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3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4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5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99"/>
  </p:notesMasterIdLst>
  <p:handoutMasterIdLst>
    <p:handoutMasterId r:id="rId100"/>
  </p:handout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380" r:id="rId9"/>
    <p:sldId id="381" r:id="rId10"/>
    <p:sldId id="289" r:id="rId11"/>
    <p:sldId id="377" r:id="rId12"/>
    <p:sldId id="421" r:id="rId13"/>
    <p:sldId id="378" r:id="rId14"/>
    <p:sldId id="398" r:id="rId15"/>
    <p:sldId id="391" r:id="rId16"/>
    <p:sldId id="382" r:id="rId17"/>
    <p:sldId id="383" r:id="rId18"/>
    <p:sldId id="385" r:id="rId19"/>
    <p:sldId id="384" r:id="rId20"/>
    <p:sldId id="386" r:id="rId21"/>
    <p:sldId id="387" r:id="rId22"/>
    <p:sldId id="388" r:id="rId23"/>
    <p:sldId id="389" r:id="rId24"/>
    <p:sldId id="390" r:id="rId25"/>
    <p:sldId id="307" r:id="rId26"/>
    <p:sldId id="308" r:id="rId27"/>
    <p:sldId id="392" r:id="rId28"/>
    <p:sldId id="309" r:id="rId29"/>
    <p:sldId id="310" r:id="rId30"/>
    <p:sldId id="311" r:id="rId31"/>
    <p:sldId id="312" r:id="rId32"/>
    <p:sldId id="313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94" r:id="rId41"/>
    <p:sldId id="420" r:id="rId42"/>
    <p:sldId id="324" r:id="rId43"/>
    <p:sldId id="326" r:id="rId44"/>
    <p:sldId id="327" r:id="rId45"/>
    <p:sldId id="410" r:id="rId46"/>
    <p:sldId id="328" r:id="rId47"/>
    <p:sldId id="330" r:id="rId48"/>
    <p:sldId id="331" r:id="rId49"/>
    <p:sldId id="332" r:id="rId50"/>
    <p:sldId id="333" r:id="rId51"/>
    <p:sldId id="334" r:id="rId52"/>
    <p:sldId id="335" r:id="rId53"/>
    <p:sldId id="342" r:id="rId54"/>
    <p:sldId id="345" r:id="rId55"/>
    <p:sldId id="400" r:id="rId56"/>
    <p:sldId id="397" r:id="rId57"/>
    <p:sldId id="346" r:id="rId58"/>
    <p:sldId id="396" r:id="rId59"/>
    <p:sldId id="405" r:id="rId60"/>
    <p:sldId id="399" r:id="rId61"/>
    <p:sldId id="403" r:id="rId62"/>
    <p:sldId id="404" r:id="rId63"/>
    <p:sldId id="409" r:id="rId64"/>
    <p:sldId id="401" r:id="rId65"/>
    <p:sldId id="402" r:id="rId66"/>
    <p:sldId id="347" r:id="rId67"/>
    <p:sldId id="348" r:id="rId68"/>
    <p:sldId id="349" r:id="rId69"/>
    <p:sldId id="350" r:id="rId70"/>
    <p:sldId id="414" r:id="rId71"/>
    <p:sldId id="356" r:id="rId72"/>
    <p:sldId id="357" r:id="rId73"/>
    <p:sldId id="358" r:id="rId74"/>
    <p:sldId id="359" r:id="rId75"/>
    <p:sldId id="360" r:id="rId76"/>
    <p:sldId id="361" r:id="rId77"/>
    <p:sldId id="363" r:id="rId78"/>
    <p:sldId id="365" r:id="rId79"/>
    <p:sldId id="406" r:id="rId80"/>
    <p:sldId id="417" r:id="rId81"/>
    <p:sldId id="367" r:id="rId82"/>
    <p:sldId id="368" r:id="rId83"/>
    <p:sldId id="369" r:id="rId84"/>
    <p:sldId id="407" r:id="rId85"/>
    <p:sldId id="408" r:id="rId86"/>
    <p:sldId id="411" r:id="rId87"/>
    <p:sldId id="418" r:id="rId88"/>
    <p:sldId id="419" r:id="rId89"/>
    <p:sldId id="372" r:id="rId90"/>
    <p:sldId id="373" r:id="rId91"/>
    <p:sldId id="415" r:id="rId92"/>
    <p:sldId id="416" r:id="rId93"/>
    <p:sldId id="412" r:id="rId94"/>
    <p:sldId id="413" r:id="rId95"/>
    <p:sldId id="374" r:id="rId96"/>
    <p:sldId id="375" r:id="rId97"/>
    <p:sldId id="422" r:id="rId98"/>
  </p:sldIdLst>
  <p:sldSz cx="9144000" cy="6858000" type="screen4x3"/>
  <p:notesSz cx="10234613" cy="70993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ADC9C74-7225-4807-9262-31EA68EE22E7}" type="datetimeFigureOut">
              <a:rPr lang="zh-TW" altLang="en-US" smtClean="0"/>
              <a:pPr/>
              <a:t>2016/9/29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7247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A040CE-6F5D-4541-94AA-851319D4DF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552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9805B-833C-4BC9-98A6-066111357570}" type="datetimeFigureOut">
              <a:rPr lang="zh-TW" altLang="en-US" smtClean="0"/>
              <a:pPr/>
              <a:t>2016/9/29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9650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F3650-3699-43EA-94DB-2505AD6C51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46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F3650-3699-43EA-94DB-2505AD6C513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97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F3650-3699-43EA-94DB-2505AD6C5137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949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F3650-3699-43EA-94DB-2505AD6C5137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07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5AA044-F5FC-4BB9-8121-4B57727C5B05}" type="slidenum">
              <a:rPr lang="zh-TW" altLang="en-US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2055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5AA044-F5FC-4BB9-8121-4B57727C5B05}" type="slidenum">
              <a:rPr lang="zh-TW" altLang="en-US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7215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23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03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435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0700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483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939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174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023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46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76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22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4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77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4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932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02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21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  <a:ea typeface="標楷體" panose="03000509000000000000" pitchFamily="65" charset="-120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635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alatino Linotype" panose="02040502050505030304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Palatino Linotype" panose="0204050205050503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Palatino Linotype" panose="0204050205050503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Palatino Linotype" panose="0204050205050503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Palatino Linotype" panose="0204050205050503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Palatino Linotype" panose="0204050205050503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36.png"/><Relationship Id="rId5" Type="http://schemas.openxmlformats.org/officeDocument/2006/relationships/tags" Target="../tags/tag56.xml"/><Relationship Id="rId10" Type="http://schemas.openxmlformats.org/officeDocument/2006/relationships/image" Target="../media/image35.jpeg"/><Relationship Id="rId4" Type="http://schemas.openxmlformats.org/officeDocument/2006/relationships/tags" Target="../tags/tag55.xml"/><Relationship Id="rId9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5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104.xml"/><Relationship Id="rId7" Type="http://schemas.openxmlformats.org/officeDocument/2006/relationships/image" Target="../media/image36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9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73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../media/image72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71.png"/><Relationship Id="rId5" Type="http://schemas.openxmlformats.org/officeDocument/2006/relationships/tags" Target="../tags/tag115.xml"/><Relationship Id="rId10" Type="http://schemas.openxmlformats.org/officeDocument/2006/relationships/image" Target="../media/image70.png"/><Relationship Id="rId4" Type="http://schemas.openxmlformats.org/officeDocument/2006/relationships/tags" Target="../tags/tag114.xml"/><Relationship Id="rId9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4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518076" y="404664"/>
            <a:ext cx="3092968" cy="182880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/>
              <a:t>演算法設計與分</a:t>
            </a:r>
            <a:r>
              <a:rPr lang="zh-TW" altLang="en-US" dirty="0"/>
              <a:t>析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292080" y="4941168"/>
            <a:ext cx="2592288" cy="1124697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/>
              <a:t>台大資工系</a:t>
            </a:r>
            <a:r>
              <a:rPr lang="en-US" altLang="zh-TW" dirty="0" smtClean="0"/>
              <a:t> </a:t>
            </a:r>
          </a:p>
          <a:p>
            <a:pPr algn="ctr"/>
            <a:r>
              <a:rPr lang="zh-TW" altLang="en-US" dirty="0" smtClean="0"/>
              <a:t>呂學一</a:t>
            </a:r>
          </a:p>
        </p:txBody>
      </p:sp>
      <p:pic>
        <p:nvPicPr>
          <p:cNvPr id="5" name="圖片 4" descr="turb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980728"/>
            <a:ext cx="4762500" cy="476250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動機</a:t>
            </a:r>
            <a:endParaRPr lang="en-US" altLang="zh-TW" dirty="0" smtClean="0"/>
          </a:p>
        </p:txBody>
      </p:sp>
      <p:sp>
        <p:nvSpPr>
          <p:cNvPr id="4199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「魔方問題」的困難度不多不少正好是</a:t>
            </a:r>
            <a:r>
              <a:rPr lang="en-US" altLang="zh-TW" dirty="0" smtClean="0"/>
              <a:t>20</a:t>
            </a:r>
            <a:r>
              <a:rPr lang="zh-TW" altLang="en-US" dirty="0" smtClean="0"/>
              <a:t>轉，冠軍問題的困難度不多不少是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-1</a:t>
            </a:r>
            <a:r>
              <a:rPr lang="zh-TW" altLang="en-US" dirty="0" smtClean="0"/>
              <a:t>次比較</a:t>
            </a:r>
            <a:endParaRPr lang="en-US" altLang="zh-TW" dirty="0" smtClean="0"/>
          </a:p>
          <a:p>
            <a:r>
              <a:rPr lang="zh-TW" altLang="en-US" dirty="0" smtClean="0"/>
              <a:t>但是兩個問題的「難度量尺」不能交換使用，單位也不相同。而且我們希望去除「單位」、「係數」的影響，專心在「難度函數」的成長率。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所以我們需要一套客觀的「</a:t>
            </a:r>
            <a:r>
              <a:rPr lang="zh-TW" altLang="en-US" dirty="0" smtClean="0">
                <a:solidFill>
                  <a:srgbClr val="FFFF00"/>
                </a:solidFill>
              </a:rPr>
              <a:t>成長率量尺</a:t>
            </a:r>
            <a:r>
              <a:rPr lang="zh-TW" altLang="en-US" dirty="0" smtClean="0"/>
              <a:t>」來衡量與比較各種問題的難易程度。</a:t>
            </a:r>
            <a:endParaRPr lang="en-US" altLang="zh-TW" dirty="0" smtClean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C506-865F-44BC-B976-834613C2B704}" type="slidenum">
              <a:rPr lang="zh-TW" altLang="en-US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41991" name="Picture 7" descr="render0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732240" y="4859653"/>
            <a:ext cx="1574304" cy="1574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對每個問題的最終目標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1028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23528" y="3140968"/>
            <a:ext cx="8370819" cy="5889130"/>
            <a:chOff x="509" y="1375"/>
            <a:chExt cx="50383" cy="35446"/>
          </a:xfrm>
        </p:grpSpPr>
        <p:grpSp>
          <p:nvGrpSpPr>
            <p:cNvPr id="1229" name="Group 205"/>
            <p:cNvGrpSpPr>
              <a:grpSpLocks/>
            </p:cNvGrpSpPr>
            <p:nvPr/>
          </p:nvGrpSpPr>
          <p:grpSpPr bwMode="auto">
            <a:xfrm>
              <a:off x="509" y="1375"/>
              <a:ext cx="50383" cy="35446"/>
              <a:chOff x="509" y="1375"/>
              <a:chExt cx="50383" cy="35446"/>
            </a:xfrm>
          </p:grpSpPr>
          <p:sp>
            <p:nvSpPr>
              <p:cNvPr id="1030" name="Rectangle 6"/>
              <p:cNvSpPr>
                <a:spLocks noChangeArrowheads="1"/>
              </p:cNvSpPr>
              <p:nvPr/>
            </p:nvSpPr>
            <p:spPr bwMode="auto">
              <a:xfrm>
                <a:off x="509" y="1375"/>
                <a:ext cx="50383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1" name="Freeform 7"/>
              <p:cNvSpPr>
                <a:spLocks noEditPoints="1"/>
              </p:cNvSpPr>
              <p:nvPr/>
            </p:nvSpPr>
            <p:spPr bwMode="auto">
              <a:xfrm>
                <a:off x="632" y="2698"/>
                <a:ext cx="1534" cy="1569"/>
              </a:xfrm>
              <a:custGeom>
                <a:avLst/>
                <a:gdLst/>
                <a:ahLst/>
                <a:cxnLst>
                  <a:cxn ang="0">
                    <a:pos x="966" y="892"/>
                  </a:cxn>
                  <a:cxn ang="0">
                    <a:pos x="966" y="1015"/>
                  </a:cxn>
                  <a:cxn ang="0">
                    <a:pos x="798" y="862"/>
                  </a:cxn>
                  <a:cxn ang="0">
                    <a:pos x="399" y="615"/>
                  </a:cxn>
                  <a:cxn ang="0">
                    <a:pos x="414" y="708"/>
                  </a:cxn>
                  <a:cxn ang="0">
                    <a:pos x="322" y="600"/>
                  </a:cxn>
                  <a:cxn ang="0">
                    <a:pos x="322" y="354"/>
                  </a:cxn>
                  <a:cxn ang="0">
                    <a:pos x="307" y="477"/>
                  </a:cxn>
                  <a:cxn ang="0">
                    <a:pos x="199" y="292"/>
                  </a:cxn>
                  <a:cxn ang="0">
                    <a:pos x="905" y="246"/>
                  </a:cxn>
                  <a:cxn ang="0">
                    <a:pos x="706" y="385"/>
                  </a:cxn>
                  <a:cxn ang="0">
                    <a:pos x="782" y="215"/>
                  </a:cxn>
                  <a:cxn ang="0">
                    <a:pos x="1181" y="31"/>
                  </a:cxn>
                  <a:cxn ang="0">
                    <a:pos x="1227" y="154"/>
                  </a:cxn>
                  <a:cxn ang="0">
                    <a:pos x="1227" y="538"/>
                  </a:cxn>
                  <a:cxn ang="0">
                    <a:pos x="1427" y="508"/>
                  </a:cxn>
                  <a:cxn ang="0">
                    <a:pos x="1504" y="600"/>
                  </a:cxn>
                  <a:cxn ang="0">
                    <a:pos x="1212" y="1200"/>
                  </a:cxn>
                  <a:cxn ang="0">
                    <a:pos x="1181" y="1554"/>
                  </a:cxn>
                  <a:cxn ang="0">
                    <a:pos x="874" y="1323"/>
                  </a:cxn>
                  <a:cxn ang="0">
                    <a:pos x="1105" y="662"/>
                  </a:cxn>
                  <a:cxn ang="0">
                    <a:pos x="920" y="708"/>
                  </a:cxn>
                  <a:cxn ang="0">
                    <a:pos x="1120" y="585"/>
                  </a:cxn>
                  <a:cxn ang="0">
                    <a:pos x="1059" y="77"/>
                  </a:cxn>
                  <a:cxn ang="0">
                    <a:pos x="629" y="0"/>
                  </a:cxn>
                  <a:cxn ang="0">
                    <a:pos x="721" y="123"/>
                  </a:cxn>
                  <a:cxn ang="0">
                    <a:pos x="706" y="446"/>
                  </a:cxn>
                  <a:cxn ang="0">
                    <a:pos x="905" y="477"/>
                  </a:cxn>
                  <a:cxn ang="0">
                    <a:pos x="660" y="538"/>
                  </a:cxn>
                  <a:cxn ang="0">
                    <a:pos x="613" y="708"/>
                  </a:cxn>
                  <a:cxn ang="0">
                    <a:pos x="767" y="723"/>
                  </a:cxn>
                  <a:cxn ang="0">
                    <a:pos x="537" y="831"/>
                  </a:cxn>
                  <a:cxn ang="0">
                    <a:pos x="721" y="892"/>
                  </a:cxn>
                  <a:cxn ang="0">
                    <a:pos x="537" y="1000"/>
                  </a:cxn>
                  <a:cxn ang="0">
                    <a:pos x="798" y="1077"/>
                  </a:cxn>
                  <a:cxn ang="0">
                    <a:pos x="291" y="1354"/>
                  </a:cxn>
                  <a:cxn ang="0">
                    <a:pos x="138" y="1308"/>
                  </a:cxn>
                  <a:cxn ang="0">
                    <a:pos x="276" y="1231"/>
                  </a:cxn>
                  <a:cxn ang="0">
                    <a:pos x="429" y="1015"/>
                  </a:cxn>
                  <a:cxn ang="0">
                    <a:pos x="260" y="1015"/>
                  </a:cxn>
                  <a:cxn ang="0">
                    <a:pos x="383" y="969"/>
                  </a:cxn>
                  <a:cxn ang="0">
                    <a:pos x="399" y="846"/>
                  </a:cxn>
                  <a:cxn ang="0">
                    <a:pos x="307" y="800"/>
                  </a:cxn>
                  <a:cxn ang="0">
                    <a:pos x="567" y="646"/>
                  </a:cxn>
                  <a:cxn ang="0">
                    <a:pos x="337" y="585"/>
                  </a:cxn>
                  <a:cxn ang="0">
                    <a:pos x="122" y="646"/>
                  </a:cxn>
                  <a:cxn ang="0">
                    <a:pos x="0" y="569"/>
                  </a:cxn>
                  <a:cxn ang="0">
                    <a:pos x="414" y="431"/>
                  </a:cxn>
                  <a:cxn ang="0">
                    <a:pos x="353" y="215"/>
                  </a:cxn>
                  <a:cxn ang="0">
                    <a:pos x="475" y="262"/>
                  </a:cxn>
                  <a:cxn ang="0">
                    <a:pos x="583" y="323"/>
                  </a:cxn>
                  <a:cxn ang="0">
                    <a:pos x="567" y="31"/>
                  </a:cxn>
                </a:cxnLst>
                <a:rect l="0" t="0" r="r" b="b"/>
                <a:pathLst>
                  <a:path w="1534" h="1569">
                    <a:moveTo>
                      <a:pt x="798" y="815"/>
                    </a:moveTo>
                    <a:lnTo>
                      <a:pt x="828" y="815"/>
                    </a:lnTo>
                    <a:lnTo>
                      <a:pt x="890" y="846"/>
                    </a:lnTo>
                    <a:lnTo>
                      <a:pt x="936" y="862"/>
                    </a:lnTo>
                    <a:lnTo>
                      <a:pt x="966" y="892"/>
                    </a:lnTo>
                    <a:lnTo>
                      <a:pt x="982" y="923"/>
                    </a:lnTo>
                    <a:lnTo>
                      <a:pt x="997" y="938"/>
                    </a:lnTo>
                    <a:lnTo>
                      <a:pt x="997" y="1000"/>
                    </a:lnTo>
                    <a:lnTo>
                      <a:pt x="982" y="1015"/>
                    </a:lnTo>
                    <a:lnTo>
                      <a:pt x="966" y="1015"/>
                    </a:lnTo>
                    <a:lnTo>
                      <a:pt x="966" y="1031"/>
                    </a:lnTo>
                    <a:lnTo>
                      <a:pt x="936" y="1015"/>
                    </a:lnTo>
                    <a:lnTo>
                      <a:pt x="920" y="1000"/>
                    </a:lnTo>
                    <a:lnTo>
                      <a:pt x="874" y="938"/>
                    </a:lnTo>
                    <a:lnTo>
                      <a:pt x="798" y="862"/>
                    </a:lnTo>
                    <a:lnTo>
                      <a:pt x="798" y="815"/>
                    </a:lnTo>
                    <a:close/>
                    <a:moveTo>
                      <a:pt x="337" y="585"/>
                    </a:moveTo>
                    <a:lnTo>
                      <a:pt x="337" y="600"/>
                    </a:lnTo>
                    <a:lnTo>
                      <a:pt x="368" y="600"/>
                    </a:lnTo>
                    <a:lnTo>
                      <a:pt x="399" y="615"/>
                    </a:lnTo>
                    <a:lnTo>
                      <a:pt x="429" y="646"/>
                    </a:lnTo>
                    <a:lnTo>
                      <a:pt x="429" y="662"/>
                    </a:lnTo>
                    <a:lnTo>
                      <a:pt x="445" y="692"/>
                    </a:lnTo>
                    <a:lnTo>
                      <a:pt x="445" y="708"/>
                    </a:lnTo>
                    <a:lnTo>
                      <a:pt x="414" y="708"/>
                    </a:lnTo>
                    <a:lnTo>
                      <a:pt x="399" y="692"/>
                    </a:lnTo>
                    <a:lnTo>
                      <a:pt x="368" y="677"/>
                    </a:lnTo>
                    <a:lnTo>
                      <a:pt x="353" y="646"/>
                    </a:lnTo>
                    <a:lnTo>
                      <a:pt x="337" y="631"/>
                    </a:lnTo>
                    <a:lnTo>
                      <a:pt x="322" y="600"/>
                    </a:lnTo>
                    <a:lnTo>
                      <a:pt x="337" y="585"/>
                    </a:lnTo>
                    <a:close/>
                    <a:moveTo>
                      <a:pt x="199" y="292"/>
                    </a:moveTo>
                    <a:lnTo>
                      <a:pt x="245" y="292"/>
                    </a:lnTo>
                    <a:lnTo>
                      <a:pt x="276" y="308"/>
                    </a:lnTo>
                    <a:lnTo>
                      <a:pt x="322" y="354"/>
                    </a:lnTo>
                    <a:lnTo>
                      <a:pt x="353" y="415"/>
                    </a:lnTo>
                    <a:lnTo>
                      <a:pt x="337" y="415"/>
                    </a:lnTo>
                    <a:lnTo>
                      <a:pt x="337" y="431"/>
                    </a:lnTo>
                    <a:lnTo>
                      <a:pt x="322" y="462"/>
                    </a:lnTo>
                    <a:lnTo>
                      <a:pt x="307" y="477"/>
                    </a:lnTo>
                    <a:lnTo>
                      <a:pt x="291" y="477"/>
                    </a:lnTo>
                    <a:lnTo>
                      <a:pt x="291" y="462"/>
                    </a:lnTo>
                    <a:lnTo>
                      <a:pt x="245" y="415"/>
                    </a:lnTo>
                    <a:lnTo>
                      <a:pt x="199" y="323"/>
                    </a:lnTo>
                    <a:lnTo>
                      <a:pt x="199" y="292"/>
                    </a:lnTo>
                    <a:close/>
                    <a:moveTo>
                      <a:pt x="782" y="154"/>
                    </a:moveTo>
                    <a:lnTo>
                      <a:pt x="828" y="154"/>
                    </a:lnTo>
                    <a:lnTo>
                      <a:pt x="859" y="169"/>
                    </a:lnTo>
                    <a:lnTo>
                      <a:pt x="890" y="200"/>
                    </a:lnTo>
                    <a:lnTo>
                      <a:pt x="905" y="246"/>
                    </a:lnTo>
                    <a:lnTo>
                      <a:pt x="905" y="262"/>
                    </a:lnTo>
                    <a:lnTo>
                      <a:pt x="890" y="277"/>
                    </a:lnTo>
                    <a:lnTo>
                      <a:pt x="813" y="308"/>
                    </a:lnTo>
                    <a:lnTo>
                      <a:pt x="767" y="354"/>
                    </a:lnTo>
                    <a:lnTo>
                      <a:pt x="706" y="385"/>
                    </a:lnTo>
                    <a:lnTo>
                      <a:pt x="706" y="354"/>
                    </a:lnTo>
                    <a:lnTo>
                      <a:pt x="736" y="308"/>
                    </a:lnTo>
                    <a:lnTo>
                      <a:pt x="752" y="262"/>
                    </a:lnTo>
                    <a:lnTo>
                      <a:pt x="767" y="231"/>
                    </a:lnTo>
                    <a:lnTo>
                      <a:pt x="782" y="215"/>
                    </a:lnTo>
                    <a:lnTo>
                      <a:pt x="782" y="154"/>
                    </a:lnTo>
                    <a:close/>
                    <a:moveTo>
                      <a:pt x="1059" y="0"/>
                    </a:moveTo>
                    <a:lnTo>
                      <a:pt x="1105" y="0"/>
                    </a:lnTo>
                    <a:lnTo>
                      <a:pt x="1135" y="15"/>
                    </a:lnTo>
                    <a:lnTo>
                      <a:pt x="1181" y="31"/>
                    </a:lnTo>
                    <a:lnTo>
                      <a:pt x="1212" y="46"/>
                    </a:lnTo>
                    <a:lnTo>
                      <a:pt x="1227" y="77"/>
                    </a:lnTo>
                    <a:lnTo>
                      <a:pt x="1243" y="92"/>
                    </a:lnTo>
                    <a:lnTo>
                      <a:pt x="1243" y="108"/>
                    </a:lnTo>
                    <a:lnTo>
                      <a:pt x="1227" y="154"/>
                    </a:lnTo>
                    <a:lnTo>
                      <a:pt x="1212" y="215"/>
                    </a:lnTo>
                    <a:lnTo>
                      <a:pt x="1197" y="354"/>
                    </a:lnTo>
                    <a:lnTo>
                      <a:pt x="1197" y="554"/>
                    </a:lnTo>
                    <a:lnTo>
                      <a:pt x="1212" y="554"/>
                    </a:lnTo>
                    <a:lnTo>
                      <a:pt x="1227" y="538"/>
                    </a:lnTo>
                    <a:lnTo>
                      <a:pt x="1258" y="538"/>
                    </a:lnTo>
                    <a:lnTo>
                      <a:pt x="1304" y="523"/>
                    </a:lnTo>
                    <a:lnTo>
                      <a:pt x="1335" y="523"/>
                    </a:lnTo>
                    <a:lnTo>
                      <a:pt x="1365" y="508"/>
                    </a:lnTo>
                    <a:lnTo>
                      <a:pt x="1427" y="508"/>
                    </a:lnTo>
                    <a:lnTo>
                      <a:pt x="1473" y="523"/>
                    </a:lnTo>
                    <a:lnTo>
                      <a:pt x="1504" y="538"/>
                    </a:lnTo>
                    <a:lnTo>
                      <a:pt x="1519" y="569"/>
                    </a:lnTo>
                    <a:lnTo>
                      <a:pt x="1534" y="585"/>
                    </a:lnTo>
                    <a:lnTo>
                      <a:pt x="1504" y="600"/>
                    </a:lnTo>
                    <a:lnTo>
                      <a:pt x="1442" y="615"/>
                    </a:lnTo>
                    <a:lnTo>
                      <a:pt x="1335" y="631"/>
                    </a:lnTo>
                    <a:lnTo>
                      <a:pt x="1197" y="646"/>
                    </a:lnTo>
                    <a:lnTo>
                      <a:pt x="1212" y="969"/>
                    </a:lnTo>
                    <a:lnTo>
                      <a:pt x="1212" y="1200"/>
                    </a:lnTo>
                    <a:lnTo>
                      <a:pt x="1227" y="1338"/>
                    </a:lnTo>
                    <a:lnTo>
                      <a:pt x="1227" y="1415"/>
                    </a:lnTo>
                    <a:lnTo>
                      <a:pt x="1212" y="1477"/>
                    </a:lnTo>
                    <a:lnTo>
                      <a:pt x="1197" y="1523"/>
                    </a:lnTo>
                    <a:lnTo>
                      <a:pt x="1181" y="1554"/>
                    </a:lnTo>
                    <a:lnTo>
                      <a:pt x="1151" y="1569"/>
                    </a:lnTo>
                    <a:lnTo>
                      <a:pt x="1135" y="1569"/>
                    </a:lnTo>
                    <a:lnTo>
                      <a:pt x="982" y="1415"/>
                    </a:lnTo>
                    <a:lnTo>
                      <a:pt x="936" y="1385"/>
                    </a:lnTo>
                    <a:lnTo>
                      <a:pt x="874" y="1323"/>
                    </a:lnTo>
                    <a:lnTo>
                      <a:pt x="936" y="1323"/>
                    </a:lnTo>
                    <a:lnTo>
                      <a:pt x="982" y="1338"/>
                    </a:lnTo>
                    <a:lnTo>
                      <a:pt x="1074" y="1338"/>
                    </a:lnTo>
                    <a:lnTo>
                      <a:pt x="1105" y="1308"/>
                    </a:lnTo>
                    <a:lnTo>
                      <a:pt x="1105" y="662"/>
                    </a:lnTo>
                    <a:lnTo>
                      <a:pt x="1028" y="677"/>
                    </a:lnTo>
                    <a:lnTo>
                      <a:pt x="982" y="677"/>
                    </a:lnTo>
                    <a:lnTo>
                      <a:pt x="951" y="692"/>
                    </a:lnTo>
                    <a:lnTo>
                      <a:pt x="936" y="692"/>
                    </a:lnTo>
                    <a:lnTo>
                      <a:pt x="920" y="708"/>
                    </a:lnTo>
                    <a:lnTo>
                      <a:pt x="874" y="708"/>
                    </a:lnTo>
                    <a:lnTo>
                      <a:pt x="844" y="692"/>
                    </a:lnTo>
                    <a:lnTo>
                      <a:pt x="813" y="662"/>
                    </a:lnTo>
                    <a:lnTo>
                      <a:pt x="828" y="646"/>
                    </a:lnTo>
                    <a:lnTo>
                      <a:pt x="1120" y="585"/>
                    </a:lnTo>
                    <a:lnTo>
                      <a:pt x="1120" y="246"/>
                    </a:lnTo>
                    <a:lnTo>
                      <a:pt x="1105" y="185"/>
                    </a:lnTo>
                    <a:lnTo>
                      <a:pt x="1105" y="138"/>
                    </a:lnTo>
                    <a:lnTo>
                      <a:pt x="1089" y="108"/>
                    </a:lnTo>
                    <a:lnTo>
                      <a:pt x="1059" y="77"/>
                    </a:lnTo>
                    <a:lnTo>
                      <a:pt x="1043" y="46"/>
                    </a:lnTo>
                    <a:lnTo>
                      <a:pt x="1043" y="15"/>
                    </a:lnTo>
                    <a:lnTo>
                      <a:pt x="1059" y="0"/>
                    </a:lnTo>
                    <a:close/>
                    <a:moveTo>
                      <a:pt x="598" y="0"/>
                    </a:moveTo>
                    <a:lnTo>
                      <a:pt x="629" y="0"/>
                    </a:lnTo>
                    <a:lnTo>
                      <a:pt x="660" y="15"/>
                    </a:lnTo>
                    <a:lnTo>
                      <a:pt x="690" y="46"/>
                    </a:lnTo>
                    <a:lnTo>
                      <a:pt x="721" y="62"/>
                    </a:lnTo>
                    <a:lnTo>
                      <a:pt x="736" y="92"/>
                    </a:lnTo>
                    <a:lnTo>
                      <a:pt x="721" y="123"/>
                    </a:lnTo>
                    <a:lnTo>
                      <a:pt x="721" y="169"/>
                    </a:lnTo>
                    <a:lnTo>
                      <a:pt x="706" y="215"/>
                    </a:lnTo>
                    <a:lnTo>
                      <a:pt x="690" y="308"/>
                    </a:lnTo>
                    <a:lnTo>
                      <a:pt x="660" y="462"/>
                    </a:lnTo>
                    <a:lnTo>
                      <a:pt x="706" y="446"/>
                    </a:lnTo>
                    <a:lnTo>
                      <a:pt x="752" y="446"/>
                    </a:lnTo>
                    <a:lnTo>
                      <a:pt x="798" y="431"/>
                    </a:lnTo>
                    <a:lnTo>
                      <a:pt x="859" y="431"/>
                    </a:lnTo>
                    <a:lnTo>
                      <a:pt x="890" y="446"/>
                    </a:lnTo>
                    <a:lnTo>
                      <a:pt x="905" y="477"/>
                    </a:lnTo>
                    <a:lnTo>
                      <a:pt x="920" y="492"/>
                    </a:lnTo>
                    <a:lnTo>
                      <a:pt x="905" y="508"/>
                    </a:lnTo>
                    <a:lnTo>
                      <a:pt x="859" y="508"/>
                    </a:lnTo>
                    <a:lnTo>
                      <a:pt x="782" y="523"/>
                    </a:lnTo>
                    <a:lnTo>
                      <a:pt x="660" y="538"/>
                    </a:lnTo>
                    <a:lnTo>
                      <a:pt x="706" y="585"/>
                    </a:lnTo>
                    <a:lnTo>
                      <a:pt x="706" y="600"/>
                    </a:lnTo>
                    <a:lnTo>
                      <a:pt x="644" y="662"/>
                    </a:lnTo>
                    <a:lnTo>
                      <a:pt x="644" y="677"/>
                    </a:lnTo>
                    <a:lnTo>
                      <a:pt x="613" y="708"/>
                    </a:lnTo>
                    <a:lnTo>
                      <a:pt x="598" y="738"/>
                    </a:lnTo>
                    <a:lnTo>
                      <a:pt x="598" y="754"/>
                    </a:lnTo>
                    <a:lnTo>
                      <a:pt x="644" y="738"/>
                    </a:lnTo>
                    <a:lnTo>
                      <a:pt x="675" y="723"/>
                    </a:lnTo>
                    <a:lnTo>
                      <a:pt x="767" y="723"/>
                    </a:lnTo>
                    <a:lnTo>
                      <a:pt x="782" y="738"/>
                    </a:lnTo>
                    <a:lnTo>
                      <a:pt x="782" y="754"/>
                    </a:lnTo>
                    <a:lnTo>
                      <a:pt x="752" y="769"/>
                    </a:lnTo>
                    <a:lnTo>
                      <a:pt x="675" y="800"/>
                    </a:lnTo>
                    <a:lnTo>
                      <a:pt x="537" y="831"/>
                    </a:lnTo>
                    <a:lnTo>
                      <a:pt x="552" y="846"/>
                    </a:lnTo>
                    <a:lnTo>
                      <a:pt x="552" y="923"/>
                    </a:lnTo>
                    <a:lnTo>
                      <a:pt x="613" y="908"/>
                    </a:lnTo>
                    <a:lnTo>
                      <a:pt x="660" y="892"/>
                    </a:lnTo>
                    <a:lnTo>
                      <a:pt x="721" y="892"/>
                    </a:lnTo>
                    <a:lnTo>
                      <a:pt x="721" y="938"/>
                    </a:lnTo>
                    <a:lnTo>
                      <a:pt x="690" y="954"/>
                    </a:lnTo>
                    <a:lnTo>
                      <a:pt x="660" y="954"/>
                    </a:lnTo>
                    <a:lnTo>
                      <a:pt x="629" y="969"/>
                    </a:lnTo>
                    <a:lnTo>
                      <a:pt x="537" y="1000"/>
                    </a:lnTo>
                    <a:lnTo>
                      <a:pt x="537" y="1138"/>
                    </a:lnTo>
                    <a:lnTo>
                      <a:pt x="782" y="1046"/>
                    </a:lnTo>
                    <a:lnTo>
                      <a:pt x="813" y="1046"/>
                    </a:lnTo>
                    <a:lnTo>
                      <a:pt x="813" y="1062"/>
                    </a:lnTo>
                    <a:lnTo>
                      <a:pt x="798" y="1077"/>
                    </a:lnTo>
                    <a:lnTo>
                      <a:pt x="721" y="1123"/>
                    </a:lnTo>
                    <a:lnTo>
                      <a:pt x="445" y="1262"/>
                    </a:lnTo>
                    <a:lnTo>
                      <a:pt x="368" y="1292"/>
                    </a:lnTo>
                    <a:lnTo>
                      <a:pt x="322" y="1323"/>
                    </a:lnTo>
                    <a:lnTo>
                      <a:pt x="291" y="1354"/>
                    </a:lnTo>
                    <a:lnTo>
                      <a:pt x="260" y="1369"/>
                    </a:lnTo>
                    <a:lnTo>
                      <a:pt x="245" y="1369"/>
                    </a:lnTo>
                    <a:lnTo>
                      <a:pt x="199" y="1354"/>
                    </a:lnTo>
                    <a:lnTo>
                      <a:pt x="168" y="1323"/>
                    </a:lnTo>
                    <a:lnTo>
                      <a:pt x="138" y="1308"/>
                    </a:lnTo>
                    <a:lnTo>
                      <a:pt x="122" y="1292"/>
                    </a:lnTo>
                    <a:lnTo>
                      <a:pt x="122" y="1277"/>
                    </a:lnTo>
                    <a:lnTo>
                      <a:pt x="138" y="1246"/>
                    </a:lnTo>
                    <a:lnTo>
                      <a:pt x="230" y="1246"/>
                    </a:lnTo>
                    <a:lnTo>
                      <a:pt x="276" y="1231"/>
                    </a:lnTo>
                    <a:lnTo>
                      <a:pt x="353" y="1200"/>
                    </a:lnTo>
                    <a:lnTo>
                      <a:pt x="475" y="1154"/>
                    </a:lnTo>
                    <a:lnTo>
                      <a:pt x="460" y="1138"/>
                    </a:lnTo>
                    <a:lnTo>
                      <a:pt x="460" y="1000"/>
                    </a:lnTo>
                    <a:lnTo>
                      <a:pt x="429" y="1015"/>
                    </a:lnTo>
                    <a:lnTo>
                      <a:pt x="399" y="1015"/>
                    </a:lnTo>
                    <a:lnTo>
                      <a:pt x="383" y="1031"/>
                    </a:lnTo>
                    <a:lnTo>
                      <a:pt x="307" y="1031"/>
                    </a:lnTo>
                    <a:lnTo>
                      <a:pt x="276" y="1015"/>
                    </a:lnTo>
                    <a:lnTo>
                      <a:pt x="260" y="1015"/>
                    </a:lnTo>
                    <a:lnTo>
                      <a:pt x="245" y="1000"/>
                    </a:lnTo>
                    <a:lnTo>
                      <a:pt x="260" y="985"/>
                    </a:lnTo>
                    <a:lnTo>
                      <a:pt x="276" y="985"/>
                    </a:lnTo>
                    <a:lnTo>
                      <a:pt x="337" y="969"/>
                    </a:lnTo>
                    <a:lnTo>
                      <a:pt x="383" y="969"/>
                    </a:lnTo>
                    <a:lnTo>
                      <a:pt x="429" y="954"/>
                    </a:lnTo>
                    <a:lnTo>
                      <a:pt x="445" y="938"/>
                    </a:lnTo>
                    <a:lnTo>
                      <a:pt x="460" y="938"/>
                    </a:lnTo>
                    <a:lnTo>
                      <a:pt x="460" y="831"/>
                    </a:lnTo>
                    <a:lnTo>
                      <a:pt x="399" y="846"/>
                    </a:lnTo>
                    <a:lnTo>
                      <a:pt x="368" y="862"/>
                    </a:lnTo>
                    <a:lnTo>
                      <a:pt x="260" y="862"/>
                    </a:lnTo>
                    <a:lnTo>
                      <a:pt x="230" y="831"/>
                    </a:lnTo>
                    <a:lnTo>
                      <a:pt x="245" y="815"/>
                    </a:lnTo>
                    <a:lnTo>
                      <a:pt x="307" y="800"/>
                    </a:lnTo>
                    <a:lnTo>
                      <a:pt x="399" y="785"/>
                    </a:lnTo>
                    <a:lnTo>
                      <a:pt x="537" y="738"/>
                    </a:lnTo>
                    <a:lnTo>
                      <a:pt x="537" y="708"/>
                    </a:lnTo>
                    <a:lnTo>
                      <a:pt x="552" y="708"/>
                    </a:lnTo>
                    <a:lnTo>
                      <a:pt x="567" y="646"/>
                    </a:lnTo>
                    <a:lnTo>
                      <a:pt x="583" y="600"/>
                    </a:lnTo>
                    <a:lnTo>
                      <a:pt x="598" y="569"/>
                    </a:lnTo>
                    <a:lnTo>
                      <a:pt x="598" y="523"/>
                    </a:lnTo>
                    <a:lnTo>
                      <a:pt x="445" y="554"/>
                    </a:lnTo>
                    <a:lnTo>
                      <a:pt x="337" y="585"/>
                    </a:lnTo>
                    <a:lnTo>
                      <a:pt x="322" y="585"/>
                    </a:lnTo>
                    <a:lnTo>
                      <a:pt x="322" y="600"/>
                    </a:lnTo>
                    <a:lnTo>
                      <a:pt x="307" y="600"/>
                    </a:lnTo>
                    <a:lnTo>
                      <a:pt x="199" y="631"/>
                    </a:lnTo>
                    <a:lnTo>
                      <a:pt x="122" y="646"/>
                    </a:lnTo>
                    <a:lnTo>
                      <a:pt x="92" y="646"/>
                    </a:lnTo>
                    <a:lnTo>
                      <a:pt x="46" y="631"/>
                    </a:lnTo>
                    <a:lnTo>
                      <a:pt x="30" y="615"/>
                    </a:lnTo>
                    <a:lnTo>
                      <a:pt x="0" y="600"/>
                    </a:lnTo>
                    <a:lnTo>
                      <a:pt x="0" y="569"/>
                    </a:lnTo>
                    <a:lnTo>
                      <a:pt x="30" y="569"/>
                    </a:lnTo>
                    <a:lnTo>
                      <a:pt x="92" y="554"/>
                    </a:lnTo>
                    <a:lnTo>
                      <a:pt x="230" y="538"/>
                    </a:lnTo>
                    <a:lnTo>
                      <a:pt x="429" y="508"/>
                    </a:lnTo>
                    <a:lnTo>
                      <a:pt x="414" y="431"/>
                    </a:lnTo>
                    <a:lnTo>
                      <a:pt x="399" y="369"/>
                    </a:lnTo>
                    <a:lnTo>
                      <a:pt x="399" y="323"/>
                    </a:lnTo>
                    <a:lnTo>
                      <a:pt x="383" y="292"/>
                    </a:lnTo>
                    <a:lnTo>
                      <a:pt x="368" y="246"/>
                    </a:lnTo>
                    <a:lnTo>
                      <a:pt x="353" y="215"/>
                    </a:lnTo>
                    <a:lnTo>
                      <a:pt x="337" y="200"/>
                    </a:lnTo>
                    <a:lnTo>
                      <a:pt x="337" y="169"/>
                    </a:lnTo>
                    <a:lnTo>
                      <a:pt x="383" y="169"/>
                    </a:lnTo>
                    <a:lnTo>
                      <a:pt x="445" y="200"/>
                    </a:lnTo>
                    <a:lnTo>
                      <a:pt x="475" y="262"/>
                    </a:lnTo>
                    <a:lnTo>
                      <a:pt x="475" y="415"/>
                    </a:lnTo>
                    <a:lnTo>
                      <a:pt x="491" y="492"/>
                    </a:lnTo>
                    <a:lnTo>
                      <a:pt x="537" y="477"/>
                    </a:lnTo>
                    <a:lnTo>
                      <a:pt x="583" y="477"/>
                    </a:lnTo>
                    <a:lnTo>
                      <a:pt x="583" y="323"/>
                    </a:lnTo>
                    <a:lnTo>
                      <a:pt x="598" y="169"/>
                    </a:lnTo>
                    <a:lnTo>
                      <a:pt x="598" y="92"/>
                    </a:lnTo>
                    <a:lnTo>
                      <a:pt x="583" y="62"/>
                    </a:lnTo>
                    <a:lnTo>
                      <a:pt x="567" y="46"/>
                    </a:lnTo>
                    <a:lnTo>
                      <a:pt x="567" y="31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2" name="Freeform 8"/>
              <p:cNvSpPr>
                <a:spLocks noEditPoints="1"/>
              </p:cNvSpPr>
              <p:nvPr/>
            </p:nvSpPr>
            <p:spPr bwMode="auto">
              <a:xfrm>
                <a:off x="2350" y="2729"/>
                <a:ext cx="1643" cy="1446"/>
              </a:xfrm>
              <a:custGeom>
                <a:avLst/>
                <a:gdLst/>
                <a:ahLst/>
                <a:cxnLst>
                  <a:cxn ang="0">
                    <a:pos x="983" y="1169"/>
                  </a:cxn>
                  <a:cxn ang="0">
                    <a:pos x="1197" y="1307"/>
                  </a:cxn>
                  <a:cxn ang="0">
                    <a:pos x="1182" y="1446"/>
                  </a:cxn>
                  <a:cxn ang="0">
                    <a:pos x="1105" y="1415"/>
                  </a:cxn>
                  <a:cxn ang="0">
                    <a:pos x="937" y="1215"/>
                  </a:cxn>
                  <a:cxn ang="0">
                    <a:pos x="952" y="800"/>
                  </a:cxn>
                  <a:cxn ang="0">
                    <a:pos x="1136" y="846"/>
                  </a:cxn>
                  <a:cxn ang="0">
                    <a:pos x="1167" y="984"/>
                  </a:cxn>
                  <a:cxn ang="0">
                    <a:pos x="1059" y="938"/>
                  </a:cxn>
                  <a:cxn ang="0">
                    <a:pos x="952" y="815"/>
                  </a:cxn>
                  <a:cxn ang="0">
                    <a:pos x="722" y="431"/>
                  </a:cxn>
                  <a:cxn ang="0">
                    <a:pos x="768" y="492"/>
                  </a:cxn>
                  <a:cxn ang="0">
                    <a:pos x="584" y="554"/>
                  </a:cxn>
                  <a:cxn ang="0">
                    <a:pos x="507" y="646"/>
                  </a:cxn>
                  <a:cxn ang="0">
                    <a:pos x="492" y="707"/>
                  </a:cxn>
                  <a:cxn ang="0">
                    <a:pos x="522" y="738"/>
                  </a:cxn>
                  <a:cxn ang="0">
                    <a:pos x="676" y="769"/>
                  </a:cxn>
                  <a:cxn ang="0">
                    <a:pos x="706" y="861"/>
                  </a:cxn>
                  <a:cxn ang="0">
                    <a:pos x="660" y="938"/>
                  </a:cxn>
                  <a:cxn ang="0">
                    <a:pos x="568" y="1292"/>
                  </a:cxn>
                  <a:cxn ang="0">
                    <a:pos x="430" y="1415"/>
                  </a:cxn>
                  <a:cxn ang="0">
                    <a:pos x="415" y="1369"/>
                  </a:cxn>
                  <a:cxn ang="0">
                    <a:pos x="323" y="1231"/>
                  </a:cxn>
                  <a:cxn ang="0">
                    <a:pos x="430" y="1246"/>
                  </a:cxn>
                  <a:cxn ang="0">
                    <a:pos x="553" y="1046"/>
                  </a:cxn>
                  <a:cxn ang="0">
                    <a:pos x="584" y="831"/>
                  </a:cxn>
                  <a:cxn ang="0">
                    <a:pos x="507" y="800"/>
                  </a:cxn>
                  <a:cxn ang="0">
                    <a:pos x="461" y="800"/>
                  </a:cxn>
                  <a:cxn ang="0">
                    <a:pos x="307" y="1046"/>
                  </a:cxn>
                  <a:cxn ang="0">
                    <a:pos x="16" y="1307"/>
                  </a:cxn>
                  <a:cxn ang="0">
                    <a:pos x="108" y="1184"/>
                  </a:cxn>
                  <a:cxn ang="0">
                    <a:pos x="231" y="1031"/>
                  </a:cxn>
                  <a:cxn ang="0">
                    <a:pos x="399" y="661"/>
                  </a:cxn>
                  <a:cxn ang="0">
                    <a:pos x="292" y="600"/>
                  </a:cxn>
                  <a:cxn ang="0">
                    <a:pos x="108" y="631"/>
                  </a:cxn>
                  <a:cxn ang="0">
                    <a:pos x="108" y="584"/>
                  </a:cxn>
                  <a:cxn ang="0">
                    <a:pos x="568" y="461"/>
                  </a:cxn>
                  <a:cxn ang="0">
                    <a:pos x="476" y="46"/>
                  </a:cxn>
                  <a:cxn ang="0">
                    <a:pos x="660" y="123"/>
                  </a:cxn>
                  <a:cxn ang="0">
                    <a:pos x="660" y="261"/>
                  </a:cxn>
                  <a:cxn ang="0">
                    <a:pos x="568" y="231"/>
                  </a:cxn>
                  <a:cxn ang="0">
                    <a:pos x="983" y="0"/>
                  </a:cxn>
                  <a:cxn ang="0">
                    <a:pos x="1121" y="46"/>
                  </a:cxn>
                  <a:cxn ang="0">
                    <a:pos x="1151" y="107"/>
                  </a:cxn>
                  <a:cxn ang="0">
                    <a:pos x="1090" y="231"/>
                  </a:cxn>
                  <a:cxn ang="0">
                    <a:pos x="1412" y="569"/>
                  </a:cxn>
                  <a:cxn ang="0">
                    <a:pos x="1612" y="692"/>
                  </a:cxn>
                  <a:cxn ang="0">
                    <a:pos x="1366" y="723"/>
                  </a:cxn>
                  <a:cxn ang="0">
                    <a:pos x="1029" y="384"/>
                  </a:cxn>
                  <a:cxn ang="0">
                    <a:pos x="860" y="692"/>
                  </a:cxn>
                  <a:cxn ang="0">
                    <a:pos x="722" y="831"/>
                  </a:cxn>
                  <a:cxn ang="0">
                    <a:pos x="783" y="707"/>
                  </a:cxn>
                  <a:cxn ang="0">
                    <a:pos x="998" y="231"/>
                  </a:cxn>
                  <a:cxn ang="0">
                    <a:pos x="998" y="61"/>
                  </a:cxn>
                  <a:cxn ang="0">
                    <a:pos x="983" y="0"/>
                  </a:cxn>
                </a:cxnLst>
                <a:rect l="0" t="0" r="r" b="b"/>
                <a:pathLst>
                  <a:path w="1643" h="1446">
                    <a:moveTo>
                      <a:pt x="921" y="1154"/>
                    </a:moveTo>
                    <a:lnTo>
                      <a:pt x="967" y="1154"/>
                    </a:lnTo>
                    <a:lnTo>
                      <a:pt x="983" y="1169"/>
                    </a:lnTo>
                    <a:lnTo>
                      <a:pt x="1059" y="1200"/>
                    </a:lnTo>
                    <a:lnTo>
                      <a:pt x="1121" y="1231"/>
                    </a:lnTo>
                    <a:lnTo>
                      <a:pt x="1197" y="1307"/>
                    </a:lnTo>
                    <a:lnTo>
                      <a:pt x="1213" y="1338"/>
                    </a:lnTo>
                    <a:lnTo>
                      <a:pt x="1213" y="1415"/>
                    </a:lnTo>
                    <a:lnTo>
                      <a:pt x="1182" y="1446"/>
                    </a:lnTo>
                    <a:lnTo>
                      <a:pt x="1151" y="1446"/>
                    </a:lnTo>
                    <a:lnTo>
                      <a:pt x="1121" y="1431"/>
                    </a:lnTo>
                    <a:lnTo>
                      <a:pt x="1105" y="1415"/>
                    </a:lnTo>
                    <a:lnTo>
                      <a:pt x="1059" y="1354"/>
                    </a:lnTo>
                    <a:lnTo>
                      <a:pt x="952" y="1246"/>
                    </a:lnTo>
                    <a:lnTo>
                      <a:pt x="937" y="1215"/>
                    </a:lnTo>
                    <a:lnTo>
                      <a:pt x="921" y="1200"/>
                    </a:lnTo>
                    <a:lnTo>
                      <a:pt x="921" y="1154"/>
                    </a:lnTo>
                    <a:close/>
                    <a:moveTo>
                      <a:pt x="952" y="800"/>
                    </a:moveTo>
                    <a:lnTo>
                      <a:pt x="1013" y="800"/>
                    </a:lnTo>
                    <a:lnTo>
                      <a:pt x="1044" y="815"/>
                    </a:lnTo>
                    <a:lnTo>
                      <a:pt x="1136" y="846"/>
                    </a:lnTo>
                    <a:lnTo>
                      <a:pt x="1197" y="907"/>
                    </a:lnTo>
                    <a:lnTo>
                      <a:pt x="1197" y="969"/>
                    </a:lnTo>
                    <a:lnTo>
                      <a:pt x="1167" y="984"/>
                    </a:lnTo>
                    <a:lnTo>
                      <a:pt x="1151" y="1000"/>
                    </a:lnTo>
                    <a:lnTo>
                      <a:pt x="1090" y="969"/>
                    </a:lnTo>
                    <a:lnTo>
                      <a:pt x="1059" y="938"/>
                    </a:lnTo>
                    <a:lnTo>
                      <a:pt x="1029" y="923"/>
                    </a:lnTo>
                    <a:lnTo>
                      <a:pt x="937" y="831"/>
                    </a:lnTo>
                    <a:lnTo>
                      <a:pt x="952" y="815"/>
                    </a:lnTo>
                    <a:lnTo>
                      <a:pt x="952" y="800"/>
                    </a:lnTo>
                    <a:close/>
                    <a:moveTo>
                      <a:pt x="630" y="431"/>
                    </a:moveTo>
                    <a:lnTo>
                      <a:pt x="722" y="431"/>
                    </a:lnTo>
                    <a:lnTo>
                      <a:pt x="752" y="446"/>
                    </a:lnTo>
                    <a:lnTo>
                      <a:pt x="783" y="477"/>
                    </a:lnTo>
                    <a:lnTo>
                      <a:pt x="768" y="492"/>
                    </a:lnTo>
                    <a:lnTo>
                      <a:pt x="768" y="507"/>
                    </a:lnTo>
                    <a:lnTo>
                      <a:pt x="752" y="507"/>
                    </a:lnTo>
                    <a:lnTo>
                      <a:pt x="584" y="554"/>
                    </a:lnTo>
                    <a:lnTo>
                      <a:pt x="461" y="584"/>
                    </a:lnTo>
                    <a:lnTo>
                      <a:pt x="492" y="615"/>
                    </a:lnTo>
                    <a:lnTo>
                      <a:pt x="507" y="646"/>
                    </a:lnTo>
                    <a:lnTo>
                      <a:pt x="507" y="677"/>
                    </a:lnTo>
                    <a:lnTo>
                      <a:pt x="492" y="692"/>
                    </a:lnTo>
                    <a:lnTo>
                      <a:pt x="492" y="707"/>
                    </a:lnTo>
                    <a:lnTo>
                      <a:pt x="476" y="723"/>
                    </a:lnTo>
                    <a:lnTo>
                      <a:pt x="492" y="723"/>
                    </a:lnTo>
                    <a:lnTo>
                      <a:pt x="522" y="738"/>
                    </a:lnTo>
                    <a:lnTo>
                      <a:pt x="599" y="738"/>
                    </a:lnTo>
                    <a:lnTo>
                      <a:pt x="645" y="754"/>
                    </a:lnTo>
                    <a:lnTo>
                      <a:pt x="676" y="769"/>
                    </a:lnTo>
                    <a:lnTo>
                      <a:pt x="691" y="800"/>
                    </a:lnTo>
                    <a:lnTo>
                      <a:pt x="706" y="815"/>
                    </a:lnTo>
                    <a:lnTo>
                      <a:pt x="706" y="861"/>
                    </a:lnTo>
                    <a:lnTo>
                      <a:pt x="691" y="861"/>
                    </a:lnTo>
                    <a:lnTo>
                      <a:pt x="691" y="877"/>
                    </a:lnTo>
                    <a:lnTo>
                      <a:pt x="660" y="938"/>
                    </a:lnTo>
                    <a:lnTo>
                      <a:pt x="630" y="1046"/>
                    </a:lnTo>
                    <a:lnTo>
                      <a:pt x="614" y="1169"/>
                    </a:lnTo>
                    <a:lnTo>
                      <a:pt x="568" y="1292"/>
                    </a:lnTo>
                    <a:lnTo>
                      <a:pt x="507" y="1384"/>
                    </a:lnTo>
                    <a:lnTo>
                      <a:pt x="445" y="1415"/>
                    </a:lnTo>
                    <a:lnTo>
                      <a:pt x="430" y="1415"/>
                    </a:lnTo>
                    <a:lnTo>
                      <a:pt x="430" y="1400"/>
                    </a:lnTo>
                    <a:lnTo>
                      <a:pt x="415" y="1384"/>
                    </a:lnTo>
                    <a:lnTo>
                      <a:pt x="415" y="1369"/>
                    </a:lnTo>
                    <a:lnTo>
                      <a:pt x="399" y="1338"/>
                    </a:lnTo>
                    <a:lnTo>
                      <a:pt x="338" y="1246"/>
                    </a:lnTo>
                    <a:lnTo>
                      <a:pt x="323" y="1231"/>
                    </a:lnTo>
                    <a:lnTo>
                      <a:pt x="323" y="1200"/>
                    </a:lnTo>
                    <a:lnTo>
                      <a:pt x="338" y="1200"/>
                    </a:lnTo>
                    <a:lnTo>
                      <a:pt x="430" y="1246"/>
                    </a:lnTo>
                    <a:lnTo>
                      <a:pt x="461" y="1246"/>
                    </a:lnTo>
                    <a:lnTo>
                      <a:pt x="507" y="1169"/>
                    </a:lnTo>
                    <a:lnTo>
                      <a:pt x="553" y="1046"/>
                    </a:lnTo>
                    <a:lnTo>
                      <a:pt x="568" y="938"/>
                    </a:lnTo>
                    <a:lnTo>
                      <a:pt x="584" y="861"/>
                    </a:lnTo>
                    <a:lnTo>
                      <a:pt x="584" y="831"/>
                    </a:lnTo>
                    <a:lnTo>
                      <a:pt x="568" y="815"/>
                    </a:lnTo>
                    <a:lnTo>
                      <a:pt x="538" y="800"/>
                    </a:lnTo>
                    <a:lnTo>
                      <a:pt x="507" y="800"/>
                    </a:lnTo>
                    <a:lnTo>
                      <a:pt x="492" y="784"/>
                    </a:lnTo>
                    <a:lnTo>
                      <a:pt x="461" y="784"/>
                    </a:lnTo>
                    <a:lnTo>
                      <a:pt x="461" y="800"/>
                    </a:lnTo>
                    <a:lnTo>
                      <a:pt x="384" y="923"/>
                    </a:lnTo>
                    <a:lnTo>
                      <a:pt x="338" y="1000"/>
                    </a:lnTo>
                    <a:lnTo>
                      <a:pt x="307" y="1046"/>
                    </a:lnTo>
                    <a:lnTo>
                      <a:pt x="185" y="1184"/>
                    </a:lnTo>
                    <a:lnTo>
                      <a:pt x="93" y="1277"/>
                    </a:lnTo>
                    <a:lnTo>
                      <a:pt x="16" y="1307"/>
                    </a:lnTo>
                    <a:lnTo>
                      <a:pt x="0" y="1307"/>
                    </a:lnTo>
                    <a:lnTo>
                      <a:pt x="31" y="1277"/>
                    </a:lnTo>
                    <a:lnTo>
                      <a:pt x="108" y="1184"/>
                    </a:lnTo>
                    <a:lnTo>
                      <a:pt x="215" y="1046"/>
                    </a:lnTo>
                    <a:lnTo>
                      <a:pt x="215" y="1031"/>
                    </a:lnTo>
                    <a:lnTo>
                      <a:pt x="231" y="1031"/>
                    </a:lnTo>
                    <a:lnTo>
                      <a:pt x="323" y="877"/>
                    </a:lnTo>
                    <a:lnTo>
                      <a:pt x="384" y="754"/>
                    </a:lnTo>
                    <a:lnTo>
                      <a:pt x="399" y="661"/>
                    </a:lnTo>
                    <a:lnTo>
                      <a:pt x="399" y="631"/>
                    </a:lnTo>
                    <a:lnTo>
                      <a:pt x="369" y="584"/>
                    </a:lnTo>
                    <a:lnTo>
                      <a:pt x="292" y="600"/>
                    </a:lnTo>
                    <a:lnTo>
                      <a:pt x="200" y="646"/>
                    </a:lnTo>
                    <a:lnTo>
                      <a:pt x="139" y="646"/>
                    </a:lnTo>
                    <a:lnTo>
                      <a:pt x="108" y="631"/>
                    </a:lnTo>
                    <a:lnTo>
                      <a:pt x="77" y="600"/>
                    </a:lnTo>
                    <a:lnTo>
                      <a:pt x="93" y="584"/>
                    </a:lnTo>
                    <a:lnTo>
                      <a:pt x="108" y="584"/>
                    </a:lnTo>
                    <a:lnTo>
                      <a:pt x="307" y="538"/>
                    </a:lnTo>
                    <a:lnTo>
                      <a:pt x="461" y="492"/>
                    </a:lnTo>
                    <a:lnTo>
                      <a:pt x="568" y="461"/>
                    </a:lnTo>
                    <a:lnTo>
                      <a:pt x="630" y="431"/>
                    </a:lnTo>
                    <a:close/>
                    <a:moveTo>
                      <a:pt x="415" y="46"/>
                    </a:moveTo>
                    <a:lnTo>
                      <a:pt x="476" y="46"/>
                    </a:lnTo>
                    <a:lnTo>
                      <a:pt x="507" y="61"/>
                    </a:lnTo>
                    <a:lnTo>
                      <a:pt x="599" y="92"/>
                    </a:lnTo>
                    <a:lnTo>
                      <a:pt x="660" y="123"/>
                    </a:lnTo>
                    <a:lnTo>
                      <a:pt x="676" y="169"/>
                    </a:lnTo>
                    <a:lnTo>
                      <a:pt x="676" y="246"/>
                    </a:lnTo>
                    <a:lnTo>
                      <a:pt x="660" y="261"/>
                    </a:lnTo>
                    <a:lnTo>
                      <a:pt x="614" y="261"/>
                    </a:lnTo>
                    <a:lnTo>
                      <a:pt x="599" y="246"/>
                    </a:lnTo>
                    <a:lnTo>
                      <a:pt x="568" y="231"/>
                    </a:lnTo>
                    <a:lnTo>
                      <a:pt x="415" y="77"/>
                    </a:lnTo>
                    <a:lnTo>
                      <a:pt x="415" y="46"/>
                    </a:lnTo>
                    <a:close/>
                    <a:moveTo>
                      <a:pt x="983" y="0"/>
                    </a:moveTo>
                    <a:lnTo>
                      <a:pt x="1044" y="0"/>
                    </a:lnTo>
                    <a:lnTo>
                      <a:pt x="1075" y="15"/>
                    </a:lnTo>
                    <a:lnTo>
                      <a:pt x="1121" y="46"/>
                    </a:lnTo>
                    <a:lnTo>
                      <a:pt x="1136" y="61"/>
                    </a:lnTo>
                    <a:lnTo>
                      <a:pt x="1151" y="92"/>
                    </a:lnTo>
                    <a:lnTo>
                      <a:pt x="1151" y="107"/>
                    </a:lnTo>
                    <a:lnTo>
                      <a:pt x="1136" y="123"/>
                    </a:lnTo>
                    <a:lnTo>
                      <a:pt x="1121" y="169"/>
                    </a:lnTo>
                    <a:lnTo>
                      <a:pt x="1090" y="231"/>
                    </a:lnTo>
                    <a:lnTo>
                      <a:pt x="1059" y="307"/>
                    </a:lnTo>
                    <a:lnTo>
                      <a:pt x="1244" y="461"/>
                    </a:lnTo>
                    <a:lnTo>
                      <a:pt x="1412" y="569"/>
                    </a:lnTo>
                    <a:lnTo>
                      <a:pt x="1627" y="661"/>
                    </a:lnTo>
                    <a:lnTo>
                      <a:pt x="1643" y="677"/>
                    </a:lnTo>
                    <a:lnTo>
                      <a:pt x="1612" y="692"/>
                    </a:lnTo>
                    <a:lnTo>
                      <a:pt x="1520" y="707"/>
                    </a:lnTo>
                    <a:lnTo>
                      <a:pt x="1443" y="723"/>
                    </a:lnTo>
                    <a:lnTo>
                      <a:pt x="1366" y="723"/>
                    </a:lnTo>
                    <a:lnTo>
                      <a:pt x="1336" y="707"/>
                    </a:lnTo>
                    <a:lnTo>
                      <a:pt x="1044" y="354"/>
                    </a:lnTo>
                    <a:lnTo>
                      <a:pt x="1029" y="384"/>
                    </a:lnTo>
                    <a:lnTo>
                      <a:pt x="983" y="461"/>
                    </a:lnTo>
                    <a:lnTo>
                      <a:pt x="921" y="569"/>
                    </a:lnTo>
                    <a:lnTo>
                      <a:pt x="860" y="692"/>
                    </a:lnTo>
                    <a:lnTo>
                      <a:pt x="798" y="784"/>
                    </a:lnTo>
                    <a:lnTo>
                      <a:pt x="737" y="831"/>
                    </a:lnTo>
                    <a:lnTo>
                      <a:pt x="722" y="831"/>
                    </a:lnTo>
                    <a:lnTo>
                      <a:pt x="722" y="815"/>
                    </a:lnTo>
                    <a:lnTo>
                      <a:pt x="737" y="784"/>
                    </a:lnTo>
                    <a:lnTo>
                      <a:pt x="783" y="707"/>
                    </a:lnTo>
                    <a:lnTo>
                      <a:pt x="829" y="600"/>
                    </a:lnTo>
                    <a:lnTo>
                      <a:pt x="906" y="477"/>
                    </a:lnTo>
                    <a:lnTo>
                      <a:pt x="998" y="231"/>
                    </a:lnTo>
                    <a:lnTo>
                      <a:pt x="1013" y="123"/>
                    </a:lnTo>
                    <a:lnTo>
                      <a:pt x="1013" y="77"/>
                    </a:lnTo>
                    <a:lnTo>
                      <a:pt x="998" y="61"/>
                    </a:lnTo>
                    <a:lnTo>
                      <a:pt x="998" y="46"/>
                    </a:lnTo>
                    <a:lnTo>
                      <a:pt x="983" y="3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3" name="Freeform 9"/>
              <p:cNvSpPr>
                <a:spLocks noEditPoints="1"/>
              </p:cNvSpPr>
              <p:nvPr/>
            </p:nvSpPr>
            <p:spPr bwMode="auto">
              <a:xfrm>
                <a:off x="4146" y="2606"/>
                <a:ext cx="1565" cy="1646"/>
              </a:xfrm>
              <a:custGeom>
                <a:avLst/>
                <a:gdLst/>
                <a:ahLst/>
                <a:cxnLst>
                  <a:cxn ang="0">
                    <a:pos x="783" y="984"/>
                  </a:cxn>
                  <a:cxn ang="0">
                    <a:pos x="829" y="1154"/>
                  </a:cxn>
                  <a:cxn ang="0">
                    <a:pos x="767" y="1092"/>
                  </a:cxn>
                  <a:cxn ang="0">
                    <a:pos x="706" y="954"/>
                  </a:cxn>
                  <a:cxn ang="0">
                    <a:pos x="568" y="907"/>
                  </a:cxn>
                  <a:cxn ang="0">
                    <a:pos x="445" y="1169"/>
                  </a:cxn>
                  <a:cxn ang="0">
                    <a:pos x="982" y="1215"/>
                  </a:cxn>
                  <a:cxn ang="0">
                    <a:pos x="1044" y="877"/>
                  </a:cxn>
                  <a:cxn ang="0">
                    <a:pos x="783" y="615"/>
                  </a:cxn>
                  <a:cxn ang="0">
                    <a:pos x="859" y="677"/>
                  </a:cxn>
                  <a:cxn ang="0">
                    <a:pos x="890" y="769"/>
                  </a:cxn>
                  <a:cxn ang="0">
                    <a:pos x="829" y="769"/>
                  </a:cxn>
                  <a:cxn ang="0">
                    <a:pos x="752" y="615"/>
                  </a:cxn>
                  <a:cxn ang="0">
                    <a:pos x="813" y="538"/>
                  </a:cxn>
                  <a:cxn ang="0">
                    <a:pos x="645" y="692"/>
                  </a:cxn>
                  <a:cxn ang="0">
                    <a:pos x="1059" y="800"/>
                  </a:cxn>
                  <a:cxn ang="0">
                    <a:pos x="1074" y="569"/>
                  </a:cxn>
                  <a:cxn ang="0">
                    <a:pos x="1028" y="507"/>
                  </a:cxn>
                  <a:cxn ang="0">
                    <a:pos x="1044" y="430"/>
                  </a:cxn>
                  <a:cxn ang="0">
                    <a:pos x="1166" y="554"/>
                  </a:cxn>
                  <a:cxn ang="0">
                    <a:pos x="1105" y="784"/>
                  </a:cxn>
                  <a:cxn ang="0">
                    <a:pos x="1381" y="738"/>
                  </a:cxn>
                  <a:cxn ang="0">
                    <a:pos x="1504" y="784"/>
                  </a:cxn>
                  <a:cxn ang="0">
                    <a:pos x="1565" y="877"/>
                  </a:cxn>
                  <a:cxn ang="0">
                    <a:pos x="1320" y="861"/>
                  </a:cxn>
                  <a:cxn ang="0">
                    <a:pos x="1074" y="1215"/>
                  </a:cxn>
                  <a:cxn ang="0">
                    <a:pos x="1366" y="1277"/>
                  </a:cxn>
                  <a:cxn ang="0">
                    <a:pos x="1412" y="1354"/>
                  </a:cxn>
                  <a:cxn ang="0">
                    <a:pos x="1335" y="1369"/>
                  </a:cxn>
                  <a:cxn ang="0">
                    <a:pos x="1105" y="1307"/>
                  </a:cxn>
                  <a:cxn ang="0">
                    <a:pos x="1059" y="1461"/>
                  </a:cxn>
                  <a:cxn ang="0">
                    <a:pos x="905" y="1646"/>
                  </a:cxn>
                  <a:cxn ang="0">
                    <a:pos x="737" y="1492"/>
                  </a:cxn>
                  <a:cxn ang="0">
                    <a:pos x="737" y="1446"/>
                  </a:cxn>
                  <a:cxn ang="0">
                    <a:pos x="844" y="1477"/>
                  </a:cxn>
                  <a:cxn ang="0">
                    <a:pos x="921" y="1415"/>
                  </a:cxn>
                  <a:cxn ang="0">
                    <a:pos x="798" y="1277"/>
                  </a:cxn>
                  <a:cxn ang="0">
                    <a:pos x="368" y="1323"/>
                  </a:cxn>
                  <a:cxn ang="0">
                    <a:pos x="276" y="1323"/>
                  </a:cxn>
                  <a:cxn ang="0">
                    <a:pos x="230" y="1246"/>
                  </a:cxn>
                  <a:cxn ang="0">
                    <a:pos x="368" y="1077"/>
                  </a:cxn>
                  <a:cxn ang="0">
                    <a:pos x="215" y="969"/>
                  </a:cxn>
                  <a:cxn ang="0">
                    <a:pos x="46" y="954"/>
                  </a:cxn>
                  <a:cxn ang="0">
                    <a:pos x="0" y="877"/>
                  </a:cxn>
                  <a:cxn ang="0">
                    <a:pos x="460" y="846"/>
                  </a:cxn>
                  <a:cxn ang="0">
                    <a:pos x="522" y="600"/>
                  </a:cxn>
                  <a:cxn ang="0">
                    <a:pos x="491" y="507"/>
                  </a:cxn>
                  <a:cxn ang="0">
                    <a:pos x="522" y="477"/>
                  </a:cxn>
                  <a:cxn ang="0">
                    <a:pos x="829" y="477"/>
                  </a:cxn>
                  <a:cxn ang="0">
                    <a:pos x="614" y="0"/>
                  </a:cxn>
                  <a:cxn ang="0">
                    <a:pos x="737" y="46"/>
                  </a:cxn>
                  <a:cxn ang="0">
                    <a:pos x="752" y="138"/>
                  </a:cxn>
                  <a:cxn ang="0">
                    <a:pos x="660" y="261"/>
                  </a:cxn>
                  <a:cxn ang="0">
                    <a:pos x="1044" y="200"/>
                  </a:cxn>
                  <a:cxn ang="0">
                    <a:pos x="1228" y="184"/>
                  </a:cxn>
                  <a:cxn ang="0">
                    <a:pos x="1274" y="230"/>
                  </a:cxn>
                  <a:cxn ang="0">
                    <a:pos x="1166" y="277"/>
                  </a:cxn>
                  <a:cxn ang="0">
                    <a:pos x="629" y="307"/>
                  </a:cxn>
                  <a:cxn ang="0">
                    <a:pos x="368" y="538"/>
                  </a:cxn>
                  <a:cxn ang="0">
                    <a:pos x="292" y="538"/>
                  </a:cxn>
                  <a:cxn ang="0">
                    <a:pos x="506" y="292"/>
                  </a:cxn>
                  <a:cxn ang="0">
                    <a:pos x="614" y="0"/>
                  </a:cxn>
                </a:cxnLst>
                <a:rect l="0" t="0" r="r" b="b"/>
                <a:pathLst>
                  <a:path w="1565" h="1646">
                    <a:moveTo>
                      <a:pt x="706" y="954"/>
                    </a:moveTo>
                    <a:lnTo>
                      <a:pt x="721" y="954"/>
                    </a:lnTo>
                    <a:lnTo>
                      <a:pt x="783" y="984"/>
                    </a:lnTo>
                    <a:lnTo>
                      <a:pt x="859" y="1061"/>
                    </a:lnTo>
                    <a:lnTo>
                      <a:pt x="859" y="1123"/>
                    </a:lnTo>
                    <a:lnTo>
                      <a:pt x="829" y="1154"/>
                    </a:lnTo>
                    <a:lnTo>
                      <a:pt x="813" y="1138"/>
                    </a:lnTo>
                    <a:lnTo>
                      <a:pt x="783" y="1123"/>
                    </a:lnTo>
                    <a:lnTo>
                      <a:pt x="767" y="1092"/>
                    </a:lnTo>
                    <a:lnTo>
                      <a:pt x="737" y="1061"/>
                    </a:lnTo>
                    <a:lnTo>
                      <a:pt x="706" y="1000"/>
                    </a:lnTo>
                    <a:lnTo>
                      <a:pt x="706" y="954"/>
                    </a:lnTo>
                    <a:close/>
                    <a:moveTo>
                      <a:pt x="1028" y="877"/>
                    </a:moveTo>
                    <a:lnTo>
                      <a:pt x="783" y="892"/>
                    </a:lnTo>
                    <a:lnTo>
                      <a:pt x="568" y="907"/>
                    </a:lnTo>
                    <a:lnTo>
                      <a:pt x="506" y="1046"/>
                    </a:lnTo>
                    <a:lnTo>
                      <a:pt x="476" y="1123"/>
                    </a:lnTo>
                    <a:lnTo>
                      <a:pt x="445" y="1169"/>
                    </a:lnTo>
                    <a:lnTo>
                      <a:pt x="445" y="1200"/>
                    </a:lnTo>
                    <a:lnTo>
                      <a:pt x="829" y="1200"/>
                    </a:lnTo>
                    <a:lnTo>
                      <a:pt x="982" y="1215"/>
                    </a:lnTo>
                    <a:lnTo>
                      <a:pt x="998" y="1061"/>
                    </a:lnTo>
                    <a:lnTo>
                      <a:pt x="1028" y="877"/>
                    </a:lnTo>
                    <a:lnTo>
                      <a:pt x="1044" y="877"/>
                    </a:lnTo>
                    <a:lnTo>
                      <a:pt x="1028" y="877"/>
                    </a:lnTo>
                    <a:close/>
                    <a:moveTo>
                      <a:pt x="752" y="615"/>
                    </a:moveTo>
                    <a:lnTo>
                      <a:pt x="783" y="615"/>
                    </a:lnTo>
                    <a:lnTo>
                      <a:pt x="798" y="630"/>
                    </a:lnTo>
                    <a:lnTo>
                      <a:pt x="829" y="646"/>
                    </a:lnTo>
                    <a:lnTo>
                      <a:pt x="859" y="677"/>
                    </a:lnTo>
                    <a:lnTo>
                      <a:pt x="875" y="707"/>
                    </a:lnTo>
                    <a:lnTo>
                      <a:pt x="890" y="754"/>
                    </a:lnTo>
                    <a:lnTo>
                      <a:pt x="890" y="769"/>
                    </a:lnTo>
                    <a:lnTo>
                      <a:pt x="875" y="784"/>
                    </a:lnTo>
                    <a:lnTo>
                      <a:pt x="859" y="784"/>
                    </a:lnTo>
                    <a:lnTo>
                      <a:pt x="829" y="769"/>
                    </a:lnTo>
                    <a:lnTo>
                      <a:pt x="783" y="723"/>
                    </a:lnTo>
                    <a:lnTo>
                      <a:pt x="752" y="661"/>
                    </a:lnTo>
                    <a:lnTo>
                      <a:pt x="752" y="615"/>
                    </a:lnTo>
                    <a:close/>
                    <a:moveTo>
                      <a:pt x="982" y="507"/>
                    </a:moveTo>
                    <a:lnTo>
                      <a:pt x="921" y="523"/>
                    </a:lnTo>
                    <a:lnTo>
                      <a:pt x="813" y="538"/>
                    </a:lnTo>
                    <a:lnTo>
                      <a:pt x="675" y="569"/>
                    </a:lnTo>
                    <a:lnTo>
                      <a:pt x="660" y="615"/>
                    </a:lnTo>
                    <a:lnTo>
                      <a:pt x="645" y="692"/>
                    </a:lnTo>
                    <a:lnTo>
                      <a:pt x="599" y="830"/>
                    </a:lnTo>
                    <a:lnTo>
                      <a:pt x="813" y="815"/>
                    </a:lnTo>
                    <a:lnTo>
                      <a:pt x="1059" y="800"/>
                    </a:lnTo>
                    <a:lnTo>
                      <a:pt x="1059" y="692"/>
                    </a:lnTo>
                    <a:lnTo>
                      <a:pt x="1074" y="646"/>
                    </a:lnTo>
                    <a:lnTo>
                      <a:pt x="1074" y="569"/>
                    </a:lnTo>
                    <a:lnTo>
                      <a:pt x="1059" y="554"/>
                    </a:lnTo>
                    <a:lnTo>
                      <a:pt x="1044" y="523"/>
                    </a:lnTo>
                    <a:lnTo>
                      <a:pt x="1028" y="507"/>
                    </a:lnTo>
                    <a:lnTo>
                      <a:pt x="982" y="507"/>
                    </a:lnTo>
                    <a:close/>
                    <a:moveTo>
                      <a:pt x="982" y="430"/>
                    </a:moveTo>
                    <a:lnTo>
                      <a:pt x="1044" y="430"/>
                    </a:lnTo>
                    <a:lnTo>
                      <a:pt x="1105" y="461"/>
                    </a:lnTo>
                    <a:lnTo>
                      <a:pt x="1166" y="523"/>
                    </a:lnTo>
                    <a:lnTo>
                      <a:pt x="1166" y="554"/>
                    </a:lnTo>
                    <a:lnTo>
                      <a:pt x="1136" y="584"/>
                    </a:lnTo>
                    <a:lnTo>
                      <a:pt x="1120" y="661"/>
                    </a:lnTo>
                    <a:lnTo>
                      <a:pt x="1105" y="784"/>
                    </a:lnTo>
                    <a:lnTo>
                      <a:pt x="1243" y="769"/>
                    </a:lnTo>
                    <a:lnTo>
                      <a:pt x="1335" y="754"/>
                    </a:lnTo>
                    <a:lnTo>
                      <a:pt x="1381" y="738"/>
                    </a:lnTo>
                    <a:lnTo>
                      <a:pt x="1427" y="738"/>
                    </a:lnTo>
                    <a:lnTo>
                      <a:pt x="1458" y="754"/>
                    </a:lnTo>
                    <a:lnTo>
                      <a:pt x="1504" y="784"/>
                    </a:lnTo>
                    <a:lnTo>
                      <a:pt x="1550" y="830"/>
                    </a:lnTo>
                    <a:lnTo>
                      <a:pt x="1565" y="861"/>
                    </a:lnTo>
                    <a:lnTo>
                      <a:pt x="1565" y="877"/>
                    </a:lnTo>
                    <a:lnTo>
                      <a:pt x="1535" y="892"/>
                    </a:lnTo>
                    <a:lnTo>
                      <a:pt x="1443" y="877"/>
                    </a:lnTo>
                    <a:lnTo>
                      <a:pt x="1320" y="861"/>
                    </a:lnTo>
                    <a:lnTo>
                      <a:pt x="1105" y="861"/>
                    </a:lnTo>
                    <a:lnTo>
                      <a:pt x="1090" y="1077"/>
                    </a:lnTo>
                    <a:lnTo>
                      <a:pt x="1074" y="1215"/>
                    </a:lnTo>
                    <a:lnTo>
                      <a:pt x="1197" y="1230"/>
                    </a:lnTo>
                    <a:lnTo>
                      <a:pt x="1304" y="1246"/>
                    </a:lnTo>
                    <a:lnTo>
                      <a:pt x="1366" y="1277"/>
                    </a:lnTo>
                    <a:lnTo>
                      <a:pt x="1381" y="1307"/>
                    </a:lnTo>
                    <a:lnTo>
                      <a:pt x="1397" y="1323"/>
                    </a:lnTo>
                    <a:lnTo>
                      <a:pt x="1412" y="1354"/>
                    </a:lnTo>
                    <a:lnTo>
                      <a:pt x="1412" y="1384"/>
                    </a:lnTo>
                    <a:lnTo>
                      <a:pt x="1381" y="1384"/>
                    </a:lnTo>
                    <a:lnTo>
                      <a:pt x="1335" y="1369"/>
                    </a:lnTo>
                    <a:lnTo>
                      <a:pt x="1243" y="1354"/>
                    </a:lnTo>
                    <a:lnTo>
                      <a:pt x="1105" y="1323"/>
                    </a:lnTo>
                    <a:lnTo>
                      <a:pt x="1105" y="1307"/>
                    </a:lnTo>
                    <a:lnTo>
                      <a:pt x="1074" y="1307"/>
                    </a:lnTo>
                    <a:lnTo>
                      <a:pt x="1105" y="1323"/>
                    </a:lnTo>
                    <a:lnTo>
                      <a:pt x="1059" y="1461"/>
                    </a:lnTo>
                    <a:lnTo>
                      <a:pt x="998" y="1569"/>
                    </a:lnTo>
                    <a:lnTo>
                      <a:pt x="951" y="1630"/>
                    </a:lnTo>
                    <a:lnTo>
                      <a:pt x="905" y="1646"/>
                    </a:lnTo>
                    <a:lnTo>
                      <a:pt x="844" y="1615"/>
                    </a:lnTo>
                    <a:lnTo>
                      <a:pt x="813" y="1569"/>
                    </a:lnTo>
                    <a:lnTo>
                      <a:pt x="737" y="1492"/>
                    </a:lnTo>
                    <a:lnTo>
                      <a:pt x="721" y="1461"/>
                    </a:lnTo>
                    <a:lnTo>
                      <a:pt x="706" y="1446"/>
                    </a:lnTo>
                    <a:lnTo>
                      <a:pt x="737" y="1446"/>
                    </a:lnTo>
                    <a:lnTo>
                      <a:pt x="767" y="1461"/>
                    </a:lnTo>
                    <a:lnTo>
                      <a:pt x="798" y="1461"/>
                    </a:lnTo>
                    <a:lnTo>
                      <a:pt x="844" y="1477"/>
                    </a:lnTo>
                    <a:lnTo>
                      <a:pt x="875" y="1477"/>
                    </a:lnTo>
                    <a:lnTo>
                      <a:pt x="905" y="1446"/>
                    </a:lnTo>
                    <a:lnTo>
                      <a:pt x="921" y="1415"/>
                    </a:lnTo>
                    <a:lnTo>
                      <a:pt x="936" y="1369"/>
                    </a:lnTo>
                    <a:lnTo>
                      <a:pt x="951" y="1292"/>
                    </a:lnTo>
                    <a:lnTo>
                      <a:pt x="798" y="1277"/>
                    </a:lnTo>
                    <a:lnTo>
                      <a:pt x="506" y="1277"/>
                    </a:lnTo>
                    <a:lnTo>
                      <a:pt x="414" y="1292"/>
                    </a:lnTo>
                    <a:lnTo>
                      <a:pt x="368" y="1323"/>
                    </a:lnTo>
                    <a:lnTo>
                      <a:pt x="338" y="1338"/>
                    </a:lnTo>
                    <a:lnTo>
                      <a:pt x="307" y="1338"/>
                    </a:lnTo>
                    <a:lnTo>
                      <a:pt x="276" y="1323"/>
                    </a:lnTo>
                    <a:lnTo>
                      <a:pt x="246" y="1292"/>
                    </a:lnTo>
                    <a:lnTo>
                      <a:pt x="230" y="1261"/>
                    </a:lnTo>
                    <a:lnTo>
                      <a:pt x="230" y="1246"/>
                    </a:lnTo>
                    <a:lnTo>
                      <a:pt x="246" y="1215"/>
                    </a:lnTo>
                    <a:lnTo>
                      <a:pt x="292" y="1169"/>
                    </a:lnTo>
                    <a:lnTo>
                      <a:pt x="368" y="1077"/>
                    </a:lnTo>
                    <a:lnTo>
                      <a:pt x="445" y="923"/>
                    </a:lnTo>
                    <a:lnTo>
                      <a:pt x="322" y="938"/>
                    </a:lnTo>
                    <a:lnTo>
                      <a:pt x="215" y="969"/>
                    </a:lnTo>
                    <a:lnTo>
                      <a:pt x="138" y="984"/>
                    </a:lnTo>
                    <a:lnTo>
                      <a:pt x="77" y="969"/>
                    </a:lnTo>
                    <a:lnTo>
                      <a:pt x="46" y="954"/>
                    </a:lnTo>
                    <a:lnTo>
                      <a:pt x="15" y="923"/>
                    </a:lnTo>
                    <a:lnTo>
                      <a:pt x="0" y="892"/>
                    </a:lnTo>
                    <a:lnTo>
                      <a:pt x="0" y="877"/>
                    </a:lnTo>
                    <a:lnTo>
                      <a:pt x="246" y="877"/>
                    </a:lnTo>
                    <a:lnTo>
                      <a:pt x="338" y="861"/>
                    </a:lnTo>
                    <a:lnTo>
                      <a:pt x="460" y="846"/>
                    </a:lnTo>
                    <a:lnTo>
                      <a:pt x="476" y="769"/>
                    </a:lnTo>
                    <a:lnTo>
                      <a:pt x="506" y="677"/>
                    </a:lnTo>
                    <a:lnTo>
                      <a:pt x="522" y="600"/>
                    </a:lnTo>
                    <a:lnTo>
                      <a:pt x="522" y="554"/>
                    </a:lnTo>
                    <a:lnTo>
                      <a:pt x="506" y="538"/>
                    </a:lnTo>
                    <a:lnTo>
                      <a:pt x="491" y="507"/>
                    </a:lnTo>
                    <a:lnTo>
                      <a:pt x="491" y="477"/>
                    </a:lnTo>
                    <a:lnTo>
                      <a:pt x="506" y="461"/>
                    </a:lnTo>
                    <a:lnTo>
                      <a:pt x="522" y="477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829" y="477"/>
                    </a:lnTo>
                    <a:lnTo>
                      <a:pt x="890" y="461"/>
                    </a:lnTo>
                    <a:lnTo>
                      <a:pt x="982" y="430"/>
                    </a:lnTo>
                    <a:close/>
                    <a:moveTo>
                      <a:pt x="614" y="0"/>
                    </a:moveTo>
                    <a:lnTo>
                      <a:pt x="660" y="0"/>
                    </a:lnTo>
                    <a:lnTo>
                      <a:pt x="691" y="30"/>
                    </a:lnTo>
                    <a:lnTo>
                      <a:pt x="737" y="46"/>
                    </a:lnTo>
                    <a:lnTo>
                      <a:pt x="767" y="107"/>
                    </a:lnTo>
                    <a:lnTo>
                      <a:pt x="767" y="123"/>
                    </a:lnTo>
                    <a:lnTo>
                      <a:pt x="752" y="138"/>
                    </a:lnTo>
                    <a:lnTo>
                      <a:pt x="737" y="169"/>
                    </a:lnTo>
                    <a:lnTo>
                      <a:pt x="706" y="200"/>
                    </a:lnTo>
                    <a:lnTo>
                      <a:pt x="660" y="261"/>
                    </a:lnTo>
                    <a:lnTo>
                      <a:pt x="844" y="246"/>
                    </a:lnTo>
                    <a:lnTo>
                      <a:pt x="967" y="215"/>
                    </a:lnTo>
                    <a:lnTo>
                      <a:pt x="1044" y="200"/>
                    </a:lnTo>
                    <a:lnTo>
                      <a:pt x="1105" y="169"/>
                    </a:lnTo>
                    <a:lnTo>
                      <a:pt x="1182" y="169"/>
                    </a:lnTo>
                    <a:lnTo>
                      <a:pt x="1228" y="184"/>
                    </a:lnTo>
                    <a:lnTo>
                      <a:pt x="1258" y="200"/>
                    </a:lnTo>
                    <a:lnTo>
                      <a:pt x="1274" y="215"/>
                    </a:lnTo>
                    <a:lnTo>
                      <a:pt x="1274" y="230"/>
                    </a:lnTo>
                    <a:lnTo>
                      <a:pt x="1258" y="246"/>
                    </a:lnTo>
                    <a:lnTo>
                      <a:pt x="1228" y="261"/>
                    </a:lnTo>
                    <a:lnTo>
                      <a:pt x="1166" y="277"/>
                    </a:lnTo>
                    <a:lnTo>
                      <a:pt x="813" y="338"/>
                    </a:lnTo>
                    <a:lnTo>
                      <a:pt x="752" y="338"/>
                    </a:lnTo>
                    <a:lnTo>
                      <a:pt x="629" y="307"/>
                    </a:lnTo>
                    <a:lnTo>
                      <a:pt x="552" y="400"/>
                    </a:lnTo>
                    <a:lnTo>
                      <a:pt x="460" y="477"/>
                    </a:lnTo>
                    <a:lnTo>
                      <a:pt x="368" y="538"/>
                    </a:lnTo>
                    <a:lnTo>
                      <a:pt x="307" y="554"/>
                    </a:lnTo>
                    <a:lnTo>
                      <a:pt x="307" y="538"/>
                    </a:lnTo>
                    <a:lnTo>
                      <a:pt x="292" y="538"/>
                    </a:lnTo>
                    <a:lnTo>
                      <a:pt x="292" y="523"/>
                    </a:lnTo>
                    <a:lnTo>
                      <a:pt x="384" y="430"/>
                    </a:lnTo>
                    <a:lnTo>
                      <a:pt x="506" y="292"/>
                    </a:lnTo>
                    <a:lnTo>
                      <a:pt x="583" y="154"/>
                    </a:lnTo>
                    <a:lnTo>
                      <a:pt x="614" y="30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4" name="Freeform 10"/>
              <p:cNvSpPr>
                <a:spLocks noEditPoints="1"/>
              </p:cNvSpPr>
              <p:nvPr/>
            </p:nvSpPr>
            <p:spPr bwMode="auto">
              <a:xfrm>
                <a:off x="5926" y="2667"/>
                <a:ext cx="1458" cy="1431"/>
              </a:xfrm>
              <a:custGeom>
                <a:avLst/>
                <a:gdLst/>
                <a:ahLst/>
                <a:cxnLst>
                  <a:cxn ang="0">
                    <a:pos x="890" y="831"/>
                  </a:cxn>
                  <a:cxn ang="0">
                    <a:pos x="1013" y="985"/>
                  </a:cxn>
                  <a:cxn ang="0">
                    <a:pos x="1105" y="862"/>
                  </a:cxn>
                  <a:cxn ang="0">
                    <a:pos x="1167" y="231"/>
                  </a:cxn>
                  <a:cxn ang="0">
                    <a:pos x="1059" y="339"/>
                  </a:cxn>
                  <a:cxn ang="0">
                    <a:pos x="1028" y="508"/>
                  </a:cxn>
                  <a:cxn ang="0">
                    <a:pos x="1228" y="508"/>
                  </a:cxn>
                  <a:cxn ang="0">
                    <a:pos x="1151" y="554"/>
                  </a:cxn>
                  <a:cxn ang="0">
                    <a:pos x="1028" y="754"/>
                  </a:cxn>
                  <a:cxn ang="0">
                    <a:pos x="1167" y="754"/>
                  </a:cxn>
                  <a:cxn ang="0">
                    <a:pos x="1228" y="831"/>
                  </a:cxn>
                  <a:cxn ang="0">
                    <a:pos x="1151" y="939"/>
                  </a:cxn>
                  <a:cxn ang="0">
                    <a:pos x="1167" y="1031"/>
                  </a:cxn>
                  <a:cxn ang="0">
                    <a:pos x="906" y="1062"/>
                  </a:cxn>
                  <a:cxn ang="0">
                    <a:pos x="875" y="1093"/>
                  </a:cxn>
                  <a:cxn ang="0">
                    <a:pos x="783" y="785"/>
                  </a:cxn>
                  <a:cxn ang="0">
                    <a:pos x="906" y="785"/>
                  </a:cxn>
                  <a:cxn ang="0">
                    <a:pos x="936" y="600"/>
                  </a:cxn>
                  <a:cxn ang="0">
                    <a:pos x="783" y="600"/>
                  </a:cxn>
                  <a:cxn ang="0">
                    <a:pos x="844" y="554"/>
                  </a:cxn>
                  <a:cxn ang="0">
                    <a:pos x="936" y="339"/>
                  </a:cxn>
                  <a:cxn ang="0">
                    <a:pos x="798" y="323"/>
                  </a:cxn>
                  <a:cxn ang="0">
                    <a:pos x="691" y="631"/>
                  </a:cxn>
                  <a:cxn ang="0">
                    <a:pos x="875" y="1246"/>
                  </a:cxn>
                  <a:cxn ang="0">
                    <a:pos x="1289" y="1246"/>
                  </a:cxn>
                  <a:cxn ang="0">
                    <a:pos x="1335" y="523"/>
                  </a:cxn>
                  <a:cxn ang="0">
                    <a:pos x="1213" y="231"/>
                  </a:cxn>
                  <a:cxn ang="0">
                    <a:pos x="1397" y="185"/>
                  </a:cxn>
                  <a:cxn ang="0">
                    <a:pos x="1412" y="1385"/>
                  </a:cxn>
                  <a:cxn ang="0">
                    <a:pos x="1335" y="1400"/>
                  </a:cxn>
                  <a:cxn ang="0">
                    <a:pos x="1228" y="1246"/>
                  </a:cxn>
                  <a:cxn ang="0">
                    <a:pos x="706" y="1277"/>
                  </a:cxn>
                  <a:cxn ang="0">
                    <a:pos x="645" y="1339"/>
                  </a:cxn>
                  <a:cxn ang="0">
                    <a:pos x="537" y="1185"/>
                  </a:cxn>
                  <a:cxn ang="0">
                    <a:pos x="614" y="769"/>
                  </a:cxn>
                  <a:cxn ang="0">
                    <a:pos x="614" y="354"/>
                  </a:cxn>
                  <a:cxn ang="0">
                    <a:pos x="629" y="231"/>
                  </a:cxn>
                  <a:cxn ang="0">
                    <a:pos x="1197" y="169"/>
                  </a:cxn>
                  <a:cxn ang="0">
                    <a:pos x="461" y="0"/>
                  </a:cxn>
                  <a:cxn ang="0">
                    <a:pos x="568" y="139"/>
                  </a:cxn>
                  <a:cxn ang="0">
                    <a:pos x="338" y="508"/>
                  </a:cxn>
                  <a:cxn ang="0">
                    <a:pos x="415" y="662"/>
                  </a:cxn>
                  <a:cxn ang="0">
                    <a:pos x="384" y="1308"/>
                  </a:cxn>
                  <a:cxn ang="0">
                    <a:pos x="276" y="1400"/>
                  </a:cxn>
                  <a:cxn ang="0">
                    <a:pos x="261" y="1231"/>
                  </a:cxn>
                  <a:cxn ang="0">
                    <a:pos x="307" y="708"/>
                  </a:cxn>
                  <a:cxn ang="0">
                    <a:pos x="200" y="631"/>
                  </a:cxn>
                  <a:cxn ang="0">
                    <a:pos x="0" y="800"/>
                  </a:cxn>
                  <a:cxn ang="0">
                    <a:pos x="276" y="416"/>
                  </a:cxn>
                  <a:cxn ang="0">
                    <a:pos x="430" y="62"/>
                  </a:cxn>
                </a:cxnLst>
                <a:rect l="0" t="0" r="r" b="b"/>
                <a:pathLst>
                  <a:path w="1458" h="1431">
                    <a:moveTo>
                      <a:pt x="1059" y="800"/>
                    </a:moveTo>
                    <a:lnTo>
                      <a:pt x="1013" y="816"/>
                    </a:lnTo>
                    <a:lnTo>
                      <a:pt x="967" y="816"/>
                    </a:lnTo>
                    <a:lnTo>
                      <a:pt x="890" y="831"/>
                    </a:lnTo>
                    <a:lnTo>
                      <a:pt x="890" y="923"/>
                    </a:lnTo>
                    <a:lnTo>
                      <a:pt x="906" y="1000"/>
                    </a:lnTo>
                    <a:lnTo>
                      <a:pt x="967" y="985"/>
                    </a:lnTo>
                    <a:lnTo>
                      <a:pt x="1013" y="985"/>
                    </a:lnTo>
                    <a:lnTo>
                      <a:pt x="1044" y="969"/>
                    </a:lnTo>
                    <a:lnTo>
                      <a:pt x="1059" y="969"/>
                    </a:lnTo>
                    <a:lnTo>
                      <a:pt x="1074" y="923"/>
                    </a:lnTo>
                    <a:lnTo>
                      <a:pt x="1105" y="862"/>
                    </a:lnTo>
                    <a:lnTo>
                      <a:pt x="1105" y="816"/>
                    </a:lnTo>
                    <a:lnTo>
                      <a:pt x="1090" y="800"/>
                    </a:lnTo>
                    <a:lnTo>
                      <a:pt x="1059" y="800"/>
                    </a:lnTo>
                    <a:close/>
                    <a:moveTo>
                      <a:pt x="1167" y="231"/>
                    </a:moveTo>
                    <a:lnTo>
                      <a:pt x="1074" y="246"/>
                    </a:lnTo>
                    <a:lnTo>
                      <a:pt x="967" y="277"/>
                    </a:lnTo>
                    <a:lnTo>
                      <a:pt x="1028" y="308"/>
                    </a:lnTo>
                    <a:lnTo>
                      <a:pt x="1059" y="339"/>
                    </a:lnTo>
                    <a:lnTo>
                      <a:pt x="1059" y="354"/>
                    </a:lnTo>
                    <a:lnTo>
                      <a:pt x="1044" y="416"/>
                    </a:lnTo>
                    <a:lnTo>
                      <a:pt x="1028" y="462"/>
                    </a:lnTo>
                    <a:lnTo>
                      <a:pt x="1028" y="508"/>
                    </a:lnTo>
                    <a:lnTo>
                      <a:pt x="1090" y="493"/>
                    </a:lnTo>
                    <a:lnTo>
                      <a:pt x="1136" y="477"/>
                    </a:lnTo>
                    <a:lnTo>
                      <a:pt x="1197" y="477"/>
                    </a:lnTo>
                    <a:lnTo>
                      <a:pt x="1228" y="508"/>
                    </a:lnTo>
                    <a:lnTo>
                      <a:pt x="1228" y="523"/>
                    </a:lnTo>
                    <a:lnTo>
                      <a:pt x="1213" y="539"/>
                    </a:lnTo>
                    <a:lnTo>
                      <a:pt x="1197" y="539"/>
                    </a:lnTo>
                    <a:lnTo>
                      <a:pt x="1151" y="554"/>
                    </a:lnTo>
                    <a:lnTo>
                      <a:pt x="1090" y="569"/>
                    </a:lnTo>
                    <a:lnTo>
                      <a:pt x="1013" y="585"/>
                    </a:lnTo>
                    <a:lnTo>
                      <a:pt x="982" y="769"/>
                    </a:lnTo>
                    <a:lnTo>
                      <a:pt x="1028" y="754"/>
                    </a:lnTo>
                    <a:lnTo>
                      <a:pt x="1059" y="739"/>
                    </a:lnTo>
                    <a:lnTo>
                      <a:pt x="1074" y="723"/>
                    </a:lnTo>
                    <a:lnTo>
                      <a:pt x="1136" y="723"/>
                    </a:lnTo>
                    <a:lnTo>
                      <a:pt x="1167" y="754"/>
                    </a:lnTo>
                    <a:lnTo>
                      <a:pt x="1197" y="769"/>
                    </a:lnTo>
                    <a:lnTo>
                      <a:pt x="1213" y="800"/>
                    </a:lnTo>
                    <a:lnTo>
                      <a:pt x="1228" y="816"/>
                    </a:lnTo>
                    <a:lnTo>
                      <a:pt x="1228" y="831"/>
                    </a:lnTo>
                    <a:lnTo>
                      <a:pt x="1197" y="862"/>
                    </a:lnTo>
                    <a:lnTo>
                      <a:pt x="1197" y="877"/>
                    </a:lnTo>
                    <a:lnTo>
                      <a:pt x="1182" y="893"/>
                    </a:lnTo>
                    <a:lnTo>
                      <a:pt x="1151" y="939"/>
                    </a:lnTo>
                    <a:lnTo>
                      <a:pt x="1136" y="1000"/>
                    </a:lnTo>
                    <a:lnTo>
                      <a:pt x="1151" y="1016"/>
                    </a:lnTo>
                    <a:lnTo>
                      <a:pt x="1167" y="1016"/>
                    </a:lnTo>
                    <a:lnTo>
                      <a:pt x="1167" y="1031"/>
                    </a:lnTo>
                    <a:lnTo>
                      <a:pt x="1151" y="1046"/>
                    </a:lnTo>
                    <a:lnTo>
                      <a:pt x="1090" y="1046"/>
                    </a:lnTo>
                    <a:lnTo>
                      <a:pt x="1028" y="1062"/>
                    </a:lnTo>
                    <a:lnTo>
                      <a:pt x="906" y="1062"/>
                    </a:lnTo>
                    <a:lnTo>
                      <a:pt x="906" y="1108"/>
                    </a:lnTo>
                    <a:lnTo>
                      <a:pt x="890" y="1123"/>
                    </a:lnTo>
                    <a:lnTo>
                      <a:pt x="875" y="1108"/>
                    </a:lnTo>
                    <a:lnTo>
                      <a:pt x="875" y="1093"/>
                    </a:lnTo>
                    <a:lnTo>
                      <a:pt x="844" y="1031"/>
                    </a:lnTo>
                    <a:lnTo>
                      <a:pt x="814" y="893"/>
                    </a:lnTo>
                    <a:lnTo>
                      <a:pt x="798" y="816"/>
                    </a:lnTo>
                    <a:lnTo>
                      <a:pt x="783" y="785"/>
                    </a:lnTo>
                    <a:lnTo>
                      <a:pt x="844" y="785"/>
                    </a:lnTo>
                    <a:lnTo>
                      <a:pt x="860" y="800"/>
                    </a:lnTo>
                    <a:lnTo>
                      <a:pt x="890" y="800"/>
                    </a:lnTo>
                    <a:lnTo>
                      <a:pt x="906" y="785"/>
                    </a:lnTo>
                    <a:lnTo>
                      <a:pt x="936" y="785"/>
                    </a:lnTo>
                    <a:lnTo>
                      <a:pt x="936" y="693"/>
                    </a:lnTo>
                    <a:lnTo>
                      <a:pt x="952" y="600"/>
                    </a:lnTo>
                    <a:lnTo>
                      <a:pt x="936" y="600"/>
                    </a:lnTo>
                    <a:lnTo>
                      <a:pt x="906" y="616"/>
                    </a:lnTo>
                    <a:lnTo>
                      <a:pt x="829" y="616"/>
                    </a:lnTo>
                    <a:lnTo>
                      <a:pt x="798" y="600"/>
                    </a:lnTo>
                    <a:lnTo>
                      <a:pt x="783" y="600"/>
                    </a:lnTo>
                    <a:lnTo>
                      <a:pt x="783" y="585"/>
                    </a:lnTo>
                    <a:lnTo>
                      <a:pt x="798" y="569"/>
                    </a:lnTo>
                    <a:lnTo>
                      <a:pt x="814" y="569"/>
                    </a:lnTo>
                    <a:lnTo>
                      <a:pt x="844" y="554"/>
                    </a:lnTo>
                    <a:lnTo>
                      <a:pt x="890" y="554"/>
                    </a:lnTo>
                    <a:lnTo>
                      <a:pt x="952" y="539"/>
                    </a:lnTo>
                    <a:lnTo>
                      <a:pt x="952" y="369"/>
                    </a:lnTo>
                    <a:lnTo>
                      <a:pt x="936" y="339"/>
                    </a:lnTo>
                    <a:lnTo>
                      <a:pt x="921" y="323"/>
                    </a:lnTo>
                    <a:lnTo>
                      <a:pt x="921" y="308"/>
                    </a:lnTo>
                    <a:lnTo>
                      <a:pt x="860" y="323"/>
                    </a:lnTo>
                    <a:lnTo>
                      <a:pt x="798" y="323"/>
                    </a:lnTo>
                    <a:lnTo>
                      <a:pt x="752" y="339"/>
                    </a:lnTo>
                    <a:lnTo>
                      <a:pt x="706" y="339"/>
                    </a:lnTo>
                    <a:lnTo>
                      <a:pt x="706" y="493"/>
                    </a:lnTo>
                    <a:lnTo>
                      <a:pt x="691" y="631"/>
                    </a:lnTo>
                    <a:lnTo>
                      <a:pt x="691" y="846"/>
                    </a:lnTo>
                    <a:lnTo>
                      <a:pt x="675" y="1139"/>
                    </a:lnTo>
                    <a:lnTo>
                      <a:pt x="675" y="1262"/>
                    </a:lnTo>
                    <a:lnTo>
                      <a:pt x="875" y="1246"/>
                    </a:lnTo>
                    <a:lnTo>
                      <a:pt x="1028" y="1231"/>
                    </a:lnTo>
                    <a:lnTo>
                      <a:pt x="1136" y="1200"/>
                    </a:lnTo>
                    <a:lnTo>
                      <a:pt x="1243" y="1200"/>
                    </a:lnTo>
                    <a:lnTo>
                      <a:pt x="1289" y="1246"/>
                    </a:lnTo>
                    <a:lnTo>
                      <a:pt x="1305" y="1231"/>
                    </a:lnTo>
                    <a:lnTo>
                      <a:pt x="1320" y="1200"/>
                    </a:lnTo>
                    <a:lnTo>
                      <a:pt x="1335" y="1108"/>
                    </a:lnTo>
                    <a:lnTo>
                      <a:pt x="1335" y="523"/>
                    </a:lnTo>
                    <a:lnTo>
                      <a:pt x="1320" y="369"/>
                    </a:lnTo>
                    <a:lnTo>
                      <a:pt x="1289" y="277"/>
                    </a:lnTo>
                    <a:lnTo>
                      <a:pt x="1259" y="246"/>
                    </a:lnTo>
                    <a:lnTo>
                      <a:pt x="1213" y="231"/>
                    </a:lnTo>
                    <a:lnTo>
                      <a:pt x="1167" y="231"/>
                    </a:lnTo>
                    <a:close/>
                    <a:moveTo>
                      <a:pt x="1289" y="139"/>
                    </a:moveTo>
                    <a:lnTo>
                      <a:pt x="1305" y="139"/>
                    </a:lnTo>
                    <a:lnTo>
                      <a:pt x="1397" y="185"/>
                    </a:lnTo>
                    <a:lnTo>
                      <a:pt x="1458" y="246"/>
                    </a:lnTo>
                    <a:lnTo>
                      <a:pt x="1458" y="1293"/>
                    </a:lnTo>
                    <a:lnTo>
                      <a:pt x="1443" y="1339"/>
                    </a:lnTo>
                    <a:lnTo>
                      <a:pt x="1412" y="1385"/>
                    </a:lnTo>
                    <a:lnTo>
                      <a:pt x="1397" y="1400"/>
                    </a:lnTo>
                    <a:lnTo>
                      <a:pt x="1366" y="1416"/>
                    </a:lnTo>
                    <a:lnTo>
                      <a:pt x="1351" y="1416"/>
                    </a:lnTo>
                    <a:lnTo>
                      <a:pt x="1335" y="1400"/>
                    </a:lnTo>
                    <a:lnTo>
                      <a:pt x="1320" y="1369"/>
                    </a:lnTo>
                    <a:lnTo>
                      <a:pt x="1289" y="1339"/>
                    </a:lnTo>
                    <a:lnTo>
                      <a:pt x="1274" y="1308"/>
                    </a:lnTo>
                    <a:lnTo>
                      <a:pt x="1228" y="1246"/>
                    </a:lnTo>
                    <a:lnTo>
                      <a:pt x="998" y="1262"/>
                    </a:lnTo>
                    <a:lnTo>
                      <a:pt x="844" y="1262"/>
                    </a:lnTo>
                    <a:lnTo>
                      <a:pt x="752" y="1277"/>
                    </a:lnTo>
                    <a:lnTo>
                      <a:pt x="706" y="1277"/>
                    </a:lnTo>
                    <a:lnTo>
                      <a:pt x="675" y="1293"/>
                    </a:lnTo>
                    <a:lnTo>
                      <a:pt x="660" y="1293"/>
                    </a:lnTo>
                    <a:lnTo>
                      <a:pt x="660" y="1308"/>
                    </a:lnTo>
                    <a:lnTo>
                      <a:pt x="645" y="1339"/>
                    </a:lnTo>
                    <a:lnTo>
                      <a:pt x="614" y="1369"/>
                    </a:lnTo>
                    <a:lnTo>
                      <a:pt x="568" y="1323"/>
                    </a:lnTo>
                    <a:lnTo>
                      <a:pt x="537" y="1262"/>
                    </a:lnTo>
                    <a:lnTo>
                      <a:pt x="537" y="1185"/>
                    </a:lnTo>
                    <a:lnTo>
                      <a:pt x="553" y="1139"/>
                    </a:lnTo>
                    <a:lnTo>
                      <a:pt x="568" y="1062"/>
                    </a:lnTo>
                    <a:lnTo>
                      <a:pt x="599" y="954"/>
                    </a:lnTo>
                    <a:lnTo>
                      <a:pt x="614" y="769"/>
                    </a:lnTo>
                    <a:lnTo>
                      <a:pt x="614" y="539"/>
                    </a:lnTo>
                    <a:lnTo>
                      <a:pt x="629" y="554"/>
                    </a:lnTo>
                    <a:lnTo>
                      <a:pt x="629" y="416"/>
                    </a:lnTo>
                    <a:lnTo>
                      <a:pt x="614" y="354"/>
                    </a:lnTo>
                    <a:lnTo>
                      <a:pt x="583" y="262"/>
                    </a:lnTo>
                    <a:lnTo>
                      <a:pt x="583" y="246"/>
                    </a:lnTo>
                    <a:lnTo>
                      <a:pt x="599" y="231"/>
                    </a:lnTo>
                    <a:lnTo>
                      <a:pt x="629" y="231"/>
                    </a:lnTo>
                    <a:lnTo>
                      <a:pt x="691" y="262"/>
                    </a:lnTo>
                    <a:lnTo>
                      <a:pt x="921" y="231"/>
                    </a:lnTo>
                    <a:lnTo>
                      <a:pt x="1090" y="200"/>
                    </a:lnTo>
                    <a:lnTo>
                      <a:pt x="1197" y="169"/>
                    </a:lnTo>
                    <a:lnTo>
                      <a:pt x="1259" y="154"/>
                    </a:lnTo>
                    <a:lnTo>
                      <a:pt x="1289" y="139"/>
                    </a:lnTo>
                    <a:close/>
                    <a:moveTo>
                      <a:pt x="415" y="0"/>
                    </a:moveTo>
                    <a:lnTo>
                      <a:pt x="461" y="0"/>
                    </a:lnTo>
                    <a:lnTo>
                      <a:pt x="522" y="31"/>
                    </a:lnTo>
                    <a:lnTo>
                      <a:pt x="568" y="77"/>
                    </a:lnTo>
                    <a:lnTo>
                      <a:pt x="583" y="108"/>
                    </a:lnTo>
                    <a:lnTo>
                      <a:pt x="568" y="139"/>
                    </a:lnTo>
                    <a:lnTo>
                      <a:pt x="507" y="216"/>
                    </a:lnTo>
                    <a:lnTo>
                      <a:pt x="430" y="339"/>
                    </a:lnTo>
                    <a:lnTo>
                      <a:pt x="322" y="508"/>
                    </a:lnTo>
                    <a:lnTo>
                      <a:pt x="338" y="508"/>
                    </a:lnTo>
                    <a:lnTo>
                      <a:pt x="353" y="523"/>
                    </a:lnTo>
                    <a:lnTo>
                      <a:pt x="369" y="554"/>
                    </a:lnTo>
                    <a:lnTo>
                      <a:pt x="415" y="600"/>
                    </a:lnTo>
                    <a:lnTo>
                      <a:pt x="415" y="662"/>
                    </a:lnTo>
                    <a:lnTo>
                      <a:pt x="399" y="723"/>
                    </a:lnTo>
                    <a:lnTo>
                      <a:pt x="399" y="816"/>
                    </a:lnTo>
                    <a:lnTo>
                      <a:pt x="384" y="985"/>
                    </a:lnTo>
                    <a:lnTo>
                      <a:pt x="384" y="1308"/>
                    </a:lnTo>
                    <a:lnTo>
                      <a:pt x="353" y="1400"/>
                    </a:lnTo>
                    <a:lnTo>
                      <a:pt x="322" y="1431"/>
                    </a:lnTo>
                    <a:lnTo>
                      <a:pt x="307" y="1416"/>
                    </a:lnTo>
                    <a:lnTo>
                      <a:pt x="276" y="1400"/>
                    </a:lnTo>
                    <a:lnTo>
                      <a:pt x="261" y="1369"/>
                    </a:lnTo>
                    <a:lnTo>
                      <a:pt x="246" y="1323"/>
                    </a:lnTo>
                    <a:lnTo>
                      <a:pt x="246" y="1293"/>
                    </a:lnTo>
                    <a:lnTo>
                      <a:pt x="261" y="1231"/>
                    </a:lnTo>
                    <a:lnTo>
                      <a:pt x="276" y="1139"/>
                    </a:lnTo>
                    <a:lnTo>
                      <a:pt x="292" y="1016"/>
                    </a:lnTo>
                    <a:lnTo>
                      <a:pt x="307" y="846"/>
                    </a:lnTo>
                    <a:lnTo>
                      <a:pt x="307" y="708"/>
                    </a:lnTo>
                    <a:lnTo>
                      <a:pt x="292" y="631"/>
                    </a:lnTo>
                    <a:lnTo>
                      <a:pt x="261" y="554"/>
                    </a:lnTo>
                    <a:lnTo>
                      <a:pt x="246" y="585"/>
                    </a:lnTo>
                    <a:lnTo>
                      <a:pt x="200" y="631"/>
                    </a:lnTo>
                    <a:lnTo>
                      <a:pt x="138" y="708"/>
                    </a:lnTo>
                    <a:lnTo>
                      <a:pt x="77" y="769"/>
                    </a:lnTo>
                    <a:lnTo>
                      <a:pt x="16" y="800"/>
                    </a:lnTo>
                    <a:lnTo>
                      <a:pt x="0" y="800"/>
                    </a:lnTo>
                    <a:lnTo>
                      <a:pt x="0" y="785"/>
                    </a:lnTo>
                    <a:lnTo>
                      <a:pt x="31" y="754"/>
                    </a:lnTo>
                    <a:lnTo>
                      <a:pt x="169" y="569"/>
                    </a:lnTo>
                    <a:lnTo>
                      <a:pt x="276" y="416"/>
                    </a:lnTo>
                    <a:lnTo>
                      <a:pt x="353" y="277"/>
                    </a:lnTo>
                    <a:lnTo>
                      <a:pt x="415" y="154"/>
                    </a:lnTo>
                    <a:lnTo>
                      <a:pt x="430" y="93"/>
                    </a:lnTo>
                    <a:lnTo>
                      <a:pt x="430" y="62"/>
                    </a:lnTo>
                    <a:lnTo>
                      <a:pt x="415" y="46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5" name="Freeform 11"/>
              <p:cNvSpPr>
                <a:spLocks noEditPoints="1"/>
              </p:cNvSpPr>
              <p:nvPr/>
            </p:nvSpPr>
            <p:spPr bwMode="auto">
              <a:xfrm>
                <a:off x="7891" y="2667"/>
                <a:ext cx="1258" cy="1523"/>
              </a:xfrm>
              <a:custGeom>
                <a:avLst/>
                <a:gdLst/>
                <a:ahLst/>
                <a:cxnLst>
                  <a:cxn ang="0">
                    <a:pos x="460" y="923"/>
                  </a:cxn>
                  <a:cxn ang="0">
                    <a:pos x="752" y="954"/>
                  </a:cxn>
                  <a:cxn ang="0">
                    <a:pos x="752" y="816"/>
                  </a:cxn>
                  <a:cxn ang="0">
                    <a:pos x="813" y="708"/>
                  </a:cxn>
                  <a:cxn ang="0">
                    <a:pos x="936" y="785"/>
                  </a:cxn>
                  <a:cxn ang="0">
                    <a:pos x="936" y="846"/>
                  </a:cxn>
                  <a:cxn ang="0">
                    <a:pos x="874" y="954"/>
                  </a:cxn>
                  <a:cxn ang="0">
                    <a:pos x="890" y="1077"/>
                  </a:cxn>
                  <a:cxn ang="0">
                    <a:pos x="506" y="1108"/>
                  </a:cxn>
                  <a:cxn ang="0">
                    <a:pos x="445" y="1169"/>
                  </a:cxn>
                  <a:cxn ang="0">
                    <a:pos x="368" y="923"/>
                  </a:cxn>
                  <a:cxn ang="0">
                    <a:pos x="368" y="754"/>
                  </a:cxn>
                  <a:cxn ang="0">
                    <a:pos x="613" y="754"/>
                  </a:cxn>
                  <a:cxn ang="0">
                    <a:pos x="276" y="200"/>
                  </a:cxn>
                  <a:cxn ang="0">
                    <a:pos x="199" y="369"/>
                  </a:cxn>
                  <a:cxn ang="0">
                    <a:pos x="353" y="369"/>
                  </a:cxn>
                  <a:cxn ang="0">
                    <a:pos x="260" y="416"/>
                  </a:cxn>
                  <a:cxn ang="0">
                    <a:pos x="307" y="554"/>
                  </a:cxn>
                  <a:cxn ang="0">
                    <a:pos x="414" y="308"/>
                  </a:cxn>
                  <a:cxn ang="0">
                    <a:pos x="353" y="185"/>
                  </a:cxn>
                  <a:cxn ang="0">
                    <a:pos x="122" y="154"/>
                  </a:cxn>
                  <a:cxn ang="0">
                    <a:pos x="337" y="139"/>
                  </a:cxn>
                  <a:cxn ang="0">
                    <a:pos x="491" y="154"/>
                  </a:cxn>
                  <a:cxn ang="0">
                    <a:pos x="506" y="231"/>
                  </a:cxn>
                  <a:cxn ang="0">
                    <a:pos x="383" y="646"/>
                  </a:cxn>
                  <a:cxn ang="0">
                    <a:pos x="199" y="631"/>
                  </a:cxn>
                  <a:cxn ang="0">
                    <a:pos x="76" y="1323"/>
                  </a:cxn>
                  <a:cxn ang="0">
                    <a:pos x="0" y="1231"/>
                  </a:cxn>
                  <a:cxn ang="0">
                    <a:pos x="76" y="554"/>
                  </a:cxn>
                  <a:cxn ang="0">
                    <a:pos x="30" y="154"/>
                  </a:cxn>
                  <a:cxn ang="0">
                    <a:pos x="1105" y="0"/>
                  </a:cxn>
                  <a:cxn ang="0">
                    <a:pos x="1258" y="108"/>
                  </a:cxn>
                  <a:cxn ang="0">
                    <a:pos x="1227" y="585"/>
                  </a:cxn>
                  <a:cxn ang="0">
                    <a:pos x="1258" y="1385"/>
                  </a:cxn>
                  <a:cxn ang="0">
                    <a:pos x="1151" y="1523"/>
                  </a:cxn>
                  <a:cxn ang="0">
                    <a:pos x="1028" y="1308"/>
                  </a:cxn>
                  <a:cxn ang="0">
                    <a:pos x="1151" y="1077"/>
                  </a:cxn>
                  <a:cxn ang="0">
                    <a:pos x="1120" y="154"/>
                  </a:cxn>
                  <a:cxn ang="0">
                    <a:pos x="982" y="123"/>
                  </a:cxn>
                  <a:cxn ang="0">
                    <a:pos x="936" y="246"/>
                  </a:cxn>
                  <a:cxn ang="0">
                    <a:pos x="1058" y="293"/>
                  </a:cxn>
                  <a:cxn ang="0">
                    <a:pos x="920" y="323"/>
                  </a:cxn>
                  <a:cxn ang="0">
                    <a:pos x="874" y="493"/>
                  </a:cxn>
                  <a:cxn ang="0">
                    <a:pos x="1151" y="493"/>
                  </a:cxn>
                  <a:cxn ang="0">
                    <a:pos x="859" y="539"/>
                  </a:cxn>
                  <a:cxn ang="0">
                    <a:pos x="782" y="446"/>
                  </a:cxn>
                  <a:cxn ang="0">
                    <a:pos x="752" y="185"/>
                  </a:cxn>
                  <a:cxn ang="0">
                    <a:pos x="767" y="31"/>
                  </a:cxn>
                  <a:cxn ang="0">
                    <a:pos x="936" y="62"/>
                  </a:cxn>
                </a:cxnLst>
                <a:rect l="0" t="0" r="r" b="b"/>
                <a:pathLst>
                  <a:path w="1258" h="1523">
                    <a:moveTo>
                      <a:pt x="736" y="800"/>
                    </a:moveTo>
                    <a:lnTo>
                      <a:pt x="629" y="816"/>
                    </a:lnTo>
                    <a:lnTo>
                      <a:pt x="460" y="846"/>
                    </a:lnTo>
                    <a:lnTo>
                      <a:pt x="460" y="923"/>
                    </a:lnTo>
                    <a:lnTo>
                      <a:pt x="475" y="985"/>
                    </a:lnTo>
                    <a:lnTo>
                      <a:pt x="475" y="1046"/>
                    </a:lnTo>
                    <a:lnTo>
                      <a:pt x="736" y="1000"/>
                    </a:lnTo>
                    <a:lnTo>
                      <a:pt x="752" y="954"/>
                    </a:lnTo>
                    <a:lnTo>
                      <a:pt x="752" y="908"/>
                    </a:lnTo>
                    <a:lnTo>
                      <a:pt x="767" y="862"/>
                    </a:lnTo>
                    <a:lnTo>
                      <a:pt x="767" y="831"/>
                    </a:lnTo>
                    <a:lnTo>
                      <a:pt x="752" y="816"/>
                    </a:lnTo>
                    <a:lnTo>
                      <a:pt x="736" y="816"/>
                    </a:lnTo>
                    <a:lnTo>
                      <a:pt x="736" y="800"/>
                    </a:lnTo>
                    <a:close/>
                    <a:moveTo>
                      <a:pt x="752" y="708"/>
                    </a:moveTo>
                    <a:lnTo>
                      <a:pt x="813" y="708"/>
                    </a:lnTo>
                    <a:lnTo>
                      <a:pt x="859" y="723"/>
                    </a:lnTo>
                    <a:lnTo>
                      <a:pt x="890" y="754"/>
                    </a:lnTo>
                    <a:lnTo>
                      <a:pt x="920" y="769"/>
                    </a:lnTo>
                    <a:lnTo>
                      <a:pt x="936" y="785"/>
                    </a:lnTo>
                    <a:lnTo>
                      <a:pt x="936" y="800"/>
                    </a:lnTo>
                    <a:lnTo>
                      <a:pt x="951" y="800"/>
                    </a:lnTo>
                    <a:lnTo>
                      <a:pt x="951" y="831"/>
                    </a:lnTo>
                    <a:lnTo>
                      <a:pt x="936" y="846"/>
                    </a:lnTo>
                    <a:lnTo>
                      <a:pt x="936" y="862"/>
                    </a:lnTo>
                    <a:lnTo>
                      <a:pt x="905" y="877"/>
                    </a:lnTo>
                    <a:lnTo>
                      <a:pt x="890" y="908"/>
                    </a:lnTo>
                    <a:lnTo>
                      <a:pt x="874" y="954"/>
                    </a:lnTo>
                    <a:lnTo>
                      <a:pt x="844" y="1016"/>
                    </a:lnTo>
                    <a:lnTo>
                      <a:pt x="874" y="1031"/>
                    </a:lnTo>
                    <a:lnTo>
                      <a:pt x="890" y="1062"/>
                    </a:lnTo>
                    <a:lnTo>
                      <a:pt x="890" y="1077"/>
                    </a:lnTo>
                    <a:lnTo>
                      <a:pt x="874" y="1077"/>
                    </a:lnTo>
                    <a:lnTo>
                      <a:pt x="675" y="1093"/>
                    </a:lnTo>
                    <a:lnTo>
                      <a:pt x="521" y="1108"/>
                    </a:lnTo>
                    <a:lnTo>
                      <a:pt x="506" y="1108"/>
                    </a:lnTo>
                    <a:lnTo>
                      <a:pt x="506" y="1185"/>
                    </a:lnTo>
                    <a:lnTo>
                      <a:pt x="491" y="1185"/>
                    </a:lnTo>
                    <a:lnTo>
                      <a:pt x="460" y="1169"/>
                    </a:lnTo>
                    <a:lnTo>
                      <a:pt x="445" y="1169"/>
                    </a:lnTo>
                    <a:lnTo>
                      <a:pt x="414" y="1139"/>
                    </a:lnTo>
                    <a:lnTo>
                      <a:pt x="399" y="1108"/>
                    </a:lnTo>
                    <a:lnTo>
                      <a:pt x="399" y="1062"/>
                    </a:lnTo>
                    <a:lnTo>
                      <a:pt x="368" y="923"/>
                    </a:lnTo>
                    <a:lnTo>
                      <a:pt x="353" y="846"/>
                    </a:lnTo>
                    <a:lnTo>
                      <a:pt x="322" y="800"/>
                    </a:lnTo>
                    <a:lnTo>
                      <a:pt x="322" y="754"/>
                    </a:lnTo>
                    <a:lnTo>
                      <a:pt x="368" y="754"/>
                    </a:lnTo>
                    <a:lnTo>
                      <a:pt x="399" y="769"/>
                    </a:lnTo>
                    <a:lnTo>
                      <a:pt x="414" y="769"/>
                    </a:lnTo>
                    <a:lnTo>
                      <a:pt x="445" y="785"/>
                    </a:lnTo>
                    <a:lnTo>
                      <a:pt x="613" y="754"/>
                    </a:lnTo>
                    <a:lnTo>
                      <a:pt x="752" y="708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4" y="216"/>
                    </a:lnTo>
                    <a:lnTo>
                      <a:pt x="214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6"/>
                    </a:lnTo>
                    <a:lnTo>
                      <a:pt x="260" y="416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0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3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6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23"/>
                    </a:moveTo>
                    <a:lnTo>
                      <a:pt x="76" y="123"/>
                    </a:lnTo>
                    <a:lnTo>
                      <a:pt x="107" y="139"/>
                    </a:lnTo>
                    <a:lnTo>
                      <a:pt x="122" y="154"/>
                    </a:lnTo>
                    <a:lnTo>
                      <a:pt x="153" y="169"/>
                    </a:lnTo>
                    <a:lnTo>
                      <a:pt x="168" y="185"/>
                    </a:lnTo>
                    <a:lnTo>
                      <a:pt x="245" y="169"/>
                    </a:lnTo>
                    <a:lnTo>
                      <a:pt x="337" y="139"/>
                    </a:lnTo>
                    <a:lnTo>
                      <a:pt x="353" y="139"/>
                    </a:lnTo>
                    <a:lnTo>
                      <a:pt x="368" y="123"/>
                    </a:lnTo>
                    <a:lnTo>
                      <a:pt x="429" y="123"/>
                    </a:lnTo>
                    <a:lnTo>
                      <a:pt x="491" y="154"/>
                    </a:lnTo>
                    <a:lnTo>
                      <a:pt x="506" y="185"/>
                    </a:lnTo>
                    <a:lnTo>
                      <a:pt x="521" y="200"/>
                    </a:lnTo>
                    <a:lnTo>
                      <a:pt x="521" y="216"/>
                    </a:lnTo>
                    <a:lnTo>
                      <a:pt x="506" y="231"/>
                    </a:lnTo>
                    <a:lnTo>
                      <a:pt x="475" y="308"/>
                    </a:lnTo>
                    <a:lnTo>
                      <a:pt x="445" y="523"/>
                    </a:lnTo>
                    <a:lnTo>
                      <a:pt x="429" y="616"/>
                    </a:lnTo>
                    <a:lnTo>
                      <a:pt x="383" y="646"/>
                    </a:lnTo>
                    <a:lnTo>
                      <a:pt x="368" y="646"/>
                    </a:lnTo>
                    <a:lnTo>
                      <a:pt x="337" y="616"/>
                    </a:lnTo>
                    <a:lnTo>
                      <a:pt x="245" y="616"/>
                    </a:lnTo>
                    <a:lnTo>
                      <a:pt x="199" y="631"/>
                    </a:lnTo>
                    <a:lnTo>
                      <a:pt x="138" y="631"/>
                    </a:lnTo>
                    <a:lnTo>
                      <a:pt x="138" y="1093"/>
                    </a:lnTo>
                    <a:lnTo>
                      <a:pt x="107" y="1246"/>
                    </a:lnTo>
                    <a:lnTo>
                      <a:pt x="76" y="1323"/>
                    </a:lnTo>
                    <a:lnTo>
                      <a:pt x="61" y="1339"/>
                    </a:lnTo>
                    <a:lnTo>
                      <a:pt x="30" y="1308"/>
                    </a:lnTo>
                    <a:lnTo>
                      <a:pt x="15" y="1262"/>
                    </a:lnTo>
                    <a:lnTo>
                      <a:pt x="0" y="1231"/>
                    </a:lnTo>
                    <a:lnTo>
                      <a:pt x="15" y="1169"/>
                    </a:lnTo>
                    <a:lnTo>
                      <a:pt x="30" y="1031"/>
                    </a:lnTo>
                    <a:lnTo>
                      <a:pt x="61" y="816"/>
                    </a:lnTo>
                    <a:lnTo>
                      <a:pt x="76" y="554"/>
                    </a:lnTo>
                    <a:lnTo>
                      <a:pt x="107" y="554"/>
                    </a:lnTo>
                    <a:lnTo>
                      <a:pt x="92" y="339"/>
                    </a:lnTo>
                    <a:lnTo>
                      <a:pt x="46" y="169"/>
                    </a:lnTo>
                    <a:lnTo>
                      <a:pt x="30" y="154"/>
                    </a:lnTo>
                    <a:lnTo>
                      <a:pt x="30" y="139"/>
                    </a:lnTo>
                    <a:lnTo>
                      <a:pt x="46" y="139"/>
                    </a:lnTo>
                    <a:lnTo>
                      <a:pt x="61" y="123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3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6"/>
                    </a:lnTo>
                    <a:lnTo>
                      <a:pt x="1012" y="1369"/>
                    </a:lnTo>
                    <a:lnTo>
                      <a:pt x="951" y="1308"/>
                    </a:lnTo>
                    <a:lnTo>
                      <a:pt x="1028" y="1308"/>
                    </a:lnTo>
                    <a:lnTo>
                      <a:pt x="1058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3"/>
                    </a:lnTo>
                    <a:lnTo>
                      <a:pt x="1135" y="477"/>
                    </a:lnTo>
                    <a:lnTo>
                      <a:pt x="1135" y="200"/>
                    </a:lnTo>
                    <a:lnTo>
                      <a:pt x="1120" y="154"/>
                    </a:lnTo>
                    <a:lnTo>
                      <a:pt x="1120" y="139"/>
                    </a:lnTo>
                    <a:lnTo>
                      <a:pt x="1105" y="108"/>
                    </a:lnTo>
                    <a:lnTo>
                      <a:pt x="1028" y="108"/>
                    </a:lnTo>
                    <a:lnTo>
                      <a:pt x="982" y="123"/>
                    </a:lnTo>
                    <a:lnTo>
                      <a:pt x="859" y="154"/>
                    </a:lnTo>
                    <a:lnTo>
                      <a:pt x="859" y="277"/>
                    </a:lnTo>
                    <a:lnTo>
                      <a:pt x="890" y="262"/>
                    </a:lnTo>
                    <a:lnTo>
                      <a:pt x="936" y="246"/>
                    </a:lnTo>
                    <a:lnTo>
                      <a:pt x="1012" y="246"/>
                    </a:lnTo>
                    <a:lnTo>
                      <a:pt x="1028" y="262"/>
                    </a:lnTo>
                    <a:lnTo>
                      <a:pt x="1058" y="262"/>
                    </a:lnTo>
                    <a:lnTo>
                      <a:pt x="1058" y="293"/>
                    </a:lnTo>
                    <a:lnTo>
                      <a:pt x="1043" y="293"/>
                    </a:lnTo>
                    <a:lnTo>
                      <a:pt x="1012" y="308"/>
                    </a:lnTo>
                    <a:lnTo>
                      <a:pt x="966" y="308"/>
                    </a:lnTo>
                    <a:lnTo>
                      <a:pt x="920" y="323"/>
                    </a:lnTo>
                    <a:lnTo>
                      <a:pt x="859" y="323"/>
                    </a:lnTo>
                    <a:lnTo>
                      <a:pt x="859" y="431"/>
                    </a:lnTo>
                    <a:lnTo>
                      <a:pt x="874" y="477"/>
                    </a:lnTo>
                    <a:lnTo>
                      <a:pt x="874" y="493"/>
                    </a:lnTo>
                    <a:lnTo>
                      <a:pt x="1028" y="462"/>
                    </a:lnTo>
                    <a:lnTo>
                      <a:pt x="1074" y="462"/>
                    </a:lnTo>
                    <a:lnTo>
                      <a:pt x="1120" y="477"/>
                    </a:lnTo>
                    <a:lnTo>
                      <a:pt x="1151" y="493"/>
                    </a:lnTo>
                    <a:lnTo>
                      <a:pt x="1058" y="493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3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9"/>
                    </a:lnTo>
                    <a:lnTo>
                      <a:pt x="752" y="185"/>
                    </a:lnTo>
                    <a:lnTo>
                      <a:pt x="736" y="93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2" y="31"/>
                    </a:lnTo>
                    <a:lnTo>
                      <a:pt x="1074" y="1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6" name="Freeform 12"/>
              <p:cNvSpPr>
                <a:spLocks noEditPoints="1"/>
              </p:cNvSpPr>
              <p:nvPr/>
            </p:nvSpPr>
            <p:spPr bwMode="auto">
              <a:xfrm>
                <a:off x="9502" y="2713"/>
                <a:ext cx="1443" cy="1416"/>
              </a:xfrm>
              <a:custGeom>
                <a:avLst/>
                <a:gdLst/>
                <a:ahLst/>
                <a:cxnLst>
                  <a:cxn ang="0">
                    <a:pos x="1350" y="985"/>
                  </a:cxn>
                  <a:cxn ang="0">
                    <a:pos x="1335" y="1154"/>
                  </a:cxn>
                  <a:cxn ang="0">
                    <a:pos x="1212" y="954"/>
                  </a:cxn>
                  <a:cxn ang="0">
                    <a:pos x="1059" y="923"/>
                  </a:cxn>
                  <a:cxn ang="0">
                    <a:pos x="890" y="1108"/>
                  </a:cxn>
                  <a:cxn ang="0">
                    <a:pos x="905" y="1031"/>
                  </a:cxn>
                  <a:cxn ang="0">
                    <a:pos x="737" y="554"/>
                  </a:cxn>
                  <a:cxn ang="0">
                    <a:pos x="752" y="616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7"/>
                  </a:cxn>
                  <a:cxn ang="0">
                    <a:pos x="568" y="1062"/>
                  </a:cxn>
                  <a:cxn ang="0">
                    <a:pos x="1182" y="1277"/>
                  </a:cxn>
                  <a:cxn ang="0">
                    <a:pos x="1412" y="1339"/>
                  </a:cxn>
                  <a:cxn ang="0">
                    <a:pos x="1044" y="1416"/>
                  </a:cxn>
                  <a:cxn ang="0">
                    <a:pos x="123" y="1200"/>
                  </a:cxn>
                  <a:cxn ang="0">
                    <a:pos x="153" y="1062"/>
                  </a:cxn>
                  <a:cxn ang="0">
                    <a:pos x="322" y="816"/>
                  </a:cxn>
                  <a:cxn ang="0">
                    <a:pos x="384" y="893"/>
                  </a:cxn>
                  <a:cxn ang="0">
                    <a:pos x="506" y="677"/>
                  </a:cxn>
                  <a:cxn ang="0">
                    <a:pos x="92" y="739"/>
                  </a:cxn>
                  <a:cxn ang="0">
                    <a:pos x="414" y="631"/>
                  </a:cxn>
                  <a:cxn ang="0">
                    <a:pos x="1151" y="370"/>
                  </a:cxn>
                  <a:cxn ang="0">
                    <a:pos x="982" y="416"/>
                  </a:cxn>
                  <a:cxn ang="0">
                    <a:pos x="1136" y="477"/>
                  </a:cxn>
                  <a:cxn ang="0">
                    <a:pos x="998" y="554"/>
                  </a:cxn>
                  <a:cxn ang="0">
                    <a:pos x="1166" y="616"/>
                  </a:cxn>
                  <a:cxn ang="0">
                    <a:pos x="998" y="693"/>
                  </a:cxn>
                  <a:cxn ang="0">
                    <a:pos x="1166" y="754"/>
                  </a:cxn>
                  <a:cxn ang="0">
                    <a:pos x="1228" y="354"/>
                  </a:cxn>
                  <a:cxn ang="0">
                    <a:pos x="384" y="154"/>
                  </a:cxn>
                  <a:cxn ang="0">
                    <a:pos x="537" y="216"/>
                  </a:cxn>
                  <a:cxn ang="0">
                    <a:pos x="568" y="277"/>
                  </a:cxn>
                  <a:cxn ang="0">
                    <a:pos x="399" y="385"/>
                  </a:cxn>
                  <a:cxn ang="0">
                    <a:pos x="629" y="416"/>
                  </a:cxn>
                  <a:cxn ang="0">
                    <a:pos x="675" y="62"/>
                  </a:cxn>
                  <a:cxn ang="0">
                    <a:pos x="1412" y="62"/>
                  </a:cxn>
                  <a:cxn ang="0">
                    <a:pos x="1166" y="185"/>
                  </a:cxn>
                  <a:cxn ang="0">
                    <a:pos x="1074" y="323"/>
                  </a:cxn>
                  <a:cxn ang="0">
                    <a:pos x="1289" y="277"/>
                  </a:cxn>
                  <a:cxn ang="0">
                    <a:pos x="1366" y="339"/>
                  </a:cxn>
                  <a:cxn ang="0">
                    <a:pos x="1304" y="908"/>
                  </a:cxn>
                  <a:cxn ang="0">
                    <a:pos x="967" y="847"/>
                  </a:cxn>
                  <a:cxn ang="0">
                    <a:pos x="890" y="816"/>
                  </a:cxn>
                  <a:cxn ang="0">
                    <a:pos x="890" y="385"/>
                  </a:cxn>
                  <a:cxn ang="0">
                    <a:pos x="951" y="354"/>
                  </a:cxn>
                  <a:cxn ang="0">
                    <a:pos x="1044" y="231"/>
                  </a:cxn>
                  <a:cxn ang="0">
                    <a:pos x="936" y="170"/>
                  </a:cxn>
                  <a:cxn ang="0">
                    <a:pos x="1090" y="77"/>
                  </a:cxn>
                  <a:cxn ang="0">
                    <a:pos x="706" y="0"/>
                  </a:cxn>
                  <a:cxn ang="0">
                    <a:pos x="798" y="108"/>
                  </a:cxn>
                  <a:cxn ang="0">
                    <a:pos x="506" y="462"/>
                  </a:cxn>
                  <a:cxn ang="0">
                    <a:pos x="414" y="508"/>
                  </a:cxn>
                  <a:cxn ang="0">
                    <a:pos x="322" y="431"/>
                  </a:cxn>
                  <a:cxn ang="0">
                    <a:pos x="307" y="62"/>
                  </a:cxn>
                  <a:cxn ang="0">
                    <a:pos x="537" y="31"/>
                  </a:cxn>
                </a:cxnLst>
                <a:rect l="0" t="0" r="r" b="b"/>
                <a:pathLst>
                  <a:path w="1443" h="1416">
                    <a:moveTo>
                      <a:pt x="1197" y="908"/>
                    </a:moveTo>
                    <a:lnTo>
                      <a:pt x="1212" y="908"/>
                    </a:lnTo>
                    <a:lnTo>
                      <a:pt x="1274" y="939"/>
                    </a:lnTo>
                    <a:lnTo>
                      <a:pt x="1320" y="970"/>
                    </a:lnTo>
                    <a:lnTo>
                      <a:pt x="1350" y="985"/>
                    </a:lnTo>
                    <a:lnTo>
                      <a:pt x="1366" y="1016"/>
                    </a:lnTo>
                    <a:lnTo>
                      <a:pt x="1381" y="1031"/>
                    </a:lnTo>
                    <a:lnTo>
                      <a:pt x="1381" y="1139"/>
                    </a:lnTo>
                    <a:lnTo>
                      <a:pt x="1366" y="1154"/>
                    </a:lnTo>
                    <a:lnTo>
                      <a:pt x="1335" y="1154"/>
                    </a:lnTo>
                    <a:lnTo>
                      <a:pt x="1320" y="1139"/>
                    </a:lnTo>
                    <a:lnTo>
                      <a:pt x="1320" y="1108"/>
                    </a:lnTo>
                    <a:lnTo>
                      <a:pt x="1289" y="1047"/>
                    </a:lnTo>
                    <a:lnTo>
                      <a:pt x="1228" y="985"/>
                    </a:lnTo>
                    <a:lnTo>
                      <a:pt x="1212" y="954"/>
                    </a:lnTo>
                    <a:lnTo>
                      <a:pt x="1197" y="939"/>
                    </a:lnTo>
                    <a:lnTo>
                      <a:pt x="1197" y="908"/>
                    </a:lnTo>
                    <a:close/>
                    <a:moveTo>
                      <a:pt x="982" y="908"/>
                    </a:moveTo>
                    <a:lnTo>
                      <a:pt x="1028" y="908"/>
                    </a:lnTo>
                    <a:lnTo>
                      <a:pt x="1059" y="923"/>
                    </a:lnTo>
                    <a:lnTo>
                      <a:pt x="1090" y="954"/>
                    </a:lnTo>
                    <a:lnTo>
                      <a:pt x="1090" y="970"/>
                    </a:lnTo>
                    <a:lnTo>
                      <a:pt x="1074" y="985"/>
                    </a:lnTo>
                    <a:lnTo>
                      <a:pt x="951" y="1077"/>
                    </a:lnTo>
                    <a:lnTo>
                      <a:pt x="890" y="1108"/>
                    </a:lnTo>
                    <a:lnTo>
                      <a:pt x="844" y="1139"/>
                    </a:lnTo>
                    <a:lnTo>
                      <a:pt x="798" y="1139"/>
                    </a:lnTo>
                    <a:lnTo>
                      <a:pt x="813" y="1123"/>
                    </a:lnTo>
                    <a:lnTo>
                      <a:pt x="875" y="1077"/>
                    </a:lnTo>
                    <a:lnTo>
                      <a:pt x="905" y="1031"/>
                    </a:lnTo>
                    <a:lnTo>
                      <a:pt x="936" y="1000"/>
                    </a:lnTo>
                    <a:lnTo>
                      <a:pt x="967" y="939"/>
                    </a:lnTo>
                    <a:lnTo>
                      <a:pt x="982" y="923"/>
                    </a:lnTo>
                    <a:lnTo>
                      <a:pt x="982" y="908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3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5" y="631"/>
                    </a:lnTo>
                    <a:lnTo>
                      <a:pt x="552" y="662"/>
                    </a:lnTo>
                    <a:lnTo>
                      <a:pt x="568" y="677"/>
                    </a:lnTo>
                    <a:lnTo>
                      <a:pt x="599" y="693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7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7" y="847"/>
                    </a:lnTo>
                    <a:lnTo>
                      <a:pt x="737" y="847"/>
                    </a:lnTo>
                    <a:lnTo>
                      <a:pt x="675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7" y="1170"/>
                    </a:lnTo>
                    <a:lnTo>
                      <a:pt x="890" y="1216"/>
                    </a:lnTo>
                    <a:lnTo>
                      <a:pt x="1028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1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70"/>
                    </a:lnTo>
                    <a:lnTo>
                      <a:pt x="230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7"/>
                    </a:lnTo>
                    <a:lnTo>
                      <a:pt x="0" y="1247"/>
                    </a:lnTo>
                    <a:lnTo>
                      <a:pt x="92" y="1154"/>
                    </a:lnTo>
                    <a:lnTo>
                      <a:pt x="153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2" y="816"/>
                    </a:lnTo>
                    <a:lnTo>
                      <a:pt x="353" y="831"/>
                    </a:lnTo>
                    <a:lnTo>
                      <a:pt x="368" y="847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8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6" y="708"/>
                    </a:lnTo>
                    <a:lnTo>
                      <a:pt x="506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70"/>
                    </a:lnTo>
                    <a:lnTo>
                      <a:pt x="737" y="554"/>
                    </a:lnTo>
                    <a:close/>
                    <a:moveTo>
                      <a:pt x="1182" y="354"/>
                    </a:moveTo>
                    <a:lnTo>
                      <a:pt x="1151" y="370"/>
                    </a:lnTo>
                    <a:lnTo>
                      <a:pt x="1105" y="370"/>
                    </a:lnTo>
                    <a:lnTo>
                      <a:pt x="1074" y="385"/>
                    </a:lnTo>
                    <a:lnTo>
                      <a:pt x="1028" y="400"/>
                    </a:lnTo>
                    <a:lnTo>
                      <a:pt x="998" y="400"/>
                    </a:lnTo>
                    <a:lnTo>
                      <a:pt x="982" y="416"/>
                    </a:lnTo>
                    <a:lnTo>
                      <a:pt x="967" y="416"/>
                    </a:lnTo>
                    <a:lnTo>
                      <a:pt x="967" y="523"/>
                    </a:lnTo>
                    <a:lnTo>
                      <a:pt x="1059" y="493"/>
                    </a:lnTo>
                    <a:lnTo>
                      <a:pt x="1090" y="477"/>
                    </a:lnTo>
                    <a:lnTo>
                      <a:pt x="1136" y="477"/>
                    </a:lnTo>
                    <a:lnTo>
                      <a:pt x="1166" y="493"/>
                    </a:lnTo>
                    <a:lnTo>
                      <a:pt x="1182" y="493"/>
                    </a:lnTo>
                    <a:lnTo>
                      <a:pt x="1182" y="523"/>
                    </a:lnTo>
                    <a:lnTo>
                      <a:pt x="1166" y="523"/>
                    </a:lnTo>
                    <a:lnTo>
                      <a:pt x="998" y="554"/>
                    </a:lnTo>
                    <a:lnTo>
                      <a:pt x="982" y="554"/>
                    </a:lnTo>
                    <a:lnTo>
                      <a:pt x="982" y="662"/>
                    </a:lnTo>
                    <a:lnTo>
                      <a:pt x="1074" y="631"/>
                    </a:lnTo>
                    <a:lnTo>
                      <a:pt x="1105" y="616"/>
                    </a:lnTo>
                    <a:lnTo>
                      <a:pt x="1166" y="616"/>
                    </a:lnTo>
                    <a:lnTo>
                      <a:pt x="1197" y="647"/>
                    </a:lnTo>
                    <a:lnTo>
                      <a:pt x="1197" y="662"/>
                    </a:lnTo>
                    <a:lnTo>
                      <a:pt x="1166" y="677"/>
                    </a:lnTo>
                    <a:lnTo>
                      <a:pt x="1074" y="677"/>
                    </a:lnTo>
                    <a:lnTo>
                      <a:pt x="998" y="693"/>
                    </a:lnTo>
                    <a:lnTo>
                      <a:pt x="982" y="693"/>
                    </a:lnTo>
                    <a:lnTo>
                      <a:pt x="982" y="800"/>
                    </a:lnTo>
                    <a:lnTo>
                      <a:pt x="1059" y="785"/>
                    </a:lnTo>
                    <a:lnTo>
                      <a:pt x="1120" y="770"/>
                    </a:lnTo>
                    <a:lnTo>
                      <a:pt x="1166" y="754"/>
                    </a:lnTo>
                    <a:lnTo>
                      <a:pt x="1243" y="754"/>
                    </a:lnTo>
                    <a:lnTo>
                      <a:pt x="1258" y="770"/>
                    </a:lnTo>
                    <a:lnTo>
                      <a:pt x="1258" y="493"/>
                    </a:lnTo>
                    <a:lnTo>
                      <a:pt x="1243" y="400"/>
                    </a:lnTo>
                    <a:lnTo>
                      <a:pt x="1228" y="354"/>
                    </a:lnTo>
                    <a:lnTo>
                      <a:pt x="1182" y="354"/>
                    </a:lnTo>
                    <a:close/>
                    <a:moveTo>
                      <a:pt x="614" y="62"/>
                    </a:moveTo>
                    <a:lnTo>
                      <a:pt x="522" y="77"/>
                    </a:lnTo>
                    <a:lnTo>
                      <a:pt x="384" y="123"/>
                    </a:lnTo>
                    <a:lnTo>
                      <a:pt x="384" y="154"/>
                    </a:lnTo>
                    <a:lnTo>
                      <a:pt x="399" y="200"/>
                    </a:lnTo>
                    <a:lnTo>
                      <a:pt x="399" y="262"/>
                    </a:lnTo>
                    <a:lnTo>
                      <a:pt x="460" y="247"/>
                    </a:lnTo>
                    <a:lnTo>
                      <a:pt x="506" y="231"/>
                    </a:lnTo>
                    <a:lnTo>
                      <a:pt x="537" y="216"/>
                    </a:lnTo>
                    <a:lnTo>
                      <a:pt x="599" y="216"/>
                    </a:lnTo>
                    <a:lnTo>
                      <a:pt x="614" y="231"/>
                    </a:lnTo>
                    <a:lnTo>
                      <a:pt x="614" y="262"/>
                    </a:lnTo>
                    <a:lnTo>
                      <a:pt x="599" y="277"/>
                    </a:lnTo>
                    <a:lnTo>
                      <a:pt x="568" y="277"/>
                    </a:lnTo>
                    <a:lnTo>
                      <a:pt x="522" y="293"/>
                    </a:lnTo>
                    <a:lnTo>
                      <a:pt x="445" y="293"/>
                    </a:lnTo>
                    <a:lnTo>
                      <a:pt x="414" y="308"/>
                    </a:lnTo>
                    <a:lnTo>
                      <a:pt x="399" y="308"/>
                    </a:lnTo>
                    <a:lnTo>
                      <a:pt x="399" y="385"/>
                    </a:lnTo>
                    <a:lnTo>
                      <a:pt x="414" y="447"/>
                    </a:lnTo>
                    <a:lnTo>
                      <a:pt x="537" y="416"/>
                    </a:lnTo>
                    <a:lnTo>
                      <a:pt x="583" y="416"/>
                    </a:lnTo>
                    <a:lnTo>
                      <a:pt x="614" y="431"/>
                    </a:lnTo>
                    <a:lnTo>
                      <a:pt x="629" y="416"/>
                    </a:lnTo>
                    <a:lnTo>
                      <a:pt x="645" y="354"/>
                    </a:lnTo>
                    <a:lnTo>
                      <a:pt x="675" y="262"/>
                    </a:lnTo>
                    <a:lnTo>
                      <a:pt x="691" y="154"/>
                    </a:lnTo>
                    <a:lnTo>
                      <a:pt x="691" y="108"/>
                    </a:lnTo>
                    <a:lnTo>
                      <a:pt x="675" y="62"/>
                    </a:lnTo>
                    <a:lnTo>
                      <a:pt x="614" y="62"/>
                    </a:lnTo>
                    <a:close/>
                    <a:moveTo>
                      <a:pt x="1335" y="16"/>
                    </a:moveTo>
                    <a:lnTo>
                      <a:pt x="1350" y="16"/>
                    </a:lnTo>
                    <a:lnTo>
                      <a:pt x="1381" y="31"/>
                    </a:lnTo>
                    <a:lnTo>
                      <a:pt x="1412" y="62"/>
                    </a:lnTo>
                    <a:lnTo>
                      <a:pt x="1381" y="93"/>
                    </a:lnTo>
                    <a:lnTo>
                      <a:pt x="1274" y="123"/>
                    </a:lnTo>
                    <a:lnTo>
                      <a:pt x="1136" y="154"/>
                    </a:lnTo>
                    <a:lnTo>
                      <a:pt x="1166" y="170"/>
                    </a:lnTo>
                    <a:lnTo>
                      <a:pt x="1166" y="185"/>
                    </a:lnTo>
                    <a:lnTo>
                      <a:pt x="1151" y="216"/>
                    </a:lnTo>
                    <a:lnTo>
                      <a:pt x="1136" y="231"/>
                    </a:lnTo>
                    <a:lnTo>
                      <a:pt x="1120" y="262"/>
                    </a:lnTo>
                    <a:lnTo>
                      <a:pt x="1090" y="293"/>
                    </a:lnTo>
                    <a:lnTo>
                      <a:pt x="1074" y="323"/>
                    </a:lnTo>
                    <a:lnTo>
                      <a:pt x="1197" y="277"/>
                    </a:lnTo>
                    <a:lnTo>
                      <a:pt x="1212" y="277"/>
                    </a:lnTo>
                    <a:lnTo>
                      <a:pt x="1228" y="262"/>
                    </a:lnTo>
                    <a:lnTo>
                      <a:pt x="1258" y="262"/>
                    </a:lnTo>
                    <a:lnTo>
                      <a:pt x="1289" y="277"/>
                    </a:lnTo>
                    <a:lnTo>
                      <a:pt x="1335" y="293"/>
                    </a:lnTo>
                    <a:lnTo>
                      <a:pt x="1366" y="308"/>
                    </a:lnTo>
                    <a:lnTo>
                      <a:pt x="1381" y="323"/>
                    </a:lnTo>
                    <a:lnTo>
                      <a:pt x="1381" y="339"/>
                    </a:lnTo>
                    <a:lnTo>
                      <a:pt x="1366" y="339"/>
                    </a:lnTo>
                    <a:lnTo>
                      <a:pt x="1366" y="370"/>
                    </a:lnTo>
                    <a:lnTo>
                      <a:pt x="1350" y="400"/>
                    </a:lnTo>
                    <a:lnTo>
                      <a:pt x="1350" y="877"/>
                    </a:lnTo>
                    <a:lnTo>
                      <a:pt x="1320" y="908"/>
                    </a:lnTo>
                    <a:lnTo>
                      <a:pt x="1304" y="908"/>
                    </a:lnTo>
                    <a:lnTo>
                      <a:pt x="1289" y="877"/>
                    </a:lnTo>
                    <a:lnTo>
                      <a:pt x="1258" y="847"/>
                    </a:lnTo>
                    <a:lnTo>
                      <a:pt x="1243" y="816"/>
                    </a:lnTo>
                    <a:lnTo>
                      <a:pt x="1120" y="831"/>
                    </a:lnTo>
                    <a:lnTo>
                      <a:pt x="967" y="847"/>
                    </a:lnTo>
                    <a:lnTo>
                      <a:pt x="967" y="862"/>
                    </a:lnTo>
                    <a:lnTo>
                      <a:pt x="951" y="893"/>
                    </a:lnTo>
                    <a:lnTo>
                      <a:pt x="921" y="893"/>
                    </a:lnTo>
                    <a:lnTo>
                      <a:pt x="905" y="862"/>
                    </a:lnTo>
                    <a:lnTo>
                      <a:pt x="890" y="816"/>
                    </a:lnTo>
                    <a:lnTo>
                      <a:pt x="890" y="739"/>
                    </a:lnTo>
                    <a:lnTo>
                      <a:pt x="905" y="708"/>
                    </a:lnTo>
                    <a:lnTo>
                      <a:pt x="905" y="447"/>
                    </a:lnTo>
                    <a:lnTo>
                      <a:pt x="890" y="416"/>
                    </a:lnTo>
                    <a:lnTo>
                      <a:pt x="890" y="385"/>
                    </a:lnTo>
                    <a:lnTo>
                      <a:pt x="875" y="370"/>
                    </a:lnTo>
                    <a:lnTo>
                      <a:pt x="875" y="339"/>
                    </a:lnTo>
                    <a:lnTo>
                      <a:pt x="921" y="339"/>
                    </a:lnTo>
                    <a:lnTo>
                      <a:pt x="936" y="354"/>
                    </a:lnTo>
                    <a:lnTo>
                      <a:pt x="951" y="354"/>
                    </a:lnTo>
                    <a:lnTo>
                      <a:pt x="982" y="339"/>
                    </a:lnTo>
                    <a:lnTo>
                      <a:pt x="1013" y="339"/>
                    </a:lnTo>
                    <a:lnTo>
                      <a:pt x="1013" y="308"/>
                    </a:lnTo>
                    <a:lnTo>
                      <a:pt x="1028" y="293"/>
                    </a:lnTo>
                    <a:lnTo>
                      <a:pt x="1044" y="231"/>
                    </a:lnTo>
                    <a:lnTo>
                      <a:pt x="1059" y="185"/>
                    </a:lnTo>
                    <a:lnTo>
                      <a:pt x="1059" y="154"/>
                    </a:lnTo>
                    <a:lnTo>
                      <a:pt x="1044" y="154"/>
                    </a:lnTo>
                    <a:lnTo>
                      <a:pt x="1013" y="170"/>
                    </a:lnTo>
                    <a:lnTo>
                      <a:pt x="936" y="170"/>
                    </a:lnTo>
                    <a:lnTo>
                      <a:pt x="905" y="154"/>
                    </a:lnTo>
                    <a:lnTo>
                      <a:pt x="875" y="123"/>
                    </a:lnTo>
                    <a:lnTo>
                      <a:pt x="890" y="108"/>
                    </a:lnTo>
                    <a:lnTo>
                      <a:pt x="905" y="108"/>
                    </a:lnTo>
                    <a:lnTo>
                      <a:pt x="1090" y="77"/>
                    </a:lnTo>
                    <a:lnTo>
                      <a:pt x="1197" y="47"/>
                    </a:lnTo>
                    <a:lnTo>
                      <a:pt x="1274" y="31"/>
                    </a:lnTo>
                    <a:lnTo>
                      <a:pt x="1335" y="16"/>
                    </a:lnTo>
                    <a:close/>
                    <a:moveTo>
                      <a:pt x="629" y="0"/>
                    </a:moveTo>
                    <a:lnTo>
                      <a:pt x="706" y="0"/>
                    </a:lnTo>
                    <a:lnTo>
                      <a:pt x="737" y="16"/>
                    </a:lnTo>
                    <a:lnTo>
                      <a:pt x="752" y="31"/>
                    </a:lnTo>
                    <a:lnTo>
                      <a:pt x="783" y="47"/>
                    </a:lnTo>
                    <a:lnTo>
                      <a:pt x="813" y="77"/>
                    </a:lnTo>
                    <a:lnTo>
                      <a:pt x="798" y="108"/>
                    </a:lnTo>
                    <a:lnTo>
                      <a:pt x="752" y="216"/>
                    </a:lnTo>
                    <a:lnTo>
                      <a:pt x="691" y="493"/>
                    </a:lnTo>
                    <a:lnTo>
                      <a:pt x="660" y="523"/>
                    </a:lnTo>
                    <a:lnTo>
                      <a:pt x="583" y="447"/>
                    </a:lnTo>
                    <a:lnTo>
                      <a:pt x="506" y="462"/>
                    </a:lnTo>
                    <a:lnTo>
                      <a:pt x="460" y="462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493"/>
                    </a:lnTo>
                    <a:lnTo>
                      <a:pt x="414" y="508"/>
                    </a:lnTo>
                    <a:lnTo>
                      <a:pt x="399" y="539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2" y="462"/>
                    </a:lnTo>
                    <a:lnTo>
                      <a:pt x="322" y="431"/>
                    </a:lnTo>
                    <a:lnTo>
                      <a:pt x="292" y="262"/>
                    </a:lnTo>
                    <a:lnTo>
                      <a:pt x="276" y="170"/>
                    </a:lnTo>
                    <a:lnTo>
                      <a:pt x="246" y="108"/>
                    </a:lnTo>
                    <a:lnTo>
                      <a:pt x="246" y="62"/>
                    </a:lnTo>
                    <a:lnTo>
                      <a:pt x="307" y="62"/>
                    </a:lnTo>
                    <a:lnTo>
                      <a:pt x="322" y="77"/>
                    </a:lnTo>
                    <a:lnTo>
                      <a:pt x="338" y="77"/>
                    </a:lnTo>
                    <a:lnTo>
                      <a:pt x="430" y="62"/>
                    </a:lnTo>
                    <a:lnTo>
                      <a:pt x="491" y="47"/>
                    </a:lnTo>
                    <a:lnTo>
                      <a:pt x="537" y="31"/>
                    </a:lnTo>
                    <a:lnTo>
                      <a:pt x="568" y="16"/>
                    </a:lnTo>
                    <a:lnTo>
                      <a:pt x="583" y="1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7" name="Freeform 13"/>
              <p:cNvSpPr>
                <a:spLocks noEditPoints="1"/>
              </p:cNvSpPr>
              <p:nvPr/>
            </p:nvSpPr>
            <p:spPr bwMode="auto">
              <a:xfrm>
                <a:off x="11252" y="2929"/>
                <a:ext cx="1243" cy="1184"/>
              </a:xfrm>
              <a:custGeom>
                <a:avLst/>
                <a:gdLst/>
                <a:ahLst/>
                <a:cxnLst>
                  <a:cxn ang="0">
                    <a:pos x="598" y="61"/>
                  </a:cxn>
                  <a:cxn ang="0">
                    <a:pos x="598" y="92"/>
                  </a:cxn>
                  <a:cxn ang="0">
                    <a:pos x="583" y="123"/>
                  </a:cxn>
                  <a:cxn ang="0">
                    <a:pos x="460" y="615"/>
                  </a:cxn>
                  <a:cxn ang="0">
                    <a:pos x="705" y="615"/>
                  </a:cxn>
                  <a:cxn ang="0">
                    <a:pos x="844" y="600"/>
                  </a:cxn>
                  <a:cxn ang="0">
                    <a:pos x="982" y="523"/>
                  </a:cxn>
                  <a:cxn ang="0">
                    <a:pos x="1043" y="431"/>
                  </a:cxn>
                  <a:cxn ang="0">
                    <a:pos x="1074" y="323"/>
                  </a:cxn>
                  <a:cxn ang="0">
                    <a:pos x="1089" y="231"/>
                  </a:cxn>
                  <a:cxn ang="0">
                    <a:pos x="1058" y="138"/>
                  </a:cxn>
                  <a:cxn ang="0">
                    <a:pos x="982" y="77"/>
                  </a:cxn>
                  <a:cxn ang="0">
                    <a:pos x="844" y="61"/>
                  </a:cxn>
                  <a:cxn ang="0">
                    <a:pos x="598" y="61"/>
                  </a:cxn>
                  <a:cxn ang="0">
                    <a:pos x="291" y="0"/>
                  </a:cxn>
                  <a:cxn ang="0">
                    <a:pos x="890" y="0"/>
                  </a:cxn>
                  <a:cxn ang="0">
                    <a:pos x="1043" y="15"/>
                  </a:cxn>
                  <a:cxn ang="0">
                    <a:pos x="1151" y="77"/>
                  </a:cxn>
                  <a:cxn ang="0">
                    <a:pos x="1227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89" y="523"/>
                  </a:cxn>
                  <a:cxn ang="0">
                    <a:pos x="936" y="615"/>
                  </a:cxn>
                  <a:cxn ang="0">
                    <a:pos x="751" y="646"/>
                  </a:cxn>
                  <a:cxn ang="0">
                    <a:pos x="445" y="646"/>
                  </a:cxn>
                  <a:cxn ang="0">
                    <a:pos x="352" y="1077"/>
                  </a:cxn>
                  <a:cxn ang="0">
                    <a:pos x="352" y="1123"/>
                  </a:cxn>
                  <a:cxn ang="0">
                    <a:pos x="383" y="1138"/>
                  </a:cxn>
                  <a:cxn ang="0">
                    <a:pos x="521" y="1138"/>
                  </a:cxn>
                  <a:cxn ang="0">
                    <a:pos x="521" y="1169"/>
                  </a:cxn>
                  <a:cxn ang="0">
                    <a:pos x="506" y="1184"/>
                  </a:cxn>
                  <a:cxn ang="0">
                    <a:pos x="0" y="1184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3" y="1138"/>
                  </a:cxn>
                  <a:cxn ang="0">
                    <a:pos x="184" y="1123"/>
                  </a:cxn>
                  <a:cxn ang="0">
                    <a:pos x="199" y="1123"/>
                  </a:cxn>
                  <a:cxn ang="0">
                    <a:pos x="214" y="1092"/>
                  </a:cxn>
                  <a:cxn ang="0">
                    <a:pos x="214" y="1061"/>
                  </a:cxn>
                  <a:cxn ang="0">
                    <a:pos x="445" y="107"/>
                  </a:cxn>
                  <a:cxn ang="0">
                    <a:pos x="445" y="61"/>
                  </a:cxn>
                  <a:cxn ang="0">
                    <a:pos x="429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1" y="0"/>
                  </a:cxn>
                </a:cxnLst>
                <a:rect l="0" t="0" r="r" b="b"/>
                <a:pathLst>
                  <a:path w="1243" h="1184">
                    <a:moveTo>
                      <a:pt x="598" y="61"/>
                    </a:moveTo>
                    <a:lnTo>
                      <a:pt x="598" y="92"/>
                    </a:lnTo>
                    <a:lnTo>
                      <a:pt x="583" y="123"/>
                    </a:lnTo>
                    <a:lnTo>
                      <a:pt x="460" y="615"/>
                    </a:lnTo>
                    <a:lnTo>
                      <a:pt x="705" y="615"/>
                    </a:lnTo>
                    <a:lnTo>
                      <a:pt x="844" y="600"/>
                    </a:lnTo>
                    <a:lnTo>
                      <a:pt x="982" y="523"/>
                    </a:lnTo>
                    <a:lnTo>
                      <a:pt x="1043" y="431"/>
                    </a:lnTo>
                    <a:lnTo>
                      <a:pt x="1074" y="323"/>
                    </a:lnTo>
                    <a:lnTo>
                      <a:pt x="1089" y="231"/>
                    </a:lnTo>
                    <a:lnTo>
                      <a:pt x="1058" y="138"/>
                    </a:lnTo>
                    <a:lnTo>
                      <a:pt x="982" y="77"/>
                    </a:lnTo>
                    <a:lnTo>
                      <a:pt x="844" y="61"/>
                    </a:lnTo>
                    <a:lnTo>
                      <a:pt x="598" y="61"/>
                    </a:lnTo>
                    <a:close/>
                    <a:moveTo>
                      <a:pt x="291" y="0"/>
                    </a:moveTo>
                    <a:lnTo>
                      <a:pt x="890" y="0"/>
                    </a:lnTo>
                    <a:lnTo>
                      <a:pt x="1043" y="15"/>
                    </a:lnTo>
                    <a:lnTo>
                      <a:pt x="1151" y="77"/>
                    </a:lnTo>
                    <a:lnTo>
                      <a:pt x="1227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89" y="523"/>
                    </a:lnTo>
                    <a:lnTo>
                      <a:pt x="936" y="615"/>
                    </a:lnTo>
                    <a:lnTo>
                      <a:pt x="751" y="646"/>
                    </a:lnTo>
                    <a:lnTo>
                      <a:pt x="445" y="646"/>
                    </a:lnTo>
                    <a:lnTo>
                      <a:pt x="352" y="1077"/>
                    </a:lnTo>
                    <a:lnTo>
                      <a:pt x="352" y="1123"/>
                    </a:lnTo>
                    <a:lnTo>
                      <a:pt x="383" y="1138"/>
                    </a:lnTo>
                    <a:lnTo>
                      <a:pt x="521" y="1138"/>
                    </a:lnTo>
                    <a:lnTo>
                      <a:pt x="521" y="1169"/>
                    </a:lnTo>
                    <a:lnTo>
                      <a:pt x="506" y="1184"/>
                    </a:lnTo>
                    <a:lnTo>
                      <a:pt x="0" y="1184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3" y="1138"/>
                    </a:lnTo>
                    <a:lnTo>
                      <a:pt x="184" y="1123"/>
                    </a:lnTo>
                    <a:lnTo>
                      <a:pt x="199" y="1123"/>
                    </a:lnTo>
                    <a:lnTo>
                      <a:pt x="214" y="1092"/>
                    </a:lnTo>
                    <a:lnTo>
                      <a:pt x="214" y="1061"/>
                    </a:lnTo>
                    <a:lnTo>
                      <a:pt x="445" y="107"/>
                    </a:lnTo>
                    <a:lnTo>
                      <a:pt x="445" y="61"/>
                    </a:lnTo>
                    <a:lnTo>
                      <a:pt x="429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8" name="Freeform 14"/>
              <p:cNvSpPr>
                <a:spLocks/>
              </p:cNvSpPr>
              <p:nvPr/>
            </p:nvSpPr>
            <p:spPr bwMode="auto">
              <a:xfrm>
                <a:off x="13293" y="3221"/>
                <a:ext cx="307" cy="539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8" y="0"/>
                  </a:cxn>
                  <a:cxn ang="0">
                    <a:pos x="184" y="15"/>
                  </a:cxn>
                  <a:cxn ang="0">
                    <a:pos x="230" y="31"/>
                  </a:cxn>
                  <a:cxn ang="0">
                    <a:pos x="261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9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5"/>
                  </a:cxn>
                  <a:cxn ang="0">
                    <a:pos x="0" y="169"/>
                  </a:cxn>
                  <a:cxn ang="0">
                    <a:pos x="0" y="139"/>
                  </a:cxn>
                  <a:cxn ang="0">
                    <a:pos x="30" y="46"/>
                  </a:cxn>
                  <a:cxn ang="0">
                    <a:pos x="61" y="15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9">
                    <a:moveTo>
                      <a:pt x="107" y="0"/>
                    </a:moveTo>
                    <a:lnTo>
                      <a:pt x="168" y="0"/>
                    </a:lnTo>
                    <a:lnTo>
                      <a:pt x="184" y="15"/>
                    </a:lnTo>
                    <a:lnTo>
                      <a:pt x="230" y="31"/>
                    </a:lnTo>
                    <a:lnTo>
                      <a:pt x="261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9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5"/>
                    </a:lnTo>
                    <a:lnTo>
                      <a:pt x="0" y="169"/>
                    </a:lnTo>
                    <a:lnTo>
                      <a:pt x="0" y="139"/>
                    </a:lnTo>
                    <a:lnTo>
                      <a:pt x="30" y="46"/>
                    </a:lnTo>
                    <a:lnTo>
                      <a:pt x="61" y="15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9" name="Freeform 15"/>
              <p:cNvSpPr>
                <a:spLocks noEditPoints="1"/>
              </p:cNvSpPr>
              <p:nvPr/>
            </p:nvSpPr>
            <p:spPr bwMode="auto">
              <a:xfrm>
                <a:off x="14505" y="2698"/>
                <a:ext cx="1504" cy="1585"/>
              </a:xfrm>
              <a:custGeom>
                <a:avLst/>
                <a:gdLst/>
                <a:ahLst/>
                <a:cxnLst>
                  <a:cxn ang="0">
                    <a:pos x="1120" y="169"/>
                  </a:cxn>
                  <a:cxn ang="0">
                    <a:pos x="1289" y="262"/>
                  </a:cxn>
                  <a:cxn ang="0">
                    <a:pos x="1228" y="338"/>
                  </a:cxn>
                  <a:cxn ang="0">
                    <a:pos x="1105" y="246"/>
                  </a:cxn>
                  <a:cxn ang="0">
                    <a:pos x="1013" y="154"/>
                  </a:cxn>
                  <a:cxn ang="0">
                    <a:pos x="829" y="31"/>
                  </a:cxn>
                  <a:cxn ang="0">
                    <a:pos x="905" y="123"/>
                  </a:cxn>
                  <a:cxn ang="0">
                    <a:pos x="890" y="215"/>
                  </a:cxn>
                  <a:cxn ang="0">
                    <a:pos x="890" y="585"/>
                  </a:cxn>
                  <a:cxn ang="0">
                    <a:pos x="951" y="554"/>
                  </a:cxn>
                  <a:cxn ang="0">
                    <a:pos x="1074" y="523"/>
                  </a:cxn>
                  <a:cxn ang="0">
                    <a:pos x="1212" y="569"/>
                  </a:cxn>
                  <a:cxn ang="0">
                    <a:pos x="1182" y="600"/>
                  </a:cxn>
                  <a:cxn ang="0">
                    <a:pos x="1013" y="1000"/>
                  </a:cxn>
                  <a:cxn ang="0">
                    <a:pos x="1166" y="723"/>
                  </a:cxn>
                  <a:cxn ang="0">
                    <a:pos x="1228" y="769"/>
                  </a:cxn>
                  <a:cxn ang="0">
                    <a:pos x="1274" y="831"/>
                  </a:cxn>
                  <a:cxn ang="0">
                    <a:pos x="1059" y="1077"/>
                  </a:cxn>
                  <a:cxn ang="0">
                    <a:pos x="1289" y="1354"/>
                  </a:cxn>
                  <a:cxn ang="0">
                    <a:pos x="1381" y="1369"/>
                  </a:cxn>
                  <a:cxn ang="0">
                    <a:pos x="1458" y="1200"/>
                  </a:cxn>
                  <a:cxn ang="0">
                    <a:pos x="1473" y="1246"/>
                  </a:cxn>
                  <a:cxn ang="0">
                    <a:pos x="1504" y="1492"/>
                  </a:cxn>
                  <a:cxn ang="0">
                    <a:pos x="1412" y="1585"/>
                  </a:cxn>
                  <a:cxn ang="0">
                    <a:pos x="1289" y="1523"/>
                  </a:cxn>
                  <a:cxn ang="0">
                    <a:pos x="844" y="1215"/>
                  </a:cxn>
                  <a:cxn ang="0">
                    <a:pos x="660" y="1246"/>
                  </a:cxn>
                  <a:cxn ang="0">
                    <a:pos x="967" y="1062"/>
                  </a:cxn>
                  <a:cxn ang="0">
                    <a:pos x="691" y="692"/>
                  </a:cxn>
                  <a:cxn ang="0">
                    <a:pos x="629" y="908"/>
                  </a:cxn>
                  <a:cxn ang="0">
                    <a:pos x="737" y="877"/>
                  </a:cxn>
                  <a:cxn ang="0">
                    <a:pos x="752" y="892"/>
                  </a:cxn>
                  <a:cxn ang="0">
                    <a:pos x="629" y="969"/>
                  </a:cxn>
                  <a:cxn ang="0">
                    <a:pos x="537" y="1446"/>
                  </a:cxn>
                  <a:cxn ang="0">
                    <a:pos x="476" y="1446"/>
                  </a:cxn>
                  <a:cxn ang="0">
                    <a:pos x="399" y="1369"/>
                  </a:cxn>
                  <a:cxn ang="0">
                    <a:pos x="307" y="1277"/>
                  </a:cxn>
                  <a:cxn ang="0">
                    <a:pos x="292" y="1231"/>
                  </a:cxn>
                  <a:cxn ang="0">
                    <a:pos x="384" y="1262"/>
                  </a:cxn>
                  <a:cxn ang="0">
                    <a:pos x="460" y="1154"/>
                  </a:cxn>
                  <a:cxn ang="0">
                    <a:pos x="169" y="1185"/>
                  </a:cxn>
                  <a:cxn ang="0">
                    <a:pos x="77" y="1169"/>
                  </a:cxn>
                  <a:cxn ang="0">
                    <a:pos x="0" y="1108"/>
                  </a:cxn>
                  <a:cxn ang="0">
                    <a:pos x="460" y="954"/>
                  </a:cxn>
                  <a:cxn ang="0">
                    <a:pos x="292" y="800"/>
                  </a:cxn>
                  <a:cxn ang="0">
                    <a:pos x="184" y="800"/>
                  </a:cxn>
                  <a:cxn ang="0">
                    <a:pos x="138" y="754"/>
                  </a:cxn>
                  <a:cxn ang="0">
                    <a:pos x="307" y="708"/>
                  </a:cxn>
                  <a:cxn ang="0">
                    <a:pos x="460" y="615"/>
                  </a:cxn>
                  <a:cxn ang="0">
                    <a:pos x="261" y="538"/>
                  </a:cxn>
                  <a:cxn ang="0">
                    <a:pos x="215" y="538"/>
                  </a:cxn>
                  <a:cxn ang="0">
                    <a:pos x="506" y="323"/>
                  </a:cxn>
                  <a:cxn ang="0">
                    <a:pos x="568" y="292"/>
                  </a:cxn>
                  <a:cxn ang="0">
                    <a:pos x="691" y="369"/>
                  </a:cxn>
                  <a:cxn ang="0">
                    <a:pos x="568" y="431"/>
                  </a:cxn>
                  <a:cxn ang="0">
                    <a:pos x="583" y="523"/>
                  </a:cxn>
                  <a:cxn ang="0">
                    <a:pos x="568" y="677"/>
                  </a:cxn>
                  <a:cxn ang="0">
                    <a:pos x="829" y="600"/>
                  </a:cxn>
                  <a:cxn ang="0">
                    <a:pos x="767" y="200"/>
                  </a:cxn>
                  <a:cxn ang="0">
                    <a:pos x="721" y="31"/>
                  </a:cxn>
                </a:cxnLst>
                <a:rect l="0" t="0" r="r" b="b"/>
                <a:pathLst>
                  <a:path w="1504" h="1585">
                    <a:moveTo>
                      <a:pt x="1013" y="154"/>
                    </a:moveTo>
                    <a:lnTo>
                      <a:pt x="1059" y="154"/>
                    </a:lnTo>
                    <a:lnTo>
                      <a:pt x="1120" y="169"/>
                    </a:lnTo>
                    <a:lnTo>
                      <a:pt x="1182" y="169"/>
                    </a:lnTo>
                    <a:lnTo>
                      <a:pt x="1228" y="200"/>
                    </a:lnTo>
                    <a:lnTo>
                      <a:pt x="1289" y="262"/>
                    </a:lnTo>
                    <a:lnTo>
                      <a:pt x="1289" y="323"/>
                    </a:lnTo>
                    <a:lnTo>
                      <a:pt x="1274" y="338"/>
                    </a:lnTo>
                    <a:lnTo>
                      <a:pt x="1228" y="338"/>
                    </a:lnTo>
                    <a:lnTo>
                      <a:pt x="1212" y="323"/>
                    </a:lnTo>
                    <a:lnTo>
                      <a:pt x="1151" y="277"/>
                    </a:lnTo>
                    <a:lnTo>
                      <a:pt x="1105" y="246"/>
                    </a:lnTo>
                    <a:lnTo>
                      <a:pt x="1059" y="231"/>
                    </a:lnTo>
                    <a:lnTo>
                      <a:pt x="1013" y="185"/>
                    </a:lnTo>
                    <a:lnTo>
                      <a:pt x="1013" y="154"/>
                    </a:lnTo>
                    <a:close/>
                    <a:moveTo>
                      <a:pt x="752" y="0"/>
                    </a:moveTo>
                    <a:lnTo>
                      <a:pt x="783" y="0"/>
                    </a:lnTo>
                    <a:lnTo>
                      <a:pt x="829" y="31"/>
                    </a:lnTo>
                    <a:lnTo>
                      <a:pt x="859" y="46"/>
                    </a:lnTo>
                    <a:lnTo>
                      <a:pt x="890" y="92"/>
                    </a:lnTo>
                    <a:lnTo>
                      <a:pt x="905" y="123"/>
                    </a:lnTo>
                    <a:lnTo>
                      <a:pt x="905" y="138"/>
                    </a:lnTo>
                    <a:lnTo>
                      <a:pt x="890" y="154"/>
                    </a:lnTo>
                    <a:lnTo>
                      <a:pt x="890" y="215"/>
                    </a:lnTo>
                    <a:lnTo>
                      <a:pt x="875" y="277"/>
                    </a:lnTo>
                    <a:lnTo>
                      <a:pt x="875" y="462"/>
                    </a:lnTo>
                    <a:lnTo>
                      <a:pt x="890" y="585"/>
                    </a:lnTo>
                    <a:lnTo>
                      <a:pt x="905" y="585"/>
                    </a:lnTo>
                    <a:lnTo>
                      <a:pt x="921" y="569"/>
                    </a:lnTo>
                    <a:lnTo>
                      <a:pt x="951" y="554"/>
                    </a:lnTo>
                    <a:lnTo>
                      <a:pt x="998" y="554"/>
                    </a:lnTo>
                    <a:lnTo>
                      <a:pt x="1028" y="538"/>
                    </a:lnTo>
                    <a:lnTo>
                      <a:pt x="1074" y="523"/>
                    </a:lnTo>
                    <a:lnTo>
                      <a:pt x="1136" y="523"/>
                    </a:lnTo>
                    <a:lnTo>
                      <a:pt x="1182" y="538"/>
                    </a:lnTo>
                    <a:lnTo>
                      <a:pt x="1212" y="569"/>
                    </a:lnTo>
                    <a:lnTo>
                      <a:pt x="1197" y="585"/>
                    </a:lnTo>
                    <a:lnTo>
                      <a:pt x="1197" y="600"/>
                    </a:lnTo>
                    <a:lnTo>
                      <a:pt x="1182" y="600"/>
                    </a:lnTo>
                    <a:lnTo>
                      <a:pt x="905" y="662"/>
                    </a:lnTo>
                    <a:lnTo>
                      <a:pt x="951" y="846"/>
                    </a:lnTo>
                    <a:lnTo>
                      <a:pt x="1013" y="1000"/>
                    </a:lnTo>
                    <a:lnTo>
                      <a:pt x="1105" y="877"/>
                    </a:lnTo>
                    <a:lnTo>
                      <a:pt x="1136" y="754"/>
                    </a:lnTo>
                    <a:lnTo>
                      <a:pt x="1166" y="723"/>
                    </a:lnTo>
                    <a:lnTo>
                      <a:pt x="1182" y="723"/>
                    </a:lnTo>
                    <a:lnTo>
                      <a:pt x="1212" y="738"/>
                    </a:lnTo>
                    <a:lnTo>
                      <a:pt x="1228" y="769"/>
                    </a:lnTo>
                    <a:lnTo>
                      <a:pt x="1258" y="785"/>
                    </a:lnTo>
                    <a:lnTo>
                      <a:pt x="1274" y="815"/>
                    </a:lnTo>
                    <a:lnTo>
                      <a:pt x="1274" y="831"/>
                    </a:lnTo>
                    <a:lnTo>
                      <a:pt x="1197" y="908"/>
                    </a:lnTo>
                    <a:lnTo>
                      <a:pt x="1105" y="1031"/>
                    </a:lnTo>
                    <a:lnTo>
                      <a:pt x="1059" y="1077"/>
                    </a:lnTo>
                    <a:lnTo>
                      <a:pt x="1136" y="1185"/>
                    </a:lnTo>
                    <a:lnTo>
                      <a:pt x="1212" y="1277"/>
                    </a:lnTo>
                    <a:lnTo>
                      <a:pt x="1289" y="1354"/>
                    </a:lnTo>
                    <a:lnTo>
                      <a:pt x="1351" y="1385"/>
                    </a:lnTo>
                    <a:lnTo>
                      <a:pt x="1366" y="1385"/>
                    </a:lnTo>
                    <a:lnTo>
                      <a:pt x="1381" y="1369"/>
                    </a:lnTo>
                    <a:lnTo>
                      <a:pt x="1397" y="1338"/>
                    </a:lnTo>
                    <a:lnTo>
                      <a:pt x="1412" y="1292"/>
                    </a:lnTo>
                    <a:lnTo>
                      <a:pt x="1458" y="1200"/>
                    </a:lnTo>
                    <a:lnTo>
                      <a:pt x="1458" y="1185"/>
                    </a:lnTo>
                    <a:lnTo>
                      <a:pt x="1473" y="1215"/>
                    </a:lnTo>
                    <a:lnTo>
                      <a:pt x="1473" y="1246"/>
                    </a:lnTo>
                    <a:lnTo>
                      <a:pt x="1489" y="1385"/>
                    </a:lnTo>
                    <a:lnTo>
                      <a:pt x="1489" y="1462"/>
                    </a:lnTo>
                    <a:lnTo>
                      <a:pt x="1504" y="1492"/>
                    </a:lnTo>
                    <a:lnTo>
                      <a:pt x="1504" y="1554"/>
                    </a:lnTo>
                    <a:lnTo>
                      <a:pt x="1473" y="1585"/>
                    </a:lnTo>
                    <a:lnTo>
                      <a:pt x="1412" y="1585"/>
                    </a:lnTo>
                    <a:lnTo>
                      <a:pt x="1381" y="1569"/>
                    </a:lnTo>
                    <a:lnTo>
                      <a:pt x="1335" y="1554"/>
                    </a:lnTo>
                    <a:lnTo>
                      <a:pt x="1289" y="1523"/>
                    </a:lnTo>
                    <a:lnTo>
                      <a:pt x="1120" y="1354"/>
                    </a:lnTo>
                    <a:lnTo>
                      <a:pt x="998" y="1138"/>
                    </a:lnTo>
                    <a:lnTo>
                      <a:pt x="844" y="1215"/>
                    </a:lnTo>
                    <a:lnTo>
                      <a:pt x="706" y="1262"/>
                    </a:lnTo>
                    <a:lnTo>
                      <a:pt x="675" y="1262"/>
                    </a:lnTo>
                    <a:lnTo>
                      <a:pt x="660" y="1246"/>
                    </a:lnTo>
                    <a:lnTo>
                      <a:pt x="675" y="1246"/>
                    </a:lnTo>
                    <a:lnTo>
                      <a:pt x="844" y="1138"/>
                    </a:lnTo>
                    <a:lnTo>
                      <a:pt x="967" y="1062"/>
                    </a:lnTo>
                    <a:lnTo>
                      <a:pt x="890" y="862"/>
                    </a:lnTo>
                    <a:lnTo>
                      <a:pt x="844" y="662"/>
                    </a:lnTo>
                    <a:lnTo>
                      <a:pt x="691" y="692"/>
                    </a:lnTo>
                    <a:lnTo>
                      <a:pt x="568" y="738"/>
                    </a:lnTo>
                    <a:lnTo>
                      <a:pt x="568" y="938"/>
                    </a:lnTo>
                    <a:lnTo>
                      <a:pt x="629" y="908"/>
                    </a:lnTo>
                    <a:lnTo>
                      <a:pt x="675" y="892"/>
                    </a:lnTo>
                    <a:lnTo>
                      <a:pt x="706" y="892"/>
                    </a:lnTo>
                    <a:lnTo>
                      <a:pt x="737" y="877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892"/>
                    </a:lnTo>
                    <a:lnTo>
                      <a:pt x="721" y="923"/>
                    </a:lnTo>
                    <a:lnTo>
                      <a:pt x="675" y="938"/>
                    </a:lnTo>
                    <a:lnTo>
                      <a:pt x="629" y="969"/>
                    </a:lnTo>
                    <a:lnTo>
                      <a:pt x="568" y="1000"/>
                    </a:lnTo>
                    <a:lnTo>
                      <a:pt x="568" y="1354"/>
                    </a:lnTo>
                    <a:lnTo>
                      <a:pt x="537" y="1446"/>
                    </a:lnTo>
                    <a:lnTo>
                      <a:pt x="522" y="1477"/>
                    </a:lnTo>
                    <a:lnTo>
                      <a:pt x="491" y="1492"/>
                    </a:lnTo>
                    <a:lnTo>
                      <a:pt x="476" y="1446"/>
                    </a:lnTo>
                    <a:lnTo>
                      <a:pt x="460" y="1446"/>
                    </a:lnTo>
                    <a:lnTo>
                      <a:pt x="414" y="1400"/>
                    </a:lnTo>
                    <a:lnTo>
                      <a:pt x="399" y="1369"/>
                    </a:lnTo>
                    <a:lnTo>
                      <a:pt x="353" y="1323"/>
                    </a:lnTo>
                    <a:lnTo>
                      <a:pt x="322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31"/>
                    </a:lnTo>
                    <a:lnTo>
                      <a:pt x="292" y="1231"/>
                    </a:lnTo>
                    <a:lnTo>
                      <a:pt x="322" y="1246"/>
                    </a:lnTo>
                    <a:lnTo>
                      <a:pt x="338" y="1246"/>
                    </a:lnTo>
                    <a:lnTo>
                      <a:pt x="384" y="1262"/>
                    </a:lnTo>
                    <a:lnTo>
                      <a:pt x="430" y="1262"/>
                    </a:lnTo>
                    <a:lnTo>
                      <a:pt x="445" y="1231"/>
                    </a:lnTo>
                    <a:lnTo>
                      <a:pt x="460" y="1154"/>
                    </a:lnTo>
                    <a:lnTo>
                      <a:pt x="460" y="1015"/>
                    </a:lnTo>
                    <a:lnTo>
                      <a:pt x="292" y="1092"/>
                    </a:lnTo>
                    <a:lnTo>
                      <a:pt x="169" y="1185"/>
                    </a:lnTo>
                    <a:lnTo>
                      <a:pt x="138" y="1200"/>
                    </a:lnTo>
                    <a:lnTo>
                      <a:pt x="123" y="1200"/>
                    </a:lnTo>
                    <a:lnTo>
                      <a:pt x="77" y="1169"/>
                    </a:lnTo>
                    <a:lnTo>
                      <a:pt x="31" y="1154"/>
                    </a:lnTo>
                    <a:lnTo>
                      <a:pt x="0" y="1123"/>
                    </a:lnTo>
                    <a:lnTo>
                      <a:pt x="0" y="1108"/>
                    </a:lnTo>
                    <a:lnTo>
                      <a:pt x="31" y="1077"/>
                    </a:lnTo>
                    <a:lnTo>
                      <a:pt x="92" y="1077"/>
                    </a:lnTo>
                    <a:lnTo>
                      <a:pt x="460" y="954"/>
                    </a:lnTo>
                    <a:lnTo>
                      <a:pt x="460" y="754"/>
                    </a:lnTo>
                    <a:lnTo>
                      <a:pt x="384" y="769"/>
                    </a:lnTo>
                    <a:lnTo>
                      <a:pt x="292" y="800"/>
                    </a:lnTo>
                    <a:lnTo>
                      <a:pt x="261" y="815"/>
                    </a:lnTo>
                    <a:lnTo>
                      <a:pt x="215" y="815"/>
                    </a:lnTo>
                    <a:lnTo>
                      <a:pt x="184" y="800"/>
                    </a:lnTo>
                    <a:lnTo>
                      <a:pt x="169" y="785"/>
                    </a:lnTo>
                    <a:lnTo>
                      <a:pt x="138" y="769"/>
                    </a:lnTo>
                    <a:lnTo>
                      <a:pt x="138" y="754"/>
                    </a:lnTo>
                    <a:lnTo>
                      <a:pt x="153" y="738"/>
                    </a:lnTo>
                    <a:lnTo>
                      <a:pt x="169" y="738"/>
                    </a:lnTo>
                    <a:lnTo>
                      <a:pt x="307" y="708"/>
                    </a:lnTo>
                    <a:lnTo>
                      <a:pt x="414" y="692"/>
                    </a:lnTo>
                    <a:lnTo>
                      <a:pt x="460" y="677"/>
                    </a:lnTo>
                    <a:lnTo>
                      <a:pt x="460" y="615"/>
                    </a:lnTo>
                    <a:lnTo>
                      <a:pt x="430" y="492"/>
                    </a:lnTo>
                    <a:lnTo>
                      <a:pt x="307" y="523"/>
                    </a:lnTo>
                    <a:lnTo>
                      <a:pt x="261" y="538"/>
                    </a:lnTo>
                    <a:lnTo>
                      <a:pt x="230" y="554"/>
                    </a:lnTo>
                    <a:lnTo>
                      <a:pt x="215" y="554"/>
                    </a:lnTo>
                    <a:lnTo>
                      <a:pt x="215" y="538"/>
                    </a:lnTo>
                    <a:lnTo>
                      <a:pt x="384" y="446"/>
                    </a:lnTo>
                    <a:lnTo>
                      <a:pt x="476" y="369"/>
                    </a:lnTo>
                    <a:lnTo>
                      <a:pt x="506" y="323"/>
                    </a:lnTo>
                    <a:lnTo>
                      <a:pt x="506" y="308"/>
                    </a:lnTo>
                    <a:lnTo>
                      <a:pt x="522" y="292"/>
                    </a:lnTo>
                    <a:lnTo>
                      <a:pt x="568" y="292"/>
                    </a:lnTo>
                    <a:lnTo>
                      <a:pt x="614" y="308"/>
                    </a:lnTo>
                    <a:lnTo>
                      <a:pt x="645" y="323"/>
                    </a:lnTo>
                    <a:lnTo>
                      <a:pt x="691" y="369"/>
                    </a:lnTo>
                    <a:lnTo>
                      <a:pt x="691" y="400"/>
                    </a:lnTo>
                    <a:lnTo>
                      <a:pt x="660" y="400"/>
                    </a:lnTo>
                    <a:lnTo>
                      <a:pt x="568" y="431"/>
                    </a:lnTo>
                    <a:lnTo>
                      <a:pt x="506" y="462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583" y="554"/>
                    </a:lnTo>
                    <a:lnTo>
                      <a:pt x="568" y="585"/>
                    </a:lnTo>
                    <a:lnTo>
                      <a:pt x="568" y="677"/>
                    </a:lnTo>
                    <a:lnTo>
                      <a:pt x="783" y="615"/>
                    </a:lnTo>
                    <a:lnTo>
                      <a:pt x="798" y="600"/>
                    </a:lnTo>
                    <a:lnTo>
                      <a:pt x="829" y="600"/>
                    </a:lnTo>
                    <a:lnTo>
                      <a:pt x="798" y="415"/>
                    </a:lnTo>
                    <a:lnTo>
                      <a:pt x="783" y="292"/>
                    </a:lnTo>
                    <a:lnTo>
                      <a:pt x="767" y="200"/>
                    </a:lnTo>
                    <a:lnTo>
                      <a:pt x="752" y="138"/>
                    </a:lnTo>
                    <a:lnTo>
                      <a:pt x="721" y="62"/>
                    </a:lnTo>
                    <a:lnTo>
                      <a:pt x="721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0" name="Freeform 16"/>
              <p:cNvSpPr>
                <a:spLocks noEditPoints="1"/>
              </p:cNvSpPr>
              <p:nvPr/>
            </p:nvSpPr>
            <p:spPr bwMode="auto">
              <a:xfrm>
                <a:off x="16055" y="2698"/>
                <a:ext cx="1458" cy="1492"/>
              </a:xfrm>
              <a:custGeom>
                <a:avLst/>
                <a:gdLst/>
                <a:ahLst/>
                <a:cxnLst>
                  <a:cxn ang="0">
                    <a:pos x="706" y="646"/>
                  </a:cxn>
                  <a:cxn ang="0">
                    <a:pos x="905" y="231"/>
                  </a:cxn>
                  <a:cxn ang="0">
                    <a:pos x="890" y="323"/>
                  </a:cxn>
                  <a:cxn ang="0">
                    <a:pos x="859" y="646"/>
                  </a:cxn>
                  <a:cxn ang="0">
                    <a:pos x="783" y="646"/>
                  </a:cxn>
                  <a:cxn ang="0">
                    <a:pos x="737" y="631"/>
                  </a:cxn>
                  <a:cxn ang="0">
                    <a:pos x="813" y="308"/>
                  </a:cxn>
                  <a:cxn ang="0">
                    <a:pos x="737" y="292"/>
                  </a:cxn>
                  <a:cxn ang="0">
                    <a:pos x="675" y="431"/>
                  </a:cxn>
                  <a:cxn ang="0">
                    <a:pos x="752" y="477"/>
                  </a:cxn>
                  <a:cxn ang="0">
                    <a:pos x="645" y="662"/>
                  </a:cxn>
                  <a:cxn ang="0">
                    <a:pos x="614" y="877"/>
                  </a:cxn>
                  <a:cxn ang="0">
                    <a:pos x="599" y="1308"/>
                  </a:cxn>
                  <a:cxn ang="0">
                    <a:pos x="506" y="1246"/>
                  </a:cxn>
                  <a:cxn ang="0">
                    <a:pos x="552" y="908"/>
                  </a:cxn>
                  <a:cxn ang="0">
                    <a:pos x="506" y="262"/>
                  </a:cxn>
                  <a:cxn ang="0">
                    <a:pos x="583" y="246"/>
                  </a:cxn>
                  <a:cxn ang="0">
                    <a:pos x="798" y="200"/>
                  </a:cxn>
                  <a:cxn ang="0">
                    <a:pos x="1397" y="108"/>
                  </a:cxn>
                  <a:cxn ang="0">
                    <a:pos x="1443" y="200"/>
                  </a:cxn>
                  <a:cxn ang="0">
                    <a:pos x="1427" y="692"/>
                  </a:cxn>
                  <a:cxn ang="0">
                    <a:pos x="1458" y="1262"/>
                  </a:cxn>
                  <a:cxn ang="0">
                    <a:pos x="1427" y="1415"/>
                  </a:cxn>
                  <a:cxn ang="0">
                    <a:pos x="1351" y="1492"/>
                  </a:cxn>
                  <a:cxn ang="0">
                    <a:pos x="1304" y="1446"/>
                  </a:cxn>
                  <a:cxn ang="0">
                    <a:pos x="1136" y="1308"/>
                  </a:cxn>
                  <a:cxn ang="0">
                    <a:pos x="1197" y="1308"/>
                  </a:cxn>
                  <a:cxn ang="0">
                    <a:pos x="1304" y="1323"/>
                  </a:cxn>
                  <a:cxn ang="0">
                    <a:pos x="1351" y="1108"/>
                  </a:cxn>
                  <a:cxn ang="0">
                    <a:pos x="1351" y="508"/>
                  </a:cxn>
                  <a:cxn ang="0">
                    <a:pos x="1304" y="185"/>
                  </a:cxn>
                  <a:cxn ang="0">
                    <a:pos x="1212" y="215"/>
                  </a:cxn>
                  <a:cxn ang="0">
                    <a:pos x="1120" y="369"/>
                  </a:cxn>
                  <a:cxn ang="0">
                    <a:pos x="1274" y="323"/>
                  </a:cxn>
                  <a:cxn ang="0">
                    <a:pos x="1289" y="385"/>
                  </a:cxn>
                  <a:cxn ang="0">
                    <a:pos x="1120" y="415"/>
                  </a:cxn>
                  <a:cxn ang="0">
                    <a:pos x="1182" y="538"/>
                  </a:cxn>
                  <a:cxn ang="0">
                    <a:pos x="1335" y="538"/>
                  </a:cxn>
                  <a:cxn ang="0">
                    <a:pos x="1120" y="569"/>
                  </a:cxn>
                  <a:cxn ang="0">
                    <a:pos x="1090" y="615"/>
                  </a:cxn>
                  <a:cxn ang="0">
                    <a:pos x="1028" y="538"/>
                  </a:cxn>
                  <a:cxn ang="0">
                    <a:pos x="1013" y="292"/>
                  </a:cxn>
                  <a:cxn ang="0">
                    <a:pos x="998" y="123"/>
                  </a:cxn>
                  <a:cxn ang="0">
                    <a:pos x="1228" y="108"/>
                  </a:cxn>
                  <a:cxn ang="0">
                    <a:pos x="430" y="0"/>
                  </a:cxn>
                  <a:cxn ang="0">
                    <a:pos x="537" y="108"/>
                  </a:cxn>
                  <a:cxn ang="0">
                    <a:pos x="460" y="246"/>
                  </a:cxn>
                  <a:cxn ang="0">
                    <a:pos x="399" y="554"/>
                  </a:cxn>
                  <a:cxn ang="0">
                    <a:pos x="384" y="785"/>
                  </a:cxn>
                  <a:cxn ang="0">
                    <a:pos x="338" y="1415"/>
                  </a:cxn>
                  <a:cxn ang="0">
                    <a:pos x="292" y="1415"/>
                  </a:cxn>
                  <a:cxn ang="0">
                    <a:pos x="246" y="1292"/>
                  </a:cxn>
                  <a:cxn ang="0">
                    <a:pos x="292" y="969"/>
                  </a:cxn>
                  <a:cxn ang="0">
                    <a:pos x="276" y="554"/>
                  </a:cxn>
                  <a:cxn ang="0">
                    <a:pos x="77" y="785"/>
                  </a:cxn>
                  <a:cxn ang="0">
                    <a:pos x="0" y="815"/>
                  </a:cxn>
                  <a:cxn ang="0">
                    <a:pos x="246" y="462"/>
                  </a:cxn>
                  <a:cxn ang="0">
                    <a:pos x="399" y="138"/>
                  </a:cxn>
                  <a:cxn ang="0">
                    <a:pos x="384" y="62"/>
                  </a:cxn>
                </a:cxnLst>
                <a:rect l="0" t="0" r="r" b="b"/>
                <a:pathLst>
                  <a:path w="1458" h="1492">
                    <a:moveTo>
                      <a:pt x="706" y="646"/>
                    </a:moveTo>
                    <a:lnTo>
                      <a:pt x="645" y="662"/>
                    </a:lnTo>
                    <a:lnTo>
                      <a:pt x="706" y="646"/>
                    </a:lnTo>
                    <a:close/>
                    <a:moveTo>
                      <a:pt x="798" y="200"/>
                    </a:moveTo>
                    <a:lnTo>
                      <a:pt x="844" y="200"/>
                    </a:lnTo>
                    <a:lnTo>
                      <a:pt x="905" y="231"/>
                    </a:lnTo>
                    <a:lnTo>
                      <a:pt x="921" y="246"/>
                    </a:lnTo>
                    <a:lnTo>
                      <a:pt x="921" y="277"/>
                    </a:lnTo>
                    <a:lnTo>
                      <a:pt x="890" y="323"/>
                    </a:lnTo>
                    <a:lnTo>
                      <a:pt x="875" y="385"/>
                    </a:lnTo>
                    <a:lnTo>
                      <a:pt x="875" y="600"/>
                    </a:lnTo>
                    <a:lnTo>
                      <a:pt x="859" y="646"/>
                    </a:lnTo>
                    <a:lnTo>
                      <a:pt x="829" y="677"/>
                    </a:lnTo>
                    <a:lnTo>
                      <a:pt x="813" y="677"/>
                    </a:lnTo>
                    <a:lnTo>
                      <a:pt x="783" y="646"/>
                    </a:lnTo>
                    <a:lnTo>
                      <a:pt x="783" y="631"/>
                    </a:lnTo>
                    <a:lnTo>
                      <a:pt x="706" y="646"/>
                    </a:lnTo>
                    <a:lnTo>
                      <a:pt x="737" y="631"/>
                    </a:lnTo>
                    <a:lnTo>
                      <a:pt x="783" y="615"/>
                    </a:lnTo>
                    <a:lnTo>
                      <a:pt x="813" y="615"/>
                    </a:lnTo>
                    <a:lnTo>
                      <a:pt x="813" y="308"/>
                    </a:lnTo>
                    <a:lnTo>
                      <a:pt x="783" y="277"/>
                    </a:lnTo>
                    <a:lnTo>
                      <a:pt x="767" y="277"/>
                    </a:lnTo>
                    <a:lnTo>
                      <a:pt x="737" y="292"/>
                    </a:lnTo>
                    <a:lnTo>
                      <a:pt x="645" y="323"/>
                    </a:lnTo>
                    <a:lnTo>
                      <a:pt x="645" y="446"/>
                    </a:lnTo>
                    <a:lnTo>
                      <a:pt x="675" y="431"/>
                    </a:lnTo>
                    <a:lnTo>
                      <a:pt x="737" y="431"/>
                    </a:lnTo>
                    <a:lnTo>
                      <a:pt x="767" y="462"/>
                    </a:lnTo>
                    <a:lnTo>
                      <a:pt x="752" y="477"/>
                    </a:lnTo>
                    <a:lnTo>
                      <a:pt x="706" y="492"/>
                    </a:lnTo>
                    <a:lnTo>
                      <a:pt x="645" y="508"/>
                    </a:lnTo>
                    <a:lnTo>
                      <a:pt x="645" y="662"/>
                    </a:lnTo>
                    <a:lnTo>
                      <a:pt x="629" y="662"/>
                    </a:lnTo>
                    <a:lnTo>
                      <a:pt x="629" y="754"/>
                    </a:lnTo>
                    <a:lnTo>
                      <a:pt x="614" y="877"/>
                    </a:lnTo>
                    <a:lnTo>
                      <a:pt x="614" y="1200"/>
                    </a:lnTo>
                    <a:lnTo>
                      <a:pt x="599" y="1262"/>
                    </a:lnTo>
                    <a:lnTo>
                      <a:pt x="599" y="1308"/>
                    </a:lnTo>
                    <a:lnTo>
                      <a:pt x="583" y="1338"/>
                    </a:lnTo>
                    <a:lnTo>
                      <a:pt x="552" y="1338"/>
                    </a:lnTo>
                    <a:lnTo>
                      <a:pt x="506" y="1246"/>
                    </a:lnTo>
                    <a:lnTo>
                      <a:pt x="506" y="1154"/>
                    </a:lnTo>
                    <a:lnTo>
                      <a:pt x="522" y="1062"/>
                    </a:lnTo>
                    <a:lnTo>
                      <a:pt x="552" y="908"/>
                    </a:lnTo>
                    <a:lnTo>
                      <a:pt x="552" y="385"/>
                    </a:lnTo>
                    <a:lnTo>
                      <a:pt x="522" y="292"/>
                    </a:lnTo>
                    <a:lnTo>
                      <a:pt x="506" y="262"/>
                    </a:lnTo>
                    <a:lnTo>
                      <a:pt x="506" y="231"/>
                    </a:lnTo>
                    <a:lnTo>
                      <a:pt x="568" y="231"/>
                    </a:lnTo>
                    <a:lnTo>
                      <a:pt x="583" y="246"/>
                    </a:lnTo>
                    <a:lnTo>
                      <a:pt x="614" y="262"/>
                    </a:lnTo>
                    <a:lnTo>
                      <a:pt x="721" y="215"/>
                    </a:lnTo>
                    <a:lnTo>
                      <a:pt x="798" y="200"/>
                    </a:lnTo>
                    <a:close/>
                    <a:moveTo>
                      <a:pt x="1274" y="77"/>
                    </a:moveTo>
                    <a:lnTo>
                      <a:pt x="1335" y="77"/>
                    </a:lnTo>
                    <a:lnTo>
                      <a:pt x="1397" y="108"/>
                    </a:lnTo>
                    <a:lnTo>
                      <a:pt x="1458" y="169"/>
                    </a:lnTo>
                    <a:lnTo>
                      <a:pt x="1458" y="200"/>
                    </a:lnTo>
                    <a:lnTo>
                      <a:pt x="1443" y="200"/>
                    </a:lnTo>
                    <a:lnTo>
                      <a:pt x="1443" y="231"/>
                    </a:lnTo>
                    <a:lnTo>
                      <a:pt x="1427" y="262"/>
                    </a:lnTo>
                    <a:lnTo>
                      <a:pt x="1427" y="692"/>
                    </a:lnTo>
                    <a:lnTo>
                      <a:pt x="1443" y="923"/>
                    </a:lnTo>
                    <a:lnTo>
                      <a:pt x="1443" y="1200"/>
                    </a:lnTo>
                    <a:lnTo>
                      <a:pt x="1458" y="1262"/>
                    </a:lnTo>
                    <a:lnTo>
                      <a:pt x="1458" y="1338"/>
                    </a:lnTo>
                    <a:lnTo>
                      <a:pt x="1443" y="1385"/>
                    </a:lnTo>
                    <a:lnTo>
                      <a:pt x="1427" y="1415"/>
                    </a:lnTo>
                    <a:lnTo>
                      <a:pt x="1397" y="1462"/>
                    </a:lnTo>
                    <a:lnTo>
                      <a:pt x="1366" y="1492"/>
                    </a:lnTo>
                    <a:lnTo>
                      <a:pt x="1351" y="1492"/>
                    </a:lnTo>
                    <a:lnTo>
                      <a:pt x="1335" y="1477"/>
                    </a:lnTo>
                    <a:lnTo>
                      <a:pt x="1320" y="1477"/>
                    </a:lnTo>
                    <a:lnTo>
                      <a:pt x="1304" y="1446"/>
                    </a:lnTo>
                    <a:lnTo>
                      <a:pt x="1274" y="1431"/>
                    </a:lnTo>
                    <a:lnTo>
                      <a:pt x="1197" y="1354"/>
                    </a:lnTo>
                    <a:lnTo>
                      <a:pt x="1136" y="1308"/>
                    </a:lnTo>
                    <a:lnTo>
                      <a:pt x="1151" y="1292"/>
                    </a:lnTo>
                    <a:lnTo>
                      <a:pt x="1166" y="1292"/>
                    </a:lnTo>
                    <a:lnTo>
                      <a:pt x="1197" y="1308"/>
                    </a:lnTo>
                    <a:lnTo>
                      <a:pt x="1228" y="1308"/>
                    </a:lnTo>
                    <a:lnTo>
                      <a:pt x="1274" y="1323"/>
                    </a:lnTo>
                    <a:lnTo>
                      <a:pt x="1304" y="1323"/>
                    </a:lnTo>
                    <a:lnTo>
                      <a:pt x="1320" y="1308"/>
                    </a:lnTo>
                    <a:lnTo>
                      <a:pt x="1335" y="1246"/>
                    </a:lnTo>
                    <a:lnTo>
                      <a:pt x="1351" y="1108"/>
                    </a:lnTo>
                    <a:lnTo>
                      <a:pt x="1351" y="538"/>
                    </a:lnTo>
                    <a:lnTo>
                      <a:pt x="1335" y="538"/>
                    </a:lnTo>
                    <a:lnTo>
                      <a:pt x="1351" y="508"/>
                    </a:lnTo>
                    <a:lnTo>
                      <a:pt x="1351" y="246"/>
                    </a:lnTo>
                    <a:lnTo>
                      <a:pt x="1335" y="215"/>
                    </a:lnTo>
                    <a:lnTo>
                      <a:pt x="1304" y="185"/>
                    </a:lnTo>
                    <a:lnTo>
                      <a:pt x="1289" y="185"/>
                    </a:lnTo>
                    <a:lnTo>
                      <a:pt x="1258" y="200"/>
                    </a:lnTo>
                    <a:lnTo>
                      <a:pt x="1212" y="215"/>
                    </a:lnTo>
                    <a:lnTo>
                      <a:pt x="1166" y="215"/>
                    </a:lnTo>
                    <a:lnTo>
                      <a:pt x="1120" y="231"/>
                    </a:lnTo>
                    <a:lnTo>
                      <a:pt x="1120" y="369"/>
                    </a:lnTo>
                    <a:lnTo>
                      <a:pt x="1166" y="338"/>
                    </a:lnTo>
                    <a:lnTo>
                      <a:pt x="1212" y="323"/>
                    </a:lnTo>
                    <a:lnTo>
                      <a:pt x="1274" y="323"/>
                    </a:lnTo>
                    <a:lnTo>
                      <a:pt x="1304" y="354"/>
                    </a:lnTo>
                    <a:lnTo>
                      <a:pt x="1304" y="369"/>
                    </a:lnTo>
                    <a:lnTo>
                      <a:pt x="1289" y="385"/>
                    </a:lnTo>
                    <a:lnTo>
                      <a:pt x="1243" y="385"/>
                    </a:lnTo>
                    <a:lnTo>
                      <a:pt x="1197" y="400"/>
                    </a:lnTo>
                    <a:lnTo>
                      <a:pt x="1120" y="415"/>
                    </a:lnTo>
                    <a:lnTo>
                      <a:pt x="1105" y="415"/>
                    </a:lnTo>
                    <a:lnTo>
                      <a:pt x="1105" y="554"/>
                    </a:lnTo>
                    <a:lnTo>
                      <a:pt x="1182" y="538"/>
                    </a:lnTo>
                    <a:lnTo>
                      <a:pt x="1243" y="523"/>
                    </a:lnTo>
                    <a:lnTo>
                      <a:pt x="1320" y="523"/>
                    </a:lnTo>
                    <a:lnTo>
                      <a:pt x="1335" y="538"/>
                    </a:lnTo>
                    <a:lnTo>
                      <a:pt x="1289" y="538"/>
                    </a:lnTo>
                    <a:lnTo>
                      <a:pt x="1212" y="554"/>
                    </a:lnTo>
                    <a:lnTo>
                      <a:pt x="1120" y="569"/>
                    </a:lnTo>
                    <a:lnTo>
                      <a:pt x="1105" y="569"/>
                    </a:lnTo>
                    <a:lnTo>
                      <a:pt x="1105" y="600"/>
                    </a:lnTo>
                    <a:lnTo>
                      <a:pt x="1090" y="615"/>
                    </a:lnTo>
                    <a:lnTo>
                      <a:pt x="1074" y="615"/>
                    </a:lnTo>
                    <a:lnTo>
                      <a:pt x="1059" y="600"/>
                    </a:lnTo>
                    <a:lnTo>
                      <a:pt x="1028" y="538"/>
                    </a:lnTo>
                    <a:lnTo>
                      <a:pt x="1028" y="492"/>
                    </a:lnTo>
                    <a:lnTo>
                      <a:pt x="1013" y="492"/>
                    </a:lnTo>
                    <a:lnTo>
                      <a:pt x="1013" y="292"/>
                    </a:lnTo>
                    <a:lnTo>
                      <a:pt x="967" y="154"/>
                    </a:lnTo>
                    <a:lnTo>
                      <a:pt x="967" y="123"/>
                    </a:lnTo>
                    <a:lnTo>
                      <a:pt x="998" y="123"/>
                    </a:lnTo>
                    <a:lnTo>
                      <a:pt x="1028" y="138"/>
                    </a:lnTo>
                    <a:lnTo>
                      <a:pt x="1044" y="154"/>
                    </a:lnTo>
                    <a:lnTo>
                      <a:pt x="1228" y="108"/>
                    </a:lnTo>
                    <a:lnTo>
                      <a:pt x="1274" y="77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76" y="15"/>
                    </a:lnTo>
                    <a:lnTo>
                      <a:pt x="506" y="46"/>
                    </a:lnTo>
                    <a:lnTo>
                      <a:pt x="537" y="108"/>
                    </a:lnTo>
                    <a:lnTo>
                      <a:pt x="537" y="138"/>
                    </a:lnTo>
                    <a:lnTo>
                      <a:pt x="491" y="185"/>
                    </a:lnTo>
                    <a:lnTo>
                      <a:pt x="460" y="246"/>
                    </a:lnTo>
                    <a:lnTo>
                      <a:pt x="399" y="338"/>
                    </a:lnTo>
                    <a:lnTo>
                      <a:pt x="322" y="477"/>
                    </a:lnTo>
                    <a:lnTo>
                      <a:pt x="399" y="554"/>
                    </a:lnTo>
                    <a:lnTo>
                      <a:pt x="399" y="615"/>
                    </a:lnTo>
                    <a:lnTo>
                      <a:pt x="384" y="677"/>
                    </a:lnTo>
                    <a:lnTo>
                      <a:pt x="384" y="785"/>
                    </a:lnTo>
                    <a:lnTo>
                      <a:pt x="368" y="969"/>
                    </a:lnTo>
                    <a:lnTo>
                      <a:pt x="368" y="1354"/>
                    </a:lnTo>
                    <a:lnTo>
                      <a:pt x="338" y="1415"/>
                    </a:lnTo>
                    <a:lnTo>
                      <a:pt x="322" y="1431"/>
                    </a:lnTo>
                    <a:lnTo>
                      <a:pt x="307" y="1431"/>
                    </a:lnTo>
                    <a:lnTo>
                      <a:pt x="292" y="1415"/>
                    </a:lnTo>
                    <a:lnTo>
                      <a:pt x="261" y="1369"/>
                    </a:lnTo>
                    <a:lnTo>
                      <a:pt x="246" y="1323"/>
                    </a:lnTo>
                    <a:lnTo>
                      <a:pt x="246" y="1292"/>
                    </a:lnTo>
                    <a:lnTo>
                      <a:pt x="261" y="1231"/>
                    </a:lnTo>
                    <a:lnTo>
                      <a:pt x="276" y="1123"/>
                    </a:lnTo>
                    <a:lnTo>
                      <a:pt x="292" y="969"/>
                    </a:lnTo>
                    <a:lnTo>
                      <a:pt x="307" y="769"/>
                    </a:lnTo>
                    <a:lnTo>
                      <a:pt x="307" y="677"/>
                    </a:lnTo>
                    <a:lnTo>
                      <a:pt x="276" y="554"/>
                    </a:lnTo>
                    <a:lnTo>
                      <a:pt x="230" y="615"/>
                    </a:lnTo>
                    <a:lnTo>
                      <a:pt x="153" y="692"/>
                    </a:lnTo>
                    <a:lnTo>
                      <a:pt x="77" y="785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15"/>
                    </a:lnTo>
                    <a:lnTo>
                      <a:pt x="15" y="800"/>
                    </a:lnTo>
                    <a:lnTo>
                      <a:pt x="138" y="631"/>
                    </a:lnTo>
                    <a:lnTo>
                      <a:pt x="246" y="462"/>
                    </a:lnTo>
                    <a:lnTo>
                      <a:pt x="338" y="323"/>
                    </a:lnTo>
                    <a:lnTo>
                      <a:pt x="384" y="215"/>
                    </a:lnTo>
                    <a:lnTo>
                      <a:pt x="399" y="138"/>
                    </a:lnTo>
                    <a:lnTo>
                      <a:pt x="399" y="108"/>
                    </a:lnTo>
                    <a:lnTo>
                      <a:pt x="384" y="92"/>
                    </a:lnTo>
                    <a:lnTo>
                      <a:pt x="384" y="62"/>
                    </a:lnTo>
                    <a:lnTo>
                      <a:pt x="368" y="1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1" name="Freeform 17"/>
              <p:cNvSpPr>
                <a:spLocks noEditPoints="1"/>
              </p:cNvSpPr>
              <p:nvPr/>
            </p:nvSpPr>
            <p:spPr bwMode="auto">
              <a:xfrm>
                <a:off x="17943" y="2636"/>
                <a:ext cx="1534" cy="1600"/>
              </a:xfrm>
              <a:custGeom>
                <a:avLst/>
                <a:gdLst/>
                <a:ahLst/>
                <a:cxnLst>
                  <a:cxn ang="0">
                    <a:pos x="307" y="739"/>
                  </a:cxn>
                  <a:cxn ang="0">
                    <a:pos x="429" y="847"/>
                  </a:cxn>
                  <a:cxn ang="0">
                    <a:pos x="368" y="893"/>
                  </a:cxn>
                  <a:cxn ang="0">
                    <a:pos x="414" y="1000"/>
                  </a:cxn>
                  <a:cxn ang="0">
                    <a:pos x="445" y="1047"/>
                  </a:cxn>
                  <a:cxn ang="0">
                    <a:pos x="506" y="1200"/>
                  </a:cxn>
                  <a:cxn ang="0">
                    <a:pos x="1197" y="508"/>
                  </a:cxn>
                  <a:cxn ang="0">
                    <a:pos x="1289" y="616"/>
                  </a:cxn>
                  <a:cxn ang="0">
                    <a:pos x="552" y="677"/>
                  </a:cxn>
                  <a:cxn ang="0">
                    <a:pos x="675" y="1170"/>
                  </a:cxn>
                  <a:cxn ang="0">
                    <a:pos x="583" y="1231"/>
                  </a:cxn>
                  <a:cxn ang="0">
                    <a:pos x="798" y="1108"/>
                  </a:cxn>
                  <a:cxn ang="0">
                    <a:pos x="644" y="970"/>
                  </a:cxn>
                  <a:cxn ang="0">
                    <a:pos x="905" y="1108"/>
                  </a:cxn>
                  <a:cxn ang="0">
                    <a:pos x="982" y="877"/>
                  </a:cxn>
                  <a:cxn ang="0">
                    <a:pos x="859" y="893"/>
                  </a:cxn>
                  <a:cxn ang="0">
                    <a:pos x="690" y="877"/>
                  </a:cxn>
                  <a:cxn ang="0">
                    <a:pos x="706" y="847"/>
                  </a:cxn>
                  <a:cxn ang="0">
                    <a:pos x="1043" y="754"/>
                  </a:cxn>
                  <a:cxn ang="0">
                    <a:pos x="1166" y="831"/>
                  </a:cxn>
                  <a:cxn ang="0">
                    <a:pos x="1043" y="1062"/>
                  </a:cxn>
                  <a:cxn ang="0">
                    <a:pos x="1335" y="1354"/>
                  </a:cxn>
                  <a:cxn ang="0">
                    <a:pos x="1488" y="1431"/>
                  </a:cxn>
                  <a:cxn ang="0">
                    <a:pos x="1151" y="1431"/>
                  </a:cxn>
                  <a:cxn ang="0">
                    <a:pos x="614" y="1385"/>
                  </a:cxn>
                  <a:cxn ang="0">
                    <a:pos x="521" y="1570"/>
                  </a:cxn>
                  <a:cxn ang="0">
                    <a:pos x="491" y="1262"/>
                  </a:cxn>
                  <a:cxn ang="0">
                    <a:pos x="76" y="1416"/>
                  </a:cxn>
                  <a:cxn ang="0">
                    <a:pos x="0" y="1339"/>
                  </a:cxn>
                  <a:cxn ang="0">
                    <a:pos x="261" y="1262"/>
                  </a:cxn>
                  <a:cxn ang="0">
                    <a:pos x="230" y="724"/>
                  </a:cxn>
                  <a:cxn ang="0">
                    <a:pos x="76" y="754"/>
                  </a:cxn>
                  <a:cxn ang="0">
                    <a:pos x="15" y="693"/>
                  </a:cxn>
                  <a:cxn ang="0">
                    <a:pos x="813" y="570"/>
                  </a:cxn>
                  <a:cxn ang="0">
                    <a:pos x="782" y="77"/>
                  </a:cxn>
                  <a:cxn ang="0">
                    <a:pos x="429" y="170"/>
                  </a:cxn>
                  <a:cxn ang="0">
                    <a:pos x="598" y="247"/>
                  </a:cxn>
                  <a:cxn ang="0">
                    <a:pos x="798" y="231"/>
                  </a:cxn>
                  <a:cxn ang="0">
                    <a:pos x="475" y="324"/>
                  </a:cxn>
                  <a:cxn ang="0">
                    <a:pos x="491" y="416"/>
                  </a:cxn>
                  <a:cxn ang="0">
                    <a:pos x="813" y="370"/>
                  </a:cxn>
                  <a:cxn ang="0">
                    <a:pos x="905" y="139"/>
                  </a:cxn>
                  <a:cxn ang="0">
                    <a:pos x="782" y="77"/>
                  </a:cxn>
                  <a:cxn ang="0">
                    <a:pos x="1043" y="47"/>
                  </a:cxn>
                  <a:cxn ang="0">
                    <a:pos x="1013" y="231"/>
                  </a:cxn>
                  <a:cxn ang="0">
                    <a:pos x="859" y="493"/>
                  </a:cxn>
                  <a:cxn ang="0">
                    <a:pos x="644" y="462"/>
                  </a:cxn>
                  <a:cxn ang="0">
                    <a:pos x="491" y="508"/>
                  </a:cxn>
                  <a:cxn ang="0">
                    <a:pos x="353" y="154"/>
                  </a:cxn>
                  <a:cxn ang="0">
                    <a:pos x="567" y="62"/>
                  </a:cxn>
                </a:cxnLst>
                <a:rect l="0" t="0" r="r" b="b"/>
                <a:pathLst>
                  <a:path w="1534" h="1600">
                    <a:moveTo>
                      <a:pt x="475" y="677"/>
                    </a:moveTo>
                    <a:lnTo>
                      <a:pt x="368" y="693"/>
                    </a:lnTo>
                    <a:lnTo>
                      <a:pt x="276" y="724"/>
                    </a:lnTo>
                    <a:lnTo>
                      <a:pt x="307" y="739"/>
                    </a:lnTo>
                    <a:lnTo>
                      <a:pt x="322" y="770"/>
                    </a:lnTo>
                    <a:lnTo>
                      <a:pt x="322" y="862"/>
                    </a:lnTo>
                    <a:lnTo>
                      <a:pt x="337" y="847"/>
                    </a:lnTo>
                    <a:lnTo>
                      <a:pt x="429" y="847"/>
                    </a:lnTo>
                    <a:lnTo>
                      <a:pt x="445" y="862"/>
                    </a:lnTo>
                    <a:lnTo>
                      <a:pt x="445" y="877"/>
                    </a:lnTo>
                    <a:lnTo>
                      <a:pt x="429" y="893"/>
                    </a:lnTo>
                    <a:lnTo>
                      <a:pt x="368" y="893"/>
                    </a:lnTo>
                    <a:lnTo>
                      <a:pt x="322" y="908"/>
                    </a:lnTo>
                    <a:lnTo>
                      <a:pt x="322" y="1016"/>
                    </a:lnTo>
                    <a:lnTo>
                      <a:pt x="368" y="1000"/>
                    </a:lnTo>
                    <a:lnTo>
                      <a:pt x="414" y="1000"/>
                    </a:lnTo>
                    <a:lnTo>
                      <a:pt x="445" y="1016"/>
                    </a:lnTo>
                    <a:lnTo>
                      <a:pt x="460" y="1016"/>
                    </a:lnTo>
                    <a:lnTo>
                      <a:pt x="460" y="1031"/>
                    </a:lnTo>
                    <a:lnTo>
                      <a:pt x="445" y="1047"/>
                    </a:lnTo>
                    <a:lnTo>
                      <a:pt x="414" y="1047"/>
                    </a:lnTo>
                    <a:lnTo>
                      <a:pt x="322" y="1077"/>
                    </a:lnTo>
                    <a:lnTo>
                      <a:pt x="322" y="1247"/>
                    </a:lnTo>
                    <a:lnTo>
                      <a:pt x="506" y="1200"/>
                    </a:lnTo>
                    <a:lnTo>
                      <a:pt x="506" y="754"/>
                    </a:lnTo>
                    <a:lnTo>
                      <a:pt x="475" y="677"/>
                    </a:lnTo>
                    <a:close/>
                    <a:moveTo>
                      <a:pt x="1089" y="508"/>
                    </a:moveTo>
                    <a:lnTo>
                      <a:pt x="1197" y="508"/>
                    </a:lnTo>
                    <a:lnTo>
                      <a:pt x="1289" y="554"/>
                    </a:lnTo>
                    <a:lnTo>
                      <a:pt x="1304" y="585"/>
                    </a:lnTo>
                    <a:lnTo>
                      <a:pt x="1304" y="600"/>
                    </a:lnTo>
                    <a:lnTo>
                      <a:pt x="1289" y="616"/>
                    </a:lnTo>
                    <a:lnTo>
                      <a:pt x="1258" y="616"/>
                    </a:lnTo>
                    <a:lnTo>
                      <a:pt x="936" y="631"/>
                    </a:lnTo>
                    <a:lnTo>
                      <a:pt x="706" y="662"/>
                    </a:lnTo>
                    <a:lnTo>
                      <a:pt x="552" y="677"/>
                    </a:lnTo>
                    <a:lnTo>
                      <a:pt x="583" y="693"/>
                    </a:lnTo>
                    <a:lnTo>
                      <a:pt x="583" y="1185"/>
                    </a:lnTo>
                    <a:lnTo>
                      <a:pt x="629" y="1170"/>
                    </a:lnTo>
                    <a:lnTo>
                      <a:pt x="675" y="1170"/>
                    </a:lnTo>
                    <a:lnTo>
                      <a:pt x="675" y="1185"/>
                    </a:lnTo>
                    <a:lnTo>
                      <a:pt x="644" y="1200"/>
                    </a:lnTo>
                    <a:lnTo>
                      <a:pt x="629" y="1216"/>
                    </a:lnTo>
                    <a:lnTo>
                      <a:pt x="583" y="1231"/>
                    </a:lnTo>
                    <a:lnTo>
                      <a:pt x="583" y="1354"/>
                    </a:lnTo>
                    <a:lnTo>
                      <a:pt x="736" y="1277"/>
                    </a:lnTo>
                    <a:lnTo>
                      <a:pt x="859" y="1170"/>
                    </a:lnTo>
                    <a:lnTo>
                      <a:pt x="798" y="1108"/>
                    </a:lnTo>
                    <a:lnTo>
                      <a:pt x="767" y="1062"/>
                    </a:lnTo>
                    <a:lnTo>
                      <a:pt x="721" y="1031"/>
                    </a:lnTo>
                    <a:lnTo>
                      <a:pt x="690" y="1016"/>
                    </a:lnTo>
                    <a:lnTo>
                      <a:pt x="644" y="970"/>
                    </a:lnTo>
                    <a:lnTo>
                      <a:pt x="660" y="954"/>
                    </a:lnTo>
                    <a:lnTo>
                      <a:pt x="706" y="954"/>
                    </a:lnTo>
                    <a:lnTo>
                      <a:pt x="798" y="1016"/>
                    </a:lnTo>
                    <a:lnTo>
                      <a:pt x="905" y="1108"/>
                    </a:lnTo>
                    <a:lnTo>
                      <a:pt x="936" y="1047"/>
                    </a:lnTo>
                    <a:lnTo>
                      <a:pt x="951" y="985"/>
                    </a:lnTo>
                    <a:lnTo>
                      <a:pt x="982" y="893"/>
                    </a:lnTo>
                    <a:lnTo>
                      <a:pt x="982" y="877"/>
                    </a:lnTo>
                    <a:lnTo>
                      <a:pt x="951" y="847"/>
                    </a:lnTo>
                    <a:lnTo>
                      <a:pt x="920" y="847"/>
                    </a:lnTo>
                    <a:lnTo>
                      <a:pt x="890" y="862"/>
                    </a:lnTo>
                    <a:lnTo>
                      <a:pt x="859" y="893"/>
                    </a:lnTo>
                    <a:lnTo>
                      <a:pt x="813" y="908"/>
                    </a:lnTo>
                    <a:lnTo>
                      <a:pt x="736" y="908"/>
                    </a:lnTo>
                    <a:lnTo>
                      <a:pt x="706" y="893"/>
                    </a:lnTo>
                    <a:lnTo>
                      <a:pt x="690" y="877"/>
                    </a:lnTo>
                    <a:lnTo>
                      <a:pt x="675" y="877"/>
                    </a:lnTo>
                    <a:lnTo>
                      <a:pt x="690" y="862"/>
                    </a:lnTo>
                    <a:lnTo>
                      <a:pt x="690" y="847"/>
                    </a:lnTo>
                    <a:lnTo>
                      <a:pt x="706" y="847"/>
                    </a:lnTo>
                    <a:lnTo>
                      <a:pt x="844" y="816"/>
                    </a:lnTo>
                    <a:lnTo>
                      <a:pt x="936" y="785"/>
                    </a:lnTo>
                    <a:lnTo>
                      <a:pt x="997" y="770"/>
                    </a:lnTo>
                    <a:lnTo>
                      <a:pt x="1043" y="754"/>
                    </a:lnTo>
                    <a:lnTo>
                      <a:pt x="1074" y="754"/>
                    </a:lnTo>
                    <a:lnTo>
                      <a:pt x="1135" y="785"/>
                    </a:lnTo>
                    <a:lnTo>
                      <a:pt x="1166" y="816"/>
                    </a:lnTo>
                    <a:lnTo>
                      <a:pt x="1166" y="831"/>
                    </a:lnTo>
                    <a:lnTo>
                      <a:pt x="1151" y="847"/>
                    </a:lnTo>
                    <a:lnTo>
                      <a:pt x="1120" y="893"/>
                    </a:lnTo>
                    <a:lnTo>
                      <a:pt x="1089" y="970"/>
                    </a:lnTo>
                    <a:lnTo>
                      <a:pt x="1043" y="1062"/>
                    </a:lnTo>
                    <a:lnTo>
                      <a:pt x="982" y="1170"/>
                    </a:lnTo>
                    <a:lnTo>
                      <a:pt x="1120" y="1262"/>
                    </a:lnTo>
                    <a:lnTo>
                      <a:pt x="1243" y="1324"/>
                    </a:lnTo>
                    <a:lnTo>
                      <a:pt x="1335" y="1354"/>
                    </a:lnTo>
                    <a:lnTo>
                      <a:pt x="1427" y="1370"/>
                    </a:lnTo>
                    <a:lnTo>
                      <a:pt x="1504" y="1400"/>
                    </a:lnTo>
                    <a:lnTo>
                      <a:pt x="1534" y="1416"/>
                    </a:lnTo>
                    <a:lnTo>
                      <a:pt x="1488" y="1431"/>
                    </a:lnTo>
                    <a:lnTo>
                      <a:pt x="1396" y="1447"/>
                    </a:lnTo>
                    <a:lnTo>
                      <a:pt x="1289" y="1462"/>
                    </a:lnTo>
                    <a:lnTo>
                      <a:pt x="1212" y="1462"/>
                    </a:lnTo>
                    <a:lnTo>
                      <a:pt x="1151" y="1431"/>
                    </a:lnTo>
                    <a:lnTo>
                      <a:pt x="1059" y="1354"/>
                    </a:lnTo>
                    <a:lnTo>
                      <a:pt x="936" y="1231"/>
                    </a:lnTo>
                    <a:lnTo>
                      <a:pt x="782" y="1339"/>
                    </a:lnTo>
                    <a:lnTo>
                      <a:pt x="614" y="1385"/>
                    </a:lnTo>
                    <a:lnTo>
                      <a:pt x="614" y="1554"/>
                    </a:lnTo>
                    <a:lnTo>
                      <a:pt x="567" y="1600"/>
                    </a:lnTo>
                    <a:lnTo>
                      <a:pt x="552" y="1600"/>
                    </a:lnTo>
                    <a:lnTo>
                      <a:pt x="521" y="1570"/>
                    </a:lnTo>
                    <a:lnTo>
                      <a:pt x="491" y="1508"/>
                    </a:lnTo>
                    <a:lnTo>
                      <a:pt x="475" y="1462"/>
                    </a:lnTo>
                    <a:lnTo>
                      <a:pt x="475" y="1431"/>
                    </a:lnTo>
                    <a:lnTo>
                      <a:pt x="491" y="1262"/>
                    </a:lnTo>
                    <a:lnTo>
                      <a:pt x="337" y="1324"/>
                    </a:lnTo>
                    <a:lnTo>
                      <a:pt x="215" y="1370"/>
                    </a:lnTo>
                    <a:lnTo>
                      <a:pt x="138" y="1416"/>
                    </a:lnTo>
                    <a:lnTo>
                      <a:pt x="76" y="1416"/>
                    </a:lnTo>
                    <a:lnTo>
                      <a:pt x="46" y="1400"/>
                    </a:lnTo>
                    <a:lnTo>
                      <a:pt x="30" y="1370"/>
                    </a:lnTo>
                    <a:lnTo>
                      <a:pt x="0" y="1354"/>
                    </a:lnTo>
                    <a:lnTo>
                      <a:pt x="0" y="1339"/>
                    </a:lnTo>
                    <a:lnTo>
                      <a:pt x="30" y="1308"/>
                    </a:lnTo>
                    <a:lnTo>
                      <a:pt x="138" y="1308"/>
                    </a:lnTo>
                    <a:lnTo>
                      <a:pt x="199" y="1277"/>
                    </a:lnTo>
                    <a:lnTo>
                      <a:pt x="261" y="1262"/>
                    </a:lnTo>
                    <a:lnTo>
                      <a:pt x="261" y="877"/>
                    </a:lnTo>
                    <a:lnTo>
                      <a:pt x="245" y="800"/>
                    </a:lnTo>
                    <a:lnTo>
                      <a:pt x="245" y="754"/>
                    </a:lnTo>
                    <a:lnTo>
                      <a:pt x="230" y="724"/>
                    </a:lnTo>
                    <a:lnTo>
                      <a:pt x="184" y="739"/>
                    </a:lnTo>
                    <a:lnTo>
                      <a:pt x="138" y="739"/>
                    </a:lnTo>
                    <a:lnTo>
                      <a:pt x="107" y="754"/>
                    </a:lnTo>
                    <a:lnTo>
                      <a:pt x="76" y="754"/>
                    </a:lnTo>
                    <a:lnTo>
                      <a:pt x="46" y="724"/>
                    </a:lnTo>
                    <a:lnTo>
                      <a:pt x="30" y="724"/>
                    </a:lnTo>
                    <a:lnTo>
                      <a:pt x="15" y="708"/>
                    </a:lnTo>
                    <a:lnTo>
                      <a:pt x="15" y="693"/>
                    </a:lnTo>
                    <a:lnTo>
                      <a:pt x="30" y="693"/>
                    </a:lnTo>
                    <a:lnTo>
                      <a:pt x="368" y="647"/>
                    </a:lnTo>
                    <a:lnTo>
                      <a:pt x="629" y="600"/>
                    </a:lnTo>
                    <a:lnTo>
                      <a:pt x="813" y="570"/>
                    </a:lnTo>
                    <a:lnTo>
                      <a:pt x="951" y="539"/>
                    </a:lnTo>
                    <a:lnTo>
                      <a:pt x="1043" y="524"/>
                    </a:lnTo>
                    <a:lnTo>
                      <a:pt x="1089" y="508"/>
                    </a:lnTo>
                    <a:close/>
                    <a:moveTo>
                      <a:pt x="782" y="77"/>
                    </a:moveTo>
                    <a:lnTo>
                      <a:pt x="675" y="108"/>
                    </a:lnTo>
                    <a:lnTo>
                      <a:pt x="552" y="124"/>
                    </a:lnTo>
                    <a:lnTo>
                      <a:pt x="429" y="154"/>
                    </a:lnTo>
                    <a:lnTo>
                      <a:pt x="429" y="170"/>
                    </a:lnTo>
                    <a:lnTo>
                      <a:pt x="445" y="200"/>
                    </a:lnTo>
                    <a:lnTo>
                      <a:pt x="445" y="231"/>
                    </a:lnTo>
                    <a:lnTo>
                      <a:pt x="460" y="277"/>
                    </a:lnTo>
                    <a:lnTo>
                      <a:pt x="598" y="247"/>
                    </a:lnTo>
                    <a:lnTo>
                      <a:pt x="690" y="216"/>
                    </a:lnTo>
                    <a:lnTo>
                      <a:pt x="752" y="216"/>
                    </a:lnTo>
                    <a:lnTo>
                      <a:pt x="767" y="231"/>
                    </a:lnTo>
                    <a:lnTo>
                      <a:pt x="798" y="231"/>
                    </a:lnTo>
                    <a:lnTo>
                      <a:pt x="798" y="262"/>
                    </a:lnTo>
                    <a:lnTo>
                      <a:pt x="752" y="277"/>
                    </a:lnTo>
                    <a:lnTo>
                      <a:pt x="644" y="293"/>
                    </a:lnTo>
                    <a:lnTo>
                      <a:pt x="475" y="324"/>
                    </a:lnTo>
                    <a:lnTo>
                      <a:pt x="460" y="324"/>
                    </a:lnTo>
                    <a:lnTo>
                      <a:pt x="475" y="370"/>
                    </a:lnTo>
                    <a:lnTo>
                      <a:pt x="475" y="400"/>
                    </a:lnTo>
                    <a:lnTo>
                      <a:pt x="491" y="416"/>
                    </a:lnTo>
                    <a:lnTo>
                      <a:pt x="491" y="431"/>
                    </a:lnTo>
                    <a:lnTo>
                      <a:pt x="629" y="400"/>
                    </a:lnTo>
                    <a:lnTo>
                      <a:pt x="736" y="370"/>
                    </a:lnTo>
                    <a:lnTo>
                      <a:pt x="813" y="370"/>
                    </a:lnTo>
                    <a:lnTo>
                      <a:pt x="828" y="339"/>
                    </a:lnTo>
                    <a:lnTo>
                      <a:pt x="844" y="293"/>
                    </a:lnTo>
                    <a:lnTo>
                      <a:pt x="874" y="231"/>
                    </a:lnTo>
                    <a:lnTo>
                      <a:pt x="905" y="139"/>
                    </a:lnTo>
                    <a:lnTo>
                      <a:pt x="905" y="124"/>
                    </a:lnTo>
                    <a:lnTo>
                      <a:pt x="890" y="93"/>
                    </a:lnTo>
                    <a:lnTo>
                      <a:pt x="874" y="77"/>
                    </a:lnTo>
                    <a:lnTo>
                      <a:pt x="782" y="77"/>
                    </a:lnTo>
                    <a:close/>
                    <a:moveTo>
                      <a:pt x="920" y="0"/>
                    </a:moveTo>
                    <a:lnTo>
                      <a:pt x="982" y="0"/>
                    </a:lnTo>
                    <a:lnTo>
                      <a:pt x="1013" y="31"/>
                    </a:lnTo>
                    <a:lnTo>
                      <a:pt x="1043" y="47"/>
                    </a:lnTo>
                    <a:lnTo>
                      <a:pt x="1089" y="93"/>
                    </a:lnTo>
                    <a:lnTo>
                      <a:pt x="1089" y="124"/>
                    </a:lnTo>
                    <a:lnTo>
                      <a:pt x="1074" y="139"/>
                    </a:lnTo>
                    <a:lnTo>
                      <a:pt x="1013" y="231"/>
                    </a:lnTo>
                    <a:lnTo>
                      <a:pt x="966" y="354"/>
                    </a:lnTo>
                    <a:lnTo>
                      <a:pt x="920" y="447"/>
                    </a:lnTo>
                    <a:lnTo>
                      <a:pt x="874" y="493"/>
                    </a:lnTo>
                    <a:lnTo>
                      <a:pt x="859" y="493"/>
                    </a:lnTo>
                    <a:lnTo>
                      <a:pt x="844" y="477"/>
                    </a:lnTo>
                    <a:lnTo>
                      <a:pt x="813" y="416"/>
                    </a:lnTo>
                    <a:lnTo>
                      <a:pt x="798" y="431"/>
                    </a:lnTo>
                    <a:lnTo>
                      <a:pt x="644" y="462"/>
                    </a:lnTo>
                    <a:lnTo>
                      <a:pt x="537" y="477"/>
                    </a:lnTo>
                    <a:lnTo>
                      <a:pt x="506" y="477"/>
                    </a:lnTo>
                    <a:lnTo>
                      <a:pt x="506" y="508"/>
                    </a:lnTo>
                    <a:lnTo>
                      <a:pt x="491" y="508"/>
                    </a:lnTo>
                    <a:lnTo>
                      <a:pt x="429" y="447"/>
                    </a:lnTo>
                    <a:lnTo>
                      <a:pt x="429" y="400"/>
                    </a:lnTo>
                    <a:lnTo>
                      <a:pt x="383" y="247"/>
                    </a:lnTo>
                    <a:lnTo>
                      <a:pt x="353" y="154"/>
                    </a:lnTo>
                    <a:lnTo>
                      <a:pt x="322" y="108"/>
                    </a:lnTo>
                    <a:lnTo>
                      <a:pt x="322" y="93"/>
                    </a:lnTo>
                    <a:lnTo>
                      <a:pt x="414" y="93"/>
                    </a:lnTo>
                    <a:lnTo>
                      <a:pt x="567" y="62"/>
                    </a:lnTo>
                    <a:lnTo>
                      <a:pt x="859" y="16"/>
                    </a:lnTo>
                    <a:lnTo>
                      <a:pt x="890" y="16"/>
                    </a:lnTo>
                    <a:lnTo>
                      <a:pt x="9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2" name="Freeform 18"/>
              <p:cNvSpPr>
                <a:spLocks noEditPoints="1"/>
              </p:cNvSpPr>
              <p:nvPr/>
            </p:nvSpPr>
            <p:spPr bwMode="auto">
              <a:xfrm>
                <a:off x="19723" y="2698"/>
                <a:ext cx="1504" cy="1477"/>
              </a:xfrm>
              <a:custGeom>
                <a:avLst/>
                <a:gdLst/>
                <a:ahLst/>
                <a:cxnLst>
                  <a:cxn ang="0">
                    <a:pos x="859" y="1200"/>
                  </a:cxn>
                  <a:cxn ang="0">
                    <a:pos x="1043" y="1446"/>
                  </a:cxn>
                  <a:cxn ang="0">
                    <a:pos x="798" y="1262"/>
                  </a:cxn>
                  <a:cxn ang="0">
                    <a:pos x="15" y="1062"/>
                  </a:cxn>
                  <a:cxn ang="0">
                    <a:pos x="153" y="1200"/>
                  </a:cxn>
                  <a:cxn ang="0">
                    <a:pos x="169" y="1338"/>
                  </a:cxn>
                  <a:cxn ang="0">
                    <a:pos x="77" y="1323"/>
                  </a:cxn>
                  <a:cxn ang="0">
                    <a:pos x="0" y="1108"/>
                  </a:cxn>
                  <a:cxn ang="0">
                    <a:pos x="245" y="985"/>
                  </a:cxn>
                  <a:cxn ang="0">
                    <a:pos x="368" y="1138"/>
                  </a:cxn>
                  <a:cxn ang="0">
                    <a:pos x="276" y="1108"/>
                  </a:cxn>
                  <a:cxn ang="0">
                    <a:pos x="230" y="985"/>
                  </a:cxn>
                  <a:cxn ang="0">
                    <a:pos x="506" y="923"/>
                  </a:cxn>
                  <a:cxn ang="0">
                    <a:pos x="522" y="1046"/>
                  </a:cxn>
                  <a:cxn ang="0">
                    <a:pos x="384" y="923"/>
                  </a:cxn>
                  <a:cxn ang="0">
                    <a:pos x="890" y="877"/>
                  </a:cxn>
                  <a:cxn ang="0">
                    <a:pos x="997" y="1031"/>
                  </a:cxn>
                  <a:cxn ang="0">
                    <a:pos x="844" y="954"/>
                  </a:cxn>
                  <a:cxn ang="0">
                    <a:pos x="951" y="277"/>
                  </a:cxn>
                  <a:cxn ang="0">
                    <a:pos x="783" y="292"/>
                  </a:cxn>
                  <a:cxn ang="0">
                    <a:pos x="813" y="462"/>
                  </a:cxn>
                  <a:cxn ang="0">
                    <a:pos x="921" y="492"/>
                  </a:cxn>
                  <a:cxn ang="0">
                    <a:pos x="1013" y="308"/>
                  </a:cxn>
                  <a:cxn ang="0">
                    <a:pos x="430" y="154"/>
                  </a:cxn>
                  <a:cxn ang="0">
                    <a:pos x="291" y="77"/>
                  </a:cxn>
                  <a:cxn ang="0">
                    <a:pos x="414" y="169"/>
                  </a:cxn>
                  <a:cxn ang="0">
                    <a:pos x="169" y="538"/>
                  </a:cxn>
                  <a:cxn ang="0">
                    <a:pos x="261" y="554"/>
                  </a:cxn>
                  <a:cxn ang="0">
                    <a:pos x="414" y="385"/>
                  </a:cxn>
                  <a:cxn ang="0">
                    <a:pos x="491" y="338"/>
                  </a:cxn>
                  <a:cxn ang="0">
                    <a:pos x="552" y="415"/>
                  </a:cxn>
                  <a:cxn ang="0">
                    <a:pos x="261" y="769"/>
                  </a:cxn>
                  <a:cxn ang="0">
                    <a:pos x="337" y="800"/>
                  </a:cxn>
                  <a:cxn ang="0">
                    <a:pos x="414" y="677"/>
                  </a:cxn>
                  <a:cxn ang="0">
                    <a:pos x="522" y="831"/>
                  </a:cxn>
                  <a:cxn ang="0">
                    <a:pos x="169" y="969"/>
                  </a:cxn>
                  <a:cxn ang="0">
                    <a:pos x="77" y="908"/>
                  </a:cxn>
                  <a:cxn ang="0">
                    <a:pos x="322" y="600"/>
                  </a:cxn>
                  <a:cxn ang="0">
                    <a:pos x="46" y="692"/>
                  </a:cxn>
                  <a:cxn ang="0">
                    <a:pos x="31" y="600"/>
                  </a:cxn>
                  <a:cxn ang="0">
                    <a:pos x="276" y="231"/>
                  </a:cxn>
                  <a:cxn ang="0">
                    <a:pos x="276" y="92"/>
                  </a:cxn>
                  <a:cxn ang="0">
                    <a:pos x="875" y="31"/>
                  </a:cxn>
                  <a:cxn ang="0">
                    <a:pos x="829" y="215"/>
                  </a:cxn>
                  <a:cxn ang="0">
                    <a:pos x="1043" y="200"/>
                  </a:cxn>
                  <a:cxn ang="0">
                    <a:pos x="1151" y="246"/>
                  </a:cxn>
                  <a:cxn ang="0">
                    <a:pos x="1089" y="385"/>
                  </a:cxn>
                  <a:cxn ang="0">
                    <a:pos x="1120" y="662"/>
                  </a:cxn>
                  <a:cxn ang="0">
                    <a:pos x="1442" y="800"/>
                  </a:cxn>
                  <a:cxn ang="0">
                    <a:pos x="1166" y="815"/>
                  </a:cxn>
                  <a:cxn ang="0">
                    <a:pos x="752" y="800"/>
                  </a:cxn>
                  <a:cxn ang="0">
                    <a:pos x="583" y="892"/>
                  </a:cxn>
                  <a:cxn ang="0">
                    <a:pos x="706" y="462"/>
                  </a:cxn>
                  <a:cxn ang="0">
                    <a:pos x="568" y="569"/>
                  </a:cxn>
                  <a:cxn ang="0">
                    <a:pos x="614" y="462"/>
                  </a:cxn>
                  <a:cxn ang="0">
                    <a:pos x="798" y="77"/>
                  </a:cxn>
                </a:cxnLst>
                <a:rect l="0" t="0" r="r" b="b"/>
                <a:pathLst>
                  <a:path w="1504" h="1477">
                    <a:moveTo>
                      <a:pt x="737" y="1154"/>
                    </a:moveTo>
                    <a:lnTo>
                      <a:pt x="752" y="1154"/>
                    </a:lnTo>
                    <a:lnTo>
                      <a:pt x="783" y="1169"/>
                    </a:lnTo>
                    <a:lnTo>
                      <a:pt x="859" y="1200"/>
                    </a:lnTo>
                    <a:lnTo>
                      <a:pt x="936" y="1246"/>
                    </a:lnTo>
                    <a:lnTo>
                      <a:pt x="1013" y="1323"/>
                    </a:lnTo>
                    <a:lnTo>
                      <a:pt x="1043" y="1415"/>
                    </a:lnTo>
                    <a:lnTo>
                      <a:pt x="1043" y="1446"/>
                    </a:lnTo>
                    <a:lnTo>
                      <a:pt x="1013" y="1477"/>
                    </a:lnTo>
                    <a:lnTo>
                      <a:pt x="982" y="1462"/>
                    </a:lnTo>
                    <a:lnTo>
                      <a:pt x="859" y="1338"/>
                    </a:lnTo>
                    <a:lnTo>
                      <a:pt x="798" y="1262"/>
                    </a:lnTo>
                    <a:lnTo>
                      <a:pt x="752" y="1215"/>
                    </a:lnTo>
                    <a:lnTo>
                      <a:pt x="737" y="1185"/>
                    </a:lnTo>
                    <a:lnTo>
                      <a:pt x="737" y="1154"/>
                    </a:lnTo>
                    <a:close/>
                    <a:moveTo>
                      <a:pt x="15" y="1062"/>
                    </a:moveTo>
                    <a:lnTo>
                      <a:pt x="31" y="1077"/>
                    </a:lnTo>
                    <a:lnTo>
                      <a:pt x="61" y="1092"/>
                    </a:lnTo>
                    <a:lnTo>
                      <a:pt x="123" y="1154"/>
                    </a:lnTo>
                    <a:lnTo>
                      <a:pt x="153" y="1200"/>
                    </a:lnTo>
                    <a:lnTo>
                      <a:pt x="169" y="1246"/>
                    </a:lnTo>
                    <a:lnTo>
                      <a:pt x="184" y="1277"/>
                    </a:lnTo>
                    <a:lnTo>
                      <a:pt x="184" y="1308"/>
                    </a:lnTo>
                    <a:lnTo>
                      <a:pt x="169" y="1338"/>
                    </a:lnTo>
                    <a:lnTo>
                      <a:pt x="138" y="1369"/>
                    </a:lnTo>
                    <a:lnTo>
                      <a:pt x="123" y="1369"/>
                    </a:lnTo>
                    <a:lnTo>
                      <a:pt x="92" y="1354"/>
                    </a:lnTo>
                    <a:lnTo>
                      <a:pt x="77" y="1323"/>
                    </a:lnTo>
                    <a:lnTo>
                      <a:pt x="46" y="1246"/>
                    </a:lnTo>
                    <a:lnTo>
                      <a:pt x="31" y="1185"/>
                    </a:lnTo>
                    <a:lnTo>
                      <a:pt x="15" y="1154"/>
                    </a:lnTo>
                    <a:lnTo>
                      <a:pt x="0" y="1108"/>
                    </a:lnTo>
                    <a:lnTo>
                      <a:pt x="0" y="1077"/>
                    </a:lnTo>
                    <a:lnTo>
                      <a:pt x="15" y="1062"/>
                    </a:lnTo>
                    <a:close/>
                    <a:moveTo>
                      <a:pt x="230" y="985"/>
                    </a:moveTo>
                    <a:lnTo>
                      <a:pt x="245" y="985"/>
                    </a:lnTo>
                    <a:lnTo>
                      <a:pt x="337" y="1031"/>
                    </a:lnTo>
                    <a:lnTo>
                      <a:pt x="353" y="1062"/>
                    </a:lnTo>
                    <a:lnTo>
                      <a:pt x="368" y="1077"/>
                    </a:lnTo>
                    <a:lnTo>
                      <a:pt x="368" y="1138"/>
                    </a:lnTo>
                    <a:lnTo>
                      <a:pt x="353" y="1154"/>
                    </a:lnTo>
                    <a:lnTo>
                      <a:pt x="353" y="1169"/>
                    </a:lnTo>
                    <a:lnTo>
                      <a:pt x="337" y="1169"/>
                    </a:lnTo>
                    <a:lnTo>
                      <a:pt x="276" y="1108"/>
                    </a:lnTo>
                    <a:lnTo>
                      <a:pt x="245" y="1046"/>
                    </a:lnTo>
                    <a:lnTo>
                      <a:pt x="215" y="1015"/>
                    </a:lnTo>
                    <a:lnTo>
                      <a:pt x="215" y="1000"/>
                    </a:lnTo>
                    <a:lnTo>
                      <a:pt x="230" y="985"/>
                    </a:lnTo>
                    <a:close/>
                    <a:moveTo>
                      <a:pt x="384" y="892"/>
                    </a:moveTo>
                    <a:lnTo>
                      <a:pt x="430" y="892"/>
                    </a:lnTo>
                    <a:lnTo>
                      <a:pt x="460" y="908"/>
                    </a:lnTo>
                    <a:lnTo>
                      <a:pt x="506" y="923"/>
                    </a:lnTo>
                    <a:lnTo>
                      <a:pt x="552" y="969"/>
                    </a:lnTo>
                    <a:lnTo>
                      <a:pt x="552" y="1031"/>
                    </a:lnTo>
                    <a:lnTo>
                      <a:pt x="537" y="1046"/>
                    </a:lnTo>
                    <a:lnTo>
                      <a:pt x="522" y="1046"/>
                    </a:lnTo>
                    <a:lnTo>
                      <a:pt x="491" y="1031"/>
                    </a:lnTo>
                    <a:lnTo>
                      <a:pt x="476" y="1031"/>
                    </a:lnTo>
                    <a:lnTo>
                      <a:pt x="445" y="985"/>
                    </a:lnTo>
                    <a:lnTo>
                      <a:pt x="384" y="923"/>
                    </a:lnTo>
                    <a:lnTo>
                      <a:pt x="384" y="892"/>
                    </a:lnTo>
                    <a:close/>
                    <a:moveTo>
                      <a:pt x="783" y="862"/>
                    </a:moveTo>
                    <a:lnTo>
                      <a:pt x="813" y="862"/>
                    </a:lnTo>
                    <a:lnTo>
                      <a:pt x="890" y="877"/>
                    </a:lnTo>
                    <a:lnTo>
                      <a:pt x="936" y="908"/>
                    </a:lnTo>
                    <a:lnTo>
                      <a:pt x="967" y="923"/>
                    </a:lnTo>
                    <a:lnTo>
                      <a:pt x="997" y="969"/>
                    </a:lnTo>
                    <a:lnTo>
                      <a:pt x="997" y="1031"/>
                    </a:lnTo>
                    <a:lnTo>
                      <a:pt x="982" y="1046"/>
                    </a:lnTo>
                    <a:lnTo>
                      <a:pt x="951" y="1046"/>
                    </a:lnTo>
                    <a:lnTo>
                      <a:pt x="890" y="985"/>
                    </a:lnTo>
                    <a:lnTo>
                      <a:pt x="844" y="954"/>
                    </a:lnTo>
                    <a:lnTo>
                      <a:pt x="798" y="908"/>
                    </a:lnTo>
                    <a:lnTo>
                      <a:pt x="783" y="908"/>
                    </a:lnTo>
                    <a:lnTo>
                      <a:pt x="783" y="862"/>
                    </a:lnTo>
                    <a:close/>
                    <a:moveTo>
                      <a:pt x="951" y="277"/>
                    </a:moveTo>
                    <a:lnTo>
                      <a:pt x="921" y="292"/>
                    </a:lnTo>
                    <a:lnTo>
                      <a:pt x="875" y="308"/>
                    </a:lnTo>
                    <a:lnTo>
                      <a:pt x="813" y="308"/>
                    </a:lnTo>
                    <a:lnTo>
                      <a:pt x="783" y="292"/>
                    </a:lnTo>
                    <a:lnTo>
                      <a:pt x="767" y="323"/>
                    </a:lnTo>
                    <a:lnTo>
                      <a:pt x="706" y="385"/>
                    </a:lnTo>
                    <a:lnTo>
                      <a:pt x="767" y="431"/>
                    </a:lnTo>
                    <a:lnTo>
                      <a:pt x="813" y="462"/>
                    </a:lnTo>
                    <a:lnTo>
                      <a:pt x="844" y="492"/>
                    </a:lnTo>
                    <a:lnTo>
                      <a:pt x="875" y="508"/>
                    </a:lnTo>
                    <a:lnTo>
                      <a:pt x="890" y="523"/>
                    </a:lnTo>
                    <a:lnTo>
                      <a:pt x="921" y="492"/>
                    </a:lnTo>
                    <a:lnTo>
                      <a:pt x="936" y="446"/>
                    </a:lnTo>
                    <a:lnTo>
                      <a:pt x="951" y="415"/>
                    </a:lnTo>
                    <a:lnTo>
                      <a:pt x="982" y="369"/>
                    </a:lnTo>
                    <a:lnTo>
                      <a:pt x="1013" y="308"/>
                    </a:lnTo>
                    <a:lnTo>
                      <a:pt x="1013" y="292"/>
                    </a:lnTo>
                    <a:lnTo>
                      <a:pt x="997" y="277"/>
                    </a:lnTo>
                    <a:lnTo>
                      <a:pt x="951" y="277"/>
                    </a:lnTo>
                    <a:close/>
                    <a:moveTo>
                      <a:pt x="430" y="154"/>
                    </a:moveTo>
                    <a:lnTo>
                      <a:pt x="430" y="185"/>
                    </a:lnTo>
                    <a:lnTo>
                      <a:pt x="414" y="169"/>
                    </a:lnTo>
                    <a:lnTo>
                      <a:pt x="430" y="154"/>
                    </a:lnTo>
                    <a:close/>
                    <a:moveTo>
                      <a:pt x="291" y="77"/>
                    </a:moveTo>
                    <a:lnTo>
                      <a:pt x="307" y="77"/>
                    </a:lnTo>
                    <a:lnTo>
                      <a:pt x="368" y="108"/>
                    </a:lnTo>
                    <a:lnTo>
                      <a:pt x="399" y="138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68" y="262"/>
                    </a:lnTo>
                    <a:lnTo>
                      <a:pt x="276" y="369"/>
                    </a:lnTo>
                    <a:lnTo>
                      <a:pt x="169" y="538"/>
                    </a:lnTo>
                    <a:lnTo>
                      <a:pt x="169" y="554"/>
                    </a:lnTo>
                    <a:lnTo>
                      <a:pt x="199" y="569"/>
                    </a:lnTo>
                    <a:lnTo>
                      <a:pt x="230" y="554"/>
                    </a:lnTo>
                    <a:lnTo>
                      <a:pt x="261" y="554"/>
                    </a:lnTo>
                    <a:lnTo>
                      <a:pt x="307" y="538"/>
                    </a:lnTo>
                    <a:lnTo>
                      <a:pt x="353" y="538"/>
                    </a:lnTo>
                    <a:lnTo>
                      <a:pt x="384" y="477"/>
                    </a:lnTo>
                    <a:lnTo>
                      <a:pt x="414" y="385"/>
                    </a:lnTo>
                    <a:lnTo>
                      <a:pt x="414" y="338"/>
                    </a:lnTo>
                    <a:lnTo>
                      <a:pt x="430" y="323"/>
                    </a:lnTo>
                    <a:lnTo>
                      <a:pt x="476" y="323"/>
                    </a:lnTo>
                    <a:lnTo>
                      <a:pt x="491" y="338"/>
                    </a:lnTo>
                    <a:lnTo>
                      <a:pt x="522" y="354"/>
                    </a:lnTo>
                    <a:lnTo>
                      <a:pt x="537" y="369"/>
                    </a:lnTo>
                    <a:lnTo>
                      <a:pt x="552" y="400"/>
                    </a:lnTo>
                    <a:lnTo>
                      <a:pt x="552" y="415"/>
                    </a:lnTo>
                    <a:lnTo>
                      <a:pt x="491" y="477"/>
                    </a:lnTo>
                    <a:lnTo>
                      <a:pt x="414" y="569"/>
                    </a:lnTo>
                    <a:lnTo>
                      <a:pt x="337" y="677"/>
                    </a:lnTo>
                    <a:lnTo>
                      <a:pt x="261" y="769"/>
                    </a:lnTo>
                    <a:lnTo>
                      <a:pt x="215" y="831"/>
                    </a:lnTo>
                    <a:lnTo>
                      <a:pt x="215" y="846"/>
                    </a:lnTo>
                    <a:lnTo>
                      <a:pt x="230" y="846"/>
                    </a:lnTo>
                    <a:lnTo>
                      <a:pt x="337" y="800"/>
                    </a:lnTo>
                    <a:lnTo>
                      <a:pt x="430" y="769"/>
                    </a:lnTo>
                    <a:lnTo>
                      <a:pt x="399" y="708"/>
                    </a:lnTo>
                    <a:lnTo>
                      <a:pt x="399" y="677"/>
                    </a:lnTo>
                    <a:lnTo>
                      <a:pt x="414" y="677"/>
                    </a:lnTo>
                    <a:lnTo>
                      <a:pt x="476" y="708"/>
                    </a:lnTo>
                    <a:lnTo>
                      <a:pt x="537" y="769"/>
                    </a:lnTo>
                    <a:lnTo>
                      <a:pt x="537" y="815"/>
                    </a:lnTo>
                    <a:lnTo>
                      <a:pt x="522" y="831"/>
                    </a:lnTo>
                    <a:lnTo>
                      <a:pt x="476" y="831"/>
                    </a:lnTo>
                    <a:lnTo>
                      <a:pt x="445" y="800"/>
                    </a:lnTo>
                    <a:lnTo>
                      <a:pt x="307" y="877"/>
                    </a:lnTo>
                    <a:lnTo>
                      <a:pt x="169" y="969"/>
                    </a:lnTo>
                    <a:lnTo>
                      <a:pt x="138" y="985"/>
                    </a:lnTo>
                    <a:lnTo>
                      <a:pt x="123" y="985"/>
                    </a:lnTo>
                    <a:lnTo>
                      <a:pt x="77" y="938"/>
                    </a:lnTo>
                    <a:lnTo>
                      <a:pt x="77" y="908"/>
                    </a:lnTo>
                    <a:lnTo>
                      <a:pt x="138" y="846"/>
                    </a:lnTo>
                    <a:lnTo>
                      <a:pt x="261" y="692"/>
                    </a:lnTo>
                    <a:lnTo>
                      <a:pt x="307" y="631"/>
                    </a:lnTo>
                    <a:lnTo>
                      <a:pt x="322" y="600"/>
                    </a:lnTo>
                    <a:lnTo>
                      <a:pt x="184" y="631"/>
                    </a:lnTo>
                    <a:lnTo>
                      <a:pt x="107" y="677"/>
                    </a:lnTo>
                    <a:lnTo>
                      <a:pt x="77" y="692"/>
                    </a:lnTo>
                    <a:lnTo>
                      <a:pt x="46" y="692"/>
                    </a:lnTo>
                    <a:lnTo>
                      <a:pt x="31" y="677"/>
                    </a:lnTo>
                    <a:lnTo>
                      <a:pt x="15" y="646"/>
                    </a:lnTo>
                    <a:lnTo>
                      <a:pt x="15" y="631"/>
                    </a:lnTo>
                    <a:lnTo>
                      <a:pt x="31" y="600"/>
                    </a:lnTo>
                    <a:lnTo>
                      <a:pt x="123" y="508"/>
                    </a:lnTo>
                    <a:lnTo>
                      <a:pt x="153" y="462"/>
                    </a:lnTo>
                    <a:lnTo>
                      <a:pt x="230" y="338"/>
                    </a:lnTo>
                    <a:lnTo>
                      <a:pt x="276" y="231"/>
                    </a:lnTo>
                    <a:lnTo>
                      <a:pt x="291" y="154"/>
                    </a:lnTo>
                    <a:lnTo>
                      <a:pt x="291" y="138"/>
                    </a:lnTo>
                    <a:lnTo>
                      <a:pt x="276" y="108"/>
                    </a:lnTo>
                    <a:lnTo>
                      <a:pt x="276" y="92"/>
                    </a:lnTo>
                    <a:lnTo>
                      <a:pt x="291" y="77"/>
                    </a:lnTo>
                    <a:close/>
                    <a:moveTo>
                      <a:pt x="783" y="0"/>
                    </a:moveTo>
                    <a:lnTo>
                      <a:pt x="813" y="0"/>
                    </a:lnTo>
                    <a:lnTo>
                      <a:pt x="875" y="31"/>
                    </a:lnTo>
                    <a:lnTo>
                      <a:pt x="905" y="62"/>
                    </a:lnTo>
                    <a:lnTo>
                      <a:pt x="921" y="92"/>
                    </a:lnTo>
                    <a:lnTo>
                      <a:pt x="890" y="123"/>
                    </a:lnTo>
                    <a:lnTo>
                      <a:pt x="829" y="215"/>
                    </a:lnTo>
                    <a:lnTo>
                      <a:pt x="798" y="277"/>
                    </a:lnTo>
                    <a:lnTo>
                      <a:pt x="936" y="246"/>
                    </a:lnTo>
                    <a:lnTo>
                      <a:pt x="1013" y="215"/>
                    </a:lnTo>
                    <a:lnTo>
                      <a:pt x="1043" y="200"/>
                    </a:lnTo>
                    <a:lnTo>
                      <a:pt x="1074" y="200"/>
                    </a:lnTo>
                    <a:lnTo>
                      <a:pt x="1105" y="215"/>
                    </a:lnTo>
                    <a:lnTo>
                      <a:pt x="1120" y="231"/>
                    </a:lnTo>
                    <a:lnTo>
                      <a:pt x="1151" y="246"/>
                    </a:lnTo>
                    <a:lnTo>
                      <a:pt x="1182" y="246"/>
                    </a:lnTo>
                    <a:lnTo>
                      <a:pt x="1197" y="262"/>
                    </a:lnTo>
                    <a:lnTo>
                      <a:pt x="1197" y="277"/>
                    </a:lnTo>
                    <a:lnTo>
                      <a:pt x="1089" y="385"/>
                    </a:lnTo>
                    <a:lnTo>
                      <a:pt x="951" y="569"/>
                    </a:lnTo>
                    <a:lnTo>
                      <a:pt x="1013" y="600"/>
                    </a:lnTo>
                    <a:lnTo>
                      <a:pt x="1059" y="631"/>
                    </a:lnTo>
                    <a:lnTo>
                      <a:pt x="1120" y="662"/>
                    </a:lnTo>
                    <a:lnTo>
                      <a:pt x="1289" y="723"/>
                    </a:lnTo>
                    <a:lnTo>
                      <a:pt x="1473" y="769"/>
                    </a:lnTo>
                    <a:lnTo>
                      <a:pt x="1504" y="785"/>
                    </a:lnTo>
                    <a:lnTo>
                      <a:pt x="1442" y="800"/>
                    </a:lnTo>
                    <a:lnTo>
                      <a:pt x="1335" y="815"/>
                    </a:lnTo>
                    <a:lnTo>
                      <a:pt x="1212" y="831"/>
                    </a:lnTo>
                    <a:lnTo>
                      <a:pt x="1228" y="846"/>
                    </a:lnTo>
                    <a:lnTo>
                      <a:pt x="1166" y="815"/>
                    </a:lnTo>
                    <a:lnTo>
                      <a:pt x="1059" y="738"/>
                    </a:lnTo>
                    <a:lnTo>
                      <a:pt x="921" y="631"/>
                    </a:lnTo>
                    <a:lnTo>
                      <a:pt x="813" y="754"/>
                    </a:lnTo>
                    <a:lnTo>
                      <a:pt x="752" y="800"/>
                    </a:lnTo>
                    <a:lnTo>
                      <a:pt x="706" y="846"/>
                    </a:lnTo>
                    <a:lnTo>
                      <a:pt x="660" y="877"/>
                    </a:lnTo>
                    <a:lnTo>
                      <a:pt x="629" y="892"/>
                    </a:lnTo>
                    <a:lnTo>
                      <a:pt x="583" y="892"/>
                    </a:lnTo>
                    <a:lnTo>
                      <a:pt x="875" y="600"/>
                    </a:lnTo>
                    <a:lnTo>
                      <a:pt x="813" y="554"/>
                    </a:lnTo>
                    <a:lnTo>
                      <a:pt x="737" y="477"/>
                    </a:lnTo>
                    <a:lnTo>
                      <a:pt x="706" y="462"/>
                    </a:lnTo>
                    <a:lnTo>
                      <a:pt x="706" y="446"/>
                    </a:lnTo>
                    <a:lnTo>
                      <a:pt x="660" y="492"/>
                    </a:lnTo>
                    <a:lnTo>
                      <a:pt x="629" y="538"/>
                    </a:lnTo>
                    <a:lnTo>
                      <a:pt x="568" y="569"/>
                    </a:lnTo>
                    <a:lnTo>
                      <a:pt x="552" y="569"/>
                    </a:lnTo>
                    <a:lnTo>
                      <a:pt x="552" y="554"/>
                    </a:lnTo>
                    <a:lnTo>
                      <a:pt x="568" y="523"/>
                    </a:lnTo>
                    <a:lnTo>
                      <a:pt x="614" y="462"/>
                    </a:lnTo>
                    <a:lnTo>
                      <a:pt x="675" y="369"/>
                    </a:lnTo>
                    <a:lnTo>
                      <a:pt x="737" y="262"/>
                    </a:lnTo>
                    <a:lnTo>
                      <a:pt x="783" y="169"/>
                    </a:lnTo>
                    <a:lnTo>
                      <a:pt x="798" y="77"/>
                    </a:lnTo>
                    <a:lnTo>
                      <a:pt x="798" y="46"/>
                    </a:lnTo>
                    <a:lnTo>
                      <a:pt x="783" y="31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3" name="Freeform 19"/>
              <p:cNvSpPr>
                <a:spLocks noEditPoints="1"/>
              </p:cNvSpPr>
              <p:nvPr/>
            </p:nvSpPr>
            <p:spPr bwMode="auto">
              <a:xfrm>
                <a:off x="21411" y="2606"/>
                <a:ext cx="1519" cy="1615"/>
              </a:xfrm>
              <a:custGeom>
                <a:avLst/>
                <a:gdLst/>
                <a:ahLst/>
                <a:cxnLst>
                  <a:cxn ang="0">
                    <a:pos x="706" y="461"/>
                  </a:cxn>
                  <a:cxn ang="0">
                    <a:pos x="706" y="507"/>
                  </a:cxn>
                  <a:cxn ang="0">
                    <a:pos x="691" y="584"/>
                  </a:cxn>
                  <a:cxn ang="0">
                    <a:pos x="1074" y="507"/>
                  </a:cxn>
                  <a:cxn ang="0">
                    <a:pos x="1397" y="461"/>
                  </a:cxn>
                  <a:cxn ang="0">
                    <a:pos x="1504" y="538"/>
                  </a:cxn>
                  <a:cxn ang="0">
                    <a:pos x="1504" y="600"/>
                  </a:cxn>
                  <a:cxn ang="0">
                    <a:pos x="706" y="630"/>
                  </a:cxn>
                  <a:cxn ang="0">
                    <a:pos x="522" y="784"/>
                  </a:cxn>
                  <a:cxn ang="0">
                    <a:pos x="460" y="877"/>
                  </a:cxn>
                  <a:cxn ang="0">
                    <a:pos x="583" y="877"/>
                  </a:cxn>
                  <a:cxn ang="0">
                    <a:pos x="737" y="861"/>
                  </a:cxn>
                  <a:cxn ang="0">
                    <a:pos x="691" y="692"/>
                  </a:cxn>
                  <a:cxn ang="0">
                    <a:pos x="844" y="707"/>
                  </a:cxn>
                  <a:cxn ang="0">
                    <a:pos x="844" y="800"/>
                  </a:cxn>
                  <a:cxn ang="0">
                    <a:pos x="967" y="830"/>
                  </a:cxn>
                  <a:cxn ang="0">
                    <a:pos x="1090" y="800"/>
                  </a:cxn>
                  <a:cxn ang="0">
                    <a:pos x="1166" y="800"/>
                  </a:cxn>
                  <a:cxn ang="0">
                    <a:pos x="1228" y="877"/>
                  </a:cxn>
                  <a:cxn ang="0">
                    <a:pos x="1197" y="1169"/>
                  </a:cxn>
                  <a:cxn ang="0">
                    <a:pos x="1105" y="1338"/>
                  </a:cxn>
                  <a:cxn ang="0">
                    <a:pos x="1044" y="1246"/>
                  </a:cxn>
                  <a:cxn ang="0">
                    <a:pos x="1074" y="1154"/>
                  </a:cxn>
                  <a:cxn ang="0">
                    <a:pos x="1105" y="1000"/>
                  </a:cxn>
                  <a:cxn ang="0">
                    <a:pos x="1059" y="846"/>
                  </a:cxn>
                  <a:cxn ang="0">
                    <a:pos x="844" y="1138"/>
                  </a:cxn>
                  <a:cxn ang="0">
                    <a:pos x="798" y="1584"/>
                  </a:cxn>
                  <a:cxn ang="0">
                    <a:pos x="767" y="1600"/>
                  </a:cxn>
                  <a:cxn ang="0">
                    <a:pos x="737" y="1354"/>
                  </a:cxn>
                  <a:cxn ang="0">
                    <a:pos x="691" y="938"/>
                  </a:cxn>
                  <a:cxn ang="0">
                    <a:pos x="568" y="969"/>
                  </a:cxn>
                  <a:cxn ang="0">
                    <a:pos x="537" y="1307"/>
                  </a:cxn>
                  <a:cxn ang="0">
                    <a:pos x="460" y="1323"/>
                  </a:cxn>
                  <a:cxn ang="0">
                    <a:pos x="445" y="1200"/>
                  </a:cxn>
                  <a:cxn ang="0">
                    <a:pos x="460" y="1030"/>
                  </a:cxn>
                  <a:cxn ang="0">
                    <a:pos x="353" y="1030"/>
                  </a:cxn>
                  <a:cxn ang="0">
                    <a:pos x="92" y="1230"/>
                  </a:cxn>
                  <a:cxn ang="0">
                    <a:pos x="276" y="1000"/>
                  </a:cxn>
                  <a:cxn ang="0">
                    <a:pos x="322" y="707"/>
                  </a:cxn>
                  <a:cxn ang="0">
                    <a:pos x="77" y="754"/>
                  </a:cxn>
                  <a:cxn ang="0">
                    <a:pos x="15" y="677"/>
                  </a:cxn>
                  <a:cxn ang="0">
                    <a:pos x="292" y="646"/>
                  </a:cxn>
                  <a:cxn ang="0">
                    <a:pos x="568" y="523"/>
                  </a:cxn>
                  <a:cxn ang="0">
                    <a:pos x="583" y="461"/>
                  </a:cxn>
                  <a:cxn ang="0">
                    <a:pos x="890" y="0"/>
                  </a:cxn>
                  <a:cxn ang="0">
                    <a:pos x="982" y="107"/>
                  </a:cxn>
                  <a:cxn ang="0">
                    <a:pos x="951" y="138"/>
                  </a:cxn>
                  <a:cxn ang="0">
                    <a:pos x="859" y="230"/>
                  </a:cxn>
                  <a:cxn ang="0">
                    <a:pos x="1059" y="307"/>
                  </a:cxn>
                  <a:cxn ang="0">
                    <a:pos x="1090" y="430"/>
                  </a:cxn>
                  <a:cxn ang="0">
                    <a:pos x="783" y="292"/>
                  </a:cxn>
                  <a:cxn ang="0">
                    <a:pos x="522" y="461"/>
                  </a:cxn>
                  <a:cxn ang="0">
                    <a:pos x="430" y="461"/>
                  </a:cxn>
                  <a:cxn ang="0">
                    <a:pos x="476" y="184"/>
                  </a:cxn>
                  <a:cxn ang="0">
                    <a:pos x="445" y="154"/>
                  </a:cxn>
                  <a:cxn ang="0">
                    <a:pos x="583" y="169"/>
                  </a:cxn>
                  <a:cxn ang="0">
                    <a:pos x="813" y="107"/>
                  </a:cxn>
                </a:cxnLst>
                <a:rect l="0" t="0" r="r" b="b"/>
                <a:pathLst>
                  <a:path w="1519" h="1615">
                    <a:moveTo>
                      <a:pt x="599" y="446"/>
                    </a:moveTo>
                    <a:lnTo>
                      <a:pt x="675" y="446"/>
                    </a:lnTo>
                    <a:lnTo>
                      <a:pt x="706" y="461"/>
                    </a:lnTo>
                    <a:lnTo>
                      <a:pt x="721" y="477"/>
                    </a:lnTo>
                    <a:lnTo>
                      <a:pt x="721" y="492"/>
                    </a:lnTo>
                    <a:lnTo>
                      <a:pt x="706" y="507"/>
                    </a:lnTo>
                    <a:lnTo>
                      <a:pt x="691" y="538"/>
                    </a:lnTo>
                    <a:lnTo>
                      <a:pt x="660" y="584"/>
                    </a:lnTo>
                    <a:lnTo>
                      <a:pt x="691" y="584"/>
                    </a:lnTo>
                    <a:lnTo>
                      <a:pt x="798" y="554"/>
                    </a:lnTo>
                    <a:lnTo>
                      <a:pt x="936" y="538"/>
                    </a:lnTo>
                    <a:lnTo>
                      <a:pt x="1074" y="507"/>
                    </a:lnTo>
                    <a:lnTo>
                      <a:pt x="1212" y="492"/>
                    </a:lnTo>
                    <a:lnTo>
                      <a:pt x="1320" y="461"/>
                    </a:lnTo>
                    <a:lnTo>
                      <a:pt x="1397" y="461"/>
                    </a:lnTo>
                    <a:lnTo>
                      <a:pt x="1443" y="492"/>
                    </a:lnTo>
                    <a:lnTo>
                      <a:pt x="1473" y="507"/>
                    </a:lnTo>
                    <a:lnTo>
                      <a:pt x="1504" y="538"/>
                    </a:lnTo>
                    <a:lnTo>
                      <a:pt x="1519" y="569"/>
                    </a:lnTo>
                    <a:lnTo>
                      <a:pt x="1519" y="584"/>
                    </a:lnTo>
                    <a:lnTo>
                      <a:pt x="1504" y="600"/>
                    </a:lnTo>
                    <a:lnTo>
                      <a:pt x="1151" y="600"/>
                    </a:lnTo>
                    <a:lnTo>
                      <a:pt x="890" y="615"/>
                    </a:lnTo>
                    <a:lnTo>
                      <a:pt x="706" y="630"/>
                    </a:lnTo>
                    <a:lnTo>
                      <a:pt x="614" y="646"/>
                    </a:lnTo>
                    <a:lnTo>
                      <a:pt x="568" y="723"/>
                    </a:lnTo>
                    <a:lnTo>
                      <a:pt x="522" y="784"/>
                    </a:lnTo>
                    <a:lnTo>
                      <a:pt x="491" y="830"/>
                    </a:lnTo>
                    <a:lnTo>
                      <a:pt x="476" y="861"/>
                    </a:lnTo>
                    <a:lnTo>
                      <a:pt x="460" y="877"/>
                    </a:lnTo>
                    <a:lnTo>
                      <a:pt x="476" y="877"/>
                    </a:lnTo>
                    <a:lnTo>
                      <a:pt x="506" y="892"/>
                    </a:lnTo>
                    <a:lnTo>
                      <a:pt x="583" y="877"/>
                    </a:lnTo>
                    <a:lnTo>
                      <a:pt x="645" y="877"/>
                    </a:lnTo>
                    <a:lnTo>
                      <a:pt x="675" y="861"/>
                    </a:lnTo>
                    <a:lnTo>
                      <a:pt x="737" y="861"/>
                    </a:lnTo>
                    <a:lnTo>
                      <a:pt x="737" y="800"/>
                    </a:lnTo>
                    <a:lnTo>
                      <a:pt x="706" y="707"/>
                    </a:lnTo>
                    <a:lnTo>
                      <a:pt x="691" y="692"/>
                    </a:lnTo>
                    <a:lnTo>
                      <a:pt x="691" y="677"/>
                    </a:lnTo>
                    <a:lnTo>
                      <a:pt x="752" y="677"/>
                    </a:lnTo>
                    <a:lnTo>
                      <a:pt x="844" y="707"/>
                    </a:lnTo>
                    <a:lnTo>
                      <a:pt x="859" y="723"/>
                    </a:lnTo>
                    <a:lnTo>
                      <a:pt x="859" y="769"/>
                    </a:lnTo>
                    <a:lnTo>
                      <a:pt x="844" y="800"/>
                    </a:lnTo>
                    <a:lnTo>
                      <a:pt x="844" y="846"/>
                    </a:lnTo>
                    <a:lnTo>
                      <a:pt x="905" y="830"/>
                    </a:lnTo>
                    <a:lnTo>
                      <a:pt x="967" y="830"/>
                    </a:lnTo>
                    <a:lnTo>
                      <a:pt x="1028" y="815"/>
                    </a:lnTo>
                    <a:lnTo>
                      <a:pt x="1074" y="800"/>
                    </a:lnTo>
                    <a:lnTo>
                      <a:pt x="1090" y="800"/>
                    </a:lnTo>
                    <a:lnTo>
                      <a:pt x="1090" y="784"/>
                    </a:lnTo>
                    <a:lnTo>
                      <a:pt x="1136" y="784"/>
                    </a:lnTo>
                    <a:lnTo>
                      <a:pt x="1166" y="800"/>
                    </a:lnTo>
                    <a:lnTo>
                      <a:pt x="1212" y="815"/>
                    </a:lnTo>
                    <a:lnTo>
                      <a:pt x="1243" y="846"/>
                    </a:lnTo>
                    <a:lnTo>
                      <a:pt x="1228" y="877"/>
                    </a:lnTo>
                    <a:lnTo>
                      <a:pt x="1212" y="923"/>
                    </a:lnTo>
                    <a:lnTo>
                      <a:pt x="1197" y="1015"/>
                    </a:lnTo>
                    <a:lnTo>
                      <a:pt x="1197" y="1169"/>
                    </a:lnTo>
                    <a:lnTo>
                      <a:pt x="1151" y="1307"/>
                    </a:lnTo>
                    <a:lnTo>
                      <a:pt x="1120" y="1323"/>
                    </a:lnTo>
                    <a:lnTo>
                      <a:pt x="1105" y="1338"/>
                    </a:lnTo>
                    <a:lnTo>
                      <a:pt x="1090" y="1323"/>
                    </a:lnTo>
                    <a:lnTo>
                      <a:pt x="1074" y="1292"/>
                    </a:lnTo>
                    <a:lnTo>
                      <a:pt x="1044" y="1246"/>
                    </a:lnTo>
                    <a:lnTo>
                      <a:pt x="967" y="1169"/>
                    </a:lnTo>
                    <a:lnTo>
                      <a:pt x="967" y="1154"/>
                    </a:lnTo>
                    <a:lnTo>
                      <a:pt x="1074" y="1154"/>
                    </a:lnTo>
                    <a:lnTo>
                      <a:pt x="1090" y="1138"/>
                    </a:lnTo>
                    <a:lnTo>
                      <a:pt x="1090" y="1046"/>
                    </a:lnTo>
                    <a:lnTo>
                      <a:pt x="1105" y="1000"/>
                    </a:lnTo>
                    <a:lnTo>
                      <a:pt x="1105" y="877"/>
                    </a:lnTo>
                    <a:lnTo>
                      <a:pt x="1090" y="861"/>
                    </a:lnTo>
                    <a:lnTo>
                      <a:pt x="1059" y="846"/>
                    </a:lnTo>
                    <a:lnTo>
                      <a:pt x="890" y="846"/>
                    </a:lnTo>
                    <a:lnTo>
                      <a:pt x="844" y="861"/>
                    </a:lnTo>
                    <a:lnTo>
                      <a:pt x="844" y="1138"/>
                    </a:lnTo>
                    <a:lnTo>
                      <a:pt x="829" y="1338"/>
                    </a:lnTo>
                    <a:lnTo>
                      <a:pt x="829" y="1492"/>
                    </a:lnTo>
                    <a:lnTo>
                      <a:pt x="798" y="1584"/>
                    </a:lnTo>
                    <a:lnTo>
                      <a:pt x="798" y="1600"/>
                    </a:lnTo>
                    <a:lnTo>
                      <a:pt x="783" y="1615"/>
                    </a:lnTo>
                    <a:lnTo>
                      <a:pt x="767" y="1600"/>
                    </a:lnTo>
                    <a:lnTo>
                      <a:pt x="752" y="1569"/>
                    </a:lnTo>
                    <a:lnTo>
                      <a:pt x="737" y="1492"/>
                    </a:lnTo>
                    <a:lnTo>
                      <a:pt x="737" y="1354"/>
                    </a:lnTo>
                    <a:lnTo>
                      <a:pt x="767" y="1400"/>
                    </a:lnTo>
                    <a:lnTo>
                      <a:pt x="767" y="923"/>
                    </a:lnTo>
                    <a:lnTo>
                      <a:pt x="691" y="938"/>
                    </a:lnTo>
                    <a:lnTo>
                      <a:pt x="629" y="938"/>
                    </a:lnTo>
                    <a:lnTo>
                      <a:pt x="583" y="954"/>
                    </a:lnTo>
                    <a:lnTo>
                      <a:pt x="568" y="969"/>
                    </a:lnTo>
                    <a:lnTo>
                      <a:pt x="552" y="969"/>
                    </a:lnTo>
                    <a:lnTo>
                      <a:pt x="552" y="1230"/>
                    </a:lnTo>
                    <a:lnTo>
                      <a:pt x="537" y="1307"/>
                    </a:lnTo>
                    <a:lnTo>
                      <a:pt x="506" y="1354"/>
                    </a:lnTo>
                    <a:lnTo>
                      <a:pt x="491" y="1354"/>
                    </a:lnTo>
                    <a:lnTo>
                      <a:pt x="460" y="1323"/>
                    </a:lnTo>
                    <a:lnTo>
                      <a:pt x="430" y="1261"/>
                    </a:lnTo>
                    <a:lnTo>
                      <a:pt x="430" y="1230"/>
                    </a:lnTo>
                    <a:lnTo>
                      <a:pt x="445" y="1200"/>
                    </a:lnTo>
                    <a:lnTo>
                      <a:pt x="445" y="1169"/>
                    </a:lnTo>
                    <a:lnTo>
                      <a:pt x="460" y="1138"/>
                    </a:lnTo>
                    <a:lnTo>
                      <a:pt x="460" y="1030"/>
                    </a:lnTo>
                    <a:lnTo>
                      <a:pt x="430" y="938"/>
                    </a:lnTo>
                    <a:lnTo>
                      <a:pt x="399" y="969"/>
                    </a:lnTo>
                    <a:lnTo>
                      <a:pt x="353" y="1030"/>
                    </a:lnTo>
                    <a:lnTo>
                      <a:pt x="276" y="1107"/>
                    </a:lnTo>
                    <a:lnTo>
                      <a:pt x="184" y="1184"/>
                    </a:lnTo>
                    <a:lnTo>
                      <a:pt x="92" y="1230"/>
                    </a:lnTo>
                    <a:lnTo>
                      <a:pt x="61" y="1230"/>
                    </a:lnTo>
                    <a:lnTo>
                      <a:pt x="77" y="1215"/>
                    </a:lnTo>
                    <a:lnTo>
                      <a:pt x="276" y="1000"/>
                    </a:lnTo>
                    <a:lnTo>
                      <a:pt x="414" y="830"/>
                    </a:lnTo>
                    <a:lnTo>
                      <a:pt x="506" y="677"/>
                    </a:lnTo>
                    <a:lnTo>
                      <a:pt x="322" y="707"/>
                    </a:lnTo>
                    <a:lnTo>
                      <a:pt x="184" y="738"/>
                    </a:lnTo>
                    <a:lnTo>
                      <a:pt x="123" y="754"/>
                    </a:lnTo>
                    <a:lnTo>
                      <a:pt x="77" y="754"/>
                    </a:lnTo>
                    <a:lnTo>
                      <a:pt x="46" y="738"/>
                    </a:lnTo>
                    <a:lnTo>
                      <a:pt x="0" y="692"/>
                    </a:lnTo>
                    <a:lnTo>
                      <a:pt x="15" y="677"/>
                    </a:lnTo>
                    <a:lnTo>
                      <a:pt x="31" y="677"/>
                    </a:lnTo>
                    <a:lnTo>
                      <a:pt x="184" y="661"/>
                    </a:lnTo>
                    <a:lnTo>
                      <a:pt x="292" y="646"/>
                    </a:lnTo>
                    <a:lnTo>
                      <a:pt x="384" y="630"/>
                    </a:lnTo>
                    <a:lnTo>
                      <a:pt x="537" y="615"/>
                    </a:lnTo>
                    <a:lnTo>
                      <a:pt x="568" y="523"/>
                    </a:lnTo>
                    <a:lnTo>
                      <a:pt x="568" y="492"/>
                    </a:lnTo>
                    <a:lnTo>
                      <a:pt x="583" y="477"/>
                    </a:lnTo>
                    <a:lnTo>
                      <a:pt x="583" y="461"/>
                    </a:lnTo>
                    <a:lnTo>
                      <a:pt x="599" y="446"/>
                    </a:lnTo>
                    <a:close/>
                    <a:moveTo>
                      <a:pt x="844" y="0"/>
                    </a:moveTo>
                    <a:lnTo>
                      <a:pt x="890" y="0"/>
                    </a:lnTo>
                    <a:lnTo>
                      <a:pt x="921" y="30"/>
                    </a:lnTo>
                    <a:lnTo>
                      <a:pt x="951" y="46"/>
                    </a:lnTo>
                    <a:lnTo>
                      <a:pt x="982" y="107"/>
                    </a:lnTo>
                    <a:lnTo>
                      <a:pt x="982" y="123"/>
                    </a:lnTo>
                    <a:lnTo>
                      <a:pt x="967" y="138"/>
                    </a:lnTo>
                    <a:lnTo>
                      <a:pt x="951" y="138"/>
                    </a:lnTo>
                    <a:lnTo>
                      <a:pt x="936" y="169"/>
                    </a:lnTo>
                    <a:lnTo>
                      <a:pt x="905" y="184"/>
                    </a:lnTo>
                    <a:lnTo>
                      <a:pt x="859" y="230"/>
                    </a:lnTo>
                    <a:lnTo>
                      <a:pt x="936" y="261"/>
                    </a:lnTo>
                    <a:lnTo>
                      <a:pt x="1013" y="277"/>
                    </a:lnTo>
                    <a:lnTo>
                      <a:pt x="1059" y="307"/>
                    </a:lnTo>
                    <a:lnTo>
                      <a:pt x="1105" y="400"/>
                    </a:lnTo>
                    <a:lnTo>
                      <a:pt x="1105" y="430"/>
                    </a:lnTo>
                    <a:lnTo>
                      <a:pt x="1090" y="430"/>
                    </a:lnTo>
                    <a:lnTo>
                      <a:pt x="1044" y="415"/>
                    </a:lnTo>
                    <a:lnTo>
                      <a:pt x="951" y="369"/>
                    </a:lnTo>
                    <a:lnTo>
                      <a:pt x="783" y="292"/>
                    </a:lnTo>
                    <a:lnTo>
                      <a:pt x="737" y="338"/>
                    </a:lnTo>
                    <a:lnTo>
                      <a:pt x="614" y="415"/>
                    </a:lnTo>
                    <a:lnTo>
                      <a:pt x="522" y="461"/>
                    </a:lnTo>
                    <a:lnTo>
                      <a:pt x="445" y="477"/>
                    </a:lnTo>
                    <a:lnTo>
                      <a:pt x="430" y="477"/>
                    </a:lnTo>
                    <a:lnTo>
                      <a:pt x="430" y="461"/>
                    </a:lnTo>
                    <a:lnTo>
                      <a:pt x="583" y="354"/>
                    </a:lnTo>
                    <a:lnTo>
                      <a:pt x="691" y="261"/>
                    </a:lnTo>
                    <a:lnTo>
                      <a:pt x="476" y="184"/>
                    </a:lnTo>
                    <a:lnTo>
                      <a:pt x="460" y="184"/>
                    </a:lnTo>
                    <a:lnTo>
                      <a:pt x="460" y="169"/>
                    </a:lnTo>
                    <a:lnTo>
                      <a:pt x="445" y="154"/>
                    </a:lnTo>
                    <a:lnTo>
                      <a:pt x="445" y="138"/>
                    </a:lnTo>
                    <a:lnTo>
                      <a:pt x="460" y="138"/>
                    </a:lnTo>
                    <a:lnTo>
                      <a:pt x="583" y="169"/>
                    </a:lnTo>
                    <a:lnTo>
                      <a:pt x="752" y="200"/>
                    </a:lnTo>
                    <a:lnTo>
                      <a:pt x="798" y="154"/>
                    </a:lnTo>
                    <a:lnTo>
                      <a:pt x="813" y="107"/>
                    </a:lnTo>
                    <a:lnTo>
                      <a:pt x="844" y="61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4" name="Freeform 20"/>
              <p:cNvSpPr>
                <a:spLocks noEditPoints="1"/>
              </p:cNvSpPr>
              <p:nvPr/>
            </p:nvSpPr>
            <p:spPr bwMode="auto">
              <a:xfrm>
                <a:off x="23237" y="2667"/>
                <a:ext cx="1443" cy="1508"/>
              </a:xfrm>
              <a:custGeom>
                <a:avLst/>
                <a:gdLst/>
                <a:ahLst/>
                <a:cxnLst>
                  <a:cxn ang="0">
                    <a:pos x="921" y="800"/>
                  </a:cxn>
                  <a:cxn ang="0">
                    <a:pos x="1028" y="862"/>
                  </a:cxn>
                  <a:cxn ang="0">
                    <a:pos x="1028" y="923"/>
                  </a:cxn>
                  <a:cxn ang="0">
                    <a:pos x="783" y="1046"/>
                  </a:cxn>
                  <a:cxn ang="0">
                    <a:pos x="998" y="1077"/>
                  </a:cxn>
                  <a:cxn ang="0">
                    <a:pos x="1075" y="1154"/>
                  </a:cxn>
                  <a:cxn ang="0">
                    <a:pos x="768" y="1369"/>
                  </a:cxn>
                  <a:cxn ang="0">
                    <a:pos x="1259" y="1308"/>
                  </a:cxn>
                  <a:cxn ang="0">
                    <a:pos x="1427" y="1400"/>
                  </a:cxn>
                  <a:cxn ang="0">
                    <a:pos x="1320" y="1446"/>
                  </a:cxn>
                  <a:cxn ang="0">
                    <a:pos x="507" y="1462"/>
                  </a:cxn>
                  <a:cxn ang="0">
                    <a:pos x="138" y="1477"/>
                  </a:cxn>
                  <a:cxn ang="0">
                    <a:pos x="184" y="1416"/>
                  </a:cxn>
                  <a:cxn ang="0">
                    <a:pos x="691" y="1216"/>
                  </a:cxn>
                  <a:cxn ang="0">
                    <a:pos x="399" y="1185"/>
                  </a:cxn>
                  <a:cxn ang="0">
                    <a:pos x="660" y="1062"/>
                  </a:cxn>
                  <a:cxn ang="0">
                    <a:pos x="430" y="1000"/>
                  </a:cxn>
                  <a:cxn ang="0">
                    <a:pos x="860" y="862"/>
                  </a:cxn>
                  <a:cxn ang="0">
                    <a:pos x="798" y="462"/>
                  </a:cxn>
                  <a:cxn ang="0">
                    <a:pos x="875" y="616"/>
                  </a:cxn>
                  <a:cxn ang="0">
                    <a:pos x="783" y="539"/>
                  </a:cxn>
                  <a:cxn ang="0">
                    <a:pos x="583" y="339"/>
                  </a:cxn>
                  <a:cxn ang="0">
                    <a:pos x="614" y="400"/>
                  </a:cxn>
                  <a:cxn ang="0">
                    <a:pos x="276" y="462"/>
                  </a:cxn>
                  <a:cxn ang="0">
                    <a:pos x="369" y="693"/>
                  </a:cxn>
                  <a:cxn ang="0">
                    <a:pos x="599" y="569"/>
                  </a:cxn>
                  <a:cxn ang="0">
                    <a:pos x="430" y="723"/>
                  </a:cxn>
                  <a:cxn ang="0">
                    <a:pos x="169" y="893"/>
                  </a:cxn>
                  <a:cxn ang="0">
                    <a:pos x="169" y="785"/>
                  </a:cxn>
                  <a:cxn ang="0">
                    <a:pos x="246" y="554"/>
                  </a:cxn>
                  <a:cxn ang="0">
                    <a:pos x="138" y="462"/>
                  </a:cxn>
                  <a:cxn ang="0">
                    <a:pos x="46" y="493"/>
                  </a:cxn>
                  <a:cxn ang="0">
                    <a:pos x="16" y="431"/>
                  </a:cxn>
                  <a:cxn ang="0">
                    <a:pos x="476" y="339"/>
                  </a:cxn>
                  <a:cxn ang="0">
                    <a:pos x="982" y="354"/>
                  </a:cxn>
                  <a:cxn ang="0">
                    <a:pos x="967" y="462"/>
                  </a:cxn>
                  <a:cxn ang="0">
                    <a:pos x="875" y="339"/>
                  </a:cxn>
                  <a:cxn ang="0">
                    <a:pos x="461" y="93"/>
                  </a:cxn>
                  <a:cxn ang="0">
                    <a:pos x="553" y="231"/>
                  </a:cxn>
                  <a:cxn ang="0">
                    <a:pos x="491" y="231"/>
                  </a:cxn>
                  <a:cxn ang="0">
                    <a:pos x="338" y="123"/>
                  </a:cxn>
                  <a:cxn ang="0">
                    <a:pos x="890" y="0"/>
                  </a:cxn>
                  <a:cxn ang="0">
                    <a:pos x="982" y="93"/>
                  </a:cxn>
                  <a:cxn ang="0">
                    <a:pos x="906" y="185"/>
                  </a:cxn>
                  <a:cxn ang="0">
                    <a:pos x="1197" y="139"/>
                  </a:cxn>
                  <a:cxn ang="0">
                    <a:pos x="1305" y="216"/>
                  </a:cxn>
                  <a:cxn ang="0">
                    <a:pos x="1351" y="246"/>
                  </a:cxn>
                  <a:cxn ang="0">
                    <a:pos x="1044" y="585"/>
                  </a:cxn>
                  <a:cxn ang="0">
                    <a:pos x="583" y="831"/>
                  </a:cxn>
                  <a:cxn ang="0">
                    <a:pos x="783" y="693"/>
                  </a:cxn>
                  <a:cxn ang="0">
                    <a:pos x="1136" y="262"/>
                  </a:cxn>
                  <a:cxn ang="0">
                    <a:pos x="1090" y="231"/>
                  </a:cxn>
                  <a:cxn ang="0">
                    <a:pos x="860" y="231"/>
                  </a:cxn>
                  <a:cxn ang="0">
                    <a:pos x="676" y="416"/>
                  </a:cxn>
                  <a:cxn ang="0">
                    <a:pos x="722" y="308"/>
                  </a:cxn>
                </a:cxnLst>
                <a:rect l="0" t="0" r="r" b="b"/>
                <a:pathLst>
                  <a:path w="1443" h="1508">
                    <a:moveTo>
                      <a:pt x="399" y="1185"/>
                    </a:moveTo>
                    <a:lnTo>
                      <a:pt x="384" y="1200"/>
                    </a:lnTo>
                    <a:lnTo>
                      <a:pt x="399" y="1185"/>
                    </a:lnTo>
                    <a:close/>
                    <a:moveTo>
                      <a:pt x="921" y="800"/>
                    </a:moveTo>
                    <a:lnTo>
                      <a:pt x="936" y="800"/>
                    </a:lnTo>
                    <a:lnTo>
                      <a:pt x="967" y="816"/>
                    </a:lnTo>
                    <a:lnTo>
                      <a:pt x="998" y="846"/>
                    </a:lnTo>
                    <a:lnTo>
                      <a:pt x="1028" y="862"/>
                    </a:lnTo>
                    <a:lnTo>
                      <a:pt x="1044" y="893"/>
                    </a:lnTo>
                    <a:lnTo>
                      <a:pt x="1059" y="908"/>
                    </a:lnTo>
                    <a:lnTo>
                      <a:pt x="1059" y="923"/>
                    </a:lnTo>
                    <a:lnTo>
                      <a:pt x="1028" y="923"/>
                    </a:lnTo>
                    <a:lnTo>
                      <a:pt x="967" y="939"/>
                    </a:lnTo>
                    <a:lnTo>
                      <a:pt x="875" y="969"/>
                    </a:lnTo>
                    <a:lnTo>
                      <a:pt x="737" y="1000"/>
                    </a:lnTo>
                    <a:lnTo>
                      <a:pt x="783" y="1046"/>
                    </a:lnTo>
                    <a:lnTo>
                      <a:pt x="783" y="1139"/>
                    </a:lnTo>
                    <a:lnTo>
                      <a:pt x="860" y="1108"/>
                    </a:lnTo>
                    <a:lnTo>
                      <a:pt x="936" y="1093"/>
                    </a:lnTo>
                    <a:lnTo>
                      <a:pt x="998" y="1077"/>
                    </a:lnTo>
                    <a:lnTo>
                      <a:pt x="1028" y="1077"/>
                    </a:lnTo>
                    <a:lnTo>
                      <a:pt x="1059" y="1093"/>
                    </a:lnTo>
                    <a:lnTo>
                      <a:pt x="1090" y="1123"/>
                    </a:lnTo>
                    <a:lnTo>
                      <a:pt x="1075" y="1154"/>
                    </a:lnTo>
                    <a:lnTo>
                      <a:pt x="998" y="1169"/>
                    </a:lnTo>
                    <a:lnTo>
                      <a:pt x="783" y="1200"/>
                    </a:lnTo>
                    <a:lnTo>
                      <a:pt x="783" y="1277"/>
                    </a:lnTo>
                    <a:lnTo>
                      <a:pt x="768" y="1369"/>
                    </a:lnTo>
                    <a:lnTo>
                      <a:pt x="967" y="1339"/>
                    </a:lnTo>
                    <a:lnTo>
                      <a:pt x="1105" y="1323"/>
                    </a:lnTo>
                    <a:lnTo>
                      <a:pt x="1182" y="1308"/>
                    </a:lnTo>
                    <a:lnTo>
                      <a:pt x="1259" y="1308"/>
                    </a:lnTo>
                    <a:lnTo>
                      <a:pt x="1320" y="1323"/>
                    </a:lnTo>
                    <a:lnTo>
                      <a:pt x="1366" y="1339"/>
                    </a:lnTo>
                    <a:lnTo>
                      <a:pt x="1412" y="1369"/>
                    </a:lnTo>
                    <a:lnTo>
                      <a:pt x="1427" y="1400"/>
                    </a:lnTo>
                    <a:lnTo>
                      <a:pt x="1443" y="1416"/>
                    </a:lnTo>
                    <a:lnTo>
                      <a:pt x="1427" y="1431"/>
                    </a:lnTo>
                    <a:lnTo>
                      <a:pt x="1397" y="1446"/>
                    </a:lnTo>
                    <a:lnTo>
                      <a:pt x="1320" y="1446"/>
                    </a:lnTo>
                    <a:lnTo>
                      <a:pt x="1182" y="1431"/>
                    </a:lnTo>
                    <a:lnTo>
                      <a:pt x="982" y="1431"/>
                    </a:lnTo>
                    <a:lnTo>
                      <a:pt x="706" y="1446"/>
                    </a:lnTo>
                    <a:lnTo>
                      <a:pt x="507" y="1462"/>
                    </a:lnTo>
                    <a:lnTo>
                      <a:pt x="353" y="1477"/>
                    </a:lnTo>
                    <a:lnTo>
                      <a:pt x="276" y="1493"/>
                    </a:lnTo>
                    <a:lnTo>
                      <a:pt x="230" y="1508"/>
                    </a:lnTo>
                    <a:lnTo>
                      <a:pt x="138" y="1477"/>
                    </a:lnTo>
                    <a:lnTo>
                      <a:pt x="123" y="1462"/>
                    </a:lnTo>
                    <a:lnTo>
                      <a:pt x="108" y="1431"/>
                    </a:lnTo>
                    <a:lnTo>
                      <a:pt x="123" y="1416"/>
                    </a:lnTo>
                    <a:lnTo>
                      <a:pt x="184" y="1416"/>
                    </a:lnTo>
                    <a:lnTo>
                      <a:pt x="276" y="1400"/>
                    </a:lnTo>
                    <a:lnTo>
                      <a:pt x="445" y="1400"/>
                    </a:lnTo>
                    <a:lnTo>
                      <a:pt x="691" y="1385"/>
                    </a:lnTo>
                    <a:lnTo>
                      <a:pt x="691" y="1216"/>
                    </a:lnTo>
                    <a:lnTo>
                      <a:pt x="568" y="1231"/>
                    </a:lnTo>
                    <a:lnTo>
                      <a:pt x="476" y="1231"/>
                    </a:lnTo>
                    <a:lnTo>
                      <a:pt x="415" y="1200"/>
                    </a:lnTo>
                    <a:lnTo>
                      <a:pt x="399" y="1185"/>
                    </a:lnTo>
                    <a:lnTo>
                      <a:pt x="522" y="1185"/>
                    </a:lnTo>
                    <a:lnTo>
                      <a:pt x="676" y="1169"/>
                    </a:lnTo>
                    <a:lnTo>
                      <a:pt x="676" y="1108"/>
                    </a:lnTo>
                    <a:lnTo>
                      <a:pt x="660" y="1062"/>
                    </a:lnTo>
                    <a:lnTo>
                      <a:pt x="660" y="1031"/>
                    </a:lnTo>
                    <a:lnTo>
                      <a:pt x="430" y="1031"/>
                    </a:lnTo>
                    <a:lnTo>
                      <a:pt x="415" y="1016"/>
                    </a:lnTo>
                    <a:lnTo>
                      <a:pt x="430" y="1000"/>
                    </a:lnTo>
                    <a:lnTo>
                      <a:pt x="445" y="1000"/>
                    </a:lnTo>
                    <a:lnTo>
                      <a:pt x="660" y="954"/>
                    </a:lnTo>
                    <a:lnTo>
                      <a:pt x="783" y="908"/>
                    </a:lnTo>
                    <a:lnTo>
                      <a:pt x="860" y="862"/>
                    </a:lnTo>
                    <a:lnTo>
                      <a:pt x="921" y="800"/>
                    </a:lnTo>
                    <a:close/>
                    <a:moveTo>
                      <a:pt x="737" y="446"/>
                    </a:moveTo>
                    <a:lnTo>
                      <a:pt x="768" y="446"/>
                    </a:lnTo>
                    <a:lnTo>
                      <a:pt x="798" y="462"/>
                    </a:lnTo>
                    <a:lnTo>
                      <a:pt x="844" y="493"/>
                    </a:lnTo>
                    <a:lnTo>
                      <a:pt x="890" y="539"/>
                    </a:lnTo>
                    <a:lnTo>
                      <a:pt x="890" y="600"/>
                    </a:lnTo>
                    <a:lnTo>
                      <a:pt x="875" y="616"/>
                    </a:lnTo>
                    <a:lnTo>
                      <a:pt x="844" y="616"/>
                    </a:lnTo>
                    <a:lnTo>
                      <a:pt x="829" y="585"/>
                    </a:lnTo>
                    <a:lnTo>
                      <a:pt x="798" y="569"/>
                    </a:lnTo>
                    <a:lnTo>
                      <a:pt x="783" y="539"/>
                    </a:lnTo>
                    <a:lnTo>
                      <a:pt x="737" y="493"/>
                    </a:lnTo>
                    <a:lnTo>
                      <a:pt x="737" y="446"/>
                    </a:lnTo>
                    <a:close/>
                    <a:moveTo>
                      <a:pt x="476" y="339"/>
                    </a:moveTo>
                    <a:lnTo>
                      <a:pt x="583" y="339"/>
                    </a:lnTo>
                    <a:lnTo>
                      <a:pt x="599" y="354"/>
                    </a:lnTo>
                    <a:lnTo>
                      <a:pt x="629" y="369"/>
                    </a:lnTo>
                    <a:lnTo>
                      <a:pt x="629" y="385"/>
                    </a:lnTo>
                    <a:lnTo>
                      <a:pt x="614" y="400"/>
                    </a:lnTo>
                    <a:lnTo>
                      <a:pt x="599" y="400"/>
                    </a:lnTo>
                    <a:lnTo>
                      <a:pt x="415" y="431"/>
                    </a:lnTo>
                    <a:lnTo>
                      <a:pt x="307" y="446"/>
                    </a:lnTo>
                    <a:lnTo>
                      <a:pt x="276" y="462"/>
                    </a:lnTo>
                    <a:lnTo>
                      <a:pt x="292" y="462"/>
                    </a:lnTo>
                    <a:lnTo>
                      <a:pt x="338" y="508"/>
                    </a:lnTo>
                    <a:lnTo>
                      <a:pt x="338" y="708"/>
                    </a:lnTo>
                    <a:lnTo>
                      <a:pt x="369" y="693"/>
                    </a:lnTo>
                    <a:lnTo>
                      <a:pt x="415" y="662"/>
                    </a:lnTo>
                    <a:lnTo>
                      <a:pt x="491" y="631"/>
                    </a:lnTo>
                    <a:lnTo>
                      <a:pt x="553" y="585"/>
                    </a:lnTo>
                    <a:lnTo>
                      <a:pt x="599" y="569"/>
                    </a:lnTo>
                    <a:lnTo>
                      <a:pt x="614" y="569"/>
                    </a:lnTo>
                    <a:lnTo>
                      <a:pt x="583" y="600"/>
                    </a:lnTo>
                    <a:lnTo>
                      <a:pt x="522" y="646"/>
                    </a:lnTo>
                    <a:lnTo>
                      <a:pt x="430" y="723"/>
                    </a:lnTo>
                    <a:lnTo>
                      <a:pt x="323" y="816"/>
                    </a:lnTo>
                    <a:lnTo>
                      <a:pt x="215" y="923"/>
                    </a:lnTo>
                    <a:lnTo>
                      <a:pt x="184" y="908"/>
                    </a:lnTo>
                    <a:lnTo>
                      <a:pt x="169" y="893"/>
                    </a:lnTo>
                    <a:lnTo>
                      <a:pt x="169" y="877"/>
                    </a:lnTo>
                    <a:lnTo>
                      <a:pt x="154" y="846"/>
                    </a:lnTo>
                    <a:lnTo>
                      <a:pt x="154" y="816"/>
                    </a:lnTo>
                    <a:lnTo>
                      <a:pt x="169" y="785"/>
                    </a:lnTo>
                    <a:lnTo>
                      <a:pt x="215" y="739"/>
                    </a:lnTo>
                    <a:lnTo>
                      <a:pt x="230" y="708"/>
                    </a:lnTo>
                    <a:lnTo>
                      <a:pt x="246" y="662"/>
                    </a:lnTo>
                    <a:lnTo>
                      <a:pt x="246" y="554"/>
                    </a:lnTo>
                    <a:lnTo>
                      <a:pt x="230" y="508"/>
                    </a:lnTo>
                    <a:lnTo>
                      <a:pt x="215" y="477"/>
                    </a:lnTo>
                    <a:lnTo>
                      <a:pt x="200" y="462"/>
                    </a:lnTo>
                    <a:lnTo>
                      <a:pt x="138" y="462"/>
                    </a:lnTo>
                    <a:lnTo>
                      <a:pt x="108" y="477"/>
                    </a:lnTo>
                    <a:lnTo>
                      <a:pt x="77" y="477"/>
                    </a:lnTo>
                    <a:lnTo>
                      <a:pt x="92" y="493"/>
                    </a:lnTo>
                    <a:lnTo>
                      <a:pt x="46" y="493"/>
                    </a:lnTo>
                    <a:lnTo>
                      <a:pt x="16" y="477"/>
                    </a:lnTo>
                    <a:lnTo>
                      <a:pt x="0" y="462"/>
                    </a:lnTo>
                    <a:lnTo>
                      <a:pt x="0" y="431"/>
                    </a:lnTo>
                    <a:lnTo>
                      <a:pt x="16" y="431"/>
                    </a:lnTo>
                    <a:lnTo>
                      <a:pt x="215" y="400"/>
                    </a:lnTo>
                    <a:lnTo>
                      <a:pt x="353" y="369"/>
                    </a:lnTo>
                    <a:lnTo>
                      <a:pt x="430" y="354"/>
                    </a:lnTo>
                    <a:lnTo>
                      <a:pt x="476" y="339"/>
                    </a:lnTo>
                    <a:close/>
                    <a:moveTo>
                      <a:pt x="875" y="323"/>
                    </a:moveTo>
                    <a:lnTo>
                      <a:pt x="890" y="323"/>
                    </a:lnTo>
                    <a:lnTo>
                      <a:pt x="952" y="339"/>
                    </a:lnTo>
                    <a:lnTo>
                      <a:pt x="982" y="354"/>
                    </a:lnTo>
                    <a:lnTo>
                      <a:pt x="1013" y="385"/>
                    </a:lnTo>
                    <a:lnTo>
                      <a:pt x="1013" y="431"/>
                    </a:lnTo>
                    <a:lnTo>
                      <a:pt x="982" y="462"/>
                    </a:lnTo>
                    <a:lnTo>
                      <a:pt x="967" y="462"/>
                    </a:lnTo>
                    <a:lnTo>
                      <a:pt x="921" y="416"/>
                    </a:lnTo>
                    <a:lnTo>
                      <a:pt x="906" y="385"/>
                    </a:lnTo>
                    <a:lnTo>
                      <a:pt x="890" y="369"/>
                    </a:lnTo>
                    <a:lnTo>
                      <a:pt x="875" y="339"/>
                    </a:lnTo>
                    <a:lnTo>
                      <a:pt x="875" y="323"/>
                    </a:lnTo>
                    <a:close/>
                    <a:moveTo>
                      <a:pt x="323" y="77"/>
                    </a:moveTo>
                    <a:lnTo>
                      <a:pt x="415" y="77"/>
                    </a:lnTo>
                    <a:lnTo>
                      <a:pt x="461" y="93"/>
                    </a:lnTo>
                    <a:lnTo>
                      <a:pt x="522" y="123"/>
                    </a:lnTo>
                    <a:lnTo>
                      <a:pt x="537" y="139"/>
                    </a:lnTo>
                    <a:lnTo>
                      <a:pt x="553" y="169"/>
                    </a:lnTo>
                    <a:lnTo>
                      <a:pt x="553" y="231"/>
                    </a:lnTo>
                    <a:lnTo>
                      <a:pt x="537" y="246"/>
                    </a:lnTo>
                    <a:lnTo>
                      <a:pt x="507" y="246"/>
                    </a:lnTo>
                    <a:lnTo>
                      <a:pt x="522" y="231"/>
                    </a:lnTo>
                    <a:lnTo>
                      <a:pt x="491" y="231"/>
                    </a:lnTo>
                    <a:lnTo>
                      <a:pt x="476" y="216"/>
                    </a:lnTo>
                    <a:lnTo>
                      <a:pt x="384" y="154"/>
                    </a:lnTo>
                    <a:lnTo>
                      <a:pt x="369" y="139"/>
                    </a:lnTo>
                    <a:lnTo>
                      <a:pt x="338" y="123"/>
                    </a:lnTo>
                    <a:lnTo>
                      <a:pt x="323" y="108"/>
                    </a:lnTo>
                    <a:lnTo>
                      <a:pt x="323" y="77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52" y="31"/>
                    </a:lnTo>
                    <a:lnTo>
                      <a:pt x="967" y="46"/>
                    </a:lnTo>
                    <a:lnTo>
                      <a:pt x="982" y="77"/>
                    </a:lnTo>
                    <a:lnTo>
                      <a:pt x="982" y="93"/>
                    </a:lnTo>
                    <a:lnTo>
                      <a:pt x="967" y="108"/>
                    </a:lnTo>
                    <a:lnTo>
                      <a:pt x="952" y="139"/>
                    </a:lnTo>
                    <a:lnTo>
                      <a:pt x="921" y="154"/>
                    </a:lnTo>
                    <a:lnTo>
                      <a:pt x="906" y="185"/>
                    </a:lnTo>
                    <a:lnTo>
                      <a:pt x="890" y="200"/>
                    </a:lnTo>
                    <a:lnTo>
                      <a:pt x="1028" y="185"/>
                    </a:lnTo>
                    <a:lnTo>
                      <a:pt x="1136" y="154"/>
                    </a:lnTo>
                    <a:lnTo>
                      <a:pt x="1197" y="139"/>
                    </a:lnTo>
                    <a:lnTo>
                      <a:pt x="1228" y="139"/>
                    </a:lnTo>
                    <a:lnTo>
                      <a:pt x="1259" y="169"/>
                    </a:lnTo>
                    <a:lnTo>
                      <a:pt x="1289" y="185"/>
                    </a:lnTo>
                    <a:lnTo>
                      <a:pt x="1305" y="216"/>
                    </a:lnTo>
                    <a:lnTo>
                      <a:pt x="1320" y="231"/>
                    </a:lnTo>
                    <a:lnTo>
                      <a:pt x="1366" y="231"/>
                    </a:lnTo>
                    <a:lnTo>
                      <a:pt x="1366" y="246"/>
                    </a:lnTo>
                    <a:lnTo>
                      <a:pt x="1351" y="246"/>
                    </a:lnTo>
                    <a:lnTo>
                      <a:pt x="1213" y="385"/>
                    </a:lnTo>
                    <a:lnTo>
                      <a:pt x="1151" y="477"/>
                    </a:lnTo>
                    <a:lnTo>
                      <a:pt x="1059" y="585"/>
                    </a:lnTo>
                    <a:lnTo>
                      <a:pt x="1044" y="585"/>
                    </a:lnTo>
                    <a:lnTo>
                      <a:pt x="1044" y="600"/>
                    </a:lnTo>
                    <a:lnTo>
                      <a:pt x="890" y="723"/>
                    </a:lnTo>
                    <a:lnTo>
                      <a:pt x="737" y="800"/>
                    </a:lnTo>
                    <a:lnTo>
                      <a:pt x="583" y="831"/>
                    </a:lnTo>
                    <a:lnTo>
                      <a:pt x="553" y="831"/>
                    </a:lnTo>
                    <a:lnTo>
                      <a:pt x="553" y="800"/>
                    </a:lnTo>
                    <a:lnTo>
                      <a:pt x="568" y="800"/>
                    </a:lnTo>
                    <a:lnTo>
                      <a:pt x="783" y="693"/>
                    </a:lnTo>
                    <a:lnTo>
                      <a:pt x="952" y="569"/>
                    </a:lnTo>
                    <a:lnTo>
                      <a:pt x="1044" y="446"/>
                    </a:lnTo>
                    <a:lnTo>
                      <a:pt x="1105" y="339"/>
                    </a:lnTo>
                    <a:lnTo>
                      <a:pt x="1136" y="262"/>
                    </a:lnTo>
                    <a:lnTo>
                      <a:pt x="1151" y="231"/>
                    </a:lnTo>
                    <a:lnTo>
                      <a:pt x="1151" y="216"/>
                    </a:lnTo>
                    <a:lnTo>
                      <a:pt x="1121" y="216"/>
                    </a:lnTo>
                    <a:lnTo>
                      <a:pt x="1090" y="231"/>
                    </a:lnTo>
                    <a:lnTo>
                      <a:pt x="1013" y="231"/>
                    </a:lnTo>
                    <a:lnTo>
                      <a:pt x="982" y="246"/>
                    </a:lnTo>
                    <a:lnTo>
                      <a:pt x="890" y="246"/>
                    </a:lnTo>
                    <a:lnTo>
                      <a:pt x="860" y="231"/>
                    </a:lnTo>
                    <a:lnTo>
                      <a:pt x="798" y="293"/>
                    </a:lnTo>
                    <a:lnTo>
                      <a:pt x="752" y="354"/>
                    </a:lnTo>
                    <a:lnTo>
                      <a:pt x="706" y="385"/>
                    </a:lnTo>
                    <a:lnTo>
                      <a:pt x="676" y="416"/>
                    </a:lnTo>
                    <a:lnTo>
                      <a:pt x="645" y="416"/>
                    </a:lnTo>
                    <a:lnTo>
                      <a:pt x="645" y="400"/>
                    </a:lnTo>
                    <a:lnTo>
                      <a:pt x="660" y="369"/>
                    </a:lnTo>
                    <a:lnTo>
                      <a:pt x="722" y="308"/>
                    </a:lnTo>
                    <a:lnTo>
                      <a:pt x="844" y="123"/>
                    </a:lnTo>
                    <a:lnTo>
                      <a:pt x="860" y="46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5" name="Freeform 21"/>
              <p:cNvSpPr>
                <a:spLocks noEditPoints="1"/>
              </p:cNvSpPr>
              <p:nvPr/>
            </p:nvSpPr>
            <p:spPr bwMode="auto">
              <a:xfrm>
                <a:off x="24956" y="2698"/>
                <a:ext cx="1535" cy="1538"/>
              </a:xfrm>
              <a:custGeom>
                <a:avLst/>
                <a:gdLst/>
                <a:ahLst/>
                <a:cxnLst>
                  <a:cxn ang="0">
                    <a:pos x="77" y="954"/>
                  </a:cxn>
                  <a:cxn ang="0">
                    <a:pos x="906" y="600"/>
                  </a:cxn>
                  <a:cxn ang="0">
                    <a:pos x="1013" y="662"/>
                  </a:cxn>
                  <a:cxn ang="0">
                    <a:pos x="1166" y="723"/>
                  </a:cxn>
                  <a:cxn ang="0">
                    <a:pos x="1351" y="692"/>
                  </a:cxn>
                  <a:cxn ang="0">
                    <a:pos x="1473" y="738"/>
                  </a:cxn>
                  <a:cxn ang="0">
                    <a:pos x="1535" y="815"/>
                  </a:cxn>
                  <a:cxn ang="0">
                    <a:pos x="982" y="1400"/>
                  </a:cxn>
                  <a:cxn ang="0">
                    <a:pos x="921" y="1523"/>
                  </a:cxn>
                  <a:cxn ang="0">
                    <a:pos x="890" y="846"/>
                  </a:cxn>
                  <a:cxn ang="0">
                    <a:pos x="583" y="908"/>
                  </a:cxn>
                  <a:cxn ang="0">
                    <a:pos x="460" y="1262"/>
                  </a:cxn>
                  <a:cxn ang="0">
                    <a:pos x="200" y="1431"/>
                  </a:cxn>
                  <a:cxn ang="0">
                    <a:pos x="200" y="1415"/>
                  </a:cxn>
                  <a:cxn ang="0">
                    <a:pos x="399" y="1200"/>
                  </a:cxn>
                  <a:cxn ang="0">
                    <a:pos x="307" y="908"/>
                  </a:cxn>
                  <a:cxn ang="0">
                    <a:pos x="92" y="938"/>
                  </a:cxn>
                  <a:cxn ang="0">
                    <a:pos x="0" y="892"/>
                  </a:cxn>
                  <a:cxn ang="0">
                    <a:pos x="522" y="815"/>
                  </a:cxn>
                  <a:cxn ang="0">
                    <a:pos x="491" y="677"/>
                  </a:cxn>
                  <a:cxn ang="0">
                    <a:pos x="583" y="677"/>
                  </a:cxn>
                  <a:cxn ang="0">
                    <a:pos x="645" y="769"/>
                  </a:cxn>
                  <a:cxn ang="0">
                    <a:pos x="906" y="769"/>
                  </a:cxn>
                  <a:cxn ang="0">
                    <a:pos x="860" y="631"/>
                  </a:cxn>
                  <a:cxn ang="0">
                    <a:pos x="890" y="600"/>
                  </a:cxn>
                  <a:cxn ang="0">
                    <a:pos x="1120" y="15"/>
                  </a:cxn>
                  <a:cxn ang="0">
                    <a:pos x="1166" y="77"/>
                  </a:cxn>
                  <a:cxn ang="0">
                    <a:pos x="813" y="138"/>
                  </a:cxn>
                  <a:cxn ang="0">
                    <a:pos x="860" y="292"/>
                  </a:cxn>
                  <a:cxn ang="0">
                    <a:pos x="1090" y="277"/>
                  </a:cxn>
                  <a:cxn ang="0">
                    <a:pos x="1074" y="323"/>
                  </a:cxn>
                  <a:cxn ang="0">
                    <a:pos x="875" y="462"/>
                  </a:cxn>
                  <a:cxn ang="0">
                    <a:pos x="906" y="508"/>
                  </a:cxn>
                  <a:cxn ang="0">
                    <a:pos x="1044" y="492"/>
                  </a:cxn>
                  <a:cxn ang="0">
                    <a:pos x="1166" y="492"/>
                  </a:cxn>
                  <a:cxn ang="0">
                    <a:pos x="1228" y="569"/>
                  </a:cxn>
                  <a:cxn ang="0">
                    <a:pos x="767" y="600"/>
                  </a:cxn>
                  <a:cxn ang="0">
                    <a:pos x="522" y="646"/>
                  </a:cxn>
                  <a:cxn ang="0">
                    <a:pos x="430" y="600"/>
                  </a:cxn>
                  <a:cxn ang="0">
                    <a:pos x="767" y="538"/>
                  </a:cxn>
                  <a:cxn ang="0">
                    <a:pos x="675" y="369"/>
                  </a:cxn>
                  <a:cxn ang="0">
                    <a:pos x="553" y="323"/>
                  </a:cxn>
                  <a:cxn ang="0">
                    <a:pos x="675" y="292"/>
                  </a:cxn>
                  <a:cxn ang="0">
                    <a:pos x="737" y="154"/>
                  </a:cxn>
                  <a:cxn ang="0">
                    <a:pos x="675" y="154"/>
                  </a:cxn>
                  <a:cxn ang="0">
                    <a:pos x="491" y="92"/>
                  </a:cxn>
                  <a:cxn ang="0">
                    <a:pos x="767" y="62"/>
                  </a:cxn>
                </a:cxnLst>
                <a:rect l="0" t="0" r="r" b="b"/>
                <a:pathLst>
                  <a:path w="1535" h="1538">
                    <a:moveTo>
                      <a:pt x="108" y="938"/>
                    </a:moveTo>
                    <a:lnTo>
                      <a:pt x="123" y="938"/>
                    </a:lnTo>
                    <a:lnTo>
                      <a:pt x="77" y="954"/>
                    </a:lnTo>
                    <a:lnTo>
                      <a:pt x="108" y="938"/>
                    </a:lnTo>
                    <a:close/>
                    <a:moveTo>
                      <a:pt x="890" y="600"/>
                    </a:moveTo>
                    <a:lnTo>
                      <a:pt x="906" y="600"/>
                    </a:lnTo>
                    <a:lnTo>
                      <a:pt x="952" y="615"/>
                    </a:lnTo>
                    <a:lnTo>
                      <a:pt x="998" y="646"/>
                    </a:lnTo>
                    <a:lnTo>
                      <a:pt x="1013" y="662"/>
                    </a:lnTo>
                    <a:lnTo>
                      <a:pt x="1013" y="708"/>
                    </a:lnTo>
                    <a:lnTo>
                      <a:pt x="998" y="754"/>
                    </a:lnTo>
                    <a:lnTo>
                      <a:pt x="1166" y="723"/>
                    </a:lnTo>
                    <a:lnTo>
                      <a:pt x="1259" y="708"/>
                    </a:lnTo>
                    <a:lnTo>
                      <a:pt x="1320" y="708"/>
                    </a:lnTo>
                    <a:lnTo>
                      <a:pt x="1351" y="692"/>
                    </a:lnTo>
                    <a:lnTo>
                      <a:pt x="1412" y="692"/>
                    </a:lnTo>
                    <a:lnTo>
                      <a:pt x="1443" y="708"/>
                    </a:lnTo>
                    <a:lnTo>
                      <a:pt x="1473" y="738"/>
                    </a:lnTo>
                    <a:lnTo>
                      <a:pt x="1504" y="754"/>
                    </a:lnTo>
                    <a:lnTo>
                      <a:pt x="1535" y="785"/>
                    </a:lnTo>
                    <a:lnTo>
                      <a:pt x="1535" y="815"/>
                    </a:lnTo>
                    <a:lnTo>
                      <a:pt x="1519" y="831"/>
                    </a:lnTo>
                    <a:lnTo>
                      <a:pt x="982" y="831"/>
                    </a:lnTo>
                    <a:lnTo>
                      <a:pt x="982" y="1400"/>
                    </a:lnTo>
                    <a:lnTo>
                      <a:pt x="967" y="1492"/>
                    </a:lnTo>
                    <a:lnTo>
                      <a:pt x="936" y="1538"/>
                    </a:lnTo>
                    <a:lnTo>
                      <a:pt x="921" y="1523"/>
                    </a:lnTo>
                    <a:lnTo>
                      <a:pt x="906" y="1492"/>
                    </a:lnTo>
                    <a:lnTo>
                      <a:pt x="890" y="1400"/>
                    </a:lnTo>
                    <a:lnTo>
                      <a:pt x="890" y="846"/>
                    </a:lnTo>
                    <a:lnTo>
                      <a:pt x="737" y="846"/>
                    </a:lnTo>
                    <a:lnTo>
                      <a:pt x="599" y="862"/>
                    </a:lnTo>
                    <a:lnTo>
                      <a:pt x="583" y="908"/>
                    </a:lnTo>
                    <a:lnTo>
                      <a:pt x="583" y="954"/>
                    </a:lnTo>
                    <a:lnTo>
                      <a:pt x="537" y="1138"/>
                    </a:lnTo>
                    <a:lnTo>
                      <a:pt x="460" y="1262"/>
                    </a:lnTo>
                    <a:lnTo>
                      <a:pt x="353" y="1354"/>
                    </a:lnTo>
                    <a:lnTo>
                      <a:pt x="261" y="1415"/>
                    </a:lnTo>
                    <a:lnTo>
                      <a:pt x="200" y="1431"/>
                    </a:lnTo>
                    <a:lnTo>
                      <a:pt x="184" y="1431"/>
                    </a:lnTo>
                    <a:lnTo>
                      <a:pt x="184" y="1415"/>
                    </a:lnTo>
                    <a:lnTo>
                      <a:pt x="200" y="1415"/>
                    </a:lnTo>
                    <a:lnTo>
                      <a:pt x="246" y="1369"/>
                    </a:lnTo>
                    <a:lnTo>
                      <a:pt x="322" y="1308"/>
                    </a:lnTo>
                    <a:lnTo>
                      <a:pt x="399" y="1200"/>
                    </a:lnTo>
                    <a:lnTo>
                      <a:pt x="460" y="1062"/>
                    </a:lnTo>
                    <a:lnTo>
                      <a:pt x="491" y="877"/>
                    </a:lnTo>
                    <a:lnTo>
                      <a:pt x="307" y="908"/>
                    </a:lnTo>
                    <a:lnTo>
                      <a:pt x="184" y="923"/>
                    </a:lnTo>
                    <a:lnTo>
                      <a:pt x="108" y="938"/>
                    </a:lnTo>
                    <a:lnTo>
                      <a:pt x="92" y="938"/>
                    </a:lnTo>
                    <a:lnTo>
                      <a:pt x="46" y="923"/>
                    </a:lnTo>
                    <a:lnTo>
                      <a:pt x="31" y="908"/>
                    </a:lnTo>
                    <a:lnTo>
                      <a:pt x="0" y="892"/>
                    </a:lnTo>
                    <a:lnTo>
                      <a:pt x="0" y="862"/>
                    </a:lnTo>
                    <a:lnTo>
                      <a:pt x="15" y="862"/>
                    </a:lnTo>
                    <a:lnTo>
                      <a:pt x="522" y="815"/>
                    </a:lnTo>
                    <a:lnTo>
                      <a:pt x="522" y="769"/>
                    </a:lnTo>
                    <a:lnTo>
                      <a:pt x="491" y="708"/>
                    </a:lnTo>
                    <a:lnTo>
                      <a:pt x="491" y="677"/>
                    </a:lnTo>
                    <a:lnTo>
                      <a:pt x="507" y="662"/>
                    </a:lnTo>
                    <a:lnTo>
                      <a:pt x="553" y="662"/>
                    </a:lnTo>
                    <a:lnTo>
                      <a:pt x="583" y="677"/>
                    </a:lnTo>
                    <a:lnTo>
                      <a:pt x="629" y="708"/>
                    </a:lnTo>
                    <a:lnTo>
                      <a:pt x="645" y="723"/>
                    </a:lnTo>
                    <a:lnTo>
                      <a:pt x="645" y="769"/>
                    </a:lnTo>
                    <a:lnTo>
                      <a:pt x="629" y="800"/>
                    </a:lnTo>
                    <a:lnTo>
                      <a:pt x="752" y="785"/>
                    </a:lnTo>
                    <a:lnTo>
                      <a:pt x="906" y="769"/>
                    </a:lnTo>
                    <a:lnTo>
                      <a:pt x="906" y="738"/>
                    </a:lnTo>
                    <a:lnTo>
                      <a:pt x="875" y="646"/>
                    </a:lnTo>
                    <a:lnTo>
                      <a:pt x="860" y="631"/>
                    </a:lnTo>
                    <a:lnTo>
                      <a:pt x="875" y="615"/>
                    </a:lnTo>
                    <a:lnTo>
                      <a:pt x="890" y="615"/>
                    </a:lnTo>
                    <a:lnTo>
                      <a:pt x="890" y="600"/>
                    </a:lnTo>
                    <a:close/>
                    <a:moveTo>
                      <a:pt x="1074" y="0"/>
                    </a:moveTo>
                    <a:lnTo>
                      <a:pt x="1105" y="0"/>
                    </a:lnTo>
                    <a:lnTo>
                      <a:pt x="1120" y="15"/>
                    </a:lnTo>
                    <a:lnTo>
                      <a:pt x="1151" y="31"/>
                    </a:lnTo>
                    <a:lnTo>
                      <a:pt x="1166" y="46"/>
                    </a:lnTo>
                    <a:lnTo>
                      <a:pt x="1166" y="77"/>
                    </a:lnTo>
                    <a:lnTo>
                      <a:pt x="1105" y="92"/>
                    </a:lnTo>
                    <a:lnTo>
                      <a:pt x="998" y="108"/>
                    </a:lnTo>
                    <a:lnTo>
                      <a:pt x="813" y="138"/>
                    </a:lnTo>
                    <a:lnTo>
                      <a:pt x="844" y="154"/>
                    </a:lnTo>
                    <a:lnTo>
                      <a:pt x="860" y="185"/>
                    </a:lnTo>
                    <a:lnTo>
                      <a:pt x="860" y="292"/>
                    </a:lnTo>
                    <a:lnTo>
                      <a:pt x="982" y="262"/>
                    </a:lnTo>
                    <a:lnTo>
                      <a:pt x="1059" y="262"/>
                    </a:lnTo>
                    <a:lnTo>
                      <a:pt x="1090" y="277"/>
                    </a:lnTo>
                    <a:lnTo>
                      <a:pt x="1105" y="308"/>
                    </a:lnTo>
                    <a:lnTo>
                      <a:pt x="1105" y="323"/>
                    </a:lnTo>
                    <a:lnTo>
                      <a:pt x="1074" y="323"/>
                    </a:lnTo>
                    <a:lnTo>
                      <a:pt x="1028" y="338"/>
                    </a:lnTo>
                    <a:lnTo>
                      <a:pt x="875" y="369"/>
                    </a:lnTo>
                    <a:lnTo>
                      <a:pt x="875" y="462"/>
                    </a:lnTo>
                    <a:lnTo>
                      <a:pt x="860" y="523"/>
                    </a:lnTo>
                    <a:lnTo>
                      <a:pt x="875" y="523"/>
                    </a:lnTo>
                    <a:lnTo>
                      <a:pt x="906" y="508"/>
                    </a:lnTo>
                    <a:lnTo>
                      <a:pt x="952" y="508"/>
                    </a:lnTo>
                    <a:lnTo>
                      <a:pt x="998" y="492"/>
                    </a:lnTo>
                    <a:lnTo>
                      <a:pt x="1044" y="492"/>
                    </a:lnTo>
                    <a:lnTo>
                      <a:pt x="1074" y="477"/>
                    </a:lnTo>
                    <a:lnTo>
                      <a:pt x="1120" y="477"/>
                    </a:lnTo>
                    <a:lnTo>
                      <a:pt x="1166" y="492"/>
                    </a:lnTo>
                    <a:lnTo>
                      <a:pt x="1197" y="508"/>
                    </a:lnTo>
                    <a:lnTo>
                      <a:pt x="1243" y="554"/>
                    </a:lnTo>
                    <a:lnTo>
                      <a:pt x="1228" y="569"/>
                    </a:lnTo>
                    <a:lnTo>
                      <a:pt x="1197" y="569"/>
                    </a:lnTo>
                    <a:lnTo>
                      <a:pt x="936" y="585"/>
                    </a:lnTo>
                    <a:lnTo>
                      <a:pt x="767" y="600"/>
                    </a:lnTo>
                    <a:lnTo>
                      <a:pt x="645" y="615"/>
                    </a:lnTo>
                    <a:lnTo>
                      <a:pt x="568" y="631"/>
                    </a:lnTo>
                    <a:lnTo>
                      <a:pt x="522" y="646"/>
                    </a:lnTo>
                    <a:lnTo>
                      <a:pt x="491" y="646"/>
                    </a:lnTo>
                    <a:lnTo>
                      <a:pt x="460" y="631"/>
                    </a:lnTo>
                    <a:lnTo>
                      <a:pt x="430" y="600"/>
                    </a:lnTo>
                    <a:lnTo>
                      <a:pt x="430" y="585"/>
                    </a:lnTo>
                    <a:lnTo>
                      <a:pt x="445" y="585"/>
                    </a:lnTo>
                    <a:lnTo>
                      <a:pt x="767" y="538"/>
                    </a:lnTo>
                    <a:lnTo>
                      <a:pt x="767" y="385"/>
                    </a:lnTo>
                    <a:lnTo>
                      <a:pt x="675" y="385"/>
                    </a:lnTo>
                    <a:lnTo>
                      <a:pt x="675" y="369"/>
                    </a:lnTo>
                    <a:lnTo>
                      <a:pt x="629" y="369"/>
                    </a:lnTo>
                    <a:lnTo>
                      <a:pt x="568" y="338"/>
                    </a:lnTo>
                    <a:lnTo>
                      <a:pt x="553" y="323"/>
                    </a:lnTo>
                    <a:lnTo>
                      <a:pt x="583" y="308"/>
                    </a:lnTo>
                    <a:lnTo>
                      <a:pt x="614" y="308"/>
                    </a:lnTo>
                    <a:lnTo>
                      <a:pt x="675" y="292"/>
                    </a:lnTo>
                    <a:lnTo>
                      <a:pt x="752" y="292"/>
                    </a:lnTo>
                    <a:lnTo>
                      <a:pt x="752" y="185"/>
                    </a:lnTo>
                    <a:lnTo>
                      <a:pt x="737" y="154"/>
                    </a:lnTo>
                    <a:lnTo>
                      <a:pt x="737" y="138"/>
                    </a:lnTo>
                    <a:lnTo>
                      <a:pt x="675" y="138"/>
                    </a:lnTo>
                    <a:lnTo>
                      <a:pt x="675" y="154"/>
                    </a:lnTo>
                    <a:lnTo>
                      <a:pt x="568" y="154"/>
                    </a:lnTo>
                    <a:lnTo>
                      <a:pt x="537" y="138"/>
                    </a:lnTo>
                    <a:lnTo>
                      <a:pt x="491" y="92"/>
                    </a:lnTo>
                    <a:lnTo>
                      <a:pt x="491" y="77"/>
                    </a:lnTo>
                    <a:lnTo>
                      <a:pt x="522" y="77"/>
                    </a:lnTo>
                    <a:lnTo>
                      <a:pt x="767" y="62"/>
                    </a:lnTo>
                    <a:lnTo>
                      <a:pt x="952" y="15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6" name="Freeform 22"/>
              <p:cNvSpPr>
                <a:spLocks noEditPoints="1"/>
              </p:cNvSpPr>
              <p:nvPr/>
            </p:nvSpPr>
            <p:spPr bwMode="auto">
              <a:xfrm>
                <a:off x="26828" y="2590"/>
                <a:ext cx="1504" cy="1693"/>
              </a:xfrm>
              <a:custGeom>
                <a:avLst/>
                <a:gdLst/>
                <a:ahLst/>
                <a:cxnLst>
                  <a:cxn ang="0">
                    <a:pos x="277" y="1139"/>
                  </a:cxn>
                  <a:cxn ang="0">
                    <a:pos x="154" y="1508"/>
                  </a:cxn>
                  <a:cxn ang="0">
                    <a:pos x="46" y="1385"/>
                  </a:cxn>
                  <a:cxn ang="0">
                    <a:pos x="92" y="1246"/>
                  </a:cxn>
                  <a:cxn ang="0">
                    <a:pos x="369" y="862"/>
                  </a:cxn>
                  <a:cxn ang="0">
                    <a:pos x="1151" y="862"/>
                  </a:cxn>
                  <a:cxn ang="0">
                    <a:pos x="1121" y="1046"/>
                  </a:cxn>
                  <a:cxn ang="0">
                    <a:pos x="1151" y="1508"/>
                  </a:cxn>
                  <a:cxn ang="0">
                    <a:pos x="1059" y="1693"/>
                  </a:cxn>
                  <a:cxn ang="0">
                    <a:pos x="875" y="1523"/>
                  </a:cxn>
                  <a:cxn ang="0">
                    <a:pos x="1029" y="1523"/>
                  </a:cxn>
                  <a:cxn ang="0">
                    <a:pos x="1029" y="908"/>
                  </a:cxn>
                  <a:cxn ang="0">
                    <a:pos x="752" y="923"/>
                  </a:cxn>
                  <a:cxn ang="0">
                    <a:pos x="691" y="1062"/>
                  </a:cxn>
                  <a:cxn ang="0">
                    <a:pos x="890" y="1016"/>
                  </a:cxn>
                  <a:cxn ang="0">
                    <a:pos x="691" y="1108"/>
                  </a:cxn>
                  <a:cxn ang="0">
                    <a:pos x="660" y="1231"/>
                  </a:cxn>
                  <a:cxn ang="0">
                    <a:pos x="921" y="1200"/>
                  </a:cxn>
                  <a:cxn ang="0">
                    <a:pos x="691" y="1262"/>
                  </a:cxn>
                  <a:cxn ang="0">
                    <a:pos x="599" y="1539"/>
                  </a:cxn>
                  <a:cxn ang="0">
                    <a:pos x="538" y="1431"/>
                  </a:cxn>
                  <a:cxn ang="0">
                    <a:pos x="614" y="1031"/>
                  </a:cxn>
                  <a:cxn ang="0">
                    <a:pos x="584" y="877"/>
                  </a:cxn>
                  <a:cxn ang="0">
                    <a:pos x="691" y="877"/>
                  </a:cxn>
                  <a:cxn ang="0">
                    <a:pos x="890" y="816"/>
                  </a:cxn>
                  <a:cxn ang="0">
                    <a:pos x="998" y="785"/>
                  </a:cxn>
                  <a:cxn ang="0">
                    <a:pos x="169" y="662"/>
                  </a:cxn>
                  <a:cxn ang="0">
                    <a:pos x="231" y="754"/>
                  </a:cxn>
                  <a:cxn ang="0">
                    <a:pos x="169" y="816"/>
                  </a:cxn>
                  <a:cxn ang="0">
                    <a:pos x="0" y="616"/>
                  </a:cxn>
                  <a:cxn ang="0">
                    <a:pos x="614" y="493"/>
                  </a:cxn>
                  <a:cxn ang="0">
                    <a:pos x="292" y="308"/>
                  </a:cxn>
                  <a:cxn ang="0">
                    <a:pos x="384" y="477"/>
                  </a:cxn>
                  <a:cxn ang="0">
                    <a:pos x="323" y="462"/>
                  </a:cxn>
                  <a:cxn ang="0">
                    <a:pos x="123" y="308"/>
                  </a:cxn>
                  <a:cxn ang="0">
                    <a:pos x="860" y="16"/>
                  </a:cxn>
                  <a:cxn ang="0">
                    <a:pos x="967" y="93"/>
                  </a:cxn>
                  <a:cxn ang="0">
                    <a:pos x="937" y="231"/>
                  </a:cxn>
                  <a:cxn ang="0">
                    <a:pos x="1136" y="185"/>
                  </a:cxn>
                  <a:cxn ang="0">
                    <a:pos x="1151" y="262"/>
                  </a:cxn>
                  <a:cxn ang="0">
                    <a:pos x="998" y="400"/>
                  </a:cxn>
                  <a:cxn ang="0">
                    <a:pos x="1151" y="400"/>
                  </a:cxn>
                  <a:cxn ang="0">
                    <a:pos x="1075" y="462"/>
                  </a:cxn>
                  <a:cxn ang="0">
                    <a:pos x="921" y="631"/>
                  </a:cxn>
                  <a:cxn ang="0">
                    <a:pos x="1336" y="554"/>
                  </a:cxn>
                  <a:cxn ang="0">
                    <a:pos x="1489" y="616"/>
                  </a:cxn>
                  <a:cxn ang="0">
                    <a:pos x="1458" y="677"/>
                  </a:cxn>
                  <a:cxn ang="0">
                    <a:pos x="614" y="754"/>
                  </a:cxn>
                  <a:cxn ang="0">
                    <a:pos x="384" y="723"/>
                  </a:cxn>
                  <a:cxn ang="0">
                    <a:pos x="614" y="677"/>
                  </a:cxn>
                  <a:cxn ang="0">
                    <a:pos x="691" y="539"/>
                  </a:cxn>
                  <a:cxn ang="0">
                    <a:pos x="676" y="477"/>
                  </a:cxn>
                  <a:cxn ang="0">
                    <a:pos x="768" y="339"/>
                  </a:cxn>
                  <a:cxn ang="0">
                    <a:pos x="584" y="308"/>
                  </a:cxn>
                  <a:cxn ang="0">
                    <a:pos x="752" y="277"/>
                  </a:cxn>
                  <a:cxn ang="0">
                    <a:pos x="783" y="46"/>
                  </a:cxn>
                </a:cxnLst>
                <a:rect l="0" t="0" r="r" b="b"/>
                <a:pathLst>
                  <a:path w="1504" h="1693">
                    <a:moveTo>
                      <a:pt x="369" y="862"/>
                    </a:moveTo>
                    <a:lnTo>
                      <a:pt x="384" y="877"/>
                    </a:lnTo>
                    <a:lnTo>
                      <a:pt x="338" y="1016"/>
                    </a:lnTo>
                    <a:lnTo>
                      <a:pt x="277" y="1139"/>
                    </a:lnTo>
                    <a:lnTo>
                      <a:pt x="185" y="1385"/>
                    </a:lnTo>
                    <a:lnTo>
                      <a:pt x="169" y="1462"/>
                    </a:lnTo>
                    <a:lnTo>
                      <a:pt x="169" y="1493"/>
                    </a:lnTo>
                    <a:lnTo>
                      <a:pt x="154" y="1508"/>
                    </a:lnTo>
                    <a:lnTo>
                      <a:pt x="123" y="1508"/>
                    </a:lnTo>
                    <a:lnTo>
                      <a:pt x="123" y="1493"/>
                    </a:lnTo>
                    <a:lnTo>
                      <a:pt x="62" y="1431"/>
                    </a:lnTo>
                    <a:lnTo>
                      <a:pt x="46" y="1385"/>
                    </a:lnTo>
                    <a:lnTo>
                      <a:pt x="31" y="1354"/>
                    </a:lnTo>
                    <a:lnTo>
                      <a:pt x="31" y="1277"/>
                    </a:lnTo>
                    <a:lnTo>
                      <a:pt x="46" y="1277"/>
                    </a:lnTo>
                    <a:lnTo>
                      <a:pt x="92" y="1246"/>
                    </a:lnTo>
                    <a:lnTo>
                      <a:pt x="123" y="1200"/>
                    </a:lnTo>
                    <a:lnTo>
                      <a:pt x="231" y="1031"/>
                    </a:lnTo>
                    <a:lnTo>
                      <a:pt x="323" y="923"/>
                    </a:lnTo>
                    <a:lnTo>
                      <a:pt x="369" y="862"/>
                    </a:lnTo>
                    <a:close/>
                    <a:moveTo>
                      <a:pt x="998" y="785"/>
                    </a:moveTo>
                    <a:lnTo>
                      <a:pt x="1029" y="785"/>
                    </a:lnTo>
                    <a:lnTo>
                      <a:pt x="1121" y="831"/>
                    </a:lnTo>
                    <a:lnTo>
                      <a:pt x="1151" y="862"/>
                    </a:lnTo>
                    <a:lnTo>
                      <a:pt x="1151" y="877"/>
                    </a:lnTo>
                    <a:lnTo>
                      <a:pt x="1136" y="908"/>
                    </a:lnTo>
                    <a:lnTo>
                      <a:pt x="1121" y="954"/>
                    </a:lnTo>
                    <a:lnTo>
                      <a:pt x="1121" y="1046"/>
                    </a:lnTo>
                    <a:lnTo>
                      <a:pt x="1136" y="1154"/>
                    </a:lnTo>
                    <a:lnTo>
                      <a:pt x="1136" y="1277"/>
                    </a:lnTo>
                    <a:lnTo>
                      <a:pt x="1151" y="1400"/>
                    </a:lnTo>
                    <a:lnTo>
                      <a:pt x="1151" y="1508"/>
                    </a:lnTo>
                    <a:lnTo>
                      <a:pt x="1121" y="1600"/>
                    </a:lnTo>
                    <a:lnTo>
                      <a:pt x="1090" y="1646"/>
                    </a:lnTo>
                    <a:lnTo>
                      <a:pt x="1075" y="1677"/>
                    </a:lnTo>
                    <a:lnTo>
                      <a:pt x="1059" y="1693"/>
                    </a:lnTo>
                    <a:lnTo>
                      <a:pt x="1044" y="1693"/>
                    </a:lnTo>
                    <a:lnTo>
                      <a:pt x="890" y="1539"/>
                    </a:lnTo>
                    <a:lnTo>
                      <a:pt x="875" y="1539"/>
                    </a:lnTo>
                    <a:lnTo>
                      <a:pt x="875" y="1523"/>
                    </a:lnTo>
                    <a:lnTo>
                      <a:pt x="921" y="1523"/>
                    </a:lnTo>
                    <a:lnTo>
                      <a:pt x="967" y="1539"/>
                    </a:lnTo>
                    <a:lnTo>
                      <a:pt x="1013" y="1539"/>
                    </a:lnTo>
                    <a:lnTo>
                      <a:pt x="1029" y="1523"/>
                    </a:lnTo>
                    <a:lnTo>
                      <a:pt x="1044" y="1493"/>
                    </a:lnTo>
                    <a:lnTo>
                      <a:pt x="1044" y="1293"/>
                    </a:lnTo>
                    <a:lnTo>
                      <a:pt x="1029" y="939"/>
                    </a:lnTo>
                    <a:lnTo>
                      <a:pt x="1029" y="908"/>
                    </a:lnTo>
                    <a:lnTo>
                      <a:pt x="998" y="877"/>
                    </a:lnTo>
                    <a:lnTo>
                      <a:pt x="906" y="877"/>
                    </a:lnTo>
                    <a:lnTo>
                      <a:pt x="829" y="893"/>
                    </a:lnTo>
                    <a:lnTo>
                      <a:pt x="752" y="923"/>
                    </a:lnTo>
                    <a:lnTo>
                      <a:pt x="706" y="923"/>
                    </a:lnTo>
                    <a:lnTo>
                      <a:pt x="706" y="954"/>
                    </a:lnTo>
                    <a:lnTo>
                      <a:pt x="691" y="1000"/>
                    </a:lnTo>
                    <a:lnTo>
                      <a:pt x="691" y="1062"/>
                    </a:lnTo>
                    <a:lnTo>
                      <a:pt x="752" y="1046"/>
                    </a:lnTo>
                    <a:lnTo>
                      <a:pt x="798" y="1031"/>
                    </a:lnTo>
                    <a:lnTo>
                      <a:pt x="829" y="1016"/>
                    </a:lnTo>
                    <a:lnTo>
                      <a:pt x="890" y="1016"/>
                    </a:lnTo>
                    <a:lnTo>
                      <a:pt x="937" y="1062"/>
                    </a:lnTo>
                    <a:lnTo>
                      <a:pt x="921" y="1062"/>
                    </a:lnTo>
                    <a:lnTo>
                      <a:pt x="906" y="1077"/>
                    </a:lnTo>
                    <a:lnTo>
                      <a:pt x="691" y="1108"/>
                    </a:lnTo>
                    <a:lnTo>
                      <a:pt x="676" y="1108"/>
                    </a:lnTo>
                    <a:lnTo>
                      <a:pt x="676" y="1139"/>
                    </a:lnTo>
                    <a:lnTo>
                      <a:pt x="660" y="1185"/>
                    </a:lnTo>
                    <a:lnTo>
                      <a:pt x="660" y="1231"/>
                    </a:lnTo>
                    <a:lnTo>
                      <a:pt x="737" y="1200"/>
                    </a:lnTo>
                    <a:lnTo>
                      <a:pt x="798" y="1185"/>
                    </a:lnTo>
                    <a:lnTo>
                      <a:pt x="890" y="1185"/>
                    </a:lnTo>
                    <a:lnTo>
                      <a:pt x="921" y="1200"/>
                    </a:lnTo>
                    <a:lnTo>
                      <a:pt x="937" y="1216"/>
                    </a:lnTo>
                    <a:lnTo>
                      <a:pt x="921" y="1231"/>
                    </a:lnTo>
                    <a:lnTo>
                      <a:pt x="844" y="1246"/>
                    </a:lnTo>
                    <a:lnTo>
                      <a:pt x="691" y="1262"/>
                    </a:lnTo>
                    <a:lnTo>
                      <a:pt x="676" y="1262"/>
                    </a:lnTo>
                    <a:lnTo>
                      <a:pt x="676" y="1277"/>
                    </a:lnTo>
                    <a:lnTo>
                      <a:pt x="660" y="1446"/>
                    </a:lnTo>
                    <a:lnTo>
                      <a:pt x="599" y="1539"/>
                    </a:lnTo>
                    <a:lnTo>
                      <a:pt x="584" y="1539"/>
                    </a:lnTo>
                    <a:lnTo>
                      <a:pt x="568" y="1523"/>
                    </a:lnTo>
                    <a:lnTo>
                      <a:pt x="538" y="1462"/>
                    </a:lnTo>
                    <a:lnTo>
                      <a:pt x="538" y="1431"/>
                    </a:lnTo>
                    <a:lnTo>
                      <a:pt x="553" y="1400"/>
                    </a:lnTo>
                    <a:lnTo>
                      <a:pt x="584" y="1308"/>
                    </a:lnTo>
                    <a:lnTo>
                      <a:pt x="599" y="1185"/>
                    </a:lnTo>
                    <a:lnTo>
                      <a:pt x="614" y="1031"/>
                    </a:lnTo>
                    <a:lnTo>
                      <a:pt x="614" y="985"/>
                    </a:lnTo>
                    <a:lnTo>
                      <a:pt x="599" y="939"/>
                    </a:lnTo>
                    <a:lnTo>
                      <a:pt x="599" y="893"/>
                    </a:lnTo>
                    <a:lnTo>
                      <a:pt x="584" y="877"/>
                    </a:lnTo>
                    <a:lnTo>
                      <a:pt x="584" y="846"/>
                    </a:lnTo>
                    <a:lnTo>
                      <a:pt x="614" y="846"/>
                    </a:lnTo>
                    <a:lnTo>
                      <a:pt x="660" y="862"/>
                    </a:lnTo>
                    <a:lnTo>
                      <a:pt x="691" y="877"/>
                    </a:lnTo>
                    <a:lnTo>
                      <a:pt x="768" y="846"/>
                    </a:lnTo>
                    <a:lnTo>
                      <a:pt x="829" y="831"/>
                    </a:lnTo>
                    <a:lnTo>
                      <a:pt x="875" y="831"/>
                    </a:lnTo>
                    <a:lnTo>
                      <a:pt x="890" y="816"/>
                    </a:lnTo>
                    <a:lnTo>
                      <a:pt x="906" y="816"/>
                    </a:lnTo>
                    <a:lnTo>
                      <a:pt x="937" y="800"/>
                    </a:lnTo>
                    <a:lnTo>
                      <a:pt x="967" y="800"/>
                    </a:lnTo>
                    <a:lnTo>
                      <a:pt x="998" y="785"/>
                    </a:lnTo>
                    <a:close/>
                    <a:moveTo>
                      <a:pt x="0" y="616"/>
                    </a:moveTo>
                    <a:lnTo>
                      <a:pt x="77" y="616"/>
                    </a:lnTo>
                    <a:lnTo>
                      <a:pt x="123" y="631"/>
                    </a:lnTo>
                    <a:lnTo>
                      <a:pt x="169" y="662"/>
                    </a:lnTo>
                    <a:lnTo>
                      <a:pt x="200" y="677"/>
                    </a:lnTo>
                    <a:lnTo>
                      <a:pt x="231" y="723"/>
                    </a:lnTo>
                    <a:lnTo>
                      <a:pt x="246" y="754"/>
                    </a:lnTo>
                    <a:lnTo>
                      <a:pt x="231" y="754"/>
                    </a:lnTo>
                    <a:lnTo>
                      <a:pt x="231" y="785"/>
                    </a:lnTo>
                    <a:lnTo>
                      <a:pt x="215" y="800"/>
                    </a:lnTo>
                    <a:lnTo>
                      <a:pt x="185" y="816"/>
                    </a:lnTo>
                    <a:lnTo>
                      <a:pt x="169" y="816"/>
                    </a:lnTo>
                    <a:lnTo>
                      <a:pt x="77" y="754"/>
                    </a:lnTo>
                    <a:lnTo>
                      <a:pt x="31" y="693"/>
                    </a:lnTo>
                    <a:lnTo>
                      <a:pt x="0" y="662"/>
                    </a:lnTo>
                    <a:lnTo>
                      <a:pt x="0" y="616"/>
                    </a:lnTo>
                    <a:close/>
                    <a:moveTo>
                      <a:pt x="614" y="493"/>
                    </a:moveTo>
                    <a:lnTo>
                      <a:pt x="630" y="493"/>
                    </a:lnTo>
                    <a:lnTo>
                      <a:pt x="599" y="508"/>
                    </a:lnTo>
                    <a:lnTo>
                      <a:pt x="614" y="493"/>
                    </a:lnTo>
                    <a:close/>
                    <a:moveTo>
                      <a:pt x="123" y="262"/>
                    </a:moveTo>
                    <a:lnTo>
                      <a:pt x="169" y="262"/>
                    </a:lnTo>
                    <a:lnTo>
                      <a:pt x="200" y="277"/>
                    </a:lnTo>
                    <a:lnTo>
                      <a:pt x="292" y="308"/>
                    </a:lnTo>
                    <a:lnTo>
                      <a:pt x="307" y="308"/>
                    </a:lnTo>
                    <a:lnTo>
                      <a:pt x="369" y="370"/>
                    </a:lnTo>
                    <a:lnTo>
                      <a:pt x="384" y="400"/>
                    </a:lnTo>
                    <a:lnTo>
                      <a:pt x="384" y="477"/>
                    </a:lnTo>
                    <a:lnTo>
                      <a:pt x="369" y="493"/>
                    </a:lnTo>
                    <a:lnTo>
                      <a:pt x="338" y="493"/>
                    </a:lnTo>
                    <a:lnTo>
                      <a:pt x="338" y="462"/>
                    </a:lnTo>
                    <a:lnTo>
                      <a:pt x="323" y="462"/>
                    </a:lnTo>
                    <a:lnTo>
                      <a:pt x="292" y="446"/>
                    </a:lnTo>
                    <a:lnTo>
                      <a:pt x="185" y="354"/>
                    </a:lnTo>
                    <a:lnTo>
                      <a:pt x="154" y="339"/>
                    </a:lnTo>
                    <a:lnTo>
                      <a:pt x="123" y="308"/>
                    </a:lnTo>
                    <a:lnTo>
                      <a:pt x="123" y="262"/>
                    </a:lnTo>
                    <a:close/>
                    <a:moveTo>
                      <a:pt x="798" y="0"/>
                    </a:moveTo>
                    <a:lnTo>
                      <a:pt x="829" y="0"/>
                    </a:lnTo>
                    <a:lnTo>
                      <a:pt x="860" y="16"/>
                    </a:lnTo>
                    <a:lnTo>
                      <a:pt x="906" y="31"/>
                    </a:lnTo>
                    <a:lnTo>
                      <a:pt x="937" y="46"/>
                    </a:lnTo>
                    <a:lnTo>
                      <a:pt x="952" y="77"/>
                    </a:lnTo>
                    <a:lnTo>
                      <a:pt x="967" y="93"/>
                    </a:lnTo>
                    <a:lnTo>
                      <a:pt x="967" y="123"/>
                    </a:lnTo>
                    <a:lnTo>
                      <a:pt x="952" y="154"/>
                    </a:lnTo>
                    <a:lnTo>
                      <a:pt x="952" y="200"/>
                    </a:lnTo>
                    <a:lnTo>
                      <a:pt x="937" y="231"/>
                    </a:lnTo>
                    <a:lnTo>
                      <a:pt x="998" y="216"/>
                    </a:lnTo>
                    <a:lnTo>
                      <a:pt x="1044" y="200"/>
                    </a:lnTo>
                    <a:lnTo>
                      <a:pt x="1075" y="185"/>
                    </a:lnTo>
                    <a:lnTo>
                      <a:pt x="1136" y="185"/>
                    </a:lnTo>
                    <a:lnTo>
                      <a:pt x="1167" y="200"/>
                    </a:lnTo>
                    <a:lnTo>
                      <a:pt x="1197" y="231"/>
                    </a:lnTo>
                    <a:lnTo>
                      <a:pt x="1182" y="246"/>
                    </a:lnTo>
                    <a:lnTo>
                      <a:pt x="1151" y="262"/>
                    </a:lnTo>
                    <a:lnTo>
                      <a:pt x="1075" y="277"/>
                    </a:lnTo>
                    <a:lnTo>
                      <a:pt x="937" y="308"/>
                    </a:lnTo>
                    <a:lnTo>
                      <a:pt x="937" y="416"/>
                    </a:lnTo>
                    <a:lnTo>
                      <a:pt x="998" y="400"/>
                    </a:lnTo>
                    <a:lnTo>
                      <a:pt x="1044" y="385"/>
                    </a:lnTo>
                    <a:lnTo>
                      <a:pt x="1105" y="385"/>
                    </a:lnTo>
                    <a:lnTo>
                      <a:pt x="1121" y="400"/>
                    </a:lnTo>
                    <a:lnTo>
                      <a:pt x="1151" y="400"/>
                    </a:lnTo>
                    <a:lnTo>
                      <a:pt x="1151" y="431"/>
                    </a:lnTo>
                    <a:lnTo>
                      <a:pt x="1136" y="446"/>
                    </a:lnTo>
                    <a:lnTo>
                      <a:pt x="1121" y="446"/>
                    </a:lnTo>
                    <a:lnTo>
                      <a:pt x="1075" y="462"/>
                    </a:lnTo>
                    <a:lnTo>
                      <a:pt x="1013" y="477"/>
                    </a:lnTo>
                    <a:lnTo>
                      <a:pt x="937" y="493"/>
                    </a:lnTo>
                    <a:lnTo>
                      <a:pt x="937" y="554"/>
                    </a:lnTo>
                    <a:lnTo>
                      <a:pt x="921" y="631"/>
                    </a:lnTo>
                    <a:lnTo>
                      <a:pt x="1105" y="600"/>
                    </a:lnTo>
                    <a:lnTo>
                      <a:pt x="1228" y="585"/>
                    </a:lnTo>
                    <a:lnTo>
                      <a:pt x="1290" y="570"/>
                    </a:lnTo>
                    <a:lnTo>
                      <a:pt x="1336" y="554"/>
                    </a:lnTo>
                    <a:lnTo>
                      <a:pt x="1397" y="554"/>
                    </a:lnTo>
                    <a:lnTo>
                      <a:pt x="1428" y="570"/>
                    </a:lnTo>
                    <a:lnTo>
                      <a:pt x="1474" y="600"/>
                    </a:lnTo>
                    <a:lnTo>
                      <a:pt x="1489" y="616"/>
                    </a:lnTo>
                    <a:lnTo>
                      <a:pt x="1504" y="646"/>
                    </a:lnTo>
                    <a:lnTo>
                      <a:pt x="1504" y="662"/>
                    </a:lnTo>
                    <a:lnTo>
                      <a:pt x="1489" y="677"/>
                    </a:lnTo>
                    <a:lnTo>
                      <a:pt x="1458" y="677"/>
                    </a:lnTo>
                    <a:lnTo>
                      <a:pt x="1151" y="693"/>
                    </a:lnTo>
                    <a:lnTo>
                      <a:pt x="921" y="708"/>
                    </a:lnTo>
                    <a:lnTo>
                      <a:pt x="752" y="723"/>
                    </a:lnTo>
                    <a:lnTo>
                      <a:pt x="614" y="754"/>
                    </a:lnTo>
                    <a:lnTo>
                      <a:pt x="538" y="770"/>
                    </a:lnTo>
                    <a:lnTo>
                      <a:pt x="491" y="785"/>
                    </a:lnTo>
                    <a:lnTo>
                      <a:pt x="445" y="785"/>
                    </a:lnTo>
                    <a:lnTo>
                      <a:pt x="384" y="723"/>
                    </a:lnTo>
                    <a:lnTo>
                      <a:pt x="384" y="708"/>
                    </a:lnTo>
                    <a:lnTo>
                      <a:pt x="415" y="708"/>
                    </a:lnTo>
                    <a:lnTo>
                      <a:pt x="491" y="693"/>
                    </a:lnTo>
                    <a:lnTo>
                      <a:pt x="614" y="677"/>
                    </a:lnTo>
                    <a:lnTo>
                      <a:pt x="829" y="646"/>
                    </a:lnTo>
                    <a:lnTo>
                      <a:pt x="829" y="523"/>
                    </a:lnTo>
                    <a:lnTo>
                      <a:pt x="783" y="539"/>
                    </a:lnTo>
                    <a:lnTo>
                      <a:pt x="691" y="539"/>
                    </a:lnTo>
                    <a:lnTo>
                      <a:pt x="660" y="523"/>
                    </a:lnTo>
                    <a:lnTo>
                      <a:pt x="630" y="493"/>
                    </a:lnTo>
                    <a:lnTo>
                      <a:pt x="645" y="493"/>
                    </a:lnTo>
                    <a:lnTo>
                      <a:pt x="676" y="477"/>
                    </a:lnTo>
                    <a:lnTo>
                      <a:pt x="737" y="477"/>
                    </a:lnTo>
                    <a:lnTo>
                      <a:pt x="814" y="462"/>
                    </a:lnTo>
                    <a:lnTo>
                      <a:pt x="814" y="339"/>
                    </a:lnTo>
                    <a:lnTo>
                      <a:pt x="768" y="339"/>
                    </a:lnTo>
                    <a:lnTo>
                      <a:pt x="737" y="354"/>
                    </a:lnTo>
                    <a:lnTo>
                      <a:pt x="660" y="354"/>
                    </a:lnTo>
                    <a:lnTo>
                      <a:pt x="614" y="339"/>
                    </a:lnTo>
                    <a:lnTo>
                      <a:pt x="584" y="308"/>
                    </a:lnTo>
                    <a:lnTo>
                      <a:pt x="584" y="293"/>
                    </a:lnTo>
                    <a:lnTo>
                      <a:pt x="614" y="293"/>
                    </a:lnTo>
                    <a:lnTo>
                      <a:pt x="645" y="277"/>
                    </a:lnTo>
                    <a:lnTo>
                      <a:pt x="752" y="277"/>
                    </a:lnTo>
                    <a:lnTo>
                      <a:pt x="814" y="262"/>
                    </a:lnTo>
                    <a:lnTo>
                      <a:pt x="814" y="123"/>
                    </a:lnTo>
                    <a:lnTo>
                      <a:pt x="798" y="93"/>
                    </a:lnTo>
                    <a:lnTo>
                      <a:pt x="783" y="46"/>
                    </a:lnTo>
                    <a:lnTo>
                      <a:pt x="783" y="16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7" name="Freeform 23"/>
              <p:cNvSpPr>
                <a:spLocks noEditPoints="1"/>
              </p:cNvSpPr>
              <p:nvPr/>
            </p:nvSpPr>
            <p:spPr bwMode="auto">
              <a:xfrm>
                <a:off x="28578" y="2621"/>
                <a:ext cx="1442" cy="1615"/>
              </a:xfrm>
              <a:custGeom>
                <a:avLst/>
                <a:gdLst/>
                <a:ahLst/>
                <a:cxnLst>
                  <a:cxn ang="0">
                    <a:pos x="1151" y="739"/>
                  </a:cxn>
                  <a:cxn ang="0">
                    <a:pos x="1243" y="846"/>
                  </a:cxn>
                  <a:cxn ang="0">
                    <a:pos x="1013" y="954"/>
                  </a:cxn>
                  <a:cxn ang="0">
                    <a:pos x="1013" y="846"/>
                  </a:cxn>
                  <a:cxn ang="0">
                    <a:pos x="1013" y="785"/>
                  </a:cxn>
                  <a:cxn ang="0">
                    <a:pos x="706" y="831"/>
                  </a:cxn>
                  <a:cxn ang="0">
                    <a:pos x="752" y="923"/>
                  </a:cxn>
                  <a:cxn ang="0">
                    <a:pos x="951" y="1031"/>
                  </a:cxn>
                  <a:cxn ang="0">
                    <a:pos x="997" y="1092"/>
                  </a:cxn>
                  <a:cxn ang="0">
                    <a:pos x="737" y="1277"/>
                  </a:cxn>
                  <a:cxn ang="0">
                    <a:pos x="1166" y="1462"/>
                  </a:cxn>
                  <a:cxn ang="0">
                    <a:pos x="1396" y="1539"/>
                  </a:cxn>
                  <a:cxn ang="0">
                    <a:pos x="1059" y="1600"/>
                  </a:cxn>
                  <a:cxn ang="0">
                    <a:pos x="153" y="1446"/>
                  </a:cxn>
                  <a:cxn ang="0">
                    <a:pos x="0" y="1492"/>
                  </a:cxn>
                  <a:cxn ang="0">
                    <a:pos x="245" y="1262"/>
                  </a:cxn>
                  <a:cxn ang="0">
                    <a:pos x="353" y="969"/>
                  </a:cxn>
                  <a:cxn ang="0">
                    <a:pos x="491" y="1031"/>
                  </a:cxn>
                  <a:cxn ang="0">
                    <a:pos x="460" y="1108"/>
                  </a:cxn>
                  <a:cxn ang="0">
                    <a:pos x="644" y="1246"/>
                  </a:cxn>
                  <a:cxn ang="0">
                    <a:pos x="644" y="831"/>
                  </a:cxn>
                  <a:cxn ang="0">
                    <a:pos x="215" y="877"/>
                  </a:cxn>
                  <a:cxn ang="0">
                    <a:pos x="368" y="815"/>
                  </a:cxn>
                  <a:cxn ang="0">
                    <a:pos x="169" y="369"/>
                  </a:cxn>
                  <a:cxn ang="0">
                    <a:pos x="169" y="369"/>
                  </a:cxn>
                  <a:cxn ang="0">
                    <a:pos x="491" y="123"/>
                  </a:cxn>
                  <a:cxn ang="0">
                    <a:pos x="491" y="200"/>
                  </a:cxn>
                  <a:cxn ang="0">
                    <a:pos x="522" y="292"/>
                  </a:cxn>
                  <a:cxn ang="0">
                    <a:pos x="660" y="323"/>
                  </a:cxn>
                  <a:cxn ang="0">
                    <a:pos x="491" y="400"/>
                  </a:cxn>
                  <a:cxn ang="0">
                    <a:pos x="598" y="523"/>
                  </a:cxn>
                  <a:cxn ang="0">
                    <a:pos x="598" y="600"/>
                  </a:cxn>
                  <a:cxn ang="0">
                    <a:pos x="491" y="523"/>
                  </a:cxn>
                  <a:cxn ang="0">
                    <a:pos x="430" y="723"/>
                  </a:cxn>
                  <a:cxn ang="0">
                    <a:pos x="430" y="477"/>
                  </a:cxn>
                  <a:cxn ang="0">
                    <a:pos x="261" y="677"/>
                  </a:cxn>
                  <a:cxn ang="0">
                    <a:pos x="123" y="739"/>
                  </a:cxn>
                  <a:cxn ang="0">
                    <a:pos x="338" y="400"/>
                  </a:cxn>
                  <a:cxn ang="0">
                    <a:pos x="184" y="385"/>
                  </a:cxn>
                  <a:cxn ang="0">
                    <a:pos x="353" y="108"/>
                  </a:cxn>
                  <a:cxn ang="0">
                    <a:pos x="967" y="0"/>
                  </a:cxn>
                  <a:cxn ang="0">
                    <a:pos x="1074" y="92"/>
                  </a:cxn>
                  <a:cxn ang="0">
                    <a:pos x="1043" y="185"/>
                  </a:cxn>
                  <a:cxn ang="0">
                    <a:pos x="1151" y="200"/>
                  </a:cxn>
                  <a:cxn ang="0">
                    <a:pos x="1274" y="231"/>
                  </a:cxn>
                  <a:cxn ang="0">
                    <a:pos x="1028" y="431"/>
                  </a:cxn>
                  <a:cxn ang="0">
                    <a:pos x="1289" y="585"/>
                  </a:cxn>
                  <a:cxn ang="0">
                    <a:pos x="1136" y="523"/>
                  </a:cxn>
                  <a:cxn ang="0">
                    <a:pos x="1028" y="462"/>
                  </a:cxn>
                  <a:cxn ang="0">
                    <a:pos x="951" y="646"/>
                  </a:cxn>
                  <a:cxn ang="0">
                    <a:pos x="936" y="477"/>
                  </a:cxn>
                  <a:cxn ang="0">
                    <a:pos x="783" y="631"/>
                  </a:cxn>
                  <a:cxn ang="0">
                    <a:pos x="829" y="539"/>
                  </a:cxn>
                  <a:cxn ang="0">
                    <a:pos x="783" y="339"/>
                  </a:cxn>
                  <a:cxn ang="0">
                    <a:pos x="767" y="292"/>
                  </a:cxn>
                  <a:cxn ang="0">
                    <a:pos x="936" y="123"/>
                  </a:cxn>
                </a:cxnLst>
                <a:rect l="0" t="0" r="r" b="b"/>
                <a:pathLst>
                  <a:path w="1442" h="1615">
                    <a:moveTo>
                      <a:pt x="1043" y="692"/>
                    </a:moveTo>
                    <a:lnTo>
                      <a:pt x="1090" y="692"/>
                    </a:lnTo>
                    <a:lnTo>
                      <a:pt x="1120" y="723"/>
                    </a:lnTo>
                    <a:lnTo>
                      <a:pt x="1151" y="739"/>
                    </a:lnTo>
                    <a:lnTo>
                      <a:pt x="1197" y="769"/>
                    </a:lnTo>
                    <a:lnTo>
                      <a:pt x="1212" y="800"/>
                    </a:lnTo>
                    <a:lnTo>
                      <a:pt x="1243" y="815"/>
                    </a:lnTo>
                    <a:lnTo>
                      <a:pt x="1243" y="846"/>
                    </a:lnTo>
                    <a:lnTo>
                      <a:pt x="1228" y="846"/>
                    </a:lnTo>
                    <a:lnTo>
                      <a:pt x="1166" y="877"/>
                    </a:lnTo>
                    <a:lnTo>
                      <a:pt x="1074" y="908"/>
                    </a:lnTo>
                    <a:lnTo>
                      <a:pt x="1013" y="954"/>
                    </a:lnTo>
                    <a:lnTo>
                      <a:pt x="997" y="969"/>
                    </a:lnTo>
                    <a:lnTo>
                      <a:pt x="967" y="969"/>
                    </a:lnTo>
                    <a:lnTo>
                      <a:pt x="967" y="939"/>
                    </a:lnTo>
                    <a:lnTo>
                      <a:pt x="1013" y="846"/>
                    </a:lnTo>
                    <a:lnTo>
                      <a:pt x="1013" y="831"/>
                    </a:lnTo>
                    <a:lnTo>
                      <a:pt x="1028" y="815"/>
                    </a:lnTo>
                    <a:lnTo>
                      <a:pt x="1028" y="800"/>
                    </a:lnTo>
                    <a:lnTo>
                      <a:pt x="1013" y="785"/>
                    </a:lnTo>
                    <a:lnTo>
                      <a:pt x="982" y="785"/>
                    </a:lnTo>
                    <a:lnTo>
                      <a:pt x="905" y="800"/>
                    </a:lnTo>
                    <a:lnTo>
                      <a:pt x="798" y="815"/>
                    </a:lnTo>
                    <a:lnTo>
                      <a:pt x="706" y="831"/>
                    </a:lnTo>
                    <a:lnTo>
                      <a:pt x="737" y="846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923"/>
                    </a:lnTo>
                    <a:lnTo>
                      <a:pt x="752" y="1077"/>
                    </a:lnTo>
                    <a:lnTo>
                      <a:pt x="813" y="1062"/>
                    </a:lnTo>
                    <a:lnTo>
                      <a:pt x="905" y="1031"/>
                    </a:lnTo>
                    <a:lnTo>
                      <a:pt x="951" y="1031"/>
                    </a:lnTo>
                    <a:lnTo>
                      <a:pt x="967" y="1046"/>
                    </a:lnTo>
                    <a:lnTo>
                      <a:pt x="997" y="1062"/>
                    </a:lnTo>
                    <a:lnTo>
                      <a:pt x="1013" y="1077"/>
                    </a:lnTo>
                    <a:lnTo>
                      <a:pt x="997" y="1092"/>
                    </a:lnTo>
                    <a:lnTo>
                      <a:pt x="905" y="1123"/>
                    </a:lnTo>
                    <a:lnTo>
                      <a:pt x="752" y="1139"/>
                    </a:lnTo>
                    <a:lnTo>
                      <a:pt x="737" y="1139"/>
                    </a:lnTo>
                    <a:lnTo>
                      <a:pt x="737" y="1277"/>
                    </a:lnTo>
                    <a:lnTo>
                      <a:pt x="721" y="1339"/>
                    </a:lnTo>
                    <a:lnTo>
                      <a:pt x="859" y="1385"/>
                    </a:lnTo>
                    <a:lnTo>
                      <a:pt x="1013" y="1431"/>
                    </a:lnTo>
                    <a:lnTo>
                      <a:pt x="1166" y="1462"/>
                    </a:lnTo>
                    <a:lnTo>
                      <a:pt x="1304" y="1477"/>
                    </a:lnTo>
                    <a:lnTo>
                      <a:pt x="1412" y="1492"/>
                    </a:lnTo>
                    <a:lnTo>
                      <a:pt x="1442" y="1508"/>
                    </a:lnTo>
                    <a:lnTo>
                      <a:pt x="1396" y="1539"/>
                    </a:lnTo>
                    <a:lnTo>
                      <a:pt x="1304" y="1569"/>
                    </a:lnTo>
                    <a:lnTo>
                      <a:pt x="1182" y="1600"/>
                    </a:lnTo>
                    <a:lnTo>
                      <a:pt x="1105" y="1615"/>
                    </a:lnTo>
                    <a:lnTo>
                      <a:pt x="1059" y="1600"/>
                    </a:lnTo>
                    <a:lnTo>
                      <a:pt x="1028" y="1585"/>
                    </a:lnTo>
                    <a:lnTo>
                      <a:pt x="384" y="1200"/>
                    </a:lnTo>
                    <a:lnTo>
                      <a:pt x="261" y="1339"/>
                    </a:lnTo>
                    <a:lnTo>
                      <a:pt x="153" y="1446"/>
                    </a:lnTo>
                    <a:lnTo>
                      <a:pt x="61" y="1492"/>
                    </a:lnTo>
                    <a:lnTo>
                      <a:pt x="15" y="1508"/>
                    </a:lnTo>
                    <a:lnTo>
                      <a:pt x="0" y="1508"/>
                    </a:lnTo>
                    <a:lnTo>
                      <a:pt x="0" y="1492"/>
                    </a:lnTo>
                    <a:lnTo>
                      <a:pt x="31" y="1477"/>
                    </a:lnTo>
                    <a:lnTo>
                      <a:pt x="46" y="1446"/>
                    </a:lnTo>
                    <a:lnTo>
                      <a:pt x="77" y="1431"/>
                    </a:lnTo>
                    <a:lnTo>
                      <a:pt x="245" y="1262"/>
                    </a:lnTo>
                    <a:lnTo>
                      <a:pt x="307" y="1139"/>
                    </a:lnTo>
                    <a:lnTo>
                      <a:pt x="338" y="1015"/>
                    </a:lnTo>
                    <a:lnTo>
                      <a:pt x="338" y="969"/>
                    </a:lnTo>
                    <a:lnTo>
                      <a:pt x="353" y="969"/>
                    </a:lnTo>
                    <a:lnTo>
                      <a:pt x="368" y="954"/>
                    </a:lnTo>
                    <a:lnTo>
                      <a:pt x="399" y="969"/>
                    </a:lnTo>
                    <a:lnTo>
                      <a:pt x="445" y="985"/>
                    </a:lnTo>
                    <a:lnTo>
                      <a:pt x="491" y="1031"/>
                    </a:lnTo>
                    <a:lnTo>
                      <a:pt x="491" y="1062"/>
                    </a:lnTo>
                    <a:lnTo>
                      <a:pt x="476" y="1062"/>
                    </a:lnTo>
                    <a:lnTo>
                      <a:pt x="476" y="1077"/>
                    </a:lnTo>
                    <a:lnTo>
                      <a:pt x="460" y="1108"/>
                    </a:lnTo>
                    <a:lnTo>
                      <a:pt x="430" y="1139"/>
                    </a:lnTo>
                    <a:lnTo>
                      <a:pt x="568" y="1215"/>
                    </a:lnTo>
                    <a:lnTo>
                      <a:pt x="598" y="1231"/>
                    </a:lnTo>
                    <a:lnTo>
                      <a:pt x="644" y="1246"/>
                    </a:lnTo>
                    <a:lnTo>
                      <a:pt x="675" y="1277"/>
                    </a:lnTo>
                    <a:lnTo>
                      <a:pt x="675" y="877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15"/>
                    </a:lnTo>
                    <a:lnTo>
                      <a:pt x="276" y="908"/>
                    </a:lnTo>
                    <a:lnTo>
                      <a:pt x="230" y="908"/>
                    </a:lnTo>
                    <a:lnTo>
                      <a:pt x="215" y="877"/>
                    </a:lnTo>
                    <a:lnTo>
                      <a:pt x="184" y="862"/>
                    </a:lnTo>
                    <a:lnTo>
                      <a:pt x="184" y="846"/>
                    </a:lnTo>
                    <a:lnTo>
                      <a:pt x="215" y="846"/>
                    </a:lnTo>
                    <a:lnTo>
                      <a:pt x="368" y="815"/>
                    </a:lnTo>
                    <a:lnTo>
                      <a:pt x="568" y="769"/>
                    </a:lnTo>
                    <a:lnTo>
                      <a:pt x="783" y="739"/>
                    </a:lnTo>
                    <a:lnTo>
                      <a:pt x="1043" y="692"/>
                    </a:lnTo>
                    <a:close/>
                    <a:moveTo>
                      <a:pt x="169" y="369"/>
                    </a:moveTo>
                    <a:lnTo>
                      <a:pt x="184" y="385"/>
                    </a:lnTo>
                    <a:lnTo>
                      <a:pt x="169" y="385"/>
                    </a:lnTo>
                    <a:lnTo>
                      <a:pt x="138" y="400"/>
                    </a:lnTo>
                    <a:lnTo>
                      <a:pt x="169" y="369"/>
                    </a:lnTo>
                    <a:close/>
                    <a:moveTo>
                      <a:pt x="368" y="77"/>
                    </a:moveTo>
                    <a:lnTo>
                      <a:pt x="414" y="77"/>
                    </a:lnTo>
                    <a:lnTo>
                      <a:pt x="460" y="108"/>
                    </a:lnTo>
                    <a:lnTo>
                      <a:pt x="491" y="123"/>
                    </a:lnTo>
                    <a:lnTo>
                      <a:pt x="506" y="139"/>
                    </a:lnTo>
                    <a:lnTo>
                      <a:pt x="506" y="169"/>
                    </a:lnTo>
                    <a:lnTo>
                      <a:pt x="491" y="185"/>
                    </a:lnTo>
                    <a:lnTo>
                      <a:pt x="491" y="200"/>
                    </a:lnTo>
                    <a:lnTo>
                      <a:pt x="476" y="231"/>
                    </a:lnTo>
                    <a:lnTo>
                      <a:pt x="476" y="308"/>
                    </a:lnTo>
                    <a:lnTo>
                      <a:pt x="491" y="308"/>
                    </a:lnTo>
                    <a:lnTo>
                      <a:pt x="522" y="292"/>
                    </a:lnTo>
                    <a:lnTo>
                      <a:pt x="598" y="292"/>
                    </a:lnTo>
                    <a:lnTo>
                      <a:pt x="629" y="308"/>
                    </a:lnTo>
                    <a:lnTo>
                      <a:pt x="644" y="308"/>
                    </a:lnTo>
                    <a:lnTo>
                      <a:pt x="660" y="323"/>
                    </a:lnTo>
                    <a:lnTo>
                      <a:pt x="660" y="354"/>
                    </a:lnTo>
                    <a:lnTo>
                      <a:pt x="629" y="369"/>
                    </a:lnTo>
                    <a:lnTo>
                      <a:pt x="583" y="369"/>
                    </a:lnTo>
                    <a:lnTo>
                      <a:pt x="491" y="400"/>
                    </a:lnTo>
                    <a:lnTo>
                      <a:pt x="491" y="492"/>
                    </a:lnTo>
                    <a:lnTo>
                      <a:pt x="552" y="492"/>
                    </a:lnTo>
                    <a:lnTo>
                      <a:pt x="568" y="508"/>
                    </a:lnTo>
                    <a:lnTo>
                      <a:pt x="598" y="523"/>
                    </a:lnTo>
                    <a:lnTo>
                      <a:pt x="629" y="554"/>
                    </a:lnTo>
                    <a:lnTo>
                      <a:pt x="629" y="585"/>
                    </a:lnTo>
                    <a:lnTo>
                      <a:pt x="614" y="600"/>
                    </a:lnTo>
                    <a:lnTo>
                      <a:pt x="598" y="600"/>
                    </a:lnTo>
                    <a:lnTo>
                      <a:pt x="568" y="585"/>
                    </a:lnTo>
                    <a:lnTo>
                      <a:pt x="537" y="554"/>
                    </a:lnTo>
                    <a:lnTo>
                      <a:pt x="506" y="539"/>
                    </a:lnTo>
                    <a:lnTo>
                      <a:pt x="491" y="523"/>
                    </a:lnTo>
                    <a:lnTo>
                      <a:pt x="491" y="723"/>
                    </a:lnTo>
                    <a:lnTo>
                      <a:pt x="476" y="754"/>
                    </a:lnTo>
                    <a:lnTo>
                      <a:pt x="460" y="754"/>
                    </a:lnTo>
                    <a:lnTo>
                      <a:pt x="430" y="723"/>
                    </a:lnTo>
                    <a:lnTo>
                      <a:pt x="414" y="692"/>
                    </a:lnTo>
                    <a:lnTo>
                      <a:pt x="414" y="631"/>
                    </a:lnTo>
                    <a:lnTo>
                      <a:pt x="430" y="585"/>
                    </a:lnTo>
                    <a:lnTo>
                      <a:pt x="430" y="477"/>
                    </a:lnTo>
                    <a:lnTo>
                      <a:pt x="414" y="492"/>
                    </a:lnTo>
                    <a:lnTo>
                      <a:pt x="414" y="508"/>
                    </a:lnTo>
                    <a:lnTo>
                      <a:pt x="384" y="539"/>
                    </a:lnTo>
                    <a:lnTo>
                      <a:pt x="261" y="677"/>
                    </a:lnTo>
                    <a:lnTo>
                      <a:pt x="153" y="739"/>
                    </a:lnTo>
                    <a:lnTo>
                      <a:pt x="123" y="754"/>
                    </a:lnTo>
                    <a:lnTo>
                      <a:pt x="107" y="754"/>
                    </a:lnTo>
                    <a:lnTo>
                      <a:pt x="123" y="739"/>
                    </a:lnTo>
                    <a:lnTo>
                      <a:pt x="215" y="662"/>
                    </a:lnTo>
                    <a:lnTo>
                      <a:pt x="307" y="539"/>
                    </a:lnTo>
                    <a:lnTo>
                      <a:pt x="384" y="400"/>
                    </a:lnTo>
                    <a:lnTo>
                      <a:pt x="338" y="400"/>
                    </a:lnTo>
                    <a:lnTo>
                      <a:pt x="322" y="415"/>
                    </a:lnTo>
                    <a:lnTo>
                      <a:pt x="245" y="415"/>
                    </a:lnTo>
                    <a:lnTo>
                      <a:pt x="199" y="400"/>
                    </a:lnTo>
                    <a:lnTo>
                      <a:pt x="184" y="385"/>
                    </a:lnTo>
                    <a:lnTo>
                      <a:pt x="399" y="339"/>
                    </a:lnTo>
                    <a:lnTo>
                      <a:pt x="399" y="215"/>
                    </a:lnTo>
                    <a:lnTo>
                      <a:pt x="384" y="169"/>
                    </a:lnTo>
                    <a:lnTo>
                      <a:pt x="353" y="108"/>
                    </a:lnTo>
                    <a:lnTo>
                      <a:pt x="353" y="92"/>
                    </a:lnTo>
                    <a:lnTo>
                      <a:pt x="368" y="77"/>
                    </a:lnTo>
                    <a:close/>
                    <a:moveTo>
                      <a:pt x="921" y="0"/>
                    </a:moveTo>
                    <a:lnTo>
                      <a:pt x="967" y="0"/>
                    </a:lnTo>
                    <a:lnTo>
                      <a:pt x="1013" y="31"/>
                    </a:lnTo>
                    <a:lnTo>
                      <a:pt x="1043" y="46"/>
                    </a:lnTo>
                    <a:lnTo>
                      <a:pt x="1074" y="77"/>
                    </a:lnTo>
                    <a:lnTo>
                      <a:pt x="1074" y="92"/>
                    </a:lnTo>
                    <a:lnTo>
                      <a:pt x="1059" y="108"/>
                    </a:lnTo>
                    <a:lnTo>
                      <a:pt x="1059" y="123"/>
                    </a:lnTo>
                    <a:lnTo>
                      <a:pt x="1043" y="139"/>
                    </a:lnTo>
                    <a:lnTo>
                      <a:pt x="1043" y="185"/>
                    </a:lnTo>
                    <a:lnTo>
                      <a:pt x="1028" y="246"/>
                    </a:lnTo>
                    <a:lnTo>
                      <a:pt x="1090" y="231"/>
                    </a:lnTo>
                    <a:lnTo>
                      <a:pt x="1136" y="215"/>
                    </a:lnTo>
                    <a:lnTo>
                      <a:pt x="1151" y="200"/>
                    </a:lnTo>
                    <a:lnTo>
                      <a:pt x="1212" y="200"/>
                    </a:lnTo>
                    <a:lnTo>
                      <a:pt x="1243" y="215"/>
                    </a:lnTo>
                    <a:lnTo>
                      <a:pt x="1258" y="215"/>
                    </a:lnTo>
                    <a:lnTo>
                      <a:pt x="1274" y="231"/>
                    </a:lnTo>
                    <a:lnTo>
                      <a:pt x="1274" y="262"/>
                    </a:lnTo>
                    <a:lnTo>
                      <a:pt x="1197" y="292"/>
                    </a:lnTo>
                    <a:lnTo>
                      <a:pt x="1028" y="323"/>
                    </a:lnTo>
                    <a:lnTo>
                      <a:pt x="1028" y="431"/>
                    </a:lnTo>
                    <a:lnTo>
                      <a:pt x="1120" y="446"/>
                    </a:lnTo>
                    <a:lnTo>
                      <a:pt x="1212" y="477"/>
                    </a:lnTo>
                    <a:lnTo>
                      <a:pt x="1274" y="523"/>
                    </a:lnTo>
                    <a:lnTo>
                      <a:pt x="1289" y="585"/>
                    </a:lnTo>
                    <a:lnTo>
                      <a:pt x="1289" y="600"/>
                    </a:lnTo>
                    <a:lnTo>
                      <a:pt x="1258" y="600"/>
                    </a:lnTo>
                    <a:lnTo>
                      <a:pt x="1228" y="585"/>
                    </a:lnTo>
                    <a:lnTo>
                      <a:pt x="1136" y="523"/>
                    </a:lnTo>
                    <a:lnTo>
                      <a:pt x="1074" y="492"/>
                    </a:lnTo>
                    <a:lnTo>
                      <a:pt x="1059" y="477"/>
                    </a:lnTo>
                    <a:lnTo>
                      <a:pt x="1043" y="477"/>
                    </a:lnTo>
                    <a:lnTo>
                      <a:pt x="1028" y="462"/>
                    </a:lnTo>
                    <a:lnTo>
                      <a:pt x="1028" y="692"/>
                    </a:lnTo>
                    <a:lnTo>
                      <a:pt x="982" y="692"/>
                    </a:lnTo>
                    <a:lnTo>
                      <a:pt x="967" y="662"/>
                    </a:lnTo>
                    <a:lnTo>
                      <a:pt x="951" y="646"/>
                    </a:lnTo>
                    <a:lnTo>
                      <a:pt x="951" y="600"/>
                    </a:lnTo>
                    <a:lnTo>
                      <a:pt x="967" y="569"/>
                    </a:lnTo>
                    <a:lnTo>
                      <a:pt x="967" y="446"/>
                    </a:lnTo>
                    <a:lnTo>
                      <a:pt x="936" y="477"/>
                    </a:lnTo>
                    <a:lnTo>
                      <a:pt x="890" y="539"/>
                    </a:lnTo>
                    <a:lnTo>
                      <a:pt x="859" y="585"/>
                    </a:lnTo>
                    <a:lnTo>
                      <a:pt x="829" y="615"/>
                    </a:lnTo>
                    <a:lnTo>
                      <a:pt x="783" y="631"/>
                    </a:lnTo>
                    <a:lnTo>
                      <a:pt x="752" y="662"/>
                    </a:lnTo>
                    <a:lnTo>
                      <a:pt x="721" y="677"/>
                    </a:lnTo>
                    <a:lnTo>
                      <a:pt x="691" y="677"/>
                    </a:lnTo>
                    <a:lnTo>
                      <a:pt x="829" y="539"/>
                    </a:lnTo>
                    <a:lnTo>
                      <a:pt x="905" y="446"/>
                    </a:lnTo>
                    <a:lnTo>
                      <a:pt x="951" y="354"/>
                    </a:lnTo>
                    <a:lnTo>
                      <a:pt x="813" y="354"/>
                    </a:lnTo>
                    <a:lnTo>
                      <a:pt x="783" y="339"/>
                    </a:lnTo>
                    <a:lnTo>
                      <a:pt x="767" y="323"/>
                    </a:lnTo>
                    <a:lnTo>
                      <a:pt x="752" y="323"/>
                    </a:lnTo>
                    <a:lnTo>
                      <a:pt x="737" y="308"/>
                    </a:lnTo>
                    <a:lnTo>
                      <a:pt x="767" y="292"/>
                    </a:lnTo>
                    <a:lnTo>
                      <a:pt x="844" y="277"/>
                    </a:lnTo>
                    <a:lnTo>
                      <a:pt x="982" y="262"/>
                    </a:lnTo>
                    <a:lnTo>
                      <a:pt x="936" y="262"/>
                    </a:lnTo>
                    <a:lnTo>
                      <a:pt x="936" y="123"/>
                    </a:lnTo>
                    <a:lnTo>
                      <a:pt x="905" y="31"/>
                    </a:lnTo>
                    <a:lnTo>
                      <a:pt x="905" y="15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8" name="Freeform 24"/>
              <p:cNvSpPr>
                <a:spLocks noEditPoints="1"/>
              </p:cNvSpPr>
              <p:nvPr/>
            </p:nvSpPr>
            <p:spPr bwMode="auto">
              <a:xfrm>
                <a:off x="30941" y="3052"/>
                <a:ext cx="246" cy="923"/>
              </a:xfrm>
              <a:custGeom>
                <a:avLst/>
                <a:gdLst/>
                <a:ahLst/>
                <a:cxnLst>
                  <a:cxn ang="0">
                    <a:pos x="123" y="677"/>
                  </a:cxn>
                  <a:cxn ang="0">
                    <a:pos x="169" y="692"/>
                  </a:cxn>
                  <a:cxn ang="0">
                    <a:pos x="200" y="708"/>
                  </a:cxn>
                  <a:cxn ang="0">
                    <a:pos x="230" y="738"/>
                  </a:cxn>
                  <a:cxn ang="0">
                    <a:pos x="246" y="769"/>
                  </a:cxn>
                  <a:cxn ang="0">
                    <a:pos x="246" y="831"/>
                  </a:cxn>
                  <a:cxn ang="0">
                    <a:pos x="230" y="861"/>
                  </a:cxn>
                  <a:cxn ang="0">
                    <a:pos x="200" y="892"/>
                  </a:cxn>
                  <a:cxn ang="0">
                    <a:pos x="169" y="908"/>
                  </a:cxn>
                  <a:cxn ang="0">
                    <a:pos x="123" y="923"/>
                  </a:cxn>
                  <a:cxn ang="0">
                    <a:pos x="92" y="923"/>
                  </a:cxn>
                  <a:cxn ang="0">
                    <a:pos x="46" y="908"/>
                  </a:cxn>
                  <a:cxn ang="0">
                    <a:pos x="31" y="877"/>
                  </a:cxn>
                  <a:cxn ang="0">
                    <a:pos x="0" y="846"/>
                  </a:cxn>
                  <a:cxn ang="0">
                    <a:pos x="0" y="800"/>
                  </a:cxn>
                  <a:cxn ang="0">
                    <a:pos x="16" y="754"/>
                  </a:cxn>
                  <a:cxn ang="0">
                    <a:pos x="46" y="708"/>
                  </a:cxn>
                  <a:cxn ang="0">
                    <a:pos x="77" y="692"/>
                  </a:cxn>
                  <a:cxn ang="0">
                    <a:pos x="123" y="677"/>
                  </a:cxn>
                  <a:cxn ang="0">
                    <a:pos x="123" y="0"/>
                  </a:cxn>
                  <a:cxn ang="0">
                    <a:pos x="169" y="15"/>
                  </a:cxn>
                  <a:cxn ang="0">
                    <a:pos x="200" y="31"/>
                  </a:cxn>
                  <a:cxn ang="0">
                    <a:pos x="230" y="61"/>
                  </a:cxn>
                  <a:cxn ang="0">
                    <a:pos x="246" y="92"/>
                  </a:cxn>
                  <a:cxn ang="0">
                    <a:pos x="246" y="154"/>
                  </a:cxn>
                  <a:cxn ang="0">
                    <a:pos x="230" y="184"/>
                  </a:cxn>
                  <a:cxn ang="0">
                    <a:pos x="200" y="215"/>
                  </a:cxn>
                  <a:cxn ang="0">
                    <a:pos x="169" y="231"/>
                  </a:cxn>
                  <a:cxn ang="0">
                    <a:pos x="123" y="246"/>
                  </a:cxn>
                  <a:cxn ang="0">
                    <a:pos x="92" y="246"/>
                  </a:cxn>
                  <a:cxn ang="0">
                    <a:pos x="46" y="231"/>
                  </a:cxn>
                  <a:cxn ang="0">
                    <a:pos x="31" y="200"/>
                  </a:cxn>
                  <a:cxn ang="0">
                    <a:pos x="0" y="169"/>
                  </a:cxn>
                  <a:cxn ang="0">
                    <a:pos x="0" y="123"/>
                  </a:cxn>
                  <a:cxn ang="0">
                    <a:pos x="16" y="77"/>
                  </a:cxn>
                  <a:cxn ang="0">
                    <a:pos x="46" y="31"/>
                  </a:cxn>
                  <a:cxn ang="0">
                    <a:pos x="77" y="15"/>
                  </a:cxn>
                  <a:cxn ang="0">
                    <a:pos x="123" y="0"/>
                  </a:cxn>
                </a:cxnLst>
                <a:rect l="0" t="0" r="r" b="b"/>
                <a:pathLst>
                  <a:path w="246" h="923">
                    <a:moveTo>
                      <a:pt x="123" y="677"/>
                    </a:moveTo>
                    <a:lnTo>
                      <a:pt x="169" y="692"/>
                    </a:lnTo>
                    <a:lnTo>
                      <a:pt x="200" y="708"/>
                    </a:lnTo>
                    <a:lnTo>
                      <a:pt x="230" y="738"/>
                    </a:lnTo>
                    <a:lnTo>
                      <a:pt x="246" y="769"/>
                    </a:lnTo>
                    <a:lnTo>
                      <a:pt x="246" y="831"/>
                    </a:lnTo>
                    <a:lnTo>
                      <a:pt x="230" y="861"/>
                    </a:lnTo>
                    <a:lnTo>
                      <a:pt x="200" y="892"/>
                    </a:lnTo>
                    <a:lnTo>
                      <a:pt x="169" y="908"/>
                    </a:lnTo>
                    <a:lnTo>
                      <a:pt x="123" y="923"/>
                    </a:lnTo>
                    <a:lnTo>
                      <a:pt x="92" y="923"/>
                    </a:lnTo>
                    <a:lnTo>
                      <a:pt x="46" y="908"/>
                    </a:lnTo>
                    <a:lnTo>
                      <a:pt x="31" y="877"/>
                    </a:lnTo>
                    <a:lnTo>
                      <a:pt x="0" y="846"/>
                    </a:lnTo>
                    <a:lnTo>
                      <a:pt x="0" y="800"/>
                    </a:lnTo>
                    <a:lnTo>
                      <a:pt x="16" y="754"/>
                    </a:lnTo>
                    <a:lnTo>
                      <a:pt x="46" y="708"/>
                    </a:lnTo>
                    <a:lnTo>
                      <a:pt x="77" y="692"/>
                    </a:lnTo>
                    <a:lnTo>
                      <a:pt x="123" y="677"/>
                    </a:lnTo>
                    <a:close/>
                    <a:moveTo>
                      <a:pt x="123" y="0"/>
                    </a:moveTo>
                    <a:lnTo>
                      <a:pt x="169" y="15"/>
                    </a:lnTo>
                    <a:lnTo>
                      <a:pt x="200" y="31"/>
                    </a:lnTo>
                    <a:lnTo>
                      <a:pt x="230" y="61"/>
                    </a:lnTo>
                    <a:lnTo>
                      <a:pt x="246" y="92"/>
                    </a:lnTo>
                    <a:lnTo>
                      <a:pt x="246" y="154"/>
                    </a:lnTo>
                    <a:lnTo>
                      <a:pt x="230" y="184"/>
                    </a:lnTo>
                    <a:lnTo>
                      <a:pt x="200" y="215"/>
                    </a:lnTo>
                    <a:lnTo>
                      <a:pt x="169" y="231"/>
                    </a:lnTo>
                    <a:lnTo>
                      <a:pt x="123" y="246"/>
                    </a:lnTo>
                    <a:lnTo>
                      <a:pt x="92" y="246"/>
                    </a:lnTo>
                    <a:lnTo>
                      <a:pt x="46" y="231"/>
                    </a:lnTo>
                    <a:lnTo>
                      <a:pt x="31" y="200"/>
                    </a:lnTo>
                    <a:lnTo>
                      <a:pt x="0" y="169"/>
                    </a:lnTo>
                    <a:lnTo>
                      <a:pt x="0" y="123"/>
                    </a:lnTo>
                    <a:lnTo>
                      <a:pt x="16" y="77"/>
                    </a:lnTo>
                    <a:lnTo>
                      <a:pt x="46" y="31"/>
                    </a:lnTo>
                    <a:lnTo>
                      <a:pt x="77" y="1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9" name="Freeform 25"/>
              <p:cNvSpPr>
                <a:spLocks noEditPoints="1"/>
              </p:cNvSpPr>
              <p:nvPr/>
            </p:nvSpPr>
            <p:spPr bwMode="auto">
              <a:xfrm>
                <a:off x="5036" y="6483"/>
                <a:ext cx="1243" cy="1184"/>
              </a:xfrm>
              <a:custGeom>
                <a:avLst/>
                <a:gdLst/>
                <a:ahLst/>
                <a:cxnLst>
                  <a:cxn ang="0">
                    <a:pos x="583" y="61"/>
                  </a:cxn>
                  <a:cxn ang="0">
                    <a:pos x="583" y="92"/>
                  </a:cxn>
                  <a:cxn ang="0">
                    <a:pos x="568" y="123"/>
                  </a:cxn>
                  <a:cxn ang="0">
                    <a:pos x="445" y="615"/>
                  </a:cxn>
                  <a:cxn ang="0">
                    <a:pos x="691" y="615"/>
                  </a:cxn>
                  <a:cxn ang="0">
                    <a:pos x="829" y="600"/>
                  </a:cxn>
                  <a:cxn ang="0">
                    <a:pos x="967" y="523"/>
                  </a:cxn>
                  <a:cxn ang="0">
                    <a:pos x="1028" y="430"/>
                  </a:cxn>
                  <a:cxn ang="0">
                    <a:pos x="1059" y="323"/>
                  </a:cxn>
                  <a:cxn ang="0">
                    <a:pos x="1074" y="230"/>
                  </a:cxn>
                  <a:cxn ang="0">
                    <a:pos x="1044" y="138"/>
                  </a:cxn>
                  <a:cxn ang="0">
                    <a:pos x="967" y="77"/>
                  </a:cxn>
                  <a:cxn ang="0">
                    <a:pos x="829" y="61"/>
                  </a:cxn>
                  <a:cxn ang="0">
                    <a:pos x="583" y="61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5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5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8"/>
                  </a:cxn>
                  <a:cxn ang="0">
                    <a:pos x="522" y="1138"/>
                  </a:cxn>
                  <a:cxn ang="0">
                    <a:pos x="522" y="1169"/>
                  </a:cxn>
                  <a:cxn ang="0">
                    <a:pos x="507" y="1184"/>
                  </a:cxn>
                  <a:cxn ang="0">
                    <a:pos x="0" y="1184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4" y="1138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1"/>
                  </a:cxn>
                  <a:cxn ang="0">
                    <a:pos x="445" y="107"/>
                  </a:cxn>
                  <a:cxn ang="0">
                    <a:pos x="445" y="61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4">
                    <a:moveTo>
                      <a:pt x="583" y="61"/>
                    </a:moveTo>
                    <a:lnTo>
                      <a:pt x="583" y="92"/>
                    </a:lnTo>
                    <a:lnTo>
                      <a:pt x="568" y="123"/>
                    </a:lnTo>
                    <a:lnTo>
                      <a:pt x="445" y="615"/>
                    </a:lnTo>
                    <a:lnTo>
                      <a:pt x="691" y="615"/>
                    </a:lnTo>
                    <a:lnTo>
                      <a:pt x="829" y="600"/>
                    </a:lnTo>
                    <a:lnTo>
                      <a:pt x="967" y="523"/>
                    </a:lnTo>
                    <a:lnTo>
                      <a:pt x="1028" y="430"/>
                    </a:lnTo>
                    <a:lnTo>
                      <a:pt x="1059" y="323"/>
                    </a:lnTo>
                    <a:lnTo>
                      <a:pt x="1074" y="230"/>
                    </a:lnTo>
                    <a:lnTo>
                      <a:pt x="1044" y="138"/>
                    </a:lnTo>
                    <a:lnTo>
                      <a:pt x="967" y="77"/>
                    </a:lnTo>
                    <a:lnTo>
                      <a:pt x="829" y="61"/>
                    </a:lnTo>
                    <a:lnTo>
                      <a:pt x="583" y="61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5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5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8"/>
                    </a:lnTo>
                    <a:lnTo>
                      <a:pt x="522" y="1138"/>
                    </a:lnTo>
                    <a:lnTo>
                      <a:pt x="522" y="1169"/>
                    </a:lnTo>
                    <a:lnTo>
                      <a:pt x="507" y="1184"/>
                    </a:lnTo>
                    <a:lnTo>
                      <a:pt x="0" y="1184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4" y="1138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1"/>
                    </a:lnTo>
                    <a:lnTo>
                      <a:pt x="445" y="107"/>
                    </a:lnTo>
                    <a:lnTo>
                      <a:pt x="445" y="61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0" name="Freeform 26"/>
              <p:cNvSpPr>
                <a:spLocks noEditPoints="1"/>
              </p:cNvSpPr>
              <p:nvPr/>
            </p:nvSpPr>
            <p:spPr bwMode="auto">
              <a:xfrm>
                <a:off x="6494" y="6252"/>
                <a:ext cx="1581" cy="1477"/>
              </a:xfrm>
              <a:custGeom>
                <a:avLst/>
                <a:gdLst/>
                <a:ahLst/>
                <a:cxnLst>
                  <a:cxn ang="0">
                    <a:pos x="813" y="954"/>
                  </a:cxn>
                  <a:cxn ang="0">
                    <a:pos x="1074" y="1061"/>
                  </a:cxn>
                  <a:cxn ang="0">
                    <a:pos x="1105" y="861"/>
                  </a:cxn>
                  <a:cxn ang="0">
                    <a:pos x="1197" y="785"/>
                  </a:cxn>
                  <a:cxn ang="0">
                    <a:pos x="1228" y="938"/>
                  </a:cxn>
                  <a:cxn ang="0">
                    <a:pos x="1212" y="1092"/>
                  </a:cxn>
                  <a:cxn ang="0">
                    <a:pos x="936" y="1138"/>
                  </a:cxn>
                  <a:cxn ang="0">
                    <a:pos x="859" y="1200"/>
                  </a:cxn>
                  <a:cxn ang="0">
                    <a:pos x="752" y="985"/>
                  </a:cxn>
                  <a:cxn ang="0">
                    <a:pos x="783" y="861"/>
                  </a:cxn>
                  <a:cxn ang="0">
                    <a:pos x="1120" y="769"/>
                  </a:cxn>
                  <a:cxn ang="0">
                    <a:pos x="1151" y="677"/>
                  </a:cxn>
                  <a:cxn ang="0">
                    <a:pos x="936" y="754"/>
                  </a:cxn>
                  <a:cxn ang="0">
                    <a:pos x="798" y="723"/>
                  </a:cxn>
                  <a:cxn ang="0">
                    <a:pos x="952" y="661"/>
                  </a:cxn>
                  <a:cxn ang="0">
                    <a:pos x="353" y="477"/>
                  </a:cxn>
                  <a:cxn ang="0">
                    <a:pos x="460" y="600"/>
                  </a:cxn>
                  <a:cxn ang="0">
                    <a:pos x="430" y="985"/>
                  </a:cxn>
                  <a:cxn ang="0">
                    <a:pos x="368" y="1108"/>
                  </a:cxn>
                  <a:cxn ang="0">
                    <a:pos x="905" y="1261"/>
                  </a:cxn>
                  <a:cxn ang="0">
                    <a:pos x="1581" y="1323"/>
                  </a:cxn>
                  <a:cxn ang="0">
                    <a:pos x="1274" y="1461"/>
                  </a:cxn>
                  <a:cxn ang="0">
                    <a:pos x="629" y="1246"/>
                  </a:cxn>
                  <a:cxn ang="0">
                    <a:pos x="246" y="1185"/>
                  </a:cxn>
                  <a:cxn ang="0">
                    <a:pos x="138" y="1246"/>
                  </a:cxn>
                  <a:cxn ang="0">
                    <a:pos x="0" y="1185"/>
                  </a:cxn>
                  <a:cxn ang="0">
                    <a:pos x="184" y="1138"/>
                  </a:cxn>
                  <a:cxn ang="0">
                    <a:pos x="322" y="1031"/>
                  </a:cxn>
                  <a:cxn ang="0">
                    <a:pos x="261" y="800"/>
                  </a:cxn>
                  <a:cxn ang="0">
                    <a:pos x="322" y="677"/>
                  </a:cxn>
                  <a:cxn ang="0">
                    <a:pos x="200" y="600"/>
                  </a:cxn>
                  <a:cxn ang="0">
                    <a:pos x="31" y="585"/>
                  </a:cxn>
                  <a:cxn ang="0">
                    <a:pos x="292" y="492"/>
                  </a:cxn>
                  <a:cxn ang="0">
                    <a:pos x="1136" y="461"/>
                  </a:cxn>
                  <a:cxn ang="0">
                    <a:pos x="1105" y="508"/>
                  </a:cxn>
                  <a:cxn ang="0">
                    <a:pos x="829" y="569"/>
                  </a:cxn>
                  <a:cxn ang="0">
                    <a:pos x="783" y="523"/>
                  </a:cxn>
                  <a:cxn ang="0">
                    <a:pos x="1212" y="215"/>
                  </a:cxn>
                  <a:cxn ang="0">
                    <a:pos x="1366" y="292"/>
                  </a:cxn>
                  <a:cxn ang="0">
                    <a:pos x="813" y="385"/>
                  </a:cxn>
                  <a:cxn ang="0">
                    <a:pos x="629" y="369"/>
                  </a:cxn>
                  <a:cxn ang="0">
                    <a:pos x="645" y="338"/>
                  </a:cxn>
                  <a:cxn ang="0">
                    <a:pos x="1212" y="215"/>
                  </a:cxn>
                  <a:cxn ang="0">
                    <a:pos x="399" y="138"/>
                  </a:cxn>
                  <a:cxn ang="0">
                    <a:pos x="476" y="215"/>
                  </a:cxn>
                  <a:cxn ang="0">
                    <a:pos x="460" y="292"/>
                  </a:cxn>
                  <a:cxn ang="0">
                    <a:pos x="230" y="123"/>
                  </a:cxn>
                  <a:cxn ang="0">
                    <a:pos x="952" y="0"/>
                  </a:cxn>
                  <a:cxn ang="0">
                    <a:pos x="1090" y="123"/>
                  </a:cxn>
                  <a:cxn ang="0">
                    <a:pos x="1028" y="169"/>
                  </a:cxn>
                  <a:cxn ang="0">
                    <a:pos x="905" y="46"/>
                  </a:cxn>
                </a:cxnLst>
                <a:rect l="0" t="0" r="r" b="b"/>
                <a:pathLst>
                  <a:path w="1581" h="1477">
                    <a:moveTo>
                      <a:pt x="1074" y="861"/>
                    </a:moveTo>
                    <a:lnTo>
                      <a:pt x="890" y="892"/>
                    </a:lnTo>
                    <a:lnTo>
                      <a:pt x="813" y="923"/>
                    </a:lnTo>
                    <a:lnTo>
                      <a:pt x="813" y="954"/>
                    </a:lnTo>
                    <a:lnTo>
                      <a:pt x="829" y="985"/>
                    </a:lnTo>
                    <a:lnTo>
                      <a:pt x="859" y="1108"/>
                    </a:lnTo>
                    <a:lnTo>
                      <a:pt x="967" y="1077"/>
                    </a:lnTo>
                    <a:lnTo>
                      <a:pt x="1074" y="1061"/>
                    </a:lnTo>
                    <a:lnTo>
                      <a:pt x="1074" y="1046"/>
                    </a:lnTo>
                    <a:lnTo>
                      <a:pt x="1120" y="908"/>
                    </a:lnTo>
                    <a:lnTo>
                      <a:pt x="1120" y="877"/>
                    </a:lnTo>
                    <a:lnTo>
                      <a:pt x="1105" y="861"/>
                    </a:lnTo>
                    <a:lnTo>
                      <a:pt x="1074" y="861"/>
                    </a:lnTo>
                    <a:close/>
                    <a:moveTo>
                      <a:pt x="1120" y="769"/>
                    </a:moveTo>
                    <a:lnTo>
                      <a:pt x="1151" y="769"/>
                    </a:lnTo>
                    <a:lnTo>
                      <a:pt x="1197" y="785"/>
                    </a:lnTo>
                    <a:lnTo>
                      <a:pt x="1228" y="800"/>
                    </a:lnTo>
                    <a:lnTo>
                      <a:pt x="1289" y="861"/>
                    </a:lnTo>
                    <a:lnTo>
                      <a:pt x="1289" y="877"/>
                    </a:lnTo>
                    <a:lnTo>
                      <a:pt x="1228" y="938"/>
                    </a:lnTo>
                    <a:lnTo>
                      <a:pt x="1197" y="985"/>
                    </a:lnTo>
                    <a:lnTo>
                      <a:pt x="1166" y="1046"/>
                    </a:lnTo>
                    <a:lnTo>
                      <a:pt x="1197" y="1061"/>
                    </a:lnTo>
                    <a:lnTo>
                      <a:pt x="1212" y="1092"/>
                    </a:lnTo>
                    <a:lnTo>
                      <a:pt x="1212" y="1108"/>
                    </a:lnTo>
                    <a:lnTo>
                      <a:pt x="1197" y="1108"/>
                    </a:lnTo>
                    <a:lnTo>
                      <a:pt x="1028" y="1123"/>
                    </a:lnTo>
                    <a:lnTo>
                      <a:pt x="936" y="1138"/>
                    </a:lnTo>
                    <a:lnTo>
                      <a:pt x="890" y="1154"/>
                    </a:lnTo>
                    <a:lnTo>
                      <a:pt x="875" y="1154"/>
                    </a:lnTo>
                    <a:lnTo>
                      <a:pt x="875" y="1215"/>
                    </a:lnTo>
                    <a:lnTo>
                      <a:pt x="859" y="1200"/>
                    </a:lnTo>
                    <a:lnTo>
                      <a:pt x="844" y="1200"/>
                    </a:lnTo>
                    <a:lnTo>
                      <a:pt x="829" y="1185"/>
                    </a:lnTo>
                    <a:lnTo>
                      <a:pt x="798" y="1123"/>
                    </a:lnTo>
                    <a:lnTo>
                      <a:pt x="752" y="985"/>
                    </a:lnTo>
                    <a:lnTo>
                      <a:pt x="706" y="908"/>
                    </a:lnTo>
                    <a:lnTo>
                      <a:pt x="691" y="877"/>
                    </a:lnTo>
                    <a:lnTo>
                      <a:pt x="706" y="861"/>
                    </a:lnTo>
                    <a:lnTo>
                      <a:pt x="783" y="861"/>
                    </a:lnTo>
                    <a:lnTo>
                      <a:pt x="936" y="831"/>
                    </a:lnTo>
                    <a:lnTo>
                      <a:pt x="1028" y="800"/>
                    </a:lnTo>
                    <a:lnTo>
                      <a:pt x="1090" y="785"/>
                    </a:lnTo>
                    <a:lnTo>
                      <a:pt x="1120" y="769"/>
                    </a:lnTo>
                    <a:close/>
                    <a:moveTo>
                      <a:pt x="1090" y="615"/>
                    </a:moveTo>
                    <a:lnTo>
                      <a:pt x="1136" y="615"/>
                    </a:lnTo>
                    <a:lnTo>
                      <a:pt x="1151" y="631"/>
                    </a:lnTo>
                    <a:lnTo>
                      <a:pt x="1151" y="677"/>
                    </a:lnTo>
                    <a:lnTo>
                      <a:pt x="1120" y="677"/>
                    </a:lnTo>
                    <a:lnTo>
                      <a:pt x="1105" y="692"/>
                    </a:lnTo>
                    <a:lnTo>
                      <a:pt x="967" y="738"/>
                    </a:lnTo>
                    <a:lnTo>
                      <a:pt x="936" y="754"/>
                    </a:lnTo>
                    <a:lnTo>
                      <a:pt x="859" y="754"/>
                    </a:lnTo>
                    <a:lnTo>
                      <a:pt x="829" y="738"/>
                    </a:lnTo>
                    <a:lnTo>
                      <a:pt x="813" y="738"/>
                    </a:lnTo>
                    <a:lnTo>
                      <a:pt x="798" y="723"/>
                    </a:lnTo>
                    <a:lnTo>
                      <a:pt x="798" y="692"/>
                    </a:lnTo>
                    <a:lnTo>
                      <a:pt x="813" y="677"/>
                    </a:lnTo>
                    <a:lnTo>
                      <a:pt x="829" y="677"/>
                    </a:lnTo>
                    <a:lnTo>
                      <a:pt x="952" y="661"/>
                    </a:lnTo>
                    <a:lnTo>
                      <a:pt x="1028" y="631"/>
                    </a:lnTo>
                    <a:lnTo>
                      <a:pt x="1090" y="615"/>
                    </a:lnTo>
                    <a:close/>
                    <a:moveTo>
                      <a:pt x="338" y="477"/>
                    </a:moveTo>
                    <a:lnTo>
                      <a:pt x="353" y="477"/>
                    </a:lnTo>
                    <a:lnTo>
                      <a:pt x="445" y="523"/>
                    </a:lnTo>
                    <a:lnTo>
                      <a:pt x="460" y="554"/>
                    </a:lnTo>
                    <a:lnTo>
                      <a:pt x="476" y="569"/>
                    </a:lnTo>
                    <a:lnTo>
                      <a:pt x="460" y="600"/>
                    </a:lnTo>
                    <a:lnTo>
                      <a:pt x="368" y="723"/>
                    </a:lnTo>
                    <a:lnTo>
                      <a:pt x="353" y="815"/>
                    </a:lnTo>
                    <a:lnTo>
                      <a:pt x="414" y="938"/>
                    </a:lnTo>
                    <a:lnTo>
                      <a:pt x="430" y="985"/>
                    </a:lnTo>
                    <a:lnTo>
                      <a:pt x="430" y="1000"/>
                    </a:lnTo>
                    <a:lnTo>
                      <a:pt x="414" y="1031"/>
                    </a:lnTo>
                    <a:lnTo>
                      <a:pt x="399" y="1077"/>
                    </a:lnTo>
                    <a:lnTo>
                      <a:pt x="368" y="1108"/>
                    </a:lnTo>
                    <a:lnTo>
                      <a:pt x="460" y="1138"/>
                    </a:lnTo>
                    <a:lnTo>
                      <a:pt x="568" y="1169"/>
                    </a:lnTo>
                    <a:lnTo>
                      <a:pt x="706" y="1215"/>
                    </a:lnTo>
                    <a:lnTo>
                      <a:pt x="905" y="1261"/>
                    </a:lnTo>
                    <a:lnTo>
                      <a:pt x="1151" y="1292"/>
                    </a:lnTo>
                    <a:lnTo>
                      <a:pt x="1473" y="1308"/>
                    </a:lnTo>
                    <a:lnTo>
                      <a:pt x="1581" y="1308"/>
                    </a:lnTo>
                    <a:lnTo>
                      <a:pt x="1581" y="1323"/>
                    </a:lnTo>
                    <a:lnTo>
                      <a:pt x="1550" y="1338"/>
                    </a:lnTo>
                    <a:lnTo>
                      <a:pt x="1473" y="1385"/>
                    </a:lnTo>
                    <a:lnTo>
                      <a:pt x="1381" y="1431"/>
                    </a:lnTo>
                    <a:lnTo>
                      <a:pt x="1274" y="1461"/>
                    </a:lnTo>
                    <a:lnTo>
                      <a:pt x="1212" y="1477"/>
                    </a:lnTo>
                    <a:lnTo>
                      <a:pt x="1105" y="1461"/>
                    </a:lnTo>
                    <a:lnTo>
                      <a:pt x="967" y="1400"/>
                    </a:lnTo>
                    <a:lnTo>
                      <a:pt x="629" y="1246"/>
                    </a:lnTo>
                    <a:lnTo>
                      <a:pt x="476" y="1185"/>
                    </a:lnTo>
                    <a:lnTo>
                      <a:pt x="338" y="1169"/>
                    </a:lnTo>
                    <a:lnTo>
                      <a:pt x="276" y="1169"/>
                    </a:lnTo>
                    <a:lnTo>
                      <a:pt x="246" y="1185"/>
                    </a:lnTo>
                    <a:lnTo>
                      <a:pt x="200" y="1200"/>
                    </a:lnTo>
                    <a:lnTo>
                      <a:pt x="184" y="1215"/>
                    </a:lnTo>
                    <a:lnTo>
                      <a:pt x="153" y="1231"/>
                    </a:lnTo>
                    <a:lnTo>
                      <a:pt x="138" y="1246"/>
                    </a:lnTo>
                    <a:lnTo>
                      <a:pt x="77" y="1246"/>
                    </a:lnTo>
                    <a:lnTo>
                      <a:pt x="46" y="1215"/>
                    </a:lnTo>
                    <a:lnTo>
                      <a:pt x="15" y="1200"/>
                    </a:lnTo>
                    <a:lnTo>
                      <a:pt x="0" y="1185"/>
                    </a:lnTo>
                    <a:lnTo>
                      <a:pt x="0" y="1169"/>
                    </a:lnTo>
                    <a:lnTo>
                      <a:pt x="15" y="1169"/>
                    </a:lnTo>
                    <a:lnTo>
                      <a:pt x="107" y="1154"/>
                    </a:lnTo>
                    <a:lnTo>
                      <a:pt x="184" y="1138"/>
                    </a:lnTo>
                    <a:lnTo>
                      <a:pt x="292" y="1123"/>
                    </a:lnTo>
                    <a:lnTo>
                      <a:pt x="307" y="1123"/>
                    </a:lnTo>
                    <a:lnTo>
                      <a:pt x="322" y="1108"/>
                    </a:lnTo>
                    <a:lnTo>
                      <a:pt x="322" y="1031"/>
                    </a:lnTo>
                    <a:lnTo>
                      <a:pt x="292" y="938"/>
                    </a:lnTo>
                    <a:lnTo>
                      <a:pt x="261" y="892"/>
                    </a:lnTo>
                    <a:lnTo>
                      <a:pt x="230" y="800"/>
                    </a:lnTo>
                    <a:lnTo>
                      <a:pt x="261" y="800"/>
                    </a:lnTo>
                    <a:lnTo>
                      <a:pt x="261" y="754"/>
                    </a:lnTo>
                    <a:lnTo>
                      <a:pt x="276" y="723"/>
                    </a:lnTo>
                    <a:lnTo>
                      <a:pt x="307" y="708"/>
                    </a:lnTo>
                    <a:lnTo>
                      <a:pt x="322" y="677"/>
                    </a:lnTo>
                    <a:lnTo>
                      <a:pt x="322" y="615"/>
                    </a:lnTo>
                    <a:lnTo>
                      <a:pt x="292" y="585"/>
                    </a:lnTo>
                    <a:lnTo>
                      <a:pt x="246" y="585"/>
                    </a:lnTo>
                    <a:lnTo>
                      <a:pt x="200" y="600"/>
                    </a:lnTo>
                    <a:lnTo>
                      <a:pt x="169" y="615"/>
                    </a:lnTo>
                    <a:lnTo>
                      <a:pt x="46" y="615"/>
                    </a:lnTo>
                    <a:lnTo>
                      <a:pt x="31" y="600"/>
                    </a:lnTo>
                    <a:lnTo>
                      <a:pt x="31" y="585"/>
                    </a:lnTo>
                    <a:lnTo>
                      <a:pt x="61" y="585"/>
                    </a:lnTo>
                    <a:lnTo>
                      <a:pt x="138" y="569"/>
                    </a:lnTo>
                    <a:lnTo>
                      <a:pt x="215" y="523"/>
                    </a:lnTo>
                    <a:lnTo>
                      <a:pt x="292" y="492"/>
                    </a:lnTo>
                    <a:lnTo>
                      <a:pt x="338" y="477"/>
                    </a:lnTo>
                    <a:close/>
                    <a:moveTo>
                      <a:pt x="1028" y="446"/>
                    </a:moveTo>
                    <a:lnTo>
                      <a:pt x="1105" y="446"/>
                    </a:lnTo>
                    <a:lnTo>
                      <a:pt x="1136" y="461"/>
                    </a:lnTo>
                    <a:lnTo>
                      <a:pt x="1151" y="477"/>
                    </a:lnTo>
                    <a:lnTo>
                      <a:pt x="1151" y="492"/>
                    </a:lnTo>
                    <a:lnTo>
                      <a:pt x="1136" y="508"/>
                    </a:lnTo>
                    <a:lnTo>
                      <a:pt x="1105" y="508"/>
                    </a:lnTo>
                    <a:lnTo>
                      <a:pt x="936" y="554"/>
                    </a:lnTo>
                    <a:lnTo>
                      <a:pt x="905" y="554"/>
                    </a:lnTo>
                    <a:lnTo>
                      <a:pt x="890" y="569"/>
                    </a:lnTo>
                    <a:lnTo>
                      <a:pt x="829" y="569"/>
                    </a:lnTo>
                    <a:lnTo>
                      <a:pt x="798" y="554"/>
                    </a:lnTo>
                    <a:lnTo>
                      <a:pt x="783" y="554"/>
                    </a:lnTo>
                    <a:lnTo>
                      <a:pt x="767" y="538"/>
                    </a:lnTo>
                    <a:lnTo>
                      <a:pt x="783" y="523"/>
                    </a:lnTo>
                    <a:lnTo>
                      <a:pt x="798" y="523"/>
                    </a:lnTo>
                    <a:lnTo>
                      <a:pt x="982" y="477"/>
                    </a:lnTo>
                    <a:lnTo>
                      <a:pt x="1028" y="446"/>
                    </a:lnTo>
                    <a:close/>
                    <a:moveTo>
                      <a:pt x="1212" y="215"/>
                    </a:moveTo>
                    <a:lnTo>
                      <a:pt x="1304" y="215"/>
                    </a:lnTo>
                    <a:lnTo>
                      <a:pt x="1335" y="231"/>
                    </a:lnTo>
                    <a:lnTo>
                      <a:pt x="1381" y="277"/>
                    </a:lnTo>
                    <a:lnTo>
                      <a:pt x="1366" y="292"/>
                    </a:lnTo>
                    <a:lnTo>
                      <a:pt x="1351" y="292"/>
                    </a:lnTo>
                    <a:lnTo>
                      <a:pt x="1105" y="338"/>
                    </a:lnTo>
                    <a:lnTo>
                      <a:pt x="936" y="369"/>
                    </a:lnTo>
                    <a:lnTo>
                      <a:pt x="813" y="385"/>
                    </a:lnTo>
                    <a:lnTo>
                      <a:pt x="752" y="400"/>
                    </a:lnTo>
                    <a:lnTo>
                      <a:pt x="675" y="400"/>
                    </a:lnTo>
                    <a:lnTo>
                      <a:pt x="645" y="385"/>
                    </a:lnTo>
                    <a:lnTo>
                      <a:pt x="629" y="369"/>
                    </a:lnTo>
                    <a:lnTo>
                      <a:pt x="599" y="354"/>
                    </a:lnTo>
                    <a:lnTo>
                      <a:pt x="599" y="323"/>
                    </a:lnTo>
                    <a:lnTo>
                      <a:pt x="645" y="323"/>
                    </a:lnTo>
                    <a:lnTo>
                      <a:pt x="645" y="338"/>
                    </a:lnTo>
                    <a:lnTo>
                      <a:pt x="1028" y="261"/>
                    </a:lnTo>
                    <a:lnTo>
                      <a:pt x="1136" y="246"/>
                    </a:lnTo>
                    <a:lnTo>
                      <a:pt x="1182" y="231"/>
                    </a:lnTo>
                    <a:lnTo>
                      <a:pt x="1212" y="215"/>
                    </a:lnTo>
                    <a:close/>
                    <a:moveTo>
                      <a:pt x="246" y="92"/>
                    </a:moveTo>
                    <a:lnTo>
                      <a:pt x="292" y="92"/>
                    </a:lnTo>
                    <a:lnTo>
                      <a:pt x="338" y="108"/>
                    </a:lnTo>
                    <a:lnTo>
                      <a:pt x="399" y="138"/>
                    </a:lnTo>
                    <a:lnTo>
                      <a:pt x="414" y="154"/>
                    </a:lnTo>
                    <a:lnTo>
                      <a:pt x="430" y="154"/>
                    </a:lnTo>
                    <a:lnTo>
                      <a:pt x="460" y="185"/>
                    </a:lnTo>
                    <a:lnTo>
                      <a:pt x="476" y="215"/>
                    </a:lnTo>
                    <a:lnTo>
                      <a:pt x="476" y="292"/>
                    </a:lnTo>
                    <a:lnTo>
                      <a:pt x="460" y="308"/>
                    </a:lnTo>
                    <a:lnTo>
                      <a:pt x="445" y="308"/>
                    </a:lnTo>
                    <a:lnTo>
                      <a:pt x="460" y="292"/>
                    </a:lnTo>
                    <a:lnTo>
                      <a:pt x="414" y="292"/>
                    </a:lnTo>
                    <a:lnTo>
                      <a:pt x="399" y="277"/>
                    </a:lnTo>
                    <a:lnTo>
                      <a:pt x="292" y="185"/>
                    </a:lnTo>
                    <a:lnTo>
                      <a:pt x="230" y="123"/>
                    </a:lnTo>
                    <a:lnTo>
                      <a:pt x="230" y="108"/>
                    </a:lnTo>
                    <a:lnTo>
                      <a:pt x="246" y="92"/>
                    </a:lnTo>
                    <a:close/>
                    <a:moveTo>
                      <a:pt x="890" y="0"/>
                    </a:moveTo>
                    <a:lnTo>
                      <a:pt x="952" y="0"/>
                    </a:lnTo>
                    <a:lnTo>
                      <a:pt x="967" y="15"/>
                    </a:lnTo>
                    <a:lnTo>
                      <a:pt x="1013" y="31"/>
                    </a:lnTo>
                    <a:lnTo>
                      <a:pt x="1074" y="92"/>
                    </a:lnTo>
                    <a:lnTo>
                      <a:pt x="1090" y="123"/>
                    </a:lnTo>
                    <a:lnTo>
                      <a:pt x="1074" y="169"/>
                    </a:lnTo>
                    <a:lnTo>
                      <a:pt x="1074" y="154"/>
                    </a:lnTo>
                    <a:lnTo>
                      <a:pt x="1059" y="169"/>
                    </a:lnTo>
                    <a:lnTo>
                      <a:pt x="1028" y="169"/>
                    </a:lnTo>
                    <a:lnTo>
                      <a:pt x="1013" y="154"/>
                    </a:lnTo>
                    <a:lnTo>
                      <a:pt x="982" y="138"/>
                    </a:lnTo>
                    <a:lnTo>
                      <a:pt x="921" y="77"/>
                    </a:lnTo>
                    <a:lnTo>
                      <a:pt x="905" y="46"/>
                    </a:lnTo>
                    <a:lnTo>
                      <a:pt x="890" y="31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1" name="Freeform 27"/>
              <p:cNvSpPr>
                <a:spLocks noEditPoints="1"/>
              </p:cNvSpPr>
              <p:nvPr/>
            </p:nvSpPr>
            <p:spPr bwMode="auto">
              <a:xfrm>
                <a:off x="8244" y="6237"/>
                <a:ext cx="1457" cy="1430"/>
              </a:xfrm>
              <a:custGeom>
                <a:avLst/>
                <a:gdLst/>
                <a:ahLst/>
                <a:cxnLst>
                  <a:cxn ang="0">
                    <a:pos x="844" y="1246"/>
                  </a:cxn>
                  <a:cxn ang="0">
                    <a:pos x="874" y="830"/>
                  </a:cxn>
                  <a:cxn ang="0">
                    <a:pos x="997" y="984"/>
                  </a:cxn>
                  <a:cxn ang="0">
                    <a:pos x="1089" y="861"/>
                  </a:cxn>
                  <a:cxn ang="0">
                    <a:pos x="1289" y="123"/>
                  </a:cxn>
                  <a:cxn ang="0">
                    <a:pos x="1457" y="1276"/>
                  </a:cxn>
                  <a:cxn ang="0">
                    <a:pos x="1365" y="1400"/>
                  </a:cxn>
                  <a:cxn ang="0">
                    <a:pos x="1289" y="1323"/>
                  </a:cxn>
                  <a:cxn ang="0">
                    <a:pos x="859" y="1246"/>
                  </a:cxn>
                  <a:cxn ang="0">
                    <a:pos x="1273" y="1246"/>
                  </a:cxn>
                  <a:cxn ang="0">
                    <a:pos x="1319" y="523"/>
                  </a:cxn>
                  <a:cxn ang="0">
                    <a:pos x="1197" y="230"/>
                  </a:cxn>
                  <a:cxn ang="0">
                    <a:pos x="1012" y="307"/>
                  </a:cxn>
                  <a:cxn ang="0">
                    <a:pos x="1012" y="461"/>
                  </a:cxn>
                  <a:cxn ang="0">
                    <a:pos x="1181" y="476"/>
                  </a:cxn>
                  <a:cxn ang="0">
                    <a:pos x="1181" y="538"/>
                  </a:cxn>
                  <a:cxn ang="0">
                    <a:pos x="966" y="769"/>
                  </a:cxn>
                  <a:cxn ang="0">
                    <a:pos x="1120" y="723"/>
                  </a:cxn>
                  <a:cxn ang="0">
                    <a:pos x="1212" y="815"/>
                  </a:cxn>
                  <a:cxn ang="0">
                    <a:pos x="1166" y="892"/>
                  </a:cxn>
                  <a:cxn ang="0">
                    <a:pos x="1151" y="1015"/>
                  </a:cxn>
                  <a:cxn ang="0">
                    <a:pos x="1012" y="1061"/>
                  </a:cxn>
                  <a:cxn ang="0">
                    <a:pos x="859" y="1107"/>
                  </a:cxn>
                  <a:cxn ang="0">
                    <a:pos x="782" y="815"/>
                  </a:cxn>
                  <a:cxn ang="0">
                    <a:pos x="874" y="800"/>
                  </a:cxn>
                  <a:cxn ang="0">
                    <a:pos x="936" y="600"/>
                  </a:cxn>
                  <a:cxn ang="0">
                    <a:pos x="782" y="600"/>
                  </a:cxn>
                  <a:cxn ang="0">
                    <a:pos x="798" y="569"/>
                  </a:cxn>
                  <a:cxn ang="0">
                    <a:pos x="936" y="369"/>
                  </a:cxn>
                  <a:cxn ang="0">
                    <a:pos x="844" y="323"/>
                  </a:cxn>
                  <a:cxn ang="0">
                    <a:pos x="690" y="492"/>
                  </a:cxn>
                  <a:cxn ang="0">
                    <a:pos x="659" y="1261"/>
                  </a:cxn>
                  <a:cxn ang="0">
                    <a:pos x="675" y="1276"/>
                  </a:cxn>
                  <a:cxn ang="0">
                    <a:pos x="613" y="1353"/>
                  </a:cxn>
                  <a:cxn ang="0">
                    <a:pos x="552" y="1123"/>
                  </a:cxn>
                  <a:cxn ang="0">
                    <a:pos x="613" y="523"/>
                  </a:cxn>
                  <a:cxn ang="0">
                    <a:pos x="583" y="246"/>
                  </a:cxn>
                  <a:cxn ang="0">
                    <a:pos x="690" y="246"/>
                  </a:cxn>
                  <a:cxn ang="0">
                    <a:pos x="1258" y="138"/>
                  </a:cxn>
                  <a:cxn ang="0">
                    <a:pos x="521" y="30"/>
                  </a:cxn>
                  <a:cxn ang="0">
                    <a:pos x="506" y="215"/>
                  </a:cxn>
                  <a:cxn ang="0">
                    <a:pos x="353" y="523"/>
                  </a:cxn>
                  <a:cxn ang="0">
                    <a:pos x="399" y="723"/>
                  </a:cxn>
                  <a:cxn ang="0">
                    <a:pos x="353" y="1400"/>
                  </a:cxn>
                  <a:cxn ang="0">
                    <a:pos x="260" y="1369"/>
                  </a:cxn>
                  <a:cxn ang="0">
                    <a:pos x="276" y="1138"/>
                  </a:cxn>
                  <a:cxn ang="0">
                    <a:pos x="291" y="630"/>
                  </a:cxn>
                  <a:cxn ang="0">
                    <a:pos x="138" y="707"/>
                  </a:cxn>
                  <a:cxn ang="0">
                    <a:pos x="0" y="784"/>
                  </a:cxn>
                  <a:cxn ang="0">
                    <a:pos x="353" y="276"/>
                  </a:cxn>
                  <a:cxn ang="0">
                    <a:pos x="414" y="46"/>
                  </a:cxn>
                </a:cxnLst>
                <a:rect l="0" t="0" r="r" b="b"/>
                <a:pathLst>
                  <a:path w="1457" h="1430">
                    <a:moveTo>
                      <a:pt x="844" y="1246"/>
                    </a:moveTo>
                    <a:lnTo>
                      <a:pt x="859" y="1246"/>
                    </a:lnTo>
                    <a:lnTo>
                      <a:pt x="828" y="1246"/>
                    </a:lnTo>
                    <a:lnTo>
                      <a:pt x="844" y="1246"/>
                    </a:lnTo>
                    <a:close/>
                    <a:moveTo>
                      <a:pt x="1043" y="800"/>
                    </a:moveTo>
                    <a:lnTo>
                      <a:pt x="997" y="815"/>
                    </a:lnTo>
                    <a:lnTo>
                      <a:pt x="951" y="815"/>
                    </a:lnTo>
                    <a:lnTo>
                      <a:pt x="874" y="830"/>
                    </a:lnTo>
                    <a:lnTo>
                      <a:pt x="874" y="923"/>
                    </a:lnTo>
                    <a:lnTo>
                      <a:pt x="890" y="1000"/>
                    </a:lnTo>
                    <a:lnTo>
                      <a:pt x="951" y="984"/>
                    </a:lnTo>
                    <a:lnTo>
                      <a:pt x="997" y="984"/>
                    </a:lnTo>
                    <a:lnTo>
                      <a:pt x="1028" y="969"/>
                    </a:lnTo>
                    <a:lnTo>
                      <a:pt x="1043" y="969"/>
                    </a:lnTo>
                    <a:lnTo>
                      <a:pt x="1058" y="923"/>
                    </a:lnTo>
                    <a:lnTo>
                      <a:pt x="1089" y="861"/>
                    </a:lnTo>
                    <a:lnTo>
                      <a:pt x="1089" y="815"/>
                    </a:lnTo>
                    <a:lnTo>
                      <a:pt x="1074" y="800"/>
                    </a:lnTo>
                    <a:lnTo>
                      <a:pt x="1043" y="800"/>
                    </a:lnTo>
                    <a:close/>
                    <a:moveTo>
                      <a:pt x="1289" y="123"/>
                    </a:moveTo>
                    <a:lnTo>
                      <a:pt x="1304" y="123"/>
                    </a:lnTo>
                    <a:lnTo>
                      <a:pt x="1396" y="169"/>
                    </a:lnTo>
                    <a:lnTo>
                      <a:pt x="1457" y="230"/>
                    </a:lnTo>
                    <a:lnTo>
                      <a:pt x="1457" y="1276"/>
                    </a:lnTo>
                    <a:lnTo>
                      <a:pt x="1442" y="1323"/>
                    </a:lnTo>
                    <a:lnTo>
                      <a:pt x="1411" y="1369"/>
                    </a:lnTo>
                    <a:lnTo>
                      <a:pt x="1396" y="1384"/>
                    </a:lnTo>
                    <a:lnTo>
                      <a:pt x="1365" y="1400"/>
                    </a:lnTo>
                    <a:lnTo>
                      <a:pt x="1350" y="1400"/>
                    </a:lnTo>
                    <a:lnTo>
                      <a:pt x="1335" y="1384"/>
                    </a:lnTo>
                    <a:lnTo>
                      <a:pt x="1319" y="1353"/>
                    </a:lnTo>
                    <a:lnTo>
                      <a:pt x="1289" y="1323"/>
                    </a:lnTo>
                    <a:lnTo>
                      <a:pt x="1273" y="1292"/>
                    </a:lnTo>
                    <a:lnTo>
                      <a:pt x="1227" y="1230"/>
                    </a:lnTo>
                    <a:lnTo>
                      <a:pt x="997" y="1246"/>
                    </a:lnTo>
                    <a:lnTo>
                      <a:pt x="859" y="1246"/>
                    </a:lnTo>
                    <a:lnTo>
                      <a:pt x="1012" y="1230"/>
                    </a:lnTo>
                    <a:lnTo>
                      <a:pt x="1120" y="1200"/>
                    </a:lnTo>
                    <a:lnTo>
                      <a:pt x="1227" y="1200"/>
                    </a:lnTo>
                    <a:lnTo>
                      <a:pt x="1273" y="1246"/>
                    </a:lnTo>
                    <a:lnTo>
                      <a:pt x="1289" y="1230"/>
                    </a:lnTo>
                    <a:lnTo>
                      <a:pt x="1304" y="1200"/>
                    </a:lnTo>
                    <a:lnTo>
                      <a:pt x="1319" y="1107"/>
                    </a:lnTo>
                    <a:lnTo>
                      <a:pt x="1319" y="523"/>
                    </a:lnTo>
                    <a:lnTo>
                      <a:pt x="1304" y="369"/>
                    </a:lnTo>
                    <a:lnTo>
                      <a:pt x="1273" y="276"/>
                    </a:lnTo>
                    <a:lnTo>
                      <a:pt x="1243" y="246"/>
                    </a:lnTo>
                    <a:lnTo>
                      <a:pt x="1197" y="230"/>
                    </a:lnTo>
                    <a:lnTo>
                      <a:pt x="1151" y="230"/>
                    </a:lnTo>
                    <a:lnTo>
                      <a:pt x="1058" y="246"/>
                    </a:lnTo>
                    <a:lnTo>
                      <a:pt x="951" y="276"/>
                    </a:lnTo>
                    <a:lnTo>
                      <a:pt x="1012" y="307"/>
                    </a:lnTo>
                    <a:lnTo>
                      <a:pt x="1043" y="338"/>
                    </a:lnTo>
                    <a:lnTo>
                      <a:pt x="1043" y="353"/>
                    </a:lnTo>
                    <a:lnTo>
                      <a:pt x="1028" y="415"/>
                    </a:lnTo>
                    <a:lnTo>
                      <a:pt x="1012" y="461"/>
                    </a:lnTo>
                    <a:lnTo>
                      <a:pt x="1012" y="507"/>
                    </a:lnTo>
                    <a:lnTo>
                      <a:pt x="1074" y="492"/>
                    </a:lnTo>
                    <a:lnTo>
                      <a:pt x="1120" y="476"/>
                    </a:lnTo>
                    <a:lnTo>
                      <a:pt x="1181" y="476"/>
                    </a:lnTo>
                    <a:lnTo>
                      <a:pt x="1212" y="507"/>
                    </a:lnTo>
                    <a:lnTo>
                      <a:pt x="1212" y="523"/>
                    </a:lnTo>
                    <a:lnTo>
                      <a:pt x="1197" y="538"/>
                    </a:lnTo>
                    <a:lnTo>
                      <a:pt x="1181" y="538"/>
                    </a:lnTo>
                    <a:lnTo>
                      <a:pt x="1135" y="553"/>
                    </a:lnTo>
                    <a:lnTo>
                      <a:pt x="1074" y="569"/>
                    </a:lnTo>
                    <a:lnTo>
                      <a:pt x="997" y="584"/>
                    </a:lnTo>
                    <a:lnTo>
                      <a:pt x="966" y="769"/>
                    </a:lnTo>
                    <a:lnTo>
                      <a:pt x="1012" y="753"/>
                    </a:lnTo>
                    <a:lnTo>
                      <a:pt x="1043" y="738"/>
                    </a:lnTo>
                    <a:lnTo>
                      <a:pt x="1058" y="723"/>
                    </a:lnTo>
                    <a:lnTo>
                      <a:pt x="1120" y="723"/>
                    </a:lnTo>
                    <a:lnTo>
                      <a:pt x="1151" y="753"/>
                    </a:lnTo>
                    <a:lnTo>
                      <a:pt x="1181" y="769"/>
                    </a:lnTo>
                    <a:lnTo>
                      <a:pt x="1197" y="800"/>
                    </a:lnTo>
                    <a:lnTo>
                      <a:pt x="1212" y="815"/>
                    </a:lnTo>
                    <a:lnTo>
                      <a:pt x="1212" y="830"/>
                    </a:lnTo>
                    <a:lnTo>
                      <a:pt x="1181" y="861"/>
                    </a:lnTo>
                    <a:lnTo>
                      <a:pt x="1181" y="876"/>
                    </a:lnTo>
                    <a:lnTo>
                      <a:pt x="1166" y="892"/>
                    </a:lnTo>
                    <a:lnTo>
                      <a:pt x="1135" y="938"/>
                    </a:lnTo>
                    <a:lnTo>
                      <a:pt x="1120" y="1000"/>
                    </a:lnTo>
                    <a:lnTo>
                      <a:pt x="1135" y="1015"/>
                    </a:lnTo>
                    <a:lnTo>
                      <a:pt x="1151" y="1015"/>
                    </a:lnTo>
                    <a:lnTo>
                      <a:pt x="1151" y="1030"/>
                    </a:lnTo>
                    <a:lnTo>
                      <a:pt x="1135" y="1046"/>
                    </a:lnTo>
                    <a:lnTo>
                      <a:pt x="1074" y="1046"/>
                    </a:lnTo>
                    <a:lnTo>
                      <a:pt x="1012" y="1061"/>
                    </a:lnTo>
                    <a:lnTo>
                      <a:pt x="890" y="1061"/>
                    </a:lnTo>
                    <a:lnTo>
                      <a:pt x="890" y="1107"/>
                    </a:lnTo>
                    <a:lnTo>
                      <a:pt x="874" y="1123"/>
                    </a:lnTo>
                    <a:lnTo>
                      <a:pt x="859" y="1107"/>
                    </a:lnTo>
                    <a:lnTo>
                      <a:pt x="859" y="1092"/>
                    </a:lnTo>
                    <a:lnTo>
                      <a:pt x="828" y="1030"/>
                    </a:lnTo>
                    <a:lnTo>
                      <a:pt x="798" y="892"/>
                    </a:lnTo>
                    <a:lnTo>
                      <a:pt x="782" y="815"/>
                    </a:lnTo>
                    <a:lnTo>
                      <a:pt x="767" y="784"/>
                    </a:lnTo>
                    <a:lnTo>
                      <a:pt x="828" y="784"/>
                    </a:lnTo>
                    <a:lnTo>
                      <a:pt x="844" y="800"/>
                    </a:lnTo>
                    <a:lnTo>
                      <a:pt x="874" y="800"/>
                    </a:lnTo>
                    <a:lnTo>
                      <a:pt x="890" y="784"/>
                    </a:lnTo>
                    <a:lnTo>
                      <a:pt x="920" y="784"/>
                    </a:lnTo>
                    <a:lnTo>
                      <a:pt x="920" y="692"/>
                    </a:lnTo>
                    <a:lnTo>
                      <a:pt x="936" y="600"/>
                    </a:lnTo>
                    <a:lnTo>
                      <a:pt x="920" y="600"/>
                    </a:lnTo>
                    <a:lnTo>
                      <a:pt x="890" y="615"/>
                    </a:lnTo>
                    <a:lnTo>
                      <a:pt x="813" y="615"/>
                    </a:lnTo>
                    <a:lnTo>
                      <a:pt x="782" y="600"/>
                    </a:lnTo>
                    <a:lnTo>
                      <a:pt x="767" y="600"/>
                    </a:lnTo>
                    <a:lnTo>
                      <a:pt x="767" y="584"/>
                    </a:lnTo>
                    <a:lnTo>
                      <a:pt x="782" y="569"/>
                    </a:lnTo>
                    <a:lnTo>
                      <a:pt x="798" y="569"/>
                    </a:lnTo>
                    <a:lnTo>
                      <a:pt x="828" y="553"/>
                    </a:lnTo>
                    <a:lnTo>
                      <a:pt x="874" y="553"/>
                    </a:lnTo>
                    <a:lnTo>
                      <a:pt x="936" y="538"/>
                    </a:lnTo>
                    <a:lnTo>
                      <a:pt x="936" y="369"/>
                    </a:lnTo>
                    <a:lnTo>
                      <a:pt x="920" y="338"/>
                    </a:lnTo>
                    <a:lnTo>
                      <a:pt x="905" y="323"/>
                    </a:lnTo>
                    <a:lnTo>
                      <a:pt x="905" y="307"/>
                    </a:lnTo>
                    <a:lnTo>
                      <a:pt x="844" y="323"/>
                    </a:lnTo>
                    <a:lnTo>
                      <a:pt x="782" y="323"/>
                    </a:lnTo>
                    <a:lnTo>
                      <a:pt x="736" y="338"/>
                    </a:lnTo>
                    <a:lnTo>
                      <a:pt x="690" y="338"/>
                    </a:lnTo>
                    <a:lnTo>
                      <a:pt x="690" y="492"/>
                    </a:lnTo>
                    <a:lnTo>
                      <a:pt x="675" y="630"/>
                    </a:lnTo>
                    <a:lnTo>
                      <a:pt x="675" y="846"/>
                    </a:lnTo>
                    <a:lnTo>
                      <a:pt x="659" y="1138"/>
                    </a:lnTo>
                    <a:lnTo>
                      <a:pt x="659" y="1261"/>
                    </a:lnTo>
                    <a:lnTo>
                      <a:pt x="828" y="1246"/>
                    </a:lnTo>
                    <a:lnTo>
                      <a:pt x="752" y="1261"/>
                    </a:lnTo>
                    <a:lnTo>
                      <a:pt x="705" y="1261"/>
                    </a:lnTo>
                    <a:lnTo>
                      <a:pt x="675" y="1276"/>
                    </a:lnTo>
                    <a:lnTo>
                      <a:pt x="659" y="1276"/>
                    </a:lnTo>
                    <a:lnTo>
                      <a:pt x="659" y="1292"/>
                    </a:lnTo>
                    <a:lnTo>
                      <a:pt x="644" y="1323"/>
                    </a:lnTo>
                    <a:lnTo>
                      <a:pt x="613" y="1353"/>
                    </a:lnTo>
                    <a:lnTo>
                      <a:pt x="567" y="1307"/>
                    </a:lnTo>
                    <a:lnTo>
                      <a:pt x="537" y="1246"/>
                    </a:lnTo>
                    <a:lnTo>
                      <a:pt x="537" y="1169"/>
                    </a:lnTo>
                    <a:lnTo>
                      <a:pt x="552" y="1123"/>
                    </a:lnTo>
                    <a:lnTo>
                      <a:pt x="567" y="1046"/>
                    </a:lnTo>
                    <a:lnTo>
                      <a:pt x="598" y="938"/>
                    </a:lnTo>
                    <a:lnTo>
                      <a:pt x="613" y="753"/>
                    </a:lnTo>
                    <a:lnTo>
                      <a:pt x="613" y="523"/>
                    </a:lnTo>
                    <a:lnTo>
                      <a:pt x="629" y="538"/>
                    </a:lnTo>
                    <a:lnTo>
                      <a:pt x="629" y="400"/>
                    </a:lnTo>
                    <a:lnTo>
                      <a:pt x="613" y="338"/>
                    </a:lnTo>
                    <a:lnTo>
                      <a:pt x="583" y="246"/>
                    </a:lnTo>
                    <a:lnTo>
                      <a:pt x="583" y="230"/>
                    </a:lnTo>
                    <a:lnTo>
                      <a:pt x="598" y="215"/>
                    </a:lnTo>
                    <a:lnTo>
                      <a:pt x="629" y="215"/>
                    </a:lnTo>
                    <a:lnTo>
                      <a:pt x="690" y="246"/>
                    </a:lnTo>
                    <a:lnTo>
                      <a:pt x="920" y="215"/>
                    </a:lnTo>
                    <a:lnTo>
                      <a:pt x="1089" y="184"/>
                    </a:lnTo>
                    <a:lnTo>
                      <a:pt x="1197" y="153"/>
                    </a:lnTo>
                    <a:lnTo>
                      <a:pt x="1258" y="138"/>
                    </a:lnTo>
                    <a:lnTo>
                      <a:pt x="1289" y="123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1" y="30"/>
                    </a:lnTo>
                    <a:lnTo>
                      <a:pt x="567" y="76"/>
                    </a:lnTo>
                    <a:lnTo>
                      <a:pt x="583" y="107"/>
                    </a:lnTo>
                    <a:lnTo>
                      <a:pt x="567" y="138"/>
                    </a:lnTo>
                    <a:lnTo>
                      <a:pt x="506" y="215"/>
                    </a:lnTo>
                    <a:lnTo>
                      <a:pt x="429" y="338"/>
                    </a:lnTo>
                    <a:lnTo>
                      <a:pt x="322" y="507"/>
                    </a:lnTo>
                    <a:lnTo>
                      <a:pt x="337" y="507"/>
                    </a:lnTo>
                    <a:lnTo>
                      <a:pt x="353" y="523"/>
                    </a:lnTo>
                    <a:lnTo>
                      <a:pt x="368" y="553"/>
                    </a:lnTo>
                    <a:lnTo>
                      <a:pt x="414" y="600"/>
                    </a:lnTo>
                    <a:lnTo>
                      <a:pt x="414" y="661"/>
                    </a:lnTo>
                    <a:lnTo>
                      <a:pt x="399" y="723"/>
                    </a:lnTo>
                    <a:lnTo>
                      <a:pt x="399" y="815"/>
                    </a:lnTo>
                    <a:lnTo>
                      <a:pt x="383" y="984"/>
                    </a:lnTo>
                    <a:lnTo>
                      <a:pt x="383" y="1307"/>
                    </a:lnTo>
                    <a:lnTo>
                      <a:pt x="353" y="1400"/>
                    </a:lnTo>
                    <a:lnTo>
                      <a:pt x="322" y="1430"/>
                    </a:lnTo>
                    <a:lnTo>
                      <a:pt x="306" y="1415"/>
                    </a:lnTo>
                    <a:lnTo>
                      <a:pt x="276" y="1400"/>
                    </a:lnTo>
                    <a:lnTo>
                      <a:pt x="260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0" y="1230"/>
                    </a:lnTo>
                    <a:lnTo>
                      <a:pt x="276" y="1138"/>
                    </a:lnTo>
                    <a:lnTo>
                      <a:pt x="291" y="1015"/>
                    </a:lnTo>
                    <a:lnTo>
                      <a:pt x="306" y="846"/>
                    </a:lnTo>
                    <a:lnTo>
                      <a:pt x="306" y="707"/>
                    </a:lnTo>
                    <a:lnTo>
                      <a:pt x="291" y="630"/>
                    </a:lnTo>
                    <a:lnTo>
                      <a:pt x="260" y="553"/>
                    </a:lnTo>
                    <a:lnTo>
                      <a:pt x="245" y="584"/>
                    </a:lnTo>
                    <a:lnTo>
                      <a:pt x="199" y="630"/>
                    </a:lnTo>
                    <a:lnTo>
                      <a:pt x="138" y="707"/>
                    </a:lnTo>
                    <a:lnTo>
                      <a:pt x="76" y="769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4"/>
                    </a:lnTo>
                    <a:lnTo>
                      <a:pt x="30" y="753"/>
                    </a:lnTo>
                    <a:lnTo>
                      <a:pt x="168" y="569"/>
                    </a:lnTo>
                    <a:lnTo>
                      <a:pt x="276" y="415"/>
                    </a:lnTo>
                    <a:lnTo>
                      <a:pt x="353" y="276"/>
                    </a:lnTo>
                    <a:lnTo>
                      <a:pt x="414" y="153"/>
                    </a:lnTo>
                    <a:lnTo>
                      <a:pt x="429" y="92"/>
                    </a:lnTo>
                    <a:lnTo>
                      <a:pt x="429" y="61"/>
                    </a:lnTo>
                    <a:lnTo>
                      <a:pt x="414" y="4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2" name="Freeform 28"/>
              <p:cNvSpPr>
                <a:spLocks noEditPoints="1"/>
              </p:cNvSpPr>
              <p:nvPr/>
            </p:nvSpPr>
            <p:spPr bwMode="auto">
              <a:xfrm>
                <a:off x="10208" y="6237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7" y="953"/>
                  </a:cxn>
                  <a:cxn ang="0">
                    <a:pos x="737" y="815"/>
                  </a:cxn>
                  <a:cxn ang="0">
                    <a:pos x="798" y="707"/>
                  </a:cxn>
                  <a:cxn ang="0">
                    <a:pos x="921" y="784"/>
                  </a:cxn>
                  <a:cxn ang="0">
                    <a:pos x="921" y="846"/>
                  </a:cxn>
                  <a:cxn ang="0">
                    <a:pos x="859" y="953"/>
                  </a:cxn>
                  <a:cxn ang="0">
                    <a:pos x="875" y="1076"/>
                  </a:cxn>
                  <a:cxn ang="0">
                    <a:pos x="491" y="1107"/>
                  </a:cxn>
                  <a:cxn ang="0">
                    <a:pos x="430" y="1169"/>
                  </a:cxn>
                  <a:cxn ang="0">
                    <a:pos x="353" y="923"/>
                  </a:cxn>
                  <a:cxn ang="0">
                    <a:pos x="353" y="753"/>
                  </a:cxn>
                  <a:cxn ang="0">
                    <a:pos x="598" y="753"/>
                  </a:cxn>
                  <a:cxn ang="0">
                    <a:pos x="261" y="200"/>
                  </a:cxn>
                  <a:cxn ang="0">
                    <a:pos x="184" y="369"/>
                  </a:cxn>
                  <a:cxn ang="0">
                    <a:pos x="338" y="369"/>
                  </a:cxn>
                  <a:cxn ang="0">
                    <a:pos x="245" y="415"/>
                  </a:cxn>
                  <a:cxn ang="0">
                    <a:pos x="292" y="553"/>
                  </a:cxn>
                  <a:cxn ang="0">
                    <a:pos x="399" y="307"/>
                  </a:cxn>
                  <a:cxn ang="0">
                    <a:pos x="338" y="184"/>
                  </a:cxn>
                  <a:cxn ang="0">
                    <a:pos x="123" y="153"/>
                  </a:cxn>
                  <a:cxn ang="0">
                    <a:pos x="338" y="138"/>
                  </a:cxn>
                  <a:cxn ang="0">
                    <a:pos x="491" y="153"/>
                  </a:cxn>
                  <a:cxn ang="0">
                    <a:pos x="506" y="230"/>
                  </a:cxn>
                  <a:cxn ang="0">
                    <a:pos x="384" y="646"/>
                  </a:cxn>
                  <a:cxn ang="0">
                    <a:pos x="199" y="630"/>
                  </a:cxn>
                  <a:cxn ang="0">
                    <a:pos x="77" y="1323"/>
                  </a:cxn>
                  <a:cxn ang="0">
                    <a:pos x="0" y="1230"/>
                  </a:cxn>
                  <a:cxn ang="0">
                    <a:pos x="77" y="553"/>
                  </a:cxn>
                  <a:cxn ang="0">
                    <a:pos x="31" y="153"/>
                  </a:cxn>
                  <a:cxn ang="0">
                    <a:pos x="1013" y="92"/>
                  </a:cxn>
                  <a:cxn ang="0">
                    <a:pos x="875" y="246"/>
                  </a:cxn>
                  <a:cxn ang="0">
                    <a:pos x="1044" y="246"/>
                  </a:cxn>
                  <a:cxn ang="0">
                    <a:pos x="951" y="292"/>
                  </a:cxn>
                  <a:cxn ang="0">
                    <a:pos x="859" y="461"/>
                  </a:cxn>
                  <a:cxn ang="0">
                    <a:pos x="1105" y="461"/>
                  </a:cxn>
                  <a:cxn ang="0">
                    <a:pos x="1105" y="138"/>
                  </a:cxn>
                  <a:cxn ang="0">
                    <a:pos x="1105" y="0"/>
                  </a:cxn>
                  <a:cxn ang="0">
                    <a:pos x="1258" y="107"/>
                  </a:cxn>
                  <a:cxn ang="0">
                    <a:pos x="1228" y="584"/>
                  </a:cxn>
                  <a:cxn ang="0">
                    <a:pos x="1258" y="1384"/>
                  </a:cxn>
                  <a:cxn ang="0">
                    <a:pos x="1151" y="1523"/>
                  </a:cxn>
                  <a:cxn ang="0">
                    <a:pos x="1028" y="1307"/>
                  </a:cxn>
                  <a:cxn ang="0">
                    <a:pos x="1151" y="1076"/>
                  </a:cxn>
                  <a:cxn ang="0">
                    <a:pos x="875" y="523"/>
                  </a:cxn>
                  <a:cxn ang="0">
                    <a:pos x="798" y="492"/>
                  </a:cxn>
                  <a:cxn ang="0">
                    <a:pos x="767" y="338"/>
                  </a:cxn>
                  <a:cxn ang="0">
                    <a:pos x="721" y="30"/>
                  </a:cxn>
                  <a:cxn ang="0">
                    <a:pos x="829" y="76"/>
                  </a:cxn>
                  <a:cxn ang="0">
                    <a:pos x="1105" y="0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4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7" y="953"/>
                    </a:lnTo>
                    <a:lnTo>
                      <a:pt x="737" y="907"/>
                    </a:lnTo>
                    <a:lnTo>
                      <a:pt x="752" y="861"/>
                    </a:lnTo>
                    <a:lnTo>
                      <a:pt x="752" y="830"/>
                    </a:lnTo>
                    <a:lnTo>
                      <a:pt x="737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7" y="707"/>
                    </a:moveTo>
                    <a:lnTo>
                      <a:pt x="798" y="707"/>
                    </a:lnTo>
                    <a:lnTo>
                      <a:pt x="844" y="723"/>
                    </a:lnTo>
                    <a:lnTo>
                      <a:pt x="875" y="753"/>
                    </a:lnTo>
                    <a:lnTo>
                      <a:pt x="905" y="769"/>
                    </a:lnTo>
                    <a:lnTo>
                      <a:pt x="921" y="784"/>
                    </a:lnTo>
                    <a:lnTo>
                      <a:pt x="921" y="800"/>
                    </a:lnTo>
                    <a:lnTo>
                      <a:pt x="936" y="800"/>
                    </a:lnTo>
                    <a:lnTo>
                      <a:pt x="936" y="830"/>
                    </a:lnTo>
                    <a:lnTo>
                      <a:pt x="921" y="846"/>
                    </a:lnTo>
                    <a:lnTo>
                      <a:pt x="921" y="861"/>
                    </a:lnTo>
                    <a:lnTo>
                      <a:pt x="890" y="876"/>
                    </a:lnTo>
                    <a:lnTo>
                      <a:pt x="875" y="907"/>
                    </a:lnTo>
                    <a:lnTo>
                      <a:pt x="859" y="953"/>
                    </a:lnTo>
                    <a:lnTo>
                      <a:pt x="829" y="1015"/>
                    </a:lnTo>
                    <a:lnTo>
                      <a:pt x="859" y="1030"/>
                    </a:lnTo>
                    <a:lnTo>
                      <a:pt x="875" y="1061"/>
                    </a:lnTo>
                    <a:lnTo>
                      <a:pt x="875" y="1076"/>
                    </a:lnTo>
                    <a:lnTo>
                      <a:pt x="859" y="1076"/>
                    </a:lnTo>
                    <a:lnTo>
                      <a:pt x="660" y="1092"/>
                    </a:lnTo>
                    <a:lnTo>
                      <a:pt x="506" y="1107"/>
                    </a:lnTo>
                    <a:lnTo>
                      <a:pt x="491" y="1107"/>
                    </a:lnTo>
                    <a:lnTo>
                      <a:pt x="491" y="1184"/>
                    </a:lnTo>
                    <a:lnTo>
                      <a:pt x="476" y="1184"/>
                    </a:lnTo>
                    <a:lnTo>
                      <a:pt x="445" y="1169"/>
                    </a:lnTo>
                    <a:lnTo>
                      <a:pt x="430" y="1169"/>
                    </a:lnTo>
                    <a:lnTo>
                      <a:pt x="399" y="1138"/>
                    </a:lnTo>
                    <a:lnTo>
                      <a:pt x="384" y="1107"/>
                    </a:lnTo>
                    <a:lnTo>
                      <a:pt x="384" y="1061"/>
                    </a:lnTo>
                    <a:lnTo>
                      <a:pt x="353" y="923"/>
                    </a:lnTo>
                    <a:lnTo>
                      <a:pt x="338" y="846"/>
                    </a:lnTo>
                    <a:lnTo>
                      <a:pt x="307" y="800"/>
                    </a:lnTo>
                    <a:lnTo>
                      <a:pt x="307" y="753"/>
                    </a:lnTo>
                    <a:lnTo>
                      <a:pt x="353" y="753"/>
                    </a:lnTo>
                    <a:lnTo>
                      <a:pt x="384" y="769"/>
                    </a:lnTo>
                    <a:lnTo>
                      <a:pt x="399" y="769"/>
                    </a:lnTo>
                    <a:lnTo>
                      <a:pt x="430" y="784"/>
                    </a:lnTo>
                    <a:lnTo>
                      <a:pt x="598" y="753"/>
                    </a:lnTo>
                    <a:lnTo>
                      <a:pt x="737" y="707"/>
                    </a:lnTo>
                    <a:close/>
                    <a:moveTo>
                      <a:pt x="338" y="184"/>
                    </a:moveTo>
                    <a:lnTo>
                      <a:pt x="307" y="200"/>
                    </a:lnTo>
                    <a:lnTo>
                      <a:pt x="261" y="200"/>
                    </a:lnTo>
                    <a:lnTo>
                      <a:pt x="199" y="215"/>
                    </a:lnTo>
                    <a:lnTo>
                      <a:pt x="199" y="261"/>
                    </a:lnTo>
                    <a:lnTo>
                      <a:pt x="184" y="307"/>
                    </a:lnTo>
                    <a:lnTo>
                      <a:pt x="184" y="369"/>
                    </a:lnTo>
                    <a:lnTo>
                      <a:pt x="230" y="353"/>
                    </a:lnTo>
                    <a:lnTo>
                      <a:pt x="292" y="353"/>
                    </a:lnTo>
                    <a:lnTo>
                      <a:pt x="307" y="369"/>
                    </a:lnTo>
                    <a:lnTo>
                      <a:pt x="338" y="369"/>
                    </a:lnTo>
                    <a:lnTo>
                      <a:pt x="353" y="384"/>
                    </a:lnTo>
                    <a:lnTo>
                      <a:pt x="353" y="400"/>
                    </a:lnTo>
                    <a:lnTo>
                      <a:pt x="338" y="415"/>
                    </a:lnTo>
                    <a:lnTo>
                      <a:pt x="245" y="415"/>
                    </a:lnTo>
                    <a:lnTo>
                      <a:pt x="184" y="430"/>
                    </a:lnTo>
                    <a:lnTo>
                      <a:pt x="184" y="584"/>
                    </a:lnTo>
                    <a:lnTo>
                      <a:pt x="245" y="569"/>
                    </a:lnTo>
                    <a:lnTo>
                      <a:pt x="292" y="553"/>
                    </a:lnTo>
                    <a:lnTo>
                      <a:pt x="368" y="553"/>
                    </a:lnTo>
                    <a:lnTo>
                      <a:pt x="384" y="492"/>
                    </a:lnTo>
                    <a:lnTo>
                      <a:pt x="384" y="400"/>
                    </a:lnTo>
                    <a:lnTo>
                      <a:pt x="399" y="307"/>
                    </a:lnTo>
                    <a:lnTo>
                      <a:pt x="399" y="215"/>
                    </a:lnTo>
                    <a:lnTo>
                      <a:pt x="384" y="200"/>
                    </a:lnTo>
                    <a:lnTo>
                      <a:pt x="384" y="184"/>
                    </a:lnTo>
                    <a:lnTo>
                      <a:pt x="338" y="184"/>
                    </a:lnTo>
                    <a:close/>
                    <a:moveTo>
                      <a:pt x="61" y="123"/>
                    </a:moveTo>
                    <a:lnTo>
                      <a:pt x="77" y="123"/>
                    </a:lnTo>
                    <a:lnTo>
                      <a:pt x="107" y="138"/>
                    </a:lnTo>
                    <a:lnTo>
                      <a:pt x="123" y="153"/>
                    </a:lnTo>
                    <a:lnTo>
                      <a:pt x="153" y="169"/>
                    </a:lnTo>
                    <a:lnTo>
                      <a:pt x="169" y="184"/>
                    </a:lnTo>
                    <a:lnTo>
                      <a:pt x="245" y="169"/>
                    </a:lnTo>
                    <a:lnTo>
                      <a:pt x="338" y="138"/>
                    </a:lnTo>
                    <a:lnTo>
                      <a:pt x="353" y="138"/>
                    </a:lnTo>
                    <a:lnTo>
                      <a:pt x="368" y="123"/>
                    </a:lnTo>
                    <a:lnTo>
                      <a:pt x="430" y="123"/>
                    </a:lnTo>
                    <a:lnTo>
                      <a:pt x="491" y="153"/>
                    </a:lnTo>
                    <a:lnTo>
                      <a:pt x="506" y="184"/>
                    </a:lnTo>
                    <a:lnTo>
                      <a:pt x="522" y="200"/>
                    </a:lnTo>
                    <a:lnTo>
                      <a:pt x="522" y="215"/>
                    </a:lnTo>
                    <a:lnTo>
                      <a:pt x="506" y="230"/>
                    </a:lnTo>
                    <a:lnTo>
                      <a:pt x="476" y="307"/>
                    </a:lnTo>
                    <a:lnTo>
                      <a:pt x="445" y="523"/>
                    </a:lnTo>
                    <a:lnTo>
                      <a:pt x="430" y="615"/>
                    </a:lnTo>
                    <a:lnTo>
                      <a:pt x="384" y="646"/>
                    </a:lnTo>
                    <a:lnTo>
                      <a:pt x="368" y="646"/>
                    </a:lnTo>
                    <a:lnTo>
                      <a:pt x="338" y="615"/>
                    </a:lnTo>
                    <a:lnTo>
                      <a:pt x="245" y="615"/>
                    </a:lnTo>
                    <a:lnTo>
                      <a:pt x="199" y="630"/>
                    </a:lnTo>
                    <a:lnTo>
                      <a:pt x="138" y="630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7" y="1323"/>
                    </a:lnTo>
                    <a:lnTo>
                      <a:pt x="61" y="1338"/>
                    </a:lnTo>
                    <a:lnTo>
                      <a:pt x="31" y="1307"/>
                    </a:lnTo>
                    <a:lnTo>
                      <a:pt x="15" y="1261"/>
                    </a:lnTo>
                    <a:lnTo>
                      <a:pt x="0" y="1230"/>
                    </a:lnTo>
                    <a:lnTo>
                      <a:pt x="15" y="1169"/>
                    </a:lnTo>
                    <a:lnTo>
                      <a:pt x="31" y="1030"/>
                    </a:lnTo>
                    <a:lnTo>
                      <a:pt x="61" y="815"/>
                    </a:lnTo>
                    <a:lnTo>
                      <a:pt x="77" y="553"/>
                    </a:lnTo>
                    <a:lnTo>
                      <a:pt x="107" y="553"/>
                    </a:lnTo>
                    <a:lnTo>
                      <a:pt x="92" y="338"/>
                    </a:lnTo>
                    <a:lnTo>
                      <a:pt x="46" y="169"/>
                    </a:lnTo>
                    <a:lnTo>
                      <a:pt x="31" y="153"/>
                    </a:lnTo>
                    <a:lnTo>
                      <a:pt x="31" y="138"/>
                    </a:lnTo>
                    <a:lnTo>
                      <a:pt x="46" y="138"/>
                    </a:lnTo>
                    <a:lnTo>
                      <a:pt x="61" y="123"/>
                    </a:lnTo>
                    <a:close/>
                    <a:moveTo>
                      <a:pt x="1013" y="92"/>
                    </a:moveTo>
                    <a:lnTo>
                      <a:pt x="967" y="107"/>
                    </a:lnTo>
                    <a:lnTo>
                      <a:pt x="844" y="138"/>
                    </a:lnTo>
                    <a:lnTo>
                      <a:pt x="844" y="261"/>
                    </a:lnTo>
                    <a:lnTo>
                      <a:pt x="875" y="246"/>
                    </a:lnTo>
                    <a:lnTo>
                      <a:pt x="921" y="230"/>
                    </a:lnTo>
                    <a:lnTo>
                      <a:pt x="997" y="230"/>
                    </a:lnTo>
                    <a:lnTo>
                      <a:pt x="1013" y="246"/>
                    </a:lnTo>
                    <a:lnTo>
                      <a:pt x="1044" y="246"/>
                    </a:lnTo>
                    <a:lnTo>
                      <a:pt x="1044" y="276"/>
                    </a:lnTo>
                    <a:lnTo>
                      <a:pt x="1028" y="276"/>
                    </a:lnTo>
                    <a:lnTo>
                      <a:pt x="997" y="292"/>
                    </a:lnTo>
                    <a:lnTo>
                      <a:pt x="951" y="292"/>
                    </a:lnTo>
                    <a:lnTo>
                      <a:pt x="905" y="307"/>
                    </a:lnTo>
                    <a:lnTo>
                      <a:pt x="844" y="307"/>
                    </a:lnTo>
                    <a:lnTo>
                      <a:pt x="844" y="415"/>
                    </a:lnTo>
                    <a:lnTo>
                      <a:pt x="859" y="461"/>
                    </a:lnTo>
                    <a:lnTo>
                      <a:pt x="859" y="476"/>
                    </a:lnTo>
                    <a:lnTo>
                      <a:pt x="1013" y="446"/>
                    </a:lnTo>
                    <a:lnTo>
                      <a:pt x="1059" y="446"/>
                    </a:lnTo>
                    <a:lnTo>
                      <a:pt x="1105" y="461"/>
                    </a:lnTo>
                    <a:lnTo>
                      <a:pt x="1136" y="476"/>
                    </a:lnTo>
                    <a:lnTo>
                      <a:pt x="1120" y="461"/>
                    </a:lnTo>
                    <a:lnTo>
                      <a:pt x="1120" y="184"/>
                    </a:lnTo>
                    <a:lnTo>
                      <a:pt x="1105" y="138"/>
                    </a:lnTo>
                    <a:lnTo>
                      <a:pt x="1105" y="123"/>
                    </a:lnTo>
                    <a:lnTo>
                      <a:pt x="1090" y="92"/>
                    </a:lnTo>
                    <a:lnTo>
                      <a:pt x="1013" y="92"/>
                    </a:lnTo>
                    <a:close/>
                    <a:moveTo>
                      <a:pt x="1105" y="0"/>
                    </a:moveTo>
                    <a:lnTo>
                      <a:pt x="1136" y="0"/>
                    </a:lnTo>
                    <a:lnTo>
                      <a:pt x="1197" y="30"/>
                    </a:lnTo>
                    <a:lnTo>
                      <a:pt x="1258" y="92"/>
                    </a:lnTo>
                    <a:lnTo>
                      <a:pt x="1258" y="107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8" y="200"/>
                    </a:lnTo>
                    <a:lnTo>
                      <a:pt x="1228" y="584"/>
                    </a:lnTo>
                    <a:lnTo>
                      <a:pt x="1243" y="876"/>
                    </a:lnTo>
                    <a:lnTo>
                      <a:pt x="1243" y="1107"/>
                    </a:lnTo>
                    <a:lnTo>
                      <a:pt x="1258" y="1261"/>
                    </a:lnTo>
                    <a:lnTo>
                      <a:pt x="1258" y="1384"/>
                    </a:lnTo>
                    <a:lnTo>
                      <a:pt x="1243" y="1430"/>
                    </a:lnTo>
                    <a:lnTo>
                      <a:pt x="1212" y="1461"/>
                    </a:lnTo>
                    <a:lnTo>
                      <a:pt x="1182" y="1523"/>
                    </a:lnTo>
                    <a:lnTo>
                      <a:pt x="1151" y="1523"/>
                    </a:lnTo>
                    <a:lnTo>
                      <a:pt x="1044" y="1415"/>
                    </a:lnTo>
                    <a:lnTo>
                      <a:pt x="1013" y="1369"/>
                    </a:lnTo>
                    <a:lnTo>
                      <a:pt x="951" y="1307"/>
                    </a:lnTo>
                    <a:lnTo>
                      <a:pt x="1028" y="1307"/>
                    </a:lnTo>
                    <a:lnTo>
                      <a:pt x="1059" y="1323"/>
                    </a:lnTo>
                    <a:lnTo>
                      <a:pt x="1120" y="1323"/>
                    </a:lnTo>
                    <a:lnTo>
                      <a:pt x="1136" y="1246"/>
                    </a:lnTo>
                    <a:lnTo>
                      <a:pt x="1151" y="1076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5" y="507"/>
                    </a:lnTo>
                    <a:lnTo>
                      <a:pt x="875" y="523"/>
                    </a:lnTo>
                    <a:lnTo>
                      <a:pt x="859" y="538"/>
                    </a:lnTo>
                    <a:lnTo>
                      <a:pt x="829" y="538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3" y="446"/>
                    </a:lnTo>
                    <a:lnTo>
                      <a:pt x="783" y="400"/>
                    </a:lnTo>
                    <a:lnTo>
                      <a:pt x="767" y="430"/>
                    </a:lnTo>
                    <a:lnTo>
                      <a:pt x="767" y="338"/>
                    </a:lnTo>
                    <a:lnTo>
                      <a:pt x="752" y="184"/>
                    </a:lnTo>
                    <a:lnTo>
                      <a:pt x="737" y="92"/>
                    </a:lnTo>
                    <a:lnTo>
                      <a:pt x="721" y="46"/>
                    </a:lnTo>
                    <a:lnTo>
                      <a:pt x="721" y="30"/>
                    </a:lnTo>
                    <a:lnTo>
                      <a:pt x="767" y="30"/>
                    </a:lnTo>
                    <a:lnTo>
                      <a:pt x="783" y="46"/>
                    </a:lnTo>
                    <a:lnTo>
                      <a:pt x="813" y="61"/>
                    </a:lnTo>
                    <a:lnTo>
                      <a:pt x="829" y="76"/>
                    </a:lnTo>
                    <a:lnTo>
                      <a:pt x="936" y="61"/>
                    </a:lnTo>
                    <a:lnTo>
                      <a:pt x="1013" y="30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3" name="Freeform 29"/>
              <p:cNvSpPr>
                <a:spLocks noEditPoints="1"/>
              </p:cNvSpPr>
              <p:nvPr/>
            </p:nvSpPr>
            <p:spPr bwMode="auto">
              <a:xfrm>
                <a:off x="11804" y="6267"/>
                <a:ext cx="1443" cy="1416"/>
              </a:xfrm>
              <a:custGeom>
                <a:avLst/>
                <a:gdLst/>
                <a:ahLst/>
                <a:cxnLst>
                  <a:cxn ang="0">
                    <a:pos x="1350" y="1000"/>
                  </a:cxn>
                  <a:cxn ang="0">
                    <a:pos x="1335" y="1170"/>
                  </a:cxn>
                  <a:cxn ang="0">
                    <a:pos x="1212" y="970"/>
                  </a:cxn>
                  <a:cxn ang="0">
                    <a:pos x="1074" y="939"/>
                  </a:cxn>
                  <a:cxn ang="0">
                    <a:pos x="905" y="1123"/>
                  </a:cxn>
                  <a:cxn ang="0">
                    <a:pos x="921" y="1046"/>
                  </a:cxn>
                  <a:cxn ang="0">
                    <a:pos x="737" y="554"/>
                  </a:cxn>
                  <a:cxn ang="0">
                    <a:pos x="752" y="616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6"/>
                  </a:cxn>
                  <a:cxn ang="0">
                    <a:pos x="568" y="1062"/>
                  </a:cxn>
                  <a:cxn ang="0">
                    <a:pos x="1182" y="1277"/>
                  </a:cxn>
                  <a:cxn ang="0">
                    <a:pos x="1412" y="1339"/>
                  </a:cxn>
                  <a:cxn ang="0">
                    <a:pos x="1044" y="1416"/>
                  </a:cxn>
                  <a:cxn ang="0">
                    <a:pos x="123" y="1200"/>
                  </a:cxn>
                  <a:cxn ang="0">
                    <a:pos x="153" y="1062"/>
                  </a:cxn>
                  <a:cxn ang="0">
                    <a:pos x="322" y="816"/>
                  </a:cxn>
                  <a:cxn ang="0">
                    <a:pos x="384" y="893"/>
                  </a:cxn>
                  <a:cxn ang="0">
                    <a:pos x="506" y="677"/>
                  </a:cxn>
                  <a:cxn ang="0">
                    <a:pos x="92" y="739"/>
                  </a:cxn>
                  <a:cxn ang="0">
                    <a:pos x="414" y="631"/>
                  </a:cxn>
                  <a:cxn ang="0">
                    <a:pos x="1166" y="370"/>
                  </a:cxn>
                  <a:cxn ang="0">
                    <a:pos x="998" y="416"/>
                  </a:cxn>
                  <a:cxn ang="0">
                    <a:pos x="1151" y="477"/>
                  </a:cxn>
                  <a:cxn ang="0">
                    <a:pos x="1013" y="554"/>
                  </a:cxn>
                  <a:cxn ang="0">
                    <a:pos x="1182" y="616"/>
                  </a:cxn>
                  <a:cxn ang="0">
                    <a:pos x="1013" y="693"/>
                  </a:cxn>
                  <a:cxn ang="0">
                    <a:pos x="1182" y="754"/>
                  </a:cxn>
                  <a:cxn ang="0">
                    <a:pos x="1243" y="354"/>
                  </a:cxn>
                  <a:cxn ang="0">
                    <a:pos x="384" y="170"/>
                  </a:cxn>
                  <a:cxn ang="0">
                    <a:pos x="537" y="231"/>
                  </a:cxn>
                  <a:cxn ang="0">
                    <a:pos x="568" y="293"/>
                  </a:cxn>
                  <a:cxn ang="0">
                    <a:pos x="399" y="400"/>
                  </a:cxn>
                  <a:cxn ang="0">
                    <a:pos x="629" y="431"/>
                  </a:cxn>
                  <a:cxn ang="0">
                    <a:pos x="675" y="77"/>
                  </a:cxn>
                  <a:cxn ang="0">
                    <a:pos x="1412" y="77"/>
                  </a:cxn>
                  <a:cxn ang="0">
                    <a:pos x="1166" y="200"/>
                  </a:cxn>
                  <a:cxn ang="0">
                    <a:pos x="1074" y="339"/>
                  </a:cxn>
                  <a:cxn ang="0">
                    <a:pos x="1289" y="293"/>
                  </a:cxn>
                  <a:cxn ang="0">
                    <a:pos x="1366" y="354"/>
                  </a:cxn>
                  <a:cxn ang="0">
                    <a:pos x="1304" y="923"/>
                  </a:cxn>
                  <a:cxn ang="0">
                    <a:pos x="967" y="862"/>
                  </a:cxn>
                  <a:cxn ang="0">
                    <a:pos x="890" y="831"/>
                  </a:cxn>
                  <a:cxn ang="0">
                    <a:pos x="890" y="400"/>
                  </a:cxn>
                  <a:cxn ang="0">
                    <a:pos x="951" y="370"/>
                  </a:cxn>
                  <a:cxn ang="0">
                    <a:pos x="1044" y="246"/>
                  </a:cxn>
                  <a:cxn ang="0">
                    <a:pos x="936" y="185"/>
                  </a:cxn>
                  <a:cxn ang="0">
                    <a:pos x="1090" y="93"/>
                  </a:cxn>
                  <a:cxn ang="0">
                    <a:pos x="721" y="0"/>
                  </a:cxn>
                  <a:cxn ang="0">
                    <a:pos x="813" y="108"/>
                  </a:cxn>
                  <a:cxn ang="0">
                    <a:pos x="522" y="462"/>
                  </a:cxn>
                  <a:cxn ang="0">
                    <a:pos x="430" y="508"/>
                  </a:cxn>
                  <a:cxn ang="0">
                    <a:pos x="338" y="431"/>
                  </a:cxn>
                  <a:cxn ang="0">
                    <a:pos x="322" y="62"/>
                  </a:cxn>
                  <a:cxn ang="0">
                    <a:pos x="552" y="31"/>
                  </a:cxn>
                </a:cxnLst>
                <a:rect l="0" t="0" r="r" b="b"/>
                <a:pathLst>
                  <a:path w="1443" h="1416"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0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70"/>
                    </a:lnTo>
                    <a:lnTo>
                      <a:pt x="1335" y="1170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2"/>
                    </a:lnTo>
                    <a:lnTo>
                      <a:pt x="1228" y="1000"/>
                    </a:lnTo>
                    <a:lnTo>
                      <a:pt x="1212" y="970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98" y="923"/>
                    </a:moveTo>
                    <a:lnTo>
                      <a:pt x="1044" y="923"/>
                    </a:lnTo>
                    <a:lnTo>
                      <a:pt x="1074" y="939"/>
                    </a:lnTo>
                    <a:lnTo>
                      <a:pt x="1105" y="970"/>
                    </a:lnTo>
                    <a:lnTo>
                      <a:pt x="1105" y="985"/>
                    </a:lnTo>
                    <a:lnTo>
                      <a:pt x="1090" y="1000"/>
                    </a:lnTo>
                    <a:lnTo>
                      <a:pt x="967" y="1093"/>
                    </a:lnTo>
                    <a:lnTo>
                      <a:pt x="905" y="1123"/>
                    </a:lnTo>
                    <a:lnTo>
                      <a:pt x="859" y="1154"/>
                    </a:lnTo>
                    <a:lnTo>
                      <a:pt x="813" y="1154"/>
                    </a:lnTo>
                    <a:lnTo>
                      <a:pt x="829" y="1139"/>
                    </a:lnTo>
                    <a:lnTo>
                      <a:pt x="890" y="1093"/>
                    </a:lnTo>
                    <a:lnTo>
                      <a:pt x="921" y="1046"/>
                    </a:lnTo>
                    <a:lnTo>
                      <a:pt x="951" y="1016"/>
                    </a:lnTo>
                    <a:lnTo>
                      <a:pt x="982" y="954"/>
                    </a:lnTo>
                    <a:lnTo>
                      <a:pt x="998" y="939"/>
                    </a:lnTo>
                    <a:lnTo>
                      <a:pt x="998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3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5" y="631"/>
                    </a:lnTo>
                    <a:lnTo>
                      <a:pt x="552" y="662"/>
                    </a:lnTo>
                    <a:lnTo>
                      <a:pt x="568" y="677"/>
                    </a:lnTo>
                    <a:lnTo>
                      <a:pt x="599" y="693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6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7" y="846"/>
                    </a:lnTo>
                    <a:lnTo>
                      <a:pt x="737" y="846"/>
                    </a:lnTo>
                    <a:lnTo>
                      <a:pt x="675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7" y="1170"/>
                    </a:lnTo>
                    <a:lnTo>
                      <a:pt x="890" y="1216"/>
                    </a:lnTo>
                    <a:lnTo>
                      <a:pt x="1028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1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70"/>
                    </a:lnTo>
                    <a:lnTo>
                      <a:pt x="230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6"/>
                    </a:lnTo>
                    <a:lnTo>
                      <a:pt x="0" y="1246"/>
                    </a:lnTo>
                    <a:lnTo>
                      <a:pt x="92" y="1154"/>
                    </a:lnTo>
                    <a:lnTo>
                      <a:pt x="153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2" y="816"/>
                    </a:lnTo>
                    <a:lnTo>
                      <a:pt x="353" y="831"/>
                    </a:lnTo>
                    <a:lnTo>
                      <a:pt x="368" y="846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8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6" y="708"/>
                    </a:lnTo>
                    <a:lnTo>
                      <a:pt x="506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70"/>
                    </a:lnTo>
                    <a:lnTo>
                      <a:pt x="737" y="554"/>
                    </a:lnTo>
                    <a:close/>
                    <a:moveTo>
                      <a:pt x="1197" y="354"/>
                    </a:moveTo>
                    <a:lnTo>
                      <a:pt x="1166" y="370"/>
                    </a:lnTo>
                    <a:lnTo>
                      <a:pt x="1120" y="370"/>
                    </a:lnTo>
                    <a:lnTo>
                      <a:pt x="1090" y="385"/>
                    </a:lnTo>
                    <a:lnTo>
                      <a:pt x="1044" y="400"/>
                    </a:lnTo>
                    <a:lnTo>
                      <a:pt x="1013" y="400"/>
                    </a:lnTo>
                    <a:lnTo>
                      <a:pt x="998" y="416"/>
                    </a:lnTo>
                    <a:lnTo>
                      <a:pt x="982" y="416"/>
                    </a:lnTo>
                    <a:lnTo>
                      <a:pt x="982" y="523"/>
                    </a:lnTo>
                    <a:lnTo>
                      <a:pt x="1074" y="493"/>
                    </a:lnTo>
                    <a:lnTo>
                      <a:pt x="1105" y="477"/>
                    </a:lnTo>
                    <a:lnTo>
                      <a:pt x="1151" y="477"/>
                    </a:lnTo>
                    <a:lnTo>
                      <a:pt x="1182" y="493"/>
                    </a:lnTo>
                    <a:lnTo>
                      <a:pt x="1197" y="493"/>
                    </a:lnTo>
                    <a:lnTo>
                      <a:pt x="1197" y="523"/>
                    </a:lnTo>
                    <a:lnTo>
                      <a:pt x="1182" y="523"/>
                    </a:lnTo>
                    <a:lnTo>
                      <a:pt x="1013" y="554"/>
                    </a:lnTo>
                    <a:lnTo>
                      <a:pt x="998" y="554"/>
                    </a:lnTo>
                    <a:lnTo>
                      <a:pt x="998" y="662"/>
                    </a:lnTo>
                    <a:lnTo>
                      <a:pt x="1090" y="631"/>
                    </a:lnTo>
                    <a:lnTo>
                      <a:pt x="1120" y="616"/>
                    </a:lnTo>
                    <a:lnTo>
                      <a:pt x="1182" y="616"/>
                    </a:lnTo>
                    <a:lnTo>
                      <a:pt x="1212" y="646"/>
                    </a:lnTo>
                    <a:lnTo>
                      <a:pt x="1212" y="662"/>
                    </a:lnTo>
                    <a:lnTo>
                      <a:pt x="1182" y="677"/>
                    </a:lnTo>
                    <a:lnTo>
                      <a:pt x="1090" y="677"/>
                    </a:lnTo>
                    <a:lnTo>
                      <a:pt x="1013" y="693"/>
                    </a:lnTo>
                    <a:lnTo>
                      <a:pt x="998" y="693"/>
                    </a:lnTo>
                    <a:lnTo>
                      <a:pt x="998" y="800"/>
                    </a:lnTo>
                    <a:lnTo>
                      <a:pt x="1074" y="785"/>
                    </a:lnTo>
                    <a:lnTo>
                      <a:pt x="1136" y="770"/>
                    </a:lnTo>
                    <a:lnTo>
                      <a:pt x="1182" y="754"/>
                    </a:lnTo>
                    <a:lnTo>
                      <a:pt x="1258" y="754"/>
                    </a:lnTo>
                    <a:lnTo>
                      <a:pt x="1274" y="770"/>
                    </a:lnTo>
                    <a:lnTo>
                      <a:pt x="1274" y="493"/>
                    </a:lnTo>
                    <a:lnTo>
                      <a:pt x="1258" y="400"/>
                    </a:lnTo>
                    <a:lnTo>
                      <a:pt x="1243" y="354"/>
                    </a:lnTo>
                    <a:lnTo>
                      <a:pt x="1197" y="354"/>
                    </a:lnTo>
                    <a:close/>
                    <a:moveTo>
                      <a:pt x="614" y="77"/>
                    </a:moveTo>
                    <a:lnTo>
                      <a:pt x="522" y="93"/>
                    </a:lnTo>
                    <a:lnTo>
                      <a:pt x="384" y="139"/>
                    </a:lnTo>
                    <a:lnTo>
                      <a:pt x="384" y="170"/>
                    </a:lnTo>
                    <a:lnTo>
                      <a:pt x="399" y="216"/>
                    </a:lnTo>
                    <a:lnTo>
                      <a:pt x="399" y="277"/>
                    </a:lnTo>
                    <a:lnTo>
                      <a:pt x="460" y="262"/>
                    </a:lnTo>
                    <a:lnTo>
                      <a:pt x="506" y="246"/>
                    </a:lnTo>
                    <a:lnTo>
                      <a:pt x="537" y="231"/>
                    </a:lnTo>
                    <a:lnTo>
                      <a:pt x="599" y="231"/>
                    </a:lnTo>
                    <a:lnTo>
                      <a:pt x="614" y="246"/>
                    </a:lnTo>
                    <a:lnTo>
                      <a:pt x="614" y="277"/>
                    </a:lnTo>
                    <a:lnTo>
                      <a:pt x="599" y="293"/>
                    </a:lnTo>
                    <a:lnTo>
                      <a:pt x="568" y="293"/>
                    </a:lnTo>
                    <a:lnTo>
                      <a:pt x="522" y="308"/>
                    </a:lnTo>
                    <a:lnTo>
                      <a:pt x="445" y="308"/>
                    </a:lnTo>
                    <a:lnTo>
                      <a:pt x="414" y="323"/>
                    </a:lnTo>
                    <a:lnTo>
                      <a:pt x="399" y="323"/>
                    </a:lnTo>
                    <a:lnTo>
                      <a:pt x="399" y="400"/>
                    </a:lnTo>
                    <a:lnTo>
                      <a:pt x="414" y="462"/>
                    </a:lnTo>
                    <a:lnTo>
                      <a:pt x="537" y="431"/>
                    </a:lnTo>
                    <a:lnTo>
                      <a:pt x="583" y="431"/>
                    </a:lnTo>
                    <a:lnTo>
                      <a:pt x="614" y="446"/>
                    </a:lnTo>
                    <a:lnTo>
                      <a:pt x="629" y="431"/>
                    </a:lnTo>
                    <a:lnTo>
                      <a:pt x="645" y="370"/>
                    </a:lnTo>
                    <a:lnTo>
                      <a:pt x="675" y="277"/>
                    </a:lnTo>
                    <a:lnTo>
                      <a:pt x="691" y="170"/>
                    </a:lnTo>
                    <a:lnTo>
                      <a:pt x="691" y="123"/>
                    </a:lnTo>
                    <a:lnTo>
                      <a:pt x="675" y="77"/>
                    </a:lnTo>
                    <a:lnTo>
                      <a:pt x="614" y="77"/>
                    </a:lnTo>
                    <a:close/>
                    <a:moveTo>
                      <a:pt x="1335" y="31"/>
                    </a:moveTo>
                    <a:lnTo>
                      <a:pt x="1350" y="31"/>
                    </a:lnTo>
                    <a:lnTo>
                      <a:pt x="1381" y="46"/>
                    </a:lnTo>
                    <a:lnTo>
                      <a:pt x="1412" y="77"/>
                    </a:lnTo>
                    <a:lnTo>
                      <a:pt x="1381" y="108"/>
                    </a:lnTo>
                    <a:lnTo>
                      <a:pt x="1274" y="139"/>
                    </a:lnTo>
                    <a:lnTo>
                      <a:pt x="1136" y="170"/>
                    </a:lnTo>
                    <a:lnTo>
                      <a:pt x="1166" y="185"/>
                    </a:lnTo>
                    <a:lnTo>
                      <a:pt x="1166" y="200"/>
                    </a:lnTo>
                    <a:lnTo>
                      <a:pt x="1151" y="231"/>
                    </a:lnTo>
                    <a:lnTo>
                      <a:pt x="1136" y="246"/>
                    </a:lnTo>
                    <a:lnTo>
                      <a:pt x="1120" y="277"/>
                    </a:lnTo>
                    <a:lnTo>
                      <a:pt x="1090" y="308"/>
                    </a:lnTo>
                    <a:lnTo>
                      <a:pt x="1074" y="339"/>
                    </a:lnTo>
                    <a:lnTo>
                      <a:pt x="1197" y="293"/>
                    </a:lnTo>
                    <a:lnTo>
                      <a:pt x="1212" y="293"/>
                    </a:lnTo>
                    <a:lnTo>
                      <a:pt x="1228" y="277"/>
                    </a:lnTo>
                    <a:lnTo>
                      <a:pt x="1258" y="277"/>
                    </a:lnTo>
                    <a:lnTo>
                      <a:pt x="1289" y="293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1" y="339"/>
                    </a:lnTo>
                    <a:lnTo>
                      <a:pt x="1381" y="354"/>
                    </a:lnTo>
                    <a:lnTo>
                      <a:pt x="1366" y="354"/>
                    </a:lnTo>
                    <a:lnTo>
                      <a:pt x="1366" y="385"/>
                    </a:lnTo>
                    <a:lnTo>
                      <a:pt x="1350" y="416"/>
                    </a:lnTo>
                    <a:lnTo>
                      <a:pt x="1350" y="893"/>
                    </a:lnTo>
                    <a:lnTo>
                      <a:pt x="1320" y="923"/>
                    </a:lnTo>
                    <a:lnTo>
                      <a:pt x="1304" y="923"/>
                    </a:lnTo>
                    <a:lnTo>
                      <a:pt x="1289" y="893"/>
                    </a:lnTo>
                    <a:lnTo>
                      <a:pt x="1258" y="862"/>
                    </a:lnTo>
                    <a:lnTo>
                      <a:pt x="1243" y="831"/>
                    </a:lnTo>
                    <a:lnTo>
                      <a:pt x="1120" y="846"/>
                    </a:lnTo>
                    <a:lnTo>
                      <a:pt x="967" y="862"/>
                    </a:lnTo>
                    <a:lnTo>
                      <a:pt x="967" y="877"/>
                    </a:lnTo>
                    <a:lnTo>
                      <a:pt x="951" y="908"/>
                    </a:lnTo>
                    <a:lnTo>
                      <a:pt x="921" y="908"/>
                    </a:lnTo>
                    <a:lnTo>
                      <a:pt x="905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5" y="723"/>
                    </a:lnTo>
                    <a:lnTo>
                      <a:pt x="905" y="462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70"/>
                    </a:lnTo>
                    <a:lnTo>
                      <a:pt x="951" y="370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23"/>
                    </a:lnTo>
                    <a:lnTo>
                      <a:pt x="1028" y="308"/>
                    </a:lnTo>
                    <a:lnTo>
                      <a:pt x="1044" y="246"/>
                    </a:lnTo>
                    <a:lnTo>
                      <a:pt x="1059" y="200"/>
                    </a:lnTo>
                    <a:lnTo>
                      <a:pt x="1059" y="170"/>
                    </a:lnTo>
                    <a:lnTo>
                      <a:pt x="1044" y="170"/>
                    </a:lnTo>
                    <a:lnTo>
                      <a:pt x="1013" y="185"/>
                    </a:lnTo>
                    <a:lnTo>
                      <a:pt x="936" y="185"/>
                    </a:lnTo>
                    <a:lnTo>
                      <a:pt x="905" y="170"/>
                    </a:lnTo>
                    <a:lnTo>
                      <a:pt x="875" y="139"/>
                    </a:lnTo>
                    <a:lnTo>
                      <a:pt x="890" y="123"/>
                    </a:lnTo>
                    <a:lnTo>
                      <a:pt x="905" y="123"/>
                    </a:lnTo>
                    <a:lnTo>
                      <a:pt x="1090" y="93"/>
                    </a:lnTo>
                    <a:lnTo>
                      <a:pt x="1197" y="62"/>
                    </a:lnTo>
                    <a:lnTo>
                      <a:pt x="1274" y="46"/>
                    </a:lnTo>
                    <a:lnTo>
                      <a:pt x="1335" y="31"/>
                    </a:lnTo>
                    <a:close/>
                    <a:moveTo>
                      <a:pt x="645" y="0"/>
                    </a:moveTo>
                    <a:lnTo>
                      <a:pt x="721" y="0"/>
                    </a:lnTo>
                    <a:lnTo>
                      <a:pt x="752" y="16"/>
                    </a:lnTo>
                    <a:lnTo>
                      <a:pt x="767" y="31"/>
                    </a:lnTo>
                    <a:lnTo>
                      <a:pt x="798" y="46"/>
                    </a:lnTo>
                    <a:lnTo>
                      <a:pt x="829" y="77"/>
                    </a:lnTo>
                    <a:lnTo>
                      <a:pt x="813" y="108"/>
                    </a:lnTo>
                    <a:lnTo>
                      <a:pt x="767" y="216"/>
                    </a:lnTo>
                    <a:lnTo>
                      <a:pt x="706" y="493"/>
                    </a:lnTo>
                    <a:lnTo>
                      <a:pt x="675" y="523"/>
                    </a:lnTo>
                    <a:lnTo>
                      <a:pt x="599" y="446"/>
                    </a:lnTo>
                    <a:lnTo>
                      <a:pt x="522" y="462"/>
                    </a:lnTo>
                    <a:lnTo>
                      <a:pt x="476" y="462"/>
                    </a:lnTo>
                    <a:lnTo>
                      <a:pt x="430" y="477"/>
                    </a:lnTo>
                    <a:lnTo>
                      <a:pt x="414" y="477"/>
                    </a:lnTo>
                    <a:lnTo>
                      <a:pt x="430" y="493"/>
                    </a:lnTo>
                    <a:lnTo>
                      <a:pt x="430" y="508"/>
                    </a:lnTo>
                    <a:lnTo>
                      <a:pt x="414" y="539"/>
                    </a:lnTo>
                    <a:lnTo>
                      <a:pt x="399" y="554"/>
                    </a:lnTo>
                    <a:lnTo>
                      <a:pt x="368" y="523"/>
                    </a:lnTo>
                    <a:lnTo>
                      <a:pt x="338" y="462"/>
                    </a:lnTo>
                    <a:lnTo>
                      <a:pt x="338" y="431"/>
                    </a:lnTo>
                    <a:lnTo>
                      <a:pt x="307" y="262"/>
                    </a:lnTo>
                    <a:lnTo>
                      <a:pt x="292" y="170"/>
                    </a:lnTo>
                    <a:lnTo>
                      <a:pt x="261" y="108"/>
                    </a:lnTo>
                    <a:lnTo>
                      <a:pt x="261" y="62"/>
                    </a:lnTo>
                    <a:lnTo>
                      <a:pt x="322" y="62"/>
                    </a:lnTo>
                    <a:lnTo>
                      <a:pt x="338" y="77"/>
                    </a:lnTo>
                    <a:lnTo>
                      <a:pt x="353" y="77"/>
                    </a:lnTo>
                    <a:lnTo>
                      <a:pt x="445" y="62"/>
                    </a:lnTo>
                    <a:lnTo>
                      <a:pt x="506" y="46"/>
                    </a:lnTo>
                    <a:lnTo>
                      <a:pt x="552" y="31"/>
                    </a:lnTo>
                    <a:lnTo>
                      <a:pt x="583" y="16"/>
                    </a:lnTo>
                    <a:lnTo>
                      <a:pt x="599" y="16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4" name="Freeform 30"/>
              <p:cNvSpPr>
                <a:spLocks noEditPoints="1"/>
              </p:cNvSpPr>
              <p:nvPr/>
            </p:nvSpPr>
            <p:spPr bwMode="auto">
              <a:xfrm>
                <a:off x="13523" y="6221"/>
                <a:ext cx="1350" cy="1508"/>
              </a:xfrm>
              <a:custGeom>
                <a:avLst/>
                <a:gdLst/>
                <a:ahLst/>
                <a:cxnLst>
                  <a:cxn ang="0">
                    <a:pos x="706" y="816"/>
                  </a:cxn>
                  <a:cxn ang="0">
                    <a:pos x="844" y="877"/>
                  </a:cxn>
                  <a:cxn ang="0">
                    <a:pos x="859" y="1046"/>
                  </a:cxn>
                  <a:cxn ang="0">
                    <a:pos x="736" y="954"/>
                  </a:cxn>
                  <a:cxn ang="0">
                    <a:pos x="660" y="862"/>
                  </a:cxn>
                  <a:cxn ang="0">
                    <a:pos x="644" y="800"/>
                  </a:cxn>
                  <a:cxn ang="0">
                    <a:pos x="215" y="585"/>
                  </a:cxn>
                  <a:cxn ang="0">
                    <a:pos x="138" y="616"/>
                  </a:cxn>
                  <a:cxn ang="0">
                    <a:pos x="261" y="785"/>
                  </a:cxn>
                  <a:cxn ang="0">
                    <a:pos x="353" y="846"/>
                  </a:cxn>
                  <a:cxn ang="0">
                    <a:pos x="215" y="1123"/>
                  </a:cxn>
                  <a:cxn ang="0">
                    <a:pos x="337" y="1108"/>
                  </a:cxn>
                  <a:cxn ang="0">
                    <a:pos x="399" y="1092"/>
                  </a:cxn>
                  <a:cxn ang="0">
                    <a:pos x="414" y="616"/>
                  </a:cxn>
                  <a:cxn ang="0">
                    <a:pos x="353" y="554"/>
                  </a:cxn>
                  <a:cxn ang="0">
                    <a:pos x="337" y="123"/>
                  </a:cxn>
                  <a:cxn ang="0">
                    <a:pos x="414" y="185"/>
                  </a:cxn>
                  <a:cxn ang="0">
                    <a:pos x="322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6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1" y="1200"/>
                  </a:cxn>
                  <a:cxn ang="0">
                    <a:pos x="61" y="1062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8"/>
                  </a:cxn>
                  <a:cxn ang="0">
                    <a:pos x="245" y="108"/>
                  </a:cxn>
                  <a:cxn ang="0">
                    <a:pos x="951" y="16"/>
                  </a:cxn>
                  <a:cxn ang="0">
                    <a:pos x="1028" y="139"/>
                  </a:cxn>
                  <a:cxn ang="0">
                    <a:pos x="890" y="385"/>
                  </a:cxn>
                  <a:cxn ang="0">
                    <a:pos x="997" y="462"/>
                  </a:cxn>
                  <a:cxn ang="0">
                    <a:pos x="1151" y="431"/>
                  </a:cxn>
                  <a:cxn ang="0">
                    <a:pos x="1289" y="477"/>
                  </a:cxn>
                  <a:cxn ang="0">
                    <a:pos x="1350" y="539"/>
                  </a:cxn>
                  <a:cxn ang="0">
                    <a:pos x="1289" y="662"/>
                  </a:cxn>
                  <a:cxn ang="0">
                    <a:pos x="1182" y="1339"/>
                  </a:cxn>
                  <a:cxn ang="0">
                    <a:pos x="1059" y="1492"/>
                  </a:cxn>
                  <a:cxn ang="0">
                    <a:pos x="967" y="1462"/>
                  </a:cxn>
                  <a:cxn ang="0">
                    <a:pos x="829" y="1277"/>
                  </a:cxn>
                  <a:cxn ang="0">
                    <a:pos x="921" y="1308"/>
                  </a:cxn>
                  <a:cxn ang="0">
                    <a:pos x="1013" y="1323"/>
                  </a:cxn>
                  <a:cxn ang="0">
                    <a:pos x="1151" y="954"/>
                  </a:cxn>
                  <a:cxn ang="0">
                    <a:pos x="1151" y="539"/>
                  </a:cxn>
                  <a:cxn ang="0">
                    <a:pos x="1059" y="508"/>
                  </a:cxn>
                  <a:cxn ang="0">
                    <a:pos x="813" y="539"/>
                  </a:cxn>
                  <a:cxn ang="0">
                    <a:pos x="706" y="631"/>
                  </a:cxn>
                  <a:cxn ang="0">
                    <a:pos x="598" y="692"/>
                  </a:cxn>
                  <a:cxn ang="0">
                    <a:pos x="736" y="446"/>
                  </a:cxn>
                  <a:cxn ang="0">
                    <a:pos x="890" y="77"/>
                  </a:cxn>
                  <a:cxn ang="0">
                    <a:pos x="875" y="0"/>
                  </a:cxn>
                  <a:cxn ang="0">
                    <a:pos x="844" y="16"/>
                  </a:cxn>
                </a:cxnLst>
                <a:rect l="0" t="0" r="r" b="b"/>
                <a:pathLst>
                  <a:path w="1350" h="1508">
                    <a:moveTo>
                      <a:pt x="644" y="800"/>
                    </a:moveTo>
                    <a:lnTo>
                      <a:pt x="690" y="800"/>
                    </a:lnTo>
                    <a:lnTo>
                      <a:pt x="706" y="816"/>
                    </a:lnTo>
                    <a:lnTo>
                      <a:pt x="767" y="846"/>
                    </a:lnTo>
                    <a:lnTo>
                      <a:pt x="813" y="862"/>
                    </a:lnTo>
                    <a:lnTo>
                      <a:pt x="844" y="877"/>
                    </a:lnTo>
                    <a:lnTo>
                      <a:pt x="890" y="923"/>
                    </a:lnTo>
                    <a:lnTo>
                      <a:pt x="890" y="1016"/>
                    </a:lnTo>
                    <a:lnTo>
                      <a:pt x="859" y="1046"/>
                    </a:lnTo>
                    <a:lnTo>
                      <a:pt x="844" y="1031"/>
                    </a:lnTo>
                    <a:lnTo>
                      <a:pt x="813" y="1031"/>
                    </a:lnTo>
                    <a:lnTo>
                      <a:pt x="736" y="954"/>
                    </a:lnTo>
                    <a:lnTo>
                      <a:pt x="706" y="908"/>
                    </a:lnTo>
                    <a:lnTo>
                      <a:pt x="690" y="877"/>
                    </a:lnTo>
                    <a:lnTo>
                      <a:pt x="660" y="862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00"/>
                    </a:lnTo>
                    <a:close/>
                    <a:moveTo>
                      <a:pt x="353" y="554"/>
                    </a:moveTo>
                    <a:lnTo>
                      <a:pt x="276" y="569"/>
                    </a:lnTo>
                    <a:lnTo>
                      <a:pt x="215" y="585"/>
                    </a:lnTo>
                    <a:lnTo>
                      <a:pt x="169" y="600"/>
                    </a:lnTo>
                    <a:lnTo>
                      <a:pt x="153" y="616"/>
                    </a:lnTo>
                    <a:lnTo>
                      <a:pt x="138" y="616"/>
                    </a:lnTo>
                    <a:lnTo>
                      <a:pt x="138" y="816"/>
                    </a:lnTo>
                    <a:lnTo>
                      <a:pt x="169" y="816"/>
                    </a:lnTo>
                    <a:lnTo>
                      <a:pt x="261" y="785"/>
                    </a:lnTo>
                    <a:lnTo>
                      <a:pt x="322" y="785"/>
                    </a:lnTo>
                    <a:lnTo>
                      <a:pt x="353" y="816"/>
                    </a:lnTo>
                    <a:lnTo>
                      <a:pt x="353" y="846"/>
                    </a:lnTo>
                    <a:lnTo>
                      <a:pt x="153" y="877"/>
                    </a:lnTo>
                    <a:lnTo>
                      <a:pt x="153" y="1139"/>
                    </a:lnTo>
                    <a:lnTo>
                      <a:pt x="215" y="1123"/>
                    </a:lnTo>
                    <a:lnTo>
                      <a:pt x="261" y="1123"/>
                    </a:lnTo>
                    <a:lnTo>
                      <a:pt x="291" y="1108"/>
                    </a:lnTo>
                    <a:lnTo>
                      <a:pt x="337" y="1108"/>
                    </a:lnTo>
                    <a:lnTo>
                      <a:pt x="353" y="1123"/>
                    </a:lnTo>
                    <a:lnTo>
                      <a:pt x="383" y="1123"/>
                    </a:lnTo>
                    <a:lnTo>
                      <a:pt x="399" y="1092"/>
                    </a:lnTo>
                    <a:lnTo>
                      <a:pt x="399" y="1000"/>
                    </a:lnTo>
                    <a:lnTo>
                      <a:pt x="414" y="892"/>
                    </a:lnTo>
                    <a:lnTo>
                      <a:pt x="414" y="616"/>
                    </a:lnTo>
                    <a:lnTo>
                      <a:pt x="383" y="585"/>
                    </a:lnTo>
                    <a:lnTo>
                      <a:pt x="353" y="585"/>
                    </a:lnTo>
                    <a:lnTo>
                      <a:pt x="353" y="554"/>
                    </a:lnTo>
                    <a:close/>
                    <a:moveTo>
                      <a:pt x="245" y="108"/>
                    </a:moveTo>
                    <a:lnTo>
                      <a:pt x="307" y="108"/>
                    </a:lnTo>
                    <a:lnTo>
                      <a:pt x="337" y="123"/>
                    </a:lnTo>
                    <a:lnTo>
                      <a:pt x="383" y="139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8"/>
                    </a:lnTo>
                    <a:lnTo>
                      <a:pt x="245" y="416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2" y="508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8"/>
                    </a:lnTo>
                    <a:lnTo>
                      <a:pt x="552" y="539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5"/>
                    </a:lnTo>
                    <a:lnTo>
                      <a:pt x="537" y="616"/>
                    </a:lnTo>
                    <a:lnTo>
                      <a:pt x="506" y="708"/>
                    </a:lnTo>
                    <a:lnTo>
                      <a:pt x="506" y="969"/>
                    </a:lnTo>
                    <a:lnTo>
                      <a:pt x="491" y="1108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30" y="1277"/>
                    </a:lnTo>
                    <a:lnTo>
                      <a:pt x="414" y="1277"/>
                    </a:lnTo>
                    <a:lnTo>
                      <a:pt x="399" y="1262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2"/>
                    </a:lnTo>
                    <a:lnTo>
                      <a:pt x="92" y="1262"/>
                    </a:lnTo>
                    <a:lnTo>
                      <a:pt x="77" y="1246"/>
                    </a:lnTo>
                    <a:lnTo>
                      <a:pt x="61" y="1216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1" y="1062"/>
                    </a:lnTo>
                    <a:lnTo>
                      <a:pt x="77" y="985"/>
                    </a:lnTo>
                    <a:lnTo>
                      <a:pt x="77" y="862"/>
                    </a:lnTo>
                    <a:lnTo>
                      <a:pt x="61" y="846"/>
                    </a:lnTo>
                    <a:lnTo>
                      <a:pt x="46" y="708"/>
                    </a:lnTo>
                    <a:lnTo>
                      <a:pt x="31" y="616"/>
                    </a:lnTo>
                    <a:lnTo>
                      <a:pt x="15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8"/>
                    </a:lnTo>
                    <a:close/>
                    <a:moveTo>
                      <a:pt x="875" y="0"/>
                    </a:moveTo>
                    <a:lnTo>
                      <a:pt x="905" y="0"/>
                    </a:lnTo>
                    <a:lnTo>
                      <a:pt x="951" y="16"/>
                    </a:lnTo>
                    <a:lnTo>
                      <a:pt x="1013" y="77"/>
                    </a:lnTo>
                    <a:lnTo>
                      <a:pt x="1028" y="108"/>
                    </a:lnTo>
                    <a:lnTo>
                      <a:pt x="1028" y="139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5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62"/>
                    </a:lnTo>
                    <a:lnTo>
                      <a:pt x="1043" y="462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9"/>
                    </a:lnTo>
                    <a:lnTo>
                      <a:pt x="1304" y="585"/>
                    </a:lnTo>
                    <a:lnTo>
                      <a:pt x="1289" y="616"/>
                    </a:lnTo>
                    <a:lnTo>
                      <a:pt x="1289" y="662"/>
                    </a:lnTo>
                    <a:lnTo>
                      <a:pt x="1258" y="969"/>
                    </a:lnTo>
                    <a:lnTo>
                      <a:pt x="1228" y="1185"/>
                    </a:lnTo>
                    <a:lnTo>
                      <a:pt x="1182" y="1339"/>
                    </a:lnTo>
                    <a:lnTo>
                      <a:pt x="1151" y="1416"/>
                    </a:lnTo>
                    <a:lnTo>
                      <a:pt x="1105" y="1462"/>
                    </a:lnTo>
                    <a:lnTo>
                      <a:pt x="1059" y="1492"/>
                    </a:lnTo>
                    <a:lnTo>
                      <a:pt x="1013" y="1508"/>
                    </a:lnTo>
                    <a:lnTo>
                      <a:pt x="982" y="1492"/>
                    </a:lnTo>
                    <a:lnTo>
                      <a:pt x="967" y="1462"/>
                    </a:lnTo>
                    <a:lnTo>
                      <a:pt x="905" y="1369"/>
                    </a:lnTo>
                    <a:lnTo>
                      <a:pt x="829" y="1292"/>
                    </a:lnTo>
                    <a:lnTo>
                      <a:pt x="829" y="1277"/>
                    </a:lnTo>
                    <a:lnTo>
                      <a:pt x="859" y="1277"/>
                    </a:lnTo>
                    <a:lnTo>
                      <a:pt x="875" y="1292"/>
                    </a:lnTo>
                    <a:lnTo>
                      <a:pt x="921" y="1308"/>
                    </a:lnTo>
                    <a:lnTo>
                      <a:pt x="951" y="1308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9"/>
                    </a:lnTo>
                    <a:lnTo>
                      <a:pt x="1151" y="954"/>
                    </a:lnTo>
                    <a:lnTo>
                      <a:pt x="1166" y="708"/>
                    </a:lnTo>
                    <a:lnTo>
                      <a:pt x="1166" y="569"/>
                    </a:lnTo>
                    <a:lnTo>
                      <a:pt x="1151" y="539"/>
                    </a:lnTo>
                    <a:lnTo>
                      <a:pt x="1151" y="523"/>
                    </a:lnTo>
                    <a:lnTo>
                      <a:pt x="1135" y="508"/>
                    </a:lnTo>
                    <a:lnTo>
                      <a:pt x="1059" y="508"/>
                    </a:lnTo>
                    <a:lnTo>
                      <a:pt x="982" y="523"/>
                    </a:lnTo>
                    <a:lnTo>
                      <a:pt x="890" y="539"/>
                    </a:lnTo>
                    <a:lnTo>
                      <a:pt x="813" y="539"/>
                    </a:lnTo>
                    <a:lnTo>
                      <a:pt x="782" y="523"/>
                    </a:lnTo>
                    <a:lnTo>
                      <a:pt x="736" y="585"/>
                    </a:lnTo>
                    <a:lnTo>
                      <a:pt x="706" y="631"/>
                    </a:lnTo>
                    <a:lnTo>
                      <a:pt x="660" y="662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2"/>
                    </a:lnTo>
                    <a:lnTo>
                      <a:pt x="675" y="569"/>
                    </a:lnTo>
                    <a:lnTo>
                      <a:pt x="736" y="446"/>
                    </a:lnTo>
                    <a:lnTo>
                      <a:pt x="813" y="323"/>
                    </a:lnTo>
                    <a:lnTo>
                      <a:pt x="875" y="185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5" y="31"/>
                    </a:lnTo>
                    <a:lnTo>
                      <a:pt x="875" y="0"/>
                    </a:lnTo>
                    <a:close/>
                    <a:moveTo>
                      <a:pt x="844" y="0"/>
                    </a:moveTo>
                    <a:lnTo>
                      <a:pt x="875" y="0"/>
                    </a:lnTo>
                    <a:lnTo>
                      <a:pt x="844" y="16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5" name="Freeform 31"/>
              <p:cNvSpPr>
                <a:spLocks noEditPoints="1"/>
              </p:cNvSpPr>
              <p:nvPr/>
            </p:nvSpPr>
            <p:spPr bwMode="auto">
              <a:xfrm>
                <a:off x="15150" y="6237"/>
                <a:ext cx="1642" cy="1553"/>
              </a:xfrm>
              <a:custGeom>
                <a:avLst/>
                <a:gdLst/>
                <a:ahLst/>
                <a:cxnLst>
                  <a:cxn ang="0">
                    <a:pos x="752" y="1261"/>
                  </a:cxn>
                  <a:cxn ang="0">
                    <a:pos x="552" y="1169"/>
                  </a:cxn>
                  <a:cxn ang="0">
                    <a:pos x="291" y="692"/>
                  </a:cxn>
                  <a:cxn ang="0">
                    <a:pos x="445" y="676"/>
                  </a:cxn>
                  <a:cxn ang="0">
                    <a:pos x="521" y="723"/>
                  </a:cxn>
                  <a:cxn ang="0">
                    <a:pos x="567" y="292"/>
                  </a:cxn>
                  <a:cxn ang="0">
                    <a:pos x="429" y="430"/>
                  </a:cxn>
                  <a:cxn ang="0">
                    <a:pos x="1181" y="200"/>
                  </a:cxn>
                  <a:cxn ang="0">
                    <a:pos x="1335" y="384"/>
                  </a:cxn>
                  <a:cxn ang="0">
                    <a:pos x="1166" y="230"/>
                  </a:cxn>
                  <a:cxn ang="0">
                    <a:pos x="1105" y="92"/>
                  </a:cxn>
                  <a:cxn ang="0">
                    <a:pos x="997" y="323"/>
                  </a:cxn>
                  <a:cxn ang="0">
                    <a:pos x="966" y="692"/>
                  </a:cxn>
                  <a:cxn ang="0">
                    <a:pos x="1058" y="1000"/>
                  </a:cxn>
                  <a:cxn ang="0">
                    <a:pos x="1151" y="892"/>
                  </a:cxn>
                  <a:cxn ang="0">
                    <a:pos x="1074" y="753"/>
                  </a:cxn>
                  <a:cxn ang="0">
                    <a:pos x="1212" y="692"/>
                  </a:cxn>
                  <a:cxn ang="0">
                    <a:pos x="1089" y="569"/>
                  </a:cxn>
                  <a:cxn ang="0">
                    <a:pos x="1335" y="446"/>
                  </a:cxn>
                  <a:cxn ang="0">
                    <a:pos x="1488" y="476"/>
                  </a:cxn>
                  <a:cxn ang="0">
                    <a:pos x="1304" y="676"/>
                  </a:cxn>
                  <a:cxn ang="0">
                    <a:pos x="1442" y="707"/>
                  </a:cxn>
                  <a:cxn ang="0">
                    <a:pos x="1457" y="861"/>
                  </a:cxn>
                  <a:cxn ang="0">
                    <a:pos x="1289" y="969"/>
                  </a:cxn>
                  <a:cxn ang="0">
                    <a:pos x="1396" y="1092"/>
                  </a:cxn>
                  <a:cxn ang="0">
                    <a:pos x="1626" y="1138"/>
                  </a:cxn>
                  <a:cxn ang="0">
                    <a:pos x="1058" y="1230"/>
                  </a:cxn>
                  <a:cxn ang="0">
                    <a:pos x="905" y="1553"/>
                  </a:cxn>
                  <a:cxn ang="0">
                    <a:pos x="859" y="1307"/>
                  </a:cxn>
                  <a:cxn ang="0">
                    <a:pos x="890" y="538"/>
                  </a:cxn>
                  <a:cxn ang="0">
                    <a:pos x="844" y="400"/>
                  </a:cxn>
                  <a:cxn ang="0">
                    <a:pos x="982" y="46"/>
                  </a:cxn>
                  <a:cxn ang="0">
                    <a:pos x="690" y="76"/>
                  </a:cxn>
                  <a:cxn ang="0">
                    <a:pos x="798" y="230"/>
                  </a:cxn>
                  <a:cxn ang="0">
                    <a:pos x="736" y="292"/>
                  </a:cxn>
                  <a:cxn ang="0">
                    <a:pos x="598" y="415"/>
                  </a:cxn>
                  <a:cxn ang="0">
                    <a:pos x="460" y="507"/>
                  </a:cxn>
                  <a:cxn ang="0">
                    <a:pos x="491" y="569"/>
                  </a:cxn>
                  <a:cxn ang="0">
                    <a:pos x="767" y="584"/>
                  </a:cxn>
                  <a:cxn ang="0">
                    <a:pos x="706" y="738"/>
                  </a:cxn>
                  <a:cxn ang="0">
                    <a:pos x="552" y="861"/>
                  </a:cxn>
                  <a:cxn ang="0">
                    <a:pos x="675" y="892"/>
                  </a:cxn>
                  <a:cxn ang="0">
                    <a:pos x="460" y="1030"/>
                  </a:cxn>
                  <a:cxn ang="0">
                    <a:pos x="767" y="1030"/>
                  </a:cxn>
                  <a:cxn ang="0">
                    <a:pos x="184" y="1507"/>
                  </a:cxn>
                  <a:cxn ang="0">
                    <a:pos x="337" y="1200"/>
                  </a:cxn>
                  <a:cxn ang="0">
                    <a:pos x="46" y="1184"/>
                  </a:cxn>
                  <a:cxn ang="0">
                    <a:pos x="46" y="1138"/>
                  </a:cxn>
                  <a:cxn ang="0">
                    <a:pos x="368" y="984"/>
                  </a:cxn>
                  <a:cxn ang="0">
                    <a:pos x="306" y="938"/>
                  </a:cxn>
                  <a:cxn ang="0">
                    <a:pos x="322" y="830"/>
                  </a:cxn>
                  <a:cxn ang="0">
                    <a:pos x="199" y="707"/>
                  </a:cxn>
                  <a:cxn ang="0">
                    <a:pos x="368" y="553"/>
                  </a:cxn>
                  <a:cxn ang="0">
                    <a:pos x="353" y="384"/>
                  </a:cxn>
                  <a:cxn ang="0">
                    <a:pos x="168" y="384"/>
                  </a:cxn>
                  <a:cxn ang="0">
                    <a:pos x="337" y="307"/>
                  </a:cxn>
                  <a:cxn ang="0">
                    <a:pos x="322" y="107"/>
                  </a:cxn>
                  <a:cxn ang="0">
                    <a:pos x="521" y="261"/>
                  </a:cxn>
                  <a:cxn ang="0">
                    <a:pos x="567" y="30"/>
                  </a:cxn>
                </a:cxnLst>
                <a:rect l="0" t="0" r="r" b="b"/>
                <a:pathLst>
                  <a:path w="1642" h="1553">
                    <a:moveTo>
                      <a:pt x="552" y="1138"/>
                    </a:moveTo>
                    <a:lnTo>
                      <a:pt x="583" y="1138"/>
                    </a:lnTo>
                    <a:lnTo>
                      <a:pt x="644" y="1169"/>
                    </a:lnTo>
                    <a:lnTo>
                      <a:pt x="690" y="1184"/>
                    </a:lnTo>
                    <a:lnTo>
                      <a:pt x="736" y="1230"/>
                    </a:lnTo>
                    <a:lnTo>
                      <a:pt x="752" y="1261"/>
                    </a:lnTo>
                    <a:lnTo>
                      <a:pt x="752" y="1323"/>
                    </a:lnTo>
                    <a:lnTo>
                      <a:pt x="736" y="1338"/>
                    </a:lnTo>
                    <a:lnTo>
                      <a:pt x="721" y="1338"/>
                    </a:lnTo>
                    <a:lnTo>
                      <a:pt x="736" y="1323"/>
                    </a:lnTo>
                    <a:lnTo>
                      <a:pt x="706" y="1323"/>
                    </a:lnTo>
                    <a:lnTo>
                      <a:pt x="552" y="1169"/>
                    </a:lnTo>
                    <a:lnTo>
                      <a:pt x="552" y="1138"/>
                    </a:lnTo>
                    <a:close/>
                    <a:moveTo>
                      <a:pt x="429" y="630"/>
                    </a:moveTo>
                    <a:lnTo>
                      <a:pt x="368" y="646"/>
                    </a:lnTo>
                    <a:lnTo>
                      <a:pt x="322" y="661"/>
                    </a:lnTo>
                    <a:lnTo>
                      <a:pt x="291" y="676"/>
                    </a:lnTo>
                    <a:lnTo>
                      <a:pt x="291" y="692"/>
                    </a:lnTo>
                    <a:lnTo>
                      <a:pt x="306" y="723"/>
                    </a:lnTo>
                    <a:lnTo>
                      <a:pt x="322" y="769"/>
                    </a:lnTo>
                    <a:lnTo>
                      <a:pt x="353" y="753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45" y="676"/>
                    </a:lnTo>
                    <a:lnTo>
                      <a:pt x="429" y="676"/>
                    </a:lnTo>
                    <a:lnTo>
                      <a:pt x="429" y="630"/>
                    </a:lnTo>
                    <a:close/>
                    <a:moveTo>
                      <a:pt x="583" y="584"/>
                    </a:moveTo>
                    <a:lnTo>
                      <a:pt x="552" y="600"/>
                    </a:lnTo>
                    <a:lnTo>
                      <a:pt x="521" y="600"/>
                    </a:lnTo>
                    <a:lnTo>
                      <a:pt x="521" y="723"/>
                    </a:lnTo>
                    <a:lnTo>
                      <a:pt x="644" y="692"/>
                    </a:lnTo>
                    <a:lnTo>
                      <a:pt x="659" y="692"/>
                    </a:lnTo>
                    <a:lnTo>
                      <a:pt x="675" y="646"/>
                    </a:lnTo>
                    <a:lnTo>
                      <a:pt x="675" y="584"/>
                    </a:lnTo>
                    <a:lnTo>
                      <a:pt x="583" y="584"/>
                    </a:lnTo>
                    <a:close/>
                    <a:moveTo>
                      <a:pt x="567" y="292"/>
                    </a:moveTo>
                    <a:lnTo>
                      <a:pt x="521" y="307"/>
                    </a:lnTo>
                    <a:lnTo>
                      <a:pt x="460" y="307"/>
                    </a:lnTo>
                    <a:lnTo>
                      <a:pt x="414" y="323"/>
                    </a:lnTo>
                    <a:lnTo>
                      <a:pt x="414" y="384"/>
                    </a:lnTo>
                    <a:lnTo>
                      <a:pt x="429" y="415"/>
                    </a:lnTo>
                    <a:lnTo>
                      <a:pt x="429" y="430"/>
                    </a:lnTo>
                    <a:lnTo>
                      <a:pt x="552" y="415"/>
                    </a:lnTo>
                    <a:lnTo>
                      <a:pt x="552" y="369"/>
                    </a:lnTo>
                    <a:lnTo>
                      <a:pt x="567" y="338"/>
                    </a:lnTo>
                    <a:lnTo>
                      <a:pt x="567" y="292"/>
                    </a:lnTo>
                    <a:close/>
                    <a:moveTo>
                      <a:pt x="1151" y="200"/>
                    </a:moveTo>
                    <a:lnTo>
                      <a:pt x="1181" y="200"/>
                    </a:lnTo>
                    <a:lnTo>
                      <a:pt x="1258" y="215"/>
                    </a:lnTo>
                    <a:lnTo>
                      <a:pt x="1304" y="246"/>
                    </a:lnTo>
                    <a:lnTo>
                      <a:pt x="1335" y="261"/>
                    </a:lnTo>
                    <a:lnTo>
                      <a:pt x="1350" y="292"/>
                    </a:lnTo>
                    <a:lnTo>
                      <a:pt x="1350" y="369"/>
                    </a:lnTo>
                    <a:lnTo>
                      <a:pt x="1335" y="384"/>
                    </a:lnTo>
                    <a:lnTo>
                      <a:pt x="1319" y="384"/>
                    </a:lnTo>
                    <a:lnTo>
                      <a:pt x="1335" y="369"/>
                    </a:lnTo>
                    <a:lnTo>
                      <a:pt x="1304" y="369"/>
                    </a:lnTo>
                    <a:lnTo>
                      <a:pt x="1212" y="276"/>
                    </a:lnTo>
                    <a:lnTo>
                      <a:pt x="1181" y="261"/>
                    </a:lnTo>
                    <a:lnTo>
                      <a:pt x="1166" y="230"/>
                    </a:lnTo>
                    <a:lnTo>
                      <a:pt x="1151" y="230"/>
                    </a:lnTo>
                    <a:lnTo>
                      <a:pt x="1151" y="200"/>
                    </a:lnTo>
                    <a:close/>
                    <a:moveTo>
                      <a:pt x="997" y="30"/>
                    </a:moveTo>
                    <a:lnTo>
                      <a:pt x="1028" y="30"/>
                    </a:lnTo>
                    <a:lnTo>
                      <a:pt x="1089" y="61"/>
                    </a:lnTo>
                    <a:lnTo>
                      <a:pt x="1105" y="92"/>
                    </a:lnTo>
                    <a:lnTo>
                      <a:pt x="1120" y="107"/>
                    </a:lnTo>
                    <a:lnTo>
                      <a:pt x="1135" y="138"/>
                    </a:lnTo>
                    <a:lnTo>
                      <a:pt x="1120" y="153"/>
                    </a:lnTo>
                    <a:lnTo>
                      <a:pt x="1105" y="184"/>
                    </a:lnTo>
                    <a:lnTo>
                      <a:pt x="1043" y="246"/>
                    </a:lnTo>
                    <a:lnTo>
                      <a:pt x="997" y="323"/>
                    </a:lnTo>
                    <a:lnTo>
                      <a:pt x="905" y="430"/>
                    </a:lnTo>
                    <a:lnTo>
                      <a:pt x="936" y="476"/>
                    </a:lnTo>
                    <a:lnTo>
                      <a:pt x="966" y="492"/>
                    </a:lnTo>
                    <a:lnTo>
                      <a:pt x="982" y="523"/>
                    </a:lnTo>
                    <a:lnTo>
                      <a:pt x="982" y="615"/>
                    </a:lnTo>
                    <a:lnTo>
                      <a:pt x="966" y="692"/>
                    </a:lnTo>
                    <a:lnTo>
                      <a:pt x="966" y="1200"/>
                    </a:lnTo>
                    <a:lnTo>
                      <a:pt x="1074" y="1184"/>
                    </a:lnTo>
                    <a:lnTo>
                      <a:pt x="1197" y="1169"/>
                    </a:lnTo>
                    <a:lnTo>
                      <a:pt x="1197" y="1015"/>
                    </a:lnTo>
                    <a:lnTo>
                      <a:pt x="1089" y="1015"/>
                    </a:lnTo>
                    <a:lnTo>
                      <a:pt x="1058" y="1000"/>
                    </a:lnTo>
                    <a:lnTo>
                      <a:pt x="1043" y="1000"/>
                    </a:lnTo>
                    <a:lnTo>
                      <a:pt x="1043" y="984"/>
                    </a:lnTo>
                    <a:lnTo>
                      <a:pt x="1058" y="923"/>
                    </a:lnTo>
                    <a:lnTo>
                      <a:pt x="1074" y="907"/>
                    </a:lnTo>
                    <a:lnTo>
                      <a:pt x="1105" y="907"/>
                    </a:lnTo>
                    <a:lnTo>
                      <a:pt x="1151" y="892"/>
                    </a:lnTo>
                    <a:lnTo>
                      <a:pt x="1212" y="892"/>
                    </a:lnTo>
                    <a:lnTo>
                      <a:pt x="1212" y="753"/>
                    </a:lnTo>
                    <a:lnTo>
                      <a:pt x="1181" y="753"/>
                    </a:lnTo>
                    <a:lnTo>
                      <a:pt x="1151" y="769"/>
                    </a:lnTo>
                    <a:lnTo>
                      <a:pt x="1105" y="769"/>
                    </a:lnTo>
                    <a:lnTo>
                      <a:pt x="1074" y="753"/>
                    </a:lnTo>
                    <a:lnTo>
                      <a:pt x="1058" y="753"/>
                    </a:lnTo>
                    <a:lnTo>
                      <a:pt x="1043" y="738"/>
                    </a:lnTo>
                    <a:lnTo>
                      <a:pt x="1058" y="723"/>
                    </a:lnTo>
                    <a:lnTo>
                      <a:pt x="1089" y="723"/>
                    </a:lnTo>
                    <a:lnTo>
                      <a:pt x="1135" y="707"/>
                    </a:lnTo>
                    <a:lnTo>
                      <a:pt x="1212" y="692"/>
                    </a:lnTo>
                    <a:lnTo>
                      <a:pt x="1212" y="646"/>
                    </a:lnTo>
                    <a:lnTo>
                      <a:pt x="1197" y="600"/>
                    </a:lnTo>
                    <a:lnTo>
                      <a:pt x="1197" y="553"/>
                    </a:lnTo>
                    <a:lnTo>
                      <a:pt x="1166" y="553"/>
                    </a:lnTo>
                    <a:lnTo>
                      <a:pt x="1135" y="569"/>
                    </a:lnTo>
                    <a:lnTo>
                      <a:pt x="1089" y="569"/>
                    </a:lnTo>
                    <a:lnTo>
                      <a:pt x="1058" y="553"/>
                    </a:lnTo>
                    <a:lnTo>
                      <a:pt x="1028" y="523"/>
                    </a:lnTo>
                    <a:lnTo>
                      <a:pt x="1043" y="507"/>
                    </a:lnTo>
                    <a:lnTo>
                      <a:pt x="1058" y="507"/>
                    </a:lnTo>
                    <a:lnTo>
                      <a:pt x="1227" y="476"/>
                    </a:lnTo>
                    <a:lnTo>
                      <a:pt x="1335" y="446"/>
                    </a:lnTo>
                    <a:lnTo>
                      <a:pt x="1411" y="430"/>
                    </a:lnTo>
                    <a:lnTo>
                      <a:pt x="1473" y="415"/>
                    </a:lnTo>
                    <a:lnTo>
                      <a:pt x="1504" y="415"/>
                    </a:lnTo>
                    <a:lnTo>
                      <a:pt x="1534" y="446"/>
                    </a:lnTo>
                    <a:lnTo>
                      <a:pt x="1534" y="461"/>
                    </a:lnTo>
                    <a:lnTo>
                      <a:pt x="1488" y="476"/>
                    </a:lnTo>
                    <a:lnTo>
                      <a:pt x="1411" y="507"/>
                    </a:lnTo>
                    <a:lnTo>
                      <a:pt x="1273" y="538"/>
                    </a:lnTo>
                    <a:lnTo>
                      <a:pt x="1289" y="538"/>
                    </a:lnTo>
                    <a:lnTo>
                      <a:pt x="1289" y="553"/>
                    </a:lnTo>
                    <a:lnTo>
                      <a:pt x="1304" y="569"/>
                    </a:lnTo>
                    <a:lnTo>
                      <a:pt x="1304" y="676"/>
                    </a:lnTo>
                    <a:lnTo>
                      <a:pt x="1365" y="661"/>
                    </a:lnTo>
                    <a:lnTo>
                      <a:pt x="1411" y="646"/>
                    </a:lnTo>
                    <a:lnTo>
                      <a:pt x="1442" y="646"/>
                    </a:lnTo>
                    <a:lnTo>
                      <a:pt x="1473" y="676"/>
                    </a:lnTo>
                    <a:lnTo>
                      <a:pt x="1473" y="707"/>
                    </a:lnTo>
                    <a:lnTo>
                      <a:pt x="1442" y="707"/>
                    </a:lnTo>
                    <a:lnTo>
                      <a:pt x="1411" y="723"/>
                    </a:lnTo>
                    <a:lnTo>
                      <a:pt x="1289" y="753"/>
                    </a:lnTo>
                    <a:lnTo>
                      <a:pt x="1289" y="892"/>
                    </a:lnTo>
                    <a:lnTo>
                      <a:pt x="1350" y="876"/>
                    </a:lnTo>
                    <a:lnTo>
                      <a:pt x="1396" y="861"/>
                    </a:lnTo>
                    <a:lnTo>
                      <a:pt x="1457" y="861"/>
                    </a:lnTo>
                    <a:lnTo>
                      <a:pt x="1488" y="892"/>
                    </a:lnTo>
                    <a:lnTo>
                      <a:pt x="1488" y="907"/>
                    </a:lnTo>
                    <a:lnTo>
                      <a:pt x="1473" y="923"/>
                    </a:lnTo>
                    <a:lnTo>
                      <a:pt x="1457" y="923"/>
                    </a:lnTo>
                    <a:lnTo>
                      <a:pt x="1427" y="938"/>
                    </a:lnTo>
                    <a:lnTo>
                      <a:pt x="1289" y="969"/>
                    </a:lnTo>
                    <a:lnTo>
                      <a:pt x="1289" y="1076"/>
                    </a:lnTo>
                    <a:lnTo>
                      <a:pt x="1273" y="1123"/>
                    </a:lnTo>
                    <a:lnTo>
                      <a:pt x="1289" y="1123"/>
                    </a:lnTo>
                    <a:lnTo>
                      <a:pt x="1319" y="1107"/>
                    </a:lnTo>
                    <a:lnTo>
                      <a:pt x="1350" y="1107"/>
                    </a:lnTo>
                    <a:lnTo>
                      <a:pt x="1396" y="1092"/>
                    </a:lnTo>
                    <a:lnTo>
                      <a:pt x="1442" y="1092"/>
                    </a:lnTo>
                    <a:lnTo>
                      <a:pt x="1488" y="1076"/>
                    </a:lnTo>
                    <a:lnTo>
                      <a:pt x="1534" y="1076"/>
                    </a:lnTo>
                    <a:lnTo>
                      <a:pt x="1580" y="1092"/>
                    </a:lnTo>
                    <a:lnTo>
                      <a:pt x="1611" y="1107"/>
                    </a:lnTo>
                    <a:lnTo>
                      <a:pt x="1626" y="1138"/>
                    </a:lnTo>
                    <a:lnTo>
                      <a:pt x="1642" y="1153"/>
                    </a:lnTo>
                    <a:lnTo>
                      <a:pt x="1642" y="1169"/>
                    </a:lnTo>
                    <a:lnTo>
                      <a:pt x="1381" y="1169"/>
                    </a:lnTo>
                    <a:lnTo>
                      <a:pt x="1227" y="1184"/>
                    </a:lnTo>
                    <a:lnTo>
                      <a:pt x="1135" y="1215"/>
                    </a:lnTo>
                    <a:lnTo>
                      <a:pt x="1058" y="1230"/>
                    </a:lnTo>
                    <a:lnTo>
                      <a:pt x="982" y="1230"/>
                    </a:lnTo>
                    <a:lnTo>
                      <a:pt x="966" y="1215"/>
                    </a:lnTo>
                    <a:lnTo>
                      <a:pt x="966" y="1446"/>
                    </a:lnTo>
                    <a:lnTo>
                      <a:pt x="951" y="1492"/>
                    </a:lnTo>
                    <a:lnTo>
                      <a:pt x="936" y="1523"/>
                    </a:lnTo>
                    <a:lnTo>
                      <a:pt x="905" y="1553"/>
                    </a:lnTo>
                    <a:lnTo>
                      <a:pt x="874" y="1523"/>
                    </a:lnTo>
                    <a:lnTo>
                      <a:pt x="859" y="1476"/>
                    </a:lnTo>
                    <a:lnTo>
                      <a:pt x="844" y="1446"/>
                    </a:lnTo>
                    <a:lnTo>
                      <a:pt x="844" y="1369"/>
                    </a:lnTo>
                    <a:lnTo>
                      <a:pt x="859" y="1338"/>
                    </a:lnTo>
                    <a:lnTo>
                      <a:pt x="859" y="1307"/>
                    </a:lnTo>
                    <a:lnTo>
                      <a:pt x="874" y="1246"/>
                    </a:lnTo>
                    <a:lnTo>
                      <a:pt x="890" y="1138"/>
                    </a:lnTo>
                    <a:lnTo>
                      <a:pt x="905" y="969"/>
                    </a:lnTo>
                    <a:lnTo>
                      <a:pt x="920" y="723"/>
                    </a:lnTo>
                    <a:lnTo>
                      <a:pt x="905" y="600"/>
                    </a:lnTo>
                    <a:lnTo>
                      <a:pt x="890" y="538"/>
                    </a:lnTo>
                    <a:lnTo>
                      <a:pt x="859" y="476"/>
                    </a:lnTo>
                    <a:lnTo>
                      <a:pt x="798" y="507"/>
                    </a:lnTo>
                    <a:lnTo>
                      <a:pt x="782" y="523"/>
                    </a:lnTo>
                    <a:lnTo>
                      <a:pt x="767" y="523"/>
                    </a:lnTo>
                    <a:lnTo>
                      <a:pt x="798" y="476"/>
                    </a:lnTo>
                    <a:lnTo>
                      <a:pt x="844" y="400"/>
                    </a:lnTo>
                    <a:lnTo>
                      <a:pt x="920" y="292"/>
                    </a:lnTo>
                    <a:lnTo>
                      <a:pt x="966" y="184"/>
                    </a:lnTo>
                    <a:lnTo>
                      <a:pt x="997" y="92"/>
                    </a:lnTo>
                    <a:lnTo>
                      <a:pt x="997" y="76"/>
                    </a:lnTo>
                    <a:lnTo>
                      <a:pt x="982" y="61"/>
                    </a:lnTo>
                    <a:lnTo>
                      <a:pt x="982" y="46"/>
                    </a:lnTo>
                    <a:lnTo>
                      <a:pt x="997" y="30"/>
                    </a:lnTo>
                    <a:close/>
                    <a:moveTo>
                      <a:pt x="567" y="0"/>
                    </a:moveTo>
                    <a:lnTo>
                      <a:pt x="613" y="0"/>
                    </a:lnTo>
                    <a:lnTo>
                      <a:pt x="644" y="15"/>
                    </a:lnTo>
                    <a:lnTo>
                      <a:pt x="675" y="46"/>
                    </a:lnTo>
                    <a:lnTo>
                      <a:pt x="690" y="76"/>
                    </a:lnTo>
                    <a:lnTo>
                      <a:pt x="690" y="107"/>
                    </a:lnTo>
                    <a:lnTo>
                      <a:pt x="675" y="138"/>
                    </a:lnTo>
                    <a:lnTo>
                      <a:pt x="644" y="230"/>
                    </a:lnTo>
                    <a:lnTo>
                      <a:pt x="690" y="215"/>
                    </a:lnTo>
                    <a:lnTo>
                      <a:pt x="767" y="215"/>
                    </a:lnTo>
                    <a:lnTo>
                      <a:pt x="798" y="230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28" y="261"/>
                    </a:lnTo>
                    <a:lnTo>
                      <a:pt x="813" y="276"/>
                    </a:lnTo>
                    <a:lnTo>
                      <a:pt x="798" y="276"/>
                    </a:lnTo>
                    <a:lnTo>
                      <a:pt x="736" y="292"/>
                    </a:lnTo>
                    <a:lnTo>
                      <a:pt x="690" y="292"/>
                    </a:lnTo>
                    <a:lnTo>
                      <a:pt x="629" y="307"/>
                    </a:lnTo>
                    <a:lnTo>
                      <a:pt x="629" y="338"/>
                    </a:lnTo>
                    <a:lnTo>
                      <a:pt x="613" y="353"/>
                    </a:lnTo>
                    <a:lnTo>
                      <a:pt x="613" y="384"/>
                    </a:lnTo>
                    <a:lnTo>
                      <a:pt x="598" y="415"/>
                    </a:lnTo>
                    <a:lnTo>
                      <a:pt x="598" y="446"/>
                    </a:lnTo>
                    <a:lnTo>
                      <a:pt x="629" y="476"/>
                    </a:lnTo>
                    <a:lnTo>
                      <a:pt x="629" y="492"/>
                    </a:lnTo>
                    <a:lnTo>
                      <a:pt x="537" y="492"/>
                    </a:lnTo>
                    <a:lnTo>
                      <a:pt x="491" y="507"/>
                    </a:lnTo>
                    <a:lnTo>
                      <a:pt x="460" y="507"/>
                    </a:lnTo>
                    <a:lnTo>
                      <a:pt x="429" y="523"/>
                    </a:lnTo>
                    <a:lnTo>
                      <a:pt x="414" y="523"/>
                    </a:lnTo>
                    <a:lnTo>
                      <a:pt x="414" y="538"/>
                    </a:lnTo>
                    <a:lnTo>
                      <a:pt x="445" y="553"/>
                    </a:lnTo>
                    <a:lnTo>
                      <a:pt x="460" y="569"/>
                    </a:lnTo>
                    <a:lnTo>
                      <a:pt x="491" y="569"/>
                    </a:lnTo>
                    <a:lnTo>
                      <a:pt x="506" y="584"/>
                    </a:lnTo>
                    <a:lnTo>
                      <a:pt x="629" y="538"/>
                    </a:lnTo>
                    <a:lnTo>
                      <a:pt x="690" y="538"/>
                    </a:lnTo>
                    <a:lnTo>
                      <a:pt x="721" y="553"/>
                    </a:lnTo>
                    <a:lnTo>
                      <a:pt x="736" y="569"/>
                    </a:lnTo>
                    <a:lnTo>
                      <a:pt x="767" y="584"/>
                    </a:lnTo>
                    <a:lnTo>
                      <a:pt x="782" y="600"/>
                    </a:lnTo>
                    <a:lnTo>
                      <a:pt x="767" y="630"/>
                    </a:lnTo>
                    <a:lnTo>
                      <a:pt x="736" y="646"/>
                    </a:lnTo>
                    <a:lnTo>
                      <a:pt x="721" y="676"/>
                    </a:lnTo>
                    <a:lnTo>
                      <a:pt x="690" y="723"/>
                    </a:lnTo>
                    <a:lnTo>
                      <a:pt x="706" y="738"/>
                    </a:lnTo>
                    <a:lnTo>
                      <a:pt x="690" y="753"/>
                    </a:lnTo>
                    <a:lnTo>
                      <a:pt x="613" y="753"/>
                    </a:lnTo>
                    <a:lnTo>
                      <a:pt x="567" y="769"/>
                    </a:lnTo>
                    <a:lnTo>
                      <a:pt x="491" y="784"/>
                    </a:lnTo>
                    <a:lnTo>
                      <a:pt x="491" y="876"/>
                    </a:lnTo>
                    <a:lnTo>
                      <a:pt x="552" y="861"/>
                    </a:lnTo>
                    <a:lnTo>
                      <a:pt x="583" y="846"/>
                    </a:lnTo>
                    <a:lnTo>
                      <a:pt x="629" y="830"/>
                    </a:lnTo>
                    <a:lnTo>
                      <a:pt x="690" y="830"/>
                    </a:lnTo>
                    <a:lnTo>
                      <a:pt x="706" y="846"/>
                    </a:lnTo>
                    <a:lnTo>
                      <a:pt x="706" y="876"/>
                    </a:lnTo>
                    <a:lnTo>
                      <a:pt x="675" y="892"/>
                    </a:lnTo>
                    <a:lnTo>
                      <a:pt x="629" y="907"/>
                    </a:lnTo>
                    <a:lnTo>
                      <a:pt x="567" y="923"/>
                    </a:lnTo>
                    <a:lnTo>
                      <a:pt x="475" y="938"/>
                    </a:lnTo>
                    <a:lnTo>
                      <a:pt x="475" y="984"/>
                    </a:lnTo>
                    <a:lnTo>
                      <a:pt x="460" y="1015"/>
                    </a:lnTo>
                    <a:lnTo>
                      <a:pt x="460" y="1030"/>
                    </a:lnTo>
                    <a:lnTo>
                      <a:pt x="506" y="1015"/>
                    </a:lnTo>
                    <a:lnTo>
                      <a:pt x="583" y="1000"/>
                    </a:lnTo>
                    <a:lnTo>
                      <a:pt x="659" y="969"/>
                    </a:lnTo>
                    <a:lnTo>
                      <a:pt x="736" y="969"/>
                    </a:lnTo>
                    <a:lnTo>
                      <a:pt x="782" y="1015"/>
                    </a:lnTo>
                    <a:lnTo>
                      <a:pt x="767" y="1030"/>
                    </a:lnTo>
                    <a:lnTo>
                      <a:pt x="706" y="1030"/>
                    </a:lnTo>
                    <a:lnTo>
                      <a:pt x="598" y="1061"/>
                    </a:lnTo>
                    <a:lnTo>
                      <a:pt x="445" y="1107"/>
                    </a:lnTo>
                    <a:lnTo>
                      <a:pt x="368" y="1307"/>
                    </a:lnTo>
                    <a:lnTo>
                      <a:pt x="276" y="1430"/>
                    </a:lnTo>
                    <a:lnTo>
                      <a:pt x="184" y="1507"/>
                    </a:lnTo>
                    <a:lnTo>
                      <a:pt x="122" y="1538"/>
                    </a:lnTo>
                    <a:lnTo>
                      <a:pt x="107" y="1538"/>
                    </a:lnTo>
                    <a:lnTo>
                      <a:pt x="107" y="1523"/>
                    </a:lnTo>
                    <a:lnTo>
                      <a:pt x="245" y="1384"/>
                    </a:lnTo>
                    <a:lnTo>
                      <a:pt x="306" y="1292"/>
                    </a:lnTo>
                    <a:lnTo>
                      <a:pt x="337" y="1200"/>
                    </a:lnTo>
                    <a:lnTo>
                      <a:pt x="368" y="1123"/>
                    </a:lnTo>
                    <a:lnTo>
                      <a:pt x="245" y="1169"/>
                    </a:lnTo>
                    <a:lnTo>
                      <a:pt x="168" y="1184"/>
                    </a:lnTo>
                    <a:lnTo>
                      <a:pt x="107" y="1200"/>
                    </a:lnTo>
                    <a:lnTo>
                      <a:pt x="76" y="1200"/>
                    </a:lnTo>
                    <a:lnTo>
                      <a:pt x="46" y="1184"/>
                    </a:lnTo>
                    <a:lnTo>
                      <a:pt x="30" y="1184"/>
                    </a:lnTo>
                    <a:lnTo>
                      <a:pt x="0" y="1169"/>
                    </a:lnTo>
                    <a:lnTo>
                      <a:pt x="0" y="1138"/>
                    </a:lnTo>
                    <a:lnTo>
                      <a:pt x="15" y="1153"/>
                    </a:lnTo>
                    <a:lnTo>
                      <a:pt x="15" y="1138"/>
                    </a:lnTo>
                    <a:lnTo>
                      <a:pt x="46" y="1138"/>
                    </a:lnTo>
                    <a:lnTo>
                      <a:pt x="199" y="1107"/>
                    </a:lnTo>
                    <a:lnTo>
                      <a:pt x="399" y="1061"/>
                    </a:lnTo>
                    <a:lnTo>
                      <a:pt x="399" y="1015"/>
                    </a:lnTo>
                    <a:lnTo>
                      <a:pt x="414" y="969"/>
                    </a:lnTo>
                    <a:lnTo>
                      <a:pt x="399" y="969"/>
                    </a:lnTo>
                    <a:lnTo>
                      <a:pt x="368" y="984"/>
                    </a:lnTo>
                    <a:lnTo>
                      <a:pt x="322" y="984"/>
                    </a:lnTo>
                    <a:lnTo>
                      <a:pt x="291" y="969"/>
                    </a:lnTo>
                    <a:lnTo>
                      <a:pt x="276" y="969"/>
                    </a:lnTo>
                    <a:lnTo>
                      <a:pt x="260" y="953"/>
                    </a:lnTo>
                    <a:lnTo>
                      <a:pt x="276" y="938"/>
                    </a:lnTo>
                    <a:lnTo>
                      <a:pt x="306" y="938"/>
                    </a:lnTo>
                    <a:lnTo>
                      <a:pt x="353" y="923"/>
                    </a:lnTo>
                    <a:lnTo>
                      <a:pt x="429" y="907"/>
                    </a:lnTo>
                    <a:lnTo>
                      <a:pt x="429" y="800"/>
                    </a:lnTo>
                    <a:lnTo>
                      <a:pt x="383" y="815"/>
                    </a:lnTo>
                    <a:lnTo>
                      <a:pt x="353" y="815"/>
                    </a:lnTo>
                    <a:lnTo>
                      <a:pt x="322" y="830"/>
                    </a:lnTo>
                    <a:lnTo>
                      <a:pt x="306" y="830"/>
                    </a:lnTo>
                    <a:lnTo>
                      <a:pt x="306" y="861"/>
                    </a:lnTo>
                    <a:lnTo>
                      <a:pt x="291" y="861"/>
                    </a:lnTo>
                    <a:lnTo>
                      <a:pt x="245" y="815"/>
                    </a:lnTo>
                    <a:lnTo>
                      <a:pt x="245" y="800"/>
                    </a:lnTo>
                    <a:lnTo>
                      <a:pt x="199" y="707"/>
                    </a:lnTo>
                    <a:lnTo>
                      <a:pt x="168" y="661"/>
                    </a:lnTo>
                    <a:lnTo>
                      <a:pt x="168" y="630"/>
                    </a:lnTo>
                    <a:lnTo>
                      <a:pt x="245" y="630"/>
                    </a:lnTo>
                    <a:lnTo>
                      <a:pt x="399" y="600"/>
                    </a:lnTo>
                    <a:lnTo>
                      <a:pt x="399" y="584"/>
                    </a:lnTo>
                    <a:lnTo>
                      <a:pt x="368" y="553"/>
                    </a:lnTo>
                    <a:lnTo>
                      <a:pt x="368" y="538"/>
                    </a:lnTo>
                    <a:lnTo>
                      <a:pt x="399" y="538"/>
                    </a:lnTo>
                    <a:lnTo>
                      <a:pt x="399" y="523"/>
                    </a:lnTo>
                    <a:lnTo>
                      <a:pt x="383" y="492"/>
                    </a:lnTo>
                    <a:lnTo>
                      <a:pt x="368" y="446"/>
                    </a:lnTo>
                    <a:lnTo>
                      <a:pt x="353" y="384"/>
                    </a:lnTo>
                    <a:lnTo>
                      <a:pt x="291" y="400"/>
                    </a:lnTo>
                    <a:lnTo>
                      <a:pt x="260" y="400"/>
                    </a:lnTo>
                    <a:lnTo>
                      <a:pt x="230" y="415"/>
                    </a:lnTo>
                    <a:lnTo>
                      <a:pt x="199" y="415"/>
                    </a:lnTo>
                    <a:lnTo>
                      <a:pt x="199" y="384"/>
                    </a:lnTo>
                    <a:lnTo>
                      <a:pt x="168" y="384"/>
                    </a:lnTo>
                    <a:lnTo>
                      <a:pt x="138" y="353"/>
                    </a:lnTo>
                    <a:lnTo>
                      <a:pt x="122" y="353"/>
                    </a:lnTo>
                    <a:lnTo>
                      <a:pt x="122" y="338"/>
                    </a:lnTo>
                    <a:lnTo>
                      <a:pt x="138" y="338"/>
                    </a:lnTo>
                    <a:lnTo>
                      <a:pt x="291" y="307"/>
                    </a:lnTo>
                    <a:lnTo>
                      <a:pt x="337" y="307"/>
                    </a:lnTo>
                    <a:lnTo>
                      <a:pt x="306" y="215"/>
                    </a:lnTo>
                    <a:lnTo>
                      <a:pt x="276" y="153"/>
                    </a:lnTo>
                    <a:lnTo>
                      <a:pt x="260" y="138"/>
                    </a:lnTo>
                    <a:lnTo>
                      <a:pt x="260" y="123"/>
                    </a:lnTo>
                    <a:lnTo>
                      <a:pt x="276" y="107"/>
                    </a:lnTo>
                    <a:lnTo>
                      <a:pt x="322" y="107"/>
                    </a:lnTo>
                    <a:lnTo>
                      <a:pt x="383" y="138"/>
                    </a:lnTo>
                    <a:lnTo>
                      <a:pt x="399" y="138"/>
                    </a:lnTo>
                    <a:lnTo>
                      <a:pt x="399" y="292"/>
                    </a:lnTo>
                    <a:lnTo>
                      <a:pt x="460" y="276"/>
                    </a:lnTo>
                    <a:lnTo>
                      <a:pt x="491" y="276"/>
                    </a:lnTo>
                    <a:lnTo>
                      <a:pt x="521" y="261"/>
                    </a:lnTo>
                    <a:lnTo>
                      <a:pt x="537" y="261"/>
                    </a:lnTo>
                    <a:lnTo>
                      <a:pt x="552" y="246"/>
                    </a:lnTo>
                    <a:lnTo>
                      <a:pt x="567" y="246"/>
                    </a:lnTo>
                    <a:lnTo>
                      <a:pt x="583" y="200"/>
                    </a:lnTo>
                    <a:lnTo>
                      <a:pt x="583" y="61"/>
                    </a:lnTo>
                    <a:lnTo>
                      <a:pt x="567" y="30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6" name="Freeform 32"/>
              <p:cNvSpPr>
                <a:spLocks noEditPoints="1"/>
              </p:cNvSpPr>
              <p:nvPr/>
            </p:nvSpPr>
            <p:spPr bwMode="auto">
              <a:xfrm>
                <a:off x="16945" y="6206"/>
                <a:ext cx="1612" cy="1569"/>
              </a:xfrm>
              <a:custGeom>
                <a:avLst/>
                <a:gdLst/>
                <a:ahLst/>
                <a:cxnLst>
                  <a:cxn ang="0">
                    <a:pos x="1151" y="938"/>
                  </a:cxn>
                  <a:cxn ang="0">
                    <a:pos x="1105" y="1046"/>
                  </a:cxn>
                  <a:cxn ang="0">
                    <a:pos x="1274" y="1415"/>
                  </a:cxn>
                  <a:cxn ang="0">
                    <a:pos x="1565" y="1523"/>
                  </a:cxn>
                  <a:cxn ang="0">
                    <a:pos x="1197" y="1554"/>
                  </a:cxn>
                  <a:cxn ang="0">
                    <a:pos x="767" y="1400"/>
                  </a:cxn>
                  <a:cxn ang="0">
                    <a:pos x="353" y="1507"/>
                  </a:cxn>
                  <a:cxn ang="0">
                    <a:pos x="660" y="1384"/>
                  </a:cxn>
                  <a:cxn ang="0">
                    <a:pos x="599" y="1107"/>
                  </a:cxn>
                  <a:cxn ang="0">
                    <a:pos x="629" y="1061"/>
                  </a:cxn>
                  <a:cxn ang="0">
                    <a:pos x="921" y="1154"/>
                  </a:cxn>
                  <a:cxn ang="0">
                    <a:pos x="952" y="969"/>
                  </a:cxn>
                  <a:cxn ang="0">
                    <a:pos x="675" y="1015"/>
                  </a:cxn>
                  <a:cxn ang="0">
                    <a:pos x="660" y="954"/>
                  </a:cxn>
                  <a:cxn ang="0">
                    <a:pos x="967" y="600"/>
                  </a:cxn>
                  <a:cxn ang="0">
                    <a:pos x="783" y="738"/>
                  </a:cxn>
                  <a:cxn ang="0">
                    <a:pos x="952" y="677"/>
                  </a:cxn>
                  <a:cxn ang="0">
                    <a:pos x="1044" y="307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7"/>
                  </a:cxn>
                  <a:cxn ang="0">
                    <a:pos x="1090" y="569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7" y="861"/>
                  </a:cxn>
                  <a:cxn ang="0">
                    <a:pos x="721" y="800"/>
                  </a:cxn>
                  <a:cxn ang="0">
                    <a:pos x="599" y="661"/>
                  </a:cxn>
                  <a:cxn ang="0">
                    <a:pos x="461" y="646"/>
                  </a:cxn>
                  <a:cxn ang="0">
                    <a:pos x="675" y="523"/>
                  </a:cxn>
                  <a:cxn ang="0">
                    <a:pos x="675" y="384"/>
                  </a:cxn>
                  <a:cxn ang="0">
                    <a:pos x="752" y="415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6" y="169"/>
                  </a:cxn>
                  <a:cxn ang="0">
                    <a:pos x="1289" y="231"/>
                  </a:cxn>
                  <a:cxn ang="0">
                    <a:pos x="890" y="307"/>
                  </a:cxn>
                  <a:cxn ang="0">
                    <a:pos x="461" y="384"/>
                  </a:cxn>
                  <a:cxn ang="0">
                    <a:pos x="399" y="800"/>
                  </a:cxn>
                  <a:cxn ang="0">
                    <a:pos x="230" y="1261"/>
                  </a:cxn>
                  <a:cxn ang="0">
                    <a:pos x="15" y="1492"/>
                  </a:cxn>
                  <a:cxn ang="0">
                    <a:pos x="77" y="1338"/>
                  </a:cxn>
                  <a:cxn ang="0">
                    <a:pos x="276" y="861"/>
                  </a:cxn>
                  <a:cxn ang="0">
                    <a:pos x="338" y="354"/>
                  </a:cxn>
                  <a:cxn ang="0">
                    <a:pos x="353" y="246"/>
                  </a:cxn>
                  <a:cxn ang="0">
                    <a:pos x="1059" y="184"/>
                  </a:cxn>
                  <a:cxn ang="0">
                    <a:pos x="860" y="15"/>
                  </a:cxn>
                  <a:cxn ang="0">
                    <a:pos x="952" y="169"/>
                  </a:cxn>
                  <a:cxn ang="0">
                    <a:pos x="829" y="138"/>
                  </a:cxn>
                </a:cxnLst>
                <a:rect l="0" t="0" r="r" b="b"/>
                <a:pathLst>
                  <a:path w="1612" h="1569">
                    <a:moveTo>
                      <a:pt x="1044" y="877"/>
                    </a:moveTo>
                    <a:lnTo>
                      <a:pt x="1074" y="877"/>
                    </a:lnTo>
                    <a:lnTo>
                      <a:pt x="1136" y="907"/>
                    </a:lnTo>
                    <a:lnTo>
                      <a:pt x="1151" y="938"/>
                    </a:lnTo>
                    <a:lnTo>
                      <a:pt x="1166" y="954"/>
                    </a:lnTo>
                    <a:lnTo>
                      <a:pt x="1166" y="969"/>
                    </a:lnTo>
                    <a:lnTo>
                      <a:pt x="1151" y="984"/>
                    </a:lnTo>
                    <a:lnTo>
                      <a:pt x="1105" y="1046"/>
                    </a:lnTo>
                    <a:lnTo>
                      <a:pt x="1044" y="1138"/>
                    </a:lnTo>
                    <a:lnTo>
                      <a:pt x="952" y="1261"/>
                    </a:lnTo>
                    <a:lnTo>
                      <a:pt x="1120" y="1354"/>
                    </a:lnTo>
                    <a:lnTo>
                      <a:pt x="1274" y="1415"/>
                    </a:lnTo>
                    <a:lnTo>
                      <a:pt x="1366" y="1431"/>
                    </a:lnTo>
                    <a:lnTo>
                      <a:pt x="1473" y="1446"/>
                    </a:lnTo>
                    <a:lnTo>
                      <a:pt x="1612" y="1492"/>
                    </a:lnTo>
                    <a:lnTo>
                      <a:pt x="1565" y="1523"/>
                    </a:lnTo>
                    <a:lnTo>
                      <a:pt x="1320" y="1554"/>
                    </a:lnTo>
                    <a:lnTo>
                      <a:pt x="1243" y="1569"/>
                    </a:lnTo>
                    <a:lnTo>
                      <a:pt x="1213" y="1569"/>
                    </a:lnTo>
                    <a:lnTo>
                      <a:pt x="1197" y="1554"/>
                    </a:lnTo>
                    <a:lnTo>
                      <a:pt x="1166" y="1538"/>
                    </a:lnTo>
                    <a:lnTo>
                      <a:pt x="952" y="1384"/>
                    </a:lnTo>
                    <a:lnTo>
                      <a:pt x="890" y="1307"/>
                    </a:lnTo>
                    <a:lnTo>
                      <a:pt x="767" y="1400"/>
                    </a:lnTo>
                    <a:lnTo>
                      <a:pt x="599" y="1446"/>
                    </a:lnTo>
                    <a:lnTo>
                      <a:pt x="430" y="1477"/>
                    </a:lnTo>
                    <a:lnTo>
                      <a:pt x="414" y="1507"/>
                    </a:lnTo>
                    <a:lnTo>
                      <a:pt x="353" y="1507"/>
                    </a:lnTo>
                    <a:lnTo>
                      <a:pt x="353" y="1492"/>
                    </a:lnTo>
                    <a:lnTo>
                      <a:pt x="399" y="1477"/>
                    </a:lnTo>
                    <a:lnTo>
                      <a:pt x="507" y="1446"/>
                    </a:lnTo>
                    <a:lnTo>
                      <a:pt x="660" y="1384"/>
                    </a:lnTo>
                    <a:lnTo>
                      <a:pt x="813" y="1277"/>
                    </a:lnTo>
                    <a:lnTo>
                      <a:pt x="706" y="1184"/>
                    </a:lnTo>
                    <a:lnTo>
                      <a:pt x="645" y="1138"/>
                    </a:lnTo>
                    <a:lnTo>
                      <a:pt x="599" y="1107"/>
                    </a:lnTo>
                    <a:lnTo>
                      <a:pt x="568" y="1092"/>
                    </a:lnTo>
                    <a:lnTo>
                      <a:pt x="568" y="1077"/>
                    </a:lnTo>
                    <a:lnTo>
                      <a:pt x="583" y="1061"/>
                    </a:lnTo>
                    <a:lnTo>
                      <a:pt x="629" y="1061"/>
                    </a:lnTo>
                    <a:lnTo>
                      <a:pt x="691" y="1077"/>
                    </a:lnTo>
                    <a:lnTo>
                      <a:pt x="767" y="1123"/>
                    </a:lnTo>
                    <a:lnTo>
                      <a:pt x="875" y="1215"/>
                    </a:lnTo>
                    <a:lnTo>
                      <a:pt x="921" y="1154"/>
                    </a:lnTo>
                    <a:lnTo>
                      <a:pt x="952" y="1092"/>
                    </a:lnTo>
                    <a:lnTo>
                      <a:pt x="967" y="1015"/>
                    </a:lnTo>
                    <a:lnTo>
                      <a:pt x="967" y="984"/>
                    </a:lnTo>
                    <a:lnTo>
                      <a:pt x="952" y="969"/>
                    </a:lnTo>
                    <a:lnTo>
                      <a:pt x="906" y="969"/>
                    </a:lnTo>
                    <a:lnTo>
                      <a:pt x="844" y="984"/>
                    </a:lnTo>
                    <a:lnTo>
                      <a:pt x="783" y="1015"/>
                    </a:lnTo>
                    <a:lnTo>
                      <a:pt x="675" y="1015"/>
                    </a:lnTo>
                    <a:lnTo>
                      <a:pt x="614" y="984"/>
                    </a:lnTo>
                    <a:lnTo>
                      <a:pt x="614" y="969"/>
                    </a:lnTo>
                    <a:lnTo>
                      <a:pt x="629" y="954"/>
                    </a:lnTo>
                    <a:lnTo>
                      <a:pt x="660" y="954"/>
                    </a:lnTo>
                    <a:lnTo>
                      <a:pt x="829" y="923"/>
                    </a:lnTo>
                    <a:lnTo>
                      <a:pt x="967" y="892"/>
                    </a:lnTo>
                    <a:lnTo>
                      <a:pt x="1044" y="877"/>
                    </a:lnTo>
                    <a:close/>
                    <a:moveTo>
                      <a:pt x="967" y="600"/>
                    </a:moveTo>
                    <a:lnTo>
                      <a:pt x="813" y="631"/>
                    </a:lnTo>
                    <a:lnTo>
                      <a:pt x="767" y="631"/>
                    </a:lnTo>
                    <a:lnTo>
                      <a:pt x="767" y="692"/>
                    </a:lnTo>
                    <a:lnTo>
                      <a:pt x="783" y="738"/>
                    </a:lnTo>
                    <a:lnTo>
                      <a:pt x="783" y="769"/>
                    </a:lnTo>
                    <a:lnTo>
                      <a:pt x="860" y="738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close/>
                    <a:moveTo>
                      <a:pt x="998" y="307"/>
                    </a:moveTo>
                    <a:lnTo>
                      <a:pt x="1044" y="307"/>
                    </a:lnTo>
                    <a:lnTo>
                      <a:pt x="1105" y="338"/>
                    </a:lnTo>
                    <a:lnTo>
                      <a:pt x="1120" y="354"/>
                    </a:lnTo>
                    <a:lnTo>
                      <a:pt x="1136" y="384"/>
                    </a:lnTo>
                    <a:lnTo>
                      <a:pt x="1136" y="400"/>
                    </a:lnTo>
                    <a:lnTo>
                      <a:pt x="1105" y="492"/>
                    </a:lnTo>
                    <a:lnTo>
                      <a:pt x="1120" y="492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3" y="461"/>
                    </a:lnTo>
                    <a:lnTo>
                      <a:pt x="1305" y="461"/>
                    </a:lnTo>
                    <a:lnTo>
                      <a:pt x="1335" y="492"/>
                    </a:lnTo>
                    <a:lnTo>
                      <a:pt x="1366" y="507"/>
                    </a:lnTo>
                    <a:lnTo>
                      <a:pt x="1381" y="538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69"/>
                    </a:lnTo>
                    <a:lnTo>
                      <a:pt x="1074" y="631"/>
                    </a:lnTo>
                    <a:lnTo>
                      <a:pt x="1059" y="707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69"/>
                    </a:lnTo>
                    <a:lnTo>
                      <a:pt x="1090" y="769"/>
                    </a:lnTo>
                    <a:lnTo>
                      <a:pt x="936" y="784"/>
                    </a:lnTo>
                    <a:lnTo>
                      <a:pt x="844" y="800"/>
                    </a:lnTo>
                    <a:lnTo>
                      <a:pt x="813" y="815"/>
                    </a:lnTo>
                    <a:lnTo>
                      <a:pt x="798" y="815"/>
                    </a:lnTo>
                    <a:lnTo>
                      <a:pt x="783" y="831"/>
                    </a:lnTo>
                    <a:lnTo>
                      <a:pt x="767" y="861"/>
                    </a:lnTo>
                    <a:lnTo>
                      <a:pt x="767" y="877"/>
                    </a:lnTo>
                    <a:lnTo>
                      <a:pt x="752" y="877"/>
                    </a:lnTo>
                    <a:lnTo>
                      <a:pt x="737" y="846"/>
                    </a:lnTo>
                    <a:lnTo>
                      <a:pt x="721" y="800"/>
                    </a:lnTo>
                    <a:lnTo>
                      <a:pt x="706" y="738"/>
                    </a:lnTo>
                    <a:lnTo>
                      <a:pt x="691" y="646"/>
                    </a:lnTo>
                    <a:lnTo>
                      <a:pt x="629" y="661"/>
                    </a:lnTo>
                    <a:lnTo>
                      <a:pt x="599" y="661"/>
                    </a:lnTo>
                    <a:lnTo>
                      <a:pt x="568" y="677"/>
                    </a:lnTo>
                    <a:lnTo>
                      <a:pt x="507" y="677"/>
                    </a:lnTo>
                    <a:lnTo>
                      <a:pt x="491" y="661"/>
                    </a:lnTo>
                    <a:lnTo>
                      <a:pt x="461" y="646"/>
                    </a:lnTo>
                    <a:lnTo>
                      <a:pt x="461" y="631"/>
                    </a:lnTo>
                    <a:lnTo>
                      <a:pt x="476" y="631"/>
                    </a:lnTo>
                    <a:lnTo>
                      <a:pt x="691" y="584"/>
                    </a:lnTo>
                    <a:lnTo>
                      <a:pt x="675" y="523"/>
                    </a:lnTo>
                    <a:lnTo>
                      <a:pt x="675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5" y="384"/>
                    </a:lnTo>
                    <a:lnTo>
                      <a:pt x="691" y="384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5"/>
                    </a:lnTo>
                    <a:lnTo>
                      <a:pt x="767" y="415"/>
                    </a:lnTo>
                    <a:lnTo>
                      <a:pt x="767" y="446"/>
                    </a:lnTo>
                    <a:lnTo>
                      <a:pt x="783" y="492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7"/>
                    </a:lnTo>
                    <a:lnTo>
                      <a:pt x="998" y="461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8"/>
                    </a:lnTo>
                    <a:lnTo>
                      <a:pt x="998" y="307"/>
                    </a:lnTo>
                    <a:close/>
                    <a:moveTo>
                      <a:pt x="1166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9" y="200"/>
                    </a:lnTo>
                    <a:lnTo>
                      <a:pt x="1289" y="231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890" y="307"/>
                    </a:lnTo>
                    <a:lnTo>
                      <a:pt x="721" y="338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1" y="384"/>
                    </a:lnTo>
                    <a:lnTo>
                      <a:pt x="461" y="431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0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5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5" y="1431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0" y="1046"/>
                    </a:lnTo>
                    <a:lnTo>
                      <a:pt x="246" y="1000"/>
                    </a:lnTo>
                    <a:lnTo>
                      <a:pt x="276" y="861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5"/>
                    </a:lnTo>
                    <a:lnTo>
                      <a:pt x="338" y="354"/>
                    </a:lnTo>
                    <a:lnTo>
                      <a:pt x="307" y="292"/>
                    </a:lnTo>
                    <a:lnTo>
                      <a:pt x="307" y="261"/>
                    </a:lnTo>
                    <a:lnTo>
                      <a:pt x="322" y="246"/>
                    </a:lnTo>
                    <a:lnTo>
                      <a:pt x="353" y="246"/>
                    </a:lnTo>
                    <a:lnTo>
                      <a:pt x="414" y="277"/>
                    </a:lnTo>
                    <a:lnTo>
                      <a:pt x="691" y="246"/>
                    </a:lnTo>
                    <a:lnTo>
                      <a:pt x="906" y="215"/>
                    </a:lnTo>
                    <a:lnTo>
                      <a:pt x="1059" y="184"/>
                    </a:lnTo>
                    <a:lnTo>
                      <a:pt x="1166" y="169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60" y="15"/>
                    </a:lnTo>
                    <a:lnTo>
                      <a:pt x="906" y="31"/>
                    </a:lnTo>
                    <a:lnTo>
                      <a:pt x="936" y="61"/>
                    </a:lnTo>
                    <a:lnTo>
                      <a:pt x="952" y="92"/>
                    </a:lnTo>
                    <a:lnTo>
                      <a:pt x="952" y="169"/>
                    </a:lnTo>
                    <a:lnTo>
                      <a:pt x="936" y="184"/>
                    </a:lnTo>
                    <a:lnTo>
                      <a:pt x="890" y="184"/>
                    </a:lnTo>
                    <a:lnTo>
                      <a:pt x="860" y="154"/>
                    </a:lnTo>
                    <a:lnTo>
                      <a:pt x="829" y="138"/>
                    </a:lnTo>
                    <a:lnTo>
                      <a:pt x="798" y="92"/>
                    </a:lnTo>
                    <a:lnTo>
                      <a:pt x="737" y="3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7" name="Freeform 33"/>
              <p:cNvSpPr>
                <a:spLocks/>
              </p:cNvSpPr>
              <p:nvPr/>
            </p:nvSpPr>
            <p:spPr bwMode="auto">
              <a:xfrm>
                <a:off x="18817" y="6360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8" name="Freeform 34"/>
              <p:cNvSpPr>
                <a:spLocks noEditPoints="1"/>
              </p:cNvSpPr>
              <p:nvPr/>
            </p:nvSpPr>
            <p:spPr bwMode="auto">
              <a:xfrm>
                <a:off x="19508" y="6221"/>
                <a:ext cx="1519" cy="1569"/>
              </a:xfrm>
              <a:custGeom>
                <a:avLst/>
                <a:gdLst/>
                <a:ahLst/>
                <a:cxnLst>
                  <a:cxn ang="0">
                    <a:pos x="813" y="1046"/>
                  </a:cxn>
                  <a:cxn ang="0">
                    <a:pos x="859" y="1123"/>
                  </a:cxn>
                  <a:cxn ang="0">
                    <a:pos x="1028" y="985"/>
                  </a:cxn>
                  <a:cxn ang="0">
                    <a:pos x="767" y="892"/>
                  </a:cxn>
                  <a:cxn ang="0">
                    <a:pos x="875" y="939"/>
                  </a:cxn>
                  <a:cxn ang="0">
                    <a:pos x="1090" y="892"/>
                  </a:cxn>
                  <a:cxn ang="0">
                    <a:pos x="1120" y="1031"/>
                  </a:cxn>
                  <a:cxn ang="0">
                    <a:pos x="1136" y="1354"/>
                  </a:cxn>
                  <a:cxn ang="0">
                    <a:pos x="1504" y="1477"/>
                  </a:cxn>
                  <a:cxn ang="0">
                    <a:pos x="1397" y="1539"/>
                  </a:cxn>
                  <a:cxn ang="0">
                    <a:pos x="1166" y="1523"/>
                  </a:cxn>
                  <a:cxn ang="0">
                    <a:pos x="737" y="1462"/>
                  </a:cxn>
                  <a:cxn ang="0">
                    <a:pos x="583" y="1446"/>
                  </a:cxn>
                  <a:cxn ang="0">
                    <a:pos x="752" y="1123"/>
                  </a:cxn>
                  <a:cxn ang="0">
                    <a:pos x="460" y="1323"/>
                  </a:cxn>
                  <a:cxn ang="0">
                    <a:pos x="691" y="1077"/>
                  </a:cxn>
                  <a:cxn ang="0">
                    <a:pos x="537" y="708"/>
                  </a:cxn>
                  <a:cxn ang="0">
                    <a:pos x="599" y="800"/>
                  </a:cxn>
                  <a:cxn ang="0">
                    <a:pos x="614" y="1016"/>
                  </a:cxn>
                  <a:cxn ang="0">
                    <a:pos x="414" y="862"/>
                  </a:cxn>
                  <a:cxn ang="0">
                    <a:pos x="491" y="816"/>
                  </a:cxn>
                  <a:cxn ang="0">
                    <a:pos x="445" y="477"/>
                  </a:cxn>
                  <a:cxn ang="0">
                    <a:pos x="568" y="523"/>
                  </a:cxn>
                  <a:cxn ang="0">
                    <a:pos x="445" y="708"/>
                  </a:cxn>
                  <a:cxn ang="0">
                    <a:pos x="399" y="1031"/>
                  </a:cxn>
                  <a:cxn ang="0">
                    <a:pos x="338" y="1554"/>
                  </a:cxn>
                  <a:cxn ang="0">
                    <a:pos x="276" y="1462"/>
                  </a:cxn>
                  <a:cxn ang="0">
                    <a:pos x="322" y="1123"/>
                  </a:cxn>
                  <a:cxn ang="0">
                    <a:pos x="31" y="1246"/>
                  </a:cxn>
                  <a:cxn ang="0">
                    <a:pos x="15" y="1231"/>
                  </a:cxn>
                  <a:cxn ang="0">
                    <a:pos x="414" y="631"/>
                  </a:cxn>
                  <a:cxn ang="0">
                    <a:pos x="215" y="708"/>
                  </a:cxn>
                  <a:cxn ang="0">
                    <a:pos x="107" y="708"/>
                  </a:cxn>
                  <a:cxn ang="0">
                    <a:pos x="61" y="646"/>
                  </a:cxn>
                  <a:cxn ang="0">
                    <a:pos x="445" y="523"/>
                  </a:cxn>
                  <a:cxn ang="0">
                    <a:pos x="952" y="416"/>
                  </a:cxn>
                  <a:cxn ang="0">
                    <a:pos x="829" y="600"/>
                  </a:cxn>
                  <a:cxn ang="0">
                    <a:pos x="1013" y="585"/>
                  </a:cxn>
                  <a:cxn ang="0">
                    <a:pos x="875" y="631"/>
                  </a:cxn>
                  <a:cxn ang="0">
                    <a:pos x="844" y="769"/>
                  </a:cxn>
                  <a:cxn ang="0">
                    <a:pos x="1059" y="662"/>
                  </a:cxn>
                  <a:cxn ang="0">
                    <a:pos x="1074" y="400"/>
                  </a:cxn>
                  <a:cxn ang="0">
                    <a:pos x="1166" y="354"/>
                  </a:cxn>
                  <a:cxn ang="0">
                    <a:pos x="1258" y="416"/>
                  </a:cxn>
                  <a:cxn ang="0">
                    <a:pos x="1136" y="816"/>
                  </a:cxn>
                  <a:cxn ang="0">
                    <a:pos x="967" y="785"/>
                  </a:cxn>
                  <a:cxn ang="0">
                    <a:pos x="813" y="846"/>
                  </a:cxn>
                  <a:cxn ang="0">
                    <a:pos x="737" y="585"/>
                  </a:cxn>
                  <a:cxn ang="0">
                    <a:pos x="783" y="431"/>
                  </a:cxn>
                  <a:cxn ang="0">
                    <a:pos x="1013" y="369"/>
                  </a:cxn>
                  <a:cxn ang="0">
                    <a:pos x="445" y="108"/>
                  </a:cxn>
                  <a:cxn ang="0">
                    <a:pos x="568" y="292"/>
                  </a:cxn>
                  <a:cxn ang="0">
                    <a:pos x="445" y="216"/>
                  </a:cxn>
                  <a:cxn ang="0">
                    <a:pos x="338" y="108"/>
                  </a:cxn>
                  <a:cxn ang="0">
                    <a:pos x="875" y="16"/>
                  </a:cxn>
                  <a:cxn ang="0">
                    <a:pos x="921" y="92"/>
                  </a:cxn>
                  <a:cxn ang="0">
                    <a:pos x="1182" y="108"/>
                  </a:cxn>
                  <a:cxn ang="0">
                    <a:pos x="1212" y="185"/>
                  </a:cxn>
                  <a:cxn ang="0">
                    <a:pos x="813" y="292"/>
                  </a:cxn>
                  <a:cxn ang="0">
                    <a:pos x="660" y="369"/>
                  </a:cxn>
                  <a:cxn ang="0">
                    <a:pos x="798" y="77"/>
                  </a:cxn>
                </a:cxnLst>
                <a:rect l="0" t="0" r="r" b="b"/>
                <a:pathLst>
                  <a:path w="1519" h="1569">
                    <a:moveTo>
                      <a:pt x="967" y="969"/>
                    </a:moveTo>
                    <a:lnTo>
                      <a:pt x="905" y="1000"/>
                    </a:lnTo>
                    <a:lnTo>
                      <a:pt x="859" y="1000"/>
                    </a:lnTo>
                    <a:lnTo>
                      <a:pt x="813" y="1046"/>
                    </a:lnTo>
                    <a:lnTo>
                      <a:pt x="783" y="1092"/>
                    </a:lnTo>
                    <a:lnTo>
                      <a:pt x="813" y="1092"/>
                    </a:lnTo>
                    <a:lnTo>
                      <a:pt x="829" y="1108"/>
                    </a:lnTo>
                    <a:lnTo>
                      <a:pt x="859" y="1123"/>
                    </a:lnTo>
                    <a:lnTo>
                      <a:pt x="952" y="1200"/>
                    </a:lnTo>
                    <a:lnTo>
                      <a:pt x="1013" y="1077"/>
                    </a:lnTo>
                    <a:lnTo>
                      <a:pt x="1028" y="1016"/>
                    </a:lnTo>
                    <a:lnTo>
                      <a:pt x="1028" y="985"/>
                    </a:lnTo>
                    <a:lnTo>
                      <a:pt x="1013" y="985"/>
                    </a:lnTo>
                    <a:lnTo>
                      <a:pt x="998" y="969"/>
                    </a:lnTo>
                    <a:lnTo>
                      <a:pt x="967" y="969"/>
                    </a:lnTo>
                    <a:close/>
                    <a:moveTo>
                      <a:pt x="767" y="892"/>
                    </a:moveTo>
                    <a:lnTo>
                      <a:pt x="798" y="892"/>
                    </a:lnTo>
                    <a:lnTo>
                      <a:pt x="829" y="908"/>
                    </a:lnTo>
                    <a:lnTo>
                      <a:pt x="844" y="923"/>
                    </a:lnTo>
                    <a:lnTo>
                      <a:pt x="875" y="939"/>
                    </a:lnTo>
                    <a:lnTo>
                      <a:pt x="952" y="923"/>
                    </a:lnTo>
                    <a:lnTo>
                      <a:pt x="1013" y="908"/>
                    </a:lnTo>
                    <a:lnTo>
                      <a:pt x="1059" y="892"/>
                    </a:lnTo>
                    <a:lnTo>
                      <a:pt x="1090" y="892"/>
                    </a:lnTo>
                    <a:lnTo>
                      <a:pt x="1151" y="923"/>
                    </a:lnTo>
                    <a:lnTo>
                      <a:pt x="1182" y="954"/>
                    </a:lnTo>
                    <a:lnTo>
                      <a:pt x="1182" y="969"/>
                    </a:lnTo>
                    <a:lnTo>
                      <a:pt x="1120" y="1031"/>
                    </a:lnTo>
                    <a:lnTo>
                      <a:pt x="1090" y="1092"/>
                    </a:lnTo>
                    <a:lnTo>
                      <a:pt x="1059" y="1169"/>
                    </a:lnTo>
                    <a:lnTo>
                      <a:pt x="998" y="1262"/>
                    </a:lnTo>
                    <a:lnTo>
                      <a:pt x="1136" y="1354"/>
                    </a:lnTo>
                    <a:lnTo>
                      <a:pt x="1258" y="1416"/>
                    </a:lnTo>
                    <a:lnTo>
                      <a:pt x="1351" y="1431"/>
                    </a:lnTo>
                    <a:lnTo>
                      <a:pt x="1427" y="1446"/>
                    </a:lnTo>
                    <a:lnTo>
                      <a:pt x="1504" y="1477"/>
                    </a:lnTo>
                    <a:lnTo>
                      <a:pt x="1519" y="1477"/>
                    </a:lnTo>
                    <a:lnTo>
                      <a:pt x="1519" y="1508"/>
                    </a:lnTo>
                    <a:lnTo>
                      <a:pt x="1473" y="1523"/>
                    </a:lnTo>
                    <a:lnTo>
                      <a:pt x="1397" y="1539"/>
                    </a:lnTo>
                    <a:lnTo>
                      <a:pt x="1320" y="1569"/>
                    </a:lnTo>
                    <a:lnTo>
                      <a:pt x="1258" y="1569"/>
                    </a:lnTo>
                    <a:lnTo>
                      <a:pt x="1212" y="1554"/>
                    </a:lnTo>
                    <a:lnTo>
                      <a:pt x="1166" y="1523"/>
                    </a:lnTo>
                    <a:lnTo>
                      <a:pt x="1074" y="1446"/>
                    </a:lnTo>
                    <a:lnTo>
                      <a:pt x="952" y="1323"/>
                    </a:lnTo>
                    <a:lnTo>
                      <a:pt x="859" y="1400"/>
                    </a:lnTo>
                    <a:lnTo>
                      <a:pt x="737" y="1462"/>
                    </a:lnTo>
                    <a:lnTo>
                      <a:pt x="614" y="1477"/>
                    </a:lnTo>
                    <a:lnTo>
                      <a:pt x="599" y="1477"/>
                    </a:lnTo>
                    <a:lnTo>
                      <a:pt x="568" y="1462"/>
                    </a:lnTo>
                    <a:lnTo>
                      <a:pt x="583" y="1446"/>
                    </a:lnTo>
                    <a:lnTo>
                      <a:pt x="767" y="1369"/>
                    </a:lnTo>
                    <a:lnTo>
                      <a:pt x="905" y="1262"/>
                    </a:lnTo>
                    <a:lnTo>
                      <a:pt x="783" y="1139"/>
                    </a:lnTo>
                    <a:lnTo>
                      <a:pt x="752" y="1123"/>
                    </a:lnTo>
                    <a:lnTo>
                      <a:pt x="691" y="1185"/>
                    </a:lnTo>
                    <a:lnTo>
                      <a:pt x="614" y="1246"/>
                    </a:lnTo>
                    <a:lnTo>
                      <a:pt x="552" y="1292"/>
                    </a:lnTo>
                    <a:lnTo>
                      <a:pt x="460" y="1323"/>
                    </a:lnTo>
                    <a:lnTo>
                      <a:pt x="445" y="1323"/>
                    </a:lnTo>
                    <a:lnTo>
                      <a:pt x="476" y="1308"/>
                    </a:lnTo>
                    <a:lnTo>
                      <a:pt x="599" y="1185"/>
                    </a:lnTo>
                    <a:lnTo>
                      <a:pt x="691" y="1077"/>
                    </a:lnTo>
                    <a:lnTo>
                      <a:pt x="752" y="969"/>
                    </a:lnTo>
                    <a:lnTo>
                      <a:pt x="767" y="954"/>
                    </a:lnTo>
                    <a:lnTo>
                      <a:pt x="767" y="892"/>
                    </a:lnTo>
                    <a:close/>
                    <a:moveTo>
                      <a:pt x="537" y="708"/>
                    </a:moveTo>
                    <a:lnTo>
                      <a:pt x="583" y="708"/>
                    </a:lnTo>
                    <a:lnTo>
                      <a:pt x="645" y="769"/>
                    </a:lnTo>
                    <a:lnTo>
                      <a:pt x="629" y="785"/>
                    </a:lnTo>
                    <a:lnTo>
                      <a:pt x="599" y="800"/>
                    </a:lnTo>
                    <a:lnTo>
                      <a:pt x="522" y="877"/>
                    </a:lnTo>
                    <a:lnTo>
                      <a:pt x="568" y="892"/>
                    </a:lnTo>
                    <a:lnTo>
                      <a:pt x="614" y="939"/>
                    </a:lnTo>
                    <a:lnTo>
                      <a:pt x="614" y="1016"/>
                    </a:lnTo>
                    <a:lnTo>
                      <a:pt x="583" y="1016"/>
                    </a:lnTo>
                    <a:lnTo>
                      <a:pt x="552" y="985"/>
                    </a:lnTo>
                    <a:lnTo>
                      <a:pt x="522" y="969"/>
                    </a:lnTo>
                    <a:lnTo>
                      <a:pt x="414" y="862"/>
                    </a:lnTo>
                    <a:lnTo>
                      <a:pt x="414" y="846"/>
                    </a:lnTo>
                    <a:lnTo>
                      <a:pt x="445" y="846"/>
                    </a:lnTo>
                    <a:lnTo>
                      <a:pt x="476" y="862"/>
                    </a:lnTo>
                    <a:lnTo>
                      <a:pt x="491" y="816"/>
                    </a:lnTo>
                    <a:lnTo>
                      <a:pt x="522" y="785"/>
                    </a:lnTo>
                    <a:lnTo>
                      <a:pt x="537" y="754"/>
                    </a:lnTo>
                    <a:lnTo>
                      <a:pt x="537" y="708"/>
                    </a:lnTo>
                    <a:close/>
                    <a:moveTo>
                      <a:pt x="445" y="477"/>
                    </a:moveTo>
                    <a:lnTo>
                      <a:pt x="476" y="477"/>
                    </a:lnTo>
                    <a:lnTo>
                      <a:pt x="491" y="492"/>
                    </a:lnTo>
                    <a:lnTo>
                      <a:pt x="522" y="508"/>
                    </a:lnTo>
                    <a:lnTo>
                      <a:pt x="568" y="523"/>
                    </a:lnTo>
                    <a:lnTo>
                      <a:pt x="583" y="539"/>
                    </a:lnTo>
                    <a:lnTo>
                      <a:pt x="568" y="569"/>
                    </a:lnTo>
                    <a:lnTo>
                      <a:pt x="506" y="631"/>
                    </a:lnTo>
                    <a:lnTo>
                      <a:pt x="445" y="708"/>
                    </a:lnTo>
                    <a:lnTo>
                      <a:pt x="399" y="800"/>
                    </a:lnTo>
                    <a:lnTo>
                      <a:pt x="322" y="923"/>
                    </a:lnTo>
                    <a:lnTo>
                      <a:pt x="399" y="1000"/>
                    </a:lnTo>
                    <a:lnTo>
                      <a:pt x="399" y="1031"/>
                    </a:lnTo>
                    <a:lnTo>
                      <a:pt x="384" y="1077"/>
                    </a:lnTo>
                    <a:lnTo>
                      <a:pt x="384" y="1477"/>
                    </a:lnTo>
                    <a:lnTo>
                      <a:pt x="368" y="1523"/>
                    </a:lnTo>
                    <a:lnTo>
                      <a:pt x="338" y="1554"/>
                    </a:lnTo>
                    <a:lnTo>
                      <a:pt x="322" y="1554"/>
                    </a:lnTo>
                    <a:lnTo>
                      <a:pt x="307" y="1523"/>
                    </a:lnTo>
                    <a:lnTo>
                      <a:pt x="292" y="1508"/>
                    </a:lnTo>
                    <a:lnTo>
                      <a:pt x="276" y="1462"/>
                    </a:lnTo>
                    <a:lnTo>
                      <a:pt x="276" y="1431"/>
                    </a:lnTo>
                    <a:lnTo>
                      <a:pt x="292" y="1369"/>
                    </a:lnTo>
                    <a:lnTo>
                      <a:pt x="307" y="1262"/>
                    </a:lnTo>
                    <a:lnTo>
                      <a:pt x="322" y="1123"/>
                    </a:lnTo>
                    <a:lnTo>
                      <a:pt x="322" y="1016"/>
                    </a:lnTo>
                    <a:lnTo>
                      <a:pt x="307" y="985"/>
                    </a:lnTo>
                    <a:lnTo>
                      <a:pt x="169" y="1139"/>
                    </a:lnTo>
                    <a:lnTo>
                      <a:pt x="31" y="1246"/>
                    </a:lnTo>
                    <a:lnTo>
                      <a:pt x="15" y="1262"/>
                    </a:lnTo>
                    <a:lnTo>
                      <a:pt x="0" y="1262"/>
                    </a:lnTo>
                    <a:lnTo>
                      <a:pt x="0" y="1231"/>
                    </a:lnTo>
                    <a:lnTo>
                      <a:pt x="15" y="1231"/>
                    </a:lnTo>
                    <a:lnTo>
                      <a:pt x="200" y="1000"/>
                    </a:lnTo>
                    <a:lnTo>
                      <a:pt x="322" y="816"/>
                    </a:lnTo>
                    <a:lnTo>
                      <a:pt x="399" y="692"/>
                    </a:lnTo>
                    <a:lnTo>
                      <a:pt x="414" y="631"/>
                    </a:lnTo>
                    <a:lnTo>
                      <a:pt x="414" y="616"/>
                    </a:lnTo>
                    <a:lnTo>
                      <a:pt x="384" y="616"/>
                    </a:lnTo>
                    <a:lnTo>
                      <a:pt x="230" y="692"/>
                    </a:lnTo>
                    <a:lnTo>
                      <a:pt x="215" y="708"/>
                    </a:lnTo>
                    <a:lnTo>
                      <a:pt x="184" y="708"/>
                    </a:lnTo>
                    <a:lnTo>
                      <a:pt x="169" y="723"/>
                    </a:lnTo>
                    <a:lnTo>
                      <a:pt x="138" y="723"/>
                    </a:lnTo>
                    <a:lnTo>
                      <a:pt x="107" y="708"/>
                    </a:lnTo>
                    <a:lnTo>
                      <a:pt x="61" y="692"/>
                    </a:lnTo>
                    <a:lnTo>
                      <a:pt x="31" y="662"/>
                    </a:lnTo>
                    <a:lnTo>
                      <a:pt x="46" y="646"/>
                    </a:lnTo>
                    <a:lnTo>
                      <a:pt x="61" y="646"/>
                    </a:lnTo>
                    <a:lnTo>
                      <a:pt x="230" y="616"/>
                    </a:lnTo>
                    <a:lnTo>
                      <a:pt x="338" y="585"/>
                    </a:lnTo>
                    <a:lnTo>
                      <a:pt x="399" y="539"/>
                    </a:lnTo>
                    <a:lnTo>
                      <a:pt x="445" y="523"/>
                    </a:lnTo>
                    <a:lnTo>
                      <a:pt x="476" y="508"/>
                    </a:lnTo>
                    <a:lnTo>
                      <a:pt x="445" y="477"/>
                    </a:lnTo>
                    <a:close/>
                    <a:moveTo>
                      <a:pt x="998" y="400"/>
                    </a:moveTo>
                    <a:lnTo>
                      <a:pt x="952" y="416"/>
                    </a:lnTo>
                    <a:lnTo>
                      <a:pt x="890" y="431"/>
                    </a:lnTo>
                    <a:lnTo>
                      <a:pt x="813" y="462"/>
                    </a:lnTo>
                    <a:lnTo>
                      <a:pt x="813" y="554"/>
                    </a:lnTo>
                    <a:lnTo>
                      <a:pt x="829" y="600"/>
                    </a:lnTo>
                    <a:lnTo>
                      <a:pt x="875" y="569"/>
                    </a:lnTo>
                    <a:lnTo>
                      <a:pt x="905" y="554"/>
                    </a:lnTo>
                    <a:lnTo>
                      <a:pt x="982" y="554"/>
                    </a:lnTo>
                    <a:lnTo>
                      <a:pt x="1013" y="585"/>
                    </a:lnTo>
                    <a:lnTo>
                      <a:pt x="1013" y="600"/>
                    </a:lnTo>
                    <a:lnTo>
                      <a:pt x="998" y="616"/>
                    </a:lnTo>
                    <a:lnTo>
                      <a:pt x="967" y="631"/>
                    </a:lnTo>
                    <a:lnTo>
                      <a:pt x="875" y="631"/>
                    </a:lnTo>
                    <a:lnTo>
                      <a:pt x="829" y="646"/>
                    </a:lnTo>
                    <a:lnTo>
                      <a:pt x="829" y="692"/>
                    </a:lnTo>
                    <a:lnTo>
                      <a:pt x="844" y="723"/>
                    </a:lnTo>
                    <a:lnTo>
                      <a:pt x="844" y="769"/>
                    </a:lnTo>
                    <a:lnTo>
                      <a:pt x="998" y="739"/>
                    </a:lnTo>
                    <a:lnTo>
                      <a:pt x="1044" y="739"/>
                    </a:lnTo>
                    <a:lnTo>
                      <a:pt x="1044" y="723"/>
                    </a:lnTo>
                    <a:lnTo>
                      <a:pt x="1059" y="662"/>
                    </a:lnTo>
                    <a:lnTo>
                      <a:pt x="1074" y="585"/>
                    </a:lnTo>
                    <a:lnTo>
                      <a:pt x="1090" y="492"/>
                    </a:lnTo>
                    <a:lnTo>
                      <a:pt x="1090" y="416"/>
                    </a:lnTo>
                    <a:lnTo>
                      <a:pt x="1074" y="400"/>
                    </a:lnTo>
                    <a:lnTo>
                      <a:pt x="998" y="400"/>
                    </a:lnTo>
                    <a:close/>
                    <a:moveTo>
                      <a:pt x="1105" y="339"/>
                    </a:moveTo>
                    <a:lnTo>
                      <a:pt x="1151" y="339"/>
                    </a:lnTo>
                    <a:lnTo>
                      <a:pt x="1166" y="354"/>
                    </a:lnTo>
                    <a:lnTo>
                      <a:pt x="1197" y="369"/>
                    </a:lnTo>
                    <a:lnTo>
                      <a:pt x="1212" y="385"/>
                    </a:lnTo>
                    <a:lnTo>
                      <a:pt x="1243" y="400"/>
                    </a:lnTo>
                    <a:lnTo>
                      <a:pt x="1258" y="416"/>
                    </a:lnTo>
                    <a:lnTo>
                      <a:pt x="1243" y="446"/>
                    </a:lnTo>
                    <a:lnTo>
                      <a:pt x="1197" y="569"/>
                    </a:lnTo>
                    <a:lnTo>
                      <a:pt x="1166" y="708"/>
                    </a:lnTo>
                    <a:lnTo>
                      <a:pt x="1136" y="816"/>
                    </a:lnTo>
                    <a:lnTo>
                      <a:pt x="1120" y="831"/>
                    </a:lnTo>
                    <a:lnTo>
                      <a:pt x="1074" y="831"/>
                    </a:lnTo>
                    <a:lnTo>
                      <a:pt x="1028" y="785"/>
                    </a:lnTo>
                    <a:lnTo>
                      <a:pt x="967" y="785"/>
                    </a:lnTo>
                    <a:lnTo>
                      <a:pt x="905" y="800"/>
                    </a:lnTo>
                    <a:lnTo>
                      <a:pt x="829" y="800"/>
                    </a:lnTo>
                    <a:lnTo>
                      <a:pt x="829" y="846"/>
                    </a:lnTo>
                    <a:lnTo>
                      <a:pt x="813" y="846"/>
                    </a:lnTo>
                    <a:lnTo>
                      <a:pt x="798" y="831"/>
                    </a:lnTo>
                    <a:lnTo>
                      <a:pt x="767" y="769"/>
                    </a:lnTo>
                    <a:lnTo>
                      <a:pt x="767" y="739"/>
                    </a:lnTo>
                    <a:lnTo>
                      <a:pt x="737" y="585"/>
                    </a:lnTo>
                    <a:lnTo>
                      <a:pt x="721" y="462"/>
                    </a:lnTo>
                    <a:lnTo>
                      <a:pt x="721" y="416"/>
                    </a:lnTo>
                    <a:lnTo>
                      <a:pt x="752" y="416"/>
                    </a:lnTo>
                    <a:lnTo>
                      <a:pt x="783" y="431"/>
                    </a:lnTo>
                    <a:lnTo>
                      <a:pt x="859" y="400"/>
                    </a:lnTo>
                    <a:lnTo>
                      <a:pt x="936" y="385"/>
                    </a:lnTo>
                    <a:lnTo>
                      <a:pt x="982" y="369"/>
                    </a:lnTo>
                    <a:lnTo>
                      <a:pt x="1013" y="369"/>
                    </a:lnTo>
                    <a:lnTo>
                      <a:pt x="1105" y="339"/>
                    </a:lnTo>
                    <a:close/>
                    <a:moveTo>
                      <a:pt x="353" y="92"/>
                    </a:moveTo>
                    <a:lnTo>
                      <a:pt x="384" y="92"/>
                    </a:lnTo>
                    <a:lnTo>
                      <a:pt x="445" y="108"/>
                    </a:lnTo>
                    <a:lnTo>
                      <a:pt x="491" y="108"/>
                    </a:lnTo>
                    <a:lnTo>
                      <a:pt x="583" y="200"/>
                    </a:lnTo>
                    <a:lnTo>
                      <a:pt x="583" y="277"/>
                    </a:lnTo>
                    <a:lnTo>
                      <a:pt x="568" y="292"/>
                    </a:lnTo>
                    <a:lnTo>
                      <a:pt x="552" y="292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445" y="216"/>
                    </a:lnTo>
                    <a:lnTo>
                      <a:pt x="399" y="185"/>
                    </a:lnTo>
                    <a:lnTo>
                      <a:pt x="368" y="154"/>
                    </a:lnTo>
                    <a:lnTo>
                      <a:pt x="338" y="139"/>
                    </a:lnTo>
                    <a:lnTo>
                      <a:pt x="338" y="108"/>
                    </a:lnTo>
                    <a:lnTo>
                      <a:pt x="353" y="92"/>
                    </a:lnTo>
                    <a:close/>
                    <a:moveTo>
                      <a:pt x="798" y="0"/>
                    </a:moveTo>
                    <a:lnTo>
                      <a:pt x="829" y="0"/>
                    </a:lnTo>
                    <a:lnTo>
                      <a:pt x="875" y="16"/>
                    </a:lnTo>
                    <a:lnTo>
                      <a:pt x="921" y="46"/>
                    </a:lnTo>
                    <a:lnTo>
                      <a:pt x="936" y="62"/>
                    </a:lnTo>
                    <a:lnTo>
                      <a:pt x="936" y="77"/>
                    </a:lnTo>
                    <a:lnTo>
                      <a:pt x="921" y="92"/>
                    </a:lnTo>
                    <a:lnTo>
                      <a:pt x="905" y="123"/>
                    </a:lnTo>
                    <a:lnTo>
                      <a:pt x="875" y="169"/>
                    </a:lnTo>
                    <a:lnTo>
                      <a:pt x="998" y="154"/>
                    </a:lnTo>
                    <a:lnTo>
                      <a:pt x="1182" y="108"/>
                    </a:lnTo>
                    <a:lnTo>
                      <a:pt x="1228" y="108"/>
                    </a:lnTo>
                    <a:lnTo>
                      <a:pt x="1274" y="154"/>
                    </a:lnTo>
                    <a:lnTo>
                      <a:pt x="1258" y="169"/>
                    </a:lnTo>
                    <a:lnTo>
                      <a:pt x="1212" y="185"/>
                    </a:lnTo>
                    <a:lnTo>
                      <a:pt x="1013" y="231"/>
                    </a:lnTo>
                    <a:lnTo>
                      <a:pt x="905" y="231"/>
                    </a:lnTo>
                    <a:lnTo>
                      <a:pt x="859" y="216"/>
                    </a:lnTo>
                    <a:lnTo>
                      <a:pt x="813" y="292"/>
                    </a:lnTo>
                    <a:lnTo>
                      <a:pt x="767" y="339"/>
                    </a:lnTo>
                    <a:lnTo>
                      <a:pt x="721" y="369"/>
                    </a:lnTo>
                    <a:lnTo>
                      <a:pt x="675" y="385"/>
                    </a:lnTo>
                    <a:lnTo>
                      <a:pt x="660" y="369"/>
                    </a:lnTo>
                    <a:lnTo>
                      <a:pt x="691" y="339"/>
                    </a:lnTo>
                    <a:lnTo>
                      <a:pt x="737" y="262"/>
                    </a:lnTo>
                    <a:lnTo>
                      <a:pt x="783" y="169"/>
                    </a:lnTo>
                    <a:lnTo>
                      <a:pt x="798" y="77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9" name="Freeform 35"/>
              <p:cNvSpPr>
                <a:spLocks noEditPoints="1"/>
              </p:cNvSpPr>
              <p:nvPr/>
            </p:nvSpPr>
            <p:spPr bwMode="auto">
              <a:xfrm>
                <a:off x="21227" y="6267"/>
                <a:ext cx="1673" cy="1539"/>
              </a:xfrm>
              <a:custGeom>
                <a:avLst/>
                <a:gdLst/>
                <a:ahLst/>
                <a:cxnLst>
                  <a:cxn ang="0">
                    <a:pos x="184" y="1231"/>
                  </a:cxn>
                  <a:cxn ang="0">
                    <a:pos x="107" y="1170"/>
                  </a:cxn>
                  <a:cxn ang="0">
                    <a:pos x="215" y="1000"/>
                  </a:cxn>
                  <a:cxn ang="0">
                    <a:pos x="706" y="1016"/>
                  </a:cxn>
                  <a:cxn ang="0">
                    <a:pos x="721" y="1154"/>
                  </a:cxn>
                  <a:cxn ang="0">
                    <a:pos x="414" y="708"/>
                  </a:cxn>
                  <a:cxn ang="0">
                    <a:pos x="537" y="800"/>
                  </a:cxn>
                  <a:cxn ang="0">
                    <a:pos x="736" y="846"/>
                  </a:cxn>
                  <a:cxn ang="0">
                    <a:pos x="491" y="1354"/>
                  </a:cxn>
                  <a:cxn ang="0">
                    <a:pos x="337" y="1308"/>
                  </a:cxn>
                  <a:cxn ang="0">
                    <a:pos x="368" y="1262"/>
                  </a:cxn>
                  <a:cxn ang="0">
                    <a:pos x="276" y="939"/>
                  </a:cxn>
                  <a:cxn ang="0">
                    <a:pos x="31" y="939"/>
                  </a:cxn>
                  <a:cxn ang="0">
                    <a:pos x="199" y="862"/>
                  </a:cxn>
                  <a:cxn ang="0">
                    <a:pos x="307" y="400"/>
                  </a:cxn>
                  <a:cxn ang="0">
                    <a:pos x="322" y="554"/>
                  </a:cxn>
                  <a:cxn ang="0">
                    <a:pos x="384" y="662"/>
                  </a:cxn>
                  <a:cxn ang="0">
                    <a:pos x="123" y="754"/>
                  </a:cxn>
                  <a:cxn ang="0">
                    <a:pos x="245" y="570"/>
                  </a:cxn>
                  <a:cxn ang="0">
                    <a:pos x="598" y="354"/>
                  </a:cxn>
                  <a:cxn ang="0">
                    <a:pos x="660" y="477"/>
                  </a:cxn>
                  <a:cxn ang="0">
                    <a:pos x="736" y="585"/>
                  </a:cxn>
                  <a:cxn ang="0">
                    <a:pos x="583" y="585"/>
                  </a:cxn>
                  <a:cxn ang="0">
                    <a:pos x="537" y="585"/>
                  </a:cxn>
                  <a:cxn ang="0">
                    <a:pos x="736" y="231"/>
                  </a:cxn>
                  <a:cxn ang="0">
                    <a:pos x="337" y="370"/>
                  </a:cxn>
                  <a:cxn ang="0">
                    <a:pos x="245" y="308"/>
                  </a:cxn>
                  <a:cxn ang="0">
                    <a:pos x="690" y="216"/>
                  </a:cxn>
                  <a:cxn ang="0">
                    <a:pos x="1258" y="231"/>
                  </a:cxn>
                  <a:cxn ang="0">
                    <a:pos x="1258" y="339"/>
                  </a:cxn>
                  <a:cxn ang="0">
                    <a:pos x="1120" y="231"/>
                  </a:cxn>
                  <a:cxn ang="0">
                    <a:pos x="1013" y="62"/>
                  </a:cxn>
                  <a:cxn ang="0">
                    <a:pos x="1043" y="246"/>
                  </a:cxn>
                  <a:cxn ang="0">
                    <a:pos x="951" y="677"/>
                  </a:cxn>
                  <a:cxn ang="0">
                    <a:pos x="1074" y="1154"/>
                  </a:cxn>
                  <a:cxn ang="0">
                    <a:pos x="1028" y="954"/>
                  </a:cxn>
                  <a:cxn ang="0">
                    <a:pos x="1089" y="893"/>
                  </a:cxn>
                  <a:cxn ang="0">
                    <a:pos x="1059" y="754"/>
                  </a:cxn>
                  <a:cxn ang="0">
                    <a:pos x="1043" y="708"/>
                  </a:cxn>
                  <a:cxn ang="0">
                    <a:pos x="1135" y="554"/>
                  </a:cxn>
                  <a:cxn ang="0">
                    <a:pos x="997" y="523"/>
                  </a:cxn>
                  <a:cxn ang="0">
                    <a:pos x="1182" y="446"/>
                  </a:cxn>
                  <a:cxn ang="0">
                    <a:pos x="1473" y="431"/>
                  </a:cxn>
                  <a:cxn ang="0">
                    <a:pos x="1258" y="554"/>
                  </a:cxn>
                  <a:cxn ang="0">
                    <a:pos x="1458" y="662"/>
                  </a:cxn>
                  <a:cxn ang="0">
                    <a:pos x="1274" y="739"/>
                  </a:cxn>
                  <a:cxn ang="0">
                    <a:pos x="1458" y="846"/>
                  </a:cxn>
                  <a:cxn ang="0">
                    <a:pos x="1488" y="908"/>
                  </a:cxn>
                  <a:cxn ang="0">
                    <a:pos x="1274" y="1123"/>
                  </a:cxn>
                  <a:cxn ang="0">
                    <a:pos x="1611" y="1093"/>
                  </a:cxn>
                  <a:cxn ang="0">
                    <a:pos x="1627" y="1170"/>
                  </a:cxn>
                  <a:cxn ang="0">
                    <a:pos x="967" y="1446"/>
                  </a:cxn>
                  <a:cxn ang="0">
                    <a:pos x="844" y="1477"/>
                  </a:cxn>
                  <a:cxn ang="0">
                    <a:pos x="890" y="800"/>
                  </a:cxn>
                  <a:cxn ang="0">
                    <a:pos x="767" y="739"/>
                  </a:cxn>
                  <a:cxn ang="0">
                    <a:pos x="844" y="508"/>
                  </a:cxn>
                  <a:cxn ang="0">
                    <a:pos x="936" y="93"/>
                  </a:cxn>
                  <a:cxn ang="0">
                    <a:pos x="568" y="31"/>
                  </a:cxn>
                  <a:cxn ang="0">
                    <a:pos x="552" y="170"/>
                  </a:cxn>
                  <a:cxn ang="0">
                    <a:pos x="384" y="16"/>
                  </a:cxn>
                </a:cxnLst>
                <a:rect l="0" t="0" r="r" b="b"/>
                <a:pathLst>
                  <a:path w="1673" h="1539">
                    <a:moveTo>
                      <a:pt x="215" y="1000"/>
                    </a:moveTo>
                    <a:lnTo>
                      <a:pt x="245" y="1000"/>
                    </a:lnTo>
                    <a:lnTo>
                      <a:pt x="245" y="1093"/>
                    </a:lnTo>
                    <a:lnTo>
                      <a:pt x="230" y="1139"/>
                    </a:lnTo>
                    <a:lnTo>
                      <a:pt x="184" y="1231"/>
                    </a:lnTo>
                    <a:lnTo>
                      <a:pt x="153" y="1246"/>
                    </a:lnTo>
                    <a:lnTo>
                      <a:pt x="138" y="1262"/>
                    </a:lnTo>
                    <a:lnTo>
                      <a:pt x="123" y="1262"/>
                    </a:lnTo>
                    <a:lnTo>
                      <a:pt x="107" y="1231"/>
                    </a:lnTo>
                    <a:lnTo>
                      <a:pt x="107" y="1170"/>
                    </a:lnTo>
                    <a:lnTo>
                      <a:pt x="123" y="1154"/>
                    </a:lnTo>
                    <a:lnTo>
                      <a:pt x="169" y="1093"/>
                    </a:lnTo>
                    <a:lnTo>
                      <a:pt x="184" y="1046"/>
                    </a:lnTo>
                    <a:lnTo>
                      <a:pt x="215" y="1031"/>
                    </a:lnTo>
                    <a:lnTo>
                      <a:pt x="215" y="1000"/>
                    </a:lnTo>
                    <a:close/>
                    <a:moveTo>
                      <a:pt x="583" y="985"/>
                    </a:moveTo>
                    <a:lnTo>
                      <a:pt x="614" y="985"/>
                    </a:lnTo>
                    <a:lnTo>
                      <a:pt x="629" y="1000"/>
                    </a:lnTo>
                    <a:lnTo>
                      <a:pt x="660" y="1000"/>
                    </a:lnTo>
                    <a:lnTo>
                      <a:pt x="706" y="1016"/>
                    </a:lnTo>
                    <a:lnTo>
                      <a:pt x="721" y="1046"/>
                    </a:lnTo>
                    <a:lnTo>
                      <a:pt x="752" y="1077"/>
                    </a:lnTo>
                    <a:lnTo>
                      <a:pt x="752" y="1139"/>
                    </a:lnTo>
                    <a:lnTo>
                      <a:pt x="736" y="1154"/>
                    </a:lnTo>
                    <a:lnTo>
                      <a:pt x="721" y="1154"/>
                    </a:lnTo>
                    <a:lnTo>
                      <a:pt x="629" y="1062"/>
                    </a:lnTo>
                    <a:lnTo>
                      <a:pt x="614" y="1031"/>
                    </a:lnTo>
                    <a:lnTo>
                      <a:pt x="583" y="1016"/>
                    </a:lnTo>
                    <a:lnTo>
                      <a:pt x="583" y="985"/>
                    </a:lnTo>
                    <a:close/>
                    <a:moveTo>
                      <a:pt x="414" y="708"/>
                    </a:moveTo>
                    <a:lnTo>
                      <a:pt x="460" y="708"/>
                    </a:lnTo>
                    <a:lnTo>
                      <a:pt x="476" y="723"/>
                    </a:lnTo>
                    <a:lnTo>
                      <a:pt x="506" y="739"/>
                    </a:lnTo>
                    <a:lnTo>
                      <a:pt x="537" y="770"/>
                    </a:lnTo>
                    <a:lnTo>
                      <a:pt x="537" y="800"/>
                    </a:lnTo>
                    <a:lnTo>
                      <a:pt x="598" y="785"/>
                    </a:lnTo>
                    <a:lnTo>
                      <a:pt x="721" y="785"/>
                    </a:lnTo>
                    <a:lnTo>
                      <a:pt x="752" y="816"/>
                    </a:lnTo>
                    <a:lnTo>
                      <a:pt x="752" y="831"/>
                    </a:lnTo>
                    <a:lnTo>
                      <a:pt x="736" y="846"/>
                    </a:lnTo>
                    <a:lnTo>
                      <a:pt x="675" y="846"/>
                    </a:lnTo>
                    <a:lnTo>
                      <a:pt x="522" y="877"/>
                    </a:lnTo>
                    <a:lnTo>
                      <a:pt x="522" y="1246"/>
                    </a:lnTo>
                    <a:lnTo>
                      <a:pt x="506" y="1308"/>
                    </a:lnTo>
                    <a:lnTo>
                      <a:pt x="491" y="1354"/>
                    </a:lnTo>
                    <a:lnTo>
                      <a:pt x="460" y="1416"/>
                    </a:lnTo>
                    <a:lnTo>
                      <a:pt x="430" y="1431"/>
                    </a:lnTo>
                    <a:lnTo>
                      <a:pt x="414" y="1416"/>
                    </a:lnTo>
                    <a:lnTo>
                      <a:pt x="368" y="1354"/>
                    </a:lnTo>
                    <a:lnTo>
                      <a:pt x="337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46"/>
                    </a:lnTo>
                    <a:lnTo>
                      <a:pt x="322" y="1246"/>
                    </a:lnTo>
                    <a:lnTo>
                      <a:pt x="368" y="1262"/>
                    </a:lnTo>
                    <a:lnTo>
                      <a:pt x="414" y="1262"/>
                    </a:lnTo>
                    <a:lnTo>
                      <a:pt x="414" y="1231"/>
                    </a:lnTo>
                    <a:lnTo>
                      <a:pt x="430" y="1216"/>
                    </a:lnTo>
                    <a:lnTo>
                      <a:pt x="430" y="893"/>
                    </a:lnTo>
                    <a:lnTo>
                      <a:pt x="276" y="939"/>
                    </a:lnTo>
                    <a:lnTo>
                      <a:pt x="169" y="954"/>
                    </a:lnTo>
                    <a:lnTo>
                      <a:pt x="107" y="970"/>
                    </a:lnTo>
                    <a:lnTo>
                      <a:pt x="107" y="954"/>
                    </a:lnTo>
                    <a:lnTo>
                      <a:pt x="77" y="954"/>
                    </a:lnTo>
                    <a:lnTo>
                      <a:pt x="31" y="939"/>
                    </a:lnTo>
                    <a:lnTo>
                      <a:pt x="15" y="908"/>
                    </a:lnTo>
                    <a:lnTo>
                      <a:pt x="0" y="893"/>
                    </a:lnTo>
                    <a:lnTo>
                      <a:pt x="0" y="877"/>
                    </a:lnTo>
                    <a:lnTo>
                      <a:pt x="31" y="877"/>
                    </a:lnTo>
                    <a:lnTo>
                      <a:pt x="199" y="862"/>
                    </a:lnTo>
                    <a:lnTo>
                      <a:pt x="445" y="816"/>
                    </a:lnTo>
                    <a:lnTo>
                      <a:pt x="445" y="785"/>
                    </a:lnTo>
                    <a:lnTo>
                      <a:pt x="414" y="723"/>
                    </a:lnTo>
                    <a:lnTo>
                      <a:pt x="414" y="708"/>
                    </a:lnTo>
                    <a:close/>
                    <a:moveTo>
                      <a:pt x="307" y="400"/>
                    </a:moveTo>
                    <a:lnTo>
                      <a:pt x="322" y="400"/>
                    </a:lnTo>
                    <a:lnTo>
                      <a:pt x="353" y="416"/>
                    </a:lnTo>
                    <a:lnTo>
                      <a:pt x="399" y="462"/>
                    </a:lnTo>
                    <a:lnTo>
                      <a:pt x="384" y="477"/>
                    </a:lnTo>
                    <a:lnTo>
                      <a:pt x="322" y="554"/>
                    </a:lnTo>
                    <a:lnTo>
                      <a:pt x="353" y="570"/>
                    </a:lnTo>
                    <a:lnTo>
                      <a:pt x="384" y="570"/>
                    </a:lnTo>
                    <a:lnTo>
                      <a:pt x="430" y="616"/>
                    </a:lnTo>
                    <a:lnTo>
                      <a:pt x="430" y="662"/>
                    </a:lnTo>
                    <a:lnTo>
                      <a:pt x="384" y="662"/>
                    </a:lnTo>
                    <a:lnTo>
                      <a:pt x="353" y="646"/>
                    </a:lnTo>
                    <a:lnTo>
                      <a:pt x="337" y="616"/>
                    </a:lnTo>
                    <a:lnTo>
                      <a:pt x="307" y="585"/>
                    </a:lnTo>
                    <a:lnTo>
                      <a:pt x="138" y="754"/>
                    </a:lnTo>
                    <a:lnTo>
                      <a:pt x="123" y="754"/>
                    </a:lnTo>
                    <a:lnTo>
                      <a:pt x="107" y="770"/>
                    </a:lnTo>
                    <a:lnTo>
                      <a:pt x="92" y="770"/>
                    </a:lnTo>
                    <a:lnTo>
                      <a:pt x="92" y="754"/>
                    </a:lnTo>
                    <a:lnTo>
                      <a:pt x="138" y="708"/>
                    </a:lnTo>
                    <a:lnTo>
                      <a:pt x="245" y="570"/>
                    </a:lnTo>
                    <a:lnTo>
                      <a:pt x="276" y="446"/>
                    </a:lnTo>
                    <a:lnTo>
                      <a:pt x="276" y="416"/>
                    </a:lnTo>
                    <a:lnTo>
                      <a:pt x="291" y="416"/>
                    </a:lnTo>
                    <a:lnTo>
                      <a:pt x="307" y="400"/>
                    </a:lnTo>
                    <a:close/>
                    <a:moveTo>
                      <a:pt x="598" y="354"/>
                    </a:moveTo>
                    <a:lnTo>
                      <a:pt x="614" y="354"/>
                    </a:lnTo>
                    <a:lnTo>
                      <a:pt x="675" y="385"/>
                    </a:lnTo>
                    <a:lnTo>
                      <a:pt x="690" y="416"/>
                    </a:lnTo>
                    <a:lnTo>
                      <a:pt x="675" y="431"/>
                    </a:lnTo>
                    <a:lnTo>
                      <a:pt x="660" y="477"/>
                    </a:lnTo>
                    <a:lnTo>
                      <a:pt x="629" y="523"/>
                    </a:lnTo>
                    <a:lnTo>
                      <a:pt x="675" y="539"/>
                    </a:lnTo>
                    <a:lnTo>
                      <a:pt x="706" y="539"/>
                    </a:lnTo>
                    <a:lnTo>
                      <a:pt x="721" y="554"/>
                    </a:lnTo>
                    <a:lnTo>
                      <a:pt x="736" y="585"/>
                    </a:lnTo>
                    <a:lnTo>
                      <a:pt x="736" y="616"/>
                    </a:lnTo>
                    <a:lnTo>
                      <a:pt x="706" y="616"/>
                    </a:lnTo>
                    <a:lnTo>
                      <a:pt x="675" y="600"/>
                    </a:lnTo>
                    <a:lnTo>
                      <a:pt x="614" y="539"/>
                    </a:lnTo>
                    <a:lnTo>
                      <a:pt x="583" y="585"/>
                    </a:lnTo>
                    <a:lnTo>
                      <a:pt x="552" y="616"/>
                    </a:lnTo>
                    <a:lnTo>
                      <a:pt x="522" y="631"/>
                    </a:lnTo>
                    <a:lnTo>
                      <a:pt x="506" y="646"/>
                    </a:lnTo>
                    <a:lnTo>
                      <a:pt x="506" y="631"/>
                    </a:lnTo>
                    <a:lnTo>
                      <a:pt x="537" y="585"/>
                    </a:lnTo>
                    <a:lnTo>
                      <a:pt x="583" y="493"/>
                    </a:lnTo>
                    <a:lnTo>
                      <a:pt x="598" y="400"/>
                    </a:lnTo>
                    <a:lnTo>
                      <a:pt x="598" y="354"/>
                    </a:lnTo>
                    <a:close/>
                    <a:moveTo>
                      <a:pt x="690" y="216"/>
                    </a:moveTo>
                    <a:lnTo>
                      <a:pt x="736" y="231"/>
                    </a:lnTo>
                    <a:lnTo>
                      <a:pt x="767" y="246"/>
                    </a:lnTo>
                    <a:lnTo>
                      <a:pt x="767" y="277"/>
                    </a:lnTo>
                    <a:lnTo>
                      <a:pt x="629" y="323"/>
                    </a:lnTo>
                    <a:lnTo>
                      <a:pt x="414" y="354"/>
                    </a:lnTo>
                    <a:lnTo>
                      <a:pt x="337" y="370"/>
                    </a:lnTo>
                    <a:lnTo>
                      <a:pt x="291" y="370"/>
                    </a:lnTo>
                    <a:lnTo>
                      <a:pt x="276" y="354"/>
                    </a:lnTo>
                    <a:lnTo>
                      <a:pt x="261" y="354"/>
                    </a:lnTo>
                    <a:lnTo>
                      <a:pt x="230" y="323"/>
                    </a:lnTo>
                    <a:lnTo>
                      <a:pt x="245" y="308"/>
                    </a:lnTo>
                    <a:lnTo>
                      <a:pt x="261" y="308"/>
                    </a:lnTo>
                    <a:lnTo>
                      <a:pt x="445" y="277"/>
                    </a:lnTo>
                    <a:lnTo>
                      <a:pt x="552" y="246"/>
                    </a:lnTo>
                    <a:lnTo>
                      <a:pt x="629" y="231"/>
                    </a:lnTo>
                    <a:lnTo>
                      <a:pt x="690" y="216"/>
                    </a:lnTo>
                    <a:close/>
                    <a:moveTo>
                      <a:pt x="1105" y="185"/>
                    </a:moveTo>
                    <a:lnTo>
                      <a:pt x="1151" y="185"/>
                    </a:lnTo>
                    <a:lnTo>
                      <a:pt x="1182" y="200"/>
                    </a:lnTo>
                    <a:lnTo>
                      <a:pt x="1228" y="216"/>
                    </a:lnTo>
                    <a:lnTo>
                      <a:pt x="1258" y="231"/>
                    </a:lnTo>
                    <a:lnTo>
                      <a:pt x="1274" y="262"/>
                    </a:lnTo>
                    <a:lnTo>
                      <a:pt x="1304" y="293"/>
                    </a:lnTo>
                    <a:lnTo>
                      <a:pt x="1304" y="323"/>
                    </a:lnTo>
                    <a:lnTo>
                      <a:pt x="1289" y="339"/>
                    </a:lnTo>
                    <a:lnTo>
                      <a:pt x="1258" y="339"/>
                    </a:lnTo>
                    <a:lnTo>
                      <a:pt x="1243" y="323"/>
                    </a:lnTo>
                    <a:lnTo>
                      <a:pt x="1197" y="293"/>
                    </a:lnTo>
                    <a:lnTo>
                      <a:pt x="1151" y="246"/>
                    </a:lnTo>
                    <a:lnTo>
                      <a:pt x="1120" y="246"/>
                    </a:lnTo>
                    <a:lnTo>
                      <a:pt x="1120" y="231"/>
                    </a:lnTo>
                    <a:lnTo>
                      <a:pt x="1105" y="216"/>
                    </a:lnTo>
                    <a:lnTo>
                      <a:pt x="1105" y="185"/>
                    </a:lnTo>
                    <a:close/>
                    <a:moveTo>
                      <a:pt x="951" y="46"/>
                    </a:moveTo>
                    <a:lnTo>
                      <a:pt x="997" y="46"/>
                    </a:lnTo>
                    <a:lnTo>
                      <a:pt x="1013" y="62"/>
                    </a:lnTo>
                    <a:lnTo>
                      <a:pt x="1043" y="62"/>
                    </a:lnTo>
                    <a:lnTo>
                      <a:pt x="1105" y="123"/>
                    </a:lnTo>
                    <a:lnTo>
                      <a:pt x="1074" y="185"/>
                    </a:lnTo>
                    <a:lnTo>
                      <a:pt x="1059" y="200"/>
                    </a:lnTo>
                    <a:lnTo>
                      <a:pt x="1043" y="246"/>
                    </a:lnTo>
                    <a:lnTo>
                      <a:pt x="1013" y="308"/>
                    </a:lnTo>
                    <a:lnTo>
                      <a:pt x="967" y="416"/>
                    </a:lnTo>
                    <a:lnTo>
                      <a:pt x="875" y="585"/>
                    </a:lnTo>
                    <a:lnTo>
                      <a:pt x="936" y="646"/>
                    </a:lnTo>
                    <a:lnTo>
                      <a:pt x="951" y="677"/>
                    </a:lnTo>
                    <a:lnTo>
                      <a:pt x="951" y="723"/>
                    </a:lnTo>
                    <a:lnTo>
                      <a:pt x="936" y="770"/>
                    </a:lnTo>
                    <a:lnTo>
                      <a:pt x="936" y="1170"/>
                    </a:lnTo>
                    <a:lnTo>
                      <a:pt x="1013" y="1154"/>
                    </a:lnTo>
                    <a:lnTo>
                      <a:pt x="1074" y="1154"/>
                    </a:lnTo>
                    <a:lnTo>
                      <a:pt x="1151" y="1139"/>
                    </a:lnTo>
                    <a:lnTo>
                      <a:pt x="1151" y="985"/>
                    </a:lnTo>
                    <a:lnTo>
                      <a:pt x="1074" y="985"/>
                    </a:lnTo>
                    <a:lnTo>
                      <a:pt x="1043" y="970"/>
                    </a:lnTo>
                    <a:lnTo>
                      <a:pt x="1028" y="954"/>
                    </a:lnTo>
                    <a:lnTo>
                      <a:pt x="1013" y="954"/>
                    </a:lnTo>
                    <a:lnTo>
                      <a:pt x="997" y="923"/>
                    </a:lnTo>
                    <a:lnTo>
                      <a:pt x="1013" y="908"/>
                    </a:lnTo>
                    <a:lnTo>
                      <a:pt x="1043" y="908"/>
                    </a:lnTo>
                    <a:lnTo>
                      <a:pt x="1089" y="893"/>
                    </a:lnTo>
                    <a:lnTo>
                      <a:pt x="1151" y="893"/>
                    </a:lnTo>
                    <a:lnTo>
                      <a:pt x="1151" y="739"/>
                    </a:lnTo>
                    <a:lnTo>
                      <a:pt x="1135" y="739"/>
                    </a:lnTo>
                    <a:lnTo>
                      <a:pt x="1105" y="754"/>
                    </a:lnTo>
                    <a:lnTo>
                      <a:pt x="1059" y="754"/>
                    </a:lnTo>
                    <a:lnTo>
                      <a:pt x="1028" y="739"/>
                    </a:lnTo>
                    <a:lnTo>
                      <a:pt x="1013" y="739"/>
                    </a:lnTo>
                    <a:lnTo>
                      <a:pt x="997" y="723"/>
                    </a:lnTo>
                    <a:lnTo>
                      <a:pt x="1013" y="708"/>
                    </a:lnTo>
                    <a:lnTo>
                      <a:pt x="1043" y="708"/>
                    </a:lnTo>
                    <a:lnTo>
                      <a:pt x="1089" y="693"/>
                    </a:lnTo>
                    <a:lnTo>
                      <a:pt x="1151" y="677"/>
                    </a:lnTo>
                    <a:lnTo>
                      <a:pt x="1151" y="631"/>
                    </a:lnTo>
                    <a:lnTo>
                      <a:pt x="1135" y="585"/>
                    </a:lnTo>
                    <a:lnTo>
                      <a:pt x="1135" y="554"/>
                    </a:lnTo>
                    <a:lnTo>
                      <a:pt x="1120" y="523"/>
                    </a:lnTo>
                    <a:lnTo>
                      <a:pt x="1089" y="523"/>
                    </a:lnTo>
                    <a:lnTo>
                      <a:pt x="1074" y="539"/>
                    </a:lnTo>
                    <a:lnTo>
                      <a:pt x="1028" y="539"/>
                    </a:lnTo>
                    <a:lnTo>
                      <a:pt x="997" y="523"/>
                    </a:lnTo>
                    <a:lnTo>
                      <a:pt x="982" y="523"/>
                    </a:lnTo>
                    <a:lnTo>
                      <a:pt x="967" y="508"/>
                    </a:lnTo>
                    <a:lnTo>
                      <a:pt x="982" y="493"/>
                    </a:lnTo>
                    <a:lnTo>
                      <a:pt x="997" y="493"/>
                    </a:lnTo>
                    <a:lnTo>
                      <a:pt x="1182" y="446"/>
                    </a:lnTo>
                    <a:lnTo>
                      <a:pt x="1320" y="400"/>
                    </a:lnTo>
                    <a:lnTo>
                      <a:pt x="1412" y="385"/>
                    </a:lnTo>
                    <a:lnTo>
                      <a:pt x="1442" y="385"/>
                    </a:lnTo>
                    <a:lnTo>
                      <a:pt x="1473" y="416"/>
                    </a:lnTo>
                    <a:lnTo>
                      <a:pt x="1473" y="431"/>
                    </a:lnTo>
                    <a:lnTo>
                      <a:pt x="1442" y="446"/>
                    </a:lnTo>
                    <a:lnTo>
                      <a:pt x="1366" y="477"/>
                    </a:lnTo>
                    <a:lnTo>
                      <a:pt x="1212" y="523"/>
                    </a:lnTo>
                    <a:lnTo>
                      <a:pt x="1243" y="539"/>
                    </a:lnTo>
                    <a:lnTo>
                      <a:pt x="1258" y="554"/>
                    </a:lnTo>
                    <a:lnTo>
                      <a:pt x="1258" y="662"/>
                    </a:lnTo>
                    <a:lnTo>
                      <a:pt x="1320" y="646"/>
                    </a:lnTo>
                    <a:lnTo>
                      <a:pt x="1366" y="631"/>
                    </a:lnTo>
                    <a:lnTo>
                      <a:pt x="1427" y="631"/>
                    </a:lnTo>
                    <a:lnTo>
                      <a:pt x="1458" y="662"/>
                    </a:lnTo>
                    <a:lnTo>
                      <a:pt x="1458" y="677"/>
                    </a:lnTo>
                    <a:lnTo>
                      <a:pt x="1442" y="693"/>
                    </a:lnTo>
                    <a:lnTo>
                      <a:pt x="1427" y="693"/>
                    </a:lnTo>
                    <a:lnTo>
                      <a:pt x="1335" y="723"/>
                    </a:lnTo>
                    <a:lnTo>
                      <a:pt x="1274" y="739"/>
                    </a:lnTo>
                    <a:lnTo>
                      <a:pt x="1274" y="893"/>
                    </a:lnTo>
                    <a:lnTo>
                      <a:pt x="1366" y="862"/>
                    </a:lnTo>
                    <a:lnTo>
                      <a:pt x="1381" y="862"/>
                    </a:lnTo>
                    <a:lnTo>
                      <a:pt x="1396" y="846"/>
                    </a:lnTo>
                    <a:lnTo>
                      <a:pt x="1458" y="846"/>
                    </a:lnTo>
                    <a:lnTo>
                      <a:pt x="1473" y="862"/>
                    </a:lnTo>
                    <a:lnTo>
                      <a:pt x="1488" y="862"/>
                    </a:lnTo>
                    <a:lnTo>
                      <a:pt x="1504" y="877"/>
                    </a:lnTo>
                    <a:lnTo>
                      <a:pt x="1504" y="893"/>
                    </a:lnTo>
                    <a:lnTo>
                      <a:pt x="1488" y="908"/>
                    </a:lnTo>
                    <a:lnTo>
                      <a:pt x="1458" y="908"/>
                    </a:lnTo>
                    <a:lnTo>
                      <a:pt x="1412" y="923"/>
                    </a:lnTo>
                    <a:lnTo>
                      <a:pt x="1350" y="939"/>
                    </a:lnTo>
                    <a:lnTo>
                      <a:pt x="1274" y="954"/>
                    </a:lnTo>
                    <a:lnTo>
                      <a:pt x="1274" y="1123"/>
                    </a:lnTo>
                    <a:lnTo>
                      <a:pt x="1304" y="1123"/>
                    </a:lnTo>
                    <a:lnTo>
                      <a:pt x="1396" y="1093"/>
                    </a:lnTo>
                    <a:lnTo>
                      <a:pt x="1473" y="1077"/>
                    </a:lnTo>
                    <a:lnTo>
                      <a:pt x="1565" y="1077"/>
                    </a:lnTo>
                    <a:lnTo>
                      <a:pt x="1611" y="1093"/>
                    </a:lnTo>
                    <a:lnTo>
                      <a:pt x="1642" y="1108"/>
                    </a:lnTo>
                    <a:lnTo>
                      <a:pt x="1657" y="1139"/>
                    </a:lnTo>
                    <a:lnTo>
                      <a:pt x="1673" y="1154"/>
                    </a:lnTo>
                    <a:lnTo>
                      <a:pt x="1673" y="1170"/>
                    </a:lnTo>
                    <a:lnTo>
                      <a:pt x="1627" y="1170"/>
                    </a:lnTo>
                    <a:lnTo>
                      <a:pt x="1304" y="1185"/>
                    </a:lnTo>
                    <a:lnTo>
                      <a:pt x="1059" y="1216"/>
                    </a:lnTo>
                    <a:lnTo>
                      <a:pt x="997" y="1216"/>
                    </a:lnTo>
                    <a:lnTo>
                      <a:pt x="967" y="1200"/>
                    </a:lnTo>
                    <a:lnTo>
                      <a:pt x="967" y="1446"/>
                    </a:lnTo>
                    <a:lnTo>
                      <a:pt x="936" y="1508"/>
                    </a:lnTo>
                    <a:lnTo>
                      <a:pt x="905" y="1539"/>
                    </a:lnTo>
                    <a:lnTo>
                      <a:pt x="890" y="1539"/>
                    </a:lnTo>
                    <a:lnTo>
                      <a:pt x="875" y="1523"/>
                    </a:lnTo>
                    <a:lnTo>
                      <a:pt x="844" y="1477"/>
                    </a:lnTo>
                    <a:lnTo>
                      <a:pt x="829" y="1431"/>
                    </a:lnTo>
                    <a:lnTo>
                      <a:pt x="829" y="1400"/>
                    </a:lnTo>
                    <a:lnTo>
                      <a:pt x="875" y="1170"/>
                    </a:lnTo>
                    <a:lnTo>
                      <a:pt x="890" y="954"/>
                    </a:lnTo>
                    <a:lnTo>
                      <a:pt x="890" y="800"/>
                    </a:lnTo>
                    <a:lnTo>
                      <a:pt x="875" y="708"/>
                    </a:lnTo>
                    <a:lnTo>
                      <a:pt x="844" y="662"/>
                    </a:lnTo>
                    <a:lnTo>
                      <a:pt x="813" y="693"/>
                    </a:lnTo>
                    <a:lnTo>
                      <a:pt x="798" y="723"/>
                    </a:lnTo>
                    <a:lnTo>
                      <a:pt x="767" y="739"/>
                    </a:lnTo>
                    <a:lnTo>
                      <a:pt x="752" y="739"/>
                    </a:lnTo>
                    <a:lnTo>
                      <a:pt x="752" y="723"/>
                    </a:lnTo>
                    <a:lnTo>
                      <a:pt x="767" y="693"/>
                    </a:lnTo>
                    <a:lnTo>
                      <a:pt x="798" y="616"/>
                    </a:lnTo>
                    <a:lnTo>
                      <a:pt x="844" y="508"/>
                    </a:lnTo>
                    <a:lnTo>
                      <a:pt x="905" y="370"/>
                    </a:lnTo>
                    <a:lnTo>
                      <a:pt x="936" y="262"/>
                    </a:lnTo>
                    <a:lnTo>
                      <a:pt x="951" y="154"/>
                    </a:lnTo>
                    <a:lnTo>
                      <a:pt x="951" y="123"/>
                    </a:lnTo>
                    <a:lnTo>
                      <a:pt x="936" y="93"/>
                    </a:lnTo>
                    <a:lnTo>
                      <a:pt x="936" y="62"/>
                    </a:lnTo>
                    <a:lnTo>
                      <a:pt x="951" y="46"/>
                    </a:lnTo>
                    <a:close/>
                    <a:moveTo>
                      <a:pt x="399" y="0"/>
                    </a:moveTo>
                    <a:lnTo>
                      <a:pt x="506" y="0"/>
                    </a:lnTo>
                    <a:lnTo>
                      <a:pt x="568" y="31"/>
                    </a:lnTo>
                    <a:lnTo>
                      <a:pt x="598" y="62"/>
                    </a:lnTo>
                    <a:lnTo>
                      <a:pt x="614" y="108"/>
                    </a:lnTo>
                    <a:lnTo>
                      <a:pt x="614" y="154"/>
                    </a:lnTo>
                    <a:lnTo>
                      <a:pt x="598" y="170"/>
                    </a:lnTo>
                    <a:lnTo>
                      <a:pt x="552" y="170"/>
                    </a:lnTo>
                    <a:lnTo>
                      <a:pt x="537" y="154"/>
                    </a:lnTo>
                    <a:lnTo>
                      <a:pt x="445" y="77"/>
                    </a:lnTo>
                    <a:lnTo>
                      <a:pt x="414" y="46"/>
                    </a:lnTo>
                    <a:lnTo>
                      <a:pt x="384" y="31"/>
                    </a:lnTo>
                    <a:lnTo>
                      <a:pt x="384" y="16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0" name="Freeform 36"/>
              <p:cNvSpPr>
                <a:spLocks noEditPoints="1"/>
              </p:cNvSpPr>
              <p:nvPr/>
            </p:nvSpPr>
            <p:spPr bwMode="auto">
              <a:xfrm>
                <a:off x="22976" y="6206"/>
                <a:ext cx="1627" cy="1569"/>
              </a:xfrm>
              <a:custGeom>
                <a:avLst/>
                <a:gdLst/>
                <a:ahLst/>
                <a:cxnLst>
                  <a:cxn ang="0">
                    <a:pos x="1167" y="938"/>
                  </a:cxn>
                  <a:cxn ang="0">
                    <a:pos x="1121" y="1046"/>
                  </a:cxn>
                  <a:cxn ang="0">
                    <a:pos x="1289" y="1415"/>
                  </a:cxn>
                  <a:cxn ang="0">
                    <a:pos x="1581" y="1523"/>
                  </a:cxn>
                  <a:cxn ang="0">
                    <a:pos x="1213" y="1554"/>
                  </a:cxn>
                  <a:cxn ang="0">
                    <a:pos x="783" y="1400"/>
                  </a:cxn>
                  <a:cxn ang="0">
                    <a:pos x="369" y="1507"/>
                  </a:cxn>
                  <a:cxn ang="0">
                    <a:pos x="676" y="1384"/>
                  </a:cxn>
                  <a:cxn ang="0">
                    <a:pos x="614" y="1107"/>
                  </a:cxn>
                  <a:cxn ang="0">
                    <a:pos x="645" y="1061"/>
                  </a:cxn>
                  <a:cxn ang="0">
                    <a:pos x="937" y="1154"/>
                  </a:cxn>
                  <a:cxn ang="0">
                    <a:pos x="967" y="969"/>
                  </a:cxn>
                  <a:cxn ang="0">
                    <a:pos x="691" y="1015"/>
                  </a:cxn>
                  <a:cxn ang="0">
                    <a:pos x="676" y="954"/>
                  </a:cxn>
                  <a:cxn ang="0">
                    <a:pos x="983" y="600"/>
                  </a:cxn>
                  <a:cxn ang="0">
                    <a:pos x="798" y="738"/>
                  </a:cxn>
                  <a:cxn ang="0">
                    <a:pos x="967" y="677"/>
                  </a:cxn>
                  <a:cxn ang="0">
                    <a:pos x="1044" y="307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7"/>
                  </a:cxn>
                  <a:cxn ang="0">
                    <a:pos x="1090" y="569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8" y="861"/>
                  </a:cxn>
                  <a:cxn ang="0">
                    <a:pos x="722" y="800"/>
                  </a:cxn>
                  <a:cxn ang="0">
                    <a:pos x="599" y="661"/>
                  </a:cxn>
                  <a:cxn ang="0">
                    <a:pos x="461" y="646"/>
                  </a:cxn>
                  <a:cxn ang="0">
                    <a:pos x="676" y="523"/>
                  </a:cxn>
                  <a:cxn ang="0">
                    <a:pos x="676" y="384"/>
                  </a:cxn>
                  <a:cxn ang="0">
                    <a:pos x="752" y="415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7" y="169"/>
                  </a:cxn>
                  <a:cxn ang="0">
                    <a:pos x="1289" y="231"/>
                  </a:cxn>
                  <a:cxn ang="0">
                    <a:pos x="890" y="307"/>
                  </a:cxn>
                  <a:cxn ang="0">
                    <a:pos x="461" y="384"/>
                  </a:cxn>
                  <a:cxn ang="0">
                    <a:pos x="399" y="800"/>
                  </a:cxn>
                  <a:cxn ang="0">
                    <a:pos x="231" y="1261"/>
                  </a:cxn>
                  <a:cxn ang="0">
                    <a:pos x="16" y="1492"/>
                  </a:cxn>
                  <a:cxn ang="0">
                    <a:pos x="77" y="1338"/>
                  </a:cxn>
                  <a:cxn ang="0">
                    <a:pos x="277" y="861"/>
                  </a:cxn>
                  <a:cxn ang="0">
                    <a:pos x="338" y="354"/>
                  </a:cxn>
                  <a:cxn ang="0">
                    <a:pos x="353" y="246"/>
                  </a:cxn>
                  <a:cxn ang="0">
                    <a:pos x="1059" y="184"/>
                  </a:cxn>
                  <a:cxn ang="0">
                    <a:pos x="875" y="15"/>
                  </a:cxn>
                  <a:cxn ang="0">
                    <a:pos x="967" y="169"/>
                  </a:cxn>
                  <a:cxn ang="0">
                    <a:pos x="844" y="138"/>
                  </a:cxn>
                </a:cxnLst>
                <a:rect l="0" t="0" r="r" b="b"/>
                <a:pathLst>
                  <a:path w="1627" h="1569">
                    <a:moveTo>
                      <a:pt x="1059" y="877"/>
                    </a:moveTo>
                    <a:lnTo>
                      <a:pt x="1090" y="877"/>
                    </a:lnTo>
                    <a:lnTo>
                      <a:pt x="1151" y="907"/>
                    </a:lnTo>
                    <a:lnTo>
                      <a:pt x="1167" y="938"/>
                    </a:lnTo>
                    <a:lnTo>
                      <a:pt x="1182" y="954"/>
                    </a:lnTo>
                    <a:lnTo>
                      <a:pt x="1182" y="969"/>
                    </a:lnTo>
                    <a:lnTo>
                      <a:pt x="1167" y="984"/>
                    </a:lnTo>
                    <a:lnTo>
                      <a:pt x="1121" y="1046"/>
                    </a:lnTo>
                    <a:lnTo>
                      <a:pt x="1059" y="1138"/>
                    </a:lnTo>
                    <a:lnTo>
                      <a:pt x="967" y="1261"/>
                    </a:lnTo>
                    <a:lnTo>
                      <a:pt x="1136" y="1354"/>
                    </a:lnTo>
                    <a:lnTo>
                      <a:pt x="1289" y="1415"/>
                    </a:lnTo>
                    <a:lnTo>
                      <a:pt x="1382" y="1431"/>
                    </a:lnTo>
                    <a:lnTo>
                      <a:pt x="1489" y="1446"/>
                    </a:lnTo>
                    <a:lnTo>
                      <a:pt x="1627" y="1492"/>
                    </a:lnTo>
                    <a:lnTo>
                      <a:pt x="1581" y="1523"/>
                    </a:lnTo>
                    <a:lnTo>
                      <a:pt x="1336" y="1554"/>
                    </a:lnTo>
                    <a:lnTo>
                      <a:pt x="1259" y="1569"/>
                    </a:lnTo>
                    <a:lnTo>
                      <a:pt x="1228" y="1569"/>
                    </a:lnTo>
                    <a:lnTo>
                      <a:pt x="1213" y="1554"/>
                    </a:lnTo>
                    <a:lnTo>
                      <a:pt x="1182" y="1538"/>
                    </a:lnTo>
                    <a:lnTo>
                      <a:pt x="967" y="1384"/>
                    </a:lnTo>
                    <a:lnTo>
                      <a:pt x="906" y="1307"/>
                    </a:lnTo>
                    <a:lnTo>
                      <a:pt x="783" y="1400"/>
                    </a:lnTo>
                    <a:lnTo>
                      <a:pt x="614" y="1446"/>
                    </a:lnTo>
                    <a:lnTo>
                      <a:pt x="445" y="1477"/>
                    </a:lnTo>
                    <a:lnTo>
                      <a:pt x="430" y="1507"/>
                    </a:lnTo>
                    <a:lnTo>
                      <a:pt x="369" y="1507"/>
                    </a:lnTo>
                    <a:lnTo>
                      <a:pt x="369" y="1492"/>
                    </a:lnTo>
                    <a:lnTo>
                      <a:pt x="415" y="1477"/>
                    </a:lnTo>
                    <a:lnTo>
                      <a:pt x="522" y="1446"/>
                    </a:lnTo>
                    <a:lnTo>
                      <a:pt x="676" y="1384"/>
                    </a:lnTo>
                    <a:lnTo>
                      <a:pt x="829" y="1277"/>
                    </a:lnTo>
                    <a:lnTo>
                      <a:pt x="722" y="1184"/>
                    </a:lnTo>
                    <a:lnTo>
                      <a:pt x="660" y="1138"/>
                    </a:lnTo>
                    <a:lnTo>
                      <a:pt x="614" y="1107"/>
                    </a:lnTo>
                    <a:lnTo>
                      <a:pt x="584" y="1092"/>
                    </a:lnTo>
                    <a:lnTo>
                      <a:pt x="584" y="1077"/>
                    </a:lnTo>
                    <a:lnTo>
                      <a:pt x="599" y="1061"/>
                    </a:lnTo>
                    <a:lnTo>
                      <a:pt x="645" y="1061"/>
                    </a:lnTo>
                    <a:lnTo>
                      <a:pt x="706" y="1077"/>
                    </a:lnTo>
                    <a:lnTo>
                      <a:pt x="783" y="1123"/>
                    </a:lnTo>
                    <a:lnTo>
                      <a:pt x="890" y="1215"/>
                    </a:lnTo>
                    <a:lnTo>
                      <a:pt x="937" y="1154"/>
                    </a:lnTo>
                    <a:lnTo>
                      <a:pt x="967" y="1092"/>
                    </a:lnTo>
                    <a:lnTo>
                      <a:pt x="983" y="1015"/>
                    </a:lnTo>
                    <a:lnTo>
                      <a:pt x="983" y="984"/>
                    </a:lnTo>
                    <a:lnTo>
                      <a:pt x="967" y="969"/>
                    </a:lnTo>
                    <a:lnTo>
                      <a:pt x="921" y="969"/>
                    </a:lnTo>
                    <a:lnTo>
                      <a:pt x="860" y="984"/>
                    </a:lnTo>
                    <a:lnTo>
                      <a:pt x="798" y="1015"/>
                    </a:lnTo>
                    <a:lnTo>
                      <a:pt x="691" y="1015"/>
                    </a:lnTo>
                    <a:lnTo>
                      <a:pt x="630" y="984"/>
                    </a:lnTo>
                    <a:lnTo>
                      <a:pt x="630" y="969"/>
                    </a:lnTo>
                    <a:lnTo>
                      <a:pt x="645" y="954"/>
                    </a:lnTo>
                    <a:lnTo>
                      <a:pt x="676" y="954"/>
                    </a:lnTo>
                    <a:lnTo>
                      <a:pt x="844" y="923"/>
                    </a:lnTo>
                    <a:lnTo>
                      <a:pt x="983" y="892"/>
                    </a:lnTo>
                    <a:lnTo>
                      <a:pt x="1059" y="877"/>
                    </a:lnTo>
                    <a:close/>
                    <a:moveTo>
                      <a:pt x="983" y="600"/>
                    </a:moveTo>
                    <a:lnTo>
                      <a:pt x="829" y="631"/>
                    </a:lnTo>
                    <a:lnTo>
                      <a:pt x="783" y="631"/>
                    </a:lnTo>
                    <a:lnTo>
                      <a:pt x="783" y="692"/>
                    </a:lnTo>
                    <a:lnTo>
                      <a:pt x="798" y="738"/>
                    </a:lnTo>
                    <a:lnTo>
                      <a:pt x="798" y="769"/>
                    </a:lnTo>
                    <a:lnTo>
                      <a:pt x="875" y="738"/>
                    </a:lnTo>
                    <a:lnTo>
                      <a:pt x="967" y="723"/>
                    </a:lnTo>
                    <a:lnTo>
                      <a:pt x="967" y="677"/>
                    </a:lnTo>
                    <a:lnTo>
                      <a:pt x="983" y="631"/>
                    </a:lnTo>
                    <a:lnTo>
                      <a:pt x="983" y="600"/>
                    </a:lnTo>
                    <a:close/>
                    <a:moveTo>
                      <a:pt x="998" y="307"/>
                    </a:moveTo>
                    <a:lnTo>
                      <a:pt x="1044" y="307"/>
                    </a:lnTo>
                    <a:lnTo>
                      <a:pt x="1105" y="338"/>
                    </a:lnTo>
                    <a:lnTo>
                      <a:pt x="1121" y="354"/>
                    </a:lnTo>
                    <a:lnTo>
                      <a:pt x="1136" y="384"/>
                    </a:lnTo>
                    <a:lnTo>
                      <a:pt x="1136" y="400"/>
                    </a:lnTo>
                    <a:lnTo>
                      <a:pt x="1105" y="492"/>
                    </a:lnTo>
                    <a:lnTo>
                      <a:pt x="1121" y="492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3" y="461"/>
                    </a:lnTo>
                    <a:lnTo>
                      <a:pt x="1305" y="461"/>
                    </a:lnTo>
                    <a:lnTo>
                      <a:pt x="1336" y="492"/>
                    </a:lnTo>
                    <a:lnTo>
                      <a:pt x="1366" y="507"/>
                    </a:lnTo>
                    <a:lnTo>
                      <a:pt x="1382" y="538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69"/>
                    </a:lnTo>
                    <a:lnTo>
                      <a:pt x="1075" y="631"/>
                    </a:lnTo>
                    <a:lnTo>
                      <a:pt x="1059" y="707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69"/>
                    </a:lnTo>
                    <a:lnTo>
                      <a:pt x="1090" y="769"/>
                    </a:lnTo>
                    <a:lnTo>
                      <a:pt x="937" y="784"/>
                    </a:lnTo>
                    <a:lnTo>
                      <a:pt x="844" y="800"/>
                    </a:lnTo>
                    <a:lnTo>
                      <a:pt x="814" y="815"/>
                    </a:lnTo>
                    <a:lnTo>
                      <a:pt x="798" y="815"/>
                    </a:lnTo>
                    <a:lnTo>
                      <a:pt x="783" y="831"/>
                    </a:lnTo>
                    <a:lnTo>
                      <a:pt x="768" y="861"/>
                    </a:lnTo>
                    <a:lnTo>
                      <a:pt x="768" y="877"/>
                    </a:lnTo>
                    <a:lnTo>
                      <a:pt x="752" y="877"/>
                    </a:lnTo>
                    <a:lnTo>
                      <a:pt x="737" y="846"/>
                    </a:lnTo>
                    <a:lnTo>
                      <a:pt x="722" y="800"/>
                    </a:lnTo>
                    <a:lnTo>
                      <a:pt x="706" y="738"/>
                    </a:lnTo>
                    <a:lnTo>
                      <a:pt x="691" y="646"/>
                    </a:lnTo>
                    <a:lnTo>
                      <a:pt x="630" y="661"/>
                    </a:lnTo>
                    <a:lnTo>
                      <a:pt x="599" y="661"/>
                    </a:lnTo>
                    <a:lnTo>
                      <a:pt x="568" y="677"/>
                    </a:lnTo>
                    <a:lnTo>
                      <a:pt x="507" y="677"/>
                    </a:lnTo>
                    <a:lnTo>
                      <a:pt x="491" y="661"/>
                    </a:lnTo>
                    <a:lnTo>
                      <a:pt x="461" y="646"/>
                    </a:lnTo>
                    <a:lnTo>
                      <a:pt x="461" y="631"/>
                    </a:lnTo>
                    <a:lnTo>
                      <a:pt x="476" y="631"/>
                    </a:lnTo>
                    <a:lnTo>
                      <a:pt x="691" y="584"/>
                    </a:lnTo>
                    <a:lnTo>
                      <a:pt x="676" y="523"/>
                    </a:lnTo>
                    <a:lnTo>
                      <a:pt x="676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6" y="384"/>
                    </a:lnTo>
                    <a:lnTo>
                      <a:pt x="691" y="384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5"/>
                    </a:lnTo>
                    <a:lnTo>
                      <a:pt x="768" y="415"/>
                    </a:lnTo>
                    <a:lnTo>
                      <a:pt x="768" y="446"/>
                    </a:lnTo>
                    <a:lnTo>
                      <a:pt x="783" y="492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7"/>
                    </a:lnTo>
                    <a:lnTo>
                      <a:pt x="998" y="461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8"/>
                    </a:lnTo>
                    <a:lnTo>
                      <a:pt x="998" y="307"/>
                    </a:lnTo>
                    <a:close/>
                    <a:moveTo>
                      <a:pt x="1167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9" y="200"/>
                    </a:lnTo>
                    <a:lnTo>
                      <a:pt x="1289" y="231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890" y="307"/>
                    </a:lnTo>
                    <a:lnTo>
                      <a:pt x="722" y="338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1" y="384"/>
                    </a:lnTo>
                    <a:lnTo>
                      <a:pt x="461" y="431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1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6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6" y="1431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1" y="1046"/>
                    </a:lnTo>
                    <a:lnTo>
                      <a:pt x="246" y="1000"/>
                    </a:lnTo>
                    <a:lnTo>
                      <a:pt x="277" y="861"/>
                    </a:lnTo>
                    <a:lnTo>
                      <a:pt x="307" y="677"/>
                    </a:lnTo>
                    <a:lnTo>
                      <a:pt x="323" y="523"/>
                    </a:lnTo>
                    <a:lnTo>
                      <a:pt x="338" y="415"/>
                    </a:lnTo>
                    <a:lnTo>
                      <a:pt x="338" y="354"/>
                    </a:lnTo>
                    <a:lnTo>
                      <a:pt x="307" y="292"/>
                    </a:lnTo>
                    <a:lnTo>
                      <a:pt x="307" y="261"/>
                    </a:lnTo>
                    <a:lnTo>
                      <a:pt x="323" y="246"/>
                    </a:lnTo>
                    <a:lnTo>
                      <a:pt x="353" y="246"/>
                    </a:lnTo>
                    <a:lnTo>
                      <a:pt x="415" y="277"/>
                    </a:lnTo>
                    <a:lnTo>
                      <a:pt x="691" y="246"/>
                    </a:lnTo>
                    <a:lnTo>
                      <a:pt x="906" y="215"/>
                    </a:lnTo>
                    <a:lnTo>
                      <a:pt x="1059" y="184"/>
                    </a:lnTo>
                    <a:lnTo>
                      <a:pt x="1167" y="169"/>
                    </a:lnTo>
                    <a:close/>
                    <a:moveTo>
                      <a:pt x="752" y="0"/>
                    </a:moveTo>
                    <a:lnTo>
                      <a:pt x="798" y="0"/>
                    </a:lnTo>
                    <a:lnTo>
                      <a:pt x="875" y="15"/>
                    </a:lnTo>
                    <a:lnTo>
                      <a:pt x="921" y="31"/>
                    </a:lnTo>
                    <a:lnTo>
                      <a:pt x="952" y="61"/>
                    </a:lnTo>
                    <a:lnTo>
                      <a:pt x="967" y="92"/>
                    </a:lnTo>
                    <a:lnTo>
                      <a:pt x="967" y="169"/>
                    </a:lnTo>
                    <a:lnTo>
                      <a:pt x="952" y="184"/>
                    </a:lnTo>
                    <a:lnTo>
                      <a:pt x="906" y="184"/>
                    </a:lnTo>
                    <a:lnTo>
                      <a:pt x="875" y="154"/>
                    </a:lnTo>
                    <a:lnTo>
                      <a:pt x="844" y="138"/>
                    </a:lnTo>
                    <a:lnTo>
                      <a:pt x="814" y="92"/>
                    </a:lnTo>
                    <a:lnTo>
                      <a:pt x="752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1" name="Freeform 37"/>
              <p:cNvSpPr>
                <a:spLocks/>
              </p:cNvSpPr>
              <p:nvPr/>
            </p:nvSpPr>
            <p:spPr bwMode="auto">
              <a:xfrm>
                <a:off x="24757" y="6360"/>
                <a:ext cx="429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4" y="200"/>
                  </a:cxn>
                  <a:cxn ang="0">
                    <a:pos x="307" y="338"/>
                  </a:cxn>
                  <a:cxn ang="0">
                    <a:pos x="383" y="538"/>
                  </a:cxn>
                  <a:cxn ang="0">
                    <a:pos x="414" y="738"/>
                  </a:cxn>
                  <a:cxn ang="0">
                    <a:pos x="429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4" y="1584"/>
                  </a:cxn>
                  <a:cxn ang="0">
                    <a:pos x="122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0" y="1738"/>
                  </a:cxn>
                  <a:cxn ang="0">
                    <a:pos x="168" y="1553"/>
                  </a:cxn>
                  <a:cxn ang="0">
                    <a:pos x="260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29" h="1784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4" y="200"/>
                    </a:lnTo>
                    <a:lnTo>
                      <a:pt x="307" y="338"/>
                    </a:lnTo>
                    <a:lnTo>
                      <a:pt x="383" y="538"/>
                    </a:lnTo>
                    <a:lnTo>
                      <a:pt x="414" y="738"/>
                    </a:lnTo>
                    <a:lnTo>
                      <a:pt x="429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4" y="1584"/>
                    </a:lnTo>
                    <a:lnTo>
                      <a:pt x="122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0" y="1738"/>
                    </a:lnTo>
                    <a:lnTo>
                      <a:pt x="168" y="1553"/>
                    </a:lnTo>
                    <a:lnTo>
                      <a:pt x="260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2" name="Freeform 38"/>
              <p:cNvSpPr>
                <a:spLocks noEditPoints="1"/>
              </p:cNvSpPr>
              <p:nvPr/>
            </p:nvSpPr>
            <p:spPr bwMode="auto">
              <a:xfrm>
                <a:off x="25509" y="6237"/>
                <a:ext cx="1534" cy="1446"/>
              </a:xfrm>
              <a:custGeom>
                <a:avLst/>
                <a:gdLst/>
                <a:ahLst/>
                <a:cxnLst>
                  <a:cxn ang="0">
                    <a:pos x="1319" y="569"/>
                  </a:cxn>
                  <a:cxn ang="0">
                    <a:pos x="1396" y="646"/>
                  </a:cxn>
                  <a:cxn ang="0">
                    <a:pos x="1258" y="661"/>
                  </a:cxn>
                  <a:cxn ang="0">
                    <a:pos x="798" y="738"/>
                  </a:cxn>
                  <a:cxn ang="0">
                    <a:pos x="920" y="861"/>
                  </a:cxn>
                  <a:cxn ang="0">
                    <a:pos x="1058" y="861"/>
                  </a:cxn>
                  <a:cxn ang="0">
                    <a:pos x="1058" y="907"/>
                  </a:cxn>
                  <a:cxn ang="0">
                    <a:pos x="782" y="938"/>
                  </a:cxn>
                  <a:cxn ang="0">
                    <a:pos x="798" y="1153"/>
                  </a:cxn>
                  <a:cxn ang="0">
                    <a:pos x="1089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5" y="1353"/>
                  </a:cxn>
                  <a:cxn ang="0">
                    <a:pos x="122" y="1246"/>
                  </a:cxn>
                  <a:cxn ang="0">
                    <a:pos x="368" y="938"/>
                  </a:cxn>
                  <a:cxn ang="0">
                    <a:pos x="429" y="815"/>
                  </a:cxn>
                  <a:cxn ang="0">
                    <a:pos x="537" y="907"/>
                  </a:cxn>
                  <a:cxn ang="0">
                    <a:pos x="537" y="953"/>
                  </a:cxn>
                  <a:cxn ang="0">
                    <a:pos x="552" y="1030"/>
                  </a:cxn>
                  <a:cxn ang="0">
                    <a:pos x="706" y="1138"/>
                  </a:cxn>
                  <a:cxn ang="0">
                    <a:pos x="690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7" y="753"/>
                  </a:cxn>
                  <a:cxn ang="0">
                    <a:pos x="706" y="646"/>
                  </a:cxn>
                  <a:cxn ang="0">
                    <a:pos x="1120" y="569"/>
                  </a:cxn>
                  <a:cxn ang="0">
                    <a:pos x="844" y="76"/>
                  </a:cxn>
                  <a:cxn ang="0">
                    <a:pos x="567" y="138"/>
                  </a:cxn>
                  <a:cxn ang="0">
                    <a:pos x="583" y="276"/>
                  </a:cxn>
                  <a:cxn ang="0">
                    <a:pos x="782" y="230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8" y="384"/>
                  </a:cxn>
                  <a:cxn ang="0">
                    <a:pos x="706" y="461"/>
                  </a:cxn>
                  <a:cxn ang="0">
                    <a:pos x="828" y="446"/>
                  </a:cxn>
                  <a:cxn ang="0">
                    <a:pos x="920" y="292"/>
                  </a:cxn>
                  <a:cxn ang="0">
                    <a:pos x="936" y="76"/>
                  </a:cxn>
                  <a:cxn ang="0">
                    <a:pos x="997" y="0"/>
                  </a:cxn>
                  <a:cxn ang="0">
                    <a:pos x="1105" y="76"/>
                  </a:cxn>
                  <a:cxn ang="0">
                    <a:pos x="1043" y="230"/>
                  </a:cxn>
                  <a:cxn ang="0">
                    <a:pos x="920" y="569"/>
                  </a:cxn>
                  <a:cxn ang="0">
                    <a:pos x="644" y="538"/>
                  </a:cxn>
                  <a:cxn ang="0">
                    <a:pos x="613" y="584"/>
                  </a:cxn>
                  <a:cxn ang="0">
                    <a:pos x="583" y="553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2" y="76"/>
                  </a:cxn>
                  <a:cxn ang="0">
                    <a:pos x="844" y="15"/>
                  </a:cxn>
                </a:cxnLst>
                <a:rect l="0" t="0" r="r" b="b"/>
                <a:pathLst>
                  <a:path w="1534" h="1446">
                    <a:moveTo>
                      <a:pt x="1212" y="553"/>
                    </a:moveTo>
                    <a:lnTo>
                      <a:pt x="1243" y="553"/>
                    </a:lnTo>
                    <a:lnTo>
                      <a:pt x="1319" y="569"/>
                    </a:lnTo>
                    <a:lnTo>
                      <a:pt x="1381" y="600"/>
                    </a:lnTo>
                    <a:lnTo>
                      <a:pt x="1411" y="630"/>
                    </a:lnTo>
                    <a:lnTo>
                      <a:pt x="1396" y="646"/>
                    </a:lnTo>
                    <a:lnTo>
                      <a:pt x="1381" y="646"/>
                    </a:lnTo>
                    <a:lnTo>
                      <a:pt x="1350" y="661"/>
                    </a:lnTo>
                    <a:lnTo>
                      <a:pt x="1258" y="661"/>
                    </a:lnTo>
                    <a:lnTo>
                      <a:pt x="982" y="676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7"/>
                    </a:lnTo>
                    <a:lnTo>
                      <a:pt x="859" y="892"/>
                    </a:lnTo>
                    <a:lnTo>
                      <a:pt x="920" y="861"/>
                    </a:lnTo>
                    <a:lnTo>
                      <a:pt x="966" y="846"/>
                    </a:lnTo>
                    <a:lnTo>
                      <a:pt x="1028" y="846"/>
                    </a:lnTo>
                    <a:lnTo>
                      <a:pt x="1058" y="861"/>
                    </a:lnTo>
                    <a:lnTo>
                      <a:pt x="1089" y="892"/>
                    </a:lnTo>
                    <a:lnTo>
                      <a:pt x="1089" y="907"/>
                    </a:lnTo>
                    <a:lnTo>
                      <a:pt x="1058" y="907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2" y="938"/>
                    </a:lnTo>
                    <a:lnTo>
                      <a:pt x="782" y="1046"/>
                    </a:lnTo>
                    <a:lnTo>
                      <a:pt x="767" y="1153"/>
                    </a:lnTo>
                    <a:lnTo>
                      <a:pt x="798" y="1153"/>
                    </a:lnTo>
                    <a:lnTo>
                      <a:pt x="813" y="1169"/>
                    </a:lnTo>
                    <a:lnTo>
                      <a:pt x="966" y="1246"/>
                    </a:lnTo>
                    <a:lnTo>
                      <a:pt x="1089" y="1292"/>
                    </a:lnTo>
                    <a:lnTo>
                      <a:pt x="1227" y="1307"/>
                    </a:lnTo>
                    <a:lnTo>
                      <a:pt x="1350" y="1307"/>
                    </a:lnTo>
                    <a:lnTo>
                      <a:pt x="1504" y="1323"/>
                    </a:lnTo>
                    <a:lnTo>
                      <a:pt x="1534" y="1323"/>
                    </a:lnTo>
                    <a:lnTo>
                      <a:pt x="1534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4" y="1430"/>
                    </a:lnTo>
                    <a:lnTo>
                      <a:pt x="1243" y="1446"/>
                    </a:lnTo>
                    <a:lnTo>
                      <a:pt x="1120" y="1446"/>
                    </a:lnTo>
                    <a:lnTo>
                      <a:pt x="782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8" y="1107"/>
                    </a:lnTo>
                    <a:lnTo>
                      <a:pt x="307" y="1169"/>
                    </a:lnTo>
                    <a:lnTo>
                      <a:pt x="184" y="1276"/>
                    </a:lnTo>
                    <a:lnTo>
                      <a:pt x="92" y="1338"/>
                    </a:lnTo>
                    <a:lnTo>
                      <a:pt x="15" y="1353"/>
                    </a:lnTo>
                    <a:lnTo>
                      <a:pt x="0" y="1353"/>
                    </a:lnTo>
                    <a:lnTo>
                      <a:pt x="61" y="1292"/>
                    </a:lnTo>
                    <a:lnTo>
                      <a:pt x="122" y="1246"/>
                    </a:lnTo>
                    <a:lnTo>
                      <a:pt x="199" y="1169"/>
                    </a:lnTo>
                    <a:lnTo>
                      <a:pt x="307" y="1046"/>
                    </a:lnTo>
                    <a:lnTo>
                      <a:pt x="368" y="938"/>
                    </a:lnTo>
                    <a:lnTo>
                      <a:pt x="383" y="861"/>
                    </a:lnTo>
                    <a:lnTo>
                      <a:pt x="383" y="815"/>
                    </a:lnTo>
                    <a:lnTo>
                      <a:pt x="429" y="815"/>
                    </a:lnTo>
                    <a:lnTo>
                      <a:pt x="491" y="846"/>
                    </a:lnTo>
                    <a:lnTo>
                      <a:pt x="521" y="876"/>
                    </a:lnTo>
                    <a:lnTo>
                      <a:pt x="537" y="907"/>
                    </a:lnTo>
                    <a:lnTo>
                      <a:pt x="552" y="923"/>
                    </a:lnTo>
                    <a:lnTo>
                      <a:pt x="552" y="938"/>
                    </a:lnTo>
                    <a:lnTo>
                      <a:pt x="537" y="953"/>
                    </a:lnTo>
                    <a:lnTo>
                      <a:pt x="506" y="969"/>
                    </a:lnTo>
                    <a:lnTo>
                      <a:pt x="491" y="1000"/>
                    </a:lnTo>
                    <a:lnTo>
                      <a:pt x="552" y="1030"/>
                    </a:lnTo>
                    <a:lnTo>
                      <a:pt x="598" y="1076"/>
                    </a:lnTo>
                    <a:lnTo>
                      <a:pt x="644" y="1107"/>
                    </a:lnTo>
                    <a:lnTo>
                      <a:pt x="706" y="1138"/>
                    </a:lnTo>
                    <a:lnTo>
                      <a:pt x="706" y="830"/>
                    </a:lnTo>
                    <a:lnTo>
                      <a:pt x="690" y="784"/>
                    </a:lnTo>
                    <a:lnTo>
                      <a:pt x="690" y="738"/>
                    </a:lnTo>
                    <a:lnTo>
                      <a:pt x="675" y="723"/>
                    </a:lnTo>
                    <a:lnTo>
                      <a:pt x="460" y="753"/>
                    </a:lnTo>
                    <a:lnTo>
                      <a:pt x="353" y="784"/>
                    </a:lnTo>
                    <a:lnTo>
                      <a:pt x="260" y="800"/>
                    </a:lnTo>
                    <a:lnTo>
                      <a:pt x="214" y="815"/>
                    </a:lnTo>
                    <a:lnTo>
                      <a:pt x="184" y="815"/>
                    </a:lnTo>
                    <a:lnTo>
                      <a:pt x="122" y="784"/>
                    </a:lnTo>
                    <a:lnTo>
                      <a:pt x="107" y="769"/>
                    </a:lnTo>
                    <a:lnTo>
                      <a:pt x="107" y="753"/>
                    </a:lnTo>
                    <a:lnTo>
                      <a:pt x="122" y="738"/>
                    </a:lnTo>
                    <a:lnTo>
                      <a:pt x="460" y="692"/>
                    </a:lnTo>
                    <a:lnTo>
                      <a:pt x="706" y="646"/>
                    </a:lnTo>
                    <a:lnTo>
                      <a:pt x="905" y="615"/>
                    </a:lnTo>
                    <a:lnTo>
                      <a:pt x="1028" y="600"/>
                    </a:lnTo>
                    <a:lnTo>
                      <a:pt x="1120" y="569"/>
                    </a:lnTo>
                    <a:lnTo>
                      <a:pt x="1181" y="569"/>
                    </a:lnTo>
                    <a:lnTo>
                      <a:pt x="1212" y="553"/>
                    </a:lnTo>
                    <a:close/>
                    <a:moveTo>
                      <a:pt x="844" y="76"/>
                    </a:moveTo>
                    <a:lnTo>
                      <a:pt x="752" y="92"/>
                    </a:lnTo>
                    <a:lnTo>
                      <a:pt x="659" y="123"/>
                    </a:lnTo>
                    <a:lnTo>
                      <a:pt x="567" y="138"/>
                    </a:lnTo>
                    <a:lnTo>
                      <a:pt x="567" y="169"/>
                    </a:lnTo>
                    <a:lnTo>
                      <a:pt x="583" y="215"/>
                    </a:lnTo>
                    <a:lnTo>
                      <a:pt x="583" y="276"/>
                    </a:lnTo>
                    <a:lnTo>
                      <a:pt x="706" y="246"/>
                    </a:lnTo>
                    <a:lnTo>
                      <a:pt x="736" y="230"/>
                    </a:lnTo>
                    <a:lnTo>
                      <a:pt x="782" y="230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44" y="261"/>
                    </a:lnTo>
                    <a:lnTo>
                      <a:pt x="844" y="276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6" y="307"/>
                    </a:lnTo>
                    <a:lnTo>
                      <a:pt x="583" y="338"/>
                    </a:lnTo>
                    <a:lnTo>
                      <a:pt x="598" y="384"/>
                    </a:lnTo>
                    <a:lnTo>
                      <a:pt x="598" y="476"/>
                    </a:lnTo>
                    <a:lnTo>
                      <a:pt x="644" y="461"/>
                    </a:lnTo>
                    <a:lnTo>
                      <a:pt x="706" y="461"/>
                    </a:lnTo>
                    <a:lnTo>
                      <a:pt x="767" y="430"/>
                    </a:lnTo>
                    <a:lnTo>
                      <a:pt x="813" y="430"/>
                    </a:lnTo>
                    <a:lnTo>
                      <a:pt x="828" y="446"/>
                    </a:lnTo>
                    <a:lnTo>
                      <a:pt x="874" y="446"/>
                    </a:lnTo>
                    <a:lnTo>
                      <a:pt x="905" y="400"/>
                    </a:lnTo>
                    <a:lnTo>
                      <a:pt x="920" y="292"/>
                    </a:lnTo>
                    <a:lnTo>
                      <a:pt x="951" y="184"/>
                    </a:lnTo>
                    <a:lnTo>
                      <a:pt x="951" y="92"/>
                    </a:lnTo>
                    <a:lnTo>
                      <a:pt x="936" y="76"/>
                    </a:lnTo>
                    <a:lnTo>
                      <a:pt x="844" y="76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3" y="30"/>
                    </a:lnTo>
                    <a:lnTo>
                      <a:pt x="1074" y="61"/>
                    </a:lnTo>
                    <a:lnTo>
                      <a:pt x="1105" y="76"/>
                    </a:lnTo>
                    <a:lnTo>
                      <a:pt x="1105" y="123"/>
                    </a:lnTo>
                    <a:lnTo>
                      <a:pt x="1089" y="138"/>
                    </a:lnTo>
                    <a:lnTo>
                      <a:pt x="1043" y="230"/>
                    </a:lnTo>
                    <a:lnTo>
                      <a:pt x="966" y="538"/>
                    </a:lnTo>
                    <a:lnTo>
                      <a:pt x="936" y="569"/>
                    </a:lnTo>
                    <a:lnTo>
                      <a:pt x="920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4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3" y="584"/>
                    </a:lnTo>
                    <a:lnTo>
                      <a:pt x="613" y="569"/>
                    </a:lnTo>
                    <a:lnTo>
                      <a:pt x="598" y="569"/>
                    </a:lnTo>
                    <a:lnTo>
                      <a:pt x="583" y="553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75" y="153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6"/>
                    </a:lnTo>
                    <a:lnTo>
                      <a:pt x="552" y="76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3" name="Freeform 39"/>
              <p:cNvSpPr>
                <a:spLocks noEditPoints="1"/>
              </p:cNvSpPr>
              <p:nvPr/>
            </p:nvSpPr>
            <p:spPr bwMode="auto">
              <a:xfrm>
                <a:off x="27273" y="6452"/>
                <a:ext cx="1167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5" y="569"/>
                  </a:cxn>
                  <a:cxn ang="0">
                    <a:pos x="845" y="508"/>
                  </a:cxn>
                  <a:cxn ang="0">
                    <a:pos x="891" y="508"/>
                  </a:cxn>
                  <a:cxn ang="0">
                    <a:pos x="891" y="769"/>
                  </a:cxn>
                  <a:cxn ang="0">
                    <a:pos x="845" y="769"/>
                  </a:cxn>
                  <a:cxn ang="0">
                    <a:pos x="845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68" y="31"/>
                  </a:cxn>
                  <a:cxn ang="0">
                    <a:pos x="476" y="46"/>
                  </a:cxn>
                  <a:cxn ang="0">
                    <a:pos x="384" y="92"/>
                  </a:cxn>
                  <a:cxn ang="0">
                    <a:pos x="292" y="169"/>
                  </a:cxn>
                  <a:cxn ang="0">
                    <a:pos x="231" y="277"/>
                  </a:cxn>
                  <a:cxn ang="0">
                    <a:pos x="169" y="446"/>
                  </a:cxn>
                  <a:cxn ang="0">
                    <a:pos x="154" y="646"/>
                  </a:cxn>
                  <a:cxn ang="0">
                    <a:pos x="169" y="846"/>
                  </a:cxn>
                  <a:cxn ang="0">
                    <a:pos x="231" y="1000"/>
                  </a:cxn>
                  <a:cxn ang="0">
                    <a:pos x="292" y="1108"/>
                  </a:cxn>
                  <a:cxn ang="0">
                    <a:pos x="384" y="1185"/>
                  </a:cxn>
                  <a:cxn ang="0">
                    <a:pos x="476" y="1231"/>
                  </a:cxn>
                  <a:cxn ang="0">
                    <a:pos x="568" y="1246"/>
                  </a:cxn>
                  <a:cxn ang="0">
                    <a:pos x="660" y="1231"/>
                  </a:cxn>
                  <a:cxn ang="0">
                    <a:pos x="752" y="1185"/>
                  </a:cxn>
                  <a:cxn ang="0">
                    <a:pos x="845" y="1108"/>
                  </a:cxn>
                  <a:cxn ang="0">
                    <a:pos x="906" y="1000"/>
                  </a:cxn>
                  <a:cxn ang="0">
                    <a:pos x="967" y="846"/>
                  </a:cxn>
                  <a:cxn ang="0">
                    <a:pos x="983" y="646"/>
                  </a:cxn>
                  <a:cxn ang="0">
                    <a:pos x="952" y="415"/>
                  </a:cxn>
                  <a:cxn ang="0">
                    <a:pos x="891" y="231"/>
                  </a:cxn>
                  <a:cxn ang="0">
                    <a:pos x="798" y="123"/>
                  </a:cxn>
                  <a:cxn ang="0">
                    <a:pos x="676" y="46"/>
                  </a:cxn>
                  <a:cxn ang="0">
                    <a:pos x="568" y="31"/>
                  </a:cxn>
                  <a:cxn ang="0">
                    <a:pos x="584" y="0"/>
                  </a:cxn>
                  <a:cxn ang="0">
                    <a:pos x="768" y="31"/>
                  </a:cxn>
                  <a:cxn ang="0">
                    <a:pos x="921" y="123"/>
                  </a:cxn>
                  <a:cxn ang="0">
                    <a:pos x="1059" y="261"/>
                  </a:cxn>
                  <a:cxn ang="0">
                    <a:pos x="1136" y="431"/>
                  </a:cxn>
                  <a:cxn ang="0">
                    <a:pos x="1167" y="646"/>
                  </a:cxn>
                  <a:cxn ang="0">
                    <a:pos x="1136" y="861"/>
                  </a:cxn>
                  <a:cxn ang="0">
                    <a:pos x="1059" y="1031"/>
                  </a:cxn>
                  <a:cxn ang="0">
                    <a:pos x="921" y="1169"/>
                  </a:cxn>
                  <a:cxn ang="0">
                    <a:pos x="768" y="1261"/>
                  </a:cxn>
                  <a:cxn ang="0">
                    <a:pos x="584" y="1292"/>
                  </a:cxn>
                  <a:cxn ang="0">
                    <a:pos x="399" y="1261"/>
                  </a:cxn>
                  <a:cxn ang="0">
                    <a:pos x="246" y="1169"/>
                  </a:cxn>
                  <a:cxn ang="0">
                    <a:pos x="123" y="1031"/>
                  </a:cxn>
                  <a:cxn ang="0">
                    <a:pos x="31" y="861"/>
                  </a:cxn>
                  <a:cxn ang="0">
                    <a:pos x="0" y="646"/>
                  </a:cxn>
                  <a:cxn ang="0">
                    <a:pos x="31" y="431"/>
                  </a:cxn>
                  <a:cxn ang="0">
                    <a:pos x="108" y="261"/>
                  </a:cxn>
                  <a:cxn ang="0">
                    <a:pos x="246" y="123"/>
                  </a:cxn>
                  <a:cxn ang="0">
                    <a:pos x="399" y="31"/>
                  </a:cxn>
                  <a:cxn ang="0">
                    <a:pos x="584" y="0"/>
                  </a:cxn>
                </a:cxnLst>
                <a:rect l="0" t="0" r="r" b="b"/>
                <a:pathLst>
                  <a:path w="1167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5" y="569"/>
                    </a:lnTo>
                    <a:lnTo>
                      <a:pt x="845" y="508"/>
                    </a:lnTo>
                    <a:lnTo>
                      <a:pt x="891" y="508"/>
                    </a:lnTo>
                    <a:lnTo>
                      <a:pt x="891" y="769"/>
                    </a:lnTo>
                    <a:lnTo>
                      <a:pt x="845" y="769"/>
                    </a:lnTo>
                    <a:lnTo>
                      <a:pt x="845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68" y="31"/>
                    </a:moveTo>
                    <a:lnTo>
                      <a:pt x="476" y="46"/>
                    </a:lnTo>
                    <a:lnTo>
                      <a:pt x="384" y="92"/>
                    </a:lnTo>
                    <a:lnTo>
                      <a:pt x="292" y="169"/>
                    </a:lnTo>
                    <a:lnTo>
                      <a:pt x="231" y="277"/>
                    </a:lnTo>
                    <a:lnTo>
                      <a:pt x="169" y="446"/>
                    </a:lnTo>
                    <a:lnTo>
                      <a:pt x="154" y="646"/>
                    </a:lnTo>
                    <a:lnTo>
                      <a:pt x="169" y="846"/>
                    </a:lnTo>
                    <a:lnTo>
                      <a:pt x="231" y="1000"/>
                    </a:lnTo>
                    <a:lnTo>
                      <a:pt x="292" y="1108"/>
                    </a:lnTo>
                    <a:lnTo>
                      <a:pt x="384" y="1185"/>
                    </a:lnTo>
                    <a:lnTo>
                      <a:pt x="476" y="1231"/>
                    </a:lnTo>
                    <a:lnTo>
                      <a:pt x="568" y="1246"/>
                    </a:lnTo>
                    <a:lnTo>
                      <a:pt x="660" y="1231"/>
                    </a:lnTo>
                    <a:lnTo>
                      <a:pt x="752" y="1185"/>
                    </a:lnTo>
                    <a:lnTo>
                      <a:pt x="845" y="1108"/>
                    </a:lnTo>
                    <a:lnTo>
                      <a:pt x="906" y="1000"/>
                    </a:lnTo>
                    <a:lnTo>
                      <a:pt x="967" y="846"/>
                    </a:lnTo>
                    <a:lnTo>
                      <a:pt x="983" y="646"/>
                    </a:lnTo>
                    <a:lnTo>
                      <a:pt x="952" y="415"/>
                    </a:lnTo>
                    <a:lnTo>
                      <a:pt x="891" y="231"/>
                    </a:lnTo>
                    <a:lnTo>
                      <a:pt x="798" y="123"/>
                    </a:lnTo>
                    <a:lnTo>
                      <a:pt x="676" y="46"/>
                    </a:lnTo>
                    <a:lnTo>
                      <a:pt x="568" y="31"/>
                    </a:lnTo>
                    <a:close/>
                    <a:moveTo>
                      <a:pt x="584" y="0"/>
                    </a:moveTo>
                    <a:lnTo>
                      <a:pt x="768" y="31"/>
                    </a:lnTo>
                    <a:lnTo>
                      <a:pt x="921" y="123"/>
                    </a:lnTo>
                    <a:lnTo>
                      <a:pt x="1059" y="261"/>
                    </a:lnTo>
                    <a:lnTo>
                      <a:pt x="1136" y="431"/>
                    </a:lnTo>
                    <a:lnTo>
                      <a:pt x="1167" y="646"/>
                    </a:lnTo>
                    <a:lnTo>
                      <a:pt x="1136" y="861"/>
                    </a:lnTo>
                    <a:lnTo>
                      <a:pt x="1059" y="1031"/>
                    </a:lnTo>
                    <a:lnTo>
                      <a:pt x="921" y="1169"/>
                    </a:lnTo>
                    <a:lnTo>
                      <a:pt x="768" y="1261"/>
                    </a:lnTo>
                    <a:lnTo>
                      <a:pt x="584" y="1292"/>
                    </a:lnTo>
                    <a:lnTo>
                      <a:pt x="399" y="1261"/>
                    </a:lnTo>
                    <a:lnTo>
                      <a:pt x="246" y="1169"/>
                    </a:lnTo>
                    <a:lnTo>
                      <a:pt x="123" y="1031"/>
                    </a:lnTo>
                    <a:lnTo>
                      <a:pt x="31" y="861"/>
                    </a:lnTo>
                    <a:lnTo>
                      <a:pt x="0" y="646"/>
                    </a:lnTo>
                    <a:lnTo>
                      <a:pt x="31" y="431"/>
                    </a:lnTo>
                    <a:lnTo>
                      <a:pt x="108" y="261"/>
                    </a:lnTo>
                    <a:lnTo>
                      <a:pt x="246" y="123"/>
                    </a:lnTo>
                    <a:lnTo>
                      <a:pt x="399" y="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4" name="Freeform 40"/>
              <p:cNvSpPr>
                <a:spLocks/>
              </p:cNvSpPr>
              <p:nvPr/>
            </p:nvSpPr>
            <p:spPr bwMode="auto">
              <a:xfrm>
                <a:off x="28762" y="6360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7" y="661"/>
                  </a:cxn>
                  <a:cxn ang="0">
                    <a:pos x="92" y="892"/>
                  </a:cxn>
                  <a:cxn ang="0">
                    <a:pos x="107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7" y="353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7" y="661"/>
                    </a:lnTo>
                    <a:lnTo>
                      <a:pt x="92" y="892"/>
                    </a:lnTo>
                    <a:lnTo>
                      <a:pt x="107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7" y="353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5" name="Freeform 41"/>
              <p:cNvSpPr>
                <a:spLocks/>
              </p:cNvSpPr>
              <p:nvPr/>
            </p:nvSpPr>
            <p:spPr bwMode="auto">
              <a:xfrm>
                <a:off x="29176" y="6452"/>
                <a:ext cx="891" cy="161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860" y="46"/>
                  </a:cxn>
                  <a:cxn ang="0">
                    <a:pos x="891" y="123"/>
                  </a:cxn>
                  <a:cxn ang="0">
                    <a:pos x="860" y="200"/>
                  </a:cxn>
                  <a:cxn ang="0">
                    <a:pos x="783" y="231"/>
                  </a:cxn>
                  <a:cxn ang="0">
                    <a:pos x="737" y="200"/>
                  </a:cxn>
                  <a:cxn ang="0">
                    <a:pos x="752" y="123"/>
                  </a:cxn>
                  <a:cxn ang="0">
                    <a:pos x="783" y="77"/>
                  </a:cxn>
                  <a:cxn ang="0">
                    <a:pos x="768" y="46"/>
                  </a:cxn>
                  <a:cxn ang="0">
                    <a:pos x="676" y="77"/>
                  </a:cxn>
                  <a:cxn ang="0">
                    <a:pos x="645" y="123"/>
                  </a:cxn>
                  <a:cxn ang="0">
                    <a:pos x="630" y="200"/>
                  </a:cxn>
                  <a:cxn ang="0">
                    <a:pos x="614" y="261"/>
                  </a:cxn>
                  <a:cxn ang="0">
                    <a:pos x="584" y="492"/>
                  </a:cxn>
                  <a:cxn ang="0">
                    <a:pos x="783" y="523"/>
                  </a:cxn>
                  <a:cxn ang="0">
                    <a:pos x="584" y="538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2" y="1538"/>
                  </a:cxn>
                  <a:cxn ang="0">
                    <a:pos x="200" y="1600"/>
                  </a:cxn>
                  <a:cxn ang="0">
                    <a:pos x="108" y="1615"/>
                  </a:cxn>
                  <a:cxn ang="0">
                    <a:pos x="31" y="1569"/>
                  </a:cxn>
                  <a:cxn ang="0">
                    <a:pos x="0" y="1492"/>
                  </a:cxn>
                  <a:cxn ang="0">
                    <a:pos x="31" y="1415"/>
                  </a:cxn>
                  <a:cxn ang="0">
                    <a:pos x="108" y="1385"/>
                  </a:cxn>
                  <a:cxn ang="0">
                    <a:pos x="154" y="1415"/>
                  </a:cxn>
                  <a:cxn ang="0">
                    <a:pos x="139" y="1492"/>
                  </a:cxn>
                  <a:cxn ang="0">
                    <a:pos x="93" y="1538"/>
                  </a:cxn>
                  <a:cxn ang="0">
                    <a:pos x="123" y="1569"/>
                  </a:cxn>
                  <a:cxn ang="0">
                    <a:pos x="215" y="1538"/>
                  </a:cxn>
                  <a:cxn ang="0">
                    <a:pos x="277" y="1354"/>
                  </a:cxn>
                  <a:cxn ang="0">
                    <a:pos x="445" y="523"/>
                  </a:cxn>
                  <a:cxn ang="0">
                    <a:pos x="277" y="492"/>
                  </a:cxn>
                  <a:cxn ang="0">
                    <a:pos x="445" y="477"/>
                  </a:cxn>
                  <a:cxn ang="0">
                    <a:pos x="492" y="261"/>
                  </a:cxn>
                  <a:cxn ang="0">
                    <a:pos x="538" y="138"/>
                  </a:cxn>
                  <a:cxn ang="0">
                    <a:pos x="645" y="31"/>
                  </a:cxn>
                </a:cxnLst>
                <a:rect l="0" t="0" r="r" b="b"/>
                <a:pathLst>
                  <a:path w="891" h="1615">
                    <a:moveTo>
                      <a:pt x="706" y="0"/>
                    </a:moveTo>
                    <a:lnTo>
                      <a:pt x="783" y="0"/>
                    </a:lnTo>
                    <a:lnTo>
                      <a:pt x="829" y="15"/>
                    </a:lnTo>
                    <a:lnTo>
                      <a:pt x="860" y="46"/>
                    </a:lnTo>
                    <a:lnTo>
                      <a:pt x="875" y="77"/>
                    </a:lnTo>
                    <a:lnTo>
                      <a:pt x="891" y="123"/>
                    </a:lnTo>
                    <a:lnTo>
                      <a:pt x="875" y="169"/>
                    </a:lnTo>
                    <a:lnTo>
                      <a:pt x="860" y="200"/>
                    </a:lnTo>
                    <a:lnTo>
                      <a:pt x="798" y="231"/>
                    </a:lnTo>
                    <a:lnTo>
                      <a:pt x="783" y="231"/>
                    </a:lnTo>
                    <a:lnTo>
                      <a:pt x="752" y="215"/>
                    </a:lnTo>
                    <a:lnTo>
                      <a:pt x="737" y="200"/>
                    </a:lnTo>
                    <a:lnTo>
                      <a:pt x="737" y="154"/>
                    </a:lnTo>
                    <a:lnTo>
                      <a:pt x="752" y="123"/>
                    </a:lnTo>
                    <a:lnTo>
                      <a:pt x="768" y="108"/>
                    </a:lnTo>
                    <a:lnTo>
                      <a:pt x="783" y="77"/>
                    </a:lnTo>
                    <a:lnTo>
                      <a:pt x="829" y="77"/>
                    </a:lnTo>
                    <a:lnTo>
                      <a:pt x="768" y="46"/>
                    </a:lnTo>
                    <a:lnTo>
                      <a:pt x="737" y="46"/>
                    </a:lnTo>
                    <a:lnTo>
                      <a:pt x="676" y="77"/>
                    </a:lnTo>
                    <a:lnTo>
                      <a:pt x="660" y="108"/>
                    </a:lnTo>
                    <a:lnTo>
                      <a:pt x="645" y="123"/>
                    </a:lnTo>
                    <a:lnTo>
                      <a:pt x="645" y="154"/>
                    </a:lnTo>
                    <a:lnTo>
                      <a:pt x="630" y="200"/>
                    </a:lnTo>
                    <a:lnTo>
                      <a:pt x="630" y="231"/>
                    </a:lnTo>
                    <a:lnTo>
                      <a:pt x="614" y="261"/>
                    </a:lnTo>
                    <a:lnTo>
                      <a:pt x="614" y="292"/>
                    </a:lnTo>
                    <a:lnTo>
                      <a:pt x="584" y="492"/>
                    </a:lnTo>
                    <a:lnTo>
                      <a:pt x="783" y="492"/>
                    </a:lnTo>
                    <a:lnTo>
                      <a:pt x="783" y="523"/>
                    </a:lnTo>
                    <a:lnTo>
                      <a:pt x="768" y="538"/>
                    </a:lnTo>
                    <a:lnTo>
                      <a:pt x="584" y="538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30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2" y="1538"/>
                    </a:lnTo>
                    <a:lnTo>
                      <a:pt x="261" y="1569"/>
                    </a:lnTo>
                    <a:lnTo>
                      <a:pt x="200" y="1600"/>
                    </a:lnTo>
                    <a:lnTo>
                      <a:pt x="154" y="1615"/>
                    </a:lnTo>
                    <a:lnTo>
                      <a:pt x="108" y="1615"/>
                    </a:lnTo>
                    <a:lnTo>
                      <a:pt x="62" y="1600"/>
                    </a:lnTo>
                    <a:lnTo>
                      <a:pt x="31" y="1569"/>
                    </a:lnTo>
                    <a:lnTo>
                      <a:pt x="16" y="1538"/>
                    </a:lnTo>
                    <a:lnTo>
                      <a:pt x="0" y="1492"/>
                    </a:lnTo>
                    <a:lnTo>
                      <a:pt x="16" y="1446"/>
                    </a:lnTo>
                    <a:lnTo>
                      <a:pt x="31" y="1415"/>
                    </a:lnTo>
                    <a:lnTo>
                      <a:pt x="93" y="1385"/>
                    </a:lnTo>
                    <a:lnTo>
                      <a:pt x="108" y="1385"/>
                    </a:lnTo>
                    <a:lnTo>
                      <a:pt x="139" y="1400"/>
                    </a:lnTo>
                    <a:lnTo>
                      <a:pt x="154" y="1415"/>
                    </a:lnTo>
                    <a:lnTo>
                      <a:pt x="154" y="1477"/>
                    </a:lnTo>
                    <a:lnTo>
                      <a:pt x="139" y="1492"/>
                    </a:lnTo>
                    <a:lnTo>
                      <a:pt x="123" y="1523"/>
                    </a:lnTo>
                    <a:lnTo>
                      <a:pt x="93" y="1538"/>
                    </a:lnTo>
                    <a:lnTo>
                      <a:pt x="62" y="1538"/>
                    </a:lnTo>
                    <a:lnTo>
                      <a:pt x="123" y="1569"/>
                    </a:lnTo>
                    <a:lnTo>
                      <a:pt x="154" y="1569"/>
                    </a:lnTo>
                    <a:lnTo>
                      <a:pt x="215" y="1538"/>
                    </a:lnTo>
                    <a:lnTo>
                      <a:pt x="261" y="1461"/>
                    </a:lnTo>
                    <a:lnTo>
                      <a:pt x="277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7" y="523"/>
                    </a:lnTo>
                    <a:lnTo>
                      <a:pt x="277" y="492"/>
                    </a:lnTo>
                    <a:lnTo>
                      <a:pt x="292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2" y="261"/>
                    </a:lnTo>
                    <a:lnTo>
                      <a:pt x="492" y="231"/>
                    </a:lnTo>
                    <a:lnTo>
                      <a:pt x="538" y="138"/>
                    </a:lnTo>
                    <a:lnTo>
                      <a:pt x="599" y="46"/>
                    </a:lnTo>
                    <a:lnTo>
                      <a:pt x="645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6" name="Freeform 42"/>
              <p:cNvSpPr>
                <a:spLocks/>
              </p:cNvSpPr>
              <p:nvPr/>
            </p:nvSpPr>
            <p:spPr bwMode="auto">
              <a:xfrm>
                <a:off x="30358" y="6360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7" name="Freeform 43"/>
              <p:cNvSpPr>
                <a:spLocks/>
              </p:cNvSpPr>
              <p:nvPr/>
            </p:nvSpPr>
            <p:spPr bwMode="auto">
              <a:xfrm>
                <a:off x="30926" y="6898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83" y="46"/>
                  </a:cxn>
                  <a:cxn ang="0">
                    <a:pos x="829" y="123"/>
                  </a:cxn>
                  <a:cxn ang="0">
                    <a:pos x="813" y="277"/>
                  </a:cxn>
                  <a:cxn ang="0">
                    <a:pos x="752" y="477"/>
                  </a:cxn>
                  <a:cxn ang="0">
                    <a:pos x="691" y="692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69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23"/>
                  </a:cxn>
                  <a:cxn ang="0">
                    <a:pos x="338" y="262"/>
                  </a:cxn>
                  <a:cxn ang="0">
                    <a:pos x="322" y="323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5"/>
                  </a:cxn>
                  <a:cxn ang="0">
                    <a:pos x="107" y="754"/>
                  </a:cxn>
                  <a:cxn ang="0">
                    <a:pos x="123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1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83" y="4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69"/>
                    </a:lnTo>
                    <a:lnTo>
                      <a:pt x="752" y="477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5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5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9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23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308"/>
                    </a:lnTo>
                    <a:lnTo>
                      <a:pt x="322" y="323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9"/>
                    </a:lnTo>
                    <a:lnTo>
                      <a:pt x="215" y="769"/>
                    </a:lnTo>
                    <a:lnTo>
                      <a:pt x="199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8" name="Freeform 44"/>
              <p:cNvSpPr>
                <a:spLocks/>
              </p:cNvSpPr>
              <p:nvPr/>
            </p:nvSpPr>
            <p:spPr bwMode="auto">
              <a:xfrm>
                <a:off x="32031" y="6360"/>
                <a:ext cx="430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4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3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30" h="1784">
                    <a:moveTo>
                      <a:pt x="15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4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3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9" name="Freeform 45"/>
              <p:cNvSpPr>
                <a:spLocks/>
              </p:cNvSpPr>
              <p:nvPr/>
            </p:nvSpPr>
            <p:spPr bwMode="auto">
              <a:xfrm>
                <a:off x="32752" y="6360"/>
                <a:ext cx="430" cy="178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2" y="1430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3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0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4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2" y="1430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3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0" name="Freeform 46"/>
              <p:cNvSpPr>
                <a:spLocks noEditPoints="1"/>
              </p:cNvSpPr>
              <p:nvPr/>
            </p:nvSpPr>
            <p:spPr bwMode="auto">
              <a:xfrm>
                <a:off x="34041" y="6806"/>
                <a:ext cx="430" cy="431"/>
              </a:xfrm>
              <a:custGeom>
                <a:avLst/>
                <a:gdLst/>
                <a:ahLst/>
                <a:cxnLst>
                  <a:cxn ang="0">
                    <a:pos x="169" y="61"/>
                  </a:cxn>
                  <a:cxn ang="0">
                    <a:pos x="123" y="92"/>
                  </a:cxn>
                  <a:cxn ang="0">
                    <a:pos x="92" y="123"/>
                  </a:cxn>
                  <a:cxn ang="0">
                    <a:pos x="62" y="215"/>
                  </a:cxn>
                  <a:cxn ang="0">
                    <a:pos x="62" y="261"/>
                  </a:cxn>
                  <a:cxn ang="0">
                    <a:pos x="92" y="307"/>
                  </a:cxn>
                  <a:cxn ang="0">
                    <a:pos x="123" y="338"/>
                  </a:cxn>
                  <a:cxn ang="0">
                    <a:pos x="215" y="369"/>
                  </a:cxn>
                  <a:cxn ang="0">
                    <a:pos x="261" y="369"/>
                  </a:cxn>
                  <a:cxn ang="0">
                    <a:pos x="307" y="338"/>
                  </a:cxn>
                  <a:cxn ang="0">
                    <a:pos x="338" y="307"/>
                  </a:cxn>
                  <a:cxn ang="0">
                    <a:pos x="369" y="215"/>
                  </a:cxn>
                  <a:cxn ang="0">
                    <a:pos x="369" y="169"/>
                  </a:cxn>
                  <a:cxn ang="0">
                    <a:pos x="353" y="123"/>
                  </a:cxn>
                  <a:cxn ang="0">
                    <a:pos x="323" y="92"/>
                  </a:cxn>
                  <a:cxn ang="0">
                    <a:pos x="292" y="77"/>
                  </a:cxn>
                  <a:cxn ang="0">
                    <a:pos x="246" y="61"/>
                  </a:cxn>
                  <a:cxn ang="0">
                    <a:pos x="169" y="61"/>
                  </a:cxn>
                  <a:cxn ang="0">
                    <a:pos x="215" y="0"/>
                  </a:cxn>
                  <a:cxn ang="0">
                    <a:pos x="277" y="15"/>
                  </a:cxn>
                  <a:cxn ang="0">
                    <a:pos x="323" y="31"/>
                  </a:cxn>
                  <a:cxn ang="0">
                    <a:pos x="369" y="61"/>
                  </a:cxn>
                  <a:cxn ang="0">
                    <a:pos x="399" y="107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5" y="277"/>
                  </a:cxn>
                  <a:cxn ang="0">
                    <a:pos x="399" y="323"/>
                  </a:cxn>
                  <a:cxn ang="0">
                    <a:pos x="369" y="369"/>
                  </a:cxn>
                  <a:cxn ang="0">
                    <a:pos x="323" y="400"/>
                  </a:cxn>
                  <a:cxn ang="0">
                    <a:pos x="261" y="431"/>
                  </a:cxn>
                  <a:cxn ang="0">
                    <a:pos x="215" y="431"/>
                  </a:cxn>
                  <a:cxn ang="0">
                    <a:pos x="92" y="400"/>
                  </a:cxn>
                  <a:cxn ang="0">
                    <a:pos x="62" y="369"/>
                  </a:cxn>
                  <a:cxn ang="0">
                    <a:pos x="31" y="323"/>
                  </a:cxn>
                  <a:cxn ang="0">
                    <a:pos x="0" y="261"/>
                  </a:cxn>
                  <a:cxn ang="0">
                    <a:pos x="0" y="169"/>
                  </a:cxn>
                  <a:cxn ang="0">
                    <a:pos x="31" y="107"/>
                  </a:cxn>
                  <a:cxn ang="0">
                    <a:pos x="62" y="61"/>
                  </a:cxn>
                  <a:cxn ang="0">
                    <a:pos x="108" y="31"/>
                  </a:cxn>
                  <a:cxn ang="0">
                    <a:pos x="154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1">
                    <a:moveTo>
                      <a:pt x="169" y="61"/>
                    </a:moveTo>
                    <a:lnTo>
                      <a:pt x="123" y="92"/>
                    </a:lnTo>
                    <a:lnTo>
                      <a:pt x="92" y="123"/>
                    </a:lnTo>
                    <a:lnTo>
                      <a:pt x="62" y="215"/>
                    </a:lnTo>
                    <a:lnTo>
                      <a:pt x="62" y="261"/>
                    </a:lnTo>
                    <a:lnTo>
                      <a:pt x="92" y="307"/>
                    </a:lnTo>
                    <a:lnTo>
                      <a:pt x="123" y="338"/>
                    </a:lnTo>
                    <a:lnTo>
                      <a:pt x="215" y="369"/>
                    </a:lnTo>
                    <a:lnTo>
                      <a:pt x="261" y="369"/>
                    </a:lnTo>
                    <a:lnTo>
                      <a:pt x="307" y="338"/>
                    </a:lnTo>
                    <a:lnTo>
                      <a:pt x="338" y="307"/>
                    </a:lnTo>
                    <a:lnTo>
                      <a:pt x="369" y="215"/>
                    </a:lnTo>
                    <a:lnTo>
                      <a:pt x="369" y="169"/>
                    </a:lnTo>
                    <a:lnTo>
                      <a:pt x="353" y="123"/>
                    </a:lnTo>
                    <a:lnTo>
                      <a:pt x="323" y="92"/>
                    </a:lnTo>
                    <a:lnTo>
                      <a:pt x="292" y="77"/>
                    </a:lnTo>
                    <a:lnTo>
                      <a:pt x="246" y="61"/>
                    </a:lnTo>
                    <a:lnTo>
                      <a:pt x="169" y="61"/>
                    </a:lnTo>
                    <a:close/>
                    <a:moveTo>
                      <a:pt x="215" y="0"/>
                    </a:moveTo>
                    <a:lnTo>
                      <a:pt x="277" y="15"/>
                    </a:lnTo>
                    <a:lnTo>
                      <a:pt x="323" y="31"/>
                    </a:lnTo>
                    <a:lnTo>
                      <a:pt x="369" y="61"/>
                    </a:lnTo>
                    <a:lnTo>
                      <a:pt x="399" y="107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5" y="277"/>
                    </a:lnTo>
                    <a:lnTo>
                      <a:pt x="399" y="323"/>
                    </a:lnTo>
                    <a:lnTo>
                      <a:pt x="369" y="369"/>
                    </a:lnTo>
                    <a:lnTo>
                      <a:pt x="323" y="400"/>
                    </a:lnTo>
                    <a:lnTo>
                      <a:pt x="261" y="431"/>
                    </a:lnTo>
                    <a:lnTo>
                      <a:pt x="215" y="431"/>
                    </a:lnTo>
                    <a:lnTo>
                      <a:pt x="92" y="400"/>
                    </a:lnTo>
                    <a:lnTo>
                      <a:pt x="62" y="369"/>
                    </a:lnTo>
                    <a:lnTo>
                      <a:pt x="31" y="323"/>
                    </a:lnTo>
                    <a:lnTo>
                      <a:pt x="0" y="261"/>
                    </a:lnTo>
                    <a:lnTo>
                      <a:pt x="0" y="169"/>
                    </a:lnTo>
                    <a:lnTo>
                      <a:pt x="31" y="107"/>
                    </a:lnTo>
                    <a:lnTo>
                      <a:pt x="62" y="61"/>
                    </a:lnTo>
                    <a:lnTo>
                      <a:pt x="108" y="31"/>
                    </a:lnTo>
                    <a:lnTo>
                      <a:pt x="154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1" name="Freeform 47"/>
              <p:cNvSpPr>
                <a:spLocks noEditPoints="1"/>
              </p:cNvSpPr>
              <p:nvPr/>
            </p:nvSpPr>
            <p:spPr bwMode="auto">
              <a:xfrm>
                <a:off x="693" y="9821"/>
                <a:ext cx="1412" cy="1462"/>
              </a:xfrm>
              <a:custGeom>
                <a:avLst/>
                <a:gdLst/>
                <a:ahLst/>
                <a:cxnLst>
                  <a:cxn ang="0">
                    <a:pos x="184" y="1277"/>
                  </a:cxn>
                  <a:cxn ang="0">
                    <a:pos x="0" y="1431"/>
                  </a:cxn>
                  <a:cxn ang="0">
                    <a:pos x="77" y="1277"/>
                  </a:cxn>
                  <a:cxn ang="0">
                    <a:pos x="1090" y="1139"/>
                  </a:cxn>
                  <a:cxn ang="0">
                    <a:pos x="1366" y="1323"/>
                  </a:cxn>
                  <a:cxn ang="0">
                    <a:pos x="1304" y="1446"/>
                  </a:cxn>
                  <a:cxn ang="0">
                    <a:pos x="1105" y="1185"/>
                  </a:cxn>
                  <a:cxn ang="0">
                    <a:pos x="783" y="1108"/>
                  </a:cxn>
                  <a:cxn ang="0">
                    <a:pos x="936" y="1246"/>
                  </a:cxn>
                  <a:cxn ang="0">
                    <a:pos x="875" y="1323"/>
                  </a:cxn>
                  <a:cxn ang="0">
                    <a:pos x="798" y="1216"/>
                  </a:cxn>
                  <a:cxn ang="0">
                    <a:pos x="767" y="1108"/>
                  </a:cxn>
                  <a:cxn ang="0">
                    <a:pos x="491" y="1169"/>
                  </a:cxn>
                  <a:cxn ang="0">
                    <a:pos x="522" y="1354"/>
                  </a:cxn>
                  <a:cxn ang="0">
                    <a:pos x="445" y="1262"/>
                  </a:cxn>
                  <a:cxn ang="0">
                    <a:pos x="414" y="1108"/>
                  </a:cxn>
                  <a:cxn ang="0">
                    <a:pos x="307" y="692"/>
                  </a:cxn>
                  <a:cxn ang="0">
                    <a:pos x="292" y="800"/>
                  </a:cxn>
                  <a:cxn ang="0">
                    <a:pos x="199" y="677"/>
                  </a:cxn>
                  <a:cxn ang="0">
                    <a:pos x="430" y="539"/>
                  </a:cxn>
                  <a:cxn ang="0">
                    <a:pos x="384" y="616"/>
                  </a:cxn>
                  <a:cxn ang="0">
                    <a:pos x="307" y="508"/>
                  </a:cxn>
                  <a:cxn ang="0">
                    <a:pos x="1197" y="231"/>
                  </a:cxn>
                  <a:cxn ang="0">
                    <a:pos x="1228" y="385"/>
                  </a:cxn>
                  <a:cxn ang="0">
                    <a:pos x="1120" y="292"/>
                  </a:cxn>
                  <a:cxn ang="0">
                    <a:pos x="1059" y="231"/>
                  </a:cxn>
                  <a:cxn ang="0">
                    <a:pos x="445" y="46"/>
                  </a:cxn>
                  <a:cxn ang="0">
                    <a:pos x="476" y="169"/>
                  </a:cxn>
                  <a:cxn ang="0">
                    <a:pos x="353" y="385"/>
                  </a:cxn>
                  <a:cxn ang="0">
                    <a:pos x="614" y="308"/>
                  </a:cxn>
                  <a:cxn ang="0">
                    <a:pos x="706" y="400"/>
                  </a:cxn>
                  <a:cxn ang="0">
                    <a:pos x="491" y="739"/>
                  </a:cxn>
                  <a:cxn ang="0">
                    <a:pos x="138" y="1046"/>
                  </a:cxn>
                  <a:cxn ang="0">
                    <a:pos x="568" y="416"/>
                  </a:cxn>
                  <a:cxn ang="0">
                    <a:pos x="322" y="431"/>
                  </a:cxn>
                  <a:cxn ang="0">
                    <a:pos x="138" y="616"/>
                  </a:cxn>
                  <a:cxn ang="0">
                    <a:pos x="169" y="508"/>
                  </a:cxn>
                  <a:cxn ang="0">
                    <a:pos x="368" y="92"/>
                  </a:cxn>
                  <a:cxn ang="0">
                    <a:pos x="829" y="0"/>
                  </a:cxn>
                  <a:cxn ang="0">
                    <a:pos x="998" y="77"/>
                  </a:cxn>
                  <a:cxn ang="0">
                    <a:pos x="951" y="492"/>
                  </a:cxn>
                  <a:cxn ang="0">
                    <a:pos x="1074" y="446"/>
                  </a:cxn>
                  <a:cxn ang="0">
                    <a:pos x="1197" y="492"/>
                  </a:cxn>
                  <a:cxn ang="0">
                    <a:pos x="905" y="585"/>
                  </a:cxn>
                  <a:cxn ang="0">
                    <a:pos x="1412" y="1000"/>
                  </a:cxn>
                  <a:cxn ang="0">
                    <a:pos x="1166" y="1031"/>
                  </a:cxn>
                  <a:cxn ang="0">
                    <a:pos x="737" y="923"/>
                  </a:cxn>
                  <a:cxn ang="0">
                    <a:pos x="522" y="1031"/>
                  </a:cxn>
                  <a:cxn ang="0">
                    <a:pos x="675" y="892"/>
                  </a:cxn>
                  <a:cxn ang="0">
                    <a:pos x="783" y="616"/>
                  </a:cxn>
                  <a:cxn ang="0">
                    <a:pos x="675" y="569"/>
                  </a:cxn>
                  <a:cxn ang="0">
                    <a:pos x="844" y="431"/>
                  </a:cxn>
                  <a:cxn ang="0">
                    <a:pos x="813" y="46"/>
                  </a:cxn>
                </a:cxnLst>
                <a:rect l="0" t="0" r="r" b="b"/>
                <a:pathLst>
                  <a:path w="1412" h="1462">
                    <a:moveTo>
                      <a:pt x="169" y="1154"/>
                    </a:moveTo>
                    <a:lnTo>
                      <a:pt x="199" y="1154"/>
                    </a:lnTo>
                    <a:lnTo>
                      <a:pt x="199" y="1185"/>
                    </a:lnTo>
                    <a:lnTo>
                      <a:pt x="184" y="1277"/>
                    </a:lnTo>
                    <a:lnTo>
                      <a:pt x="153" y="1369"/>
                    </a:lnTo>
                    <a:lnTo>
                      <a:pt x="92" y="1431"/>
                    </a:lnTo>
                    <a:lnTo>
                      <a:pt x="31" y="1462"/>
                    </a:lnTo>
                    <a:lnTo>
                      <a:pt x="0" y="1431"/>
                    </a:lnTo>
                    <a:lnTo>
                      <a:pt x="0" y="1400"/>
                    </a:lnTo>
                    <a:lnTo>
                      <a:pt x="15" y="1354"/>
                    </a:lnTo>
                    <a:lnTo>
                      <a:pt x="31" y="1323"/>
                    </a:lnTo>
                    <a:lnTo>
                      <a:pt x="77" y="1277"/>
                    </a:lnTo>
                    <a:lnTo>
                      <a:pt x="107" y="1231"/>
                    </a:lnTo>
                    <a:lnTo>
                      <a:pt x="123" y="1200"/>
                    </a:lnTo>
                    <a:lnTo>
                      <a:pt x="169" y="1154"/>
                    </a:lnTo>
                    <a:close/>
                    <a:moveTo>
                      <a:pt x="1090" y="1139"/>
                    </a:moveTo>
                    <a:lnTo>
                      <a:pt x="1120" y="1139"/>
                    </a:lnTo>
                    <a:lnTo>
                      <a:pt x="1258" y="1200"/>
                    </a:lnTo>
                    <a:lnTo>
                      <a:pt x="1335" y="1262"/>
                    </a:lnTo>
                    <a:lnTo>
                      <a:pt x="1366" y="1323"/>
                    </a:lnTo>
                    <a:lnTo>
                      <a:pt x="1381" y="1385"/>
                    </a:lnTo>
                    <a:lnTo>
                      <a:pt x="1381" y="1416"/>
                    </a:lnTo>
                    <a:lnTo>
                      <a:pt x="1350" y="1446"/>
                    </a:lnTo>
                    <a:lnTo>
                      <a:pt x="1304" y="1446"/>
                    </a:lnTo>
                    <a:lnTo>
                      <a:pt x="1258" y="1400"/>
                    </a:lnTo>
                    <a:lnTo>
                      <a:pt x="1182" y="1292"/>
                    </a:lnTo>
                    <a:lnTo>
                      <a:pt x="1136" y="1231"/>
                    </a:lnTo>
                    <a:lnTo>
                      <a:pt x="1105" y="1185"/>
                    </a:lnTo>
                    <a:lnTo>
                      <a:pt x="1090" y="1169"/>
                    </a:lnTo>
                    <a:lnTo>
                      <a:pt x="1090" y="1139"/>
                    </a:lnTo>
                    <a:close/>
                    <a:moveTo>
                      <a:pt x="767" y="1108"/>
                    </a:moveTo>
                    <a:lnTo>
                      <a:pt x="783" y="1108"/>
                    </a:lnTo>
                    <a:lnTo>
                      <a:pt x="844" y="1139"/>
                    </a:lnTo>
                    <a:lnTo>
                      <a:pt x="875" y="1169"/>
                    </a:lnTo>
                    <a:lnTo>
                      <a:pt x="905" y="1185"/>
                    </a:lnTo>
                    <a:lnTo>
                      <a:pt x="936" y="1246"/>
                    </a:lnTo>
                    <a:lnTo>
                      <a:pt x="936" y="1308"/>
                    </a:lnTo>
                    <a:lnTo>
                      <a:pt x="905" y="1339"/>
                    </a:lnTo>
                    <a:lnTo>
                      <a:pt x="890" y="1339"/>
                    </a:lnTo>
                    <a:lnTo>
                      <a:pt x="875" y="1323"/>
                    </a:lnTo>
                    <a:lnTo>
                      <a:pt x="859" y="1323"/>
                    </a:lnTo>
                    <a:lnTo>
                      <a:pt x="844" y="1308"/>
                    </a:lnTo>
                    <a:lnTo>
                      <a:pt x="813" y="1262"/>
                    </a:lnTo>
                    <a:lnTo>
                      <a:pt x="798" y="1216"/>
                    </a:lnTo>
                    <a:lnTo>
                      <a:pt x="783" y="1185"/>
                    </a:lnTo>
                    <a:lnTo>
                      <a:pt x="752" y="1154"/>
                    </a:lnTo>
                    <a:lnTo>
                      <a:pt x="752" y="1123"/>
                    </a:lnTo>
                    <a:lnTo>
                      <a:pt x="767" y="1108"/>
                    </a:lnTo>
                    <a:close/>
                    <a:moveTo>
                      <a:pt x="414" y="1108"/>
                    </a:moveTo>
                    <a:lnTo>
                      <a:pt x="430" y="1108"/>
                    </a:lnTo>
                    <a:lnTo>
                      <a:pt x="460" y="1123"/>
                    </a:lnTo>
                    <a:lnTo>
                      <a:pt x="491" y="1169"/>
                    </a:lnTo>
                    <a:lnTo>
                      <a:pt x="522" y="1200"/>
                    </a:lnTo>
                    <a:lnTo>
                      <a:pt x="552" y="1292"/>
                    </a:lnTo>
                    <a:lnTo>
                      <a:pt x="552" y="1323"/>
                    </a:lnTo>
                    <a:lnTo>
                      <a:pt x="522" y="1354"/>
                    </a:lnTo>
                    <a:lnTo>
                      <a:pt x="506" y="1354"/>
                    </a:lnTo>
                    <a:lnTo>
                      <a:pt x="491" y="1339"/>
                    </a:lnTo>
                    <a:lnTo>
                      <a:pt x="476" y="1308"/>
                    </a:lnTo>
                    <a:lnTo>
                      <a:pt x="445" y="1262"/>
                    </a:lnTo>
                    <a:lnTo>
                      <a:pt x="430" y="1216"/>
                    </a:lnTo>
                    <a:lnTo>
                      <a:pt x="430" y="1169"/>
                    </a:lnTo>
                    <a:lnTo>
                      <a:pt x="414" y="1154"/>
                    </a:lnTo>
                    <a:lnTo>
                      <a:pt x="414" y="1108"/>
                    </a:lnTo>
                    <a:close/>
                    <a:moveTo>
                      <a:pt x="199" y="662"/>
                    </a:moveTo>
                    <a:lnTo>
                      <a:pt x="230" y="662"/>
                    </a:lnTo>
                    <a:lnTo>
                      <a:pt x="261" y="677"/>
                    </a:lnTo>
                    <a:lnTo>
                      <a:pt x="307" y="692"/>
                    </a:lnTo>
                    <a:lnTo>
                      <a:pt x="338" y="723"/>
                    </a:lnTo>
                    <a:lnTo>
                      <a:pt x="338" y="785"/>
                    </a:lnTo>
                    <a:lnTo>
                      <a:pt x="322" y="800"/>
                    </a:lnTo>
                    <a:lnTo>
                      <a:pt x="292" y="800"/>
                    </a:lnTo>
                    <a:lnTo>
                      <a:pt x="276" y="769"/>
                    </a:lnTo>
                    <a:lnTo>
                      <a:pt x="230" y="723"/>
                    </a:lnTo>
                    <a:lnTo>
                      <a:pt x="215" y="692"/>
                    </a:lnTo>
                    <a:lnTo>
                      <a:pt x="199" y="677"/>
                    </a:lnTo>
                    <a:lnTo>
                      <a:pt x="199" y="662"/>
                    </a:lnTo>
                    <a:close/>
                    <a:moveTo>
                      <a:pt x="307" y="508"/>
                    </a:moveTo>
                    <a:lnTo>
                      <a:pt x="338" y="508"/>
                    </a:lnTo>
                    <a:lnTo>
                      <a:pt x="430" y="539"/>
                    </a:lnTo>
                    <a:lnTo>
                      <a:pt x="445" y="569"/>
                    </a:lnTo>
                    <a:lnTo>
                      <a:pt x="445" y="631"/>
                    </a:lnTo>
                    <a:lnTo>
                      <a:pt x="414" y="631"/>
                    </a:lnTo>
                    <a:lnTo>
                      <a:pt x="384" y="616"/>
                    </a:lnTo>
                    <a:lnTo>
                      <a:pt x="322" y="554"/>
                    </a:lnTo>
                    <a:lnTo>
                      <a:pt x="322" y="539"/>
                    </a:lnTo>
                    <a:lnTo>
                      <a:pt x="307" y="523"/>
                    </a:lnTo>
                    <a:lnTo>
                      <a:pt x="307" y="508"/>
                    </a:lnTo>
                    <a:close/>
                    <a:moveTo>
                      <a:pt x="1059" y="200"/>
                    </a:moveTo>
                    <a:lnTo>
                      <a:pt x="1090" y="200"/>
                    </a:lnTo>
                    <a:lnTo>
                      <a:pt x="1151" y="216"/>
                    </a:lnTo>
                    <a:lnTo>
                      <a:pt x="1197" y="231"/>
                    </a:lnTo>
                    <a:lnTo>
                      <a:pt x="1258" y="292"/>
                    </a:lnTo>
                    <a:lnTo>
                      <a:pt x="1258" y="369"/>
                    </a:lnTo>
                    <a:lnTo>
                      <a:pt x="1243" y="385"/>
                    </a:lnTo>
                    <a:lnTo>
                      <a:pt x="1228" y="385"/>
                    </a:lnTo>
                    <a:lnTo>
                      <a:pt x="1243" y="369"/>
                    </a:lnTo>
                    <a:lnTo>
                      <a:pt x="1212" y="369"/>
                    </a:lnTo>
                    <a:lnTo>
                      <a:pt x="1151" y="308"/>
                    </a:lnTo>
                    <a:lnTo>
                      <a:pt x="1120" y="292"/>
                    </a:lnTo>
                    <a:lnTo>
                      <a:pt x="1105" y="262"/>
                    </a:lnTo>
                    <a:lnTo>
                      <a:pt x="1074" y="262"/>
                    </a:lnTo>
                    <a:lnTo>
                      <a:pt x="1074" y="246"/>
                    </a:lnTo>
                    <a:lnTo>
                      <a:pt x="1059" y="231"/>
                    </a:lnTo>
                    <a:lnTo>
                      <a:pt x="1059" y="200"/>
                    </a:lnTo>
                    <a:close/>
                    <a:moveTo>
                      <a:pt x="368" y="31"/>
                    </a:moveTo>
                    <a:lnTo>
                      <a:pt x="414" y="31"/>
                    </a:lnTo>
                    <a:lnTo>
                      <a:pt x="445" y="46"/>
                    </a:lnTo>
                    <a:lnTo>
                      <a:pt x="506" y="108"/>
                    </a:lnTo>
                    <a:lnTo>
                      <a:pt x="506" y="154"/>
                    </a:lnTo>
                    <a:lnTo>
                      <a:pt x="491" y="169"/>
                    </a:lnTo>
                    <a:lnTo>
                      <a:pt x="476" y="169"/>
                    </a:lnTo>
                    <a:lnTo>
                      <a:pt x="476" y="185"/>
                    </a:lnTo>
                    <a:lnTo>
                      <a:pt x="430" y="277"/>
                    </a:lnTo>
                    <a:lnTo>
                      <a:pt x="399" y="323"/>
                    </a:lnTo>
                    <a:lnTo>
                      <a:pt x="353" y="385"/>
                    </a:lnTo>
                    <a:lnTo>
                      <a:pt x="476" y="354"/>
                    </a:lnTo>
                    <a:lnTo>
                      <a:pt x="537" y="323"/>
                    </a:lnTo>
                    <a:lnTo>
                      <a:pt x="583" y="308"/>
                    </a:lnTo>
                    <a:lnTo>
                      <a:pt x="614" y="308"/>
                    </a:lnTo>
                    <a:lnTo>
                      <a:pt x="660" y="323"/>
                    </a:lnTo>
                    <a:lnTo>
                      <a:pt x="691" y="339"/>
                    </a:lnTo>
                    <a:lnTo>
                      <a:pt x="706" y="354"/>
                    </a:lnTo>
                    <a:lnTo>
                      <a:pt x="706" y="400"/>
                    </a:lnTo>
                    <a:lnTo>
                      <a:pt x="675" y="416"/>
                    </a:lnTo>
                    <a:lnTo>
                      <a:pt x="660" y="462"/>
                    </a:lnTo>
                    <a:lnTo>
                      <a:pt x="629" y="508"/>
                    </a:lnTo>
                    <a:lnTo>
                      <a:pt x="491" y="739"/>
                    </a:lnTo>
                    <a:lnTo>
                      <a:pt x="368" y="908"/>
                    </a:lnTo>
                    <a:lnTo>
                      <a:pt x="246" y="1000"/>
                    </a:lnTo>
                    <a:lnTo>
                      <a:pt x="153" y="1046"/>
                    </a:lnTo>
                    <a:lnTo>
                      <a:pt x="138" y="1046"/>
                    </a:lnTo>
                    <a:lnTo>
                      <a:pt x="338" y="846"/>
                    </a:lnTo>
                    <a:lnTo>
                      <a:pt x="476" y="662"/>
                    </a:lnTo>
                    <a:lnTo>
                      <a:pt x="537" y="523"/>
                    </a:lnTo>
                    <a:lnTo>
                      <a:pt x="568" y="416"/>
                    </a:lnTo>
                    <a:lnTo>
                      <a:pt x="568" y="400"/>
                    </a:lnTo>
                    <a:lnTo>
                      <a:pt x="491" y="400"/>
                    </a:lnTo>
                    <a:lnTo>
                      <a:pt x="399" y="431"/>
                    </a:lnTo>
                    <a:lnTo>
                      <a:pt x="322" y="431"/>
                    </a:lnTo>
                    <a:lnTo>
                      <a:pt x="261" y="492"/>
                    </a:lnTo>
                    <a:lnTo>
                      <a:pt x="215" y="554"/>
                    </a:lnTo>
                    <a:lnTo>
                      <a:pt x="169" y="585"/>
                    </a:lnTo>
                    <a:lnTo>
                      <a:pt x="138" y="616"/>
                    </a:lnTo>
                    <a:lnTo>
                      <a:pt x="107" y="616"/>
                    </a:lnTo>
                    <a:lnTo>
                      <a:pt x="107" y="585"/>
                    </a:lnTo>
                    <a:lnTo>
                      <a:pt x="123" y="569"/>
                    </a:lnTo>
                    <a:lnTo>
                      <a:pt x="169" y="508"/>
                    </a:lnTo>
                    <a:lnTo>
                      <a:pt x="230" y="416"/>
                    </a:lnTo>
                    <a:lnTo>
                      <a:pt x="353" y="200"/>
                    </a:lnTo>
                    <a:lnTo>
                      <a:pt x="368" y="108"/>
                    </a:lnTo>
                    <a:lnTo>
                      <a:pt x="368" y="92"/>
                    </a:lnTo>
                    <a:lnTo>
                      <a:pt x="353" y="62"/>
                    </a:lnTo>
                    <a:lnTo>
                      <a:pt x="353" y="46"/>
                    </a:lnTo>
                    <a:lnTo>
                      <a:pt x="368" y="31"/>
                    </a:lnTo>
                    <a:close/>
                    <a:moveTo>
                      <a:pt x="829" y="0"/>
                    </a:moveTo>
                    <a:lnTo>
                      <a:pt x="890" y="0"/>
                    </a:lnTo>
                    <a:lnTo>
                      <a:pt x="921" y="16"/>
                    </a:lnTo>
                    <a:lnTo>
                      <a:pt x="967" y="46"/>
                    </a:lnTo>
                    <a:lnTo>
                      <a:pt x="998" y="77"/>
                    </a:lnTo>
                    <a:lnTo>
                      <a:pt x="982" y="108"/>
                    </a:lnTo>
                    <a:lnTo>
                      <a:pt x="936" y="292"/>
                    </a:lnTo>
                    <a:lnTo>
                      <a:pt x="905" y="492"/>
                    </a:lnTo>
                    <a:lnTo>
                      <a:pt x="951" y="492"/>
                    </a:lnTo>
                    <a:lnTo>
                      <a:pt x="967" y="477"/>
                    </a:lnTo>
                    <a:lnTo>
                      <a:pt x="998" y="462"/>
                    </a:lnTo>
                    <a:lnTo>
                      <a:pt x="1044" y="462"/>
                    </a:lnTo>
                    <a:lnTo>
                      <a:pt x="1074" y="446"/>
                    </a:lnTo>
                    <a:lnTo>
                      <a:pt x="1151" y="446"/>
                    </a:lnTo>
                    <a:lnTo>
                      <a:pt x="1182" y="477"/>
                    </a:lnTo>
                    <a:lnTo>
                      <a:pt x="1197" y="477"/>
                    </a:lnTo>
                    <a:lnTo>
                      <a:pt x="1197" y="492"/>
                    </a:lnTo>
                    <a:lnTo>
                      <a:pt x="1182" y="508"/>
                    </a:lnTo>
                    <a:lnTo>
                      <a:pt x="1166" y="508"/>
                    </a:lnTo>
                    <a:lnTo>
                      <a:pt x="905" y="554"/>
                    </a:lnTo>
                    <a:lnTo>
                      <a:pt x="905" y="585"/>
                    </a:lnTo>
                    <a:lnTo>
                      <a:pt x="890" y="600"/>
                    </a:lnTo>
                    <a:lnTo>
                      <a:pt x="1074" y="785"/>
                    </a:lnTo>
                    <a:lnTo>
                      <a:pt x="1289" y="939"/>
                    </a:lnTo>
                    <a:lnTo>
                      <a:pt x="1412" y="1000"/>
                    </a:lnTo>
                    <a:lnTo>
                      <a:pt x="1412" y="1016"/>
                    </a:lnTo>
                    <a:lnTo>
                      <a:pt x="1320" y="1016"/>
                    </a:lnTo>
                    <a:lnTo>
                      <a:pt x="1258" y="1031"/>
                    </a:lnTo>
                    <a:lnTo>
                      <a:pt x="1166" y="1031"/>
                    </a:lnTo>
                    <a:lnTo>
                      <a:pt x="1136" y="1000"/>
                    </a:lnTo>
                    <a:lnTo>
                      <a:pt x="890" y="662"/>
                    </a:lnTo>
                    <a:lnTo>
                      <a:pt x="829" y="816"/>
                    </a:lnTo>
                    <a:lnTo>
                      <a:pt x="737" y="923"/>
                    </a:lnTo>
                    <a:lnTo>
                      <a:pt x="645" y="985"/>
                    </a:lnTo>
                    <a:lnTo>
                      <a:pt x="568" y="1016"/>
                    </a:lnTo>
                    <a:lnTo>
                      <a:pt x="522" y="1016"/>
                    </a:lnTo>
                    <a:lnTo>
                      <a:pt x="522" y="1031"/>
                    </a:lnTo>
                    <a:lnTo>
                      <a:pt x="491" y="1031"/>
                    </a:lnTo>
                    <a:lnTo>
                      <a:pt x="522" y="1000"/>
                    </a:lnTo>
                    <a:lnTo>
                      <a:pt x="583" y="969"/>
                    </a:lnTo>
                    <a:lnTo>
                      <a:pt x="675" y="892"/>
                    </a:lnTo>
                    <a:lnTo>
                      <a:pt x="767" y="769"/>
                    </a:lnTo>
                    <a:lnTo>
                      <a:pt x="829" y="600"/>
                    </a:lnTo>
                    <a:lnTo>
                      <a:pt x="798" y="600"/>
                    </a:lnTo>
                    <a:lnTo>
                      <a:pt x="783" y="616"/>
                    </a:lnTo>
                    <a:lnTo>
                      <a:pt x="721" y="616"/>
                    </a:lnTo>
                    <a:lnTo>
                      <a:pt x="691" y="600"/>
                    </a:lnTo>
                    <a:lnTo>
                      <a:pt x="660" y="569"/>
                    </a:lnTo>
                    <a:lnTo>
                      <a:pt x="675" y="569"/>
                    </a:lnTo>
                    <a:lnTo>
                      <a:pt x="691" y="554"/>
                    </a:lnTo>
                    <a:lnTo>
                      <a:pt x="813" y="523"/>
                    </a:lnTo>
                    <a:lnTo>
                      <a:pt x="844" y="523"/>
                    </a:lnTo>
                    <a:lnTo>
                      <a:pt x="844" y="431"/>
                    </a:lnTo>
                    <a:lnTo>
                      <a:pt x="859" y="277"/>
                    </a:lnTo>
                    <a:lnTo>
                      <a:pt x="859" y="200"/>
                    </a:lnTo>
                    <a:lnTo>
                      <a:pt x="844" y="139"/>
                    </a:lnTo>
                    <a:lnTo>
                      <a:pt x="813" y="46"/>
                    </a:lnTo>
                    <a:lnTo>
                      <a:pt x="813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2" name="Freeform 48"/>
              <p:cNvSpPr>
                <a:spLocks noEditPoints="1"/>
              </p:cNvSpPr>
              <p:nvPr/>
            </p:nvSpPr>
            <p:spPr bwMode="auto">
              <a:xfrm>
                <a:off x="2381" y="9744"/>
                <a:ext cx="1535" cy="1539"/>
              </a:xfrm>
              <a:custGeom>
                <a:avLst/>
                <a:gdLst/>
                <a:ahLst/>
                <a:cxnLst>
                  <a:cxn ang="0">
                    <a:pos x="445" y="1477"/>
                  </a:cxn>
                  <a:cxn ang="0">
                    <a:pos x="798" y="1339"/>
                  </a:cxn>
                  <a:cxn ang="0">
                    <a:pos x="691" y="1369"/>
                  </a:cxn>
                  <a:cxn ang="0">
                    <a:pos x="921" y="954"/>
                  </a:cxn>
                  <a:cxn ang="0">
                    <a:pos x="798" y="969"/>
                  </a:cxn>
                  <a:cxn ang="0">
                    <a:pos x="967" y="1185"/>
                  </a:cxn>
                  <a:cxn ang="0">
                    <a:pos x="1059" y="954"/>
                  </a:cxn>
                  <a:cxn ang="0">
                    <a:pos x="414" y="446"/>
                  </a:cxn>
                  <a:cxn ang="0">
                    <a:pos x="537" y="554"/>
                  </a:cxn>
                  <a:cxn ang="0">
                    <a:pos x="384" y="754"/>
                  </a:cxn>
                  <a:cxn ang="0">
                    <a:pos x="384" y="1016"/>
                  </a:cxn>
                  <a:cxn ang="0">
                    <a:pos x="322" y="1523"/>
                  </a:cxn>
                  <a:cxn ang="0">
                    <a:pos x="261" y="1369"/>
                  </a:cxn>
                  <a:cxn ang="0">
                    <a:pos x="292" y="954"/>
                  </a:cxn>
                  <a:cxn ang="0">
                    <a:pos x="92" y="1031"/>
                  </a:cxn>
                  <a:cxn ang="0">
                    <a:pos x="15" y="1016"/>
                  </a:cxn>
                  <a:cxn ang="0">
                    <a:pos x="384" y="585"/>
                  </a:cxn>
                  <a:cxn ang="0">
                    <a:pos x="384" y="462"/>
                  </a:cxn>
                  <a:cxn ang="0">
                    <a:pos x="491" y="108"/>
                  </a:cxn>
                  <a:cxn ang="0">
                    <a:pos x="553" y="231"/>
                  </a:cxn>
                  <a:cxn ang="0">
                    <a:pos x="292" y="462"/>
                  </a:cxn>
                  <a:cxn ang="0">
                    <a:pos x="77" y="554"/>
                  </a:cxn>
                  <a:cxn ang="0">
                    <a:pos x="414" y="108"/>
                  </a:cxn>
                  <a:cxn ang="0">
                    <a:pos x="906" y="16"/>
                  </a:cxn>
                  <a:cxn ang="0">
                    <a:pos x="860" y="231"/>
                  </a:cxn>
                  <a:cxn ang="0">
                    <a:pos x="890" y="400"/>
                  </a:cxn>
                  <a:cxn ang="0">
                    <a:pos x="1120" y="169"/>
                  </a:cxn>
                  <a:cxn ang="0">
                    <a:pos x="1228" y="216"/>
                  </a:cxn>
                  <a:cxn ang="0">
                    <a:pos x="1166" y="323"/>
                  </a:cxn>
                  <a:cxn ang="0">
                    <a:pos x="783" y="600"/>
                  </a:cxn>
                  <a:cxn ang="0">
                    <a:pos x="1074" y="493"/>
                  </a:cxn>
                  <a:cxn ang="0">
                    <a:pos x="1151" y="508"/>
                  </a:cxn>
                  <a:cxn ang="0">
                    <a:pos x="1305" y="693"/>
                  </a:cxn>
                  <a:cxn ang="0">
                    <a:pos x="1228" y="693"/>
                  </a:cxn>
                  <a:cxn ang="0">
                    <a:pos x="798" y="693"/>
                  </a:cxn>
                  <a:cxn ang="0">
                    <a:pos x="860" y="754"/>
                  </a:cxn>
                  <a:cxn ang="0">
                    <a:pos x="1044" y="754"/>
                  </a:cxn>
                  <a:cxn ang="0">
                    <a:pos x="1197" y="800"/>
                  </a:cxn>
                  <a:cxn ang="0">
                    <a:pos x="1151" y="908"/>
                  </a:cxn>
                  <a:cxn ang="0">
                    <a:pos x="1120" y="1216"/>
                  </a:cxn>
                  <a:cxn ang="0">
                    <a:pos x="1535" y="1369"/>
                  </a:cxn>
                  <a:cxn ang="0">
                    <a:pos x="1166" y="1385"/>
                  </a:cxn>
                  <a:cxn ang="0">
                    <a:pos x="906" y="1231"/>
                  </a:cxn>
                  <a:cxn ang="0">
                    <a:pos x="553" y="1200"/>
                  </a:cxn>
                  <a:cxn ang="0">
                    <a:pos x="645" y="985"/>
                  </a:cxn>
                  <a:cxn ang="0">
                    <a:pos x="675" y="816"/>
                  </a:cxn>
                  <a:cxn ang="0">
                    <a:pos x="599" y="785"/>
                  </a:cxn>
                  <a:cxn ang="0">
                    <a:pos x="614" y="723"/>
                  </a:cxn>
                  <a:cxn ang="0">
                    <a:pos x="752" y="508"/>
                  </a:cxn>
                  <a:cxn ang="0">
                    <a:pos x="599" y="523"/>
                  </a:cxn>
                  <a:cxn ang="0">
                    <a:pos x="675" y="354"/>
                  </a:cxn>
                  <a:cxn ang="0">
                    <a:pos x="860" y="0"/>
                  </a:cxn>
                </a:cxnLst>
                <a:rect l="0" t="0" r="r" b="b"/>
                <a:pathLst>
                  <a:path w="1535" h="1539">
                    <a:moveTo>
                      <a:pt x="507" y="1462"/>
                    </a:moveTo>
                    <a:lnTo>
                      <a:pt x="507" y="1493"/>
                    </a:lnTo>
                    <a:lnTo>
                      <a:pt x="461" y="1493"/>
                    </a:lnTo>
                    <a:lnTo>
                      <a:pt x="445" y="1477"/>
                    </a:lnTo>
                    <a:lnTo>
                      <a:pt x="461" y="1477"/>
                    </a:lnTo>
                    <a:lnTo>
                      <a:pt x="507" y="1462"/>
                    </a:lnTo>
                    <a:close/>
                    <a:moveTo>
                      <a:pt x="844" y="1293"/>
                    </a:moveTo>
                    <a:lnTo>
                      <a:pt x="798" y="1339"/>
                    </a:lnTo>
                    <a:lnTo>
                      <a:pt x="645" y="1416"/>
                    </a:lnTo>
                    <a:lnTo>
                      <a:pt x="507" y="1462"/>
                    </a:lnTo>
                    <a:lnTo>
                      <a:pt x="507" y="1400"/>
                    </a:lnTo>
                    <a:lnTo>
                      <a:pt x="691" y="1369"/>
                    </a:lnTo>
                    <a:lnTo>
                      <a:pt x="844" y="1293"/>
                    </a:lnTo>
                    <a:close/>
                    <a:moveTo>
                      <a:pt x="998" y="923"/>
                    </a:moveTo>
                    <a:lnTo>
                      <a:pt x="967" y="939"/>
                    </a:lnTo>
                    <a:lnTo>
                      <a:pt x="921" y="954"/>
                    </a:lnTo>
                    <a:lnTo>
                      <a:pt x="860" y="954"/>
                    </a:lnTo>
                    <a:lnTo>
                      <a:pt x="860" y="939"/>
                    </a:lnTo>
                    <a:lnTo>
                      <a:pt x="813" y="939"/>
                    </a:lnTo>
                    <a:lnTo>
                      <a:pt x="798" y="969"/>
                    </a:lnTo>
                    <a:lnTo>
                      <a:pt x="752" y="1016"/>
                    </a:lnTo>
                    <a:lnTo>
                      <a:pt x="813" y="1046"/>
                    </a:lnTo>
                    <a:lnTo>
                      <a:pt x="860" y="1077"/>
                    </a:lnTo>
                    <a:lnTo>
                      <a:pt x="967" y="1185"/>
                    </a:lnTo>
                    <a:lnTo>
                      <a:pt x="998" y="1139"/>
                    </a:lnTo>
                    <a:lnTo>
                      <a:pt x="1044" y="1000"/>
                    </a:lnTo>
                    <a:lnTo>
                      <a:pt x="1059" y="969"/>
                    </a:lnTo>
                    <a:lnTo>
                      <a:pt x="1059" y="954"/>
                    </a:lnTo>
                    <a:lnTo>
                      <a:pt x="1028" y="923"/>
                    </a:lnTo>
                    <a:lnTo>
                      <a:pt x="998" y="923"/>
                    </a:lnTo>
                    <a:close/>
                    <a:moveTo>
                      <a:pt x="399" y="446"/>
                    </a:moveTo>
                    <a:lnTo>
                      <a:pt x="414" y="446"/>
                    </a:lnTo>
                    <a:lnTo>
                      <a:pt x="476" y="477"/>
                    </a:lnTo>
                    <a:lnTo>
                      <a:pt x="507" y="508"/>
                    </a:lnTo>
                    <a:lnTo>
                      <a:pt x="522" y="539"/>
                    </a:lnTo>
                    <a:lnTo>
                      <a:pt x="537" y="554"/>
                    </a:lnTo>
                    <a:lnTo>
                      <a:pt x="537" y="569"/>
                    </a:lnTo>
                    <a:lnTo>
                      <a:pt x="522" y="600"/>
                    </a:lnTo>
                    <a:lnTo>
                      <a:pt x="414" y="708"/>
                    </a:lnTo>
                    <a:lnTo>
                      <a:pt x="384" y="754"/>
                    </a:lnTo>
                    <a:lnTo>
                      <a:pt x="322" y="816"/>
                    </a:lnTo>
                    <a:lnTo>
                      <a:pt x="399" y="893"/>
                    </a:lnTo>
                    <a:lnTo>
                      <a:pt x="399" y="939"/>
                    </a:lnTo>
                    <a:lnTo>
                      <a:pt x="384" y="1016"/>
                    </a:lnTo>
                    <a:lnTo>
                      <a:pt x="384" y="1462"/>
                    </a:lnTo>
                    <a:lnTo>
                      <a:pt x="368" y="1508"/>
                    </a:lnTo>
                    <a:lnTo>
                      <a:pt x="338" y="1539"/>
                    </a:lnTo>
                    <a:lnTo>
                      <a:pt x="322" y="1523"/>
                    </a:lnTo>
                    <a:lnTo>
                      <a:pt x="292" y="1508"/>
                    </a:lnTo>
                    <a:lnTo>
                      <a:pt x="276" y="1477"/>
                    </a:lnTo>
                    <a:lnTo>
                      <a:pt x="261" y="1431"/>
                    </a:lnTo>
                    <a:lnTo>
                      <a:pt x="261" y="1369"/>
                    </a:lnTo>
                    <a:lnTo>
                      <a:pt x="276" y="1277"/>
                    </a:lnTo>
                    <a:lnTo>
                      <a:pt x="307" y="1169"/>
                    </a:lnTo>
                    <a:lnTo>
                      <a:pt x="307" y="1000"/>
                    </a:lnTo>
                    <a:lnTo>
                      <a:pt x="292" y="954"/>
                    </a:lnTo>
                    <a:lnTo>
                      <a:pt x="292" y="908"/>
                    </a:lnTo>
                    <a:lnTo>
                      <a:pt x="276" y="877"/>
                    </a:lnTo>
                    <a:lnTo>
                      <a:pt x="246" y="908"/>
                    </a:lnTo>
                    <a:lnTo>
                      <a:pt x="92" y="1031"/>
                    </a:lnTo>
                    <a:lnTo>
                      <a:pt x="15" y="1062"/>
                    </a:lnTo>
                    <a:lnTo>
                      <a:pt x="0" y="1062"/>
                    </a:lnTo>
                    <a:lnTo>
                      <a:pt x="0" y="1046"/>
                    </a:lnTo>
                    <a:lnTo>
                      <a:pt x="15" y="1016"/>
                    </a:lnTo>
                    <a:lnTo>
                      <a:pt x="154" y="877"/>
                    </a:lnTo>
                    <a:lnTo>
                      <a:pt x="246" y="769"/>
                    </a:lnTo>
                    <a:lnTo>
                      <a:pt x="322" y="677"/>
                    </a:lnTo>
                    <a:lnTo>
                      <a:pt x="384" y="585"/>
                    </a:lnTo>
                    <a:lnTo>
                      <a:pt x="399" y="523"/>
                    </a:lnTo>
                    <a:lnTo>
                      <a:pt x="399" y="508"/>
                    </a:lnTo>
                    <a:lnTo>
                      <a:pt x="384" y="477"/>
                    </a:lnTo>
                    <a:lnTo>
                      <a:pt x="384" y="462"/>
                    </a:lnTo>
                    <a:lnTo>
                      <a:pt x="399" y="446"/>
                    </a:lnTo>
                    <a:close/>
                    <a:moveTo>
                      <a:pt x="430" y="93"/>
                    </a:moveTo>
                    <a:lnTo>
                      <a:pt x="461" y="93"/>
                    </a:lnTo>
                    <a:lnTo>
                      <a:pt x="491" y="108"/>
                    </a:lnTo>
                    <a:lnTo>
                      <a:pt x="553" y="169"/>
                    </a:lnTo>
                    <a:lnTo>
                      <a:pt x="553" y="200"/>
                    </a:lnTo>
                    <a:lnTo>
                      <a:pt x="568" y="216"/>
                    </a:lnTo>
                    <a:lnTo>
                      <a:pt x="553" y="231"/>
                    </a:lnTo>
                    <a:lnTo>
                      <a:pt x="553" y="246"/>
                    </a:lnTo>
                    <a:lnTo>
                      <a:pt x="522" y="262"/>
                    </a:lnTo>
                    <a:lnTo>
                      <a:pt x="445" y="339"/>
                    </a:lnTo>
                    <a:lnTo>
                      <a:pt x="292" y="462"/>
                    </a:lnTo>
                    <a:lnTo>
                      <a:pt x="169" y="539"/>
                    </a:lnTo>
                    <a:lnTo>
                      <a:pt x="92" y="569"/>
                    </a:lnTo>
                    <a:lnTo>
                      <a:pt x="77" y="569"/>
                    </a:lnTo>
                    <a:lnTo>
                      <a:pt x="77" y="554"/>
                    </a:lnTo>
                    <a:lnTo>
                      <a:pt x="307" y="323"/>
                    </a:lnTo>
                    <a:lnTo>
                      <a:pt x="384" y="231"/>
                    </a:lnTo>
                    <a:lnTo>
                      <a:pt x="414" y="139"/>
                    </a:lnTo>
                    <a:lnTo>
                      <a:pt x="414" y="108"/>
                    </a:lnTo>
                    <a:lnTo>
                      <a:pt x="430" y="93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06" y="16"/>
                    </a:lnTo>
                    <a:lnTo>
                      <a:pt x="967" y="46"/>
                    </a:lnTo>
                    <a:lnTo>
                      <a:pt x="982" y="77"/>
                    </a:lnTo>
                    <a:lnTo>
                      <a:pt x="998" y="93"/>
                    </a:lnTo>
                    <a:lnTo>
                      <a:pt x="860" y="231"/>
                    </a:lnTo>
                    <a:lnTo>
                      <a:pt x="737" y="369"/>
                    </a:lnTo>
                    <a:lnTo>
                      <a:pt x="737" y="385"/>
                    </a:lnTo>
                    <a:lnTo>
                      <a:pt x="813" y="385"/>
                    </a:lnTo>
                    <a:lnTo>
                      <a:pt x="890" y="400"/>
                    </a:lnTo>
                    <a:lnTo>
                      <a:pt x="952" y="400"/>
                    </a:lnTo>
                    <a:lnTo>
                      <a:pt x="1105" y="246"/>
                    </a:lnTo>
                    <a:lnTo>
                      <a:pt x="1120" y="200"/>
                    </a:lnTo>
                    <a:lnTo>
                      <a:pt x="1120" y="169"/>
                    </a:lnTo>
                    <a:lnTo>
                      <a:pt x="1151" y="139"/>
                    </a:lnTo>
                    <a:lnTo>
                      <a:pt x="1166" y="139"/>
                    </a:lnTo>
                    <a:lnTo>
                      <a:pt x="1197" y="154"/>
                    </a:lnTo>
                    <a:lnTo>
                      <a:pt x="1228" y="216"/>
                    </a:lnTo>
                    <a:lnTo>
                      <a:pt x="1243" y="231"/>
                    </a:lnTo>
                    <a:lnTo>
                      <a:pt x="1243" y="262"/>
                    </a:lnTo>
                    <a:lnTo>
                      <a:pt x="1228" y="277"/>
                    </a:lnTo>
                    <a:lnTo>
                      <a:pt x="1166" y="323"/>
                    </a:lnTo>
                    <a:lnTo>
                      <a:pt x="1074" y="385"/>
                    </a:lnTo>
                    <a:lnTo>
                      <a:pt x="982" y="462"/>
                    </a:lnTo>
                    <a:lnTo>
                      <a:pt x="875" y="539"/>
                    </a:lnTo>
                    <a:lnTo>
                      <a:pt x="783" y="600"/>
                    </a:lnTo>
                    <a:lnTo>
                      <a:pt x="737" y="646"/>
                    </a:lnTo>
                    <a:lnTo>
                      <a:pt x="1120" y="569"/>
                    </a:lnTo>
                    <a:lnTo>
                      <a:pt x="1074" y="523"/>
                    </a:lnTo>
                    <a:lnTo>
                      <a:pt x="1074" y="493"/>
                    </a:lnTo>
                    <a:lnTo>
                      <a:pt x="1090" y="477"/>
                    </a:lnTo>
                    <a:lnTo>
                      <a:pt x="1105" y="477"/>
                    </a:lnTo>
                    <a:lnTo>
                      <a:pt x="1120" y="493"/>
                    </a:lnTo>
                    <a:lnTo>
                      <a:pt x="1151" y="508"/>
                    </a:lnTo>
                    <a:lnTo>
                      <a:pt x="1243" y="569"/>
                    </a:lnTo>
                    <a:lnTo>
                      <a:pt x="1274" y="600"/>
                    </a:lnTo>
                    <a:lnTo>
                      <a:pt x="1305" y="662"/>
                    </a:lnTo>
                    <a:lnTo>
                      <a:pt x="1305" y="693"/>
                    </a:lnTo>
                    <a:lnTo>
                      <a:pt x="1289" y="708"/>
                    </a:lnTo>
                    <a:lnTo>
                      <a:pt x="1289" y="723"/>
                    </a:lnTo>
                    <a:lnTo>
                      <a:pt x="1259" y="723"/>
                    </a:lnTo>
                    <a:lnTo>
                      <a:pt x="1228" y="693"/>
                    </a:lnTo>
                    <a:lnTo>
                      <a:pt x="1197" y="631"/>
                    </a:lnTo>
                    <a:lnTo>
                      <a:pt x="1151" y="585"/>
                    </a:lnTo>
                    <a:lnTo>
                      <a:pt x="952" y="631"/>
                    </a:lnTo>
                    <a:lnTo>
                      <a:pt x="798" y="693"/>
                    </a:lnTo>
                    <a:lnTo>
                      <a:pt x="813" y="708"/>
                    </a:lnTo>
                    <a:lnTo>
                      <a:pt x="844" y="723"/>
                    </a:lnTo>
                    <a:lnTo>
                      <a:pt x="860" y="739"/>
                    </a:lnTo>
                    <a:lnTo>
                      <a:pt x="860" y="754"/>
                    </a:lnTo>
                    <a:lnTo>
                      <a:pt x="844" y="769"/>
                    </a:lnTo>
                    <a:lnTo>
                      <a:pt x="829" y="800"/>
                    </a:lnTo>
                    <a:lnTo>
                      <a:pt x="982" y="769"/>
                    </a:lnTo>
                    <a:lnTo>
                      <a:pt x="1044" y="754"/>
                    </a:lnTo>
                    <a:lnTo>
                      <a:pt x="1074" y="739"/>
                    </a:lnTo>
                    <a:lnTo>
                      <a:pt x="1120" y="739"/>
                    </a:lnTo>
                    <a:lnTo>
                      <a:pt x="1182" y="769"/>
                    </a:lnTo>
                    <a:lnTo>
                      <a:pt x="1197" y="800"/>
                    </a:lnTo>
                    <a:lnTo>
                      <a:pt x="1213" y="816"/>
                    </a:lnTo>
                    <a:lnTo>
                      <a:pt x="1213" y="831"/>
                    </a:lnTo>
                    <a:lnTo>
                      <a:pt x="1197" y="846"/>
                    </a:lnTo>
                    <a:lnTo>
                      <a:pt x="1151" y="908"/>
                    </a:lnTo>
                    <a:lnTo>
                      <a:pt x="1120" y="954"/>
                    </a:lnTo>
                    <a:lnTo>
                      <a:pt x="1074" y="1031"/>
                    </a:lnTo>
                    <a:lnTo>
                      <a:pt x="1013" y="1139"/>
                    </a:lnTo>
                    <a:lnTo>
                      <a:pt x="1120" y="1216"/>
                    </a:lnTo>
                    <a:lnTo>
                      <a:pt x="1243" y="1277"/>
                    </a:lnTo>
                    <a:lnTo>
                      <a:pt x="1397" y="1323"/>
                    </a:lnTo>
                    <a:lnTo>
                      <a:pt x="1504" y="1354"/>
                    </a:lnTo>
                    <a:lnTo>
                      <a:pt x="1535" y="1369"/>
                    </a:lnTo>
                    <a:lnTo>
                      <a:pt x="1489" y="1385"/>
                    </a:lnTo>
                    <a:lnTo>
                      <a:pt x="1381" y="1400"/>
                    </a:lnTo>
                    <a:lnTo>
                      <a:pt x="1243" y="1416"/>
                    </a:lnTo>
                    <a:lnTo>
                      <a:pt x="1166" y="1385"/>
                    </a:lnTo>
                    <a:lnTo>
                      <a:pt x="1074" y="1323"/>
                    </a:lnTo>
                    <a:lnTo>
                      <a:pt x="967" y="1200"/>
                    </a:lnTo>
                    <a:lnTo>
                      <a:pt x="844" y="1293"/>
                    </a:lnTo>
                    <a:lnTo>
                      <a:pt x="906" y="1231"/>
                    </a:lnTo>
                    <a:lnTo>
                      <a:pt x="844" y="1169"/>
                    </a:lnTo>
                    <a:lnTo>
                      <a:pt x="798" y="1108"/>
                    </a:lnTo>
                    <a:lnTo>
                      <a:pt x="706" y="1046"/>
                    </a:lnTo>
                    <a:lnTo>
                      <a:pt x="553" y="1200"/>
                    </a:lnTo>
                    <a:lnTo>
                      <a:pt x="414" y="1262"/>
                    </a:lnTo>
                    <a:lnTo>
                      <a:pt x="399" y="1262"/>
                    </a:lnTo>
                    <a:lnTo>
                      <a:pt x="599" y="1062"/>
                    </a:lnTo>
                    <a:lnTo>
                      <a:pt x="645" y="985"/>
                    </a:lnTo>
                    <a:lnTo>
                      <a:pt x="691" y="893"/>
                    </a:lnTo>
                    <a:lnTo>
                      <a:pt x="721" y="800"/>
                    </a:lnTo>
                    <a:lnTo>
                      <a:pt x="706" y="816"/>
                    </a:lnTo>
                    <a:lnTo>
                      <a:pt x="675" y="816"/>
                    </a:lnTo>
                    <a:lnTo>
                      <a:pt x="660" y="831"/>
                    </a:lnTo>
                    <a:lnTo>
                      <a:pt x="614" y="831"/>
                    </a:lnTo>
                    <a:lnTo>
                      <a:pt x="599" y="816"/>
                    </a:lnTo>
                    <a:lnTo>
                      <a:pt x="599" y="785"/>
                    </a:lnTo>
                    <a:lnTo>
                      <a:pt x="583" y="769"/>
                    </a:lnTo>
                    <a:lnTo>
                      <a:pt x="583" y="739"/>
                    </a:lnTo>
                    <a:lnTo>
                      <a:pt x="599" y="723"/>
                    </a:lnTo>
                    <a:lnTo>
                      <a:pt x="614" y="723"/>
                    </a:lnTo>
                    <a:lnTo>
                      <a:pt x="660" y="693"/>
                    </a:lnTo>
                    <a:lnTo>
                      <a:pt x="752" y="616"/>
                    </a:lnTo>
                    <a:lnTo>
                      <a:pt x="906" y="493"/>
                    </a:lnTo>
                    <a:lnTo>
                      <a:pt x="752" y="508"/>
                    </a:lnTo>
                    <a:lnTo>
                      <a:pt x="675" y="523"/>
                    </a:lnTo>
                    <a:lnTo>
                      <a:pt x="629" y="539"/>
                    </a:lnTo>
                    <a:lnTo>
                      <a:pt x="614" y="539"/>
                    </a:lnTo>
                    <a:lnTo>
                      <a:pt x="599" y="523"/>
                    </a:lnTo>
                    <a:lnTo>
                      <a:pt x="568" y="462"/>
                    </a:lnTo>
                    <a:lnTo>
                      <a:pt x="568" y="431"/>
                    </a:lnTo>
                    <a:lnTo>
                      <a:pt x="583" y="416"/>
                    </a:lnTo>
                    <a:lnTo>
                      <a:pt x="675" y="354"/>
                    </a:lnTo>
                    <a:lnTo>
                      <a:pt x="783" y="246"/>
                    </a:lnTo>
                    <a:lnTo>
                      <a:pt x="844" y="154"/>
                    </a:lnTo>
                    <a:lnTo>
                      <a:pt x="860" y="7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3" name="Freeform 49"/>
              <p:cNvSpPr>
                <a:spLocks noEditPoints="1"/>
              </p:cNvSpPr>
              <p:nvPr/>
            </p:nvSpPr>
            <p:spPr bwMode="auto">
              <a:xfrm>
                <a:off x="4299" y="9837"/>
                <a:ext cx="1643" cy="1492"/>
              </a:xfrm>
              <a:custGeom>
                <a:avLst/>
                <a:gdLst/>
                <a:ahLst/>
                <a:cxnLst>
                  <a:cxn ang="0">
                    <a:pos x="906" y="507"/>
                  </a:cxn>
                  <a:cxn ang="0">
                    <a:pos x="860" y="538"/>
                  </a:cxn>
                  <a:cxn ang="0">
                    <a:pos x="814" y="800"/>
                  </a:cxn>
                  <a:cxn ang="0">
                    <a:pos x="1197" y="430"/>
                  </a:cxn>
                  <a:cxn ang="0">
                    <a:pos x="1075" y="492"/>
                  </a:cxn>
                  <a:cxn ang="0">
                    <a:pos x="1075" y="600"/>
                  </a:cxn>
                  <a:cxn ang="0">
                    <a:pos x="1213" y="692"/>
                  </a:cxn>
                  <a:cxn ang="0">
                    <a:pos x="1244" y="584"/>
                  </a:cxn>
                  <a:cxn ang="0">
                    <a:pos x="1259" y="430"/>
                  </a:cxn>
                  <a:cxn ang="0">
                    <a:pos x="1290" y="323"/>
                  </a:cxn>
                  <a:cxn ang="0">
                    <a:pos x="1428" y="384"/>
                  </a:cxn>
                  <a:cxn ang="0">
                    <a:pos x="1412" y="461"/>
                  </a:cxn>
                  <a:cxn ang="0">
                    <a:pos x="1305" y="707"/>
                  </a:cxn>
                  <a:cxn ang="0">
                    <a:pos x="1320" y="753"/>
                  </a:cxn>
                  <a:cxn ang="0">
                    <a:pos x="875" y="830"/>
                  </a:cxn>
                  <a:cxn ang="0">
                    <a:pos x="798" y="892"/>
                  </a:cxn>
                  <a:cxn ang="0">
                    <a:pos x="906" y="1200"/>
                  </a:cxn>
                  <a:cxn ang="0">
                    <a:pos x="1336" y="1230"/>
                  </a:cxn>
                  <a:cxn ang="0">
                    <a:pos x="1504" y="1092"/>
                  </a:cxn>
                  <a:cxn ang="0">
                    <a:pos x="1581" y="953"/>
                  </a:cxn>
                  <a:cxn ang="0">
                    <a:pos x="1612" y="1123"/>
                  </a:cxn>
                  <a:cxn ang="0">
                    <a:pos x="1643" y="1200"/>
                  </a:cxn>
                  <a:cxn ang="0">
                    <a:pos x="1612" y="1261"/>
                  </a:cxn>
                  <a:cxn ang="0">
                    <a:pos x="1443" y="1338"/>
                  </a:cxn>
                  <a:cxn ang="0">
                    <a:pos x="1151" y="1369"/>
                  </a:cxn>
                  <a:cxn ang="0">
                    <a:pos x="783" y="1230"/>
                  </a:cxn>
                  <a:cxn ang="0">
                    <a:pos x="737" y="523"/>
                  </a:cxn>
                  <a:cxn ang="0">
                    <a:pos x="706" y="446"/>
                  </a:cxn>
                  <a:cxn ang="0">
                    <a:pos x="783" y="430"/>
                  </a:cxn>
                  <a:cxn ang="0">
                    <a:pos x="1105" y="369"/>
                  </a:cxn>
                  <a:cxn ang="0">
                    <a:pos x="384" y="0"/>
                  </a:cxn>
                  <a:cxn ang="0">
                    <a:pos x="507" y="30"/>
                  </a:cxn>
                  <a:cxn ang="0">
                    <a:pos x="568" y="92"/>
                  </a:cxn>
                  <a:cxn ang="0">
                    <a:pos x="522" y="400"/>
                  </a:cxn>
                  <a:cxn ang="0">
                    <a:pos x="676" y="400"/>
                  </a:cxn>
                  <a:cxn ang="0">
                    <a:pos x="614" y="476"/>
                  </a:cxn>
                  <a:cxn ang="0">
                    <a:pos x="614" y="661"/>
                  </a:cxn>
                  <a:cxn ang="0">
                    <a:pos x="660" y="661"/>
                  </a:cxn>
                  <a:cxn ang="0">
                    <a:pos x="522" y="784"/>
                  </a:cxn>
                  <a:cxn ang="0">
                    <a:pos x="538" y="1276"/>
                  </a:cxn>
                  <a:cxn ang="0">
                    <a:pos x="507" y="1430"/>
                  </a:cxn>
                  <a:cxn ang="0">
                    <a:pos x="415" y="1461"/>
                  </a:cxn>
                  <a:cxn ang="0">
                    <a:pos x="338" y="1353"/>
                  </a:cxn>
                  <a:cxn ang="0">
                    <a:pos x="246" y="1261"/>
                  </a:cxn>
                  <a:cxn ang="0">
                    <a:pos x="338" y="1261"/>
                  </a:cxn>
                  <a:cxn ang="0">
                    <a:pos x="430" y="861"/>
                  </a:cxn>
                  <a:cxn ang="0">
                    <a:pos x="139" y="1123"/>
                  </a:cxn>
                  <a:cxn ang="0">
                    <a:pos x="0" y="1061"/>
                  </a:cxn>
                  <a:cxn ang="0">
                    <a:pos x="415" y="769"/>
                  </a:cxn>
                  <a:cxn ang="0">
                    <a:pos x="323" y="553"/>
                  </a:cxn>
                  <a:cxn ang="0">
                    <a:pos x="231" y="553"/>
                  </a:cxn>
                  <a:cxn ang="0">
                    <a:pos x="139" y="538"/>
                  </a:cxn>
                  <a:cxn ang="0">
                    <a:pos x="200" y="492"/>
                  </a:cxn>
                  <a:cxn ang="0">
                    <a:pos x="446" y="169"/>
                  </a:cxn>
                  <a:cxn ang="0">
                    <a:pos x="399" y="61"/>
                  </a:cxn>
                  <a:cxn ang="0">
                    <a:pos x="384" y="0"/>
                  </a:cxn>
                </a:cxnLst>
                <a:rect l="0" t="0" r="r" b="b"/>
                <a:pathLst>
                  <a:path w="1643" h="1492">
                    <a:moveTo>
                      <a:pt x="998" y="492"/>
                    </a:moveTo>
                    <a:lnTo>
                      <a:pt x="952" y="507"/>
                    </a:lnTo>
                    <a:lnTo>
                      <a:pt x="906" y="507"/>
                    </a:lnTo>
                    <a:lnTo>
                      <a:pt x="891" y="523"/>
                    </a:lnTo>
                    <a:lnTo>
                      <a:pt x="875" y="523"/>
                    </a:lnTo>
                    <a:lnTo>
                      <a:pt x="860" y="538"/>
                    </a:lnTo>
                    <a:lnTo>
                      <a:pt x="845" y="538"/>
                    </a:lnTo>
                    <a:lnTo>
                      <a:pt x="829" y="523"/>
                    </a:lnTo>
                    <a:lnTo>
                      <a:pt x="814" y="800"/>
                    </a:lnTo>
                    <a:lnTo>
                      <a:pt x="998" y="769"/>
                    </a:lnTo>
                    <a:lnTo>
                      <a:pt x="998" y="492"/>
                    </a:lnTo>
                    <a:close/>
                    <a:moveTo>
                      <a:pt x="1197" y="430"/>
                    </a:moveTo>
                    <a:lnTo>
                      <a:pt x="1105" y="461"/>
                    </a:lnTo>
                    <a:lnTo>
                      <a:pt x="1044" y="476"/>
                    </a:lnTo>
                    <a:lnTo>
                      <a:pt x="1075" y="492"/>
                    </a:lnTo>
                    <a:lnTo>
                      <a:pt x="1090" y="507"/>
                    </a:lnTo>
                    <a:lnTo>
                      <a:pt x="1090" y="569"/>
                    </a:lnTo>
                    <a:lnTo>
                      <a:pt x="1075" y="600"/>
                    </a:lnTo>
                    <a:lnTo>
                      <a:pt x="1075" y="661"/>
                    </a:lnTo>
                    <a:lnTo>
                      <a:pt x="1059" y="738"/>
                    </a:lnTo>
                    <a:lnTo>
                      <a:pt x="1213" y="692"/>
                    </a:lnTo>
                    <a:lnTo>
                      <a:pt x="1228" y="692"/>
                    </a:lnTo>
                    <a:lnTo>
                      <a:pt x="1244" y="630"/>
                    </a:lnTo>
                    <a:lnTo>
                      <a:pt x="1244" y="584"/>
                    </a:lnTo>
                    <a:lnTo>
                      <a:pt x="1274" y="492"/>
                    </a:lnTo>
                    <a:lnTo>
                      <a:pt x="1274" y="446"/>
                    </a:lnTo>
                    <a:lnTo>
                      <a:pt x="1259" y="430"/>
                    </a:lnTo>
                    <a:lnTo>
                      <a:pt x="1197" y="430"/>
                    </a:lnTo>
                    <a:close/>
                    <a:moveTo>
                      <a:pt x="1213" y="323"/>
                    </a:moveTo>
                    <a:lnTo>
                      <a:pt x="1290" y="323"/>
                    </a:lnTo>
                    <a:lnTo>
                      <a:pt x="1336" y="338"/>
                    </a:lnTo>
                    <a:lnTo>
                      <a:pt x="1382" y="369"/>
                    </a:lnTo>
                    <a:lnTo>
                      <a:pt x="1428" y="384"/>
                    </a:lnTo>
                    <a:lnTo>
                      <a:pt x="1443" y="400"/>
                    </a:lnTo>
                    <a:lnTo>
                      <a:pt x="1443" y="446"/>
                    </a:lnTo>
                    <a:lnTo>
                      <a:pt x="1412" y="461"/>
                    </a:lnTo>
                    <a:lnTo>
                      <a:pt x="1382" y="507"/>
                    </a:lnTo>
                    <a:lnTo>
                      <a:pt x="1351" y="569"/>
                    </a:lnTo>
                    <a:lnTo>
                      <a:pt x="1305" y="707"/>
                    </a:lnTo>
                    <a:lnTo>
                      <a:pt x="1336" y="738"/>
                    </a:lnTo>
                    <a:lnTo>
                      <a:pt x="1336" y="753"/>
                    </a:lnTo>
                    <a:lnTo>
                      <a:pt x="1320" y="753"/>
                    </a:lnTo>
                    <a:lnTo>
                      <a:pt x="1105" y="784"/>
                    </a:lnTo>
                    <a:lnTo>
                      <a:pt x="967" y="815"/>
                    </a:lnTo>
                    <a:lnTo>
                      <a:pt x="875" y="830"/>
                    </a:lnTo>
                    <a:lnTo>
                      <a:pt x="829" y="846"/>
                    </a:lnTo>
                    <a:lnTo>
                      <a:pt x="798" y="846"/>
                    </a:lnTo>
                    <a:lnTo>
                      <a:pt x="798" y="892"/>
                    </a:lnTo>
                    <a:lnTo>
                      <a:pt x="814" y="1030"/>
                    </a:lnTo>
                    <a:lnTo>
                      <a:pt x="845" y="1138"/>
                    </a:lnTo>
                    <a:lnTo>
                      <a:pt x="906" y="1200"/>
                    </a:lnTo>
                    <a:lnTo>
                      <a:pt x="1029" y="1246"/>
                    </a:lnTo>
                    <a:lnTo>
                      <a:pt x="1151" y="1261"/>
                    </a:lnTo>
                    <a:lnTo>
                      <a:pt x="1336" y="1230"/>
                    </a:lnTo>
                    <a:lnTo>
                      <a:pt x="1412" y="1200"/>
                    </a:lnTo>
                    <a:lnTo>
                      <a:pt x="1458" y="1169"/>
                    </a:lnTo>
                    <a:lnTo>
                      <a:pt x="1504" y="1092"/>
                    </a:lnTo>
                    <a:lnTo>
                      <a:pt x="1550" y="969"/>
                    </a:lnTo>
                    <a:lnTo>
                      <a:pt x="1566" y="938"/>
                    </a:lnTo>
                    <a:lnTo>
                      <a:pt x="1581" y="953"/>
                    </a:lnTo>
                    <a:lnTo>
                      <a:pt x="1581" y="984"/>
                    </a:lnTo>
                    <a:lnTo>
                      <a:pt x="1597" y="1061"/>
                    </a:lnTo>
                    <a:lnTo>
                      <a:pt x="1612" y="1123"/>
                    </a:lnTo>
                    <a:lnTo>
                      <a:pt x="1627" y="1153"/>
                    </a:lnTo>
                    <a:lnTo>
                      <a:pt x="1627" y="1184"/>
                    </a:lnTo>
                    <a:lnTo>
                      <a:pt x="1643" y="1200"/>
                    </a:lnTo>
                    <a:lnTo>
                      <a:pt x="1643" y="1215"/>
                    </a:lnTo>
                    <a:lnTo>
                      <a:pt x="1627" y="1246"/>
                    </a:lnTo>
                    <a:lnTo>
                      <a:pt x="1612" y="1261"/>
                    </a:lnTo>
                    <a:lnTo>
                      <a:pt x="1566" y="1292"/>
                    </a:lnTo>
                    <a:lnTo>
                      <a:pt x="1474" y="1323"/>
                    </a:lnTo>
                    <a:lnTo>
                      <a:pt x="1443" y="1338"/>
                    </a:lnTo>
                    <a:lnTo>
                      <a:pt x="1382" y="1353"/>
                    </a:lnTo>
                    <a:lnTo>
                      <a:pt x="1259" y="1369"/>
                    </a:lnTo>
                    <a:lnTo>
                      <a:pt x="1151" y="1369"/>
                    </a:lnTo>
                    <a:lnTo>
                      <a:pt x="967" y="1338"/>
                    </a:lnTo>
                    <a:lnTo>
                      <a:pt x="829" y="1276"/>
                    </a:lnTo>
                    <a:lnTo>
                      <a:pt x="783" y="1230"/>
                    </a:lnTo>
                    <a:lnTo>
                      <a:pt x="752" y="1153"/>
                    </a:lnTo>
                    <a:lnTo>
                      <a:pt x="737" y="1030"/>
                    </a:lnTo>
                    <a:lnTo>
                      <a:pt x="737" y="523"/>
                    </a:lnTo>
                    <a:lnTo>
                      <a:pt x="722" y="492"/>
                    </a:lnTo>
                    <a:lnTo>
                      <a:pt x="722" y="461"/>
                    </a:lnTo>
                    <a:lnTo>
                      <a:pt x="706" y="446"/>
                    </a:lnTo>
                    <a:lnTo>
                      <a:pt x="706" y="415"/>
                    </a:lnTo>
                    <a:lnTo>
                      <a:pt x="752" y="415"/>
                    </a:lnTo>
                    <a:lnTo>
                      <a:pt x="783" y="430"/>
                    </a:lnTo>
                    <a:lnTo>
                      <a:pt x="814" y="461"/>
                    </a:lnTo>
                    <a:lnTo>
                      <a:pt x="983" y="415"/>
                    </a:lnTo>
                    <a:lnTo>
                      <a:pt x="1105" y="369"/>
                    </a:lnTo>
                    <a:lnTo>
                      <a:pt x="1167" y="338"/>
                    </a:lnTo>
                    <a:lnTo>
                      <a:pt x="1213" y="323"/>
                    </a:lnTo>
                    <a:close/>
                    <a:moveTo>
                      <a:pt x="384" y="0"/>
                    </a:moveTo>
                    <a:lnTo>
                      <a:pt x="430" y="0"/>
                    </a:lnTo>
                    <a:lnTo>
                      <a:pt x="461" y="15"/>
                    </a:lnTo>
                    <a:lnTo>
                      <a:pt x="507" y="30"/>
                    </a:lnTo>
                    <a:lnTo>
                      <a:pt x="538" y="46"/>
                    </a:lnTo>
                    <a:lnTo>
                      <a:pt x="553" y="76"/>
                    </a:lnTo>
                    <a:lnTo>
                      <a:pt x="568" y="92"/>
                    </a:lnTo>
                    <a:lnTo>
                      <a:pt x="553" y="138"/>
                    </a:lnTo>
                    <a:lnTo>
                      <a:pt x="538" y="230"/>
                    </a:lnTo>
                    <a:lnTo>
                      <a:pt x="522" y="400"/>
                    </a:lnTo>
                    <a:lnTo>
                      <a:pt x="553" y="384"/>
                    </a:lnTo>
                    <a:lnTo>
                      <a:pt x="645" y="384"/>
                    </a:lnTo>
                    <a:lnTo>
                      <a:pt x="676" y="400"/>
                    </a:lnTo>
                    <a:lnTo>
                      <a:pt x="691" y="430"/>
                    </a:lnTo>
                    <a:lnTo>
                      <a:pt x="676" y="446"/>
                    </a:lnTo>
                    <a:lnTo>
                      <a:pt x="614" y="476"/>
                    </a:lnTo>
                    <a:lnTo>
                      <a:pt x="522" y="507"/>
                    </a:lnTo>
                    <a:lnTo>
                      <a:pt x="522" y="723"/>
                    </a:lnTo>
                    <a:lnTo>
                      <a:pt x="614" y="661"/>
                    </a:lnTo>
                    <a:lnTo>
                      <a:pt x="630" y="646"/>
                    </a:lnTo>
                    <a:lnTo>
                      <a:pt x="660" y="646"/>
                    </a:lnTo>
                    <a:lnTo>
                      <a:pt x="660" y="661"/>
                    </a:lnTo>
                    <a:lnTo>
                      <a:pt x="599" y="723"/>
                    </a:lnTo>
                    <a:lnTo>
                      <a:pt x="568" y="738"/>
                    </a:lnTo>
                    <a:lnTo>
                      <a:pt x="522" y="784"/>
                    </a:lnTo>
                    <a:lnTo>
                      <a:pt x="522" y="1000"/>
                    </a:lnTo>
                    <a:lnTo>
                      <a:pt x="538" y="1215"/>
                    </a:lnTo>
                    <a:lnTo>
                      <a:pt x="538" y="1276"/>
                    </a:lnTo>
                    <a:lnTo>
                      <a:pt x="522" y="1338"/>
                    </a:lnTo>
                    <a:lnTo>
                      <a:pt x="522" y="1384"/>
                    </a:lnTo>
                    <a:lnTo>
                      <a:pt x="507" y="1430"/>
                    </a:lnTo>
                    <a:lnTo>
                      <a:pt x="461" y="1492"/>
                    </a:lnTo>
                    <a:lnTo>
                      <a:pt x="446" y="1492"/>
                    </a:lnTo>
                    <a:lnTo>
                      <a:pt x="415" y="1461"/>
                    </a:lnTo>
                    <a:lnTo>
                      <a:pt x="399" y="1430"/>
                    </a:lnTo>
                    <a:lnTo>
                      <a:pt x="369" y="1400"/>
                    </a:lnTo>
                    <a:lnTo>
                      <a:pt x="338" y="1353"/>
                    </a:lnTo>
                    <a:lnTo>
                      <a:pt x="292" y="1323"/>
                    </a:lnTo>
                    <a:lnTo>
                      <a:pt x="261" y="1292"/>
                    </a:lnTo>
                    <a:lnTo>
                      <a:pt x="246" y="1261"/>
                    </a:lnTo>
                    <a:lnTo>
                      <a:pt x="231" y="1246"/>
                    </a:lnTo>
                    <a:lnTo>
                      <a:pt x="292" y="1246"/>
                    </a:lnTo>
                    <a:lnTo>
                      <a:pt x="338" y="1261"/>
                    </a:lnTo>
                    <a:lnTo>
                      <a:pt x="415" y="1261"/>
                    </a:lnTo>
                    <a:lnTo>
                      <a:pt x="430" y="1246"/>
                    </a:lnTo>
                    <a:lnTo>
                      <a:pt x="430" y="861"/>
                    </a:lnTo>
                    <a:lnTo>
                      <a:pt x="307" y="969"/>
                    </a:lnTo>
                    <a:lnTo>
                      <a:pt x="154" y="1107"/>
                    </a:lnTo>
                    <a:lnTo>
                      <a:pt x="139" y="1123"/>
                    </a:lnTo>
                    <a:lnTo>
                      <a:pt x="108" y="1123"/>
                    </a:lnTo>
                    <a:lnTo>
                      <a:pt x="16" y="1076"/>
                    </a:lnTo>
                    <a:lnTo>
                      <a:pt x="0" y="1061"/>
                    </a:lnTo>
                    <a:lnTo>
                      <a:pt x="0" y="1046"/>
                    </a:lnTo>
                    <a:lnTo>
                      <a:pt x="31" y="1015"/>
                    </a:lnTo>
                    <a:lnTo>
                      <a:pt x="415" y="769"/>
                    </a:lnTo>
                    <a:lnTo>
                      <a:pt x="415" y="523"/>
                    </a:lnTo>
                    <a:lnTo>
                      <a:pt x="353" y="538"/>
                    </a:lnTo>
                    <a:lnTo>
                      <a:pt x="323" y="553"/>
                    </a:lnTo>
                    <a:lnTo>
                      <a:pt x="277" y="569"/>
                    </a:lnTo>
                    <a:lnTo>
                      <a:pt x="215" y="569"/>
                    </a:lnTo>
                    <a:lnTo>
                      <a:pt x="231" y="553"/>
                    </a:lnTo>
                    <a:lnTo>
                      <a:pt x="185" y="553"/>
                    </a:lnTo>
                    <a:lnTo>
                      <a:pt x="154" y="538"/>
                    </a:lnTo>
                    <a:lnTo>
                      <a:pt x="139" y="538"/>
                    </a:lnTo>
                    <a:lnTo>
                      <a:pt x="139" y="523"/>
                    </a:lnTo>
                    <a:lnTo>
                      <a:pt x="154" y="507"/>
                    </a:lnTo>
                    <a:lnTo>
                      <a:pt x="200" y="492"/>
                    </a:lnTo>
                    <a:lnTo>
                      <a:pt x="292" y="476"/>
                    </a:lnTo>
                    <a:lnTo>
                      <a:pt x="446" y="430"/>
                    </a:lnTo>
                    <a:lnTo>
                      <a:pt x="446" y="169"/>
                    </a:lnTo>
                    <a:lnTo>
                      <a:pt x="430" y="123"/>
                    </a:lnTo>
                    <a:lnTo>
                      <a:pt x="430" y="92"/>
                    </a:lnTo>
                    <a:lnTo>
                      <a:pt x="399" y="61"/>
                    </a:lnTo>
                    <a:lnTo>
                      <a:pt x="399" y="46"/>
                    </a:lnTo>
                    <a:lnTo>
                      <a:pt x="384" y="3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4" name="Freeform 50"/>
              <p:cNvSpPr>
                <a:spLocks noEditPoints="1"/>
              </p:cNvSpPr>
              <p:nvPr/>
            </p:nvSpPr>
            <p:spPr bwMode="auto">
              <a:xfrm>
                <a:off x="6095" y="10052"/>
                <a:ext cx="1243" cy="1185"/>
              </a:xfrm>
              <a:custGeom>
                <a:avLst/>
                <a:gdLst/>
                <a:ahLst/>
                <a:cxnLst>
                  <a:cxn ang="0">
                    <a:pos x="599" y="61"/>
                  </a:cxn>
                  <a:cxn ang="0">
                    <a:pos x="599" y="92"/>
                  </a:cxn>
                  <a:cxn ang="0">
                    <a:pos x="583" y="123"/>
                  </a:cxn>
                  <a:cxn ang="0">
                    <a:pos x="460" y="615"/>
                  </a:cxn>
                  <a:cxn ang="0">
                    <a:pos x="706" y="615"/>
                  </a:cxn>
                  <a:cxn ang="0">
                    <a:pos x="844" y="600"/>
                  </a:cxn>
                  <a:cxn ang="0">
                    <a:pos x="982" y="523"/>
                  </a:cxn>
                  <a:cxn ang="0">
                    <a:pos x="1044" y="431"/>
                  </a:cxn>
                  <a:cxn ang="0">
                    <a:pos x="1074" y="323"/>
                  </a:cxn>
                  <a:cxn ang="0">
                    <a:pos x="1090" y="231"/>
                  </a:cxn>
                  <a:cxn ang="0">
                    <a:pos x="1059" y="138"/>
                  </a:cxn>
                  <a:cxn ang="0">
                    <a:pos x="982" y="77"/>
                  </a:cxn>
                  <a:cxn ang="0">
                    <a:pos x="844" y="61"/>
                  </a:cxn>
                  <a:cxn ang="0">
                    <a:pos x="599" y="61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5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5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8"/>
                  </a:cxn>
                  <a:cxn ang="0">
                    <a:pos x="522" y="1138"/>
                  </a:cxn>
                  <a:cxn ang="0">
                    <a:pos x="522" y="1169"/>
                  </a:cxn>
                  <a:cxn ang="0">
                    <a:pos x="506" y="1185"/>
                  </a:cxn>
                  <a:cxn ang="0">
                    <a:pos x="0" y="1185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3" y="1138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1"/>
                  </a:cxn>
                  <a:cxn ang="0">
                    <a:pos x="445" y="108"/>
                  </a:cxn>
                  <a:cxn ang="0">
                    <a:pos x="445" y="61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5">
                    <a:moveTo>
                      <a:pt x="599" y="61"/>
                    </a:moveTo>
                    <a:lnTo>
                      <a:pt x="599" y="92"/>
                    </a:lnTo>
                    <a:lnTo>
                      <a:pt x="583" y="123"/>
                    </a:lnTo>
                    <a:lnTo>
                      <a:pt x="460" y="615"/>
                    </a:lnTo>
                    <a:lnTo>
                      <a:pt x="706" y="615"/>
                    </a:lnTo>
                    <a:lnTo>
                      <a:pt x="844" y="600"/>
                    </a:lnTo>
                    <a:lnTo>
                      <a:pt x="982" y="523"/>
                    </a:lnTo>
                    <a:lnTo>
                      <a:pt x="1044" y="431"/>
                    </a:lnTo>
                    <a:lnTo>
                      <a:pt x="1074" y="323"/>
                    </a:lnTo>
                    <a:lnTo>
                      <a:pt x="1090" y="231"/>
                    </a:lnTo>
                    <a:lnTo>
                      <a:pt x="1059" y="138"/>
                    </a:lnTo>
                    <a:lnTo>
                      <a:pt x="982" y="77"/>
                    </a:lnTo>
                    <a:lnTo>
                      <a:pt x="844" y="61"/>
                    </a:lnTo>
                    <a:lnTo>
                      <a:pt x="599" y="61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5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5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8"/>
                    </a:lnTo>
                    <a:lnTo>
                      <a:pt x="522" y="1138"/>
                    </a:lnTo>
                    <a:lnTo>
                      <a:pt x="522" y="1169"/>
                    </a:lnTo>
                    <a:lnTo>
                      <a:pt x="506" y="1185"/>
                    </a:lnTo>
                    <a:lnTo>
                      <a:pt x="0" y="1185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3" y="1138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1"/>
                    </a:lnTo>
                    <a:lnTo>
                      <a:pt x="445" y="108"/>
                    </a:lnTo>
                    <a:lnTo>
                      <a:pt x="445" y="61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5" name="Freeform 51"/>
              <p:cNvSpPr>
                <a:spLocks noEditPoints="1"/>
              </p:cNvSpPr>
              <p:nvPr/>
            </p:nvSpPr>
            <p:spPr bwMode="auto">
              <a:xfrm>
                <a:off x="7461" y="9744"/>
                <a:ext cx="1535" cy="1723"/>
              </a:xfrm>
              <a:custGeom>
                <a:avLst/>
                <a:gdLst/>
                <a:ahLst/>
                <a:cxnLst>
                  <a:cxn ang="0">
                    <a:pos x="905" y="846"/>
                  </a:cxn>
                  <a:cxn ang="0">
                    <a:pos x="783" y="893"/>
                  </a:cxn>
                  <a:cxn ang="0">
                    <a:pos x="706" y="1016"/>
                  </a:cxn>
                  <a:cxn ang="0">
                    <a:pos x="890" y="985"/>
                  </a:cxn>
                  <a:cxn ang="0">
                    <a:pos x="921" y="1046"/>
                  </a:cxn>
                  <a:cxn ang="0">
                    <a:pos x="767" y="1077"/>
                  </a:cxn>
                  <a:cxn ang="0">
                    <a:pos x="890" y="1169"/>
                  </a:cxn>
                  <a:cxn ang="0">
                    <a:pos x="1151" y="1169"/>
                  </a:cxn>
                  <a:cxn ang="0">
                    <a:pos x="1228" y="1246"/>
                  </a:cxn>
                  <a:cxn ang="0">
                    <a:pos x="721" y="1277"/>
                  </a:cxn>
                  <a:cxn ang="0">
                    <a:pos x="644" y="1708"/>
                  </a:cxn>
                  <a:cxn ang="0">
                    <a:pos x="445" y="1585"/>
                  </a:cxn>
                  <a:cxn ang="0">
                    <a:pos x="460" y="1554"/>
                  </a:cxn>
                  <a:cxn ang="0">
                    <a:pos x="629" y="1308"/>
                  </a:cxn>
                  <a:cxn ang="0">
                    <a:pos x="184" y="1385"/>
                  </a:cxn>
                  <a:cxn ang="0">
                    <a:pos x="138" y="1262"/>
                  </a:cxn>
                  <a:cxn ang="0">
                    <a:pos x="660" y="1200"/>
                  </a:cxn>
                  <a:cxn ang="0">
                    <a:pos x="399" y="1108"/>
                  </a:cxn>
                  <a:cxn ang="0">
                    <a:pos x="337" y="1062"/>
                  </a:cxn>
                  <a:cxn ang="0">
                    <a:pos x="629" y="1031"/>
                  </a:cxn>
                  <a:cxn ang="0">
                    <a:pos x="583" y="923"/>
                  </a:cxn>
                  <a:cxn ang="0">
                    <a:pos x="353" y="954"/>
                  </a:cxn>
                  <a:cxn ang="0">
                    <a:pos x="706" y="816"/>
                  </a:cxn>
                  <a:cxn ang="0">
                    <a:pos x="552" y="569"/>
                  </a:cxn>
                  <a:cxn ang="0">
                    <a:pos x="690" y="677"/>
                  </a:cxn>
                  <a:cxn ang="0">
                    <a:pos x="859" y="539"/>
                  </a:cxn>
                  <a:cxn ang="0">
                    <a:pos x="967" y="477"/>
                  </a:cxn>
                  <a:cxn ang="0">
                    <a:pos x="997" y="569"/>
                  </a:cxn>
                  <a:cxn ang="0">
                    <a:pos x="967" y="662"/>
                  </a:cxn>
                  <a:cxn ang="0">
                    <a:pos x="767" y="708"/>
                  </a:cxn>
                  <a:cxn ang="0">
                    <a:pos x="537" y="785"/>
                  </a:cxn>
                  <a:cxn ang="0">
                    <a:pos x="491" y="754"/>
                  </a:cxn>
                  <a:cxn ang="0">
                    <a:pos x="414" y="554"/>
                  </a:cxn>
                  <a:cxn ang="0">
                    <a:pos x="491" y="539"/>
                  </a:cxn>
                  <a:cxn ang="0">
                    <a:pos x="905" y="446"/>
                  </a:cxn>
                  <a:cxn ang="0">
                    <a:pos x="859" y="354"/>
                  </a:cxn>
                  <a:cxn ang="0">
                    <a:pos x="660" y="431"/>
                  </a:cxn>
                  <a:cxn ang="0">
                    <a:pos x="537" y="431"/>
                  </a:cxn>
                  <a:cxn ang="0">
                    <a:pos x="522" y="385"/>
                  </a:cxn>
                  <a:cxn ang="0">
                    <a:pos x="614" y="0"/>
                  </a:cxn>
                  <a:cxn ang="0">
                    <a:pos x="752" y="46"/>
                  </a:cxn>
                  <a:cxn ang="0">
                    <a:pos x="752" y="123"/>
                  </a:cxn>
                  <a:cxn ang="0">
                    <a:pos x="1304" y="462"/>
                  </a:cxn>
                  <a:cxn ang="0">
                    <a:pos x="1519" y="539"/>
                  </a:cxn>
                  <a:cxn ang="0">
                    <a:pos x="1243" y="585"/>
                  </a:cxn>
                  <a:cxn ang="0">
                    <a:pos x="629" y="200"/>
                  </a:cxn>
                  <a:cxn ang="0">
                    <a:pos x="184" y="662"/>
                  </a:cxn>
                  <a:cxn ang="0">
                    <a:pos x="0" y="708"/>
                  </a:cxn>
                  <a:cxn ang="0">
                    <a:pos x="506" y="246"/>
                  </a:cxn>
                  <a:cxn ang="0">
                    <a:pos x="614" y="0"/>
                  </a:cxn>
                </a:cxnLst>
                <a:rect l="0" t="0" r="r" b="b"/>
                <a:pathLst>
                  <a:path w="1535" h="1723">
                    <a:moveTo>
                      <a:pt x="752" y="754"/>
                    </a:moveTo>
                    <a:lnTo>
                      <a:pt x="798" y="754"/>
                    </a:lnTo>
                    <a:lnTo>
                      <a:pt x="829" y="769"/>
                    </a:lnTo>
                    <a:lnTo>
                      <a:pt x="905" y="846"/>
                    </a:lnTo>
                    <a:lnTo>
                      <a:pt x="890" y="862"/>
                    </a:lnTo>
                    <a:lnTo>
                      <a:pt x="890" y="877"/>
                    </a:lnTo>
                    <a:lnTo>
                      <a:pt x="829" y="877"/>
                    </a:lnTo>
                    <a:lnTo>
                      <a:pt x="783" y="893"/>
                    </a:lnTo>
                    <a:lnTo>
                      <a:pt x="629" y="923"/>
                    </a:lnTo>
                    <a:lnTo>
                      <a:pt x="690" y="954"/>
                    </a:lnTo>
                    <a:lnTo>
                      <a:pt x="706" y="985"/>
                    </a:lnTo>
                    <a:lnTo>
                      <a:pt x="706" y="1016"/>
                    </a:lnTo>
                    <a:lnTo>
                      <a:pt x="767" y="1000"/>
                    </a:lnTo>
                    <a:lnTo>
                      <a:pt x="813" y="1000"/>
                    </a:lnTo>
                    <a:lnTo>
                      <a:pt x="844" y="985"/>
                    </a:lnTo>
                    <a:lnTo>
                      <a:pt x="890" y="985"/>
                    </a:lnTo>
                    <a:lnTo>
                      <a:pt x="921" y="1000"/>
                    </a:lnTo>
                    <a:lnTo>
                      <a:pt x="936" y="1016"/>
                    </a:lnTo>
                    <a:lnTo>
                      <a:pt x="936" y="1031"/>
                    </a:lnTo>
                    <a:lnTo>
                      <a:pt x="921" y="1046"/>
                    </a:lnTo>
                    <a:lnTo>
                      <a:pt x="890" y="1046"/>
                    </a:lnTo>
                    <a:lnTo>
                      <a:pt x="859" y="1062"/>
                    </a:lnTo>
                    <a:lnTo>
                      <a:pt x="813" y="1062"/>
                    </a:lnTo>
                    <a:lnTo>
                      <a:pt x="767" y="1077"/>
                    </a:lnTo>
                    <a:lnTo>
                      <a:pt x="706" y="1093"/>
                    </a:lnTo>
                    <a:lnTo>
                      <a:pt x="706" y="1154"/>
                    </a:lnTo>
                    <a:lnTo>
                      <a:pt x="721" y="1200"/>
                    </a:lnTo>
                    <a:lnTo>
                      <a:pt x="890" y="1169"/>
                    </a:lnTo>
                    <a:lnTo>
                      <a:pt x="982" y="1154"/>
                    </a:lnTo>
                    <a:lnTo>
                      <a:pt x="1043" y="1139"/>
                    </a:lnTo>
                    <a:lnTo>
                      <a:pt x="1120" y="1139"/>
                    </a:lnTo>
                    <a:lnTo>
                      <a:pt x="1151" y="1169"/>
                    </a:lnTo>
                    <a:lnTo>
                      <a:pt x="1197" y="1185"/>
                    </a:lnTo>
                    <a:lnTo>
                      <a:pt x="1212" y="1216"/>
                    </a:lnTo>
                    <a:lnTo>
                      <a:pt x="1228" y="1231"/>
                    </a:lnTo>
                    <a:lnTo>
                      <a:pt x="1228" y="1246"/>
                    </a:lnTo>
                    <a:lnTo>
                      <a:pt x="1212" y="1246"/>
                    </a:lnTo>
                    <a:lnTo>
                      <a:pt x="1182" y="1262"/>
                    </a:lnTo>
                    <a:lnTo>
                      <a:pt x="890" y="1262"/>
                    </a:lnTo>
                    <a:lnTo>
                      <a:pt x="721" y="1277"/>
                    </a:lnTo>
                    <a:lnTo>
                      <a:pt x="721" y="1431"/>
                    </a:lnTo>
                    <a:lnTo>
                      <a:pt x="706" y="1585"/>
                    </a:lnTo>
                    <a:lnTo>
                      <a:pt x="675" y="1662"/>
                    </a:lnTo>
                    <a:lnTo>
                      <a:pt x="644" y="1708"/>
                    </a:lnTo>
                    <a:lnTo>
                      <a:pt x="614" y="1723"/>
                    </a:lnTo>
                    <a:lnTo>
                      <a:pt x="598" y="1723"/>
                    </a:lnTo>
                    <a:lnTo>
                      <a:pt x="491" y="1616"/>
                    </a:lnTo>
                    <a:lnTo>
                      <a:pt x="445" y="1585"/>
                    </a:lnTo>
                    <a:lnTo>
                      <a:pt x="414" y="1569"/>
                    </a:lnTo>
                    <a:lnTo>
                      <a:pt x="384" y="1539"/>
                    </a:lnTo>
                    <a:lnTo>
                      <a:pt x="399" y="1539"/>
                    </a:lnTo>
                    <a:lnTo>
                      <a:pt x="460" y="1554"/>
                    </a:lnTo>
                    <a:lnTo>
                      <a:pt x="598" y="1554"/>
                    </a:lnTo>
                    <a:lnTo>
                      <a:pt x="598" y="1539"/>
                    </a:lnTo>
                    <a:lnTo>
                      <a:pt x="629" y="1446"/>
                    </a:lnTo>
                    <a:lnTo>
                      <a:pt x="629" y="1308"/>
                    </a:lnTo>
                    <a:lnTo>
                      <a:pt x="445" y="1323"/>
                    </a:lnTo>
                    <a:lnTo>
                      <a:pt x="307" y="1354"/>
                    </a:lnTo>
                    <a:lnTo>
                      <a:pt x="230" y="1369"/>
                    </a:lnTo>
                    <a:lnTo>
                      <a:pt x="184" y="1385"/>
                    </a:lnTo>
                    <a:lnTo>
                      <a:pt x="230" y="1339"/>
                    </a:lnTo>
                    <a:lnTo>
                      <a:pt x="184" y="1339"/>
                    </a:lnTo>
                    <a:lnTo>
                      <a:pt x="123" y="1277"/>
                    </a:lnTo>
                    <a:lnTo>
                      <a:pt x="138" y="1262"/>
                    </a:lnTo>
                    <a:lnTo>
                      <a:pt x="184" y="1262"/>
                    </a:lnTo>
                    <a:lnTo>
                      <a:pt x="276" y="1246"/>
                    </a:lnTo>
                    <a:lnTo>
                      <a:pt x="430" y="1231"/>
                    </a:lnTo>
                    <a:lnTo>
                      <a:pt x="660" y="1200"/>
                    </a:lnTo>
                    <a:lnTo>
                      <a:pt x="644" y="1093"/>
                    </a:lnTo>
                    <a:lnTo>
                      <a:pt x="583" y="1093"/>
                    </a:lnTo>
                    <a:lnTo>
                      <a:pt x="552" y="1108"/>
                    </a:lnTo>
                    <a:lnTo>
                      <a:pt x="399" y="1108"/>
                    </a:lnTo>
                    <a:lnTo>
                      <a:pt x="353" y="1093"/>
                    </a:lnTo>
                    <a:lnTo>
                      <a:pt x="337" y="1093"/>
                    </a:lnTo>
                    <a:lnTo>
                      <a:pt x="322" y="1077"/>
                    </a:lnTo>
                    <a:lnTo>
                      <a:pt x="337" y="1062"/>
                    </a:lnTo>
                    <a:lnTo>
                      <a:pt x="384" y="1062"/>
                    </a:lnTo>
                    <a:lnTo>
                      <a:pt x="476" y="1046"/>
                    </a:lnTo>
                    <a:lnTo>
                      <a:pt x="614" y="1031"/>
                    </a:lnTo>
                    <a:lnTo>
                      <a:pt x="629" y="1031"/>
                    </a:lnTo>
                    <a:lnTo>
                      <a:pt x="614" y="1000"/>
                    </a:lnTo>
                    <a:lnTo>
                      <a:pt x="614" y="969"/>
                    </a:lnTo>
                    <a:lnTo>
                      <a:pt x="598" y="939"/>
                    </a:lnTo>
                    <a:lnTo>
                      <a:pt x="583" y="923"/>
                    </a:lnTo>
                    <a:lnTo>
                      <a:pt x="522" y="939"/>
                    </a:lnTo>
                    <a:lnTo>
                      <a:pt x="460" y="939"/>
                    </a:lnTo>
                    <a:lnTo>
                      <a:pt x="414" y="954"/>
                    </a:lnTo>
                    <a:lnTo>
                      <a:pt x="353" y="954"/>
                    </a:lnTo>
                    <a:lnTo>
                      <a:pt x="353" y="939"/>
                    </a:lnTo>
                    <a:lnTo>
                      <a:pt x="368" y="939"/>
                    </a:lnTo>
                    <a:lnTo>
                      <a:pt x="583" y="877"/>
                    </a:lnTo>
                    <a:lnTo>
                      <a:pt x="706" y="816"/>
                    </a:lnTo>
                    <a:lnTo>
                      <a:pt x="752" y="769"/>
                    </a:lnTo>
                    <a:lnTo>
                      <a:pt x="752" y="754"/>
                    </a:lnTo>
                    <a:close/>
                    <a:moveTo>
                      <a:pt x="829" y="523"/>
                    </a:moveTo>
                    <a:lnTo>
                      <a:pt x="552" y="569"/>
                    </a:lnTo>
                    <a:lnTo>
                      <a:pt x="522" y="569"/>
                    </a:lnTo>
                    <a:lnTo>
                      <a:pt x="522" y="646"/>
                    </a:lnTo>
                    <a:lnTo>
                      <a:pt x="537" y="708"/>
                    </a:lnTo>
                    <a:lnTo>
                      <a:pt x="690" y="677"/>
                    </a:lnTo>
                    <a:lnTo>
                      <a:pt x="875" y="646"/>
                    </a:lnTo>
                    <a:lnTo>
                      <a:pt x="890" y="600"/>
                    </a:lnTo>
                    <a:lnTo>
                      <a:pt x="890" y="539"/>
                    </a:lnTo>
                    <a:lnTo>
                      <a:pt x="859" y="539"/>
                    </a:lnTo>
                    <a:lnTo>
                      <a:pt x="844" y="523"/>
                    </a:lnTo>
                    <a:lnTo>
                      <a:pt x="829" y="523"/>
                    </a:lnTo>
                    <a:close/>
                    <a:moveTo>
                      <a:pt x="905" y="446"/>
                    </a:moveTo>
                    <a:lnTo>
                      <a:pt x="967" y="477"/>
                    </a:lnTo>
                    <a:lnTo>
                      <a:pt x="1028" y="539"/>
                    </a:lnTo>
                    <a:lnTo>
                      <a:pt x="1028" y="554"/>
                    </a:lnTo>
                    <a:lnTo>
                      <a:pt x="1013" y="569"/>
                    </a:lnTo>
                    <a:lnTo>
                      <a:pt x="997" y="569"/>
                    </a:lnTo>
                    <a:lnTo>
                      <a:pt x="982" y="585"/>
                    </a:lnTo>
                    <a:lnTo>
                      <a:pt x="967" y="616"/>
                    </a:lnTo>
                    <a:lnTo>
                      <a:pt x="936" y="646"/>
                    </a:lnTo>
                    <a:lnTo>
                      <a:pt x="967" y="662"/>
                    </a:lnTo>
                    <a:lnTo>
                      <a:pt x="982" y="677"/>
                    </a:lnTo>
                    <a:lnTo>
                      <a:pt x="982" y="693"/>
                    </a:lnTo>
                    <a:lnTo>
                      <a:pt x="967" y="693"/>
                    </a:lnTo>
                    <a:lnTo>
                      <a:pt x="767" y="708"/>
                    </a:lnTo>
                    <a:lnTo>
                      <a:pt x="629" y="739"/>
                    </a:lnTo>
                    <a:lnTo>
                      <a:pt x="568" y="754"/>
                    </a:lnTo>
                    <a:lnTo>
                      <a:pt x="537" y="754"/>
                    </a:lnTo>
                    <a:lnTo>
                      <a:pt x="537" y="785"/>
                    </a:lnTo>
                    <a:lnTo>
                      <a:pt x="522" y="800"/>
                    </a:lnTo>
                    <a:lnTo>
                      <a:pt x="506" y="785"/>
                    </a:lnTo>
                    <a:lnTo>
                      <a:pt x="506" y="769"/>
                    </a:lnTo>
                    <a:lnTo>
                      <a:pt x="491" y="754"/>
                    </a:lnTo>
                    <a:lnTo>
                      <a:pt x="476" y="723"/>
                    </a:lnTo>
                    <a:lnTo>
                      <a:pt x="460" y="662"/>
                    </a:lnTo>
                    <a:lnTo>
                      <a:pt x="445" y="616"/>
                    </a:lnTo>
                    <a:lnTo>
                      <a:pt x="414" y="554"/>
                    </a:lnTo>
                    <a:lnTo>
                      <a:pt x="399" y="539"/>
                    </a:lnTo>
                    <a:lnTo>
                      <a:pt x="414" y="523"/>
                    </a:lnTo>
                    <a:lnTo>
                      <a:pt x="476" y="523"/>
                    </a:lnTo>
                    <a:lnTo>
                      <a:pt x="491" y="539"/>
                    </a:lnTo>
                    <a:lnTo>
                      <a:pt x="660" y="508"/>
                    </a:lnTo>
                    <a:lnTo>
                      <a:pt x="767" y="477"/>
                    </a:lnTo>
                    <a:lnTo>
                      <a:pt x="844" y="462"/>
                    </a:lnTo>
                    <a:lnTo>
                      <a:pt x="905" y="446"/>
                    </a:lnTo>
                    <a:close/>
                    <a:moveTo>
                      <a:pt x="783" y="323"/>
                    </a:moveTo>
                    <a:lnTo>
                      <a:pt x="813" y="323"/>
                    </a:lnTo>
                    <a:lnTo>
                      <a:pt x="844" y="339"/>
                    </a:lnTo>
                    <a:lnTo>
                      <a:pt x="859" y="354"/>
                    </a:lnTo>
                    <a:lnTo>
                      <a:pt x="859" y="369"/>
                    </a:lnTo>
                    <a:lnTo>
                      <a:pt x="829" y="385"/>
                    </a:lnTo>
                    <a:lnTo>
                      <a:pt x="813" y="400"/>
                    </a:lnTo>
                    <a:lnTo>
                      <a:pt x="660" y="431"/>
                    </a:lnTo>
                    <a:lnTo>
                      <a:pt x="644" y="431"/>
                    </a:lnTo>
                    <a:lnTo>
                      <a:pt x="614" y="446"/>
                    </a:lnTo>
                    <a:lnTo>
                      <a:pt x="568" y="446"/>
                    </a:lnTo>
                    <a:lnTo>
                      <a:pt x="537" y="431"/>
                    </a:lnTo>
                    <a:lnTo>
                      <a:pt x="522" y="431"/>
                    </a:lnTo>
                    <a:lnTo>
                      <a:pt x="491" y="400"/>
                    </a:lnTo>
                    <a:lnTo>
                      <a:pt x="506" y="385"/>
                    </a:lnTo>
                    <a:lnTo>
                      <a:pt x="522" y="385"/>
                    </a:lnTo>
                    <a:lnTo>
                      <a:pt x="644" y="369"/>
                    </a:lnTo>
                    <a:lnTo>
                      <a:pt x="721" y="339"/>
                    </a:lnTo>
                    <a:lnTo>
                      <a:pt x="783" y="323"/>
                    </a:lnTo>
                    <a:close/>
                    <a:moveTo>
                      <a:pt x="614" y="0"/>
                    </a:moveTo>
                    <a:lnTo>
                      <a:pt x="660" y="0"/>
                    </a:lnTo>
                    <a:lnTo>
                      <a:pt x="690" y="16"/>
                    </a:lnTo>
                    <a:lnTo>
                      <a:pt x="737" y="31"/>
                    </a:lnTo>
                    <a:lnTo>
                      <a:pt x="752" y="46"/>
                    </a:lnTo>
                    <a:lnTo>
                      <a:pt x="737" y="46"/>
                    </a:lnTo>
                    <a:lnTo>
                      <a:pt x="737" y="62"/>
                    </a:lnTo>
                    <a:lnTo>
                      <a:pt x="721" y="93"/>
                    </a:lnTo>
                    <a:lnTo>
                      <a:pt x="752" y="123"/>
                    </a:lnTo>
                    <a:lnTo>
                      <a:pt x="813" y="169"/>
                    </a:lnTo>
                    <a:lnTo>
                      <a:pt x="1028" y="323"/>
                    </a:lnTo>
                    <a:lnTo>
                      <a:pt x="1166" y="400"/>
                    </a:lnTo>
                    <a:lnTo>
                      <a:pt x="1304" y="462"/>
                    </a:lnTo>
                    <a:lnTo>
                      <a:pt x="1350" y="477"/>
                    </a:lnTo>
                    <a:lnTo>
                      <a:pt x="1412" y="493"/>
                    </a:lnTo>
                    <a:lnTo>
                      <a:pt x="1458" y="508"/>
                    </a:lnTo>
                    <a:lnTo>
                      <a:pt x="1519" y="539"/>
                    </a:lnTo>
                    <a:lnTo>
                      <a:pt x="1535" y="554"/>
                    </a:lnTo>
                    <a:lnTo>
                      <a:pt x="1488" y="569"/>
                    </a:lnTo>
                    <a:lnTo>
                      <a:pt x="1381" y="585"/>
                    </a:lnTo>
                    <a:lnTo>
                      <a:pt x="1243" y="585"/>
                    </a:lnTo>
                    <a:lnTo>
                      <a:pt x="1182" y="554"/>
                    </a:lnTo>
                    <a:lnTo>
                      <a:pt x="1059" y="462"/>
                    </a:lnTo>
                    <a:lnTo>
                      <a:pt x="706" y="108"/>
                    </a:lnTo>
                    <a:lnTo>
                      <a:pt x="629" y="200"/>
                    </a:lnTo>
                    <a:lnTo>
                      <a:pt x="568" y="293"/>
                    </a:lnTo>
                    <a:lnTo>
                      <a:pt x="414" y="462"/>
                    </a:lnTo>
                    <a:lnTo>
                      <a:pt x="276" y="585"/>
                    </a:lnTo>
                    <a:lnTo>
                      <a:pt x="184" y="662"/>
                    </a:lnTo>
                    <a:lnTo>
                      <a:pt x="92" y="708"/>
                    </a:lnTo>
                    <a:lnTo>
                      <a:pt x="46" y="723"/>
                    </a:lnTo>
                    <a:lnTo>
                      <a:pt x="0" y="723"/>
                    </a:lnTo>
                    <a:lnTo>
                      <a:pt x="0" y="708"/>
                    </a:lnTo>
                    <a:lnTo>
                      <a:pt x="15" y="708"/>
                    </a:lnTo>
                    <a:lnTo>
                      <a:pt x="245" y="523"/>
                    </a:lnTo>
                    <a:lnTo>
                      <a:pt x="399" y="369"/>
                    </a:lnTo>
                    <a:lnTo>
                      <a:pt x="506" y="246"/>
                    </a:lnTo>
                    <a:lnTo>
                      <a:pt x="568" y="139"/>
                    </a:lnTo>
                    <a:lnTo>
                      <a:pt x="598" y="77"/>
                    </a:lnTo>
                    <a:lnTo>
                      <a:pt x="614" y="31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6" name="Freeform 52"/>
              <p:cNvSpPr>
                <a:spLocks/>
              </p:cNvSpPr>
              <p:nvPr/>
            </p:nvSpPr>
            <p:spPr bwMode="auto">
              <a:xfrm>
                <a:off x="9333" y="9821"/>
                <a:ext cx="1535" cy="1492"/>
              </a:xfrm>
              <a:custGeom>
                <a:avLst/>
                <a:gdLst/>
                <a:ahLst/>
                <a:cxnLst>
                  <a:cxn ang="0">
                    <a:pos x="737" y="0"/>
                  </a:cxn>
                  <a:cxn ang="0">
                    <a:pos x="860" y="92"/>
                  </a:cxn>
                  <a:cxn ang="0">
                    <a:pos x="844" y="139"/>
                  </a:cxn>
                  <a:cxn ang="0">
                    <a:pos x="814" y="385"/>
                  </a:cxn>
                  <a:cxn ang="0">
                    <a:pos x="890" y="354"/>
                  </a:cxn>
                  <a:cxn ang="0">
                    <a:pos x="1013" y="339"/>
                  </a:cxn>
                  <a:cxn ang="0">
                    <a:pos x="1090" y="354"/>
                  </a:cxn>
                  <a:cxn ang="0">
                    <a:pos x="1120" y="400"/>
                  </a:cxn>
                  <a:cxn ang="0">
                    <a:pos x="982" y="446"/>
                  </a:cxn>
                  <a:cxn ang="0">
                    <a:pos x="798" y="631"/>
                  </a:cxn>
                  <a:cxn ang="0">
                    <a:pos x="1028" y="754"/>
                  </a:cxn>
                  <a:cxn ang="0">
                    <a:pos x="1243" y="723"/>
                  </a:cxn>
                  <a:cxn ang="0">
                    <a:pos x="1397" y="708"/>
                  </a:cxn>
                  <a:cxn ang="0">
                    <a:pos x="1519" y="785"/>
                  </a:cxn>
                  <a:cxn ang="0">
                    <a:pos x="1535" y="831"/>
                  </a:cxn>
                  <a:cxn ang="0">
                    <a:pos x="1504" y="846"/>
                  </a:cxn>
                  <a:cxn ang="0">
                    <a:pos x="752" y="862"/>
                  </a:cxn>
                  <a:cxn ang="0">
                    <a:pos x="814" y="923"/>
                  </a:cxn>
                  <a:cxn ang="0">
                    <a:pos x="583" y="1169"/>
                  </a:cxn>
                  <a:cxn ang="0">
                    <a:pos x="507" y="1277"/>
                  </a:cxn>
                  <a:cxn ang="0">
                    <a:pos x="998" y="1216"/>
                  </a:cxn>
                  <a:cxn ang="0">
                    <a:pos x="906" y="1077"/>
                  </a:cxn>
                  <a:cxn ang="0">
                    <a:pos x="890" y="1031"/>
                  </a:cxn>
                  <a:cxn ang="0">
                    <a:pos x="1059" y="1139"/>
                  </a:cxn>
                  <a:cxn ang="0">
                    <a:pos x="1182" y="1277"/>
                  </a:cxn>
                  <a:cxn ang="0">
                    <a:pos x="1213" y="1446"/>
                  </a:cxn>
                  <a:cxn ang="0">
                    <a:pos x="1167" y="1462"/>
                  </a:cxn>
                  <a:cxn ang="0">
                    <a:pos x="1059" y="1323"/>
                  </a:cxn>
                  <a:cxn ang="0">
                    <a:pos x="998" y="1262"/>
                  </a:cxn>
                  <a:cxn ang="0">
                    <a:pos x="737" y="1339"/>
                  </a:cxn>
                  <a:cxn ang="0">
                    <a:pos x="476" y="1431"/>
                  </a:cxn>
                  <a:cxn ang="0">
                    <a:pos x="384" y="1492"/>
                  </a:cxn>
                  <a:cxn ang="0">
                    <a:pos x="338" y="1477"/>
                  </a:cxn>
                  <a:cxn ang="0">
                    <a:pos x="292" y="1400"/>
                  </a:cxn>
                  <a:cxn ang="0">
                    <a:pos x="276" y="1339"/>
                  </a:cxn>
                  <a:cxn ang="0">
                    <a:pos x="338" y="1277"/>
                  </a:cxn>
                  <a:cxn ang="0">
                    <a:pos x="553" y="1077"/>
                  </a:cxn>
                  <a:cxn ang="0">
                    <a:pos x="645" y="846"/>
                  </a:cxn>
                  <a:cxn ang="0">
                    <a:pos x="430" y="877"/>
                  </a:cxn>
                  <a:cxn ang="0">
                    <a:pos x="169" y="923"/>
                  </a:cxn>
                  <a:cxn ang="0">
                    <a:pos x="77" y="939"/>
                  </a:cxn>
                  <a:cxn ang="0">
                    <a:pos x="0" y="877"/>
                  </a:cxn>
                  <a:cxn ang="0">
                    <a:pos x="31" y="846"/>
                  </a:cxn>
                  <a:cxn ang="0">
                    <a:pos x="706" y="492"/>
                  </a:cxn>
                  <a:cxn ang="0">
                    <a:pos x="614" y="508"/>
                  </a:cxn>
                  <a:cxn ang="0">
                    <a:pos x="476" y="523"/>
                  </a:cxn>
                  <a:cxn ang="0">
                    <a:pos x="399" y="477"/>
                  </a:cxn>
                  <a:cxn ang="0">
                    <a:pos x="537" y="446"/>
                  </a:cxn>
                  <a:cxn ang="0">
                    <a:pos x="706" y="169"/>
                  </a:cxn>
                  <a:cxn ang="0">
                    <a:pos x="691" y="77"/>
                  </a:cxn>
                  <a:cxn ang="0">
                    <a:pos x="675" y="46"/>
                  </a:cxn>
                  <a:cxn ang="0">
                    <a:pos x="675" y="31"/>
                  </a:cxn>
                  <a:cxn ang="0">
                    <a:pos x="721" y="0"/>
                  </a:cxn>
                </a:cxnLst>
                <a:rect l="0" t="0" r="r" b="b"/>
                <a:pathLst>
                  <a:path w="1535" h="1492">
                    <a:moveTo>
                      <a:pt x="721" y="0"/>
                    </a:moveTo>
                    <a:lnTo>
                      <a:pt x="737" y="0"/>
                    </a:lnTo>
                    <a:lnTo>
                      <a:pt x="798" y="31"/>
                    </a:lnTo>
                    <a:lnTo>
                      <a:pt x="860" y="92"/>
                    </a:lnTo>
                    <a:lnTo>
                      <a:pt x="860" y="108"/>
                    </a:lnTo>
                    <a:lnTo>
                      <a:pt x="844" y="139"/>
                    </a:lnTo>
                    <a:lnTo>
                      <a:pt x="829" y="216"/>
                    </a:lnTo>
                    <a:lnTo>
                      <a:pt x="814" y="385"/>
                    </a:lnTo>
                    <a:lnTo>
                      <a:pt x="860" y="369"/>
                    </a:lnTo>
                    <a:lnTo>
                      <a:pt x="890" y="354"/>
                    </a:lnTo>
                    <a:lnTo>
                      <a:pt x="936" y="354"/>
                    </a:lnTo>
                    <a:lnTo>
                      <a:pt x="1013" y="339"/>
                    </a:lnTo>
                    <a:lnTo>
                      <a:pt x="1059" y="339"/>
                    </a:lnTo>
                    <a:lnTo>
                      <a:pt x="1090" y="354"/>
                    </a:lnTo>
                    <a:lnTo>
                      <a:pt x="1120" y="385"/>
                    </a:lnTo>
                    <a:lnTo>
                      <a:pt x="1120" y="400"/>
                    </a:lnTo>
                    <a:lnTo>
                      <a:pt x="1074" y="431"/>
                    </a:lnTo>
                    <a:lnTo>
                      <a:pt x="982" y="446"/>
                    </a:lnTo>
                    <a:lnTo>
                      <a:pt x="814" y="492"/>
                    </a:lnTo>
                    <a:lnTo>
                      <a:pt x="798" y="631"/>
                    </a:lnTo>
                    <a:lnTo>
                      <a:pt x="798" y="785"/>
                    </a:lnTo>
                    <a:lnTo>
                      <a:pt x="1028" y="754"/>
                    </a:lnTo>
                    <a:lnTo>
                      <a:pt x="1167" y="723"/>
                    </a:lnTo>
                    <a:lnTo>
                      <a:pt x="1243" y="723"/>
                    </a:lnTo>
                    <a:lnTo>
                      <a:pt x="1289" y="708"/>
                    </a:lnTo>
                    <a:lnTo>
                      <a:pt x="1397" y="708"/>
                    </a:lnTo>
                    <a:lnTo>
                      <a:pt x="1489" y="754"/>
                    </a:lnTo>
                    <a:lnTo>
                      <a:pt x="1519" y="785"/>
                    </a:lnTo>
                    <a:lnTo>
                      <a:pt x="1535" y="816"/>
                    </a:lnTo>
                    <a:lnTo>
                      <a:pt x="1535" y="831"/>
                    </a:lnTo>
                    <a:lnTo>
                      <a:pt x="1519" y="831"/>
                    </a:lnTo>
                    <a:lnTo>
                      <a:pt x="1504" y="846"/>
                    </a:lnTo>
                    <a:lnTo>
                      <a:pt x="906" y="846"/>
                    </a:lnTo>
                    <a:lnTo>
                      <a:pt x="752" y="862"/>
                    </a:lnTo>
                    <a:lnTo>
                      <a:pt x="814" y="892"/>
                    </a:lnTo>
                    <a:lnTo>
                      <a:pt x="814" y="923"/>
                    </a:lnTo>
                    <a:lnTo>
                      <a:pt x="660" y="1077"/>
                    </a:lnTo>
                    <a:lnTo>
                      <a:pt x="583" y="1169"/>
                    </a:lnTo>
                    <a:lnTo>
                      <a:pt x="522" y="1246"/>
                    </a:lnTo>
                    <a:lnTo>
                      <a:pt x="507" y="1277"/>
                    </a:lnTo>
                    <a:lnTo>
                      <a:pt x="537" y="1277"/>
                    </a:lnTo>
                    <a:lnTo>
                      <a:pt x="998" y="1216"/>
                    </a:lnTo>
                    <a:lnTo>
                      <a:pt x="906" y="1092"/>
                    </a:lnTo>
                    <a:lnTo>
                      <a:pt x="906" y="1077"/>
                    </a:lnTo>
                    <a:lnTo>
                      <a:pt x="890" y="1046"/>
                    </a:lnTo>
                    <a:lnTo>
                      <a:pt x="890" y="1031"/>
                    </a:lnTo>
                    <a:lnTo>
                      <a:pt x="921" y="1031"/>
                    </a:lnTo>
                    <a:lnTo>
                      <a:pt x="1059" y="1139"/>
                    </a:lnTo>
                    <a:lnTo>
                      <a:pt x="1136" y="1216"/>
                    </a:lnTo>
                    <a:lnTo>
                      <a:pt x="1182" y="1277"/>
                    </a:lnTo>
                    <a:lnTo>
                      <a:pt x="1213" y="1323"/>
                    </a:lnTo>
                    <a:lnTo>
                      <a:pt x="1213" y="1446"/>
                    </a:lnTo>
                    <a:lnTo>
                      <a:pt x="1197" y="1446"/>
                    </a:lnTo>
                    <a:lnTo>
                      <a:pt x="1167" y="1462"/>
                    </a:lnTo>
                    <a:lnTo>
                      <a:pt x="1120" y="1416"/>
                    </a:lnTo>
                    <a:lnTo>
                      <a:pt x="1059" y="1323"/>
                    </a:lnTo>
                    <a:lnTo>
                      <a:pt x="1028" y="1262"/>
                    </a:lnTo>
                    <a:lnTo>
                      <a:pt x="998" y="1262"/>
                    </a:lnTo>
                    <a:lnTo>
                      <a:pt x="982" y="1277"/>
                    </a:lnTo>
                    <a:lnTo>
                      <a:pt x="737" y="1339"/>
                    </a:lnTo>
                    <a:lnTo>
                      <a:pt x="568" y="1400"/>
                    </a:lnTo>
                    <a:lnTo>
                      <a:pt x="476" y="1431"/>
                    </a:lnTo>
                    <a:lnTo>
                      <a:pt x="415" y="1462"/>
                    </a:lnTo>
                    <a:lnTo>
                      <a:pt x="384" y="1492"/>
                    </a:lnTo>
                    <a:lnTo>
                      <a:pt x="368" y="1492"/>
                    </a:lnTo>
                    <a:lnTo>
                      <a:pt x="338" y="1477"/>
                    </a:lnTo>
                    <a:lnTo>
                      <a:pt x="322" y="1462"/>
                    </a:lnTo>
                    <a:lnTo>
                      <a:pt x="292" y="1400"/>
                    </a:lnTo>
                    <a:lnTo>
                      <a:pt x="292" y="1369"/>
                    </a:lnTo>
                    <a:lnTo>
                      <a:pt x="276" y="1339"/>
                    </a:lnTo>
                    <a:lnTo>
                      <a:pt x="276" y="1308"/>
                    </a:lnTo>
                    <a:lnTo>
                      <a:pt x="338" y="1277"/>
                    </a:lnTo>
                    <a:lnTo>
                      <a:pt x="461" y="1185"/>
                    </a:lnTo>
                    <a:lnTo>
                      <a:pt x="553" y="1077"/>
                    </a:lnTo>
                    <a:lnTo>
                      <a:pt x="629" y="954"/>
                    </a:lnTo>
                    <a:lnTo>
                      <a:pt x="645" y="846"/>
                    </a:lnTo>
                    <a:lnTo>
                      <a:pt x="629" y="846"/>
                    </a:lnTo>
                    <a:lnTo>
                      <a:pt x="430" y="877"/>
                    </a:lnTo>
                    <a:lnTo>
                      <a:pt x="276" y="908"/>
                    </a:lnTo>
                    <a:lnTo>
                      <a:pt x="169" y="923"/>
                    </a:lnTo>
                    <a:lnTo>
                      <a:pt x="123" y="939"/>
                    </a:lnTo>
                    <a:lnTo>
                      <a:pt x="77" y="939"/>
                    </a:lnTo>
                    <a:lnTo>
                      <a:pt x="46" y="923"/>
                    </a:lnTo>
                    <a:lnTo>
                      <a:pt x="0" y="877"/>
                    </a:lnTo>
                    <a:lnTo>
                      <a:pt x="0" y="846"/>
                    </a:lnTo>
                    <a:lnTo>
                      <a:pt x="31" y="846"/>
                    </a:lnTo>
                    <a:lnTo>
                      <a:pt x="706" y="769"/>
                    </a:lnTo>
                    <a:lnTo>
                      <a:pt x="706" y="492"/>
                    </a:lnTo>
                    <a:lnTo>
                      <a:pt x="660" y="508"/>
                    </a:lnTo>
                    <a:lnTo>
                      <a:pt x="614" y="508"/>
                    </a:lnTo>
                    <a:lnTo>
                      <a:pt x="583" y="523"/>
                    </a:lnTo>
                    <a:lnTo>
                      <a:pt x="476" y="523"/>
                    </a:lnTo>
                    <a:lnTo>
                      <a:pt x="415" y="492"/>
                    </a:lnTo>
                    <a:lnTo>
                      <a:pt x="399" y="477"/>
                    </a:lnTo>
                    <a:lnTo>
                      <a:pt x="430" y="462"/>
                    </a:lnTo>
                    <a:lnTo>
                      <a:pt x="537" y="446"/>
                    </a:lnTo>
                    <a:lnTo>
                      <a:pt x="706" y="416"/>
                    </a:lnTo>
                    <a:lnTo>
                      <a:pt x="706" y="169"/>
                    </a:lnTo>
                    <a:lnTo>
                      <a:pt x="691" y="123"/>
                    </a:lnTo>
                    <a:lnTo>
                      <a:pt x="691" y="77"/>
                    </a:lnTo>
                    <a:lnTo>
                      <a:pt x="675" y="62"/>
                    </a:lnTo>
                    <a:lnTo>
                      <a:pt x="675" y="46"/>
                    </a:lnTo>
                    <a:lnTo>
                      <a:pt x="660" y="31"/>
                    </a:lnTo>
                    <a:lnTo>
                      <a:pt x="675" y="31"/>
                    </a:lnTo>
                    <a:lnTo>
                      <a:pt x="675" y="16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7" name="Freeform 53"/>
              <p:cNvSpPr>
                <a:spLocks noEditPoints="1"/>
              </p:cNvSpPr>
              <p:nvPr/>
            </p:nvSpPr>
            <p:spPr bwMode="auto">
              <a:xfrm>
                <a:off x="11113" y="9790"/>
                <a:ext cx="1581" cy="1539"/>
              </a:xfrm>
              <a:custGeom>
                <a:avLst/>
                <a:gdLst/>
                <a:ahLst/>
                <a:cxnLst>
                  <a:cxn ang="0">
                    <a:pos x="307" y="816"/>
                  </a:cxn>
                  <a:cxn ang="0">
                    <a:pos x="169" y="1123"/>
                  </a:cxn>
                  <a:cxn ang="0">
                    <a:pos x="108" y="1323"/>
                  </a:cxn>
                  <a:cxn ang="0">
                    <a:pos x="31" y="1308"/>
                  </a:cxn>
                  <a:cxn ang="0">
                    <a:pos x="0" y="1200"/>
                  </a:cxn>
                  <a:cxn ang="0">
                    <a:pos x="16" y="1123"/>
                  </a:cxn>
                  <a:cxn ang="0">
                    <a:pos x="200" y="908"/>
                  </a:cxn>
                  <a:cxn ang="0">
                    <a:pos x="630" y="554"/>
                  </a:cxn>
                  <a:cxn ang="0">
                    <a:pos x="737" y="616"/>
                  </a:cxn>
                  <a:cxn ang="0">
                    <a:pos x="676" y="723"/>
                  </a:cxn>
                  <a:cxn ang="0">
                    <a:pos x="384" y="1170"/>
                  </a:cxn>
                  <a:cxn ang="0">
                    <a:pos x="231" y="1247"/>
                  </a:cxn>
                  <a:cxn ang="0">
                    <a:pos x="476" y="939"/>
                  </a:cxn>
                  <a:cxn ang="0">
                    <a:pos x="553" y="662"/>
                  </a:cxn>
                  <a:cxn ang="0">
                    <a:pos x="399" y="693"/>
                  </a:cxn>
                  <a:cxn ang="0">
                    <a:pos x="353" y="631"/>
                  </a:cxn>
                  <a:cxn ang="0">
                    <a:pos x="538" y="585"/>
                  </a:cxn>
                  <a:cxn ang="0">
                    <a:pos x="200" y="323"/>
                  </a:cxn>
                  <a:cxn ang="0">
                    <a:pos x="399" y="477"/>
                  </a:cxn>
                  <a:cxn ang="0">
                    <a:pos x="369" y="570"/>
                  </a:cxn>
                  <a:cxn ang="0">
                    <a:pos x="292" y="539"/>
                  </a:cxn>
                  <a:cxn ang="0">
                    <a:pos x="139" y="323"/>
                  </a:cxn>
                  <a:cxn ang="0">
                    <a:pos x="875" y="31"/>
                  </a:cxn>
                  <a:cxn ang="0">
                    <a:pos x="952" y="123"/>
                  </a:cxn>
                  <a:cxn ang="0">
                    <a:pos x="890" y="431"/>
                  </a:cxn>
                  <a:cxn ang="0">
                    <a:pos x="937" y="693"/>
                  </a:cxn>
                  <a:cxn ang="0">
                    <a:pos x="1167" y="354"/>
                  </a:cxn>
                  <a:cxn ang="0">
                    <a:pos x="1228" y="323"/>
                  </a:cxn>
                  <a:cxn ang="0">
                    <a:pos x="1336" y="400"/>
                  </a:cxn>
                  <a:cxn ang="0">
                    <a:pos x="1336" y="431"/>
                  </a:cxn>
                  <a:cxn ang="0">
                    <a:pos x="1243" y="493"/>
                  </a:cxn>
                  <a:cxn ang="0">
                    <a:pos x="952" y="708"/>
                  </a:cxn>
                  <a:cxn ang="0">
                    <a:pos x="1151" y="877"/>
                  </a:cxn>
                  <a:cxn ang="0">
                    <a:pos x="1535" y="1077"/>
                  </a:cxn>
                  <a:cxn ang="0">
                    <a:pos x="1351" y="1154"/>
                  </a:cxn>
                  <a:cxn ang="0">
                    <a:pos x="1228" y="1123"/>
                  </a:cxn>
                  <a:cxn ang="0">
                    <a:pos x="906" y="1108"/>
                  </a:cxn>
                  <a:cxn ang="0">
                    <a:pos x="906" y="1416"/>
                  </a:cxn>
                  <a:cxn ang="0">
                    <a:pos x="814" y="1539"/>
                  </a:cxn>
                  <a:cxn ang="0">
                    <a:pos x="706" y="1416"/>
                  </a:cxn>
                  <a:cxn ang="0">
                    <a:pos x="584" y="1293"/>
                  </a:cxn>
                  <a:cxn ang="0">
                    <a:pos x="691" y="1293"/>
                  </a:cxn>
                  <a:cxn ang="0">
                    <a:pos x="783" y="1262"/>
                  </a:cxn>
                  <a:cxn ang="0">
                    <a:pos x="798" y="139"/>
                  </a:cxn>
                  <a:cxn ang="0">
                    <a:pos x="737" y="47"/>
                  </a:cxn>
                </a:cxnLst>
                <a:rect l="0" t="0" r="r" b="b"/>
                <a:pathLst>
                  <a:path w="1581" h="1539">
                    <a:moveTo>
                      <a:pt x="307" y="770"/>
                    </a:moveTo>
                    <a:lnTo>
                      <a:pt x="323" y="770"/>
                    </a:lnTo>
                    <a:lnTo>
                      <a:pt x="307" y="816"/>
                    </a:lnTo>
                    <a:lnTo>
                      <a:pt x="277" y="893"/>
                    </a:lnTo>
                    <a:lnTo>
                      <a:pt x="215" y="1000"/>
                    </a:lnTo>
                    <a:lnTo>
                      <a:pt x="169" y="1123"/>
                    </a:lnTo>
                    <a:lnTo>
                      <a:pt x="123" y="1231"/>
                    </a:lnTo>
                    <a:lnTo>
                      <a:pt x="108" y="1293"/>
                    </a:lnTo>
                    <a:lnTo>
                      <a:pt x="108" y="1323"/>
                    </a:lnTo>
                    <a:lnTo>
                      <a:pt x="92" y="1339"/>
                    </a:lnTo>
                    <a:lnTo>
                      <a:pt x="62" y="1339"/>
                    </a:lnTo>
                    <a:lnTo>
                      <a:pt x="31" y="1308"/>
                    </a:lnTo>
                    <a:lnTo>
                      <a:pt x="16" y="1277"/>
                    </a:lnTo>
                    <a:lnTo>
                      <a:pt x="16" y="1231"/>
                    </a:lnTo>
                    <a:lnTo>
                      <a:pt x="0" y="1200"/>
                    </a:lnTo>
                    <a:lnTo>
                      <a:pt x="0" y="1170"/>
                    </a:lnTo>
                    <a:lnTo>
                      <a:pt x="16" y="1154"/>
                    </a:lnTo>
                    <a:lnTo>
                      <a:pt x="16" y="1123"/>
                    </a:lnTo>
                    <a:lnTo>
                      <a:pt x="46" y="1108"/>
                    </a:lnTo>
                    <a:lnTo>
                      <a:pt x="92" y="1062"/>
                    </a:lnTo>
                    <a:lnTo>
                      <a:pt x="200" y="908"/>
                    </a:lnTo>
                    <a:lnTo>
                      <a:pt x="261" y="816"/>
                    </a:lnTo>
                    <a:lnTo>
                      <a:pt x="307" y="770"/>
                    </a:lnTo>
                    <a:close/>
                    <a:moveTo>
                      <a:pt x="630" y="554"/>
                    </a:moveTo>
                    <a:lnTo>
                      <a:pt x="660" y="554"/>
                    </a:lnTo>
                    <a:lnTo>
                      <a:pt x="691" y="570"/>
                    </a:lnTo>
                    <a:lnTo>
                      <a:pt x="737" y="616"/>
                    </a:lnTo>
                    <a:lnTo>
                      <a:pt x="706" y="647"/>
                    </a:lnTo>
                    <a:lnTo>
                      <a:pt x="691" y="677"/>
                    </a:lnTo>
                    <a:lnTo>
                      <a:pt x="676" y="723"/>
                    </a:lnTo>
                    <a:lnTo>
                      <a:pt x="645" y="785"/>
                    </a:lnTo>
                    <a:lnTo>
                      <a:pt x="507" y="1016"/>
                    </a:lnTo>
                    <a:lnTo>
                      <a:pt x="384" y="1170"/>
                    </a:lnTo>
                    <a:lnTo>
                      <a:pt x="277" y="1262"/>
                    </a:lnTo>
                    <a:lnTo>
                      <a:pt x="215" y="1277"/>
                    </a:lnTo>
                    <a:lnTo>
                      <a:pt x="231" y="1247"/>
                    </a:lnTo>
                    <a:lnTo>
                      <a:pt x="292" y="1200"/>
                    </a:lnTo>
                    <a:lnTo>
                      <a:pt x="384" y="1093"/>
                    </a:lnTo>
                    <a:lnTo>
                      <a:pt x="476" y="939"/>
                    </a:lnTo>
                    <a:lnTo>
                      <a:pt x="584" y="693"/>
                    </a:lnTo>
                    <a:lnTo>
                      <a:pt x="584" y="647"/>
                    </a:lnTo>
                    <a:lnTo>
                      <a:pt x="553" y="662"/>
                    </a:lnTo>
                    <a:lnTo>
                      <a:pt x="507" y="677"/>
                    </a:lnTo>
                    <a:lnTo>
                      <a:pt x="476" y="693"/>
                    </a:lnTo>
                    <a:lnTo>
                      <a:pt x="399" y="693"/>
                    </a:lnTo>
                    <a:lnTo>
                      <a:pt x="369" y="677"/>
                    </a:lnTo>
                    <a:lnTo>
                      <a:pt x="338" y="647"/>
                    </a:lnTo>
                    <a:lnTo>
                      <a:pt x="353" y="631"/>
                    </a:lnTo>
                    <a:lnTo>
                      <a:pt x="384" y="631"/>
                    </a:lnTo>
                    <a:lnTo>
                      <a:pt x="415" y="616"/>
                    </a:lnTo>
                    <a:lnTo>
                      <a:pt x="538" y="585"/>
                    </a:lnTo>
                    <a:lnTo>
                      <a:pt x="630" y="554"/>
                    </a:lnTo>
                    <a:close/>
                    <a:moveTo>
                      <a:pt x="139" y="323"/>
                    </a:moveTo>
                    <a:lnTo>
                      <a:pt x="200" y="323"/>
                    </a:lnTo>
                    <a:lnTo>
                      <a:pt x="277" y="354"/>
                    </a:lnTo>
                    <a:lnTo>
                      <a:pt x="369" y="416"/>
                    </a:lnTo>
                    <a:lnTo>
                      <a:pt x="399" y="477"/>
                    </a:lnTo>
                    <a:lnTo>
                      <a:pt x="399" y="523"/>
                    </a:lnTo>
                    <a:lnTo>
                      <a:pt x="384" y="554"/>
                    </a:lnTo>
                    <a:lnTo>
                      <a:pt x="369" y="570"/>
                    </a:lnTo>
                    <a:lnTo>
                      <a:pt x="338" y="570"/>
                    </a:lnTo>
                    <a:lnTo>
                      <a:pt x="307" y="554"/>
                    </a:lnTo>
                    <a:lnTo>
                      <a:pt x="292" y="539"/>
                    </a:lnTo>
                    <a:lnTo>
                      <a:pt x="185" y="416"/>
                    </a:lnTo>
                    <a:lnTo>
                      <a:pt x="139" y="370"/>
                    </a:lnTo>
                    <a:lnTo>
                      <a:pt x="139" y="323"/>
                    </a:lnTo>
                    <a:close/>
                    <a:moveTo>
                      <a:pt x="768" y="0"/>
                    </a:moveTo>
                    <a:lnTo>
                      <a:pt x="814" y="0"/>
                    </a:lnTo>
                    <a:lnTo>
                      <a:pt x="875" y="31"/>
                    </a:lnTo>
                    <a:lnTo>
                      <a:pt x="921" y="47"/>
                    </a:lnTo>
                    <a:lnTo>
                      <a:pt x="952" y="108"/>
                    </a:lnTo>
                    <a:lnTo>
                      <a:pt x="952" y="123"/>
                    </a:lnTo>
                    <a:lnTo>
                      <a:pt x="937" y="139"/>
                    </a:lnTo>
                    <a:lnTo>
                      <a:pt x="906" y="262"/>
                    </a:lnTo>
                    <a:lnTo>
                      <a:pt x="890" y="431"/>
                    </a:lnTo>
                    <a:lnTo>
                      <a:pt x="890" y="662"/>
                    </a:lnTo>
                    <a:lnTo>
                      <a:pt x="906" y="677"/>
                    </a:lnTo>
                    <a:lnTo>
                      <a:pt x="937" y="693"/>
                    </a:lnTo>
                    <a:lnTo>
                      <a:pt x="1059" y="539"/>
                    </a:lnTo>
                    <a:lnTo>
                      <a:pt x="1136" y="416"/>
                    </a:lnTo>
                    <a:lnTo>
                      <a:pt x="1167" y="354"/>
                    </a:lnTo>
                    <a:lnTo>
                      <a:pt x="1167" y="339"/>
                    </a:lnTo>
                    <a:lnTo>
                      <a:pt x="1182" y="323"/>
                    </a:lnTo>
                    <a:lnTo>
                      <a:pt x="1228" y="323"/>
                    </a:lnTo>
                    <a:lnTo>
                      <a:pt x="1274" y="354"/>
                    </a:lnTo>
                    <a:lnTo>
                      <a:pt x="1305" y="370"/>
                    </a:lnTo>
                    <a:lnTo>
                      <a:pt x="1336" y="400"/>
                    </a:lnTo>
                    <a:lnTo>
                      <a:pt x="1351" y="431"/>
                    </a:lnTo>
                    <a:lnTo>
                      <a:pt x="1336" y="416"/>
                    </a:lnTo>
                    <a:lnTo>
                      <a:pt x="1336" y="431"/>
                    </a:lnTo>
                    <a:lnTo>
                      <a:pt x="1320" y="431"/>
                    </a:lnTo>
                    <a:lnTo>
                      <a:pt x="1305" y="447"/>
                    </a:lnTo>
                    <a:lnTo>
                      <a:pt x="1243" y="493"/>
                    </a:lnTo>
                    <a:lnTo>
                      <a:pt x="1151" y="554"/>
                    </a:lnTo>
                    <a:lnTo>
                      <a:pt x="1044" y="631"/>
                    </a:lnTo>
                    <a:lnTo>
                      <a:pt x="952" y="708"/>
                    </a:lnTo>
                    <a:lnTo>
                      <a:pt x="1013" y="770"/>
                    </a:lnTo>
                    <a:lnTo>
                      <a:pt x="1075" y="816"/>
                    </a:lnTo>
                    <a:lnTo>
                      <a:pt x="1151" y="877"/>
                    </a:lnTo>
                    <a:lnTo>
                      <a:pt x="1290" y="970"/>
                    </a:lnTo>
                    <a:lnTo>
                      <a:pt x="1428" y="1031"/>
                    </a:lnTo>
                    <a:lnTo>
                      <a:pt x="1535" y="1077"/>
                    </a:lnTo>
                    <a:lnTo>
                      <a:pt x="1581" y="1108"/>
                    </a:lnTo>
                    <a:lnTo>
                      <a:pt x="1535" y="1123"/>
                    </a:lnTo>
                    <a:lnTo>
                      <a:pt x="1351" y="1154"/>
                    </a:lnTo>
                    <a:lnTo>
                      <a:pt x="1305" y="1154"/>
                    </a:lnTo>
                    <a:lnTo>
                      <a:pt x="1259" y="1139"/>
                    </a:lnTo>
                    <a:lnTo>
                      <a:pt x="1228" y="1123"/>
                    </a:lnTo>
                    <a:lnTo>
                      <a:pt x="1059" y="923"/>
                    </a:lnTo>
                    <a:lnTo>
                      <a:pt x="906" y="739"/>
                    </a:lnTo>
                    <a:lnTo>
                      <a:pt x="906" y="1108"/>
                    </a:lnTo>
                    <a:lnTo>
                      <a:pt x="921" y="1200"/>
                    </a:lnTo>
                    <a:lnTo>
                      <a:pt x="921" y="1262"/>
                    </a:lnTo>
                    <a:lnTo>
                      <a:pt x="906" y="1416"/>
                    </a:lnTo>
                    <a:lnTo>
                      <a:pt x="875" y="1508"/>
                    </a:lnTo>
                    <a:lnTo>
                      <a:pt x="829" y="1539"/>
                    </a:lnTo>
                    <a:lnTo>
                      <a:pt x="814" y="1539"/>
                    </a:lnTo>
                    <a:lnTo>
                      <a:pt x="783" y="1508"/>
                    </a:lnTo>
                    <a:lnTo>
                      <a:pt x="768" y="1477"/>
                    </a:lnTo>
                    <a:lnTo>
                      <a:pt x="706" y="1416"/>
                    </a:lnTo>
                    <a:lnTo>
                      <a:pt x="676" y="1370"/>
                    </a:lnTo>
                    <a:lnTo>
                      <a:pt x="645" y="1354"/>
                    </a:lnTo>
                    <a:lnTo>
                      <a:pt x="584" y="1293"/>
                    </a:lnTo>
                    <a:lnTo>
                      <a:pt x="584" y="1277"/>
                    </a:lnTo>
                    <a:lnTo>
                      <a:pt x="645" y="1277"/>
                    </a:lnTo>
                    <a:lnTo>
                      <a:pt x="691" y="1293"/>
                    </a:lnTo>
                    <a:lnTo>
                      <a:pt x="768" y="1293"/>
                    </a:lnTo>
                    <a:lnTo>
                      <a:pt x="768" y="1277"/>
                    </a:lnTo>
                    <a:lnTo>
                      <a:pt x="783" y="1262"/>
                    </a:lnTo>
                    <a:lnTo>
                      <a:pt x="783" y="1231"/>
                    </a:lnTo>
                    <a:lnTo>
                      <a:pt x="798" y="816"/>
                    </a:lnTo>
                    <a:lnTo>
                      <a:pt x="798" y="139"/>
                    </a:lnTo>
                    <a:lnTo>
                      <a:pt x="783" y="108"/>
                    </a:lnTo>
                    <a:lnTo>
                      <a:pt x="752" y="77"/>
                    </a:lnTo>
                    <a:lnTo>
                      <a:pt x="737" y="47"/>
                    </a:lnTo>
                    <a:lnTo>
                      <a:pt x="737" y="31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8" name="Freeform 54"/>
              <p:cNvSpPr>
                <a:spLocks noEditPoints="1"/>
              </p:cNvSpPr>
              <p:nvPr/>
            </p:nvSpPr>
            <p:spPr bwMode="auto">
              <a:xfrm>
                <a:off x="12909" y="9760"/>
                <a:ext cx="1335" cy="1569"/>
              </a:xfrm>
              <a:custGeom>
                <a:avLst/>
                <a:gdLst/>
                <a:ahLst/>
                <a:cxnLst>
                  <a:cxn ang="0">
                    <a:pos x="859" y="738"/>
                  </a:cxn>
                  <a:cxn ang="0">
                    <a:pos x="1105" y="830"/>
                  </a:cxn>
                  <a:cxn ang="0">
                    <a:pos x="1013" y="892"/>
                  </a:cxn>
                  <a:cxn ang="0">
                    <a:pos x="997" y="1046"/>
                  </a:cxn>
                  <a:cxn ang="0">
                    <a:pos x="1151" y="1061"/>
                  </a:cxn>
                  <a:cxn ang="0">
                    <a:pos x="997" y="1107"/>
                  </a:cxn>
                  <a:cxn ang="0">
                    <a:pos x="1044" y="1277"/>
                  </a:cxn>
                  <a:cxn ang="0">
                    <a:pos x="1166" y="1292"/>
                  </a:cxn>
                  <a:cxn ang="0">
                    <a:pos x="1105" y="677"/>
                  </a:cxn>
                  <a:cxn ang="0">
                    <a:pos x="1274" y="630"/>
                  </a:cxn>
                  <a:cxn ang="0">
                    <a:pos x="1274" y="738"/>
                  </a:cxn>
                  <a:cxn ang="0">
                    <a:pos x="1228" y="1507"/>
                  </a:cxn>
                  <a:cxn ang="0">
                    <a:pos x="1105" y="1415"/>
                  </a:cxn>
                  <a:cxn ang="0">
                    <a:pos x="767" y="1461"/>
                  </a:cxn>
                  <a:cxn ang="0">
                    <a:pos x="752" y="1092"/>
                  </a:cxn>
                  <a:cxn ang="0">
                    <a:pos x="721" y="630"/>
                  </a:cxn>
                  <a:cxn ang="0">
                    <a:pos x="1074" y="600"/>
                  </a:cxn>
                  <a:cxn ang="0">
                    <a:pos x="445" y="553"/>
                  </a:cxn>
                  <a:cxn ang="0">
                    <a:pos x="476" y="661"/>
                  </a:cxn>
                  <a:cxn ang="0">
                    <a:pos x="522" y="692"/>
                  </a:cxn>
                  <a:cxn ang="0">
                    <a:pos x="552" y="784"/>
                  </a:cxn>
                  <a:cxn ang="0">
                    <a:pos x="614" y="1000"/>
                  </a:cxn>
                  <a:cxn ang="0">
                    <a:pos x="583" y="1092"/>
                  </a:cxn>
                  <a:cxn ang="0">
                    <a:pos x="445" y="1492"/>
                  </a:cxn>
                  <a:cxn ang="0">
                    <a:pos x="353" y="1353"/>
                  </a:cxn>
                  <a:cxn ang="0">
                    <a:pos x="230" y="1169"/>
                  </a:cxn>
                  <a:cxn ang="0">
                    <a:pos x="31" y="1323"/>
                  </a:cxn>
                  <a:cxn ang="0">
                    <a:pos x="276" y="877"/>
                  </a:cxn>
                  <a:cxn ang="0">
                    <a:pos x="15" y="846"/>
                  </a:cxn>
                  <a:cxn ang="0">
                    <a:pos x="384" y="753"/>
                  </a:cxn>
                  <a:cxn ang="0">
                    <a:pos x="368" y="523"/>
                  </a:cxn>
                  <a:cxn ang="0">
                    <a:pos x="568" y="369"/>
                  </a:cxn>
                  <a:cxn ang="0">
                    <a:pos x="583" y="492"/>
                  </a:cxn>
                  <a:cxn ang="0">
                    <a:pos x="460" y="400"/>
                  </a:cxn>
                  <a:cxn ang="0">
                    <a:pos x="1028" y="338"/>
                  </a:cxn>
                  <a:cxn ang="0">
                    <a:pos x="1105" y="461"/>
                  </a:cxn>
                  <a:cxn ang="0">
                    <a:pos x="1013" y="415"/>
                  </a:cxn>
                  <a:cxn ang="0">
                    <a:pos x="460" y="61"/>
                  </a:cxn>
                  <a:cxn ang="0">
                    <a:pos x="476" y="200"/>
                  </a:cxn>
                  <a:cxn ang="0">
                    <a:pos x="675" y="153"/>
                  </a:cxn>
                  <a:cxn ang="0">
                    <a:pos x="737" y="215"/>
                  </a:cxn>
                  <a:cxn ang="0">
                    <a:pos x="445" y="246"/>
                  </a:cxn>
                  <a:cxn ang="0">
                    <a:pos x="245" y="461"/>
                  </a:cxn>
                  <a:cxn ang="0">
                    <a:pos x="184" y="446"/>
                  </a:cxn>
                  <a:cxn ang="0">
                    <a:pos x="905" y="0"/>
                  </a:cxn>
                  <a:cxn ang="0">
                    <a:pos x="1044" y="107"/>
                  </a:cxn>
                  <a:cxn ang="0">
                    <a:pos x="1304" y="107"/>
                  </a:cxn>
                  <a:cxn ang="0">
                    <a:pos x="1120" y="215"/>
                  </a:cxn>
                  <a:cxn ang="0">
                    <a:pos x="844" y="415"/>
                  </a:cxn>
                  <a:cxn ang="0">
                    <a:pos x="752" y="446"/>
                  </a:cxn>
                  <a:cxn ang="0">
                    <a:pos x="905" y="77"/>
                  </a:cxn>
                </a:cxnLst>
                <a:rect l="0" t="0" r="r" b="b"/>
                <a:pathLst>
                  <a:path w="1335" h="1569">
                    <a:moveTo>
                      <a:pt x="1105" y="677"/>
                    </a:moveTo>
                    <a:lnTo>
                      <a:pt x="921" y="723"/>
                    </a:lnTo>
                    <a:lnTo>
                      <a:pt x="890" y="723"/>
                    </a:lnTo>
                    <a:lnTo>
                      <a:pt x="875" y="738"/>
                    </a:lnTo>
                    <a:lnTo>
                      <a:pt x="859" y="738"/>
                    </a:lnTo>
                    <a:lnTo>
                      <a:pt x="859" y="877"/>
                    </a:lnTo>
                    <a:lnTo>
                      <a:pt x="936" y="861"/>
                    </a:lnTo>
                    <a:lnTo>
                      <a:pt x="997" y="846"/>
                    </a:lnTo>
                    <a:lnTo>
                      <a:pt x="1044" y="830"/>
                    </a:lnTo>
                    <a:lnTo>
                      <a:pt x="1105" y="830"/>
                    </a:lnTo>
                    <a:lnTo>
                      <a:pt x="1136" y="861"/>
                    </a:lnTo>
                    <a:lnTo>
                      <a:pt x="1136" y="877"/>
                    </a:lnTo>
                    <a:lnTo>
                      <a:pt x="1120" y="877"/>
                    </a:lnTo>
                    <a:lnTo>
                      <a:pt x="1090" y="892"/>
                    </a:lnTo>
                    <a:lnTo>
                      <a:pt x="1013" y="892"/>
                    </a:lnTo>
                    <a:lnTo>
                      <a:pt x="967" y="907"/>
                    </a:lnTo>
                    <a:lnTo>
                      <a:pt x="875" y="907"/>
                    </a:lnTo>
                    <a:lnTo>
                      <a:pt x="875" y="1061"/>
                    </a:lnTo>
                    <a:lnTo>
                      <a:pt x="936" y="1061"/>
                    </a:lnTo>
                    <a:lnTo>
                      <a:pt x="997" y="1046"/>
                    </a:lnTo>
                    <a:lnTo>
                      <a:pt x="1044" y="1030"/>
                    </a:lnTo>
                    <a:lnTo>
                      <a:pt x="1120" y="1030"/>
                    </a:lnTo>
                    <a:lnTo>
                      <a:pt x="1136" y="1046"/>
                    </a:lnTo>
                    <a:lnTo>
                      <a:pt x="1151" y="1046"/>
                    </a:lnTo>
                    <a:lnTo>
                      <a:pt x="1151" y="1061"/>
                    </a:lnTo>
                    <a:lnTo>
                      <a:pt x="1136" y="1077"/>
                    </a:lnTo>
                    <a:lnTo>
                      <a:pt x="1105" y="1077"/>
                    </a:lnTo>
                    <a:lnTo>
                      <a:pt x="1074" y="1092"/>
                    </a:lnTo>
                    <a:lnTo>
                      <a:pt x="1028" y="1092"/>
                    </a:lnTo>
                    <a:lnTo>
                      <a:pt x="997" y="1107"/>
                    </a:lnTo>
                    <a:lnTo>
                      <a:pt x="859" y="1107"/>
                    </a:lnTo>
                    <a:lnTo>
                      <a:pt x="859" y="1323"/>
                    </a:lnTo>
                    <a:lnTo>
                      <a:pt x="936" y="1307"/>
                    </a:lnTo>
                    <a:lnTo>
                      <a:pt x="997" y="1292"/>
                    </a:lnTo>
                    <a:lnTo>
                      <a:pt x="1044" y="1277"/>
                    </a:lnTo>
                    <a:lnTo>
                      <a:pt x="1105" y="1277"/>
                    </a:lnTo>
                    <a:lnTo>
                      <a:pt x="1136" y="1292"/>
                    </a:lnTo>
                    <a:lnTo>
                      <a:pt x="1151" y="1323"/>
                    </a:lnTo>
                    <a:lnTo>
                      <a:pt x="1166" y="1323"/>
                    </a:lnTo>
                    <a:lnTo>
                      <a:pt x="1166" y="1292"/>
                    </a:lnTo>
                    <a:lnTo>
                      <a:pt x="1182" y="1261"/>
                    </a:lnTo>
                    <a:lnTo>
                      <a:pt x="1182" y="800"/>
                    </a:lnTo>
                    <a:lnTo>
                      <a:pt x="1166" y="707"/>
                    </a:lnTo>
                    <a:lnTo>
                      <a:pt x="1151" y="677"/>
                    </a:lnTo>
                    <a:lnTo>
                      <a:pt x="1105" y="677"/>
                    </a:lnTo>
                    <a:close/>
                    <a:moveTo>
                      <a:pt x="1151" y="569"/>
                    </a:moveTo>
                    <a:lnTo>
                      <a:pt x="1166" y="569"/>
                    </a:lnTo>
                    <a:lnTo>
                      <a:pt x="1197" y="584"/>
                    </a:lnTo>
                    <a:lnTo>
                      <a:pt x="1243" y="615"/>
                    </a:lnTo>
                    <a:lnTo>
                      <a:pt x="1274" y="630"/>
                    </a:lnTo>
                    <a:lnTo>
                      <a:pt x="1289" y="661"/>
                    </a:lnTo>
                    <a:lnTo>
                      <a:pt x="1304" y="677"/>
                    </a:lnTo>
                    <a:lnTo>
                      <a:pt x="1304" y="692"/>
                    </a:lnTo>
                    <a:lnTo>
                      <a:pt x="1289" y="707"/>
                    </a:lnTo>
                    <a:lnTo>
                      <a:pt x="1274" y="738"/>
                    </a:lnTo>
                    <a:lnTo>
                      <a:pt x="1274" y="1000"/>
                    </a:lnTo>
                    <a:lnTo>
                      <a:pt x="1289" y="1153"/>
                    </a:lnTo>
                    <a:lnTo>
                      <a:pt x="1289" y="1338"/>
                    </a:lnTo>
                    <a:lnTo>
                      <a:pt x="1258" y="1461"/>
                    </a:lnTo>
                    <a:lnTo>
                      <a:pt x="1228" y="1507"/>
                    </a:lnTo>
                    <a:lnTo>
                      <a:pt x="1197" y="1538"/>
                    </a:lnTo>
                    <a:lnTo>
                      <a:pt x="1182" y="1538"/>
                    </a:lnTo>
                    <a:lnTo>
                      <a:pt x="1182" y="1523"/>
                    </a:lnTo>
                    <a:lnTo>
                      <a:pt x="1120" y="1461"/>
                    </a:lnTo>
                    <a:lnTo>
                      <a:pt x="1105" y="1415"/>
                    </a:lnTo>
                    <a:lnTo>
                      <a:pt x="1059" y="1369"/>
                    </a:lnTo>
                    <a:lnTo>
                      <a:pt x="905" y="1384"/>
                    </a:lnTo>
                    <a:lnTo>
                      <a:pt x="813" y="1400"/>
                    </a:lnTo>
                    <a:lnTo>
                      <a:pt x="798" y="1430"/>
                    </a:lnTo>
                    <a:lnTo>
                      <a:pt x="767" y="1461"/>
                    </a:lnTo>
                    <a:lnTo>
                      <a:pt x="752" y="1446"/>
                    </a:lnTo>
                    <a:lnTo>
                      <a:pt x="721" y="1384"/>
                    </a:lnTo>
                    <a:lnTo>
                      <a:pt x="721" y="1261"/>
                    </a:lnTo>
                    <a:lnTo>
                      <a:pt x="737" y="1200"/>
                    </a:lnTo>
                    <a:lnTo>
                      <a:pt x="752" y="1092"/>
                    </a:lnTo>
                    <a:lnTo>
                      <a:pt x="752" y="938"/>
                    </a:lnTo>
                    <a:lnTo>
                      <a:pt x="767" y="907"/>
                    </a:lnTo>
                    <a:lnTo>
                      <a:pt x="767" y="769"/>
                    </a:lnTo>
                    <a:lnTo>
                      <a:pt x="721" y="677"/>
                    </a:lnTo>
                    <a:lnTo>
                      <a:pt x="721" y="630"/>
                    </a:lnTo>
                    <a:lnTo>
                      <a:pt x="767" y="630"/>
                    </a:lnTo>
                    <a:lnTo>
                      <a:pt x="798" y="646"/>
                    </a:lnTo>
                    <a:lnTo>
                      <a:pt x="813" y="661"/>
                    </a:lnTo>
                    <a:lnTo>
                      <a:pt x="967" y="630"/>
                    </a:lnTo>
                    <a:lnTo>
                      <a:pt x="1074" y="600"/>
                    </a:lnTo>
                    <a:lnTo>
                      <a:pt x="1120" y="584"/>
                    </a:lnTo>
                    <a:lnTo>
                      <a:pt x="1151" y="569"/>
                    </a:lnTo>
                    <a:close/>
                    <a:moveTo>
                      <a:pt x="368" y="523"/>
                    </a:moveTo>
                    <a:lnTo>
                      <a:pt x="384" y="523"/>
                    </a:lnTo>
                    <a:lnTo>
                      <a:pt x="445" y="553"/>
                    </a:lnTo>
                    <a:lnTo>
                      <a:pt x="460" y="584"/>
                    </a:lnTo>
                    <a:lnTo>
                      <a:pt x="491" y="600"/>
                    </a:lnTo>
                    <a:lnTo>
                      <a:pt x="491" y="615"/>
                    </a:lnTo>
                    <a:lnTo>
                      <a:pt x="476" y="646"/>
                    </a:lnTo>
                    <a:lnTo>
                      <a:pt x="476" y="661"/>
                    </a:lnTo>
                    <a:lnTo>
                      <a:pt x="460" y="692"/>
                    </a:lnTo>
                    <a:lnTo>
                      <a:pt x="460" y="723"/>
                    </a:lnTo>
                    <a:lnTo>
                      <a:pt x="476" y="707"/>
                    </a:lnTo>
                    <a:lnTo>
                      <a:pt x="506" y="707"/>
                    </a:lnTo>
                    <a:lnTo>
                      <a:pt x="522" y="692"/>
                    </a:lnTo>
                    <a:lnTo>
                      <a:pt x="598" y="692"/>
                    </a:lnTo>
                    <a:lnTo>
                      <a:pt x="660" y="723"/>
                    </a:lnTo>
                    <a:lnTo>
                      <a:pt x="660" y="753"/>
                    </a:lnTo>
                    <a:lnTo>
                      <a:pt x="598" y="784"/>
                    </a:lnTo>
                    <a:lnTo>
                      <a:pt x="552" y="784"/>
                    </a:lnTo>
                    <a:lnTo>
                      <a:pt x="460" y="815"/>
                    </a:lnTo>
                    <a:lnTo>
                      <a:pt x="460" y="969"/>
                    </a:lnTo>
                    <a:lnTo>
                      <a:pt x="537" y="969"/>
                    </a:lnTo>
                    <a:lnTo>
                      <a:pt x="583" y="984"/>
                    </a:lnTo>
                    <a:lnTo>
                      <a:pt x="614" y="1000"/>
                    </a:lnTo>
                    <a:lnTo>
                      <a:pt x="660" y="1046"/>
                    </a:lnTo>
                    <a:lnTo>
                      <a:pt x="660" y="1092"/>
                    </a:lnTo>
                    <a:lnTo>
                      <a:pt x="645" y="1107"/>
                    </a:lnTo>
                    <a:lnTo>
                      <a:pt x="598" y="1107"/>
                    </a:lnTo>
                    <a:lnTo>
                      <a:pt x="583" y="1092"/>
                    </a:lnTo>
                    <a:lnTo>
                      <a:pt x="537" y="1061"/>
                    </a:lnTo>
                    <a:lnTo>
                      <a:pt x="491" y="1015"/>
                    </a:lnTo>
                    <a:lnTo>
                      <a:pt x="460" y="1015"/>
                    </a:lnTo>
                    <a:lnTo>
                      <a:pt x="445" y="1000"/>
                    </a:lnTo>
                    <a:lnTo>
                      <a:pt x="445" y="1492"/>
                    </a:lnTo>
                    <a:lnTo>
                      <a:pt x="414" y="1553"/>
                    </a:lnTo>
                    <a:lnTo>
                      <a:pt x="399" y="1569"/>
                    </a:lnTo>
                    <a:lnTo>
                      <a:pt x="384" y="1553"/>
                    </a:lnTo>
                    <a:lnTo>
                      <a:pt x="353" y="1492"/>
                    </a:lnTo>
                    <a:lnTo>
                      <a:pt x="353" y="1353"/>
                    </a:lnTo>
                    <a:lnTo>
                      <a:pt x="368" y="1323"/>
                    </a:lnTo>
                    <a:lnTo>
                      <a:pt x="368" y="1261"/>
                    </a:lnTo>
                    <a:lnTo>
                      <a:pt x="384" y="1138"/>
                    </a:lnTo>
                    <a:lnTo>
                      <a:pt x="384" y="938"/>
                    </a:lnTo>
                    <a:lnTo>
                      <a:pt x="230" y="1169"/>
                    </a:lnTo>
                    <a:lnTo>
                      <a:pt x="46" y="1353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0" y="1353"/>
                    </a:lnTo>
                    <a:lnTo>
                      <a:pt x="31" y="1323"/>
                    </a:lnTo>
                    <a:lnTo>
                      <a:pt x="92" y="1246"/>
                    </a:lnTo>
                    <a:lnTo>
                      <a:pt x="169" y="1123"/>
                    </a:lnTo>
                    <a:lnTo>
                      <a:pt x="261" y="1000"/>
                    </a:lnTo>
                    <a:lnTo>
                      <a:pt x="338" y="861"/>
                    </a:lnTo>
                    <a:lnTo>
                      <a:pt x="276" y="877"/>
                    </a:lnTo>
                    <a:lnTo>
                      <a:pt x="230" y="877"/>
                    </a:lnTo>
                    <a:lnTo>
                      <a:pt x="199" y="892"/>
                    </a:lnTo>
                    <a:lnTo>
                      <a:pt x="92" y="892"/>
                    </a:lnTo>
                    <a:lnTo>
                      <a:pt x="46" y="877"/>
                    </a:lnTo>
                    <a:lnTo>
                      <a:pt x="15" y="846"/>
                    </a:lnTo>
                    <a:lnTo>
                      <a:pt x="15" y="830"/>
                    </a:lnTo>
                    <a:lnTo>
                      <a:pt x="46" y="815"/>
                    </a:lnTo>
                    <a:lnTo>
                      <a:pt x="107" y="815"/>
                    </a:lnTo>
                    <a:lnTo>
                      <a:pt x="215" y="784"/>
                    </a:lnTo>
                    <a:lnTo>
                      <a:pt x="384" y="753"/>
                    </a:lnTo>
                    <a:lnTo>
                      <a:pt x="384" y="677"/>
                    </a:lnTo>
                    <a:lnTo>
                      <a:pt x="368" y="615"/>
                    </a:lnTo>
                    <a:lnTo>
                      <a:pt x="338" y="569"/>
                    </a:lnTo>
                    <a:lnTo>
                      <a:pt x="338" y="538"/>
                    </a:lnTo>
                    <a:lnTo>
                      <a:pt x="368" y="523"/>
                    </a:lnTo>
                    <a:close/>
                    <a:moveTo>
                      <a:pt x="430" y="338"/>
                    </a:moveTo>
                    <a:lnTo>
                      <a:pt x="491" y="338"/>
                    </a:lnTo>
                    <a:lnTo>
                      <a:pt x="522" y="353"/>
                    </a:lnTo>
                    <a:lnTo>
                      <a:pt x="552" y="353"/>
                    </a:lnTo>
                    <a:lnTo>
                      <a:pt x="568" y="369"/>
                    </a:lnTo>
                    <a:lnTo>
                      <a:pt x="598" y="384"/>
                    </a:lnTo>
                    <a:lnTo>
                      <a:pt x="614" y="400"/>
                    </a:lnTo>
                    <a:lnTo>
                      <a:pt x="614" y="446"/>
                    </a:lnTo>
                    <a:lnTo>
                      <a:pt x="598" y="461"/>
                    </a:lnTo>
                    <a:lnTo>
                      <a:pt x="583" y="492"/>
                    </a:lnTo>
                    <a:lnTo>
                      <a:pt x="568" y="492"/>
                    </a:lnTo>
                    <a:lnTo>
                      <a:pt x="537" y="477"/>
                    </a:lnTo>
                    <a:lnTo>
                      <a:pt x="506" y="446"/>
                    </a:lnTo>
                    <a:lnTo>
                      <a:pt x="476" y="430"/>
                    </a:lnTo>
                    <a:lnTo>
                      <a:pt x="460" y="400"/>
                    </a:lnTo>
                    <a:lnTo>
                      <a:pt x="430" y="384"/>
                    </a:lnTo>
                    <a:lnTo>
                      <a:pt x="430" y="338"/>
                    </a:lnTo>
                    <a:close/>
                    <a:moveTo>
                      <a:pt x="951" y="323"/>
                    </a:moveTo>
                    <a:lnTo>
                      <a:pt x="982" y="323"/>
                    </a:lnTo>
                    <a:lnTo>
                      <a:pt x="1028" y="338"/>
                    </a:lnTo>
                    <a:lnTo>
                      <a:pt x="1074" y="338"/>
                    </a:lnTo>
                    <a:lnTo>
                      <a:pt x="1105" y="369"/>
                    </a:lnTo>
                    <a:lnTo>
                      <a:pt x="1136" y="384"/>
                    </a:lnTo>
                    <a:lnTo>
                      <a:pt x="1136" y="430"/>
                    </a:lnTo>
                    <a:lnTo>
                      <a:pt x="1105" y="461"/>
                    </a:lnTo>
                    <a:lnTo>
                      <a:pt x="1120" y="477"/>
                    </a:lnTo>
                    <a:lnTo>
                      <a:pt x="1105" y="477"/>
                    </a:lnTo>
                    <a:lnTo>
                      <a:pt x="1074" y="461"/>
                    </a:lnTo>
                    <a:lnTo>
                      <a:pt x="1044" y="430"/>
                    </a:lnTo>
                    <a:lnTo>
                      <a:pt x="1013" y="415"/>
                    </a:lnTo>
                    <a:lnTo>
                      <a:pt x="951" y="353"/>
                    </a:lnTo>
                    <a:lnTo>
                      <a:pt x="951" y="323"/>
                    </a:lnTo>
                    <a:close/>
                    <a:moveTo>
                      <a:pt x="368" y="46"/>
                    </a:moveTo>
                    <a:lnTo>
                      <a:pt x="430" y="46"/>
                    </a:lnTo>
                    <a:lnTo>
                      <a:pt x="460" y="61"/>
                    </a:lnTo>
                    <a:lnTo>
                      <a:pt x="506" y="92"/>
                    </a:lnTo>
                    <a:lnTo>
                      <a:pt x="522" y="107"/>
                    </a:lnTo>
                    <a:lnTo>
                      <a:pt x="506" y="138"/>
                    </a:lnTo>
                    <a:lnTo>
                      <a:pt x="491" y="153"/>
                    </a:lnTo>
                    <a:lnTo>
                      <a:pt x="476" y="200"/>
                    </a:lnTo>
                    <a:lnTo>
                      <a:pt x="552" y="184"/>
                    </a:lnTo>
                    <a:lnTo>
                      <a:pt x="598" y="184"/>
                    </a:lnTo>
                    <a:lnTo>
                      <a:pt x="629" y="169"/>
                    </a:lnTo>
                    <a:lnTo>
                      <a:pt x="660" y="169"/>
                    </a:lnTo>
                    <a:lnTo>
                      <a:pt x="675" y="153"/>
                    </a:lnTo>
                    <a:lnTo>
                      <a:pt x="721" y="153"/>
                    </a:lnTo>
                    <a:lnTo>
                      <a:pt x="737" y="169"/>
                    </a:lnTo>
                    <a:lnTo>
                      <a:pt x="767" y="184"/>
                    </a:lnTo>
                    <a:lnTo>
                      <a:pt x="767" y="215"/>
                    </a:lnTo>
                    <a:lnTo>
                      <a:pt x="737" y="215"/>
                    </a:lnTo>
                    <a:lnTo>
                      <a:pt x="675" y="230"/>
                    </a:lnTo>
                    <a:lnTo>
                      <a:pt x="598" y="246"/>
                    </a:lnTo>
                    <a:lnTo>
                      <a:pt x="460" y="246"/>
                    </a:lnTo>
                    <a:lnTo>
                      <a:pt x="445" y="230"/>
                    </a:lnTo>
                    <a:lnTo>
                      <a:pt x="445" y="246"/>
                    </a:lnTo>
                    <a:lnTo>
                      <a:pt x="414" y="277"/>
                    </a:lnTo>
                    <a:lnTo>
                      <a:pt x="399" y="307"/>
                    </a:lnTo>
                    <a:lnTo>
                      <a:pt x="353" y="369"/>
                    </a:lnTo>
                    <a:lnTo>
                      <a:pt x="292" y="430"/>
                    </a:lnTo>
                    <a:lnTo>
                      <a:pt x="245" y="461"/>
                    </a:lnTo>
                    <a:lnTo>
                      <a:pt x="215" y="492"/>
                    </a:lnTo>
                    <a:lnTo>
                      <a:pt x="169" y="492"/>
                    </a:lnTo>
                    <a:lnTo>
                      <a:pt x="169" y="477"/>
                    </a:lnTo>
                    <a:lnTo>
                      <a:pt x="184" y="477"/>
                    </a:lnTo>
                    <a:lnTo>
                      <a:pt x="184" y="446"/>
                    </a:lnTo>
                    <a:lnTo>
                      <a:pt x="230" y="400"/>
                    </a:lnTo>
                    <a:lnTo>
                      <a:pt x="338" y="246"/>
                    </a:lnTo>
                    <a:lnTo>
                      <a:pt x="368" y="107"/>
                    </a:lnTo>
                    <a:lnTo>
                      <a:pt x="368" y="46"/>
                    </a:lnTo>
                    <a:close/>
                    <a:moveTo>
                      <a:pt x="905" y="0"/>
                    </a:moveTo>
                    <a:lnTo>
                      <a:pt x="951" y="0"/>
                    </a:lnTo>
                    <a:lnTo>
                      <a:pt x="982" y="15"/>
                    </a:lnTo>
                    <a:lnTo>
                      <a:pt x="1028" y="46"/>
                    </a:lnTo>
                    <a:lnTo>
                      <a:pt x="1044" y="61"/>
                    </a:lnTo>
                    <a:lnTo>
                      <a:pt x="1044" y="107"/>
                    </a:lnTo>
                    <a:lnTo>
                      <a:pt x="1028" y="123"/>
                    </a:lnTo>
                    <a:lnTo>
                      <a:pt x="997" y="169"/>
                    </a:lnTo>
                    <a:lnTo>
                      <a:pt x="1151" y="123"/>
                    </a:lnTo>
                    <a:lnTo>
                      <a:pt x="1274" y="107"/>
                    </a:lnTo>
                    <a:lnTo>
                      <a:pt x="1304" y="107"/>
                    </a:lnTo>
                    <a:lnTo>
                      <a:pt x="1335" y="138"/>
                    </a:lnTo>
                    <a:lnTo>
                      <a:pt x="1304" y="169"/>
                    </a:lnTo>
                    <a:lnTo>
                      <a:pt x="1289" y="169"/>
                    </a:lnTo>
                    <a:lnTo>
                      <a:pt x="1166" y="200"/>
                    </a:lnTo>
                    <a:lnTo>
                      <a:pt x="1120" y="215"/>
                    </a:lnTo>
                    <a:lnTo>
                      <a:pt x="997" y="215"/>
                    </a:lnTo>
                    <a:lnTo>
                      <a:pt x="982" y="200"/>
                    </a:lnTo>
                    <a:lnTo>
                      <a:pt x="951" y="261"/>
                    </a:lnTo>
                    <a:lnTo>
                      <a:pt x="890" y="338"/>
                    </a:lnTo>
                    <a:lnTo>
                      <a:pt x="844" y="415"/>
                    </a:lnTo>
                    <a:lnTo>
                      <a:pt x="798" y="461"/>
                    </a:lnTo>
                    <a:lnTo>
                      <a:pt x="752" y="477"/>
                    </a:lnTo>
                    <a:lnTo>
                      <a:pt x="737" y="477"/>
                    </a:lnTo>
                    <a:lnTo>
                      <a:pt x="737" y="461"/>
                    </a:lnTo>
                    <a:lnTo>
                      <a:pt x="752" y="446"/>
                    </a:lnTo>
                    <a:lnTo>
                      <a:pt x="767" y="415"/>
                    </a:lnTo>
                    <a:lnTo>
                      <a:pt x="798" y="384"/>
                    </a:lnTo>
                    <a:lnTo>
                      <a:pt x="875" y="230"/>
                    </a:lnTo>
                    <a:lnTo>
                      <a:pt x="905" y="107"/>
                    </a:lnTo>
                    <a:lnTo>
                      <a:pt x="905" y="77"/>
                    </a:lnTo>
                    <a:lnTo>
                      <a:pt x="890" y="46"/>
                    </a:lnTo>
                    <a:lnTo>
                      <a:pt x="890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9" name="Freeform 55"/>
              <p:cNvSpPr>
                <a:spLocks noEditPoints="1"/>
              </p:cNvSpPr>
              <p:nvPr/>
            </p:nvSpPr>
            <p:spPr bwMode="auto">
              <a:xfrm>
                <a:off x="14858" y="9790"/>
                <a:ext cx="1581" cy="1539"/>
              </a:xfrm>
              <a:custGeom>
                <a:avLst/>
                <a:gdLst/>
                <a:ahLst/>
                <a:cxnLst>
                  <a:cxn ang="0">
                    <a:pos x="307" y="816"/>
                  </a:cxn>
                  <a:cxn ang="0">
                    <a:pos x="169" y="1123"/>
                  </a:cxn>
                  <a:cxn ang="0">
                    <a:pos x="107" y="1323"/>
                  </a:cxn>
                  <a:cxn ang="0">
                    <a:pos x="31" y="1308"/>
                  </a:cxn>
                  <a:cxn ang="0">
                    <a:pos x="0" y="1200"/>
                  </a:cxn>
                  <a:cxn ang="0">
                    <a:pos x="15" y="1123"/>
                  </a:cxn>
                  <a:cxn ang="0">
                    <a:pos x="199" y="908"/>
                  </a:cxn>
                  <a:cxn ang="0">
                    <a:pos x="614" y="554"/>
                  </a:cxn>
                  <a:cxn ang="0">
                    <a:pos x="721" y="616"/>
                  </a:cxn>
                  <a:cxn ang="0">
                    <a:pos x="660" y="723"/>
                  </a:cxn>
                  <a:cxn ang="0">
                    <a:pos x="368" y="1170"/>
                  </a:cxn>
                  <a:cxn ang="0">
                    <a:pos x="215" y="1247"/>
                  </a:cxn>
                  <a:cxn ang="0">
                    <a:pos x="460" y="939"/>
                  </a:cxn>
                  <a:cxn ang="0">
                    <a:pos x="537" y="662"/>
                  </a:cxn>
                  <a:cxn ang="0">
                    <a:pos x="384" y="693"/>
                  </a:cxn>
                  <a:cxn ang="0">
                    <a:pos x="338" y="631"/>
                  </a:cxn>
                  <a:cxn ang="0">
                    <a:pos x="522" y="585"/>
                  </a:cxn>
                  <a:cxn ang="0">
                    <a:pos x="184" y="323"/>
                  </a:cxn>
                  <a:cxn ang="0">
                    <a:pos x="384" y="477"/>
                  </a:cxn>
                  <a:cxn ang="0">
                    <a:pos x="353" y="570"/>
                  </a:cxn>
                  <a:cxn ang="0">
                    <a:pos x="276" y="539"/>
                  </a:cxn>
                  <a:cxn ang="0">
                    <a:pos x="123" y="323"/>
                  </a:cxn>
                  <a:cxn ang="0">
                    <a:pos x="875" y="31"/>
                  </a:cxn>
                  <a:cxn ang="0">
                    <a:pos x="951" y="123"/>
                  </a:cxn>
                  <a:cxn ang="0">
                    <a:pos x="890" y="431"/>
                  </a:cxn>
                  <a:cxn ang="0">
                    <a:pos x="936" y="693"/>
                  </a:cxn>
                  <a:cxn ang="0">
                    <a:pos x="1166" y="354"/>
                  </a:cxn>
                  <a:cxn ang="0">
                    <a:pos x="1228" y="323"/>
                  </a:cxn>
                  <a:cxn ang="0">
                    <a:pos x="1335" y="400"/>
                  </a:cxn>
                  <a:cxn ang="0">
                    <a:pos x="1335" y="431"/>
                  </a:cxn>
                  <a:cxn ang="0">
                    <a:pos x="1243" y="493"/>
                  </a:cxn>
                  <a:cxn ang="0">
                    <a:pos x="951" y="708"/>
                  </a:cxn>
                  <a:cxn ang="0">
                    <a:pos x="1151" y="877"/>
                  </a:cxn>
                  <a:cxn ang="0">
                    <a:pos x="1535" y="1077"/>
                  </a:cxn>
                  <a:cxn ang="0">
                    <a:pos x="1350" y="1154"/>
                  </a:cxn>
                  <a:cxn ang="0">
                    <a:pos x="1228" y="1123"/>
                  </a:cxn>
                  <a:cxn ang="0">
                    <a:pos x="905" y="1108"/>
                  </a:cxn>
                  <a:cxn ang="0">
                    <a:pos x="905" y="1416"/>
                  </a:cxn>
                  <a:cxn ang="0">
                    <a:pos x="813" y="1539"/>
                  </a:cxn>
                  <a:cxn ang="0">
                    <a:pos x="706" y="1416"/>
                  </a:cxn>
                  <a:cxn ang="0">
                    <a:pos x="583" y="1293"/>
                  </a:cxn>
                  <a:cxn ang="0">
                    <a:pos x="691" y="1293"/>
                  </a:cxn>
                  <a:cxn ang="0">
                    <a:pos x="783" y="1262"/>
                  </a:cxn>
                  <a:cxn ang="0">
                    <a:pos x="798" y="139"/>
                  </a:cxn>
                  <a:cxn ang="0">
                    <a:pos x="737" y="47"/>
                  </a:cxn>
                </a:cxnLst>
                <a:rect l="0" t="0" r="r" b="b"/>
                <a:pathLst>
                  <a:path w="1581" h="1539">
                    <a:moveTo>
                      <a:pt x="307" y="770"/>
                    </a:moveTo>
                    <a:lnTo>
                      <a:pt x="322" y="770"/>
                    </a:lnTo>
                    <a:lnTo>
                      <a:pt x="307" y="816"/>
                    </a:lnTo>
                    <a:lnTo>
                      <a:pt x="276" y="893"/>
                    </a:lnTo>
                    <a:lnTo>
                      <a:pt x="215" y="1000"/>
                    </a:lnTo>
                    <a:lnTo>
                      <a:pt x="169" y="1123"/>
                    </a:lnTo>
                    <a:lnTo>
                      <a:pt x="123" y="1231"/>
                    </a:lnTo>
                    <a:lnTo>
                      <a:pt x="107" y="1293"/>
                    </a:lnTo>
                    <a:lnTo>
                      <a:pt x="107" y="1323"/>
                    </a:lnTo>
                    <a:lnTo>
                      <a:pt x="92" y="1339"/>
                    </a:lnTo>
                    <a:lnTo>
                      <a:pt x="61" y="1339"/>
                    </a:lnTo>
                    <a:lnTo>
                      <a:pt x="31" y="1308"/>
                    </a:lnTo>
                    <a:lnTo>
                      <a:pt x="15" y="1277"/>
                    </a:lnTo>
                    <a:lnTo>
                      <a:pt x="15" y="1231"/>
                    </a:lnTo>
                    <a:lnTo>
                      <a:pt x="0" y="1200"/>
                    </a:lnTo>
                    <a:lnTo>
                      <a:pt x="0" y="1170"/>
                    </a:lnTo>
                    <a:lnTo>
                      <a:pt x="15" y="1154"/>
                    </a:lnTo>
                    <a:lnTo>
                      <a:pt x="15" y="1123"/>
                    </a:lnTo>
                    <a:lnTo>
                      <a:pt x="46" y="1108"/>
                    </a:lnTo>
                    <a:lnTo>
                      <a:pt x="92" y="1062"/>
                    </a:lnTo>
                    <a:lnTo>
                      <a:pt x="199" y="908"/>
                    </a:lnTo>
                    <a:lnTo>
                      <a:pt x="261" y="816"/>
                    </a:lnTo>
                    <a:lnTo>
                      <a:pt x="307" y="770"/>
                    </a:lnTo>
                    <a:close/>
                    <a:moveTo>
                      <a:pt x="614" y="554"/>
                    </a:moveTo>
                    <a:lnTo>
                      <a:pt x="645" y="554"/>
                    </a:lnTo>
                    <a:lnTo>
                      <a:pt x="675" y="570"/>
                    </a:lnTo>
                    <a:lnTo>
                      <a:pt x="721" y="616"/>
                    </a:lnTo>
                    <a:lnTo>
                      <a:pt x="691" y="647"/>
                    </a:lnTo>
                    <a:lnTo>
                      <a:pt x="675" y="677"/>
                    </a:lnTo>
                    <a:lnTo>
                      <a:pt x="660" y="723"/>
                    </a:lnTo>
                    <a:lnTo>
                      <a:pt x="629" y="785"/>
                    </a:lnTo>
                    <a:lnTo>
                      <a:pt x="491" y="1016"/>
                    </a:lnTo>
                    <a:lnTo>
                      <a:pt x="368" y="1170"/>
                    </a:lnTo>
                    <a:lnTo>
                      <a:pt x="261" y="1262"/>
                    </a:lnTo>
                    <a:lnTo>
                      <a:pt x="199" y="1277"/>
                    </a:lnTo>
                    <a:lnTo>
                      <a:pt x="215" y="1247"/>
                    </a:lnTo>
                    <a:lnTo>
                      <a:pt x="276" y="1200"/>
                    </a:lnTo>
                    <a:lnTo>
                      <a:pt x="368" y="1093"/>
                    </a:lnTo>
                    <a:lnTo>
                      <a:pt x="460" y="939"/>
                    </a:lnTo>
                    <a:lnTo>
                      <a:pt x="568" y="693"/>
                    </a:lnTo>
                    <a:lnTo>
                      <a:pt x="568" y="647"/>
                    </a:lnTo>
                    <a:lnTo>
                      <a:pt x="537" y="662"/>
                    </a:lnTo>
                    <a:lnTo>
                      <a:pt x="491" y="677"/>
                    </a:lnTo>
                    <a:lnTo>
                      <a:pt x="460" y="693"/>
                    </a:lnTo>
                    <a:lnTo>
                      <a:pt x="384" y="693"/>
                    </a:lnTo>
                    <a:lnTo>
                      <a:pt x="353" y="677"/>
                    </a:lnTo>
                    <a:lnTo>
                      <a:pt x="322" y="647"/>
                    </a:lnTo>
                    <a:lnTo>
                      <a:pt x="338" y="631"/>
                    </a:lnTo>
                    <a:lnTo>
                      <a:pt x="368" y="631"/>
                    </a:lnTo>
                    <a:lnTo>
                      <a:pt x="399" y="616"/>
                    </a:lnTo>
                    <a:lnTo>
                      <a:pt x="522" y="585"/>
                    </a:lnTo>
                    <a:lnTo>
                      <a:pt x="614" y="554"/>
                    </a:lnTo>
                    <a:close/>
                    <a:moveTo>
                      <a:pt x="123" y="323"/>
                    </a:moveTo>
                    <a:lnTo>
                      <a:pt x="184" y="323"/>
                    </a:lnTo>
                    <a:lnTo>
                      <a:pt x="261" y="354"/>
                    </a:lnTo>
                    <a:lnTo>
                      <a:pt x="353" y="416"/>
                    </a:lnTo>
                    <a:lnTo>
                      <a:pt x="384" y="477"/>
                    </a:lnTo>
                    <a:lnTo>
                      <a:pt x="384" y="523"/>
                    </a:lnTo>
                    <a:lnTo>
                      <a:pt x="368" y="554"/>
                    </a:lnTo>
                    <a:lnTo>
                      <a:pt x="353" y="570"/>
                    </a:lnTo>
                    <a:lnTo>
                      <a:pt x="322" y="570"/>
                    </a:lnTo>
                    <a:lnTo>
                      <a:pt x="292" y="554"/>
                    </a:lnTo>
                    <a:lnTo>
                      <a:pt x="276" y="539"/>
                    </a:lnTo>
                    <a:lnTo>
                      <a:pt x="169" y="416"/>
                    </a:lnTo>
                    <a:lnTo>
                      <a:pt x="123" y="370"/>
                    </a:lnTo>
                    <a:lnTo>
                      <a:pt x="123" y="323"/>
                    </a:lnTo>
                    <a:close/>
                    <a:moveTo>
                      <a:pt x="767" y="0"/>
                    </a:moveTo>
                    <a:lnTo>
                      <a:pt x="813" y="0"/>
                    </a:lnTo>
                    <a:lnTo>
                      <a:pt x="875" y="31"/>
                    </a:lnTo>
                    <a:lnTo>
                      <a:pt x="921" y="47"/>
                    </a:lnTo>
                    <a:lnTo>
                      <a:pt x="951" y="108"/>
                    </a:lnTo>
                    <a:lnTo>
                      <a:pt x="951" y="123"/>
                    </a:lnTo>
                    <a:lnTo>
                      <a:pt x="936" y="139"/>
                    </a:lnTo>
                    <a:lnTo>
                      <a:pt x="905" y="262"/>
                    </a:lnTo>
                    <a:lnTo>
                      <a:pt x="890" y="431"/>
                    </a:lnTo>
                    <a:lnTo>
                      <a:pt x="890" y="662"/>
                    </a:lnTo>
                    <a:lnTo>
                      <a:pt x="905" y="677"/>
                    </a:lnTo>
                    <a:lnTo>
                      <a:pt x="936" y="693"/>
                    </a:lnTo>
                    <a:lnTo>
                      <a:pt x="1059" y="539"/>
                    </a:lnTo>
                    <a:lnTo>
                      <a:pt x="1136" y="416"/>
                    </a:lnTo>
                    <a:lnTo>
                      <a:pt x="1166" y="354"/>
                    </a:lnTo>
                    <a:lnTo>
                      <a:pt x="1166" y="339"/>
                    </a:lnTo>
                    <a:lnTo>
                      <a:pt x="1182" y="323"/>
                    </a:lnTo>
                    <a:lnTo>
                      <a:pt x="1228" y="323"/>
                    </a:lnTo>
                    <a:lnTo>
                      <a:pt x="1274" y="354"/>
                    </a:lnTo>
                    <a:lnTo>
                      <a:pt x="1304" y="370"/>
                    </a:lnTo>
                    <a:lnTo>
                      <a:pt x="1335" y="400"/>
                    </a:lnTo>
                    <a:lnTo>
                      <a:pt x="1350" y="431"/>
                    </a:lnTo>
                    <a:lnTo>
                      <a:pt x="1335" y="416"/>
                    </a:lnTo>
                    <a:lnTo>
                      <a:pt x="1335" y="431"/>
                    </a:lnTo>
                    <a:lnTo>
                      <a:pt x="1320" y="431"/>
                    </a:lnTo>
                    <a:lnTo>
                      <a:pt x="1304" y="447"/>
                    </a:lnTo>
                    <a:lnTo>
                      <a:pt x="1243" y="493"/>
                    </a:lnTo>
                    <a:lnTo>
                      <a:pt x="1151" y="554"/>
                    </a:lnTo>
                    <a:lnTo>
                      <a:pt x="1044" y="631"/>
                    </a:lnTo>
                    <a:lnTo>
                      <a:pt x="951" y="708"/>
                    </a:lnTo>
                    <a:lnTo>
                      <a:pt x="1013" y="770"/>
                    </a:lnTo>
                    <a:lnTo>
                      <a:pt x="1074" y="816"/>
                    </a:lnTo>
                    <a:lnTo>
                      <a:pt x="1151" y="877"/>
                    </a:lnTo>
                    <a:lnTo>
                      <a:pt x="1289" y="970"/>
                    </a:lnTo>
                    <a:lnTo>
                      <a:pt x="1427" y="1031"/>
                    </a:lnTo>
                    <a:lnTo>
                      <a:pt x="1535" y="1077"/>
                    </a:lnTo>
                    <a:lnTo>
                      <a:pt x="1581" y="1108"/>
                    </a:lnTo>
                    <a:lnTo>
                      <a:pt x="1535" y="1123"/>
                    </a:lnTo>
                    <a:lnTo>
                      <a:pt x="1350" y="1154"/>
                    </a:lnTo>
                    <a:lnTo>
                      <a:pt x="1304" y="1154"/>
                    </a:lnTo>
                    <a:lnTo>
                      <a:pt x="1258" y="1139"/>
                    </a:lnTo>
                    <a:lnTo>
                      <a:pt x="1228" y="1123"/>
                    </a:lnTo>
                    <a:lnTo>
                      <a:pt x="1059" y="923"/>
                    </a:lnTo>
                    <a:lnTo>
                      <a:pt x="905" y="739"/>
                    </a:lnTo>
                    <a:lnTo>
                      <a:pt x="905" y="1108"/>
                    </a:lnTo>
                    <a:lnTo>
                      <a:pt x="921" y="1200"/>
                    </a:lnTo>
                    <a:lnTo>
                      <a:pt x="921" y="1262"/>
                    </a:lnTo>
                    <a:lnTo>
                      <a:pt x="905" y="1416"/>
                    </a:lnTo>
                    <a:lnTo>
                      <a:pt x="875" y="1508"/>
                    </a:lnTo>
                    <a:lnTo>
                      <a:pt x="829" y="1539"/>
                    </a:lnTo>
                    <a:lnTo>
                      <a:pt x="813" y="1539"/>
                    </a:lnTo>
                    <a:lnTo>
                      <a:pt x="783" y="1508"/>
                    </a:lnTo>
                    <a:lnTo>
                      <a:pt x="767" y="1477"/>
                    </a:lnTo>
                    <a:lnTo>
                      <a:pt x="706" y="1416"/>
                    </a:lnTo>
                    <a:lnTo>
                      <a:pt x="675" y="1370"/>
                    </a:lnTo>
                    <a:lnTo>
                      <a:pt x="645" y="1354"/>
                    </a:lnTo>
                    <a:lnTo>
                      <a:pt x="583" y="1293"/>
                    </a:lnTo>
                    <a:lnTo>
                      <a:pt x="583" y="1277"/>
                    </a:lnTo>
                    <a:lnTo>
                      <a:pt x="645" y="1277"/>
                    </a:lnTo>
                    <a:lnTo>
                      <a:pt x="691" y="1293"/>
                    </a:lnTo>
                    <a:lnTo>
                      <a:pt x="767" y="1293"/>
                    </a:lnTo>
                    <a:lnTo>
                      <a:pt x="767" y="1277"/>
                    </a:lnTo>
                    <a:lnTo>
                      <a:pt x="783" y="1262"/>
                    </a:lnTo>
                    <a:lnTo>
                      <a:pt x="783" y="1231"/>
                    </a:lnTo>
                    <a:lnTo>
                      <a:pt x="798" y="816"/>
                    </a:lnTo>
                    <a:lnTo>
                      <a:pt x="798" y="139"/>
                    </a:lnTo>
                    <a:lnTo>
                      <a:pt x="783" y="108"/>
                    </a:lnTo>
                    <a:lnTo>
                      <a:pt x="752" y="77"/>
                    </a:lnTo>
                    <a:lnTo>
                      <a:pt x="737" y="47"/>
                    </a:lnTo>
                    <a:lnTo>
                      <a:pt x="737" y="31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0" name="Freeform 56"/>
              <p:cNvSpPr>
                <a:spLocks noEditPoints="1"/>
              </p:cNvSpPr>
              <p:nvPr/>
            </p:nvSpPr>
            <p:spPr bwMode="auto">
              <a:xfrm>
                <a:off x="16577" y="9806"/>
                <a:ext cx="1611" cy="1492"/>
              </a:xfrm>
              <a:custGeom>
                <a:avLst/>
                <a:gdLst/>
                <a:ahLst/>
                <a:cxnLst>
                  <a:cxn ang="0">
                    <a:pos x="1120" y="415"/>
                  </a:cxn>
                  <a:cxn ang="0">
                    <a:pos x="1028" y="446"/>
                  </a:cxn>
                  <a:cxn ang="0">
                    <a:pos x="997" y="523"/>
                  </a:cxn>
                  <a:cxn ang="0">
                    <a:pos x="997" y="646"/>
                  </a:cxn>
                  <a:cxn ang="0">
                    <a:pos x="1243" y="461"/>
                  </a:cxn>
                  <a:cxn ang="0">
                    <a:pos x="1197" y="400"/>
                  </a:cxn>
                  <a:cxn ang="0">
                    <a:pos x="1335" y="338"/>
                  </a:cxn>
                  <a:cxn ang="0">
                    <a:pos x="1381" y="431"/>
                  </a:cxn>
                  <a:cxn ang="0">
                    <a:pos x="1320" y="554"/>
                  </a:cxn>
                  <a:cxn ang="0">
                    <a:pos x="1320" y="631"/>
                  </a:cxn>
                  <a:cxn ang="0">
                    <a:pos x="1181" y="677"/>
                  </a:cxn>
                  <a:cxn ang="0">
                    <a:pos x="997" y="815"/>
                  </a:cxn>
                  <a:cxn ang="0">
                    <a:pos x="1028" y="969"/>
                  </a:cxn>
                  <a:cxn ang="0">
                    <a:pos x="1120" y="1015"/>
                  </a:cxn>
                  <a:cxn ang="0">
                    <a:pos x="1350" y="1015"/>
                  </a:cxn>
                  <a:cxn ang="0">
                    <a:pos x="1442" y="923"/>
                  </a:cxn>
                  <a:cxn ang="0">
                    <a:pos x="1458" y="831"/>
                  </a:cxn>
                  <a:cxn ang="0">
                    <a:pos x="1488" y="861"/>
                  </a:cxn>
                  <a:cxn ang="0">
                    <a:pos x="1534" y="1031"/>
                  </a:cxn>
                  <a:cxn ang="0">
                    <a:pos x="1427" y="1123"/>
                  </a:cxn>
                  <a:cxn ang="0">
                    <a:pos x="1089" y="1123"/>
                  </a:cxn>
                  <a:cxn ang="0">
                    <a:pos x="936" y="877"/>
                  </a:cxn>
                  <a:cxn ang="0">
                    <a:pos x="905" y="415"/>
                  </a:cxn>
                  <a:cxn ang="0">
                    <a:pos x="967" y="400"/>
                  </a:cxn>
                  <a:cxn ang="0">
                    <a:pos x="1135" y="400"/>
                  </a:cxn>
                  <a:cxn ang="0">
                    <a:pos x="1243" y="354"/>
                  </a:cxn>
                  <a:cxn ang="0">
                    <a:pos x="537" y="0"/>
                  </a:cxn>
                  <a:cxn ang="0">
                    <a:pos x="644" y="46"/>
                  </a:cxn>
                  <a:cxn ang="0">
                    <a:pos x="660" y="200"/>
                  </a:cxn>
                  <a:cxn ang="0">
                    <a:pos x="752" y="323"/>
                  </a:cxn>
                  <a:cxn ang="0">
                    <a:pos x="813" y="354"/>
                  </a:cxn>
                  <a:cxn ang="0">
                    <a:pos x="706" y="415"/>
                  </a:cxn>
                  <a:cxn ang="0">
                    <a:pos x="629" y="615"/>
                  </a:cxn>
                  <a:cxn ang="0">
                    <a:pos x="905" y="615"/>
                  </a:cxn>
                  <a:cxn ang="0">
                    <a:pos x="614" y="677"/>
                  </a:cxn>
                  <a:cxn ang="0">
                    <a:pos x="644" y="861"/>
                  </a:cxn>
                  <a:cxn ang="0">
                    <a:pos x="829" y="815"/>
                  </a:cxn>
                  <a:cxn ang="0">
                    <a:pos x="844" y="877"/>
                  </a:cxn>
                  <a:cxn ang="0">
                    <a:pos x="706" y="892"/>
                  </a:cxn>
                  <a:cxn ang="0">
                    <a:pos x="629" y="969"/>
                  </a:cxn>
                  <a:cxn ang="0">
                    <a:pos x="767" y="1184"/>
                  </a:cxn>
                  <a:cxn ang="0">
                    <a:pos x="1611" y="1323"/>
                  </a:cxn>
                  <a:cxn ang="0">
                    <a:pos x="1473" y="1415"/>
                  </a:cxn>
                  <a:cxn ang="0">
                    <a:pos x="1151" y="1477"/>
                  </a:cxn>
                  <a:cxn ang="0">
                    <a:pos x="675" y="1246"/>
                  </a:cxn>
                  <a:cxn ang="0">
                    <a:pos x="353" y="1046"/>
                  </a:cxn>
                  <a:cxn ang="0">
                    <a:pos x="169" y="1261"/>
                  </a:cxn>
                  <a:cxn ang="0">
                    <a:pos x="0" y="1354"/>
                  </a:cxn>
                  <a:cxn ang="0">
                    <a:pos x="184" y="1138"/>
                  </a:cxn>
                  <a:cxn ang="0">
                    <a:pos x="291" y="800"/>
                  </a:cxn>
                  <a:cxn ang="0">
                    <a:pos x="399" y="831"/>
                  </a:cxn>
                  <a:cxn ang="0">
                    <a:pos x="414" y="923"/>
                  </a:cxn>
                  <a:cxn ang="0">
                    <a:pos x="537" y="723"/>
                  </a:cxn>
                  <a:cxn ang="0">
                    <a:pos x="291" y="754"/>
                  </a:cxn>
                  <a:cxn ang="0">
                    <a:pos x="92" y="800"/>
                  </a:cxn>
                  <a:cxn ang="0">
                    <a:pos x="61" y="723"/>
                  </a:cxn>
                  <a:cxn ang="0">
                    <a:pos x="337" y="677"/>
                  </a:cxn>
                  <a:cxn ang="0">
                    <a:pos x="506" y="446"/>
                  </a:cxn>
                  <a:cxn ang="0">
                    <a:pos x="337" y="477"/>
                  </a:cxn>
                  <a:cxn ang="0">
                    <a:pos x="276" y="415"/>
                  </a:cxn>
                  <a:cxn ang="0">
                    <a:pos x="537" y="246"/>
                  </a:cxn>
                  <a:cxn ang="0">
                    <a:pos x="491" y="15"/>
                  </a:cxn>
                </a:cxnLst>
                <a:rect l="0" t="0" r="r" b="b"/>
                <a:pathLst>
                  <a:path w="1611" h="1492">
                    <a:moveTo>
                      <a:pt x="1197" y="400"/>
                    </a:moveTo>
                    <a:lnTo>
                      <a:pt x="1151" y="415"/>
                    </a:lnTo>
                    <a:lnTo>
                      <a:pt x="1120" y="415"/>
                    </a:lnTo>
                    <a:lnTo>
                      <a:pt x="1089" y="431"/>
                    </a:lnTo>
                    <a:lnTo>
                      <a:pt x="1043" y="446"/>
                    </a:lnTo>
                    <a:lnTo>
                      <a:pt x="1028" y="446"/>
                    </a:lnTo>
                    <a:lnTo>
                      <a:pt x="1013" y="461"/>
                    </a:lnTo>
                    <a:lnTo>
                      <a:pt x="1013" y="492"/>
                    </a:lnTo>
                    <a:lnTo>
                      <a:pt x="997" y="523"/>
                    </a:lnTo>
                    <a:lnTo>
                      <a:pt x="997" y="569"/>
                    </a:lnTo>
                    <a:lnTo>
                      <a:pt x="982" y="631"/>
                    </a:lnTo>
                    <a:lnTo>
                      <a:pt x="997" y="646"/>
                    </a:lnTo>
                    <a:lnTo>
                      <a:pt x="1181" y="600"/>
                    </a:lnTo>
                    <a:lnTo>
                      <a:pt x="1197" y="600"/>
                    </a:lnTo>
                    <a:lnTo>
                      <a:pt x="1243" y="461"/>
                    </a:lnTo>
                    <a:lnTo>
                      <a:pt x="1243" y="431"/>
                    </a:lnTo>
                    <a:lnTo>
                      <a:pt x="1212" y="400"/>
                    </a:lnTo>
                    <a:lnTo>
                      <a:pt x="1197" y="400"/>
                    </a:lnTo>
                    <a:close/>
                    <a:moveTo>
                      <a:pt x="1258" y="307"/>
                    </a:moveTo>
                    <a:lnTo>
                      <a:pt x="1274" y="307"/>
                    </a:lnTo>
                    <a:lnTo>
                      <a:pt x="1335" y="338"/>
                    </a:lnTo>
                    <a:lnTo>
                      <a:pt x="1396" y="400"/>
                    </a:lnTo>
                    <a:lnTo>
                      <a:pt x="1396" y="431"/>
                    </a:lnTo>
                    <a:lnTo>
                      <a:pt x="1381" y="431"/>
                    </a:lnTo>
                    <a:lnTo>
                      <a:pt x="1366" y="446"/>
                    </a:lnTo>
                    <a:lnTo>
                      <a:pt x="1335" y="507"/>
                    </a:lnTo>
                    <a:lnTo>
                      <a:pt x="1320" y="554"/>
                    </a:lnTo>
                    <a:lnTo>
                      <a:pt x="1289" y="615"/>
                    </a:lnTo>
                    <a:lnTo>
                      <a:pt x="1304" y="631"/>
                    </a:lnTo>
                    <a:lnTo>
                      <a:pt x="1320" y="631"/>
                    </a:lnTo>
                    <a:lnTo>
                      <a:pt x="1320" y="646"/>
                    </a:lnTo>
                    <a:lnTo>
                      <a:pt x="1289" y="661"/>
                    </a:lnTo>
                    <a:lnTo>
                      <a:pt x="1181" y="677"/>
                    </a:lnTo>
                    <a:lnTo>
                      <a:pt x="1043" y="707"/>
                    </a:lnTo>
                    <a:lnTo>
                      <a:pt x="997" y="707"/>
                    </a:lnTo>
                    <a:lnTo>
                      <a:pt x="997" y="815"/>
                    </a:lnTo>
                    <a:lnTo>
                      <a:pt x="1013" y="877"/>
                    </a:lnTo>
                    <a:lnTo>
                      <a:pt x="1013" y="923"/>
                    </a:lnTo>
                    <a:lnTo>
                      <a:pt x="1028" y="969"/>
                    </a:lnTo>
                    <a:lnTo>
                      <a:pt x="1043" y="1000"/>
                    </a:lnTo>
                    <a:lnTo>
                      <a:pt x="1089" y="1015"/>
                    </a:lnTo>
                    <a:lnTo>
                      <a:pt x="1120" y="1015"/>
                    </a:lnTo>
                    <a:lnTo>
                      <a:pt x="1166" y="1031"/>
                    </a:lnTo>
                    <a:lnTo>
                      <a:pt x="1289" y="1031"/>
                    </a:lnTo>
                    <a:lnTo>
                      <a:pt x="1350" y="1015"/>
                    </a:lnTo>
                    <a:lnTo>
                      <a:pt x="1396" y="1000"/>
                    </a:lnTo>
                    <a:lnTo>
                      <a:pt x="1412" y="984"/>
                    </a:lnTo>
                    <a:lnTo>
                      <a:pt x="1442" y="923"/>
                    </a:lnTo>
                    <a:lnTo>
                      <a:pt x="1442" y="877"/>
                    </a:lnTo>
                    <a:lnTo>
                      <a:pt x="1458" y="846"/>
                    </a:lnTo>
                    <a:lnTo>
                      <a:pt x="1458" y="831"/>
                    </a:lnTo>
                    <a:lnTo>
                      <a:pt x="1473" y="831"/>
                    </a:lnTo>
                    <a:lnTo>
                      <a:pt x="1488" y="846"/>
                    </a:lnTo>
                    <a:lnTo>
                      <a:pt x="1488" y="861"/>
                    </a:lnTo>
                    <a:lnTo>
                      <a:pt x="1504" y="923"/>
                    </a:lnTo>
                    <a:lnTo>
                      <a:pt x="1504" y="969"/>
                    </a:lnTo>
                    <a:lnTo>
                      <a:pt x="1534" y="1031"/>
                    </a:lnTo>
                    <a:lnTo>
                      <a:pt x="1534" y="1046"/>
                    </a:lnTo>
                    <a:lnTo>
                      <a:pt x="1504" y="1092"/>
                    </a:lnTo>
                    <a:lnTo>
                      <a:pt x="1427" y="1123"/>
                    </a:lnTo>
                    <a:lnTo>
                      <a:pt x="1335" y="1138"/>
                    </a:lnTo>
                    <a:lnTo>
                      <a:pt x="1243" y="1138"/>
                    </a:lnTo>
                    <a:lnTo>
                      <a:pt x="1089" y="1123"/>
                    </a:lnTo>
                    <a:lnTo>
                      <a:pt x="997" y="1077"/>
                    </a:lnTo>
                    <a:lnTo>
                      <a:pt x="951" y="984"/>
                    </a:lnTo>
                    <a:lnTo>
                      <a:pt x="936" y="877"/>
                    </a:lnTo>
                    <a:lnTo>
                      <a:pt x="936" y="477"/>
                    </a:lnTo>
                    <a:lnTo>
                      <a:pt x="921" y="431"/>
                    </a:lnTo>
                    <a:lnTo>
                      <a:pt x="905" y="415"/>
                    </a:lnTo>
                    <a:lnTo>
                      <a:pt x="905" y="384"/>
                    </a:lnTo>
                    <a:lnTo>
                      <a:pt x="936" y="384"/>
                    </a:lnTo>
                    <a:lnTo>
                      <a:pt x="967" y="400"/>
                    </a:lnTo>
                    <a:lnTo>
                      <a:pt x="1013" y="446"/>
                    </a:lnTo>
                    <a:lnTo>
                      <a:pt x="1089" y="415"/>
                    </a:lnTo>
                    <a:lnTo>
                      <a:pt x="1135" y="400"/>
                    </a:lnTo>
                    <a:lnTo>
                      <a:pt x="1197" y="369"/>
                    </a:lnTo>
                    <a:lnTo>
                      <a:pt x="1212" y="354"/>
                    </a:lnTo>
                    <a:lnTo>
                      <a:pt x="1243" y="354"/>
                    </a:lnTo>
                    <a:lnTo>
                      <a:pt x="1258" y="307"/>
                    </a:lnTo>
                    <a:close/>
                    <a:moveTo>
                      <a:pt x="506" y="0"/>
                    </a:moveTo>
                    <a:lnTo>
                      <a:pt x="537" y="0"/>
                    </a:lnTo>
                    <a:lnTo>
                      <a:pt x="568" y="15"/>
                    </a:lnTo>
                    <a:lnTo>
                      <a:pt x="614" y="31"/>
                    </a:lnTo>
                    <a:lnTo>
                      <a:pt x="644" y="46"/>
                    </a:lnTo>
                    <a:lnTo>
                      <a:pt x="675" y="77"/>
                    </a:lnTo>
                    <a:lnTo>
                      <a:pt x="660" y="123"/>
                    </a:lnTo>
                    <a:lnTo>
                      <a:pt x="660" y="200"/>
                    </a:lnTo>
                    <a:lnTo>
                      <a:pt x="644" y="338"/>
                    </a:lnTo>
                    <a:lnTo>
                      <a:pt x="660" y="323"/>
                    </a:lnTo>
                    <a:lnTo>
                      <a:pt x="752" y="323"/>
                    </a:lnTo>
                    <a:lnTo>
                      <a:pt x="782" y="338"/>
                    </a:lnTo>
                    <a:lnTo>
                      <a:pt x="798" y="338"/>
                    </a:lnTo>
                    <a:lnTo>
                      <a:pt x="813" y="354"/>
                    </a:lnTo>
                    <a:lnTo>
                      <a:pt x="813" y="369"/>
                    </a:lnTo>
                    <a:lnTo>
                      <a:pt x="798" y="384"/>
                    </a:lnTo>
                    <a:lnTo>
                      <a:pt x="706" y="415"/>
                    </a:lnTo>
                    <a:lnTo>
                      <a:pt x="644" y="431"/>
                    </a:lnTo>
                    <a:lnTo>
                      <a:pt x="629" y="523"/>
                    </a:lnTo>
                    <a:lnTo>
                      <a:pt x="629" y="615"/>
                    </a:lnTo>
                    <a:lnTo>
                      <a:pt x="798" y="569"/>
                    </a:lnTo>
                    <a:lnTo>
                      <a:pt x="859" y="569"/>
                    </a:lnTo>
                    <a:lnTo>
                      <a:pt x="905" y="615"/>
                    </a:lnTo>
                    <a:lnTo>
                      <a:pt x="875" y="631"/>
                    </a:lnTo>
                    <a:lnTo>
                      <a:pt x="782" y="646"/>
                    </a:lnTo>
                    <a:lnTo>
                      <a:pt x="614" y="677"/>
                    </a:lnTo>
                    <a:lnTo>
                      <a:pt x="660" y="723"/>
                    </a:lnTo>
                    <a:lnTo>
                      <a:pt x="660" y="800"/>
                    </a:lnTo>
                    <a:lnTo>
                      <a:pt x="644" y="861"/>
                    </a:lnTo>
                    <a:lnTo>
                      <a:pt x="706" y="831"/>
                    </a:lnTo>
                    <a:lnTo>
                      <a:pt x="782" y="815"/>
                    </a:lnTo>
                    <a:lnTo>
                      <a:pt x="829" y="815"/>
                    </a:lnTo>
                    <a:lnTo>
                      <a:pt x="859" y="846"/>
                    </a:lnTo>
                    <a:lnTo>
                      <a:pt x="859" y="861"/>
                    </a:lnTo>
                    <a:lnTo>
                      <a:pt x="844" y="877"/>
                    </a:lnTo>
                    <a:lnTo>
                      <a:pt x="813" y="877"/>
                    </a:lnTo>
                    <a:lnTo>
                      <a:pt x="767" y="892"/>
                    </a:lnTo>
                    <a:lnTo>
                      <a:pt x="706" y="892"/>
                    </a:lnTo>
                    <a:lnTo>
                      <a:pt x="644" y="907"/>
                    </a:lnTo>
                    <a:lnTo>
                      <a:pt x="629" y="907"/>
                    </a:lnTo>
                    <a:lnTo>
                      <a:pt x="629" y="969"/>
                    </a:lnTo>
                    <a:lnTo>
                      <a:pt x="614" y="1031"/>
                    </a:lnTo>
                    <a:lnTo>
                      <a:pt x="614" y="1107"/>
                    </a:lnTo>
                    <a:lnTo>
                      <a:pt x="767" y="1184"/>
                    </a:lnTo>
                    <a:lnTo>
                      <a:pt x="1043" y="1292"/>
                    </a:lnTo>
                    <a:lnTo>
                      <a:pt x="1289" y="1323"/>
                    </a:lnTo>
                    <a:lnTo>
                      <a:pt x="1611" y="1323"/>
                    </a:lnTo>
                    <a:lnTo>
                      <a:pt x="1611" y="1338"/>
                    </a:lnTo>
                    <a:lnTo>
                      <a:pt x="1565" y="1369"/>
                    </a:lnTo>
                    <a:lnTo>
                      <a:pt x="1473" y="1415"/>
                    </a:lnTo>
                    <a:lnTo>
                      <a:pt x="1366" y="1446"/>
                    </a:lnTo>
                    <a:lnTo>
                      <a:pt x="1228" y="1492"/>
                    </a:lnTo>
                    <a:lnTo>
                      <a:pt x="1151" y="1477"/>
                    </a:lnTo>
                    <a:lnTo>
                      <a:pt x="1013" y="1415"/>
                    </a:lnTo>
                    <a:lnTo>
                      <a:pt x="844" y="1338"/>
                    </a:lnTo>
                    <a:lnTo>
                      <a:pt x="675" y="1246"/>
                    </a:lnTo>
                    <a:lnTo>
                      <a:pt x="506" y="1138"/>
                    </a:lnTo>
                    <a:lnTo>
                      <a:pt x="353" y="1031"/>
                    </a:lnTo>
                    <a:lnTo>
                      <a:pt x="353" y="1046"/>
                    </a:lnTo>
                    <a:lnTo>
                      <a:pt x="307" y="1092"/>
                    </a:lnTo>
                    <a:lnTo>
                      <a:pt x="276" y="1138"/>
                    </a:lnTo>
                    <a:lnTo>
                      <a:pt x="169" y="1261"/>
                    </a:lnTo>
                    <a:lnTo>
                      <a:pt x="92" y="1323"/>
                    </a:lnTo>
                    <a:lnTo>
                      <a:pt x="15" y="1354"/>
                    </a:lnTo>
                    <a:lnTo>
                      <a:pt x="0" y="1354"/>
                    </a:lnTo>
                    <a:lnTo>
                      <a:pt x="30" y="1307"/>
                    </a:lnTo>
                    <a:lnTo>
                      <a:pt x="107" y="1231"/>
                    </a:lnTo>
                    <a:lnTo>
                      <a:pt x="184" y="1138"/>
                    </a:lnTo>
                    <a:lnTo>
                      <a:pt x="261" y="1015"/>
                    </a:lnTo>
                    <a:lnTo>
                      <a:pt x="291" y="861"/>
                    </a:lnTo>
                    <a:lnTo>
                      <a:pt x="291" y="800"/>
                    </a:lnTo>
                    <a:lnTo>
                      <a:pt x="353" y="800"/>
                    </a:lnTo>
                    <a:lnTo>
                      <a:pt x="368" y="815"/>
                    </a:lnTo>
                    <a:lnTo>
                      <a:pt x="399" y="831"/>
                    </a:lnTo>
                    <a:lnTo>
                      <a:pt x="445" y="877"/>
                    </a:lnTo>
                    <a:lnTo>
                      <a:pt x="430" y="907"/>
                    </a:lnTo>
                    <a:lnTo>
                      <a:pt x="414" y="923"/>
                    </a:lnTo>
                    <a:lnTo>
                      <a:pt x="383" y="969"/>
                    </a:lnTo>
                    <a:lnTo>
                      <a:pt x="537" y="1061"/>
                    </a:lnTo>
                    <a:lnTo>
                      <a:pt x="537" y="723"/>
                    </a:lnTo>
                    <a:lnTo>
                      <a:pt x="522" y="692"/>
                    </a:lnTo>
                    <a:lnTo>
                      <a:pt x="414" y="723"/>
                    </a:lnTo>
                    <a:lnTo>
                      <a:pt x="291" y="754"/>
                    </a:lnTo>
                    <a:lnTo>
                      <a:pt x="199" y="784"/>
                    </a:lnTo>
                    <a:lnTo>
                      <a:pt x="138" y="800"/>
                    </a:lnTo>
                    <a:lnTo>
                      <a:pt x="92" y="800"/>
                    </a:lnTo>
                    <a:lnTo>
                      <a:pt x="30" y="738"/>
                    </a:lnTo>
                    <a:lnTo>
                      <a:pt x="46" y="723"/>
                    </a:lnTo>
                    <a:lnTo>
                      <a:pt x="61" y="723"/>
                    </a:lnTo>
                    <a:lnTo>
                      <a:pt x="107" y="707"/>
                    </a:lnTo>
                    <a:lnTo>
                      <a:pt x="184" y="692"/>
                    </a:lnTo>
                    <a:lnTo>
                      <a:pt x="337" y="677"/>
                    </a:lnTo>
                    <a:lnTo>
                      <a:pt x="537" y="631"/>
                    </a:lnTo>
                    <a:lnTo>
                      <a:pt x="537" y="446"/>
                    </a:lnTo>
                    <a:lnTo>
                      <a:pt x="506" y="446"/>
                    </a:lnTo>
                    <a:lnTo>
                      <a:pt x="476" y="461"/>
                    </a:lnTo>
                    <a:lnTo>
                      <a:pt x="430" y="477"/>
                    </a:lnTo>
                    <a:lnTo>
                      <a:pt x="337" y="477"/>
                    </a:lnTo>
                    <a:lnTo>
                      <a:pt x="307" y="461"/>
                    </a:lnTo>
                    <a:lnTo>
                      <a:pt x="276" y="431"/>
                    </a:lnTo>
                    <a:lnTo>
                      <a:pt x="276" y="415"/>
                    </a:lnTo>
                    <a:lnTo>
                      <a:pt x="307" y="415"/>
                    </a:lnTo>
                    <a:lnTo>
                      <a:pt x="537" y="369"/>
                    </a:lnTo>
                    <a:lnTo>
                      <a:pt x="537" y="246"/>
                    </a:lnTo>
                    <a:lnTo>
                      <a:pt x="522" y="138"/>
                    </a:lnTo>
                    <a:lnTo>
                      <a:pt x="491" y="46"/>
                    </a:lnTo>
                    <a:lnTo>
                      <a:pt x="491" y="15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1" name="Freeform 57"/>
              <p:cNvSpPr>
                <a:spLocks noEditPoints="1"/>
              </p:cNvSpPr>
              <p:nvPr/>
            </p:nvSpPr>
            <p:spPr bwMode="auto">
              <a:xfrm>
                <a:off x="18418" y="9760"/>
                <a:ext cx="1504" cy="1615"/>
              </a:xfrm>
              <a:custGeom>
                <a:avLst/>
                <a:gdLst/>
                <a:ahLst/>
                <a:cxnLst>
                  <a:cxn ang="0">
                    <a:pos x="415" y="446"/>
                  </a:cxn>
                  <a:cxn ang="0">
                    <a:pos x="476" y="507"/>
                  </a:cxn>
                  <a:cxn ang="0">
                    <a:pos x="399" y="630"/>
                  </a:cxn>
                  <a:cxn ang="0">
                    <a:pos x="553" y="707"/>
                  </a:cxn>
                  <a:cxn ang="0">
                    <a:pos x="522" y="769"/>
                  </a:cxn>
                  <a:cxn ang="0">
                    <a:pos x="445" y="723"/>
                  </a:cxn>
                  <a:cxn ang="0">
                    <a:pos x="323" y="723"/>
                  </a:cxn>
                  <a:cxn ang="0">
                    <a:pos x="154" y="877"/>
                  </a:cxn>
                  <a:cxn ang="0">
                    <a:pos x="108" y="877"/>
                  </a:cxn>
                  <a:cxn ang="0">
                    <a:pos x="307" y="630"/>
                  </a:cxn>
                  <a:cxn ang="0">
                    <a:pos x="983" y="292"/>
                  </a:cxn>
                  <a:cxn ang="0">
                    <a:pos x="1121" y="338"/>
                  </a:cxn>
                  <a:cxn ang="0">
                    <a:pos x="1105" y="400"/>
                  </a:cxn>
                  <a:cxn ang="0">
                    <a:pos x="1013" y="553"/>
                  </a:cxn>
                  <a:cxn ang="0">
                    <a:pos x="1259" y="707"/>
                  </a:cxn>
                  <a:cxn ang="0">
                    <a:pos x="1228" y="753"/>
                  </a:cxn>
                  <a:cxn ang="0">
                    <a:pos x="1121" y="692"/>
                  </a:cxn>
                  <a:cxn ang="0">
                    <a:pos x="1029" y="630"/>
                  </a:cxn>
                  <a:cxn ang="0">
                    <a:pos x="983" y="600"/>
                  </a:cxn>
                  <a:cxn ang="0">
                    <a:pos x="814" y="723"/>
                  </a:cxn>
                  <a:cxn ang="0">
                    <a:pos x="814" y="677"/>
                  </a:cxn>
                  <a:cxn ang="0">
                    <a:pos x="952" y="477"/>
                  </a:cxn>
                  <a:cxn ang="0">
                    <a:pos x="599" y="0"/>
                  </a:cxn>
                  <a:cxn ang="0">
                    <a:pos x="737" y="77"/>
                  </a:cxn>
                  <a:cxn ang="0">
                    <a:pos x="752" y="138"/>
                  </a:cxn>
                  <a:cxn ang="0">
                    <a:pos x="798" y="184"/>
                  </a:cxn>
                  <a:cxn ang="0">
                    <a:pos x="967" y="169"/>
                  </a:cxn>
                  <a:cxn ang="0">
                    <a:pos x="998" y="200"/>
                  </a:cxn>
                  <a:cxn ang="0">
                    <a:pos x="722" y="277"/>
                  </a:cxn>
                  <a:cxn ang="0">
                    <a:pos x="891" y="953"/>
                  </a:cxn>
                  <a:cxn ang="0">
                    <a:pos x="1351" y="1200"/>
                  </a:cxn>
                  <a:cxn ang="0">
                    <a:pos x="1443" y="1292"/>
                  </a:cxn>
                  <a:cxn ang="0">
                    <a:pos x="1197" y="1338"/>
                  </a:cxn>
                  <a:cxn ang="0">
                    <a:pos x="906" y="1092"/>
                  </a:cxn>
                  <a:cxn ang="0">
                    <a:pos x="737" y="1477"/>
                  </a:cxn>
                  <a:cxn ang="0">
                    <a:pos x="691" y="1615"/>
                  </a:cxn>
                  <a:cxn ang="0">
                    <a:pos x="645" y="1569"/>
                  </a:cxn>
                  <a:cxn ang="0">
                    <a:pos x="630" y="1353"/>
                  </a:cxn>
                  <a:cxn ang="0">
                    <a:pos x="660" y="1077"/>
                  </a:cxn>
                  <a:cxn ang="0">
                    <a:pos x="430" y="1123"/>
                  </a:cxn>
                  <a:cxn ang="0">
                    <a:pos x="62" y="1353"/>
                  </a:cxn>
                  <a:cxn ang="0">
                    <a:pos x="16" y="1338"/>
                  </a:cxn>
                  <a:cxn ang="0">
                    <a:pos x="384" y="1046"/>
                  </a:cxn>
                  <a:cxn ang="0">
                    <a:pos x="660" y="307"/>
                  </a:cxn>
                  <a:cxn ang="0">
                    <a:pos x="507" y="338"/>
                  </a:cxn>
                  <a:cxn ang="0">
                    <a:pos x="353" y="307"/>
                  </a:cxn>
                  <a:cxn ang="0">
                    <a:pos x="369" y="277"/>
                  </a:cxn>
                  <a:cxn ang="0">
                    <a:pos x="645" y="169"/>
                  </a:cxn>
                  <a:cxn ang="0">
                    <a:pos x="599" y="0"/>
                  </a:cxn>
                </a:cxnLst>
                <a:rect l="0" t="0" r="r" b="b"/>
                <a:pathLst>
                  <a:path w="1504" h="1615">
                    <a:moveTo>
                      <a:pt x="338" y="430"/>
                    </a:moveTo>
                    <a:lnTo>
                      <a:pt x="369" y="430"/>
                    </a:lnTo>
                    <a:lnTo>
                      <a:pt x="415" y="446"/>
                    </a:lnTo>
                    <a:lnTo>
                      <a:pt x="461" y="477"/>
                    </a:lnTo>
                    <a:lnTo>
                      <a:pt x="476" y="492"/>
                    </a:lnTo>
                    <a:lnTo>
                      <a:pt x="476" y="507"/>
                    </a:lnTo>
                    <a:lnTo>
                      <a:pt x="445" y="538"/>
                    </a:lnTo>
                    <a:lnTo>
                      <a:pt x="430" y="584"/>
                    </a:lnTo>
                    <a:lnTo>
                      <a:pt x="399" y="630"/>
                    </a:lnTo>
                    <a:lnTo>
                      <a:pt x="461" y="646"/>
                    </a:lnTo>
                    <a:lnTo>
                      <a:pt x="507" y="661"/>
                    </a:lnTo>
                    <a:lnTo>
                      <a:pt x="553" y="707"/>
                    </a:lnTo>
                    <a:lnTo>
                      <a:pt x="553" y="753"/>
                    </a:lnTo>
                    <a:lnTo>
                      <a:pt x="538" y="769"/>
                    </a:lnTo>
                    <a:lnTo>
                      <a:pt x="522" y="769"/>
                    </a:lnTo>
                    <a:lnTo>
                      <a:pt x="491" y="753"/>
                    </a:lnTo>
                    <a:lnTo>
                      <a:pt x="476" y="738"/>
                    </a:lnTo>
                    <a:lnTo>
                      <a:pt x="445" y="723"/>
                    </a:lnTo>
                    <a:lnTo>
                      <a:pt x="430" y="692"/>
                    </a:lnTo>
                    <a:lnTo>
                      <a:pt x="369" y="661"/>
                    </a:lnTo>
                    <a:lnTo>
                      <a:pt x="323" y="723"/>
                    </a:lnTo>
                    <a:lnTo>
                      <a:pt x="261" y="800"/>
                    </a:lnTo>
                    <a:lnTo>
                      <a:pt x="185" y="861"/>
                    </a:lnTo>
                    <a:lnTo>
                      <a:pt x="154" y="877"/>
                    </a:lnTo>
                    <a:lnTo>
                      <a:pt x="139" y="892"/>
                    </a:lnTo>
                    <a:lnTo>
                      <a:pt x="92" y="892"/>
                    </a:lnTo>
                    <a:lnTo>
                      <a:pt x="108" y="877"/>
                    </a:lnTo>
                    <a:lnTo>
                      <a:pt x="169" y="830"/>
                    </a:lnTo>
                    <a:lnTo>
                      <a:pt x="246" y="738"/>
                    </a:lnTo>
                    <a:lnTo>
                      <a:pt x="307" y="630"/>
                    </a:lnTo>
                    <a:lnTo>
                      <a:pt x="338" y="492"/>
                    </a:lnTo>
                    <a:lnTo>
                      <a:pt x="338" y="430"/>
                    </a:lnTo>
                    <a:close/>
                    <a:moveTo>
                      <a:pt x="983" y="292"/>
                    </a:moveTo>
                    <a:lnTo>
                      <a:pt x="1044" y="292"/>
                    </a:lnTo>
                    <a:lnTo>
                      <a:pt x="1075" y="307"/>
                    </a:lnTo>
                    <a:lnTo>
                      <a:pt x="1121" y="338"/>
                    </a:lnTo>
                    <a:lnTo>
                      <a:pt x="1136" y="353"/>
                    </a:lnTo>
                    <a:lnTo>
                      <a:pt x="1136" y="369"/>
                    </a:lnTo>
                    <a:lnTo>
                      <a:pt x="1105" y="400"/>
                    </a:lnTo>
                    <a:lnTo>
                      <a:pt x="1090" y="446"/>
                    </a:lnTo>
                    <a:lnTo>
                      <a:pt x="1059" y="492"/>
                    </a:lnTo>
                    <a:lnTo>
                      <a:pt x="1013" y="553"/>
                    </a:lnTo>
                    <a:lnTo>
                      <a:pt x="1136" y="584"/>
                    </a:lnTo>
                    <a:lnTo>
                      <a:pt x="1228" y="630"/>
                    </a:lnTo>
                    <a:lnTo>
                      <a:pt x="1259" y="707"/>
                    </a:lnTo>
                    <a:lnTo>
                      <a:pt x="1243" y="723"/>
                    </a:lnTo>
                    <a:lnTo>
                      <a:pt x="1243" y="738"/>
                    </a:lnTo>
                    <a:lnTo>
                      <a:pt x="1228" y="753"/>
                    </a:lnTo>
                    <a:lnTo>
                      <a:pt x="1197" y="753"/>
                    </a:lnTo>
                    <a:lnTo>
                      <a:pt x="1182" y="738"/>
                    </a:lnTo>
                    <a:lnTo>
                      <a:pt x="1121" y="692"/>
                    </a:lnTo>
                    <a:lnTo>
                      <a:pt x="1075" y="661"/>
                    </a:lnTo>
                    <a:lnTo>
                      <a:pt x="1044" y="646"/>
                    </a:lnTo>
                    <a:lnTo>
                      <a:pt x="1029" y="630"/>
                    </a:lnTo>
                    <a:lnTo>
                      <a:pt x="998" y="615"/>
                    </a:lnTo>
                    <a:lnTo>
                      <a:pt x="983" y="615"/>
                    </a:lnTo>
                    <a:lnTo>
                      <a:pt x="983" y="600"/>
                    </a:lnTo>
                    <a:lnTo>
                      <a:pt x="967" y="600"/>
                    </a:lnTo>
                    <a:lnTo>
                      <a:pt x="875" y="692"/>
                    </a:lnTo>
                    <a:lnTo>
                      <a:pt x="814" y="723"/>
                    </a:lnTo>
                    <a:lnTo>
                      <a:pt x="798" y="723"/>
                    </a:lnTo>
                    <a:lnTo>
                      <a:pt x="798" y="707"/>
                    </a:lnTo>
                    <a:lnTo>
                      <a:pt x="814" y="677"/>
                    </a:lnTo>
                    <a:lnTo>
                      <a:pt x="844" y="661"/>
                    </a:lnTo>
                    <a:lnTo>
                      <a:pt x="860" y="630"/>
                    </a:lnTo>
                    <a:lnTo>
                      <a:pt x="952" y="477"/>
                    </a:lnTo>
                    <a:lnTo>
                      <a:pt x="983" y="353"/>
                    </a:lnTo>
                    <a:lnTo>
                      <a:pt x="983" y="292"/>
                    </a:lnTo>
                    <a:close/>
                    <a:moveTo>
                      <a:pt x="599" y="0"/>
                    </a:moveTo>
                    <a:lnTo>
                      <a:pt x="630" y="0"/>
                    </a:lnTo>
                    <a:lnTo>
                      <a:pt x="691" y="30"/>
                    </a:lnTo>
                    <a:lnTo>
                      <a:pt x="737" y="77"/>
                    </a:lnTo>
                    <a:lnTo>
                      <a:pt x="768" y="92"/>
                    </a:lnTo>
                    <a:lnTo>
                      <a:pt x="768" y="123"/>
                    </a:lnTo>
                    <a:lnTo>
                      <a:pt x="752" y="138"/>
                    </a:lnTo>
                    <a:lnTo>
                      <a:pt x="752" y="153"/>
                    </a:lnTo>
                    <a:lnTo>
                      <a:pt x="737" y="200"/>
                    </a:lnTo>
                    <a:lnTo>
                      <a:pt x="798" y="184"/>
                    </a:lnTo>
                    <a:lnTo>
                      <a:pt x="891" y="153"/>
                    </a:lnTo>
                    <a:lnTo>
                      <a:pt x="952" y="153"/>
                    </a:lnTo>
                    <a:lnTo>
                      <a:pt x="967" y="169"/>
                    </a:lnTo>
                    <a:lnTo>
                      <a:pt x="983" y="169"/>
                    </a:lnTo>
                    <a:lnTo>
                      <a:pt x="998" y="184"/>
                    </a:lnTo>
                    <a:lnTo>
                      <a:pt x="998" y="200"/>
                    </a:lnTo>
                    <a:lnTo>
                      <a:pt x="952" y="230"/>
                    </a:lnTo>
                    <a:lnTo>
                      <a:pt x="860" y="246"/>
                    </a:lnTo>
                    <a:lnTo>
                      <a:pt x="722" y="277"/>
                    </a:lnTo>
                    <a:lnTo>
                      <a:pt x="706" y="384"/>
                    </a:lnTo>
                    <a:lnTo>
                      <a:pt x="706" y="800"/>
                    </a:lnTo>
                    <a:lnTo>
                      <a:pt x="891" y="953"/>
                    </a:lnTo>
                    <a:lnTo>
                      <a:pt x="1075" y="1092"/>
                    </a:lnTo>
                    <a:lnTo>
                      <a:pt x="1213" y="1153"/>
                    </a:lnTo>
                    <a:lnTo>
                      <a:pt x="1351" y="1200"/>
                    </a:lnTo>
                    <a:lnTo>
                      <a:pt x="1458" y="1246"/>
                    </a:lnTo>
                    <a:lnTo>
                      <a:pt x="1504" y="1277"/>
                    </a:lnTo>
                    <a:lnTo>
                      <a:pt x="1443" y="1292"/>
                    </a:lnTo>
                    <a:lnTo>
                      <a:pt x="1351" y="1323"/>
                    </a:lnTo>
                    <a:lnTo>
                      <a:pt x="1243" y="1338"/>
                    </a:lnTo>
                    <a:lnTo>
                      <a:pt x="1197" y="1338"/>
                    </a:lnTo>
                    <a:lnTo>
                      <a:pt x="1151" y="1323"/>
                    </a:lnTo>
                    <a:lnTo>
                      <a:pt x="1121" y="1307"/>
                    </a:lnTo>
                    <a:lnTo>
                      <a:pt x="906" y="1092"/>
                    </a:lnTo>
                    <a:lnTo>
                      <a:pt x="706" y="877"/>
                    </a:lnTo>
                    <a:lnTo>
                      <a:pt x="706" y="1477"/>
                    </a:lnTo>
                    <a:lnTo>
                      <a:pt x="737" y="1477"/>
                    </a:lnTo>
                    <a:lnTo>
                      <a:pt x="737" y="1538"/>
                    </a:lnTo>
                    <a:lnTo>
                      <a:pt x="706" y="1600"/>
                    </a:lnTo>
                    <a:lnTo>
                      <a:pt x="691" y="1615"/>
                    </a:lnTo>
                    <a:lnTo>
                      <a:pt x="676" y="1615"/>
                    </a:lnTo>
                    <a:lnTo>
                      <a:pt x="660" y="1600"/>
                    </a:lnTo>
                    <a:lnTo>
                      <a:pt x="645" y="1569"/>
                    </a:lnTo>
                    <a:lnTo>
                      <a:pt x="614" y="1477"/>
                    </a:lnTo>
                    <a:lnTo>
                      <a:pt x="614" y="1384"/>
                    </a:lnTo>
                    <a:lnTo>
                      <a:pt x="630" y="1353"/>
                    </a:lnTo>
                    <a:lnTo>
                      <a:pt x="630" y="1292"/>
                    </a:lnTo>
                    <a:lnTo>
                      <a:pt x="645" y="1215"/>
                    </a:lnTo>
                    <a:lnTo>
                      <a:pt x="660" y="1077"/>
                    </a:lnTo>
                    <a:lnTo>
                      <a:pt x="660" y="877"/>
                    </a:lnTo>
                    <a:lnTo>
                      <a:pt x="584" y="969"/>
                    </a:lnTo>
                    <a:lnTo>
                      <a:pt x="430" y="1123"/>
                    </a:lnTo>
                    <a:lnTo>
                      <a:pt x="292" y="1246"/>
                    </a:lnTo>
                    <a:lnTo>
                      <a:pt x="169" y="1323"/>
                    </a:lnTo>
                    <a:lnTo>
                      <a:pt x="62" y="1353"/>
                    </a:lnTo>
                    <a:lnTo>
                      <a:pt x="0" y="1353"/>
                    </a:lnTo>
                    <a:lnTo>
                      <a:pt x="0" y="1338"/>
                    </a:lnTo>
                    <a:lnTo>
                      <a:pt x="16" y="1338"/>
                    </a:lnTo>
                    <a:lnTo>
                      <a:pt x="108" y="1277"/>
                    </a:lnTo>
                    <a:lnTo>
                      <a:pt x="231" y="1184"/>
                    </a:lnTo>
                    <a:lnTo>
                      <a:pt x="384" y="1046"/>
                    </a:lnTo>
                    <a:lnTo>
                      <a:pt x="522" y="892"/>
                    </a:lnTo>
                    <a:lnTo>
                      <a:pt x="660" y="692"/>
                    </a:lnTo>
                    <a:lnTo>
                      <a:pt x="660" y="307"/>
                    </a:lnTo>
                    <a:lnTo>
                      <a:pt x="614" y="323"/>
                    </a:lnTo>
                    <a:lnTo>
                      <a:pt x="568" y="323"/>
                    </a:lnTo>
                    <a:lnTo>
                      <a:pt x="507" y="338"/>
                    </a:lnTo>
                    <a:lnTo>
                      <a:pt x="399" y="338"/>
                    </a:lnTo>
                    <a:lnTo>
                      <a:pt x="369" y="323"/>
                    </a:lnTo>
                    <a:lnTo>
                      <a:pt x="353" y="307"/>
                    </a:lnTo>
                    <a:lnTo>
                      <a:pt x="338" y="307"/>
                    </a:lnTo>
                    <a:lnTo>
                      <a:pt x="338" y="292"/>
                    </a:lnTo>
                    <a:lnTo>
                      <a:pt x="369" y="277"/>
                    </a:lnTo>
                    <a:lnTo>
                      <a:pt x="476" y="261"/>
                    </a:lnTo>
                    <a:lnTo>
                      <a:pt x="645" y="230"/>
                    </a:lnTo>
                    <a:lnTo>
                      <a:pt x="645" y="169"/>
                    </a:lnTo>
                    <a:lnTo>
                      <a:pt x="584" y="46"/>
                    </a:lnTo>
                    <a:lnTo>
                      <a:pt x="584" y="1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2" name="Freeform 58"/>
              <p:cNvSpPr>
                <a:spLocks noEditPoints="1"/>
              </p:cNvSpPr>
              <p:nvPr/>
            </p:nvSpPr>
            <p:spPr bwMode="auto">
              <a:xfrm>
                <a:off x="20889" y="10375"/>
                <a:ext cx="430" cy="431"/>
              </a:xfrm>
              <a:custGeom>
                <a:avLst/>
                <a:gdLst/>
                <a:ahLst/>
                <a:cxnLst>
                  <a:cxn ang="0">
                    <a:pos x="184" y="62"/>
                  </a:cxn>
                  <a:cxn ang="0">
                    <a:pos x="138" y="92"/>
                  </a:cxn>
                  <a:cxn ang="0">
                    <a:pos x="108" y="123"/>
                  </a:cxn>
                  <a:cxn ang="0">
                    <a:pos x="77" y="215"/>
                  </a:cxn>
                  <a:cxn ang="0">
                    <a:pos x="77" y="262"/>
                  </a:cxn>
                  <a:cxn ang="0">
                    <a:pos x="108" y="308"/>
                  </a:cxn>
                  <a:cxn ang="0">
                    <a:pos x="138" y="338"/>
                  </a:cxn>
                  <a:cxn ang="0">
                    <a:pos x="230" y="369"/>
                  </a:cxn>
                  <a:cxn ang="0">
                    <a:pos x="276" y="369"/>
                  </a:cxn>
                  <a:cxn ang="0">
                    <a:pos x="322" y="338"/>
                  </a:cxn>
                  <a:cxn ang="0">
                    <a:pos x="353" y="308"/>
                  </a:cxn>
                  <a:cxn ang="0">
                    <a:pos x="384" y="215"/>
                  </a:cxn>
                  <a:cxn ang="0">
                    <a:pos x="384" y="169"/>
                  </a:cxn>
                  <a:cxn ang="0">
                    <a:pos x="369" y="123"/>
                  </a:cxn>
                  <a:cxn ang="0">
                    <a:pos x="338" y="92"/>
                  </a:cxn>
                  <a:cxn ang="0">
                    <a:pos x="307" y="77"/>
                  </a:cxn>
                  <a:cxn ang="0">
                    <a:pos x="261" y="62"/>
                  </a:cxn>
                  <a:cxn ang="0">
                    <a:pos x="184" y="62"/>
                  </a:cxn>
                  <a:cxn ang="0">
                    <a:pos x="215" y="0"/>
                  </a:cxn>
                  <a:cxn ang="0">
                    <a:pos x="276" y="15"/>
                  </a:cxn>
                  <a:cxn ang="0">
                    <a:pos x="322" y="31"/>
                  </a:cxn>
                  <a:cxn ang="0">
                    <a:pos x="369" y="62"/>
                  </a:cxn>
                  <a:cxn ang="0">
                    <a:pos x="399" y="108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5" y="277"/>
                  </a:cxn>
                  <a:cxn ang="0">
                    <a:pos x="399" y="323"/>
                  </a:cxn>
                  <a:cxn ang="0">
                    <a:pos x="369" y="369"/>
                  </a:cxn>
                  <a:cxn ang="0">
                    <a:pos x="322" y="400"/>
                  </a:cxn>
                  <a:cxn ang="0">
                    <a:pos x="261" y="431"/>
                  </a:cxn>
                  <a:cxn ang="0">
                    <a:pos x="215" y="431"/>
                  </a:cxn>
                  <a:cxn ang="0">
                    <a:pos x="92" y="400"/>
                  </a:cxn>
                  <a:cxn ang="0">
                    <a:pos x="62" y="369"/>
                  </a:cxn>
                  <a:cxn ang="0">
                    <a:pos x="31" y="323"/>
                  </a:cxn>
                  <a:cxn ang="0">
                    <a:pos x="0" y="262"/>
                  </a:cxn>
                  <a:cxn ang="0">
                    <a:pos x="0" y="169"/>
                  </a:cxn>
                  <a:cxn ang="0">
                    <a:pos x="31" y="108"/>
                  </a:cxn>
                  <a:cxn ang="0">
                    <a:pos x="62" y="62"/>
                  </a:cxn>
                  <a:cxn ang="0">
                    <a:pos x="108" y="31"/>
                  </a:cxn>
                  <a:cxn ang="0">
                    <a:pos x="154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1">
                    <a:moveTo>
                      <a:pt x="184" y="62"/>
                    </a:moveTo>
                    <a:lnTo>
                      <a:pt x="138" y="92"/>
                    </a:lnTo>
                    <a:lnTo>
                      <a:pt x="108" y="123"/>
                    </a:lnTo>
                    <a:lnTo>
                      <a:pt x="77" y="215"/>
                    </a:lnTo>
                    <a:lnTo>
                      <a:pt x="77" y="262"/>
                    </a:lnTo>
                    <a:lnTo>
                      <a:pt x="108" y="308"/>
                    </a:lnTo>
                    <a:lnTo>
                      <a:pt x="138" y="338"/>
                    </a:lnTo>
                    <a:lnTo>
                      <a:pt x="230" y="369"/>
                    </a:lnTo>
                    <a:lnTo>
                      <a:pt x="276" y="369"/>
                    </a:lnTo>
                    <a:lnTo>
                      <a:pt x="322" y="338"/>
                    </a:lnTo>
                    <a:lnTo>
                      <a:pt x="353" y="308"/>
                    </a:lnTo>
                    <a:lnTo>
                      <a:pt x="384" y="215"/>
                    </a:lnTo>
                    <a:lnTo>
                      <a:pt x="384" y="169"/>
                    </a:lnTo>
                    <a:lnTo>
                      <a:pt x="369" y="123"/>
                    </a:lnTo>
                    <a:lnTo>
                      <a:pt x="338" y="92"/>
                    </a:lnTo>
                    <a:lnTo>
                      <a:pt x="307" y="77"/>
                    </a:lnTo>
                    <a:lnTo>
                      <a:pt x="261" y="62"/>
                    </a:lnTo>
                    <a:lnTo>
                      <a:pt x="184" y="62"/>
                    </a:lnTo>
                    <a:close/>
                    <a:moveTo>
                      <a:pt x="215" y="0"/>
                    </a:moveTo>
                    <a:lnTo>
                      <a:pt x="276" y="15"/>
                    </a:lnTo>
                    <a:lnTo>
                      <a:pt x="322" y="31"/>
                    </a:lnTo>
                    <a:lnTo>
                      <a:pt x="369" y="62"/>
                    </a:lnTo>
                    <a:lnTo>
                      <a:pt x="399" y="108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5" y="277"/>
                    </a:lnTo>
                    <a:lnTo>
                      <a:pt x="399" y="323"/>
                    </a:lnTo>
                    <a:lnTo>
                      <a:pt x="369" y="369"/>
                    </a:lnTo>
                    <a:lnTo>
                      <a:pt x="322" y="400"/>
                    </a:lnTo>
                    <a:lnTo>
                      <a:pt x="261" y="431"/>
                    </a:lnTo>
                    <a:lnTo>
                      <a:pt x="215" y="431"/>
                    </a:lnTo>
                    <a:lnTo>
                      <a:pt x="92" y="400"/>
                    </a:lnTo>
                    <a:lnTo>
                      <a:pt x="62" y="369"/>
                    </a:lnTo>
                    <a:lnTo>
                      <a:pt x="31" y="323"/>
                    </a:lnTo>
                    <a:lnTo>
                      <a:pt x="0" y="262"/>
                    </a:lnTo>
                    <a:lnTo>
                      <a:pt x="0" y="169"/>
                    </a:lnTo>
                    <a:lnTo>
                      <a:pt x="31" y="108"/>
                    </a:lnTo>
                    <a:lnTo>
                      <a:pt x="62" y="62"/>
                    </a:lnTo>
                    <a:lnTo>
                      <a:pt x="108" y="31"/>
                    </a:lnTo>
                    <a:lnTo>
                      <a:pt x="154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3" name="Freeform 59"/>
              <p:cNvSpPr>
                <a:spLocks noEditPoints="1"/>
              </p:cNvSpPr>
              <p:nvPr/>
            </p:nvSpPr>
            <p:spPr bwMode="auto">
              <a:xfrm>
                <a:off x="22608" y="9852"/>
                <a:ext cx="1458" cy="1477"/>
              </a:xfrm>
              <a:custGeom>
                <a:avLst/>
                <a:gdLst/>
                <a:ahLst/>
                <a:cxnLst>
                  <a:cxn ang="0">
                    <a:pos x="1120" y="415"/>
                  </a:cxn>
                  <a:cxn ang="0">
                    <a:pos x="1151" y="523"/>
                  </a:cxn>
                  <a:cxn ang="0">
                    <a:pos x="1105" y="923"/>
                  </a:cxn>
                  <a:cxn ang="0">
                    <a:pos x="1044" y="785"/>
                  </a:cxn>
                  <a:cxn ang="0">
                    <a:pos x="1044" y="508"/>
                  </a:cxn>
                  <a:cxn ang="0">
                    <a:pos x="1028" y="415"/>
                  </a:cxn>
                  <a:cxn ang="0">
                    <a:pos x="1028" y="400"/>
                  </a:cxn>
                  <a:cxn ang="0">
                    <a:pos x="998" y="231"/>
                  </a:cxn>
                  <a:cxn ang="0">
                    <a:pos x="859" y="323"/>
                  </a:cxn>
                  <a:cxn ang="0">
                    <a:pos x="783" y="400"/>
                  </a:cxn>
                  <a:cxn ang="0">
                    <a:pos x="737" y="508"/>
                  </a:cxn>
                  <a:cxn ang="0">
                    <a:pos x="783" y="615"/>
                  </a:cxn>
                  <a:cxn ang="0">
                    <a:pos x="844" y="585"/>
                  </a:cxn>
                  <a:cxn ang="0">
                    <a:pos x="936" y="600"/>
                  </a:cxn>
                  <a:cxn ang="0">
                    <a:pos x="982" y="661"/>
                  </a:cxn>
                  <a:cxn ang="0">
                    <a:pos x="875" y="846"/>
                  </a:cxn>
                  <a:cxn ang="0">
                    <a:pos x="583" y="1246"/>
                  </a:cxn>
                  <a:cxn ang="0">
                    <a:pos x="430" y="1292"/>
                  </a:cxn>
                  <a:cxn ang="0">
                    <a:pos x="737" y="938"/>
                  </a:cxn>
                  <a:cxn ang="0">
                    <a:pos x="829" y="677"/>
                  </a:cxn>
                  <a:cxn ang="0">
                    <a:pos x="645" y="692"/>
                  </a:cxn>
                  <a:cxn ang="0">
                    <a:pos x="599" y="723"/>
                  </a:cxn>
                  <a:cxn ang="0">
                    <a:pos x="660" y="831"/>
                  </a:cxn>
                  <a:cxn ang="0">
                    <a:pos x="691" y="938"/>
                  </a:cxn>
                  <a:cxn ang="0">
                    <a:pos x="660" y="969"/>
                  </a:cxn>
                  <a:cxn ang="0">
                    <a:pos x="553" y="861"/>
                  </a:cxn>
                  <a:cxn ang="0">
                    <a:pos x="476" y="877"/>
                  </a:cxn>
                  <a:cxn ang="0">
                    <a:pos x="445" y="877"/>
                  </a:cxn>
                  <a:cxn ang="0">
                    <a:pos x="645" y="538"/>
                  </a:cxn>
                  <a:cxn ang="0">
                    <a:pos x="645" y="415"/>
                  </a:cxn>
                  <a:cxn ang="0">
                    <a:pos x="568" y="354"/>
                  </a:cxn>
                  <a:cxn ang="0">
                    <a:pos x="568" y="308"/>
                  </a:cxn>
                  <a:cxn ang="0">
                    <a:pos x="921" y="215"/>
                  </a:cxn>
                  <a:cxn ang="0">
                    <a:pos x="1351" y="15"/>
                  </a:cxn>
                  <a:cxn ang="0">
                    <a:pos x="1443" y="77"/>
                  </a:cxn>
                  <a:cxn ang="0">
                    <a:pos x="1443" y="154"/>
                  </a:cxn>
                  <a:cxn ang="0">
                    <a:pos x="1412" y="569"/>
                  </a:cxn>
                  <a:cxn ang="0">
                    <a:pos x="1427" y="1323"/>
                  </a:cxn>
                  <a:cxn ang="0">
                    <a:pos x="1351" y="1477"/>
                  </a:cxn>
                  <a:cxn ang="0">
                    <a:pos x="1305" y="1431"/>
                  </a:cxn>
                  <a:cxn ang="0">
                    <a:pos x="1166" y="1277"/>
                  </a:cxn>
                  <a:cxn ang="0">
                    <a:pos x="1166" y="1231"/>
                  </a:cxn>
                  <a:cxn ang="0">
                    <a:pos x="1305" y="1261"/>
                  </a:cxn>
                  <a:cxn ang="0">
                    <a:pos x="1305" y="108"/>
                  </a:cxn>
                  <a:cxn ang="0">
                    <a:pos x="1258" y="31"/>
                  </a:cxn>
                  <a:cxn ang="0">
                    <a:pos x="430" y="0"/>
                  </a:cxn>
                  <a:cxn ang="0">
                    <a:pos x="553" y="108"/>
                  </a:cxn>
                  <a:cxn ang="0">
                    <a:pos x="460" y="261"/>
                  </a:cxn>
                  <a:cxn ang="0">
                    <a:pos x="322" y="538"/>
                  </a:cxn>
                  <a:cxn ang="0">
                    <a:pos x="399" y="600"/>
                  </a:cxn>
                  <a:cxn ang="0">
                    <a:pos x="399" y="708"/>
                  </a:cxn>
                  <a:cxn ang="0">
                    <a:pos x="384" y="1277"/>
                  </a:cxn>
                  <a:cxn ang="0">
                    <a:pos x="276" y="1323"/>
                  </a:cxn>
                  <a:cxn ang="0">
                    <a:pos x="246" y="1215"/>
                  </a:cxn>
                  <a:cxn ang="0">
                    <a:pos x="292" y="846"/>
                  </a:cxn>
                  <a:cxn ang="0">
                    <a:pos x="261" y="615"/>
                  </a:cxn>
                  <a:cxn ang="0">
                    <a:pos x="77" y="800"/>
                  </a:cxn>
                  <a:cxn ang="0">
                    <a:pos x="0" y="800"/>
                  </a:cxn>
                  <a:cxn ang="0">
                    <a:pos x="292" y="338"/>
                  </a:cxn>
                  <a:cxn ang="0">
                    <a:pos x="368" y="92"/>
                  </a:cxn>
                  <a:cxn ang="0">
                    <a:pos x="368" y="15"/>
                  </a:cxn>
                </a:cxnLst>
                <a:rect l="0" t="0" r="r" b="b"/>
                <a:pathLst>
                  <a:path w="1458" h="1477">
                    <a:moveTo>
                      <a:pt x="1028" y="400"/>
                    </a:moveTo>
                    <a:lnTo>
                      <a:pt x="1090" y="400"/>
                    </a:lnTo>
                    <a:lnTo>
                      <a:pt x="1120" y="415"/>
                    </a:lnTo>
                    <a:lnTo>
                      <a:pt x="1136" y="446"/>
                    </a:lnTo>
                    <a:lnTo>
                      <a:pt x="1151" y="461"/>
                    </a:lnTo>
                    <a:lnTo>
                      <a:pt x="1151" y="523"/>
                    </a:lnTo>
                    <a:lnTo>
                      <a:pt x="1136" y="554"/>
                    </a:lnTo>
                    <a:lnTo>
                      <a:pt x="1136" y="861"/>
                    </a:lnTo>
                    <a:lnTo>
                      <a:pt x="1105" y="923"/>
                    </a:lnTo>
                    <a:lnTo>
                      <a:pt x="1074" y="923"/>
                    </a:lnTo>
                    <a:lnTo>
                      <a:pt x="1044" y="861"/>
                    </a:lnTo>
                    <a:lnTo>
                      <a:pt x="1044" y="785"/>
                    </a:lnTo>
                    <a:lnTo>
                      <a:pt x="1059" y="738"/>
                    </a:lnTo>
                    <a:lnTo>
                      <a:pt x="1059" y="554"/>
                    </a:lnTo>
                    <a:lnTo>
                      <a:pt x="1044" y="508"/>
                    </a:lnTo>
                    <a:lnTo>
                      <a:pt x="1044" y="446"/>
                    </a:lnTo>
                    <a:lnTo>
                      <a:pt x="1028" y="431"/>
                    </a:lnTo>
                    <a:lnTo>
                      <a:pt x="1028" y="415"/>
                    </a:lnTo>
                    <a:lnTo>
                      <a:pt x="1013" y="431"/>
                    </a:lnTo>
                    <a:lnTo>
                      <a:pt x="1013" y="415"/>
                    </a:lnTo>
                    <a:lnTo>
                      <a:pt x="1028" y="400"/>
                    </a:lnTo>
                    <a:close/>
                    <a:moveTo>
                      <a:pt x="921" y="215"/>
                    </a:moveTo>
                    <a:lnTo>
                      <a:pt x="967" y="215"/>
                    </a:lnTo>
                    <a:lnTo>
                      <a:pt x="998" y="231"/>
                    </a:lnTo>
                    <a:lnTo>
                      <a:pt x="1013" y="261"/>
                    </a:lnTo>
                    <a:lnTo>
                      <a:pt x="998" y="277"/>
                    </a:lnTo>
                    <a:lnTo>
                      <a:pt x="859" y="323"/>
                    </a:lnTo>
                    <a:lnTo>
                      <a:pt x="721" y="354"/>
                    </a:lnTo>
                    <a:lnTo>
                      <a:pt x="752" y="369"/>
                    </a:lnTo>
                    <a:lnTo>
                      <a:pt x="783" y="400"/>
                    </a:lnTo>
                    <a:lnTo>
                      <a:pt x="783" y="431"/>
                    </a:lnTo>
                    <a:lnTo>
                      <a:pt x="752" y="461"/>
                    </a:lnTo>
                    <a:lnTo>
                      <a:pt x="737" y="508"/>
                    </a:lnTo>
                    <a:lnTo>
                      <a:pt x="660" y="631"/>
                    </a:lnTo>
                    <a:lnTo>
                      <a:pt x="737" y="615"/>
                    </a:lnTo>
                    <a:lnTo>
                      <a:pt x="783" y="615"/>
                    </a:lnTo>
                    <a:lnTo>
                      <a:pt x="813" y="600"/>
                    </a:lnTo>
                    <a:lnTo>
                      <a:pt x="829" y="600"/>
                    </a:lnTo>
                    <a:lnTo>
                      <a:pt x="844" y="585"/>
                    </a:lnTo>
                    <a:lnTo>
                      <a:pt x="890" y="585"/>
                    </a:lnTo>
                    <a:lnTo>
                      <a:pt x="905" y="600"/>
                    </a:lnTo>
                    <a:lnTo>
                      <a:pt x="936" y="600"/>
                    </a:lnTo>
                    <a:lnTo>
                      <a:pt x="967" y="615"/>
                    </a:lnTo>
                    <a:lnTo>
                      <a:pt x="982" y="631"/>
                    </a:lnTo>
                    <a:lnTo>
                      <a:pt x="982" y="661"/>
                    </a:lnTo>
                    <a:lnTo>
                      <a:pt x="967" y="677"/>
                    </a:lnTo>
                    <a:lnTo>
                      <a:pt x="936" y="738"/>
                    </a:lnTo>
                    <a:lnTo>
                      <a:pt x="875" y="846"/>
                    </a:lnTo>
                    <a:lnTo>
                      <a:pt x="798" y="985"/>
                    </a:lnTo>
                    <a:lnTo>
                      <a:pt x="691" y="1123"/>
                    </a:lnTo>
                    <a:lnTo>
                      <a:pt x="583" y="1246"/>
                    </a:lnTo>
                    <a:lnTo>
                      <a:pt x="445" y="1308"/>
                    </a:lnTo>
                    <a:lnTo>
                      <a:pt x="430" y="1308"/>
                    </a:lnTo>
                    <a:lnTo>
                      <a:pt x="430" y="1292"/>
                    </a:lnTo>
                    <a:lnTo>
                      <a:pt x="445" y="1292"/>
                    </a:lnTo>
                    <a:lnTo>
                      <a:pt x="614" y="1123"/>
                    </a:lnTo>
                    <a:lnTo>
                      <a:pt x="737" y="938"/>
                    </a:lnTo>
                    <a:lnTo>
                      <a:pt x="798" y="800"/>
                    </a:lnTo>
                    <a:lnTo>
                      <a:pt x="829" y="692"/>
                    </a:lnTo>
                    <a:lnTo>
                      <a:pt x="829" y="677"/>
                    </a:lnTo>
                    <a:lnTo>
                      <a:pt x="737" y="677"/>
                    </a:lnTo>
                    <a:lnTo>
                      <a:pt x="706" y="692"/>
                    </a:lnTo>
                    <a:lnTo>
                      <a:pt x="645" y="692"/>
                    </a:lnTo>
                    <a:lnTo>
                      <a:pt x="629" y="677"/>
                    </a:lnTo>
                    <a:lnTo>
                      <a:pt x="614" y="692"/>
                    </a:lnTo>
                    <a:lnTo>
                      <a:pt x="599" y="723"/>
                    </a:lnTo>
                    <a:lnTo>
                      <a:pt x="553" y="785"/>
                    </a:lnTo>
                    <a:lnTo>
                      <a:pt x="614" y="815"/>
                    </a:lnTo>
                    <a:lnTo>
                      <a:pt x="660" y="831"/>
                    </a:lnTo>
                    <a:lnTo>
                      <a:pt x="675" y="861"/>
                    </a:lnTo>
                    <a:lnTo>
                      <a:pt x="691" y="877"/>
                    </a:lnTo>
                    <a:lnTo>
                      <a:pt x="691" y="938"/>
                    </a:lnTo>
                    <a:lnTo>
                      <a:pt x="675" y="954"/>
                    </a:lnTo>
                    <a:lnTo>
                      <a:pt x="675" y="969"/>
                    </a:lnTo>
                    <a:lnTo>
                      <a:pt x="660" y="969"/>
                    </a:lnTo>
                    <a:lnTo>
                      <a:pt x="629" y="954"/>
                    </a:lnTo>
                    <a:lnTo>
                      <a:pt x="614" y="938"/>
                    </a:lnTo>
                    <a:lnTo>
                      <a:pt x="553" y="861"/>
                    </a:lnTo>
                    <a:lnTo>
                      <a:pt x="522" y="831"/>
                    </a:lnTo>
                    <a:lnTo>
                      <a:pt x="491" y="846"/>
                    </a:lnTo>
                    <a:lnTo>
                      <a:pt x="476" y="877"/>
                    </a:lnTo>
                    <a:lnTo>
                      <a:pt x="460" y="892"/>
                    </a:lnTo>
                    <a:lnTo>
                      <a:pt x="445" y="892"/>
                    </a:lnTo>
                    <a:lnTo>
                      <a:pt x="445" y="877"/>
                    </a:lnTo>
                    <a:lnTo>
                      <a:pt x="460" y="846"/>
                    </a:lnTo>
                    <a:lnTo>
                      <a:pt x="522" y="754"/>
                    </a:lnTo>
                    <a:lnTo>
                      <a:pt x="645" y="538"/>
                    </a:lnTo>
                    <a:lnTo>
                      <a:pt x="660" y="446"/>
                    </a:lnTo>
                    <a:lnTo>
                      <a:pt x="660" y="415"/>
                    </a:lnTo>
                    <a:lnTo>
                      <a:pt x="645" y="415"/>
                    </a:lnTo>
                    <a:lnTo>
                      <a:pt x="660" y="369"/>
                    </a:lnTo>
                    <a:lnTo>
                      <a:pt x="614" y="369"/>
                    </a:lnTo>
                    <a:lnTo>
                      <a:pt x="568" y="354"/>
                    </a:lnTo>
                    <a:lnTo>
                      <a:pt x="537" y="323"/>
                    </a:lnTo>
                    <a:lnTo>
                      <a:pt x="537" y="308"/>
                    </a:lnTo>
                    <a:lnTo>
                      <a:pt x="568" y="308"/>
                    </a:lnTo>
                    <a:lnTo>
                      <a:pt x="706" y="277"/>
                    </a:lnTo>
                    <a:lnTo>
                      <a:pt x="798" y="246"/>
                    </a:lnTo>
                    <a:lnTo>
                      <a:pt x="921" y="215"/>
                    </a:lnTo>
                    <a:close/>
                    <a:moveTo>
                      <a:pt x="1289" y="0"/>
                    </a:moveTo>
                    <a:lnTo>
                      <a:pt x="1320" y="0"/>
                    </a:lnTo>
                    <a:lnTo>
                      <a:pt x="1351" y="15"/>
                    </a:lnTo>
                    <a:lnTo>
                      <a:pt x="1397" y="31"/>
                    </a:lnTo>
                    <a:lnTo>
                      <a:pt x="1427" y="46"/>
                    </a:lnTo>
                    <a:lnTo>
                      <a:pt x="1443" y="77"/>
                    </a:lnTo>
                    <a:lnTo>
                      <a:pt x="1458" y="92"/>
                    </a:lnTo>
                    <a:lnTo>
                      <a:pt x="1458" y="108"/>
                    </a:lnTo>
                    <a:lnTo>
                      <a:pt x="1443" y="154"/>
                    </a:lnTo>
                    <a:lnTo>
                      <a:pt x="1427" y="246"/>
                    </a:lnTo>
                    <a:lnTo>
                      <a:pt x="1412" y="369"/>
                    </a:lnTo>
                    <a:lnTo>
                      <a:pt x="1412" y="569"/>
                    </a:lnTo>
                    <a:lnTo>
                      <a:pt x="1427" y="846"/>
                    </a:lnTo>
                    <a:lnTo>
                      <a:pt x="1443" y="1185"/>
                    </a:lnTo>
                    <a:lnTo>
                      <a:pt x="1427" y="1323"/>
                    </a:lnTo>
                    <a:lnTo>
                      <a:pt x="1397" y="1415"/>
                    </a:lnTo>
                    <a:lnTo>
                      <a:pt x="1366" y="1461"/>
                    </a:lnTo>
                    <a:lnTo>
                      <a:pt x="1351" y="1477"/>
                    </a:lnTo>
                    <a:lnTo>
                      <a:pt x="1335" y="1477"/>
                    </a:lnTo>
                    <a:lnTo>
                      <a:pt x="1320" y="1461"/>
                    </a:lnTo>
                    <a:lnTo>
                      <a:pt x="1305" y="1431"/>
                    </a:lnTo>
                    <a:lnTo>
                      <a:pt x="1258" y="1385"/>
                    </a:lnTo>
                    <a:lnTo>
                      <a:pt x="1228" y="1338"/>
                    </a:lnTo>
                    <a:lnTo>
                      <a:pt x="1166" y="1277"/>
                    </a:lnTo>
                    <a:lnTo>
                      <a:pt x="1151" y="1246"/>
                    </a:lnTo>
                    <a:lnTo>
                      <a:pt x="1136" y="1231"/>
                    </a:lnTo>
                    <a:lnTo>
                      <a:pt x="1166" y="1231"/>
                    </a:lnTo>
                    <a:lnTo>
                      <a:pt x="1197" y="1246"/>
                    </a:lnTo>
                    <a:lnTo>
                      <a:pt x="1243" y="1261"/>
                    </a:lnTo>
                    <a:lnTo>
                      <a:pt x="1305" y="1261"/>
                    </a:lnTo>
                    <a:lnTo>
                      <a:pt x="1320" y="1246"/>
                    </a:lnTo>
                    <a:lnTo>
                      <a:pt x="1320" y="154"/>
                    </a:lnTo>
                    <a:lnTo>
                      <a:pt x="1305" y="108"/>
                    </a:lnTo>
                    <a:lnTo>
                      <a:pt x="1274" y="92"/>
                    </a:lnTo>
                    <a:lnTo>
                      <a:pt x="1258" y="61"/>
                    </a:lnTo>
                    <a:lnTo>
                      <a:pt x="1258" y="31"/>
                    </a:lnTo>
                    <a:lnTo>
                      <a:pt x="1289" y="0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91" y="31"/>
                    </a:lnTo>
                    <a:lnTo>
                      <a:pt x="537" y="77"/>
                    </a:lnTo>
                    <a:lnTo>
                      <a:pt x="553" y="108"/>
                    </a:lnTo>
                    <a:lnTo>
                      <a:pt x="537" y="138"/>
                    </a:lnTo>
                    <a:lnTo>
                      <a:pt x="491" y="200"/>
                    </a:lnTo>
                    <a:lnTo>
                      <a:pt x="460" y="261"/>
                    </a:lnTo>
                    <a:lnTo>
                      <a:pt x="399" y="369"/>
                    </a:lnTo>
                    <a:lnTo>
                      <a:pt x="307" y="523"/>
                    </a:lnTo>
                    <a:lnTo>
                      <a:pt x="322" y="538"/>
                    </a:lnTo>
                    <a:lnTo>
                      <a:pt x="353" y="554"/>
                    </a:lnTo>
                    <a:lnTo>
                      <a:pt x="368" y="585"/>
                    </a:lnTo>
                    <a:lnTo>
                      <a:pt x="399" y="600"/>
                    </a:lnTo>
                    <a:lnTo>
                      <a:pt x="414" y="631"/>
                    </a:lnTo>
                    <a:lnTo>
                      <a:pt x="414" y="661"/>
                    </a:lnTo>
                    <a:lnTo>
                      <a:pt x="399" y="708"/>
                    </a:lnTo>
                    <a:lnTo>
                      <a:pt x="399" y="800"/>
                    </a:lnTo>
                    <a:lnTo>
                      <a:pt x="384" y="954"/>
                    </a:lnTo>
                    <a:lnTo>
                      <a:pt x="384" y="1277"/>
                    </a:lnTo>
                    <a:lnTo>
                      <a:pt x="353" y="1338"/>
                    </a:lnTo>
                    <a:lnTo>
                      <a:pt x="322" y="1369"/>
                    </a:lnTo>
                    <a:lnTo>
                      <a:pt x="276" y="1323"/>
                    </a:lnTo>
                    <a:lnTo>
                      <a:pt x="261" y="1292"/>
                    </a:lnTo>
                    <a:lnTo>
                      <a:pt x="246" y="1246"/>
                    </a:lnTo>
                    <a:lnTo>
                      <a:pt x="246" y="1215"/>
                    </a:lnTo>
                    <a:lnTo>
                      <a:pt x="261" y="1154"/>
                    </a:lnTo>
                    <a:lnTo>
                      <a:pt x="276" y="1031"/>
                    </a:lnTo>
                    <a:lnTo>
                      <a:pt x="292" y="846"/>
                    </a:lnTo>
                    <a:lnTo>
                      <a:pt x="292" y="677"/>
                    </a:lnTo>
                    <a:lnTo>
                      <a:pt x="276" y="631"/>
                    </a:lnTo>
                    <a:lnTo>
                      <a:pt x="261" y="615"/>
                    </a:lnTo>
                    <a:lnTo>
                      <a:pt x="246" y="585"/>
                    </a:lnTo>
                    <a:lnTo>
                      <a:pt x="154" y="708"/>
                    </a:lnTo>
                    <a:lnTo>
                      <a:pt x="77" y="800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00"/>
                    </a:lnTo>
                    <a:lnTo>
                      <a:pt x="15" y="785"/>
                    </a:lnTo>
                    <a:lnTo>
                      <a:pt x="184" y="538"/>
                    </a:lnTo>
                    <a:lnTo>
                      <a:pt x="292" y="338"/>
                    </a:lnTo>
                    <a:lnTo>
                      <a:pt x="353" y="200"/>
                    </a:lnTo>
                    <a:lnTo>
                      <a:pt x="368" y="123"/>
                    </a:lnTo>
                    <a:lnTo>
                      <a:pt x="368" y="92"/>
                    </a:lnTo>
                    <a:lnTo>
                      <a:pt x="353" y="77"/>
                    </a:lnTo>
                    <a:lnTo>
                      <a:pt x="353" y="31"/>
                    </a:lnTo>
                    <a:lnTo>
                      <a:pt x="368" y="1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4" name="Freeform 60"/>
              <p:cNvSpPr>
                <a:spLocks noEditPoints="1"/>
              </p:cNvSpPr>
              <p:nvPr/>
            </p:nvSpPr>
            <p:spPr bwMode="auto">
              <a:xfrm>
                <a:off x="24603" y="9821"/>
                <a:ext cx="1473" cy="1323"/>
              </a:xfrm>
              <a:custGeom>
                <a:avLst/>
                <a:gdLst/>
                <a:ahLst/>
                <a:cxnLst>
                  <a:cxn ang="0">
                    <a:pos x="1120" y="677"/>
                  </a:cxn>
                  <a:cxn ang="0">
                    <a:pos x="982" y="862"/>
                  </a:cxn>
                  <a:cxn ang="0">
                    <a:pos x="1228" y="969"/>
                  </a:cxn>
                  <a:cxn ang="0">
                    <a:pos x="1305" y="754"/>
                  </a:cxn>
                  <a:cxn ang="0">
                    <a:pos x="1274" y="646"/>
                  </a:cxn>
                  <a:cxn ang="0">
                    <a:pos x="645" y="631"/>
                  </a:cxn>
                  <a:cxn ang="0">
                    <a:pos x="384" y="908"/>
                  </a:cxn>
                  <a:cxn ang="0">
                    <a:pos x="414" y="954"/>
                  </a:cxn>
                  <a:cxn ang="0">
                    <a:pos x="645" y="631"/>
                  </a:cxn>
                  <a:cxn ang="0">
                    <a:pos x="1305" y="554"/>
                  </a:cxn>
                  <a:cxn ang="0">
                    <a:pos x="1473" y="646"/>
                  </a:cxn>
                  <a:cxn ang="0">
                    <a:pos x="1427" y="723"/>
                  </a:cxn>
                  <a:cxn ang="0">
                    <a:pos x="1366" y="1000"/>
                  </a:cxn>
                  <a:cxn ang="0">
                    <a:pos x="1366" y="1046"/>
                  </a:cxn>
                  <a:cxn ang="0">
                    <a:pos x="998" y="1092"/>
                  </a:cxn>
                  <a:cxn ang="0">
                    <a:pos x="982" y="1169"/>
                  </a:cxn>
                  <a:cxn ang="0">
                    <a:pos x="921" y="1092"/>
                  </a:cxn>
                  <a:cxn ang="0">
                    <a:pos x="844" y="739"/>
                  </a:cxn>
                  <a:cxn ang="0">
                    <a:pos x="813" y="631"/>
                  </a:cxn>
                  <a:cxn ang="0">
                    <a:pos x="1120" y="600"/>
                  </a:cxn>
                  <a:cxn ang="0">
                    <a:pos x="476" y="0"/>
                  </a:cxn>
                  <a:cxn ang="0">
                    <a:pos x="568" y="46"/>
                  </a:cxn>
                  <a:cxn ang="0">
                    <a:pos x="660" y="139"/>
                  </a:cxn>
                  <a:cxn ang="0">
                    <a:pos x="599" y="246"/>
                  </a:cxn>
                  <a:cxn ang="0">
                    <a:pos x="522" y="569"/>
                  </a:cxn>
                  <a:cxn ang="0">
                    <a:pos x="629" y="554"/>
                  </a:cxn>
                  <a:cxn ang="0">
                    <a:pos x="691" y="508"/>
                  </a:cxn>
                  <a:cxn ang="0">
                    <a:pos x="752" y="462"/>
                  </a:cxn>
                  <a:cxn ang="0">
                    <a:pos x="829" y="539"/>
                  </a:cxn>
                  <a:cxn ang="0">
                    <a:pos x="813" y="600"/>
                  </a:cxn>
                  <a:cxn ang="0">
                    <a:pos x="645" y="1016"/>
                  </a:cxn>
                  <a:cxn ang="0">
                    <a:pos x="675" y="1077"/>
                  </a:cxn>
                  <a:cxn ang="0">
                    <a:pos x="813" y="1169"/>
                  </a:cxn>
                  <a:cxn ang="0">
                    <a:pos x="813" y="1292"/>
                  </a:cxn>
                  <a:cxn ang="0">
                    <a:pos x="752" y="1262"/>
                  </a:cxn>
                  <a:cxn ang="0">
                    <a:pos x="507" y="1200"/>
                  </a:cxn>
                  <a:cxn ang="0">
                    <a:pos x="230" y="1323"/>
                  </a:cxn>
                  <a:cxn ang="0">
                    <a:pos x="230" y="1308"/>
                  </a:cxn>
                  <a:cxn ang="0">
                    <a:pos x="368" y="1231"/>
                  </a:cxn>
                  <a:cxn ang="0">
                    <a:pos x="414" y="1016"/>
                  </a:cxn>
                  <a:cxn ang="0">
                    <a:pos x="322" y="954"/>
                  </a:cxn>
                  <a:cxn ang="0">
                    <a:pos x="338" y="877"/>
                  </a:cxn>
                  <a:cxn ang="0">
                    <a:pos x="399" y="692"/>
                  </a:cxn>
                  <a:cxn ang="0">
                    <a:pos x="138" y="785"/>
                  </a:cxn>
                  <a:cxn ang="0">
                    <a:pos x="15" y="708"/>
                  </a:cxn>
                  <a:cxn ang="0">
                    <a:pos x="15" y="646"/>
                  </a:cxn>
                  <a:cxn ang="0">
                    <a:pos x="461" y="354"/>
                  </a:cxn>
                  <a:cxn ang="0">
                    <a:pos x="461" y="46"/>
                  </a:cxn>
                </a:cxnLst>
                <a:rect l="0" t="0" r="r" b="b"/>
                <a:pathLst>
                  <a:path w="1473" h="1323">
                    <a:moveTo>
                      <a:pt x="1259" y="646"/>
                    </a:moveTo>
                    <a:lnTo>
                      <a:pt x="1213" y="662"/>
                    </a:lnTo>
                    <a:lnTo>
                      <a:pt x="1120" y="677"/>
                    </a:lnTo>
                    <a:lnTo>
                      <a:pt x="1013" y="692"/>
                    </a:lnTo>
                    <a:lnTo>
                      <a:pt x="967" y="708"/>
                    </a:lnTo>
                    <a:lnTo>
                      <a:pt x="982" y="862"/>
                    </a:lnTo>
                    <a:lnTo>
                      <a:pt x="1013" y="1031"/>
                    </a:lnTo>
                    <a:lnTo>
                      <a:pt x="1151" y="1000"/>
                    </a:lnTo>
                    <a:lnTo>
                      <a:pt x="1228" y="969"/>
                    </a:lnTo>
                    <a:lnTo>
                      <a:pt x="1259" y="969"/>
                    </a:lnTo>
                    <a:lnTo>
                      <a:pt x="1274" y="908"/>
                    </a:lnTo>
                    <a:lnTo>
                      <a:pt x="1305" y="754"/>
                    </a:lnTo>
                    <a:lnTo>
                      <a:pt x="1305" y="692"/>
                    </a:lnTo>
                    <a:lnTo>
                      <a:pt x="1289" y="662"/>
                    </a:lnTo>
                    <a:lnTo>
                      <a:pt x="1274" y="646"/>
                    </a:lnTo>
                    <a:lnTo>
                      <a:pt x="1259" y="646"/>
                    </a:lnTo>
                    <a:close/>
                    <a:moveTo>
                      <a:pt x="645" y="600"/>
                    </a:moveTo>
                    <a:lnTo>
                      <a:pt x="645" y="631"/>
                    </a:lnTo>
                    <a:lnTo>
                      <a:pt x="461" y="677"/>
                    </a:lnTo>
                    <a:lnTo>
                      <a:pt x="430" y="785"/>
                    </a:lnTo>
                    <a:lnTo>
                      <a:pt x="384" y="908"/>
                    </a:lnTo>
                    <a:lnTo>
                      <a:pt x="384" y="939"/>
                    </a:lnTo>
                    <a:lnTo>
                      <a:pt x="399" y="954"/>
                    </a:lnTo>
                    <a:lnTo>
                      <a:pt x="414" y="954"/>
                    </a:lnTo>
                    <a:lnTo>
                      <a:pt x="522" y="1000"/>
                    </a:lnTo>
                    <a:lnTo>
                      <a:pt x="614" y="800"/>
                    </a:lnTo>
                    <a:lnTo>
                      <a:pt x="645" y="631"/>
                    </a:lnTo>
                    <a:lnTo>
                      <a:pt x="645" y="600"/>
                    </a:lnTo>
                    <a:close/>
                    <a:moveTo>
                      <a:pt x="1289" y="554"/>
                    </a:moveTo>
                    <a:lnTo>
                      <a:pt x="1305" y="554"/>
                    </a:lnTo>
                    <a:lnTo>
                      <a:pt x="1351" y="569"/>
                    </a:lnTo>
                    <a:lnTo>
                      <a:pt x="1443" y="616"/>
                    </a:lnTo>
                    <a:lnTo>
                      <a:pt x="1473" y="646"/>
                    </a:lnTo>
                    <a:lnTo>
                      <a:pt x="1473" y="662"/>
                    </a:lnTo>
                    <a:lnTo>
                      <a:pt x="1458" y="692"/>
                    </a:lnTo>
                    <a:lnTo>
                      <a:pt x="1427" y="723"/>
                    </a:lnTo>
                    <a:lnTo>
                      <a:pt x="1381" y="816"/>
                    </a:lnTo>
                    <a:lnTo>
                      <a:pt x="1335" y="985"/>
                    </a:lnTo>
                    <a:lnTo>
                      <a:pt x="1366" y="1000"/>
                    </a:lnTo>
                    <a:lnTo>
                      <a:pt x="1381" y="1031"/>
                    </a:lnTo>
                    <a:lnTo>
                      <a:pt x="1381" y="1046"/>
                    </a:lnTo>
                    <a:lnTo>
                      <a:pt x="1366" y="1046"/>
                    </a:lnTo>
                    <a:lnTo>
                      <a:pt x="1166" y="1062"/>
                    </a:lnTo>
                    <a:lnTo>
                      <a:pt x="1028" y="1092"/>
                    </a:lnTo>
                    <a:lnTo>
                      <a:pt x="998" y="1092"/>
                    </a:lnTo>
                    <a:lnTo>
                      <a:pt x="998" y="1123"/>
                    </a:lnTo>
                    <a:lnTo>
                      <a:pt x="982" y="1139"/>
                    </a:lnTo>
                    <a:lnTo>
                      <a:pt x="982" y="1169"/>
                    </a:lnTo>
                    <a:lnTo>
                      <a:pt x="967" y="1154"/>
                    </a:lnTo>
                    <a:lnTo>
                      <a:pt x="936" y="1139"/>
                    </a:lnTo>
                    <a:lnTo>
                      <a:pt x="921" y="1092"/>
                    </a:lnTo>
                    <a:lnTo>
                      <a:pt x="906" y="1031"/>
                    </a:lnTo>
                    <a:lnTo>
                      <a:pt x="875" y="846"/>
                    </a:lnTo>
                    <a:lnTo>
                      <a:pt x="844" y="739"/>
                    </a:lnTo>
                    <a:lnTo>
                      <a:pt x="829" y="677"/>
                    </a:lnTo>
                    <a:lnTo>
                      <a:pt x="813" y="646"/>
                    </a:lnTo>
                    <a:lnTo>
                      <a:pt x="813" y="631"/>
                    </a:lnTo>
                    <a:lnTo>
                      <a:pt x="906" y="631"/>
                    </a:lnTo>
                    <a:lnTo>
                      <a:pt x="921" y="646"/>
                    </a:lnTo>
                    <a:lnTo>
                      <a:pt x="1120" y="600"/>
                    </a:lnTo>
                    <a:lnTo>
                      <a:pt x="1228" y="569"/>
                    </a:lnTo>
                    <a:lnTo>
                      <a:pt x="1289" y="554"/>
                    </a:lnTo>
                    <a:close/>
                    <a:moveTo>
                      <a:pt x="476" y="0"/>
                    </a:moveTo>
                    <a:lnTo>
                      <a:pt x="507" y="0"/>
                    </a:lnTo>
                    <a:lnTo>
                      <a:pt x="537" y="16"/>
                    </a:lnTo>
                    <a:lnTo>
                      <a:pt x="568" y="46"/>
                    </a:lnTo>
                    <a:lnTo>
                      <a:pt x="599" y="62"/>
                    </a:lnTo>
                    <a:lnTo>
                      <a:pt x="660" y="123"/>
                    </a:lnTo>
                    <a:lnTo>
                      <a:pt x="660" y="139"/>
                    </a:lnTo>
                    <a:lnTo>
                      <a:pt x="645" y="169"/>
                    </a:lnTo>
                    <a:lnTo>
                      <a:pt x="614" y="200"/>
                    </a:lnTo>
                    <a:lnTo>
                      <a:pt x="599" y="246"/>
                    </a:lnTo>
                    <a:lnTo>
                      <a:pt x="583" y="308"/>
                    </a:lnTo>
                    <a:lnTo>
                      <a:pt x="553" y="416"/>
                    </a:lnTo>
                    <a:lnTo>
                      <a:pt x="522" y="569"/>
                    </a:lnTo>
                    <a:lnTo>
                      <a:pt x="568" y="569"/>
                    </a:lnTo>
                    <a:lnTo>
                      <a:pt x="599" y="554"/>
                    </a:lnTo>
                    <a:lnTo>
                      <a:pt x="629" y="554"/>
                    </a:lnTo>
                    <a:lnTo>
                      <a:pt x="660" y="539"/>
                    </a:lnTo>
                    <a:lnTo>
                      <a:pt x="706" y="539"/>
                    </a:lnTo>
                    <a:lnTo>
                      <a:pt x="691" y="508"/>
                    </a:lnTo>
                    <a:lnTo>
                      <a:pt x="691" y="477"/>
                    </a:lnTo>
                    <a:lnTo>
                      <a:pt x="706" y="462"/>
                    </a:lnTo>
                    <a:lnTo>
                      <a:pt x="752" y="462"/>
                    </a:lnTo>
                    <a:lnTo>
                      <a:pt x="783" y="492"/>
                    </a:lnTo>
                    <a:lnTo>
                      <a:pt x="813" y="508"/>
                    </a:lnTo>
                    <a:lnTo>
                      <a:pt x="829" y="539"/>
                    </a:lnTo>
                    <a:lnTo>
                      <a:pt x="844" y="554"/>
                    </a:lnTo>
                    <a:lnTo>
                      <a:pt x="813" y="585"/>
                    </a:lnTo>
                    <a:lnTo>
                      <a:pt x="813" y="600"/>
                    </a:lnTo>
                    <a:lnTo>
                      <a:pt x="783" y="677"/>
                    </a:lnTo>
                    <a:lnTo>
                      <a:pt x="691" y="923"/>
                    </a:lnTo>
                    <a:lnTo>
                      <a:pt x="645" y="1016"/>
                    </a:lnTo>
                    <a:lnTo>
                      <a:pt x="629" y="1031"/>
                    </a:lnTo>
                    <a:lnTo>
                      <a:pt x="629" y="1046"/>
                    </a:lnTo>
                    <a:lnTo>
                      <a:pt x="675" y="1077"/>
                    </a:lnTo>
                    <a:lnTo>
                      <a:pt x="721" y="1092"/>
                    </a:lnTo>
                    <a:lnTo>
                      <a:pt x="752" y="1108"/>
                    </a:lnTo>
                    <a:lnTo>
                      <a:pt x="813" y="1169"/>
                    </a:lnTo>
                    <a:lnTo>
                      <a:pt x="829" y="1200"/>
                    </a:lnTo>
                    <a:lnTo>
                      <a:pt x="829" y="1277"/>
                    </a:lnTo>
                    <a:lnTo>
                      <a:pt x="813" y="1292"/>
                    </a:lnTo>
                    <a:lnTo>
                      <a:pt x="798" y="1292"/>
                    </a:lnTo>
                    <a:lnTo>
                      <a:pt x="783" y="1277"/>
                    </a:lnTo>
                    <a:lnTo>
                      <a:pt x="752" y="1262"/>
                    </a:lnTo>
                    <a:lnTo>
                      <a:pt x="706" y="1216"/>
                    </a:lnTo>
                    <a:lnTo>
                      <a:pt x="583" y="1123"/>
                    </a:lnTo>
                    <a:lnTo>
                      <a:pt x="507" y="1200"/>
                    </a:lnTo>
                    <a:lnTo>
                      <a:pt x="414" y="1262"/>
                    </a:lnTo>
                    <a:lnTo>
                      <a:pt x="307" y="1308"/>
                    </a:lnTo>
                    <a:lnTo>
                      <a:pt x="230" y="1323"/>
                    </a:lnTo>
                    <a:lnTo>
                      <a:pt x="215" y="1323"/>
                    </a:lnTo>
                    <a:lnTo>
                      <a:pt x="215" y="1308"/>
                    </a:lnTo>
                    <a:lnTo>
                      <a:pt x="230" y="1308"/>
                    </a:lnTo>
                    <a:lnTo>
                      <a:pt x="292" y="1262"/>
                    </a:lnTo>
                    <a:lnTo>
                      <a:pt x="338" y="1246"/>
                    </a:lnTo>
                    <a:lnTo>
                      <a:pt x="368" y="1231"/>
                    </a:lnTo>
                    <a:lnTo>
                      <a:pt x="522" y="1077"/>
                    </a:lnTo>
                    <a:lnTo>
                      <a:pt x="461" y="1031"/>
                    </a:lnTo>
                    <a:lnTo>
                      <a:pt x="414" y="1016"/>
                    </a:lnTo>
                    <a:lnTo>
                      <a:pt x="368" y="985"/>
                    </a:lnTo>
                    <a:lnTo>
                      <a:pt x="338" y="969"/>
                    </a:lnTo>
                    <a:lnTo>
                      <a:pt x="322" y="954"/>
                    </a:lnTo>
                    <a:lnTo>
                      <a:pt x="322" y="892"/>
                    </a:lnTo>
                    <a:lnTo>
                      <a:pt x="338" y="892"/>
                    </a:lnTo>
                    <a:lnTo>
                      <a:pt x="338" y="877"/>
                    </a:lnTo>
                    <a:lnTo>
                      <a:pt x="368" y="816"/>
                    </a:lnTo>
                    <a:lnTo>
                      <a:pt x="384" y="769"/>
                    </a:lnTo>
                    <a:lnTo>
                      <a:pt x="399" y="692"/>
                    </a:lnTo>
                    <a:lnTo>
                      <a:pt x="261" y="739"/>
                    </a:lnTo>
                    <a:lnTo>
                      <a:pt x="184" y="769"/>
                    </a:lnTo>
                    <a:lnTo>
                      <a:pt x="138" y="785"/>
                    </a:lnTo>
                    <a:lnTo>
                      <a:pt x="108" y="785"/>
                    </a:lnTo>
                    <a:lnTo>
                      <a:pt x="61" y="739"/>
                    </a:lnTo>
                    <a:lnTo>
                      <a:pt x="15" y="708"/>
                    </a:lnTo>
                    <a:lnTo>
                      <a:pt x="0" y="692"/>
                    </a:lnTo>
                    <a:lnTo>
                      <a:pt x="0" y="662"/>
                    </a:lnTo>
                    <a:lnTo>
                      <a:pt x="15" y="646"/>
                    </a:lnTo>
                    <a:lnTo>
                      <a:pt x="138" y="646"/>
                    </a:lnTo>
                    <a:lnTo>
                      <a:pt x="414" y="600"/>
                    </a:lnTo>
                    <a:lnTo>
                      <a:pt x="461" y="354"/>
                    </a:lnTo>
                    <a:lnTo>
                      <a:pt x="476" y="169"/>
                    </a:lnTo>
                    <a:lnTo>
                      <a:pt x="476" y="77"/>
                    </a:lnTo>
                    <a:lnTo>
                      <a:pt x="461" y="46"/>
                    </a:lnTo>
                    <a:lnTo>
                      <a:pt x="461" y="16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5" name="Freeform 61"/>
              <p:cNvSpPr>
                <a:spLocks/>
              </p:cNvSpPr>
              <p:nvPr/>
            </p:nvSpPr>
            <p:spPr bwMode="auto">
              <a:xfrm>
                <a:off x="26982" y="10344"/>
                <a:ext cx="307" cy="539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9" y="0"/>
                  </a:cxn>
                  <a:cxn ang="0">
                    <a:pos x="184" y="16"/>
                  </a:cxn>
                  <a:cxn ang="0">
                    <a:pos x="230" y="31"/>
                  </a:cxn>
                  <a:cxn ang="0">
                    <a:pos x="261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9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6"/>
                  </a:cxn>
                  <a:cxn ang="0">
                    <a:pos x="0" y="169"/>
                  </a:cxn>
                  <a:cxn ang="0">
                    <a:pos x="0" y="139"/>
                  </a:cxn>
                  <a:cxn ang="0">
                    <a:pos x="31" y="46"/>
                  </a:cxn>
                  <a:cxn ang="0">
                    <a:pos x="61" y="16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9">
                    <a:moveTo>
                      <a:pt x="107" y="0"/>
                    </a:moveTo>
                    <a:lnTo>
                      <a:pt x="169" y="0"/>
                    </a:lnTo>
                    <a:lnTo>
                      <a:pt x="184" y="16"/>
                    </a:lnTo>
                    <a:lnTo>
                      <a:pt x="230" y="31"/>
                    </a:lnTo>
                    <a:lnTo>
                      <a:pt x="261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9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6"/>
                    </a:lnTo>
                    <a:lnTo>
                      <a:pt x="0" y="169"/>
                    </a:lnTo>
                    <a:lnTo>
                      <a:pt x="0" y="139"/>
                    </a:lnTo>
                    <a:lnTo>
                      <a:pt x="31" y="46"/>
                    </a:lnTo>
                    <a:lnTo>
                      <a:pt x="61" y="16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6" name="Freeform 62"/>
              <p:cNvSpPr>
                <a:spLocks noEditPoints="1"/>
              </p:cNvSpPr>
              <p:nvPr/>
            </p:nvSpPr>
            <p:spPr bwMode="auto">
              <a:xfrm>
                <a:off x="28179" y="9821"/>
                <a:ext cx="1504" cy="1585"/>
              </a:xfrm>
              <a:custGeom>
                <a:avLst/>
                <a:gdLst/>
                <a:ahLst/>
                <a:cxnLst>
                  <a:cxn ang="0">
                    <a:pos x="1136" y="169"/>
                  </a:cxn>
                  <a:cxn ang="0">
                    <a:pos x="1304" y="262"/>
                  </a:cxn>
                  <a:cxn ang="0">
                    <a:pos x="1258" y="339"/>
                  </a:cxn>
                  <a:cxn ang="0">
                    <a:pos x="1120" y="246"/>
                  </a:cxn>
                  <a:cxn ang="0">
                    <a:pos x="1028" y="154"/>
                  </a:cxn>
                  <a:cxn ang="0">
                    <a:pos x="829" y="31"/>
                  </a:cxn>
                  <a:cxn ang="0">
                    <a:pos x="905" y="123"/>
                  </a:cxn>
                  <a:cxn ang="0">
                    <a:pos x="890" y="216"/>
                  </a:cxn>
                  <a:cxn ang="0">
                    <a:pos x="890" y="462"/>
                  </a:cxn>
                  <a:cxn ang="0">
                    <a:pos x="921" y="569"/>
                  </a:cxn>
                  <a:cxn ang="0">
                    <a:pos x="1028" y="539"/>
                  </a:cxn>
                  <a:cxn ang="0">
                    <a:pos x="1182" y="539"/>
                  </a:cxn>
                  <a:cxn ang="0">
                    <a:pos x="1197" y="600"/>
                  </a:cxn>
                  <a:cxn ang="0">
                    <a:pos x="967" y="846"/>
                  </a:cxn>
                  <a:cxn ang="0">
                    <a:pos x="1136" y="754"/>
                  </a:cxn>
                  <a:cxn ang="0">
                    <a:pos x="1212" y="739"/>
                  </a:cxn>
                  <a:cxn ang="0">
                    <a:pos x="1274" y="816"/>
                  </a:cxn>
                  <a:cxn ang="0">
                    <a:pos x="1105" y="1031"/>
                  </a:cxn>
                  <a:cxn ang="0">
                    <a:pos x="1212" y="1277"/>
                  </a:cxn>
                  <a:cxn ang="0">
                    <a:pos x="1366" y="1385"/>
                  </a:cxn>
                  <a:cxn ang="0">
                    <a:pos x="1412" y="1292"/>
                  </a:cxn>
                  <a:cxn ang="0">
                    <a:pos x="1473" y="1216"/>
                  </a:cxn>
                  <a:cxn ang="0">
                    <a:pos x="1489" y="1462"/>
                  </a:cxn>
                  <a:cxn ang="0">
                    <a:pos x="1473" y="1585"/>
                  </a:cxn>
                  <a:cxn ang="0">
                    <a:pos x="1335" y="1554"/>
                  </a:cxn>
                  <a:cxn ang="0">
                    <a:pos x="997" y="1139"/>
                  </a:cxn>
                  <a:cxn ang="0">
                    <a:pos x="675" y="1262"/>
                  </a:cxn>
                  <a:cxn ang="0">
                    <a:pos x="844" y="1139"/>
                  </a:cxn>
                  <a:cxn ang="0">
                    <a:pos x="844" y="662"/>
                  </a:cxn>
                  <a:cxn ang="0">
                    <a:pos x="568" y="939"/>
                  </a:cxn>
                  <a:cxn ang="0">
                    <a:pos x="706" y="892"/>
                  </a:cxn>
                  <a:cxn ang="0">
                    <a:pos x="767" y="892"/>
                  </a:cxn>
                  <a:cxn ang="0">
                    <a:pos x="675" y="939"/>
                  </a:cxn>
                  <a:cxn ang="0">
                    <a:pos x="568" y="1354"/>
                  </a:cxn>
                  <a:cxn ang="0">
                    <a:pos x="491" y="1492"/>
                  </a:cxn>
                  <a:cxn ang="0">
                    <a:pos x="414" y="1400"/>
                  </a:cxn>
                  <a:cxn ang="0">
                    <a:pos x="322" y="1308"/>
                  </a:cxn>
                  <a:cxn ang="0">
                    <a:pos x="276" y="1231"/>
                  </a:cxn>
                  <a:cxn ang="0">
                    <a:pos x="338" y="1246"/>
                  </a:cxn>
                  <a:cxn ang="0">
                    <a:pos x="445" y="1231"/>
                  </a:cxn>
                  <a:cxn ang="0">
                    <a:pos x="291" y="1092"/>
                  </a:cxn>
                  <a:cxn ang="0">
                    <a:pos x="123" y="1200"/>
                  </a:cxn>
                  <a:cxn ang="0">
                    <a:pos x="0" y="1123"/>
                  </a:cxn>
                  <a:cxn ang="0">
                    <a:pos x="92" y="1077"/>
                  </a:cxn>
                  <a:cxn ang="0">
                    <a:pos x="384" y="769"/>
                  </a:cxn>
                  <a:cxn ang="0">
                    <a:pos x="215" y="816"/>
                  </a:cxn>
                  <a:cxn ang="0">
                    <a:pos x="138" y="769"/>
                  </a:cxn>
                  <a:cxn ang="0">
                    <a:pos x="169" y="739"/>
                  </a:cxn>
                  <a:cxn ang="0">
                    <a:pos x="460" y="677"/>
                  </a:cxn>
                  <a:cxn ang="0">
                    <a:pos x="307" y="523"/>
                  </a:cxn>
                  <a:cxn ang="0">
                    <a:pos x="215" y="554"/>
                  </a:cxn>
                  <a:cxn ang="0">
                    <a:pos x="476" y="369"/>
                  </a:cxn>
                  <a:cxn ang="0">
                    <a:pos x="522" y="292"/>
                  </a:cxn>
                  <a:cxn ang="0">
                    <a:pos x="675" y="339"/>
                  </a:cxn>
                  <a:cxn ang="0">
                    <a:pos x="660" y="400"/>
                  </a:cxn>
                  <a:cxn ang="0">
                    <a:pos x="537" y="477"/>
                  </a:cxn>
                  <a:cxn ang="0">
                    <a:pos x="568" y="616"/>
                  </a:cxn>
                  <a:cxn ang="0">
                    <a:pos x="813" y="600"/>
                  </a:cxn>
                  <a:cxn ang="0">
                    <a:pos x="783" y="292"/>
                  </a:cxn>
                  <a:cxn ang="0">
                    <a:pos x="721" y="62"/>
                  </a:cxn>
                </a:cxnLst>
                <a:rect l="0" t="0" r="r" b="b"/>
                <a:pathLst>
                  <a:path w="1504" h="1585">
                    <a:moveTo>
                      <a:pt x="1028" y="154"/>
                    </a:moveTo>
                    <a:lnTo>
                      <a:pt x="1074" y="154"/>
                    </a:lnTo>
                    <a:lnTo>
                      <a:pt x="1136" y="169"/>
                    </a:lnTo>
                    <a:lnTo>
                      <a:pt x="1197" y="169"/>
                    </a:lnTo>
                    <a:lnTo>
                      <a:pt x="1243" y="200"/>
                    </a:lnTo>
                    <a:lnTo>
                      <a:pt x="1304" y="262"/>
                    </a:lnTo>
                    <a:lnTo>
                      <a:pt x="1304" y="323"/>
                    </a:lnTo>
                    <a:lnTo>
                      <a:pt x="1289" y="339"/>
                    </a:lnTo>
                    <a:lnTo>
                      <a:pt x="1258" y="339"/>
                    </a:lnTo>
                    <a:lnTo>
                      <a:pt x="1228" y="323"/>
                    </a:lnTo>
                    <a:lnTo>
                      <a:pt x="1166" y="277"/>
                    </a:lnTo>
                    <a:lnTo>
                      <a:pt x="1120" y="246"/>
                    </a:lnTo>
                    <a:lnTo>
                      <a:pt x="1059" y="216"/>
                    </a:lnTo>
                    <a:lnTo>
                      <a:pt x="1028" y="185"/>
                    </a:lnTo>
                    <a:lnTo>
                      <a:pt x="1028" y="154"/>
                    </a:lnTo>
                    <a:close/>
                    <a:moveTo>
                      <a:pt x="752" y="0"/>
                    </a:moveTo>
                    <a:lnTo>
                      <a:pt x="783" y="0"/>
                    </a:lnTo>
                    <a:lnTo>
                      <a:pt x="829" y="31"/>
                    </a:lnTo>
                    <a:lnTo>
                      <a:pt x="859" y="46"/>
                    </a:lnTo>
                    <a:lnTo>
                      <a:pt x="890" y="92"/>
                    </a:lnTo>
                    <a:lnTo>
                      <a:pt x="905" y="123"/>
                    </a:lnTo>
                    <a:lnTo>
                      <a:pt x="905" y="139"/>
                    </a:lnTo>
                    <a:lnTo>
                      <a:pt x="890" y="154"/>
                    </a:lnTo>
                    <a:lnTo>
                      <a:pt x="890" y="216"/>
                    </a:lnTo>
                    <a:lnTo>
                      <a:pt x="875" y="277"/>
                    </a:lnTo>
                    <a:lnTo>
                      <a:pt x="875" y="339"/>
                    </a:lnTo>
                    <a:lnTo>
                      <a:pt x="890" y="462"/>
                    </a:lnTo>
                    <a:lnTo>
                      <a:pt x="890" y="585"/>
                    </a:lnTo>
                    <a:lnTo>
                      <a:pt x="905" y="585"/>
                    </a:lnTo>
                    <a:lnTo>
                      <a:pt x="921" y="569"/>
                    </a:lnTo>
                    <a:lnTo>
                      <a:pt x="951" y="554"/>
                    </a:lnTo>
                    <a:lnTo>
                      <a:pt x="997" y="554"/>
                    </a:lnTo>
                    <a:lnTo>
                      <a:pt x="1028" y="539"/>
                    </a:lnTo>
                    <a:lnTo>
                      <a:pt x="1074" y="523"/>
                    </a:lnTo>
                    <a:lnTo>
                      <a:pt x="1136" y="523"/>
                    </a:lnTo>
                    <a:lnTo>
                      <a:pt x="1182" y="539"/>
                    </a:lnTo>
                    <a:lnTo>
                      <a:pt x="1212" y="569"/>
                    </a:lnTo>
                    <a:lnTo>
                      <a:pt x="1197" y="585"/>
                    </a:lnTo>
                    <a:lnTo>
                      <a:pt x="1197" y="600"/>
                    </a:lnTo>
                    <a:lnTo>
                      <a:pt x="1182" y="600"/>
                    </a:lnTo>
                    <a:lnTo>
                      <a:pt x="905" y="662"/>
                    </a:lnTo>
                    <a:lnTo>
                      <a:pt x="967" y="846"/>
                    </a:lnTo>
                    <a:lnTo>
                      <a:pt x="1013" y="1000"/>
                    </a:lnTo>
                    <a:lnTo>
                      <a:pt x="1105" y="877"/>
                    </a:lnTo>
                    <a:lnTo>
                      <a:pt x="1136" y="754"/>
                    </a:lnTo>
                    <a:lnTo>
                      <a:pt x="1166" y="723"/>
                    </a:lnTo>
                    <a:lnTo>
                      <a:pt x="1182" y="723"/>
                    </a:lnTo>
                    <a:lnTo>
                      <a:pt x="1212" y="739"/>
                    </a:lnTo>
                    <a:lnTo>
                      <a:pt x="1228" y="769"/>
                    </a:lnTo>
                    <a:lnTo>
                      <a:pt x="1258" y="785"/>
                    </a:lnTo>
                    <a:lnTo>
                      <a:pt x="1274" y="816"/>
                    </a:lnTo>
                    <a:lnTo>
                      <a:pt x="1274" y="831"/>
                    </a:lnTo>
                    <a:lnTo>
                      <a:pt x="1197" y="908"/>
                    </a:lnTo>
                    <a:lnTo>
                      <a:pt x="1105" y="1031"/>
                    </a:lnTo>
                    <a:lnTo>
                      <a:pt x="1059" y="1077"/>
                    </a:lnTo>
                    <a:lnTo>
                      <a:pt x="1136" y="1185"/>
                    </a:lnTo>
                    <a:lnTo>
                      <a:pt x="1212" y="1277"/>
                    </a:lnTo>
                    <a:lnTo>
                      <a:pt x="1289" y="1354"/>
                    </a:lnTo>
                    <a:lnTo>
                      <a:pt x="1350" y="1385"/>
                    </a:lnTo>
                    <a:lnTo>
                      <a:pt x="1366" y="1385"/>
                    </a:lnTo>
                    <a:lnTo>
                      <a:pt x="1381" y="1369"/>
                    </a:lnTo>
                    <a:lnTo>
                      <a:pt x="1396" y="1339"/>
                    </a:lnTo>
                    <a:lnTo>
                      <a:pt x="1412" y="1292"/>
                    </a:lnTo>
                    <a:lnTo>
                      <a:pt x="1458" y="1200"/>
                    </a:lnTo>
                    <a:lnTo>
                      <a:pt x="1458" y="1185"/>
                    </a:lnTo>
                    <a:lnTo>
                      <a:pt x="1473" y="1216"/>
                    </a:lnTo>
                    <a:lnTo>
                      <a:pt x="1473" y="1246"/>
                    </a:lnTo>
                    <a:lnTo>
                      <a:pt x="1489" y="1385"/>
                    </a:lnTo>
                    <a:lnTo>
                      <a:pt x="1489" y="1462"/>
                    </a:lnTo>
                    <a:lnTo>
                      <a:pt x="1504" y="1492"/>
                    </a:lnTo>
                    <a:lnTo>
                      <a:pt x="1504" y="1554"/>
                    </a:lnTo>
                    <a:lnTo>
                      <a:pt x="1473" y="1585"/>
                    </a:lnTo>
                    <a:lnTo>
                      <a:pt x="1412" y="1585"/>
                    </a:lnTo>
                    <a:lnTo>
                      <a:pt x="1381" y="1569"/>
                    </a:lnTo>
                    <a:lnTo>
                      <a:pt x="1335" y="1554"/>
                    </a:lnTo>
                    <a:lnTo>
                      <a:pt x="1289" y="1523"/>
                    </a:lnTo>
                    <a:lnTo>
                      <a:pt x="1120" y="1354"/>
                    </a:lnTo>
                    <a:lnTo>
                      <a:pt x="997" y="1139"/>
                    </a:lnTo>
                    <a:lnTo>
                      <a:pt x="844" y="1216"/>
                    </a:lnTo>
                    <a:lnTo>
                      <a:pt x="706" y="1262"/>
                    </a:lnTo>
                    <a:lnTo>
                      <a:pt x="675" y="1262"/>
                    </a:lnTo>
                    <a:lnTo>
                      <a:pt x="660" y="1246"/>
                    </a:lnTo>
                    <a:lnTo>
                      <a:pt x="675" y="1246"/>
                    </a:lnTo>
                    <a:lnTo>
                      <a:pt x="844" y="1139"/>
                    </a:lnTo>
                    <a:lnTo>
                      <a:pt x="967" y="1062"/>
                    </a:lnTo>
                    <a:lnTo>
                      <a:pt x="890" y="862"/>
                    </a:lnTo>
                    <a:lnTo>
                      <a:pt x="844" y="662"/>
                    </a:lnTo>
                    <a:lnTo>
                      <a:pt x="690" y="692"/>
                    </a:lnTo>
                    <a:lnTo>
                      <a:pt x="568" y="739"/>
                    </a:lnTo>
                    <a:lnTo>
                      <a:pt x="568" y="939"/>
                    </a:lnTo>
                    <a:lnTo>
                      <a:pt x="629" y="908"/>
                    </a:lnTo>
                    <a:lnTo>
                      <a:pt x="675" y="892"/>
                    </a:lnTo>
                    <a:lnTo>
                      <a:pt x="706" y="892"/>
                    </a:lnTo>
                    <a:lnTo>
                      <a:pt x="737" y="877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892"/>
                    </a:lnTo>
                    <a:lnTo>
                      <a:pt x="721" y="923"/>
                    </a:lnTo>
                    <a:lnTo>
                      <a:pt x="675" y="939"/>
                    </a:lnTo>
                    <a:lnTo>
                      <a:pt x="629" y="969"/>
                    </a:lnTo>
                    <a:lnTo>
                      <a:pt x="568" y="1000"/>
                    </a:lnTo>
                    <a:lnTo>
                      <a:pt x="568" y="1354"/>
                    </a:lnTo>
                    <a:lnTo>
                      <a:pt x="537" y="1446"/>
                    </a:lnTo>
                    <a:lnTo>
                      <a:pt x="522" y="1477"/>
                    </a:lnTo>
                    <a:lnTo>
                      <a:pt x="491" y="1492"/>
                    </a:lnTo>
                    <a:lnTo>
                      <a:pt x="476" y="1446"/>
                    </a:lnTo>
                    <a:lnTo>
                      <a:pt x="460" y="1446"/>
                    </a:lnTo>
                    <a:lnTo>
                      <a:pt x="414" y="1400"/>
                    </a:lnTo>
                    <a:lnTo>
                      <a:pt x="399" y="1369"/>
                    </a:lnTo>
                    <a:lnTo>
                      <a:pt x="353" y="1323"/>
                    </a:lnTo>
                    <a:lnTo>
                      <a:pt x="322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31"/>
                    </a:lnTo>
                    <a:lnTo>
                      <a:pt x="291" y="1231"/>
                    </a:lnTo>
                    <a:lnTo>
                      <a:pt x="322" y="1246"/>
                    </a:lnTo>
                    <a:lnTo>
                      <a:pt x="338" y="1246"/>
                    </a:lnTo>
                    <a:lnTo>
                      <a:pt x="384" y="1262"/>
                    </a:lnTo>
                    <a:lnTo>
                      <a:pt x="430" y="1262"/>
                    </a:lnTo>
                    <a:lnTo>
                      <a:pt x="445" y="1231"/>
                    </a:lnTo>
                    <a:lnTo>
                      <a:pt x="460" y="1154"/>
                    </a:lnTo>
                    <a:lnTo>
                      <a:pt x="460" y="1016"/>
                    </a:lnTo>
                    <a:lnTo>
                      <a:pt x="291" y="1092"/>
                    </a:lnTo>
                    <a:lnTo>
                      <a:pt x="169" y="1185"/>
                    </a:lnTo>
                    <a:lnTo>
                      <a:pt x="153" y="1200"/>
                    </a:lnTo>
                    <a:lnTo>
                      <a:pt x="123" y="1200"/>
                    </a:lnTo>
                    <a:lnTo>
                      <a:pt x="77" y="1169"/>
                    </a:lnTo>
                    <a:lnTo>
                      <a:pt x="31" y="1154"/>
                    </a:lnTo>
                    <a:lnTo>
                      <a:pt x="0" y="1123"/>
                    </a:lnTo>
                    <a:lnTo>
                      <a:pt x="0" y="1108"/>
                    </a:lnTo>
                    <a:lnTo>
                      <a:pt x="31" y="1077"/>
                    </a:lnTo>
                    <a:lnTo>
                      <a:pt x="92" y="1077"/>
                    </a:lnTo>
                    <a:lnTo>
                      <a:pt x="460" y="954"/>
                    </a:lnTo>
                    <a:lnTo>
                      <a:pt x="460" y="754"/>
                    </a:lnTo>
                    <a:lnTo>
                      <a:pt x="384" y="769"/>
                    </a:lnTo>
                    <a:lnTo>
                      <a:pt x="291" y="800"/>
                    </a:lnTo>
                    <a:lnTo>
                      <a:pt x="261" y="816"/>
                    </a:lnTo>
                    <a:lnTo>
                      <a:pt x="215" y="816"/>
                    </a:lnTo>
                    <a:lnTo>
                      <a:pt x="184" y="800"/>
                    </a:lnTo>
                    <a:lnTo>
                      <a:pt x="169" y="785"/>
                    </a:lnTo>
                    <a:lnTo>
                      <a:pt x="138" y="769"/>
                    </a:lnTo>
                    <a:lnTo>
                      <a:pt x="138" y="754"/>
                    </a:lnTo>
                    <a:lnTo>
                      <a:pt x="153" y="739"/>
                    </a:lnTo>
                    <a:lnTo>
                      <a:pt x="169" y="739"/>
                    </a:lnTo>
                    <a:lnTo>
                      <a:pt x="307" y="708"/>
                    </a:lnTo>
                    <a:lnTo>
                      <a:pt x="414" y="692"/>
                    </a:lnTo>
                    <a:lnTo>
                      <a:pt x="460" y="677"/>
                    </a:lnTo>
                    <a:lnTo>
                      <a:pt x="460" y="616"/>
                    </a:lnTo>
                    <a:lnTo>
                      <a:pt x="430" y="492"/>
                    </a:lnTo>
                    <a:lnTo>
                      <a:pt x="307" y="523"/>
                    </a:lnTo>
                    <a:lnTo>
                      <a:pt x="276" y="539"/>
                    </a:lnTo>
                    <a:lnTo>
                      <a:pt x="230" y="554"/>
                    </a:lnTo>
                    <a:lnTo>
                      <a:pt x="215" y="554"/>
                    </a:lnTo>
                    <a:lnTo>
                      <a:pt x="215" y="539"/>
                    </a:lnTo>
                    <a:lnTo>
                      <a:pt x="384" y="446"/>
                    </a:lnTo>
                    <a:lnTo>
                      <a:pt x="476" y="369"/>
                    </a:lnTo>
                    <a:lnTo>
                      <a:pt x="506" y="323"/>
                    </a:lnTo>
                    <a:lnTo>
                      <a:pt x="506" y="308"/>
                    </a:lnTo>
                    <a:lnTo>
                      <a:pt x="522" y="292"/>
                    </a:lnTo>
                    <a:lnTo>
                      <a:pt x="568" y="292"/>
                    </a:lnTo>
                    <a:lnTo>
                      <a:pt x="614" y="308"/>
                    </a:lnTo>
                    <a:lnTo>
                      <a:pt x="675" y="339"/>
                    </a:lnTo>
                    <a:lnTo>
                      <a:pt x="690" y="369"/>
                    </a:lnTo>
                    <a:lnTo>
                      <a:pt x="690" y="400"/>
                    </a:lnTo>
                    <a:lnTo>
                      <a:pt x="660" y="400"/>
                    </a:lnTo>
                    <a:lnTo>
                      <a:pt x="568" y="431"/>
                    </a:lnTo>
                    <a:lnTo>
                      <a:pt x="506" y="462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583" y="585"/>
                    </a:lnTo>
                    <a:lnTo>
                      <a:pt x="568" y="616"/>
                    </a:lnTo>
                    <a:lnTo>
                      <a:pt x="568" y="677"/>
                    </a:lnTo>
                    <a:lnTo>
                      <a:pt x="783" y="616"/>
                    </a:lnTo>
                    <a:lnTo>
                      <a:pt x="813" y="600"/>
                    </a:lnTo>
                    <a:lnTo>
                      <a:pt x="829" y="600"/>
                    </a:lnTo>
                    <a:lnTo>
                      <a:pt x="798" y="416"/>
                    </a:lnTo>
                    <a:lnTo>
                      <a:pt x="783" y="292"/>
                    </a:lnTo>
                    <a:lnTo>
                      <a:pt x="767" y="200"/>
                    </a:lnTo>
                    <a:lnTo>
                      <a:pt x="752" y="139"/>
                    </a:lnTo>
                    <a:lnTo>
                      <a:pt x="721" y="62"/>
                    </a:lnTo>
                    <a:lnTo>
                      <a:pt x="721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7" name="Freeform 63"/>
              <p:cNvSpPr>
                <a:spLocks noEditPoints="1"/>
              </p:cNvSpPr>
              <p:nvPr/>
            </p:nvSpPr>
            <p:spPr bwMode="auto">
              <a:xfrm>
                <a:off x="30082" y="9821"/>
                <a:ext cx="1473" cy="1492"/>
              </a:xfrm>
              <a:custGeom>
                <a:avLst/>
                <a:gdLst/>
                <a:ahLst/>
                <a:cxnLst>
                  <a:cxn ang="0">
                    <a:pos x="660" y="323"/>
                  </a:cxn>
                  <a:cxn ang="0">
                    <a:pos x="752" y="431"/>
                  </a:cxn>
                  <a:cxn ang="0">
                    <a:pos x="721" y="492"/>
                  </a:cxn>
                  <a:cxn ang="0">
                    <a:pos x="721" y="646"/>
                  </a:cxn>
                  <a:cxn ang="0">
                    <a:pos x="829" y="616"/>
                  </a:cxn>
                  <a:cxn ang="0">
                    <a:pos x="783" y="277"/>
                  </a:cxn>
                  <a:cxn ang="0">
                    <a:pos x="921" y="246"/>
                  </a:cxn>
                  <a:cxn ang="0">
                    <a:pos x="921" y="339"/>
                  </a:cxn>
                  <a:cxn ang="0">
                    <a:pos x="875" y="662"/>
                  </a:cxn>
                  <a:cxn ang="0">
                    <a:pos x="798" y="662"/>
                  </a:cxn>
                  <a:cxn ang="0">
                    <a:pos x="644" y="769"/>
                  </a:cxn>
                  <a:cxn ang="0">
                    <a:pos x="614" y="1277"/>
                  </a:cxn>
                  <a:cxn ang="0">
                    <a:pos x="568" y="1354"/>
                  </a:cxn>
                  <a:cxn ang="0">
                    <a:pos x="552" y="1077"/>
                  </a:cxn>
                  <a:cxn ang="0">
                    <a:pos x="537" y="308"/>
                  </a:cxn>
                  <a:cxn ang="0">
                    <a:pos x="583" y="246"/>
                  </a:cxn>
                  <a:cxn ang="0">
                    <a:pos x="737" y="231"/>
                  </a:cxn>
                  <a:cxn ang="0">
                    <a:pos x="1350" y="77"/>
                  </a:cxn>
                  <a:cxn ang="0">
                    <a:pos x="1473" y="200"/>
                  </a:cxn>
                  <a:cxn ang="0">
                    <a:pos x="1442" y="262"/>
                  </a:cxn>
                  <a:cxn ang="0">
                    <a:pos x="1458" y="1200"/>
                  </a:cxn>
                  <a:cxn ang="0">
                    <a:pos x="1458" y="1385"/>
                  </a:cxn>
                  <a:cxn ang="0">
                    <a:pos x="1381" y="1492"/>
                  </a:cxn>
                  <a:cxn ang="0">
                    <a:pos x="1335" y="1477"/>
                  </a:cxn>
                  <a:cxn ang="0">
                    <a:pos x="1212" y="1354"/>
                  </a:cxn>
                  <a:cxn ang="0">
                    <a:pos x="1182" y="1292"/>
                  </a:cxn>
                  <a:cxn ang="0">
                    <a:pos x="1289" y="1323"/>
                  </a:cxn>
                  <a:cxn ang="0">
                    <a:pos x="1350" y="1246"/>
                  </a:cxn>
                  <a:cxn ang="0">
                    <a:pos x="1335" y="539"/>
                  </a:cxn>
                  <a:cxn ang="0">
                    <a:pos x="1335" y="216"/>
                  </a:cxn>
                  <a:cxn ang="0">
                    <a:pos x="1258" y="200"/>
                  </a:cxn>
                  <a:cxn ang="0">
                    <a:pos x="1120" y="231"/>
                  </a:cxn>
                  <a:cxn ang="0">
                    <a:pos x="1212" y="323"/>
                  </a:cxn>
                  <a:cxn ang="0">
                    <a:pos x="1304" y="369"/>
                  </a:cxn>
                  <a:cxn ang="0">
                    <a:pos x="1197" y="400"/>
                  </a:cxn>
                  <a:cxn ang="0">
                    <a:pos x="1105" y="554"/>
                  </a:cxn>
                  <a:cxn ang="0">
                    <a:pos x="1320" y="523"/>
                  </a:cxn>
                  <a:cxn ang="0">
                    <a:pos x="1228" y="554"/>
                  </a:cxn>
                  <a:cxn ang="0">
                    <a:pos x="1120" y="616"/>
                  </a:cxn>
                  <a:cxn ang="0">
                    <a:pos x="1043" y="539"/>
                  </a:cxn>
                  <a:cxn ang="0">
                    <a:pos x="1028" y="292"/>
                  </a:cxn>
                  <a:cxn ang="0">
                    <a:pos x="982" y="123"/>
                  </a:cxn>
                  <a:cxn ang="0">
                    <a:pos x="1243" y="108"/>
                  </a:cxn>
                  <a:cxn ang="0">
                    <a:pos x="430" y="0"/>
                  </a:cxn>
                  <a:cxn ang="0">
                    <a:pos x="537" y="108"/>
                  </a:cxn>
                  <a:cxn ang="0">
                    <a:pos x="460" y="246"/>
                  </a:cxn>
                  <a:cxn ang="0">
                    <a:pos x="399" y="554"/>
                  </a:cxn>
                  <a:cxn ang="0">
                    <a:pos x="384" y="785"/>
                  </a:cxn>
                  <a:cxn ang="0">
                    <a:pos x="338" y="1416"/>
                  </a:cxn>
                  <a:cxn ang="0">
                    <a:pos x="291" y="1416"/>
                  </a:cxn>
                  <a:cxn ang="0">
                    <a:pos x="245" y="1292"/>
                  </a:cxn>
                  <a:cxn ang="0">
                    <a:pos x="291" y="969"/>
                  </a:cxn>
                  <a:cxn ang="0">
                    <a:pos x="276" y="554"/>
                  </a:cxn>
                  <a:cxn ang="0">
                    <a:pos x="77" y="785"/>
                  </a:cxn>
                  <a:cxn ang="0">
                    <a:pos x="0" y="816"/>
                  </a:cxn>
                  <a:cxn ang="0">
                    <a:pos x="245" y="462"/>
                  </a:cxn>
                  <a:cxn ang="0">
                    <a:pos x="399" y="139"/>
                  </a:cxn>
                  <a:cxn ang="0">
                    <a:pos x="384" y="62"/>
                  </a:cxn>
                </a:cxnLst>
                <a:rect l="0" t="0" r="r" b="b"/>
                <a:pathLst>
                  <a:path w="1473" h="1492">
                    <a:moveTo>
                      <a:pt x="783" y="277"/>
                    </a:moveTo>
                    <a:lnTo>
                      <a:pt x="752" y="292"/>
                    </a:lnTo>
                    <a:lnTo>
                      <a:pt x="660" y="323"/>
                    </a:lnTo>
                    <a:lnTo>
                      <a:pt x="660" y="446"/>
                    </a:lnTo>
                    <a:lnTo>
                      <a:pt x="690" y="431"/>
                    </a:lnTo>
                    <a:lnTo>
                      <a:pt x="752" y="431"/>
                    </a:lnTo>
                    <a:lnTo>
                      <a:pt x="783" y="462"/>
                    </a:lnTo>
                    <a:lnTo>
                      <a:pt x="767" y="477"/>
                    </a:lnTo>
                    <a:lnTo>
                      <a:pt x="721" y="492"/>
                    </a:lnTo>
                    <a:lnTo>
                      <a:pt x="660" y="508"/>
                    </a:lnTo>
                    <a:lnTo>
                      <a:pt x="660" y="662"/>
                    </a:lnTo>
                    <a:lnTo>
                      <a:pt x="721" y="646"/>
                    </a:lnTo>
                    <a:lnTo>
                      <a:pt x="767" y="631"/>
                    </a:lnTo>
                    <a:lnTo>
                      <a:pt x="798" y="616"/>
                    </a:lnTo>
                    <a:lnTo>
                      <a:pt x="829" y="616"/>
                    </a:lnTo>
                    <a:lnTo>
                      <a:pt x="829" y="308"/>
                    </a:lnTo>
                    <a:lnTo>
                      <a:pt x="798" y="277"/>
                    </a:lnTo>
                    <a:lnTo>
                      <a:pt x="783" y="277"/>
                    </a:lnTo>
                    <a:close/>
                    <a:moveTo>
                      <a:pt x="813" y="216"/>
                    </a:moveTo>
                    <a:lnTo>
                      <a:pt x="859" y="216"/>
                    </a:lnTo>
                    <a:lnTo>
                      <a:pt x="921" y="246"/>
                    </a:lnTo>
                    <a:lnTo>
                      <a:pt x="936" y="262"/>
                    </a:lnTo>
                    <a:lnTo>
                      <a:pt x="936" y="292"/>
                    </a:lnTo>
                    <a:lnTo>
                      <a:pt x="921" y="339"/>
                    </a:lnTo>
                    <a:lnTo>
                      <a:pt x="890" y="400"/>
                    </a:lnTo>
                    <a:lnTo>
                      <a:pt x="890" y="616"/>
                    </a:lnTo>
                    <a:lnTo>
                      <a:pt x="875" y="662"/>
                    </a:lnTo>
                    <a:lnTo>
                      <a:pt x="844" y="692"/>
                    </a:lnTo>
                    <a:lnTo>
                      <a:pt x="829" y="692"/>
                    </a:lnTo>
                    <a:lnTo>
                      <a:pt x="798" y="662"/>
                    </a:lnTo>
                    <a:lnTo>
                      <a:pt x="798" y="646"/>
                    </a:lnTo>
                    <a:lnTo>
                      <a:pt x="644" y="677"/>
                    </a:lnTo>
                    <a:lnTo>
                      <a:pt x="644" y="769"/>
                    </a:lnTo>
                    <a:lnTo>
                      <a:pt x="629" y="892"/>
                    </a:lnTo>
                    <a:lnTo>
                      <a:pt x="629" y="1216"/>
                    </a:lnTo>
                    <a:lnTo>
                      <a:pt x="614" y="1277"/>
                    </a:lnTo>
                    <a:lnTo>
                      <a:pt x="614" y="1323"/>
                    </a:lnTo>
                    <a:lnTo>
                      <a:pt x="598" y="1354"/>
                    </a:lnTo>
                    <a:lnTo>
                      <a:pt x="568" y="1354"/>
                    </a:lnTo>
                    <a:lnTo>
                      <a:pt x="522" y="1262"/>
                    </a:lnTo>
                    <a:lnTo>
                      <a:pt x="522" y="1169"/>
                    </a:lnTo>
                    <a:lnTo>
                      <a:pt x="552" y="1077"/>
                    </a:lnTo>
                    <a:lnTo>
                      <a:pt x="568" y="923"/>
                    </a:lnTo>
                    <a:lnTo>
                      <a:pt x="568" y="400"/>
                    </a:lnTo>
                    <a:lnTo>
                      <a:pt x="537" y="308"/>
                    </a:lnTo>
                    <a:lnTo>
                      <a:pt x="522" y="277"/>
                    </a:lnTo>
                    <a:lnTo>
                      <a:pt x="522" y="246"/>
                    </a:lnTo>
                    <a:lnTo>
                      <a:pt x="583" y="246"/>
                    </a:lnTo>
                    <a:lnTo>
                      <a:pt x="598" y="262"/>
                    </a:lnTo>
                    <a:lnTo>
                      <a:pt x="629" y="277"/>
                    </a:lnTo>
                    <a:lnTo>
                      <a:pt x="737" y="231"/>
                    </a:lnTo>
                    <a:lnTo>
                      <a:pt x="813" y="216"/>
                    </a:lnTo>
                    <a:close/>
                    <a:moveTo>
                      <a:pt x="1289" y="77"/>
                    </a:moveTo>
                    <a:lnTo>
                      <a:pt x="1350" y="77"/>
                    </a:lnTo>
                    <a:lnTo>
                      <a:pt x="1412" y="108"/>
                    </a:lnTo>
                    <a:lnTo>
                      <a:pt x="1473" y="169"/>
                    </a:lnTo>
                    <a:lnTo>
                      <a:pt x="1473" y="200"/>
                    </a:lnTo>
                    <a:lnTo>
                      <a:pt x="1458" y="200"/>
                    </a:lnTo>
                    <a:lnTo>
                      <a:pt x="1458" y="231"/>
                    </a:lnTo>
                    <a:lnTo>
                      <a:pt x="1442" y="262"/>
                    </a:lnTo>
                    <a:lnTo>
                      <a:pt x="1442" y="692"/>
                    </a:lnTo>
                    <a:lnTo>
                      <a:pt x="1458" y="923"/>
                    </a:lnTo>
                    <a:lnTo>
                      <a:pt x="1458" y="1200"/>
                    </a:lnTo>
                    <a:lnTo>
                      <a:pt x="1473" y="1262"/>
                    </a:lnTo>
                    <a:lnTo>
                      <a:pt x="1473" y="1339"/>
                    </a:lnTo>
                    <a:lnTo>
                      <a:pt x="1458" y="1385"/>
                    </a:lnTo>
                    <a:lnTo>
                      <a:pt x="1442" y="1416"/>
                    </a:lnTo>
                    <a:lnTo>
                      <a:pt x="1412" y="1462"/>
                    </a:lnTo>
                    <a:lnTo>
                      <a:pt x="1381" y="1492"/>
                    </a:lnTo>
                    <a:lnTo>
                      <a:pt x="1366" y="1492"/>
                    </a:lnTo>
                    <a:lnTo>
                      <a:pt x="1350" y="1477"/>
                    </a:lnTo>
                    <a:lnTo>
                      <a:pt x="1335" y="1477"/>
                    </a:lnTo>
                    <a:lnTo>
                      <a:pt x="1320" y="1446"/>
                    </a:lnTo>
                    <a:lnTo>
                      <a:pt x="1289" y="1431"/>
                    </a:lnTo>
                    <a:lnTo>
                      <a:pt x="1212" y="1354"/>
                    </a:lnTo>
                    <a:lnTo>
                      <a:pt x="1151" y="1308"/>
                    </a:lnTo>
                    <a:lnTo>
                      <a:pt x="1166" y="1292"/>
                    </a:lnTo>
                    <a:lnTo>
                      <a:pt x="1182" y="1292"/>
                    </a:lnTo>
                    <a:lnTo>
                      <a:pt x="1212" y="1308"/>
                    </a:lnTo>
                    <a:lnTo>
                      <a:pt x="1243" y="1308"/>
                    </a:lnTo>
                    <a:lnTo>
                      <a:pt x="1289" y="1323"/>
                    </a:lnTo>
                    <a:lnTo>
                      <a:pt x="1320" y="1323"/>
                    </a:lnTo>
                    <a:lnTo>
                      <a:pt x="1335" y="1308"/>
                    </a:lnTo>
                    <a:lnTo>
                      <a:pt x="1350" y="1246"/>
                    </a:lnTo>
                    <a:lnTo>
                      <a:pt x="1366" y="1108"/>
                    </a:lnTo>
                    <a:lnTo>
                      <a:pt x="1366" y="539"/>
                    </a:lnTo>
                    <a:lnTo>
                      <a:pt x="1335" y="539"/>
                    </a:lnTo>
                    <a:lnTo>
                      <a:pt x="1350" y="508"/>
                    </a:lnTo>
                    <a:lnTo>
                      <a:pt x="1350" y="246"/>
                    </a:lnTo>
                    <a:lnTo>
                      <a:pt x="1335" y="216"/>
                    </a:lnTo>
                    <a:lnTo>
                      <a:pt x="1304" y="185"/>
                    </a:lnTo>
                    <a:lnTo>
                      <a:pt x="1289" y="185"/>
                    </a:lnTo>
                    <a:lnTo>
                      <a:pt x="1258" y="200"/>
                    </a:lnTo>
                    <a:lnTo>
                      <a:pt x="1212" y="216"/>
                    </a:lnTo>
                    <a:lnTo>
                      <a:pt x="1166" y="216"/>
                    </a:lnTo>
                    <a:lnTo>
                      <a:pt x="1120" y="231"/>
                    </a:lnTo>
                    <a:lnTo>
                      <a:pt x="1120" y="369"/>
                    </a:lnTo>
                    <a:lnTo>
                      <a:pt x="1166" y="339"/>
                    </a:lnTo>
                    <a:lnTo>
                      <a:pt x="1212" y="323"/>
                    </a:lnTo>
                    <a:lnTo>
                      <a:pt x="1274" y="323"/>
                    </a:lnTo>
                    <a:lnTo>
                      <a:pt x="1304" y="354"/>
                    </a:lnTo>
                    <a:lnTo>
                      <a:pt x="1304" y="369"/>
                    </a:lnTo>
                    <a:lnTo>
                      <a:pt x="1289" y="385"/>
                    </a:lnTo>
                    <a:lnTo>
                      <a:pt x="1243" y="385"/>
                    </a:lnTo>
                    <a:lnTo>
                      <a:pt x="1197" y="400"/>
                    </a:lnTo>
                    <a:lnTo>
                      <a:pt x="1120" y="416"/>
                    </a:lnTo>
                    <a:lnTo>
                      <a:pt x="1105" y="416"/>
                    </a:lnTo>
                    <a:lnTo>
                      <a:pt x="1105" y="554"/>
                    </a:lnTo>
                    <a:lnTo>
                      <a:pt x="1182" y="539"/>
                    </a:lnTo>
                    <a:lnTo>
                      <a:pt x="1243" y="523"/>
                    </a:lnTo>
                    <a:lnTo>
                      <a:pt x="1320" y="523"/>
                    </a:lnTo>
                    <a:lnTo>
                      <a:pt x="1335" y="539"/>
                    </a:lnTo>
                    <a:lnTo>
                      <a:pt x="1304" y="539"/>
                    </a:lnTo>
                    <a:lnTo>
                      <a:pt x="1228" y="554"/>
                    </a:lnTo>
                    <a:lnTo>
                      <a:pt x="1136" y="569"/>
                    </a:lnTo>
                    <a:lnTo>
                      <a:pt x="1120" y="569"/>
                    </a:lnTo>
                    <a:lnTo>
                      <a:pt x="1120" y="616"/>
                    </a:lnTo>
                    <a:lnTo>
                      <a:pt x="1089" y="616"/>
                    </a:lnTo>
                    <a:lnTo>
                      <a:pt x="1074" y="600"/>
                    </a:lnTo>
                    <a:lnTo>
                      <a:pt x="1043" y="539"/>
                    </a:lnTo>
                    <a:lnTo>
                      <a:pt x="1043" y="492"/>
                    </a:lnTo>
                    <a:lnTo>
                      <a:pt x="1028" y="492"/>
                    </a:lnTo>
                    <a:lnTo>
                      <a:pt x="1028" y="292"/>
                    </a:lnTo>
                    <a:lnTo>
                      <a:pt x="1013" y="200"/>
                    </a:lnTo>
                    <a:lnTo>
                      <a:pt x="982" y="154"/>
                    </a:lnTo>
                    <a:lnTo>
                      <a:pt x="982" y="123"/>
                    </a:lnTo>
                    <a:lnTo>
                      <a:pt x="1028" y="123"/>
                    </a:lnTo>
                    <a:lnTo>
                      <a:pt x="1059" y="154"/>
                    </a:lnTo>
                    <a:lnTo>
                      <a:pt x="1243" y="108"/>
                    </a:lnTo>
                    <a:lnTo>
                      <a:pt x="1289" y="77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76" y="16"/>
                    </a:lnTo>
                    <a:lnTo>
                      <a:pt x="506" y="46"/>
                    </a:lnTo>
                    <a:lnTo>
                      <a:pt x="537" y="108"/>
                    </a:lnTo>
                    <a:lnTo>
                      <a:pt x="537" y="139"/>
                    </a:lnTo>
                    <a:lnTo>
                      <a:pt x="491" y="185"/>
                    </a:lnTo>
                    <a:lnTo>
                      <a:pt x="460" y="246"/>
                    </a:lnTo>
                    <a:lnTo>
                      <a:pt x="399" y="339"/>
                    </a:lnTo>
                    <a:lnTo>
                      <a:pt x="322" y="477"/>
                    </a:lnTo>
                    <a:lnTo>
                      <a:pt x="399" y="554"/>
                    </a:lnTo>
                    <a:lnTo>
                      <a:pt x="399" y="616"/>
                    </a:lnTo>
                    <a:lnTo>
                      <a:pt x="384" y="677"/>
                    </a:lnTo>
                    <a:lnTo>
                      <a:pt x="384" y="785"/>
                    </a:lnTo>
                    <a:lnTo>
                      <a:pt x="368" y="969"/>
                    </a:lnTo>
                    <a:lnTo>
                      <a:pt x="368" y="1354"/>
                    </a:lnTo>
                    <a:lnTo>
                      <a:pt x="338" y="1416"/>
                    </a:lnTo>
                    <a:lnTo>
                      <a:pt x="322" y="1431"/>
                    </a:lnTo>
                    <a:lnTo>
                      <a:pt x="307" y="1431"/>
                    </a:lnTo>
                    <a:lnTo>
                      <a:pt x="291" y="1416"/>
                    </a:lnTo>
                    <a:lnTo>
                      <a:pt x="261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1" y="1231"/>
                    </a:lnTo>
                    <a:lnTo>
                      <a:pt x="276" y="1123"/>
                    </a:lnTo>
                    <a:lnTo>
                      <a:pt x="291" y="969"/>
                    </a:lnTo>
                    <a:lnTo>
                      <a:pt x="307" y="769"/>
                    </a:lnTo>
                    <a:lnTo>
                      <a:pt x="307" y="677"/>
                    </a:lnTo>
                    <a:lnTo>
                      <a:pt x="276" y="554"/>
                    </a:lnTo>
                    <a:lnTo>
                      <a:pt x="230" y="616"/>
                    </a:lnTo>
                    <a:lnTo>
                      <a:pt x="153" y="692"/>
                    </a:lnTo>
                    <a:lnTo>
                      <a:pt x="77" y="785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16"/>
                    </a:lnTo>
                    <a:lnTo>
                      <a:pt x="15" y="800"/>
                    </a:lnTo>
                    <a:lnTo>
                      <a:pt x="138" y="631"/>
                    </a:lnTo>
                    <a:lnTo>
                      <a:pt x="245" y="462"/>
                    </a:lnTo>
                    <a:lnTo>
                      <a:pt x="338" y="323"/>
                    </a:lnTo>
                    <a:lnTo>
                      <a:pt x="384" y="216"/>
                    </a:lnTo>
                    <a:lnTo>
                      <a:pt x="399" y="139"/>
                    </a:lnTo>
                    <a:lnTo>
                      <a:pt x="399" y="92"/>
                    </a:lnTo>
                    <a:lnTo>
                      <a:pt x="384" y="77"/>
                    </a:lnTo>
                    <a:lnTo>
                      <a:pt x="384" y="62"/>
                    </a:lnTo>
                    <a:lnTo>
                      <a:pt x="368" y="1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8" name="Freeform 64"/>
              <p:cNvSpPr>
                <a:spLocks noEditPoints="1"/>
              </p:cNvSpPr>
              <p:nvPr/>
            </p:nvSpPr>
            <p:spPr bwMode="auto">
              <a:xfrm>
                <a:off x="31908" y="9760"/>
                <a:ext cx="1535" cy="1630"/>
              </a:xfrm>
              <a:custGeom>
                <a:avLst/>
                <a:gdLst/>
                <a:ahLst/>
                <a:cxnLst>
                  <a:cxn ang="0">
                    <a:pos x="568" y="1123"/>
                  </a:cxn>
                  <a:cxn ang="0">
                    <a:pos x="737" y="1200"/>
                  </a:cxn>
                  <a:cxn ang="0">
                    <a:pos x="721" y="1277"/>
                  </a:cxn>
                  <a:cxn ang="0">
                    <a:pos x="706" y="1384"/>
                  </a:cxn>
                  <a:cxn ang="0">
                    <a:pos x="860" y="1415"/>
                  </a:cxn>
                  <a:cxn ang="0">
                    <a:pos x="921" y="1138"/>
                  </a:cxn>
                  <a:cxn ang="0">
                    <a:pos x="829" y="1077"/>
                  </a:cxn>
                  <a:cxn ang="0">
                    <a:pos x="998" y="1046"/>
                  </a:cxn>
                  <a:cxn ang="0">
                    <a:pos x="1059" y="1123"/>
                  </a:cxn>
                  <a:cxn ang="0">
                    <a:pos x="1028" y="1215"/>
                  </a:cxn>
                  <a:cxn ang="0">
                    <a:pos x="1013" y="1584"/>
                  </a:cxn>
                  <a:cxn ang="0">
                    <a:pos x="936" y="1615"/>
                  </a:cxn>
                  <a:cxn ang="0">
                    <a:pos x="675" y="1492"/>
                  </a:cxn>
                  <a:cxn ang="0">
                    <a:pos x="537" y="1523"/>
                  </a:cxn>
                  <a:cxn ang="0">
                    <a:pos x="445" y="1507"/>
                  </a:cxn>
                  <a:cxn ang="0">
                    <a:pos x="476" y="1369"/>
                  </a:cxn>
                  <a:cxn ang="0">
                    <a:pos x="445" y="1061"/>
                  </a:cxn>
                  <a:cxn ang="0">
                    <a:pos x="706" y="1061"/>
                  </a:cxn>
                  <a:cxn ang="0">
                    <a:pos x="522" y="707"/>
                  </a:cxn>
                  <a:cxn ang="0">
                    <a:pos x="645" y="784"/>
                  </a:cxn>
                  <a:cxn ang="0">
                    <a:pos x="583" y="830"/>
                  </a:cxn>
                  <a:cxn ang="0">
                    <a:pos x="522" y="707"/>
                  </a:cxn>
                  <a:cxn ang="0">
                    <a:pos x="952" y="692"/>
                  </a:cxn>
                  <a:cxn ang="0">
                    <a:pos x="829" y="769"/>
                  </a:cxn>
                  <a:cxn ang="0">
                    <a:pos x="860" y="677"/>
                  </a:cxn>
                  <a:cxn ang="0">
                    <a:pos x="476" y="646"/>
                  </a:cxn>
                  <a:cxn ang="0">
                    <a:pos x="461" y="769"/>
                  </a:cxn>
                  <a:cxn ang="0">
                    <a:pos x="537" y="877"/>
                  </a:cxn>
                  <a:cxn ang="0">
                    <a:pos x="691" y="600"/>
                  </a:cxn>
                  <a:cxn ang="0">
                    <a:pos x="737" y="584"/>
                  </a:cxn>
                  <a:cxn ang="0">
                    <a:pos x="752" y="784"/>
                  </a:cxn>
                  <a:cxn ang="0">
                    <a:pos x="998" y="784"/>
                  </a:cxn>
                  <a:cxn ang="0">
                    <a:pos x="1028" y="569"/>
                  </a:cxn>
                  <a:cxn ang="0">
                    <a:pos x="829" y="384"/>
                  </a:cxn>
                  <a:cxn ang="0">
                    <a:pos x="921" y="446"/>
                  </a:cxn>
                  <a:cxn ang="0">
                    <a:pos x="614" y="492"/>
                  </a:cxn>
                  <a:cxn ang="0">
                    <a:pos x="553" y="430"/>
                  </a:cxn>
                  <a:cxn ang="0">
                    <a:pos x="829" y="384"/>
                  </a:cxn>
                  <a:cxn ang="0">
                    <a:pos x="767" y="46"/>
                  </a:cxn>
                  <a:cxn ang="0">
                    <a:pos x="844" y="230"/>
                  </a:cxn>
                  <a:cxn ang="0">
                    <a:pos x="1504" y="538"/>
                  </a:cxn>
                  <a:cxn ang="0">
                    <a:pos x="1351" y="615"/>
                  </a:cxn>
                  <a:cxn ang="0">
                    <a:pos x="737" y="200"/>
                  </a:cxn>
                  <a:cxn ang="0">
                    <a:pos x="338" y="600"/>
                  </a:cxn>
                  <a:cxn ang="0">
                    <a:pos x="399" y="615"/>
                  </a:cxn>
                  <a:cxn ang="0">
                    <a:pos x="936" y="538"/>
                  </a:cxn>
                  <a:cxn ang="0">
                    <a:pos x="1105" y="538"/>
                  </a:cxn>
                  <a:cxn ang="0">
                    <a:pos x="1182" y="661"/>
                  </a:cxn>
                  <a:cxn ang="0">
                    <a:pos x="1013" y="969"/>
                  </a:cxn>
                  <a:cxn ang="0">
                    <a:pos x="721" y="923"/>
                  </a:cxn>
                  <a:cxn ang="0">
                    <a:pos x="461" y="938"/>
                  </a:cxn>
                  <a:cxn ang="0">
                    <a:pos x="384" y="907"/>
                  </a:cxn>
                  <a:cxn ang="0">
                    <a:pos x="261" y="646"/>
                  </a:cxn>
                  <a:cxn ang="0">
                    <a:pos x="0" y="753"/>
                  </a:cxn>
                  <a:cxn ang="0">
                    <a:pos x="322" y="523"/>
                  </a:cxn>
                  <a:cxn ang="0">
                    <a:pos x="645" y="46"/>
                  </a:cxn>
                </a:cxnLst>
                <a:rect l="0" t="0" r="r" b="b"/>
                <a:pathLst>
                  <a:path w="1535" h="1630">
                    <a:moveTo>
                      <a:pt x="829" y="1077"/>
                    </a:moveTo>
                    <a:lnTo>
                      <a:pt x="752" y="1092"/>
                    </a:lnTo>
                    <a:lnTo>
                      <a:pt x="645" y="1123"/>
                    </a:lnTo>
                    <a:lnTo>
                      <a:pt x="568" y="1123"/>
                    </a:lnTo>
                    <a:lnTo>
                      <a:pt x="568" y="1169"/>
                    </a:lnTo>
                    <a:lnTo>
                      <a:pt x="553" y="1200"/>
                    </a:lnTo>
                    <a:lnTo>
                      <a:pt x="553" y="1246"/>
                    </a:lnTo>
                    <a:lnTo>
                      <a:pt x="737" y="1200"/>
                    </a:lnTo>
                    <a:lnTo>
                      <a:pt x="767" y="1200"/>
                    </a:lnTo>
                    <a:lnTo>
                      <a:pt x="829" y="1230"/>
                    </a:lnTo>
                    <a:lnTo>
                      <a:pt x="814" y="1261"/>
                    </a:lnTo>
                    <a:lnTo>
                      <a:pt x="721" y="1277"/>
                    </a:lnTo>
                    <a:lnTo>
                      <a:pt x="568" y="1292"/>
                    </a:lnTo>
                    <a:lnTo>
                      <a:pt x="553" y="1292"/>
                    </a:lnTo>
                    <a:lnTo>
                      <a:pt x="553" y="1415"/>
                    </a:lnTo>
                    <a:lnTo>
                      <a:pt x="706" y="1384"/>
                    </a:lnTo>
                    <a:lnTo>
                      <a:pt x="814" y="1369"/>
                    </a:lnTo>
                    <a:lnTo>
                      <a:pt x="798" y="1400"/>
                    </a:lnTo>
                    <a:lnTo>
                      <a:pt x="829" y="1400"/>
                    </a:lnTo>
                    <a:lnTo>
                      <a:pt x="860" y="1415"/>
                    </a:lnTo>
                    <a:lnTo>
                      <a:pt x="875" y="1430"/>
                    </a:lnTo>
                    <a:lnTo>
                      <a:pt x="906" y="1430"/>
                    </a:lnTo>
                    <a:lnTo>
                      <a:pt x="921" y="1415"/>
                    </a:lnTo>
                    <a:lnTo>
                      <a:pt x="921" y="1138"/>
                    </a:lnTo>
                    <a:lnTo>
                      <a:pt x="906" y="1107"/>
                    </a:lnTo>
                    <a:lnTo>
                      <a:pt x="906" y="1092"/>
                    </a:lnTo>
                    <a:lnTo>
                      <a:pt x="890" y="1077"/>
                    </a:lnTo>
                    <a:lnTo>
                      <a:pt x="829" y="1077"/>
                    </a:lnTo>
                    <a:close/>
                    <a:moveTo>
                      <a:pt x="890" y="1000"/>
                    </a:moveTo>
                    <a:lnTo>
                      <a:pt x="921" y="1000"/>
                    </a:lnTo>
                    <a:lnTo>
                      <a:pt x="952" y="1015"/>
                    </a:lnTo>
                    <a:lnTo>
                      <a:pt x="998" y="1046"/>
                    </a:lnTo>
                    <a:lnTo>
                      <a:pt x="1028" y="1061"/>
                    </a:lnTo>
                    <a:lnTo>
                      <a:pt x="1044" y="1092"/>
                    </a:lnTo>
                    <a:lnTo>
                      <a:pt x="1059" y="1107"/>
                    </a:lnTo>
                    <a:lnTo>
                      <a:pt x="1059" y="1123"/>
                    </a:lnTo>
                    <a:lnTo>
                      <a:pt x="1044" y="1123"/>
                    </a:lnTo>
                    <a:lnTo>
                      <a:pt x="1044" y="1153"/>
                    </a:lnTo>
                    <a:lnTo>
                      <a:pt x="1028" y="1169"/>
                    </a:lnTo>
                    <a:lnTo>
                      <a:pt x="1028" y="1215"/>
                    </a:lnTo>
                    <a:lnTo>
                      <a:pt x="1044" y="1430"/>
                    </a:lnTo>
                    <a:lnTo>
                      <a:pt x="1044" y="1446"/>
                    </a:lnTo>
                    <a:lnTo>
                      <a:pt x="1028" y="1523"/>
                    </a:lnTo>
                    <a:lnTo>
                      <a:pt x="1013" y="1584"/>
                    </a:lnTo>
                    <a:lnTo>
                      <a:pt x="982" y="1615"/>
                    </a:lnTo>
                    <a:lnTo>
                      <a:pt x="952" y="1630"/>
                    </a:lnTo>
                    <a:lnTo>
                      <a:pt x="936" y="1630"/>
                    </a:lnTo>
                    <a:lnTo>
                      <a:pt x="936" y="1615"/>
                    </a:lnTo>
                    <a:lnTo>
                      <a:pt x="890" y="1569"/>
                    </a:lnTo>
                    <a:lnTo>
                      <a:pt x="875" y="1523"/>
                    </a:lnTo>
                    <a:lnTo>
                      <a:pt x="829" y="1477"/>
                    </a:lnTo>
                    <a:lnTo>
                      <a:pt x="675" y="1492"/>
                    </a:lnTo>
                    <a:lnTo>
                      <a:pt x="599" y="1492"/>
                    </a:lnTo>
                    <a:lnTo>
                      <a:pt x="553" y="1507"/>
                    </a:lnTo>
                    <a:lnTo>
                      <a:pt x="537" y="1507"/>
                    </a:lnTo>
                    <a:lnTo>
                      <a:pt x="537" y="1523"/>
                    </a:lnTo>
                    <a:lnTo>
                      <a:pt x="522" y="1553"/>
                    </a:lnTo>
                    <a:lnTo>
                      <a:pt x="491" y="1584"/>
                    </a:lnTo>
                    <a:lnTo>
                      <a:pt x="476" y="1569"/>
                    </a:lnTo>
                    <a:lnTo>
                      <a:pt x="445" y="1507"/>
                    </a:lnTo>
                    <a:lnTo>
                      <a:pt x="445" y="1430"/>
                    </a:lnTo>
                    <a:lnTo>
                      <a:pt x="461" y="1415"/>
                    </a:lnTo>
                    <a:lnTo>
                      <a:pt x="461" y="1400"/>
                    </a:lnTo>
                    <a:lnTo>
                      <a:pt x="476" y="1369"/>
                    </a:lnTo>
                    <a:lnTo>
                      <a:pt x="476" y="1138"/>
                    </a:lnTo>
                    <a:lnTo>
                      <a:pt x="461" y="1107"/>
                    </a:lnTo>
                    <a:lnTo>
                      <a:pt x="445" y="1092"/>
                    </a:lnTo>
                    <a:lnTo>
                      <a:pt x="445" y="1061"/>
                    </a:lnTo>
                    <a:lnTo>
                      <a:pt x="491" y="1061"/>
                    </a:lnTo>
                    <a:lnTo>
                      <a:pt x="507" y="1077"/>
                    </a:lnTo>
                    <a:lnTo>
                      <a:pt x="537" y="1092"/>
                    </a:lnTo>
                    <a:lnTo>
                      <a:pt x="706" y="1061"/>
                    </a:lnTo>
                    <a:lnTo>
                      <a:pt x="814" y="1030"/>
                    </a:lnTo>
                    <a:lnTo>
                      <a:pt x="860" y="1015"/>
                    </a:lnTo>
                    <a:lnTo>
                      <a:pt x="890" y="1000"/>
                    </a:lnTo>
                    <a:close/>
                    <a:moveTo>
                      <a:pt x="522" y="707"/>
                    </a:moveTo>
                    <a:lnTo>
                      <a:pt x="537" y="707"/>
                    </a:lnTo>
                    <a:lnTo>
                      <a:pt x="553" y="723"/>
                    </a:lnTo>
                    <a:lnTo>
                      <a:pt x="583" y="723"/>
                    </a:lnTo>
                    <a:lnTo>
                      <a:pt x="645" y="784"/>
                    </a:lnTo>
                    <a:lnTo>
                      <a:pt x="645" y="815"/>
                    </a:lnTo>
                    <a:lnTo>
                      <a:pt x="614" y="846"/>
                    </a:lnTo>
                    <a:lnTo>
                      <a:pt x="599" y="830"/>
                    </a:lnTo>
                    <a:lnTo>
                      <a:pt x="583" y="830"/>
                    </a:lnTo>
                    <a:lnTo>
                      <a:pt x="568" y="815"/>
                    </a:lnTo>
                    <a:lnTo>
                      <a:pt x="507" y="738"/>
                    </a:lnTo>
                    <a:lnTo>
                      <a:pt x="507" y="723"/>
                    </a:lnTo>
                    <a:lnTo>
                      <a:pt x="522" y="707"/>
                    </a:lnTo>
                    <a:close/>
                    <a:moveTo>
                      <a:pt x="860" y="630"/>
                    </a:moveTo>
                    <a:lnTo>
                      <a:pt x="906" y="630"/>
                    </a:lnTo>
                    <a:lnTo>
                      <a:pt x="952" y="677"/>
                    </a:lnTo>
                    <a:lnTo>
                      <a:pt x="952" y="692"/>
                    </a:lnTo>
                    <a:lnTo>
                      <a:pt x="936" y="707"/>
                    </a:lnTo>
                    <a:lnTo>
                      <a:pt x="890" y="738"/>
                    </a:lnTo>
                    <a:lnTo>
                      <a:pt x="844" y="753"/>
                    </a:lnTo>
                    <a:lnTo>
                      <a:pt x="829" y="769"/>
                    </a:lnTo>
                    <a:lnTo>
                      <a:pt x="798" y="784"/>
                    </a:lnTo>
                    <a:lnTo>
                      <a:pt x="798" y="769"/>
                    </a:lnTo>
                    <a:lnTo>
                      <a:pt x="829" y="738"/>
                    </a:lnTo>
                    <a:lnTo>
                      <a:pt x="860" y="677"/>
                    </a:lnTo>
                    <a:lnTo>
                      <a:pt x="860" y="630"/>
                    </a:lnTo>
                    <a:close/>
                    <a:moveTo>
                      <a:pt x="691" y="600"/>
                    </a:moveTo>
                    <a:lnTo>
                      <a:pt x="553" y="630"/>
                    </a:lnTo>
                    <a:lnTo>
                      <a:pt x="476" y="646"/>
                    </a:lnTo>
                    <a:lnTo>
                      <a:pt x="430" y="646"/>
                    </a:lnTo>
                    <a:lnTo>
                      <a:pt x="430" y="692"/>
                    </a:lnTo>
                    <a:lnTo>
                      <a:pt x="445" y="723"/>
                    </a:lnTo>
                    <a:lnTo>
                      <a:pt x="461" y="769"/>
                    </a:lnTo>
                    <a:lnTo>
                      <a:pt x="461" y="815"/>
                    </a:lnTo>
                    <a:lnTo>
                      <a:pt x="476" y="846"/>
                    </a:lnTo>
                    <a:lnTo>
                      <a:pt x="476" y="892"/>
                    </a:lnTo>
                    <a:lnTo>
                      <a:pt x="537" y="877"/>
                    </a:lnTo>
                    <a:lnTo>
                      <a:pt x="645" y="877"/>
                    </a:lnTo>
                    <a:lnTo>
                      <a:pt x="706" y="861"/>
                    </a:lnTo>
                    <a:lnTo>
                      <a:pt x="706" y="615"/>
                    </a:lnTo>
                    <a:lnTo>
                      <a:pt x="691" y="600"/>
                    </a:lnTo>
                    <a:close/>
                    <a:moveTo>
                      <a:pt x="890" y="553"/>
                    </a:moveTo>
                    <a:lnTo>
                      <a:pt x="844" y="569"/>
                    </a:lnTo>
                    <a:lnTo>
                      <a:pt x="798" y="569"/>
                    </a:lnTo>
                    <a:lnTo>
                      <a:pt x="737" y="584"/>
                    </a:lnTo>
                    <a:lnTo>
                      <a:pt x="737" y="600"/>
                    </a:lnTo>
                    <a:lnTo>
                      <a:pt x="767" y="630"/>
                    </a:lnTo>
                    <a:lnTo>
                      <a:pt x="767" y="723"/>
                    </a:lnTo>
                    <a:lnTo>
                      <a:pt x="752" y="784"/>
                    </a:lnTo>
                    <a:lnTo>
                      <a:pt x="752" y="846"/>
                    </a:lnTo>
                    <a:lnTo>
                      <a:pt x="798" y="830"/>
                    </a:lnTo>
                    <a:lnTo>
                      <a:pt x="952" y="830"/>
                    </a:lnTo>
                    <a:lnTo>
                      <a:pt x="998" y="784"/>
                    </a:lnTo>
                    <a:lnTo>
                      <a:pt x="1013" y="738"/>
                    </a:lnTo>
                    <a:lnTo>
                      <a:pt x="1013" y="692"/>
                    </a:lnTo>
                    <a:lnTo>
                      <a:pt x="1028" y="615"/>
                    </a:lnTo>
                    <a:lnTo>
                      <a:pt x="1028" y="569"/>
                    </a:lnTo>
                    <a:lnTo>
                      <a:pt x="998" y="569"/>
                    </a:lnTo>
                    <a:lnTo>
                      <a:pt x="982" y="553"/>
                    </a:lnTo>
                    <a:lnTo>
                      <a:pt x="890" y="553"/>
                    </a:lnTo>
                    <a:close/>
                    <a:moveTo>
                      <a:pt x="829" y="384"/>
                    </a:moveTo>
                    <a:lnTo>
                      <a:pt x="875" y="384"/>
                    </a:lnTo>
                    <a:lnTo>
                      <a:pt x="906" y="400"/>
                    </a:lnTo>
                    <a:lnTo>
                      <a:pt x="921" y="415"/>
                    </a:lnTo>
                    <a:lnTo>
                      <a:pt x="921" y="446"/>
                    </a:lnTo>
                    <a:lnTo>
                      <a:pt x="906" y="461"/>
                    </a:lnTo>
                    <a:lnTo>
                      <a:pt x="875" y="461"/>
                    </a:lnTo>
                    <a:lnTo>
                      <a:pt x="721" y="492"/>
                    </a:lnTo>
                    <a:lnTo>
                      <a:pt x="614" y="492"/>
                    </a:lnTo>
                    <a:lnTo>
                      <a:pt x="583" y="477"/>
                    </a:lnTo>
                    <a:lnTo>
                      <a:pt x="553" y="446"/>
                    </a:lnTo>
                    <a:lnTo>
                      <a:pt x="537" y="446"/>
                    </a:lnTo>
                    <a:lnTo>
                      <a:pt x="553" y="430"/>
                    </a:lnTo>
                    <a:lnTo>
                      <a:pt x="568" y="430"/>
                    </a:lnTo>
                    <a:lnTo>
                      <a:pt x="691" y="415"/>
                    </a:lnTo>
                    <a:lnTo>
                      <a:pt x="767" y="400"/>
                    </a:lnTo>
                    <a:lnTo>
                      <a:pt x="829" y="384"/>
                    </a:lnTo>
                    <a:close/>
                    <a:moveTo>
                      <a:pt x="660" y="0"/>
                    </a:moveTo>
                    <a:lnTo>
                      <a:pt x="691" y="0"/>
                    </a:lnTo>
                    <a:lnTo>
                      <a:pt x="721" y="30"/>
                    </a:lnTo>
                    <a:lnTo>
                      <a:pt x="767" y="46"/>
                    </a:lnTo>
                    <a:lnTo>
                      <a:pt x="798" y="107"/>
                    </a:lnTo>
                    <a:lnTo>
                      <a:pt x="798" y="123"/>
                    </a:lnTo>
                    <a:lnTo>
                      <a:pt x="767" y="153"/>
                    </a:lnTo>
                    <a:lnTo>
                      <a:pt x="844" y="230"/>
                    </a:lnTo>
                    <a:lnTo>
                      <a:pt x="1059" y="369"/>
                    </a:lnTo>
                    <a:lnTo>
                      <a:pt x="1259" y="461"/>
                    </a:lnTo>
                    <a:lnTo>
                      <a:pt x="1397" y="507"/>
                    </a:lnTo>
                    <a:lnTo>
                      <a:pt x="1504" y="538"/>
                    </a:lnTo>
                    <a:lnTo>
                      <a:pt x="1535" y="569"/>
                    </a:lnTo>
                    <a:lnTo>
                      <a:pt x="1504" y="584"/>
                    </a:lnTo>
                    <a:lnTo>
                      <a:pt x="1443" y="600"/>
                    </a:lnTo>
                    <a:lnTo>
                      <a:pt x="1351" y="615"/>
                    </a:lnTo>
                    <a:lnTo>
                      <a:pt x="1213" y="615"/>
                    </a:lnTo>
                    <a:lnTo>
                      <a:pt x="1182" y="600"/>
                    </a:lnTo>
                    <a:lnTo>
                      <a:pt x="1166" y="584"/>
                    </a:lnTo>
                    <a:lnTo>
                      <a:pt x="737" y="200"/>
                    </a:lnTo>
                    <a:lnTo>
                      <a:pt x="629" y="338"/>
                    </a:lnTo>
                    <a:lnTo>
                      <a:pt x="399" y="569"/>
                    </a:lnTo>
                    <a:lnTo>
                      <a:pt x="353" y="600"/>
                    </a:lnTo>
                    <a:lnTo>
                      <a:pt x="338" y="600"/>
                    </a:lnTo>
                    <a:lnTo>
                      <a:pt x="322" y="630"/>
                    </a:lnTo>
                    <a:lnTo>
                      <a:pt x="353" y="600"/>
                    </a:lnTo>
                    <a:lnTo>
                      <a:pt x="368" y="600"/>
                    </a:lnTo>
                    <a:lnTo>
                      <a:pt x="399" y="615"/>
                    </a:lnTo>
                    <a:lnTo>
                      <a:pt x="461" y="615"/>
                    </a:lnTo>
                    <a:lnTo>
                      <a:pt x="614" y="584"/>
                    </a:lnTo>
                    <a:lnTo>
                      <a:pt x="875" y="553"/>
                    </a:lnTo>
                    <a:lnTo>
                      <a:pt x="936" y="538"/>
                    </a:lnTo>
                    <a:lnTo>
                      <a:pt x="982" y="538"/>
                    </a:lnTo>
                    <a:lnTo>
                      <a:pt x="1013" y="523"/>
                    </a:lnTo>
                    <a:lnTo>
                      <a:pt x="1074" y="523"/>
                    </a:lnTo>
                    <a:lnTo>
                      <a:pt x="1105" y="538"/>
                    </a:lnTo>
                    <a:lnTo>
                      <a:pt x="1136" y="569"/>
                    </a:lnTo>
                    <a:lnTo>
                      <a:pt x="1166" y="584"/>
                    </a:lnTo>
                    <a:lnTo>
                      <a:pt x="1197" y="646"/>
                    </a:lnTo>
                    <a:lnTo>
                      <a:pt x="1182" y="661"/>
                    </a:lnTo>
                    <a:lnTo>
                      <a:pt x="1120" y="738"/>
                    </a:lnTo>
                    <a:lnTo>
                      <a:pt x="1090" y="846"/>
                    </a:lnTo>
                    <a:lnTo>
                      <a:pt x="1059" y="938"/>
                    </a:lnTo>
                    <a:lnTo>
                      <a:pt x="1013" y="969"/>
                    </a:lnTo>
                    <a:lnTo>
                      <a:pt x="998" y="969"/>
                    </a:lnTo>
                    <a:lnTo>
                      <a:pt x="967" y="938"/>
                    </a:lnTo>
                    <a:lnTo>
                      <a:pt x="952" y="907"/>
                    </a:lnTo>
                    <a:lnTo>
                      <a:pt x="721" y="923"/>
                    </a:lnTo>
                    <a:lnTo>
                      <a:pt x="583" y="938"/>
                    </a:lnTo>
                    <a:lnTo>
                      <a:pt x="507" y="953"/>
                    </a:lnTo>
                    <a:lnTo>
                      <a:pt x="491" y="953"/>
                    </a:lnTo>
                    <a:lnTo>
                      <a:pt x="461" y="938"/>
                    </a:lnTo>
                    <a:lnTo>
                      <a:pt x="461" y="984"/>
                    </a:lnTo>
                    <a:lnTo>
                      <a:pt x="430" y="984"/>
                    </a:lnTo>
                    <a:lnTo>
                      <a:pt x="414" y="969"/>
                    </a:lnTo>
                    <a:lnTo>
                      <a:pt x="384" y="907"/>
                    </a:lnTo>
                    <a:lnTo>
                      <a:pt x="353" y="800"/>
                    </a:lnTo>
                    <a:lnTo>
                      <a:pt x="292" y="646"/>
                    </a:lnTo>
                    <a:lnTo>
                      <a:pt x="292" y="630"/>
                    </a:lnTo>
                    <a:lnTo>
                      <a:pt x="261" y="646"/>
                    </a:lnTo>
                    <a:lnTo>
                      <a:pt x="184" y="692"/>
                    </a:lnTo>
                    <a:lnTo>
                      <a:pt x="92" y="738"/>
                    </a:lnTo>
                    <a:lnTo>
                      <a:pt x="15" y="753"/>
                    </a:lnTo>
                    <a:lnTo>
                      <a:pt x="0" y="753"/>
                    </a:lnTo>
                    <a:lnTo>
                      <a:pt x="31" y="738"/>
                    </a:lnTo>
                    <a:lnTo>
                      <a:pt x="108" y="677"/>
                    </a:lnTo>
                    <a:lnTo>
                      <a:pt x="215" y="615"/>
                    </a:lnTo>
                    <a:lnTo>
                      <a:pt x="322" y="523"/>
                    </a:lnTo>
                    <a:lnTo>
                      <a:pt x="414" y="430"/>
                    </a:lnTo>
                    <a:lnTo>
                      <a:pt x="522" y="307"/>
                    </a:lnTo>
                    <a:lnTo>
                      <a:pt x="614" y="169"/>
                    </a:lnTo>
                    <a:lnTo>
                      <a:pt x="645" y="46"/>
                    </a:lnTo>
                    <a:lnTo>
                      <a:pt x="645" y="1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9" name="Freeform 65"/>
              <p:cNvSpPr>
                <a:spLocks noEditPoints="1"/>
              </p:cNvSpPr>
              <p:nvPr/>
            </p:nvSpPr>
            <p:spPr bwMode="auto">
              <a:xfrm>
                <a:off x="33612" y="9837"/>
                <a:ext cx="1688" cy="1461"/>
              </a:xfrm>
              <a:custGeom>
                <a:avLst/>
                <a:gdLst/>
                <a:ahLst/>
                <a:cxnLst>
                  <a:cxn ang="0">
                    <a:pos x="307" y="1092"/>
                  </a:cxn>
                  <a:cxn ang="0">
                    <a:pos x="537" y="1092"/>
                  </a:cxn>
                  <a:cxn ang="0">
                    <a:pos x="552" y="907"/>
                  </a:cxn>
                  <a:cxn ang="0">
                    <a:pos x="660" y="969"/>
                  </a:cxn>
                  <a:cxn ang="0">
                    <a:pos x="598" y="1169"/>
                  </a:cxn>
                  <a:cxn ang="0">
                    <a:pos x="491" y="1246"/>
                  </a:cxn>
                  <a:cxn ang="0">
                    <a:pos x="322" y="1400"/>
                  </a:cxn>
                  <a:cxn ang="0">
                    <a:pos x="276" y="1292"/>
                  </a:cxn>
                  <a:cxn ang="0">
                    <a:pos x="261" y="1000"/>
                  </a:cxn>
                  <a:cxn ang="0">
                    <a:pos x="874" y="876"/>
                  </a:cxn>
                  <a:cxn ang="0">
                    <a:pos x="1012" y="969"/>
                  </a:cxn>
                  <a:cxn ang="0">
                    <a:pos x="736" y="1292"/>
                  </a:cxn>
                  <a:cxn ang="0">
                    <a:pos x="613" y="1323"/>
                  </a:cxn>
                  <a:cxn ang="0">
                    <a:pos x="844" y="1030"/>
                  </a:cxn>
                  <a:cxn ang="0">
                    <a:pos x="598" y="769"/>
                  </a:cxn>
                  <a:cxn ang="0">
                    <a:pos x="429" y="861"/>
                  </a:cxn>
                  <a:cxn ang="0">
                    <a:pos x="261" y="846"/>
                  </a:cxn>
                  <a:cxn ang="0">
                    <a:pos x="491" y="753"/>
                  </a:cxn>
                  <a:cxn ang="0">
                    <a:pos x="583" y="630"/>
                  </a:cxn>
                  <a:cxn ang="0">
                    <a:pos x="307" y="661"/>
                  </a:cxn>
                  <a:cxn ang="0">
                    <a:pos x="414" y="615"/>
                  </a:cxn>
                  <a:cxn ang="0">
                    <a:pos x="1012" y="523"/>
                  </a:cxn>
                  <a:cxn ang="0">
                    <a:pos x="890" y="738"/>
                  </a:cxn>
                  <a:cxn ang="0">
                    <a:pos x="1151" y="692"/>
                  </a:cxn>
                  <a:cxn ang="0">
                    <a:pos x="1197" y="523"/>
                  </a:cxn>
                  <a:cxn ang="0">
                    <a:pos x="1381" y="476"/>
                  </a:cxn>
                  <a:cxn ang="0">
                    <a:pos x="1319" y="600"/>
                  </a:cxn>
                  <a:cxn ang="0">
                    <a:pos x="1304" y="769"/>
                  </a:cxn>
                  <a:cxn ang="0">
                    <a:pos x="1181" y="815"/>
                  </a:cxn>
                  <a:cxn ang="0">
                    <a:pos x="1166" y="1246"/>
                  </a:cxn>
                  <a:cxn ang="0">
                    <a:pos x="1304" y="1353"/>
                  </a:cxn>
                  <a:cxn ang="0">
                    <a:pos x="1504" y="1323"/>
                  </a:cxn>
                  <a:cxn ang="0">
                    <a:pos x="1580" y="1107"/>
                  </a:cxn>
                  <a:cxn ang="0">
                    <a:pos x="1642" y="1246"/>
                  </a:cxn>
                  <a:cxn ang="0">
                    <a:pos x="1672" y="1384"/>
                  </a:cxn>
                  <a:cxn ang="0">
                    <a:pos x="1458" y="1461"/>
                  </a:cxn>
                  <a:cxn ang="0">
                    <a:pos x="1105" y="1353"/>
                  </a:cxn>
                  <a:cxn ang="0">
                    <a:pos x="1089" y="984"/>
                  </a:cxn>
                  <a:cxn ang="0">
                    <a:pos x="920" y="815"/>
                  </a:cxn>
                  <a:cxn ang="0">
                    <a:pos x="844" y="800"/>
                  </a:cxn>
                  <a:cxn ang="0">
                    <a:pos x="828" y="492"/>
                  </a:cxn>
                  <a:cxn ang="0">
                    <a:pos x="629" y="323"/>
                  </a:cxn>
                  <a:cxn ang="0">
                    <a:pos x="690" y="400"/>
                  </a:cxn>
                  <a:cxn ang="0">
                    <a:pos x="76" y="553"/>
                  </a:cxn>
                  <a:cxn ang="0">
                    <a:pos x="30" y="461"/>
                  </a:cxn>
                  <a:cxn ang="0">
                    <a:pos x="629" y="323"/>
                  </a:cxn>
                  <a:cxn ang="0">
                    <a:pos x="951" y="200"/>
                  </a:cxn>
                  <a:cxn ang="0">
                    <a:pos x="920" y="323"/>
                  </a:cxn>
                  <a:cxn ang="0">
                    <a:pos x="782" y="169"/>
                  </a:cxn>
                  <a:cxn ang="0">
                    <a:pos x="1396" y="123"/>
                  </a:cxn>
                  <a:cxn ang="0">
                    <a:pos x="1089" y="369"/>
                  </a:cxn>
                  <a:cxn ang="0">
                    <a:pos x="1227" y="138"/>
                  </a:cxn>
                  <a:cxn ang="0">
                    <a:pos x="537" y="30"/>
                  </a:cxn>
                  <a:cxn ang="0">
                    <a:pos x="629" y="200"/>
                  </a:cxn>
                  <a:cxn ang="0">
                    <a:pos x="552" y="184"/>
                  </a:cxn>
                  <a:cxn ang="0">
                    <a:pos x="383" y="46"/>
                  </a:cxn>
                </a:cxnLst>
                <a:rect l="0" t="0" r="r" b="b"/>
                <a:pathLst>
                  <a:path w="1688" h="1461">
                    <a:moveTo>
                      <a:pt x="491" y="984"/>
                    </a:moveTo>
                    <a:lnTo>
                      <a:pt x="460" y="1000"/>
                    </a:lnTo>
                    <a:lnTo>
                      <a:pt x="368" y="1030"/>
                    </a:lnTo>
                    <a:lnTo>
                      <a:pt x="307" y="1046"/>
                    </a:lnTo>
                    <a:lnTo>
                      <a:pt x="307" y="1092"/>
                    </a:lnTo>
                    <a:lnTo>
                      <a:pt x="337" y="1215"/>
                    </a:lnTo>
                    <a:lnTo>
                      <a:pt x="383" y="1200"/>
                    </a:lnTo>
                    <a:lnTo>
                      <a:pt x="445" y="1184"/>
                    </a:lnTo>
                    <a:lnTo>
                      <a:pt x="521" y="1153"/>
                    </a:lnTo>
                    <a:lnTo>
                      <a:pt x="537" y="1092"/>
                    </a:lnTo>
                    <a:lnTo>
                      <a:pt x="537" y="1046"/>
                    </a:lnTo>
                    <a:lnTo>
                      <a:pt x="552" y="1015"/>
                    </a:lnTo>
                    <a:lnTo>
                      <a:pt x="552" y="984"/>
                    </a:lnTo>
                    <a:lnTo>
                      <a:pt x="491" y="984"/>
                    </a:lnTo>
                    <a:close/>
                    <a:moveTo>
                      <a:pt x="552" y="907"/>
                    </a:moveTo>
                    <a:lnTo>
                      <a:pt x="567" y="923"/>
                    </a:lnTo>
                    <a:lnTo>
                      <a:pt x="583" y="923"/>
                    </a:lnTo>
                    <a:lnTo>
                      <a:pt x="613" y="938"/>
                    </a:lnTo>
                    <a:lnTo>
                      <a:pt x="629" y="953"/>
                    </a:lnTo>
                    <a:lnTo>
                      <a:pt x="660" y="969"/>
                    </a:lnTo>
                    <a:lnTo>
                      <a:pt x="690" y="1000"/>
                    </a:lnTo>
                    <a:lnTo>
                      <a:pt x="690" y="1030"/>
                    </a:lnTo>
                    <a:lnTo>
                      <a:pt x="675" y="1030"/>
                    </a:lnTo>
                    <a:lnTo>
                      <a:pt x="660" y="1046"/>
                    </a:lnTo>
                    <a:lnTo>
                      <a:pt x="598" y="1169"/>
                    </a:lnTo>
                    <a:lnTo>
                      <a:pt x="629" y="1184"/>
                    </a:lnTo>
                    <a:lnTo>
                      <a:pt x="644" y="1184"/>
                    </a:lnTo>
                    <a:lnTo>
                      <a:pt x="644" y="1215"/>
                    </a:lnTo>
                    <a:lnTo>
                      <a:pt x="629" y="1215"/>
                    </a:lnTo>
                    <a:lnTo>
                      <a:pt x="491" y="1246"/>
                    </a:lnTo>
                    <a:lnTo>
                      <a:pt x="399" y="1261"/>
                    </a:lnTo>
                    <a:lnTo>
                      <a:pt x="368" y="1276"/>
                    </a:lnTo>
                    <a:lnTo>
                      <a:pt x="353" y="1276"/>
                    </a:lnTo>
                    <a:lnTo>
                      <a:pt x="353" y="1369"/>
                    </a:lnTo>
                    <a:lnTo>
                      <a:pt x="322" y="1400"/>
                    </a:lnTo>
                    <a:lnTo>
                      <a:pt x="322" y="1384"/>
                    </a:lnTo>
                    <a:lnTo>
                      <a:pt x="307" y="1369"/>
                    </a:lnTo>
                    <a:lnTo>
                      <a:pt x="291" y="1338"/>
                    </a:lnTo>
                    <a:lnTo>
                      <a:pt x="276" y="1323"/>
                    </a:lnTo>
                    <a:lnTo>
                      <a:pt x="276" y="1292"/>
                    </a:lnTo>
                    <a:lnTo>
                      <a:pt x="245" y="1153"/>
                    </a:lnTo>
                    <a:lnTo>
                      <a:pt x="214" y="1076"/>
                    </a:lnTo>
                    <a:lnTo>
                      <a:pt x="184" y="1015"/>
                    </a:lnTo>
                    <a:lnTo>
                      <a:pt x="184" y="1000"/>
                    </a:lnTo>
                    <a:lnTo>
                      <a:pt x="261" y="1000"/>
                    </a:lnTo>
                    <a:lnTo>
                      <a:pt x="276" y="1015"/>
                    </a:lnTo>
                    <a:lnTo>
                      <a:pt x="414" y="984"/>
                    </a:lnTo>
                    <a:lnTo>
                      <a:pt x="491" y="938"/>
                    </a:lnTo>
                    <a:lnTo>
                      <a:pt x="552" y="907"/>
                    </a:lnTo>
                    <a:close/>
                    <a:moveTo>
                      <a:pt x="874" y="876"/>
                    </a:moveTo>
                    <a:lnTo>
                      <a:pt x="951" y="876"/>
                    </a:lnTo>
                    <a:lnTo>
                      <a:pt x="997" y="923"/>
                    </a:lnTo>
                    <a:lnTo>
                      <a:pt x="1012" y="953"/>
                    </a:lnTo>
                    <a:lnTo>
                      <a:pt x="1028" y="923"/>
                    </a:lnTo>
                    <a:lnTo>
                      <a:pt x="1012" y="969"/>
                    </a:lnTo>
                    <a:lnTo>
                      <a:pt x="966" y="1030"/>
                    </a:lnTo>
                    <a:lnTo>
                      <a:pt x="905" y="1107"/>
                    </a:lnTo>
                    <a:lnTo>
                      <a:pt x="859" y="1153"/>
                    </a:lnTo>
                    <a:lnTo>
                      <a:pt x="844" y="1184"/>
                    </a:lnTo>
                    <a:lnTo>
                      <a:pt x="736" y="1292"/>
                    </a:lnTo>
                    <a:lnTo>
                      <a:pt x="660" y="1353"/>
                    </a:lnTo>
                    <a:lnTo>
                      <a:pt x="583" y="1369"/>
                    </a:lnTo>
                    <a:lnTo>
                      <a:pt x="567" y="1369"/>
                    </a:lnTo>
                    <a:lnTo>
                      <a:pt x="598" y="1353"/>
                    </a:lnTo>
                    <a:lnTo>
                      <a:pt x="613" y="1323"/>
                    </a:lnTo>
                    <a:lnTo>
                      <a:pt x="644" y="1292"/>
                    </a:lnTo>
                    <a:lnTo>
                      <a:pt x="690" y="1261"/>
                    </a:lnTo>
                    <a:lnTo>
                      <a:pt x="706" y="1230"/>
                    </a:lnTo>
                    <a:lnTo>
                      <a:pt x="736" y="1200"/>
                    </a:lnTo>
                    <a:lnTo>
                      <a:pt x="844" y="1030"/>
                    </a:lnTo>
                    <a:lnTo>
                      <a:pt x="874" y="923"/>
                    </a:lnTo>
                    <a:lnTo>
                      <a:pt x="874" y="876"/>
                    </a:lnTo>
                    <a:close/>
                    <a:moveTo>
                      <a:pt x="491" y="753"/>
                    </a:moveTo>
                    <a:lnTo>
                      <a:pt x="567" y="753"/>
                    </a:lnTo>
                    <a:lnTo>
                      <a:pt x="598" y="769"/>
                    </a:lnTo>
                    <a:lnTo>
                      <a:pt x="613" y="800"/>
                    </a:lnTo>
                    <a:lnTo>
                      <a:pt x="613" y="815"/>
                    </a:lnTo>
                    <a:lnTo>
                      <a:pt x="583" y="830"/>
                    </a:lnTo>
                    <a:lnTo>
                      <a:pt x="521" y="846"/>
                    </a:lnTo>
                    <a:lnTo>
                      <a:pt x="429" y="861"/>
                    </a:lnTo>
                    <a:lnTo>
                      <a:pt x="353" y="876"/>
                    </a:lnTo>
                    <a:lnTo>
                      <a:pt x="307" y="876"/>
                    </a:lnTo>
                    <a:lnTo>
                      <a:pt x="291" y="861"/>
                    </a:lnTo>
                    <a:lnTo>
                      <a:pt x="276" y="861"/>
                    </a:lnTo>
                    <a:lnTo>
                      <a:pt x="261" y="846"/>
                    </a:lnTo>
                    <a:lnTo>
                      <a:pt x="261" y="815"/>
                    </a:lnTo>
                    <a:lnTo>
                      <a:pt x="291" y="815"/>
                    </a:lnTo>
                    <a:lnTo>
                      <a:pt x="383" y="800"/>
                    </a:lnTo>
                    <a:lnTo>
                      <a:pt x="445" y="784"/>
                    </a:lnTo>
                    <a:lnTo>
                      <a:pt x="491" y="753"/>
                    </a:lnTo>
                    <a:close/>
                    <a:moveTo>
                      <a:pt x="552" y="569"/>
                    </a:moveTo>
                    <a:lnTo>
                      <a:pt x="598" y="569"/>
                    </a:lnTo>
                    <a:lnTo>
                      <a:pt x="613" y="584"/>
                    </a:lnTo>
                    <a:lnTo>
                      <a:pt x="613" y="615"/>
                    </a:lnTo>
                    <a:lnTo>
                      <a:pt x="583" y="630"/>
                    </a:lnTo>
                    <a:lnTo>
                      <a:pt x="521" y="646"/>
                    </a:lnTo>
                    <a:lnTo>
                      <a:pt x="429" y="661"/>
                    </a:lnTo>
                    <a:lnTo>
                      <a:pt x="368" y="676"/>
                    </a:lnTo>
                    <a:lnTo>
                      <a:pt x="337" y="676"/>
                    </a:lnTo>
                    <a:lnTo>
                      <a:pt x="307" y="661"/>
                    </a:lnTo>
                    <a:lnTo>
                      <a:pt x="291" y="661"/>
                    </a:lnTo>
                    <a:lnTo>
                      <a:pt x="276" y="646"/>
                    </a:lnTo>
                    <a:lnTo>
                      <a:pt x="291" y="630"/>
                    </a:lnTo>
                    <a:lnTo>
                      <a:pt x="307" y="630"/>
                    </a:lnTo>
                    <a:lnTo>
                      <a:pt x="414" y="615"/>
                    </a:lnTo>
                    <a:lnTo>
                      <a:pt x="491" y="584"/>
                    </a:lnTo>
                    <a:lnTo>
                      <a:pt x="552" y="569"/>
                    </a:lnTo>
                    <a:close/>
                    <a:moveTo>
                      <a:pt x="1166" y="492"/>
                    </a:moveTo>
                    <a:lnTo>
                      <a:pt x="1120" y="507"/>
                    </a:lnTo>
                    <a:lnTo>
                      <a:pt x="1012" y="523"/>
                    </a:lnTo>
                    <a:lnTo>
                      <a:pt x="905" y="553"/>
                    </a:lnTo>
                    <a:lnTo>
                      <a:pt x="859" y="569"/>
                    </a:lnTo>
                    <a:lnTo>
                      <a:pt x="874" y="630"/>
                    </a:lnTo>
                    <a:lnTo>
                      <a:pt x="874" y="692"/>
                    </a:lnTo>
                    <a:lnTo>
                      <a:pt x="890" y="738"/>
                    </a:lnTo>
                    <a:lnTo>
                      <a:pt x="890" y="769"/>
                    </a:lnTo>
                    <a:lnTo>
                      <a:pt x="1028" y="753"/>
                    </a:lnTo>
                    <a:lnTo>
                      <a:pt x="1105" y="723"/>
                    </a:lnTo>
                    <a:lnTo>
                      <a:pt x="1135" y="707"/>
                    </a:lnTo>
                    <a:lnTo>
                      <a:pt x="1151" y="692"/>
                    </a:lnTo>
                    <a:lnTo>
                      <a:pt x="1166" y="646"/>
                    </a:lnTo>
                    <a:lnTo>
                      <a:pt x="1166" y="615"/>
                    </a:lnTo>
                    <a:lnTo>
                      <a:pt x="1181" y="569"/>
                    </a:lnTo>
                    <a:lnTo>
                      <a:pt x="1197" y="538"/>
                    </a:lnTo>
                    <a:lnTo>
                      <a:pt x="1197" y="523"/>
                    </a:lnTo>
                    <a:lnTo>
                      <a:pt x="1166" y="492"/>
                    </a:lnTo>
                    <a:close/>
                    <a:moveTo>
                      <a:pt x="1181" y="400"/>
                    </a:moveTo>
                    <a:lnTo>
                      <a:pt x="1243" y="400"/>
                    </a:lnTo>
                    <a:lnTo>
                      <a:pt x="1289" y="415"/>
                    </a:lnTo>
                    <a:lnTo>
                      <a:pt x="1381" y="476"/>
                    </a:lnTo>
                    <a:lnTo>
                      <a:pt x="1396" y="492"/>
                    </a:lnTo>
                    <a:lnTo>
                      <a:pt x="1396" y="523"/>
                    </a:lnTo>
                    <a:lnTo>
                      <a:pt x="1381" y="523"/>
                    </a:lnTo>
                    <a:lnTo>
                      <a:pt x="1381" y="538"/>
                    </a:lnTo>
                    <a:lnTo>
                      <a:pt x="1319" y="600"/>
                    </a:lnTo>
                    <a:lnTo>
                      <a:pt x="1304" y="661"/>
                    </a:lnTo>
                    <a:lnTo>
                      <a:pt x="1273" y="723"/>
                    </a:lnTo>
                    <a:lnTo>
                      <a:pt x="1289" y="738"/>
                    </a:lnTo>
                    <a:lnTo>
                      <a:pt x="1304" y="738"/>
                    </a:lnTo>
                    <a:lnTo>
                      <a:pt x="1304" y="769"/>
                    </a:lnTo>
                    <a:lnTo>
                      <a:pt x="1289" y="769"/>
                    </a:lnTo>
                    <a:lnTo>
                      <a:pt x="1273" y="784"/>
                    </a:lnTo>
                    <a:lnTo>
                      <a:pt x="1197" y="784"/>
                    </a:lnTo>
                    <a:lnTo>
                      <a:pt x="1135" y="800"/>
                    </a:lnTo>
                    <a:lnTo>
                      <a:pt x="1181" y="815"/>
                    </a:lnTo>
                    <a:lnTo>
                      <a:pt x="1212" y="876"/>
                    </a:lnTo>
                    <a:lnTo>
                      <a:pt x="1197" y="938"/>
                    </a:lnTo>
                    <a:lnTo>
                      <a:pt x="1181" y="1046"/>
                    </a:lnTo>
                    <a:lnTo>
                      <a:pt x="1166" y="1184"/>
                    </a:lnTo>
                    <a:lnTo>
                      <a:pt x="1166" y="1246"/>
                    </a:lnTo>
                    <a:lnTo>
                      <a:pt x="1181" y="1292"/>
                    </a:lnTo>
                    <a:lnTo>
                      <a:pt x="1197" y="1323"/>
                    </a:lnTo>
                    <a:lnTo>
                      <a:pt x="1227" y="1338"/>
                    </a:lnTo>
                    <a:lnTo>
                      <a:pt x="1273" y="1338"/>
                    </a:lnTo>
                    <a:lnTo>
                      <a:pt x="1304" y="1353"/>
                    </a:lnTo>
                    <a:lnTo>
                      <a:pt x="1396" y="1353"/>
                    </a:lnTo>
                    <a:lnTo>
                      <a:pt x="1442" y="1338"/>
                    </a:lnTo>
                    <a:lnTo>
                      <a:pt x="1458" y="1338"/>
                    </a:lnTo>
                    <a:lnTo>
                      <a:pt x="1488" y="1323"/>
                    </a:lnTo>
                    <a:lnTo>
                      <a:pt x="1504" y="1323"/>
                    </a:lnTo>
                    <a:lnTo>
                      <a:pt x="1519" y="1292"/>
                    </a:lnTo>
                    <a:lnTo>
                      <a:pt x="1519" y="1276"/>
                    </a:lnTo>
                    <a:lnTo>
                      <a:pt x="1534" y="1230"/>
                    </a:lnTo>
                    <a:lnTo>
                      <a:pt x="1565" y="1184"/>
                    </a:lnTo>
                    <a:lnTo>
                      <a:pt x="1580" y="1107"/>
                    </a:lnTo>
                    <a:lnTo>
                      <a:pt x="1596" y="1076"/>
                    </a:lnTo>
                    <a:lnTo>
                      <a:pt x="1611" y="1092"/>
                    </a:lnTo>
                    <a:lnTo>
                      <a:pt x="1611" y="1123"/>
                    </a:lnTo>
                    <a:lnTo>
                      <a:pt x="1626" y="1200"/>
                    </a:lnTo>
                    <a:lnTo>
                      <a:pt x="1642" y="1246"/>
                    </a:lnTo>
                    <a:lnTo>
                      <a:pt x="1672" y="1307"/>
                    </a:lnTo>
                    <a:lnTo>
                      <a:pt x="1672" y="1323"/>
                    </a:lnTo>
                    <a:lnTo>
                      <a:pt x="1688" y="1323"/>
                    </a:lnTo>
                    <a:lnTo>
                      <a:pt x="1688" y="1353"/>
                    </a:lnTo>
                    <a:lnTo>
                      <a:pt x="1672" y="1384"/>
                    </a:lnTo>
                    <a:lnTo>
                      <a:pt x="1657" y="1400"/>
                    </a:lnTo>
                    <a:lnTo>
                      <a:pt x="1611" y="1430"/>
                    </a:lnTo>
                    <a:lnTo>
                      <a:pt x="1580" y="1446"/>
                    </a:lnTo>
                    <a:lnTo>
                      <a:pt x="1504" y="1446"/>
                    </a:lnTo>
                    <a:lnTo>
                      <a:pt x="1458" y="1461"/>
                    </a:lnTo>
                    <a:lnTo>
                      <a:pt x="1365" y="1461"/>
                    </a:lnTo>
                    <a:lnTo>
                      <a:pt x="1227" y="1446"/>
                    </a:lnTo>
                    <a:lnTo>
                      <a:pt x="1120" y="1384"/>
                    </a:lnTo>
                    <a:lnTo>
                      <a:pt x="1105" y="1369"/>
                    </a:lnTo>
                    <a:lnTo>
                      <a:pt x="1105" y="1353"/>
                    </a:lnTo>
                    <a:lnTo>
                      <a:pt x="1089" y="1338"/>
                    </a:lnTo>
                    <a:lnTo>
                      <a:pt x="1089" y="1307"/>
                    </a:lnTo>
                    <a:lnTo>
                      <a:pt x="1074" y="1261"/>
                    </a:lnTo>
                    <a:lnTo>
                      <a:pt x="1074" y="1092"/>
                    </a:lnTo>
                    <a:lnTo>
                      <a:pt x="1089" y="984"/>
                    </a:lnTo>
                    <a:lnTo>
                      <a:pt x="1089" y="830"/>
                    </a:lnTo>
                    <a:lnTo>
                      <a:pt x="1074" y="815"/>
                    </a:lnTo>
                    <a:lnTo>
                      <a:pt x="1074" y="800"/>
                    </a:lnTo>
                    <a:lnTo>
                      <a:pt x="1012" y="815"/>
                    </a:lnTo>
                    <a:lnTo>
                      <a:pt x="920" y="815"/>
                    </a:lnTo>
                    <a:lnTo>
                      <a:pt x="905" y="800"/>
                    </a:lnTo>
                    <a:lnTo>
                      <a:pt x="905" y="846"/>
                    </a:lnTo>
                    <a:lnTo>
                      <a:pt x="874" y="846"/>
                    </a:lnTo>
                    <a:lnTo>
                      <a:pt x="859" y="815"/>
                    </a:lnTo>
                    <a:lnTo>
                      <a:pt x="844" y="800"/>
                    </a:lnTo>
                    <a:lnTo>
                      <a:pt x="782" y="615"/>
                    </a:lnTo>
                    <a:lnTo>
                      <a:pt x="752" y="538"/>
                    </a:lnTo>
                    <a:lnTo>
                      <a:pt x="736" y="507"/>
                    </a:lnTo>
                    <a:lnTo>
                      <a:pt x="736" y="492"/>
                    </a:lnTo>
                    <a:lnTo>
                      <a:pt x="828" y="492"/>
                    </a:lnTo>
                    <a:lnTo>
                      <a:pt x="844" y="507"/>
                    </a:lnTo>
                    <a:lnTo>
                      <a:pt x="1012" y="461"/>
                    </a:lnTo>
                    <a:lnTo>
                      <a:pt x="1151" y="415"/>
                    </a:lnTo>
                    <a:lnTo>
                      <a:pt x="1181" y="400"/>
                    </a:lnTo>
                    <a:close/>
                    <a:moveTo>
                      <a:pt x="629" y="323"/>
                    </a:moveTo>
                    <a:lnTo>
                      <a:pt x="660" y="323"/>
                    </a:lnTo>
                    <a:lnTo>
                      <a:pt x="690" y="338"/>
                    </a:lnTo>
                    <a:lnTo>
                      <a:pt x="721" y="369"/>
                    </a:lnTo>
                    <a:lnTo>
                      <a:pt x="721" y="400"/>
                    </a:lnTo>
                    <a:lnTo>
                      <a:pt x="690" y="400"/>
                    </a:lnTo>
                    <a:lnTo>
                      <a:pt x="445" y="461"/>
                    </a:lnTo>
                    <a:lnTo>
                      <a:pt x="276" y="507"/>
                    </a:lnTo>
                    <a:lnTo>
                      <a:pt x="184" y="538"/>
                    </a:lnTo>
                    <a:lnTo>
                      <a:pt x="122" y="553"/>
                    </a:lnTo>
                    <a:lnTo>
                      <a:pt x="76" y="553"/>
                    </a:lnTo>
                    <a:lnTo>
                      <a:pt x="46" y="538"/>
                    </a:lnTo>
                    <a:lnTo>
                      <a:pt x="0" y="492"/>
                    </a:lnTo>
                    <a:lnTo>
                      <a:pt x="0" y="476"/>
                    </a:lnTo>
                    <a:lnTo>
                      <a:pt x="15" y="476"/>
                    </a:lnTo>
                    <a:lnTo>
                      <a:pt x="30" y="461"/>
                    </a:lnTo>
                    <a:lnTo>
                      <a:pt x="168" y="430"/>
                    </a:lnTo>
                    <a:lnTo>
                      <a:pt x="322" y="400"/>
                    </a:lnTo>
                    <a:lnTo>
                      <a:pt x="460" y="369"/>
                    </a:lnTo>
                    <a:lnTo>
                      <a:pt x="583" y="338"/>
                    </a:lnTo>
                    <a:lnTo>
                      <a:pt x="629" y="323"/>
                    </a:lnTo>
                    <a:close/>
                    <a:moveTo>
                      <a:pt x="782" y="138"/>
                    </a:moveTo>
                    <a:lnTo>
                      <a:pt x="844" y="138"/>
                    </a:lnTo>
                    <a:lnTo>
                      <a:pt x="874" y="153"/>
                    </a:lnTo>
                    <a:lnTo>
                      <a:pt x="905" y="184"/>
                    </a:lnTo>
                    <a:lnTo>
                      <a:pt x="951" y="200"/>
                    </a:lnTo>
                    <a:lnTo>
                      <a:pt x="966" y="246"/>
                    </a:lnTo>
                    <a:lnTo>
                      <a:pt x="982" y="276"/>
                    </a:lnTo>
                    <a:lnTo>
                      <a:pt x="966" y="307"/>
                    </a:lnTo>
                    <a:lnTo>
                      <a:pt x="951" y="323"/>
                    </a:lnTo>
                    <a:lnTo>
                      <a:pt x="920" y="323"/>
                    </a:lnTo>
                    <a:lnTo>
                      <a:pt x="890" y="307"/>
                    </a:lnTo>
                    <a:lnTo>
                      <a:pt x="859" y="276"/>
                    </a:lnTo>
                    <a:lnTo>
                      <a:pt x="828" y="230"/>
                    </a:lnTo>
                    <a:lnTo>
                      <a:pt x="798" y="200"/>
                    </a:lnTo>
                    <a:lnTo>
                      <a:pt x="782" y="169"/>
                    </a:lnTo>
                    <a:lnTo>
                      <a:pt x="782" y="138"/>
                    </a:lnTo>
                    <a:close/>
                    <a:moveTo>
                      <a:pt x="1243" y="30"/>
                    </a:moveTo>
                    <a:lnTo>
                      <a:pt x="1273" y="30"/>
                    </a:lnTo>
                    <a:lnTo>
                      <a:pt x="1335" y="61"/>
                    </a:lnTo>
                    <a:lnTo>
                      <a:pt x="1396" y="123"/>
                    </a:lnTo>
                    <a:lnTo>
                      <a:pt x="1381" y="138"/>
                    </a:lnTo>
                    <a:lnTo>
                      <a:pt x="1335" y="169"/>
                    </a:lnTo>
                    <a:lnTo>
                      <a:pt x="1289" y="215"/>
                    </a:lnTo>
                    <a:lnTo>
                      <a:pt x="1197" y="276"/>
                    </a:lnTo>
                    <a:lnTo>
                      <a:pt x="1089" y="369"/>
                    </a:lnTo>
                    <a:lnTo>
                      <a:pt x="1074" y="369"/>
                    </a:lnTo>
                    <a:lnTo>
                      <a:pt x="1074" y="353"/>
                    </a:lnTo>
                    <a:lnTo>
                      <a:pt x="1151" y="246"/>
                    </a:lnTo>
                    <a:lnTo>
                      <a:pt x="1197" y="169"/>
                    </a:lnTo>
                    <a:lnTo>
                      <a:pt x="1227" y="138"/>
                    </a:lnTo>
                    <a:lnTo>
                      <a:pt x="1243" y="107"/>
                    </a:lnTo>
                    <a:lnTo>
                      <a:pt x="1243" y="30"/>
                    </a:lnTo>
                    <a:close/>
                    <a:moveTo>
                      <a:pt x="368" y="0"/>
                    </a:moveTo>
                    <a:lnTo>
                      <a:pt x="414" y="0"/>
                    </a:lnTo>
                    <a:lnTo>
                      <a:pt x="537" y="30"/>
                    </a:lnTo>
                    <a:lnTo>
                      <a:pt x="552" y="46"/>
                    </a:lnTo>
                    <a:lnTo>
                      <a:pt x="567" y="46"/>
                    </a:lnTo>
                    <a:lnTo>
                      <a:pt x="598" y="61"/>
                    </a:lnTo>
                    <a:lnTo>
                      <a:pt x="629" y="123"/>
                    </a:lnTo>
                    <a:lnTo>
                      <a:pt x="629" y="200"/>
                    </a:lnTo>
                    <a:lnTo>
                      <a:pt x="613" y="215"/>
                    </a:lnTo>
                    <a:lnTo>
                      <a:pt x="598" y="215"/>
                    </a:lnTo>
                    <a:lnTo>
                      <a:pt x="613" y="200"/>
                    </a:lnTo>
                    <a:lnTo>
                      <a:pt x="583" y="200"/>
                    </a:lnTo>
                    <a:lnTo>
                      <a:pt x="552" y="184"/>
                    </a:lnTo>
                    <a:lnTo>
                      <a:pt x="506" y="138"/>
                    </a:lnTo>
                    <a:lnTo>
                      <a:pt x="460" y="107"/>
                    </a:lnTo>
                    <a:lnTo>
                      <a:pt x="399" y="76"/>
                    </a:lnTo>
                    <a:lnTo>
                      <a:pt x="383" y="61"/>
                    </a:lnTo>
                    <a:lnTo>
                      <a:pt x="383" y="46"/>
                    </a:lnTo>
                    <a:lnTo>
                      <a:pt x="368" y="3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0" name="Freeform 66"/>
              <p:cNvSpPr>
                <a:spLocks noEditPoints="1"/>
              </p:cNvSpPr>
              <p:nvPr/>
            </p:nvSpPr>
            <p:spPr bwMode="auto">
              <a:xfrm>
                <a:off x="35545" y="9790"/>
                <a:ext cx="1550" cy="1570"/>
              </a:xfrm>
              <a:custGeom>
                <a:avLst/>
                <a:gdLst/>
                <a:ahLst/>
                <a:cxnLst>
                  <a:cxn ang="0">
                    <a:pos x="998" y="554"/>
                  </a:cxn>
                  <a:cxn ang="0">
                    <a:pos x="1105" y="616"/>
                  </a:cxn>
                  <a:cxn ang="0">
                    <a:pos x="1090" y="708"/>
                  </a:cxn>
                  <a:cxn ang="0">
                    <a:pos x="1151" y="816"/>
                  </a:cxn>
                  <a:cxn ang="0">
                    <a:pos x="1305" y="785"/>
                  </a:cxn>
                  <a:cxn ang="0">
                    <a:pos x="1335" y="862"/>
                  </a:cxn>
                  <a:cxn ang="0">
                    <a:pos x="1075" y="1231"/>
                  </a:cxn>
                  <a:cxn ang="0">
                    <a:pos x="1335" y="1185"/>
                  </a:cxn>
                  <a:cxn ang="0">
                    <a:pos x="1520" y="1231"/>
                  </a:cxn>
                  <a:cxn ang="0">
                    <a:pos x="1550" y="1293"/>
                  </a:cxn>
                  <a:cxn ang="0">
                    <a:pos x="967" y="1323"/>
                  </a:cxn>
                  <a:cxn ang="0">
                    <a:pos x="691" y="1370"/>
                  </a:cxn>
                  <a:cxn ang="0">
                    <a:pos x="660" y="1293"/>
                  </a:cxn>
                  <a:cxn ang="0">
                    <a:pos x="1013" y="1247"/>
                  </a:cxn>
                  <a:cxn ang="0">
                    <a:pos x="952" y="954"/>
                  </a:cxn>
                  <a:cxn ang="0">
                    <a:pos x="783" y="970"/>
                  </a:cxn>
                  <a:cxn ang="0">
                    <a:pos x="737" y="908"/>
                  </a:cxn>
                  <a:cxn ang="0">
                    <a:pos x="967" y="662"/>
                  </a:cxn>
                  <a:cxn ang="0">
                    <a:pos x="921" y="554"/>
                  </a:cxn>
                  <a:cxn ang="0">
                    <a:pos x="768" y="0"/>
                  </a:cxn>
                  <a:cxn ang="0">
                    <a:pos x="890" y="139"/>
                  </a:cxn>
                  <a:cxn ang="0">
                    <a:pos x="798" y="293"/>
                  </a:cxn>
                  <a:cxn ang="0">
                    <a:pos x="798" y="354"/>
                  </a:cxn>
                  <a:cxn ang="0">
                    <a:pos x="1151" y="262"/>
                  </a:cxn>
                  <a:cxn ang="0">
                    <a:pos x="1305" y="323"/>
                  </a:cxn>
                  <a:cxn ang="0">
                    <a:pos x="1136" y="385"/>
                  </a:cxn>
                  <a:cxn ang="0">
                    <a:pos x="645" y="662"/>
                  </a:cxn>
                  <a:cxn ang="0">
                    <a:pos x="507" y="1047"/>
                  </a:cxn>
                  <a:cxn ang="0">
                    <a:pos x="461" y="1570"/>
                  </a:cxn>
                  <a:cxn ang="0">
                    <a:pos x="399" y="1493"/>
                  </a:cxn>
                  <a:cxn ang="0">
                    <a:pos x="415" y="1308"/>
                  </a:cxn>
                  <a:cxn ang="0">
                    <a:pos x="277" y="1170"/>
                  </a:cxn>
                  <a:cxn ang="0">
                    <a:pos x="31" y="1308"/>
                  </a:cxn>
                  <a:cxn ang="0">
                    <a:pos x="16" y="1262"/>
                  </a:cxn>
                  <a:cxn ang="0">
                    <a:pos x="215" y="1108"/>
                  </a:cxn>
                  <a:cxn ang="0">
                    <a:pos x="415" y="862"/>
                  </a:cxn>
                  <a:cxn ang="0">
                    <a:pos x="384" y="754"/>
                  </a:cxn>
                  <a:cxn ang="0">
                    <a:pos x="461" y="785"/>
                  </a:cxn>
                  <a:cxn ang="0">
                    <a:pos x="476" y="462"/>
                  </a:cxn>
                  <a:cxn ang="0">
                    <a:pos x="384" y="416"/>
                  </a:cxn>
                  <a:cxn ang="0">
                    <a:pos x="522" y="385"/>
                  </a:cxn>
                  <a:cxn ang="0">
                    <a:pos x="722" y="200"/>
                  </a:cxn>
                  <a:cxn ang="0">
                    <a:pos x="722" y="47"/>
                  </a:cxn>
                </a:cxnLst>
                <a:rect l="0" t="0" r="r" b="b"/>
                <a:pathLst>
                  <a:path w="1550" h="1570">
                    <a:moveTo>
                      <a:pt x="936" y="539"/>
                    </a:moveTo>
                    <a:lnTo>
                      <a:pt x="967" y="539"/>
                    </a:lnTo>
                    <a:lnTo>
                      <a:pt x="998" y="554"/>
                    </a:lnTo>
                    <a:lnTo>
                      <a:pt x="1044" y="570"/>
                    </a:lnTo>
                    <a:lnTo>
                      <a:pt x="1075" y="585"/>
                    </a:lnTo>
                    <a:lnTo>
                      <a:pt x="1105" y="616"/>
                    </a:lnTo>
                    <a:lnTo>
                      <a:pt x="1105" y="631"/>
                    </a:lnTo>
                    <a:lnTo>
                      <a:pt x="1090" y="662"/>
                    </a:lnTo>
                    <a:lnTo>
                      <a:pt x="1090" y="708"/>
                    </a:lnTo>
                    <a:lnTo>
                      <a:pt x="1075" y="754"/>
                    </a:lnTo>
                    <a:lnTo>
                      <a:pt x="1075" y="831"/>
                    </a:lnTo>
                    <a:lnTo>
                      <a:pt x="1151" y="816"/>
                    </a:lnTo>
                    <a:lnTo>
                      <a:pt x="1213" y="800"/>
                    </a:lnTo>
                    <a:lnTo>
                      <a:pt x="1259" y="785"/>
                    </a:lnTo>
                    <a:lnTo>
                      <a:pt x="1305" y="785"/>
                    </a:lnTo>
                    <a:lnTo>
                      <a:pt x="1366" y="816"/>
                    </a:lnTo>
                    <a:lnTo>
                      <a:pt x="1366" y="847"/>
                    </a:lnTo>
                    <a:lnTo>
                      <a:pt x="1335" y="862"/>
                    </a:lnTo>
                    <a:lnTo>
                      <a:pt x="1243" y="877"/>
                    </a:lnTo>
                    <a:lnTo>
                      <a:pt x="1090" y="923"/>
                    </a:lnTo>
                    <a:lnTo>
                      <a:pt x="1075" y="1231"/>
                    </a:lnTo>
                    <a:lnTo>
                      <a:pt x="1136" y="1231"/>
                    </a:lnTo>
                    <a:lnTo>
                      <a:pt x="1243" y="1200"/>
                    </a:lnTo>
                    <a:lnTo>
                      <a:pt x="1335" y="1185"/>
                    </a:lnTo>
                    <a:lnTo>
                      <a:pt x="1428" y="1185"/>
                    </a:lnTo>
                    <a:lnTo>
                      <a:pt x="1474" y="1216"/>
                    </a:lnTo>
                    <a:lnTo>
                      <a:pt x="1520" y="1231"/>
                    </a:lnTo>
                    <a:lnTo>
                      <a:pt x="1535" y="1262"/>
                    </a:lnTo>
                    <a:lnTo>
                      <a:pt x="1550" y="1277"/>
                    </a:lnTo>
                    <a:lnTo>
                      <a:pt x="1550" y="1293"/>
                    </a:lnTo>
                    <a:lnTo>
                      <a:pt x="1535" y="1308"/>
                    </a:lnTo>
                    <a:lnTo>
                      <a:pt x="1167" y="1308"/>
                    </a:lnTo>
                    <a:lnTo>
                      <a:pt x="967" y="1323"/>
                    </a:lnTo>
                    <a:lnTo>
                      <a:pt x="844" y="1354"/>
                    </a:lnTo>
                    <a:lnTo>
                      <a:pt x="768" y="1370"/>
                    </a:lnTo>
                    <a:lnTo>
                      <a:pt x="691" y="1370"/>
                    </a:lnTo>
                    <a:lnTo>
                      <a:pt x="630" y="1308"/>
                    </a:lnTo>
                    <a:lnTo>
                      <a:pt x="630" y="1293"/>
                    </a:lnTo>
                    <a:lnTo>
                      <a:pt x="660" y="1293"/>
                    </a:lnTo>
                    <a:lnTo>
                      <a:pt x="706" y="1277"/>
                    </a:lnTo>
                    <a:lnTo>
                      <a:pt x="829" y="1262"/>
                    </a:lnTo>
                    <a:lnTo>
                      <a:pt x="1013" y="1247"/>
                    </a:lnTo>
                    <a:lnTo>
                      <a:pt x="1013" y="939"/>
                    </a:lnTo>
                    <a:lnTo>
                      <a:pt x="982" y="939"/>
                    </a:lnTo>
                    <a:lnTo>
                      <a:pt x="952" y="954"/>
                    </a:lnTo>
                    <a:lnTo>
                      <a:pt x="875" y="954"/>
                    </a:lnTo>
                    <a:lnTo>
                      <a:pt x="829" y="970"/>
                    </a:lnTo>
                    <a:lnTo>
                      <a:pt x="783" y="970"/>
                    </a:lnTo>
                    <a:lnTo>
                      <a:pt x="722" y="939"/>
                    </a:lnTo>
                    <a:lnTo>
                      <a:pt x="706" y="923"/>
                    </a:lnTo>
                    <a:lnTo>
                      <a:pt x="737" y="908"/>
                    </a:lnTo>
                    <a:lnTo>
                      <a:pt x="829" y="893"/>
                    </a:lnTo>
                    <a:lnTo>
                      <a:pt x="967" y="862"/>
                    </a:lnTo>
                    <a:lnTo>
                      <a:pt x="967" y="662"/>
                    </a:lnTo>
                    <a:lnTo>
                      <a:pt x="952" y="631"/>
                    </a:lnTo>
                    <a:lnTo>
                      <a:pt x="921" y="585"/>
                    </a:lnTo>
                    <a:lnTo>
                      <a:pt x="921" y="554"/>
                    </a:lnTo>
                    <a:lnTo>
                      <a:pt x="936" y="539"/>
                    </a:lnTo>
                    <a:close/>
                    <a:moveTo>
                      <a:pt x="706" y="0"/>
                    </a:moveTo>
                    <a:lnTo>
                      <a:pt x="768" y="0"/>
                    </a:lnTo>
                    <a:lnTo>
                      <a:pt x="798" y="16"/>
                    </a:lnTo>
                    <a:lnTo>
                      <a:pt x="860" y="77"/>
                    </a:lnTo>
                    <a:lnTo>
                      <a:pt x="890" y="139"/>
                    </a:lnTo>
                    <a:lnTo>
                      <a:pt x="844" y="185"/>
                    </a:lnTo>
                    <a:lnTo>
                      <a:pt x="829" y="231"/>
                    </a:lnTo>
                    <a:lnTo>
                      <a:pt x="798" y="293"/>
                    </a:lnTo>
                    <a:lnTo>
                      <a:pt x="768" y="370"/>
                    </a:lnTo>
                    <a:lnTo>
                      <a:pt x="798" y="370"/>
                    </a:lnTo>
                    <a:lnTo>
                      <a:pt x="798" y="354"/>
                    </a:lnTo>
                    <a:lnTo>
                      <a:pt x="967" y="308"/>
                    </a:lnTo>
                    <a:lnTo>
                      <a:pt x="1059" y="293"/>
                    </a:lnTo>
                    <a:lnTo>
                      <a:pt x="1151" y="262"/>
                    </a:lnTo>
                    <a:lnTo>
                      <a:pt x="1228" y="262"/>
                    </a:lnTo>
                    <a:lnTo>
                      <a:pt x="1289" y="293"/>
                    </a:lnTo>
                    <a:lnTo>
                      <a:pt x="1305" y="323"/>
                    </a:lnTo>
                    <a:lnTo>
                      <a:pt x="1289" y="339"/>
                    </a:lnTo>
                    <a:lnTo>
                      <a:pt x="1243" y="354"/>
                    </a:lnTo>
                    <a:lnTo>
                      <a:pt x="1136" y="385"/>
                    </a:lnTo>
                    <a:lnTo>
                      <a:pt x="967" y="416"/>
                    </a:lnTo>
                    <a:lnTo>
                      <a:pt x="737" y="462"/>
                    </a:lnTo>
                    <a:lnTo>
                      <a:pt x="645" y="662"/>
                    </a:lnTo>
                    <a:lnTo>
                      <a:pt x="522" y="877"/>
                    </a:lnTo>
                    <a:lnTo>
                      <a:pt x="522" y="970"/>
                    </a:lnTo>
                    <a:lnTo>
                      <a:pt x="507" y="1047"/>
                    </a:lnTo>
                    <a:lnTo>
                      <a:pt x="507" y="1493"/>
                    </a:lnTo>
                    <a:lnTo>
                      <a:pt x="491" y="1539"/>
                    </a:lnTo>
                    <a:lnTo>
                      <a:pt x="461" y="1570"/>
                    </a:lnTo>
                    <a:lnTo>
                      <a:pt x="445" y="1554"/>
                    </a:lnTo>
                    <a:lnTo>
                      <a:pt x="415" y="1539"/>
                    </a:lnTo>
                    <a:lnTo>
                      <a:pt x="399" y="1493"/>
                    </a:lnTo>
                    <a:lnTo>
                      <a:pt x="384" y="1462"/>
                    </a:lnTo>
                    <a:lnTo>
                      <a:pt x="384" y="1385"/>
                    </a:lnTo>
                    <a:lnTo>
                      <a:pt x="415" y="1308"/>
                    </a:lnTo>
                    <a:lnTo>
                      <a:pt x="430" y="1200"/>
                    </a:lnTo>
                    <a:lnTo>
                      <a:pt x="430" y="1031"/>
                    </a:lnTo>
                    <a:lnTo>
                      <a:pt x="277" y="1170"/>
                    </a:lnTo>
                    <a:lnTo>
                      <a:pt x="169" y="1247"/>
                    </a:lnTo>
                    <a:lnTo>
                      <a:pt x="77" y="1293"/>
                    </a:lnTo>
                    <a:lnTo>
                      <a:pt x="31" y="1308"/>
                    </a:lnTo>
                    <a:lnTo>
                      <a:pt x="0" y="1308"/>
                    </a:lnTo>
                    <a:lnTo>
                      <a:pt x="0" y="1293"/>
                    </a:lnTo>
                    <a:lnTo>
                      <a:pt x="16" y="1262"/>
                    </a:lnTo>
                    <a:lnTo>
                      <a:pt x="16" y="1247"/>
                    </a:lnTo>
                    <a:lnTo>
                      <a:pt x="46" y="1247"/>
                    </a:lnTo>
                    <a:lnTo>
                      <a:pt x="215" y="1108"/>
                    </a:lnTo>
                    <a:lnTo>
                      <a:pt x="323" y="985"/>
                    </a:lnTo>
                    <a:lnTo>
                      <a:pt x="384" y="908"/>
                    </a:lnTo>
                    <a:lnTo>
                      <a:pt x="415" y="862"/>
                    </a:lnTo>
                    <a:lnTo>
                      <a:pt x="415" y="847"/>
                    </a:lnTo>
                    <a:lnTo>
                      <a:pt x="384" y="785"/>
                    </a:lnTo>
                    <a:lnTo>
                      <a:pt x="384" y="754"/>
                    </a:lnTo>
                    <a:lnTo>
                      <a:pt x="415" y="754"/>
                    </a:lnTo>
                    <a:lnTo>
                      <a:pt x="445" y="770"/>
                    </a:lnTo>
                    <a:lnTo>
                      <a:pt x="461" y="785"/>
                    </a:lnTo>
                    <a:lnTo>
                      <a:pt x="553" y="616"/>
                    </a:lnTo>
                    <a:lnTo>
                      <a:pt x="630" y="462"/>
                    </a:lnTo>
                    <a:lnTo>
                      <a:pt x="476" y="462"/>
                    </a:lnTo>
                    <a:lnTo>
                      <a:pt x="415" y="431"/>
                    </a:lnTo>
                    <a:lnTo>
                      <a:pt x="399" y="431"/>
                    </a:lnTo>
                    <a:lnTo>
                      <a:pt x="384" y="416"/>
                    </a:lnTo>
                    <a:lnTo>
                      <a:pt x="399" y="400"/>
                    </a:lnTo>
                    <a:lnTo>
                      <a:pt x="430" y="385"/>
                    </a:lnTo>
                    <a:lnTo>
                      <a:pt x="522" y="385"/>
                    </a:lnTo>
                    <a:lnTo>
                      <a:pt x="660" y="370"/>
                    </a:lnTo>
                    <a:lnTo>
                      <a:pt x="691" y="293"/>
                    </a:lnTo>
                    <a:lnTo>
                      <a:pt x="722" y="200"/>
                    </a:lnTo>
                    <a:lnTo>
                      <a:pt x="737" y="123"/>
                    </a:lnTo>
                    <a:lnTo>
                      <a:pt x="737" y="77"/>
                    </a:lnTo>
                    <a:lnTo>
                      <a:pt x="722" y="47"/>
                    </a:lnTo>
                    <a:lnTo>
                      <a:pt x="706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1" name="Freeform 67"/>
              <p:cNvSpPr>
                <a:spLocks/>
              </p:cNvSpPr>
              <p:nvPr/>
            </p:nvSpPr>
            <p:spPr bwMode="auto">
              <a:xfrm>
                <a:off x="37157" y="10452"/>
                <a:ext cx="675" cy="81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491" y="15"/>
                  </a:cxn>
                  <a:cxn ang="0">
                    <a:pos x="568" y="46"/>
                  </a:cxn>
                  <a:cxn ang="0">
                    <a:pos x="629" y="108"/>
                  </a:cxn>
                  <a:cxn ang="0">
                    <a:pos x="660" y="185"/>
                  </a:cxn>
                  <a:cxn ang="0">
                    <a:pos x="660" y="215"/>
                  </a:cxn>
                  <a:cxn ang="0">
                    <a:pos x="644" y="246"/>
                  </a:cxn>
                  <a:cxn ang="0">
                    <a:pos x="614" y="261"/>
                  </a:cxn>
                  <a:cxn ang="0">
                    <a:pos x="552" y="261"/>
                  </a:cxn>
                  <a:cxn ang="0">
                    <a:pos x="521" y="246"/>
                  </a:cxn>
                  <a:cxn ang="0">
                    <a:pos x="506" y="215"/>
                  </a:cxn>
                  <a:cxn ang="0">
                    <a:pos x="506" y="154"/>
                  </a:cxn>
                  <a:cxn ang="0">
                    <a:pos x="521" y="138"/>
                  </a:cxn>
                  <a:cxn ang="0">
                    <a:pos x="521" y="123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1"/>
                  </a:cxn>
                  <a:cxn ang="0">
                    <a:pos x="460" y="46"/>
                  </a:cxn>
                  <a:cxn ang="0">
                    <a:pos x="399" y="46"/>
                  </a:cxn>
                  <a:cxn ang="0">
                    <a:pos x="337" y="61"/>
                  </a:cxn>
                  <a:cxn ang="0">
                    <a:pos x="261" y="92"/>
                  </a:cxn>
                  <a:cxn ang="0">
                    <a:pos x="215" y="154"/>
                  </a:cxn>
                  <a:cxn ang="0">
                    <a:pos x="169" y="261"/>
                  </a:cxn>
                  <a:cxn ang="0">
                    <a:pos x="153" y="415"/>
                  </a:cxn>
                  <a:cxn ang="0">
                    <a:pos x="169" y="400"/>
                  </a:cxn>
                  <a:cxn ang="0">
                    <a:pos x="184" y="554"/>
                  </a:cxn>
                  <a:cxn ang="0">
                    <a:pos x="230" y="661"/>
                  </a:cxn>
                  <a:cxn ang="0">
                    <a:pos x="291" y="723"/>
                  </a:cxn>
                  <a:cxn ang="0">
                    <a:pos x="353" y="754"/>
                  </a:cxn>
                  <a:cxn ang="0">
                    <a:pos x="414" y="769"/>
                  </a:cxn>
                  <a:cxn ang="0">
                    <a:pos x="475" y="769"/>
                  </a:cxn>
                  <a:cxn ang="0">
                    <a:pos x="521" y="754"/>
                  </a:cxn>
                  <a:cxn ang="0">
                    <a:pos x="583" y="692"/>
                  </a:cxn>
                  <a:cxn ang="0">
                    <a:pos x="614" y="646"/>
                  </a:cxn>
                  <a:cxn ang="0">
                    <a:pos x="644" y="585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60" y="615"/>
                  </a:cxn>
                  <a:cxn ang="0">
                    <a:pos x="644" y="677"/>
                  </a:cxn>
                  <a:cxn ang="0">
                    <a:pos x="583" y="738"/>
                  </a:cxn>
                  <a:cxn ang="0">
                    <a:pos x="506" y="800"/>
                  </a:cxn>
                  <a:cxn ang="0">
                    <a:pos x="383" y="815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0" y="569"/>
                  </a:cxn>
                  <a:cxn ang="0">
                    <a:pos x="0" y="415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83" y="0"/>
                  </a:cxn>
                </a:cxnLst>
                <a:rect l="0" t="0" r="r" b="b"/>
                <a:pathLst>
                  <a:path w="675" h="815">
                    <a:moveTo>
                      <a:pt x="383" y="0"/>
                    </a:moveTo>
                    <a:lnTo>
                      <a:pt x="491" y="15"/>
                    </a:lnTo>
                    <a:lnTo>
                      <a:pt x="568" y="46"/>
                    </a:lnTo>
                    <a:lnTo>
                      <a:pt x="629" y="108"/>
                    </a:lnTo>
                    <a:lnTo>
                      <a:pt x="660" y="185"/>
                    </a:lnTo>
                    <a:lnTo>
                      <a:pt x="660" y="215"/>
                    </a:lnTo>
                    <a:lnTo>
                      <a:pt x="644" y="246"/>
                    </a:lnTo>
                    <a:lnTo>
                      <a:pt x="614" y="261"/>
                    </a:lnTo>
                    <a:lnTo>
                      <a:pt x="552" y="261"/>
                    </a:lnTo>
                    <a:lnTo>
                      <a:pt x="521" y="246"/>
                    </a:lnTo>
                    <a:lnTo>
                      <a:pt x="506" y="215"/>
                    </a:lnTo>
                    <a:lnTo>
                      <a:pt x="506" y="154"/>
                    </a:lnTo>
                    <a:lnTo>
                      <a:pt x="521" y="138"/>
                    </a:lnTo>
                    <a:lnTo>
                      <a:pt x="521" y="123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1"/>
                    </a:lnTo>
                    <a:lnTo>
                      <a:pt x="460" y="46"/>
                    </a:lnTo>
                    <a:lnTo>
                      <a:pt x="399" y="46"/>
                    </a:lnTo>
                    <a:lnTo>
                      <a:pt x="337" y="61"/>
                    </a:lnTo>
                    <a:lnTo>
                      <a:pt x="261" y="92"/>
                    </a:lnTo>
                    <a:lnTo>
                      <a:pt x="215" y="154"/>
                    </a:lnTo>
                    <a:lnTo>
                      <a:pt x="169" y="261"/>
                    </a:lnTo>
                    <a:lnTo>
                      <a:pt x="153" y="415"/>
                    </a:lnTo>
                    <a:lnTo>
                      <a:pt x="169" y="400"/>
                    </a:lnTo>
                    <a:lnTo>
                      <a:pt x="184" y="554"/>
                    </a:lnTo>
                    <a:lnTo>
                      <a:pt x="230" y="661"/>
                    </a:lnTo>
                    <a:lnTo>
                      <a:pt x="291" y="723"/>
                    </a:lnTo>
                    <a:lnTo>
                      <a:pt x="353" y="754"/>
                    </a:lnTo>
                    <a:lnTo>
                      <a:pt x="414" y="769"/>
                    </a:lnTo>
                    <a:lnTo>
                      <a:pt x="475" y="769"/>
                    </a:lnTo>
                    <a:lnTo>
                      <a:pt x="521" y="754"/>
                    </a:lnTo>
                    <a:lnTo>
                      <a:pt x="583" y="692"/>
                    </a:lnTo>
                    <a:lnTo>
                      <a:pt x="614" y="646"/>
                    </a:lnTo>
                    <a:lnTo>
                      <a:pt x="644" y="585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60" y="615"/>
                    </a:lnTo>
                    <a:lnTo>
                      <a:pt x="644" y="677"/>
                    </a:lnTo>
                    <a:lnTo>
                      <a:pt x="583" y="738"/>
                    </a:lnTo>
                    <a:lnTo>
                      <a:pt x="506" y="800"/>
                    </a:lnTo>
                    <a:lnTo>
                      <a:pt x="383" y="815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0" y="569"/>
                    </a:lnTo>
                    <a:lnTo>
                      <a:pt x="0" y="415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2" name="Freeform 68"/>
              <p:cNvSpPr>
                <a:spLocks noEditPoints="1"/>
              </p:cNvSpPr>
              <p:nvPr/>
            </p:nvSpPr>
            <p:spPr bwMode="auto">
              <a:xfrm>
                <a:off x="38047" y="10467"/>
                <a:ext cx="798" cy="816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2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3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70"/>
                  </a:cxn>
                  <a:cxn ang="0">
                    <a:pos x="399" y="770"/>
                  </a:cxn>
                  <a:cxn ang="0">
                    <a:pos x="399" y="739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6"/>
                  </a:cxn>
                  <a:cxn ang="0">
                    <a:pos x="629" y="554"/>
                  </a:cxn>
                  <a:cxn ang="0">
                    <a:pos x="644" y="493"/>
                  </a:cxn>
                  <a:cxn ang="0">
                    <a:pos x="644" y="262"/>
                  </a:cxn>
                  <a:cxn ang="0">
                    <a:pos x="598" y="139"/>
                  </a:cxn>
                  <a:cxn ang="0">
                    <a:pos x="552" y="93"/>
                  </a:cxn>
                  <a:cxn ang="0">
                    <a:pos x="506" y="62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6"/>
                  </a:cxn>
                  <a:cxn ang="0">
                    <a:pos x="798" y="416"/>
                  </a:cxn>
                  <a:cxn ang="0">
                    <a:pos x="767" y="570"/>
                  </a:cxn>
                  <a:cxn ang="0">
                    <a:pos x="675" y="708"/>
                  </a:cxn>
                  <a:cxn ang="0">
                    <a:pos x="552" y="785"/>
                  </a:cxn>
                  <a:cxn ang="0">
                    <a:pos x="399" y="816"/>
                  </a:cxn>
                  <a:cxn ang="0">
                    <a:pos x="245" y="785"/>
                  </a:cxn>
                  <a:cxn ang="0">
                    <a:pos x="123" y="708"/>
                  </a:cxn>
                  <a:cxn ang="0">
                    <a:pos x="30" y="570"/>
                  </a:cxn>
                  <a:cxn ang="0">
                    <a:pos x="0" y="416"/>
                  </a:cxn>
                  <a:cxn ang="0">
                    <a:pos x="30" y="262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2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3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70"/>
                    </a:lnTo>
                    <a:lnTo>
                      <a:pt x="399" y="770"/>
                    </a:lnTo>
                    <a:lnTo>
                      <a:pt x="399" y="739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6"/>
                    </a:lnTo>
                    <a:lnTo>
                      <a:pt x="629" y="554"/>
                    </a:lnTo>
                    <a:lnTo>
                      <a:pt x="644" y="493"/>
                    </a:lnTo>
                    <a:lnTo>
                      <a:pt x="644" y="262"/>
                    </a:lnTo>
                    <a:lnTo>
                      <a:pt x="598" y="139"/>
                    </a:lnTo>
                    <a:lnTo>
                      <a:pt x="552" y="93"/>
                    </a:lnTo>
                    <a:lnTo>
                      <a:pt x="506" y="62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6"/>
                    </a:lnTo>
                    <a:lnTo>
                      <a:pt x="798" y="416"/>
                    </a:lnTo>
                    <a:lnTo>
                      <a:pt x="767" y="570"/>
                    </a:lnTo>
                    <a:lnTo>
                      <a:pt x="675" y="708"/>
                    </a:lnTo>
                    <a:lnTo>
                      <a:pt x="552" y="785"/>
                    </a:lnTo>
                    <a:lnTo>
                      <a:pt x="399" y="816"/>
                    </a:lnTo>
                    <a:lnTo>
                      <a:pt x="245" y="785"/>
                    </a:lnTo>
                    <a:lnTo>
                      <a:pt x="123" y="708"/>
                    </a:lnTo>
                    <a:lnTo>
                      <a:pt x="30" y="570"/>
                    </a:lnTo>
                    <a:lnTo>
                      <a:pt x="0" y="416"/>
                    </a:lnTo>
                    <a:lnTo>
                      <a:pt x="30" y="262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3" name="Freeform 69"/>
              <p:cNvSpPr>
                <a:spLocks noEditPoints="1"/>
              </p:cNvSpPr>
              <p:nvPr/>
            </p:nvSpPr>
            <p:spPr bwMode="auto">
              <a:xfrm>
                <a:off x="38937" y="10513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6" y="185"/>
                  </a:cxn>
                  <a:cxn ang="0">
                    <a:pos x="338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1" y="31"/>
                  </a:cxn>
                  <a:cxn ang="0">
                    <a:pos x="752" y="108"/>
                  </a:cxn>
                  <a:cxn ang="0">
                    <a:pos x="798" y="124"/>
                  </a:cxn>
                  <a:cxn ang="0">
                    <a:pos x="921" y="16"/>
                  </a:cxn>
                  <a:cxn ang="0">
                    <a:pos x="1090" y="0"/>
                  </a:cxn>
                  <a:cxn ang="0">
                    <a:pos x="1197" y="47"/>
                  </a:cxn>
                  <a:cxn ang="0">
                    <a:pos x="1258" y="139"/>
                  </a:cxn>
                  <a:cxn ang="0">
                    <a:pos x="1274" y="693"/>
                  </a:cxn>
                  <a:cxn ang="0">
                    <a:pos x="1320" y="724"/>
                  </a:cxn>
                  <a:cxn ang="0">
                    <a:pos x="1412" y="785"/>
                  </a:cxn>
                  <a:cxn ang="0">
                    <a:pos x="1013" y="724"/>
                  </a:cxn>
                  <a:cxn ang="0">
                    <a:pos x="1136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7"/>
                  </a:cxn>
                  <a:cxn ang="0">
                    <a:pos x="783" y="185"/>
                  </a:cxn>
                  <a:cxn ang="0">
                    <a:pos x="767" y="662"/>
                  </a:cxn>
                  <a:cxn ang="0">
                    <a:pos x="798" y="708"/>
                  </a:cxn>
                  <a:cxn ang="0">
                    <a:pos x="905" y="770"/>
                  </a:cxn>
                  <a:cxn ang="0">
                    <a:pos x="506" y="708"/>
                  </a:cxn>
                  <a:cxn ang="0">
                    <a:pos x="629" y="693"/>
                  </a:cxn>
                  <a:cxn ang="0">
                    <a:pos x="644" y="170"/>
                  </a:cxn>
                  <a:cxn ang="0">
                    <a:pos x="552" y="16"/>
                  </a:cxn>
                  <a:cxn ang="0">
                    <a:pos x="445" y="31"/>
                  </a:cxn>
                  <a:cxn ang="0">
                    <a:pos x="276" y="0"/>
                  </a:cxn>
                  <a:cxn ang="0">
                    <a:pos x="261" y="293"/>
                  </a:cxn>
                  <a:cxn ang="0">
                    <a:pos x="276" y="677"/>
                  </a:cxn>
                  <a:cxn ang="0">
                    <a:pos x="399" y="693"/>
                  </a:cxn>
                  <a:cxn ang="0">
                    <a:pos x="0" y="754"/>
                  </a:cxn>
                  <a:cxn ang="0">
                    <a:pos x="107" y="693"/>
                  </a:cxn>
                  <a:cxn ang="0">
                    <a:pos x="138" y="647"/>
                  </a:cxn>
                  <a:cxn ang="0">
                    <a:pos x="169" y="170"/>
                  </a:cxn>
                  <a:cxn ang="0">
                    <a:pos x="138" y="93"/>
                  </a:cxn>
                  <a:cxn ang="0">
                    <a:pos x="31" y="77"/>
                  </a:cxn>
                  <a:cxn ang="0">
                    <a:pos x="276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77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4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4"/>
                    </a:lnTo>
                    <a:lnTo>
                      <a:pt x="859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8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4"/>
                    </a:lnTo>
                    <a:lnTo>
                      <a:pt x="1412" y="724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4"/>
                    </a:lnTo>
                    <a:lnTo>
                      <a:pt x="1120" y="724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93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5" y="708"/>
                    </a:lnTo>
                    <a:lnTo>
                      <a:pt x="905" y="770"/>
                    </a:lnTo>
                    <a:lnTo>
                      <a:pt x="506" y="770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4" y="662"/>
                    </a:lnTo>
                    <a:lnTo>
                      <a:pt x="644" y="170"/>
                    </a:lnTo>
                    <a:lnTo>
                      <a:pt x="614" y="77"/>
                    </a:lnTo>
                    <a:lnTo>
                      <a:pt x="552" y="16"/>
                    </a:lnTo>
                    <a:lnTo>
                      <a:pt x="506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1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7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4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4" name="Freeform 70"/>
              <p:cNvSpPr>
                <a:spLocks noEditPoints="1"/>
              </p:cNvSpPr>
              <p:nvPr/>
            </p:nvSpPr>
            <p:spPr bwMode="auto">
              <a:xfrm>
                <a:off x="40349" y="10467"/>
                <a:ext cx="875" cy="1139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3" y="62"/>
                  </a:cxn>
                  <a:cxn ang="0">
                    <a:pos x="337" y="93"/>
                  </a:cxn>
                  <a:cxn ang="0">
                    <a:pos x="291" y="139"/>
                  </a:cxn>
                  <a:cxn ang="0">
                    <a:pos x="261" y="185"/>
                  </a:cxn>
                  <a:cxn ang="0">
                    <a:pos x="261" y="585"/>
                  </a:cxn>
                  <a:cxn ang="0">
                    <a:pos x="245" y="585"/>
                  </a:cxn>
                  <a:cxn ang="0">
                    <a:pos x="245" y="616"/>
                  </a:cxn>
                  <a:cxn ang="0">
                    <a:pos x="261" y="646"/>
                  </a:cxn>
                  <a:cxn ang="0">
                    <a:pos x="276" y="662"/>
                  </a:cxn>
                  <a:cxn ang="0">
                    <a:pos x="307" y="708"/>
                  </a:cxn>
                  <a:cxn ang="0">
                    <a:pos x="399" y="770"/>
                  </a:cxn>
                  <a:cxn ang="0">
                    <a:pos x="460" y="770"/>
                  </a:cxn>
                  <a:cxn ang="0">
                    <a:pos x="552" y="739"/>
                  </a:cxn>
                  <a:cxn ang="0">
                    <a:pos x="644" y="662"/>
                  </a:cxn>
                  <a:cxn ang="0">
                    <a:pos x="706" y="554"/>
                  </a:cxn>
                  <a:cxn ang="0">
                    <a:pos x="721" y="400"/>
                  </a:cxn>
                  <a:cxn ang="0">
                    <a:pos x="690" y="216"/>
                  </a:cxn>
                  <a:cxn ang="0">
                    <a:pos x="598" y="93"/>
                  </a:cxn>
                  <a:cxn ang="0">
                    <a:pos x="491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9"/>
                  </a:cxn>
                  <a:cxn ang="0">
                    <a:pos x="307" y="93"/>
                  </a:cxn>
                  <a:cxn ang="0">
                    <a:pos x="383" y="31"/>
                  </a:cxn>
                  <a:cxn ang="0">
                    <a:pos x="506" y="16"/>
                  </a:cxn>
                  <a:cxn ang="0">
                    <a:pos x="644" y="46"/>
                  </a:cxn>
                  <a:cxn ang="0">
                    <a:pos x="767" y="123"/>
                  </a:cxn>
                  <a:cxn ang="0">
                    <a:pos x="844" y="262"/>
                  </a:cxn>
                  <a:cxn ang="0">
                    <a:pos x="875" y="416"/>
                  </a:cxn>
                  <a:cxn ang="0">
                    <a:pos x="844" y="570"/>
                  </a:cxn>
                  <a:cxn ang="0">
                    <a:pos x="752" y="708"/>
                  </a:cxn>
                  <a:cxn ang="0">
                    <a:pos x="629" y="785"/>
                  </a:cxn>
                  <a:cxn ang="0">
                    <a:pos x="476" y="816"/>
                  </a:cxn>
                  <a:cxn ang="0">
                    <a:pos x="414" y="816"/>
                  </a:cxn>
                  <a:cxn ang="0">
                    <a:pos x="368" y="785"/>
                  </a:cxn>
                  <a:cxn ang="0">
                    <a:pos x="322" y="770"/>
                  </a:cxn>
                  <a:cxn ang="0">
                    <a:pos x="291" y="739"/>
                  </a:cxn>
                  <a:cxn ang="0">
                    <a:pos x="276" y="708"/>
                  </a:cxn>
                  <a:cxn ang="0">
                    <a:pos x="261" y="693"/>
                  </a:cxn>
                  <a:cxn ang="0">
                    <a:pos x="261" y="1031"/>
                  </a:cxn>
                  <a:cxn ang="0">
                    <a:pos x="276" y="1062"/>
                  </a:cxn>
                  <a:cxn ang="0">
                    <a:pos x="291" y="1077"/>
                  </a:cxn>
                  <a:cxn ang="0">
                    <a:pos x="399" y="1077"/>
                  </a:cxn>
                  <a:cxn ang="0">
                    <a:pos x="399" y="1139"/>
                  </a:cxn>
                  <a:cxn ang="0">
                    <a:pos x="0" y="1139"/>
                  </a:cxn>
                  <a:cxn ang="0">
                    <a:pos x="0" y="1077"/>
                  </a:cxn>
                  <a:cxn ang="0">
                    <a:pos x="107" y="1077"/>
                  </a:cxn>
                  <a:cxn ang="0">
                    <a:pos x="123" y="1062"/>
                  </a:cxn>
                  <a:cxn ang="0">
                    <a:pos x="138" y="1031"/>
                  </a:cxn>
                  <a:cxn ang="0">
                    <a:pos x="138" y="123"/>
                  </a:cxn>
                  <a:cxn ang="0">
                    <a:pos x="107" y="93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9">
                    <a:moveTo>
                      <a:pt x="430" y="46"/>
                    </a:moveTo>
                    <a:lnTo>
                      <a:pt x="383" y="62"/>
                    </a:lnTo>
                    <a:lnTo>
                      <a:pt x="337" y="93"/>
                    </a:lnTo>
                    <a:lnTo>
                      <a:pt x="291" y="139"/>
                    </a:lnTo>
                    <a:lnTo>
                      <a:pt x="261" y="185"/>
                    </a:lnTo>
                    <a:lnTo>
                      <a:pt x="261" y="585"/>
                    </a:lnTo>
                    <a:lnTo>
                      <a:pt x="245" y="585"/>
                    </a:lnTo>
                    <a:lnTo>
                      <a:pt x="245" y="616"/>
                    </a:lnTo>
                    <a:lnTo>
                      <a:pt x="261" y="646"/>
                    </a:lnTo>
                    <a:lnTo>
                      <a:pt x="276" y="662"/>
                    </a:lnTo>
                    <a:lnTo>
                      <a:pt x="307" y="708"/>
                    </a:lnTo>
                    <a:lnTo>
                      <a:pt x="399" y="770"/>
                    </a:lnTo>
                    <a:lnTo>
                      <a:pt x="460" y="770"/>
                    </a:lnTo>
                    <a:lnTo>
                      <a:pt x="552" y="739"/>
                    </a:lnTo>
                    <a:lnTo>
                      <a:pt x="644" y="662"/>
                    </a:lnTo>
                    <a:lnTo>
                      <a:pt x="706" y="554"/>
                    </a:lnTo>
                    <a:lnTo>
                      <a:pt x="721" y="400"/>
                    </a:lnTo>
                    <a:lnTo>
                      <a:pt x="690" y="216"/>
                    </a:lnTo>
                    <a:lnTo>
                      <a:pt x="598" y="93"/>
                    </a:lnTo>
                    <a:lnTo>
                      <a:pt x="491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9"/>
                    </a:lnTo>
                    <a:lnTo>
                      <a:pt x="307" y="93"/>
                    </a:lnTo>
                    <a:lnTo>
                      <a:pt x="383" y="31"/>
                    </a:lnTo>
                    <a:lnTo>
                      <a:pt x="506" y="16"/>
                    </a:lnTo>
                    <a:lnTo>
                      <a:pt x="644" y="46"/>
                    </a:lnTo>
                    <a:lnTo>
                      <a:pt x="767" y="123"/>
                    </a:lnTo>
                    <a:lnTo>
                      <a:pt x="844" y="262"/>
                    </a:lnTo>
                    <a:lnTo>
                      <a:pt x="875" y="416"/>
                    </a:lnTo>
                    <a:lnTo>
                      <a:pt x="844" y="570"/>
                    </a:lnTo>
                    <a:lnTo>
                      <a:pt x="752" y="708"/>
                    </a:lnTo>
                    <a:lnTo>
                      <a:pt x="629" y="785"/>
                    </a:lnTo>
                    <a:lnTo>
                      <a:pt x="476" y="816"/>
                    </a:lnTo>
                    <a:lnTo>
                      <a:pt x="414" y="816"/>
                    </a:lnTo>
                    <a:lnTo>
                      <a:pt x="368" y="785"/>
                    </a:lnTo>
                    <a:lnTo>
                      <a:pt x="322" y="770"/>
                    </a:lnTo>
                    <a:lnTo>
                      <a:pt x="291" y="739"/>
                    </a:lnTo>
                    <a:lnTo>
                      <a:pt x="276" y="708"/>
                    </a:lnTo>
                    <a:lnTo>
                      <a:pt x="261" y="693"/>
                    </a:lnTo>
                    <a:lnTo>
                      <a:pt x="261" y="1031"/>
                    </a:lnTo>
                    <a:lnTo>
                      <a:pt x="276" y="1062"/>
                    </a:lnTo>
                    <a:lnTo>
                      <a:pt x="291" y="1077"/>
                    </a:lnTo>
                    <a:lnTo>
                      <a:pt x="399" y="1077"/>
                    </a:lnTo>
                    <a:lnTo>
                      <a:pt x="399" y="1139"/>
                    </a:lnTo>
                    <a:lnTo>
                      <a:pt x="0" y="1139"/>
                    </a:lnTo>
                    <a:lnTo>
                      <a:pt x="0" y="1077"/>
                    </a:lnTo>
                    <a:lnTo>
                      <a:pt x="107" y="1077"/>
                    </a:lnTo>
                    <a:lnTo>
                      <a:pt x="123" y="1062"/>
                    </a:lnTo>
                    <a:lnTo>
                      <a:pt x="138" y="1031"/>
                    </a:lnTo>
                    <a:lnTo>
                      <a:pt x="138" y="123"/>
                    </a:lnTo>
                    <a:lnTo>
                      <a:pt x="107" y="93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5" name="Freeform 71"/>
              <p:cNvSpPr>
                <a:spLocks noEditPoints="1"/>
              </p:cNvSpPr>
              <p:nvPr/>
            </p:nvSpPr>
            <p:spPr bwMode="auto">
              <a:xfrm>
                <a:off x="41423" y="10452"/>
                <a:ext cx="813" cy="815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5"/>
                  </a:cxn>
                  <a:cxn ang="0">
                    <a:pos x="430" y="769"/>
                  </a:cxn>
                  <a:cxn ang="0">
                    <a:pos x="445" y="754"/>
                  </a:cxn>
                  <a:cxn ang="0">
                    <a:pos x="491" y="692"/>
                  </a:cxn>
                  <a:cxn ang="0">
                    <a:pos x="445" y="754"/>
                  </a:cxn>
                  <a:cxn ang="0">
                    <a:pos x="338" y="0"/>
                  </a:cxn>
                  <a:cxn ang="0">
                    <a:pos x="583" y="92"/>
                  </a:cxn>
                  <a:cxn ang="0">
                    <a:pos x="645" y="200"/>
                  </a:cxn>
                  <a:cxn ang="0">
                    <a:pos x="660" y="708"/>
                  </a:cxn>
                  <a:cxn ang="0">
                    <a:pos x="675" y="754"/>
                  </a:cxn>
                  <a:cxn ang="0">
                    <a:pos x="752" y="723"/>
                  </a:cxn>
                  <a:cxn ang="0">
                    <a:pos x="767" y="554"/>
                  </a:cxn>
                  <a:cxn ang="0">
                    <a:pos x="813" y="692"/>
                  </a:cxn>
                  <a:cxn ang="0">
                    <a:pos x="737" y="800"/>
                  </a:cxn>
                  <a:cxn ang="0">
                    <a:pos x="691" y="815"/>
                  </a:cxn>
                  <a:cxn ang="0">
                    <a:pos x="614" y="800"/>
                  </a:cxn>
                  <a:cxn ang="0">
                    <a:pos x="537" y="677"/>
                  </a:cxn>
                  <a:cxn ang="0">
                    <a:pos x="522" y="631"/>
                  </a:cxn>
                  <a:cxn ang="0">
                    <a:pos x="537" y="385"/>
                  </a:cxn>
                  <a:cxn ang="0">
                    <a:pos x="384" y="415"/>
                  </a:cxn>
                  <a:cxn ang="0">
                    <a:pos x="215" y="523"/>
                  </a:cxn>
                  <a:cxn ang="0">
                    <a:pos x="169" y="646"/>
                  </a:cxn>
                  <a:cxn ang="0">
                    <a:pos x="200" y="738"/>
                  </a:cxn>
                  <a:cxn ang="0">
                    <a:pos x="276" y="800"/>
                  </a:cxn>
                  <a:cxn ang="0">
                    <a:pos x="276" y="815"/>
                  </a:cxn>
                  <a:cxn ang="0">
                    <a:pos x="92" y="769"/>
                  </a:cxn>
                  <a:cxn ang="0">
                    <a:pos x="0" y="631"/>
                  </a:cxn>
                  <a:cxn ang="0">
                    <a:pos x="61" y="492"/>
                  </a:cxn>
                  <a:cxn ang="0">
                    <a:pos x="184" y="400"/>
                  </a:cxn>
                  <a:cxn ang="0">
                    <a:pos x="507" y="338"/>
                  </a:cxn>
                  <a:cxn ang="0">
                    <a:pos x="491" y="154"/>
                  </a:cxn>
                  <a:cxn ang="0">
                    <a:pos x="430" y="77"/>
                  </a:cxn>
                  <a:cxn ang="0">
                    <a:pos x="292" y="46"/>
                  </a:cxn>
                  <a:cxn ang="0">
                    <a:pos x="215" y="77"/>
                  </a:cxn>
                  <a:cxn ang="0">
                    <a:pos x="138" y="123"/>
                  </a:cxn>
                  <a:cxn ang="0">
                    <a:pos x="200" y="138"/>
                  </a:cxn>
                  <a:cxn ang="0">
                    <a:pos x="230" y="185"/>
                  </a:cxn>
                  <a:cxn ang="0">
                    <a:pos x="215" y="261"/>
                  </a:cxn>
                  <a:cxn ang="0">
                    <a:pos x="123" y="277"/>
                  </a:cxn>
                  <a:cxn ang="0">
                    <a:pos x="77" y="231"/>
                  </a:cxn>
                  <a:cxn ang="0">
                    <a:pos x="108" y="92"/>
                  </a:cxn>
                  <a:cxn ang="0">
                    <a:pos x="338" y="0"/>
                  </a:cxn>
                </a:cxnLst>
                <a:rect l="0" t="0" r="r" b="b"/>
                <a:pathLst>
                  <a:path w="813" h="815">
                    <a:moveTo>
                      <a:pt x="399" y="785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5"/>
                    </a:lnTo>
                    <a:close/>
                    <a:moveTo>
                      <a:pt x="445" y="754"/>
                    </a:moveTo>
                    <a:lnTo>
                      <a:pt x="430" y="769"/>
                    </a:lnTo>
                    <a:lnTo>
                      <a:pt x="399" y="785"/>
                    </a:lnTo>
                    <a:lnTo>
                      <a:pt x="445" y="754"/>
                    </a:lnTo>
                    <a:close/>
                    <a:moveTo>
                      <a:pt x="507" y="661"/>
                    </a:moveTo>
                    <a:lnTo>
                      <a:pt x="491" y="692"/>
                    </a:lnTo>
                    <a:lnTo>
                      <a:pt x="460" y="738"/>
                    </a:lnTo>
                    <a:lnTo>
                      <a:pt x="445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0" y="15"/>
                    </a:lnTo>
                    <a:lnTo>
                      <a:pt x="583" y="92"/>
                    </a:lnTo>
                    <a:lnTo>
                      <a:pt x="614" y="154"/>
                    </a:lnTo>
                    <a:lnTo>
                      <a:pt x="645" y="200"/>
                    </a:lnTo>
                    <a:lnTo>
                      <a:pt x="645" y="692"/>
                    </a:lnTo>
                    <a:lnTo>
                      <a:pt x="660" y="708"/>
                    </a:lnTo>
                    <a:lnTo>
                      <a:pt x="660" y="738"/>
                    </a:lnTo>
                    <a:lnTo>
                      <a:pt x="675" y="754"/>
                    </a:lnTo>
                    <a:lnTo>
                      <a:pt x="721" y="754"/>
                    </a:lnTo>
                    <a:lnTo>
                      <a:pt x="752" y="723"/>
                    </a:lnTo>
                    <a:lnTo>
                      <a:pt x="767" y="692"/>
                    </a:lnTo>
                    <a:lnTo>
                      <a:pt x="767" y="554"/>
                    </a:lnTo>
                    <a:lnTo>
                      <a:pt x="813" y="554"/>
                    </a:lnTo>
                    <a:lnTo>
                      <a:pt x="813" y="692"/>
                    </a:lnTo>
                    <a:lnTo>
                      <a:pt x="798" y="738"/>
                    </a:lnTo>
                    <a:lnTo>
                      <a:pt x="737" y="800"/>
                    </a:lnTo>
                    <a:lnTo>
                      <a:pt x="721" y="800"/>
                    </a:lnTo>
                    <a:lnTo>
                      <a:pt x="691" y="815"/>
                    </a:lnTo>
                    <a:lnTo>
                      <a:pt x="675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7" y="677"/>
                    </a:lnTo>
                    <a:lnTo>
                      <a:pt x="507" y="661"/>
                    </a:lnTo>
                    <a:lnTo>
                      <a:pt x="522" y="631"/>
                    </a:lnTo>
                    <a:lnTo>
                      <a:pt x="522" y="385"/>
                    </a:lnTo>
                    <a:lnTo>
                      <a:pt x="537" y="385"/>
                    </a:lnTo>
                    <a:lnTo>
                      <a:pt x="522" y="385"/>
                    </a:lnTo>
                    <a:lnTo>
                      <a:pt x="384" y="415"/>
                    </a:lnTo>
                    <a:lnTo>
                      <a:pt x="276" y="461"/>
                    </a:lnTo>
                    <a:lnTo>
                      <a:pt x="215" y="523"/>
                    </a:lnTo>
                    <a:lnTo>
                      <a:pt x="184" y="585"/>
                    </a:lnTo>
                    <a:lnTo>
                      <a:pt x="169" y="646"/>
                    </a:lnTo>
                    <a:lnTo>
                      <a:pt x="169" y="692"/>
                    </a:lnTo>
                    <a:lnTo>
                      <a:pt x="200" y="738"/>
                    </a:lnTo>
                    <a:lnTo>
                      <a:pt x="230" y="769"/>
                    </a:lnTo>
                    <a:lnTo>
                      <a:pt x="276" y="800"/>
                    </a:lnTo>
                    <a:lnTo>
                      <a:pt x="338" y="800"/>
                    </a:lnTo>
                    <a:lnTo>
                      <a:pt x="276" y="815"/>
                    </a:lnTo>
                    <a:lnTo>
                      <a:pt x="184" y="800"/>
                    </a:lnTo>
                    <a:lnTo>
                      <a:pt x="92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1" y="492"/>
                    </a:lnTo>
                    <a:lnTo>
                      <a:pt x="108" y="446"/>
                    </a:lnTo>
                    <a:lnTo>
                      <a:pt x="184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1" y="154"/>
                    </a:lnTo>
                    <a:lnTo>
                      <a:pt x="460" y="108"/>
                    </a:lnTo>
                    <a:lnTo>
                      <a:pt x="430" y="77"/>
                    </a:lnTo>
                    <a:lnTo>
                      <a:pt x="368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8" y="123"/>
                    </a:lnTo>
                    <a:lnTo>
                      <a:pt x="184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0" y="185"/>
                    </a:lnTo>
                    <a:lnTo>
                      <a:pt x="230" y="231"/>
                    </a:lnTo>
                    <a:lnTo>
                      <a:pt x="215" y="261"/>
                    </a:lnTo>
                    <a:lnTo>
                      <a:pt x="184" y="277"/>
                    </a:lnTo>
                    <a:lnTo>
                      <a:pt x="123" y="277"/>
                    </a:lnTo>
                    <a:lnTo>
                      <a:pt x="92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6" name="Freeform 72"/>
              <p:cNvSpPr>
                <a:spLocks/>
              </p:cNvSpPr>
              <p:nvPr/>
            </p:nvSpPr>
            <p:spPr bwMode="auto">
              <a:xfrm>
                <a:off x="42313" y="10467"/>
                <a:ext cx="599" cy="785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246" y="200"/>
                  </a:cxn>
                  <a:cxn ang="0">
                    <a:pos x="261" y="200"/>
                  </a:cxn>
                  <a:cxn ang="0">
                    <a:pos x="292" y="108"/>
                  </a:cxn>
                  <a:cxn ang="0">
                    <a:pos x="369" y="31"/>
                  </a:cxn>
                  <a:cxn ang="0">
                    <a:pos x="415" y="16"/>
                  </a:cxn>
                  <a:cxn ang="0">
                    <a:pos x="476" y="0"/>
                  </a:cxn>
                  <a:cxn ang="0">
                    <a:pos x="568" y="31"/>
                  </a:cxn>
                  <a:cxn ang="0">
                    <a:pos x="583" y="62"/>
                  </a:cxn>
                  <a:cxn ang="0">
                    <a:pos x="599" y="108"/>
                  </a:cxn>
                  <a:cxn ang="0">
                    <a:pos x="599" y="139"/>
                  </a:cxn>
                  <a:cxn ang="0">
                    <a:pos x="568" y="170"/>
                  </a:cxn>
                  <a:cxn ang="0">
                    <a:pos x="537" y="185"/>
                  </a:cxn>
                  <a:cxn ang="0">
                    <a:pos x="491" y="185"/>
                  </a:cxn>
                  <a:cxn ang="0">
                    <a:pos x="461" y="170"/>
                  </a:cxn>
                  <a:cxn ang="0">
                    <a:pos x="445" y="139"/>
                  </a:cxn>
                  <a:cxn ang="0">
                    <a:pos x="445" y="77"/>
                  </a:cxn>
                  <a:cxn ang="0">
                    <a:pos x="491" y="31"/>
                  </a:cxn>
                  <a:cxn ang="0">
                    <a:pos x="476" y="31"/>
                  </a:cxn>
                  <a:cxn ang="0">
                    <a:pos x="384" y="62"/>
                  </a:cxn>
                  <a:cxn ang="0">
                    <a:pos x="322" y="139"/>
                  </a:cxn>
                  <a:cxn ang="0">
                    <a:pos x="276" y="246"/>
                  </a:cxn>
                  <a:cxn ang="0">
                    <a:pos x="261" y="370"/>
                  </a:cxn>
                  <a:cxn ang="0">
                    <a:pos x="261" y="693"/>
                  </a:cxn>
                  <a:cxn ang="0">
                    <a:pos x="276" y="708"/>
                  </a:cxn>
                  <a:cxn ang="0">
                    <a:pos x="307" y="723"/>
                  </a:cxn>
                  <a:cxn ang="0">
                    <a:pos x="430" y="723"/>
                  </a:cxn>
                  <a:cxn ang="0">
                    <a:pos x="430" y="785"/>
                  </a:cxn>
                  <a:cxn ang="0">
                    <a:pos x="0" y="785"/>
                  </a:cxn>
                  <a:cxn ang="0">
                    <a:pos x="0" y="723"/>
                  </a:cxn>
                  <a:cxn ang="0">
                    <a:pos x="108" y="723"/>
                  </a:cxn>
                  <a:cxn ang="0">
                    <a:pos x="123" y="708"/>
                  </a:cxn>
                  <a:cxn ang="0">
                    <a:pos x="138" y="677"/>
                  </a:cxn>
                  <a:cxn ang="0">
                    <a:pos x="138" y="123"/>
                  </a:cxn>
                  <a:cxn ang="0">
                    <a:pos x="108" y="93"/>
                  </a:cxn>
                  <a:cxn ang="0">
                    <a:pos x="62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46" y="0"/>
                  </a:cxn>
                </a:cxnLst>
                <a:rect l="0" t="0" r="r" b="b"/>
                <a:pathLst>
                  <a:path w="599" h="785">
                    <a:moveTo>
                      <a:pt x="246" y="0"/>
                    </a:moveTo>
                    <a:lnTo>
                      <a:pt x="246" y="200"/>
                    </a:lnTo>
                    <a:lnTo>
                      <a:pt x="261" y="200"/>
                    </a:lnTo>
                    <a:lnTo>
                      <a:pt x="292" y="108"/>
                    </a:lnTo>
                    <a:lnTo>
                      <a:pt x="369" y="31"/>
                    </a:lnTo>
                    <a:lnTo>
                      <a:pt x="415" y="16"/>
                    </a:lnTo>
                    <a:lnTo>
                      <a:pt x="476" y="0"/>
                    </a:lnTo>
                    <a:lnTo>
                      <a:pt x="568" y="31"/>
                    </a:lnTo>
                    <a:lnTo>
                      <a:pt x="583" y="62"/>
                    </a:lnTo>
                    <a:lnTo>
                      <a:pt x="599" y="108"/>
                    </a:lnTo>
                    <a:lnTo>
                      <a:pt x="599" y="139"/>
                    </a:lnTo>
                    <a:lnTo>
                      <a:pt x="568" y="170"/>
                    </a:lnTo>
                    <a:lnTo>
                      <a:pt x="537" y="185"/>
                    </a:lnTo>
                    <a:lnTo>
                      <a:pt x="491" y="185"/>
                    </a:lnTo>
                    <a:lnTo>
                      <a:pt x="461" y="170"/>
                    </a:lnTo>
                    <a:lnTo>
                      <a:pt x="445" y="139"/>
                    </a:lnTo>
                    <a:lnTo>
                      <a:pt x="445" y="77"/>
                    </a:lnTo>
                    <a:lnTo>
                      <a:pt x="491" y="31"/>
                    </a:lnTo>
                    <a:lnTo>
                      <a:pt x="476" y="31"/>
                    </a:lnTo>
                    <a:lnTo>
                      <a:pt x="384" y="62"/>
                    </a:lnTo>
                    <a:lnTo>
                      <a:pt x="322" y="139"/>
                    </a:lnTo>
                    <a:lnTo>
                      <a:pt x="276" y="246"/>
                    </a:lnTo>
                    <a:lnTo>
                      <a:pt x="261" y="370"/>
                    </a:lnTo>
                    <a:lnTo>
                      <a:pt x="261" y="693"/>
                    </a:lnTo>
                    <a:lnTo>
                      <a:pt x="276" y="708"/>
                    </a:lnTo>
                    <a:lnTo>
                      <a:pt x="307" y="723"/>
                    </a:lnTo>
                    <a:lnTo>
                      <a:pt x="430" y="723"/>
                    </a:lnTo>
                    <a:lnTo>
                      <a:pt x="430" y="785"/>
                    </a:lnTo>
                    <a:lnTo>
                      <a:pt x="0" y="785"/>
                    </a:lnTo>
                    <a:lnTo>
                      <a:pt x="0" y="723"/>
                    </a:lnTo>
                    <a:lnTo>
                      <a:pt x="108" y="723"/>
                    </a:lnTo>
                    <a:lnTo>
                      <a:pt x="123" y="708"/>
                    </a:lnTo>
                    <a:lnTo>
                      <a:pt x="138" y="677"/>
                    </a:lnTo>
                    <a:lnTo>
                      <a:pt x="138" y="123"/>
                    </a:lnTo>
                    <a:lnTo>
                      <a:pt x="108" y="93"/>
                    </a:lnTo>
                    <a:lnTo>
                      <a:pt x="62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7" name="Freeform 73"/>
              <p:cNvSpPr>
                <a:spLocks noEditPoints="1"/>
              </p:cNvSpPr>
              <p:nvPr/>
            </p:nvSpPr>
            <p:spPr bwMode="auto">
              <a:xfrm>
                <a:off x="43034" y="10067"/>
                <a:ext cx="384" cy="1200"/>
              </a:xfrm>
              <a:custGeom>
                <a:avLst/>
                <a:gdLst/>
                <a:ahLst/>
                <a:cxnLst>
                  <a:cxn ang="0">
                    <a:pos x="246" y="416"/>
                  </a:cxn>
                  <a:cxn ang="0">
                    <a:pos x="261" y="1062"/>
                  </a:cxn>
                  <a:cxn ang="0">
                    <a:pos x="261" y="1108"/>
                  </a:cxn>
                  <a:cxn ang="0">
                    <a:pos x="292" y="1139"/>
                  </a:cxn>
                  <a:cxn ang="0">
                    <a:pos x="384" y="1139"/>
                  </a:cxn>
                  <a:cxn ang="0">
                    <a:pos x="384" y="1200"/>
                  </a:cxn>
                  <a:cxn ang="0">
                    <a:pos x="0" y="1200"/>
                  </a:cxn>
                  <a:cxn ang="0">
                    <a:pos x="0" y="1139"/>
                  </a:cxn>
                  <a:cxn ang="0">
                    <a:pos x="108" y="1139"/>
                  </a:cxn>
                  <a:cxn ang="0">
                    <a:pos x="123" y="1123"/>
                  </a:cxn>
                  <a:cxn ang="0">
                    <a:pos x="139" y="1093"/>
                  </a:cxn>
                  <a:cxn ang="0">
                    <a:pos x="139" y="539"/>
                  </a:cxn>
                  <a:cxn ang="0">
                    <a:pos x="108" y="508"/>
                  </a:cxn>
                  <a:cxn ang="0">
                    <a:pos x="62" y="493"/>
                  </a:cxn>
                  <a:cxn ang="0">
                    <a:pos x="0" y="493"/>
                  </a:cxn>
                  <a:cxn ang="0">
                    <a:pos x="0" y="431"/>
                  </a:cxn>
                  <a:cxn ang="0">
                    <a:pos x="246" y="416"/>
                  </a:cxn>
                  <a:cxn ang="0">
                    <a:pos x="169" y="0"/>
                  </a:cxn>
                  <a:cxn ang="0">
                    <a:pos x="200" y="0"/>
                  </a:cxn>
                  <a:cxn ang="0">
                    <a:pos x="231" y="16"/>
                  </a:cxn>
                  <a:cxn ang="0">
                    <a:pos x="246" y="46"/>
                  </a:cxn>
                  <a:cxn ang="0">
                    <a:pos x="261" y="93"/>
                  </a:cxn>
                  <a:cxn ang="0">
                    <a:pos x="246" y="139"/>
                  </a:cxn>
                  <a:cxn ang="0">
                    <a:pos x="200" y="185"/>
                  </a:cxn>
                  <a:cxn ang="0">
                    <a:pos x="169" y="185"/>
                  </a:cxn>
                  <a:cxn ang="0">
                    <a:pos x="108" y="154"/>
                  </a:cxn>
                  <a:cxn ang="0">
                    <a:pos x="77" y="93"/>
                  </a:cxn>
                  <a:cxn ang="0">
                    <a:pos x="77" y="62"/>
                  </a:cxn>
                  <a:cxn ang="0">
                    <a:pos x="123" y="16"/>
                  </a:cxn>
                  <a:cxn ang="0">
                    <a:pos x="169" y="0"/>
                  </a:cxn>
                </a:cxnLst>
                <a:rect l="0" t="0" r="r" b="b"/>
                <a:pathLst>
                  <a:path w="384" h="1200">
                    <a:moveTo>
                      <a:pt x="246" y="416"/>
                    </a:moveTo>
                    <a:lnTo>
                      <a:pt x="261" y="1062"/>
                    </a:lnTo>
                    <a:lnTo>
                      <a:pt x="261" y="1108"/>
                    </a:lnTo>
                    <a:lnTo>
                      <a:pt x="292" y="1139"/>
                    </a:lnTo>
                    <a:lnTo>
                      <a:pt x="384" y="1139"/>
                    </a:lnTo>
                    <a:lnTo>
                      <a:pt x="384" y="1200"/>
                    </a:lnTo>
                    <a:lnTo>
                      <a:pt x="0" y="1200"/>
                    </a:lnTo>
                    <a:lnTo>
                      <a:pt x="0" y="1139"/>
                    </a:lnTo>
                    <a:lnTo>
                      <a:pt x="108" y="1139"/>
                    </a:lnTo>
                    <a:lnTo>
                      <a:pt x="123" y="1123"/>
                    </a:lnTo>
                    <a:lnTo>
                      <a:pt x="139" y="1093"/>
                    </a:lnTo>
                    <a:lnTo>
                      <a:pt x="139" y="539"/>
                    </a:lnTo>
                    <a:lnTo>
                      <a:pt x="108" y="508"/>
                    </a:lnTo>
                    <a:lnTo>
                      <a:pt x="62" y="493"/>
                    </a:lnTo>
                    <a:lnTo>
                      <a:pt x="0" y="493"/>
                    </a:lnTo>
                    <a:lnTo>
                      <a:pt x="0" y="431"/>
                    </a:lnTo>
                    <a:lnTo>
                      <a:pt x="246" y="416"/>
                    </a:lnTo>
                    <a:close/>
                    <a:moveTo>
                      <a:pt x="169" y="0"/>
                    </a:moveTo>
                    <a:lnTo>
                      <a:pt x="200" y="0"/>
                    </a:lnTo>
                    <a:lnTo>
                      <a:pt x="231" y="16"/>
                    </a:lnTo>
                    <a:lnTo>
                      <a:pt x="246" y="46"/>
                    </a:lnTo>
                    <a:lnTo>
                      <a:pt x="261" y="93"/>
                    </a:lnTo>
                    <a:lnTo>
                      <a:pt x="246" y="139"/>
                    </a:lnTo>
                    <a:lnTo>
                      <a:pt x="200" y="185"/>
                    </a:lnTo>
                    <a:lnTo>
                      <a:pt x="169" y="185"/>
                    </a:lnTo>
                    <a:lnTo>
                      <a:pt x="108" y="154"/>
                    </a:lnTo>
                    <a:lnTo>
                      <a:pt x="77" y="93"/>
                    </a:lnTo>
                    <a:lnTo>
                      <a:pt x="77" y="62"/>
                    </a:lnTo>
                    <a:lnTo>
                      <a:pt x="123" y="16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8" name="Freeform 74"/>
              <p:cNvSpPr>
                <a:spLocks/>
              </p:cNvSpPr>
              <p:nvPr/>
            </p:nvSpPr>
            <p:spPr bwMode="auto">
              <a:xfrm>
                <a:off x="43387" y="10467"/>
                <a:ext cx="584" cy="831"/>
              </a:xfrm>
              <a:custGeom>
                <a:avLst/>
                <a:gdLst/>
                <a:ahLst/>
                <a:cxnLst>
                  <a:cxn ang="0">
                    <a:pos x="369" y="0"/>
                  </a:cxn>
                  <a:cxn ang="0">
                    <a:pos x="461" y="46"/>
                  </a:cxn>
                  <a:cxn ang="0">
                    <a:pos x="538" y="0"/>
                  </a:cxn>
                  <a:cxn ang="0">
                    <a:pos x="507" y="277"/>
                  </a:cxn>
                  <a:cxn ang="0">
                    <a:pos x="492" y="216"/>
                  </a:cxn>
                  <a:cxn ang="0">
                    <a:pos x="461" y="123"/>
                  </a:cxn>
                  <a:cxn ang="0">
                    <a:pos x="353" y="46"/>
                  </a:cxn>
                  <a:cxn ang="0">
                    <a:pos x="185" y="62"/>
                  </a:cxn>
                  <a:cxn ang="0">
                    <a:pos x="108" y="123"/>
                  </a:cxn>
                  <a:cxn ang="0">
                    <a:pos x="93" y="216"/>
                  </a:cxn>
                  <a:cxn ang="0">
                    <a:pos x="185" y="293"/>
                  </a:cxn>
                  <a:cxn ang="0">
                    <a:pos x="261" y="323"/>
                  </a:cxn>
                  <a:cxn ang="0">
                    <a:pos x="369" y="339"/>
                  </a:cxn>
                  <a:cxn ang="0">
                    <a:pos x="507" y="416"/>
                  </a:cxn>
                  <a:cxn ang="0">
                    <a:pos x="553" y="477"/>
                  </a:cxn>
                  <a:cxn ang="0">
                    <a:pos x="584" y="585"/>
                  </a:cxn>
                  <a:cxn ang="0">
                    <a:pos x="507" y="754"/>
                  </a:cxn>
                  <a:cxn ang="0">
                    <a:pos x="292" y="831"/>
                  </a:cxn>
                  <a:cxn ang="0">
                    <a:pos x="154" y="800"/>
                  </a:cxn>
                  <a:cxn ang="0">
                    <a:pos x="77" y="785"/>
                  </a:cxn>
                  <a:cxn ang="0">
                    <a:pos x="0" y="831"/>
                  </a:cxn>
                  <a:cxn ang="0">
                    <a:pos x="31" y="508"/>
                  </a:cxn>
                  <a:cxn ang="0">
                    <a:pos x="46" y="539"/>
                  </a:cxn>
                  <a:cxn ang="0">
                    <a:pos x="123" y="708"/>
                  </a:cxn>
                  <a:cxn ang="0">
                    <a:pos x="292" y="785"/>
                  </a:cxn>
                  <a:cxn ang="0">
                    <a:pos x="399" y="754"/>
                  </a:cxn>
                  <a:cxn ang="0">
                    <a:pos x="476" y="708"/>
                  </a:cxn>
                  <a:cxn ang="0">
                    <a:pos x="492" y="616"/>
                  </a:cxn>
                  <a:cxn ang="0">
                    <a:pos x="399" y="462"/>
                  </a:cxn>
                  <a:cxn ang="0">
                    <a:pos x="338" y="446"/>
                  </a:cxn>
                  <a:cxn ang="0">
                    <a:pos x="246" y="431"/>
                  </a:cxn>
                  <a:cxn ang="0">
                    <a:pos x="139" y="400"/>
                  </a:cxn>
                  <a:cxn ang="0">
                    <a:pos x="62" y="339"/>
                  </a:cxn>
                  <a:cxn ang="0">
                    <a:pos x="16" y="262"/>
                  </a:cxn>
                  <a:cxn ang="0">
                    <a:pos x="31" y="139"/>
                  </a:cxn>
                  <a:cxn ang="0">
                    <a:pos x="154" y="16"/>
                  </a:cxn>
                </a:cxnLst>
                <a:rect l="0" t="0" r="r" b="b"/>
                <a:pathLst>
                  <a:path w="584" h="831">
                    <a:moveTo>
                      <a:pt x="292" y="0"/>
                    </a:moveTo>
                    <a:lnTo>
                      <a:pt x="369" y="0"/>
                    </a:lnTo>
                    <a:lnTo>
                      <a:pt x="415" y="16"/>
                    </a:lnTo>
                    <a:lnTo>
                      <a:pt x="461" y="46"/>
                    </a:lnTo>
                    <a:lnTo>
                      <a:pt x="507" y="0"/>
                    </a:lnTo>
                    <a:lnTo>
                      <a:pt x="538" y="0"/>
                    </a:lnTo>
                    <a:lnTo>
                      <a:pt x="538" y="277"/>
                    </a:lnTo>
                    <a:lnTo>
                      <a:pt x="507" y="277"/>
                    </a:lnTo>
                    <a:lnTo>
                      <a:pt x="507" y="231"/>
                    </a:lnTo>
                    <a:lnTo>
                      <a:pt x="492" y="216"/>
                    </a:lnTo>
                    <a:lnTo>
                      <a:pt x="492" y="185"/>
                    </a:lnTo>
                    <a:lnTo>
                      <a:pt x="461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1" y="46"/>
                    </a:lnTo>
                    <a:lnTo>
                      <a:pt x="185" y="62"/>
                    </a:lnTo>
                    <a:lnTo>
                      <a:pt x="154" y="77"/>
                    </a:lnTo>
                    <a:lnTo>
                      <a:pt x="108" y="123"/>
                    </a:lnTo>
                    <a:lnTo>
                      <a:pt x="93" y="154"/>
                    </a:lnTo>
                    <a:lnTo>
                      <a:pt x="93" y="216"/>
                    </a:lnTo>
                    <a:lnTo>
                      <a:pt x="154" y="277"/>
                    </a:lnTo>
                    <a:lnTo>
                      <a:pt x="185" y="293"/>
                    </a:lnTo>
                    <a:lnTo>
                      <a:pt x="231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9" y="339"/>
                    </a:lnTo>
                    <a:lnTo>
                      <a:pt x="415" y="354"/>
                    </a:lnTo>
                    <a:lnTo>
                      <a:pt x="507" y="416"/>
                    </a:lnTo>
                    <a:lnTo>
                      <a:pt x="538" y="431"/>
                    </a:lnTo>
                    <a:lnTo>
                      <a:pt x="553" y="477"/>
                    </a:lnTo>
                    <a:lnTo>
                      <a:pt x="584" y="523"/>
                    </a:lnTo>
                    <a:lnTo>
                      <a:pt x="584" y="585"/>
                    </a:lnTo>
                    <a:lnTo>
                      <a:pt x="568" y="677"/>
                    </a:lnTo>
                    <a:lnTo>
                      <a:pt x="507" y="754"/>
                    </a:lnTo>
                    <a:lnTo>
                      <a:pt x="415" y="816"/>
                    </a:lnTo>
                    <a:lnTo>
                      <a:pt x="292" y="831"/>
                    </a:lnTo>
                    <a:lnTo>
                      <a:pt x="246" y="831"/>
                    </a:lnTo>
                    <a:lnTo>
                      <a:pt x="154" y="800"/>
                    </a:lnTo>
                    <a:lnTo>
                      <a:pt x="93" y="754"/>
                    </a:lnTo>
                    <a:lnTo>
                      <a:pt x="77" y="785"/>
                    </a:lnTo>
                    <a:lnTo>
                      <a:pt x="31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1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7" y="631"/>
                    </a:lnTo>
                    <a:lnTo>
                      <a:pt x="123" y="708"/>
                    </a:lnTo>
                    <a:lnTo>
                      <a:pt x="200" y="770"/>
                    </a:lnTo>
                    <a:lnTo>
                      <a:pt x="292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6" y="739"/>
                    </a:lnTo>
                    <a:lnTo>
                      <a:pt x="476" y="708"/>
                    </a:lnTo>
                    <a:lnTo>
                      <a:pt x="492" y="662"/>
                    </a:lnTo>
                    <a:lnTo>
                      <a:pt x="492" y="616"/>
                    </a:lnTo>
                    <a:lnTo>
                      <a:pt x="461" y="523"/>
                    </a:lnTo>
                    <a:lnTo>
                      <a:pt x="399" y="462"/>
                    </a:lnTo>
                    <a:lnTo>
                      <a:pt x="369" y="462"/>
                    </a:lnTo>
                    <a:lnTo>
                      <a:pt x="338" y="446"/>
                    </a:lnTo>
                    <a:lnTo>
                      <a:pt x="323" y="446"/>
                    </a:lnTo>
                    <a:lnTo>
                      <a:pt x="246" y="431"/>
                    </a:lnTo>
                    <a:lnTo>
                      <a:pt x="185" y="416"/>
                    </a:lnTo>
                    <a:lnTo>
                      <a:pt x="139" y="400"/>
                    </a:lnTo>
                    <a:lnTo>
                      <a:pt x="93" y="370"/>
                    </a:lnTo>
                    <a:lnTo>
                      <a:pt x="62" y="339"/>
                    </a:lnTo>
                    <a:lnTo>
                      <a:pt x="31" y="293"/>
                    </a:lnTo>
                    <a:lnTo>
                      <a:pt x="16" y="262"/>
                    </a:lnTo>
                    <a:lnTo>
                      <a:pt x="16" y="216"/>
                    </a:lnTo>
                    <a:lnTo>
                      <a:pt x="31" y="139"/>
                    </a:lnTo>
                    <a:lnTo>
                      <a:pt x="77" y="77"/>
                    </a:lnTo>
                    <a:lnTo>
                      <a:pt x="154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9" name="Freeform 75"/>
              <p:cNvSpPr>
                <a:spLocks noEditPoints="1"/>
              </p:cNvSpPr>
              <p:nvPr/>
            </p:nvSpPr>
            <p:spPr bwMode="auto">
              <a:xfrm>
                <a:off x="44093" y="10467"/>
                <a:ext cx="798" cy="816"/>
              </a:xfrm>
              <a:custGeom>
                <a:avLst/>
                <a:gdLst/>
                <a:ahLst/>
                <a:cxnLst>
                  <a:cxn ang="0">
                    <a:pos x="384" y="31"/>
                  </a:cxn>
                  <a:cxn ang="0">
                    <a:pos x="338" y="46"/>
                  </a:cxn>
                  <a:cxn ang="0">
                    <a:pos x="277" y="62"/>
                  </a:cxn>
                  <a:cxn ang="0">
                    <a:pos x="185" y="154"/>
                  </a:cxn>
                  <a:cxn ang="0">
                    <a:pos x="139" y="277"/>
                  </a:cxn>
                  <a:cxn ang="0">
                    <a:pos x="139" y="523"/>
                  </a:cxn>
                  <a:cxn ang="0">
                    <a:pos x="185" y="646"/>
                  </a:cxn>
                  <a:cxn ang="0">
                    <a:pos x="215" y="693"/>
                  </a:cxn>
                  <a:cxn ang="0">
                    <a:pos x="246" y="723"/>
                  </a:cxn>
                  <a:cxn ang="0">
                    <a:pos x="292" y="754"/>
                  </a:cxn>
                  <a:cxn ang="0">
                    <a:pos x="338" y="770"/>
                  </a:cxn>
                  <a:cxn ang="0">
                    <a:pos x="384" y="770"/>
                  </a:cxn>
                  <a:cxn ang="0">
                    <a:pos x="384" y="739"/>
                  </a:cxn>
                  <a:cxn ang="0">
                    <a:pos x="445" y="723"/>
                  </a:cxn>
                  <a:cxn ang="0">
                    <a:pos x="491" y="708"/>
                  </a:cxn>
                  <a:cxn ang="0">
                    <a:pos x="584" y="616"/>
                  </a:cxn>
                  <a:cxn ang="0">
                    <a:pos x="614" y="554"/>
                  </a:cxn>
                  <a:cxn ang="0">
                    <a:pos x="630" y="493"/>
                  </a:cxn>
                  <a:cxn ang="0">
                    <a:pos x="630" y="262"/>
                  </a:cxn>
                  <a:cxn ang="0">
                    <a:pos x="584" y="139"/>
                  </a:cxn>
                  <a:cxn ang="0">
                    <a:pos x="538" y="93"/>
                  </a:cxn>
                  <a:cxn ang="0">
                    <a:pos x="491" y="62"/>
                  </a:cxn>
                  <a:cxn ang="0">
                    <a:pos x="445" y="46"/>
                  </a:cxn>
                  <a:cxn ang="0">
                    <a:pos x="384" y="31"/>
                  </a:cxn>
                  <a:cxn ang="0">
                    <a:pos x="399" y="0"/>
                  </a:cxn>
                  <a:cxn ang="0">
                    <a:pos x="538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6"/>
                  </a:cxn>
                  <a:cxn ang="0">
                    <a:pos x="798" y="416"/>
                  </a:cxn>
                  <a:cxn ang="0">
                    <a:pos x="768" y="570"/>
                  </a:cxn>
                  <a:cxn ang="0">
                    <a:pos x="676" y="708"/>
                  </a:cxn>
                  <a:cxn ang="0">
                    <a:pos x="553" y="785"/>
                  </a:cxn>
                  <a:cxn ang="0">
                    <a:pos x="399" y="816"/>
                  </a:cxn>
                  <a:cxn ang="0">
                    <a:pos x="246" y="785"/>
                  </a:cxn>
                  <a:cxn ang="0">
                    <a:pos x="123" y="708"/>
                  </a:cxn>
                  <a:cxn ang="0">
                    <a:pos x="31" y="570"/>
                  </a:cxn>
                  <a:cxn ang="0">
                    <a:pos x="0" y="416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84" y="31"/>
                    </a:moveTo>
                    <a:lnTo>
                      <a:pt x="338" y="46"/>
                    </a:lnTo>
                    <a:lnTo>
                      <a:pt x="277" y="62"/>
                    </a:lnTo>
                    <a:lnTo>
                      <a:pt x="185" y="154"/>
                    </a:lnTo>
                    <a:lnTo>
                      <a:pt x="139" y="277"/>
                    </a:lnTo>
                    <a:lnTo>
                      <a:pt x="139" y="523"/>
                    </a:lnTo>
                    <a:lnTo>
                      <a:pt x="185" y="646"/>
                    </a:lnTo>
                    <a:lnTo>
                      <a:pt x="215" y="693"/>
                    </a:lnTo>
                    <a:lnTo>
                      <a:pt x="246" y="723"/>
                    </a:lnTo>
                    <a:lnTo>
                      <a:pt x="292" y="754"/>
                    </a:lnTo>
                    <a:lnTo>
                      <a:pt x="338" y="770"/>
                    </a:lnTo>
                    <a:lnTo>
                      <a:pt x="384" y="770"/>
                    </a:lnTo>
                    <a:lnTo>
                      <a:pt x="384" y="739"/>
                    </a:lnTo>
                    <a:lnTo>
                      <a:pt x="445" y="723"/>
                    </a:lnTo>
                    <a:lnTo>
                      <a:pt x="491" y="708"/>
                    </a:lnTo>
                    <a:lnTo>
                      <a:pt x="584" y="616"/>
                    </a:lnTo>
                    <a:lnTo>
                      <a:pt x="614" y="554"/>
                    </a:lnTo>
                    <a:lnTo>
                      <a:pt x="630" y="493"/>
                    </a:lnTo>
                    <a:lnTo>
                      <a:pt x="630" y="262"/>
                    </a:lnTo>
                    <a:lnTo>
                      <a:pt x="584" y="139"/>
                    </a:lnTo>
                    <a:lnTo>
                      <a:pt x="538" y="93"/>
                    </a:lnTo>
                    <a:lnTo>
                      <a:pt x="491" y="62"/>
                    </a:lnTo>
                    <a:lnTo>
                      <a:pt x="445" y="46"/>
                    </a:lnTo>
                    <a:lnTo>
                      <a:pt x="384" y="31"/>
                    </a:lnTo>
                    <a:close/>
                    <a:moveTo>
                      <a:pt x="399" y="0"/>
                    </a:moveTo>
                    <a:lnTo>
                      <a:pt x="538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6"/>
                    </a:lnTo>
                    <a:lnTo>
                      <a:pt x="798" y="416"/>
                    </a:lnTo>
                    <a:lnTo>
                      <a:pt x="768" y="570"/>
                    </a:lnTo>
                    <a:lnTo>
                      <a:pt x="676" y="708"/>
                    </a:lnTo>
                    <a:lnTo>
                      <a:pt x="553" y="785"/>
                    </a:lnTo>
                    <a:lnTo>
                      <a:pt x="399" y="816"/>
                    </a:lnTo>
                    <a:lnTo>
                      <a:pt x="246" y="785"/>
                    </a:lnTo>
                    <a:lnTo>
                      <a:pt x="123" y="708"/>
                    </a:lnTo>
                    <a:lnTo>
                      <a:pt x="31" y="570"/>
                    </a:lnTo>
                    <a:lnTo>
                      <a:pt x="0" y="416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0" name="Freeform 76"/>
              <p:cNvSpPr>
                <a:spLocks/>
              </p:cNvSpPr>
              <p:nvPr/>
            </p:nvSpPr>
            <p:spPr bwMode="auto">
              <a:xfrm>
                <a:off x="44984" y="10498"/>
                <a:ext cx="905" cy="785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260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5" y="62"/>
                  </a:cxn>
                  <a:cxn ang="0">
                    <a:pos x="751" y="139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3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3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92"/>
                  </a:cxn>
                  <a:cxn ang="0">
                    <a:pos x="276" y="185"/>
                  </a:cxn>
                  <a:cxn ang="0">
                    <a:pos x="260" y="308"/>
                  </a:cxn>
                  <a:cxn ang="0">
                    <a:pos x="260" y="662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2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0" y="0"/>
                  </a:cxn>
                </a:cxnLst>
                <a:rect l="0" t="0" r="r" b="b"/>
                <a:pathLst>
                  <a:path w="905" h="785">
                    <a:moveTo>
                      <a:pt x="260" y="0"/>
                    </a:moveTo>
                    <a:lnTo>
                      <a:pt x="260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5" y="62"/>
                    </a:lnTo>
                    <a:lnTo>
                      <a:pt x="751" y="139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3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3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92"/>
                    </a:lnTo>
                    <a:lnTo>
                      <a:pt x="276" y="185"/>
                    </a:lnTo>
                    <a:lnTo>
                      <a:pt x="260" y="308"/>
                    </a:lnTo>
                    <a:lnTo>
                      <a:pt x="260" y="662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2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1" name="Rectangle 77"/>
              <p:cNvSpPr>
                <a:spLocks noChangeArrowheads="1"/>
              </p:cNvSpPr>
              <p:nvPr/>
            </p:nvSpPr>
            <p:spPr bwMode="auto">
              <a:xfrm>
                <a:off x="46012" y="10821"/>
                <a:ext cx="475" cy="10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2" name="Freeform 78"/>
              <p:cNvSpPr>
                <a:spLocks noEditPoints="1"/>
              </p:cNvSpPr>
              <p:nvPr/>
            </p:nvSpPr>
            <p:spPr bwMode="auto">
              <a:xfrm>
                <a:off x="46564" y="10021"/>
                <a:ext cx="875" cy="1246"/>
              </a:xfrm>
              <a:custGeom>
                <a:avLst/>
                <a:gdLst/>
                <a:ahLst/>
                <a:cxnLst>
                  <a:cxn ang="0">
                    <a:pos x="476" y="492"/>
                  </a:cxn>
                  <a:cxn ang="0">
                    <a:pos x="384" y="523"/>
                  </a:cxn>
                  <a:cxn ang="0">
                    <a:pos x="338" y="554"/>
                  </a:cxn>
                  <a:cxn ang="0">
                    <a:pos x="276" y="616"/>
                  </a:cxn>
                  <a:cxn ang="0">
                    <a:pos x="276" y="1031"/>
                  </a:cxn>
                  <a:cxn ang="0">
                    <a:pos x="261" y="1016"/>
                  </a:cxn>
                  <a:cxn ang="0">
                    <a:pos x="261" y="1046"/>
                  </a:cxn>
                  <a:cxn ang="0">
                    <a:pos x="276" y="1077"/>
                  </a:cxn>
                  <a:cxn ang="0">
                    <a:pos x="292" y="1092"/>
                  </a:cxn>
                  <a:cxn ang="0">
                    <a:pos x="322" y="1139"/>
                  </a:cxn>
                  <a:cxn ang="0">
                    <a:pos x="369" y="1169"/>
                  </a:cxn>
                  <a:cxn ang="0">
                    <a:pos x="415" y="1185"/>
                  </a:cxn>
                  <a:cxn ang="0">
                    <a:pos x="476" y="1200"/>
                  </a:cxn>
                  <a:cxn ang="0">
                    <a:pos x="599" y="1169"/>
                  </a:cxn>
                  <a:cxn ang="0">
                    <a:pos x="645" y="1139"/>
                  </a:cxn>
                  <a:cxn ang="0">
                    <a:pos x="675" y="1092"/>
                  </a:cxn>
                  <a:cxn ang="0">
                    <a:pos x="722" y="1016"/>
                  </a:cxn>
                  <a:cxn ang="0">
                    <a:pos x="737" y="923"/>
                  </a:cxn>
                  <a:cxn ang="0">
                    <a:pos x="737" y="723"/>
                  </a:cxn>
                  <a:cxn ang="0">
                    <a:pos x="691" y="600"/>
                  </a:cxn>
                  <a:cxn ang="0">
                    <a:pos x="660" y="554"/>
                  </a:cxn>
                  <a:cxn ang="0">
                    <a:pos x="614" y="523"/>
                  </a:cxn>
                  <a:cxn ang="0">
                    <a:pos x="568" y="508"/>
                  </a:cxn>
                  <a:cxn ang="0">
                    <a:pos x="507" y="492"/>
                  </a:cxn>
                  <a:cxn ang="0">
                    <a:pos x="476" y="492"/>
                  </a:cxn>
                  <a:cxn ang="0">
                    <a:pos x="261" y="0"/>
                  </a:cxn>
                  <a:cxn ang="0">
                    <a:pos x="261" y="554"/>
                  </a:cxn>
                  <a:cxn ang="0">
                    <a:pos x="307" y="508"/>
                  </a:cxn>
                  <a:cxn ang="0">
                    <a:pos x="384" y="462"/>
                  </a:cxn>
                  <a:cxn ang="0">
                    <a:pos x="507" y="446"/>
                  </a:cxn>
                  <a:cxn ang="0">
                    <a:pos x="645" y="477"/>
                  </a:cxn>
                  <a:cxn ang="0">
                    <a:pos x="768" y="554"/>
                  </a:cxn>
                  <a:cxn ang="0">
                    <a:pos x="844" y="692"/>
                  </a:cxn>
                  <a:cxn ang="0">
                    <a:pos x="875" y="846"/>
                  </a:cxn>
                  <a:cxn ang="0">
                    <a:pos x="844" y="1000"/>
                  </a:cxn>
                  <a:cxn ang="0">
                    <a:pos x="752" y="1139"/>
                  </a:cxn>
                  <a:cxn ang="0">
                    <a:pos x="629" y="1216"/>
                  </a:cxn>
                  <a:cxn ang="0">
                    <a:pos x="476" y="1246"/>
                  </a:cxn>
                  <a:cxn ang="0">
                    <a:pos x="353" y="1216"/>
                  </a:cxn>
                  <a:cxn ang="0">
                    <a:pos x="307" y="1185"/>
                  </a:cxn>
                  <a:cxn ang="0">
                    <a:pos x="246" y="1123"/>
                  </a:cxn>
                  <a:cxn ang="0">
                    <a:pos x="215" y="1169"/>
                  </a:cxn>
                  <a:cxn ang="0">
                    <a:pos x="184" y="1231"/>
                  </a:cxn>
                  <a:cxn ang="0">
                    <a:pos x="138" y="1231"/>
                  </a:cxn>
                  <a:cxn ang="0">
                    <a:pos x="138" y="123"/>
                  </a:cxn>
                  <a:cxn ang="0">
                    <a:pos x="108" y="92"/>
                  </a:cxn>
                  <a:cxn ang="0">
                    <a:pos x="62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875" h="1246">
                    <a:moveTo>
                      <a:pt x="476" y="492"/>
                    </a:moveTo>
                    <a:lnTo>
                      <a:pt x="384" y="523"/>
                    </a:lnTo>
                    <a:lnTo>
                      <a:pt x="338" y="554"/>
                    </a:lnTo>
                    <a:lnTo>
                      <a:pt x="276" y="616"/>
                    </a:lnTo>
                    <a:lnTo>
                      <a:pt x="276" y="1031"/>
                    </a:lnTo>
                    <a:lnTo>
                      <a:pt x="261" y="1016"/>
                    </a:lnTo>
                    <a:lnTo>
                      <a:pt x="261" y="1046"/>
                    </a:lnTo>
                    <a:lnTo>
                      <a:pt x="276" y="1077"/>
                    </a:lnTo>
                    <a:lnTo>
                      <a:pt x="292" y="1092"/>
                    </a:lnTo>
                    <a:lnTo>
                      <a:pt x="322" y="1139"/>
                    </a:lnTo>
                    <a:lnTo>
                      <a:pt x="369" y="1169"/>
                    </a:lnTo>
                    <a:lnTo>
                      <a:pt x="415" y="1185"/>
                    </a:lnTo>
                    <a:lnTo>
                      <a:pt x="476" y="1200"/>
                    </a:lnTo>
                    <a:lnTo>
                      <a:pt x="599" y="1169"/>
                    </a:lnTo>
                    <a:lnTo>
                      <a:pt x="645" y="1139"/>
                    </a:lnTo>
                    <a:lnTo>
                      <a:pt x="675" y="1092"/>
                    </a:lnTo>
                    <a:lnTo>
                      <a:pt x="722" y="1016"/>
                    </a:lnTo>
                    <a:lnTo>
                      <a:pt x="737" y="923"/>
                    </a:lnTo>
                    <a:lnTo>
                      <a:pt x="737" y="723"/>
                    </a:lnTo>
                    <a:lnTo>
                      <a:pt x="691" y="600"/>
                    </a:lnTo>
                    <a:lnTo>
                      <a:pt x="660" y="554"/>
                    </a:lnTo>
                    <a:lnTo>
                      <a:pt x="614" y="523"/>
                    </a:lnTo>
                    <a:lnTo>
                      <a:pt x="568" y="508"/>
                    </a:lnTo>
                    <a:lnTo>
                      <a:pt x="507" y="492"/>
                    </a:lnTo>
                    <a:lnTo>
                      <a:pt x="476" y="492"/>
                    </a:lnTo>
                    <a:close/>
                    <a:moveTo>
                      <a:pt x="261" y="0"/>
                    </a:moveTo>
                    <a:lnTo>
                      <a:pt x="261" y="554"/>
                    </a:lnTo>
                    <a:lnTo>
                      <a:pt x="307" y="508"/>
                    </a:lnTo>
                    <a:lnTo>
                      <a:pt x="384" y="462"/>
                    </a:lnTo>
                    <a:lnTo>
                      <a:pt x="507" y="446"/>
                    </a:lnTo>
                    <a:lnTo>
                      <a:pt x="645" y="477"/>
                    </a:lnTo>
                    <a:lnTo>
                      <a:pt x="768" y="554"/>
                    </a:lnTo>
                    <a:lnTo>
                      <a:pt x="844" y="692"/>
                    </a:lnTo>
                    <a:lnTo>
                      <a:pt x="875" y="846"/>
                    </a:lnTo>
                    <a:lnTo>
                      <a:pt x="844" y="1000"/>
                    </a:lnTo>
                    <a:lnTo>
                      <a:pt x="752" y="1139"/>
                    </a:lnTo>
                    <a:lnTo>
                      <a:pt x="629" y="1216"/>
                    </a:lnTo>
                    <a:lnTo>
                      <a:pt x="476" y="1246"/>
                    </a:lnTo>
                    <a:lnTo>
                      <a:pt x="353" y="1216"/>
                    </a:lnTo>
                    <a:lnTo>
                      <a:pt x="307" y="1185"/>
                    </a:lnTo>
                    <a:lnTo>
                      <a:pt x="246" y="1123"/>
                    </a:lnTo>
                    <a:lnTo>
                      <a:pt x="215" y="1169"/>
                    </a:lnTo>
                    <a:lnTo>
                      <a:pt x="184" y="1231"/>
                    </a:lnTo>
                    <a:lnTo>
                      <a:pt x="138" y="1231"/>
                    </a:lnTo>
                    <a:lnTo>
                      <a:pt x="138" y="123"/>
                    </a:lnTo>
                    <a:lnTo>
                      <a:pt x="108" y="92"/>
                    </a:lnTo>
                    <a:lnTo>
                      <a:pt x="62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3" name="Freeform 79"/>
              <p:cNvSpPr>
                <a:spLocks noEditPoints="1"/>
              </p:cNvSpPr>
              <p:nvPr/>
            </p:nvSpPr>
            <p:spPr bwMode="auto">
              <a:xfrm>
                <a:off x="47638" y="10452"/>
                <a:ext cx="814" cy="815"/>
              </a:xfrm>
              <a:custGeom>
                <a:avLst/>
                <a:gdLst/>
                <a:ahLst/>
                <a:cxnLst>
                  <a:cxn ang="0">
                    <a:pos x="522" y="661"/>
                  </a:cxn>
                  <a:cxn ang="0">
                    <a:pos x="476" y="738"/>
                  </a:cxn>
                  <a:cxn ang="0">
                    <a:pos x="415" y="785"/>
                  </a:cxn>
                  <a:cxn ang="0">
                    <a:pos x="338" y="800"/>
                  </a:cxn>
                  <a:cxn ang="0">
                    <a:pos x="446" y="754"/>
                  </a:cxn>
                  <a:cxn ang="0">
                    <a:pos x="338" y="0"/>
                  </a:cxn>
                  <a:cxn ang="0">
                    <a:pos x="584" y="92"/>
                  </a:cxn>
                  <a:cxn ang="0">
                    <a:pos x="645" y="200"/>
                  </a:cxn>
                  <a:cxn ang="0">
                    <a:pos x="660" y="708"/>
                  </a:cxn>
                  <a:cxn ang="0">
                    <a:pos x="676" y="754"/>
                  </a:cxn>
                  <a:cxn ang="0">
                    <a:pos x="752" y="723"/>
                  </a:cxn>
                  <a:cxn ang="0">
                    <a:pos x="768" y="554"/>
                  </a:cxn>
                  <a:cxn ang="0">
                    <a:pos x="814" y="692"/>
                  </a:cxn>
                  <a:cxn ang="0">
                    <a:pos x="737" y="800"/>
                  </a:cxn>
                  <a:cxn ang="0">
                    <a:pos x="691" y="815"/>
                  </a:cxn>
                  <a:cxn ang="0">
                    <a:pos x="614" y="800"/>
                  </a:cxn>
                  <a:cxn ang="0">
                    <a:pos x="538" y="677"/>
                  </a:cxn>
                  <a:cxn ang="0">
                    <a:pos x="538" y="631"/>
                  </a:cxn>
                  <a:cxn ang="0">
                    <a:pos x="553" y="385"/>
                  </a:cxn>
                  <a:cxn ang="0">
                    <a:pos x="399" y="415"/>
                  </a:cxn>
                  <a:cxn ang="0">
                    <a:pos x="231" y="523"/>
                  </a:cxn>
                  <a:cxn ang="0">
                    <a:pos x="185" y="646"/>
                  </a:cxn>
                  <a:cxn ang="0">
                    <a:pos x="215" y="738"/>
                  </a:cxn>
                  <a:cxn ang="0">
                    <a:pos x="292" y="800"/>
                  </a:cxn>
                  <a:cxn ang="0">
                    <a:pos x="277" y="815"/>
                  </a:cxn>
                  <a:cxn ang="0">
                    <a:pos x="93" y="769"/>
                  </a:cxn>
                  <a:cxn ang="0">
                    <a:pos x="0" y="631"/>
                  </a:cxn>
                  <a:cxn ang="0">
                    <a:pos x="62" y="492"/>
                  </a:cxn>
                  <a:cxn ang="0">
                    <a:pos x="185" y="400"/>
                  </a:cxn>
                  <a:cxn ang="0">
                    <a:pos x="507" y="338"/>
                  </a:cxn>
                  <a:cxn ang="0">
                    <a:pos x="492" y="154"/>
                  </a:cxn>
                  <a:cxn ang="0">
                    <a:pos x="430" y="77"/>
                  </a:cxn>
                  <a:cxn ang="0">
                    <a:pos x="292" y="46"/>
                  </a:cxn>
                  <a:cxn ang="0">
                    <a:pos x="215" y="77"/>
                  </a:cxn>
                  <a:cxn ang="0">
                    <a:pos x="139" y="123"/>
                  </a:cxn>
                  <a:cxn ang="0">
                    <a:pos x="200" y="138"/>
                  </a:cxn>
                  <a:cxn ang="0">
                    <a:pos x="231" y="185"/>
                  </a:cxn>
                  <a:cxn ang="0">
                    <a:pos x="215" y="261"/>
                  </a:cxn>
                  <a:cxn ang="0">
                    <a:pos x="123" y="277"/>
                  </a:cxn>
                  <a:cxn ang="0">
                    <a:pos x="77" y="231"/>
                  </a:cxn>
                  <a:cxn ang="0">
                    <a:pos x="108" y="92"/>
                  </a:cxn>
                  <a:cxn ang="0">
                    <a:pos x="338" y="0"/>
                  </a:cxn>
                </a:cxnLst>
                <a:rect l="0" t="0" r="r" b="b"/>
                <a:pathLst>
                  <a:path w="814" h="815">
                    <a:moveTo>
                      <a:pt x="507" y="661"/>
                    </a:moveTo>
                    <a:lnTo>
                      <a:pt x="522" y="661"/>
                    </a:lnTo>
                    <a:lnTo>
                      <a:pt x="507" y="692"/>
                    </a:lnTo>
                    <a:lnTo>
                      <a:pt x="476" y="738"/>
                    </a:lnTo>
                    <a:lnTo>
                      <a:pt x="446" y="769"/>
                    </a:lnTo>
                    <a:lnTo>
                      <a:pt x="415" y="785"/>
                    </a:lnTo>
                    <a:lnTo>
                      <a:pt x="369" y="800"/>
                    </a:lnTo>
                    <a:lnTo>
                      <a:pt x="338" y="800"/>
                    </a:lnTo>
                    <a:lnTo>
                      <a:pt x="399" y="785"/>
                    </a:lnTo>
                    <a:lnTo>
                      <a:pt x="446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1" y="15"/>
                    </a:lnTo>
                    <a:lnTo>
                      <a:pt x="584" y="92"/>
                    </a:lnTo>
                    <a:lnTo>
                      <a:pt x="614" y="154"/>
                    </a:lnTo>
                    <a:lnTo>
                      <a:pt x="645" y="200"/>
                    </a:lnTo>
                    <a:lnTo>
                      <a:pt x="645" y="692"/>
                    </a:lnTo>
                    <a:lnTo>
                      <a:pt x="660" y="708"/>
                    </a:lnTo>
                    <a:lnTo>
                      <a:pt x="660" y="738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3"/>
                    </a:lnTo>
                    <a:lnTo>
                      <a:pt x="768" y="692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2"/>
                    </a:lnTo>
                    <a:lnTo>
                      <a:pt x="799" y="738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5"/>
                    </a:lnTo>
                    <a:lnTo>
                      <a:pt x="676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8" y="677"/>
                    </a:lnTo>
                    <a:lnTo>
                      <a:pt x="522" y="661"/>
                    </a:lnTo>
                    <a:lnTo>
                      <a:pt x="538" y="631"/>
                    </a:lnTo>
                    <a:lnTo>
                      <a:pt x="538" y="385"/>
                    </a:lnTo>
                    <a:lnTo>
                      <a:pt x="553" y="385"/>
                    </a:lnTo>
                    <a:lnTo>
                      <a:pt x="538" y="385"/>
                    </a:lnTo>
                    <a:lnTo>
                      <a:pt x="399" y="415"/>
                    </a:lnTo>
                    <a:lnTo>
                      <a:pt x="292" y="461"/>
                    </a:lnTo>
                    <a:lnTo>
                      <a:pt x="231" y="523"/>
                    </a:lnTo>
                    <a:lnTo>
                      <a:pt x="200" y="585"/>
                    </a:lnTo>
                    <a:lnTo>
                      <a:pt x="185" y="646"/>
                    </a:lnTo>
                    <a:lnTo>
                      <a:pt x="185" y="692"/>
                    </a:lnTo>
                    <a:lnTo>
                      <a:pt x="215" y="738"/>
                    </a:lnTo>
                    <a:lnTo>
                      <a:pt x="246" y="769"/>
                    </a:lnTo>
                    <a:lnTo>
                      <a:pt x="292" y="800"/>
                    </a:lnTo>
                    <a:lnTo>
                      <a:pt x="338" y="800"/>
                    </a:lnTo>
                    <a:lnTo>
                      <a:pt x="277" y="815"/>
                    </a:lnTo>
                    <a:lnTo>
                      <a:pt x="185" y="800"/>
                    </a:lnTo>
                    <a:lnTo>
                      <a:pt x="93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2" y="492"/>
                    </a:lnTo>
                    <a:lnTo>
                      <a:pt x="108" y="446"/>
                    </a:lnTo>
                    <a:lnTo>
                      <a:pt x="185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2" y="154"/>
                    </a:lnTo>
                    <a:lnTo>
                      <a:pt x="461" y="108"/>
                    </a:lnTo>
                    <a:lnTo>
                      <a:pt x="430" y="77"/>
                    </a:lnTo>
                    <a:lnTo>
                      <a:pt x="369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9" y="123"/>
                    </a:lnTo>
                    <a:lnTo>
                      <a:pt x="185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1" y="185"/>
                    </a:lnTo>
                    <a:lnTo>
                      <a:pt x="231" y="231"/>
                    </a:lnTo>
                    <a:lnTo>
                      <a:pt x="215" y="261"/>
                    </a:lnTo>
                    <a:lnTo>
                      <a:pt x="185" y="277"/>
                    </a:lnTo>
                    <a:lnTo>
                      <a:pt x="123" y="277"/>
                    </a:lnTo>
                    <a:lnTo>
                      <a:pt x="93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4" name="Freeform 80"/>
              <p:cNvSpPr>
                <a:spLocks/>
              </p:cNvSpPr>
              <p:nvPr/>
            </p:nvSpPr>
            <p:spPr bwMode="auto">
              <a:xfrm>
                <a:off x="48544" y="10467"/>
                <a:ext cx="583" cy="831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7"/>
                  </a:cxn>
                  <a:cxn ang="0">
                    <a:pos x="491" y="216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2"/>
                  </a:cxn>
                  <a:cxn ang="0">
                    <a:pos x="107" y="123"/>
                  </a:cxn>
                  <a:cxn ang="0">
                    <a:pos x="92" y="216"/>
                  </a:cxn>
                  <a:cxn ang="0">
                    <a:pos x="184" y="293"/>
                  </a:cxn>
                  <a:cxn ang="0">
                    <a:pos x="261" y="323"/>
                  </a:cxn>
                  <a:cxn ang="0">
                    <a:pos x="368" y="339"/>
                  </a:cxn>
                  <a:cxn ang="0">
                    <a:pos x="506" y="416"/>
                  </a:cxn>
                  <a:cxn ang="0">
                    <a:pos x="552" y="477"/>
                  </a:cxn>
                  <a:cxn ang="0">
                    <a:pos x="583" y="585"/>
                  </a:cxn>
                  <a:cxn ang="0">
                    <a:pos x="506" y="754"/>
                  </a:cxn>
                  <a:cxn ang="0">
                    <a:pos x="292" y="831"/>
                  </a:cxn>
                  <a:cxn ang="0">
                    <a:pos x="153" y="800"/>
                  </a:cxn>
                  <a:cxn ang="0">
                    <a:pos x="77" y="785"/>
                  </a:cxn>
                  <a:cxn ang="0">
                    <a:pos x="0" y="831"/>
                  </a:cxn>
                  <a:cxn ang="0">
                    <a:pos x="31" y="508"/>
                  </a:cxn>
                  <a:cxn ang="0">
                    <a:pos x="46" y="539"/>
                  </a:cxn>
                  <a:cxn ang="0">
                    <a:pos x="123" y="708"/>
                  </a:cxn>
                  <a:cxn ang="0">
                    <a:pos x="292" y="785"/>
                  </a:cxn>
                  <a:cxn ang="0">
                    <a:pos x="399" y="754"/>
                  </a:cxn>
                  <a:cxn ang="0">
                    <a:pos x="476" y="708"/>
                  </a:cxn>
                  <a:cxn ang="0">
                    <a:pos x="491" y="616"/>
                  </a:cxn>
                  <a:cxn ang="0">
                    <a:pos x="399" y="462"/>
                  </a:cxn>
                  <a:cxn ang="0">
                    <a:pos x="338" y="446"/>
                  </a:cxn>
                  <a:cxn ang="0">
                    <a:pos x="245" y="431"/>
                  </a:cxn>
                  <a:cxn ang="0">
                    <a:pos x="138" y="400"/>
                  </a:cxn>
                  <a:cxn ang="0">
                    <a:pos x="61" y="339"/>
                  </a:cxn>
                  <a:cxn ang="0">
                    <a:pos x="15" y="262"/>
                  </a:cxn>
                  <a:cxn ang="0">
                    <a:pos x="31" y="139"/>
                  </a:cxn>
                  <a:cxn ang="0">
                    <a:pos x="153" y="16"/>
                  </a:cxn>
                </a:cxnLst>
                <a:rect l="0" t="0" r="r" b="b"/>
                <a:pathLst>
                  <a:path w="583" h="831">
                    <a:moveTo>
                      <a:pt x="292" y="0"/>
                    </a:moveTo>
                    <a:lnTo>
                      <a:pt x="368" y="0"/>
                    </a:lnTo>
                    <a:lnTo>
                      <a:pt x="414" y="16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506" y="231"/>
                    </a:lnTo>
                    <a:lnTo>
                      <a:pt x="491" y="216"/>
                    </a:lnTo>
                    <a:lnTo>
                      <a:pt x="491" y="185"/>
                    </a:lnTo>
                    <a:lnTo>
                      <a:pt x="460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2"/>
                    </a:lnTo>
                    <a:lnTo>
                      <a:pt x="153" y="77"/>
                    </a:lnTo>
                    <a:lnTo>
                      <a:pt x="107" y="123"/>
                    </a:lnTo>
                    <a:lnTo>
                      <a:pt x="92" y="154"/>
                    </a:lnTo>
                    <a:lnTo>
                      <a:pt x="92" y="216"/>
                    </a:lnTo>
                    <a:lnTo>
                      <a:pt x="153" y="277"/>
                    </a:lnTo>
                    <a:lnTo>
                      <a:pt x="184" y="293"/>
                    </a:lnTo>
                    <a:lnTo>
                      <a:pt x="230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9"/>
                    </a:lnTo>
                    <a:lnTo>
                      <a:pt x="414" y="354"/>
                    </a:lnTo>
                    <a:lnTo>
                      <a:pt x="506" y="416"/>
                    </a:lnTo>
                    <a:lnTo>
                      <a:pt x="537" y="431"/>
                    </a:lnTo>
                    <a:lnTo>
                      <a:pt x="552" y="477"/>
                    </a:lnTo>
                    <a:lnTo>
                      <a:pt x="583" y="523"/>
                    </a:lnTo>
                    <a:lnTo>
                      <a:pt x="583" y="585"/>
                    </a:lnTo>
                    <a:lnTo>
                      <a:pt x="568" y="677"/>
                    </a:lnTo>
                    <a:lnTo>
                      <a:pt x="506" y="754"/>
                    </a:lnTo>
                    <a:lnTo>
                      <a:pt x="414" y="816"/>
                    </a:lnTo>
                    <a:lnTo>
                      <a:pt x="292" y="831"/>
                    </a:lnTo>
                    <a:lnTo>
                      <a:pt x="245" y="831"/>
                    </a:lnTo>
                    <a:lnTo>
                      <a:pt x="153" y="800"/>
                    </a:lnTo>
                    <a:lnTo>
                      <a:pt x="92" y="754"/>
                    </a:lnTo>
                    <a:lnTo>
                      <a:pt x="77" y="785"/>
                    </a:lnTo>
                    <a:lnTo>
                      <a:pt x="31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1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7" y="631"/>
                    </a:lnTo>
                    <a:lnTo>
                      <a:pt x="123" y="708"/>
                    </a:lnTo>
                    <a:lnTo>
                      <a:pt x="199" y="770"/>
                    </a:lnTo>
                    <a:lnTo>
                      <a:pt x="292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5" y="739"/>
                    </a:lnTo>
                    <a:lnTo>
                      <a:pt x="476" y="708"/>
                    </a:lnTo>
                    <a:lnTo>
                      <a:pt x="491" y="662"/>
                    </a:lnTo>
                    <a:lnTo>
                      <a:pt x="491" y="616"/>
                    </a:lnTo>
                    <a:lnTo>
                      <a:pt x="460" y="523"/>
                    </a:lnTo>
                    <a:lnTo>
                      <a:pt x="399" y="462"/>
                    </a:lnTo>
                    <a:lnTo>
                      <a:pt x="368" y="462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5" y="431"/>
                    </a:lnTo>
                    <a:lnTo>
                      <a:pt x="184" y="416"/>
                    </a:lnTo>
                    <a:lnTo>
                      <a:pt x="138" y="400"/>
                    </a:lnTo>
                    <a:lnTo>
                      <a:pt x="92" y="370"/>
                    </a:lnTo>
                    <a:lnTo>
                      <a:pt x="61" y="339"/>
                    </a:lnTo>
                    <a:lnTo>
                      <a:pt x="31" y="293"/>
                    </a:lnTo>
                    <a:lnTo>
                      <a:pt x="15" y="262"/>
                    </a:lnTo>
                    <a:lnTo>
                      <a:pt x="15" y="216"/>
                    </a:lnTo>
                    <a:lnTo>
                      <a:pt x="31" y="139"/>
                    </a:lnTo>
                    <a:lnTo>
                      <a:pt x="77" y="77"/>
                    </a:lnTo>
                    <a:lnTo>
                      <a:pt x="153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5" name="Freeform 81"/>
              <p:cNvSpPr>
                <a:spLocks noEditPoints="1"/>
              </p:cNvSpPr>
              <p:nvPr/>
            </p:nvSpPr>
            <p:spPr bwMode="auto">
              <a:xfrm>
                <a:off x="49235" y="10467"/>
                <a:ext cx="690" cy="816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2"/>
                  </a:cxn>
                  <a:cxn ang="0">
                    <a:pos x="214" y="123"/>
                  </a:cxn>
                  <a:cxn ang="0">
                    <a:pos x="168" y="200"/>
                  </a:cxn>
                  <a:cxn ang="0">
                    <a:pos x="153" y="339"/>
                  </a:cxn>
                  <a:cxn ang="0">
                    <a:pos x="567" y="339"/>
                  </a:cxn>
                  <a:cxn ang="0">
                    <a:pos x="567" y="277"/>
                  </a:cxn>
                  <a:cxn ang="0">
                    <a:pos x="552" y="200"/>
                  </a:cxn>
                  <a:cxn ang="0">
                    <a:pos x="521" y="123"/>
                  </a:cxn>
                  <a:cxn ang="0">
                    <a:pos x="460" y="62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1" y="31"/>
                  </a:cxn>
                  <a:cxn ang="0">
                    <a:pos x="613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54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70"/>
                  </a:cxn>
                  <a:cxn ang="0">
                    <a:pos x="675" y="570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2" y="693"/>
                  </a:cxn>
                  <a:cxn ang="0">
                    <a:pos x="30" y="570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22" y="31"/>
                    </a:moveTo>
                    <a:lnTo>
                      <a:pt x="276" y="62"/>
                    </a:lnTo>
                    <a:lnTo>
                      <a:pt x="214" y="123"/>
                    </a:lnTo>
                    <a:lnTo>
                      <a:pt x="168" y="200"/>
                    </a:lnTo>
                    <a:lnTo>
                      <a:pt x="153" y="339"/>
                    </a:lnTo>
                    <a:lnTo>
                      <a:pt x="567" y="339"/>
                    </a:lnTo>
                    <a:lnTo>
                      <a:pt x="567" y="277"/>
                    </a:lnTo>
                    <a:lnTo>
                      <a:pt x="552" y="200"/>
                    </a:lnTo>
                    <a:lnTo>
                      <a:pt x="521" y="123"/>
                    </a:lnTo>
                    <a:lnTo>
                      <a:pt x="460" y="62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1" y="31"/>
                    </a:lnTo>
                    <a:lnTo>
                      <a:pt x="613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54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70"/>
                    </a:lnTo>
                    <a:lnTo>
                      <a:pt x="675" y="570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2" y="693"/>
                    </a:lnTo>
                    <a:lnTo>
                      <a:pt x="30" y="570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6" name="Freeform 82"/>
              <p:cNvSpPr>
                <a:spLocks noEditPoints="1"/>
              </p:cNvSpPr>
              <p:nvPr/>
            </p:nvSpPr>
            <p:spPr bwMode="auto">
              <a:xfrm>
                <a:off x="49940" y="10037"/>
                <a:ext cx="891" cy="1246"/>
              </a:xfrm>
              <a:custGeom>
                <a:avLst/>
                <a:gdLst/>
                <a:ahLst/>
                <a:cxnLst>
                  <a:cxn ang="0">
                    <a:pos x="430" y="492"/>
                  </a:cxn>
                  <a:cxn ang="0">
                    <a:pos x="307" y="523"/>
                  </a:cxn>
                  <a:cxn ang="0">
                    <a:pos x="261" y="553"/>
                  </a:cxn>
                  <a:cxn ang="0">
                    <a:pos x="231" y="600"/>
                  </a:cxn>
                  <a:cxn ang="0">
                    <a:pos x="185" y="676"/>
                  </a:cxn>
                  <a:cxn ang="0">
                    <a:pos x="169" y="769"/>
                  </a:cxn>
                  <a:cxn ang="0">
                    <a:pos x="169" y="969"/>
                  </a:cxn>
                  <a:cxn ang="0">
                    <a:pos x="215" y="1092"/>
                  </a:cxn>
                  <a:cxn ang="0">
                    <a:pos x="246" y="1138"/>
                  </a:cxn>
                  <a:cxn ang="0">
                    <a:pos x="292" y="1169"/>
                  </a:cxn>
                  <a:cxn ang="0">
                    <a:pos x="338" y="1184"/>
                  </a:cxn>
                  <a:cxn ang="0">
                    <a:pos x="399" y="1200"/>
                  </a:cxn>
                  <a:cxn ang="0">
                    <a:pos x="446" y="1200"/>
                  </a:cxn>
                  <a:cxn ang="0">
                    <a:pos x="492" y="1184"/>
                  </a:cxn>
                  <a:cxn ang="0">
                    <a:pos x="584" y="1123"/>
                  </a:cxn>
                  <a:cxn ang="0">
                    <a:pos x="614" y="1076"/>
                  </a:cxn>
                  <a:cxn ang="0">
                    <a:pos x="630" y="1061"/>
                  </a:cxn>
                  <a:cxn ang="0">
                    <a:pos x="630" y="615"/>
                  </a:cxn>
                  <a:cxn ang="0">
                    <a:pos x="568" y="553"/>
                  </a:cxn>
                  <a:cxn ang="0">
                    <a:pos x="476" y="492"/>
                  </a:cxn>
                  <a:cxn ang="0">
                    <a:pos x="430" y="492"/>
                  </a:cxn>
                  <a:cxn ang="0">
                    <a:pos x="752" y="0"/>
                  </a:cxn>
                  <a:cxn ang="0">
                    <a:pos x="752" y="1123"/>
                  </a:cxn>
                  <a:cxn ang="0">
                    <a:pos x="783" y="1153"/>
                  </a:cxn>
                  <a:cxn ang="0">
                    <a:pos x="829" y="1169"/>
                  </a:cxn>
                  <a:cxn ang="0">
                    <a:pos x="891" y="1169"/>
                  </a:cxn>
                  <a:cxn ang="0">
                    <a:pos x="891" y="1230"/>
                  </a:cxn>
                  <a:cxn ang="0">
                    <a:pos x="630" y="1246"/>
                  </a:cxn>
                  <a:cxn ang="0">
                    <a:pos x="630" y="1123"/>
                  </a:cxn>
                  <a:cxn ang="0">
                    <a:pos x="599" y="1123"/>
                  </a:cxn>
                  <a:cxn ang="0">
                    <a:pos x="568" y="1169"/>
                  </a:cxn>
                  <a:cxn ang="0">
                    <a:pos x="446" y="1230"/>
                  </a:cxn>
                  <a:cxn ang="0">
                    <a:pos x="369" y="1246"/>
                  </a:cxn>
                  <a:cxn ang="0">
                    <a:pos x="231" y="1215"/>
                  </a:cxn>
                  <a:cxn ang="0">
                    <a:pos x="108" y="1138"/>
                  </a:cxn>
                  <a:cxn ang="0">
                    <a:pos x="31" y="1000"/>
                  </a:cxn>
                  <a:cxn ang="0">
                    <a:pos x="0" y="846"/>
                  </a:cxn>
                  <a:cxn ang="0">
                    <a:pos x="31" y="692"/>
                  </a:cxn>
                  <a:cxn ang="0">
                    <a:pos x="123" y="553"/>
                  </a:cxn>
                  <a:cxn ang="0">
                    <a:pos x="246" y="476"/>
                  </a:cxn>
                  <a:cxn ang="0">
                    <a:pos x="399" y="446"/>
                  </a:cxn>
                  <a:cxn ang="0">
                    <a:pos x="476" y="461"/>
                  </a:cxn>
                  <a:cxn ang="0">
                    <a:pos x="538" y="476"/>
                  </a:cxn>
                  <a:cxn ang="0">
                    <a:pos x="584" y="507"/>
                  </a:cxn>
                  <a:cxn ang="0">
                    <a:pos x="630" y="553"/>
                  </a:cxn>
                  <a:cxn ang="0">
                    <a:pos x="630" y="123"/>
                  </a:cxn>
                  <a:cxn ang="0">
                    <a:pos x="599" y="92"/>
                  </a:cxn>
                  <a:cxn ang="0">
                    <a:pos x="553" y="76"/>
                  </a:cxn>
                  <a:cxn ang="0">
                    <a:pos x="492" y="76"/>
                  </a:cxn>
                  <a:cxn ang="0">
                    <a:pos x="492" y="15"/>
                  </a:cxn>
                  <a:cxn ang="0">
                    <a:pos x="752" y="0"/>
                  </a:cxn>
                </a:cxnLst>
                <a:rect l="0" t="0" r="r" b="b"/>
                <a:pathLst>
                  <a:path w="891" h="1246">
                    <a:moveTo>
                      <a:pt x="430" y="492"/>
                    </a:moveTo>
                    <a:lnTo>
                      <a:pt x="307" y="523"/>
                    </a:lnTo>
                    <a:lnTo>
                      <a:pt x="261" y="553"/>
                    </a:lnTo>
                    <a:lnTo>
                      <a:pt x="231" y="600"/>
                    </a:lnTo>
                    <a:lnTo>
                      <a:pt x="185" y="676"/>
                    </a:lnTo>
                    <a:lnTo>
                      <a:pt x="169" y="769"/>
                    </a:lnTo>
                    <a:lnTo>
                      <a:pt x="169" y="969"/>
                    </a:lnTo>
                    <a:lnTo>
                      <a:pt x="215" y="1092"/>
                    </a:lnTo>
                    <a:lnTo>
                      <a:pt x="246" y="1138"/>
                    </a:lnTo>
                    <a:lnTo>
                      <a:pt x="292" y="1169"/>
                    </a:lnTo>
                    <a:lnTo>
                      <a:pt x="338" y="1184"/>
                    </a:lnTo>
                    <a:lnTo>
                      <a:pt x="399" y="1200"/>
                    </a:lnTo>
                    <a:lnTo>
                      <a:pt x="446" y="1200"/>
                    </a:lnTo>
                    <a:lnTo>
                      <a:pt x="492" y="1184"/>
                    </a:lnTo>
                    <a:lnTo>
                      <a:pt x="584" y="1123"/>
                    </a:lnTo>
                    <a:lnTo>
                      <a:pt x="614" y="1076"/>
                    </a:lnTo>
                    <a:lnTo>
                      <a:pt x="630" y="1061"/>
                    </a:lnTo>
                    <a:lnTo>
                      <a:pt x="630" y="615"/>
                    </a:lnTo>
                    <a:lnTo>
                      <a:pt x="568" y="553"/>
                    </a:lnTo>
                    <a:lnTo>
                      <a:pt x="476" y="492"/>
                    </a:lnTo>
                    <a:lnTo>
                      <a:pt x="430" y="492"/>
                    </a:lnTo>
                    <a:close/>
                    <a:moveTo>
                      <a:pt x="752" y="0"/>
                    </a:moveTo>
                    <a:lnTo>
                      <a:pt x="752" y="1123"/>
                    </a:lnTo>
                    <a:lnTo>
                      <a:pt x="783" y="1153"/>
                    </a:lnTo>
                    <a:lnTo>
                      <a:pt x="829" y="1169"/>
                    </a:lnTo>
                    <a:lnTo>
                      <a:pt x="891" y="1169"/>
                    </a:lnTo>
                    <a:lnTo>
                      <a:pt x="891" y="1230"/>
                    </a:lnTo>
                    <a:lnTo>
                      <a:pt x="630" y="1246"/>
                    </a:lnTo>
                    <a:lnTo>
                      <a:pt x="630" y="1123"/>
                    </a:lnTo>
                    <a:lnTo>
                      <a:pt x="599" y="1123"/>
                    </a:lnTo>
                    <a:lnTo>
                      <a:pt x="568" y="1169"/>
                    </a:lnTo>
                    <a:lnTo>
                      <a:pt x="446" y="1230"/>
                    </a:lnTo>
                    <a:lnTo>
                      <a:pt x="369" y="1246"/>
                    </a:lnTo>
                    <a:lnTo>
                      <a:pt x="231" y="1215"/>
                    </a:lnTo>
                    <a:lnTo>
                      <a:pt x="108" y="1138"/>
                    </a:lnTo>
                    <a:lnTo>
                      <a:pt x="31" y="1000"/>
                    </a:lnTo>
                    <a:lnTo>
                      <a:pt x="0" y="846"/>
                    </a:lnTo>
                    <a:lnTo>
                      <a:pt x="31" y="692"/>
                    </a:lnTo>
                    <a:lnTo>
                      <a:pt x="123" y="553"/>
                    </a:lnTo>
                    <a:lnTo>
                      <a:pt x="246" y="476"/>
                    </a:lnTo>
                    <a:lnTo>
                      <a:pt x="399" y="446"/>
                    </a:lnTo>
                    <a:lnTo>
                      <a:pt x="476" y="461"/>
                    </a:lnTo>
                    <a:lnTo>
                      <a:pt x="538" y="476"/>
                    </a:lnTo>
                    <a:lnTo>
                      <a:pt x="584" y="507"/>
                    </a:lnTo>
                    <a:lnTo>
                      <a:pt x="630" y="553"/>
                    </a:lnTo>
                    <a:lnTo>
                      <a:pt x="630" y="123"/>
                    </a:lnTo>
                    <a:lnTo>
                      <a:pt x="599" y="92"/>
                    </a:lnTo>
                    <a:lnTo>
                      <a:pt x="553" y="76"/>
                    </a:lnTo>
                    <a:lnTo>
                      <a:pt x="492" y="76"/>
                    </a:lnTo>
                    <a:lnTo>
                      <a:pt x="492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7" name="Freeform 83"/>
              <p:cNvSpPr>
                <a:spLocks/>
              </p:cNvSpPr>
              <p:nvPr/>
            </p:nvSpPr>
            <p:spPr bwMode="auto">
              <a:xfrm>
                <a:off x="555" y="12590"/>
                <a:ext cx="675" cy="816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491" y="16"/>
                  </a:cxn>
                  <a:cxn ang="0">
                    <a:pos x="568" y="47"/>
                  </a:cxn>
                  <a:cxn ang="0">
                    <a:pos x="629" y="108"/>
                  </a:cxn>
                  <a:cxn ang="0">
                    <a:pos x="660" y="185"/>
                  </a:cxn>
                  <a:cxn ang="0">
                    <a:pos x="660" y="216"/>
                  </a:cxn>
                  <a:cxn ang="0">
                    <a:pos x="644" y="247"/>
                  </a:cxn>
                  <a:cxn ang="0">
                    <a:pos x="614" y="262"/>
                  </a:cxn>
                  <a:cxn ang="0">
                    <a:pos x="552" y="262"/>
                  </a:cxn>
                  <a:cxn ang="0">
                    <a:pos x="522" y="247"/>
                  </a:cxn>
                  <a:cxn ang="0">
                    <a:pos x="506" y="216"/>
                  </a:cxn>
                  <a:cxn ang="0">
                    <a:pos x="506" y="154"/>
                  </a:cxn>
                  <a:cxn ang="0">
                    <a:pos x="522" y="139"/>
                  </a:cxn>
                  <a:cxn ang="0">
                    <a:pos x="522" y="124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2"/>
                  </a:cxn>
                  <a:cxn ang="0">
                    <a:pos x="460" y="47"/>
                  </a:cxn>
                  <a:cxn ang="0">
                    <a:pos x="399" y="47"/>
                  </a:cxn>
                  <a:cxn ang="0">
                    <a:pos x="337" y="62"/>
                  </a:cxn>
                  <a:cxn ang="0">
                    <a:pos x="261" y="93"/>
                  </a:cxn>
                  <a:cxn ang="0">
                    <a:pos x="215" y="154"/>
                  </a:cxn>
                  <a:cxn ang="0">
                    <a:pos x="169" y="262"/>
                  </a:cxn>
                  <a:cxn ang="0">
                    <a:pos x="153" y="416"/>
                  </a:cxn>
                  <a:cxn ang="0">
                    <a:pos x="169" y="400"/>
                  </a:cxn>
                  <a:cxn ang="0">
                    <a:pos x="184" y="554"/>
                  </a:cxn>
                  <a:cxn ang="0">
                    <a:pos x="230" y="662"/>
                  </a:cxn>
                  <a:cxn ang="0">
                    <a:pos x="291" y="724"/>
                  </a:cxn>
                  <a:cxn ang="0">
                    <a:pos x="353" y="754"/>
                  </a:cxn>
                  <a:cxn ang="0">
                    <a:pos x="414" y="770"/>
                  </a:cxn>
                  <a:cxn ang="0">
                    <a:pos x="476" y="770"/>
                  </a:cxn>
                  <a:cxn ang="0">
                    <a:pos x="522" y="754"/>
                  </a:cxn>
                  <a:cxn ang="0">
                    <a:pos x="583" y="693"/>
                  </a:cxn>
                  <a:cxn ang="0">
                    <a:pos x="614" y="647"/>
                  </a:cxn>
                  <a:cxn ang="0">
                    <a:pos x="644" y="585"/>
                  </a:cxn>
                  <a:cxn ang="0">
                    <a:pos x="644" y="570"/>
                  </a:cxn>
                  <a:cxn ang="0">
                    <a:pos x="675" y="570"/>
                  </a:cxn>
                  <a:cxn ang="0">
                    <a:pos x="675" y="585"/>
                  </a:cxn>
                  <a:cxn ang="0">
                    <a:pos x="660" y="616"/>
                  </a:cxn>
                  <a:cxn ang="0">
                    <a:pos x="644" y="677"/>
                  </a:cxn>
                  <a:cxn ang="0">
                    <a:pos x="583" y="739"/>
                  </a:cxn>
                  <a:cxn ang="0">
                    <a:pos x="506" y="800"/>
                  </a:cxn>
                  <a:cxn ang="0">
                    <a:pos x="384" y="816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1" y="570"/>
                  </a:cxn>
                  <a:cxn ang="0">
                    <a:pos x="0" y="416"/>
                  </a:cxn>
                  <a:cxn ang="0">
                    <a:pos x="31" y="247"/>
                  </a:cxn>
                  <a:cxn ang="0">
                    <a:pos x="107" y="124"/>
                  </a:cxn>
                  <a:cxn ang="0">
                    <a:pos x="230" y="31"/>
                  </a:cxn>
                  <a:cxn ang="0">
                    <a:pos x="384" y="0"/>
                  </a:cxn>
                </a:cxnLst>
                <a:rect l="0" t="0" r="r" b="b"/>
                <a:pathLst>
                  <a:path w="675" h="816">
                    <a:moveTo>
                      <a:pt x="384" y="0"/>
                    </a:moveTo>
                    <a:lnTo>
                      <a:pt x="491" y="16"/>
                    </a:lnTo>
                    <a:lnTo>
                      <a:pt x="568" y="47"/>
                    </a:lnTo>
                    <a:lnTo>
                      <a:pt x="629" y="108"/>
                    </a:lnTo>
                    <a:lnTo>
                      <a:pt x="660" y="185"/>
                    </a:lnTo>
                    <a:lnTo>
                      <a:pt x="660" y="216"/>
                    </a:lnTo>
                    <a:lnTo>
                      <a:pt x="644" y="247"/>
                    </a:lnTo>
                    <a:lnTo>
                      <a:pt x="614" y="262"/>
                    </a:lnTo>
                    <a:lnTo>
                      <a:pt x="552" y="262"/>
                    </a:lnTo>
                    <a:lnTo>
                      <a:pt x="522" y="247"/>
                    </a:lnTo>
                    <a:lnTo>
                      <a:pt x="506" y="216"/>
                    </a:lnTo>
                    <a:lnTo>
                      <a:pt x="506" y="154"/>
                    </a:lnTo>
                    <a:lnTo>
                      <a:pt x="522" y="139"/>
                    </a:lnTo>
                    <a:lnTo>
                      <a:pt x="522" y="124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2"/>
                    </a:lnTo>
                    <a:lnTo>
                      <a:pt x="460" y="47"/>
                    </a:lnTo>
                    <a:lnTo>
                      <a:pt x="399" y="47"/>
                    </a:lnTo>
                    <a:lnTo>
                      <a:pt x="337" y="62"/>
                    </a:lnTo>
                    <a:lnTo>
                      <a:pt x="261" y="93"/>
                    </a:lnTo>
                    <a:lnTo>
                      <a:pt x="215" y="154"/>
                    </a:lnTo>
                    <a:lnTo>
                      <a:pt x="169" y="262"/>
                    </a:lnTo>
                    <a:lnTo>
                      <a:pt x="153" y="416"/>
                    </a:lnTo>
                    <a:lnTo>
                      <a:pt x="169" y="400"/>
                    </a:lnTo>
                    <a:lnTo>
                      <a:pt x="184" y="554"/>
                    </a:lnTo>
                    <a:lnTo>
                      <a:pt x="230" y="662"/>
                    </a:lnTo>
                    <a:lnTo>
                      <a:pt x="291" y="724"/>
                    </a:lnTo>
                    <a:lnTo>
                      <a:pt x="353" y="754"/>
                    </a:lnTo>
                    <a:lnTo>
                      <a:pt x="414" y="770"/>
                    </a:lnTo>
                    <a:lnTo>
                      <a:pt x="476" y="770"/>
                    </a:lnTo>
                    <a:lnTo>
                      <a:pt x="522" y="754"/>
                    </a:lnTo>
                    <a:lnTo>
                      <a:pt x="583" y="693"/>
                    </a:lnTo>
                    <a:lnTo>
                      <a:pt x="614" y="647"/>
                    </a:lnTo>
                    <a:lnTo>
                      <a:pt x="644" y="585"/>
                    </a:lnTo>
                    <a:lnTo>
                      <a:pt x="644" y="570"/>
                    </a:lnTo>
                    <a:lnTo>
                      <a:pt x="675" y="570"/>
                    </a:lnTo>
                    <a:lnTo>
                      <a:pt x="675" y="585"/>
                    </a:lnTo>
                    <a:lnTo>
                      <a:pt x="660" y="616"/>
                    </a:lnTo>
                    <a:lnTo>
                      <a:pt x="644" y="677"/>
                    </a:lnTo>
                    <a:lnTo>
                      <a:pt x="583" y="739"/>
                    </a:lnTo>
                    <a:lnTo>
                      <a:pt x="506" y="800"/>
                    </a:lnTo>
                    <a:lnTo>
                      <a:pt x="384" y="816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1" y="570"/>
                    </a:lnTo>
                    <a:lnTo>
                      <a:pt x="0" y="416"/>
                    </a:lnTo>
                    <a:lnTo>
                      <a:pt x="31" y="247"/>
                    </a:lnTo>
                    <a:lnTo>
                      <a:pt x="107" y="124"/>
                    </a:lnTo>
                    <a:lnTo>
                      <a:pt x="230" y="3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8" name="Freeform 84"/>
              <p:cNvSpPr>
                <a:spLocks noEditPoints="1"/>
              </p:cNvSpPr>
              <p:nvPr/>
            </p:nvSpPr>
            <p:spPr bwMode="auto">
              <a:xfrm>
                <a:off x="1261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1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5"/>
                  </a:cxn>
                  <a:cxn ang="0">
                    <a:pos x="629" y="554"/>
                  </a:cxn>
                  <a:cxn ang="0">
                    <a:pos x="644" y="492"/>
                  </a:cxn>
                  <a:cxn ang="0">
                    <a:pos x="644" y="261"/>
                  </a:cxn>
                  <a:cxn ang="0">
                    <a:pos x="598" y="138"/>
                  </a:cxn>
                  <a:cxn ang="0">
                    <a:pos x="552" y="92"/>
                  </a:cxn>
                  <a:cxn ang="0">
                    <a:pos x="506" y="61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5"/>
                  </a:cxn>
                  <a:cxn ang="0">
                    <a:pos x="798" y="415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4"/>
                  </a:cxn>
                  <a:cxn ang="0">
                    <a:pos x="399" y="815"/>
                  </a:cxn>
                  <a:cxn ang="0">
                    <a:pos x="245" y="784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1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1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5"/>
                    </a:lnTo>
                    <a:lnTo>
                      <a:pt x="629" y="554"/>
                    </a:lnTo>
                    <a:lnTo>
                      <a:pt x="644" y="492"/>
                    </a:lnTo>
                    <a:lnTo>
                      <a:pt x="644" y="261"/>
                    </a:lnTo>
                    <a:lnTo>
                      <a:pt x="598" y="138"/>
                    </a:lnTo>
                    <a:lnTo>
                      <a:pt x="552" y="92"/>
                    </a:lnTo>
                    <a:lnTo>
                      <a:pt x="506" y="61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5"/>
                    </a:lnTo>
                    <a:lnTo>
                      <a:pt x="798" y="415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4"/>
                    </a:lnTo>
                    <a:lnTo>
                      <a:pt x="399" y="815"/>
                    </a:lnTo>
                    <a:lnTo>
                      <a:pt x="245" y="784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1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9" name="Freeform 85"/>
              <p:cNvSpPr>
                <a:spLocks noEditPoints="1"/>
              </p:cNvSpPr>
              <p:nvPr/>
            </p:nvSpPr>
            <p:spPr bwMode="auto">
              <a:xfrm>
                <a:off x="2166" y="12652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7" y="185"/>
                  </a:cxn>
                  <a:cxn ang="0">
                    <a:pos x="338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1" y="31"/>
                  </a:cxn>
                  <a:cxn ang="0">
                    <a:pos x="752" y="108"/>
                  </a:cxn>
                  <a:cxn ang="0">
                    <a:pos x="798" y="123"/>
                  </a:cxn>
                  <a:cxn ang="0">
                    <a:pos x="921" y="15"/>
                  </a:cxn>
                  <a:cxn ang="0">
                    <a:pos x="1090" y="0"/>
                  </a:cxn>
                  <a:cxn ang="0">
                    <a:pos x="1197" y="46"/>
                  </a:cxn>
                  <a:cxn ang="0">
                    <a:pos x="1259" y="138"/>
                  </a:cxn>
                  <a:cxn ang="0">
                    <a:pos x="1274" y="692"/>
                  </a:cxn>
                  <a:cxn ang="0">
                    <a:pos x="1320" y="723"/>
                  </a:cxn>
                  <a:cxn ang="0">
                    <a:pos x="1412" y="785"/>
                  </a:cxn>
                  <a:cxn ang="0">
                    <a:pos x="1013" y="723"/>
                  </a:cxn>
                  <a:cxn ang="0">
                    <a:pos x="1136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6"/>
                  </a:cxn>
                  <a:cxn ang="0">
                    <a:pos x="783" y="185"/>
                  </a:cxn>
                  <a:cxn ang="0">
                    <a:pos x="768" y="662"/>
                  </a:cxn>
                  <a:cxn ang="0">
                    <a:pos x="798" y="708"/>
                  </a:cxn>
                  <a:cxn ang="0">
                    <a:pos x="906" y="769"/>
                  </a:cxn>
                  <a:cxn ang="0">
                    <a:pos x="507" y="708"/>
                  </a:cxn>
                  <a:cxn ang="0">
                    <a:pos x="629" y="692"/>
                  </a:cxn>
                  <a:cxn ang="0">
                    <a:pos x="645" y="169"/>
                  </a:cxn>
                  <a:cxn ang="0">
                    <a:pos x="553" y="15"/>
                  </a:cxn>
                  <a:cxn ang="0">
                    <a:pos x="445" y="31"/>
                  </a:cxn>
                  <a:cxn ang="0">
                    <a:pos x="277" y="0"/>
                  </a:cxn>
                  <a:cxn ang="0">
                    <a:pos x="261" y="292"/>
                  </a:cxn>
                  <a:cxn ang="0">
                    <a:pos x="277" y="677"/>
                  </a:cxn>
                  <a:cxn ang="0">
                    <a:pos x="399" y="692"/>
                  </a:cxn>
                  <a:cxn ang="0">
                    <a:pos x="0" y="754"/>
                  </a:cxn>
                  <a:cxn ang="0">
                    <a:pos x="108" y="692"/>
                  </a:cxn>
                  <a:cxn ang="0">
                    <a:pos x="138" y="646"/>
                  </a:cxn>
                  <a:cxn ang="0">
                    <a:pos x="169" y="169"/>
                  </a:cxn>
                  <a:cxn ang="0">
                    <a:pos x="138" y="92"/>
                  </a:cxn>
                  <a:cxn ang="0">
                    <a:pos x="31" y="77"/>
                  </a:cxn>
                  <a:cxn ang="0">
                    <a:pos x="277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2"/>
                    </a:lnTo>
                    <a:lnTo>
                      <a:pt x="277" y="185"/>
                    </a:lnTo>
                    <a:lnTo>
                      <a:pt x="277" y="169"/>
                    </a:lnTo>
                    <a:lnTo>
                      <a:pt x="338" y="77"/>
                    </a:lnTo>
                    <a:lnTo>
                      <a:pt x="415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5"/>
                    </a:lnTo>
                    <a:lnTo>
                      <a:pt x="691" y="31"/>
                    </a:lnTo>
                    <a:lnTo>
                      <a:pt x="722" y="62"/>
                    </a:lnTo>
                    <a:lnTo>
                      <a:pt x="752" y="108"/>
                    </a:lnTo>
                    <a:lnTo>
                      <a:pt x="768" y="169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5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5"/>
                    </a:lnTo>
                    <a:lnTo>
                      <a:pt x="1197" y="46"/>
                    </a:lnTo>
                    <a:lnTo>
                      <a:pt x="1213" y="62"/>
                    </a:lnTo>
                    <a:lnTo>
                      <a:pt x="1259" y="138"/>
                    </a:lnTo>
                    <a:lnTo>
                      <a:pt x="1274" y="215"/>
                    </a:lnTo>
                    <a:lnTo>
                      <a:pt x="1274" y="692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1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1" y="92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6"/>
                    </a:lnTo>
                    <a:lnTo>
                      <a:pt x="844" y="92"/>
                    </a:lnTo>
                    <a:lnTo>
                      <a:pt x="783" y="185"/>
                    </a:lnTo>
                    <a:lnTo>
                      <a:pt x="768" y="308"/>
                    </a:lnTo>
                    <a:lnTo>
                      <a:pt x="768" y="662"/>
                    </a:lnTo>
                    <a:lnTo>
                      <a:pt x="783" y="692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69"/>
                    </a:lnTo>
                    <a:lnTo>
                      <a:pt x="507" y="769"/>
                    </a:lnTo>
                    <a:lnTo>
                      <a:pt x="507" y="708"/>
                    </a:lnTo>
                    <a:lnTo>
                      <a:pt x="614" y="708"/>
                    </a:lnTo>
                    <a:lnTo>
                      <a:pt x="629" y="692"/>
                    </a:lnTo>
                    <a:lnTo>
                      <a:pt x="645" y="662"/>
                    </a:lnTo>
                    <a:lnTo>
                      <a:pt x="645" y="169"/>
                    </a:lnTo>
                    <a:lnTo>
                      <a:pt x="614" y="77"/>
                    </a:lnTo>
                    <a:lnTo>
                      <a:pt x="553" y="15"/>
                    </a:lnTo>
                    <a:lnTo>
                      <a:pt x="507" y="15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7" y="0"/>
                    </a:moveTo>
                    <a:lnTo>
                      <a:pt x="277" y="169"/>
                    </a:lnTo>
                    <a:lnTo>
                      <a:pt x="261" y="292"/>
                    </a:lnTo>
                    <a:lnTo>
                      <a:pt x="261" y="646"/>
                    </a:lnTo>
                    <a:lnTo>
                      <a:pt x="277" y="677"/>
                    </a:lnTo>
                    <a:lnTo>
                      <a:pt x="292" y="692"/>
                    </a:lnTo>
                    <a:lnTo>
                      <a:pt x="399" y="692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2"/>
                    </a:lnTo>
                    <a:lnTo>
                      <a:pt x="108" y="692"/>
                    </a:lnTo>
                    <a:lnTo>
                      <a:pt x="123" y="677"/>
                    </a:lnTo>
                    <a:lnTo>
                      <a:pt x="138" y="646"/>
                    </a:lnTo>
                    <a:lnTo>
                      <a:pt x="138" y="138"/>
                    </a:lnTo>
                    <a:lnTo>
                      <a:pt x="169" y="169"/>
                    </a:lnTo>
                    <a:lnTo>
                      <a:pt x="169" y="123"/>
                    </a:lnTo>
                    <a:lnTo>
                      <a:pt x="138" y="92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0" name="Freeform 86"/>
              <p:cNvSpPr>
                <a:spLocks noEditPoints="1"/>
              </p:cNvSpPr>
              <p:nvPr/>
            </p:nvSpPr>
            <p:spPr bwMode="auto">
              <a:xfrm>
                <a:off x="3747" y="12606"/>
                <a:ext cx="875" cy="1138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4" y="61"/>
                  </a:cxn>
                  <a:cxn ang="0">
                    <a:pos x="338" y="92"/>
                  </a:cxn>
                  <a:cxn ang="0">
                    <a:pos x="292" y="138"/>
                  </a:cxn>
                  <a:cxn ang="0">
                    <a:pos x="261" y="184"/>
                  </a:cxn>
                  <a:cxn ang="0">
                    <a:pos x="261" y="584"/>
                  </a:cxn>
                  <a:cxn ang="0">
                    <a:pos x="246" y="584"/>
                  </a:cxn>
                  <a:cxn ang="0">
                    <a:pos x="246" y="615"/>
                  </a:cxn>
                  <a:cxn ang="0">
                    <a:pos x="261" y="646"/>
                  </a:cxn>
                  <a:cxn ang="0">
                    <a:pos x="276" y="661"/>
                  </a:cxn>
                  <a:cxn ang="0">
                    <a:pos x="307" y="708"/>
                  </a:cxn>
                  <a:cxn ang="0">
                    <a:pos x="399" y="769"/>
                  </a:cxn>
                  <a:cxn ang="0">
                    <a:pos x="460" y="769"/>
                  </a:cxn>
                  <a:cxn ang="0">
                    <a:pos x="552" y="738"/>
                  </a:cxn>
                  <a:cxn ang="0">
                    <a:pos x="645" y="661"/>
                  </a:cxn>
                  <a:cxn ang="0">
                    <a:pos x="706" y="554"/>
                  </a:cxn>
                  <a:cxn ang="0">
                    <a:pos x="721" y="400"/>
                  </a:cxn>
                  <a:cxn ang="0">
                    <a:pos x="691" y="215"/>
                  </a:cxn>
                  <a:cxn ang="0">
                    <a:pos x="598" y="92"/>
                  </a:cxn>
                  <a:cxn ang="0">
                    <a:pos x="491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8"/>
                  </a:cxn>
                  <a:cxn ang="0">
                    <a:pos x="307" y="92"/>
                  </a:cxn>
                  <a:cxn ang="0">
                    <a:pos x="384" y="31"/>
                  </a:cxn>
                  <a:cxn ang="0">
                    <a:pos x="506" y="15"/>
                  </a:cxn>
                  <a:cxn ang="0">
                    <a:pos x="645" y="46"/>
                  </a:cxn>
                  <a:cxn ang="0">
                    <a:pos x="767" y="123"/>
                  </a:cxn>
                  <a:cxn ang="0">
                    <a:pos x="844" y="261"/>
                  </a:cxn>
                  <a:cxn ang="0">
                    <a:pos x="875" y="415"/>
                  </a:cxn>
                  <a:cxn ang="0">
                    <a:pos x="844" y="569"/>
                  </a:cxn>
                  <a:cxn ang="0">
                    <a:pos x="752" y="708"/>
                  </a:cxn>
                  <a:cxn ang="0">
                    <a:pos x="629" y="784"/>
                  </a:cxn>
                  <a:cxn ang="0">
                    <a:pos x="476" y="815"/>
                  </a:cxn>
                  <a:cxn ang="0">
                    <a:pos x="414" y="815"/>
                  </a:cxn>
                  <a:cxn ang="0">
                    <a:pos x="368" y="784"/>
                  </a:cxn>
                  <a:cxn ang="0">
                    <a:pos x="322" y="769"/>
                  </a:cxn>
                  <a:cxn ang="0">
                    <a:pos x="292" y="738"/>
                  </a:cxn>
                  <a:cxn ang="0">
                    <a:pos x="276" y="708"/>
                  </a:cxn>
                  <a:cxn ang="0">
                    <a:pos x="261" y="692"/>
                  </a:cxn>
                  <a:cxn ang="0">
                    <a:pos x="261" y="1031"/>
                  </a:cxn>
                  <a:cxn ang="0">
                    <a:pos x="276" y="1061"/>
                  </a:cxn>
                  <a:cxn ang="0">
                    <a:pos x="292" y="1077"/>
                  </a:cxn>
                  <a:cxn ang="0">
                    <a:pos x="399" y="1077"/>
                  </a:cxn>
                  <a:cxn ang="0">
                    <a:pos x="399" y="1138"/>
                  </a:cxn>
                  <a:cxn ang="0">
                    <a:pos x="0" y="1138"/>
                  </a:cxn>
                  <a:cxn ang="0">
                    <a:pos x="0" y="1077"/>
                  </a:cxn>
                  <a:cxn ang="0">
                    <a:pos x="107" y="1077"/>
                  </a:cxn>
                  <a:cxn ang="0">
                    <a:pos x="123" y="1061"/>
                  </a:cxn>
                  <a:cxn ang="0">
                    <a:pos x="138" y="1031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8">
                    <a:moveTo>
                      <a:pt x="430" y="46"/>
                    </a:moveTo>
                    <a:lnTo>
                      <a:pt x="384" y="61"/>
                    </a:lnTo>
                    <a:lnTo>
                      <a:pt x="338" y="92"/>
                    </a:lnTo>
                    <a:lnTo>
                      <a:pt x="292" y="138"/>
                    </a:lnTo>
                    <a:lnTo>
                      <a:pt x="261" y="184"/>
                    </a:lnTo>
                    <a:lnTo>
                      <a:pt x="261" y="584"/>
                    </a:lnTo>
                    <a:lnTo>
                      <a:pt x="246" y="584"/>
                    </a:lnTo>
                    <a:lnTo>
                      <a:pt x="246" y="615"/>
                    </a:lnTo>
                    <a:lnTo>
                      <a:pt x="261" y="646"/>
                    </a:lnTo>
                    <a:lnTo>
                      <a:pt x="276" y="661"/>
                    </a:lnTo>
                    <a:lnTo>
                      <a:pt x="307" y="708"/>
                    </a:lnTo>
                    <a:lnTo>
                      <a:pt x="399" y="769"/>
                    </a:lnTo>
                    <a:lnTo>
                      <a:pt x="460" y="769"/>
                    </a:lnTo>
                    <a:lnTo>
                      <a:pt x="552" y="738"/>
                    </a:lnTo>
                    <a:lnTo>
                      <a:pt x="645" y="661"/>
                    </a:lnTo>
                    <a:lnTo>
                      <a:pt x="706" y="554"/>
                    </a:lnTo>
                    <a:lnTo>
                      <a:pt x="721" y="400"/>
                    </a:lnTo>
                    <a:lnTo>
                      <a:pt x="691" y="215"/>
                    </a:lnTo>
                    <a:lnTo>
                      <a:pt x="598" y="92"/>
                    </a:lnTo>
                    <a:lnTo>
                      <a:pt x="491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8"/>
                    </a:lnTo>
                    <a:lnTo>
                      <a:pt x="307" y="92"/>
                    </a:lnTo>
                    <a:lnTo>
                      <a:pt x="384" y="31"/>
                    </a:lnTo>
                    <a:lnTo>
                      <a:pt x="506" y="15"/>
                    </a:lnTo>
                    <a:lnTo>
                      <a:pt x="645" y="46"/>
                    </a:lnTo>
                    <a:lnTo>
                      <a:pt x="767" y="123"/>
                    </a:lnTo>
                    <a:lnTo>
                      <a:pt x="844" y="261"/>
                    </a:lnTo>
                    <a:lnTo>
                      <a:pt x="875" y="415"/>
                    </a:lnTo>
                    <a:lnTo>
                      <a:pt x="844" y="569"/>
                    </a:lnTo>
                    <a:lnTo>
                      <a:pt x="752" y="708"/>
                    </a:lnTo>
                    <a:lnTo>
                      <a:pt x="629" y="784"/>
                    </a:lnTo>
                    <a:lnTo>
                      <a:pt x="476" y="815"/>
                    </a:lnTo>
                    <a:lnTo>
                      <a:pt x="414" y="815"/>
                    </a:lnTo>
                    <a:lnTo>
                      <a:pt x="368" y="784"/>
                    </a:lnTo>
                    <a:lnTo>
                      <a:pt x="322" y="769"/>
                    </a:lnTo>
                    <a:lnTo>
                      <a:pt x="292" y="738"/>
                    </a:lnTo>
                    <a:lnTo>
                      <a:pt x="276" y="708"/>
                    </a:lnTo>
                    <a:lnTo>
                      <a:pt x="261" y="692"/>
                    </a:lnTo>
                    <a:lnTo>
                      <a:pt x="261" y="1031"/>
                    </a:lnTo>
                    <a:lnTo>
                      <a:pt x="276" y="1061"/>
                    </a:lnTo>
                    <a:lnTo>
                      <a:pt x="292" y="1077"/>
                    </a:lnTo>
                    <a:lnTo>
                      <a:pt x="399" y="1077"/>
                    </a:lnTo>
                    <a:lnTo>
                      <a:pt x="399" y="1138"/>
                    </a:lnTo>
                    <a:lnTo>
                      <a:pt x="0" y="1138"/>
                    </a:lnTo>
                    <a:lnTo>
                      <a:pt x="0" y="1077"/>
                    </a:lnTo>
                    <a:lnTo>
                      <a:pt x="107" y="1077"/>
                    </a:lnTo>
                    <a:lnTo>
                      <a:pt x="123" y="1061"/>
                    </a:lnTo>
                    <a:lnTo>
                      <a:pt x="138" y="1031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1" name="Freeform 87"/>
              <p:cNvSpPr>
                <a:spLocks/>
              </p:cNvSpPr>
              <p:nvPr/>
            </p:nvSpPr>
            <p:spPr bwMode="auto">
              <a:xfrm>
                <a:off x="4652" y="12606"/>
                <a:ext cx="891" cy="815"/>
              </a:xfrm>
              <a:custGeom>
                <a:avLst/>
                <a:gdLst/>
                <a:ahLst/>
                <a:cxnLst>
                  <a:cxn ang="0">
                    <a:pos x="752" y="0"/>
                  </a:cxn>
                  <a:cxn ang="0">
                    <a:pos x="752" y="677"/>
                  </a:cxn>
                  <a:cxn ang="0">
                    <a:pos x="783" y="708"/>
                  </a:cxn>
                  <a:cxn ang="0">
                    <a:pos x="829" y="723"/>
                  </a:cxn>
                  <a:cxn ang="0">
                    <a:pos x="891" y="723"/>
                  </a:cxn>
                  <a:cxn ang="0">
                    <a:pos x="891" y="784"/>
                  </a:cxn>
                  <a:cxn ang="0">
                    <a:pos x="630" y="800"/>
                  </a:cxn>
                  <a:cxn ang="0">
                    <a:pos x="630" y="661"/>
                  </a:cxn>
                  <a:cxn ang="0">
                    <a:pos x="599" y="723"/>
                  </a:cxn>
                  <a:cxn ang="0">
                    <a:pos x="553" y="769"/>
                  </a:cxn>
                  <a:cxn ang="0">
                    <a:pos x="507" y="784"/>
                  </a:cxn>
                  <a:cxn ang="0">
                    <a:pos x="461" y="815"/>
                  </a:cxn>
                  <a:cxn ang="0">
                    <a:pos x="399" y="815"/>
                  </a:cxn>
                  <a:cxn ang="0">
                    <a:pos x="277" y="800"/>
                  </a:cxn>
                  <a:cxn ang="0">
                    <a:pos x="200" y="754"/>
                  </a:cxn>
                  <a:cxn ang="0">
                    <a:pos x="154" y="692"/>
                  </a:cxn>
                  <a:cxn ang="0">
                    <a:pos x="139" y="600"/>
                  </a:cxn>
                  <a:cxn ang="0">
                    <a:pos x="139" y="138"/>
                  </a:cxn>
                  <a:cxn ang="0">
                    <a:pos x="123" y="108"/>
                  </a:cxn>
                  <a:cxn ang="0">
                    <a:pos x="93" y="92"/>
                  </a:cxn>
                  <a:cxn ang="0">
                    <a:pos x="0" y="92"/>
                  </a:cxn>
                  <a:cxn ang="0">
                    <a:pos x="0" y="31"/>
                  </a:cxn>
                  <a:cxn ang="0">
                    <a:pos x="261" y="15"/>
                  </a:cxn>
                  <a:cxn ang="0">
                    <a:pos x="261" y="677"/>
                  </a:cxn>
                  <a:cxn ang="0">
                    <a:pos x="292" y="738"/>
                  </a:cxn>
                  <a:cxn ang="0">
                    <a:pos x="353" y="769"/>
                  </a:cxn>
                  <a:cxn ang="0">
                    <a:pos x="415" y="769"/>
                  </a:cxn>
                  <a:cxn ang="0">
                    <a:pos x="522" y="738"/>
                  </a:cxn>
                  <a:cxn ang="0">
                    <a:pos x="599" y="631"/>
                  </a:cxn>
                  <a:cxn ang="0">
                    <a:pos x="630" y="492"/>
                  </a:cxn>
                  <a:cxn ang="0">
                    <a:pos x="630" y="123"/>
                  </a:cxn>
                  <a:cxn ang="0">
                    <a:pos x="599" y="92"/>
                  </a:cxn>
                  <a:cxn ang="0">
                    <a:pos x="553" y="77"/>
                  </a:cxn>
                  <a:cxn ang="0">
                    <a:pos x="492" y="77"/>
                  </a:cxn>
                  <a:cxn ang="0">
                    <a:pos x="492" y="15"/>
                  </a:cxn>
                  <a:cxn ang="0">
                    <a:pos x="752" y="0"/>
                  </a:cxn>
                </a:cxnLst>
                <a:rect l="0" t="0" r="r" b="b"/>
                <a:pathLst>
                  <a:path w="891" h="815">
                    <a:moveTo>
                      <a:pt x="752" y="0"/>
                    </a:moveTo>
                    <a:lnTo>
                      <a:pt x="752" y="677"/>
                    </a:lnTo>
                    <a:lnTo>
                      <a:pt x="783" y="708"/>
                    </a:lnTo>
                    <a:lnTo>
                      <a:pt x="829" y="723"/>
                    </a:lnTo>
                    <a:lnTo>
                      <a:pt x="891" y="723"/>
                    </a:lnTo>
                    <a:lnTo>
                      <a:pt x="891" y="784"/>
                    </a:lnTo>
                    <a:lnTo>
                      <a:pt x="630" y="800"/>
                    </a:lnTo>
                    <a:lnTo>
                      <a:pt x="630" y="661"/>
                    </a:lnTo>
                    <a:lnTo>
                      <a:pt x="599" y="723"/>
                    </a:lnTo>
                    <a:lnTo>
                      <a:pt x="553" y="769"/>
                    </a:lnTo>
                    <a:lnTo>
                      <a:pt x="507" y="784"/>
                    </a:lnTo>
                    <a:lnTo>
                      <a:pt x="461" y="815"/>
                    </a:lnTo>
                    <a:lnTo>
                      <a:pt x="399" y="815"/>
                    </a:lnTo>
                    <a:lnTo>
                      <a:pt x="277" y="800"/>
                    </a:lnTo>
                    <a:lnTo>
                      <a:pt x="200" y="754"/>
                    </a:lnTo>
                    <a:lnTo>
                      <a:pt x="154" y="692"/>
                    </a:lnTo>
                    <a:lnTo>
                      <a:pt x="139" y="600"/>
                    </a:lnTo>
                    <a:lnTo>
                      <a:pt x="139" y="138"/>
                    </a:lnTo>
                    <a:lnTo>
                      <a:pt x="123" y="108"/>
                    </a:lnTo>
                    <a:lnTo>
                      <a:pt x="93" y="92"/>
                    </a:lnTo>
                    <a:lnTo>
                      <a:pt x="0" y="92"/>
                    </a:lnTo>
                    <a:lnTo>
                      <a:pt x="0" y="31"/>
                    </a:lnTo>
                    <a:lnTo>
                      <a:pt x="261" y="15"/>
                    </a:lnTo>
                    <a:lnTo>
                      <a:pt x="261" y="677"/>
                    </a:lnTo>
                    <a:lnTo>
                      <a:pt x="292" y="738"/>
                    </a:lnTo>
                    <a:lnTo>
                      <a:pt x="353" y="769"/>
                    </a:lnTo>
                    <a:lnTo>
                      <a:pt x="415" y="769"/>
                    </a:lnTo>
                    <a:lnTo>
                      <a:pt x="522" y="738"/>
                    </a:lnTo>
                    <a:lnTo>
                      <a:pt x="599" y="631"/>
                    </a:lnTo>
                    <a:lnTo>
                      <a:pt x="630" y="492"/>
                    </a:lnTo>
                    <a:lnTo>
                      <a:pt x="630" y="123"/>
                    </a:lnTo>
                    <a:lnTo>
                      <a:pt x="599" y="92"/>
                    </a:lnTo>
                    <a:lnTo>
                      <a:pt x="553" y="77"/>
                    </a:lnTo>
                    <a:lnTo>
                      <a:pt x="492" y="77"/>
                    </a:lnTo>
                    <a:lnTo>
                      <a:pt x="492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2" name="Freeform 88"/>
              <p:cNvSpPr>
                <a:spLocks/>
              </p:cNvSpPr>
              <p:nvPr/>
            </p:nvSpPr>
            <p:spPr bwMode="auto">
              <a:xfrm>
                <a:off x="5665" y="12298"/>
                <a:ext cx="553" cy="112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277" y="0"/>
                  </a:cxn>
                  <a:cxn ang="0">
                    <a:pos x="277" y="323"/>
                  </a:cxn>
                  <a:cxn ang="0">
                    <a:pos x="537" y="323"/>
                  </a:cxn>
                  <a:cxn ang="0">
                    <a:pos x="537" y="385"/>
                  </a:cxn>
                  <a:cxn ang="0">
                    <a:pos x="292" y="385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2" y="1016"/>
                  </a:cxn>
                  <a:cxn ang="0">
                    <a:pos x="338" y="1062"/>
                  </a:cxn>
                  <a:cxn ang="0">
                    <a:pos x="384" y="1062"/>
                  </a:cxn>
                  <a:cxn ang="0">
                    <a:pos x="430" y="1046"/>
                  </a:cxn>
                  <a:cxn ang="0">
                    <a:pos x="461" y="1031"/>
                  </a:cxn>
                  <a:cxn ang="0">
                    <a:pos x="491" y="985"/>
                  </a:cxn>
                  <a:cxn ang="0">
                    <a:pos x="507" y="923"/>
                  </a:cxn>
                  <a:cxn ang="0">
                    <a:pos x="507" y="769"/>
                  </a:cxn>
                  <a:cxn ang="0">
                    <a:pos x="553" y="769"/>
                  </a:cxn>
                  <a:cxn ang="0">
                    <a:pos x="553" y="877"/>
                  </a:cxn>
                  <a:cxn ang="0">
                    <a:pos x="537" y="969"/>
                  </a:cxn>
                  <a:cxn ang="0">
                    <a:pos x="507" y="1046"/>
                  </a:cxn>
                  <a:cxn ang="0">
                    <a:pos x="461" y="1108"/>
                  </a:cxn>
                  <a:cxn ang="0">
                    <a:pos x="384" y="1123"/>
                  </a:cxn>
                  <a:cxn ang="0">
                    <a:pos x="338" y="1123"/>
                  </a:cxn>
                  <a:cxn ang="0">
                    <a:pos x="215" y="1062"/>
                  </a:cxn>
                  <a:cxn ang="0">
                    <a:pos x="169" y="985"/>
                  </a:cxn>
                  <a:cxn ang="0">
                    <a:pos x="154" y="877"/>
                  </a:cxn>
                  <a:cxn ang="0">
                    <a:pos x="154" y="385"/>
                  </a:cxn>
                  <a:cxn ang="0">
                    <a:pos x="0" y="385"/>
                  </a:cxn>
                  <a:cxn ang="0">
                    <a:pos x="0" y="339"/>
                  </a:cxn>
                  <a:cxn ang="0">
                    <a:pos x="108" y="308"/>
                  </a:cxn>
                  <a:cxn ang="0">
                    <a:pos x="184" y="216"/>
                  </a:cxn>
                  <a:cxn ang="0">
                    <a:pos x="215" y="108"/>
                  </a:cxn>
                  <a:cxn ang="0">
                    <a:pos x="231" y="0"/>
                  </a:cxn>
                </a:cxnLst>
                <a:rect l="0" t="0" r="r" b="b"/>
                <a:pathLst>
                  <a:path w="553" h="1123">
                    <a:moveTo>
                      <a:pt x="231" y="0"/>
                    </a:moveTo>
                    <a:lnTo>
                      <a:pt x="277" y="0"/>
                    </a:lnTo>
                    <a:lnTo>
                      <a:pt x="277" y="323"/>
                    </a:lnTo>
                    <a:lnTo>
                      <a:pt x="537" y="323"/>
                    </a:lnTo>
                    <a:lnTo>
                      <a:pt x="537" y="385"/>
                    </a:lnTo>
                    <a:lnTo>
                      <a:pt x="292" y="385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2" y="1016"/>
                    </a:lnTo>
                    <a:lnTo>
                      <a:pt x="338" y="1062"/>
                    </a:lnTo>
                    <a:lnTo>
                      <a:pt x="384" y="1062"/>
                    </a:lnTo>
                    <a:lnTo>
                      <a:pt x="430" y="1046"/>
                    </a:lnTo>
                    <a:lnTo>
                      <a:pt x="461" y="1031"/>
                    </a:lnTo>
                    <a:lnTo>
                      <a:pt x="491" y="985"/>
                    </a:lnTo>
                    <a:lnTo>
                      <a:pt x="507" y="923"/>
                    </a:lnTo>
                    <a:lnTo>
                      <a:pt x="507" y="769"/>
                    </a:lnTo>
                    <a:lnTo>
                      <a:pt x="553" y="769"/>
                    </a:lnTo>
                    <a:lnTo>
                      <a:pt x="553" y="877"/>
                    </a:lnTo>
                    <a:lnTo>
                      <a:pt x="537" y="969"/>
                    </a:lnTo>
                    <a:lnTo>
                      <a:pt x="507" y="1046"/>
                    </a:lnTo>
                    <a:lnTo>
                      <a:pt x="461" y="1108"/>
                    </a:lnTo>
                    <a:lnTo>
                      <a:pt x="384" y="1123"/>
                    </a:lnTo>
                    <a:lnTo>
                      <a:pt x="338" y="1123"/>
                    </a:lnTo>
                    <a:lnTo>
                      <a:pt x="215" y="1062"/>
                    </a:lnTo>
                    <a:lnTo>
                      <a:pt x="169" y="985"/>
                    </a:lnTo>
                    <a:lnTo>
                      <a:pt x="154" y="877"/>
                    </a:lnTo>
                    <a:lnTo>
                      <a:pt x="154" y="385"/>
                    </a:lnTo>
                    <a:lnTo>
                      <a:pt x="0" y="385"/>
                    </a:lnTo>
                    <a:lnTo>
                      <a:pt x="0" y="339"/>
                    </a:lnTo>
                    <a:lnTo>
                      <a:pt x="108" y="308"/>
                    </a:lnTo>
                    <a:lnTo>
                      <a:pt x="184" y="216"/>
                    </a:lnTo>
                    <a:lnTo>
                      <a:pt x="215" y="10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3" name="Freeform 89"/>
              <p:cNvSpPr>
                <a:spLocks noEditPoints="1"/>
              </p:cNvSpPr>
              <p:nvPr/>
            </p:nvSpPr>
            <p:spPr bwMode="auto">
              <a:xfrm>
                <a:off x="6417" y="12590"/>
                <a:ext cx="814" cy="816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5"/>
                  </a:cxn>
                  <a:cxn ang="0">
                    <a:pos x="430" y="770"/>
                  </a:cxn>
                  <a:cxn ang="0">
                    <a:pos x="445" y="754"/>
                  </a:cxn>
                  <a:cxn ang="0">
                    <a:pos x="491" y="693"/>
                  </a:cxn>
                  <a:cxn ang="0">
                    <a:pos x="445" y="754"/>
                  </a:cxn>
                  <a:cxn ang="0">
                    <a:pos x="338" y="0"/>
                  </a:cxn>
                  <a:cxn ang="0">
                    <a:pos x="583" y="93"/>
                  </a:cxn>
                  <a:cxn ang="0">
                    <a:pos x="645" y="247"/>
                  </a:cxn>
                  <a:cxn ang="0">
                    <a:pos x="660" y="739"/>
                  </a:cxn>
                  <a:cxn ang="0">
                    <a:pos x="722" y="754"/>
                  </a:cxn>
                  <a:cxn ang="0">
                    <a:pos x="768" y="693"/>
                  </a:cxn>
                  <a:cxn ang="0">
                    <a:pos x="814" y="554"/>
                  </a:cxn>
                  <a:cxn ang="0">
                    <a:pos x="798" y="739"/>
                  </a:cxn>
                  <a:cxn ang="0">
                    <a:pos x="722" y="800"/>
                  </a:cxn>
                  <a:cxn ang="0">
                    <a:pos x="676" y="816"/>
                  </a:cxn>
                  <a:cxn ang="0">
                    <a:pos x="553" y="739"/>
                  </a:cxn>
                  <a:cxn ang="0">
                    <a:pos x="507" y="662"/>
                  </a:cxn>
                  <a:cxn ang="0">
                    <a:pos x="522" y="385"/>
                  </a:cxn>
                  <a:cxn ang="0">
                    <a:pos x="522" y="385"/>
                  </a:cxn>
                  <a:cxn ang="0">
                    <a:pos x="277" y="462"/>
                  </a:cxn>
                  <a:cxn ang="0">
                    <a:pos x="184" y="585"/>
                  </a:cxn>
                  <a:cxn ang="0">
                    <a:pos x="169" y="693"/>
                  </a:cxn>
                  <a:cxn ang="0">
                    <a:pos x="230" y="770"/>
                  </a:cxn>
                  <a:cxn ang="0">
                    <a:pos x="338" y="800"/>
                  </a:cxn>
                  <a:cxn ang="0">
                    <a:pos x="184" y="800"/>
                  </a:cxn>
                  <a:cxn ang="0">
                    <a:pos x="31" y="724"/>
                  </a:cxn>
                  <a:cxn ang="0">
                    <a:pos x="0" y="585"/>
                  </a:cxn>
                  <a:cxn ang="0">
                    <a:pos x="108" y="447"/>
                  </a:cxn>
                  <a:cxn ang="0">
                    <a:pos x="353" y="354"/>
                  </a:cxn>
                  <a:cxn ang="0">
                    <a:pos x="507" y="216"/>
                  </a:cxn>
                  <a:cxn ang="0">
                    <a:pos x="461" y="108"/>
                  </a:cxn>
                  <a:cxn ang="0">
                    <a:pos x="369" y="47"/>
                  </a:cxn>
                  <a:cxn ang="0">
                    <a:pos x="246" y="62"/>
                  </a:cxn>
                  <a:cxn ang="0">
                    <a:pos x="169" y="93"/>
                  </a:cxn>
                  <a:cxn ang="0">
                    <a:pos x="184" y="124"/>
                  </a:cxn>
                  <a:cxn ang="0">
                    <a:pos x="215" y="170"/>
                  </a:cxn>
                  <a:cxn ang="0">
                    <a:pos x="230" y="231"/>
                  </a:cxn>
                  <a:cxn ang="0">
                    <a:pos x="184" y="277"/>
                  </a:cxn>
                  <a:cxn ang="0">
                    <a:pos x="92" y="262"/>
                  </a:cxn>
                  <a:cxn ang="0">
                    <a:pos x="77" y="200"/>
                  </a:cxn>
                  <a:cxn ang="0">
                    <a:pos x="215" y="31"/>
                  </a:cxn>
                </a:cxnLst>
                <a:rect l="0" t="0" r="r" b="b"/>
                <a:pathLst>
                  <a:path w="814" h="816">
                    <a:moveTo>
                      <a:pt x="399" y="785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5"/>
                    </a:lnTo>
                    <a:close/>
                    <a:moveTo>
                      <a:pt x="445" y="754"/>
                    </a:moveTo>
                    <a:lnTo>
                      <a:pt x="430" y="770"/>
                    </a:lnTo>
                    <a:lnTo>
                      <a:pt x="399" y="785"/>
                    </a:lnTo>
                    <a:lnTo>
                      <a:pt x="445" y="754"/>
                    </a:lnTo>
                    <a:close/>
                    <a:moveTo>
                      <a:pt x="507" y="662"/>
                    </a:moveTo>
                    <a:lnTo>
                      <a:pt x="491" y="693"/>
                    </a:lnTo>
                    <a:lnTo>
                      <a:pt x="461" y="739"/>
                    </a:lnTo>
                    <a:lnTo>
                      <a:pt x="445" y="754"/>
                    </a:lnTo>
                    <a:lnTo>
                      <a:pt x="507" y="662"/>
                    </a:lnTo>
                    <a:close/>
                    <a:moveTo>
                      <a:pt x="338" y="0"/>
                    </a:moveTo>
                    <a:lnTo>
                      <a:pt x="461" y="16"/>
                    </a:lnTo>
                    <a:lnTo>
                      <a:pt x="583" y="93"/>
                    </a:lnTo>
                    <a:lnTo>
                      <a:pt x="614" y="154"/>
                    </a:lnTo>
                    <a:lnTo>
                      <a:pt x="645" y="247"/>
                    </a:lnTo>
                    <a:lnTo>
                      <a:pt x="645" y="708"/>
                    </a:lnTo>
                    <a:lnTo>
                      <a:pt x="660" y="739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4"/>
                    </a:lnTo>
                    <a:lnTo>
                      <a:pt x="768" y="693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3"/>
                    </a:lnTo>
                    <a:lnTo>
                      <a:pt x="798" y="739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6"/>
                    </a:lnTo>
                    <a:lnTo>
                      <a:pt x="676" y="816"/>
                    </a:lnTo>
                    <a:lnTo>
                      <a:pt x="614" y="800"/>
                    </a:lnTo>
                    <a:lnTo>
                      <a:pt x="553" y="739"/>
                    </a:lnTo>
                    <a:lnTo>
                      <a:pt x="537" y="677"/>
                    </a:lnTo>
                    <a:lnTo>
                      <a:pt x="507" y="662"/>
                    </a:lnTo>
                    <a:lnTo>
                      <a:pt x="522" y="631"/>
                    </a:lnTo>
                    <a:lnTo>
                      <a:pt x="522" y="385"/>
                    </a:lnTo>
                    <a:lnTo>
                      <a:pt x="537" y="385"/>
                    </a:lnTo>
                    <a:lnTo>
                      <a:pt x="522" y="385"/>
                    </a:lnTo>
                    <a:lnTo>
                      <a:pt x="384" y="416"/>
                    </a:lnTo>
                    <a:lnTo>
                      <a:pt x="277" y="462"/>
                    </a:lnTo>
                    <a:lnTo>
                      <a:pt x="215" y="524"/>
                    </a:lnTo>
                    <a:lnTo>
                      <a:pt x="184" y="585"/>
                    </a:lnTo>
                    <a:lnTo>
                      <a:pt x="169" y="647"/>
                    </a:lnTo>
                    <a:lnTo>
                      <a:pt x="169" y="693"/>
                    </a:lnTo>
                    <a:lnTo>
                      <a:pt x="200" y="739"/>
                    </a:lnTo>
                    <a:lnTo>
                      <a:pt x="230" y="770"/>
                    </a:lnTo>
                    <a:lnTo>
                      <a:pt x="277" y="800"/>
                    </a:lnTo>
                    <a:lnTo>
                      <a:pt x="338" y="800"/>
                    </a:lnTo>
                    <a:lnTo>
                      <a:pt x="277" y="816"/>
                    </a:lnTo>
                    <a:lnTo>
                      <a:pt x="184" y="800"/>
                    </a:lnTo>
                    <a:lnTo>
                      <a:pt x="92" y="770"/>
                    </a:lnTo>
                    <a:lnTo>
                      <a:pt x="31" y="724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2" y="493"/>
                    </a:lnTo>
                    <a:lnTo>
                      <a:pt x="108" y="447"/>
                    </a:lnTo>
                    <a:lnTo>
                      <a:pt x="184" y="400"/>
                    </a:lnTo>
                    <a:lnTo>
                      <a:pt x="353" y="354"/>
                    </a:lnTo>
                    <a:lnTo>
                      <a:pt x="507" y="339"/>
                    </a:lnTo>
                    <a:lnTo>
                      <a:pt x="507" y="216"/>
                    </a:lnTo>
                    <a:lnTo>
                      <a:pt x="491" y="154"/>
                    </a:lnTo>
                    <a:lnTo>
                      <a:pt x="461" y="108"/>
                    </a:lnTo>
                    <a:lnTo>
                      <a:pt x="430" y="77"/>
                    </a:lnTo>
                    <a:lnTo>
                      <a:pt x="369" y="47"/>
                    </a:lnTo>
                    <a:lnTo>
                      <a:pt x="292" y="47"/>
                    </a:lnTo>
                    <a:lnTo>
                      <a:pt x="246" y="62"/>
                    </a:lnTo>
                    <a:lnTo>
                      <a:pt x="215" y="77"/>
                    </a:lnTo>
                    <a:lnTo>
                      <a:pt x="169" y="93"/>
                    </a:lnTo>
                    <a:lnTo>
                      <a:pt x="138" y="124"/>
                    </a:lnTo>
                    <a:lnTo>
                      <a:pt x="184" y="124"/>
                    </a:lnTo>
                    <a:lnTo>
                      <a:pt x="200" y="139"/>
                    </a:lnTo>
                    <a:lnTo>
                      <a:pt x="215" y="170"/>
                    </a:lnTo>
                    <a:lnTo>
                      <a:pt x="230" y="185"/>
                    </a:lnTo>
                    <a:lnTo>
                      <a:pt x="230" y="231"/>
                    </a:lnTo>
                    <a:lnTo>
                      <a:pt x="215" y="262"/>
                    </a:lnTo>
                    <a:lnTo>
                      <a:pt x="184" y="277"/>
                    </a:lnTo>
                    <a:lnTo>
                      <a:pt x="123" y="277"/>
                    </a:lnTo>
                    <a:lnTo>
                      <a:pt x="92" y="262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3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4" name="Freeform 90"/>
              <p:cNvSpPr>
                <a:spLocks/>
              </p:cNvSpPr>
              <p:nvPr/>
            </p:nvSpPr>
            <p:spPr bwMode="auto">
              <a:xfrm>
                <a:off x="7277" y="12298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5"/>
                  </a:cxn>
                  <a:cxn ang="0">
                    <a:pos x="291" y="385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6"/>
                  </a:cxn>
                  <a:cxn ang="0">
                    <a:pos x="337" y="1062"/>
                  </a:cxn>
                  <a:cxn ang="0">
                    <a:pos x="383" y="1062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5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2"/>
                  </a:cxn>
                  <a:cxn ang="0">
                    <a:pos x="169" y="985"/>
                  </a:cxn>
                  <a:cxn ang="0">
                    <a:pos x="153" y="877"/>
                  </a:cxn>
                  <a:cxn ang="0">
                    <a:pos x="153" y="385"/>
                  </a:cxn>
                  <a:cxn ang="0">
                    <a:pos x="0" y="385"/>
                  </a:cxn>
                  <a:cxn ang="0">
                    <a:pos x="0" y="339"/>
                  </a:cxn>
                  <a:cxn ang="0">
                    <a:pos x="107" y="308"/>
                  </a:cxn>
                  <a:cxn ang="0">
                    <a:pos x="184" y="216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5"/>
                    </a:lnTo>
                    <a:lnTo>
                      <a:pt x="291" y="385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6"/>
                    </a:lnTo>
                    <a:lnTo>
                      <a:pt x="337" y="1062"/>
                    </a:lnTo>
                    <a:lnTo>
                      <a:pt x="383" y="1062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5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2"/>
                    </a:lnTo>
                    <a:lnTo>
                      <a:pt x="169" y="985"/>
                    </a:lnTo>
                    <a:lnTo>
                      <a:pt x="153" y="877"/>
                    </a:lnTo>
                    <a:lnTo>
                      <a:pt x="153" y="385"/>
                    </a:lnTo>
                    <a:lnTo>
                      <a:pt x="0" y="385"/>
                    </a:lnTo>
                    <a:lnTo>
                      <a:pt x="0" y="339"/>
                    </a:lnTo>
                    <a:lnTo>
                      <a:pt x="107" y="308"/>
                    </a:lnTo>
                    <a:lnTo>
                      <a:pt x="184" y="216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5" name="Freeform 91"/>
              <p:cNvSpPr>
                <a:spLocks noEditPoints="1"/>
              </p:cNvSpPr>
              <p:nvPr/>
            </p:nvSpPr>
            <p:spPr bwMode="auto">
              <a:xfrm>
                <a:off x="8029" y="12206"/>
                <a:ext cx="383" cy="1200"/>
              </a:xfrm>
              <a:custGeom>
                <a:avLst/>
                <a:gdLst/>
                <a:ahLst/>
                <a:cxnLst>
                  <a:cxn ang="0">
                    <a:pos x="245" y="415"/>
                  </a:cxn>
                  <a:cxn ang="0">
                    <a:pos x="261" y="1061"/>
                  </a:cxn>
                  <a:cxn ang="0">
                    <a:pos x="261" y="1108"/>
                  </a:cxn>
                  <a:cxn ang="0">
                    <a:pos x="291" y="1138"/>
                  </a:cxn>
                  <a:cxn ang="0">
                    <a:pos x="383" y="1138"/>
                  </a:cxn>
                  <a:cxn ang="0">
                    <a:pos x="383" y="1200"/>
                  </a:cxn>
                  <a:cxn ang="0">
                    <a:pos x="0" y="1200"/>
                  </a:cxn>
                  <a:cxn ang="0">
                    <a:pos x="0" y="1138"/>
                  </a:cxn>
                  <a:cxn ang="0">
                    <a:pos x="107" y="1138"/>
                  </a:cxn>
                  <a:cxn ang="0">
                    <a:pos x="122" y="1123"/>
                  </a:cxn>
                  <a:cxn ang="0">
                    <a:pos x="138" y="1092"/>
                  </a:cxn>
                  <a:cxn ang="0">
                    <a:pos x="138" y="538"/>
                  </a:cxn>
                  <a:cxn ang="0">
                    <a:pos x="107" y="508"/>
                  </a:cxn>
                  <a:cxn ang="0">
                    <a:pos x="61" y="492"/>
                  </a:cxn>
                  <a:cxn ang="0">
                    <a:pos x="0" y="492"/>
                  </a:cxn>
                  <a:cxn ang="0">
                    <a:pos x="0" y="431"/>
                  </a:cxn>
                  <a:cxn ang="0">
                    <a:pos x="245" y="415"/>
                  </a:cxn>
                  <a:cxn ang="0">
                    <a:pos x="169" y="0"/>
                  </a:cxn>
                  <a:cxn ang="0">
                    <a:pos x="199" y="0"/>
                  </a:cxn>
                  <a:cxn ang="0">
                    <a:pos x="230" y="15"/>
                  </a:cxn>
                  <a:cxn ang="0">
                    <a:pos x="245" y="46"/>
                  </a:cxn>
                  <a:cxn ang="0">
                    <a:pos x="261" y="92"/>
                  </a:cxn>
                  <a:cxn ang="0">
                    <a:pos x="245" y="138"/>
                  </a:cxn>
                  <a:cxn ang="0">
                    <a:pos x="199" y="184"/>
                  </a:cxn>
                  <a:cxn ang="0">
                    <a:pos x="169" y="184"/>
                  </a:cxn>
                  <a:cxn ang="0">
                    <a:pos x="107" y="154"/>
                  </a:cxn>
                  <a:cxn ang="0">
                    <a:pos x="76" y="92"/>
                  </a:cxn>
                  <a:cxn ang="0">
                    <a:pos x="76" y="61"/>
                  </a:cxn>
                  <a:cxn ang="0">
                    <a:pos x="92" y="31"/>
                  </a:cxn>
                  <a:cxn ang="0">
                    <a:pos x="122" y="15"/>
                  </a:cxn>
                  <a:cxn ang="0">
                    <a:pos x="169" y="0"/>
                  </a:cxn>
                </a:cxnLst>
                <a:rect l="0" t="0" r="r" b="b"/>
                <a:pathLst>
                  <a:path w="383" h="1200">
                    <a:moveTo>
                      <a:pt x="245" y="415"/>
                    </a:moveTo>
                    <a:lnTo>
                      <a:pt x="261" y="1061"/>
                    </a:lnTo>
                    <a:lnTo>
                      <a:pt x="261" y="1108"/>
                    </a:lnTo>
                    <a:lnTo>
                      <a:pt x="291" y="1138"/>
                    </a:lnTo>
                    <a:lnTo>
                      <a:pt x="383" y="1138"/>
                    </a:lnTo>
                    <a:lnTo>
                      <a:pt x="383" y="1200"/>
                    </a:lnTo>
                    <a:lnTo>
                      <a:pt x="0" y="1200"/>
                    </a:lnTo>
                    <a:lnTo>
                      <a:pt x="0" y="1138"/>
                    </a:lnTo>
                    <a:lnTo>
                      <a:pt x="107" y="1138"/>
                    </a:lnTo>
                    <a:lnTo>
                      <a:pt x="122" y="1123"/>
                    </a:lnTo>
                    <a:lnTo>
                      <a:pt x="138" y="1092"/>
                    </a:lnTo>
                    <a:lnTo>
                      <a:pt x="138" y="538"/>
                    </a:lnTo>
                    <a:lnTo>
                      <a:pt x="107" y="508"/>
                    </a:lnTo>
                    <a:lnTo>
                      <a:pt x="61" y="492"/>
                    </a:lnTo>
                    <a:lnTo>
                      <a:pt x="0" y="492"/>
                    </a:lnTo>
                    <a:lnTo>
                      <a:pt x="0" y="431"/>
                    </a:lnTo>
                    <a:lnTo>
                      <a:pt x="245" y="415"/>
                    </a:lnTo>
                    <a:close/>
                    <a:moveTo>
                      <a:pt x="169" y="0"/>
                    </a:moveTo>
                    <a:lnTo>
                      <a:pt x="199" y="0"/>
                    </a:lnTo>
                    <a:lnTo>
                      <a:pt x="230" y="15"/>
                    </a:lnTo>
                    <a:lnTo>
                      <a:pt x="245" y="46"/>
                    </a:lnTo>
                    <a:lnTo>
                      <a:pt x="261" y="92"/>
                    </a:lnTo>
                    <a:lnTo>
                      <a:pt x="245" y="138"/>
                    </a:lnTo>
                    <a:lnTo>
                      <a:pt x="199" y="184"/>
                    </a:lnTo>
                    <a:lnTo>
                      <a:pt x="169" y="184"/>
                    </a:lnTo>
                    <a:lnTo>
                      <a:pt x="107" y="154"/>
                    </a:lnTo>
                    <a:lnTo>
                      <a:pt x="76" y="92"/>
                    </a:lnTo>
                    <a:lnTo>
                      <a:pt x="76" y="61"/>
                    </a:lnTo>
                    <a:lnTo>
                      <a:pt x="92" y="31"/>
                    </a:lnTo>
                    <a:lnTo>
                      <a:pt x="122" y="15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6" name="Freeform 92"/>
              <p:cNvSpPr>
                <a:spLocks noEditPoints="1"/>
              </p:cNvSpPr>
              <p:nvPr/>
            </p:nvSpPr>
            <p:spPr bwMode="auto">
              <a:xfrm>
                <a:off x="8366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2" y="61"/>
                  </a:cxn>
                  <a:cxn ang="0">
                    <a:pos x="200" y="154"/>
                  </a:cxn>
                  <a:cxn ang="0">
                    <a:pos x="154" y="277"/>
                  </a:cxn>
                  <a:cxn ang="0">
                    <a:pos x="154" y="523"/>
                  </a:cxn>
                  <a:cxn ang="0">
                    <a:pos x="200" y="646"/>
                  </a:cxn>
                  <a:cxn ang="0">
                    <a:pos x="231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1" y="723"/>
                  </a:cxn>
                  <a:cxn ang="0">
                    <a:pos x="507" y="708"/>
                  </a:cxn>
                  <a:cxn ang="0">
                    <a:pos x="599" y="615"/>
                  </a:cxn>
                  <a:cxn ang="0">
                    <a:pos x="630" y="554"/>
                  </a:cxn>
                  <a:cxn ang="0">
                    <a:pos x="645" y="492"/>
                  </a:cxn>
                  <a:cxn ang="0">
                    <a:pos x="645" y="261"/>
                  </a:cxn>
                  <a:cxn ang="0">
                    <a:pos x="599" y="138"/>
                  </a:cxn>
                  <a:cxn ang="0">
                    <a:pos x="553" y="92"/>
                  </a:cxn>
                  <a:cxn ang="0">
                    <a:pos x="507" y="61"/>
                  </a:cxn>
                  <a:cxn ang="0">
                    <a:pos x="461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5"/>
                  </a:cxn>
                  <a:cxn ang="0">
                    <a:pos x="798" y="415"/>
                  </a:cxn>
                  <a:cxn ang="0">
                    <a:pos x="768" y="569"/>
                  </a:cxn>
                  <a:cxn ang="0">
                    <a:pos x="676" y="708"/>
                  </a:cxn>
                  <a:cxn ang="0">
                    <a:pos x="553" y="784"/>
                  </a:cxn>
                  <a:cxn ang="0">
                    <a:pos x="399" y="815"/>
                  </a:cxn>
                  <a:cxn ang="0">
                    <a:pos x="246" y="784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1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2" y="61"/>
                    </a:lnTo>
                    <a:lnTo>
                      <a:pt x="200" y="154"/>
                    </a:lnTo>
                    <a:lnTo>
                      <a:pt x="154" y="277"/>
                    </a:lnTo>
                    <a:lnTo>
                      <a:pt x="154" y="523"/>
                    </a:lnTo>
                    <a:lnTo>
                      <a:pt x="200" y="646"/>
                    </a:lnTo>
                    <a:lnTo>
                      <a:pt x="231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1" y="723"/>
                    </a:lnTo>
                    <a:lnTo>
                      <a:pt x="507" y="708"/>
                    </a:lnTo>
                    <a:lnTo>
                      <a:pt x="599" y="615"/>
                    </a:lnTo>
                    <a:lnTo>
                      <a:pt x="630" y="554"/>
                    </a:lnTo>
                    <a:lnTo>
                      <a:pt x="645" y="492"/>
                    </a:lnTo>
                    <a:lnTo>
                      <a:pt x="645" y="261"/>
                    </a:lnTo>
                    <a:lnTo>
                      <a:pt x="599" y="138"/>
                    </a:lnTo>
                    <a:lnTo>
                      <a:pt x="553" y="92"/>
                    </a:lnTo>
                    <a:lnTo>
                      <a:pt x="507" y="61"/>
                    </a:lnTo>
                    <a:lnTo>
                      <a:pt x="461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5"/>
                    </a:lnTo>
                    <a:lnTo>
                      <a:pt x="798" y="415"/>
                    </a:lnTo>
                    <a:lnTo>
                      <a:pt x="768" y="569"/>
                    </a:lnTo>
                    <a:lnTo>
                      <a:pt x="676" y="708"/>
                    </a:lnTo>
                    <a:lnTo>
                      <a:pt x="553" y="784"/>
                    </a:lnTo>
                    <a:lnTo>
                      <a:pt x="399" y="815"/>
                    </a:lnTo>
                    <a:lnTo>
                      <a:pt x="246" y="784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1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7" name="Freeform 93"/>
              <p:cNvSpPr>
                <a:spLocks/>
              </p:cNvSpPr>
              <p:nvPr/>
            </p:nvSpPr>
            <p:spPr bwMode="auto">
              <a:xfrm>
                <a:off x="9272" y="12637"/>
                <a:ext cx="905" cy="78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4"/>
                  </a:cxn>
                  <a:cxn ang="0">
                    <a:pos x="322" y="92"/>
                  </a:cxn>
                  <a:cxn ang="0">
                    <a:pos x="414" y="30"/>
                  </a:cxn>
                  <a:cxn ang="0">
                    <a:pos x="522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7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4"/>
                  </a:cxn>
                  <a:cxn ang="0">
                    <a:pos x="506" y="784"/>
                  </a:cxn>
                  <a:cxn ang="0">
                    <a:pos x="506" y="723"/>
                  </a:cxn>
                  <a:cxn ang="0">
                    <a:pos x="614" y="723"/>
                  </a:cxn>
                  <a:cxn ang="0">
                    <a:pos x="629" y="707"/>
                  </a:cxn>
                  <a:cxn ang="0">
                    <a:pos x="644" y="677"/>
                  </a:cxn>
                  <a:cxn ang="0">
                    <a:pos x="644" y="184"/>
                  </a:cxn>
                  <a:cxn ang="0">
                    <a:pos x="614" y="92"/>
                  </a:cxn>
                  <a:cxn ang="0">
                    <a:pos x="552" y="30"/>
                  </a:cxn>
                  <a:cxn ang="0">
                    <a:pos x="506" y="30"/>
                  </a:cxn>
                  <a:cxn ang="0">
                    <a:pos x="414" y="46"/>
                  </a:cxn>
                  <a:cxn ang="0">
                    <a:pos x="337" y="92"/>
                  </a:cxn>
                  <a:cxn ang="0">
                    <a:pos x="276" y="184"/>
                  </a:cxn>
                  <a:cxn ang="0">
                    <a:pos x="261" y="307"/>
                  </a:cxn>
                  <a:cxn ang="0">
                    <a:pos x="261" y="661"/>
                  </a:cxn>
                  <a:cxn ang="0">
                    <a:pos x="276" y="692"/>
                  </a:cxn>
                  <a:cxn ang="0">
                    <a:pos x="291" y="707"/>
                  </a:cxn>
                  <a:cxn ang="0">
                    <a:pos x="399" y="707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7"/>
                  </a:cxn>
                  <a:cxn ang="0">
                    <a:pos x="107" y="707"/>
                  </a:cxn>
                  <a:cxn ang="0">
                    <a:pos x="123" y="692"/>
                  </a:cxn>
                  <a:cxn ang="0">
                    <a:pos x="138" y="661"/>
                  </a:cxn>
                  <a:cxn ang="0">
                    <a:pos x="138" y="153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1" y="0"/>
                  </a:cxn>
                </a:cxnLst>
                <a:rect l="0" t="0" r="r" b="b"/>
                <a:pathLst>
                  <a:path w="905" h="784">
                    <a:moveTo>
                      <a:pt x="261" y="0"/>
                    </a:moveTo>
                    <a:lnTo>
                      <a:pt x="261" y="184"/>
                    </a:lnTo>
                    <a:lnTo>
                      <a:pt x="322" y="92"/>
                    </a:lnTo>
                    <a:lnTo>
                      <a:pt x="414" y="30"/>
                    </a:lnTo>
                    <a:lnTo>
                      <a:pt x="522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7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4"/>
                    </a:lnTo>
                    <a:lnTo>
                      <a:pt x="506" y="784"/>
                    </a:lnTo>
                    <a:lnTo>
                      <a:pt x="506" y="723"/>
                    </a:lnTo>
                    <a:lnTo>
                      <a:pt x="614" y="723"/>
                    </a:lnTo>
                    <a:lnTo>
                      <a:pt x="629" y="707"/>
                    </a:lnTo>
                    <a:lnTo>
                      <a:pt x="644" y="677"/>
                    </a:lnTo>
                    <a:lnTo>
                      <a:pt x="644" y="184"/>
                    </a:lnTo>
                    <a:lnTo>
                      <a:pt x="614" y="92"/>
                    </a:lnTo>
                    <a:lnTo>
                      <a:pt x="552" y="30"/>
                    </a:lnTo>
                    <a:lnTo>
                      <a:pt x="506" y="30"/>
                    </a:lnTo>
                    <a:lnTo>
                      <a:pt x="414" y="46"/>
                    </a:lnTo>
                    <a:lnTo>
                      <a:pt x="337" y="92"/>
                    </a:lnTo>
                    <a:lnTo>
                      <a:pt x="276" y="184"/>
                    </a:lnTo>
                    <a:lnTo>
                      <a:pt x="261" y="307"/>
                    </a:lnTo>
                    <a:lnTo>
                      <a:pt x="261" y="661"/>
                    </a:lnTo>
                    <a:lnTo>
                      <a:pt x="276" y="692"/>
                    </a:lnTo>
                    <a:lnTo>
                      <a:pt x="291" y="707"/>
                    </a:lnTo>
                    <a:lnTo>
                      <a:pt x="399" y="707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7"/>
                    </a:lnTo>
                    <a:lnTo>
                      <a:pt x="107" y="707"/>
                    </a:lnTo>
                    <a:lnTo>
                      <a:pt x="123" y="692"/>
                    </a:lnTo>
                    <a:lnTo>
                      <a:pt x="138" y="661"/>
                    </a:lnTo>
                    <a:lnTo>
                      <a:pt x="138" y="153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8" name="Freeform 94"/>
              <p:cNvSpPr>
                <a:spLocks noEditPoints="1"/>
              </p:cNvSpPr>
              <p:nvPr/>
            </p:nvSpPr>
            <p:spPr bwMode="auto">
              <a:xfrm>
                <a:off x="10868" y="12652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6" y="185"/>
                  </a:cxn>
                  <a:cxn ang="0">
                    <a:pos x="337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0" y="31"/>
                  </a:cxn>
                  <a:cxn ang="0">
                    <a:pos x="752" y="108"/>
                  </a:cxn>
                  <a:cxn ang="0">
                    <a:pos x="798" y="123"/>
                  </a:cxn>
                  <a:cxn ang="0">
                    <a:pos x="921" y="15"/>
                  </a:cxn>
                  <a:cxn ang="0">
                    <a:pos x="1089" y="0"/>
                  </a:cxn>
                  <a:cxn ang="0">
                    <a:pos x="1197" y="46"/>
                  </a:cxn>
                  <a:cxn ang="0">
                    <a:pos x="1258" y="138"/>
                  </a:cxn>
                  <a:cxn ang="0">
                    <a:pos x="1274" y="692"/>
                  </a:cxn>
                  <a:cxn ang="0">
                    <a:pos x="1320" y="723"/>
                  </a:cxn>
                  <a:cxn ang="0">
                    <a:pos x="1412" y="785"/>
                  </a:cxn>
                  <a:cxn ang="0">
                    <a:pos x="1013" y="723"/>
                  </a:cxn>
                  <a:cxn ang="0">
                    <a:pos x="1135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6"/>
                  </a:cxn>
                  <a:cxn ang="0">
                    <a:pos x="783" y="185"/>
                  </a:cxn>
                  <a:cxn ang="0">
                    <a:pos x="767" y="662"/>
                  </a:cxn>
                  <a:cxn ang="0">
                    <a:pos x="798" y="708"/>
                  </a:cxn>
                  <a:cxn ang="0">
                    <a:pos x="905" y="769"/>
                  </a:cxn>
                  <a:cxn ang="0">
                    <a:pos x="506" y="708"/>
                  </a:cxn>
                  <a:cxn ang="0">
                    <a:pos x="629" y="692"/>
                  </a:cxn>
                  <a:cxn ang="0">
                    <a:pos x="644" y="169"/>
                  </a:cxn>
                  <a:cxn ang="0">
                    <a:pos x="552" y="15"/>
                  </a:cxn>
                  <a:cxn ang="0">
                    <a:pos x="445" y="31"/>
                  </a:cxn>
                  <a:cxn ang="0">
                    <a:pos x="276" y="0"/>
                  </a:cxn>
                  <a:cxn ang="0">
                    <a:pos x="261" y="292"/>
                  </a:cxn>
                  <a:cxn ang="0">
                    <a:pos x="276" y="677"/>
                  </a:cxn>
                  <a:cxn ang="0">
                    <a:pos x="399" y="692"/>
                  </a:cxn>
                  <a:cxn ang="0">
                    <a:pos x="0" y="754"/>
                  </a:cxn>
                  <a:cxn ang="0">
                    <a:pos x="107" y="692"/>
                  </a:cxn>
                  <a:cxn ang="0">
                    <a:pos x="138" y="646"/>
                  </a:cxn>
                  <a:cxn ang="0">
                    <a:pos x="169" y="169"/>
                  </a:cxn>
                  <a:cxn ang="0">
                    <a:pos x="138" y="92"/>
                  </a:cxn>
                  <a:cxn ang="0">
                    <a:pos x="31" y="77"/>
                  </a:cxn>
                  <a:cxn ang="0">
                    <a:pos x="276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7" y="92"/>
                    </a:lnTo>
                    <a:lnTo>
                      <a:pt x="276" y="185"/>
                    </a:lnTo>
                    <a:lnTo>
                      <a:pt x="276" y="169"/>
                    </a:lnTo>
                    <a:lnTo>
                      <a:pt x="337" y="77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4" y="15"/>
                    </a:lnTo>
                    <a:lnTo>
                      <a:pt x="690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69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5"/>
                    </a:lnTo>
                    <a:lnTo>
                      <a:pt x="1028" y="0"/>
                    </a:lnTo>
                    <a:lnTo>
                      <a:pt x="1089" y="0"/>
                    </a:lnTo>
                    <a:lnTo>
                      <a:pt x="1135" y="15"/>
                    </a:lnTo>
                    <a:lnTo>
                      <a:pt x="1197" y="46"/>
                    </a:lnTo>
                    <a:lnTo>
                      <a:pt x="1212" y="62"/>
                    </a:lnTo>
                    <a:lnTo>
                      <a:pt x="1258" y="138"/>
                    </a:lnTo>
                    <a:lnTo>
                      <a:pt x="1274" y="215"/>
                    </a:lnTo>
                    <a:lnTo>
                      <a:pt x="1274" y="692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5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2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6"/>
                    </a:lnTo>
                    <a:lnTo>
                      <a:pt x="844" y="92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2"/>
                    </a:lnTo>
                    <a:lnTo>
                      <a:pt x="798" y="708"/>
                    </a:lnTo>
                    <a:lnTo>
                      <a:pt x="905" y="708"/>
                    </a:lnTo>
                    <a:lnTo>
                      <a:pt x="905" y="769"/>
                    </a:lnTo>
                    <a:lnTo>
                      <a:pt x="506" y="769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2"/>
                    </a:lnTo>
                    <a:lnTo>
                      <a:pt x="644" y="662"/>
                    </a:lnTo>
                    <a:lnTo>
                      <a:pt x="644" y="169"/>
                    </a:lnTo>
                    <a:lnTo>
                      <a:pt x="614" y="77"/>
                    </a:lnTo>
                    <a:lnTo>
                      <a:pt x="552" y="15"/>
                    </a:lnTo>
                    <a:lnTo>
                      <a:pt x="506" y="15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69"/>
                    </a:lnTo>
                    <a:lnTo>
                      <a:pt x="261" y="292"/>
                    </a:lnTo>
                    <a:lnTo>
                      <a:pt x="261" y="646"/>
                    </a:lnTo>
                    <a:lnTo>
                      <a:pt x="276" y="677"/>
                    </a:lnTo>
                    <a:lnTo>
                      <a:pt x="291" y="692"/>
                    </a:lnTo>
                    <a:lnTo>
                      <a:pt x="399" y="692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2"/>
                    </a:lnTo>
                    <a:lnTo>
                      <a:pt x="107" y="692"/>
                    </a:lnTo>
                    <a:lnTo>
                      <a:pt x="123" y="677"/>
                    </a:lnTo>
                    <a:lnTo>
                      <a:pt x="138" y="646"/>
                    </a:lnTo>
                    <a:lnTo>
                      <a:pt x="138" y="138"/>
                    </a:lnTo>
                    <a:lnTo>
                      <a:pt x="169" y="169"/>
                    </a:lnTo>
                    <a:lnTo>
                      <a:pt x="169" y="123"/>
                    </a:lnTo>
                    <a:lnTo>
                      <a:pt x="138" y="92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5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9" name="Freeform 95"/>
              <p:cNvSpPr>
                <a:spLocks noEditPoints="1"/>
              </p:cNvSpPr>
              <p:nvPr/>
            </p:nvSpPr>
            <p:spPr bwMode="auto">
              <a:xfrm>
                <a:off x="12280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1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5"/>
                  </a:cxn>
                  <a:cxn ang="0">
                    <a:pos x="629" y="554"/>
                  </a:cxn>
                  <a:cxn ang="0">
                    <a:pos x="644" y="492"/>
                  </a:cxn>
                  <a:cxn ang="0">
                    <a:pos x="644" y="261"/>
                  </a:cxn>
                  <a:cxn ang="0">
                    <a:pos x="598" y="138"/>
                  </a:cxn>
                  <a:cxn ang="0">
                    <a:pos x="552" y="92"/>
                  </a:cxn>
                  <a:cxn ang="0">
                    <a:pos x="506" y="61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5"/>
                  </a:cxn>
                  <a:cxn ang="0">
                    <a:pos x="798" y="415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4"/>
                  </a:cxn>
                  <a:cxn ang="0">
                    <a:pos x="399" y="815"/>
                  </a:cxn>
                  <a:cxn ang="0">
                    <a:pos x="245" y="784"/>
                  </a:cxn>
                  <a:cxn ang="0">
                    <a:pos x="123" y="708"/>
                  </a:cxn>
                  <a:cxn ang="0">
                    <a:pos x="30" y="569"/>
                  </a:cxn>
                  <a:cxn ang="0">
                    <a:pos x="0" y="415"/>
                  </a:cxn>
                  <a:cxn ang="0">
                    <a:pos x="30" y="261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1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5"/>
                    </a:lnTo>
                    <a:lnTo>
                      <a:pt x="629" y="554"/>
                    </a:lnTo>
                    <a:lnTo>
                      <a:pt x="644" y="492"/>
                    </a:lnTo>
                    <a:lnTo>
                      <a:pt x="644" y="261"/>
                    </a:lnTo>
                    <a:lnTo>
                      <a:pt x="598" y="138"/>
                    </a:lnTo>
                    <a:lnTo>
                      <a:pt x="552" y="92"/>
                    </a:lnTo>
                    <a:lnTo>
                      <a:pt x="506" y="61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5"/>
                    </a:lnTo>
                    <a:lnTo>
                      <a:pt x="798" y="415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4"/>
                    </a:lnTo>
                    <a:lnTo>
                      <a:pt x="399" y="815"/>
                    </a:lnTo>
                    <a:lnTo>
                      <a:pt x="245" y="784"/>
                    </a:lnTo>
                    <a:lnTo>
                      <a:pt x="123" y="708"/>
                    </a:lnTo>
                    <a:lnTo>
                      <a:pt x="30" y="569"/>
                    </a:lnTo>
                    <a:lnTo>
                      <a:pt x="0" y="415"/>
                    </a:lnTo>
                    <a:lnTo>
                      <a:pt x="30" y="261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0" name="Freeform 96"/>
              <p:cNvSpPr>
                <a:spLocks noEditPoints="1"/>
              </p:cNvSpPr>
              <p:nvPr/>
            </p:nvSpPr>
            <p:spPr bwMode="auto">
              <a:xfrm>
                <a:off x="13339" y="12175"/>
                <a:ext cx="890" cy="1246"/>
              </a:xfrm>
              <a:custGeom>
                <a:avLst/>
                <a:gdLst/>
                <a:ahLst/>
                <a:cxnLst>
                  <a:cxn ang="0">
                    <a:pos x="429" y="492"/>
                  </a:cxn>
                  <a:cxn ang="0">
                    <a:pos x="307" y="523"/>
                  </a:cxn>
                  <a:cxn ang="0">
                    <a:pos x="261" y="554"/>
                  </a:cxn>
                  <a:cxn ang="0">
                    <a:pos x="230" y="600"/>
                  </a:cxn>
                  <a:cxn ang="0">
                    <a:pos x="184" y="677"/>
                  </a:cxn>
                  <a:cxn ang="0">
                    <a:pos x="168" y="769"/>
                  </a:cxn>
                  <a:cxn ang="0">
                    <a:pos x="168" y="969"/>
                  </a:cxn>
                  <a:cxn ang="0">
                    <a:pos x="215" y="1092"/>
                  </a:cxn>
                  <a:cxn ang="0">
                    <a:pos x="245" y="1139"/>
                  </a:cxn>
                  <a:cxn ang="0">
                    <a:pos x="291" y="1169"/>
                  </a:cxn>
                  <a:cxn ang="0">
                    <a:pos x="337" y="1185"/>
                  </a:cxn>
                  <a:cxn ang="0">
                    <a:pos x="399" y="1200"/>
                  </a:cxn>
                  <a:cxn ang="0">
                    <a:pos x="445" y="1200"/>
                  </a:cxn>
                  <a:cxn ang="0">
                    <a:pos x="491" y="1185"/>
                  </a:cxn>
                  <a:cxn ang="0">
                    <a:pos x="583" y="1123"/>
                  </a:cxn>
                  <a:cxn ang="0">
                    <a:pos x="614" y="1077"/>
                  </a:cxn>
                  <a:cxn ang="0">
                    <a:pos x="629" y="1062"/>
                  </a:cxn>
                  <a:cxn ang="0">
                    <a:pos x="629" y="615"/>
                  </a:cxn>
                  <a:cxn ang="0">
                    <a:pos x="567" y="554"/>
                  </a:cxn>
                  <a:cxn ang="0">
                    <a:pos x="475" y="492"/>
                  </a:cxn>
                  <a:cxn ang="0">
                    <a:pos x="429" y="492"/>
                  </a:cxn>
                  <a:cxn ang="0">
                    <a:pos x="752" y="0"/>
                  </a:cxn>
                  <a:cxn ang="0">
                    <a:pos x="752" y="1123"/>
                  </a:cxn>
                  <a:cxn ang="0">
                    <a:pos x="782" y="1154"/>
                  </a:cxn>
                  <a:cxn ang="0">
                    <a:pos x="828" y="1169"/>
                  </a:cxn>
                  <a:cxn ang="0">
                    <a:pos x="890" y="1169"/>
                  </a:cxn>
                  <a:cxn ang="0">
                    <a:pos x="890" y="1231"/>
                  </a:cxn>
                  <a:cxn ang="0">
                    <a:pos x="629" y="1246"/>
                  </a:cxn>
                  <a:cxn ang="0">
                    <a:pos x="629" y="1123"/>
                  </a:cxn>
                  <a:cxn ang="0">
                    <a:pos x="598" y="1123"/>
                  </a:cxn>
                  <a:cxn ang="0">
                    <a:pos x="567" y="1169"/>
                  </a:cxn>
                  <a:cxn ang="0">
                    <a:pos x="445" y="1231"/>
                  </a:cxn>
                  <a:cxn ang="0">
                    <a:pos x="368" y="1246"/>
                  </a:cxn>
                  <a:cxn ang="0">
                    <a:pos x="230" y="1215"/>
                  </a:cxn>
                  <a:cxn ang="0">
                    <a:pos x="107" y="1139"/>
                  </a:cxn>
                  <a:cxn ang="0">
                    <a:pos x="30" y="1000"/>
                  </a:cxn>
                  <a:cxn ang="0">
                    <a:pos x="0" y="846"/>
                  </a:cxn>
                  <a:cxn ang="0">
                    <a:pos x="30" y="692"/>
                  </a:cxn>
                  <a:cxn ang="0">
                    <a:pos x="122" y="554"/>
                  </a:cxn>
                  <a:cxn ang="0">
                    <a:pos x="245" y="477"/>
                  </a:cxn>
                  <a:cxn ang="0">
                    <a:pos x="399" y="446"/>
                  </a:cxn>
                  <a:cxn ang="0">
                    <a:pos x="475" y="462"/>
                  </a:cxn>
                  <a:cxn ang="0">
                    <a:pos x="537" y="477"/>
                  </a:cxn>
                  <a:cxn ang="0">
                    <a:pos x="583" y="508"/>
                  </a:cxn>
                  <a:cxn ang="0">
                    <a:pos x="629" y="554"/>
                  </a:cxn>
                  <a:cxn ang="0">
                    <a:pos x="629" y="123"/>
                  </a:cxn>
                  <a:cxn ang="0">
                    <a:pos x="598" y="92"/>
                  </a:cxn>
                  <a:cxn ang="0">
                    <a:pos x="552" y="77"/>
                  </a:cxn>
                  <a:cxn ang="0">
                    <a:pos x="491" y="77"/>
                  </a:cxn>
                  <a:cxn ang="0">
                    <a:pos x="491" y="15"/>
                  </a:cxn>
                  <a:cxn ang="0">
                    <a:pos x="752" y="0"/>
                  </a:cxn>
                </a:cxnLst>
                <a:rect l="0" t="0" r="r" b="b"/>
                <a:pathLst>
                  <a:path w="890" h="1246">
                    <a:moveTo>
                      <a:pt x="429" y="492"/>
                    </a:moveTo>
                    <a:lnTo>
                      <a:pt x="307" y="523"/>
                    </a:lnTo>
                    <a:lnTo>
                      <a:pt x="261" y="554"/>
                    </a:lnTo>
                    <a:lnTo>
                      <a:pt x="230" y="600"/>
                    </a:lnTo>
                    <a:lnTo>
                      <a:pt x="184" y="677"/>
                    </a:lnTo>
                    <a:lnTo>
                      <a:pt x="168" y="769"/>
                    </a:lnTo>
                    <a:lnTo>
                      <a:pt x="168" y="969"/>
                    </a:lnTo>
                    <a:lnTo>
                      <a:pt x="215" y="1092"/>
                    </a:lnTo>
                    <a:lnTo>
                      <a:pt x="245" y="1139"/>
                    </a:lnTo>
                    <a:lnTo>
                      <a:pt x="291" y="1169"/>
                    </a:lnTo>
                    <a:lnTo>
                      <a:pt x="337" y="1185"/>
                    </a:lnTo>
                    <a:lnTo>
                      <a:pt x="399" y="1200"/>
                    </a:lnTo>
                    <a:lnTo>
                      <a:pt x="445" y="1200"/>
                    </a:lnTo>
                    <a:lnTo>
                      <a:pt x="491" y="1185"/>
                    </a:lnTo>
                    <a:lnTo>
                      <a:pt x="583" y="1123"/>
                    </a:lnTo>
                    <a:lnTo>
                      <a:pt x="614" y="1077"/>
                    </a:lnTo>
                    <a:lnTo>
                      <a:pt x="629" y="1062"/>
                    </a:lnTo>
                    <a:lnTo>
                      <a:pt x="629" y="615"/>
                    </a:lnTo>
                    <a:lnTo>
                      <a:pt x="567" y="554"/>
                    </a:lnTo>
                    <a:lnTo>
                      <a:pt x="475" y="492"/>
                    </a:lnTo>
                    <a:lnTo>
                      <a:pt x="429" y="492"/>
                    </a:lnTo>
                    <a:close/>
                    <a:moveTo>
                      <a:pt x="752" y="0"/>
                    </a:moveTo>
                    <a:lnTo>
                      <a:pt x="752" y="1123"/>
                    </a:lnTo>
                    <a:lnTo>
                      <a:pt x="782" y="1154"/>
                    </a:lnTo>
                    <a:lnTo>
                      <a:pt x="828" y="1169"/>
                    </a:lnTo>
                    <a:lnTo>
                      <a:pt x="890" y="1169"/>
                    </a:lnTo>
                    <a:lnTo>
                      <a:pt x="890" y="1231"/>
                    </a:lnTo>
                    <a:lnTo>
                      <a:pt x="629" y="1246"/>
                    </a:lnTo>
                    <a:lnTo>
                      <a:pt x="629" y="1123"/>
                    </a:lnTo>
                    <a:lnTo>
                      <a:pt x="598" y="1123"/>
                    </a:lnTo>
                    <a:lnTo>
                      <a:pt x="567" y="1169"/>
                    </a:lnTo>
                    <a:lnTo>
                      <a:pt x="445" y="1231"/>
                    </a:lnTo>
                    <a:lnTo>
                      <a:pt x="368" y="1246"/>
                    </a:lnTo>
                    <a:lnTo>
                      <a:pt x="230" y="1215"/>
                    </a:lnTo>
                    <a:lnTo>
                      <a:pt x="107" y="1139"/>
                    </a:lnTo>
                    <a:lnTo>
                      <a:pt x="30" y="1000"/>
                    </a:lnTo>
                    <a:lnTo>
                      <a:pt x="0" y="846"/>
                    </a:lnTo>
                    <a:lnTo>
                      <a:pt x="30" y="692"/>
                    </a:lnTo>
                    <a:lnTo>
                      <a:pt x="122" y="554"/>
                    </a:lnTo>
                    <a:lnTo>
                      <a:pt x="245" y="477"/>
                    </a:lnTo>
                    <a:lnTo>
                      <a:pt x="399" y="446"/>
                    </a:lnTo>
                    <a:lnTo>
                      <a:pt x="475" y="462"/>
                    </a:lnTo>
                    <a:lnTo>
                      <a:pt x="537" y="477"/>
                    </a:lnTo>
                    <a:lnTo>
                      <a:pt x="583" y="508"/>
                    </a:lnTo>
                    <a:lnTo>
                      <a:pt x="629" y="554"/>
                    </a:lnTo>
                    <a:lnTo>
                      <a:pt x="629" y="123"/>
                    </a:lnTo>
                    <a:lnTo>
                      <a:pt x="598" y="92"/>
                    </a:lnTo>
                    <a:lnTo>
                      <a:pt x="552" y="77"/>
                    </a:lnTo>
                    <a:lnTo>
                      <a:pt x="491" y="77"/>
                    </a:lnTo>
                    <a:lnTo>
                      <a:pt x="491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1" name="Freeform 97"/>
              <p:cNvSpPr>
                <a:spLocks noEditPoints="1"/>
              </p:cNvSpPr>
              <p:nvPr/>
            </p:nvSpPr>
            <p:spPr bwMode="auto">
              <a:xfrm>
                <a:off x="14229" y="12606"/>
                <a:ext cx="690" cy="815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1"/>
                  </a:cxn>
                  <a:cxn ang="0">
                    <a:pos x="215" y="123"/>
                  </a:cxn>
                  <a:cxn ang="0">
                    <a:pos x="169" y="200"/>
                  </a:cxn>
                  <a:cxn ang="0">
                    <a:pos x="153" y="338"/>
                  </a:cxn>
                  <a:cxn ang="0">
                    <a:pos x="568" y="338"/>
                  </a:cxn>
                  <a:cxn ang="0">
                    <a:pos x="568" y="277"/>
                  </a:cxn>
                  <a:cxn ang="0">
                    <a:pos x="552" y="200"/>
                  </a:cxn>
                  <a:cxn ang="0">
                    <a:pos x="522" y="123"/>
                  </a:cxn>
                  <a:cxn ang="0">
                    <a:pos x="460" y="61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4"/>
                  </a:cxn>
                  <a:cxn ang="0">
                    <a:pos x="153" y="384"/>
                  </a:cxn>
                  <a:cxn ang="0">
                    <a:pos x="153" y="523"/>
                  </a:cxn>
                  <a:cxn ang="0">
                    <a:pos x="199" y="661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4"/>
                  </a:cxn>
                  <a:cxn ang="0">
                    <a:pos x="445" y="784"/>
                  </a:cxn>
                  <a:cxn ang="0">
                    <a:pos x="506" y="754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4"/>
                  </a:cxn>
                  <a:cxn ang="0">
                    <a:pos x="629" y="677"/>
                  </a:cxn>
                  <a:cxn ang="0">
                    <a:pos x="583" y="738"/>
                  </a:cxn>
                  <a:cxn ang="0">
                    <a:pos x="491" y="800"/>
                  </a:cxn>
                  <a:cxn ang="0">
                    <a:pos x="383" y="815"/>
                  </a:cxn>
                  <a:cxn ang="0">
                    <a:pos x="245" y="784"/>
                  </a:cxn>
                  <a:cxn ang="0">
                    <a:pos x="123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5">
                    <a:moveTo>
                      <a:pt x="322" y="31"/>
                    </a:moveTo>
                    <a:lnTo>
                      <a:pt x="276" y="61"/>
                    </a:lnTo>
                    <a:lnTo>
                      <a:pt x="215" y="123"/>
                    </a:lnTo>
                    <a:lnTo>
                      <a:pt x="169" y="200"/>
                    </a:lnTo>
                    <a:lnTo>
                      <a:pt x="153" y="338"/>
                    </a:lnTo>
                    <a:lnTo>
                      <a:pt x="568" y="338"/>
                    </a:lnTo>
                    <a:lnTo>
                      <a:pt x="568" y="277"/>
                    </a:lnTo>
                    <a:lnTo>
                      <a:pt x="552" y="200"/>
                    </a:lnTo>
                    <a:lnTo>
                      <a:pt x="522" y="123"/>
                    </a:lnTo>
                    <a:lnTo>
                      <a:pt x="460" y="61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4"/>
                    </a:lnTo>
                    <a:lnTo>
                      <a:pt x="153" y="384"/>
                    </a:lnTo>
                    <a:lnTo>
                      <a:pt x="153" y="523"/>
                    </a:lnTo>
                    <a:lnTo>
                      <a:pt x="199" y="661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4"/>
                    </a:lnTo>
                    <a:lnTo>
                      <a:pt x="445" y="784"/>
                    </a:lnTo>
                    <a:lnTo>
                      <a:pt x="506" y="754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4"/>
                    </a:lnTo>
                    <a:lnTo>
                      <a:pt x="629" y="677"/>
                    </a:lnTo>
                    <a:lnTo>
                      <a:pt x="583" y="738"/>
                    </a:lnTo>
                    <a:lnTo>
                      <a:pt x="491" y="800"/>
                    </a:lnTo>
                    <a:lnTo>
                      <a:pt x="383" y="815"/>
                    </a:lnTo>
                    <a:lnTo>
                      <a:pt x="245" y="784"/>
                    </a:lnTo>
                    <a:lnTo>
                      <a:pt x="123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2" name="Freeform 98"/>
              <p:cNvSpPr>
                <a:spLocks/>
              </p:cNvSpPr>
              <p:nvPr/>
            </p:nvSpPr>
            <p:spPr bwMode="auto">
              <a:xfrm>
                <a:off x="15119" y="12160"/>
                <a:ext cx="399" cy="1230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23"/>
                  </a:cxn>
                  <a:cxn ang="0">
                    <a:pos x="276" y="1154"/>
                  </a:cxn>
                  <a:cxn ang="0">
                    <a:pos x="291" y="1169"/>
                  </a:cxn>
                  <a:cxn ang="0">
                    <a:pos x="399" y="1169"/>
                  </a:cxn>
                  <a:cxn ang="0">
                    <a:pos x="399" y="1230"/>
                  </a:cxn>
                  <a:cxn ang="0">
                    <a:pos x="0" y="1230"/>
                  </a:cxn>
                  <a:cxn ang="0">
                    <a:pos x="0" y="1169"/>
                  </a:cxn>
                  <a:cxn ang="0">
                    <a:pos x="107" y="1169"/>
                  </a:cxn>
                  <a:cxn ang="0">
                    <a:pos x="123" y="1154"/>
                  </a:cxn>
                  <a:cxn ang="0">
                    <a:pos x="138" y="1123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399" h="1230">
                    <a:moveTo>
                      <a:pt x="261" y="0"/>
                    </a:moveTo>
                    <a:lnTo>
                      <a:pt x="261" y="1123"/>
                    </a:lnTo>
                    <a:lnTo>
                      <a:pt x="276" y="1154"/>
                    </a:lnTo>
                    <a:lnTo>
                      <a:pt x="291" y="1169"/>
                    </a:lnTo>
                    <a:lnTo>
                      <a:pt x="399" y="1169"/>
                    </a:lnTo>
                    <a:lnTo>
                      <a:pt x="399" y="1230"/>
                    </a:lnTo>
                    <a:lnTo>
                      <a:pt x="0" y="1230"/>
                    </a:lnTo>
                    <a:lnTo>
                      <a:pt x="0" y="1169"/>
                    </a:lnTo>
                    <a:lnTo>
                      <a:pt x="107" y="1169"/>
                    </a:lnTo>
                    <a:lnTo>
                      <a:pt x="123" y="1154"/>
                    </a:lnTo>
                    <a:lnTo>
                      <a:pt x="138" y="1123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3" name="Freeform 99"/>
              <p:cNvSpPr>
                <a:spLocks/>
              </p:cNvSpPr>
              <p:nvPr/>
            </p:nvSpPr>
            <p:spPr bwMode="auto">
              <a:xfrm>
                <a:off x="15579" y="12037"/>
                <a:ext cx="1504" cy="1400"/>
              </a:xfrm>
              <a:custGeom>
                <a:avLst/>
                <a:gdLst/>
                <a:ahLst/>
                <a:cxnLst>
                  <a:cxn ang="0">
                    <a:pos x="1351" y="0"/>
                  </a:cxn>
                  <a:cxn ang="0">
                    <a:pos x="1412" y="46"/>
                  </a:cxn>
                  <a:cxn ang="0">
                    <a:pos x="1504" y="123"/>
                  </a:cxn>
                  <a:cxn ang="0">
                    <a:pos x="1489" y="153"/>
                  </a:cxn>
                  <a:cxn ang="0">
                    <a:pos x="1305" y="138"/>
                  </a:cxn>
                  <a:cxn ang="0">
                    <a:pos x="768" y="169"/>
                  </a:cxn>
                  <a:cxn ang="0">
                    <a:pos x="798" y="215"/>
                  </a:cxn>
                  <a:cxn ang="0">
                    <a:pos x="783" y="261"/>
                  </a:cxn>
                  <a:cxn ang="0">
                    <a:pos x="798" y="461"/>
                  </a:cxn>
                  <a:cxn ang="0">
                    <a:pos x="1075" y="538"/>
                  </a:cxn>
                  <a:cxn ang="0">
                    <a:pos x="1197" y="707"/>
                  </a:cxn>
                  <a:cxn ang="0">
                    <a:pos x="1167" y="753"/>
                  </a:cxn>
                  <a:cxn ang="0">
                    <a:pos x="1121" y="738"/>
                  </a:cxn>
                  <a:cxn ang="0">
                    <a:pos x="967" y="630"/>
                  </a:cxn>
                  <a:cxn ang="0">
                    <a:pos x="829" y="523"/>
                  </a:cxn>
                  <a:cxn ang="0">
                    <a:pos x="783" y="492"/>
                  </a:cxn>
                  <a:cxn ang="0">
                    <a:pos x="768" y="1353"/>
                  </a:cxn>
                  <a:cxn ang="0">
                    <a:pos x="752" y="1400"/>
                  </a:cxn>
                  <a:cxn ang="0">
                    <a:pos x="722" y="1384"/>
                  </a:cxn>
                  <a:cxn ang="0">
                    <a:pos x="645" y="1277"/>
                  </a:cxn>
                  <a:cxn ang="0">
                    <a:pos x="629" y="1138"/>
                  </a:cxn>
                  <a:cxn ang="0">
                    <a:pos x="676" y="923"/>
                  </a:cxn>
                  <a:cxn ang="0">
                    <a:pos x="691" y="261"/>
                  </a:cxn>
                  <a:cxn ang="0">
                    <a:pos x="476" y="200"/>
                  </a:cxn>
                  <a:cxn ang="0">
                    <a:pos x="246" y="246"/>
                  </a:cxn>
                  <a:cxn ang="0">
                    <a:pos x="108" y="277"/>
                  </a:cxn>
                  <a:cxn ang="0">
                    <a:pos x="31" y="230"/>
                  </a:cxn>
                  <a:cxn ang="0">
                    <a:pos x="0" y="184"/>
                  </a:cxn>
                  <a:cxn ang="0">
                    <a:pos x="123" y="153"/>
                  </a:cxn>
                  <a:cxn ang="0">
                    <a:pos x="353" y="123"/>
                  </a:cxn>
                  <a:cxn ang="0">
                    <a:pos x="768" y="76"/>
                  </a:cxn>
                  <a:cxn ang="0">
                    <a:pos x="1151" y="46"/>
                  </a:cxn>
                  <a:cxn ang="0">
                    <a:pos x="1243" y="15"/>
                  </a:cxn>
                  <a:cxn ang="0">
                    <a:pos x="1289" y="0"/>
                  </a:cxn>
                </a:cxnLst>
                <a:rect l="0" t="0" r="r" b="b"/>
                <a:pathLst>
                  <a:path w="1504" h="1400">
                    <a:moveTo>
                      <a:pt x="1289" y="0"/>
                    </a:moveTo>
                    <a:lnTo>
                      <a:pt x="1351" y="0"/>
                    </a:lnTo>
                    <a:lnTo>
                      <a:pt x="1381" y="15"/>
                    </a:lnTo>
                    <a:lnTo>
                      <a:pt x="1412" y="46"/>
                    </a:lnTo>
                    <a:lnTo>
                      <a:pt x="1443" y="61"/>
                    </a:lnTo>
                    <a:lnTo>
                      <a:pt x="1504" y="123"/>
                    </a:lnTo>
                    <a:lnTo>
                      <a:pt x="1504" y="138"/>
                    </a:lnTo>
                    <a:lnTo>
                      <a:pt x="1489" y="153"/>
                    </a:lnTo>
                    <a:lnTo>
                      <a:pt x="1412" y="153"/>
                    </a:lnTo>
                    <a:lnTo>
                      <a:pt x="1305" y="138"/>
                    </a:lnTo>
                    <a:lnTo>
                      <a:pt x="1151" y="138"/>
                    </a:lnTo>
                    <a:lnTo>
                      <a:pt x="768" y="169"/>
                    </a:lnTo>
                    <a:lnTo>
                      <a:pt x="783" y="184"/>
                    </a:lnTo>
                    <a:lnTo>
                      <a:pt x="798" y="215"/>
                    </a:lnTo>
                    <a:lnTo>
                      <a:pt x="798" y="230"/>
                    </a:lnTo>
                    <a:lnTo>
                      <a:pt x="783" y="261"/>
                    </a:lnTo>
                    <a:lnTo>
                      <a:pt x="783" y="461"/>
                    </a:lnTo>
                    <a:lnTo>
                      <a:pt x="798" y="461"/>
                    </a:lnTo>
                    <a:lnTo>
                      <a:pt x="952" y="492"/>
                    </a:lnTo>
                    <a:lnTo>
                      <a:pt x="1075" y="538"/>
                    </a:lnTo>
                    <a:lnTo>
                      <a:pt x="1167" y="615"/>
                    </a:lnTo>
                    <a:lnTo>
                      <a:pt x="1197" y="707"/>
                    </a:lnTo>
                    <a:lnTo>
                      <a:pt x="1197" y="723"/>
                    </a:lnTo>
                    <a:lnTo>
                      <a:pt x="1167" y="753"/>
                    </a:lnTo>
                    <a:lnTo>
                      <a:pt x="1151" y="753"/>
                    </a:lnTo>
                    <a:lnTo>
                      <a:pt x="1121" y="738"/>
                    </a:lnTo>
                    <a:lnTo>
                      <a:pt x="1105" y="723"/>
                    </a:lnTo>
                    <a:lnTo>
                      <a:pt x="967" y="630"/>
                    </a:lnTo>
                    <a:lnTo>
                      <a:pt x="890" y="569"/>
                    </a:lnTo>
                    <a:lnTo>
                      <a:pt x="829" y="523"/>
                    </a:lnTo>
                    <a:lnTo>
                      <a:pt x="798" y="507"/>
                    </a:lnTo>
                    <a:lnTo>
                      <a:pt x="783" y="492"/>
                    </a:lnTo>
                    <a:lnTo>
                      <a:pt x="783" y="1323"/>
                    </a:lnTo>
                    <a:lnTo>
                      <a:pt x="768" y="1353"/>
                    </a:lnTo>
                    <a:lnTo>
                      <a:pt x="768" y="1384"/>
                    </a:lnTo>
                    <a:lnTo>
                      <a:pt x="752" y="1400"/>
                    </a:lnTo>
                    <a:lnTo>
                      <a:pt x="737" y="1400"/>
                    </a:lnTo>
                    <a:lnTo>
                      <a:pt x="722" y="1384"/>
                    </a:lnTo>
                    <a:lnTo>
                      <a:pt x="676" y="1323"/>
                    </a:lnTo>
                    <a:lnTo>
                      <a:pt x="645" y="1277"/>
                    </a:lnTo>
                    <a:lnTo>
                      <a:pt x="629" y="1230"/>
                    </a:lnTo>
                    <a:lnTo>
                      <a:pt x="629" y="1138"/>
                    </a:lnTo>
                    <a:lnTo>
                      <a:pt x="645" y="1061"/>
                    </a:lnTo>
                    <a:lnTo>
                      <a:pt x="676" y="923"/>
                    </a:lnTo>
                    <a:lnTo>
                      <a:pt x="691" y="707"/>
                    </a:lnTo>
                    <a:lnTo>
                      <a:pt x="691" y="261"/>
                    </a:lnTo>
                    <a:lnTo>
                      <a:pt x="676" y="169"/>
                    </a:lnTo>
                    <a:lnTo>
                      <a:pt x="476" y="200"/>
                    </a:lnTo>
                    <a:lnTo>
                      <a:pt x="338" y="230"/>
                    </a:lnTo>
                    <a:lnTo>
                      <a:pt x="246" y="246"/>
                    </a:lnTo>
                    <a:lnTo>
                      <a:pt x="200" y="277"/>
                    </a:lnTo>
                    <a:lnTo>
                      <a:pt x="108" y="277"/>
                    </a:lnTo>
                    <a:lnTo>
                      <a:pt x="77" y="246"/>
                    </a:lnTo>
                    <a:lnTo>
                      <a:pt x="31" y="230"/>
                    </a:lnTo>
                    <a:lnTo>
                      <a:pt x="16" y="200"/>
                    </a:lnTo>
                    <a:lnTo>
                      <a:pt x="0" y="184"/>
                    </a:lnTo>
                    <a:lnTo>
                      <a:pt x="31" y="153"/>
                    </a:lnTo>
                    <a:lnTo>
                      <a:pt x="123" y="153"/>
                    </a:lnTo>
                    <a:lnTo>
                      <a:pt x="230" y="138"/>
                    </a:lnTo>
                    <a:lnTo>
                      <a:pt x="353" y="123"/>
                    </a:lnTo>
                    <a:lnTo>
                      <a:pt x="522" y="107"/>
                    </a:lnTo>
                    <a:lnTo>
                      <a:pt x="768" y="76"/>
                    </a:lnTo>
                    <a:lnTo>
                      <a:pt x="1090" y="46"/>
                    </a:lnTo>
                    <a:lnTo>
                      <a:pt x="1151" y="46"/>
                    </a:lnTo>
                    <a:lnTo>
                      <a:pt x="1213" y="30"/>
                    </a:lnTo>
                    <a:lnTo>
                      <a:pt x="1243" y="15"/>
                    </a:lnTo>
                    <a:lnTo>
                      <a:pt x="1274" y="15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4" name="Freeform 100"/>
              <p:cNvSpPr>
                <a:spLocks/>
              </p:cNvSpPr>
              <p:nvPr/>
            </p:nvSpPr>
            <p:spPr bwMode="auto">
              <a:xfrm>
                <a:off x="3256" y="16175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92"/>
                  </a:cxn>
                  <a:cxn ang="0">
                    <a:pos x="660" y="200"/>
                  </a:cxn>
                  <a:cxn ang="0">
                    <a:pos x="690" y="339"/>
                  </a:cxn>
                  <a:cxn ang="0">
                    <a:pos x="660" y="462"/>
                  </a:cxn>
                  <a:cxn ang="0">
                    <a:pos x="583" y="569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69"/>
                  </a:cxn>
                  <a:cxn ang="0">
                    <a:pos x="31" y="462"/>
                  </a:cxn>
                  <a:cxn ang="0">
                    <a:pos x="0" y="339"/>
                  </a:cxn>
                  <a:cxn ang="0">
                    <a:pos x="31" y="200"/>
                  </a:cxn>
                  <a:cxn ang="0">
                    <a:pos x="107" y="92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92"/>
                    </a:lnTo>
                    <a:lnTo>
                      <a:pt x="660" y="200"/>
                    </a:lnTo>
                    <a:lnTo>
                      <a:pt x="690" y="339"/>
                    </a:lnTo>
                    <a:lnTo>
                      <a:pt x="660" y="462"/>
                    </a:lnTo>
                    <a:lnTo>
                      <a:pt x="583" y="569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69"/>
                    </a:lnTo>
                    <a:lnTo>
                      <a:pt x="31" y="462"/>
                    </a:lnTo>
                    <a:lnTo>
                      <a:pt x="0" y="339"/>
                    </a:lnTo>
                    <a:lnTo>
                      <a:pt x="31" y="200"/>
                    </a:lnTo>
                    <a:lnTo>
                      <a:pt x="107" y="92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5" name="Freeform 101"/>
              <p:cNvSpPr>
                <a:spLocks noEditPoints="1"/>
              </p:cNvSpPr>
              <p:nvPr/>
            </p:nvSpPr>
            <p:spPr bwMode="auto">
              <a:xfrm>
                <a:off x="5067" y="15560"/>
                <a:ext cx="1504" cy="1430"/>
              </a:xfrm>
              <a:custGeom>
                <a:avLst/>
                <a:gdLst/>
                <a:ahLst/>
                <a:cxnLst>
                  <a:cxn ang="0">
                    <a:pos x="905" y="923"/>
                  </a:cxn>
                  <a:cxn ang="0">
                    <a:pos x="875" y="815"/>
                  </a:cxn>
                  <a:cxn ang="0">
                    <a:pos x="875" y="923"/>
                  </a:cxn>
                  <a:cxn ang="0">
                    <a:pos x="721" y="584"/>
                  </a:cxn>
                  <a:cxn ang="0">
                    <a:pos x="752" y="646"/>
                  </a:cxn>
                  <a:cxn ang="0">
                    <a:pos x="568" y="707"/>
                  </a:cxn>
                  <a:cxn ang="0">
                    <a:pos x="598" y="1077"/>
                  </a:cxn>
                  <a:cxn ang="0">
                    <a:pos x="967" y="1338"/>
                  </a:cxn>
                  <a:cxn ang="0">
                    <a:pos x="1366" y="1230"/>
                  </a:cxn>
                  <a:cxn ang="0">
                    <a:pos x="1396" y="1030"/>
                  </a:cxn>
                  <a:cxn ang="0">
                    <a:pos x="1442" y="1138"/>
                  </a:cxn>
                  <a:cxn ang="0">
                    <a:pos x="1504" y="1277"/>
                  </a:cxn>
                  <a:cxn ang="0">
                    <a:pos x="1228" y="1415"/>
                  </a:cxn>
                  <a:cxn ang="0">
                    <a:pos x="660" y="1369"/>
                  </a:cxn>
                  <a:cxn ang="0">
                    <a:pos x="522" y="784"/>
                  </a:cxn>
                  <a:cxn ang="0">
                    <a:pos x="429" y="800"/>
                  </a:cxn>
                  <a:cxn ang="0">
                    <a:pos x="399" y="892"/>
                  </a:cxn>
                  <a:cxn ang="0">
                    <a:pos x="15" y="1261"/>
                  </a:cxn>
                  <a:cxn ang="0">
                    <a:pos x="107" y="1138"/>
                  </a:cxn>
                  <a:cxn ang="0">
                    <a:pos x="322" y="754"/>
                  </a:cxn>
                  <a:cxn ang="0">
                    <a:pos x="184" y="692"/>
                  </a:cxn>
                  <a:cxn ang="0">
                    <a:pos x="614" y="600"/>
                  </a:cxn>
                  <a:cxn ang="0">
                    <a:pos x="199" y="430"/>
                  </a:cxn>
                  <a:cxn ang="0">
                    <a:pos x="721" y="400"/>
                  </a:cxn>
                  <a:cxn ang="0">
                    <a:pos x="491" y="461"/>
                  </a:cxn>
                  <a:cxn ang="0">
                    <a:pos x="307" y="430"/>
                  </a:cxn>
                  <a:cxn ang="0">
                    <a:pos x="476" y="400"/>
                  </a:cxn>
                  <a:cxn ang="0">
                    <a:pos x="1059" y="307"/>
                  </a:cxn>
                  <a:cxn ang="0">
                    <a:pos x="1166" y="400"/>
                  </a:cxn>
                  <a:cxn ang="0">
                    <a:pos x="1166" y="523"/>
                  </a:cxn>
                  <a:cxn ang="0">
                    <a:pos x="1320" y="492"/>
                  </a:cxn>
                  <a:cxn ang="0">
                    <a:pos x="1350" y="554"/>
                  </a:cxn>
                  <a:cxn ang="0">
                    <a:pos x="1151" y="784"/>
                  </a:cxn>
                  <a:cxn ang="0">
                    <a:pos x="1135" y="1184"/>
                  </a:cxn>
                  <a:cxn ang="0">
                    <a:pos x="982" y="1123"/>
                  </a:cxn>
                  <a:cxn ang="0">
                    <a:pos x="890" y="1030"/>
                  </a:cxn>
                  <a:cxn ang="0">
                    <a:pos x="1059" y="1030"/>
                  </a:cxn>
                  <a:cxn ang="0">
                    <a:pos x="1013" y="615"/>
                  </a:cxn>
                  <a:cxn ang="0">
                    <a:pos x="875" y="646"/>
                  </a:cxn>
                  <a:cxn ang="0">
                    <a:pos x="844" y="584"/>
                  </a:cxn>
                  <a:cxn ang="0">
                    <a:pos x="1043" y="492"/>
                  </a:cxn>
                  <a:cxn ang="0">
                    <a:pos x="997" y="338"/>
                  </a:cxn>
                  <a:cxn ang="0">
                    <a:pos x="1243" y="0"/>
                  </a:cxn>
                  <a:cxn ang="0">
                    <a:pos x="1381" y="138"/>
                  </a:cxn>
                  <a:cxn ang="0">
                    <a:pos x="1243" y="184"/>
                  </a:cxn>
                  <a:cxn ang="0">
                    <a:pos x="1089" y="261"/>
                  </a:cxn>
                  <a:cxn ang="0">
                    <a:pos x="1135" y="61"/>
                  </a:cxn>
                  <a:cxn ang="0">
                    <a:pos x="690" y="123"/>
                  </a:cxn>
                  <a:cxn ang="0">
                    <a:pos x="322" y="200"/>
                  </a:cxn>
                  <a:cxn ang="0">
                    <a:pos x="199" y="430"/>
                  </a:cxn>
                  <a:cxn ang="0">
                    <a:pos x="199" y="246"/>
                  </a:cxn>
                  <a:cxn ang="0">
                    <a:pos x="291" y="77"/>
                  </a:cxn>
                  <a:cxn ang="0">
                    <a:pos x="583" y="92"/>
                  </a:cxn>
                </a:cxnLst>
                <a:rect l="0" t="0" r="r" b="b"/>
                <a:pathLst>
                  <a:path w="1504" h="1430">
                    <a:moveTo>
                      <a:pt x="905" y="923"/>
                    </a:moveTo>
                    <a:lnTo>
                      <a:pt x="890" y="938"/>
                    </a:lnTo>
                    <a:lnTo>
                      <a:pt x="875" y="938"/>
                    </a:lnTo>
                    <a:lnTo>
                      <a:pt x="905" y="923"/>
                    </a:lnTo>
                    <a:close/>
                    <a:moveTo>
                      <a:pt x="736" y="769"/>
                    </a:moveTo>
                    <a:lnTo>
                      <a:pt x="767" y="769"/>
                    </a:lnTo>
                    <a:lnTo>
                      <a:pt x="829" y="784"/>
                    </a:lnTo>
                    <a:lnTo>
                      <a:pt x="875" y="815"/>
                    </a:lnTo>
                    <a:lnTo>
                      <a:pt x="890" y="830"/>
                    </a:lnTo>
                    <a:lnTo>
                      <a:pt x="905" y="861"/>
                    </a:lnTo>
                    <a:lnTo>
                      <a:pt x="905" y="923"/>
                    </a:lnTo>
                    <a:lnTo>
                      <a:pt x="875" y="923"/>
                    </a:lnTo>
                    <a:lnTo>
                      <a:pt x="736" y="784"/>
                    </a:lnTo>
                    <a:lnTo>
                      <a:pt x="736" y="769"/>
                    </a:lnTo>
                    <a:close/>
                    <a:moveTo>
                      <a:pt x="660" y="584"/>
                    </a:moveTo>
                    <a:lnTo>
                      <a:pt x="721" y="584"/>
                    </a:lnTo>
                    <a:lnTo>
                      <a:pt x="752" y="600"/>
                    </a:lnTo>
                    <a:lnTo>
                      <a:pt x="782" y="630"/>
                    </a:lnTo>
                    <a:lnTo>
                      <a:pt x="767" y="646"/>
                    </a:lnTo>
                    <a:lnTo>
                      <a:pt x="752" y="646"/>
                    </a:lnTo>
                    <a:lnTo>
                      <a:pt x="736" y="661"/>
                    </a:lnTo>
                    <a:lnTo>
                      <a:pt x="690" y="661"/>
                    </a:lnTo>
                    <a:lnTo>
                      <a:pt x="629" y="677"/>
                    </a:lnTo>
                    <a:lnTo>
                      <a:pt x="568" y="707"/>
                    </a:lnTo>
                    <a:lnTo>
                      <a:pt x="598" y="723"/>
                    </a:lnTo>
                    <a:lnTo>
                      <a:pt x="644" y="769"/>
                    </a:lnTo>
                    <a:lnTo>
                      <a:pt x="629" y="830"/>
                    </a:lnTo>
                    <a:lnTo>
                      <a:pt x="598" y="1077"/>
                    </a:lnTo>
                    <a:lnTo>
                      <a:pt x="614" y="1200"/>
                    </a:lnTo>
                    <a:lnTo>
                      <a:pt x="675" y="1277"/>
                    </a:lnTo>
                    <a:lnTo>
                      <a:pt x="782" y="1323"/>
                    </a:lnTo>
                    <a:lnTo>
                      <a:pt x="967" y="1338"/>
                    </a:lnTo>
                    <a:lnTo>
                      <a:pt x="1151" y="1323"/>
                    </a:lnTo>
                    <a:lnTo>
                      <a:pt x="1274" y="1307"/>
                    </a:lnTo>
                    <a:lnTo>
                      <a:pt x="1320" y="1277"/>
                    </a:lnTo>
                    <a:lnTo>
                      <a:pt x="1366" y="1230"/>
                    </a:lnTo>
                    <a:lnTo>
                      <a:pt x="1366" y="1184"/>
                    </a:lnTo>
                    <a:lnTo>
                      <a:pt x="1381" y="1138"/>
                    </a:lnTo>
                    <a:lnTo>
                      <a:pt x="1381" y="1046"/>
                    </a:lnTo>
                    <a:lnTo>
                      <a:pt x="1396" y="1030"/>
                    </a:lnTo>
                    <a:lnTo>
                      <a:pt x="1412" y="1030"/>
                    </a:lnTo>
                    <a:lnTo>
                      <a:pt x="1412" y="1046"/>
                    </a:lnTo>
                    <a:lnTo>
                      <a:pt x="1427" y="1061"/>
                    </a:lnTo>
                    <a:lnTo>
                      <a:pt x="1442" y="1138"/>
                    </a:lnTo>
                    <a:lnTo>
                      <a:pt x="1473" y="1184"/>
                    </a:lnTo>
                    <a:lnTo>
                      <a:pt x="1488" y="1230"/>
                    </a:lnTo>
                    <a:lnTo>
                      <a:pt x="1488" y="1261"/>
                    </a:lnTo>
                    <a:lnTo>
                      <a:pt x="1504" y="1277"/>
                    </a:lnTo>
                    <a:lnTo>
                      <a:pt x="1504" y="1292"/>
                    </a:lnTo>
                    <a:lnTo>
                      <a:pt x="1458" y="1354"/>
                    </a:lnTo>
                    <a:lnTo>
                      <a:pt x="1366" y="1384"/>
                    </a:lnTo>
                    <a:lnTo>
                      <a:pt x="1228" y="1415"/>
                    </a:lnTo>
                    <a:lnTo>
                      <a:pt x="1105" y="1430"/>
                    </a:lnTo>
                    <a:lnTo>
                      <a:pt x="997" y="1430"/>
                    </a:lnTo>
                    <a:lnTo>
                      <a:pt x="798" y="1415"/>
                    </a:lnTo>
                    <a:lnTo>
                      <a:pt x="660" y="1369"/>
                    </a:lnTo>
                    <a:lnTo>
                      <a:pt x="568" y="1277"/>
                    </a:lnTo>
                    <a:lnTo>
                      <a:pt x="537" y="1215"/>
                    </a:lnTo>
                    <a:lnTo>
                      <a:pt x="522" y="1123"/>
                    </a:lnTo>
                    <a:lnTo>
                      <a:pt x="522" y="784"/>
                    </a:lnTo>
                    <a:lnTo>
                      <a:pt x="491" y="723"/>
                    </a:lnTo>
                    <a:lnTo>
                      <a:pt x="368" y="754"/>
                    </a:lnTo>
                    <a:lnTo>
                      <a:pt x="399" y="769"/>
                    </a:lnTo>
                    <a:lnTo>
                      <a:pt x="429" y="800"/>
                    </a:lnTo>
                    <a:lnTo>
                      <a:pt x="429" y="830"/>
                    </a:lnTo>
                    <a:lnTo>
                      <a:pt x="414" y="846"/>
                    </a:lnTo>
                    <a:lnTo>
                      <a:pt x="399" y="877"/>
                    </a:lnTo>
                    <a:lnTo>
                      <a:pt x="399" y="892"/>
                    </a:lnTo>
                    <a:lnTo>
                      <a:pt x="291" y="1077"/>
                    </a:lnTo>
                    <a:lnTo>
                      <a:pt x="169" y="1184"/>
                    </a:lnTo>
                    <a:lnTo>
                      <a:pt x="61" y="1246"/>
                    </a:lnTo>
                    <a:lnTo>
                      <a:pt x="15" y="1261"/>
                    </a:lnTo>
                    <a:lnTo>
                      <a:pt x="0" y="1261"/>
                    </a:lnTo>
                    <a:lnTo>
                      <a:pt x="0" y="1230"/>
                    </a:lnTo>
                    <a:lnTo>
                      <a:pt x="30" y="1200"/>
                    </a:lnTo>
                    <a:lnTo>
                      <a:pt x="107" y="1138"/>
                    </a:lnTo>
                    <a:lnTo>
                      <a:pt x="215" y="1030"/>
                    </a:lnTo>
                    <a:lnTo>
                      <a:pt x="291" y="907"/>
                    </a:lnTo>
                    <a:lnTo>
                      <a:pt x="322" y="769"/>
                    </a:lnTo>
                    <a:lnTo>
                      <a:pt x="322" y="754"/>
                    </a:lnTo>
                    <a:lnTo>
                      <a:pt x="245" y="754"/>
                    </a:lnTo>
                    <a:lnTo>
                      <a:pt x="199" y="738"/>
                    </a:lnTo>
                    <a:lnTo>
                      <a:pt x="169" y="707"/>
                    </a:lnTo>
                    <a:lnTo>
                      <a:pt x="184" y="692"/>
                    </a:lnTo>
                    <a:lnTo>
                      <a:pt x="199" y="692"/>
                    </a:lnTo>
                    <a:lnTo>
                      <a:pt x="399" y="646"/>
                    </a:lnTo>
                    <a:lnTo>
                      <a:pt x="537" y="615"/>
                    </a:lnTo>
                    <a:lnTo>
                      <a:pt x="614" y="600"/>
                    </a:lnTo>
                    <a:lnTo>
                      <a:pt x="660" y="584"/>
                    </a:lnTo>
                    <a:close/>
                    <a:moveTo>
                      <a:pt x="199" y="430"/>
                    </a:moveTo>
                    <a:lnTo>
                      <a:pt x="215" y="446"/>
                    </a:lnTo>
                    <a:lnTo>
                      <a:pt x="199" y="430"/>
                    </a:lnTo>
                    <a:close/>
                    <a:moveTo>
                      <a:pt x="583" y="354"/>
                    </a:moveTo>
                    <a:lnTo>
                      <a:pt x="675" y="354"/>
                    </a:lnTo>
                    <a:lnTo>
                      <a:pt x="706" y="369"/>
                    </a:lnTo>
                    <a:lnTo>
                      <a:pt x="721" y="400"/>
                    </a:lnTo>
                    <a:lnTo>
                      <a:pt x="706" y="415"/>
                    </a:lnTo>
                    <a:lnTo>
                      <a:pt x="660" y="430"/>
                    </a:lnTo>
                    <a:lnTo>
                      <a:pt x="583" y="446"/>
                    </a:lnTo>
                    <a:lnTo>
                      <a:pt x="491" y="461"/>
                    </a:lnTo>
                    <a:lnTo>
                      <a:pt x="429" y="477"/>
                    </a:lnTo>
                    <a:lnTo>
                      <a:pt x="383" y="477"/>
                    </a:lnTo>
                    <a:lnTo>
                      <a:pt x="337" y="461"/>
                    </a:lnTo>
                    <a:lnTo>
                      <a:pt x="307" y="430"/>
                    </a:lnTo>
                    <a:lnTo>
                      <a:pt x="337" y="430"/>
                    </a:lnTo>
                    <a:lnTo>
                      <a:pt x="337" y="415"/>
                    </a:lnTo>
                    <a:lnTo>
                      <a:pt x="368" y="415"/>
                    </a:lnTo>
                    <a:lnTo>
                      <a:pt x="476" y="400"/>
                    </a:lnTo>
                    <a:lnTo>
                      <a:pt x="537" y="384"/>
                    </a:lnTo>
                    <a:lnTo>
                      <a:pt x="583" y="354"/>
                    </a:lnTo>
                    <a:close/>
                    <a:moveTo>
                      <a:pt x="1013" y="307"/>
                    </a:moveTo>
                    <a:lnTo>
                      <a:pt x="1059" y="307"/>
                    </a:lnTo>
                    <a:lnTo>
                      <a:pt x="1089" y="323"/>
                    </a:lnTo>
                    <a:lnTo>
                      <a:pt x="1120" y="354"/>
                    </a:lnTo>
                    <a:lnTo>
                      <a:pt x="1151" y="369"/>
                    </a:lnTo>
                    <a:lnTo>
                      <a:pt x="1166" y="400"/>
                    </a:lnTo>
                    <a:lnTo>
                      <a:pt x="1166" y="415"/>
                    </a:lnTo>
                    <a:lnTo>
                      <a:pt x="1151" y="446"/>
                    </a:lnTo>
                    <a:lnTo>
                      <a:pt x="1151" y="523"/>
                    </a:lnTo>
                    <a:lnTo>
                      <a:pt x="1166" y="523"/>
                    </a:lnTo>
                    <a:lnTo>
                      <a:pt x="1166" y="507"/>
                    </a:lnTo>
                    <a:lnTo>
                      <a:pt x="1181" y="507"/>
                    </a:lnTo>
                    <a:lnTo>
                      <a:pt x="1228" y="492"/>
                    </a:lnTo>
                    <a:lnTo>
                      <a:pt x="1320" y="492"/>
                    </a:lnTo>
                    <a:lnTo>
                      <a:pt x="1350" y="507"/>
                    </a:lnTo>
                    <a:lnTo>
                      <a:pt x="1381" y="538"/>
                    </a:lnTo>
                    <a:lnTo>
                      <a:pt x="1366" y="554"/>
                    </a:lnTo>
                    <a:lnTo>
                      <a:pt x="1350" y="554"/>
                    </a:lnTo>
                    <a:lnTo>
                      <a:pt x="1289" y="569"/>
                    </a:lnTo>
                    <a:lnTo>
                      <a:pt x="1181" y="569"/>
                    </a:lnTo>
                    <a:lnTo>
                      <a:pt x="1151" y="584"/>
                    </a:lnTo>
                    <a:lnTo>
                      <a:pt x="1151" y="784"/>
                    </a:lnTo>
                    <a:lnTo>
                      <a:pt x="1166" y="923"/>
                    </a:lnTo>
                    <a:lnTo>
                      <a:pt x="1166" y="1077"/>
                    </a:lnTo>
                    <a:lnTo>
                      <a:pt x="1151" y="1138"/>
                    </a:lnTo>
                    <a:lnTo>
                      <a:pt x="1135" y="1184"/>
                    </a:lnTo>
                    <a:lnTo>
                      <a:pt x="1120" y="1215"/>
                    </a:lnTo>
                    <a:lnTo>
                      <a:pt x="1105" y="1230"/>
                    </a:lnTo>
                    <a:lnTo>
                      <a:pt x="1089" y="1230"/>
                    </a:lnTo>
                    <a:lnTo>
                      <a:pt x="982" y="1123"/>
                    </a:lnTo>
                    <a:lnTo>
                      <a:pt x="936" y="1092"/>
                    </a:lnTo>
                    <a:lnTo>
                      <a:pt x="921" y="1077"/>
                    </a:lnTo>
                    <a:lnTo>
                      <a:pt x="890" y="1061"/>
                    </a:lnTo>
                    <a:lnTo>
                      <a:pt x="890" y="1030"/>
                    </a:lnTo>
                    <a:lnTo>
                      <a:pt x="936" y="1030"/>
                    </a:lnTo>
                    <a:lnTo>
                      <a:pt x="967" y="1046"/>
                    </a:lnTo>
                    <a:lnTo>
                      <a:pt x="1043" y="1046"/>
                    </a:lnTo>
                    <a:lnTo>
                      <a:pt x="1059" y="1030"/>
                    </a:lnTo>
                    <a:lnTo>
                      <a:pt x="1059" y="1000"/>
                    </a:lnTo>
                    <a:lnTo>
                      <a:pt x="1074" y="969"/>
                    </a:lnTo>
                    <a:lnTo>
                      <a:pt x="1074" y="600"/>
                    </a:lnTo>
                    <a:lnTo>
                      <a:pt x="1013" y="615"/>
                    </a:lnTo>
                    <a:lnTo>
                      <a:pt x="967" y="630"/>
                    </a:lnTo>
                    <a:lnTo>
                      <a:pt x="936" y="630"/>
                    </a:lnTo>
                    <a:lnTo>
                      <a:pt x="905" y="646"/>
                    </a:lnTo>
                    <a:lnTo>
                      <a:pt x="875" y="646"/>
                    </a:lnTo>
                    <a:lnTo>
                      <a:pt x="844" y="630"/>
                    </a:lnTo>
                    <a:lnTo>
                      <a:pt x="813" y="600"/>
                    </a:lnTo>
                    <a:lnTo>
                      <a:pt x="829" y="584"/>
                    </a:lnTo>
                    <a:lnTo>
                      <a:pt x="844" y="584"/>
                    </a:lnTo>
                    <a:lnTo>
                      <a:pt x="890" y="569"/>
                    </a:lnTo>
                    <a:lnTo>
                      <a:pt x="951" y="569"/>
                    </a:lnTo>
                    <a:lnTo>
                      <a:pt x="1043" y="554"/>
                    </a:lnTo>
                    <a:lnTo>
                      <a:pt x="1043" y="492"/>
                    </a:lnTo>
                    <a:lnTo>
                      <a:pt x="1028" y="430"/>
                    </a:lnTo>
                    <a:lnTo>
                      <a:pt x="1028" y="384"/>
                    </a:lnTo>
                    <a:lnTo>
                      <a:pt x="1013" y="354"/>
                    </a:lnTo>
                    <a:lnTo>
                      <a:pt x="997" y="338"/>
                    </a:lnTo>
                    <a:lnTo>
                      <a:pt x="997" y="323"/>
                    </a:lnTo>
                    <a:lnTo>
                      <a:pt x="1013" y="307"/>
                    </a:lnTo>
                    <a:close/>
                    <a:moveTo>
                      <a:pt x="1181" y="0"/>
                    </a:moveTo>
                    <a:lnTo>
                      <a:pt x="1243" y="0"/>
                    </a:lnTo>
                    <a:lnTo>
                      <a:pt x="1304" y="61"/>
                    </a:lnTo>
                    <a:lnTo>
                      <a:pt x="1350" y="92"/>
                    </a:lnTo>
                    <a:lnTo>
                      <a:pt x="1366" y="123"/>
                    </a:lnTo>
                    <a:lnTo>
                      <a:pt x="1381" y="138"/>
                    </a:lnTo>
                    <a:lnTo>
                      <a:pt x="1381" y="154"/>
                    </a:lnTo>
                    <a:lnTo>
                      <a:pt x="1350" y="154"/>
                    </a:lnTo>
                    <a:lnTo>
                      <a:pt x="1320" y="169"/>
                    </a:lnTo>
                    <a:lnTo>
                      <a:pt x="1243" y="184"/>
                    </a:lnTo>
                    <a:lnTo>
                      <a:pt x="1181" y="215"/>
                    </a:lnTo>
                    <a:lnTo>
                      <a:pt x="1151" y="246"/>
                    </a:lnTo>
                    <a:lnTo>
                      <a:pt x="1105" y="261"/>
                    </a:lnTo>
                    <a:lnTo>
                      <a:pt x="1089" y="261"/>
                    </a:lnTo>
                    <a:lnTo>
                      <a:pt x="1089" y="230"/>
                    </a:lnTo>
                    <a:lnTo>
                      <a:pt x="1151" y="107"/>
                    </a:lnTo>
                    <a:lnTo>
                      <a:pt x="1151" y="77"/>
                    </a:lnTo>
                    <a:lnTo>
                      <a:pt x="1135" y="61"/>
                    </a:lnTo>
                    <a:lnTo>
                      <a:pt x="1105" y="61"/>
                    </a:lnTo>
                    <a:lnTo>
                      <a:pt x="997" y="77"/>
                    </a:lnTo>
                    <a:lnTo>
                      <a:pt x="844" y="92"/>
                    </a:lnTo>
                    <a:lnTo>
                      <a:pt x="690" y="123"/>
                    </a:lnTo>
                    <a:lnTo>
                      <a:pt x="537" y="169"/>
                    </a:lnTo>
                    <a:lnTo>
                      <a:pt x="414" y="184"/>
                    </a:lnTo>
                    <a:lnTo>
                      <a:pt x="368" y="200"/>
                    </a:lnTo>
                    <a:lnTo>
                      <a:pt x="322" y="200"/>
                    </a:lnTo>
                    <a:lnTo>
                      <a:pt x="322" y="184"/>
                    </a:lnTo>
                    <a:lnTo>
                      <a:pt x="291" y="246"/>
                    </a:lnTo>
                    <a:lnTo>
                      <a:pt x="230" y="400"/>
                    </a:lnTo>
                    <a:lnTo>
                      <a:pt x="199" y="430"/>
                    </a:lnTo>
                    <a:lnTo>
                      <a:pt x="169" y="400"/>
                    </a:lnTo>
                    <a:lnTo>
                      <a:pt x="153" y="369"/>
                    </a:lnTo>
                    <a:lnTo>
                      <a:pt x="153" y="338"/>
                    </a:lnTo>
                    <a:lnTo>
                      <a:pt x="199" y="246"/>
                    </a:lnTo>
                    <a:lnTo>
                      <a:pt x="230" y="215"/>
                    </a:lnTo>
                    <a:lnTo>
                      <a:pt x="261" y="123"/>
                    </a:lnTo>
                    <a:lnTo>
                      <a:pt x="261" y="77"/>
                    </a:lnTo>
                    <a:lnTo>
                      <a:pt x="291" y="77"/>
                    </a:lnTo>
                    <a:lnTo>
                      <a:pt x="322" y="107"/>
                    </a:lnTo>
                    <a:lnTo>
                      <a:pt x="337" y="138"/>
                    </a:lnTo>
                    <a:lnTo>
                      <a:pt x="429" y="123"/>
                    </a:lnTo>
                    <a:lnTo>
                      <a:pt x="583" y="92"/>
                    </a:lnTo>
                    <a:lnTo>
                      <a:pt x="951" y="30"/>
                    </a:lnTo>
                    <a:lnTo>
                      <a:pt x="1089" y="15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6" name="Freeform 102"/>
              <p:cNvSpPr>
                <a:spLocks noEditPoints="1"/>
              </p:cNvSpPr>
              <p:nvPr/>
            </p:nvSpPr>
            <p:spPr bwMode="auto">
              <a:xfrm>
                <a:off x="6939" y="15452"/>
                <a:ext cx="1427" cy="1677"/>
              </a:xfrm>
              <a:custGeom>
                <a:avLst/>
                <a:gdLst/>
                <a:ahLst/>
                <a:cxnLst>
                  <a:cxn ang="0">
                    <a:pos x="430" y="892"/>
                  </a:cxn>
                  <a:cxn ang="0">
                    <a:pos x="583" y="862"/>
                  </a:cxn>
                  <a:cxn ang="0">
                    <a:pos x="522" y="769"/>
                  </a:cxn>
                  <a:cxn ang="0">
                    <a:pos x="614" y="692"/>
                  </a:cxn>
                  <a:cxn ang="0">
                    <a:pos x="767" y="538"/>
                  </a:cxn>
                  <a:cxn ang="0">
                    <a:pos x="752" y="631"/>
                  </a:cxn>
                  <a:cxn ang="0">
                    <a:pos x="844" y="662"/>
                  </a:cxn>
                  <a:cxn ang="0">
                    <a:pos x="706" y="708"/>
                  </a:cxn>
                  <a:cxn ang="0">
                    <a:pos x="844" y="800"/>
                  </a:cxn>
                  <a:cxn ang="0">
                    <a:pos x="906" y="800"/>
                  </a:cxn>
                  <a:cxn ang="0">
                    <a:pos x="952" y="677"/>
                  </a:cxn>
                  <a:cxn ang="0">
                    <a:pos x="982" y="554"/>
                  </a:cxn>
                  <a:cxn ang="0">
                    <a:pos x="629" y="169"/>
                  </a:cxn>
                  <a:cxn ang="0">
                    <a:pos x="752" y="262"/>
                  </a:cxn>
                  <a:cxn ang="0">
                    <a:pos x="798" y="323"/>
                  </a:cxn>
                  <a:cxn ang="0">
                    <a:pos x="952" y="354"/>
                  </a:cxn>
                  <a:cxn ang="0">
                    <a:pos x="798" y="400"/>
                  </a:cxn>
                  <a:cxn ang="0">
                    <a:pos x="859" y="508"/>
                  </a:cxn>
                  <a:cxn ang="0">
                    <a:pos x="1090" y="538"/>
                  </a:cxn>
                  <a:cxn ang="0">
                    <a:pos x="1074" y="723"/>
                  </a:cxn>
                  <a:cxn ang="0">
                    <a:pos x="936" y="985"/>
                  </a:cxn>
                  <a:cxn ang="0">
                    <a:pos x="844" y="923"/>
                  </a:cxn>
                  <a:cxn ang="0">
                    <a:pos x="1212" y="1031"/>
                  </a:cxn>
                  <a:cxn ang="0">
                    <a:pos x="1397" y="1062"/>
                  </a:cxn>
                  <a:cxn ang="0">
                    <a:pos x="859" y="1154"/>
                  </a:cxn>
                  <a:cxn ang="0">
                    <a:pos x="706" y="1631"/>
                  </a:cxn>
                  <a:cxn ang="0">
                    <a:pos x="629" y="1569"/>
                  </a:cxn>
                  <a:cxn ang="0">
                    <a:pos x="184" y="1262"/>
                  </a:cxn>
                  <a:cxn ang="0">
                    <a:pos x="61" y="1215"/>
                  </a:cxn>
                  <a:cxn ang="0">
                    <a:pos x="629" y="1077"/>
                  </a:cxn>
                  <a:cxn ang="0">
                    <a:pos x="460" y="938"/>
                  </a:cxn>
                  <a:cxn ang="0">
                    <a:pos x="399" y="938"/>
                  </a:cxn>
                  <a:cxn ang="0">
                    <a:pos x="307" y="615"/>
                  </a:cxn>
                  <a:cxn ang="0">
                    <a:pos x="384" y="569"/>
                  </a:cxn>
                  <a:cxn ang="0">
                    <a:pos x="645" y="523"/>
                  </a:cxn>
                  <a:cxn ang="0">
                    <a:pos x="445" y="400"/>
                  </a:cxn>
                  <a:cxn ang="0">
                    <a:pos x="645" y="354"/>
                  </a:cxn>
                  <a:cxn ang="0">
                    <a:pos x="583" y="200"/>
                  </a:cxn>
                  <a:cxn ang="0">
                    <a:pos x="1044" y="0"/>
                  </a:cxn>
                  <a:cxn ang="0">
                    <a:pos x="1305" y="138"/>
                  </a:cxn>
                  <a:cxn ang="0">
                    <a:pos x="1182" y="185"/>
                  </a:cxn>
                  <a:cxn ang="0">
                    <a:pos x="1013" y="215"/>
                  </a:cxn>
                  <a:cxn ang="0">
                    <a:pos x="798" y="92"/>
                  </a:cxn>
                  <a:cxn ang="0">
                    <a:pos x="307" y="231"/>
                  </a:cxn>
                  <a:cxn ang="0">
                    <a:pos x="169" y="385"/>
                  </a:cxn>
                  <a:cxn ang="0">
                    <a:pos x="184" y="262"/>
                  </a:cxn>
                  <a:cxn ang="0">
                    <a:pos x="261" y="46"/>
                  </a:cxn>
                  <a:cxn ang="0">
                    <a:pos x="384" y="108"/>
                  </a:cxn>
                  <a:cxn ang="0">
                    <a:pos x="921" y="15"/>
                  </a:cxn>
                </a:cxnLst>
                <a:rect l="0" t="0" r="r" b="b"/>
                <a:pathLst>
                  <a:path w="1427" h="1677">
                    <a:moveTo>
                      <a:pt x="614" y="585"/>
                    </a:moveTo>
                    <a:lnTo>
                      <a:pt x="368" y="631"/>
                    </a:lnTo>
                    <a:lnTo>
                      <a:pt x="399" y="785"/>
                    </a:lnTo>
                    <a:lnTo>
                      <a:pt x="430" y="892"/>
                    </a:lnTo>
                    <a:lnTo>
                      <a:pt x="491" y="892"/>
                    </a:lnTo>
                    <a:lnTo>
                      <a:pt x="522" y="877"/>
                    </a:lnTo>
                    <a:lnTo>
                      <a:pt x="553" y="877"/>
                    </a:lnTo>
                    <a:lnTo>
                      <a:pt x="583" y="862"/>
                    </a:lnTo>
                    <a:lnTo>
                      <a:pt x="629" y="862"/>
                    </a:lnTo>
                    <a:lnTo>
                      <a:pt x="629" y="754"/>
                    </a:lnTo>
                    <a:lnTo>
                      <a:pt x="568" y="769"/>
                    </a:lnTo>
                    <a:lnTo>
                      <a:pt x="522" y="769"/>
                    </a:lnTo>
                    <a:lnTo>
                      <a:pt x="491" y="738"/>
                    </a:lnTo>
                    <a:lnTo>
                      <a:pt x="507" y="738"/>
                    </a:lnTo>
                    <a:lnTo>
                      <a:pt x="553" y="708"/>
                    </a:lnTo>
                    <a:lnTo>
                      <a:pt x="614" y="692"/>
                    </a:lnTo>
                    <a:lnTo>
                      <a:pt x="614" y="585"/>
                    </a:lnTo>
                    <a:close/>
                    <a:moveTo>
                      <a:pt x="906" y="523"/>
                    </a:moveTo>
                    <a:lnTo>
                      <a:pt x="906" y="538"/>
                    </a:lnTo>
                    <a:lnTo>
                      <a:pt x="767" y="538"/>
                    </a:lnTo>
                    <a:lnTo>
                      <a:pt x="706" y="554"/>
                    </a:lnTo>
                    <a:lnTo>
                      <a:pt x="706" y="646"/>
                    </a:lnTo>
                    <a:lnTo>
                      <a:pt x="737" y="646"/>
                    </a:lnTo>
                    <a:lnTo>
                      <a:pt x="752" y="631"/>
                    </a:lnTo>
                    <a:lnTo>
                      <a:pt x="783" y="631"/>
                    </a:lnTo>
                    <a:lnTo>
                      <a:pt x="798" y="646"/>
                    </a:lnTo>
                    <a:lnTo>
                      <a:pt x="829" y="646"/>
                    </a:lnTo>
                    <a:lnTo>
                      <a:pt x="844" y="662"/>
                    </a:lnTo>
                    <a:lnTo>
                      <a:pt x="844" y="692"/>
                    </a:lnTo>
                    <a:lnTo>
                      <a:pt x="767" y="692"/>
                    </a:lnTo>
                    <a:lnTo>
                      <a:pt x="737" y="708"/>
                    </a:lnTo>
                    <a:lnTo>
                      <a:pt x="706" y="708"/>
                    </a:lnTo>
                    <a:lnTo>
                      <a:pt x="706" y="815"/>
                    </a:lnTo>
                    <a:lnTo>
                      <a:pt x="721" y="815"/>
                    </a:lnTo>
                    <a:lnTo>
                      <a:pt x="767" y="800"/>
                    </a:lnTo>
                    <a:lnTo>
                      <a:pt x="844" y="800"/>
                    </a:lnTo>
                    <a:lnTo>
                      <a:pt x="875" y="815"/>
                    </a:lnTo>
                    <a:lnTo>
                      <a:pt x="890" y="815"/>
                    </a:lnTo>
                    <a:lnTo>
                      <a:pt x="890" y="800"/>
                    </a:lnTo>
                    <a:lnTo>
                      <a:pt x="906" y="800"/>
                    </a:lnTo>
                    <a:lnTo>
                      <a:pt x="921" y="785"/>
                    </a:lnTo>
                    <a:lnTo>
                      <a:pt x="921" y="754"/>
                    </a:lnTo>
                    <a:lnTo>
                      <a:pt x="936" y="708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lnTo>
                      <a:pt x="982" y="585"/>
                    </a:lnTo>
                    <a:lnTo>
                      <a:pt x="982" y="554"/>
                    </a:lnTo>
                    <a:lnTo>
                      <a:pt x="967" y="538"/>
                    </a:lnTo>
                    <a:lnTo>
                      <a:pt x="936" y="523"/>
                    </a:lnTo>
                    <a:lnTo>
                      <a:pt x="906" y="523"/>
                    </a:lnTo>
                    <a:close/>
                    <a:moveTo>
                      <a:pt x="629" y="169"/>
                    </a:moveTo>
                    <a:lnTo>
                      <a:pt x="660" y="169"/>
                    </a:lnTo>
                    <a:lnTo>
                      <a:pt x="691" y="185"/>
                    </a:lnTo>
                    <a:lnTo>
                      <a:pt x="737" y="231"/>
                    </a:lnTo>
                    <a:lnTo>
                      <a:pt x="752" y="262"/>
                    </a:lnTo>
                    <a:lnTo>
                      <a:pt x="752" y="277"/>
                    </a:lnTo>
                    <a:lnTo>
                      <a:pt x="737" y="308"/>
                    </a:lnTo>
                    <a:lnTo>
                      <a:pt x="737" y="338"/>
                    </a:lnTo>
                    <a:lnTo>
                      <a:pt x="798" y="323"/>
                    </a:lnTo>
                    <a:lnTo>
                      <a:pt x="844" y="308"/>
                    </a:lnTo>
                    <a:lnTo>
                      <a:pt x="906" y="308"/>
                    </a:lnTo>
                    <a:lnTo>
                      <a:pt x="936" y="323"/>
                    </a:lnTo>
                    <a:lnTo>
                      <a:pt x="952" y="354"/>
                    </a:lnTo>
                    <a:lnTo>
                      <a:pt x="936" y="369"/>
                    </a:lnTo>
                    <a:lnTo>
                      <a:pt x="906" y="369"/>
                    </a:lnTo>
                    <a:lnTo>
                      <a:pt x="859" y="385"/>
                    </a:lnTo>
                    <a:lnTo>
                      <a:pt x="798" y="400"/>
                    </a:lnTo>
                    <a:lnTo>
                      <a:pt x="721" y="415"/>
                    </a:lnTo>
                    <a:lnTo>
                      <a:pt x="721" y="538"/>
                    </a:lnTo>
                    <a:lnTo>
                      <a:pt x="783" y="523"/>
                    </a:lnTo>
                    <a:lnTo>
                      <a:pt x="859" y="508"/>
                    </a:lnTo>
                    <a:lnTo>
                      <a:pt x="952" y="492"/>
                    </a:lnTo>
                    <a:lnTo>
                      <a:pt x="1013" y="492"/>
                    </a:lnTo>
                    <a:lnTo>
                      <a:pt x="1044" y="508"/>
                    </a:lnTo>
                    <a:lnTo>
                      <a:pt x="1090" y="538"/>
                    </a:lnTo>
                    <a:lnTo>
                      <a:pt x="1136" y="585"/>
                    </a:lnTo>
                    <a:lnTo>
                      <a:pt x="1136" y="631"/>
                    </a:lnTo>
                    <a:lnTo>
                      <a:pt x="1105" y="662"/>
                    </a:lnTo>
                    <a:lnTo>
                      <a:pt x="1074" y="723"/>
                    </a:lnTo>
                    <a:lnTo>
                      <a:pt x="1028" y="862"/>
                    </a:lnTo>
                    <a:lnTo>
                      <a:pt x="982" y="954"/>
                    </a:lnTo>
                    <a:lnTo>
                      <a:pt x="952" y="985"/>
                    </a:lnTo>
                    <a:lnTo>
                      <a:pt x="936" y="985"/>
                    </a:lnTo>
                    <a:lnTo>
                      <a:pt x="921" y="969"/>
                    </a:lnTo>
                    <a:lnTo>
                      <a:pt x="906" y="938"/>
                    </a:lnTo>
                    <a:lnTo>
                      <a:pt x="890" y="923"/>
                    </a:lnTo>
                    <a:lnTo>
                      <a:pt x="844" y="923"/>
                    </a:lnTo>
                    <a:lnTo>
                      <a:pt x="783" y="938"/>
                    </a:lnTo>
                    <a:lnTo>
                      <a:pt x="721" y="938"/>
                    </a:lnTo>
                    <a:lnTo>
                      <a:pt x="721" y="1108"/>
                    </a:lnTo>
                    <a:lnTo>
                      <a:pt x="1212" y="1031"/>
                    </a:lnTo>
                    <a:lnTo>
                      <a:pt x="1228" y="1015"/>
                    </a:lnTo>
                    <a:lnTo>
                      <a:pt x="1305" y="1015"/>
                    </a:lnTo>
                    <a:lnTo>
                      <a:pt x="1351" y="1046"/>
                    </a:lnTo>
                    <a:lnTo>
                      <a:pt x="1397" y="1062"/>
                    </a:lnTo>
                    <a:lnTo>
                      <a:pt x="1427" y="1123"/>
                    </a:lnTo>
                    <a:lnTo>
                      <a:pt x="1427" y="1138"/>
                    </a:lnTo>
                    <a:lnTo>
                      <a:pt x="1412" y="1154"/>
                    </a:lnTo>
                    <a:lnTo>
                      <a:pt x="859" y="1154"/>
                    </a:lnTo>
                    <a:lnTo>
                      <a:pt x="737" y="1169"/>
                    </a:lnTo>
                    <a:lnTo>
                      <a:pt x="737" y="1400"/>
                    </a:lnTo>
                    <a:lnTo>
                      <a:pt x="721" y="1523"/>
                    </a:lnTo>
                    <a:lnTo>
                      <a:pt x="706" y="1631"/>
                    </a:lnTo>
                    <a:lnTo>
                      <a:pt x="675" y="1677"/>
                    </a:lnTo>
                    <a:lnTo>
                      <a:pt x="660" y="1677"/>
                    </a:lnTo>
                    <a:lnTo>
                      <a:pt x="645" y="1646"/>
                    </a:lnTo>
                    <a:lnTo>
                      <a:pt x="629" y="1569"/>
                    </a:lnTo>
                    <a:lnTo>
                      <a:pt x="629" y="1185"/>
                    </a:lnTo>
                    <a:lnTo>
                      <a:pt x="399" y="1215"/>
                    </a:lnTo>
                    <a:lnTo>
                      <a:pt x="261" y="1231"/>
                    </a:lnTo>
                    <a:lnTo>
                      <a:pt x="184" y="1262"/>
                    </a:lnTo>
                    <a:lnTo>
                      <a:pt x="138" y="1277"/>
                    </a:lnTo>
                    <a:lnTo>
                      <a:pt x="108" y="1277"/>
                    </a:lnTo>
                    <a:lnTo>
                      <a:pt x="108" y="1215"/>
                    </a:lnTo>
                    <a:lnTo>
                      <a:pt x="61" y="1215"/>
                    </a:lnTo>
                    <a:lnTo>
                      <a:pt x="0" y="1154"/>
                    </a:lnTo>
                    <a:lnTo>
                      <a:pt x="0" y="1138"/>
                    </a:lnTo>
                    <a:lnTo>
                      <a:pt x="15" y="1138"/>
                    </a:lnTo>
                    <a:lnTo>
                      <a:pt x="629" y="1077"/>
                    </a:lnTo>
                    <a:lnTo>
                      <a:pt x="629" y="923"/>
                    </a:lnTo>
                    <a:lnTo>
                      <a:pt x="553" y="923"/>
                    </a:lnTo>
                    <a:lnTo>
                      <a:pt x="491" y="938"/>
                    </a:lnTo>
                    <a:lnTo>
                      <a:pt x="460" y="938"/>
                    </a:lnTo>
                    <a:lnTo>
                      <a:pt x="460" y="969"/>
                    </a:lnTo>
                    <a:lnTo>
                      <a:pt x="445" y="969"/>
                    </a:lnTo>
                    <a:lnTo>
                      <a:pt x="430" y="954"/>
                    </a:lnTo>
                    <a:lnTo>
                      <a:pt x="399" y="938"/>
                    </a:lnTo>
                    <a:lnTo>
                      <a:pt x="384" y="908"/>
                    </a:lnTo>
                    <a:lnTo>
                      <a:pt x="384" y="862"/>
                    </a:lnTo>
                    <a:lnTo>
                      <a:pt x="338" y="708"/>
                    </a:lnTo>
                    <a:lnTo>
                      <a:pt x="307" y="615"/>
                    </a:lnTo>
                    <a:lnTo>
                      <a:pt x="276" y="569"/>
                    </a:lnTo>
                    <a:lnTo>
                      <a:pt x="276" y="554"/>
                    </a:lnTo>
                    <a:lnTo>
                      <a:pt x="368" y="554"/>
                    </a:lnTo>
                    <a:lnTo>
                      <a:pt x="384" y="569"/>
                    </a:lnTo>
                    <a:lnTo>
                      <a:pt x="568" y="538"/>
                    </a:lnTo>
                    <a:lnTo>
                      <a:pt x="583" y="538"/>
                    </a:lnTo>
                    <a:lnTo>
                      <a:pt x="614" y="523"/>
                    </a:lnTo>
                    <a:lnTo>
                      <a:pt x="645" y="523"/>
                    </a:lnTo>
                    <a:lnTo>
                      <a:pt x="645" y="415"/>
                    </a:lnTo>
                    <a:lnTo>
                      <a:pt x="507" y="415"/>
                    </a:lnTo>
                    <a:lnTo>
                      <a:pt x="460" y="400"/>
                    </a:lnTo>
                    <a:lnTo>
                      <a:pt x="445" y="400"/>
                    </a:lnTo>
                    <a:lnTo>
                      <a:pt x="430" y="385"/>
                    </a:lnTo>
                    <a:lnTo>
                      <a:pt x="445" y="369"/>
                    </a:lnTo>
                    <a:lnTo>
                      <a:pt x="460" y="369"/>
                    </a:lnTo>
                    <a:lnTo>
                      <a:pt x="645" y="354"/>
                    </a:lnTo>
                    <a:lnTo>
                      <a:pt x="645" y="323"/>
                    </a:lnTo>
                    <a:lnTo>
                      <a:pt x="629" y="277"/>
                    </a:lnTo>
                    <a:lnTo>
                      <a:pt x="599" y="215"/>
                    </a:lnTo>
                    <a:lnTo>
                      <a:pt x="583" y="200"/>
                    </a:lnTo>
                    <a:lnTo>
                      <a:pt x="599" y="185"/>
                    </a:lnTo>
                    <a:lnTo>
                      <a:pt x="614" y="185"/>
                    </a:lnTo>
                    <a:lnTo>
                      <a:pt x="629" y="169"/>
                    </a:lnTo>
                    <a:close/>
                    <a:moveTo>
                      <a:pt x="1044" y="0"/>
                    </a:moveTo>
                    <a:lnTo>
                      <a:pt x="1151" y="0"/>
                    </a:lnTo>
                    <a:lnTo>
                      <a:pt x="1182" y="31"/>
                    </a:lnTo>
                    <a:lnTo>
                      <a:pt x="1228" y="62"/>
                    </a:lnTo>
                    <a:lnTo>
                      <a:pt x="1305" y="138"/>
                    </a:lnTo>
                    <a:lnTo>
                      <a:pt x="1305" y="154"/>
                    </a:lnTo>
                    <a:lnTo>
                      <a:pt x="1274" y="154"/>
                    </a:lnTo>
                    <a:lnTo>
                      <a:pt x="1243" y="169"/>
                    </a:lnTo>
                    <a:lnTo>
                      <a:pt x="1182" y="185"/>
                    </a:lnTo>
                    <a:lnTo>
                      <a:pt x="1090" y="215"/>
                    </a:lnTo>
                    <a:lnTo>
                      <a:pt x="1028" y="246"/>
                    </a:lnTo>
                    <a:lnTo>
                      <a:pt x="1013" y="246"/>
                    </a:lnTo>
                    <a:lnTo>
                      <a:pt x="1013" y="215"/>
                    </a:lnTo>
                    <a:lnTo>
                      <a:pt x="1074" y="92"/>
                    </a:lnTo>
                    <a:lnTo>
                      <a:pt x="1074" y="77"/>
                    </a:lnTo>
                    <a:lnTo>
                      <a:pt x="936" y="77"/>
                    </a:lnTo>
                    <a:lnTo>
                      <a:pt x="798" y="92"/>
                    </a:lnTo>
                    <a:lnTo>
                      <a:pt x="614" y="123"/>
                    </a:lnTo>
                    <a:lnTo>
                      <a:pt x="430" y="169"/>
                    </a:lnTo>
                    <a:lnTo>
                      <a:pt x="338" y="169"/>
                    </a:lnTo>
                    <a:lnTo>
                      <a:pt x="307" y="231"/>
                    </a:lnTo>
                    <a:lnTo>
                      <a:pt x="246" y="385"/>
                    </a:lnTo>
                    <a:lnTo>
                      <a:pt x="215" y="415"/>
                    </a:lnTo>
                    <a:lnTo>
                      <a:pt x="215" y="431"/>
                    </a:lnTo>
                    <a:lnTo>
                      <a:pt x="169" y="385"/>
                    </a:lnTo>
                    <a:lnTo>
                      <a:pt x="154" y="354"/>
                    </a:lnTo>
                    <a:lnTo>
                      <a:pt x="154" y="308"/>
                    </a:lnTo>
                    <a:lnTo>
                      <a:pt x="169" y="277"/>
                    </a:lnTo>
                    <a:lnTo>
                      <a:pt x="184" y="262"/>
                    </a:lnTo>
                    <a:lnTo>
                      <a:pt x="200" y="215"/>
                    </a:lnTo>
                    <a:lnTo>
                      <a:pt x="230" y="185"/>
                    </a:lnTo>
                    <a:lnTo>
                      <a:pt x="261" y="92"/>
                    </a:lnTo>
                    <a:lnTo>
                      <a:pt x="261" y="46"/>
                    </a:lnTo>
                    <a:lnTo>
                      <a:pt x="292" y="46"/>
                    </a:lnTo>
                    <a:lnTo>
                      <a:pt x="322" y="77"/>
                    </a:lnTo>
                    <a:lnTo>
                      <a:pt x="338" y="108"/>
                    </a:lnTo>
                    <a:lnTo>
                      <a:pt x="384" y="108"/>
                    </a:lnTo>
                    <a:lnTo>
                      <a:pt x="476" y="92"/>
                    </a:lnTo>
                    <a:lnTo>
                      <a:pt x="614" y="62"/>
                    </a:lnTo>
                    <a:lnTo>
                      <a:pt x="783" y="46"/>
                    </a:lnTo>
                    <a:lnTo>
                      <a:pt x="921" y="15"/>
                    </a:lnTo>
                    <a:lnTo>
                      <a:pt x="10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" name="Freeform 103"/>
              <p:cNvSpPr>
                <a:spLocks noEditPoints="1"/>
              </p:cNvSpPr>
              <p:nvPr/>
            </p:nvSpPr>
            <p:spPr bwMode="auto">
              <a:xfrm>
                <a:off x="8781" y="15498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6" y="954"/>
                  </a:cxn>
                  <a:cxn ang="0">
                    <a:pos x="736" y="816"/>
                  </a:cxn>
                  <a:cxn ang="0">
                    <a:pos x="798" y="708"/>
                  </a:cxn>
                  <a:cxn ang="0">
                    <a:pos x="920" y="785"/>
                  </a:cxn>
                  <a:cxn ang="0">
                    <a:pos x="920" y="846"/>
                  </a:cxn>
                  <a:cxn ang="0">
                    <a:pos x="859" y="954"/>
                  </a:cxn>
                  <a:cxn ang="0">
                    <a:pos x="874" y="1077"/>
                  </a:cxn>
                  <a:cxn ang="0">
                    <a:pos x="491" y="1108"/>
                  </a:cxn>
                  <a:cxn ang="0">
                    <a:pos x="429" y="1169"/>
                  </a:cxn>
                  <a:cxn ang="0">
                    <a:pos x="353" y="923"/>
                  </a:cxn>
                  <a:cxn ang="0">
                    <a:pos x="353" y="754"/>
                  </a:cxn>
                  <a:cxn ang="0">
                    <a:pos x="598" y="754"/>
                  </a:cxn>
                  <a:cxn ang="0">
                    <a:pos x="276" y="200"/>
                  </a:cxn>
                  <a:cxn ang="0">
                    <a:pos x="199" y="369"/>
                  </a:cxn>
                  <a:cxn ang="0">
                    <a:pos x="353" y="369"/>
                  </a:cxn>
                  <a:cxn ang="0">
                    <a:pos x="261" y="416"/>
                  </a:cxn>
                  <a:cxn ang="0">
                    <a:pos x="307" y="554"/>
                  </a:cxn>
                  <a:cxn ang="0">
                    <a:pos x="414" y="308"/>
                  </a:cxn>
                  <a:cxn ang="0">
                    <a:pos x="353" y="185"/>
                  </a:cxn>
                  <a:cxn ang="0">
                    <a:pos x="122" y="154"/>
                  </a:cxn>
                  <a:cxn ang="0">
                    <a:pos x="337" y="139"/>
                  </a:cxn>
                  <a:cxn ang="0">
                    <a:pos x="491" y="154"/>
                  </a:cxn>
                  <a:cxn ang="0">
                    <a:pos x="506" y="231"/>
                  </a:cxn>
                  <a:cxn ang="0">
                    <a:pos x="383" y="646"/>
                  </a:cxn>
                  <a:cxn ang="0">
                    <a:pos x="199" y="631"/>
                  </a:cxn>
                  <a:cxn ang="0">
                    <a:pos x="76" y="1323"/>
                  </a:cxn>
                  <a:cxn ang="0">
                    <a:pos x="0" y="1231"/>
                  </a:cxn>
                  <a:cxn ang="0">
                    <a:pos x="76" y="554"/>
                  </a:cxn>
                  <a:cxn ang="0">
                    <a:pos x="30" y="154"/>
                  </a:cxn>
                  <a:cxn ang="0">
                    <a:pos x="1028" y="92"/>
                  </a:cxn>
                  <a:cxn ang="0">
                    <a:pos x="890" y="246"/>
                  </a:cxn>
                  <a:cxn ang="0">
                    <a:pos x="1059" y="246"/>
                  </a:cxn>
                  <a:cxn ang="0">
                    <a:pos x="967" y="292"/>
                  </a:cxn>
                  <a:cxn ang="0">
                    <a:pos x="874" y="462"/>
                  </a:cxn>
                  <a:cxn ang="0">
                    <a:pos x="1120" y="462"/>
                  </a:cxn>
                  <a:cxn ang="0">
                    <a:pos x="1120" y="139"/>
                  </a:cxn>
                  <a:cxn ang="0">
                    <a:pos x="1105" y="0"/>
                  </a:cxn>
                  <a:cxn ang="0">
                    <a:pos x="1258" y="108"/>
                  </a:cxn>
                  <a:cxn ang="0">
                    <a:pos x="1227" y="585"/>
                  </a:cxn>
                  <a:cxn ang="0">
                    <a:pos x="1258" y="1385"/>
                  </a:cxn>
                  <a:cxn ang="0">
                    <a:pos x="1151" y="1523"/>
                  </a:cxn>
                  <a:cxn ang="0">
                    <a:pos x="1028" y="1308"/>
                  </a:cxn>
                  <a:cxn ang="0">
                    <a:pos x="1151" y="1077"/>
                  </a:cxn>
                  <a:cxn ang="0">
                    <a:pos x="874" y="523"/>
                  </a:cxn>
                  <a:cxn ang="0">
                    <a:pos x="798" y="492"/>
                  </a:cxn>
                  <a:cxn ang="0">
                    <a:pos x="767" y="339"/>
                  </a:cxn>
                  <a:cxn ang="0">
                    <a:pos x="721" y="31"/>
                  </a:cxn>
                  <a:cxn ang="0">
                    <a:pos x="828" y="77"/>
                  </a:cxn>
                  <a:cxn ang="0">
                    <a:pos x="1105" y="0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6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5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6" y="954"/>
                    </a:lnTo>
                    <a:lnTo>
                      <a:pt x="736" y="908"/>
                    </a:lnTo>
                    <a:lnTo>
                      <a:pt x="752" y="862"/>
                    </a:lnTo>
                    <a:lnTo>
                      <a:pt x="752" y="831"/>
                    </a:lnTo>
                    <a:lnTo>
                      <a:pt x="736" y="816"/>
                    </a:lnTo>
                    <a:lnTo>
                      <a:pt x="721" y="816"/>
                    </a:lnTo>
                    <a:lnTo>
                      <a:pt x="721" y="800"/>
                    </a:lnTo>
                    <a:close/>
                    <a:moveTo>
                      <a:pt x="736" y="708"/>
                    </a:moveTo>
                    <a:lnTo>
                      <a:pt x="798" y="708"/>
                    </a:lnTo>
                    <a:lnTo>
                      <a:pt x="844" y="723"/>
                    </a:lnTo>
                    <a:lnTo>
                      <a:pt x="874" y="754"/>
                    </a:lnTo>
                    <a:lnTo>
                      <a:pt x="905" y="769"/>
                    </a:lnTo>
                    <a:lnTo>
                      <a:pt x="920" y="785"/>
                    </a:lnTo>
                    <a:lnTo>
                      <a:pt x="920" y="800"/>
                    </a:lnTo>
                    <a:lnTo>
                      <a:pt x="936" y="800"/>
                    </a:lnTo>
                    <a:lnTo>
                      <a:pt x="936" y="831"/>
                    </a:lnTo>
                    <a:lnTo>
                      <a:pt x="920" y="846"/>
                    </a:lnTo>
                    <a:lnTo>
                      <a:pt x="920" y="862"/>
                    </a:lnTo>
                    <a:lnTo>
                      <a:pt x="890" y="877"/>
                    </a:lnTo>
                    <a:lnTo>
                      <a:pt x="874" y="908"/>
                    </a:lnTo>
                    <a:lnTo>
                      <a:pt x="859" y="954"/>
                    </a:lnTo>
                    <a:lnTo>
                      <a:pt x="828" y="1016"/>
                    </a:lnTo>
                    <a:lnTo>
                      <a:pt x="859" y="1031"/>
                    </a:lnTo>
                    <a:lnTo>
                      <a:pt x="874" y="1062"/>
                    </a:lnTo>
                    <a:lnTo>
                      <a:pt x="874" y="1077"/>
                    </a:lnTo>
                    <a:lnTo>
                      <a:pt x="859" y="1077"/>
                    </a:lnTo>
                    <a:lnTo>
                      <a:pt x="660" y="1092"/>
                    </a:lnTo>
                    <a:lnTo>
                      <a:pt x="506" y="1108"/>
                    </a:lnTo>
                    <a:lnTo>
                      <a:pt x="491" y="1108"/>
                    </a:lnTo>
                    <a:lnTo>
                      <a:pt x="491" y="1185"/>
                    </a:lnTo>
                    <a:lnTo>
                      <a:pt x="475" y="1185"/>
                    </a:lnTo>
                    <a:lnTo>
                      <a:pt x="445" y="1169"/>
                    </a:lnTo>
                    <a:lnTo>
                      <a:pt x="429" y="1169"/>
                    </a:lnTo>
                    <a:lnTo>
                      <a:pt x="399" y="1139"/>
                    </a:lnTo>
                    <a:lnTo>
                      <a:pt x="383" y="1108"/>
                    </a:lnTo>
                    <a:lnTo>
                      <a:pt x="383" y="1062"/>
                    </a:lnTo>
                    <a:lnTo>
                      <a:pt x="353" y="923"/>
                    </a:lnTo>
                    <a:lnTo>
                      <a:pt x="337" y="846"/>
                    </a:lnTo>
                    <a:lnTo>
                      <a:pt x="307" y="800"/>
                    </a:lnTo>
                    <a:lnTo>
                      <a:pt x="307" y="754"/>
                    </a:lnTo>
                    <a:lnTo>
                      <a:pt x="353" y="754"/>
                    </a:lnTo>
                    <a:lnTo>
                      <a:pt x="383" y="769"/>
                    </a:lnTo>
                    <a:lnTo>
                      <a:pt x="399" y="769"/>
                    </a:lnTo>
                    <a:lnTo>
                      <a:pt x="429" y="785"/>
                    </a:lnTo>
                    <a:lnTo>
                      <a:pt x="598" y="754"/>
                    </a:lnTo>
                    <a:lnTo>
                      <a:pt x="736" y="708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6"/>
                    </a:lnTo>
                    <a:lnTo>
                      <a:pt x="215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6"/>
                    </a:lnTo>
                    <a:lnTo>
                      <a:pt x="261" y="416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1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6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23"/>
                    </a:moveTo>
                    <a:lnTo>
                      <a:pt x="76" y="123"/>
                    </a:lnTo>
                    <a:lnTo>
                      <a:pt x="107" y="139"/>
                    </a:lnTo>
                    <a:lnTo>
                      <a:pt x="122" y="154"/>
                    </a:lnTo>
                    <a:lnTo>
                      <a:pt x="153" y="169"/>
                    </a:lnTo>
                    <a:lnTo>
                      <a:pt x="168" y="185"/>
                    </a:lnTo>
                    <a:lnTo>
                      <a:pt x="245" y="169"/>
                    </a:lnTo>
                    <a:lnTo>
                      <a:pt x="337" y="139"/>
                    </a:lnTo>
                    <a:lnTo>
                      <a:pt x="353" y="139"/>
                    </a:lnTo>
                    <a:lnTo>
                      <a:pt x="368" y="123"/>
                    </a:lnTo>
                    <a:lnTo>
                      <a:pt x="429" y="123"/>
                    </a:lnTo>
                    <a:lnTo>
                      <a:pt x="491" y="154"/>
                    </a:lnTo>
                    <a:lnTo>
                      <a:pt x="506" y="185"/>
                    </a:lnTo>
                    <a:lnTo>
                      <a:pt x="521" y="200"/>
                    </a:lnTo>
                    <a:lnTo>
                      <a:pt x="521" y="216"/>
                    </a:lnTo>
                    <a:lnTo>
                      <a:pt x="506" y="231"/>
                    </a:lnTo>
                    <a:lnTo>
                      <a:pt x="475" y="308"/>
                    </a:lnTo>
                    <a:lnTo>
                      <a:pt x="445" y="523"/>
                    </a:lnTo>
                    <a:lnTo>
                      <a:pt x="429" y="616"/>
                    </a:lnTo>
                    <a:lnTo>
                      <a:pt x="383" y="646"/>
                    </a:lnTo>
                    <a:lnTo>
                      <a:pt x="368" y="646"/>
                    </a:lnTo>
                    <a:lnTo>
                      <a:pt x="337" y="616"/>
                    </a:lnTo>
                    <a:lnTo>
                      <a:pt x="245" y="616"/>
                    </a:lnTo>
                    <a:lnTo>
                      <a:pt x="199" y="631"/>
                    </a:lnTo>
                    <a:lnTo>
                      <a:pt x="138" y="631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6" y="1323"/>
                    </a:lnTo>
                    <a:lnTo>
                      <a:pt x="61" y="1339"/>
                    </a:lnTo>
                    <a:lnTo>
                      <a:pt x="30" y="1308"/>
                    </a:lnTo>
                    <a:lnTo>
                      <a:pt x="15" y="1262"/>
                    </a:lnTo>
                    <a:lnTo>
                      <a:pt x="0" y="1231"/>
                    </a:lnTo>
                    <a:lnTo>
                      <a:pt x="15" y="1169"/>
                    </a:lnTo>
                    <a:lnTo>
                      <a:pt x="30" y="1031"/>
                    </a:lnTo>
                    <a:lnTo>
                      <a:pt x="61" y="816"/>
                    </a:lnTo>
                    <a:lnTo>
                      <a:pt x="76" y="554"/>
                    </a:lnTo>
                    <a:lnTo>
                      <a:pt x="107" y="554"/>
                    </a:lnTo>
                    <a:lnTo>
                      <a:pt x="92" y="339"/>
                    </a:lnTo>
                    <a:lnTo>
                      <a:pt x="46" y="169"/>
                    </a:lnTo>
                    <a:lnTo>
                      <a:pt x="30" y="154"/>
                    </a:lnTo>
                    <a:lnTo>
                      <a:pt x="30" y="139"/>
                    </a:lnTo>
                    <a:lnTo>
                      <a:pt x="46" y="139"/>
                    </a:lnTo>
                    <a:lnTo>
                      <a:pt x="61" y="123"/>
                    </a:lnTo>
                    <a:close/>
                    <a:moveTo>
                      <a:pt x="1028" y="92"/>
                    </a:moveTo>
                    <a:lnTo>
                      <a:pt x="982" y="108"/>
                    </a:lnTo>
                    <a:lnTo>
                      <a:pt x="859" y="139"/>
                    </a:lnTo>
                    <a:lnTo>
                      <a:pt x="859" y="262"/>
                    </a:lnTo>
                    <a:lnTo>
                      <a:pt x="890" y="246"/>
                    </a:lnTo>
                    <a:lnTo>
                      <a:pt x="936" y="231"/>
                    </a:lnTo>
                    <a:lnTo>
                      <a:pt x="1013" y="231"/>
                    </a:lnTo>
                    <a:lnTo>
                      <a:pt x="1028" y="246"/>
                    </a:lnTo>
                    <a:lnTo>
                      <a:pt x="1059" y="246"/>
                    </a:lnTo>
                    <a:lnTo>
                      <a:pt x="1059" y="277"/>
                    </a:lnTo>
                    <a:lnTo>
                      <a:pt x="1043" y="277"/>
                    </a:lnTo>
                    <a:lnTo>
                      <a:pt x="1013" y="292"/>
                    </a:lnTo>
                    <a:lnTo>
                      <a:pt x="967" y="292"/>
                    </a:lnTo>
                    <a:lnTo>
                      <a:pt x="920" y="308"/>
                    </a:lnTo>
                    <a:lnTo>
                      <a:pt x="859" y="308"/>
                    </a:lnTo>
                    <a:lnTo>
                      <a:pt x="859" y="416"/>
                    </a:lnTo>
                    <a:lnTo>
                      <a:pt x="874" y="462"/>
                    </a:lnTo>
                    <a:lnTo>
                      <a:pt x="874" y="477"/>
                    </a:lnTo>
                    <a:lnTo>
                      <a:pt x="1028" y="446"/>
                    </a:lnTo>
                    <a:lnTo>
                      <a:pt x="1074" y="446"/>
                    </a:lnTo>
                    <a:lnTo>
                      <a:pt x="1120" y="462"/>
                    </a:lnTo>
                    <a:lnTo>
                      <a:pt x="1151" y="477"/>
                    </a:lnTo>
                    <a:lnTo>
                      <a:pt x="1135" y="462"/>
                    </a:lnTo>
                    <a:lnTo>
                      <a:pt x="1135" y="185"/>
                    </a:lnTo>
                    <a:lnTo>
                      <a:pt x="1120" y="139"/>
                    </a:lnTo>
                    <a:lnTo>
                      <a:pt x="1120" y="123"/>
                    </a:lnTo>
                    <a:lnTo>
                      <a:pt x="1105" y="92"/>
                    </a:lnTo>
                    <a:lnTo>
                      <a:pt x="1028" y="92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2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6"/>
                    </a:lnTo>
                    <a:lnTo>
                      <a:pt x="1013" y="1369"/>
                    </a:lnTo>
                    <a:lnTo>
                      <a:pt x="951" y="1308"/>
                    </a:lnTo>
                    <a:lnTo>
                      <a:pt x="1028" y="1308"/>
                    </a:lnTo>
                    <a:lnTo>
                      <a:pt x="1059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9"/>
                    </a:lnTo>
                    <a:lnTo>
                      <a:pt x="752" y="185"/>
                    </a:lnTo>
                    <a:lnTo>
                      <a:pt x="736" y="92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3" y="31"/>
                    </a:lnTo>
                    <a:lnTo>
                      <a:pt x="1074" y="1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" name="Freeform 104"/>
              <p:cNvSpPr>
                <a:spLocks noEditPoints="1"/>
              </p:cNvSpPr>
              <p:nvPr/>
            </p:nvSpPr>
            <p:spPr bwMode="auto">
              <a:xfrm>
                <a:off x="10392" y="15529"/>
                <a:ext cx="1443" cy="1415"/>
              </a:xfrm>
              <a:custGeom>
                <a:avLst/>
                <a:gdLst/>
                <a:ahLst/>
                <a:cxnLst>
                  <a:cxn ang="0">
                    <a:pos x="1351" y="1000"/>
                  </a:cxn>
                  <a:cxn ang="0">
                    <a:pos x="1335" y="1169"/>
                  </a:cxn>
                  <a:cxn ang="0">
                    <a:pos x="1212" y="969"/>
                  </a:cxn>
                  <a:cxn ang="0">
                    <a:pos x="1059" y="938"/>
                  </a:cxn>
                  <a:cxn ang="0">
                    <a:pos x="890" y="1123"/>
                  </a:cxn>
                  <a:cxn ang="0">
                    <a:pos x="906" y="1046"/>
                  </a:cxn>
                  <a:cxn ang="0">
                    <a:pos x="737" y="554"/>
                  </a:cxn>
                  <a:cxn ang="0">
                    <a:pos x="752" y="615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6"/>
                  </a:cxn>
                  <a:cxn ang="0">
                    <a:pos x="568" y="1061"/>
                  </a:cxn>
                  <a:cxn ang="0">
                    <a:pos x="1182" y="1277"/>
                  </a:cxn>
                  <a:cxn ang="0">
                    <a:pos x="1412" y="1338"/>
                  </a:cxn>
                  <a:cxn ang="0">
                    <a:pos x="1044" y="1415"/>
                  </a:cxn>
                  <a:cxn ang="0">
                    <a:pos x="123" y="1200"/>
                  </a:cxn>
                  <a:cxn ang="0">
                    <a:pos x="154" y="1061"/>
                  </a:cxn>
                  <a:cxn ang="0">
                    <a:pos x="322" y="815"/>
                  </a:cxn>
                  <a:cxn ang="0">
                    <a:pos x="384" y="892"/>
                  </a:cxn>
                  <a:cxn ang="0">
                    <a:pos x="507" y="677"/>
                  </a:cxn>
                  <a:cxn ang="0">
                    <a:pos x="92" y="738"/>
                  </a:cxn>
                  <a:cxn ang="0">
                    <a:pos x="414" y="631"/>
                  </a:cxn>
                  <a:cxn ang="0">
                    <a:pos x="1151" y="369"/>
                  </a:cxn>
                  <a:cxn ang="0">
                    <a:pos x="982" y="415"/>
                  </a:cxn>
                  <a:cxn ang="0">
                    <a:pos x="1136" y="477"/>
                  </a:cxn>
                  <a:cxn ang="0">
                    <a:pos x="998" y="554"/>
                  </a:cxn>
                  <a:cxn ang="0">
                    <a:pos x="1166" y="615"/>
                  </a:cxn>
                  <a:cxn ang="0">
                    <a:pos x="998" y="692"/>
                  </a:cxn>
                  <a:cxn ang="0">
                    <a:pos x="1166" y="754"/>
                  </a:cxn>
                  <a:cxn ang="0">
                    <a:pos x="1228" y="354"/>
                  </a:cxn>
                  <a:cxn ang="0">
                    <a:pos x="368" y="169"/>
                  </a:cxn>
                  <a:cxn ang="0">
                    <a:pos x="522" y="231"/>
                  </a:cxn>
                  <a:cxn ang="0">
                    <a:pos x="553" y="292"/>
                  </a:cxn>
                  <a:cxn ang="0">
                    <a:pos x="384" y="400"/>
                  </a:cxn>
                  <a:cxn ang="0">
                    <a:pos x="614" y="431"/>
                  </a:cxn>
                  <a:cxn ang="0">
                    <a:pos x="660" y="77"/>
                  </a:cxn>
                  <a:cxn ang="0">
                    <a:pos x="1412" y="77"/>
                  </a:cxn>
                  <a:cxn ang="0">
                    <a:pos x="1166" y="200"/>
                  </a:cxn>
                  <a:cxn ang="0">
                    <a:pos x="1074" y="338"/>
                  </a:cxn>
                  <a:cxn ang="0">
                    <a:pos x="1289" y="292"/>
                  </a:cxn>
                  <a:cxn ang="0">
                    <a:pos x="1366" y="354"/>
                  </a:cxn>
                  <a:cxn ang="0">
                    <a:pos x="1305" y="923"/>
                  </a:cxn>
                  <a:cxn ang="0">
                    <a:pos x="967" y="861"/>
                  </a:cxn>
                  <a:cxn ang="0">
                    <a:pos x="890" y="831"/>
                  </a:cxn>
                  <a:cxn ang="0">
                    <a:pos x="890" y="400"/>
                  </a:cxn>
                  <a:cxn ang="0">
                    <a:pos x="952" y="369"/>
                  </a:cxn>
                  <a:cxn ang="0">
                    <a:pos x="1044" y="246"/>
                  </a:cxn>
                  <a:cxn ang="0">
                    <a:pos x="936" y="185"/>
                  </a:cxn>
                  <a:cxn ang="0">
                    <a:pos x="1090" y="92"/>
                  </a:cxn>
                  <a:cxn ang="0">
                    <a:pos x="706" y="0"/>
                  </a:cxn>
                  <a:cxn ang="0">
                    <a:pos x="798" y="108"/>
                  </a:cxn>
                  <a:cxn ang="0">
                    <a:pos x="507" y="461"/>
                  </a:cxn>
                  <a:cxn ang="0">
                    <a:pos x="414" y="508"/>
                  </a:cxn>
                  <a:cxn ang="0">
                    <a:pos x="322" y="431"/>
                  </a:cxn>
                  <a:cxn ang="0">
                    <a:pos x="307" y="61"/>
                  </a:cxn>
                  <a:cxn ang="0">
                    <a:pos x="537" y="31"/>
                  </a:cxn>
                </a:cxnLst>
                <a:rect l="0" t="0" r="r" b="b"/>
                <a:pathLst>
                  <a:path w="1443" h="1415"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69"/>
                    </a:lnTo>
                    <a:lnTo>
                      <a:pt x="1335" y="1169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1"/>
                    </a:lnTo>
                    <a:lnTo>
                      <a:pt x="1228" y="1000"/>
                    </a:lnTo>
                    <a:lnTo>
                      <a:pt x="1212" y="969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82" y="923"/>
                    </a:moveTo>
                    <a:lnTo>
                      <a:pt x="1028" y="923"/>
                    </a:lnTo>
                    <a:lnTo>
                      <a:pt x="1059" y="938"/>
                    </a:lnTo>
                    <a:lnTo>
                      <a:pt x="1090" y="969"/>
                    </a:lnTo>
                    <a:lnTo>
                      <a:pt x="1090" y="985"/>
                    </a:lnTo>
                    <a:lnTo>
                      <a:pt x="1074" y="1000"/>
                    </a:lnTo>
                    <a:lnTo>
                      <a:pt x="952" y="1092"/>
                    </a:lnTo>
                    <a:lnTo>
                      <a:pt x="890" y="1123"/>
                    </a:lnTo>
                    <a:lnTo>
                      <a:pt x="844" y="1154"/>
                    </a:lnTo>
                    <a:lnTo>
                      <a:pt x="798" y="1154"/>
                    </a:lnTo>
                    <a:lnTo>
                      <a:pt x="813" y="1138"/>
                    </a:lnTo>
                    <a:lnTo>
                      <a:pt x="875" y="1092"/>
                    </a:lnTo>
                    <a:lnTo>
                      <a:pt x="906" y="1046"/>
                    </a:lnTo>
                    <a:lnTo>
                      <a:pt x="936" y="1015"/>
                    </a:lnTo>
                    <a:lnTo>
                      <a:pt x="967" y="954"/>
                    </a:lnTo>
                    <a:lnTo>
                      <a:pt x="982" y="938"/>
                    </a:lnTo>
                    <a:lnTo>
                      <a:pt x="982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69"/>
                    </a:lnTo>
                    <a:lnTo>
                      <a:pt x="813" y="600"/>
                    </a:lnTo>
                    <a:lnTo>
                      <a:pt x="798" y="615"/>
                    </a:lnTo>
                    <a:lnTo>
                      <a:pt x="752" y="615"/>
                    </a:lnTo>
                    <a:lnTo>
                      <a:pt x="675" y="631"/>
                    </a:lnTo>
                    <a:lnTo>
                      <a:pt x="553" y="661"/>
                    </a:lnTo>
                    <a:lnTo>
                      <a:pt x="568" y="677"/>
                    </a:lnTo>
                    <a:lnTo>
                      <a:pt x="599" y="692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69"/>
                    </a:lnTo>
                    <a:lnTo>
                      <a:pt x="599" y="846"/>
                    </a:lnTo>
                    <a:lnTo>
                      <a:pt x="660" y="815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5"/>
                    </a:lnTo>
                    <a:lnTo>
                      <a:pt x="798" y="831"/>
                    </a:lnTo>
                    <a:lnTo>
                      <a:pt x="767" y="846"/>
                    </a:lnTo>
                    <a:lnTo>
                      <a:pt x="737" y="846"/>
                    </a:lnTo>
                    <a:lnTo>
                      <a:pt x="675" y="861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69"/>
                    </a:lnTo>
                    <a:lnTo>
                      <a:pt x="568" y="1061"/>
                    </a:lnTo>
                    <a:lnTo>
                      <a:pt x="660" y="1108"/>
                    </a:lnTo>
                    <a:lnTo>
                      <a:pt x="767" y="1169"/>
                    </a:lnTo>
                    <a:lnTo>
                      <a:pt x="890" y="1215"/>
                    </a:lnTo>
                    <a:lnTo>
                      <a:pt x="1028" y="1261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2"/>
                    </a:lnTo>
                    <a:lnTo>
                      <a:pt x="1443" y="1292"/>
                    </a:lnTo>
                    <a:lnTo>
                      <a:pt x="1443" y="1308"/>
                    </a:lnTo>
                    <a:lnTo>
                      <a:pt x="1412" y="1338"/>
                    </a:lnTo>
                    <a:lnTo>
                      <a:pt x="1381" y="1338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5"/>
                    </a:lnTo>
                    <a:lnTo>
                      <a:pt x="1044" y="1415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69"/>
                    </a:lnTo>
                    <a:lnTo>
                      <a:pt x="230" y="1092"/>
                    </a:lnTo>
                    <a:lnTo>
                      <a:pt x="123" y="1200"/>
                    </a:lnTo>
                    <a:lnTo>
                      <a:pt x="77" y="1215"/>
                    </a:lnTo>
                    <a:lnTo>
                      <a:pt x="46" y="1246"/>
                    </a:lnTo>
                    <a:lnTo>
                      <a:pt x="0" y="1246"/>
                    </a:lnTo>
                    <a:lnTo>
                      <a:pt x="92" y="1154"/>
                    </a:lnTo>
                    <a:lnTo>
                      <a:pt x="154" y="1061"/>
                    </a:lnTo>
                    <a:lnTo>
                      <a:pt x="215" y="954"/>
                    </a:lnTo>
                    <a:lnTo>
                      <a:pt x="246" y="861"/>
                    </a:lnTo>
                    <a:lnTo>
                      <a:pt x="261" y="861"/>
                    </a:lnTo>
                    <a:lnTo>
                      <a:pt x="261" y="815"/>
                    </a:lnTo>
                    <a:lnTo>
                      <a:pt x="322" y="815"/>
                    </a:lnTo>
                    <a:lnTo>
                      <a:pt x="353" y="831"/>
                    </a:lnTo>
                    <a:lnTo>
                      <a:pt x="368" y="846"/>
                    </a:lnTo>
                    <a:lnTo>
                      <a:pt x="399" y="861"/>
                    </a:lnTo>
                    <a:lnTo>
                      <a:pt x="399" y="877"/>
                    </a:lnTo>
                    <a:lnTo>
                      <a:pt x="384" y="892"/>
                    </a:lnTo>
                    <a:lnTo>
                      <a:pt x="368" y="923"/>
                    </a:lnTo>
                    <a:lnTo>
                      <a:pt x="522" y="1015"/>
                    </a:lnTo>
                    <a:lnTo>
                      <a:pt x="522" y="800"/>
                    </a:lnTo>
                    <a:lnTo>
                      <a:pt x="507" y="708"/>
                    </a:lnTo>
                    <a:lnTo>
                      <a:pt x="507" y="677"/>
                    </a:lnTo>
                    <a:lnTo>
                      <a:pt x="445" y="692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69"/>
                    </a:lnTo>
                    <a:lnTo>
                      <a:pt x="92" y="738"/>
                    </a:lnTo>
                    <a:lnTo>
                      <a:pt x="77" y="723"/>
                    </a:lnTo>
                    <a:lnTo>
                      <a:pt x="77" y="692"/>
                    </a:lnTo>
                    <a:lnTo>
                      <a:pt x="92" y="692"/>
                    </a:lnTo>
                    <a:lnTo>
                      <a:pt x="246" y="661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69"/>
                    </a:lnTo>
                    <a:lnTo>
                      <a:pt x="737" y="554"/>
                    </a:lnTo>
                    <a:close/>
                    <a:moveTo>
                      <a:pt x="1182" y="354"/>
                    </a:moveTo>
                    <a:lnTo>
                      <a:pt x="1151" y="369"/>
                    </a:lnTo>
                    <a:lnTo>
                      <a:pt x="1105" y="369"/>
                    </a:lnTo>
                    <a:lnTo>
                      <a:pt x="1074" y="385"/>
                    </a:lnTo>
                    <a:lnTo>
                      <a:pt x="1028" y="400"/>
                    </a:lnTo>
                    <a:lnTo>
                      <a:pt x="998" y="400"/>
                    </a:lnTo>
                    <a:lnTo>
                      <a:pt x="982" y="415"/>
                    </a:lnTo>
                    <a:lnTo>
                      <a:pt x="967" y="415"/>
                    </a:lnTo>
                    <a:lnTo>
                      <a:pt x="967" y="523"/>
                    </a:lnTo>
                    <a:lnTo>
                      <a:pt x="1059" y="492"/>
                    </a:lnTo>
                    <a:lnTo>
                      <a:pt x="1090" y="477"/>
                    </a:lnTo>
                    <a:lnTo>
                      <a:pt x="1136" y="477"/>
                    </a:lnTo>
                    <a:lnTo>
                      <a:pt x="1166" y="492"/>
                    </a:lnTo>
                    <a:lnTo>
                      <a:pt x="1182" y="492"/>
                    </a:lnTo>
                    <a:lnTo>
                      <a:pt x="1182" y="523"/>
                    </a:lnTo>
                    <a:lnTo>
                      <a:pt x="1166" y="523"/>
                    </a:lnTo>
                    <a:lnTo>
                      <a:pt x="998" y="554"/>
                    </a:lnTo>
                    <a:lnTo>
                      <a:pt x="982" y="554"/>
                    </a:lnTo>
                    <a:lnTo>
                      <a:pt x="982" y="661"/>
                    </a:lnTo>
                    <a:lnTo>
                      <a:pt x="1074" y="631"/>
                    </a:lnTo>
                    <a:lnTo>
                      <a:pt x="1105" y="615"/>
                    </a:lnTo>
                    <a:lnTo>
                      <a:pt x="1166" y="615"/>
                    </a:lnTo>
                    <a:lnTo>
                      <a:pt x="1197" y="646"/>
                    </a:lnTo>
                    <a:lnTo>
                      <a:pt x="1197" y="661"/>
                    </a:lnTo>
                    <a:lnTo>
                      <a:pt x="1166" y="677"/>
                    </a:lnTo>
                    <a:lnTo>
                      <a:pt x="1074" y="677"/>
                    </a:lnTo>
                    <a:lnTo>
                      <a:pt x="998" y="692"/>
                    </a:lnTo>
                    <a:lnTo>
                      <a:pt x="982" y="692"/>
                    </a:lnTo>
                    <a:lnTo>
                      <a:pt x="982" y="800"/>
                    </a:lnTo>
                    <a:lnTo>
                      <a:pt x="1059" y="785"/>
                    </a:lnTo>
                    <a:lnTo>
                      <a:pt x="1120" y="769"/>
                    </a:lnTo>
                    <a:lnTo>
                      <a:pt x="1166" y="754"/>
                    </a:lnTo>
                    <a:lnTo>
                      <a:pt x="1243" y="754"/>
                    </a:lnTo>
                    <a:lnTo>
                      <a:pt x="1259" y="769"/>
                    </a:lnTo>
                    <a:lnTo>
                      <a:pt x="1259" y="492"/>
                    </a:lnTo>
                    <a:lnTo>
                      <a:pt x="1243" y="400"/>
                    </a:lnTo>
                    <a:lnTo>
                      <a:pt x="1228" y="354"/>
                    </a:lnTo>
                    <a:lnTo>
                      <a:pt x="1182" y="354"/>
                    </a:lnTo>
                    <a:close/>
                    <a:moveTo>
                      <a:pt x="599" y="77"/>
                    </a:moveTo>
                    <a:lnTo>
                      <a:pt x="507" y="92"/>
                    </a:lnTo>
                    <a:lnTo>
                      <a:pt x="368" y="138"/>
                    </a:lnTo>
                    <a:lnTo>
                      <a:pt x="368" y="169"/>
                    </a:lnTo>
                    <a:lnTo>
                      <a:pt x="384" y="215"/>
                    </a:lnTo>
                    <a:lnTo>
                      <a:pt x="384" y="277"/>
                    </a:lnTo>
                    <a:lnTo>
                      <a:pt x="445" y="261"/>
                    </a:lnTo>
                    <a:lnTo>
                      <a:pt x="491" y="246"/>
                    </a:lnTo>
                    <a:lnTo>
                      <a:pt x="522" y="231"/>
                    </a:lnTo>
                    <a:lnTo>
                      <a:pt x="583" y="231"/>
                    </a:lnTo>
                    <a:lnTo>
                      <a:pt x="599" y="246"/>
                    </a:lnTo>
                    <a:lnTo>
                      <a:pt x="599" y="277"/>
                    </a:lnTo>
                    <a:lnTo>
                      <a:pt x="583" y="292"/>
                    </a:lnTo>
                    <a:lnTo>
                      <a:pt x="553" y="292"/>
                    </a:lnTo>
                    <a:lnTo>
                      <a:pt x="507" y="308"/>
                    </a:lnTo>
                    <a:lnTo>
                      <a:pt x="430" y="308"/>
                    </a:lnTo>
                    <a:lnTo>
                      <a:pt x="399" y="323"/>
                    </a:lnTo>
                    <a:lnTo>
                      <a:pt x="384" y="323"/>
                    </a:lnTo>
                    <a:lnTo>
                      <a:pt x="384" y="400"/>
                    </a:lnTo>
                    <a:lnTo>
                      <a:pt x="399" y="461"/>
                    </a:lnTo>
                    <a:lnTo>
                      <a:pt x="522" y="431"/>
                    </a:lnTo>
                    <a:lnTo>
                      <a:pt x="568" y="431"/>
                    </a:lnTo>
                    <a:lnTo>
                      <a:pt x="599" y="446"/>
                    </a:lnTo>
                    <a:lnTo>
                      <a:pt x="614" y="431"/>
                    </a:lnTo>
                    <a:lnTo>
                      <a:pt x="629" y="369"/>
                    </a:lnTo>
                    <a:lnTo>
                      <a:pt x="660" y="277"/>
                    </a:lnTo>
                    <a:lnTo>
                      <a:pt x="675" y="169"/>
                    </a:lnTo>
                    <a:lnTo>
                      <a:pt x="675" y="123"/>
                    </a:lnTo>
                    <a:lnTo>
                      <a:pt x="660" y="77"/>
                    </a:lnTo>
                    <a:lnTo>
                      <a:pt x="599" y="77"/>
                    </a:lnTo>
                    <a:close/>
                    <a:moveTo>
                      <a:pt x="1335" y="31"/>
                    </a:moveTo>
                    <a:lnTo>
                      <a:pt x="1351" y="31"/>
                    </a:lnTo>
                    <a:lnTo>
                      <a:pt x="1381" y="46"/>
                    </a:lnTo>
                    <a:lnTo>
                      <a:pt x="1412" y="77"/>
                    </a:lnTo>
                    <a:lnTo>
                      <a:pt x="1381" y="108"/>
                    </a:lnTo>
                    <a:lnTo>
                      <a:pt x="1274" y="138"/>
                    </a:lnTo>
                    <a:lnTo>
                      <a:pt x="1136" y="169"/>
                    </a:lnTo>
                    <a:lnTo>
                      <a:pt x="1166" y="185"/>
                    </a:lnTo>
                    <a:lnTo>
                      <a:pt x="1166" y="200"/>
                    </a:lnTo>
                    <a:lnTo>
                      <a:pt x="1151" y="231"/>
                    </a:lnTo>
                    <a:lnTo>
                      <a:pt x="1136" y="246"/>
                    </a:lnTo>
                    <a:lnTo>
                      <a:pt x="1120" y="277"/>
                    </a:lnTo>
                    <a:lnTo>
                      <a:pt x="1090" y="308"/>
                    </a:lnTo>
                    <a:lnTo>
                      <a:pt x="1074" y="338"/>
                    </a:lnTo>
                    <a:lnTo>
                      <a:pt x="1197" y="292"/>
                    </a:lnTo>
                    <a:lnTo>
                      <a:pt x="1212" y="292"/>
                    </a:lnTo>
                    <a:lnTo>
                      <a:pt x="1228" y="277"/>
                    </a:lnTo>
                    <a:lnTo>
                      <a:pt x="1259" y="277"/>
                    </a:lnTo>
                    <a:lnTo>
                      <a:pt x="1289" y="292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1" y="338"/>
                    </a:lnTo>
                    <a:lnTo>
                      <a:pt x="1381" y="354"/>
                    </a:lnTo>
                    <a:lnTo>
                      <a:pt x="1366" y="354"/>
                    </a:lnTo>
                    <a:lnTo>
                      <a:pt x="1366" y="385"/>
                    </a:lnTo>
                    <a:lnTo>
                      <a:pt x="1351" y="415"/>
                    </a:lnTo>
                    <a:lnTo>
                      <a:pt x="1351" y="892"/>
                    </a:lnTo>
                    <a:lnTo>
                      <a:pt x="1320" y="923"/>
                    </a:lnTo>
                    <a:lnTo>
                      <a:pt x="1305" y="923"/>
                    </a:lnTo>
                    <a:lnTo>
                      <a:pt x="1289" y="892"/>
                    </a:lnTo>
                    <a:lnTo>
                      <a:pt x="1259" y="861"/>
                    </a:lnTo>
                    <a:lnTo>
                      <a:pt x="1243" y="831"/>
                    </a:lnTo>
                    <a:lnTo>
                      <a:pt x="1120" y="846"/>
                    </a:lnTo>
                    <a:lnTo>
                      <a:pt x="967" y="861"/>
                    </a:lnTo>
                    <a:lnTo>
                      <a:pt x="967" y="877"/>
                    </a:lnTo>
                    <a:lnTo>
                      <a:pt x="952" y="908"/>
                    </a:lnTo>
                    <a:lnTo>
                      <a:pt x="921" y="908"/>
                    </a:lnTo>
                    <a:lnTo>
                      <a:pt x="906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6" y="723"/>
                    </a:lnTo>
                    <a:lnTo>
                      <a:pt x="906" y="461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69"/>
                    </a:lnTo>
                    <a:lnTo>
                      <a:pt x="952" y="369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23"/>
                    </a:lnTo>
                    <a:lnTo>
                      <a:pt x="1028" y="308"/>
                    </a:lnTo>
                    <a:lnTo>
                      <a:pt x="1044" y="246"/>
                    </a:lnTo>
                    <a:lnTo>
                      <a:pt x="1059" y="200"/>
                    </a:lnTo>
                    <a:lnTo>
                      <a:pt x="1059" y="169"/>
                    </a:lnTo>
                    <a:lnTo>
                      <a:pt x="1044" y="169"/>
                    </a:lnTo>
                    <a:lnTo>
                      <a:pt x="1013" y="185"/>
                    </a:lnTo>
                    <a:lnTo>
                      <a:pt x="936" y="185"/>
                    </a:lnTo>
                    <a:lnTo>
                      <a:pt x="906" y="169"/>
                    </a:lnTo>
                    <a:lnTo>
                      <a:pt x="875" y="138"/>
                    </a:lnTo>
                    <a:lnTo>
                      <a:pt x="890" y="123"/>
                    </a:lnTo>
                    <a:lnTo>
                      <a:pt x="906" y="123"/>
                    </a:lnTo>
                    <a:lnTo>
                      <a:pt x="1090" y="92"/>
                    </a:lnTo>
                    <a:lnTo>
                      <a:pt x="1197" y="61"/>
                    </a:lnTo>
                    <a:lnTo>
                      <a:pt x="1274" y="46"/>
                    </a:lnTo>
                    <a:lnTo>
                      <a:pt x="1335" y="31"/>
                    </a:lnTo>
                    <a:close/>
                    <a:moveTo>
                      <a:pt x="629" y="0"/>
                    </a:moveTo>
                    <a:lnTo>
                      <a:pt x="706" y="0"/>
                    </a:lnTo>
                    <a:lnTo>
                      <a:pt x="737" y="15"/>
                    </a:lnTo>
                    <a:lnTo>
                      <a:pt x="752" y="31"/>
                    </a:lnTo>
                    <a:lnTo>
                      <a:pt x="783" y="46"/>
                    </a:lnTo>
                    <a:lnTo>
                      <a:pt x="813" y="77"/>
                    </a:lnTo>
                    <a:lnTo>
                      <a:pt x="798" y="108"/>
                    </a:lnTo>
                    <a:lnTo>
                      <a:pt x="752" y="215"/>
                    </a:lnTo>
                    <a:lnTo>
                      <a:pt x="691" y="492"/>
                    </a:lnTo>
                    <a:lnTo>
                      <a:pt x="660" y="523"/>
                    </a:lnTo>
                    <a:lnTo>
                      <a:pt x="583" y="446"/>
                    </a:lnTo>
                    <a:lnTo>
                      <a:pt x="507" y="461"/>
                    </a:lnTo>
                    <a:lnTo>
                      <a:pt x="460" y="461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492"/>
                    </a:lnTo>
                    <a:lnTo>
                      <a:pt x="414" y="508"/>
                    </a:lnTo>
                    <a:lnTo>
                      <a:pt x="399" y="538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2" y="461"/>
                    </a:lnTo>
                    <a:lnTo>
                      <a:pt x="322" y="431"/>
                    </a:lnTo>
                    <a:lnTo>
                      <a:pt x="292" y="261"/>
                    </a:lnTo>
                    <a:lnTo>
                      <a:pt x="276" y="169"/>
                    </a:lnTo>
                    <a:lnTo>
                      <a:pt x="246" y="108"/>
                    </a:lnTo>
                    <a:lnTo>
                      <a:pt x="246" y="61"/>
                    </a:lnTo>
                    <a:lnTo>
                      <a:pt x="307" y="61"/>
                    </a:lnTo>
                    <a:lnTo>
                      <a:pt x="322" y="77"/>
                    </a:lnTo>
                    <a:lnTo>
                      <a:pt x="338" y="77"/>
                    </a:lnTo>
                    <a:lnTo>
                      <a:pt x="430" y="61"/>
                    </a:lnTo>
                    <a:lnTo>
                      <a:pt x="491" y="46"/>
                    </a:lnTo>
                    <a:lnTo>
                      <a:pt x="537" y="31"/>
                    </a:lnTo>
                    <a:lnTo>
                      <a:pt x="568" y="15"/>
                    </a:lnTo>
                    <a:lnTo>
                      <a:pt x="583" y="1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" name="Freeform 105"/>
              <p:cNvSpPr>
                <a:spLocks noEditPoints="1"/>
              </p:cNvSpPr>
              <p:nvPr/>
            </p:nvSpPr>
            <p:spPr bwMode="auto">
              <a:xfrm>
                <a:off x="12280" y="15483"/>
                <a:ext cx="1350" cy="1507"/>
              </a:xfrm>
              <a:custGeom>
                <a:avLst/>
                <a:gdLst/>
                <a:ahLst/>
                <a:cxnLst>
                  <a:cxn ang="0">
                    <a:pos x="706" y="815"/>
                  </a:cxn>
                  <a:cxn ang="0">
                    <a:pos x="844" y="877"/>
                  </a:cxn>
                  <a:cxn ang="0">
                    <a:pos x="859" y="1046"/>
                  </a:cxn>
                  <a:cxn ang="0">
                    <a:pos x="736" y="954"/>
                  </a:cxn>
                  <a:cxn ang="0">
                    <a:pos x="660" y="861"/>
                  </a:cxn>
                  <a:cxn ang="0">
                    <a:pos x="644" y="800"/>
                  </a:cxn>
                  <a:cxn ang="0">
                    <a:pos x="215" y="600"/>
                  </a:cxn>
                  <a:cxn ang="0">
                    <a:pos x="138" y="631"/>
                  </a:cxn>
                  <a:cxn ang="0">
                    <a:pos x="261" y="800"/>
                  </a:cxn>
                  <a:cxn ang="0">
                    <a:pos x="353" y="861"/>
                  </a:cxn>
                  <a:cxn ang="0">
                    <a:pos x="215" y="1138"/>
                  </a:cxn>
                  <a:cxn ang="0">
                    <a:pos x="337" y="1123"/>
                  </a:cxn>
                  <a:cxn ang="0">
                    <a:pos x="399" y="1107"/>
                  </a:cxn>
                  <a:cxn ang="0">
                    <a:pos x="414" y="631"/>
                  </a:cxn>
                  <a:cxn ang="0">
                    <a:pos x="353" y="569"/>
                  </a:cxn>
                  <a:cxn ang="0">
                    <a:pos x="337" y="123"/>
                  </a:cxn>
                  <a:cxn ang="0">
                    <a:pos x="414" y="184"/>
                  </a:cxn>
                  <a:cxn ang="0">
                    <a:pos x="322" y="307"/>
                  </a:cxn>
                  <a:cxn ang="0">
                    <a:pos x="261" y="538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5"/>
                  </a:cxn>
                  <a:cxn ang="0">
                    <a:pos x="491" y="1107"/>
                  </a:cxn>
                  <a:cxn ang="0">
                    <a:pos x="445" y="1261"/>
                  </a:cxn>
                  <a:cxn ang="0">
                    <a:pos x="399" y="1261"/>
                  </a:cxn>
                  <a:cxn ang="0">
                    <a:pos x="215" y="1184"/>
                  </a:cxn>
                  <a:cxn ang="0">
                    <a:pos x="138" y="1200"/>
                  </a:cxn>
                  <a:cxn ang="0">
                    <a:pos x="92" y="1261"/>
                  </a:cxn>
                  <a:cxn ang="0">
                    <a:pos x="61" y="1200"/>
                  </a:cxn>
                  <a:cxn ang="0">
                    <a:pos x="61" y="1061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7"/>
                  </a:cxn>
                  <a:cxn ang="0">
                    <a:pos x="245" y="107"/>
                  </a:cxn>
                  <a:cxn ang="0">
                    <a:pos x="951" y="15"/>
                  </a:cxn>
                  <a:cxn ang="0">
                    <a:pos x="1028" y="138"/>
                  </a:cxn>
                  <a:cxn ang="0">
                    <a:pos x="890" y="384"/>
                  </a:cxn>
                  <a:cxn ang="0">
                    <a:pos x="997" y="461"/>
                  </a:cxn>
                  <a:cxn ang="0">
                    <a:pos x="1151" y="431"/>
                  </a:cxn>
                  <a:cxn ang="0">
                    <a:pos x="1289" y="477"/>
                  </a:cxn>
                  <a:cxn ang="0">
                    <a:pos x="1350" y="538"/>
                  </a:cxn>
                  <a:cxn ang="0">
                    <a:pos x="1289" y="661"/>
                  </a:cxn>
                  <a:cxn ang="0">
                    <a:pos x="1181" y="1338"/>
                  </a:cxn>
                  <a:cxn ang="0">
                    <a:pos x="1059" y="1492"/>
                  </a:cxn>
                  <a:cxn ang="0">
                    <a:pos x="967" y="1461"/>
                  </a:cxn>
                  <a:cxn ang="0">
                    <a:pos x="828" y="1277"/>
                  </a:cxn>
                  <a:cxn ang="0">
                    <a:pos x="921" y="1307"/>
                  </a:cxn>
                  <a:cxn ang="0">
                    <a:pos x="1013" y="1323"/>
                  </a:cxn>
                  <a:cxn ang="0">
                    <a:pos x="1151" y="954"/>
                  </a:cxn>
                  <a:cxn ang="0">
                    <a:pos x="1151" y="538"/>
                  </a:cxn>
                  <a:cxn ang="0">
                    <a:pos x="1059" y="507"/>
                  </a:cxn>
                  <a:cxn ang="0">
                    <a:pos x="813" y="538"/>
                  </a:cxn>
                  <a:cxn ang="0">
                    <a:pos x="706" y="631"/>
                  </a:cxn>
                  <a:cxn ang="0">
                    <a:pos x="598" y="692"/>
                  </a:cxn>
                  <a:cxn ang="0">
                    <a:pos x="736" y="446"/>
                  </a:cxn>
                  <a:cxn ang="0">
                    <a:pos x="890" y="77"/>
                  </a:cxn>
                  <a:cxn ang="0">
                    <a:pos x="874" y="0"/>
                  </a:cxn>
                  <a:cxn ang="0">
                    <a:pos x="844" y="15"/>
                  </a:cxn>
                </a:cxnLst>
                <a:rect l="0" t="0" r="r" b="b"/>
                <a:pathLst>
                  <a:path w="1350" h="1507">
                    <a:moveTo>
                      <a:pt x="644" y="800"/>
                    </a:moveTo>
                    <a:lnTo>
                      <a:pt x="690" y="800"/>
                    </a:lnTo>
                    <a:lnTo>
                      <a:pt x="706" y="815"/>
                    </a:lnTo>
                    <a:lnTo>
                      <a:pt x="767" y="846"/>
                    </a:lnTo>
                    <a:lnTo>
                      <a:pt x="813" y="861"/>
                    </a:lnTo>
                    <a:lnTo>
                      <a:pt x="844" y="877"/>
                    </a:lnTo>
                    <a:lnTo>
                      <a:pt x="890" y="923"/>
                    </a:lnTo>
                    <a:lnTo>
                      <a:pt x="890" y="1015"/>
                    </a:lnTo>
                    <a:lnTo>
                      <a:pt x="859" y="1046"/>
                    </a:lnTo>
                    <a:lnTo>
                      <a:pt x="844" y="1031"/>
                    </a:lnTo>
                    <a:lnTo>
                      <a:pt x="813" y="1031"/>
                    </a:lnTo>
                    <a:lnTo>
                      <a:pt x="736" y="954"/>
                    </a:lnTo>
                    <a:lnTo>
                      <a:pt x="706" y="907"/>
                    </a:lnTo>
                    <a:lnTo>
                      <a:pt x="690" y="877"/>
                    </a:lnTo>
                    <a:lnTo>
                      <a:pt x="660" y="861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00"/>
                    </a:lnTo>
                    <a:close/>
                    <a:moveTo>
                      <a:pt x="353" y="569"/>
                    </a:moveTo>
                    <a:lnTo>
                      <a:pt x="276" y="584"/>
                    </a:lnTo>
                    <a:lnTo>
                      <a:pt x="215" y="600"/>
                    </a:lnTo>
                    <a:lnTo>
                      <a:pt x="169" y="615"/>
                    </a:lnTo>
                    <a:lnTo>
                      <a:pt x="153" y="631"/>
                    </a:lnTo>
                    <a:lnTo>
                      <a:pt x="138" y="631"/>
                    </a:lnTo>
                    <a:lnTo>
                      <a:pt x="138" y="831"/>
                    </a:lnTo>
                    <a:lnTo>
                      <a:pt x="169" y="831"/>
                    </a:lnTo>
                    <a:lnTo>
                      <a:pt x="261" y="800"/>
                    </a:lnTo>
                    <a:lnTo>
                      <a:pt x="322" y="800"/>
                    </a:lnTo>
                    <a:lnTo>
                      <a:pt x="353" y="831"/>
                    </a:lnTo>
                    <a:lnTo>
                      <a:pt x="353" y="861"/>
                    </a:lnTo>
                    <a:lnTo>
                      <a:pt x="153" y="892"/>
                    </a:lnTo>
                    <a:lnTo>
                      <a:pt x="153" y="1154"/>
                    </a:lnTo>
                    <a:lnTo>
                      <a:pt x="215" y="1138"/>
                    </a:lnTo>
                    <a:lnTo>
                      <a:pt x="261" y="1138"/>
                    </a:lnTo>
                    <a:lnTo>
                      <a:pt x="291" y="1123"/>
                    </a:lnTo>
                    <a:lnTo>
                      <a:pt x="337" y="1123"/>
                    </a:lnTo>
                    <a:lnTo>
                      <a:pt x="353" y="1138"/>
                    </a:lnTo>
                    <a:lnTo>
                      <a:pt x="383" y="1138"/>
                    </a:lnTo>
                    <a:lnTo>
                      <a:pt x="399" y="1107"/>
                    </a:lnTo>
                    <a:lnTo>
                      <a:pt x="399" y="1015"/>
                    </a:lnTo>
                    <a:lnTo>
                      <a:pt x="414" y="907"/>
                    </a:lnTo>
                    <a:lnTo>
                      <a:pt x="414" y="631"/>
                    </a:lnTo>
                    <a:lnTo>
                      <a:pt x="383" y="600"/>
                    </a:lnTo>
                    <a:lnTo>
                      <a:pt x="353" y="600"/>
                    </a:lnTo>
                    <a:lnTo>
                      <a:pt x="353" y="569"/>
                    </a:lnTo>
                    <a:close/>
                    <a:moveTo>
                      <a:pt x="245" y="107"/>
                    </a:moveTo>
                    <a:lnTo>
                      <a:pt x="307" y="107"/>
                    </a:lnTo>
                    <a:lnTo>
                      <a:pt x="337" y="123"/>
                    </a:lnTo>
                    <a:lnTo>
                      <a:pt x="383" y="138"/>
                    </a:lnTo>
                    <a:lnTo>
                      <a:pt x="414" y="169"/>
                    </a:lnTo>
                    <a:lnTo>
                      <a:pt x="414" y="184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7"/>
                    </a:lnTo>
                    <a:lnTo>
                      <a:pt x="245" y="415"/>
                    </a:lnTo>
                    <a:lnTo>
                      <a:pt x="138" y="569"/>
                    </a:lnTo>
                    <a:lnTo>
                      <a:pt x="261" y="538"/>
                    </a:lnTo>
                    <a:lnTo>
                      <a:pt x="322" y="507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7"/>
                    </a:lnTo>
                    <a:lnTo>
                      <a:pt x="552" y="538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4"/>
                    </a:lnTo>
                    <a:lnTo>
                      <a:pt x="537" y="615"/>
                    </a:lnTo>
                    <a:lnTo>
                      <a:pt x="506" y="707"/>
                    </a:lnTo>
                    <a:lnTo>
                      <a:pt x="506" y="969"/>
                    </a:lnTo>
                    <a:lnTo>
                      <a:pt x="491" y="1107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1"/>
                    </a:lnTo>
                    <a:lnTo>
                      <a:pt x="429" y="1277"/>
                    </a:lnTo>
                    <a:lnTo>
                      <a:pt x="414" y="1277"/>
                    </a:lnTo>
                    <a:lnTo>
                      <a:pt x="399" y="1261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4"/>
                    </a:lnTo>
                    <a:lnTo>
                      <a:pt x="184" y="1184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1"/>
                    </a:lnTo>
                    <a:lnTo>
                      <a:pt x="92" y="1261"/>
                    </a:lnTo>
                    <a:lnTo>
                      <a:pt x="76" y="1246"/>
                    </a:lnTo>
                    <a:lnTo>
                      <a:pt x="61" y="1215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7"/>
                    </a:lnTo>
                    <a:lnTo>
                      <a:pt x="61" y="1061"/>
                    </a:lnTo>
                    <a:lnTo>
                      <a:pt x="76" y="984"/>
                    </a:lnTo>
                    <a:lnTo>
                      <a:pt x="76" y="861"/>
                    </a:lnTo>
                    <a:lnTo>
                      <a:pt x="61" y="846"/>
                    </a:lnTo>
                    <a:lnTo>
                      <a:pt x="46" y="707"/>
                    </a:lnTo>
                    <a:lnTo>
                      <a:pt x="30" y="615"/>
                    </a:lnTo>
                    <a:lnTo>
                      <a:pt x="15" y="554"/>
                    </a:lnTo>
                    <a:lnTo>
                      <a:pt x="0" y="538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8"/>
                    </a:lnTo>
                    <a:lnTo>
                      <a:pt x="92" y="554"/>
                    </a:lnTo>
                    <a:lnTo>
                      <a:pt x="215" y="307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7"/>
                    </a:lnTo>
                    <a:close/>
                    <a:moveTo>
                      <a:pt x="874" y="0"/>
                    </a:moveTo>
                    <a:lnTo>
                      <a:pt x="905" y="0"/>
                    </a:lnTo>
                    <a:lnTo>
                      <a:pt x="951" y="15"/>
                    </a:lnTo>
                    <a:lnTo>
                      <a:pt x="1013" y="77"/>
                    </a:lnTo>
                    <a:lnTo>
                      <a:pt x="1028" y="107"/>
                    </a:lnTo>
                    <a:lnTo>
                      <a:pt x="1028" y="138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4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61"/>
                    </a:lnTo>
                    <a:lnTo>
                      <a:pt x="1043" y="461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8"/>
                    </a:lnTo>
                    <a:lnTo>
                      <a:pt x="1304" y="584"/>
                    </a:lnTo>
                    <a:lnTo>
                      <a:pt x="1289" y="615"/>
                    </a:lnTo>
                    <a:lnTo>
                      <a:pt x="1289" y="661"/>
                    </a:lnTo>
                    <a:lnTo>
                      <a:pt x="1258" y="969"/>
                    </a:lnTo>
                    <a:lnTo>
                      <a:pt x="1227" y="1184"/>
                    </a:lnTo>
                    <a:lnTo>
                      <a:pt x="1181" y="1338"/>
                    </a:lnTo>
                    <a:lnTo>
                      <a:pt x="1151" y="1415"/>
                    </a:lnTo>
                    <a:lnTo>
                      <a:pt x="1105" y="1461"/>
                    </a:lnTo>
                    <a:lnTo>
                      <a:pt x="1059" y="1492"/>
                    </a:lnTo>
                    <a:lnTo>
                      <a:pt x="1013" y="1507"/>
                    </a:lnTo>
                    <a:lnTo>
                      <a:pt x="982" y="1492"/>
                    </a:lnTo>
                    <a:lnTo>
                      <a:pt x="967" y="1461"/>
                    </a:lnTo>
                    <a:lnTo>
                      <a:pt x="905" y="1369"/>
                    </a:lnTo>
                    <a:lnTo>
                      <a:pt x="828" y="1292"/>
                    </a:lnTo>
                    <a:lnTo>
                      <a:pt x="828" y="1277"/>
                    </a:lnTo>
                    <a:lnTo>
                      <a:pt x="859" y="1277"/>
                    </a:lnTo>
                    <a:lnTo>
                      <a:pt x="874" y="1292"/>
                    </a:lnTo>
                    <a:lnTo>
                      <a:pt x="921" y="1307"/>
                    </a:lnTo>
                    <a:lnTo>
                      <a:pt x="951" y="1307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8"/>
                    </a:lnTo>
                    <a:lnTo>
                      <a:pt x="1151" y="954"/>
                    </a:lnTo>
                    <a:lnTo>
                      <a:pt x="1166" y="707"/>
                    </a:lnTo>
                    <a:lnTo>
                      <a:pt x="1166" y="569"/>
                    </a:lnTo>
                    <a:lnTo>
                      <a:pt x="1151" y="538"/>
                    </a:lnTo>
                    <a:lnTo>
                      <a:pt x="1151" y="523"/>
                    </a:lnTo>
                    <a:lnTo>
                      <a:pt x="1135" y="507"/>
                    </a:lnTo>
                    <a:lnTo>
                      <a:pt x="1059" y="507"/>
                    </a:lnTo>
                    <a:lnTo>
                      <a:pt x="982" y="523"/>
                    </a:lnTo>
                    <a:lnTo>
                      <a:pt x="890" y="538"/>
                    </a:lnTo>
                    <a:lnTo>
                      <a:pt x="813" y="538"/>
                    </a:lnTo>
                    <a:lnTo>
                      <a:pt x="782" y="523"/>
                    </a:lnTo>
                    <a:lnTo>
                      <a:pt x="736" y="584"/>
                    </a:lnTo>
                    <a:lnTo>
                      <a:pt x="706" y="631"/>
                    </a:lnTo>
                    <a:lnTo>
                      <a:pt x="660" y="661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1"/>
                    </a:lnTo>
                    <a:lnTo>
                      <a:pt x="675" y="569"/>
                    </a:lnTo>
                    <a:lnTo>
                      <a:pt x="736" y="446"/>
                    </a:lnTo>
                    <a:lnTo>
                      <a:pt x="813" y="323"/>
                    </a:lnTo>
                    <a:lnTo>
                      <a:pt x="874" y="184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4" y="31"/>
                    </a:lnTo>
                    <a:lnTo>
                      <a:pt x="874" y="0"/>
                    </a:lnTo>
                    <a:close/>
                    <a:moveTo>
                      <a:pt x="844" y="0"/>
                    </a:moveTo>
                    <a:lnTo>
                      <a:pt x="874" y="0"/>
                    </a:lnTo>
                    <a:lnTo>
                      <a:pt x="844" y="15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" name="Freeform 106"/>
              <p:cNvSpPr>
                <a:spLocks noEditPoints="1"/>
              </p:cNvSpPr>
              <p:nvPr/>
            </p:nvSpPr>
            <p:spPr bwMode="auto">
              <a:xfrm>
                <a:off x="13906" y="15498"/>
                <a:ext cx="1643" cy="1554"/>
              </a:xfrm>
              <a:custGeom>
                <a:avLst/>
                <a:gdLst/>
                <a:ahLst/>
                <a:cxnLst>
                  <a:cxn ang="0">
                    <a:pos x="752" y="1262"/>
                  </a:cxn>
                  <a:cxn ang="0">
                    <a:pos x="553" y="1169"/>
                  </a:cxn>
                  <a:cxn ang="0">
                    <a:pos x="292" y="708"/>
                  </a:cxn>
                  <a:cxn ang="0">
                    <a:pos x="446" y="692"/>
                  </a:cxn>
                  <a:cxn ang="0">
                    <a:pos x="522" y="739"/>
                  </a:cxn>
                  <a:cxn ang="0">
                    <a:pos x="568" y="292"/>
                  </a:cxn>
                  <a:cxn ang="0">
                    <a:pos x="430" y="431"/>
                  </a:cxn>
                  <a:cxn ang="0">
                    <a:pos x="1182" y="200"/>
                  </a:cxn>
                  <a:cxn ang="0">
                    <a:pos x="1336" y="385"/>
                  </a:cxn>
                  <a:cxn ang="0">
                    <a:pos x="1167" y="231"/>
                  </a:cxn>
                  <a:cxn ang="0">
                    <a:pos x="1105" y="92"/>
                  </a:cxn>
                  <a:cxn ang="0">
                    <a:pos x="998" y="323"/>
                  </a:cxn>
                  <a:cxn ang="0">
                    <a:pos x="967" y="692"/>
                  </a:cxn>
                  <a:cxn ang="0">
                    <a:pos x="1059" y="1000"/>
                  </a:cxn>
                  <a:cxn ang="0">
                    <a:pos x="1151" y="892"/>
                  </a:cxn>
                  <a:cxn ang="0">
                    <a:pos x="1075" y="754"/>
                  </a:cxn>
                  <a:cxn ang="0">
                    <a:pos x="1213" y="692"/>
                  </a:cxn>
                  <a:cxn ang="0">
                    <a:pos x="1090" y="569"/>
                  </a:cxn>
                  <a:cxn ang="0">
                    <a:pos x="1336" y="446"/>
                  </a:cxn>
                  <a:cxn ang="0">
                    <a:pos x="1489" y="477"/>
                  </a:cxn>
                  <a:cxn ang="0">
                    <a:pos x="1305" y="677"/>
                  </a:cxn>
                  <a:cxn ang="0">
                    <a:pos x="1443" y="708"/>
                  </a:cxn>
                  <a:cxn ang="0">
                    <a:pos x="1458" y="862"/>
                  </a:cxn>
                  <a:cxn ang="0">
                    <a:pos x="1290" y="969"/>
                  </a:cxn>
                  <a:cxn ang="0">
                    <a:pos x="1397" y="1092"/>
                  </a:cxn>
                  <a:cxn ang="0">
                    <a:pos x="1627" y="1139"/>
                  </a:cxn>
                  <a:cxn ang="0">
                    <a:pos x="1059" y="1231"/>
                  </a:cxn>
                  <a:cxn ang="0">
                    <a:pos x="906" y="1554"/>
                  </a:cxn>
                  <a:cxn ang="0">
                    <a:pos x="860" y="1308"/>
                  </a:cxn>
                  <a:cxn ang="0">
                    <a:pos x="891" y="539"/>
                  </a:cxn>
                  <a:cxn ang="0">
                    <a:pos x="845" y="400"/>
                  </a:cxn>
                  <a:cxn ang="0">
                    <a:pos x="983" y="46"/>
                  </a:cxn>
                  <a:cxn ang="0">
                    <a:pos x="691" y="77"/>
                  </a:cxn>
                  <a:cxn ang="0">
                    <a:pos x="799" y="231"/>
                  </a:cxn>
                  <a:cxn ang="0">
                    <a:pos x="737" y="292"/>
                  </a:cxn>
                  <a:cxn ang="0">
                    <a:pos x="599" y="416"/>
                  </a:cxn>
                  <a:cxn ang="0">
                    <a:pos x="461" y="508"/>
                  </a:cxn>
                  <a:cxn ang="0">
                    <a:pos x="492" y="569"/>
                  </a:cxn>
                  <a:cxn ang="0">
                    <a:pos x="768" y="585"/>
                  </a:cxn>
                  <a:cxn ang="0">
                    <a:pos x="706" y="739"/>
                  </a:cxn>
                  <a:cxn ang="0">
                    <a:pos x="553" y="862"/>
                  </a:cxn>
                  <a:cxn ang="0">
                    <a:pos x="676" y="892"/>
                  </a:cxn>
                  <a:cxn ang="0">
                    <a:pos x="461" y="1031"/>
                  </a:cxn>
                  <a:cxn ang="0">
                    <a:pos x="768" y="1031"/>
                  </a:cxn>
                  <a:cxn ang="0">
                    <a:pos x="185" y="1508"/>
                  </a:cxn>
                  <a:cxn ang="0">
                    <a:pos x="338" y="1200"/>
                  </a:cxn>
                  <a:cxn ang="0">
                    <a:pos x="47" y="1185"/>
                  </a:cxn>
                  <a:cxn ang="0">
                    <a:pos x="47" y="1139"/>
                  </a:cxn>
                  <a:cxn ang="0">
                    <a:pos x="369" y="985"/>
                  </a:cxn>
                  <a:cxn ang="0">
                    <a:pos x="307" y="939"/>
                  </a:cxn>
                  <a:cxn ang="0">
                    <a:pos x="323" y="831"/>
                  </a:cxn>
                  <a:cxn ang="0">
                    <a:pos x="200" y="708"/>
                  </a:cxn>
                  <a:cxn ang="0">
                    <a:pos x="369" y="554"/>
                  </a:cxn>
                  <a:cxn ang="0">
                    <a:pos x="353" y="385"/>
                  </a:cxn>
                  <a:cxn ang="0">
                    <a:pos x="169" y="385"/>
                  </a:cxn>
                  <a:cxn ang="0">
                    <a:pos x="338" y="308"/>
                  </a:cxn>
                  <a:cxn ang="0">
                    <a:pos x="323" y="108"/>
                  </a:cxn>
                  <a:cxn ang="0">
                    <a:pos x="522" y="262"/>
                  </a:cxn>
                  <a:cxn ang="0">
                    <a:pos x="568" y="31"/>
                  </a:cxn>
                </a:cxnLst>
                <a:rect l="0" t="0" r="r" b="b"/>
                <a:pathLst>
                  <a:path w="1643" h="1554">
                    <a:moveTo>
                      <a:pt x="553" y="1139"/>
                    </a:moveTo>
                    <a:lnTo>
                      <a:pt x="584" y="1139"/>
                    </a:lnTo>
                    <a:lnTo>
                      <a:pt x="645" y="1169"/>
                    </a:lnTo>
                    <a:lnTo>
                      <a:pt x="691" y="1185"/>
                    </a:lnTo>
                    <a:lnTo>
                      <a:pt x="737" y="1231"/>
                    </a:lnTo>
                    <a:lnTo>
                      <a:pt x="752" y="1262"/>
                    </a:lnTo>
                    <a:lnTo>
                      <a:pt x="752" y="1323"/>
                    </a:lnTo>
                    <a:lnTo>
                      <a:pt x="737" y="1339"/>
                    </a:lnTo>
                    <a:lnTo>
                      <a:pt x="722" y="1339"/>
                    </a:lnTo>
                    <a:lnTo>
                      <a:pt x="737" y="1323"/>
                    </a:lnTo>
                    <a:lnTo>
                      <a:pt x="706" y="1323"/>
                    </a:lnTo>
                    <a:lnTo>
                      <a:pt x="553" y="1169"/>
                    </a:lnTo>
                    <a:lnTo>
                      <a:pt x="553" y="1139"/>
                    </a:lnTo>
                    <a:close/>
                    <a:moveTo>
                      <a:pt x="430" y="646"/>
                    </a:moveTo>
                    <a:lnTo>
                      <a:pt x="369" y="662"/>
                    </a:lnTo>
                    <a:lnTo>
                      <a:pt x="323" y="677"/>
                    </a:lnTo>
                    <a:lnTo>
                      <a:pt x="292" y="692"/>
                    </a:lnTo>
                    <a:lnTo>
                      <a:pt x="292" y="708"/>
                    </a:lnTo>
                    <a:lnTo>
                      <a:pt x="307" y="739"/>
                    </a:lnTo>
                    <a:lnTo>
                      <a:pt x="323" y="785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446" y="754"/>
                    </a:lnTo>
                    <a:lnTo>
                      <a:pt x="446" y="692"/>
                    </a:lnTo>
                    <a:lnTo>
                      <a:pt x="430" y="692"/>
                    </a:lnTo>
                    <a:lnTo>
                      <a:pt x="430" y="646"/>
                    </a:lnTo>
                    <a:close/>
                    <a:moveTo>
                      <a:pt x="584" y="600"/>
                    </a:moveTo>
                    <a:lnTo>
                      <a:pt x="553" y="616"/>
                    </a:lnTo>
                    <a:lnTo>
                      <a:pt x="522" y="616"/>
                    </a:lnTo>
                    <a:lnTo>
                      <a:pt x="522" y="739"/>
                    </a:lnTo>
                    <a:lnTo>
                      <a:pt x="645" y="708"/>
                    </a:lnTo>
                    <a:lnTo>
                      <a:pt x="660" y="708"/>
                    </a:lnTo>
                    <a:lnTo>
                      <a:pt x="676" y="662"/>
                    </a:lnTo>
                    <a:lnTo>
                      <a:pt x="676" y="600"/>
                    </a:lnTo>
                    <a:lnTo>
                      <a:pt x="584" y="600"/>
                    </a:lnTo>
                    <a:close/>
                    <a:moveTo>
                      <a:pt x="568" y="292"/>
                    </a:moveTo>
                    <a:lnTo>
                      <a:pt x="522" y="308"/>
                    </a:lnTo>
                    <a:lnTo>
                      <a:pt x="461" y="308"/>
                    </a:lnTo>
                    <a:lnTo>
                      <a:pt x="415" y="323"/>
                    </a:lnTo>
                    <a:lnTo>
                      <a:pt x="415" y="385"/>
                    </a:lnTo>
                    <a:lnTo>
                      <a:pt x="430" y="416"/>
                    </a:lnTo>
                    <a:lnTo>
                      <a:pt x="430" y="431"/>
                    </a:lnTo>
                    <a:lnTo>
                      <a:pt x="553" y="416"/>
                    </a:lnTo>
                    <a:lnTo>
                      <a:pt x="553" y="369"/>
                    </a:lnTo>
                    <a:lnTo>
                      <a:pt x="568" y="339"/>
                    </a:lnTo>
                    <a:lnTo>
                      <a:pt x="568" y="292"/>
                    </a:lnTo>
                    <a:close/>
                    <a:moveTo>
                      <a:pt x="1151" y="200"/>
                    </a:moveTo>
                    <a:lnTo>
                      <a:pt x="1182" y="200"/>
                    </a:lnTo>
                    <a:lnTo>
                      <a:pt x="1259" y="216"/>
                    </a:lnTo>
                    <a:lnTo>
                      <a:pt x="1305" y="246"/>
                    </a:lnTo>
                    <a:lnTo>
                      <a:pt x="1336" y="262"/>
                    </a:lnTo>
                    <a:lnTo>
                      <a:pt x="1351" y="292"/>
                    </a:lnTo>
                    <a:lnTo>
                      <a:pt x="1351" y="369"/>
                    </a:lnTo>
                    <a:lnTo>
                      <a:pt x="1336" y="385"/>
                    </a:lnTo>
                    <a:lnTo>
                      <a:pt x="1320" y="385"/>
                    </a:lnTo>
                    <a:lnTo>
                      <a:pt x="1336" y="369"/>
                    </a:lnTo>
                    <a:lnTo>
                      <a:pt x="1305" y="369"/>
                    </a:lnTo>
                    <a:lnTo>
                      <a:pt x="1213" y="277"/>
                    </a:lnTo>
                    <a:lnTo>
                      <a:pt x="1182" y="262"/>
                    </a:lnTo>
                    <a:lnTo>
                      <a:pt x="1167" y="231"/>
                    </a:lnTo>
                    <a:lnTo>
                      <a:pt x="1151" y="231"/>
                    </a:lnTo>
                    <a:lnTo>
                      <a:pt x="1151" y="200"/>
                    </a:lnTo>
                    <a:close/>
                    <a:moveTo>
                      <a:pt x="998" y="31"/>
                    </a:moveTo>
                    <a:lnTo>
                      <a:pt x="1029" y="31"/>
                    </a:lnTo>
                    <a:lnTo>
                      <a:pt x="1090" y="62"/>
                    </a:lnTo>
                    <a:lnTo>
                      <a:pt x="1105" y="92"/>
                    </a:lnTo>
                    <a:lnTo>
                      <a:pt x="1121" y="108"/>
                    </a:lnTo>
                    <a:lnTo>
                      <a:pt x="1136" y="139"/>
                    </a:lnTo>
                    <a:lnTo>
                      <a:pt x="1121" y="154"/>
                    </a:lnTo>
                    <a:lnTo>
                      <a:pt x="1105" y="185"/>
                    </a:lnTo>
                    <a:lnTo>
                      <a:pt x="1044" y="246"/>
                    </a:lnTo>
                    <a:lnTo>
                      <a:pt x="998" y="323"/>
                    </a:lnTo>
                    <a:lnTo>
                      <a:pt x="906" y="431"/>
                    </a:lnTo>
                    <a:lnTo>
                      <a:pt x="937" y="477"/>
                    </a:lnTo>
                    <a:lnTo>
                      <a:pt x="967" y="492"/>
                    </a:lnTo>
                    <a:lnTo>
                      <a:pt x="983" y="523"/>
                    </a:lnTo>
                    <a:lnTo>
                      <a:pt x="983" y="616"/>
                    </a:lnTo>
                    <a:lnTo>
                      <a:pt x="967" y="692"/>
                    </a:lnTo>
                    <a:lnTo>
                      <a:pt x="967" y="1200"/>
                    </a:lnTo>
                    <a:lnTo>
                      <a:pt x="1075" y="1185"/>
                    </a:lnTo>
                    <a:lnTo>
                      <a:pt x="1198" y="1169"/>
                    </a:lnTo>
                    <a:lnTo>
                      <a:pt x="1198" y="1016"/>
                    </a:lnTo>
                    <a:lnTo>
                      <a:pt x="1090" y="1016"/>
                    </a:lnTo>
                    <a:lnTo>
                      <a:pt x="1059" y="1000"/>
                    </a:lnTo>
                    <a:lnTo>
                      <a:pt x="1044" y="1000"/>
                    </a:lnTo>
                    <a:lnTo>
                      <a:pt x="1044" y="985"/>
                    </a:lnTo>
                    <a:lnTo>
                      <a:pt x="1059" y="923"/>
                    </a:lnTo>
                    <a:lnTo>
                      <a:pt x="1075" y="908"/>
                    </a:lnTo>
                    <a:lnTo>
                      <a:pt x="1105" y="908"/>
                    </a:lnTo>
                    <a:lnTo>
                      <a:pt x="1151" y="892"/>
                    </a:lnTo>
                    <a:lnTo>
                      <a:pt x="1213" y="892"/>
                    </a:lnTo>
                    <a:lnTo>
                      <a:pt x="1213" y="754"/>
                    </a:lnTo>
                    <a:lnTo>
                      <a:pt x="1182" y="754"/>
                    </a:lnTo>
                    <a:lnTo>
                      <a:pt x="1151" y="769"/>
                    </a:lnTo>
                    <a:lnTo>
                      <a:pt x="1105" y="769"/>
                    </a:lnTo>
                    <a:lnTo>
                      <a:pt x="1075" y="754"/>
                    </a:lnTo>
                    <a:lnTo>
                      <a:pt x="1059" y="754"/>
                    </a:lnTo>
                    <a:lnTo>
                      <a:pt x="1044" y="739"/>
                    </a:lnTo>
                    <a:lnTo>
                      <a:pt x="1059" y="723"/>
                    </a:lnTo>
                    <a:lnTo>
                      <a:pt x="1090" y="723"/>
                    </a:lnTo>
                    <a:lnTo>
                      <a:pt x="1136" y="708"/>
                    </a:lnTo>
                    <a:lnTo>
                      <a:pt x="1213" y="692"/>
                    </a:lnTo>
                    <a:lnTo>
                      <a:pt x="1213" y="646"/>
                    </a:lnTo>
                    <a:lnTo>
                      <a:pt x="1198" y="600"/>
                    </a:lnTo>
                    <a:lnTo>
                      <a:pt x="1198" y="554"/>
                    </a:lnTo>
                    <a:lnTo>
                      <a:pt x="1167" y="554"/>
                    </a:lnTo>
                    <a:lnTo>
                      <a:pt x="1136" y="569"/>
                    </a:lnTo>
                    <a:lnTo>
                      <a:pt x="1090" y="569"/>
                    </a:lnTo>
                    <a:lnTo>
                      <a:pt x="1059" y="554"/>
                    </a:lnTo>
                    <a:lnTo>
                      <a:pt x="1029" y="523"/>
                    </a:lnTo>
                    <a:lnTo>
                      <a:pt x="1044" y="508"/>
                    </a:lnTo>
                    <a:lnTo>
                      <a:pt x="1059" y="508"/>
                    </a:lnTo>
                    <a:lnTo>
                      <a:pt x="1228" y="477"/>
                    </a:lnTo>
                    <a:lnTo>
                      <a:pt x="1336" y="446"/>
                    </a:lnTo>
                    <a:lnTo>
                      <a:pt x="1412" y="431"/>
                    </a:lnTo>
                    <a:lnTo>
                      <a:pt x="1474" y="416"/>
                    </a:lnTo>
                    <a:lnTo>
                      <a:pt x="1504" y="416"/>
                    </a:lnTo>
                    <a:lnTo>
                      <a:pt x="1535" y="446"/>
                    </a:lnTo>
                    <a:lnTo>
                      <a:pt x="1535" y="462"/>
                    </a:lnTo>
                    <a:lnTo>
                      <a:pt x="1489" y="477"/>
                    </a:lnTo>
                    <a:lnTo>
                      <a:pt x="1412" y="508"/>
                    </a:lnTo>
                    <a:lnTo>
                      <a:pt x="1274" y="539"/>
                    </a:lnTo>
                    <a:lnTo>
                      <a:pt x="1290" y="539"/>
                    </a:lnTo>
                    <a:lnTo>
                      <a:pt x="1290" y="554"/>
                    </a:lnTo>
                    <a:lnTo>
                      <a:pt x="1305" y="569"/>
                    </a:lnTo>
                    <a:lnTo>
                      <a:pt x="1305" y="677"/>
                    </a:lnTo>
                    <a:lnTo>
                      <a:pt x="1366" y="662"/>
                    </a:lnTo>
                    <a:lnTo>
                      <a:pt x="1412" y="646"/>
                    </a:lnTo>
                    <a:lnTo>
                      <a:pt x="1443" y="646"/>
                    </a:lnTo>
                    <a:lnTo>
                      <a:pt x="1474" y="677"/>
                    </a:lnTo>
                    <a:lnTo>
                      <a:pt x="1474" y="708"/>
                    </a:lnTo>
                    <a:lnTo>
                      <a:pt x="1443" y="708"/>
                    </a:lnTo>
                    <a:lnTo>
                      <a:pt x="1412" y="723"/>
                    </a:lnTo>
                    <a:lnTo>
                      <a:pt x="1290" y="754"/>
                    </a:lnTo>
                    <a:lnTo>
                      <a:pt x="1290" y="892"/>
                    </a:lnTo>
                    <a:lnTo>
                      <a:pt x="1351" y="877"/>
                    </a:lnTo>
                    <a:lnTo>
                      <a:pt x="1397" y="862"/>
                    </a:lnTo>
                    <a:lnTo>
                      <a:pt x="1458" y="862"/>
                    </a:lnTo>
                    <a:lnTo>
                      <a:pt x="1489" y="892"/>
                    </a:lnTo>
                    <a:lnTo>
                      <a:pt x="1489" y="908"/>
                    </a:lnTo>
                    <a:lnTo>
                      <a:pt x="1474" y="923"/>
                    </a:lnTo>
                    <a:lnTo>
                      <a:pt x="1458" y="923"/>
                    </a:lnTo>
                    <a:lnTo>
                      <a:pt x="1428" y="939"/>
                    </a:lnTo>
                    <a:lnTo>
                      <a:pt x="1290" y="969"/>
                    </a:lnTo>
                    <a:lnTo>
                      <a:pt x="1290" y="1077"/>
                    </a:lnTo>
                    <a:lnTo>
                      <a:pt x="1274" y="1123"/>
                    </a:lnTo>
                    <a:lnTo>
                      <a:pt x="1290" y="1123"/>
                    </a:lnTo>
                    <a:lnTo>
                      <a:pt x="1320" y="1108"/>
                    </a:lnTo>
                    <a:lnTo>
                      <a:pt x="1351" y="1108"/>
                    </a:lnTo>
                    <a:lnTo>
                      <a:pt x="1397" y="1092"/>
                    </a:lnTo>
                    <a:lnTo>
                      <a:pt x="1443" y="1092"/>
                    </a:lnTo>
                    <a:lnTo>
                      <a:pt x="1489" y="1077"/>
                    </a:lnTo>
                    <a:lnTo>
                      <a:pt x="1535" y="1077"/>
                    </a:lnTo>
                    <a:lnTo>
                      <a:pt x="1581" y="1092"/>
                    </a:lnTo>
                    <a:lnTo>
                      <a:pt x="1612" y="1108"/>
                    </a:lnTo>
                    <a:lnTo>
                      <a:pt x="1627" y="1139"/>
                    </a:lnTo>
                    <a:lnTo>
                      <a:pt x="1643" y="1154"/>
                    </a:lnTo>
                    <a:lnTo>
                      <a:pt x="1643" y="1169"/>
                    </a:lnTo>
                    <a:lnTo>
                      <a:pt x="1382" y="1169"/>
                    </a:lnTo>
                    <a:lnTo>
                      <a:pt x="1228" y="1185"/>
                    </a:lnTo>
                    <a:lnTo>
                      <a:pt x="1136" y="1216"/>
                    </a:lnTo>
                    <a:lnTo>
                      <a:pt x="1059" y="1231"/>
                    </a:lnTo>
                    <a:lnTo>
                      <a:pt x="983" y="1231"/>
                    </a:lnTo>
                    <a:lnTo>
                      <a:pt x="967" y="1216"/>
                    </a:lnTo>
                    <a:lnTo>
                      <a:pt x="967" y="1446"/>
                    </a:lnTo>
                    <a:lnTo>
                      <a:pt x="952" y="1492"/>
                    </a:lnTo>
                    <a:lnTo>
                      <a:pt x="937" y="1523"/>
                    </a:lnTo>
                    <a:lnTo>
                      <a:pt x="906" y="1554"/>
                    </a:lnTo>
                    <a:lnTo>
                      <a:pt x="875" y="1523"/>
                    </a:lnTo>
                    <a:lnTo>
                      <a:pt x="860" y="1477"/>
                    </a:lnTo>
                    <a:lnTo>
                      <a:pt x="845" y="1446"/>
                    </a:lnTo>
                    <a:lnTo>
                      <a:pt x="845" y="1369"/>
                    </a:lnTo>
                    <a:lnTo>
                      <a:pt x="860" y="1339"/>
                    </a:lnTo>
                    <a:lnTo>
                      <a:pt x="860" y="1308"/>
                    </a:lnTo>
                    <a:lnTo>
                      <a:pt x="875" y="1246"/>
                    </a:lnTo>
                    <a:lnTo>
                      <a:pt x="891" y="1139"/>
                    </a:lnTo>
                    <a:lnTo>
                      <a:pt x="906" y="969"/>
                    </a:lnTo>
                    <a:lnTo>
                      <a:pt x="921" y="723"/>
                    </a:lnTo>
                    <a:lnTo>
                      <a:pt x="906" y="600"/>
                    </a:lnTo>
                    <a:lnTo>
                      <a:pt x="891" y="539"/>
                    </a:lnTo>
                    <a:lnTo>
                      <a:pt x="860" y="477"/>
                    </a:lnTo>
                    <a:lnTo>
                      <a:pt x="799" y="508"/>
                    </a:lnTo>
                    <a:lnTo>
                      <a:pt x="783" y="523"/>
                    </a:lnTo>
                    <a:lnTo>
                      <a:pt x="768" y="523"/>
                    </a:lnTo>
                    <a:lnTo>
                      <a:pt x="799" y="477"/>
                    </a:lnTo>
                    <a:lnTo>
                      <a:pt x="845" y="400"/>
                    </a:lnTo>
                    <a:lnTo>
                      <a:pt x="921" y="292"/>
                    </a:lnTo>
                    <a:lnTo>
                      <a:pt x="967" y="185"/>
                    </a:lnTo>
                    <a:lnTo>
                      <a:pt x="998" y="92"/>
                    </a:lnTo>
                    <a:lnTo>
                      <a:pt x="998" y="77"/>
                    </a:lnTo>
                    <a:lnTo>
                      <a:pt x="983" y="62"/>
                    </a:lnTo>
                    <a:lnTo>
                      <a:pt x="983" y="46"/>
                    </a:lnTo>
                    <a:lnTo>
                      <a:pt x="998" y="31"/>
                    </a:lnTo>
                    <a:close/>
                    <a:moveTo>
                      <a:pt x="568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76" y="46"/>
                    </a:lnTo>
                    <a:lnTo>
                      <a:pt x="691" y="77"/>
                    </a:lnTo>
                    <a:lnTo>
                      <a:pt x="691" y="108"/>
                    </a:lnTo>
                    <a:lnTo>
                      <a:pt x="676" y="139"/>
                    </a:lnTo>
                    <a:lnTo>
                      <a:pt x="645" y="231"/>
                    </a:lnTo>
                    <a:lnTo>
                      <a:pt x="691" y="216"/>
                    </a:lnTo>
                    <a:lnTo>
                      <a:pt x="768" y="216"/>
                    </a:lnTo>
                    <a:lnTo>
                      <a:pt x="799" y="231"/>
                    </a:lnTo>
                    <a:lnTo>
                      <a:pt x="814" y="246"/>
                    </a:lnTo>
                    <a:lnTo>
                      <a:pt x="829" y="246"/>
                    </a:lnTo>
                    <a:lnTo>
                      <a:pt x="829" y="262"/>
                    </a:lnTo>
                    <a:lnTo>
                      <a:pt x="814" y="277"/>
                    </a:lnTo>
                    <a:lnTo>
                      <a:pt x="799" y="277"/>
                    </a:lnTo>
                    <a:lnTo>
                      <a:pt x="737" y="292"/>
                    </a:lnTo>
                    <a:lnTo>
                      <a:pt x="691" y="292"/>
                    </a:lnTo>
                    <a:lnTo>
                      <a:pt x="630" y="308"/>
                    </a:lnTo>
                    <a:lnTo>
                      <a:pt x="630" y="339"/>
                    </a:lnTo>
                    <a:lnTo>
                      <a:pt x="614" y="354"/>
                    </a:lnTo>
                    <a:lnTo>
                      <a:pt x="614" y="385"/>
                    </a:lnTo>
                    <a:lnTo>
                      <a:pt x="599" y="416"/>
                    </a:lnTo>
                    <a:lnTo>
                      <a:pt x="599" y="446"/>
                    </a:lnTo>
                    <a:lnTo>
                      <a:pt x="630" y="477"/>
                    </a:lnTo>
                    <a:lnTo>
                      <a:pt x="630" y="492"/>
                    </a:lnTo>
                    <a:lnTo>
                      <a:pt x="538" y="492"/>
                    </a:lnTo>
                    <a:lnTo>
                      <a:pt x="492" y="508"/>
                    </a:lnTo>
                    <a:lnTo>
                      <a:pt x="461" y="508"/>
                    </a:lnTo>
                    <a:lnTo>
                      <a:pt x="430" y="523"/>
                    </a:lnTo>
                    <a:lnTo>
                      <a:pt x="415" y="523"/>
                    </a:lnTo>
                    <a:lnTo>
                      <a:pt x="415" y="539"/>
                    </a:lnTo>
                    <a:lnTo>
                      <a:pt x="446" y="554"/>
                    </a:lnTo>
                    <a:lnTo>
                      <a:pt x="461" y="569"/>
                    </a:lnTo>
                    <a:lnTo>
                      <a:pt x="492" y="569"/>
                    </a:lnTo>
                    <a:lnTo>
                      <a:pt x="507" y="585"/>
                    </a:lnTo>
                    <a:lnTo>
                      <a:pt x="630" y="539"/>
                    </a:lnTo>
                    <a:lnTo>
                      <a:pt x="691" y="539"/>
                    </a:lnTo>
                    <a:lnTo>
                      <a:pt x="722" y="554"/>
                    </a:lnTo>
                    <a:lnTo>
                      <a:pt x="737" y="569"/>
                    </a:lnTo>
                    <a:lnTo>
                      <a:pt x="768" y="585"/>
                    </a:lnTo>
                    <a:lnTo>
                      <a:pt x="783" y="600"/>
                    </a:lnTo>
                    <a:lnTo>
                      <a:pt x="768" y="631"/>
                    </a:lnTo>
                    <a:lnTo>
                      <a:pt x="737" y="646"/>
                    </a:lnTo>
                    <a:lnTo>
                      <a:pt x="722" y="677"/>
                    </a:lnTo>
                    <a:lnTo>
                      <a:pt x="691" y="723"/>
                    </a:lnTo>
                    <a:lnTo>
                      <a:pt x="706" y="739"/>
                    </a:lnTo>
                    <a:lnTo>
                      <a:pt x="691" y="754"/>
                    </a:lnTo>
                    <a:lnTo>
                      <a:pt x="614" y="754"/>
                    </a:lnTo>
                    <a:lnTo>
                      <a:pt x="568" y="769"/>
                    </a:lnTo>
                    <a:lnTo>
                      <a:pt x="492" y="785"/>
                    </a:lnTo>
                    <a:lnTo>
                      <a:pt x="492" y="877"/>
                    </a:lnTo>
                    <a:lnTo>
                      <a:pt x="553" y="862"/>
                    </a:lnTo>
                    <a:lnTo>
                      <a:pt x="584" y="846"/>
                    </a:lnTo>
                    <a:lnTo>
                      <a:pt x="630" y="831"/>
                    </a:lnTo>
                    <a:lnTo>
                      <a:pt x="691" y="831"/>
                    </a:lnTo>
                    <a:lnTo>
                      <a:pt x="706" y="846"/>
                    </a:lnTo>
                    <a:lnTo>
                      <a:pt x="706" y="877"/>
                    </a:lnTo>
                    <a:lnTo>
                      <a:pt x="676" y="892"/>
                    </a:lnTo>
                    <a:lnTo>
                      <a:pt x="630" y="908"/>
                    </a:lnTo>
                    <a:lnTo>
                      <a:pt x="568" y="923"/>
                    </a:lnTo>
                    <a:lnTo>
                      <a:pt x="476" y="939"/>
                    </a:lnTo>
                    <a:lnTo>
                      <a:pt x="476" y="985"/>
                    </a:lnTo>
                    <a:lnTo>
                      <a:pt x="461" y="1016"/>
                    </a:lnTo>
                    <a:lnTo>
                      <a:pt x="461" y="1031"/>
                    </a:lnTo>
                    <a:lnTo>
                      <a:pt x="507" y="1016"/>
                    </a:lnTo>
                    <a:lnTo>
                      <a:pt x="584" y="1000"/>
                    </a:lnTo>
                    <a:lnTo>
                      <a:pt x="660" y="969"/>
                    </a:lnTo>
                    <a:lnTo>
                      <a:pt x="737" y="969"/>
                    </a:lnTo>
                    <a:lnTo>
                      <a:pt x="783" y="1016"/>
                    </a:lnTo>
                    <a:lnTo>
                      <a:pt x="768" y="1031"/>
                    </a:lnTo>
                    <a:lnTo>
                      <a:pt x="706" y="1031"/>
                    </a:lnTo>
                    <a:lnTo>
                      <a:pt x="599" y="1062"/>
                    </a:lnTo>
                    <a:lnTo>
                      <a:pt x="446" y="1108"/>
                    </a:lnTo>
                    <a:lnTo>
                      <a:pt x="369" y="1308"/>
                    </a:lnTo>
                    <a:lnTo>
                      <a:pt x="277" y="1431"/>
                    </a:lnTo>
                    <a:lnTo>
                      <a:pt x="185" y="1508"/>
                    </a:lnTo>
                    <a:lnTo>
                      <a:pt x="123" y="1539"/>
                    </a:lnTo>
                    <a:lnTo>
                      <a:pt x="108" y="1539"/>
                    </a:lnTo>
                    <a:lnTo>
                      <a:pt x="108" y="1523"/>
                    </a:lnTo>
                    <a:lnTo>
                      <a:pt x="246" y="1385"/>
                    </a:lnTo>
                    <a:lnTo>
                      <a:pt x="307" y="1292"/>
                    </a:lnTo>
                    <a:lnTo>
                      <a:pt x="338" y="1200"/>
                    </a:lnTo>
                    <a:lnTo>
                      <a:pt x="369" y="1123"/>
                    </a:lnTo>
                    <a:lnTo>
                      <a:pt x="246" y="1169"/>
                    </a:lnTo>
                    <a:lnTo>
                      <a:pt x="169" y="1185"/>
                    </a:lnTo>
                    <a:lnTo>
                      <a:pt x="108" y="1200"/>
                    </a:lnTo>
                    <a:lnTo>
                      <a:pt x="77" y="1200"/>
                    </a:lnTo>
                    <a:lnTo>
                      <a:pt x="47" y="1185"/>
                    </a:lnTo>
                    <a:lnTo>
                      <a:pt x="31" y="1185"/>
                    </a:lnTo>
                    <a:lnTo>
                      <a:pt x="0" y="1169"/>
                    </a:lnTo>
                    <a:lnTo>
                      <a:pt x="0" y="1139"/>
                    </a:lnTo>
                    <a:lnTo>
                      <a:pt x="16" y="1154"/>
                    </a:lnTo>
                    <a:lnTo>
                      <a:pt x="16" y="1139"/>
                    </a:lnTo>
                    <a:lnTo>
                      <a:pt x="47" y="1139"/>
                    </a:lnTo>
                    <a:lnTo>
                      <a:pt x="200" y="1108"/>
                    </a:lnTo>
                    <a:lnTo>
                      <a:pt x="399" y="1062"/>
                    </a:lnTo>
                    <a:lnTo>
                      <a:pt x="399" y="1016"/>
                    </a:lnTo>
                    <a:lnTo>
                      <a:pt x="415" y="969"/>
                    </a:lnTo>
                    <a:lnTo>
                      <a:pt x="399" y="969"/>
                    </a:lnTo>
                    <a:lnTo>
                      <a:pt x="369" y="985"/>
                    </a:lnTo>
                    <a:lnTo>
                      <a:pt x="323" y="985"/>
                    </a:lnTo>
                    <a:lnTo>
                      <a:pt x="292" y="969"/>
                    </a:lnTo>
                    <a:lnTo>
                      <a:pt x="277" y="969"/>
                    </a:lnTo>
                    <a:lnTo>
                      <a:pt x="261" y="954"/>
                    </a:lnTo>
                    <a:lnTo>
                      <a:pt x="277" y="939"/>
                    </a:lnTo>
                    <a:lnTo>
                      <a:pt x="307" y="939"/>
                    </a:lnTo>
                    <a:lnTo>
                      <a:pt x="353" y="923"/>
                    </a:lnTo>
                    <a:lnTo>
                      <a:pt x="430" y="908"/>
                    </a:lnTo>
                    <a:lnTo>
                      <a:pt x="430" y="800"/>
                    </a:lnTo>
                    <a:lnTo>
                      <a:pt x="384" y="816"/>
                    </a:lnTo>
                    <a:lnTo>
                      <a:pt x="353" y="816"/>
                    </a:lnTo>
                    <a:lnTo>
                      <a:pt x="323" y="831"/>
                    </a:lnTo>
                    <a:lnTo>
                      <a:pt x="307" y="831"/>
                    </a:lnTo>
                    <a:lnTo>
                      <a:pt x="307" y="862"/>
                    </a:lnTo>
                    <a:lnTo>
                      <a:pt x="292" y="862"/>
                    </a:lnTo>
                    <a:lnTo>
                      <a:pt x="246" y="816"/>
                    </a:lnTo>
                    <a:lnTo>
                      <a:pt x="246" y="800"/>
                    </a:lnTo>
                    <a:lnTo>
                      <a:pt x="200" y="708"/>
                    </a:lnTo>
                    <a:lnTo>
                      <a:pt x="169" y="662"/>
                    </a:lnTo>
                    <a:lnTo>
                      <a:pt x="169" y="631"/>
                    </a:lnTo>
                    <a:lnTo>
                      <a:pt x="246" y="631"/>
                    </a:lnTo>
                    <a:lnTo>
                      <a:pt x="399" y="600"/>
                    </a:lnTo>
                    <a:lnTo>
                      <a:pt x="399" y="585"/>
                    </a:lnTo>
                    <a:lnTo>
                      <a:pt x="369" y="554"/>
                    </a:lnTo>
                    <a:lnTo>
                      <a:pt x="369" y="539"/>
                    </a:lnTo>
                    <a:lnTo>
                      <a:pt x="399" y="539"/>
                    </a:lnTo>
                    <a:lnTo>
                      <a:pt x="399" y="523"/>
                    </a:lnTo>
                    <a:lnTo>
                      <a:pt x="384" y="492"/>
                    </a:lnTo>
                    <a:lnTo>
                      <a:pt x="369" y="446"/>
                    </a:lnTo>
                    <a:lnTo>
                      <a:pt x="353" y="385"/>
                    </a:lnTo>
                    <a:lnTo>
                      <a:pt x="292" y="400"/>
                    </a:lnTo>
                    <a:lnTo>
                      <a:pt x="261" y="400"/>
                    </a:lnTo>
                    <a:lnTo>
                      <a:pt x="231" y="416"/>
                    </a:lnTo>
                    <a:lnTo>
                      <a:pt x="200" y="416"/>
                    </a:lnTo>
                    <a:lnTo>
                      <a:pt x="200" y="385"/>
                    </a:lnTo>
                    <a:lnTo>
                      <a:pt x="169" y="385"/>
                    </a:lnTo>
                    <a:lnTo>
                      <a:pt x="139" y="354"/>
                    </a:lnTo>
                    <a:lnTo>
                      <a:pt x="123" y="354"/>
                    </a:lnTo>
                    <a:lnTo>
                      <a:pt x="123" y="339"/>
                    </a:lnTo>
                    <a:lnTo>
                      <a:pt x="139" y="339"/>
                    </a:lnTo>
                    <a:lnTo>
                      <a:pt x="292" y="308"/>
                    </a:lnTo>
                    <a:lnTo>
                      <a:pt x="338" y="308"/>
                    </a:lnTo>
                    <a:lnTo>
                      <a:pt x="307" y="216"/>
                    </a:lnTo>
                    <a:lnTo>
                      <a:pt x="277" y="154"/>
                    </a:lnTo>
                    <a:lnTo>
                      <a:pt x="261" y="139"/>
                    </a:lnTo>
                    <a:lnTo>
                      <a:pt x="261" y="123"/>
                    </a:lnTo>
                    <a:lnTo>
                      <a:pt x="277" y="108"/>
                    </a:lnTo>
                    <a:lnTo>
                      <a:pt x="323" y="108"/>
                    </a:lnTo>
                    <a:lnTo>
                      <a:pt x="384" y="139"/>
                    </a:lnTo>
                    <a:lnTo>
                      <a:pt x="399" y="139"/>
                    </a:lnTo>
                    <a:lnTo>
                      <a:pt x="399" y="292"/>
                    </a:lnTo>
                    <a:lnTo>
                      <a:pt x="461" y="277"/>
                    </a:lnTo>
                    <a:lnTo>
                      <a:pt x="492" y="277"/>
                    </a:lnTo>
                    <a:lnTo>
                      <a:pt x="522" y="262"/>
                    </a:lnTo>
                    <a:lnTo>
                      <a:pt x="538" y="262"/>
                    </a:lnTo>
                    <a:lnTo>
                      <a:pt x="553" y="246"/>
                    </a:lnTo>
                    <a:lnTo>
                      <a:pt x="568" y="246"/>
                    </a:lnTo>
                    <a:lnTo>
                      <a:pt x="584" y="200"/>
                    </a:lnTo>
                    <a:lnTo>
                      <a:pt x="584" y="62"/>
                    </a:lnTo>
                    <a:lnTo>
                      <a:pt x="568" y="31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" name="Freeform 107"/>
              <p:cNvSpPr>
                <a:spLocks noEditPoints="1"/>
              </p:cNvSpPr>
              <p:nvPr/>
            </p:nvSpPr>
            <p:spPr bwMode="auto">
              <a:xfrm>
                <a:off x="15702" y="15467"/>
                <a:ext cx="1611" cy="1570"/>
              </a:xfrm>
              <a:custGeom>
                <a:avLst/>
                <a:gdLst/>
                <a:ahLst/>
                <a:cxnLst>
                  <a:cxn ang="0">
                    <a:pos x="1151" y="939"/>
                  </a:cxn>
                  <a:cxn ang="0">
                    <a:pos x="1105" y="1047"/>
                  </a:cxn>
                  <a:cxn ang="0">
                    <a:pos x="1274" y="1416"/>
                  </a:cxn>
                  <a:cxn ang="0">
                    <a:pos x="1565" y="1523"/>
                  </a:cxn>
                  <a:cxn ang="0">
                    <a:pos x="1197" y="1554"/>
                  </a:cxn>
                  <a:cxn ang="0">
                    <a:pos x="767" y="1400"/>
                  </a:cxn>
                  <a:cxn ang="0">
                    <a:pos x="353" y="1508"/>
                  </a:cxn>
                  <a:cxn ang="0">
                    <a:pos x="660" y="1385"/>
                  </a:cxn>
                  <a:cxn ang="0">
                    <a:pos x="599" y="1108"/>
                  </a:cxn>
                  <a:cxn ang="0">
                    <a:pos x="629" y="1062"/>
                  </a:cxn>
                  <a:cxn ang="0">
                    <a:pos x="921" y="1154"/>
                  </a:cxn>
                  <a:cxn ang="0">
                    <a:pos x="952" y="970"/>
                  </a:cxn>
                  <a:cxn ang="0">
                    <a:pos x="675" y="1016"/>
                  </a:cxn>
                  <a:cxn ang="0">
                    <a:pos x="660" y="954"/>
                  </a:cxn>
                  <a:cxn ang="0">
                    <a:pos x="967" y="600"/>
                  </a:cxn>
                  <a:cxn ang="0">
                    <a:pos x="783" y="739"/>
                  </a:cxn>
                  <a:cxn ang="0">
                    <a:pos x="952" y="677"/>
                  </a:cxn>
                  <a:cxn ang="0">
                    <a:pos x="1044" y="308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8"/>
                  </a:cxn>
                  <a:cxn ang="0">
                    <a:pos x="1090" y="570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7" y="862"/>
                  </a:cxn>
                  <a:cxn ang="0">
                    <a:pos x="721" y="800"/>
                  </a:cxn>
                  <a:cxn ang="0">
                    <a:pos x="599" y="662"/>
                  </a:cxn>
                  <a:cxn ang="0">
                    <a:pos x="460" y="647"/>
                  </a:cxn>
                  <a:cxn ang="0">
                    <a:pos x="675" y="523"/>
                  </a:cxn>
                  <a:cxn ang="0">
                    <a:pos x="675" y="385"/>
                  </a:cxn>
                  <a:cxn ang="0">
                    <a:pos x="752" y="416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6" y="170"/>
                  </a:cxn>
                  <a:cxn ang="0">
                    <a:pos x="1289" y="231"/>
                  </a:cxn>
                  <a:cxn ang="0">
                    <a:pos x="890" y="308"/>
                  </a:cxn>
                  <a:cxn ang="0">
                    <a:pos x="460" y="385"/>
                  </a:cxn>
                  <a:cxn ang="0">
                    <a:pos x="399" y="800"/>
                  </a:cxn>
                  <a:cxn ang="0">
                    <a:pos x="230" y="1262"/>
                  </a:cxn>
                  <a:cxn ang="0">
                    <a:pos x="15" y="1493"/>
                  </a:cxn>
                  <a:cxn ang="0">
                    <a:pos x="77" y="1339"/>
                  </a:cxn>
                  <a:cxn ang="0">
                    <a:pos x="276" y="862"/>
                  </a:cxn>
                  <a:cxn ang="0">
                    <a:pos x="338" y="354"/>
                  </a:cxn>
                  <a:cxn ang="0">
                    <a:pos x="353" y="247"/>
                  </a:cxn>
                  <a:cxn ang="0">
                    <a:pos x="1059" y="185"/>
                  </a:cxn>
                  <a:cxn ang="0">
                    <a:pos x="859" y="16"/>
                  </a:cxn>
                  <a:cxn ang="0">
                    <a:pos x="952" y="170"/>
                  </a:cxn>
                  <a:cxn ang="0">
                    <a:pos x="829" y="139"/>
                  </a:cxn>
                </a:cxnLst>
                <a:rect l="0" t="0" r="r" b="b"/>
                <a:pathLst>
                  <a:path w="1611" h="1570">
                    <a:moveTo>
                      <a:pt x="1044" y="877"/>
                    </a:moveTo>
                    <a:lnTo>
                      <a:pt x="1074" y="877"/>
                    </a:lnTo>
                    <a:lnTo>
                      <a:pt x="1136" y="908"/>
                    </a:lnTo>
                    <a:lnTo>
                      <a:pt x="1151" y="939"/>
                    </a:lnTo>
                    <a:lnTo>
                      <a:pt x="1166" y="954"/>
                    </a:lnTo>
                    <a:lnTo>
                      <a:pt x="1166" y="970"/>
                    </a:lnTo>
                    <a:lnTo>
                      <a:pt x="1151" y="985"/>
                    </a:lnTo>
                    <a:lnTo>
                      <a:pt x="1105" y="1047"/>
                    </a:lnTo>
                    <a:lnTo>
                      <a:pt x="1044" y="1139"/>
                    </a:lnTo>
                    <a:lnTo>
                      <a:pt x="952" y="1262"/>
                    </a:lnTo>
                    <a:lnTo>
                      <a:pt x="1120" y="1354"/>
                    </a:lnTo>
                    <a:lnTo>
                      <a:pt x="1274" y="1416"/>
                    </a:lnTo>
                    <a:lnTo>
                      <a:pt x="1366" y="1431"/>
                    </a:lnTo>
                    <a:lnTo>
                      <a:pt x="1473" y="1447"/>
                    </a:lnTo>
                    <a:lnTo>
                      <a:pt x="1611" y="1493"/>
                    </a:lnTo>
                    <a:lnTo>
                      <a:pt x="1565" y="1523"/>
                    </a:lnTo>
                    <a:lnTo>
                      <a:pt x="1320" y="1554"/>
                    </a:lnTo>
                    <a:lnTo>
                      <a:pt x="1243" y="1570"/>
                    </a:lnTo>
                    <a:lnTo>
                      <a:pt x="1212" y="1570"/>
                    </a:lnTo>
                    <a:lnTo>
                      <a:pt x="1197" y="1554"/>
                    </a:lnTo>
                    <a:lnTo>
                      <a:pt x="1166" y="1539"/>
                    </a:lnTo>
                    <a:lnTo>
                      <a:pt x="952" y="1385"/>
                    </a:lnTo>
                    <a:lnTo>
                      <a:pt x="890" y="1308"/>
                    </a:lnTo>
                    <a:lnTo>
                      <a:pt x="767" y="1400"/>
                    </a:lnTo>
                    <a:lnTo>
                      <a:pt x="599" y="1447"/>
                    </a:lnTo>
                    <a:lnTo>
                      <a:pt x="430" y="1477"/>
                    </a:lnTo>
                    <a:lnTo>
                      <a:pt x="414" y="1508"/>
                    </a:lnTo>
                    <a:lnTo>
                      <a:pt x="353" y="1508"/>
                    </a:lnTo>
                    <a:lnTo>
                      <a:pt x="353" y="1493"/>
                    </a:lnTo>
                    <a:lnTo>
                      <a:pt x="399" y="1477"/>
                    </a:lnTo>
                    <a:lnTo>
                      <a:pt x="506" y="1447"/>
                    </a:lnTo>
                    <a:lnTo>
                      <a:pt x="660" y="1385"/>
                    </a:lnTo>
                    <a:lnTo>
                      <a:pt x="813" y="1277"/>
                    </a:lnTo>
                    <a:lnTo>
                      <a:pt x="706" y="1185"/>
                    </a:lnTo>
                    <a:lnTo>
                      <a:pt x="645" y="1139"/>
                    </a:lnTo>
                    <a:lnTo>
                      <a:pt x="599" y="1108"/>
                    </a:lnTo>
                    <a:lnTo>
                      <a:pt x="568" y="1093"/>
                    </a:lnTo>
                    <a:lnTo>
                      <a:pt x="568" y="1077"/>
                    </a:lnTo>
                    <a:lnTo>
                      <a:pt x="583" y="1062"/>
                    </a:lnTo>
                    <a:lnTo>
                      <a:pt x="629" y="1062"/>
                    </a:lnTo>
                    <a:lnTo>
                      <a:pt x="691" y="1077"/>
                    </a:lnTo>
                    <a:lnTo>
                      <a:pt x="767" y="1123"/>
                    </a:lnTo>
                    <a:lnTo>
                      <a:pt x="875" y="1216"/>
                    </a:lnTo>
                    <a:lnTo>
                      <a:pt x="921" y="1154"/>
                    </a:lnTo>
                    <a:lnTo>
                      <a:pt x="952" y="1093"/>
                    </a:lnTo>
                    <a:lnTo>
                      <a:pt x="967" y="1016"/>
                    </a:lnTo>
                    <a:lnTo>
                      <a:pt x="967" y="985"/>
                    </a:lnTo>
                    <a:lnTo>
                      <a:pt x="952" y="970"/>
                    </a:lnTo>
                    <a:lnTo>
                      <a:pt x="905" y="970"/>
                    </a:lnTo>
                    <a:lnTo>
                      <a:pt x="844" y="985"/>
                    </a:lnTo>
                    <a:lnTo>
                      <a:pt x="783" y="1016"/>
                    </a:lnTo>
                    <a:lnTo>
                      <a:pt x="675" y="1016"/>
                    </a:lnTo>
                    <a:lnTo>
                      <a:pt x="614" y="985"/>
                    </a:lnTo>
                    <a:lnTo>
                      <a:pt x="614" y="970"/>
                    </a:lnTo>
                    <a:lnTo>
                      <a:pt x="629" y="954"/>
                    </a:lnTo>
                    <a:lnTo>
                      <a:pt x="660" y="954"/>
                    </a:lnTo>
                    <a:lnTo>
                      <a:pt x="829" y="923"/>
                    </a:lnTo>
                    <a:lnTo>
                      <a:pt x="967" y="893"/>
                    </a:lnTo>
                    <a:lnTo>
                      <a:pt x="1044" y="877"/>
                    </a:lnTo>
                    <a:close/>
                    <a:moveTo>
                      <a:pt x="967" y="600"/>
                    </a:moveTo>
                    <a:lnTo>
                      <a:pt x="813" y="631"/>
                    </a:lnTo>
                    <a:lnTo>
                      <a:pt x="767" y="631"/>
                    </a:lnTo>
                    <a:lnTo>
                      <a:pt x="767" y="693"/>
                    </a:lnTo>
                    <a:lnTo>
                      <a:pt x="783" y="739"/>
                    </a:lnTo>
                    <a:lnTo>
                      <a:pt x="783" y="770"/>
                    </a:lnTo>
                    <a:lnTo>
                      <a:pt x="859" y="739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close/>
                    <a:moveTo>
                      <a:pt x="998" y="308"/>
                    </a:moveTo>
                    <a:lnTo>
                      <a:pt x="1044" y="308"/>
                    </a:lnTo>
                    <a:lnTo>
                      <a:pt x="1105" y="339"/>
                    </a:lnTo>
                    <a:lnTo>
                      <a:pt x="1120" y="354"/>
                    </a:lnTo>
                    <a:lnTo>
                      <a:pt x="1136" y="385"/>
                    </a:lnTo>
                    <a:lnTo>
                      <a:pt x="1136" y="400"/>
                    </a:lnTo>
                    <a:lnTo>
                      <a:pt x="1105" y="493"/>
                    </a:lnTo>
                    <a:lnTo>
                      <a:pt x="1120" y="493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2" y="462"/>
                    </a:lnTo>
                    <a:lnTo>
                      <a:pt x="1305" y="462"/>
                    </a:lnTo>
                    <a:lnTo>
                      <a:pt x="1335" y="493"/>
                    </a:lnTo>
                    <a:lnTo>
                      <a:pt x="1366" y="508"/>
                    </a:lnTo>
                    <a:lnTo>
                      <a:pt x="1381" y="539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70"/>
                    </a:lnTo>
                    <a:lnTo>
                      <a:pt x="1074" y="631"/>
                    </a:lnTo>
                    <a:lnTo>
                      <a:pt x="1059" y="708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70"/>
                    </a:lnTo>
                    <a:lnTo>
                      <a:pt x="1090" y="770"/>
                    </a:lnTo>
                    <a:lnTo>
                      <a:pt x="936" y="785"/>
                    </a:lnTo>
                    <a:lnTo>
                      <a:pt x="844" y="800"/>
                    </a:lnTo>
                    <a:lnTo>
                      <a:pt x="813" y="816"/>
                    </a:lnTo>
                    <a:lnTo>
                      <a:pt x="798" y="816"/>
                    </a:lnTo>
                    <a:lnTo>
                      <a:pt x="783" y="831"/>
                    </a:lnTo>
                    <a:lnTo>
                      <a:pt x="767" y="862"/>
                    </a:lnTo>
                    <a:lnTo>
                      <a:pt x="767" y="877"/>
                    </a:lnTo>
                    <a:lnTo>
                      <a:pt x="752" y="877"/>
                    </a:lnTo>
                    <a:lnTo>
                      <a:pt x="737" y="847"/>
                    </a:lnTo>
                    <a:lnTo>
                      <a:pt x="721" y="800"/>
                    </a:lnTo>
                    <a:lnTo>
                      <a:pt x="706" y="739"/>
                    </a:lnTo>
                    <a:lnTo>
                      <a:pt x="691" y="647"/>
                    </a:lnTo>
                    <a:lnTo>
                      <a:pt x="629" y="662"/>
                    </a:lnTo>
                    <a:lnTo>
                      <a:pt x="599" y="662"/>
                    </a:lnTo>
                    <a:lnTo>
                      <a:pt x="568" y="677"/>
                    </a:lnTo>
                    <a:lnTo>
                      <a:pt x="506" y="677"/>
                    </a:lnTo>
                    <a:lnTo>
                      <a:pt x="491" y="662"/>
                    </a:lnTo>
                    <a:lnTo>
                      <a:pt x="460" y="647"/>
                    </a:lnTo>
                    <a:lnTo>
                      <a:pt x="460" y="631"/>
                    </a:lnTo>
                    <a:lnTo>
                      <a:pt x="476" y="631"/>
                    </a:lnTo>
                    <a:lnTo>
                      <a:pt x="691" y="585"/>
                    </a:lnTo>
                    <a:lnTo>
                      <a:pt x="675" y="523"/>
                    </a:lnTo>
                    <a:lnTo>
                      <a:pt x="675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5" y="385"/>
                    </a:lnTo>
                    <a:lnTo>
                      <a:pt x="691" y="385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6"/>
                    </a:lnTo>
                    <a:lnTo>
                      <a:pt x="767" y="416"/>
                    </a:lnTo>
                    <a:lnTo>
                      <a:pt x="767" y="447"/>
                    </a:lnTo>
                    <a:lnTo>
                      <a:pt x="783" y="493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8"/>
                    </a:lnTo>
                    <a:lnTo>
                      <a:pt x="998" y="462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9"/>
                    </a:lnTo>
                    <a:lnTo>
                      <a:pt x="998" y="308"/>
                    </a:lnTo>
                    <a:close/>
                    <a:moveTo>
                      <a:pt x="1166" y="170"/>
                    </a:moveTo>
                    <a:lnTo>
                      <a:pt x="1197" y="185"/>
                    </a:lnTo>
                    <a:lnTo>
                      <a:pt x="1228" y="185"/>
                    </a:lnTo>
                    <a:lnTo>
                      <a:pt x="1258" y="200"/>
                    </a:lnTo>
                    <a:lnTo>
                      <a:pt x="1289" y="231"/>
                    </a:lnTo>
                    <a:lnTo>
                      <a:pt x="1274" y="247"/>
                    </a:lnTo>
                    <a:lnTo>
                      <a:pt x="1197" y="262"/>
                    </a:lnTo>
                    <a:lnTo>
                      <a:pt x="1059" y="293"/>
                    </a:lnTo>
                    <a:lnTo>
                      <a:pt x="890" y="308"/>
                    </a:lnTo>
                    <a:lnTo>
                      <a:pt x="721" y="339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0" y="385"/>
                    </a:lnTo>
                    <a:lnTo>
                      <a:pt x="460" y="431"/>
                    </a:lnTo>
                    <a:lnTo>
                      <a:pt x="445" y="493"/>
                    </a:lnTo>
                    <a:lnTo>
                      <a:pt x="445" y="570"/>
                    </a:lnTo>
                    <a:lnTo>
                      <a:pt x="399" y="800"/>
                    </a:lnTo>
                    <a:lnTo>
                      <a:pt x="353" y="985"/>
                    </a:lnTo>
                    <a:lnTo>
                      <a:pt x="292" y="1123"/>
                    </a:lnTo>
                    <a:lnTo>
                      <a:pt x="261" y="1216"/>
                    </a:lnTo>
                    <a:lnTo>
                      <a:pt x="230" y="1262"/>
                    </a:lnTo>
                    <a:lnTo>
                      <a:pt x="169" y="1339"/>
                    </a:lnTo>
                    <a:lnTo>
                      <a:pt x="123" y="1416"/>
                    </a:lnTo>
                    <a:lnTo>
                      <a:pt x="77" y="1462"/>
                    </a:lnTo>
                    <a:lnTo>
                      <a:pt x="15" y="1493"/>
                    </a:lnTo>
                    <a:lnTo>
                      <a:pt x="0" y="1493"/>
                    </a:lnTo>
                    <a:lnTo>
                      <a:pt x="0" y="1477"/>
                    </a:lnTo>
                    <a:lnTo>
                      <a:pt x="15" y="1431"/>
                    </a:lnTo>
                    <a:lnTo>
                      <a:pt x="77" y="1339"/>
                    </a:lnTo>
                    <a:lnTo>
                      <a:pt x="154" y="1216"/>
                    </a:lnTo>
                    <a:lnTo>
                      <a:pt x="230" y="1047"/>
                    </a:lnTo>
                    <a:lnTo>
                      <a:pt x="246" y="1000"/>
                    </a:lnTo>
                    <a:lnTo>
                      <a:pt x="276" y="862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6"/>
                    </a:lnTo>
                    <a:lnTo>
                      <a:pt x="338" y="354"/>
                    </a:lnTo>
                    <a:lnTo>
                      <a:pt x="307" y="293"/>
                    </a:lnTo>
                    <a:lnTo>
                      <a:pt x="307" y="262"/>
                    </a:lnTo>
                    <a:lnTo>
                      <a:pt x="322" y="247"/>
                    </a:lnTo>
                    <a:lnTo>
                      <a:pt x="353" y="247"/>
                    </a:lnTo>
                    <a:lnTo>
                      <a:pt x="414" y="277"/>
                    </a:lnTo>
                    <a:lnTo>
                      <a:pt x="691" y="247"/>
                    </a:lnTo>
                    <a:lnTo>
                      <a:pt x="905" y="216"/>
                    </a:lnTo>
                    <a:lnTo>
                      <a:pt x="1059" y="185"/>
                    </a:lnTo>
                    <a:lnTo>
                      <a:pt x="1166" y="170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59" y="16"/>
                    </a:lnTo>
                    <a:lnTo>
                      <a:pt x="905" y="31"/>
                    </a:lnTo>
                    <a:lnTo>
                      <a:pt x="936" y="62"/>
                    </a:lnTo>
                    <a:lnTo>
                      <a:pt x="952" y="93"/>
                    </a:lnTo>
                    <a:lnTo>
                      <a:pt x="952" y="170"/>
                    </a:lnTo>
                    <a:lnTo>
                      <a:pt x="936" y="185"/>
                    </a:lnTo>
                    <a:lnTo>
                      <a:pt x="890" y="185"/>
                    </a:lnTo>
                    <a:lnTo>
                      <a:pt x="859" y="154"/>
                    </a:lnTo>
                    <a:lnTo>
                      <a:pt x="829" y="139"/>
                    </a:lnTo>
                    <a:lnTo>
                      <a:pt x="798" y="93"/>
                    </a:lnTo>
                    <a:lnTo>
                      <a:pt x="737" y="3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" name="Freeform 108"/>
              <p:cNvSpPr>
                <a:spLocks noEditPoints="1"/>
              </p:cNvSpPr>
              <p:nvPr/>
            </p:nvSpPr>
            <p:spPr bwMode="auto">
              <a:xfrm>
                <a:off x="17513" y="15498"/>
                <a:ext cx="1535" cy="1462"/>
              </a:xfrm>
              <a:custGeom>
                <a:avLst/>
                <a:gdLst/>
                <a:ahLst/>
                <a:cxnLst>
                  <a:cxn ang="0">
                    <a:pos x="1304" y="585"/>
                  </a:cxn>
                  <a:cxn ang="0">
                    <a:pos x="1396" y="662"/>
                  </a:cxn>
                  <a:cxn ang="0">
                    <a:pos x="1258" y="677"/>
                  </a:cxn>
                  <a:cxn ang="0">
                    <a:pos x="798" y="754"/>
                  </a:cxn>
                  <a:cxn ang="0">
                    <a:pos x="921" y="877"/>
                  </a:cxn>
                  <a:cxn ang="0">
                    <a:pos x="1059" y="877"/>
                  </a:cxn>
                  <a:cxn ang="0">
                    <a:pos x="1059" y="923"/>
                  </a:cxn>
                  <a:cxn ang="0">
                    <a:pos x="783" y="954"/>
                  </a:cxn>
                  <a:cxn ang="0">
                    <a:pos x="798" y="1169"/>
                  </a:cxn>
                  <a:cxn ang="0">
                    <a:pos x="1090" y="1308"/>
                  </a:cxn>
                  <a:cxn ang="0">
                    <a:pos x="1504" y="1339"/>
                  </a:cxn>
                  <a:cxn ang="0">
                    <a:pos x="1504" y="1385"/>
                  </a:cxn>
                  <a:cxn ang="0">
                    <a:pos x="1243" y="1462"/>
                  </a:cxn>
                  <a:cxn ang="0">
                    <a:pos x="445" y="1031"/>
                  </a:cxn>
                  <a:cxn ang="0">
                    <a:pos x="307" y="1185"/>
                  </a:cxn>
                  <a:cxn ang="0">
                    <a:pos x="15" y="1369"/>
                  </a:cxn>
                  <a:cxn ang="0">
                    <a:pos x="123" y="1262"/>
                  </a:cxn>
                  <a:cxn ang="0">
                    <a:pos x="368" y="954"/>
                  </a:cxn>
                  <a:cxn ang="0">
                    <a:pos x="430" y="831"/>
                  </a:cxn>
                  <a:cxn ang="0">
                    <a:pos x="537" y="923"/>
                  </a:cxn>
                  <a:cxn ang="0">
                    <a:pos x="537" y="969"/>
                  </a:cxn>
                  <a:cxn ang="0">
                    <a:pos x="552" y="1046"/>
                  </a:cxn>
                  <a:cxn ang="0">
                    <a:pos x="706" y="1154"/>
                  </a:cxn>
                  <a:cxn ang="0">
                    <a:pos x="691" y="754"/>
                  </a:cxn>
                  <a:cxn ang="0">
                    <a:pos x="353" y="800"/>
                  </a:cxn>
                  <a:cxn ang="0">
                    <a:pos x="184" y="831"/>
                  </a:cxn>
                  <a:cxn ang="0">
                    <a:pos x="107" y="769"/>
                  </a:cxn>
                  <a:cxn ang="0">
                    <a:pos x="706" y="662"/>
                  </a:cxn>
                  <a:cxn ang="0">
                    <a:pos x="1120" y="585"/>
                  </a:cxn>
                  <a:cxn ang="0">
                    <a:pos x="844" y="77"/>
                  </a:cxn>
                  <a:cxn ang="0">
                    <a:pos x="568" y="139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2"/>
                  </a:cxn>
                  <a:cxn ang="0">
                    <a:pos x="767" y="308"/>
                  </a:cxn>
                  <a:cxn ang="0">
                    <a:pos x="598" y="385"/>
                  </a:cxn>
                  <a:cxn ang="0">
                    <a:pos x="706" y="462"/>
                  </a:cxn>
                  <a:cxn ang="0">
                    <a:pos x="829" y="446"/>
                  </a:cxn>
                  <a:cxn ang="0">
                    <a:pos x="936" y="185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69"/>
                  </a:cxn>
                  <a:cxn ang="0">
                    <a:pos x="645" y="539"/>
                  </a:cxn>
                  <a:cxn ang="0">
                    <a:pos x="614" y="585"/>
                  </a:cxn>
                  <a:cxn ang="0">
                    <a:pos x="583" y="554"/>
                  </a:cxn>
                  <a:cxn ang="0">
                    <a:pos x="506" y="262"/>
                  </a:cxn>
                  <a:cxn ang="0">
                    <a:pos x="445" y="62"/>
                  </a:cxn>
                  <a:cxn ang="0">
                    <a:pos x="552" y="77"/>
                  </a:cxn>
                  <a:cxn ang="0">
                    <a:pos x="844" y="16"/>
                  </a:cxn>
                </a:cxnLst>
                <a:rect l="0" t="0" r="r" b="b"/>
                <a:pathLst>
                  <a:path w="1535" h="1462">
                    <a:moveTo>
                      <a:pt x="1212" y="569"/>
                    </a:moveTo>
                    <a:lnTo>
                      <a:pt x="1243" y="569"/>
                    </a:lnTo>
                    <a:lnTo>
                      <a:pt x="1304" y="585"/>
                    </a:lnTo>
                    <a:lnTo>
                      <a:pt x="1381" y="616"/>
                    </a:lnTo>
                    <a:lnTo>
                      <a:pt x="1412" y="646"/>
                    </a:lnTo>
                    <a:lnTo>
                      <a:pt x="1396" y="662"/>
                    </a:lnTo>
                    <a:lnTo>
                      <a:pt x="1381" y="662"/>
                    </a:lnTo>
                    <a:lnTo>
                      <a:pt x="1350" y="677"/>
                    </a:lnTo>
                    <a:lnTo>
                      <a:pt x="1258" y="677"/>
                    </a:lnTo>
                    <a:lnTo>
                      <a:pt x="982" y="692"/>
                    </a:lnTo>
                    <a:lnTo>
                      <a:pt x="752" y="708"/>
                    </a:lnTo>
                    <a:lnTo>
                      <a:pt x="798" y="754"/>
                    </a:lnTo>
                    <a:lnTo>
                      <a:pt x="798" y="923"/>
                    </a:lnTo>
                    <a:lnTo>
                      <a:pt x="859" y="908"/>
                    </a:lnTo>
                    <a:lnTo>
                      <a:pt x="921" y="877"/>
                    </a:lnTo>
                    <a:lnTo>
                      <a:pt x="967" y="862"/>
                    </a:lnTo>
                    <a:lnTo>
                      <a:pt x="1028" y="862"/>
                    </a:lnTo>
                    <a:lnTo>
                      <a:pt x="1059" y="877"/>
                    </a:lnTo>
                    <a:lnTo>
                      <a:pt x="1090" y="908"/>
                    </a:lnTo>
                    <a:lnTo>
                      <a:pt x="1090" y="923"/>
                    </a:lnTo>
                    <a:lnTo>
                      <a:pt x="1059" y="923"/>
                    </a:lnTo>
                    <a:lnTo>
                      <a:pt x="936" y="939"/>
                    </a:lnTo>
                    <a:lnTo>
                      <a:pt x="844" y="954"/>
                    </a:lnTo>
                    <a:lnTo>
                      <a:pt x="783" y="954"/>
                    </a:lnTo>
                    <a:lnTo>
                      <a:pt x="783" y="1062"/>
                    </a:lnTo>
                    <a:lnTo>
                      <a:pt x="767" y="1169"/>
                    </a:lnTo>
                    <a:lnTo>
                      <a:pt x="798" y="1169"/>
                    </a:lnTo>
                    <a:lnTo>
                      <a:pt x="813" y="1185"/>
                    </a:lnTo>
                    <a:lnTo>
                      <a:pt x="967" y="1262"/>
                    </a:lnTo>
                    <a:lnTo>
                      <a:pt x="1090" y="1308"/>
                    </a:lnTo>
                    <a:lnTo>
                      <a:pt x="1228" y="1323"/>
                    </a:lnTo>
                    <a:lnTo>
                      <a:pt x="1350" y="1323"/>
                    </a:lnTo>
                    <a:lnTo>
                      <a:pt x="1504" y="1339"/>
                    </a:lnTo>
                    <a:lnTo>
                      <a:pt x="1535" y="1339"/>
                    </a:lnTo>
                    <a:lnTo>
                      <a:pt x="1535" y="1354"/>
                    </a:lnTo>
                    <a:lnTo>
                      <a:pt x="1504" y="1385"/>
                    </a:lnTo>
                    <a:lnTo>
                      <a:pt x="1458" y="1400"/>
                    </a:lnTo>
                    <a:lnTo>
                      <a:pt x="1304" y="1446"/>
                    </a:lnTo>
                    <a:lnTo>
                      <a:pt x="1243" y="1462"/>
                    </a:lnTo>
                    <a:lnTo>
                      <a:pt x="1120" y="1462"/>
                    </a:lnTo>
                    <a:lnTo>
                      <a:pt x="783" y="1262"/>
                    </a:lnTo>
                    <a:lnTo>
                      <a:pt x="445" y="1031"/>
                    </a:lnTo>
                    <a:lnTo>
                      <a:pt x="399" y="1077"/>
                    </a:lnTo>
                    <a:lnTo>
                      <a:pt x="368" y="1123"/>
                    </a:lnTo>
                    <a:lnTo>
                      <a:pt x="307" y="1185"/>
                    </a:lnTo>
                    <a:lnTo>
                      <a:pt x="184" y="1292"/>
                    </a:lnTo>
                    <a:lnTo>
                      <a:pt x="92" y="1354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61" y="1308"/>
                    </a:lnTo>
                    <a:lnTo>
                      <a:pt x="123" y="1262"/>
                    </a:lnTo>
                    <a:lnTo>
                      <a:pt x="199" y="1185"/>
                    </a:lnTo>
                    <a:lnTo>
                      <a:pt x="307" y="1062"/>
                    </a:lnTo>
                    <a:lnTo>
                      <a:pt x="368" y="954"/>
                    </a:lnTo>
                    <a:lnTo>
                      <a:pt x="384" y="877"/>
                    </a:lnTo>
                    <a:lnTo>
                      <a:pt x="384" y="831"/>
                    </a:lnTo>
                    <a:lnTo>
                      <a:pt x="430" y="831"/>
                    </a:lnTo>
                    <a:lnTo>
                      <a:pt x="491" y="862"/>
                    </a:lnTo>
                    <a:lnTo>
                      <a:pt x="522" y="892"/>
                    </a:lnTo>
                    <a:lnTo>
                      <a:pt x="537" y="923"/>
                    </a:lnTo>
                    <a:lnTo>
                      <a:pt x="552" y="939"/>
                    </a:lnTo>
                    <a:lnTo>
                      <a:pt x="552" y="954"/>
                    </a:lnTo>
                    <a:lnTo>
                      <a:pt x="537" y="969"/>
                    </a:lnTo>
                    <a:lnTo>
                      <a:pt x="506" y="985"/>
                    </a:lnTo>
                    <a:lnTo>
                      <a:pt x="491" y="1016"/>
                    </a:lnTo>
                    <a:lnTo>
                      <a:pt x="552" y="1046"/>
                    </a:lnTo>
                    <a:lnTo>
                      <a:pt x="598" y="1092"/>
                    </a:lnTo>
                    <a:lnTo>
                      <a:pt x="645" y="1123"/>
                    </a:lnTo>
                    <a:lnTo>
                      <a:pt x="706" y="1154"/>
                    </a:lnTo>
                    <a:lnTo>
                      <a:pt x="706" y="846"/>
                    </a:lnTo>
                    <a:lnTo>
                      <a:pt x="691" y="800"/>
                    </a:lnTo>
                    <a:lnTo>
                      <a:pt x="691" y="754"/>
                    </a:lnTo>
                    <a:lnTo>
                      <a:pt x="675" y="739"/>
                    </a:lnTo>
                    <a:lnTo>
                      <a:pt x="460" y="769"/>
                    </a:lnTo>
                    <a:lnTo>
                      <a:pt x="353" y="800"/>
                    </a:lnTo>
                    <a:lnTo>
                      <a:pt x="261" y="816"/>
                    </a:lnTo>
                    <a:lnTo>
                      <a:pt x="215" y="831"/>
                    </a:lnTo>
                    <a:lnTo>
                      <a:pt x="184" y="831"/>
                    </a:lnTo>
                    <a:lnTo>
                      <a:pt x="123" y="800"/>
                    </a:lnTo>
                    <a:lnTo>
                      <a:pt x="107" y="785"/>
                    </a:lnTo>
                    <a:lnTo>
                      <a:pt x="107" y="769"/>
                    </a:lnTo>
                    <a:lnTo>
                      <a:pt x="123" y="754"/>
                    </a:lnTo>
                    <a:lnTo>
                      <a:pt x="460" y="708"/>
                    </a:lnTo>
                    <a:lnTo>
                      <a:pt x="706" y="662"/>
                    </a:lnTo>
                    <a:lnTo>
                      <a:pt x="905" y="631"/>
                    </a:lnTo>
                    <a:lnTo>
                      <a:pt x="1028" y="616"/>
                    </a:lnTo>
                    <a:lnTo>
                      <a:pt x="1120" y="585"/>
                    </a:lnTo>
                    <a:lnTo>
                      <a:pt x="1182" y="585"/>
                    </a:lnTo>
                    <a:lnTo>
                      <a:pt x="1212" y="569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9"/>
                    </a:lnTo>
                    <a:lnTo>
                      <a:pt x="568" y="169"/>
                    </a:lnTo>
                    <a:lnTo>
                      <a:pt x="583" y="216"/>
                    </a:lnTo>
                    <a:lnTo>
                      <a:pt x="583" y="277"/>
                    </a:lnTo>
                    <a:lnTo>
                      <a:pt x="645" y="262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3" y="246"/>
                    </a:lnTo>
                    <a:lnTo>
                      <a:pt x="829" y="246"/>
                    </a:lnTo>
                    <a:lnTo>
                      <a:pt x="844" y="262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8"/>
                    </a:lnTo>
                    <a:lnTo>
                      <a:pt x="706" y="308"/>
                    </a:lnTo>
                    <a:lnTo>
                      <a:pt x="583" y="339"/>
                    </a:lnTo>
                    <a:lnTo>
                      <a:pt x="598" y="385"/>
                    </a:lnTo>
                    <a:lnTo>
                      <a:pt x="598" y="477"/>
                    </a:lnTo>
                    <a:lnTo>
                      <a:pt x="645" y="462"/>
                    </a:lnTo>
                    <a:lnTo>
                      <a:pt x="706" y="462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5" y="400"/>
                    </a:lnTo>
                    <a:lnTo>
                      <a:pt x="936" y="185"/>
                    </a:lnTo>
                    <a:lnTo>
                      <a:pt x="951" y="123"/>
                    </a:lnTo>
                    <a:lnTo>
                      <a:pt x="951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4" y="31"/>
                    </a:lnTo>
                    <a:lnTo>
                      <a:pt x="1074" y="62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9"/>
                    </a:lnTo>
                    <a:lnTo>
                      <a:pt x="1044" y="231"/>
                    </a:lnTo>
                    <a:lnTo>
                      <a:pt x="967" y="539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59" y="508"/>
                    </a:lnTo>
                    <a:lnTo>
                      <a:pt x="767" y="508"/>
                    </a:lnTo>
                    <a:lnTo>
                      <a:pt x="645" y="539"/>
                    </a:lnTo>
                    <a:lnTo>
                      <a:pt x="629" y="539"/>
                    </a:lnTo>
                    <a:lnTo>
                      <a:pt x="629" y="569"/>
                    </a:lnTo>
                    <a:lnTo>
                      <a:pt x="614" y="585"/>
                    </a:lnTo>
                    <a:lnTo>
                      <a:pt x="614" y="569"/>
                    </a:lnTo>
                    <a:lnTo>
                      <a:pt x="598" y="569"/>
                    </a:lnTo>
                    <a:lnTo>
                      <a:pt x="583" y="554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2"/>
                    </a:lnTo>
                    <a:lnTo>
                      <a:pt x="460" y="154"/>
                    </a:lnTo>
                    <a:lnTo>
                      <a:pt x="445" y="92"/>
                    </a:lnTo>
                    <a:lnTo>
                      <a:pt x="445" y="62"/>
                    </a:lnTo>
                    <a:lnTo>
                      <a:pt x="506" y="62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6" y="46"/>
                    </a:lnTo>
                    <a:lnTo>
                      <a:pt x="798" y="16"/>
                    </a:lnTo>
                    <a:lnTo>
                      <a:pt x="844" y="16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" name="Freeform 109"/>
              <p:cNvSpPr>
                <a:spLocks noEditPoints="1"/>
              </p:cNvSpPr>
              <p:nvPr/>
            </p:nvSpPr>
            <p:spPr bwMode="auto">
              <a:xfrm>
                <a:off x="19094" y="15714"/>
                <a:ext cx="1166" cy="1292"/>
              </a:xfrm>
              <a:custGeom>
                <a:avLst/>
                <a:gdLst/>
                <a:ahLst/>
                <a:cxnLst>
                  <a:cxn ang="0">
                    <a:pos x="261" y="507"/>
                  </a:cxn>
                  <a:cxn ang="0">
                    <a:pos x="307" y="507"/>
                  </a:cxn>
                  <a:cxn ang="0">
                    <a:pos x="307" y="569"/>
                  </a:cxn>
                  <a:cxn ang="0">
                    <a:pos x="844" y="569"/>
                  </a:cxn>
                  <a:cxn ang="0">
                    <a:pos x="844" y="507"/>
                  </a:cxn>
                  <a:cxn ang="0">
                    <a:pos x="890" y="507"/>
                  </a:cxn>
                  <a:cxn ang="0">
                    <a:pos x="890" y="769"/>
                  </a:cxn>
                  <a:cxn ang="0">
                    <a:pos x="844" y="769"/>
                  </a:cxn>
                  <a:cxn ang="0">
                    <a:pos x="844" y="707"/>
                  </a:cxn>
                  <a:cxn ang="0">
                    <a:pos x="307" y="707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7"/>
                  </a:cxn>
                  <a:cxn ang="0">
                    <a:pos x="583" y="30"/>
                  </a:cxn>
                  <a:cxn ang="0">
                    <a:pos x="491" y="46"/>
                  </a:cxn>
                  <a:cxn ang="0">
                    <a:pos x="399" y="92"/>
                  </a:cxn>
                  <a:cxn ang="0">
                    <a:pos x="307" y="169"/>
                  </a:cxn>
                  <a:cxn ang="0">
                    <a:pos x="245" y="276"/>
                  </a:cxn>
                  <a:cxn ang="0">
                    <a:pos x="184" y="446"/>
                  </a:cxn>
                  <a:cxn ang="0">
                    <a:pos x="168" y="646"/>
                  </a:cxn>
                  <a:cxn ang="0">
                    <a:pos x="184" y="846"/>
                  </a:cxn>
                  <a:cxn ang="0">
                    <a:pos x="245" y="1000"/>
                  </a:cxn>
                  <a:cxn ang="0">
                    <a:pos x="307" y="1107"/>
                  </a:cxn>
                  <a:cxn ang="0">
                    <a:pos x="399" y="1184"/>
                  </a:cxn>
                  <a:cxn ang="0">
                    <a:pos x="491" y="1230"/>
                  </a:cxn>
                  <a:cxn ang="0">
                    <a:pos x="583" y="1246"/>
                  </a:cxn>
                  <a:cxn ang="0">
                    <a:pos x="675" y="1230"/>
                  </a:cxn>
                  <a:cxn ang="0">
                    <a:pos x="767" y="1184"/>
                  </a:cxn>
                  <a:cxn ang="0">
                    <a:pos x="859" y="1107"/>
                  </a:cxn>
                  <a:cxn ang="0">
                    <a:pos x="920" y="1000"/>
                  </a:cxn>
                  <a:cxn ang="0">
                    <a:pos x="982" y="846"/>
                  </a:cxn>
                  <a:cxn ang="0">
                    <a:pos x="997" y="646"/>
                  </a:cxn>
                  <a:cxn ang="0">
                    <a:pos x="966" y="415"/>
                  </a:cxn>
                  <a:cxn ang="0">
                    <a:pos x="905" y="230"/>
                  </a:cxn>
                  <a:cxn ang="0">
                    <a:pos x="813" y="123"/>
                  </a:cxn>
                  <a:cxn ang="0">
                    <a:pos x="690" y="46"/>
                  </a:cxn>
                  <a:cxn ang="0">
                    <a:pos x="583" y="30"/>
                  </a:cxn>
                  <a:cxn ang="0">
                    <a:pos x="583" y="0"/>
                  </a:cxn>
                  <a:cxn ang="0">
                    <a:pos x="767" y="30"/>
                  </a:cxn>
                  <a:cxn ang="0">
                    <a:pos x="920" y="123"/>
                  </a:cxn>
                  <a:cxn ang="0">
                    <a:pos x="1059" y="261"/>
                  </a:cxn>
                  <a:cxn ang="0">
                    <a:pos x="1135" y="430"/>
                  </a:cxn>
                  <a:cxn ang="0">
                    <a:pos x="1166" y="646"/>
                  </a:cxn>
                  <a:cxn ang="0">
                    <a:pos x="1135" y="861"/>
                  </a:cxn>
                  <a:cxn ang="0">
                    <a:pos x="1059" y="1030"/>
                  </a:cxn>
                  <a:cxn ang="0">
                    <a:pos x="920" y="1169"/>
                  </a:cxn>
                  <a:cxn ang="0">
                    <a:pos x="767" y="1261"/>
                  </a:cxn>
                  <a:cxn ang="0">
                    <a:pos x="583" y="1292"/>
                  </a:cxn>
                  <a:cxn ang="0">
                    <a:pos x="399" y="1261"/>
                  </a:cxn>
                  <a:cxn ang="0">
                    <a:pos x="245" y="1169"/>
                  </a:cxn>
                  <a:cxn ang="0">
                    <a:pos x="122" y="1030"/>
                  </a:cxn>
                  <a:cxn ang="0">
                    <a:pos x="30" y="861"/>
                  </a:cxn>
                  <a:cxn ang="0">
                    <a:pos x="0" y="646"/>
                  </a:cxn>
                  <a:cxn ang="0">
                    <a:pos x="30" y="430"/>
                  </a:cxn>
                  <a:cxn ang="0">
                    <a:pos x="107" y="261"/>
                  </a:cxn>
                  <a:cxn ang="0">
                    <a:pos x="245" y="123"/>
                  </a:cxn>
                  <a:cxn ang="0">
                    <a:pos x="399" y="30"/>
                  </a:cxn>
                  <a:cxn ang="0">
                    <a:pos x="583" y="0"/>
                  </a:cxn>
                </a:cxnLst>
                <a:rect l="0" t="0" r="r" b="b"/>
                <a:pathLst>
                  <a:path w="1166" h="1292">
                    <a:moveTo>
                      <a:pt x="261" y="507"/>
                    </a:moveTo>
                    <a:lnTo>
                      <a:pt x="307" y="507"/>
                    </a:lnTo>
                    <a:lnTo>
                      <a:pt x="307" y="569"/>
                    </a:lnTo>
                    <a:lnTo>
                      <a:pt x="844" y="569"/>
                    </a:lnTo>
                    <a:lnTo>
                      <a:pt x="844" y="507"/>
                    </a:lnTo>
                    <a:lnTo>
                      <a:pt x="890" y="507"/>
                    </a:lnTo>
                    <a:lnTo>
                      <a:pt x="890" y="769"/>
                    </a:lnTo>
                    <a:lnTo>
                      <a:pt x="844" y="769"/>
                    </a:lnTo>
                    <a:lnTo>
                      <a:pt x="844" y="707"/>
                    </a:lnTo>
                    <a:lnTo>
                      <a:pt x="307" y="707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7"/>
                    </a:lnTo>
                    <a:close/>
                    <a:moveTo>
                      <a:pt x="583" y="30"/>
                    </a:moveTo>
                    <a:lnTo>
                      <a:pt x="491" y="46"/>
                    </a:lnTo>
                    <a:lnTo>
                      <a:pt x="399" y="92"/>
                    </a:lnTo>
                    <a:lnTo>
                      <a:pt x="307" y="169"/>
                    </a:lnTo>
                    <a:lnTo>
                      <a:pt x="245" y="276"/>
                    </a:lnTo>
                    <a:lnTo>
                      <a:pt x="184" y="446"/>
                    </a:lnTo>
                    <a:lnTo>
                      <a:pt x="168" y="646"/>
                    </a:lnTo>
                    <a:lnTo>
                      <a:pt x="184" y="846"/>
                    </a:lnTo>
                    <a:lnTo>
                      <a:pt x="245" y="1000"/>
                    </a:lnTo>
                    <a:lnTo>
                      <a:pt x="307" y="1107"/>
                    </a:lnTo>
                    <a:lnTo>
                      <a:pt x="399" y="1184"/>
                    </a:lnTo>
                    <a:lnTo>
                      <a:pt x="491" y="1230"/>
                    </a:lnTo>
                    <a:lnTo>
                      <a:pt x="583" y="1246"/>
                    </a:lnTo>
                    <a:lnTo>
                      <a:pt x="675" y="1230"/>
                    </a:lnTo>
                    <a:lnTo>
                      <a:pt x="767" y="1184"/>
                    </a:lnTo>
                    <a:lnTo>
                      <a:pt x="859" y="1107"/>
                    </a:lnTo>
                    <a:lnTo>
                      <a:pt x="920" y="1000"/>
                    </a:lnTo>
                    <a:lnTo>
                      <a:pt x="982" y="846"/>
                    </a:lnTo>
                    <a:lnTo>
                      <a:pt x="997" y="646"/>
                    </a:lnTo>
                    <a:lnTo>
                      <a:pt x="966" y="415"/>
                    </a:lnTo>
                    <a:lnTo>
                      <a:pt x="905" y="230"/>
                    </a:lnTo>
                    <a:lnTo>
                      <a:pt x="813" y="123"/>
                    </a:lnTo>
                    <a:lnTo>
                      <a:pt x="690" y="46"/>
                    </a:lnTo>
                    <a:lnTo>
                      <a:pt x="583" y="30"/>
                    </a:lnTo>
                    <a:close/>
                    <a:moveTo>
                      <a:pt x="583" y="0"/>
                    </a:moveTo>
                    <a:lnTo>
                      <a:pt x="767" y="30"/>
                    </a:lnTo>
                    <a:lnTo>
                      <a:pt x="920" y="123"/>
                    </a:lnTo>
                    <a:lnTo>
                      <a:pt x="1059" y="261"/>
                    </a:lnTo>
                    <a:lnTo>
                      <a:pt x="1135" y="430"/>
                    </a:lnTo>
                    <a:lnTo>
                      <a:pt x="1166" y="646"/>
                    </a:lnTo>
                    <a:lnTo>
                      <a:pt x="1135" y="861"/>
                    </a:lnTo>
                    <a:lnTo>
                      <a:pt x="1059" y="1030"/>
                    </a:lnTo>
                    <a:lnTo>
                      <a:pt x="920" y="1169"/>
                    </a:lnTo>
                    <a:lnTo>
                      <a:pt x="767" y="1261"/>
                    </a:lnTo>
                    <a:lnTo>
                      <a:pt x="583" y="1292"/>
                    </a:lnTo>
                    <a:lnTo>
                      <a:pt x="399" y="1261"/>
                    </a:lnTo>
                    <a:lnTo>
                      <a:pt x="245" y="1169"/>
                    </a:lnTo>
                    <a:lnTo>
                      <a:pt x="122" y="1030"/>
                    </a:lnTo>
                    <a:lnTo>
                      <a:pt x="30" y="861"/>
                    </a:lnTo>
                    <a:lnTo>
                      <a:pt x="0" y="646"/>
                    </a:lnTo>
                    <a:lnTo>
                      <a:pt x="30" y="430"/>
                    </a:lnTo>
                    <a:lnTo>
                      <a:pt x="107" y="261"/>
                    </a:lnTo>
                    <a:lnTo>
                      <a:pt x="245" y="123"/>
                    </a:lnTo>
                    <a:lnTo>
                      <a:pt x="399" y="30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" name="Freeform 110"/>
              <p:cNvSpPr>
                <a:spLocks/>
              </p:cNvSpPr>
              <p:nvPr/>
            </p:nvSpPr>
            <p:spPr bwMode="auto">
              <a:xfrm>
                <a:off x="20598" y="15621"/>
                <a:ext cx="414" cy="178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3" y="46"/>
                  </a:cxn>
                  <a:cxn ang="0">
                    <a:pos x="245" y="231"/>
                  </a:cxn>
                  <a:cxn ang="0">
                    <a:pos x="153" y="446"/>
                  </a:cxn>
                  <a:cxn ang="0">
                    <a:pos x="107" y="662"/>
                  </a:cxn>
                  <a:cxn ang="0">
                    <a:pos x="92" y="893"/>
                  </a:cxn>
                  <a:cxn ang="0">
                    <a:pos x="107" y="1108"/>
                  </a:cxn>
                  <a:cxn ang="0">
                    <a:pos x="153" y="1323"/>
                  </a:cxn>
                  <a:cxn ang="0">
                    <a:pos x="230" y="1539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5"/>
                  </a:cxn>
                  <a:cxn ang="0">
                    <a:pos x="399" y="1785"/>
                  </a:cxn>
                  <a:cxn ang="0">
                    <a:pos x="368" y="1769"/>
                  </a:cxn>
                  <a:cxn ang="0">
                    <a:pos x="291" y="1693"/>
                  </a:cxn>
                  <a:cxn ang="0">
                    <a:pos x="214" y="1585"/>
                  </a:cxn>
                  <a:cxn ang="0">
                    <a:pos x="122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3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7" y="354"/>
                  </a:cxn>
                  <a:cxn ang="0">
                    <a:pos x="184" y="200"/>
                  </a:cxn>
                  <a:cxn ang="0">
                    <a:pos x="276" y="93"/>
                  </a:cxn>
                  <a:cxn ang="0">
                    <a:pos x="353" y="16"/>
                  </a:cxn>
                  <a:cxn ang="0">
                    <a:pos x="383" y="0"/>
                  </a:cxn>
                </a:cxnLst>
                <a:rect l="0" t="0" r="r" b="b"/>
                <a:pathLst>
                  <a:path w="414" h="1785">
                    <a:moveTo>
                      <a:pt x="383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3" y="46"/>
                    </a:lnTo>
                    <a:lnTo>
                      <a:pt x="245" y="231"/>
                    </a:lnTo>
                    <a:lnTo>
                      <a:pt x="153" y="446"/>
                    </a:lnTo>
                    <a:lnTo>
                      <a:pt x="107" y="662"/>
                    </a:lnTo>
                    <a:lnTo>
                      <a:pt x="92" y="893"/>
                    </a:lnTo>
                    <a:lnTo>
                      <a:pt x="107" y="1108"/>
                    </a:lnTo>
                    <a:lnTo>
                      <a:pt x="153" y="1323"/>
                    </a:lnTo>
                    <a:lnTo>
                      <a:pt x="230" y="1539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5"/>
                    </a:lnTo>
                    <a:lnTo>
                      <a:pt x="399" y="1785"/>
                    </a:lnTo>
                    <a:lnTo>
                      <a:pt x="368" y="1769"/>
                    </a:lnTo>
                    <a:lnTo>
                      <a:pt x="291" y="1693"/>
                    </a:lnTo>
                    <a:lnTo>
                      <a:pt x="214" y="1585"/>
                    </a:lnTo>
                    <a:lnTo>
                      <a:pt x="122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3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7" y="354"/>
                    </a:lnTo>
                    <a:lnTo>
                      <a:pt x="184" y="200"/>
                    </a:lnTo>
                    <a:lnTo>
                      <a:pt x="276" y="93"/>
                    </a:lnTo>
                    <a:lnTo>
                      <a:pt x="353" y="16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" name="Freeform 111"/>
              <p:cNvSpPr>
                <a:spLocks/>
              </p:cNvSpPr>
              <p:nvPr/>
            </p:nvSpPr>
            <p:spPr bwMode="auto">
              <a:xfrm>
                <a:off x="21150" y="16160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1"/>
                  </a:cxn>
                  <a:cxn ang="0">
                    <a:pos x="353" y="154"/>
                  </a:cxn>
                  <a:cxn ang="0">
                    <a:pos x="491" y="30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4"/>
                  </a:cxn>
                  <a:cxn ang="0">
                    <a:pos x="783" y="369"/>
                  </a:cxn>
                  <a:cxn ang="0">
                    <a:pos x="721" y="569"/>
                  </a:cxn>
                  <a:cxn ang="0">
                    <a:pos x="691" y="723"/>
                  </a:cxn>
                  <a:cxn ang="0">
                    <a:pos x="737" y="754"/>
                  </a:cxn>
                  <a:cxn ang="0">
                    <a:pos x="829" y="707"/>
                  </a:cxn>
                  <a:cxn ang="0">
                    <a:pos x="906" y="615"/>
                  </a:cxn>
                  <a:cxn ang="0">
                    <a:pos x="936" y="523"/>
                  </a:cxn>
                  <a:cxn ang="0">
                    <a:pos x="967" y="507"/>
                  </a:cxn>
                  <a:cxn ang="0">
                    <a:pos x="952" y="554"/>
                  </a:cxn>
                  <a:cxn ang="0">
                    <a:pos x="890" y="707"/>
                  </a:cxn>
                  <a:cxn ang="0">
                    <a:pos x="737" y="800"/>
                  </a:cxn>
                  <a:cxn ang="0">
                    <a:pos x="614" y="723"/>
                  </a:cxn>
                  <a:cxn ang="0">
                    <a:pos x="599" y="615"/>
                  </a:cxn>
                  <a:cxn ang="0">
                    <a:pos x="645" y="507"/>
                  </a:cxn>
                  <a:cxn ang="0">
                    <a:pos x="721" y="169"/>
                  </a:cxn>
                  <a:cxn ang="0">
                    <a:pos x="706" y="92"/>
                  </a:cxn>
                  <a:cxn ang="0">
                    <a:pos x="675" y="46"/>
                  </a:cxn>
                  <a:cxn ang="0">
                    <a:pos x="522" y="77"/>
                  </a:cxn>
                  <a:cxn ang="0">
                    <a:pos x="368" y="200"/>
                  </a:cxn>
                  <a:cxn ang="0">
                    <a:pos x="338" y="277"/>
                  </a:cxn>
                  <a:cxn ang="0">
                    <a:pos x="322" y="354"/>
                  </a:cxn>
                  <a:cxn ang="0">
                    <a:pos x="307" y="430"/>
                  </a:cxn>
                  <a:cxn ang="0">
                    <a:pos x="246" y="630"/>
                  </a:cxn>
                  <a:cxn ang="0">
                    <a:pos x="230" y="692"/>
                  </a:cxn>
                  <a:cxn ang="0">
                    <a:pos x="215" y="769"/>
                  </a:cxn>
                  <a:cxn ang="0">
                    <a:pos x="169" y="815"/>
                  </a:cxn>
                  <a:cxn ang="0">
                    <a:pos x="108" y="784"/>
                  </a:cxn>
                  <a:cxn ang="0">
                    <a:pos x="123" y="723"/>
                  </a:cxn>
                  <a:cxn ang="0">
                    <a:pos x="200" y="261"/>
                  </a:cxn>
                  <a:cxn ang="0">
                    <a:pos x="230" y="77"/>
                  </a:cxn>
                  <a:cxn ang="0">
                    <a:pos x="184" y="30"/>
                  </a:cxn>
                  <a:cxn ang="0">
                    <a:pos x="138" y="46"/>
                  </a:cxn>
                  <a:cxn ang="0">
                    <a:pos x="92" y="123"/>
                  </a:cxn>
                  <a:cxn ang="0">
                    <a:pos x="46" y="246"/>
                  </a:cxn>
                  <a:cxn ang="0">
                    <a:pos x="31" y="292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108" y="3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0"/>
                    </a:lnTo>
                    <a:lnTo>
                      <a:pt x="307" y="61"/>
                    </a:lnTo>
                    <a:lnTo>
                      <a:pt x="338" y="107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0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4"/>
                    </a:lnTo>
                    <a:lnTo>
                      <a:pt x="813" y="277"/>
                    </a:lnTo>
                    <a:lnTo>
                      <a:pt x="783" y="369"/>
                    </a:lnTo>
                    <a:lnTo>
                      <a:pt x="752" y="477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8"/>
                    </a:lnTo>
                    <a:lnTo>
                      <a:pt x="829" y="707"/>
                    </a:lnTo>
                    <a:lnTo>
                      <a:pt x="875" y="661"/>
                    </a:lnTo>
                    <a:lnTo>
                      <a:pt x="906" y="615"/>
                    </a:lnTo>
                    <a:lnTo>
                      <a:pt x="921" y="538"/>
                    </a:lnTo>
                    <a:lnTo>
                      <a:pt x="936" y="523"/>
                    </a:lnTo>
                    <a:lnTo>
                      <a:pt x="936" y="507"/>
                    </a:lnTo>
                    <a:lnTo>
                      <a:pt x="967" y="507"/>
                    </a:lnTo>
                    <a:lnTo>
                      <a:pt x="967" y="523"/>
                    </a:lnTo>
                    <a:lnTo>
                      <a:pt x="952" y="554"/>
                    </a:lnTo>
                    <a:lnTo>
                      <a:pt x="936" y="630"/>
                    </a:lnTo>
                    <a:lnTo>
                      <a:pt x="890" y="707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4"/>
                    </a:lnTo>
                    <a:lnTo>
                      <a:pt x="614" y="723"/>
                    </a:lnTo>
                    <a:lnTo>
                      <a:pt x="599" y="661"/>
                    </a:lnTo>
                    <a:lnTo>
                      <a:pt x="599" y="615"/>
                    </a:lnTo>
                    <a:lnTo>
                      <a:pt x="614" y="584"/>
                    </a:lnTo>
                    <a:lnTo>
                      <a:pt x="645" y="507"/>
                    </a:lnTo>
                    <a:lnTo>
                      <a:pt x="706" y="261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23"/>
                    </a:lnTo>
                    <a:lnTo>
                      <a:pt x="368" y="200"/>
                    </a:lnTo>
                    <a:lnTo>
                      <a:pt x="338" y="261"/>
                    </a:lnTo>
                    <a:lnTo>
                      <a:pt x="338" y="277"/>
                    </a:lnTo>
                    <a:lnTo>
                      <a:pt x="322" y="307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0"/>
                    </a:lnTo>
                    <a:lnTo>
                      <a:pt x="292" y="477"/>
                    </a:lnTo>
                    <a:lnTo>
                      <a:pt x="246" y="630"/>
                    </a:lnTo>
                    <a:lnTo>
                      <a:pt x="230" y="661"/>
                    </a:lnTo>
                    <a:lnTo>
                      <a:pt x="230" y="692"/>
                    </a:lnTo>
                    <a:lnTo>
                      <a:pt x="215" y="738"/>
                    </a:lnTo>
                    <a:lnTo>
                      <a:pt x="215" y="769"/>
                    </a:lnTo>
                    <a:lnTo>
                      <a:pt x="200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8" y="784"/>
                    </a:lnTo>
                    <a:lnTo>
                      <a:pt x="108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200" y="261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0"/>
                    </a:lnTo>
                    <a:lnTo>
                      <a:pt x="169" y="30"/>
                    </a:lnTo>
                    <a:lnTo>
                      <a:pt x="138" y="46"/>
                    </a:lnTo>
                    <a:lnTo>
                      <a:pt x="108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0"/>
                    </a:lnTo>
                    <a:lnTo>
                      <a:pt x="15" y="200"/>
                    </a:lnTo>
                    <a:lnTo>
                      <a:pt x="46" y="107"/>
                    </a:lnTo>
                    <a:lnTo>
                      <a:pt x="77" y="46"/>
                    </a:lnTo>
                    <a:lnTo>
                      <a:pt x="108" y="3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" name="Freeform 112"/>
              <p:cNvSpPr>
                <a:spLocks/>
              </p:cNvSpPr>
              <p:nvPr/>
            </p:nvSpPr>
            <p:spPr bwMode="auto">
              <a:xfrm>
                <a:off x="22270" y="15621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6"/>
                  </a:cxn>
                  <a:cxn ang="0">
                    <a:pos x="139" y="93"/>
                  </a:cxn>
                  <a:cxn ang="0">
                    <a:pos x="215" y="200"/>
                  </a:cxn>
                  <a:cxn ang="0">
                    <a:pos x="307" y="339"/>
                  </a:cxn>
                  <a:cxn ang="0">
                    <a:pos x="384" y="539"/>
                  </a:cxn>
                  <a:cxn ang="0">
                    <a:pos x="415" y="739"/>
                  </a:cxn>
                  <a:cxn ang="0">
                    <a:pos x="430" y="893"/>
                  </a:cxn>
                  <a:cxn ang="0">
                    <a:pos x="399" y="893"/>
                  </a:cxn>
                  <a:cxn ang="0">
                    <a:pos x="399" y="1062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3"/>
                  </a:cxn>
                  <a:cxn ang="0">
                    <a:pos x="46" y="1769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69"/>
                  </a:cxn>
                  <a:cxn ang="0">
                    <a:pos x="31" y="1739"/>
                  </a:cxn>
                  <a:cxn ang="0">
                    <a:pos x="169" y="1554"/>
                  </a:cxn>
                  <a:cxn ang="0">
                    <a:pos x="261" y="1339"/>
                  </a:cxn>
                  <a:cxn ang="0">
                    <a:pos x="307" y="1123"/>
                  </a:cxn>
                  <a:cxn ang="0">
                    <a:pos x="323" y="893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6"/>
                  </a:cxn>
                  <a:cxn ang="0">
                    <a:pos x="46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6"/>
                    </a:lnTo>
                    <a:lnTo>
                      <a:pt x="139" y="93"/>
                    </a:lnTo>
                    <a:lnTo>
                      <a:pt x="215" y="200"/>
                    </a:lnTo>
                    <a:lnTo>
                      <a:pt x="307" y="339"/>
                    </a:lnTo>
                    <a:lnTo>
                      <a:pt x="384" y="539"/>
                    </a:lnTo>
                    <a:lnTo>
                      <a:pt x="415" y="739"/>
                    </a:lnTo>
                    <a:lnTo>
                      <a:pt x="430" y="893"/>
                    </a:lnTo>
                    <a:lnTo>
                      <a:pt x="399" y="893"/>
                    </a:lnTo>
                    <a:lnTo>
                      <a:pt x="399" y="1062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3"/>
                    </a:lnTo>
                    <a:lnTo>
                      <a:pt x="46" y="1769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69"/>
                    </a:lnTo>
                    <a:lnTo>
                      <a:pt x="31" y="1739"/>
                    </a:lnTo>
                    <a:lnTo>
                      <a:pt x="169" y="1554"/>
                    </a:lnTo>
                    <a:lnTo>
                      <a:pt x="261" y="1339"/>
                    </a:lnTo>
                    <a:lnTo>
                      <a:pt x="307" y="1123"/>
                    </a:lnTo>
                    <a:lnTo>
                      <a:pt x="323" y="893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6"/>
                    </a:lnTo>
                    <a:lnTo>
                      <a:pt x="46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" name="Freeform 113"/>
              <p:cNvSpPr>
                <a:spLocks/>
              </p:cNvSpPr>
              <p:nvPr/>
            </p:nvSpPr>
            <p:spPr bwMode="auto">
              <a:xfrm>
                <a:off x="23606" y="16052"/>
                <a:ext cx="307" cy="5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8" y="0"/>
                  </a:cxn>
                  <a:cxn ang="0">
                    <a:pos x="184" y="15"/>
                  </a:cxn>
                  <a:cxn ang="0">
                    <a:pos x="230" y="31"/>
                  </a:cxn>
                  <a:cxn ang="0">
                    <a:pos x="260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8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5"/>
                  </a:cxn>
                  <a:cxn ang="0">
                    <a:pos x="0" y="169"/>
                  </a:cxn>
                  <a:cxn ang="0">
                    <a:pos x="0" y="138"/>
                  </a:cxn>
                  <a:cxn ang="0">
                    <a:pos x="30" y="46"/>
                  </a:cxn>
                  <a:cxn ang="0">
                    <a:pos x="61" y="15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8">
                    <a:moveTo>
                      <a:pt x="107" y="0"/>
                    </a:moveTo>
                    <a:lnTo>
                      <a:pt x="168" y="0"/>
                    </a:lnTo>
                    <a:lnTo>
                      <a:pt x="184" y="15"/>
                    </a:lnTo>
                    <a:lnTo>
                      <a:pt x="230" y="31"/>
                    </a:lnTo>
                    <a:lnTo>
                      <a:pt x="260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8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5"/>
                    </a:lnTo>
                    <a:lnTo>
                      <a:pt x="0" y="169"/>
                    </a:lnTo>
                    <a:lnTo>
                      <a:pt x="0" y="138"/>
                    </a:lnTo>
                    <a:lnTo>
                      <a:pt x="30" y="46"/>
                    </a:lnTo>
                    <a:lnTo>
                      <a:pt x="61" y="15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" name="Freeform 114"/>
              <p:cNvSpPr>
                <a:spLocks/>
              </p:cNvSpPr>
              <p:nvPr/>
            </p:nvSpPr>
            <p:spPr bwMode="auto">
              <a:xfrm>
                <a:off x="3256" y="19744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108"/>
                  </a:cxn>
                  <a:cxn ang="0">
                    <a:pos x="660" y="216"/>
                  </a:cxn>
                  <a:cxn ang="0">
                    <a:pos x="690" y="339"/>
                  </a:cxn>
                  <a:cxn ang="0">
                    <a:pos x="660" y="477"/>
                  </a:cxn>
                  <a:cxn ang="0">
                    <a:pos x="583" y="585"/>
                  </a:cxn>
                  <a:cxn ang="0">
                    <a:pos x="476" y="647"/>
                  </a:cxn>
                  <a:cxn ang="0">
                    <a:pos x="353" y="677"/>
                  </a:cxn>
                  <a:cxn ang="0">
                    <a:pos x="215" y="647"/>
                  </a:cxn>
                  <a:cxn ang="0">
                    <a:pos x="107" y="585"/>
                  </a:cxn>
                  <a:cxn ang="0">
                    <a:pos x="31" y="477"/>
                  </a:cxn>
                  <a:cxn ang="0">
                    <a:pos x="0" y="339"/>
                  </a:cxn>
                  <a:cxn ang="0">
                    <a:pos x="31" y="216"/>
                  </a:cxn>
                  <a:cxn ang="0">
                    <a:pos x="107" y="108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108"/>
                    </a:lnTo>
                    <a:lnTo>
                      <a:pt x="660" y="216"/>
                    </a:lnTo>
                    <a:lnTo>
                      <a:pt x="690" y="339"/>
                    </a:lnTo>
                    <a:lnTo>
                      <a:pt x="660" y="477"/>
                    </a:lnTo>
                    <a:lnTo>
                      <a:pt x="583" y="585"/>
                    </a:lnTo>
                    <a:lnTo>
                      <a:pt x="476" y="647"/>
                    </a:lnTo>
                    <a:lnTo>
                      <a:pt x="353" y="677"/>
                    </a:lnTo>
                    <a:lnTo>
                      <a:pt x="215" y="647"/>
                    </a:lnTo>
                    <a:lnTo>
                      <a:pt x="107" y="585"/>
                    </a:lnTo>
                    <a:lnTo>
                      <a:pt x="31" y="477"/>
                    </a:lnTo>
                    <a:lnTo>
                      <a:pt x="0" y="339"/>
                    </a:lnTo>
                    <a:lnTo>
                      <a:pt x="31" y="216"/>
                    </a:lnTo>
                    <a:lnTo>
                      <a:pt x="107" y="108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" name="Freeform 115"/>
              <p:cNvSpPr>
                <a:spLocks noEditPoints="1"/>
              </p:cNvSpPr>
              <p:nvPr/>
            </p:nvSpPr>
            <p:spPr bwMode="auto">
              <a:xfrm>
                <a:off x="5021" y="19052"/>
                <a:ext cx="1611" cy="1585"/>
              </a:xfrm>
              <a:custGeom>
                <a:avLst/>
                <a:gdLst/>
                <a:ahLst/>
                <a:cxnLst>
                  <a:cxn ang="0">
                    <a:pos x="890" y="262"/>
                  </a:cxn>
                  <a:cxn ang="0">
                    <a:pos x="905" y="446"/>
                  </a:cxn>
                  <a:cxn ang="0">
                    <a:pos x="951" y="908"/>
                  </a:cxn>
                  <a:cxn ang="0">
                    <a:pos x="1013" y="908"/>
                  </a:cxn>
                  <a:cxn ang="0">
                    <a:pos x="828" y="1292"/>
                  </a:cxn>
                  <a:cxn ang="0">
                    <a:pos x="583" y="1462"/>
                  </a:cxn>
                  <a:cxn ang="0">
                    <a:pos x="782" y="1215"/>
                  </a:cxn>
                  <a:cxn ang="0">
                    <a:pos x="644" y="1154"/>
                  </a:cxn>
                  <a:cxn ang="0">
                    <a:pos x="537" y="1046"/>
                  </a:cxn>
                  <a:cxn ang="0">
                    <a:pos x="752" y="831"/>
                  </a:cxn>
                  <a:cxn ang="0">
                    <a:pos x="614" y="831"/>
                  </a:cxn>
                  <a:cxn ang="0">
                    <a:pos x="690" y="785"/>
                  </a:cxn>
                  <a:cxn ang="0">
                    <a:pos x="828" y="615"/>
                  </a:cxn>
                  <a:cxn ang="0">
                    <a:pos x="598" y="615"/>
                  </a:cxn>
                  <a:cxn ang="0">
                    <a:pos x="752" y="569"/>
                  </a:cxn>
                  <a:cxn ang="0">
                    <a:pos x="752" y="277"/>
                  </a:cxn>
                  <a:cxn ang="0">
                    <a:pos x="399" y="15"/>
                  </a:cxn>
                  <a:cxn ang="0">
                    <a:pos x="506" y="108"/>
                  </a:cxn>
                  <a:cxn ang="0">
                    <a:pos x="460" y="446"/>
                  </a:cxn>
                  <a:cxn ang="0">
                    <a:pos x="598" y="462"/>
                  </a:cxn>
                  <a:cxn ang="0">
                    <a:pos x="522" y="508"/>
                  </a:cxn>
                  <a:cxn ang="0">
                    <a:pos x="537" y="723"/>
                  </a:cxn>
                  <a:cxn ang="0">
                    <a:pos x="537" y="769"/>
                  </a:cxn>
                  <a:cxn ang="0">
                    <a:pos x="475" y="1369"/>
                  </a:cxn>
                  <a:cxn ang="0">
                    <a:pos x="353" y="1400"/>
                  </a:cxn>
                  <a:cxn ang="0">
                    <a:pos x="322" y="1292"/>
                  </a:cxn>
                  <a:cxn ang="0">
                    <a:pos x="399" y="908"/>
                  </a:cxn>
                  <a:cxn ang="0">
                    <a:pos x="76" y="1169"/>
                  </a:cxn>
                  <a:cxn ang="0">
                    <a:pos x="15" y="1077"/>
                  </a:cxn>
                  <a:cxn ang="0">
                    <a:pos x="337" y="600"/>
                  </a:cxn>
                  <a:cxn ang="0">
                    <a:pos x="184" y="600"/>
                  </a:cxn>
                  <a:cxn ang="0">
                    <a:pos x="169" y="523"/>
                  </a:cxn>
                  <a:cxn ang="0">
                    <a:pos x="368" y="123"/>
                  </a:cxn>
                  <a:cxn ang="0">
                    <a:pos x="1074" y="0"/>
                  </a:cxn>
                  <a:cxn ang="0">
                    <a:pos x="1227" y="77"/>
                  </a:cxn>
                  <a:cxn ang="0">
                    <a:pos x="1227" y="185"/>
                  </a:cxn>
                  <a:cxn ang="0">
                    <a:pos x="1381" y="385"/>
                  </a:cxn>
                  <a:cxn ang="0">
                    <a:pos x="1519" y="446"/>
                  </a:cxn>
                  <a:cxn ang="0">
                    <a:pos x="1212" y="477"/>
                  </a:cxn>
                  <a:cxn ang="0">
                    <a:pos x="1442" y="662"/>
                  </a:cxn>
                  <a:cxn ang="0">
                    <a:pos x="1473" y="723"/>
                  </a:cxn>
                  <a:cxn ang="0">
                    <a:pos x="1212" y="969"/>
                  </a:cxn>
                  <a:cxn ang="0">
                    <a:pos x="1550" y="908"/>
                  </a:cxn>
                  <a:cxn ang="0">
                    <a:pos x="1534" y="1000"/>
                  </a:cxn>
                  <a:cxn ang="0">
                    <a:pos x="1212" y="1477"/>
                  </a:cxn>
                  <a:cxn ang="0">
                    <a:pos x="1151" y="1585"/>
                  </a:cxn>
                  <a:cxn ang="0">
                    <a:pos x="1089" y="1308"/>
                  </a:cxn>
                  <a:cxn ang="0">
                    <a:pos x="1120" y="338"/>
                  </a:cxn>
                  <a:cxn ang="0">
                    <a:pos x="1043" y="62"/>
                  </a:cxn>
                </a:cxnLst>
                <a:rect l="0" t="0" r="r" b="b"/>
                <a:pathLst>
                  <a:path w="1611" h="1585">
                    <a:moveTo>
                      <a:pt x="767" y="231"/>
                    </a:moveTo>
                    <a:lnTo>
                      <a:pt x="813" y="231"/>
                    </a:lnTo>
                    <a:lnTo>
                      <a:pt x="844" y="246"/>
                    </a:lnTo>
                    <a:lnTo>
                      <a:pt x="890" y="262"/>
                    </a:lnTo>
                    <a:lnTo>
                      <a:pt x="921" y="277"/>
                    </a:lnTo>
                    <a:lnTo>
                      <a:pt x="936" y="308"/>
                    </a:lnTo>
                    <a:lnTo>
                      <a:pt x="936" y="323"/>
                    </a:lnTo>
                    <a:lnTo>
                      <a:pt x="905" y="446"/>
                    </a:lnTo>
                    <a:lnTo>
                      <a:pt x="890" y="646"/>
                    </a:lnTo>
                    <a:lnTo>
                      <a:pt x="890" y="939"/>
                    </a:lnTo>
                    <a:lnTo>
                      <a:pt x="936" y="923"/>
                    </a:lnTo>
                    <a:lnTo>
                      <a:pt x="951" y="908"/>
                    </a:lnTo>
                    <a:lnTo>
                      <a:pt x="997" y="908"/>
                    </a:lnTo>
                    <a:lnTo>
                      <a:pt x="1028" y="892"/>
                    </a:lnTo>
                    <a:lnTo>
                      <a:pt x="1028" y="908"/>
                    </a:lnTo>
                    <a:lnTo>
                      <a:pt x="1013" y="908"/>
                    </a:lnTo>
                    <a:lnTo>
                      <a:pt x="967" y="954"/>
                    </a:lnTo>
                    <a:lnTo>
                      <a:pt x="921" y="985"/>
                    </a:lnTo>
                    <a:lnTo>
                      <a:pt x="890" y="1169"/>
                    </a:lnTo>
                    <a:lnTo>
                      <a:pt x="828" y="1292"/>
                    </a:lnTo>
                    <a:lnTo>
                      <a:pt x="767" y="1385"/>
                    </a:lnTo>
                    <a:lnTo>
                      <a:pt x="690" y="1431"/>
                    </a:lnTo>
                    <a:lnTo>
                      <a:pt x="644" y="1462"/>
                    </a:lnTo>
                    <a:lnTo>
                      <a:pt x="583" y="1462"/>
                    </a:lnTo>
                    <a:lnTo>
                      <a:pt x="598" y="1446"/>
                    </a:lnTo>
                    <a:lnTo>
                      <a:pt x="660" y="1400"/>
                    </a:lnTo>
                    <a:lnTo>
                      <a:pt x="721" y="1323"/>
                    </a:lnTo>
                    <a:lnTo>
                      <a:pt x="782" y="1215"/>
                    </a:lnTo>
                    <a:lnTo>
                      <a:pt x="828" y="1046"/>
                    </a:lnTo>
                    <a:lnTo>
                      <a:pt x="721" y="1108"/>
                    </a:lnTo>
                    <a:lnTo>
                      <a:pt x="675" y="1139"/>
                    </a:lnTo>
                    <a:lnTo>
                      <a:pt x="644" y="1154"/>
                    </a:lnTo>
                    <a:lnTo>
                      <a:pt x="614" y="1154"/>
                    </a:lnTo>
                    <a:lnTo>
                      <a:pt x="552" y="1108"/>
                    </a:lnTo>
                    <a:lnTo>
                      <a:pt x="537" y="1108"/>
                    </a:lnTo>
                    <a:lnTo>
                      <a:pt x="537" y="1046"/>
                    </a:lnTo>
                    <a:lnTo>
                      <a:pt x="552" y="1046"/>
                    </a:lnTo>
                    <a:lnTo>
                      <a:pt x="828" y="954"/>
                    </a:lnTo>
                    <a:lnTo>
                      <a:pt x="828" y="815"/>
                    </a:lnTo>
                    <a:lnTo>
                      <a:pt x="752" y="831"/>
                    </a:lnTo>
                    <a:lnTo>
                      <a:pt x="690" y="831"/>
                    </a:lnTo>
                    <a:lnTo>
                      <a:pt x="644" y="846"/>
                    </a:lnTo>
                    <a:lnTo>
                      <a:pt x="629" y="846"/>
                    </a:lnTo>
                    <a:lnTo>
                      <a:pt x="614" y="831"/>
                    </a:lnTo>
                    <a:lnTo>
                      <a:pt x="598" y="831"/>
                    </a:lnTo>
                    <a:lnTo>
                      <a:pt x="598" y="815"/>
                    </a:lnTo>
                    <a:lnTo>
                      <a:pt x="614" y="815"/>
                    </a:lnTo>
                    <a:lnTo>
                      <a:pt x="690" y="785"/>
                    </a:lnTo>
                    <a:lnTo>
                      <a:pt x="752" y="769"/>
                    </a:lnTo>
                    <a:lnTo>
                      <a:pt x="798" y="754"/>
                    </a:lnTo>
                    <a:lnTo>
                      <a:pt x="828" y="754"/>
                    </a:lnTo>
                    <a:lnTo>
                      <a:pt x="828" y="615"/>
                    </a:lnTo>
                    <a:lnTo>
                      <a:pt x="752" y="631"/>
                    </a:lnTo>
                    <a:lnTo>
                      <a:pt x="614" y="631"/>
                    </a:lnTo>
                    <a:lnTo>
                      <a:pt x="614" y="615"/>
                    </a:lnTo>
                    <a:lnTo>
                      <a:pt x="598" y="615"/>
                    </a:lnTo>
                    <a:lnTo>
                      <a:pt x="598" y="600"/>
                    </a:lnTo>
                    <a:lnTo>
                      <a:pt x="614" y="600"/>
                    </a:lnTo>
                    <a:lnTo>
                      <a:pt x="690" y="585"/>
                    </a:lnTo>
                    <a:lnTo>
                      <a:pt x="752" y="569"/>
                    </a:lnTo>
                    <a:lnTo>
                      <a:pt x="798" y="554"/>
                    </a:lnTo>
                    <a:lnTo>
                      <a:pt x="813" y="554"/>
                    </a:lnTo>
                    <a:lnTo>
                      <a:pt x="798" y="385"/>
                    </a:lnTo>
                    <a:lnTo>
                      <a:pt x="752" y="277"/>
                    </a:lnTo>
                    <a:lnTo>
                      <a:pt x="752" y="246"/>
                    </a:lnTo>
                    <a:lnTo>
                      <a:pt x="767" y="231"/>
                    </a:lnTo>
                    <a:close/>
                    <a:moveTo>
                      <a:pt x="337" y="15"/>
                    </a:moveTo>
                    <a:lnTo>
                      <a:pt x="399" y="15"/>
                    </a:lnTo>
                    <a:lnTo>
                      <a:pt x="429" y="31"/>
                    </a:lnTo>
                    <a:lnTo>
                      <a:pt x="460" y="62"/>
                    </a:lnTo>
                    <a:lnTo>
                      <a:pt x="491" y="77"/>
                    </a:lnTo>
                    <a:lnTo>
                      <a:pt x="506" y="108"/>
                    </a:lnTo>
                    <a:lnTo>
                      <a:pt x="506" y="123"/>
                    </a:lnTo>
                    <a:lnTo>
                      <a:pt x="491" y="169"/>
                    </a:lnTo>
                    <a:lnTo>
                      <a:pt x="475" y="277"/>
                    </a:lnTo>
                    <a:lnTo>
                      <a:pt x="460" y="446"/>
                    </a:lnTo>
                    <a:lnTo>
                      <a:pt x="506" y="431"/>
                    </a:lnTo>
                    <a:lnTo>
                      <a:pt x="552" y="431"/>
                    </a:lnTo>
                    <a:lnTo>
                      <a:pt x="583" y="446"/>
                    </a:lnTo>
                    <a:lnTo>
                      <a:pt x="598" y="462"/>
                    </a:lnTo>
                    <a:lnTo>
                      <a:pt x="598" y="477"/>
                    </a:lnTo>
                    <a:lnTo>
                      <a:pt x="583" y="492"/>
                    </a:lnTo>
                    <a:lnTo>
                      <a:pt x="552" y="508"/>
                    </a:lnTo>
                    <a:lnTo>
                      <a:pt x="522" y="508"/>
                    </a:lnTo>
                    <a:lnTo>
                      <a:pt x="460" y="539"/>
                    </a:lnTo>
                    <a:lnTo>
                      <a:pt x="460" y="769"/>
                    </a:lnTo>
                    <a:lnTo>
                      <a:pt x="506" y="739"/>
                    </a:lnTo>
                    <a:lnTo>
                      <a:pt x="537" y="723"/>
                    </a:lnTo>
                    <a:lnTo>
                      <a:pt x="552" y="708"/>
                    </a:lnTo>
                    <a:lnTo>
                      <a:pt x="583" y="708"/>
                    </a:lnTo>
                    <a:lnTo>
                      <a:pt x="583" y="723"/>
                    </a:lnTo>
                    <a:lnTo>
                      <a:pt x="537" y="769"/>
                    </a:lnTo>
                    <a:lnTo>
                      <a:pt x="506" y="785"/>
                    </a:lnTo>
                    <a:lnTo>
                      <a:pt x="475" y="815"/>
                    </a:lnTo>
                    <a:lnTo>
                      <a:pt x="491" y="1231"/>
                    </a:lnTo>
                    <a:lnTo>
                      <a:pt x="475" y="1369"/>
                    </a:lnTo>
                    <a:lnTo>
                      <a:pt x="460" y="1446"/>
                    </a:lnTo>
                    <a:lnTo>
                      <a:pt x="414" y="1492"/>
                    </a:lnTo>
                    <a:lnTo>
                      <a:pt x="399" y="1492"/>
                    </a:lnTo>
                    <a:lnTo>
                      <a:pt x="353" y="1400"/>
                    </a:lnTo>
                    <a:lnTo>
                      <a:pt x="322" y="1354"/>
                    </a:lnTo>
                    <a:lnTo>
                      <a:pt x="230" y="1262"/>
                    </a:lnTo>
                    <a:lnTo>
                      <a:pt x="261" y="1262"/>
                    </a:lnTo>
                    <a:lnTo>
                      <a:pt x="322" y="1292"/>
                    </a:lnTo>
                    <a:lnTo>
                      <a:pt x="383" y="1292"/>
                    </a:lnTo>
                    <a:lnTo>
                      <a:pt x="383" y="1277"/>
                    </a:lnTo>
                    <a:lnTo>
                      <a:pt x="399" y="1262"/>
                    </a:lnTo>
                    <a:lnTo>
                      <a:pt x="399" y="908"/>
                    </a:lnTo>
                    <a:lnTo>
                      <a:pt x="245" y="1031"/>
                    </a:lnTo>
                    <a:lnTo>
                      <a:pt x="138" y="1154"/>
                    </a:lnTo>
                    <a:lnTo>
                      <a:pt x="123" y="1169"/>
                    </a:lnTo>
                    <a:lnTo>
                      <a:pt x="76" y="1169"/>
                    </a:lnTo>
                    <a:lnTo>
                      <a:pt x="15" y="1139"/>
                    </a:lnTo>
                    <a:lnTo>
                      <a:pt x="0" y="1108"/>
                    </a:lnTo>
                    <a:lnTo>
                      <a:pt x="0" y="1092"/>
                    </a:lnTo>
                    <a:lnTo>
                      <a:pt x="15" y="1077"/>
                    </a:lnTo>
                    <a:lnTo>
                      <a:pt x="107" y="1031"/>
                    </a:lnTo>
                    <a:lnTo>
                      <a:pt x="399" y="846"/>
                    </a:lnTo>
                    <a:lnTo>
                      <a:pt x="399" y="585"/>
                    </a:lnTo>
                    <a:lnTo>
                      <a:pt x="337" y="600"/>
                    </a:lnTo>
                    <a:lnTo>
                      <a:pt x="276" y="631"/>
                    </a:lnTo>
                    <a:lnTo>
                      <a:pt x="230" y="631"/>
                    </a:lnTo>
                    <a:lnTo>
                      <a:pt x="215" y="600"/>
                    </a:lnTo>
                    <a:lnTo>
                      <a:pt x="184" y="600"/>
                    </a:lnTo>
                    <a:lnTo>
                      <a:pt x="138" y="585"/>
                    </a:lnTo>
                    <a:lnTo>
                      <a:pt x="107" y="554"/>
                    </a:lnTo>
                    <a:lnTo>
                      <a:pt x="123" y="539"/>
                    </a:lnTo>
                    <a:lnTo>
                      <a:pt x="169" y="523"/>
                    </a:lnTo>
                    <a:lnTo>
                      <a:pt x="245" y="508"/>
                    </a:lnTo>
                    <a:lnTo>
                      <a:pt x="383" y="477"/>
                    </a:lnTo>
                    <a:lnTo>
                      <a:pt x="383" y="169"/>
                    </a:lnTo>
                    <a:lnTo>
                      <a:pt x="368" y="123"/>
                    </a:lnTo>
                    <a:lnTo>
                      <a:pt x="368" y="92"/>
                    </a:lnTo>
                    <a:lnTo>
                      <a:pt x="337" y="62"/>
                    </a:lnTo>
                    <a:lnTo>
                      <a:pt x="337" y="15"/>
                    </a:lnTo>
                    <a:close/>
                    <a:moveTo>
                      <a:pt x="1074" y="0"/>
                    </a:moveTo>
                    <a:lnTo>
                      <a:pt x="1105" y="0"/>
                    </a:lnTo>
                    <a:lnTo>
                      <a:pt x="1166" y="31"/>
                    </a:lnTo>
                    <a:lnTo>
                      <a:pt x="1197" y="62"/>
                    </a:lnTo>
                    <a:lnTo>
                      <a:pt x="1227" y="77"/>
                    </a:lnTo>
                    <a:lnTo>
                      <a:pt x="1243" y="92"/>
                    </a:lnTo>
                    <a:lnTo>
                      <a:pt x="1258" y="92"/>
                    </a:lnTo>
                    <a:lnTo>
                      <a:pt x="1258" y="123"/>
                    </a:lnTo>
                    <a:lnTo>
                      <a:pt x="1227" y="185"/>
                    </a:lnTo>
                    <a:lnTo>
                      <a:pt x="1212" y="277"/>
                    </a:lnTo>
                    <a:lnTo>
                      <a:pt x="1212" y="431"/>
                    </a:lnTo>
                    <a:lnTo>
                      <a:pt x="1335" y="400"/>
                    </a:lnTo>
                    <a:lnTo>
                      <a:pt x="1381" y="385"/>
                    </a:lnTo>
                    <a:lnTo>
                      <a:pt x="1458" y="385"/>
                    </a:lnTo>
                    <a:lnTo>
                      <a:pt x="1488" y="400"/>
                    </a:lnTo>
                    <a:lnTo>
                      <a:pt x="1519" y="431"/>
                    </a:lnTo>
                    <a:lnTo>
                      <a:pt x="1519" y="446"/>
                    </a:lnTo>
                    <a:lnTo>
                      <a:pt x="1488" y="446"/>
                    </a:lnTo>
                    <a:lnTo>
                      <a:pt x="1335" y="462"/>
                    </a:lnTo>
                    <a:lnTo>
                      <a:pt x="1243" y="477"/>
                    </a:lnTo>
                    <a:lnTo>
                      <a:pt x="1212" y="477"/>
                    </a:lnTo>
                    <a:lnTo>
                      <a:pt x="1212" y="708"/>
                    </a:lnTo>
                    <a:lnTo>
                      <a:pt x="1335" y="677"/>
                    </a:lnTo>
                    <a:lnTo>
                      <a:pt x="1381" y="662"/>
                    </a:lnTo>
                    <a:lnTo>
                      <a:pt x="1442" y="662"/>
                    </a:lnTo>
                    <a:lnTo>
                      <a:pt x="1473" y="677"/>
                    </a:lnTo>
                    <a:lnTo>
                      <a:pt x="1504" y="708"/>
                    </a:lnTo>
                    <a:lnTo>
                      <a:pt x="1504" y="723"/>
                    </a:lnTo>
                    <a:lnTo>
                      <a:pt x="1473" y="723"/>
                    </a:lnTo>
                    <a:lnTo>
                      <a:pt x="1381" y="739"/>
                    </a:lnTo>
                    <a:lnTo>
                      <a:pt x="1227" y="754"/>
                    </a:lnTo>
                    <a:lnTo>
                      <a:pt x="1212" y="754"/>
                    </a:lnTo>
                    <a:lnTo>
                      <a:pt x="1212" y="969"/>
                    </a:lnTo>
                    <a:lnTo>
                      <a:pt x="1335" y="939"/>
                    </a:lnTo>
                    <a:lnTo>
                      <a:pt x="1442" y="923"/>
                    </a:lnTo>
                    <a:lnTo>
                      <a:pt x="1504" y="908"/>
                    </a:lnTo>
                    <a:lnTo>
                      <a:pt x="1550" y="908"/>
                    </a:lnTo>
                    <a:lnTo>
                      <a:pt x="1611" y="969"/>
                    </a:lnTo>
                    <a:lnTo>
                      <a:pt x="1611" y="985"/>
                    </a:lnTo>
                    <a:lnTo>
                      <a:pt x="1596" y="985"/>
                    </a:lnTo>
                    <a:lnTo>
                      <a:pt x="1534" y="1000"/>
                    </a:lnTo>
                    <a:lnTo>
                      <a:pt x="1427" y="1000"/>
                    </a:lnTo>
                    <a:lnTo>
                      <a:pt x="1258" y="1015"/>
                    </a:lnTo>
                    <a:lnTo>
                      <a:pt x="1212" y="1015"/>
                    </a:lnTo>
                    <a:lnTo>
                      <a:pt x="1212" y="1477"/>
                    </a:lnTo>
                    <a:lnTo>
                      <a:pt x="1181" y="1539"/>
                    </a:lnTo>
                    <a:lnTo>
                      <a:pt x="1166" y="1554"/>
                    </a:lnTo>
                    <a:lnTo>
                      <a:pt x="1151" y="1554"/>
                    </a:lnTo>
                    <a:lnTo>
                      <a:pt x="1151" y="1585"/>
                    </a:lnTo>
                    <a:lnTo>
                      <a:pt x="1120" y="1554"/>
                    </a:lnTo>
                    <a:lnTo>
                      <a:pt x="1074" y="1415"/>
                    </a:lnTo>
                    <a:lnTo>
                      <a:pt x="1074" y="1354"/>
                    </a:lnTo>
                    <a:lnTo>
                      <a:pt x="1089" y="1308"/>
                    </a:lnTo>
                    <a:lnTo>
                      <a:pt x="1089" y="1231"/>
                    </a:lnTo>
                    <a:lnTo>
                      <a:pt x="1105" y="1123"/>
                    </a:lnTo>
                    <a:lnTo>
                      <a:pt x="1120" y="954"/>
                    </a:lnTo>
                    <a:lnTo>
                      <a:pt x="1120" y="338"/>
                    </a:lnTo>
                    <a:lnTo>
                      <a:pt x="1105" y="231"/>
                    </a:lnTo>
                    <a:lnTo>
                      <a:pt x="1089" y="154"/>
                    </a:lnTo>
                    <a:lnTo>
                      <a:pt x="1074" y="108"/>
                    </a:lnTo>
                    <a:lnTo>
                      <a:pt x="1043" y="62"/>
                    </a:lnTo>
                    <a:lnTo>
                      <a:pt x="1043" y="31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" name="Freeform 116"/>
              <p:cNvSpPr>
                <a:spLocks noEditPoints="1"/>
              </p:cNvSpPr>
              <p:nvPr/>
            </p:nvSpPr>
            <p:spPr bwMode="auto">
              <a:xfrm>
                <a:off x="6786" y="18990"/>
                <a:ext cx="1550" cy="1662"/>
              </a:xfrm>
              <a:custGeom>
                <a:avLst/>
                <a:gdLst/>
                <a:ahLst/>
                <a:cxnLst>
                  <a:cxn ang="0">
                    <a:pos x="1427" y="785"/>
                  </a:cxn>
                  <a:cxn ang="0">
                    <a:pos x="1519" y="862"/>
                  </a:cxn>
                  <a:cxn ang="0">
                    <a:pos x="1534" y="924"/>
                  </a:cxn>
                  <a:cxn ang="0">
                    <a:pos x="1258" y="1062"/>
                  </a:cxn>
                  <a:cxn ang="0">
                    <a:pos x="1243" y="1031"/>
                  </a:cxn>
                  <a:cxn ang="0">
                    <a:pos x="1319" y="908"/>
                  </a:cxn>
                  <a:cxn ang="0">
                    <a:pos x="1135" y="893"/>
                  </a:cxn>
                  <a:cxn ang="0">
                    <a:pos x="966" y="954"/>
                  </a:cxn>
                  <a:cxn ang="0">
                    <a:pos x="1012" y="1031"/>
                  </a:cxn>
                  <a:cxn ang="0">
                    <a:pos x="982" y="1524"/>
                  </a:cxn>
                  <a:cxn ang="0">
                    <a:pos x="890" y="1662"/>
                  </a:cxn>
                  <a:cxn ang="0">
                    <a:pos x="660" y="1447"/>
                  </a:cxn>
                  <a:cxn ang="0">
                    <a:pos x="859" y="1493"/>
                  </a:cxn>
                  <a:cxn ang="0">
                    <a:pos x="890" y="1062"/>
                  </a:cxn>
                  <a:cxn ang="0">
                    <a:pos x="859" y="954"/>
                  </a:cxn>
                  <a:cxn ang="0">
                    <a:pos x="521" y="1016"/>
                  </a:cxn>
                  <a:cxn ang="0">
                    <a:pos x="445" y="954"/>
                  </a:cxn>
                  <a:cxn ang="0">
                    <a:pos x="798" y="877"/>
                  </a:cxn>
                  <a:cxn ang="0">
                    <a:pos x="1350" y="770"/>
                  </a:cxn>
                  <a:cxn ang="0">
                    <a:pos x="1151" y="431"/>
                  </a:cxn>
                  <a:cxn ang="0">
                    <a:pos x="1227" y="508"/>
                  </a:cxn>
                  <a:cxn ang="0">
                    <a:pos x="1227" y="554"/>
                  </a:cxn>
                  <a:cxn ang="0">
                    <a:pos x="982" y="693"/>
                  </a:cxn>
                  <a:cxn ang="0">
                    <a:pos x="1012" y="754"/>
                  </a:cxn>
                  <a:cxn ang="0">
                    <a:pos x="951" y="801"/>
                  </a:cxn>
                  <a:cxn ang="0">
                    <a:pos x="813" y="693"/>
                  </a:cxn>
                  <a:cxn ang="0">
                    <a:pos x="859" y="631"/>
                  </a:cxn>
                  <a:cxn ang="0">
                    <a:pos x="966" y="631"/>
                  </a:cxn>
                  <a:cxn ang="0">
                    <a:pos x="1059" y="508"/>
                  </a:cxn>
                  <a:cxn ang="0">
                    <a:pos x="936" y="508"/>
                  </a:cxn>
                  <a:cxn ang="0">
                    <a:pos x="660" y="585"/>
                  </a:cxn>
                  <a:cxn ang="0">
                    <a:pos x="613" y="585"/>
                  </a:cxn>
                  <a:cxn ang="0">
                    <a:pos x="583" y="508"/>
                  </a:cxn>
                  <a:cxn ang="0">
                    <a:pos x="920" y="462"/>
                  </a:cxn>
                  <a:cxn ang="0">
                    <a:pos x="1212" y="200"/>
                  </a:cxn>
                  <a:cxn ang="0">
                    <a:pos x="1319" y="247"/>
                  </a:cxn>
                  <a:cxn ang="0">
                    <a:pos x="966" y="324"/>
                  </a:cxn>
                  <a:cxn ang="0">
                    <a:pos x="521" y="370"/>
                  </a:cxn>
                  <a:cxn ang="0">
                    <a:pos x="491" y="493"/>
                  </a:cxn>
                  <a:cxn ang="0">
                    <a:pos x="322" y="1093"/>
                  </a:cxn>
                  <a:cxn ang="0">
                    <a:pos x="61" y="1462"/>
                  </a:cxn>
                  <a:cxn ang="0">
                    <a:pos x="0" y="1462"/>
                  </a:cxn>
                  <a:cxn ang="0">
                    <a:pos x="214" y="1124"/>
                  </a:cxn>
                  <a:cxn ang="0">
                    <a:pos x="383" y="508"/>
                  </a:cxn>
                  <a:cxn ang="0">
                    <a:pos x="353" y="293"/>
                  </a:cxn>
                  <a:cxn ang="0">
                    <a:pos x="414" y="247"/>
                  </a:cxn>
                  <a:cxn ang="0">
                    <a:pos x="491" y="308"/>
                  </a:cxn>
                  <a:cxn ang="0">
                    <a:pos x="1120" y="216"/>
                  </a:cxn>
                  <a:cxn ang="0">
                    <a:pos x="844" y="0"/>
                  </a:cxn>
                  <a:cxn ang="0">
                    <a:pos x="997" y="62"/>
                  </a:cxn>
                  <a:cxn ang="0">
                    <a:pos x="1012" y="185"/>
                  </a:cxn>
                  <a:cxn ang="0">
                    <a:pos x="951" y="200"/>
                  </a:cxn>
                  <a:cxn ang="0">
                    <a:pos x="798" y="31"/>
                  </a:cxn>
                </a:cxnLst>
                <a:rect l="0" t="0" r="r" b="b"/>
                <a:pathLst>
                  <a:path w="1550" h="1662">
                    <a:moveTo>
                      <a:pt x="1350" y="770"/>
                    </a:moveTo>
                    <a:lnTo>
                      <a:pt x="1381" y="770"/>
                    </a:lnTo>
                    <a:lnTo>
                      <a:pt x="1427" y="785"/>
                    </a:lnTo>
                    <a:lnTo>
                      <a:pt x="1458" y="816"/>
                    </a:lnTo>
                    <a:lnTo>
                      <a:pt x="1488" y="831"/>
                    </a:lnTo>
                    <a:lnTo>
                      <a:pt x="1519" y="862"/>
                    </a:lnTo>
                    <a:lnTo>
                      <a:pt x="1550" y="877"/>
                    </a:lnTo>
                    <a:lnTo>
                      <a:pt x="1550" y="908"/>
                    </a:lnTo>
                    <a:lnTo>
                      <a:pt x="1534" y="924"/>
                    </a:lnTo>
                    <a:lnTo>
                      <a:pt x="1504" y="924"/>
                    </a:lnTo>
                    <a:lnTo>
                      <a:pt x="1319" y="1016"/>
                    </a:lnTo>
                    <a:lnTo>
                      <a:pt x="1258" y="1062"/>
                    </a:lnTo>
                    <a:lnTo>
                      <a:pt x="1227" y="1077"/>
                    </a:lnTo>
                    <a:lnTo>
                      <a:pt x="1227" y="1047"/>
                    </a:lnTo>
                    <a:lnTo>
                      <a:pt x="1243" y="1031"/>
                    </a:lnTo>
                    <a:lnTo>
                      <a:pt x="1258" y="1001"/>
                    </a:lnTo>
                    <a:lnTo>
                      <a:pt x="1289" y="970"/>
                    </a:lnTo>
                    <a:lnTo>
                      <a:pt x="1319" y="908"/>
                    </a:lnTo>
                    <a:lnTo>
                      <a:pt x="1319" y="862"/>
                    </a:lnTo>
                    <a:lnTo>
                      <a:pt x="1227" y="862"/>
                    </a:lnTo>
                    <a:lnTo>
                      <a:pt x="1135" y="893"/>
                    </a:lnTo>
                    <a:lnTo>
                      <a:pt x="1012" y="908"/>
                    </a:lnTo>
                    <a:lnTo>
                      <a:pt x="936" y="924"/>
                    </a:lnTo>
                    <a:lnTo>
                      <a:pt x="966" y="954"/>
                    </a:lnTo>
                    <a:lnTo>
                      <a:pt x="997" y="970"/>
                    </a:lnTo>
                    <a:lnTo>
                      <a:pt x="1012" y="985"/>
                    </a:lnTo>
                    <a:lnTo>
                      <a:pt x="1012" y="1031"/>
                    </a:lnTo>
                    <a:lnTo>
                      <a:pt x="997" y="1062"/>
                    </a:lnTo>
                    <a:lnTo>
                      <a:pt x="997" y="1385"/>
                    </a:lnTo>
                    <a:lnTo>
                      <a:pt x="982" y="1524"/>
                    </a:lnTo>
                    <a:lnTo>
                      <a:pt x="936" y="1631"/>
                    </a:lnTo>
                    <a:lnTo>
                      <a:pt x="905" y="1662"/>
                    </a:lnTo>
                    <a:lnTo>
                      <a:pt x="890" y="1662"/>
                    </a:lnTo>
                    <a:lnTo>
                      <a:pt x="782" y="1554"/>
                    </a:lnTo>
                    <a:lnTo>
                      <a:pt x="721" y="1508"/>
                    </a:lnTo>
                    <a:lnTo>
                      <a:pt x="660" y="1447"/>
                    </a:lnTo>
                    <a:lnTo>
                      <a:pt x="721" y="1447"/>
                    </a:lnTo>
                    <a:lnTo>
                      <a:pt x="813" y="1493"/>
                    </a:lnTo>
                    <a:lnTo>
                      <a:pt x="859" y="1493"/>
                    </a:lnTo>
                    <a:lnTo>
                      <a:pt x="874" y="1462"/>
                    </a:lnTo>
                    <a:lnTo>
                      <a:pt x="890" y="1385"/>
                    </a:lnTo>
                    <a:lnTo>
                      <a:pt x="890" y="1062"/>
                    </a:lnTo>
                    <a:lnTo>
                      <a:pt x="874" y="1047"/>
                    </a:lnTo>
                    <a:lnTo>
                      <a:pt x="874" y="1001"/>
                    </a:lnTo>
                    <a:lnTo>
                      <a:pt x="859" y="954"/>
                    </a:lnTo>
                    <a:lnTo>
                      <a:pt x="690" y="985"/>
                    </a:lnTo>
                    <a:lnTo>
                      <a:pt x="583" y="1001"/>
                    </a:lnTo>
                    <a:lnTo>
                      <a:pt x="521" y="1016"/>
                    </a:lnTo>
                    <a:lnTo>
                      <a:pt x="521" y="1001"/>
                    </a:lnTo>
                    <a:lnTo>
                      <a:pt x="491" y="1001"/>
                    </a:lnTo>
                    <a:lnTo>
                      <a:pt x="445" y="954"/>
                    </a:lnTo>
                    <a:lnTo>
                      <a:pt x="445" y="924"/>
                    </a:lnTo>
                    <a:lnTo>
                      <a:pt x="475" y="924"/>
                    </a:lnTo>
                    <a:lnTo>
                      <a:pt x="798" y="877"/>
                    </a:lnTo>
                    <a:lnTo>
                      <a:pt x="1181" y="801"/>
                    </a:lnTo>
                    <a:lnTo>
                      <a:pt x="1289" y="785"/>
                    </a:lnTo>
                    <a:lnTo>
                      <a:pt x="1350" y="770"/>
                    </a:lnTo>
                    <a:close/>
                    <a:moveTo>
                      <a:pt x="1089" y="416"/>
                    </a:moveTo>
                    <a:lnTo>
                      <a:pt x="1120" y="416"/>
                    </a:lnTo>
                    <a:lnTo>
                      <a:pt x="1151" y="431"/>
                    </a:lnTo>
                    <a:lnTo>
                      <a:pt x="1181" y="462"/>
                    </a:lnTo>
                    <a:lnTo>
                      <a:pt x="1212" y="477"/>
                    </a:lnTo>
                    <a:lnTo>
                      <a:pt x="1227" y="508"/>
                    </a:lnTo>
                    <a:lnTo>
                      <a:pt x="1243" y="524"/>
                    </a:lnTo>
                    <a:lnTo>
                      <a:pt x="1243" y="539"/>
                    </a:lnTo>
                    <a:lnTo>
                      <a:pt x="1227" y="554"/>
                    </a:lnTo>
                    <a:lnTo>
                      <a:pt x="1181" y="570"/>
                    </a:lnTo>
                    <a:lnTo>
                      <a:pt x="1105" y="616"/>
                    </a:lnTo>
                    <a:lnTo>
                      <a:pt x="982" y="693"/>
                    </a:lnTo>
                    <a:lnTo>
                      <a:pt x="997" y="708"/>
                    </a:lnTo>
                    <a:lnTo>
                      <a:pt x="997" y="739"/>
                    </a:lnTo>
                    <a:lnTo>
                      <a:pt x="1012" y="754"/>
                    </a:lnTo>
                    <a:lnTo>
                      <a:pt x="1012" y="785"/>
                    </a:lnTo>
                    <a:lnTo>
                      <a:pt x="997" y="801"/>
                    </a:lnTo>
                    <a:lnTo>
                      <a:pt x="951" y="801"/>
                    </a:lnTo>
                    <a:lnTo>
                      <a:pt x="936" y="785"/>
                    </a:lnTo>
                    <a:lnTo>
                      <a:pt x="844" y="708"/>
                    </a:lnTo>
                    <a:lnTo>
                      <a:pt x="813" y="693"/>
                    </a:lnTo>
                    <a:lnTo>
                      <a:pt x="798" y="677"/>
                    </a:lnTo>
                    <a:lnTo>
                      <a:pt x="798" y="631"/>
                    </a:lnTo>
                    <a:lnTo>
                      <a:pt x="859" y="631"/>
                    </a:lnTo>
                    <a:lnTo>
                      <a:pt x="905" y="647"/>
                    </a:lnTo>
                    <a:lnTo>
                      <a:pt x="936" y="662"/>
                    </a:lnTo>
                    <a:lnTo>
                      <a:pt x="966" y="631"/>
                    </a:lnTo>
                    <a:lnTo>
                      <a:pt x="997" y="585"/>
                    </a:lnTo>
                    <a:lnTo>
                      <a:pt x="1059" y="524"/>
                    </a:lnTo>
                    <a:lnTo>
                      <a:pt x="1059" y="508"/>
                    </a:lnTo>
                    <a:lnTo>
                      <a:pt x="1043" y="493"/>
                    </a:lnTo>
                    <a:lnTo>
                      <a:pt x="1028" y="493"/>
                    </a:lnTo>
                    <a:lnTo>
                      <a:pt x="936" y="508"/>
                    </a:lnTo>
                    <a:lnTo>
                      <a:pt x="813" y="539"/>
                    </a:lnTo>
                    <a:lnTo>
                      <a:pt x="721" y="570"/>
                    </a:lnTo>
                    <a:lnTo>
                      <a:pt x="660" y="585"/>
                    </a:lnTo>
                    <a:lnTo>
                      <a:pt x="675" y="601"/>
                    </a:lnTo>
                    <a:lnTo>
                      <a:pt x="644" y="601"/>
                    </a:lnTo>
                    <a:lnTo>
                      <a:pt x="613" y="585"/>
                    </a:lnTo>
                    <a:lnTo>
                      <a:pt x="598" y="554"/>
                    </a:lnTo>
                    <a:lnTo>
                      <a:pt x="583" y="539"/>
                    </a:lnTo>
                    <a:lnTo>
                      <a:pt x="583" y="508"/>
                    </a:lnTo>
                    <a:lnTo>
                      <a:pt x="690" y="508"/>
                    </a:lnTo>
                    <a:lnTo>
                      <a:pt x="798" y="493"/>
                    </a:lnTo>
                    <a:lnTo>
                      <a:pt x="920" y="462"/>
                    </a:lnTo>
                    <a:lnTo>
                      <a:pt x="1028" y="431"/>
                    </a:lnTo>
                    <a:lnTo>
                      <a:pt x="1089" y="416"/>
                    </a:lnTo>
                    <a:close/>
                    <a:moveTo>
                      <a:pt x="1212" y="200"/>
                    </a:moveTo>
                    <a:lnTo>
                      <a:pt x="1258" y="200"/>
                    </a:lnTo>
                    <a:lnTo>
                      <a:pt x="1289" y="216"/>
                    </a:lnTo>
                    <a:lnTo>
                      <a:pt x="1319" y="247"/>
                    </a:lnTo>
                    <a:lnTo>
                      <a:pt x="1304" y="262"/>
                    </a:lnTo>
                    <a:lnTo>
                      <a:pt x="1120" y="308"/>
                    </a:lnTo>
                    <a:lnTo>
                      <a:pt x="966" y="324"/>
                    </a:lnTo>
                    <a:lnTo>
                      <a:pt x="813" y="354"/>
                    </a:lnTo>
                    <a:lnTo>
                      <a:pt x="675" y="370"/>
                    </a:lnTo>
                    <a:lnTo>
                      <a:pt x="521" y="370"/>
                    </a:lnTo>
                    <a:lnTo>
                      <a:pt x="506" y="385"/>
                    </a:lnTo>
                    <a:lnTo>
                      <a:pt x="491" y="431"/>
                    </a:lnTo>
                    <a:lnTo>
                      <a:pt x="491" y="493"/>
                    </a:lnTo>
                    <a:lnTo>
                      <a:pt x="475" y="570"/>
                    </a:lnTo>
                    <a:lnTo>
                      <a:pt x="414" y="862"/>
                    </a:lnTo>
                    <a:lnTo>
                      <a:pt x="322" y="1093"/>
                    </a:lnTo>
                    <a:lnTo>
                      <a:pt x="230" y="1277"/>
                    </a:lnTo>
                    <a:lnTo>
                      <a:pt x="138" y="1401"/>
                    </a:lnTo>
                    <a:lnTo>
                      <a:pt x="61" y="1462"/>
                    </a:lnTo>
                    <a:lnTo>
                      <a:pt x="15" y="1493"/>
                    </a:lnTo>
                    <a:lnTo>
                      <a:pt x="0" y="1493"/>
                    </a:lnTo>
                    <a:lnTo>
                      <a:pt x="0" y="1462"/>
                    </a:lnTo>
                    <a:lnTo>
                      <a:pt x="15" y="1447"/>
                    </a:lnTo>
                    <a:lnTo>
                      <a:pt x="122" y="1277"/>
                    </a:lnTo>
                    <a:lnTo>
                      <a:pt x="214" y="1124"/>
                    </a:lnTo>
                    <a:lnTo>
                      <a:pt x="291" y="954"/>
                    </a:lnTo>
                    <a:lnTo>
                      <a:pt x="337" y="754"/>
                    </a:lnTo>
                    <a:lnTo>
                      <a:pt x="383" y="508"/>
                    </a:lnTo>
                    <a:lnTo>
                      <a:pt x="383" y="370"/>
                    </a:lnTo>
                    <a:lnTo>
                      <a:pt x="368" y="324"/>
                    </a:lnTo>
                    <a:lnTo>
                      <a:pt x="353" y="293"/>
                    </a:lnTo>
                    <a:lnTo>
                      <a:pt x="353" y="277"/>
                    </a:lnTo>
                    <a:lnTo>
                      <a:pt x="368" y="247"/>
                    </a:lnTo>
                    <a:lnTo>
                      <a:pt x="414" y="247"/>
                    </a:lnTo>
                    <a:lnTo>
                      <a:pt x="445" y="277"/>
                    </a:lnTo>
                    <a:lnTo>
                      <a:pt x="475" y="293"/>
                    </a:lnTo>
                    <a:lnTo>
                      <a:pt x="491" y="308"/>
                    </a:lnTo>
                    <a:lnTo>
                      <a:pt x="782" y="277"/>
                    </a:lnTo>
                    <a:lnTo>
                      <a:pt x="982" y="247"/>
                    </a:lnTo>
                    <a:lnTo>
                      <a:pt x="1120" y="216"/>
                    </a:lnTo>
                    <a:lnTo>
                      <a:pt x="1212" y="200"/>
                    </a:lnTo>
                    <a:close/>
                    <a:moveTo>
                      <a:pt x="798" y="0"/>
                    </a:moveTo>
                    <a:lnTo>
                      <a:pt x="844" y="0"/>
                    </a:lnTo>
                    <a:lnTo>
                      <a:pt x="920" y="16"/>
                    </a:lnTo>
                    <a:lnTo>
                      <a:pt x="966" y="47"/>
                    </a:lnTo>
                    <a:lnTo>
                      <a:pt x="997" y="62"/>
                    </a:lnTo>
                    <a:lnTo>
                      <a:pt x="1028" y="93"/>
                    </a:lnTo>
                    <a:lnTo>
                      <a:pt x="1028" y="170"/>
                    </a:lnTo>
                    <a:lnTo>
                      <a:pt x="1012" y="185"/>
                    </a:lnTo>
                    <a:lnTo>
                      <a:pt x="997" y="185"/>
                    </a:lnTo>
                    <a:lnTo>
                      <a:pt x="982" y="200"/>
                    </a:lnTo>
                    <a:lnTo>
                      <a:pt x="951" y="200"/>
                    </a:lnTo>
                    <a:lnTo>
                      <a:pt x="936" y="185"/>
                    </a:lnTo>
                    <a:lnTo>
                      <a:pt x="859" y="93"/>
                    </a:lnTo>
                    <a:lnTo>
                      <a:pt x="798" y="31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" name="Freeform 117"/>
              <p:cNvSpPr>
                <a:spLocks noEditPoints="1"/>
              </p:cNvSpPr>
              <p:nvPr/>
            </p:nvSpPr>
            <p:spPr bwMode="auto">
              <a:xfrm>
                <a:off x="8781" y="19052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6" y="954"/>
                  </a:cxn>
                  <a:cxn ang="0">
                    <a:pos x="736" y="815"/>
                  </a:cxn>
                  <a:cxn ang="0">
                    <a:pos x="798" y="723"/>
                  </a:cxn>
                  <a:cxn ang="0">
                    <a:pos x="920" y="800"/>
                  </a:cxn>
                  <a:cxn ang="0">
                    <a:pos x="920" y="862"/>
                  </a:cxn>
                  <a:cxn ang="0">
                    <a:pos x="859" y="969"/>
                  </a:cxn>
                  <a:cxn ang="0">
                    <a:pos x="859" y="1092"/>
                  </a:cxn>
                  <a:cxn ang="0">
                    <a:pos x="491" y="1200"/>
                  </a:cxn>
                  <a:cxn ang="0">
                    <a:pos x="399" y="1154"/>
                  </a:cxn>
                  <a:cxn ang="0">
                    <a:pos x="337" y="862"/>
                  </a:cxn>
                  <a:cxn ang="0">
                    <a:pos x="383" y="785"/>
                  </a:cxn>
                  <a:cxn ang="0">
                    <a:pos x="736" y="723"/>
                  </a:cxn>
                  <a:cxn ang="0">
                    <a:pos x="215" y="215"/>
                  </a:cxn>
                  <a:cxn ang="0">
                    <a:pos x="245" y="354"/>
                  </a:cxn>
                  <a:cxn ang="0">
                    <a:pos x="368" y="385"/>
                  </a:cxn>
                  <a:cxn ang="0">
                    <a:pos x="199" y="431"/>
                  </a:cxn>
                  <a:cxn ang="0">
                    <a:pos x="383" y="554"/>
                  </a:cxn>
                  <a:cxn ang="0">
                    <a:pos x="414" y="215"/>
                  </a:cxn>
                  <a:cxn ang="0">
                    <a:pos x="61" y="138"/>
                  </a:cxn>
                  <a:cxn ang="0">
                    <a:pos x="153" y="185"/>
                  </a:cxn>
                  <a:cxn ang="0">
                    <a:pos x="353" y="154"/>
                  </a:cxn>
                  <a:cxn ang="0">
                    <a:pos x="506" y="200"/>
                  </a:cxn>
                  <a:cxn ang="0">
                    <a:pos x="475" y="323"/>
                  </a:cxn>
                  <a:cxn ang="0">
                    <a:pos x="368" y="662"/>
                  </a:cxn>
                  <a:cxn ang="0">
                    <a:pos x="138" y="646"/>
                  </a:cxn>
                  <a:cxn ang="0">
                    <a:pos x="61" y="1354"/>
                  </a:cxn>
                  <a:cxn ang="0">
                    <a:pos x="15" y="1185"/>
                  </a:cxn>
                  <a:cxn ang="0">
                    <a:pos x="107" y="569"/>
                  </a:cxn>
                  <a:cxn ang="0">
                    <a:pos x="30" y="154"/>
                  </a:cxn>
                  <a:cxn ang="0">
                    <a:pos x="1135" y="0"/>
                  </a:cxn>
                  <a:cxn ang="0">
                    <a:pos x="1243" y="123"/>
                  </a:cxn>
                  <a:cxn ang="0">
                    <a:pos x="1243" y="877"/>
                  </a:cxn>
                  <a:cxn ang="0">
                    <a:pos x="1243" y="1431"/>
                  </a:cxn>
                  <a:cxn ang="0">
                    <a:pos x="1043" y="1415"/>
                  </a:cxn>
                  <a:cxn ang="0">
                    <a:pos x="1028" y="1323"/>
                  </a:cxn>
                  <a:cxn ang="0">
                    <a:pos x="1151" y="492"/>
                  </a:cxn>
                  <a:cxn ang="0">
                    <a:pos x="1120" y="138"/>
                  </a:cxn>
                  <a:cxn ang="0">
                    <a:pos x="859" y="154"/>
                  </a:cxn>
                  <a:cxn ang="0">
                    <a:pos x="1013" y="246"/>
                  </a:cxn>
                  <a:cxn ang="0">
                    <a:pos x="1043" y="292"/>
                  </a:cxn>
                  <a:cxn ang="0">
                    <a:pos x="859" y="323"/>
                  </a:cxn>
                  <a:cxn ang="0">
                    <a:pos x="1028" y="462"/>
                  </a:cxn>
                  <a:cxn ang="0">
                    <a:pos x="1059" y="492"/>
                  </a:cxn>
                  <a:cxn ang="0">
                    <a:pos x="828" y="539"/>
                  </a:cxn>
                  <a:cxn ang="0">
                    <a:pos x="782" y="400"/>
                  </a:cxn>
                  <a:cxn ang="0">
                    <a:pos x="736" y="92"/>
                  </a:cxn>
                  <a:cxn ang="0">
                    <a:pos x="782" y="46"/>
                  </a:cxn>
                  <a:cxn ang="0">
                    <a:pos x="1013" y="31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5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6" y="954"/>
                    </a:lnTo>
                    <a:lnTo>
                      <a:pt x="736" y="908"/>
                    </a:lnTo>
                    <a:lnTo>
                      <a:pt x="752" y="862"/>
                    </a:lnTo>
                    <a:lnTo>
                      <a:pt x="752" y="831"/>
                    </a:lnTo>
                    <a:lnTo>
                      <a:pt x="736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6" y="723"/>
                    </a:moveTo>
                    <a:lnTo>
                      <a:pt x="798" y="723"/>
                    </a:lnTo>
                    <a:lnTo>
                      <a:pt x="844" y="739"/>
                    </a:lnTo>
                    <a:lnTo>
                      <a:pt x="874" y="769"/>
                    </a:lnTo>
                    <a:lnTo>
                      <a:pt x="905" y="785"/>
                    </a:lnTo>
                    <a:lnTo>
                      <a:pt x="920" y="800"/>
                    </a:lnTo>
                    <a:lnTo>
                      <a:pt x="920" y="815"/>
                    </a:lnTo>
                    <a:lnTo>
                      <a:pt x="936" y="815"/>
                    </a:lnTo>
                    <a:lnTo>
                      <a:pt x="936" y="846"/>
                    </a:lnTo>
                    <a:lnTo>
                      <a:pt x="920" y="862"/>
                    </a:lnTo>
                    <a:lnTo>
                      <a:pt x="920" y="877"/>
                    </a:lnTo>
                    <a:lnTo>
                      <a:pt x="890" y="892"/>
                    </a:lnTo>
                    <a:lnTo>
                      <a:pt x="874" y="923"/>
                    </a:lnTo>
                    <a:lnTo>
                      <a:pt x="859" y="969"/>
                    </a:lnTo>
                    <a:lnTo>
                      <a:pt x="828" y="1031"/>
                    </a:lnTo>
                    <a:lnTo>
                      <a:pt x="874" y="1077"/>
                    </a:lnTo>
                    <a:lnTo>
                      <a:pt x="874" y="1092"/>
                    </a:lnTo>
                    <a:lnTo>
                      <a:pt x="859" y="1092"/>
                    </a:lnTo>
                    <a:lnTo>
                      <a:pt x="660" y="1108"/>
                    </a:lnTo>
                    <a:lnTo>
                      <a:pt x="506" y="1123"/>
                    </a:lnTo>
                    <a:lnTo>
                      <a:pt x="491" y="1123"/>
                    </a:lnTo>
                    <a:lnTo>
                      <a:pt x="491" y="1200"/>
                    </a:lnTo>
                    <a:lnTo>
                      <a:pt x="475" y="1200"/>
                    </a:lnTo>
                    <a:lnTo>
                      <a:pt x="445" y="1185"/>
                    </a:lnTo>
                    <a:lnTo>
                      <a:pt x="429" y="1185"/>
                    </a:lnTo>
                    <a:lnTo>
                      <a:pt x="399" y="1154"/>
                    </a:lnTo>
                    <a:lnTo>
                      <a:pt x="383" y="1123"/>
                    </a:lnTo>
                    <a:lnTo>
                      <a:pt x="383" y="1077"/>
                    </a:lnTo>
                    <a:lnTo>
                      <a:pt x="353" y="939"/>
                    </a:lnTo>
                    <a:lnTo>
                      <a:pt x="337" y="862"/>
                    </a:lnTo>
                    <a:lnTo>
                      <a:pt x="307" y="815"/>
                    </a:lnTo>
                    <a:lnTo>
                      <a:pt x="307" y="769"/>
                    </a:lnTo>
                    <a:lnTo>
                      <a:pt x="353" y="769"/>
                    </a:lnTo>
                    <a:lnTo>
                      <a:pt x="383" y="785"/>
                    </a:lnTo>
                    <a:lnTo>
                      <a:pt x="399" y="785"/>
                    </a:lnTo>
                    <a:lnTo>
                      <a:pt x="429" y="800"/>
                    </a:lnTo>
                    <a:lnTo>
                      <a:pt x="598" y="769"/>
                    </a:lnTo>
                    <a:lnTo>
                      <a:pt x="736" y="723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5"/>
                    </a:lnTo>
                    <a:lnTo>
                      <a:pt x="215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5"/>
                    </a:lnTo>
                    <a:lnTo>
                      <a:pt x="261" y="415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1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5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38"/>
                    </a:moveTo>
                    <a:lnTo>
                      <a:pt x="76" y="138"/>
                    </a:lnTo>
                    <a:lnTo>
                      <a:pt x="107" y="154"/>
                    </a:lnTo>
                    <a:lnTo>
                      <a:pt x="122" y="169"/>
                    </a:lnTo>
                    <a:lnTo>
                      <a:pt x="153" y="185"/>
                    </a:lnTo>
                    <a:lnTo>
                      <a:pt x="168" y="200"/>
                    </a:lnTo>
                    <a:lnTo>
                      <a:pt x="245" y="185"/>
                    </a:lnTo>
                    <a:lnTo>
                      <a:pt x="337" y="154"/>
                    </a:lnTo>
                    <a:lnTo>
                      <a:pt x="353" y="154"/>
                    </a:lnTo>
                    <a:lnTo>
                      <a:pt x="368" y="138"/>
                    </a:lnTo>
                    <a:lnTo>
                      <a:pt x="429" y="138"/>
                    </a:lnTo>
                    <a:lnTo>
                      <a:pt x="491" y="169"/>
                    </a:lnTo>
                    <a:lnTo>
                      <a:pt x="506" y="200"/>
                    </a:lnTo>
                    <a:lnTo>
                      <a:pt x="521" y="215"/>
                    </a:lnTo>
                    <a:lnTo>
                      <a:pt x="521" y="231"/>
                    </a:lnTo>
                    <a:lnTo>
                      <a:pt x="506" y="246"/>
                    </a:lnTo>
                    <a:lnTo>
                      <a:pt x="475" y="323"/>
                    </a:lnTo>
                    <a:lnTo>
                      <a:pt x="445" y="539"/>
                    </a:lnTo>
                    <a:lnTo>
                      <a:pt x="429" y="631"/>
                    </a:lnTo>
                    <a:lnTo>
                      <a:pt x="383" y="662"/>
                    </a:lnTo>
                    <a:lnTo>
                      <a:pt x="368" y="662"/>
                    </a:lnTo>
                    <a:lnTo>
                      <a:pt x="337" y="631"/>
                    </a:lnTo>
                    <a:lnTo>
                      <a:pt x="291" y="631"/>
                    </a:lnTo>
                    <a:lnTo>
                      <a:pt x="245" y="646"/>
                    </a:lnTo>
                    <a:lnTo>
                      <a:pt x="138" y="646"/>
                    </a:lnTo>
                    <a:lnTo>
                      <a:pt x="138" y="1108"/>
                    </a:lnTo>
                    <a:lnTo>
                      <a:pt x="107" y="1262"/>
                    </a:lnTo>
                    <a:lnTo>
                      <a:pt x="76" y="1339"/>
                    </a:lnTo>
                    <a:lnTo>
                      <a:pt x="61" y="1354"/>
                    </a:lnTo>
                    <a:lnTo>
                      <a:pt x="30" y="1323"/>
                    </a:lnTo>
                    <a:lnTo>
                      <a:pt x="15" y="1277"/>
                    </a:lnTo>
                    <a:lnTo>
                      <a:pt x="0" y="1246"/>
                    </a:lnTo>
                    <a:lnTo>
                      <a:pt x="15" y="1185"/>
                    </a:lnTo>
                    <a:lnTo>
                      <a:pt x="30" y="1046"/>
                    </a:lnTo>
                    <a:lnTo>
                      <a:pt x="61" y="831"/>
                    </a:lnTo>
                    <a:lnTo>
                      <a:pt x="76" y="569"/>
                    </a:lnTo>
                    <a:lnTo>
                      <a:pt x="107" y="569"/>
                    </a:lnTo>
                    <a:lnTo>
                      <a:pt x="92" y="354"/>
                    </a:lnTo>
                    <a:lnTo>
                      <a:pt x="46" y="185"/>
                    </a:lnTo>
                    <a:lnTo>
                      <a:pt x="30" y="169"/>
                    </a:lnTo>
                    <a:lnTo>
                      <a:pt x="30" y="154"/>
                    </a:lnTo>
                    <a:lnTo>
                      <a:pt x="46" y="154"/>
                    </a:lnTo>
                    <a:lnTo>
                      <a:pt x="61" y="138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2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5"/>
                    </a:lnTo>
                    <a:lnTo>
                      <a:pt x="1013" y="1369"/>
                    </a:lnTo>
                    <a:lnTo>
                      <a:pt x="951" y="1308"/>
                    </a:lnTo>
                    <a:lnTo>
                      <a:pt x="997" y="1308"/>
                    </a:lnTo>
                    <a:lnTo>
                      <a:pt x="1028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135" y="477"/>
                    </a:lnTo>
                    <a:lnTo>
                      <a:pt x="1135" y="200"/>
                    </a:lnTo>
                    <a:lnTo>
                      <a:pt x="1120" y="154"/>
                    </a:lnTo>
                    <a:lnTo>
                      <a:pt x="1120" y="138"/>
                    </a:lnTo>
                    <a:lnTo>
                      <a:pt x="1105" y="108"/>
                    </a:lnTo>
                    <a:lnTo>
                      <a:pt x="1028" y="108"/>
                    </a:lnTo>
                    <a:lnTo>
                      <a:pt x="982" y="123"/>
                    </a:lnTo>
                    <a:lnTo>
                      <a:pt x="859" y="154"/>
                    </a:lnTo>
                    <a:lnTo>
                      <a:pt x="859" y="277"/>
                    </a:lnTo>
                    <a:lnTo>
                      <a:pt x="890" y="262"/>
                    </a:lnTo>
                    <a:lnTo>
                      <a:pt x="936" y="246"/>
                    </a:lnTo>
                    <a:lnTo>
                      <a:pt x="1013" y="246"/>
                    </a:lnTo>
                    <a:lnTo>
                      <a:pt x="1028" y="262"/>
                    </a:lnTo>
                    <a:lnTo>
                      <a:pt x="1059" y="262"/>
                    </a:lnTo>
                    <a:lnTo>
                      <a:pt x="1059" y="292"/>
                    </a:lnTo>
                    <a:lnTo>
                      <a:pt x="1043" y="292"/>
                    </a:lnTo>
                    <a:lnTo>
                      <a:pt x="1013" y="308"/>
                    </a:lnTo>
                    <a:lnTo>
                      <a:pt x="967" y="308"/>
                    </a:lnTo>
                    <a:lnTo>
                      <a:pt x="920" y="323"/>
                    </a:lnTo>
                    <a:lnTo>
                      <a:pt x="859" y="323"/>
                    </a:lnTo>
                    <a:lnTo>
                      <a:pt x="859" y="431"/>
                    </a:lnTo>
                    <a:lnTo>
                      <a:pt x="874" y="477"/>
                    </a:lnTo>
                    <a:lnTo>
                      <a:pt x="874" y="492"/>
                    </a:lnTo>
                    <a:lnTo>
                      <a:pt x="1028" y="462"/>
                    </a:lnTo>
                    <a:lnTo>
                      <a:pt x="1074" y="462"/>
                    </a:lnTo>
                    <a:lnTo>
                      <a:pt x="1120" y="4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8"/>
                    </a:lnTo>
                    <a:lnTo>
                      <a:pt x="752" y="185"/>
                    </a:lnTo>
                    <a:lnTo>
                      <a:pt x="736" y="92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3" y="31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" name="Freeform 118"/>
              <p:cNvSpPr>
                <a:spLocks noEditPoints="1"/>
              </p:cNvSpPr>
              <p:nvPr/>
            </p:nvSpPr>
            <p:spPr bwMode="auto">
              <a:xfrm>
                <a:off x="10392" y="19083"/>
                <a:ext cx="1443" cy="1431"/>
              </a:xfrm>
              <a:custGeom>
                <a:avLst/>
                <a:gdLst/>
                <a:ahLst/>
                <a:cxnLst>
                  <a:cxn ang="0">
                    <a:pos x="1090" y="1000"/>
                  </a:cxn>
                  <a:cxn ang="0">
                    <a:pos x="798" y="1169"/>
                  </a:cxn>
                  <a:cxn ang="0">
                    <a:pos x="952" y="1000"/>
                  </a:cxn>
                  <a:cxn ang="0">
                    <a:pos x="1212" y="923"/>
                  </a:cxn>
                  <a:cxn ang="0">
                    <a:pos x="1381" y="1046"/>
                  </a:cxn>
                  <a:cxn ang="0">
                    <a:pos x="1320" y="1123"/>
                  </a:cxn>
                  <a:cxn ang="0">
                    <a:pos x="1197" y="923"/>
                  </a:cxn>
                  <a:cxn ang="0">
                    <a:pos x="798" y="631"/>
                  </a:cxn>
                  <a:cxn ang="0">
                    <a:pos x="614" y="769"/>
                  </a:cxn>
                  <a:cxn ang="0">
                    <a:pos x="767" y="815"/>
                  </a:cxn>
                  <a:cxn ang="0">
                    <a:pos x="675" y="877"/>
                  </a:cxn>
                  <a:cxn ang="0">
                    <a:pos x="660" y="1123"/>
                  </a:cxn>
                  <a:cxn ang="0">
                    <a:pos x="1366" y="1292"/>
                  </a:cxn>
                  <a:cxn ang="0">
                    <a:pos x="1381" y="1354"/>
                  </a:cxn>
                  <a:cxn ang="0">
                    <a:pos x="1028" y="1415"/>
                  </a:cxn>
                  <a:cxn ang="0">
                    <a:pos x="77" y="1231"/>
                  </a:cxn>
                  <a:cxn ang="0">
                    <a:pos x="215" y="969"/>
                  </a:cxn>
                  <a:cxn ang="0">
                    <a:pos x="353" y="846"/>
                  </a:cxn>
                  <a:cxn ang="0">
                    <a:pos x="368" y="938"/>
                  </a:cxn>
                  <a:cxn ang="0">
                    <a:pos x="445" y="708"/>
                  </a:cxn>
                  <a:cxn ang="0">
                    <a:pos x="77" y="738"/>
                  </a:cxn>
                  <a:cxn ang="0">
                    <a:pos x="568" y="615"/>
                  </a:cxn>
                  <a:cxn ang="0">
                    <a:pos x="1105" y="384"/>
                  </a:cxn>
                  <a:cxn ang="0">
                    <a:pos x="967" y="431"/>
                  </a:cxn>
                  <a:cxn ang="0">
                    <a:pos x="1166" y="508"/>
                  </a:cxn>
                  <a:cxn ang="0">
                    <a:pos x="982" y="569"/>
                  </a:cxn>
                  <a:cxn ang="0">
                    <a:pos x="1197" y="661"/>
                  </a:cxn>
                  <a:cxn ang="0">
                    <a:pos x="982" y="708"/>
                  </a:cxn>
                  <a:cxn ang="0">
                    <a:pos x="1243" y="769"/>
                  </a:cxn>
                  <a:cxn ang="0">
                    <a:pos x="1182" y="369"/>
                  </a:cxn>
                  <a:cxn ang="0">
                    <a:pos x="1381" y="123"/>
                  </a:cxn>
                  <a:cxn ang="0">
                    <a:pos x="1151" y="246"/>
                  </a:cxn>
                  <a:cxn ang="0">
                    <a:pos x="1197" y="307"/>
                  </a:cxn>
                  <a:cxn ang="0">
                    <a:pos x="1335" y="323"/>
                  </a:cxn>
                  <a:cxn ang="0">
                    <a:pos x="1366" y="400"/>
                  </a:cxn>
                  <a:cxn ang="0">
                    <a:pos x="1289" y="908"/>
                  </a:cxn>
                  <a:cxn ang="0">
                    <a:pos x="967" y="908"/>
                  </a:cxn>
                  <a:cxn ang="0">
                    <a:pos x="890" y="769"/>
                  </a:cxn>
                  <a:cxn ang="0">
                    <a:pos x="875" y="400"/>
                  </a:cxn>
                  <a:cxn ang="0">
                    <a:pos x="982" y="369"/>
                  </a:cxn>
                  <a:cxn ang="0">
                    <a:pos x="1059" y="215"/>
                  </a:cxn>
                  <a:cxn ang="0">
                    <a:pos x="875" y="154"/>
                  </a:cxn>
                  <a:cxn ang="0">
                    <a:pos x="1274" y="61"/>
                  </a:cxn>
                  <a:cxn ang="0">
                    <a:pos x="752" y="31"/>
                  </a:cxn>
                  <a:cxn ang="0">
                    <a:pos x="752" y="215"/>
                  </a:cxn>
                  <a:cxn ang="0">
                    <a:pos x="614" y="431"/>
                  </a:cxn>
                  <a:cxn ang="0">
                    <a:pos x="660" y="77"/>
                  </a:cxn>
                  <a:cxn ang="0">
                    <a:pos x="384" y="215"/>
                  </a:cxn>
                  <a:cxn ang="0">
                    <a:pos x="583" y="231"/>
                  </a:cxn>
                  <a:cxn ang="0">
                    <a:pos x="507" y="307"/>
                  </a:cxn>
                  <a:cxn ang="0">
                    <a:pos x="399" y="461"/>
                  </a:cxn>
                  <a:cxn ang="0">
                    <a:pos x="507" y="461"/>
                  </a:cxn>
                  <a:cxn ang="0">
                    <a:pos x="414" y="538"/>
                  </a:cxn>
                  <a:cxn ang="0">
                    <a:pos x="292" y="277"/>
                  </a:cxn>
                  <a:cxn ang="0">
                    <a:pos x="322" y="92"/>
                  </a:cxn>
                  <a:cxn ang="0">
                    <a:pos x="568" y="31"/>
                  </a:cxn>
                </a:cxnLst>
                <a:rect l="0" t="0" r="r" b="b"/>
                <a:pathLst>
                  <a:path w="1443" h="1431">
                    <a:moveTo>
                      <a:pt x="982" y="938"/>
                    </a:moveTo>
                    <a:lnTo>
                      <a:pt x="1028" y="938"/>
                    </a:lnTo>
                    <a:lnTo>
                      <a:pt x="1059" y="954"/>
                    </a:lnTo>
                    <a:lnTo>
                      <a:pt x="1090" y="984"/>
                    </a:lnTo>
                    <a:lnTo>
                      <a:pt x="1090" y="1000"/>
                    </a:lnTo>
                    <a:lnTo>
                      <a:pt x="1074" y="1015"/>
                    </a:lnTo>
                    <a:lnTo>
                      <a:pt x="952" y="1108"/>
                    </a:lnTo>
                    <a:lnTo>
                      <a:pt x="890" y="1138"/>
                    </a:lnTo>
                    <a:lnTo>
                      <a:pt x="844" y="1169"/>
                    </a:lnTo>
                    <a:lnTo>
                      <a:pt x="798" y="1169"/>
                    </a:lnTo>
                    <a:lnTo>
                      <a:pt x="813" y="1154"/>
                    </a:lnTo>
                    <a:lnTo>
                      <a:pt x="875" y="1108"/>
                    </a:lnTo>
                    <a:lnTo>
                      <a:pt x="906" y="1061"/>
                    </a:lnTo>
                    <a:lnTo>
                      <a:pt x="936" y="1031"/>
                    </a:lnTo>
                    <a:lnTo>
                      <a:pt x="952" y="1000"/>
                    </a:lnTo>
                    <a:lnTo>
                      <a:pt x="967" y="984"/>
                    </a:lnTo>
                    <a:lnTo>
                      <a:pt x="982" y="954"/>
                    </a:lnTo>
                    <a:lnTo>
                      <a:pt x="982" y="938"/>
                    </a:lnTo>
                    <a:close/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4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69"/>
                    </a:lnTo>
                    <a:lnTo>
                      <a:pt x="1335" y="1169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1"/>
                    </a:lnTo>
                    <a:lnTo>
                      <a:pt x="1228" y="1000"/>
                    </a:lnTo>
                    <a:lnTo>
                      <a:pt x="1212" y="969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737" y="569"/>
                    </a:moveTo>
                    <a:lnTo>
                      <a:pt x="752" y="569"/>
                    </a:lnTo>
                    <a:lnTo>
                      <a:pt x="783" y="584"/>
                    </a:lnTo>
                    <a:lnTo>
                      <a:pt x="813" y="615"/>
                    </a:lnTo>
                    <a:lnTo>
                      <a:pt x="798" y="631"/>
                    </a:lnTo>
                    <a:lnTo>
                      <a:pt x="752" y="631"/>
                    </a:lnTo>
                    <a:lnTo>
                      <a:pt x="675" y="646"/>
                    </a:lnTo>
                    <a:lnTo>
                      <a:pt x="553" y="677"/>
                    </a:lnTo>
                    <a:lnTo>
                      <a:pt x="614" y="738"/>
                    </a:lnTo>
                    <a:lnTo>
                      <a:pt x="614" y="769"/>
                    </a:lnTo>
                    <a:lnTo>
                      <a:pt x="599" y="784"/>
                    </a:lnTo>
                    <a:lnTo>
                      <a:pt x="599" y="861"/>
                    </a:lnTo>
                    <a:lnTo>
                      <a:pt x="660" y="831"/>
                    </a:lnTo>
                    <a:lnTo>
                      <a:pt x="706" y="815"/>
                    </a:lnTo>
                    <a:lnTo>
                      <a:pt x="767" y="815"/>
                    </a:lnTo>
                    <a:lnTo>
                      <a:pt x="798" y="831"/>
                    </a:lnTo>
                    <a:lnTo>
                      <a:pt x="798" y="846"/>
                    </a:lnTo>
                    <a:lnTo>
                      <a:pt x="767" y="861"/>
                    </a:lnTo>
                    <a:lnTo>
                      <a:pt x="737" y="861"/>
                    </a:lnTo>
                    <a:lnTo>
                      <a:pt x="675" y="877"/>
                    </a:lnTo>
                    <a:lnTo>
                      <a:pt x="599" y="892"/>
                    </a:lnTo>
                    <a:lnTo>
                      <a:pt x="583" y="892"/>
                    </a:lnTo>
                    <a:lnTo>
                      <a:pt x="568" y="984"/>
                    </a:lnTo>
                    <a:lnTo>
                      <a:pt x="568" y="1077"/>
                    </a:lnTo>
                    <a:lnTo>
                      <a:pt x="660" y="1123"/>
                    </a:lnTo>
                    <a:lnTo>
                      <a:pt x="767" y="1184"/>
                    </a:lnTo>
                    <a:lnTo>
                      <a:pt x="890" y="1231"/>
                    </a:lnTo>
                    <a:lnTo>
                      <a:pt x="1028" y="1277"/>
                    </a:lnTo>
                    <a:lnTo>
                      <a:pt x="1182" y="1292"/>
                    </a:lnTo>
                    <a:lnTo>
                      <a:pt x="1366" y="1292"/>
                    </a:lnTo>
                    <a:lnTo>
                      <a:pt x="1427" y="1308"/>
                    </a:lnTo>
                    <a:lnTo>
                      <a:pt x="1443" y="1308"/>
                    </a:lnTo>
                    <a:lnTo>
                      <a:pt x="1443" y="1323"/>
                    </a:lnTo>
                    <a:lnTo>
                      <a:pt x="1412" y="1354"/>
                    </a:lnTo>
                    <a:lnTo>
                      <a:pt x="1381" y="1354"/>
                    </a:lnTo>
                    <a:lnTo>
                      <a:pt x="1151" y="1415"/>
                    </a:lnTo>
                    <a:lnTo>
                      <a:pt x="1136" y="1415"/>
                    </a:lnTo>
                    <a:lnTo>
                      <a:pt x="1105" y="1431"/>
                    </a:lnTo>
                    <a:lnTo>
                      <a:pt x="1044" y="1431"/>
                    </a:lnTo>
                    <a:lnTo>
                      <a:pt x="1028" y="1415"/>
                    </a:lnTo>
                    <a:lnTo>
                      <a:pt x="629" y="1200"/>
                    </a:lnTo>
                    <a:lnTo>
                      <a:pt x="322" y="984"/>
                    </a:lnTo>
                    <a:lnTo>
                      <a:pt x="230" y="1108"/>
                    </a:lnTo>
                    <a:lnTo>
                      <a:pt x="123" y="1215"/>
                    </a:lnTo>
                    <a:lnTo>
                      <a:pt x="77" y="1231"/>
                    </a:lnTo>
                    <a:lnTo>
                      <a:pt x="46" y="1261"/>
                    </a:lnTo>
                    <a:lnTo>
                      <a:pt x="0" y="1261"/>
                    </a:lnTo>
                    <a:lnTo>
                      <a:pt x="92" y="1169"/>
                    </a:lnTo>
                    <a:lnTo>
                      <a:pt x="154" y="1077"/>
                    </a:lnTo>
                    <a:lnTo>
                      <a:pt x="215" y="969"/>
                    </a:lnTo>
                    <a:lnTo>
                      <a:pt x="246" y="877"/>
                    </a:lnTo>
                    <a:lnTo>
                      <a:pt x="261" y="877"/>
                    </a:lnTo>
                    <a:lnTo>
                      <a:pt x="261" y="831"/>
                    </a:lnTo>
                    <a:lnTo>
                      <a:pt x="322" y="831"/>
                    </a:lnTo>
                    <a:lnTo>
                      <a:pt x="353" y="846"/>
                    </a:lnTo>
                    <a:lnTo>
                      <a:pt x="368" y="861"/>
                    </a:lnTo>
                    <a:lnTo>
                      <a:pt x="399" y="877"/>
                    </a:lnTo>
                    <a:lnTo>
                      <a:pt x="399" y="892"/>
                    </a:lnTo>
                    <a:lnTo>
                      <a:pt x="384" y="908"/>
                    </a:lnTo>
                    <a:lnTo>
                      <a:pt x="368" y="938"/>
                    </a:lnTo>
                    <a:lnTo>
                      <a:pt x="522" y="1031"/>
                    </a:lnTo>
                    <a:lnTo>
                      <a:pt x="522" y="815"/>
                    </a:lnTo>
                    <a:lnTo>
                      <a:pt x="507" y="723"/>
                    </a:lnTo>
                    <a:lnTo>
                      <a:pt x="507" y="692"/>
                    </a:lnTo>
                    <a:lnTo>
                      <a:pt x="445" y="708"/>
                    </a:lnTo>
                    <a:lnTo>
                      <a:pt x="338" y="738"/>
                    </a:lnTo>
                    <a:lnTo>
                      <a:pt x="246" y="769"/>
                    </a:lnTo>
                    <a:lnTo>
                      <a:pt x="184" y="784"/>
                    </a:lnTo>
                    <a:lnTo>
                      <a:pt x="92" y="754"/>
                    </a:lnTo>
                    <a:lnTo>
                      <a:pt x="77" y="738"/>
                    </a:lnTo>
                    <a:lnTo>
                      <a:pt x="77" y="708"/>
                    </a:lnTo>
                    <a:lnTo>
                      <a:pt x="92" y="708"/>
                    </a:lnTo>
                    <a:lnTo>
                      <a:pt x="246" y="677"/>
                    </a:lnTo>
                    <a:lnTo>
                      <a:pt x="414" y="646"/>
                    </a:lnTo>
                    <a:lnTo>
                      <a:pt x="568" y="615"/>
                    </a:lnTo>
                    <a:lnTo>
                      <a:pt x="675" y="584"/>
                    </a:lnTo>
                    <a:lnTo>
                      <a:pt x="737" y="569"/>
                    </a:lnTo>
                    <a:close/>
                    <a:moveTo>
                      <a:pt x="1182" y="369"/>
                    </a:moveTo>
                    <a:lnTo>
                      <a:pt x="1151" y="384"/>
                    </a:lnTo>
                    <a:lnTo>
                      <a:pt x="1105" y="384"/>
                    </a:lnTo>
                    <a:lnTo>
                      <a:pt x="1074" y="400"/>
                    </a:lnTo>
                    <a:lnTo>
                      <a:pt x="1028" y="415"/>
                    </a:lnTo>
                    <a:lnTo>
                      <a:pt x="998" y="415"/>
                    </a:lnTo>
                    <a:lnTo>
                      <a:pt x="982" y="431"/>
                    </a:lnTo>
                    <a:lnTo>
                      <a:pt x="967" y="431"/>
                    </a:lnTo>
                    <a:lnTo>
                      <a:pt x="967" y="538"/>
                    </a:lnTo>
                    <a:lnTo>
                      <a:pt x="1059" y="508"/>
                    </a:lnTo>
                    <a:lnTo>
                      <a:pt x="1090" y="492"/>
                    </a:lnTo>
                    <a:lnTo>
                      <a:pt x="1136" y="492"/>
                    </a:lnTo>
                    <a:lnTo>
                      <a:pt x="1166" y="508"/>
                    </a:lnTo>
                    <a:lnTo>
                      <a:pt x="1182" y="523"/>
                    </a:lnTo>
                    <a:lnTo>
                      <a:pt x="1182" y="538"/>
                    </a:lnTo>
                    <a:lnTo>
                      <a:pt x="1166" y="538"/>
                    </a:lnTo>
                    <a:lnTo>
                      <a:pt x="998" y="569"/>
                    </a:lnTo>
                    <a:lnTo>
                      <a:pt x="982" y="569"/>
                    </a:lnTo>
                    <a:lnTo>
                      <a:pt x="982" y="677"/>
                    </a:lnTo>
                    <a:lnTo>
                      <a:pt x="1074" y="646"/>
                    </a:lnTo>
                    <a:lnTo>
                      <a:pt x="1105" y="631"/>
                    </a:lnTo>
                    <a:lnTo>
                      <a:pt x="1166" y="631"/>
                    </a:lnTo>
                    <a:lnTo>
                      <a:pt x="1197" y="661"/>
                    </a:lnTo>
                    <a:lnTo>
                      <a:pt x="1197" y="677"/>
                    </a:lnTo>
                    <a:lnTo>
                      <a:pt x="1166" y="692"/>
                    </a:lnTo>
                    <a:lnTo>
                      <a:pt x="1074" y="692"/>
                    </a:lnTo>
                    <a:lnTo>
                      <a:pt x="998" y="708"/>
                    </a:lnTo>
                    <a:lnTo>
                      <a:pt x="982" y="708"/>
                    </a:lnTo>
                    <a:lnTo>
                      <a:pt x="982" y="815"/>
                    </a:lnTo>
                    <a:lnTo>
                      <a:pt x="1059" y="800"/>
                    </a:lnTo>
                    <a:lnTo>
                      <a:pt x="1120" y="784"/>
                    </a:lnTo>
                    <a:lnTo>
                      <a:pt x="1166" y="769"/>
                    </a:lnTo>
                    <a:lnTo>
                      <a:pt x="1243" y="769"/>
                    </a:lnTo>
                    <a:lnTo>
                      <a:pt x="1259" y="784"/>
                    </a:lnTo>
                    <a:lnTo>
                      <a:pt x="1259" y="508"/>
                    </a:lnTo>
                    <a:lnTo>
                      <a:pt x="1243" y="415"/>
                    </a:lnTo>
                    <a:lnTo>
                      <a:pt x="1228" y="369"/>
                    </a:lnTo>
                    <a:lnTo>
                      <a:pt x="1182" y="369"/>
                    </a:lnTo>
                    <a:close/>
                    <a:moveTo>
                      <a:pt x="1335" y="46"/>
                    </a:moveTo>
                    <a:lnTo>
                      <a:pt x="1351" y="46"/>
                    </a:lnTo>
                    <a:lnTo>
                      <a:pt x="1381" y="61"/>
                    </a:lnTo>
                    <a:lnTo>
                      <a:pt x="1412" y="92"/>
                    </a:lnTo>
                    <a:lnTo>
                      <a:pt x="1381" y="123"/>
                    </a:lnTo>
                    <a:lnTo>
                      <a:pt x="1274" y="154"/>
                    </a:lnTo>
                    <a:lnTo>
                      <a:pt x="1136" y="184"/>
                    </a:lnTo>
                    <a:lnTo>
                      <a:pt x="1166" y="200"/>
                    </a:lnTo>
                    <a:lnTo>
                      <a:pt x="1166" y="215"/>
                    </a:lnTo>
                    <a:lnTo>
                      <a:pt x="1151" y="246"/>
                    </a:lnTo>
                    <a:lnTo>
                      <a:pt x="1136" y="261"/>
                    </a:lnTo>
                    <a:lnTo>
                      <a:pt x="1120" y="292"/>
                    </a:lnTo>
                    <a:lnTo>
                      <a:pt x="1090" y="323"/>
                    </a:lnTo>
                    <a:lnTo>
                      <a:pt x="1074" y="354"/>
                    </a:lnTo>
                    <a:lnTo>
                      <a:pt x="1197" y="307"/>
                    </a:lnTo>
                    <a:lnTo>
                      <a:pt x="1212" y="307"/>
                    </a:lnTo>
                    <a:lnTo>
                      <a:pt x="1228" y="292"/>
                    </a:lnTo>
                    <a:lnTo>
                      <a:pt x="1259" y="292"/>
                    </a:lnTo>
                    <a:lnTo>
                      <a:pt x="1289" y="307"/>
                    </a:lnTo>
                    <a:lnTo>
                      <a:pt x="1335" y="323"/>
                    </a:lnTo>
                    <a:lnTo>
                      <a:pt x="1366" y="338"/>
                    </a:lnTo>
                    <a:lnTo>
                      <a:pt x="1381" y="354"/>
                    </a:lnTo>
                    <a:lnTo>
                      <a:pt x="1381" y="369"/>
                    </a:lnTo>
                    <a:lnTo>
                      <a:pt x="1366" y="384"/>
                    </a:lnTo>
                    <a:lnTo>
                      <a:pt x="1366" y="400"/>
                    </a:lnTo>
                    <a:lnTo>
                      <a:pt x="1351" y="431"/>
                    </a:lnTo>
                    <a:lnTo>
                      <a:pt x="1351" y="908"/>
                    </a:lnTo>
                    <a:lnTo>
                      <a:pt x="1320" y="938"/>
                    </a:lnTo>
                    <a:lnTo>
                      <a:pt x="1305" y="938"/>
                    </a:lnTo>
                    <a:lnTo>
                      <a:pt x="1289" y="908"/>
                    </a:lnTo>
                    <a:lnTo>
                      <a:pt x="1259" y="877"/>
                    </a:lnTo>
                    <a:lnTo>
                      <a:pt x="1243" y="846"/>
                    </a:lnTo>
                    <a:lnTo>
                      <a:pt x="1120" y="861"/>
                    </a:lnTo>
                    <a:lnTo>
                      <a:pt x="967" y="877"/>
                    </a:lnTo>
                    <a:lnTo>
                      <a:pt x="967" y="908"/>
                    </a:lnTo>
                    <a:lnTo>
                      <a:pt x="952" y="923"/>
                    </a:lnTo>
                    <a:lnTo>
                      <a:pt x="921" y="923"/>
                    </a:lnTo>
                    <a:lnTo>
                      <a:pt x="906" y="892"/>
                    </a:lnTo>
                    <a:lnTo>
                      <a:pt x="890" y="846"/>
                    </a:lnTo>
                    <a:lnTo>
                      <a:pt x="890" y="769"/>
                    </a:lnTo>
                    <a:lnTo>
                      <a:pt x="906" y="738"/>
                    </a:lnTo>
                    <a:lnTo>
                      <a:pt x="906" y="477"/>
                    </a:lnTo>
                    <a:lnTo>
                      <a:pt x="890" y="446"/>
                    </a:lnTo>
                    <a:lnTo>
                      <a:pt x="890" y="415"/>
                    </a:lnTo>
                    <a:lnTo>
                      <a:pt x="875" y="400"/>
                    </a:lnTo>
                    <a:lnTo>
                      <a:pt x="875" y="369"/>
                    </a:lnTo>
                    <a:lnTo>
                      <a:pt x="921" y="369"/>
                    </a:lnTo>
                    <a:lnTo>
                      <a:pt x="936" y="384"/>
                    </a:lnTo>
                    <a:lnTo>
                      <a:pt x="952" y="384"/>
                    </a:lnTo>
                    <a:lnTo>
                      <a:pt x="982" y="369"/>
                    </a:lnTo>
                    <a:lnTo>
                      <a:pt x="1013" y="369"/>
                    </a:lnTo>
                    <a:lnTo>
                      <a:pt x="1013" y="354"/>
                    </a:lnTo>
                    <a:lnTo>
                      <a:pt x="1028" y="323"/>
                    </a:lnTo>
                    <a:lnTo>
                      <a:pt x="1044" y="261"/>
                    </a:lnTo>
                    <a:lnTo>
                      <a:pt x="1059" y="215"/>
                    </a:lnTo>
                    <a:lnTo>
                      <a:pt x="1059" y="184"/>
                    </a:lnTo>
                    <a:lnTo>
                      <a:pt x="1044" y="200"/>
                    </a:lnTo>
                    <a:lnTo>
                      <a:pt x="936" y="200"/>
                    </a:lnTo>
                    <a:lnTo>
                      <a:pt x="906" y="184"/>
                    </a:lnTo>
                    <a:lnTo>
                      <a:pt x="875" y="154"/>
                    </a:lnTo>
                    <a:lnTo>
                      <a:pt x="890" y="138"/>
                    </a:lnTo>
                    <a:lnTo>
                      <a:pt x="906" y="138"/>
                    </a:lnTo>
                    <a:lnTo>
                      <a:pt x="1090" y="107"/>
                    </a:lnTo>
                    <a:lnTo>
                      <a:pt x="1197" y="77"/>
                    </a:lnTo>
                    <a:lnTo>
                      <a:pt x="1274" y="61"/>
                    </a:lnTo>
                    <a:lnTo>
                      <a:pt x="1335" y="46"/>
                    </a:lnTo>
                    <a:close/>
                    <a:moveTo>
                      <a:pt x="645" y="0"/>
                    </a:moveTo>
                    <a:lnTo>
                      <a:pt x="706" y="0"/>
                    </a:lnTo>
                    <a:lnTo>
                      <a:pt x="737" y="15"/>
                    </a:lnTo>
                    <a:lnTo>
                      <a:pt x="752" y="31"/>
                    </a:lnTo>
                    <a:lnTo>
                      <a:pt x="783" y="46"/>
                    </a:lnTo>
                    <a:lnTo>
                      <a:pt x="798" y="61"/>
                    </a:lnTo>
                    <a:lnTo>
                      <a:pt x="813" y="92"/>
                    </a:lnTo>
                    <a:lnTo>
                      <a:pt x="798" y="107"/>
                    </a:lnTo>
                    <a:lnTo>
                      <a:pt x="752" y="215"/>
                    </a:lnTo>
                    <a:lnTo>
                      <a:pt x="691" y="492"/>
                    </a:lnTo>
                    <a:lnTo>
                      <a:pt x="660" y="523"/>
                    </a:lnTo>
                    <a:lnTo>
                      <a:pt x="583" y="446"/>
                    </a:lnTo>
                    <a:lnTo>
                      <a:pt x="599" y="446"/>
                    </a:lnTo>
                    <a:lnTo>
                      <a:pt x="614" y="431"/>
                    </a:lnTo>
                    <a:lnTo>
                      <a:pt x="629" y="369"/>
                    </a:lnTo>
                    <a:lnTo>
                      <a:pt x="660" y="277"/>
                    </a:lnTo>
                    <a:lnTo>
                      <a:pt x="675" y="169"/>
                    </a:lnTo>
                    <a:lnTo>
                      <a:pt x="675" y="123"/>
                    </a:lnTo>
                    <a:lnTo>
                      <a:pt x="660" y="77"/>
                    </a:lnTo>
                    <a:lnTo>
                      <a:pt x="599" y="77"/>
                    </a:lnTo>
                    <a:lnTo>
                      <a:pt x="507" y="92"/>
                    </a:lnTo>
                    <a:lnTo>
                      <a:pt x="368" y="138"/>
                    </a:lnTo>
                    <a:lnTo>
                      <a:pt x="368" y="169"/>
                    </a:lnTo>
                    <a:lnTo>
                      <a:pt x="384" y="215"/>
                    </a:lnTo>
                    <a:lnTo>
                      <a:pt x="384" y="277"/>
                    </a:lnTo>
                    <a:lnTo>
                      <a:pt x="445" y="261"/>
                    </a:lnTo>
                    <a:lnTo>
                      <a:pt x="491" y="246"/>
                    </a:lnTo>
                    <a:lnTo>
                      <a:pt x="522" y="231"/>
                    </a:lnTo>
                    <a:lnTo>
                      <a:pt x="583" y="231"/>
                    </a:lnTo>
                    <a:lnTo>
                      <a:pt x="599" y="246"/>
                    </a:lnTo>
                    <a:lnTo>
                      <a:pt x="599" y="277"/>
                    </a:lnTo>
                    <a:lnTo>
                      <a:pt x="583" y="292"/>
                    </a:lnTo>
                    <a:lnTo>
                      <a:pt x="553" y="292"/>
                    </a:lnTo>
                    <a:lnTo>
                      <a:pt x="507" y="307"/>
                    </a:lnTo>
                    <a:lnTo>
                      <a:pt x="430" y="307"/>
                    </a:lnTo>
                    <a:lnTo>
                      <a:pt x="399" y="323"/>
                    </a:lnTo>
                    <a:lnTo>
                      <a:pt x="384" y="323"/>
                    </a:lnTo>
                    <a:lnTo>
                      <a:pt x="384" y="400"/>
                    </a:lnTo>
                    <a:lnTo>
                      <a:pt x="399" y="461"/>
                    </a:lnTo>
                    <a:lnTo>
                      <a:pt x="522" y="431"/>
                    </a:lnTo>
                    <a:lnTo>
                      <a:pt x="553" y="431"/>
                    </a:lnTo>
                    <a:lnTo>
                      <a:pt x="568" y="446"/>
                    </a:lnTo>
                    <a:lnTo>
                      <a:pt x="583" y="446"/>
                    </a:lnTo>
                    <a:lnTo>
                      <a:pt x="507" y="461"/>
                    </a:lnTo>
                    <a:lnTo>
                      <a:pt x="460" y="461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508"/>
                    </a:lnTo>
                    <a:lnTo>
                      <a:pt x="414" y="538"/>
                    </a:lnTo>
                    <a:lnTo>
                      <a:pt x="384" y="569"/>
                    </a:lnTo>
                    <a:lnTo>
                      <a:pt x="353" y="538"/>
                    </a:lnTo>
                    <a:lnTo>
                      <a:pt x="322" y="477"/>
                    </a:lnTo>
                    <a:lnTo>
                      <a:pt x="322" y="446"/>
                    </a:lnTo>
                    <a:lnTo>
                      <a:pt x="292" y="277"/>
                    </a:lnTo>
                    <a:lnTo>
                      <a:pt x="276" y="184"/>
                    </a:lnTo>
                    <a:lnTo>
                      <a:pt x="246" y="123"/>
                    </a:lnTo>
                    <a:lnTo>
                      <a:pt x="246" y="77"/>
                    </a:lnTo>
                    <a:lnTo>
                      <a:pt x="307" y="77"/>
                    </a:lnTo>
                    <a:lnTo>
                      <a:pt x="322" y="92"/>
                    </a:lnTo>
                    <a:lnTo>
                      <a:pt x="338" y="92"/>
                    </a:lnTo>
                    <a:lnTo>
                      <a:pt x="430" y="77"/>
                    </a:lnTo>
                    <a:lnTo>
                      <a:pt x="491" y="61"/>
                    </a:lnTo>
                    <a:lnTo>
                      <a:pt x="537" y="46"/>
                    </a:lnTo>
                    <a:lnTo>
                      <a:pt x="568" y="31"/>
                    </a:lnTo>
                    <a:lnTo>
                      <a:pt x="583" y="31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" name="Freeform 119"/>
              <p:cNvSpPr>
                <a:spLocks noEditPoints="1"/>
              </p:cNvSpPr>
              <p:nvPr/>
            </p:nvSpPr>
            <p:spPr bwMode="auto">
              <a:xfrm>
                <a:off x="12280" y="19052"/>
                <a:ext cx="1350" cy="1508"/>
              </a:xfrm>
              <a:custGeom>
                <a:avLst/>
                <a:gdLst/>
                <a:ahLst/>
                <a:cxnLst>
                  <a:cxn ang="0">
                    <a:pos x="706" y="800"/>
                  </a:cxn>
                  <a:cxn ang="0">
                    <a:pos x="844" y="862"/>
                  </a:cxn>
                  <a:cxn ang="0">
                    <a:pos x="859" y="1031"/>
                  </a:cxn>
                  <a:cxn ang="0">
                    <a:pos x="736" y="939"/>
                  </a:cxn>
                  <a:cxn ang="0">
                    <a:pos x="660" y="846"/>
                  </a:cxn>
                  <a:cxn ang="0">
                    <a:pos x="644" y="785"/>
                  </a:cxn>
                  <a:cxn ang="0">
                    <a:pos x="215" y="585"/>
                  </a:cxn>
                  <a:cxn ang="0">
                    <a:pos x="138" y="615"/>
                  </a:cxn>
                  <a:cxn ang="0">
                    <a:pos x="261" y="785"/>
                  </a:cxn>
                  <a:cxn ang="0">
                    <a:pos x="353" y="846"/>
                  </a:cxn>
                  <a:cxn ang="0">
                    <a:pos x="215" y="1123"/>
                  </a:cxn>
                  <a:cxn ang="0">
                    <a:pos x="337" y="1108"/>
                  </a:cxn>
                  <a:cxn ang="0">
                    <a:pos x="399" y="1092"/>
                  </a:cxn>
                  <a:cxn ang="0">
                    <a:pos x="414" y="615"/>
                  </a:cxn>
                  <a:cxn ang="0">
                    <a:pos x="353" y="554"/>
                  </a:cxn>
                  <a:cxn ang="0">
                    <a:pos x="337" y="123"/>
                  </a:cxn>
                  <a:cxn ang="0">
                    <a:pos x="414" y="185"/>
                  </a:cxn>
                  <a:cxn ang="0">
                    <a:pos x="322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5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1" y="1200"/>
                  </a:cxn>
                  <a:cxn ang="0">
                    <a:pos x="61" y="1062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8"/>
                  </a:cxn>
                  <a:cxn ang="0">
                    <a:pos x="245" y="108"/>
                  </a:cxn>
                  <a:cxn ang="0">
                    <a:pos x="951" y="15"/>
                  </a:cxn>
                  <a:cxn ang="0">
                    <a:pos x="1028" y="138"/>
                  </a:cxn>
                  <a:cxn ang="0">
                    <a:pos x="890" y="385"/>
                  </a:cxn>
                  <a:cxn ang="0">
                    <a:pos x="997" y="477"/>
                  </a:cxn>
                  <a:cxn ang="0">
                    <a:pos x="1105" y="446"/>
                  </a:cxn>
                  <a:cxn ang="0">
                    <a:pos x="1258" y="446"/>
                  </a:cxn>
                  <a:cxn ang="0">
                    <a:pos x="1350" y="523"/>
                  </a:cxn>
                  <a:cxn ang="0">
                    <a:pos x="1289" y="615"/>
                  </a:cxn>
                  <a:cxn ang="0">
                    <a:pos x="1227" y="1185"/>
                  </a:cxn>
                  <a:cxn ang="0">
                    <a:pos x="1105" y="1462"/>
                  </a:cxn>
                  <a:cxn ang="0">
                    <a:pos x="982" y="1492"/>
                  </a:cxn>
                  <a:cxn ang="0">
                    <a:pos x="828" y="1292"/>
                  </a:cxn>
                  <a:cxn ang="0">
                    <a:pos x="874" y="1292"/>
                  </a:cxn>
                  <a:cxn ang="0">
                    <a:pos x="982" y="1323"/>
                  </a:cxn>
                  <a:cxn ang="0">
                    <a:pos x="1120" y="1139"/>
                  </a:cxn>
                  <a:cxn ang="0">
                    <a:pos x="1166" y="569"/>
                  </a:cxn>
                  <a:cxn ang="0">
                    <a:pos x="1135" y="508"/>
                  </a:cxn>
                  <a:cxn ang="0">
                    <a:pos x="890" y="539"/>
                  </a:cxn>
                  <a:cxn ang="0">
                    <a:pos x="736" y="585"/>
                  </a:cxn>
                  <a:cxn ang="0">
                    <a:pos x="629" y="692"/>
                  </a:cxn>
                  <a:cxn ang="0">
                    <a:pos x="675" y="569"/>
                  </a:cxn>
                  <a:cxn ang="0">
                    <a:pos x="874" y="185"/>
                  </a:cxn>
                  <a:cxn ang="0">
                    <a:pos x="874" y="31"/>
                  </a:cxn>
                  <a:cxn ang="0">
                    <a:pos x="874" y="0"/>
                  </a:cxn>
                </a:cxnLst>
                <a:rect l="0" t="0" r="r" b="b"/>
                <a:pathLst>
                  <a:path w="1350" h="1508">
                    <a:moveTo>
                      <a:pt x="644" y="785"/>
                    </a:moveTo>
                    <a:lnTo>
                      <a:pt x="690" y="785"/>
                    </a:lnTo>
                    <a:lnTo>
                      <a:pt x="706" y="800"/>
                    </a:lnTo>
                    <a:lnTo>
                      <a:pt x="767" y="831"/>
                    </a:lnTo>
                    <a:lnTo>
                      <a:pt x="813" y="846"/>
                    </a:lnTo>
                    <a:lnTo>
                      <a:pt x="844" y="862"/>
                    </a:lnTo>
                    <a:lnTo>
                      <a:pt x="890" y="908"/>
                    </a:lnTo>
                    <a:lnTo>
                      <a:pt x="890" y="1000"/>
                    </a:lnTo>
                    <a:lnTo>
                      <a:pt x="859" y="1031"/>
                    </a:lnTo>
                    <a:lnTo>
                      <a:pt x="844" y="1015"/>
                    </a:lnTo>
                    <a:lnTo>
                      <a:pt x="813" y="1015"/>
                    </a:lnTo>
                    <a:lnTo>
                      <a:pt x="736" y="939"/>
                    </a:lnTo>
                    <a:lnTo>
                      <a:pt x="706" y="892"/>
                    </a:lnTo>
                    <a:lnTo>
                      <a:pt x="690" y="862"/>
                    </a:lnTo>
                    <a:lnTo>
                      <a:pt x="660" y="846"/>
                    </a:lnTo>
                    <a:lnTo>
                      <a:pt x="660" y="831"/>
                    </a:lnTo>
                    <a:lnTo>
                      <a:pt x="644" y="815"/>
                    </a:lnTo>
                    <a:lnTo>
                      <a:pt x="644" y="785"/>
                    </a:lnTo>
                    <a:close/>
                    <a:moveTo>
                      <a:pt x="353" y="554"/>
                    </a:moveTo>
                    <a:lnTo>
                      <a:pt x="276" y="569"/>
                    </a:lnTo>
                    <a:lnTo>
                      <a:pt x="215" y="585"/>
                    </a:lnTo>
                    <a:lnTo>
                      <a:pt x="169" y="600"/>
                    </a:lnTo>
                    <a:lnTo>
                      <a:pt x="153" y="615"/>
                    </a:lnTo>
                    <a:lnTo>
                      <a:pt x="138" y="615"/>
                    </a:lnTo>
                    <a:lnTo>
                      <a:pt x="138" y="815"/>
                    </a:lnTo>
                    <a:lnTo>
                      <a:pt x="169" y="815"/>
                    </a:lnTo>
                    <a:lnTo>
                      <a:pt x="261" y="785"/>
                    </a:lnTo>
                    <a:lnTo>
                      <a:pt x="322" y="785"/>
                    </a:lnTo>
                    <a:lnTo>
                      <a:pt x="353" y="815"/>
                    </a:lnTo>
                    <a:lnTo>
                      <a:pt x="353" y="846"/>
                    </a:lnTo>
                    <a:lnTo>
                      <a:pt x="153" y="877"/>
                    </a:lnTo>
                    <a:lnTo>
                      <a:pt x="153" y="1139"/>
                    </a:lnTo>
                    <a:lnTo>
                      <a:pt x="215" y="1123"/>
                    </a:lnTo>
                    <a:lnTo>
                      <a:pt x="261" y="1123"/>
                    </a:lnTo>
                    <a:lnTo>
                      <a:pt x="291" y="1108"/>
                    </a:lnTo>
                    <a:lnTo>
                      <a:pt x="337" y="1108"/>
                    </a:lnTo>
                    <a:lnTo>
                      <a:pt x="353" y="1123"/>
                    </a:lnTo>
                    <a:lnTo>
                      <a:pt x="383" y="1123"/>
                    </a:lnTo>
                    <a:lnTo>
                      <a:pt x="399" y="1092"/>
                    </a:lnTo>
                    <a:lnTo>
                      <a:pt x="399" y="1000"/>
                    </a:lnTo>
                    <a:lnTo>
                      <a:pt x="414" y="892"/>
                    </a:lnTo>
                    <a:lnTo>
                      <a:pt x="414" y="615"/>
                    </a:lnTo>
                    <a:lnTo>
                      <a:pt x="383" y="585"/>
                    </a:lnTo>
                    <a:lnTo>
                      <a:pt x="353" y="585"/>
                    </a:lnTo>
                    <a:lnTo>
                      <a:pt x="353" y="554"/>
                    </a:lnTo>
                    <a:close/>
                    <a:moveTo>
                      <a:pt x="245" y="108"/>
                    </a:moveTo>
                    <a:lnTo>
                      <a:pt x="307" y="108"/>
                    </a:lnTo>
                    <a:lnTo>
                      <a:pt x="337" y="123"/>
                    </a:lnTo>
                    <a:lnTo>
                      <a:pt x="383" y="138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8"/>
                    </a:lnTo>
                    <a:lnTo>
                      <a:pt x="245" y="415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2" y="508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8"/>
                    </a:lnTo>
                    <a:lnTo>
                      <a:pt x="552" y="539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5"/>
                    </a:lnTo>
                    <a:lnTo>
                      <a:pt x="537" y="615"/>
                    </a:lnTo>
                    <a:lnTo>
                      <a:pt x="506" y="708"/>
                    </a:lnTo>
                    <a:lnTo>
                      <a:pt x="506" y="969"/>
                    </a:lnTo>
                    <a:lnTo>
                      <a:pt x="491" y="1108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29" y="1277"/>
                    </a:lnTo>
                    <a:lnTo>
                      <a:pt x="414" y="1277"/>
                    </a:lnTo>
                    <a:lnTo>
                      <a:pt x="399" y="1262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2"/>
                    </a:lnTo>
                    <a:lnTo>
                      <a:pt x="92" y="1262"/>
                    </a:lnTo>
                    <a:lnTo>
                      <a:pt x="76" y="1246"/>
                    </a:lnTo>
                    <a:lnTo>
                      <a:pt x="61" y="1215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1" y="1062"/>
                    </a:lnTo>
                    <a:lnTo>
                      <a:pt x="76" y="985"/>
                    </a:lnTo>
                    <a:lnTo>
                      <a:pt x="76" y="862"/>
                    </a:lnTo>
                    <a:lnTo>
                      <a:pt x="61" y="846"/>
                    </a:lnTo>
                    <a:lnTo>
                      <a:pt x="46" y="708"/>
                    </a:lnTo>
                    <a:lnTo>
                      <a:pt x="30" y="615"/>
                    </a:lnTo>
                    <a:lnTo>
                      <a:pt x="15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8"/>
                    </a:lnTo>
                    <a:close/>
                    <a:moveTo>
                      <a:pt x="874" y="0"/>
                    </a:moveTo>
                    <a:lnTo>
                      <a:pt x="905" y="0"/>
                    </a:lnTo>
                    <a:lnTo>
                      <a:pt x="951" y="15"/>
                    </a:lnTo>
                    <a:lnTo>
                      <a:pt x="1013" y="77"/>
                    </a:lnTo>
                    <a:lnTo>
                      <a:pt x="1028" y="108"/>
                    </a:lnTo>
                    <a:lnTo>
                      <a:pt x="1028" y="138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5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77"/>
                    </a:lnTo>
                    <a:lnTo>
                      <a:pt x="1028" y="462"/>
                    </a:lnTo>
                    <a:lnTo>
                      <a:pt x="1043" y="462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9"/>
                    </a:lnTo>
                    <a:lnTo>
                      <a:pt x="1304" y="585"/>
                    </a:lnTo>
                    <a:lnTo>
                      <a:pt x="1289" y="615"/>
                    </a:lnTo>
                    <a:lnTo>
                      <a:pt x="1289" y="662"/>
                    </a:lnTo>
                    <a:lnTo>
                      <a:pt x="1258" y="969"/>
                    </a:lnTo>
                    <a:lnTo>
                      <a:pt x="1227" y="1185"/>
                    </a:lnTo>
                    <a:lnTo>
                      <a:pt x="1181" y="1339"/>
                    </a:lnTo>
                    <a:lnTo>
                      <a:pt x="1151" y="1415"/>
                    </a:lnTo>
                    <a:lnTo>
                      <a:pt x="1105" y="1462"/>
                    </a:lnTo>
                    <a:lnTo>
                      <a:pt x="1059" y="1492"/>
                    </a:lnTo>
                    <a:lnTo>
                      <a:pt x="1013" y="1508"/>
                    </a:lnTo>
                    <a:lnTo>
                      <a:pt x="982" y="1492"/>
                    </a:lnTo>
                    <a:lnTo>
                      <a:pt x="967" y="1462"/>
                    </a:lnTo>
                    <a:lnTo>
                      <a:pt x="905" y="1369"/>
                    </a:lnTo>
                    <a:lnTo>
                      <a:pt x="828" y="1292"/>
                    </a:lnTo>
                    <a:lnTo>
                      <a:pt x="828" y="1277"/>
                    </a:lnTo>
                    <a:lnTo>
                      <a:pt x="859" y="1277"/>
                    </a:lnTo>
                    <a:lnTo>
                      <a:pt x="874" y="1292"/>
                    </a:lnTo>
                    <a:lnTo>
                      <a:pt x="921" y="1308"/>
                    </a:lnTo>
                    <a:lnTo>
                      <a:pt x="951" y="1308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9"/>
                    </a:lnTo>
                    <a:lnTo>
                      <a:pt x="1151" y="954"/>
                    </a:lnTo>
                    <a:lnTo>
                      <a:pt x="1166" y="708"/>
                    </a:lnTo>
                    <a:lnTo>
                      <a:pt x="1166" y="569"/>
                    </a:lnTo>
                    <a:lnTo>
                      <a:pt x="1151" y="539"/>
                    </a:lnTo>
                    <a:lnTo>
                      <a:pt x="1151" y="523"/>
                    </a:lnTo>
                    <a:lnTo>
                      <a:pt x="1135" y="508"/>
                    </a:lnTo>
                    <a:lnTo>
                      <a:pt x="1059" y="508"/>
                    </a:lnTo>
                    <a:lnTo>
                      <a:pt x="982" y="523"/>
                    </a:lnTo>
                    <a:lnTo>
                      <a:pt x="890" y="539"/>
                    </a:lnTo>
                    <a:lnTo>
                      <a:pt x="813" y="539"/>
                    </a:lnTo>
                    <a:lnTo>
                      <a:pt x="782" y="523"/>
                    </a:lnTo>
                    <a:lnTo>
                      <a:pt x="736" y="585"/>
                    </a:lnTo>
                    <a:lnTo>
                      <a:pt x="706" y="631"/>
                    </a:lnTo>
                    <a:lnTo>
                      <a:pt x="660" y="662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2"/>
                    </a:lnTo>
                    <a:lnTo>
                      <a:pt x="675" y="569"/>
                    </a:lnTo>
                    <a:lnTo>
                      <a:pt x="736" y="462"/>
                    </a:lnTo>
                    <a:lnTo>
                      <a:pt x="813" y="323"/>
                    </a:lnTo>
                    <a:lnTo>
                      <a:pt x="874" y="185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4" y="31"/>
                    </a:lnTo>
                    <a:lnTo>
                      <a:pt x="874" y="0"/>
                    </a:lnTo>
                    <a:close/>
                    <a:moveTo>
                      <a:pt x="844" y="0"/>
                    </a:moveTo>
                    <a:lnTo>
                      <a:pt x="874" y="0"/>
                    </a:lnTo>
                    <a:lnTo>
                      <a:pt x="844" y="15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" name="Freeform 120"/>
              <p:cNvSpPr>
                <a:spLocks noEditPoints="1"/>
              </p:cNvSpPr>
              <p:nvPr/>
            </p:nvSpPr>
            <p:spPr bwMode="auto">
              <a:xfrm>
                <a:off x="13906" y="19067"/>
                <a:ext cx="1643" cy="1554"/>
              </a:xfrm>
              <a:custGeom>
                <a:avLst/>
                <a:gdLst/>
                <a:ahLst/>
                <a:cxnLst>
                  <a:cxn ang="0">
                    <a:pos x="752" y="1262"/>
                  </a:cxn>
                  <a:cxn ang="0">
                    <a:pos x="599" y="1216"/>
                  </a:cxn>
                  <a:cxn ang="0">
                    <a:pos x="323" y="662"/>
                  </a:cxn>
                  <a:cxn ang="0">
                    <a:pos x="399" y="754"/>
                  </a:cxn>
                  <a:cxn ang="0">
                    <a:pos x="584" y="600"/>
                  </a:cxn>
                  <a:cxn ang="0">
                    <a:pos x="676" y="600"/>
                  </a:cxn>
                  <a:cxn ang="0">
                    <a:pos x="415" y="539"/>
                  </a:cxn>
                  <a:cxn ang="0">
                    <a:pos x="630" y="524"/>
                  </a:cxn>
                  <a:cxn ang="0">
                    <a:pos x="768" y="616"/>
                  </a:cxn>
                  <a:cxn ang="0">
                    <a:pos x="614" y="739"/>
                  </a:cxn>
                  <a:cxn ang="0">
                    <a:pos x="630" y="816"/>
                  </a:cxn>
                  <a:cxn ang="0">
                    <a:pos x="568" y="908"/>
                  </a:cxn>
                  <a:cxn ang="0">
                    <a:pos x="584" y="985"/>
                  </a:cxn>
                  <a:cxn ang="0">
                    <a:pos x="599" y="1047"/>
                  </a:cxn>
                  <a:cxn ang="0">
                    <a:pos x="108" y="1524"/>
                  </a:cxn>
                  <a:cxn ang="0">
                    <a:pos x="246" y="1154"/>
                  </a:cxn>
                  <a:cxn ang="0">
                    <a:pos x="0" y="1154"/>
                  </a:cxn>
                  <a:cxn ang="0">
                    <a:pos x="399" y="1047"/>
                  </a:cxn>
                  <a:cxn ang="0">
                    <a:pos x="292" y="954"/>
                  </a:cxn>
                  <a:cxn ang="0">
                    <a:pos x="430" y="893"/>
                  </a:cxn>
                  <a:cxn ang="0">
                    <a:pos x="307" y="847"/>
                  </a:cxn>
                  <a:cxn ang="0">
                    <a:pos x="169" y="616"/>
                  </a:cxn>
                  <a:cxn ang="0">
                    <a:pos x="568" y="293"/>
                  </a:cxn>
                  <a:cxn ang="0">
                    <a:pos x="430" y="431"/>
                  </a:cxn>
                  <a:cxn ang="0">
                    <a:pos x="1182" y="200"/>
                  </a:cxn>
                  <a:cxn ang="0">
                    <a:pos x="1336" y="385"/>
                  </a:cxn>
                  <a:cxn ang="0">
                    <a:pos x="1167" y="231"/>
                  </a:cxn>
                  <a:cxn ang="0">
                    <a:pos x="1105" y="77"/>
                  </a:cxn>
                  <a:cxn ang="0">
                    <a:pos x="998" y="308"/>
                  </a:cxn>
                  <a:cxn ang="0">
                    <a:pos x="967" y="677"/>
                  </a:cxn>
                  <a:cxn ang="0">
                    <a:pos x="1059" y="985"/>
                  </a:cxn>
                  <a:cxn ang="0">
                    <a:pos x="1151" y="893"/>
                  </a:cxn>
                  <a:cxn ang="0">
                    <a:pos x="1075" y="754"/>
                  </a:cxn>
                  <a:cxn ang="0">
                    <a:pos x="1213" y="693"/>
                  </a:cxn>
                  <a:cxn ang="0">
                    <a:pos x="1090" y="570"/>
                  </a:cxn>
                  <a:cxn ang="0">
                    <a:pos x="1336" y="447"/>
                  </a:cxn>
                  <a:cxn ang="0">
                    <a:pos x="1489" y="477"/>
                  </a:cxn>
                  <a:cxn ang="0">
                    <a:pos x="1305" y="677"/>
                  </a:cxn>
                  <a:cxn ang="0">
                    <a:pos x="1443" y="708"/>
                  </a:cxn>
                  <a:cxn ang="0">
                    <a:pos x="1458" y="862"/>
                  </a:cxn>
                  <a:cxn ang="0">
                    <a:pos x="1290" y="970"/>
                  </a:cxn>
                  <a:cxn ang="0">
                    <a:pos x="1397" y="1093"/>
                  </a:cxn>
                  <a:cxn ang="0">
                    <a:pos x="1627" y="1139"/>
                  </a:cxn>
                  <a:cxn ang="0">
                    <a:pos x="1059" y="1231"/>
                  </a:cxn>
                  <a:cxn ang="0">
                    <a:pos x="906" y="1554"/>
                  </a:cxn>
                  <a:cxn ang="0">
                    <a:pos x="860" y="1308"/>
                  </a:cxn>
                  <a:cxn ang="0">
                    <a:pos x="891" y="539"/>
                  </a:cxn>
                  <a:cxn ang="0">
                    <a:pos x="845" y="400"/>
                  </a:cxn>
                  <a:cxn ang="0">
                    <a:pos x="983" y="31"/>
                  </a:cxn>
                  <a:cxn ang="0">
                    <a:pos x="691" y="77"/>
                  </a:cxn>
                  <a:cxn ang="0">
                    <a:pos x="799" y="231"/>
                  </a:cxn>
                  <a:cxn ang="0">
                    <a:pos x="737" y="293"/>
                  </a:cxn>
                  <a:cxn ang="0">
                    <a:pos x="599" y="416"/>
                  </a:cxn>
                  <a:cxn ang="0">
                    <a:pos x="461" y="508"/>
                  </a:cxn>
                  <a:cxn ang="0">
                    <a:pos x="292" y="400"/>
                  </a:cxn>
                  <a:cxn ang="0">
                    <a:pos x="154" y="370"/>
                  </a:cxn>
                  <a:cxn ang="0">
                    <a:pos x="338" y="308"/>
                  </a:cxn>
                  <a:cxn ang="0">
                    <a:pos x="323" y="108"/>
                  </a:cxn>
                  <a:cxn ang="0">
                    <a:pos x="522" y="262"/>
                  </a:cxn>
                  <a:cxn ang="0">
                    <a:pos x="568" y="31"/>
                  </a:cxn>
                </a:cxnLst>
                <a:rect l="0" t="0" r="r" b="b"/>
                <a:pathLst>
                  <a:path w="1643" h="1554">
                    <a:moveTo>
                      <a:pt x="553" y="1139"/>
                    </a:moveTo>
                    <a:lnTo>
                      <a:pt x="584" y="1139"/>
                    </a:lnTo>
                    <a:lnTo>
                      <a:pt x="645" y="1170"/>
                    </a:lnTo>
                    <a:lnTo>
                      <a:pt x="691" y="1185"/>
                    </a:lnTo>
                    <a:lnTo>
                      <a:pt x="737" y="1231"/>
                    </a:lnTo>
                    <a:lnTo>
                      <a:pt x="752" y="1262"/>
                    </a:lnTo>
                    <a:lnTo>
                      <a:pt x="752" y="1324"/>
                    </a:lnTo>
                    <a:lnTo>
                      <a:pt x="737" y="1339"/>
                    </a:lnTo>
                    <a:lnTo>
                      <a:pt x="722" y="1339"/>
                    </a:lnTo>
                    <a:lnTo>
                      <a:pt x="737" y="1324"/>
                    </a:lnTo>
                    <a:lnTo>
                      <a:pt x="706" y="1324"/>
                    </a:lnTo>
                    <a:lnTo>
                      <a:pt x="599" y="1216"/>
                    </a:lnTo>
                    <a:lnTo>
                      <a:pt x="568" y="1200"/>
                    </a:lnTo>
                    <a:lnTo>
                      <a:pt x="553" y="1170"/>
                    </a:lnTo>
                    <a:lnTo>
                      <a:pt x="553" y="1139"/>
                    </a:lnTo>
                    <a:close/>
                    <a:moveTo>
                      <a:pt x="430" y="631"/>
                    </a:moveTo>
                    <a:lnTo>
                      <a:pt x="369" y="647"/>
                    </a:lnTo>
                    <a:lnTo>
                      <a:pt x="323" y="662"/>
                    </a:lnTo>
                    <a:lnTo>
                      <a:pt x="292" y="677"/>
                    </a:lnTo>
                    <a:lnTo>
                      <a:pt x="292" y="693"/>
                    </a:lnTo>
                    <a:lnTo>
                      <a:pt x="307" y="724"/>
                    </a:lnTo>
                    <a:lnTo>
                      <a:pt x="323" y="770"/>
                    </a:lnTo>
                    <a:lnTo>
                      <a:pt x="353" y="754"/>
                    </a:lnTo>
                    <a:lnTo>
                      <a:pt x="399" y="754"/>
                    </a:lnTo>
                    <a:lnTo>
                      <a:pt x="446" y="739"/>
                    </a:lnTo>
                    <a:lnTo>
                      <a:pt x="446" y="677"/>
                    </a:lnTo>
                    <a:lnTo>
                      <a:pt x="430" y="677"/>
                    </a:lnTo>
                    <a:lnTo>
                      <a:pt x="430" y="631"/>
                    </a:lnTo>
                    <a:close/>
                    <a:moveTo>
                      <a:pt x="614" y="585"/>
                    </a:moveTo>
                    <a:lnTo>
                      <a:pt x="584" y="600"/>
                    </a:lnTo>
                    <a:lnTo>
                      <a:pt x="522" y="600"/>
                    </a:lnTo>
                    <a:lnTo>
                      <a:pt x="522" y="724"/>
                    </a:lnTo>
                    <a:lnTo>
                      <a:pt x="645" y="693"/>
                    </a:lnTo>
                    <a:lnTo>
                      <a:pt x="660" y="693"/>
                    </a:lnTo>
                    <a:lnTo>
                      <a:pt x="676" y="647"/>
                    </a:lnTo>
                    <a:lnTo>
                      <a:pt x="676" y="600"/>
                    </a:lnTo>
                    <a:lnTo>
                      <a:pt x="660" y="585"/>
                    </a:lnTo>
                    <a:lnTo>
                      <a:pt x="614" y="585"/>
                    </a:lnTo>
                    <a:close/>
                    <a:moveTo>
                      <a:pt x="369" y="524"/>
                    </a:moveTo>
                    <a:lnTo>
                      <a:pt x="399" y="524"/>
                    </a:lnTo>
                    <a:lnTo>
                      <a:pt x="399" y="539"/>
                    </a:lnTo>
                    <a:lnTo>
                      <a:pt x="415" y="539"/>
                    </a:lnTo>
                    <a:lnTo>
                      <a:pt x="415" y="524"/>
                    </a:lnTo>
                    <a:lnTo>
                      <a:pt x="446" y="539"/>
                    </a:lnTo>
                    <a:lnTo>
                      <a:pt x="461" y="554"/>
                    </a:lnTo>
                    <a:lnTo>
                      <a:pt x="492" y="554"/>
                    </a:lnTo>
                    <a:lnTo>
                      <a:pt x="507" y="570"/>
                    </a:lnTo>
                    <a:lnTo>
                      <a:pt x="630" y="524"/>
                    </a:lnTo>
                    <a:lnTo>
                      <a:pt x="691" y="524"/>
                    </a:lnTo>
                    <a:lnTo>
                      <a:pt x="722" y="539"/>
                    </a:lnTo>
                    <a:lnTo>
                      <a:pt x="737" y="554"/>
                    </a:lnTo>
                    <a:lnTo>
                      <a:pt x="768" y="570"/>
                    </a:lnTo>
                    <a:lnTo>
                      <a:pt x="783" y="600"/>
                    </a:lnTo>
                    <a:lnTo>
                      <a:pt x="768" y="616"/>
                    </a:lnTo>
                    <a:lnTo>
                      <a:pt x="737" y="631"/>
                    </a:lnTo>
                    <a:lnTo>
                      <a:pt x="722" y="662"/>
                    </a:lnTo>
                    <a:lnTo>
                      <a:pt x="691" y="708"/>
                    </a:lnTo>
                    <a:lnTo>
                      <a:pt x="706" y="724"/>
                    </a:lnTo>
                    <a:lnTo>
                      <a:pt x="691" y="739"/>
                    </a:lnTo>
                    <a:lnTo>
                      <a:pt x="614" y="739"/>
                    </a:lnTo>
                    <a:lnTo>
                      <a:pt x="568" y="754"/>
                    </a:lnTo>
                    <a:lnTo>
                      <a:pt x="492" y="770"/>
                    </a:lnTo>
                    <a:lnTo>
                      <a:pt x="492" y="862"/>
                    </a:lnTo>
                    <a:lnTo>
                      <a:pt x="553" y="847"/>
                    </a:lnTo>
                    <a:lnTo>
                      <a:pt x="584" y="831"/>
                    </a:lnTo>
                    <a:lnTo>
                      <a:pt x="630" y="816"/>
                    </a:lnTo>
                    <a:lnTo>
                      <a:pt x="691" y="816"/>
                    </a:lnTo>
                    <a:lnTo>
                      <a:pt x="706" y="831"/>
                    </a:lnTo>
                    <a:lnTo>
                      <a:pt x="706" y="862"/>
                    </a:lnTo>
                    <a:lnTo>
                      <a:pt x="676" y="877"/>
                    </a:lnTo>
                    <a:lnTo>
                      <a:pt x="630" y="893"/>
                    </a:lnTo>
                    <a:lnTo>
                      <a:pt x="568" y="908"/>
                    </a:lnTo>
                    <a:lnTo>
                      <a:pt x="476" y="924"/>
                    </a:lnTo>
                    <a:lnTo>
                      <a:pt x="476" y="970"/>
                    </a:lnTo>
                    <a:lnTo>
                      <a:pt x="461" y="1000"/>
                    </a:lnTo>
                    <a:lnTo>
                      <a:pt x="461" y="1016"/>
                    </a:lnTo>
                    <a:lnTo>
                      <a:pt x="507" y="1000"/>
                    </a:lnTo>
                    <a:lnTo>
                      <a:pt x="584" y="985"/>
                    </a:lnTo>
                    <a:lnTo>
                      <a:pt x="660" y="954"/>
                    </a:lnTo>
                    <a:lnTo>
                      <a:pt x="737" y="954"/>
                    </a:lnTo>
                    <a:lnTo>
                      <a:pt x="783" y="1000"/>
                    </a:lnTo>
                    <a:lnTo>
                      <a:pt x="768" y="1016"/>
                    </a:lnTo>
                    <a:lnTo>
                      <a:pt x="706" y="1031"/>
                    </a:lnTo>
                    <a:lnTo>
                      <a:pt x="599" y="1047"/>
                    </a:lnTo>
                    <a:lnTo>
                      <a:pt x="446" y="1093"/>
                    </a:lnTo>
                    <a:lnTo>
                      <a:pt x="369" y="1293"/>
                    </a:lnTo>
                    <a:lnTo>
                      <a:pt x="277" y="1431"/>
                    </a:lnTo>
                    <a:lnTo>
                      <a:pt x="185" y="1493"/>
                    </a:lnTo>
                    <a:lnTo>
                      <a:pt x="123" y="1524"/>
                    </a:lnTo>
                    <a:lnTo>
                      <a:pt x="108" y="1524"/>
                    </a:lnTo>
                    <a:lnTo>
                      <a:pt x="108" y="1508"/>
                    </a:lnTo>
                    <a:lnTo>
                      <a:pt x="246" y="1370"/>
                    </a:lnTo>
                    <a:lnTo>
                      <a:pt x="307" y="1277"/>
                    </a:lnTo>
                    <a:lnTo>
                      <a:pt x="338" y="1185"/>
                    </a:lnTo>
                    <a:lnTo>
                      <a:pt x="369" y="1108"/>
                    </a:lnTo>
                    <a:lnTo>
                      <a:pt x="246" y="1154"/>
                    </a:lnTo>
                    <a:lnTo>
                      <a:pt x="169" y="1170"/>
                    </a:lnTo>
                    <a:lnTo>
                      <a:pt x="108" y="1185"/>
                    </a:lnTo>
                    <a:lnTo>
                      <a:pt x="77" y="1185"/>
                    </a:lnTo>
                    <a:lnTo>
                      <a:pt x="47" y="1170"/>
                    </a:lnTo>
                    <a:lnTo>
                      <a:pt x="31" y="1170"/>
                    </a:lnTo>
                    <a:lnTo>
                      <a:pt x="0" y="1154"/>
                    </a:lnTo>
                    <a:lnTo>
                      <a:pt x="0" y="1124"/>
                    </a:lnTo>
                    <a:lnTo>
                      <a:pt x="16" y="1139"/>
                    </a:lnTo>
                    <a:lnTo>
                      <a:pt x="16" y="1124"/>
                    </a:lnTo>
                    <a:lnTo>
                      <a:pt x="47" y="1124"/>
                    </a:lnTo>
                    <a:lnTo>
                      <a:pt x="200" y="1093"/>
                    </a:lnTo>
                    <a:lnTo>
                      <a:pt x="399" y="1047"/>
                    </a:lnTo>
                    <a:lnTo>
                      <a:pt x="399" y="1000"/>
                    </a:lnTo>
                    <a:lnTo>
                      <a:pt x="415" y="954"/>
                    </a:lnTo>
                    <a:lnTo>
                      <a:pt x="399" y="954"/>
                    </a:lnTo>
                    <a:lnTo>
                      <a:pt x="369" y="970"/>
                    </a:lnTo>
                    <a:lnTo>
                      <a:pt x="323" y="970"/>
                    </a:lnTo>
                    <a:lnTo>
                      <a:pt x="292" y="954"/>
                    </a:lnTo>
                    <a:lnTo>
                      <a:pt x="277" y="954"/>
                    </a:lnTo>
                    <a:lnTo>
                      <a:pt x="261" y="939"/>
                    </a:lnTo>
                    <a:lnTo>
                      <a:pt x="277" y="924"/>
                    </a:lnTo>
                    <a:lnTo>
                      <a:pt x="307" y="924"/>
                    </a:lnTo>
                    <a:lnTo>
                      <a:pt x="353" y="908"/>
                    </a:lnTo>
                    <a:lnTo>
                      <a:pt x="430" y="893"/>
                    </a:lnTo>
                    <a:lnTo>
                      <a:pt x="430" y="785"/>
                    </a:lnTo>
                    <a:lnTo>
                      <a:pt x="384" y="800"/>
                    </a:lnTo>
                    <a:lnTo>
                      <a:pt x="353" y="800"/>
                    </a:lnTo>
                    <a:lnTo>
                      <a:pt x="323" y="816"/>
                    </a:lnTo>
                    <a:lnTo>
                      <a:pt x="307" y="816"/>
                    </a:lnTo>
                    <a:lnTo>
                      <a:pt x="307" y="847"/>
                    </a:lnTo>
                    <a:lnTo>
                      <a:pt x="292" y="847"/>
                    </a:lnTo>
                    <a:lnTo>
                      <a:pt x="246" y="800"/>
                    </a:lnTo>
                    <a:lnTo>
                      <a:pt x="246" y="785"/>
                    </a:lnTo>
                    <a:lnTo>
                      <a:pt x="200" y="693"/>
                    </a:lnTo>
                    <a:lnTo>
                      <a:pt x="169" y="662"/>
                    </a:lnTo>
                    <a:lnTo>
                      <a:pt x="169" y="616"/>
                    </a:lnTo>
                    <a:lnTo>
                      <a:pt x="246" y="616"/>
                    </a:lnTo>
                    <a:lnTo>
                      <a:pt x="399" y="585"/>
                    </a:lnTo>
                    <a:lnTo>
                      <a:pt x="399" y="570"/>
                    </a:lnTo>
                    <a:lnTo>
                      <a:pt x="369" y="539"/>
                    </a:lnTo>
                    <a:lnTo>
                      <a:pt x="369" y="524"/>
                    </a:lnTo>
                    <a:close/>
                    <a:moveTo>
                      <a:pt x="568" y="293"/>
                    </a:moveTo>
                    <a:lnTo>
                      <a:pt x="522" y="308"/>
                    </a:lnTo>
                    <a:lnTo>
                      <a:pt x="461" y="308"/>
                    </a:lnTo>
                    <a:lnTo>
                      <a:pt x="415" y="323"/>
                    </a:lnTo>
                    <a:lnTo>
                      <a:pt x="415" y="385"/>
                    </a:lnTo>
                    <a:lnTo>
                      <a:pt x="430" y="416"/>
                    </a:lnTo>
                    <a:lnTo>
                      <a:pt x="430" y="431"/>
                    </a:lnTo>
                    <a:lnTo>
                      <a:pt x="553" y="416"/>
                    </a:lnTo>
                    <a:lnTo>
                      <a:pt x="553" y="370"/>
                    </a:lnTo>
                    <a:lnTo>
                      <a:pt x="568" y="339"/>
                    </a:lnTo>
                    <a:lnTo>
                      <a:pt x="568" y="293"/>
                    </a:lnTo>
                    <a:close/>
                    <a:moveTo>
                      <a:pt x="1151" y="200"/>
                    </a:moveTo>
                    <a:lnTo>
                      <a:pt x="1182" y="200"/>
                    </a:lnTo>
                    <a:lnTo>
                      <a:pt x="1259" y="216"/>
                    </a:lnTo>
                    <a:lnTo>
                      <a:pt x="1305" y="247"/>
                    </a:lnTo>
                    <a:lnTo>
                      <a:pt x="1336" y="262"/>
                    </a:lnTo>
                    <a:lnTo>
                      <a:pt x="1351" y="293"/>
                    </a:lnTo>
                    <a:lnTo>
                      <a:pt x="1351" y="370"/>
                    </a:lnTo>
                    <a:lnTo>
                      <a:pt x="1336" y="385"/>
                    </a:lnTo>
                    <a:lnTo>
                      <a:pt x="1320" y="385"/>
                    </a:lnTo>
                    <a:lnTo>
                      <a:pt x="1336" y="370"/>
                    </a:lnTo>
                    <a:lnTo>
                      <a:pt x="1305" y="370"/>
                    </a:lnTo>
                    <a:lnTo>
                      <a:pt x="1213" y="277"/>
                    </a:lnTo>
                    <a:lnTo>
                      <a:pt x="1182" y="262"/>
                    </a:lnTo>
                    <a:lnTo>
                      <a:pt x="1167" y="231"/>
                    </a:lnTo>
                    <a:lnTo>
                      <a:pt x="1151" y="231"/>
                    </a:lnTo>
                    <a:lnTo>
                      <a:pt x="1151" y="200"/>
                    </a:lnTo>
                    <a:close/>
                    <a:moveTo>
                      <a:pt x="998" y="16"/>
                    </a:moveTo>
                    <a:lnTo>
                      <a:pt x="1029" y="16"/>
                    </a:lnTo>
                    <a:lnTo>
                      <a:pt x="1090" y="47"/>
                    </a:lnTo>
                    <a:lnTo>
                      <a:pt x="1105" y="77"/>
                    </a:lnTo>
                    <a:lnTo>
                      <a:pt x="1121" y="93"/>
                    </a:lnTo>
                    <a:lnTo>
                      <a:pt x="1136" y="123"/>
                    </a:lnTo>
                    <a:lnTo>
                      <a:pt x="1121" y="139"/>
                    </a:lnTo>
                    <a:lnTo>
                      <a:pt x="1105" y="170"/>
                    </a:lnTo>
                    <a:lnTo>
                      <a:pt x="1044" y="231"/>
                    </a:lnTo>
                    <a:lnTo>
                      <a:pt x="998" y="308"/>
                    </a:lnTo>
                    <a:lnTo>
                      <a:pt x="906" y="416"/>
                    </a:lnTo>
                    <a:lnTo>
                      <a:pt x="937" y="462"/>
                    </a:lnTo>
                    <a:lnTo>
                      <a:pt x="967" y="477"/>
                    </a:lnTo>
                    <a:lnTo>
                      <a:pt x="983" y="508"/>
                    </a:lnTo>
                    <a:lnTo>
                      <a:pt x="983" y="600"/>
                    </a:lnTo>
                    <a:lnTo>
                      <a:pt x="967" y="677"/>
                    </a:lnTo>
                    <a:lnTo>
                      <a:pt x="967" y="1185"/>
                    </a:lnTo>
                    <a:lnTo>
                      <a:pt x="1075" y="1170"/>
                    </a:lnTo>
                    <a:lnTo>
                      <a:pt x="1198" y="1154"/>
                    </a:lnTo>
                    <a:lnTo>
                      <a:pt x="1198" y="1000"/>
                    </a:lnTo>
                    <a:lnTo>
                      <a:pt x="1090" y="1000"/>
                    </a:lnTo>
                    <a:lnTo>
                      <a:pt x="1059" y="985"/>
                    </a:lnTo>
                    <a:lnTo>
                      <a:pt x="1044" y="985"/>
                    </a:lnTo>
                    <a:lnTo>
                      <a:pt x="1044" y="970"/>
                    </a:lnTo>
                    <a:lnTo>
                      <a:pt x="1059" y="924"/>
                    </a:lnTo>
                    <a:lnTo>
                      <a:pt x="1075" y="908"/>
                    </a:lnTo>
                    <a:lnTo>
                      <a:pt x="1105" y="908"/>
                    </a:lnTo>
                    <a:lnTo>
                      <a:pt x="1151" y="893"/>
                    </a:lnTo>
                    <a:lnTo>
                      <a:pt x="1213" y="893"/>
                    </a:lnTo>
                    <a:lnTo>
                      <a:pt x="1213" y="754"/>
                    </a:lnTo>
                    <a:lnTo>
                      <a:pt x="1182" y="754"/>
                    </a:lnTo>
                    <a:lnTo>
                      <a:pt x="1151" y="770"/>
                    </a:lnTo>
                    <a:lnTo>
                      <a:pt x="1105" y="770"/>
                    </a:lnTo>
                    <a:lnTo>
                      <a:pt x="1075" y="754"/>
                    </a:lnTo>
                    <a:lnTo>
                      <a:pt x="1059" y="754"/>
                    </a:lnTo>
                    <a:lnTo>
                      <a:pt x="1044" y="739"/>
                    </a:lnTo>
                    <a:lnTo>
                      <a:pt x="1059" y="724"/>
                    </a:lnTo>
                    <a:lnTo>
                      <a:pt x="1090" y="724"/>
                    </a:lnTo>
                    <a:lnTo>
                      <a:pt x="1136" y="708"/>
                    </a:lnTo>
                    <a:lnTo>
                      <a:pt x="1213" y="693"/>
                    </a:lnTo>
                    <a:lnTo>
                      <a:pt x="1213" y="647"/>
                    </a:lnTo>
                    <a:lnTo>
                      <a:pt x="1198" y="600"/>
                    </a:lnTo>
                    <a:lnTo>
                      <a:pt x="1198" y="554"/>
                    </a:lnTo>
                    <a:lnTo>
                      <a:pt x="1167" y="554"/>
                    </a:lnTo>
                    <a:lnTo>
                      <a:pt x="1136" y="570"/>
                    </a:lnTo>
                    <a:lnTo>
                      <a:pt x="1090" y="570"/>
                    </a:lnTo>
                    <a:lnTo>
                      <a:pt x="1059" y="554"/>
                    </a:lnTo>
                    <a:lnTo>
                      <a:pt x="1029" y="524"/>
                    </a:lnTo>
                    <a:lnTo>
                      <a:pt x="1044" y="508"/>
                    </a:lnTo>
                    <a:lnTo>
                      <a:pt x="1059" y="508"/>
                    </a:lnTo>
                    <a:lnTo>
                      <a:pt x="1228" y="477"/>
                    </a:lnTo>
                    <a:lnTo>
                      <a:pt x="1336" y="447"/>
                    </a:lnTo>
                    <a:lnTo>
                      <a:pt x="1412" y="431"/>
                    </a:lnTo>
                    <a:lnTo>
                      <a:pt x="1474" y="416"/>
                    </a:lnTo>
                    <a:lnTo>
                      <a:pt x="1504" y="416"/>
                    </a:lnTo>
                    <a:lnTo>
                      <a:pt x="1535" y="447"/>
                    </a:lnTo>
                    <a:lnTo>
                      <a:pt x="1535" y="462"/>
                    </a:lnTo>
                    <a:lnTo>
                      <a:pt x="1489" y="477"/>
                    </a:lnTo>
                    <a:lnTo>
                      <a:pt x="1412" y="508"/>
                    </a:lnTo>
                    <a:lnTo>
                      <a:pt x="1274" y="539"/>
                    </a:lnTo>
                    <a:lnTo>
                      <a:pt x="1290" y="539"/>
                    </a:lnTo>
                    <a:lnTo>
                      <a:pt x="1290" y="554"/>
                    </a:lnTo>
                    <a:lnTo>
                      <a:pt x="1305" y="570"/>
                    </a:lnTo>
                    <a:lnTo>
                      <a:pt x="1305" y="677"/>
                    </a:lnTo>
                    <a:lnTo>
                      <a:pt x="1366" y="662"/>
                    </a:lnTo>
                    <a:lnTo>
                      <a:pt x="1412" y="647"/>
                    </a:lnTo>
                    <a:lnTo>
                      <a:pt x="1443" y="647"/>
                    </a:lnTo>
                    <a:lnTo>
                      <a:pt x="1474" y="677"/>
                    </a:lnTo>
                    <a:lnTo>
                      <a:pt x="1474" y="708"/>
                    </a:lnTo>
                    <a:lnTo>
                      <a:pt x="1443" y="708"/>
                    </a:lnTo>
                    <a:lnTo>
                      <a:pt x="1412" y="724"/>
                    </a:lnTo>
                    <a:lnTo>
                      <a:pt x="1290" y="754"/>
                    </a:lnTo>
                    <a:lnTo>
                      <a:pt x="1290" y="893"/>
                    </a:lnTo>
                    <a:lnTo>
                      <a:pt x="1351" y="877"/>
                    </a:lnTo>
                    <a:lnTo>
                      <a:pt x="1397" y="862"/>
                    </a:lnTo>
                    <a:lnTo>
                      <a:pt x="1458" y="862"/>
                    </a:lnTo>
                    <a:lnTo>
                      <a:pt x="1489" y="893"/>
                    </a:lnTo>
                    <a:lnTo>
                      <a:pt x="1489" y="908"/>
                    </a:lnTo>
                    <a:lnTo>
                      <a:pt x="1474" y="924"/>
                    </a:lnTo>
                    <a:lnTo>
                      <a:pt x="1458" y="924"/>
                    </a:lnTo>
                    <a:lnTo>
                      <a:pt x="1428" y="939"/>
                    </a:lnTo>
                    <a:lnTo>
                      <a:pt x="1290" y="970"/>
                    </a:lnTo>
                    <a:lnTo>
                      <a:pt x="1290" y="1077"/>
                    </a:lnTo>
                    <a:lnTo>
                      <a:pt x="1274" y="1124"/>
                    </a:lnTo>
                    <a:lnTo>
                      <a:pt x="1290" y="1124"/>
                    </a:lnTo>
                    <a:lnTo>
                      <a:pt x="1320" y="1108"/>
                    </a:lnTo>
                    <a:lnTo>
                      <a:pt x="1351" y="1108"/>
                    </a:lnTo>
                    <a:lnTo>
                      <a:pt x="1397" y="1093"/>
                    </a:lnTo>
                    <a:lnTo>
                      <a:pt x="1443" y="1093"/>
                    </a:lnTo>
                    <a:lnTo>
                      <a:pt x="1489" y="1077"/>
                    </a:lnTo>
                    <a:lnTo>
                      <a:pt x="1535" y="1077"/>
                    </a:lnTo>
                    <a:lnTo>
                      <a:pt x="1581" y="1093"/>
                    </a:lnTo>
                    <a:lnTo>
                      <a:pt x="1612" y="1108"/>
                    </a:lnTo>
                    <a:lnTo>
                      <a:pt x="1627" y="1139"/>
                    </a:lnTo>
                    <a:lnTo>
                      <a:pt x="1643" y="1154"/>
                    </a:lnTo>
                    <a:lnTo>
                      <a:pt x="1643" y="1170"/>
                    </a:lnTo>
                    <a:lnTo>
                      <a:pt x="1382" y="1170"/>
                    </a:lnTo>
                    <a:lnTo>
                      <a:pt x="1228" y="1185"/>
                    </a:lnTo>
                    <a:lnTo>
                      <a:pt x="1136" y="1216"/>
                    </a:lnTo>
                    <a:lnTo>
                      <a:pt x="1059" y="1231"/>
                    </a:lnTo>
                    <a:lnTo>
                      <a:pt x="983" y="1231"/>
                    </a:lnTo>
                    <a:lnTo>
                      <a:pt x="967" y="1216"/>
                    </a:lnTo>
                    <a:lnTo>
                      <a:pt x="967" y="1447"/>
                    </a:lnTo>
                    <a:lnTo>
                      <a:pt x="952" y="1493"/>
                    </a:lnTo>
                    <a:lnTo>
                      <a:pt x="937" y="1524"/>
                    </a:lnTo>
                    <a:lnTo>
                      <a:pt x="906" y="1554"/>
                    </a:lnTo>
                    <a:lnTo>
                      <a:pt x="875" y="1524"/>
                    </a:lnTo>
                    <a:lnTo>
                      <a:pt x="860" y="1477"/>
                    </a:lnTo>
                    <a:lnTo>
                      <a:pt x="845" y="1447"/>
                    </a:lnTo>
                    <a:lnTo>
                      <a:pt x="845" y="1370"/>
                    </a:lnTo>
                    <a:lnTo>
                      <a:pt x="860" y="1339"/>
                    </a:lnTo>
                    <a:lnTo>
                      <a:pt x="860" y="1308"/>
                    </a:lnTo>
                    <a:lnTo>
                      <a:pt x="875" y="1247"/>
                    </a:lnTo>
                    <a:lnTo>
                      <a:pt x="891" y="1139"/>
                    </a:lnTo>
                    <a:lnTo>
                      <a:pt x="906" y="970"/>
                    </a:lnTo>
                    <a:lnTo>
                      <a:pt x="921" y="724"/>
                    </a:lnTo>
                    <a:lnTo>
                      <a:pt x="906" y="600"/>
                    </a:lnTo>
                    <a:lnTo>
                      <a:pt x="891" y="539"/>
                    </a:lnTo>
                    <a:lnTo>
                      <a:pt x="860" y="477"/>
                    </a:lnTo>
                    <a:lnTo>
                      <a:pt x="799" y="508"/>
                    </a:lnTo>
                    <a:lnTo>
                      <a:pt x="783" y="524"/>
                    </a:lnTo>
                    <a:lnTo>
                      <a:pt x="768" y="524"/>
                    </a:lnTo>
                    <a:lnTo>
                      <a:pt x="799" y="477"/>
                    </a:lnTo>
                    <a:lnTo>
                      <a:pt x="845" y="400"/>
                    </a:lnTo>
                    <a:lnTo>
                      <a:pt x="921" y="293"/>
                    </a:lnTo>
                    <a:lnTo>
                      <a:pt x="967" y="185"/>
                    </a:lnTo>
                    <a:lnTo>
                      <a:pt x="998" y="93"/>
                    </a:lnTo>
                    <a:lnTo>
                      <a:pt x="998" y="77"/>
                    </a:lnTo>
                    <a:lnTo>
                      <a:pt x="983" y="47"/>
                    </a:lnTo>
                    <a:lnTo>
                      <a:pt x="983" y="31"/>
                    </a:lnTo>
                    <a:lnTo>
                      <a:pt x="998" y="16"/>
                    </a:lnTo>
                    <a:close/>
                    <a:moveTo>
                      <a:pt x="568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76" y="47"/>
                    </a:lnTo>
                    <a:lnTo>
                      <a:pt x="691" y="77"/>
                    </a:lnTo>
                    <a:lnTo>
                      <a:pt x="691" y="108"/>
                    </a:lnTo>
                    <a:lnTo>
                      <a:pt x="676" y="139"/>
                    </a:lnTo>
                    <a:lnTo>
                      <a:pt x="645" y="231"/>
                    </a:lnTo>
                    <a:lnTo>
                      <a:pt x="691" y="216"/>
                    </a:lnTo>
                    <a:lnTo>
                      <a:pt x="768" y="216"/>
                    </a:lnTo>
                    <a:lnTo>
                      <a:pt x="799" y="231"/>
                    </a:lnTo>
                    <a:lnTo>
                      <a:pt x="814" y="247"/>
                    </a:lnTo>
                    <a:lnTo>
                      <a:pt x="829" y="247"/>
                    </a:lnTo>
                    <a:lnTo>
                      <a:pt x="829" y="262"/>
                    </a:lnTo>
                    <a:lnTo>
                      <a:pt x="814" y="277"/>
                    </a:lnTo>
                    <a:lnTo>
                      <a:pt x="799" y="277"/>
                    </a:lnTo>
                    <a:lnTo>
                      <a:pt x="737" y="293"/>
                    </a:lnTo>
                    <a:lnTo>
                      <a:pt x="691" y="293"/>
                    </a:lnTo>
                    <a:lnTo>
                      <a:pt x="630" y="308"/>
                    </a:lnTo>
                    <a:lnTo>
                      <a:pt x="630" y="339"/>
                    </a:lnTo>
                    <a:lnTo>
                      <a:pt x="614" y="354"/>
                    </a:lnTo>
                    <a:lnTo>
                      <a:pt x="614" y="385"/>
                    </a:lnTo>
                    <a:lnTo>
                      <a:pt x="599" y="416"/>
                    </a:lnTo>
                    <a:lnTo>
                      <a:pt x="599" y="447"/>
                    </a:lnTo>
                    <a:lnTo>
                      <a:pt x="630" y="477"/>
                    </a:lnTo>
                    <a:lnTo>
                      <a:pt x="630" y="493"/>
                    </a:lnTo>
                    <a:lnTo>
                      <a:pt x="538" y="493"/>
                    </a:lnTo>
                    <a:lnTo>
                      <a:pt x="492" y="508"/>
                    </a:lnTo>
                    <a:lnTo>
                      <a:pt x="461" y="508"/>
                    </a:lnTo>
                    <a:lnTo>
                      <a:pt x="430" y="524"/>
                    </a:lnTo>
                    <a:lnTo>
                      <a:pt x="399" y="524"/>
                    </a:lnTo>
                    <a:lnTo>
                      <a:pt x="384" y="493"/>
                    </a:lnTo>
                    <a:lnTo>
                      <a:pt x="369" y="447"/>
                    </a:lnTo>
                    <a:lnTo>
                      <a:pt x="353" y="385"/>
                    </a:lnTo>
                    <a:lnTo>
                      <a:pt x="292" y="400"/>
                    </a:lnTo>
                    <a:lnTo>
                      <a:pt x="261" y="400"/>
                    </a:lnTo>
                    <a:lnTo>
                      <a:pt x="231" y="416"/>
                    </a:lnTo>
                    <a:lnTo>
                      <a:pt x="200" y="416"/>
                    </a:lnTo>
                    <a:lnTo>
                      <a:pt x="200" y="385"/>
                    </a:lnTo>
                    <a:lnTo>
                      <a:pt x="169" y="385"/>
                    </a:lnTo>
                    <a:lnTo>
                      <a:pt x="154" y="370"/>
                    </a:lnTo>
                    <a:lnTo>
                      <a:pt x="139" y="370"/>
                    </a:lnTo>
                    <a:lnTo>
                      <a:pt x="123" y="354"/>
                    </a:lnTo>
                    <a:lnTo>
                      <a:pt x="123" y="339"/>
                    </a:lnTo>
                    <a:lnTo>
                      <a:pt x="139" y="339"/>
                    </a:lnTo>
                    <a:lnTo>
                      <a:pt x="292" y="308"/>
                    </a:lnTo>
                    <a:lnTo>
                      <a:pt x="338" y="308"/>
                    </a:lnTo>
                    <a:lnTo>
                      <a:pt x="307" y="216"/>
                    </a:lnTo>
                    <a:lnTo>
                      <a:pt x="277" y="154"/>
                    </a:lnTo>
                    <a:lnTo>
                      <a:pt x="261" y="139"/>
                    </a:lnTo>
                    <a:lnTo>
                      <a:pt x="261" y="123"/>
                    </a:lnTo>
                    <a:lnTo>
                      <a:pt x="277" y="108"/>
                    </a:lnTo>
                    <a:lnTo>
                      <a:pt x="323" y="108"/>
                    </a:lnTo>
                    <a:lnTo>
                      <a:pt x="384" y="139"/>
                    </a:lnTo>
                    <a:lnTo>
                      <a:pt x="399" y="139"/>
                    </a:lnTo>
                    <a:lnTo>
                      <a:pt x="399" y="293"/>
                    </a:lnTo>
                    <a:lnTo>
                      <a:pt x="461" y="277"/>
                    </a:lnTo>
                    <a:lnTo>
                      <a:pt x="492" y="277"/>
                    </a:lnTo>
                    <a:lnTo>
                      <a:pt x="522" y="262"/>
                    </a:lnTo>
                    <a:lnTo>
                      <a:pt x="538" y="262"/>
                    </a:lnTo>
                    <a:lnTo>
                      <a:pt x="553" y="247"/>
                    </a:lnTo>
                    <a:lnTo>
                      <a:pt x="568" y="247"/>
                    </a:lnTo>
                    <a:lnTo>
                      <a:pt x="584" y="200"/>
                    </a:lnTo>
                    <a:lnTo>
                      <a:pt x="584" y="62"/>
                    </a:lnTo>
                    <a:lnTo>
                      <a:pt x="568" y="31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" name="Freeform 121"/>
              <p:cNvSpPr>
                <a:spLocks noEditPoints="1"/>
              </p:cNvSpPr>
              <p:nvPr/>
            </p:nvSpPr>
            <p:spPr bwMode="auto">
              <a:xfrm>
                <a:off x="15702" y="19037"/>
                <a:ext cx="1611" cy="1554"/>
              </a:xfrm>
              <a:custGeom>
                <a:avLst/>
                <a:gdLst/>
                <a:ahLst/>
                <a:cxnLst>
                  <a:cxn ang="0">
                    <a:pos x="1151" y="923"/>
                  </a:cxn>
                  <a:cxn ang="0">
                    <a:pos x="1105" y="1030"/>
                  </a:cxn>
                  <a:cxn ang="0">
                    <a:pos x="1274" y="1400"/>
                  </a:cxn>
                  <a:cxn ang="0">
                    <a:pos x="1611" y="1477"/>
                  </a:cxn>
                  <a:cxn ang="0">
                    <a:pos x="1212" y="1554"/>
                  </a:cxn>
                  <a:cxn ang="0">
                    <a:pos x="890" y="1292"/>
                  </a:cxn>
                  <a:cxn ang="0">
                    <a:pos x="414" y="1492"/>
                  </a:cxn>
                  <a:cxn ang="0">
                    <a:pos x="506" y="1430"/>
                  </a:cxn>
                  <a:cxn ang="0">
                    <a:pos x="645" y="1123"/>
                  </a:cxn>
                  <a:cxn ang="0">
                    <a:pos x="583" y="1046"/>
                  </a:cxn>
                  <a:cxn ang="0">
                    <a:pos x="875" y="1200"/>
                  </a:cxn>
                  <a:cxn ang="0">
                    <a:pos x="967" y="984"/>
                  </a:cxn>
                  <a:cxn ang="0">
                    <a:pos x="783" y="1000"/>
                  </a:cxn>
                  <a:cxn ang="0">
                    <a:pos x="629" y="938"/>
                  </a:cxn>
                  <a:cxn ang="0">
                    <a:pos x="1044" y="861"/>
                  </a:cxn>
                  <a:cxn ang="0">
                    <a:pos x="767" y="692"/>
                  </a:cxn>
                  <a:cxn ang="0">
                    <a:pos x="952" y="723"/>
                  </a:cxn>
                  <a:cxn ang="0">
                    <a:pos x="1044" y="292"/>
                  </a:cxn>
                  <a:cxn ang="0">
                    <a:pos x="1136" y="384"/>
                  </a:cxn>
                  <a:cxn ang="0">
                    <a:pos x="1182" y="461"/>
                  </a:cxn>
                  <a:cxn ang="0">
                    <a:pos x="1366" y="492"/>
                  </a:cxn>
                  <a:cxn ang="0">
                    <a:pos x="1182" y="554"/>
                  </a:cxn>
                  <a:cxn ang="0">
                    <a:pos x="1105" y="738"/>
                  </a:cxn>
                  <a:cxn ang="0">
                    <a:pos x="844" y="784"/>
                  </a:cxn>
                  <a:cxn ang="0">
                    <a:pos x="767" y="846"/>
                  </a:cxn>
                  <a:cxn ang="0">
                    <a:pos x="721" y="784"/>
                  </a:cxn>
                  <a:cxn ang="0">
                    <a:pos x="599" y="646"/>
                  </a:cxn>
                  <a:cxn ang="0">
                    <a:pos x="460" y="646"/>
                  </a:cxn>
                  <a:cxn ang="0">
                    <a:pos x="675" y="507"/>
                  </a:cxn>
                  <a:cxn ang="0">
                    <a:pos x="675" y="369"/>
                  </a:cxn>
                  <a:cxn ang="0">
                    <a:pos x="752" y="400"/>
                  </a:cxn>
                  <a:cxn ang="0">
                    <a:pos x="783" y="538"/>
                  </a:cxn>
                  <a:cxn ang="0">
                    <a:pos x="1013" y="415"/>
                  </a:cxn>
                  <a:cxn ang="0">
                    <a:pos x="1044" y="292"/>
                  </a:cxn>
                  <a:cxn ang="0">
                    <a:pos x="1258" y="200"/>
                  </a:cxn>
                  <a:cxn ang="0">
                    <a:pos x="1059" y="292"/>
                  </a:cxn>
                  <a:cxn ang="0">
                    <a:pos x="568" y="353"/>
                  </a:cxn>
                  <a:cxn ang="0">
                    <a:pos x="445" y="492"/>
                  </a:cxn>
                  <a:cxn ang="0">
                    <a:pos x="292" y="1123"/>
                  </a:cxn>
                  <a:cxn ang="0">
                    <a:pos x="123" y="1415"/>
                  </a:cxn>
                  <a:cxn ang="0">
                    <a:pos x="0" y="1477"/>
                  </a:cxn>
                  <a:cxn ang="0">
                    <a:pos x="230" y="1046"/>
                  </a:cxn>
                  <a:cxn ang="0">
                    <a:pos x="322" y="523"/>
                  </a:cxn>
                  <a:cxn ang="0">
                    <a:pos x="307" y="277"/>
                  </a:cxn>
                  <a:cxn ang="0">
                    <a:pos x="691" y="246"/>
                  </a:cxn>
                  <a:cxn ang="0">
                    <a:pos x="737" y="0"/>
                  </a:cxn>
                  <a:cxn ang="0">
                    <a:pos x="936" y="46"/>
                  </a:cxn>
                  <a:cxn ang="0">
                    <a:pos x="890" y="184"/>
                  </a:cxn>
                  <a:cxn ang="0">
                    <a:pos x="737" y="30"/>
                  </a:cxn>
                </a:cxnLst>
                <a:rect l="0" t="0" r="r" b="b"/>
                <a:pathLst>
                  <a:path w="1611" h="1554">
                    <a:moveTo>
                      <a:pt x="1044" y="861"/>
                    </a:moveTo>
                    <a:lnTo>
                      <a:pt x="1074" y="861"/>
                    </a:lnTo>
                    <a:lnTo>
                      <a:pt x="1136" y="892"/>
                    </a:lnTo>
                    <a:lnTo>
                      <a:pt x="1151" y="923"/>
                    </a:lnTo>
                    <a:lnTo>
                      <a:pt x="1166" y="938"/>
                    </a:lnTo>
                    <a:lnTo>
                      <a:pt x="1166" y="954"/>
                    </a:lnTo>
                    <a:lnTo>
                      <a:pt x="1151" y="969"/>
                    </a:lnTo>
                    <a:lnTo>
                      <a:pt x="1105" y="1030"/>
                    </a:lnTo>
                    <a:lnTo>
                      <a:pt x="1044" y="1123"/>
                    </a:lnTo>
                    <a:lnTo>
                      <a:pt x="952" y="1246"/>
                    </a:lnTo>
                    <a:lnTo>
                      <a:pt x="1120" y="1338"/>
                    </a:lnTo>
                    <a:lnTo>
                      <a:pt x="1274" y="1400"/>
                    </a:lnTo>
                    <a:lnTo>
                      <a:pt x="1366" y="1415"/>
                    </a:lnTo>
                    <a:lnTo>
                      <a:pt x="1473" y="1446"/>
                    </a:lnTo>
                    <a:lnTo>
                      <a:pt x="1565" y="1461"/>
                    </a:lnTo>
                    <a:lnTo>
                      <a:pt x="1611" y="1477"/>
                    </a:lnTo>
                    <a:lnTo>
                      <a:pt x="1565" y="1507"/>
                    </a:lnTo>
                    <a:lnTo>
                      <a:pt x="1443" y="1523"/>
                    </a:lnTo>
                    <a:lnTo>
                      <a:pt x="1320" y="1554"/>
                    </a:lnTo>
                    <a:lnTo>
                      <a:pt x="1212" y="1554"/>
                    </a:lnTo>
                    <a:lnTo>
                      <a:pt x="1197" y="1538"/>
                    </a:lnTo>
                    <a:lnTo>
                      <a:pt x="1166" y="1523"/>
                    </a:lnTo>
                    <a:lnTo>
                      <a:pt x="952" y="1369"/>
                    </a:lnTo>
                    <a:lnTo>
                      <a:pt x="890" y="1292"/>
                    </a:lnTo>
                    <a:lnTo>
                      <a:pt x="767" y="1384"/>
                    </a:lnTo>
                    <a:lnTo>
                      <a:pt x="599" y="1430"/>
                    </a:lnTo>
                    <a:lnTo>
                      <a:pt x="430" y="1461"/>
                    </a:lnTo>
                    <a:lnTo>
                      <a:pt x="414" y="1492"/>
                    </a:lnTo>
                    <a:lnTo>
                      <a:pt x="353" y="1492"/>
                    </a:lnTo>
                    <a:lnTo>
                      <a:pt x="353" y="1477"/>
                    </a:lnTo>
                    <a:lnTo>
                      <a:pt x="399" y="1461"/>
                    </a:lnTo>
                    <a:lnTo>
                      <a:pt x="506" y="1430"/>
                    </a:lnTo>
                    <a:lnTo>
                      <a:pt x="660" y="1369"/>
                    </a:lnTo>
                    <a:lnTo>
                      <a:pt x="813" y="1261"/>
                    </a:lnTo>
                    <a:lnTo>
                      <a:pt x="706" y="1169"/>
                    </a:lnTo>
                    <a:lnTo>
                      <a:pt x="645" y="1123"/>
                    </a:lnTo>
                    <a:lnTo>
                      <a:pt x="599" y="1092"/>
                    </a:lnTo>
                    <a:lnTo>
                      <a:pt x="568" y="1077"/>
                    </a:lnTo>
                    <a:lnTo>
                      <a:pt x="568" y="1061"/>
                    </a:lnTo>
                    <a:lnTo>
                      <a:pt x="583" y="1046"/>
                    </a:lnTo>
                    <a:lnTo>
                      <a:pt x="629" y="1046"/>
                    </a:lnTo>
                    <a:lnTo>
                      <a:pt x="691" y="1061"/>
                    </a:lnTo>
                    <a:lnTo>
                      <a:pt x="767" y="1107"/>
                    </a:lnTo>
                    <a:lnTo>
                      <a:pt x="875" y="1200"/>
                    </a:lnTo>
                    <a:lnTo>
                      <a:pt x="921" y="1138"/>
                    </a:lnTo>
                    <a:lnTo>
                      <a:pt x="952" y="1077"/>
                    </a:lnTo>
                    <a:lnTo>
                      <a:pt x="967" y="1000"/>
                    </a:lnTo>
                    <a:lnTo>
                      <a:pt x="967" y="984"/>
                    </a:lnTo>
                    <a:lnTo>
                      <a:pt x="952" y="954"/>
                    </a:lnTo>
                    <a:lnTo>
                      <a:pt x="905" y="954"/>
                    </a:lnTo>
                    <a:lnTo>
                      <a:pt x="844" y="984"/>
                    </a:lnTo>
                    <a:lnTo>
                      <a:pt x="783" y="1000"/>
                    </a:lnTo>
                    <a:lnTo>
                      <a:pt x="675" y="1000"/>
                    </a:lnTo>
                    <a:lnTo>
                      <a:pt x="614" y="969"/>
                    </a:lnTo>
                    <a:lnTo>
                      <a:pt x="614" y="954"/>
                    </a:lnTo>
                    <a:lnTo>
                      <a:pt x="629" y="938"/>
                    </a:lnTo>
                    <a:lnTo>
                      <a:pt x="660" y="938"/>
                    </a:lnTo>
                    <a:lnTo>
                      <a:pt x="829" y="907"/>
                    </a:lnTo>
                    <a:lnTo>
                      <a:pt x="967" y="877"/>
                    </a:lnTo>
                    <a:lnTo>
                      <a:pt x="1044" y="861"/>
                    </a:lnTo>
                    <a:close/>
                    <a:moveTo>
                      <a:pt x="967" y="600"/>
                    </a:moveTo>
                    <a:lnTo>
                      <a:pt x="813" y="630"/>
                    </a:lnTo>
                    <a:lnTo>
                      <a:pt x="767" y="630"/>
                    </a:lnTo>
                    <a:lnTo>
                      <a:pt x="767" y="692"/>
                    </a:lnTo>
                    <a:lnTo>
                      <a:pt x="783" y="738"/>
                    </a:lnTo>
                    <a:lnTo>
                      <a:pt x="783" y="769"/>
                    </a:lnTo>
                    <a:lnTo>
                      <a:pt x="859" y="754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0"/>
                    </a:lnTo>
                    <a:lnTo>
                      <a:pt x="967" y="600"/>
                    </a:lnTo>
                    <a:close/>
                    <a:moveTo>
                      <a:pt x="1044" y="292"/>
                    </a:moveTo>
                    <a:lnTo>
                      <a:pt x="1105" y="323"/>
                    </a:lnTo>
                    <a:lnTo>
                      <a:pt x="1120" y="338"/>
                    </a:lnTo>
                    <a:lnTo>
                      <a:pt x="1136" y="369"/>
                    </a:lnTo>
                    <a:lnTo>
                      <a:pt x="1136" y="384"/>
                    </a:lnTo>
                    <a:lnTo>
                      <a:pt x="1105" y="477"/>
                    </a:lnTo>
                    <a:lnTo>
                      <a:pt x="1120" y="477"/>
                    </a:lnTo>
                    <a:lnTo>
                      <a:pt x="1136" y="461"/>
                    </a:lnTo>
                    <a:lnTo>
                      <a:pt x="1182" y="461"/>
                    </a:lnTo>
                    <a:lnTo>
                      <a:pt x="1212" y="446"/>
                    </a:lnTo>
                    <a:lnTo>
                      <a:pt x="1243" y="446"/>
                    </a:lnTo>
                    <a:lnTo>
                      <a:pt x="1305" y="461"/>
                    </a:lnTo>
                    <a:lnTo>
                      <a:pt x="1366" y="492"/>
                    </a:lnTo>
                    <a:lnTo>
                      <a:pt x="1381" y="523"/>
                    </a:lnTo>
                    <a:lnTo>
                      <a:pt x="1366" y="538"/>
                    </a:lnTo>
                    <a:lnTo>
                      <a:pt x="1274" y="538"/>
                    </a:lnTo>
                    <a:lnTo>
                      <a:pt x="1182" y="554"/>
                    </a:lnTo>
                    <a:lnTo>
                      <a:pt x="1090" y="554"/>
                    </a:lnTo>
                    <a:lnTo>
                      <a:pt x="1074" y="630"/>
                    </a:lnTo>
                    <a:lnTo>
                      <a:pt x="1059" y="692"/>
                    </a:lnTo>
                    <a:lnTo>
                      <a:pt x="1105" y="738"/>
                    </a:lnTo>
                    <a:lnTo>
                      <a:pt x="1105" y="754"/>
                    </a:lnTo>
                    <a:lnTo>
                      <a:pt x="1090" y="754"/>
                    </a:lnTo>
                    <a:lnTo>
                      <a:pt x="936" y="769"/>
                    </a:lnTo>
                    <a:lnTo>
                      <a:pt x="844" y="784"/>
                    </a:lnTo>
                    <a:lnTo>
                      <a:pt x="813" y="800"/>
                    </a:lnTo>
                    <a:lnTo>
                      <a:pt x="798" y="800"/>
                    </a:lnTo>
                    <a:lnTo>
                      <a:pt x="783" y="815"/>
                    </a:lnTo>
                    <a:lnTo>
                      <a:pt x="767" y="846"/>
                    </a:lnTo>
                    <a:lnTo>
                      <a:pt x="767" y="861"/>
                    </a:lnTo>
                    <a:lnTo>
                      <a:pt x="752" y="861"/>
                    </a:lnTo>
                    <a:lnTo>
                      <a:pt x="737" y="830"/>
                    </a:lnTo>
                    <a:lnTo>
                      <a:pt x="721" y="784"/>
                    </a:lnTo>
                    <a:lnTo>
                      <a:pt x="706" y="723"/>
                    </a:lnTo>
                    <a:lnTo>
                      <a:pt x="691" y="630"/>
                    </a:lnTo>
                    <a:lnTo>
                      <a:pt x="629" y="646"/>
                    </a:lnTo>
                    <a:lnTo>
                      <a:pt x="599" y="646"/>
                    </a:lnTo>
                    <a:lnTo>
                      <a:pt x="568" y="661"/>
                    </a:lnTo>
                    <a:lnTo>
                      <a:pt x="506" y="661"/>
                    </a:lnTo>
                    <a:lnTo>
                      <a:pt x="491" y="646"/>
                    </a:lnTo>
                    <a:lnTo>
                      <a:pt x="460" y="646"/>
                    </a:lnTo>
                    <a:lnTo>
                      <a:pt x="460" y="615"/>
                    </a:lnTo>
                    <a:lnTo>
                      <a:pt x="476" y="615"/>
                    </a:lnTo>
                    <a:lnTo>
                      <a:pt x="691" y="569"/>
                    </a:lnTo>
                    <a:lnTo>
                      <a:pt x="675" y="507"/>
                    </a:lnTo>
                    <a:lnTo>
                      <a:pt x="675" y="461"/>
                    </a:lnTo>
                    <a:lnTo>
                      <a:pt x="660" y="415"/>
                    </a:lnTo>
                    <a:lnTo>
                      <a:pt x="660" y="384"/>
                    </a:lnTo>
                    <a:lnTo>
                      <a:pt x="675" y="369"/>
                    </a:lnTo>
                    <a:lnTo>
                      <a:pt x="691" y="369"/>
                    </a:lnTo>
                    <a:lnTo>
                      <a:pt x="706" y="384"/>
                    </a:lnTo>
                    <a:lnTo>
                      <a:pt x="737" y="384"/>
                    </a:lnTo>
                    <a:lnTo>
                      <a:pt x="752" y="400"/>
                    </a:lnTo>
                    <a:lnTo>
                      <a:pt x="767" y="400"/>
                    </a:lnTo>
                    <a:lnTo>
                      <a:pt x="767" y="430"/>
                    </a:lnTo>
                    <a:lnTo>
                      <a:pt x="783" y="477"/>
                    </a:lnTo>
                    <a:lnTo>
                      <a:pt x="783" y="538"/>
                    </a:lnTo>
                    <a:lnTo>
                      <a:pt x="890" y="523"/>
                    </a:lnTo>
                    <a:lnTo>
                      <a:pt x="998" y="492"/>
                    </a:lnTo>
                    <a:lnTo>
                      <a:pt x="998" y="446"/>
                    </a:lnTo>
                    <a:lnTo>
                      <a:pt x="1013" y="415"/>
                    </a:lnTo>
                    <a:lnTo>
                      <a:pt x="1013" y="353"/>
                    </a:lnTo>
                    <a:lnTo>
                      <a:pt x="998" y="323"/>
                    </a:lnTo>
                    <a:lnTo>
                      <a:pt x="998" y="292"/>
                    </a:lnTo>
                    <a:lnTo>
                      <a:pt x="1044" y="292"/>
                    </a:lnTo>
                    <a:close/>
                    <a:moveTo>
                      <a:pt x="1166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8" y="200"/>
                    </a:lnTo>
                    <a:lnTo>
                      <a:pt x="1289" y="230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998" y="292"/>
                    </a:lnTo>
                    <a:lnTo>
                      <a:pt x="890" y="307"/>
                    </a:lnTo>
                    <a:lnTo>
                      <a:pt x="721" y="338"/>
                    </a:lnTo>
                    <a:lnTo>
                      <a:pt x="568" y="353"/>
                    </a:lnTo>
                    <a:lnTo>
                      <a:pt x="476" y="353"/>
                    </a:lnTo>
                    <a:lnTo>
                      <a:pt x="460" y="384"/>
                    </a:lnTo>
                    <a:lnTo>
                      <a:pt x="460" y="446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0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5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5" y="1430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0" y="1046"/>
                    </a:lnTo>
                    <a:lnTo>
                      <a:pt x="246" y="1000"/>
                    </a:lnTo>
                    <a:lnTo>
                      <a:pt x="276" y="861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5"/>
                    </a:lnTo>
                    <a:lnTo>
                      <a:pt x="338" y="353"/>
                    </a:lnTo>
                    <a:lnTo>
                      <a:pt x="307" y="292"/>
                    </a:lnTo>
                    <a:lnTo>
                      <a:pt x="307" y="277"/>
                    </a:lnTo>
                    <a:lnTo>
                      <a:pt x="322" y="246"/>
                    </a:lnTo>
                    <a:lnTo>
                      <a:pt x="353" y="246"/>
                    </a:lnTo>
                    <a:lnTo>
                      <a:pt x="414" y="277"/>
                    </a:lnTo>
                    <a:lnTo>
                      <a:pt x="691" y="246"/>
                    </a:lnTo>
                    <a:lnTo>
                      <a:pt x="905" y="215"/>
                    </a:lnTo>
                    <a:lnTo>
                      <a:pt x="1059" y="184"/>
                    </a:lnTo>
                    <a:lnTo>
                      <a:pt x="1166" y="169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59" y="15"/>
                    </a:lnTo>
                    <a:lnTo>
                      <a:pt x="905" y="30"/>
                    </a:lnTo>
                    <a:lnTo>
                      <a:pt x="936" y="46"/>
                    </a:lnTo>
                    <a:lnTo>
                      <a:pt x="952" y="92"/>
                    </a:lnTo>
                    <a:lnTo>
                      <a:pt x="952" y="169"/>
                    </a:lnTo>
                    <a:lnTo>
                      <a:pt x="936" y="184"/>
                    </a:lnTo>
                    <a:lnTo>
                      <a:pt x="890" y="184"/>
                    </a:lnTo>
                    <a:lnTo>
                      <a:pt x="859" y="153"/>
                    </a:lnTo>
                    <a:lnTo>
                      <a:pt x="829" y="138"/>
                    </a:lnTo>
                    <a:lnTo>
                      <a:pt x="798" y="92"/>
                    </a:lnTo>
                    <a:lnTo>
                      <a:pt x="737" y="30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" name="Freeform 122"/>
              <p:cNvSpPr>
                <a:spLocks noEditPoints="1"/>
              </p:cNvSpPr>
              <p:nvPr/>
            </p:nvSpPr>
            <p:spPr bwMode="auto">
              <a:xfrm>
                <a:off x="17513" y="19067"/>
                <a:ext cx="1535" cy="1447"/>
              </a:xfrm>
              <a:custGeom>
                <a:avLst/>
                <a:gdLst/>
                <a:ahLst/>
                <a:cxnLst>
                  <a:cxn ang="0">
                    <a:pos x="1304" y="570"/>
                  </a:cxn>
                  <a:cxn ang="0">
                    <a:pos x="1396" y="647"/>
                  </a:cxn>
                  <a:cxn ang="0">
                    <a:pos x="1258" y="662"/>
                  </a:cxn>
                  <a:cxn ang="0">
                    <a:pos x="798" y="739"/>
                  </a:cxn>
                  <a:cxn ang="0">
                    <a:pos x="921" y="862"/>
                  </a:cxn>
                  <a:cxn ang="0">
                    <a:pos x="1059" y="862"/>
                  </a:cxn>
                  <a:cxn ang="0">
                    <a:pos x="1059" y="908"/>
                  </a:cxn>
                  <a:cxn ang="0">
                    <a:pos x="783" y="939"/>
                  </a:cxn>
                  <a:cxn ang="0">
                    <a:pos x="798" y="1154"/>
                  </a:cxn>
                  <a:cxn ang="0">
                    <a:pos x="1090" y="1293"/>
                  </a:cxn>
                  <a:cxn ang="0">
                    <a:pos x="1504" y="1324"/>
                  </a:cxn>
                  <a:cxn ang="0">
                    <a:pos x="1504" y="1370"/>
                  </a:cxn>
                  <a:cxn ang="0">
                    <a:pos x="1243" y="1447"/>
                  </a:cxn>
                  <a:cxn ang="0">
                    <a:pos x="445" y="1016"/>
                  </a:cxn>
                  <a:cxn ang="0">
                    <a:pos x="307" y="1170"/>
                  </a:cxn>
                  <a:cxn ang="0">
                    <a:pos x="15" y="1354"/>
                  </a:cxn>
                  <a:cxn ang="0">
                    <a:pos x="123" y="1247"/>
                  </a:cxn>
                  <a:cxn ang="0">
                    <a:pos x="368" y="939"/>
                  </a:cxn>
                  <a:cxn ang="0">
                    <a:pos x="430" y="816"/>
                  </a:cxn>
                  <a:cxn ang="0">
                    <a:pos x="537" y="908"/>
                  </a:cxn>
                  <a:cxn ang="0">
                    <a:pos x="537" y="954"/>
                  </a:cxn>
                  <a:cxn ang="0">
                    <a:pos x="552" y="1031"/>
                  </a:cxn>
                  <a:cxn ang="0">
                    <a:pos x="706" y="1139"/>
                  </a:cxn>
                  <a:cxn ang="0">
                    <a:pos x="691" y="739"/>
                  </a:cxn>
                  <a:cxn ang="0">
                    <a:pos x="353" y="785"/>
                  </a:cxn>
                  <a:cxn ang="0">
                    <a:pos x="184" y="816"/>
                  </a:cxn>
                  <a:cxn ang="0">
                    <a:pos x="107" y="754"/>
                  </a:cxn>
                  <a:cxn ang="0">
                    <a:pos x="706" y="647"/>
                  </a:cxn>
                  <a:cxn ang="0">
                    <a:pos x="1120" y="570"/>
                  </a:cxn>
                  <a:cxn ang="0">
                    <a:pos x="844" y="77"/>
                  </a:cxn>
                  <a:cxn ang="0">
                    <a:pos x="568" y="139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2"/>
                  </a:cxn>
                  <a:cxn ang="0">
                    <a:pos x="767" y="308"/>
                  </a:cxn>
                  <a:cxn ang="0">
                    <a:pos x="598" y="385"/>
                  </a:cxn>
                  <a:cxn ang="0">
                    <a:pos x="706" y="462"/>
                  </a:cxn>
                  <a:cxn ang="0">
                    <a:pos x="829" y="447"/>
                  </a:cxn>
                  <a:cxn ang="0">
                    <a:pos x="936" y="185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70"/>
                  </a:cxn>
                  <a:cxn ang="0">
                    <a:pos x="645" y="539"/>
                  </a:cxn>
                  <a:cxn ang="0">
                    <a:pos x="614" y="585"/>
                  </a:cxn>
                  <a:cxn ang="0">
                    <a:pos x="583" y="554"/>
                  </a:cxn>
                  <a:cxn ang="0">
                    <a:pos x="506" y="262"/>
                  </a:cxn>
                  <a:cxn ang="0">
                    <a:pos x="445" y="62"/>
                  </a:cxn>
                  <a:cxn ang="0">
                    <a:pos x="552" y="77"/>
                  </a:cxn>
                  <a:cxn ang="0">
                    <a:pos x="844" y="16"/>
                  </a:cxn>
                </a:cxnLst>
                <a:rect l="0" t="0" r="r" b="b"/>
                <a:pathLst>
                  <a:path w="1535" h="1447">
                    <a:moveTo>
                      <a:pt x="1212" y="554"/>
                    </a:moveTo>
                    <a:lnTo>
                      <a:pt x="1243" y="554"/>
                    </a:lnTo>
                    <a:lnTo>
                      <a:pt x="1304" y="570"/>
                    </a:lnTo>
                    <a:lnTo>
                      <a:pt x="1381" y="600"/>
                    </a:lnTo>
                    <a:lnTo>
                      <a:pt x="1412" y="631"/>
                    </a:lnTo>
                    <a:lnTo>
                      <a:pt x="1396" y="647"/>
                    </a:lnTo>
                    <a:lnTo>
                      <a:pt x="1381" y="647"/>
                    </a:lnTo>
                    <a:lnTo>
                      <a:pt x="1350" y="662"/>
                    </a:lnTo>
                    <a:lnTo>
                      <a:pt x="1258" y="662"/>
                    </a:lnTo>
                    <a:lnTo>
                      <a:pt x="982" y="677"/>
                    </a:lnTo>
                    <a:lnTo>
                      <a:pt x="752" y="693"/>
                    </a:lnTo>
                    <a:lnTo>
                      <a:pt x="798" y="739"/>
                    </a:lnTo>
                    <a:lnTo>
                      <a:pt x="798" y="908"/>
                    </a:lnTo>
                    <a:lnTo>
                      <a:pt x="859" y="893"/>
                    </a:lnTo>
                    <a:lnTo>
                      <a:pt x="921" y="862"/>
                    </a:lnTo>
                    <a:lnTo>
                      <a:pt x="967" y="847"/>
                    </a:lnTo>
                    <a:lnTo>
                      <a:pt x="1028" y="847"/>
                    </a:lnTo>
                    <a:lnTo>
                      <a:pt x="1059" y="862"/>
                    </a:lnTo>
                    <a:lnTo>
                      <a:pt x="1090" y="893"/>
                    </a:lnTo>
                    <a:lnTo>
                      <a:pt x="1090" y="908"/>
                    </a:lnTo>
                    <a:lnTo>
                      <a:pt x="1059" y="908"/>
                    </a:lnTo>
                    <a:lnTo>
                      <a:pt x="936" y="924"/>
                    </a:lnTo>
                    <a:lnTo>
                      <a:pt x="844" y="939"/>
                    </a:lnTo>
                    <a:lnTo>
                      <a:pt x="783" y="939"/>
                    </a:lnTo>
                    <a:lnTo>
                      <a:pt x="783" y="1047"/>
                    </a:lnTo>
                    <a:lnTo>
                      <a:pt x="767" y="1154"/>
                    </a:lnTo>
                    <a:lnTo>
                      <a:pt x="798" y="1154"/>
                    </a:lnTo>
                    <a:lnTo>
                      <a:pt x="813" y="1170"/>
                    </a:lnTo>
                    <a:lnTo>
                      <a:pt x="967" y="1247"/>
                    </a:lnTo>
                    <a:lnTo>
                      <a:pt x="1090" y="1293"/>
                    </a:lnTo>
                    <a:lnTo>
                      <a:pt x="1228" y="1308"/>
                    </a:lnTo>
                    <a:lnTo>
                      <a:pt x="1350" y="1308"/>
                    </a:lnTo>
                    <a:lnTo>
                      <a:pt x="1504" y="1324"/>
                    </a:lnTo>
                    <a:lnTo>
                      <a:pt x="1535" y="1324"/>
                    </a:lnTo>
                    <a:lnTo>
                      <a:pt x="1535" y="1339"/>
                    </a:lnTo>
                    <a:lnTo>
                      <a:pt x="1504" y="1370"/>
                    </a:lnTo>
                    <a:lnTo>
                      <a:pt x="1458" y="1385"/>
                    </a:lnTo>
                    <a:lnTo>
                      <a:pt x="1304" y="1431"/>
                    </a:lnTo>
                    <a:lnTo>
                      <a:pt x="1243" y="1447"/>
                    </a:lnTo>
                    <a:lnTo>
                      <a:pt x="1120" y="1447"/>
                    </a:lnTo>
                    <a:lnTo>
                      <a:pt x="783" y="1247"/>
                    </a:lnTo>
                    <a:lnTo>
                      <a:pt x="445" y="1016"/>
                    </a:lnTo>
                    <a:lnTo>
                      <a:pt x="399" y="1062"/>
                    </a:lnTo>
                    <a:lnTo>
                      <a:pt x="368" y="1108"/>
                    </a:lnTo>
                    <a:lnTo>
                      <a:pt x="307" y="1170"/>
                    </a:lnTo>
                    <a:lnTo>
                      <a:pt x="184" y="1277"/>
                    </a:lnTo>
                    <a:lnTo>
                      <a:pt x="92" y="1339"/>
                    </a:lnTo>
                    <a:lnTo>
                      <a:pt x="15" y="1354"/>
                    </a:lnTo>
                    <a:lnTo>
                      <a:pt x="0" y="1354"/>
                    </a:lnTo>
                    <a:lnTo>
                      <a:pt x="61" y="1293"/>
                    </a:lnTo>
                    <a:lnTo>
                      <a:pt x="123" y="1247"/>
                    </a:lnTo>
                    <a:lnTo>
                      <a:pt x="199" y="1170"/>
                    </a:lnTo>
                    <a:lnTo>
                      <a:pt x="307" y="1047"/>
                    </a:lnTo>
                    <a:lnTo>
                      <a:pt x="368" y="939"/>
                    </a:lnTo>
                    <a:lnTo>
                      <a:pt x="384" y="862"/>
                    </a:lnTo>
                    <a:lnTo>
                      <a:pt x="384" y="816"/>
                    </a:lnTo>
                    <a:lnTo>
                      <a:pt x="430" y="816"/>
                    </a:lnTo>
                    <a:lnTo>
                      <a:pt x="491" y="847"/>
                    </a:lnTo>
                    <a:lnTo>
                      <a:pt x="522" y="877"/>
                    </a:lnTo>
                    <a:lnTo>
                      <a:pt x="537" y="908"/>
                    </a:lnTo>
                    <a:lnTo>
                      <a:pt x="552" y="924"/>
                    </a:lnTo>
                    <a:lnTo>
                      <a:pt x="552" y="939"/>
                    </a:lnTo>
                    <a:lnTo>
                      <a:pt x="537" y="954"/>
                    </a:lnTo>
                    <a:lnTo>
                      <a:pt x="506" y="970"/>
                    </a:lnTo>
                    <a:lnTo>
                      <a:pt x="491" y="1000"/>
                    </a:lnTo>
                    <a:lnTo>
                      <a:pt x="552" y="1031"/>
                    </a:lnTo>
                    <a:lnTo>
                      <a:pt x="598" y="1077"/>
                    </a:lnTo>
                    <a:lnTo>
                      <a:pt x="645" y="1108"/>
                    </a:lnTo>
                    <a:lnTo>
                      <a:pt x="706" y="1139"/>
                    </a:lnTo>
                    <a:lnTo>
                      <a:pt x="706" y="831"/>
                    </a:lnTo>
                    <a:lnTo>
                      <a:pt x="691" y="785"/>
                    </a:lnTo>
                    <a:lnTo>
                      <a:pt x="691" y="739"/>
                    </a:lnTo>
                    <a:lnTo>
                      <a:pt x="675" y="724"/>
                    </a:lnTo>
                    <a:lnTo>
                      <a:pt x="460" y="754"/>
                    </a:lnTo>
                    <a:lnTo>
                      <a:pt x="353" y="785"/>
                    </a:lnTo>
                    <a:lnTo>
                      <a:pt x="261" y="800"/>
                    </a:lnTo>
                    <a:lnTo>
                      <a:pt x="215" y="816"/>
                    </a:lnTo>
                    <a:lnTo>
                      <a:pt x="184" y="816"/>
                    </a:lnTo>
                    <a:lnTo>
                      <a:pt x="123" y="785"/>
                    </a:lnTo>
                    <a:lnTo>
                      <a:pt x="107" y="770"/>
                    </a:lnTo>
                    <a:lnTo>
                      <a:pt x="107" y="754"/>
                    </a:lnTo>
                    <a:lnTo>
                      <a:pt x="123" y="739"/>
                    </a:lnTo>
                    <a:lnTo>
                      <a:pt x="460" y="693"/>
                    </a:lnTo>
                    <a:lnTo>
                      <a:pt x="706" y="647"/>
                    </a:lnTo>
                    <a:lnTo>
                      <a:pt x="905" y="616"/>
                    </a:lnTo>
                    <a:lnTo>
                      <a:pt x="1028" y="600"/>
                    </a:lnTo>
                    <a:lnTo>
                      <a:pt x="1120" y="570"/>
                    </a:lnTo>
                    <a:lnTo>
                      <a:pt x="1182" y="570"/>
                    </a:lnTo>
                    <a:lnTo>
                      <a:pt x="1212" y="554"/>
                    </a:lnTo>
                    <a:close/>
                    <a:moveTo>
                      <a:pt x="844" y="77"/>
                    </a:moveTo>
                    <a:lnTo>
                      <a:pt x="752" y="93"/>
                    </a:lnTo>
                    <a:lnTo>
                      <a:pt x="660" y="123"/>
                    </a:lnTo>
                    <a:lnTo>
                      <a:pt x="568" y="139"/>
                    </a:lnTo>
                    <a:lnTo>
                      <a:pt x="568" y="170"/>
                    </a:lnTo>
                    <a:lnTo>
                      <a:pt x="583" y="216"/>
                    </a:lnTo>
                    <a:lnTo>
                      <a:pt x="583" y="277"/>
                    </a:lnTo>
                    <a:lnTo>
                      <a:pt x="645" y="262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3" y="247"/>
                    </a:lnTo>
                    <a:lnTo>
                      <a:pt x="829" y="247"/>
                    </a:lnTo>
                    <a:lnTo>
                      <a:pt x="844" y="262"/>
                    </a:lnTo>
                    <a:lnTo>
                      <a:pt x="844" y="277"/>
                    </a:lnTo>
                    <a:lnTo>
                      <a:pt x="813" y="293"/>
                    </a:lnTo>
                    <a:lnTo>
                      <a:pt x="767" y="308"/>
                    </a:lnTo>
                    <a:lnTo>
                      <a:pt x="706" y="308"/>
                    </a:lnTo>
                    <a:lnTo>
                      <a:pt x="583" y="339"/>
                    </a:lnTo>
                    <a:lnTo>
                      <a:pt x="598" y="385"/>
                    </a:lnTo>
                    <a:lnTo>
                      <a:pt x="598" y="477"/>
                    </a:lnTo>
                    <a:lnTo>
                      <a:pt x="645" y="462"/>
                    </a:lnTo>
                    <a:lnTo>
                      <a:pt x="706" y="462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9" y="447"/>
                    </a:lnTo>
                    <a:lnTo>
                      <a:pt x="875" y="447"/>
                    </a:lnTo>
                    <a:lnTo>
                      <a:pt x="905" y="400"/>
                    </a:lnTo>
                    <a:lnTo>
                      <a:pt x="936" y="185"/>
                    </a:lnTo>
                    <a:lnTo>
                      <a:pt x="951" y="123"/>
                    </a:lnTo>
                    <a:lnTo>
                      <a:pt x="951" y="93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4" y="31"/>
                    </a:lnTo>
                    <a:lnTo>
                      <a:pt x="1074" y="62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9"/>
                    </a:lnTo>
                    <a:lnTo>
                      <a:pt x="1044" y="231"/>
                    </a:lnTo>
                    <a:lnTo>
                      <a:pt x="967" y="539"/>
                    </a:lnTo>
                    <a:lnTo>
                      <a:pt x="936" y="570"/>
                    </a:lnTo>
                    <a:lnTo>
                      <a:pt x="921" y="570"/>
                    </a:lnTo>
                    <a:lnTo>
                      <a:pt x="859" y="508"/>
                    </a:lnTo>
                    <a:lnTo>
                      <a:pt x="767" y="508"/>
                    </a:lnTo>
                    <a:lnTo>
                      <a:pt x="645" y="539"/>
                    </a:lnTo>
                    <a:lnTo>
                      <a:pt x="629" y="539"/>
                    </a:lnTo>
                    <a:lnTo>
                      <a:pt x="629" y="570"/>
                    </a:lnTo>
                    <a:lnTo>
                      <a:pt x="614" y="585"/>
                    </a:lnTo>
                    <a:lnTo>
                      <a:pt x="614" y="570"/>
                    </a:lnTo>
                    <a:lnTo>
                      <a:pt x="598" y="570"/>
                    </a:lnTo>
                    <a:lnTo>
                      <a:pt x="583" y="554"/>
                    </a:lnTo>
                    <a:lnTo>
                      <a:pt x="552" y="493"/>
                    </a:lnTo>
                    <a:lnTo>
                      <a:pt x="537" y="447"/>
                    </a:lnTo>
                    <a:lnTo>
                      <a:pt x="506" y="262"/>
                    </a:lnTo>
                    <a:lnTo>
                      <a:pt x="460" y="154"/>
                    </a:lnTo>
                    <a:lnTo>
                      <a:pt x="445" y="93"/>
                    </a:lnTo>
                    <a:lnTo>
                      <a:pt x="445" y="62"/>
                    </a:lnTo>
                    <a:lnTo>
                      <a:pt x="506" y="62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6" y="47"/>
                    </a:lnTo>
                    <a:lnTo>
                      <a:pt x="798" y="16"/>
                    </a:lnTo>
                    <a:lnTo>
                      <a:pt x="844" y="16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7" name="Freeform 123"/>
              <p:cNvSpPr>
                <a:spLocks noEditPoints="1"/>
              </p:cNvSpPr>
              <p:nvPr/>
            </p:nvSpPr>
            <p:spPr bwMode="auto">
              <a:xfrm>
                <a:off x="19094" y="19283"/>
                <a:ext cx="1166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4" y="569"/>
                  </a:cxn>
                  <a:cxn ang="0">
                    <a:pos x="844" y="508"/>
                  </a:cxn>
                  <a:cxn ang="0">
                    <a:pos x="890" y="508"/>
                  </a:cxn>
                  <a:cxn ang="0">
                    <a:pos x="890" y="769"/>
                  </a:cxn>
                  <a:cxn ang="0">
                    <a:pos x="844" y="769"/>
                  </a:cxn>
                  <a:cxn ang="0">
                    <a:pos x="844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83" y="15"/>
                  </a:cxn>
                  <a:cxn ang="0">
                    <a:pos x="491" y="31"/>
                  </a:cxn>
                  <a:cxn ang="0">
                    <a:pos x="399" y="77"/>
                  </a:cxn>
                  <a:cxn ang="0">
                    <a:pos x="307" y="154"/>
                  </a:cxn>
                  <a:cxn ang="0">
                    <a:pos x="245" y="261"/>
                  </a:cxn>
                  <a:cxn ang="0">
                    <a:pos x="184" y="431"/>
                  </a:cxn>
                  <a:cxn ang="0">
                    <a:pos x="168" y="631"/>
                  </a:cxn>
                  <a:cxn ang="0">
                    <a:pos x="184" y="831"/>
                  </a:cxn>
                  <a:cxn ang="0">
                    <a:pos x="245" y="984"/>
                  </a:cxn>
                  <a:cxn ang="0">
                    <a:pos x="307" y="1092"/>
                  </a:cxn>
                  <a:cxn ang="0">
                    <a:pos x="399" y="1169"/>
                  </a:cxn>
                  <a:cxn ang="0">
                    <a:pos x="491" y="1215"/>
                  </a:cxn>
                  <a:cxn ang="0">
                    <a:pos x="583" y="1231"/>
                  </a:cxn>
                  <a:cxn ang="0">
                    <a:pos x="675" y="1215"/>
                  </a:cxn>
                  <a:cxn ang="0">
                    <a:pos x="767" y="1169"/>
                  </a:cxn>
                  <a:cxn ang="0">
                    <a:pos x="859" y="1092"/>
                  </a:cxn>
                  <a:cxn ang="0">
                    <a:pos x="920" y="984"/>
                  </a:cxn>
                  <a:cxn ang="0">
                    <a:pos x="982" y="831"/>
                  </a:cxn>
                  <a:cxn ang="0">
                    <a:pos x="997" y="631"/>
                  </a:cxn>
                  <a:cxn ang="0">
                    <a:pos x="966" y="400"/>
                  </a:cxn>
                  <a:cxn ang="0">
                    <a:pos x="905" y="215"/>
                  </a:cxn>
                  <a:cxn ang="0">
                    <a:pos x="813" y="107"/>
                  </a:cxn>
                  <a:cxn ang="0">
                    <a:pos x="690" y="31"/>
                  </a:cxn>
                  <a:cxn ang="0">
                    <a:pos x="583" y="15"/>
                  </a:cxn>
                  <a:cxn ang="0">
                    <a:pos x="583" y="0"/>
                  </a:cxn>
                  <a:cxn ang="0">
                    <a:pos x="767" y="31"/>
                  </a:cxn>
                  <a:cxn ang="0">
                    <a:pos x="920" y="123"/>
                  </a:cxn>
                  <a:cxn ang="0">
                    <a:pos x="1059" y="261"/>
                  </a:cxn>
                  <a:cxn ang="0">
                    <a:pos x="1135" y="431"/>
                  </a:cxn>
                  <a:cxn ang="0">
                    <a:pos x="1166" y="646"/>
                  </a:cxn>
                  <a:cxn ang="0">
                    <a:pos x="1135" y="861"/>
                  </a:cxn>
                  <a:cxn ang="0">
                    <a:pos x="1059" y="1031"/>
                  </a:cxn>
                  <a:cxn ang="0">
                    <a:pos x="920" y="1169"/>
                  </a:cxn>
                  <a:cxn ang="0">
                    <a:pos x="767" y="1261"/>
                  </a:cxn>
                  <a:cxn ang="0">
                    <a:pos x="583" y="1292"/>
                  </a:cxn>
                  <a:cxn ang="0">
                    <a:pos x="399" y="1261"/>
                  </a:cxn>
                  <a:cxn ang="0">
                    <a:pos x="245" y="1169"/>
                  </a:cxn>
                  <a:cxn ang="0">
                    <a:pos x="122" y="1031"/>
                  </a:cxn>
                  <a:cxn ang="0">
                    <a:pos x="30" y="861"/>
                  </a:cxn>
                  <a:cxn ang="0">
                    <a:pos x="0" y="646"/>
                  </a:cxn>
                  <a:cxn ang="0">
                    <a:pos x="30" y="431"/>
                  </a:cxn>
                  <a:cxn ang="0">
                    <a:pos x="107" y="261"/>
                  </a:cxn>
                  <a:cxn ang="0">
                    <a:pos x="245" y="123"/>
                  </a:cxn>
                  <a:cxn ang="0">
                    <a:pos x="399" y="31"/>
                  </a:cxn>
                  <a:cxn ang="0">
                    <a:pos x="583" y="0"/>
                  </a:cxn>
                </a:cxnLst>
                <a:rect l="0" t="0" r="r" b="b"/>
                <a:pathLst>
                  <a:path w="1166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4" y="569"/>
                    </a:lnTo>
                    <a:lnTo>
                      <a:pt x="844" y="508"/>
                    </a:lnTo>
                    <a:lnTo>
                      <a:pt x="890" y="508"/>
                    </a:lnTo>
                    <a:lnTo>
                      <a:pt x="890" y="769"/>
                    </a:lnTo>
                    <a:lnTo>
                      <a:pt x="844" y="769"/>
                    </a:lnTo>
                    <a:lnTo>
                      <a:pt x="844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83" y="15"/>
                    </a:moveTo>
                    <a:lnTo>
                      <a:pt x="491" y="31"/>
                    </a:lnTo>
                    <a:lnTo>
                      <a:pt x="399" y="77"/>
                    </a:lnTo>
                    <a:lnTo>
                      <a:pt x="307" y="154"/>
                    </a:lnTo>
                    <a:lnTo>
                      <a:pt x="245" y="261"/>
                    </a:lnTo>
                    <a:lnTo>
                      <a:pt x="184" y="431"/>
                    </a:lnTo>
                    <a:lnTo>
                      <a:pt x="168" y="631"/>
                    </a:lnTo>
                    <a:lnTo>
                      <a:pt x="184" y="831"/>
                    </a:lnTo>
                    <a:lnTo>
                      <a:pt x="245" y="984"/>
                    </a:lnTo>
                    <a:lnTo>
                      <a:pt x="307" y="1092"/>
                    </a:lnTo>
                    <a:lnTo>
                      <a:pt x="399" y="1169"/>
                    </a:lnTo>
                    <a:lnTo>
                      <a:pt x="491" y="1215"/>
                    </a:lnTo>
                    <a:lnTo>
                      <a:pt x="583" y="1231"/>
                    </a:lnTo>
                    <a:lnTo>
                      <a:pt x="675" y="1215"/>
                    </a:lnTo>
                    <a:lnTo>
                      <a:pt x="767" y="1169"/>
                    </a:lnTo>
                    <a:lnTo>
                      <a:pt x="859" y="1092"/>
                    </a:lnTo>
                    <a:lnTo>
                      <a:pt x="920" y="984"/>
                    </a:lnTo>
                    <a:lnTo>
                      <a:pt x="982" y="831"/>
                    </a:lnTo>
                    <a:lnTo>
                      <a:pt x="997" y="631"/>
                    </a:lnTo>
                    <a:lnTo>
                      <a:pt x="966" y="400"/>
                    </a:lnTo>
                    <a:lnTo>
                      <a:pt x="905" y="215"/>
                    </a:lnTo>
                    <a:lnTo>
                      <a:pt x="813" y="107"/>
                    </a:lnTo>
                    <a:lnTo>
                      <a:pt x="690" y="31"/>
                    </a:lnTo>
                    <a:lnTo>
                      <a:pt x="583" y="15"/>
                    </a:lnTo>
                    <a:close/>
                    <a:moveTo>
                      <a:pt x="583" y="0"/>
                    </a:moveTo>
                    <a:lnTo>
                      <a:pt x="767" y="31"/>
                    </a:lnTo>
                    <a:lnTo>
                      <a:pt x="920" y="123"/>
                    </a:lnTo>
                    <a:lnTo>
                      <a:pt x="1059" y="261"/>
                    </a:lnTo>
                    <a:lnTo>
                      <a:pt x="1135" y="431"/>
                    </a:lnTo>
                    <a:lnTo>
                      <a:pt x="1166" y="646"/>
                    </a:lnTo>
                    <a:lnTo>
                      <a:pt x="1135" y="861"/>
                    </a:lnTo>
                    <a:lnTo>
                      <a:pt x="1059" y="1031"/>
                    </a:lnTo>
                    <a:lnTo>
                      <a:pt x="920" y="1169"/>
                    </a:lnTo>
                    <a:lnTo>
                      <a:pt x="767" y="1261"/>
                    </a:lnTo>
                    <a:lnTo>
                      <a:pt x="583" y="1292"/>
                    </a:lnTo>
                    <a:lnTo>
                      <a:pt x="399" y="1261"/>
                    </a:lnTo>
                    <a:lnTo>
                      <a:pt x="245" y="1169"/>
                    </a:lnTo>
                    <a:lnTo>
                      <a:pt x="122" y="1031"/>
                    </a:lnTo>
                    <a:lnTo>
                      <a:pt x="30" y="861"/>
                    </a:lnTo>
                    <a:lnTo>
                      <a:pt x="0" y="646"/>
                    </a:lnTo>
                    <a:lnTo>
                      <a:pt x="30" y="431"/>
                    </a:lnTo>
                    <a:lnTo>
                      <a:pt x="107" y="261"/>
                    </a:lnTo>
                    <a:lnTo>
                      <a:pt x="245" y="123"/>
                    </a:lnTo>
                    <a:lnTo>
                      <a:pt x="399" y="31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8" name="Freeform 124"/>
              <p:cNvSpPr>
                <a:spLocks/>
              </p:cNvSpPr>
              <p:nvPr/>
            </p:nvSpPr>
            <p:spPr bwMode="auto">
              <a:xfrm>
                <a:off x="20598" y="19175"/>
                <a:ext cx="414" cy="178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3" y="46"/>
                  </a:cxn>
                  <a:cxn ang="0">
                    <a:pos x="245" y="231"/>
                  </a:cxn>
                  <a:cxn ang="0">
                    <a:pos x="153" y="446"/>
                  </a:cxn>
                  <a:cxn ang="0">
                    <a:pos x="107" y="662"/>
                  </a:cxn>
                  <a:cxn ang="0">
                    <a:pos x="92" y="892"/>
                  </a:cxn>
                  <a:cxn ang="0">
                    <a:pos x="107" y="1108"/>
                  </a:cxn>
                  <a:cxn ang="0">
                    <a:pos x="153" y="1323"/>
                  </a:cxn>
                  <a:cxn ang="0">
                    <a:pos x="230" y="1539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5"/>
                  </a:cxn>
                  <a:cxn ang="0">
                    <a:pos x="399" y="1785"/>
                  </a:cxn>
                  <a:cxn ang="0">
                    <a:pos x="368" y="1769"/>
                  </a:cxn>
                  <a:cxn ang="0">
                    <a:pos x="291" y="1692"/>
                  </a:cxn>
                  <a:cxn ang="0">
                    <a:pos x="214" y="1585"/>
                  </a:cxn>
                  <a:cxn ang="0">
                    <a:pos x="122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7" y="354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3" y="0"/>
                  </a:cxn>
                </a:cxnLst>
                <a:rect l="0" t="0" r="r" b="b"/>
                <a:pathLst>
                  <a:path w="414" h="1785">
                    <a:moveTo>
                      <a:pt x="383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3" y="46"/>
                    </a:lnTo>
                    <a:lnTo>
                      <a:pt x="245" y="231"/>
                    </a:lnTo>
                    <a:lnTo>
                      <a:pt x="153" y="446"/>
                    </a:lnTo>
                    <a:lnTo>
                      <a:pt x="107" y="662"/>
                    </a:lnTo>
                    <a:lnTo>
                      <a:pt x="92" y="892"/>
                    </a:lnTo>
                    <a:lnTo>
                      <a:pt x="107" y="1108"/>
                    </a:lnTo>
                    <a:lnTo>
                      <a:pt x="153" y="1323"/>
                    </a:lnTo>
                    <a:lnTo>
                      <a:pt x="230" y="1539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5"/>
                    </a:lnTo>
                    <a:lnTo>
                      <a:pt x="399" y="1785"/>
                    </a:lnTo>
                    <a:lnTo>
                      <a:pt x="368" y="1769"/>
                    </a:lnTo>
                    <a:lnTo>
                      <a:pt x="291" y="1692"/>
                    </a:lnTo>
                    <a:lnTo>
                      <a:pt x="214" y="1585"/>
                    </a:lnTo>
                    <a:lnTo>
                      <a:pt x="122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7" y="354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9" name="Freeform 125"/>
              <p:cNvSpPr>
                <a:spLocks/>
              </p:cNvSpPr>
              <p:nvPr/>
            </p:nvSpPr>
            <p:spPr bwMode="auto">
              <a:xfrm>
                <a:off x="21150" y="19729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2"/>
                  </a:cxn>
                  <a:cxn ang="0">
                    <a:pos x="721" y="754"/>
                  </a:cxn>
                  <a:cxn ang="0">
                    <a:pos x="783" y="738"/>
                  </a:cxn>
                  <a:cxn ang="0">
                    <a:pos x="875" y="662"/>
                  </a:cxn>
                  <a:cxn ang="0">
                    <a:pos x="921" y="538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69"/>
                  </a:cxn>
                  <a:cxn ang="0">
                    <a:pos x="675" y="785"/>
                  </a:cxn>
                  <a:cxn ang="0">
                    <a:pos x="599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8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38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8"/>
                  </a:cxn>
                  <a:cxn ang="0">
                    <a:pos x="200" y="800"/>
                  </a:cxn>
                  <a:cxn ang="0">
                    <a:pos x="138" y="815"/>
                  </a:cxn>
                  <a:cxn ang="0">
                    <a:pos x="108" y="754"/>
                  </a:cxn>
                  <a:cxn ang="0">
                    <a:pos x="123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8" y="77"/>
                  </a:cxn>
                  <a:cxn ang="0">
                    <a:pos x="61" y="169"/>
                  </a:cxn>
                  <a:cxn ang="0">
                    <a:pos x="31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8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6" y="615"/>
                    </a:lnTo>
                    <a:lnTo>
                      <a:pt x="921" y="538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2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9" y="662"/>
                    </a:lnTo>
                    <a:lnTo>
                      <a:pt x="599" y="615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38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6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8"/>
                    </a:lnTo>
                    <a:lnTo>
                      <a:pt x="215" y="769"/>
                    </a:lnTo>
                    <a:lnTo>
                      <a:pt x="200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8" y="785"/>
                    </a:lnTo>
                    <a:lnTo>
                      <a:pt x="108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200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8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8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0" name="Freeform 126"/>
              <p:cNvSpPr>
                <a:spLocks/>
              </p:cNvSpPr>
              <p:nvPr/>
            </p:nvSpPr>
            <p:spPr bwMode="auto">
              <a:xfrm>
                <a:off x="22593" y="19298"/>
                <a:ext cx="399" cy="1231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23"/>
                  </a:cxn>
                  <a:cxn ang="0">
                    <a:pos x="276" y="1154"/>
                  </a:cxn>
                  <a:cxn ang="0">
                    <a:pos x="291" y="1169"/>
                  </a:cxn>
                  <a:cxn ang="0">
                    <a:pos x="399" y="1169"/>
                  </a:cxn>
                  <a:cxn ang="0">
                    <a:pos x="399" y="1231"/>
                  </a:cxn>
                  <a:cxn ang="0">
                    <a:pos x="0" y="1231"/>
                  </a:cxn>
                  <a:cxn ang="0">
                    <a:pos x="0" y="1169"/>
                  </a:cxn>
                  <a:cxn ang="0">
                    <a:pos x="107" y="1169"/>
                  </a:cxn>
                  <a:cxn ang="0">
                    <a:pos x="122" y="1154"/>
                  </a:cxn>
                  <a:cxn ang="0">
                    <a:pos x="138" y="1123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399" h="1231">
                    <a:moveTo>
                      <a:pt x="261" y="0"/>
                    </a:moveTo>
                    <a:lnTo>
                      <a:pt x="261" y="1123"/>
                    </a:lnTo>
                    <a:lnTo>
                      <a:pt x="276" y="1154"/>
                    </a:lnTo>
                    <a:lnTo>
                      <a:pt x="291" y="1169"/>
                    </a:lnTo>
                    <a:lnTo>
                      <a:pt x="399" y="1169"/>
                    </a:lnTo>
                    <a:lnTo>
                      <a:pt x="399" y="1231"/>
                    </a:lnTo>
                    <a:lnTo>
                      <a:pt x="0" y="1231"/>
                    </a:lnTo>
                    <a:lnTo>
                      <a:pt x="0" y="1169"/>
                    </a:lnTo>
                    <a:lnTo>
                      <a:pt x="107" y="1169"/>
                    </a:lnTo>
                    <a:lnTo>
                      <a:pt x="122" y="1154"/>
                    </a:lnTo>
                    <a:lnTo>
                      <a:pt x="138" y="1123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1" name="Freeform 127"/>
              <p:cNvSpPr>
                <a:spLocks noEditPoints="1"/>
              </p:cNvSpPr>
              <p:nvPr/>
            </p:nvSpPr>
            <p:spPr bwMode="auto">
              <a:xfrm>
                <a:off x="23114" y="19729"/>
                <a:ext cx="799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2" y="62"/>
                  </a:cxn>
                  <a:cxn ang="0">
                    <a:pos x="200" y="154"/>
                  </a:cxn>
                  <a:cxn ang="0">
                    <a:pos x="154" y="277"/>
                  </a:cxn>
                  <a:cxn ang="0">
                    <a:pos x="154" y="523"/>
                  </a:cxn>
                  <a:cxn ang="0">
                    <a:pos x="200" y="646"/>
                  </a:cxn>
                  <a:cxn ang="0">
                    <a:pos x="231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1" y="723"/>
                  </a:cxn>
                  <a:cxn ang="0">
                    <a:pos x="507" y="708"/>
                  </a:cxn>
                  <a:cxn ang="0">
                    <a:pos x="599" y="615"/>
                  </a:cxn>
                  <a:cxn ang="0">
                    <a:pos x="630" y="554"/>
                  </a:cxn>
                  <a:cxn ang="0">
                    <a:pos x="645" y="492"/>
                  </a:cxn>
                  <a:cxn ang="0">
                    <a:pos x="645" y="262"/>
                  </a:cxn>
                  <a:cxn ang="0">
                    <a:pos x="599" y="138"/>
                  </a:cxn>
                  <a:cxn ang="0">
                    <a:pos x="553" y="92"/>
                  </a:cxn>
                  <a:cxn ang="0">
                    <a:pos x="507" y="62"/>
                  </a:cxn>
                  <a:cxn ang="0">
                    <a:pos x="461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8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5"/>
                  </a:cxn>
                  <a:cxn ang="0">
                    <a:pos x="799" y="415"/>
                  </a:cxn>
                  <a:cxn ang="0">
                    <a:pos x="768" y="569"/>
                  </a:cxn>
                  <a:cxn ang="0">
                    <a:pos x="676" y="708"/>
                  </a:cxn>
                  <a:cxn ang="0">
                    <a:pos x="553" y="785"/>
                  </a:cxn>
                  <a:cxn ang="0">
                    <a:pos x="399" y="815"/>
                  </a:cxn>
                  <a:cxn ang="0">
                    <a:pos x="246" y="785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9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2" y="62"/>
                    </a:lnTo>
                    <a:lnTo>
                      <a:pt x="200" y="154"/>
                    </a:lnTo>
                    <a:lnTo>
                      <a:pt x="154" y="277"/>
                    </a:lnTo>
                    <a:lnTo>
                      <a:pt x="154" y="523"/>
                    </a:lnTo>
                    <a:lnTo>
                      <a:pt x="200" y="646"/>
                    </a:lnTo>
                    <a:lnTo>
                      <a:pt x="231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1" y="723"/>
                    </a:lnTo>
                    <a:lnTo>
                      <a:pt x="507" y="708"/>
                    </a:lnTo>
                    <a:lnTo>
                      <a:pt x="599" y="615"/>
                    </a:lnTo>
                    <a:lnTo>
                      <a:pt x="630" y="554"/>
                    </a:lnTo>
                    <a:lnTo>
                      <a:pt x="645" y="492"/>
                    </a:lnTo>
                    <a:lnTo>
                      <a:pt x="645" y="262"/>
                    </a:lnTo>
                    <a:lnTo>
                      <a:pt x="599" y="138"/>
                    </a:lnTo>
                    <a:lnTo>
                      <a:pt x="553" y="92"/>
                    </a:lnTo>
                    <a:lnTo>
                      <a:pt x="507" y="62"/>
                    </a:lnTo>
                    <a:lnTo>
                      <a:pt x="461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8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5"/>
                    </a:lnTo>
                    <a:lnTo>
                      <a:pt x="799" y="415"/>
                    </a:lnTo>
                    <a:lnTo>
                      <a:pt x="768" y="569"/>
                    </a:lnTo>
                    <a:lnTo>
                      <a:pt x="676" y="708"/>
                    </a:lnTo>
                    <a:lnTo>
                      <a:pt x="553" y="785"/>
                    </a:lnTo>
                    <a:lnTo>
                      <a:pt x="399" y="815"/>
                    </a:lnTo>
                    <a:lnTo>
                      <a:pt x="246" y="785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2" name="Freeform 128"/>
              <p:cNvSpPr>
                <a:spLocks noEditPoints="1"/>
              </p:cNvSpPr>
              <p:nvPr/>
            </p:nvSpPr>
            <p:spPr bwMode="auto">
              <a:xfrm>
                <a:off x="23959" y="19729"/>
                <a:ext cx="828" cy="1185"/>
              </a:xfrm>
              <a:custGeom>
                <a:avLst/>
                <a:gdLst/>
                <a:ahLst/>
                <a:cxnLst>
                  <a:cxn ang="0">
                    <a:pos x="230" y="800"/>
                  </a:cxn>
                  <a:cxn ang="0">
                    <a:pos x="168" y="846"/>
                  </a:cxn>
                  <a:cxn ang="0">
                    <a:pos x="138" y="938"/>
                  </a:cxn>
                  <a:cxn ang="0">
                    <a:pos x="276" y="1092"/>
                  </a:cxn>
                  <a:cxn ang="0">
                    <a:pos x="598" y="1092"/>
                  </a:cxn>
                  <a:cxn ang="0">
                    <a:pos x="736" y="938"/>
                  </a:cxn>
                  <a:cxn ang="0">
                    <a:pos x="659" y="815"/>
                  </a:cxn>
                  <a:cxn ang="0">
                    <a:pos x="276" y="785"/>
                  </a:cxn>
                  <a:cxn ang="0">
                    <a:pos x="353" y="62"/>
                  </a:cxn>
                  <a:cxn ang="0">
                    <a:pos x="276" y="123"/>
                  </a:cxn>
                  <a:cxn ang="0">
                    <a:pos x="245" y="200"/>
                  </a:cxn>
                  <a:cxn ang="0">
                    <a:pos x="291" y="446"/>
                  </a:cxn>
                  <a:cxn ang="0">
                    <a:pos x="353" y="492"/>
                  </a:cxn>
                  <a:cxn ang="0">
                    <a:pos x="445" y="477"/>
                  </a:cxn>
                  <a:cxn ang="0">
                    <a:pos x="521" y="415"/>
                  </a:cxn>
                  <a:cxn ang="0">
                    <a:pos x="552" y="338"/>
                  </a:cxn>
                  <a:cxn ang="0">
                    <a:pos x="506" y="92"/>
                  </a:cxn>
                  <a:cxn ang="0">
                    <a:pos x="445" y="46"/>
                  </a:cxn>
                  <a:cxn ang="0">
                    <a:pos x="705" y="0"/>
                  </a:cxn>
                  <a:cxn ang="0">
                    <a:pos x="798" y="31"/>
                  </a:cxn>
                  <a:cxn ang="0">
                    <a:pos x="828" y="77"/>
                  </a:cxn>
                  <a:cxn ang="0">
                    <a:pos x="798" y="138"/>
                  </a:cxn>
                  <a:cxn ang="0">
                    <a:pos x="736" y="123"/>
                  </a:cxn>
                  <a:cxn ang="0">
                    <a:pos x="767" y="46"/>
                  </a:cxn>
                  <a:cxn ang="0">
                    <a:pos x="690" y="62"/>
                  </a:cxn>
                  <a:cxn ang="0">
                    <a:pos x="598" y="108"/>
                  </a:cxn>
                  <a:cxn ang="0">
                    <a:pos x="659" y="185"/>
                  </a:cxn>
                  <a:cxn ang="0">
                    <a:pos x="675" y="277"/>
                  </a:cxn>
                  <a:cxn ang="0">
                    <a:pos x="537" y="508"/>
                  </a:cxn>
                  <a:cxn ang="0">
                    <a:pos x="353" y="538"/>
                  </a:cxn>
                  <a:cxn ang="0">
                    <a:pos x="214" y="477"/>
                  </a:cxn>
                  <a:cxn ang="0">
                    <a:pos x="184" y="523"/>
                  </a:cxn>
                  <a:cxn ang="0">
                    <a:pos x="138" y="585"/>
                  </a:cxn>
                  <a:cxn ang="0">
                    <a:pos x="153" y="662"/>
                  </a:cxn>
                  <a:cxn ang="0">
                    <a:pos x="521" y="708"/>
                  </a:cxn>
                  <a:cxn ang="0">
                    <a:pos x="721" y="785"/>
                  </a:cxn>
                  <a:cxn ang="0">
                    <a:pos x="798" y="908"/>
                  </a:cxn>
                  <a:cxn ang="0">
                    <a:pos x="767" y="1046"/>
                  </a:cxn>
                  <a:cxn ang="0">
                    <a:pos x="552" y="1169"/>
                  </a:cxn>
                  <a:cxn ang="0">
                    <a:pos x="245" y="1169"/>
                  </a:cxn>
                  <a:cxn ang="0">
                    <a:pos x="30" y="1046"/>
                  </a:cxn>
                  <a:cxn ang="0">
                    <a:pos x="0" y="908"/>
                  </a:cxn>
                  <a:cxn ang="0">
                    <a:pos x="61" y="831"/>
                  </a:cxn>
                  <a:cxn ang="0">
                    <a:pos x="168" y="769"/>
                  </a:cxn>
                  <a:cxn ang="0">
                    <a:pos x="92" y="662"/>
                  </a:cxn>
                  <a:cxn ang="0">
                    <a:pos x="122" y="523"/>
                  </a:cxn>
                  <a:cxn ang="0">
                    <a:pos x="122" y="431"/>
                  </a:cxn>
                  <a:cxn ang="0">
                    <a:pos x="76" y="338"/>
                  </a:cxn>
                  <a:cxn ang="0">
                    <a:pos x="107" y="154"/>
                  </a:cxn>
                  <a:cxn ang="0">
                    <a:pos x="368" y="15"/>
                  </a:cxn>
                  <a:cxn ang="0">
                    <a:pos x="491" y="46"/>
                  </a:cxn>
                  <a:cxn ang="0">
                    <a:pos x="613" y="46"/>
                  </a:cxn>
                  <a:cxn ang="0">
                    <a:pos x="705" y="0"/>
                  </a:cxn>
                </a:cxnLst>
                <a:rect l="0" t="0" r="r" b="b"/>
                <a:pathLst>
                  <a:path w="828" h="1185">
                    <a:moveTo>
                      <a:pt x="276" y="785"/>
                    </a:moveTo>
                    <a:lnTo>
                      <a:pt x="230" y="800"/>
                    </a:lnTo>
                    <a:lnTo>
                      <a:pt x="199" y="815"/>
                    </a:lnTo>
                    <a:lnTo>
                      <a:pt x="168" y="846"/>
                    </a:lnTo>
                    <a:lnTo>
                      <a:pt x="138" y="892"/>
                    </a:lnTo>
                    <a:lnTo>
                      <a:pt x="138" y="938"/>
                    </a:lnTo>
                    <a:lnTo>
                      <a:pt x="184" y="1031"/>
                    </a:lnTo>
                    <a:lnTo>
                      <a:pt x="276" y="1092"/>
                    </a:lnTo>
                    <a:lnTo>
                      <a:pt x="445" y="1123"/>
                    </a:lnTo>
                    <a:lnTo>
                      <a:pt x="598" y="1092"/>
                    </a:lnTo>
                    <a:lnTo>
                      <a:pt x="705" y="1031"/>
                    </a:lnTo>
                    <a:lnTo>
                      <a:pt x="736" y="938"/>
                    </a:lnTo>
                    <a:lnTo>
                      <a:pt x="721" y="862"/>
                    </a:lnTo>
                    <a:lnTo>
                      <a:pt x="659" y="815"/>
                    </a:lnTo>
                    <a:lnTo>
                      <a:pt x="475" y="785"/>
                    </a:lnTo>
                    <a:lnTo>
                      <a:pt x="276" y="785"/>
                    </a:lnTo>
                    <a:close/>
                    <a:moveTo>
                      <a:pt x="399" y="46"/>
                    </a:moveTo>
                    <a:lnTo>
                      <a:pt x="353" y="62"/>
                    </a:lnTo>
                    <a:lnTo>
                      <a:pt x="322" y="77"/>
                    </a:lnTo>
                    <a:lnTo>
                      <a:pt x="276" y="123"/>
                    </a:lnTo>
                    <a:lnTo>
                      <a:pt x="260" y="154"/>
                    </a:lnTo>
                    <a:lnTo>
                      <a:pt x="245" y="200"/>
                    </a:lnTo>
                    <a:lnTo>
                      <a:pt x="245" y="354"/>
                    </a:lnTo>
                    <a:lnTo>
                      <a:pt x="291" y="446"/>
                    </a:lnTo>
                    <a:lnTo>
                      <a:pt x="322" y="462"/>
                    </a:lnTo>
                    <a:lnTo>
                      <a:pt x="353" y="492"/>
                    </a:lnTo>
                    <a:lnTo>
                      <a:pt x="399" y="492"/>
                    </a:lnTo>
                    <a:lnTo>
                      <a:pt x="445" y="477"/>
                    </a:lnTo>
                    <a:lnTo>
                      <a:pt x="475" y="462"/>
                    </a:lnTo>
                    <a:lnTo>
                      <a:pt x="521" y="415"/>
                    </a:lnTo>
                    <a:lnTo>
                      <a:pt x="537" y="385"/>
                    </a:lnTo>
                    <a:lnTo>
                      <a:pt x="552" y="338"/>
                    </a:lnTo>
                    <a:lnTo>
                      <a:pt x="552" y="185"/>
                    </a:lnTo>
                    <a:lnTo>
                      <a:pt x="506" y="92"/>
                    </a:lnTo>
                    <a:lnTo>
                      <a:pt x="475" y="77"/>
                    </a:lnTo>
                    <a:lnTo>
                      <a:pt x="445" y="46"/>
                    </a:lnTo>
                    <a:lnTo>
                      <a:pt x="399" y="46"/>
                    </a:lnTo>
                    <a:close/>
                    <a:moveTo>
                      <a:pt x="705" y="0"/>
                    </a:moveTo>
                    <a:lnTo>
                      <a:pt x="782" y="0"/>
                    </a:lnTo>
                    <a:lnTo>
                      <a:pt x="798" y="31"/>
                    </a:lnTo>
                    <a:lnTo>
                      <a:pt x="813" y="46"/>
                    </a:lnTo>
                    <a:lnTo>
                      <a:pt x="828" y="77"/>
                    </a:lnTo>
                    <a:lnTo>
                      <a:pt x="828" y="108"/>
                    </a:lnTo>
                    <a:lnTo>
                      <a:pt x="798" y="138"/>
                    </a:lnTo>
                    <a:lnTo>
                      <a:pt x="752" y="138"/>
                    </a:lnTo>
                    <a:lnTo>
                      <a:pt x="736" y="123"/>
                    </a:lnTo>
                    <a:lnTo>
                      <a:pt x="736" y="77"/>
                    </a:lnTo>
                    <a:lnTo>
                      <a:pt x="767" y="46"/>
                    </a:lnTo>
                    <a:lnTo>
                      <a:pt x="721" y="46"/>
                    </a:lnTo>
                    <a:lnTo>
                      <a:pt x="690" y="62"/>
                    </a:lnTo>
                    <a:lnTo>
                      <a:pt x="644" y="77"/>
                    </a:lnTo>
                    <a:lnTo>
                      <a:pt x="598" y="108"/>
                    </a:lnTo>
                    <a:lnTo>
                      <a:pt x="629" y="138"/>
                    </a:lnTo>
                    <a:lnTo>
                      <a:pt x="659" y="185"/>
                    </a:lnTo>
                    <a:lnTo>
                      <a:pt x="675" y="231"/>
                    </a:lnTo>
                    <a:lnTo>
                      <a:pt x="675" y="277"/>
                    </a:lnTo>
                    <a:lnTo>
                      <a:pt x="644" y="400"/>
                    </a:lnTo>
                    <a:lnTo>
                      <a:pt x="537" y="508"/>
                    </a:lnTo>
                    <a:lnTo>
                      <a:pt x="383" y="538"/>
                    </a:lnTo>
                    <a:lnTo>
                      <a:pt x="353" y="538"/>
                    </a:lnTo>
                    <a:lnTo>
                      <a:pt x="260" y="508"/>
                    </a:lnTo>
                    <a:lnTo>
                      <a:pt x="214" y="477"/>
                    </a:lnTo>
                    <a:lnTo>
                      <a:pt x="199" y="508"/>
                    </a:lnTo>
                    <a:lnTo>
                      <a:pt x="184" y="523"/>
                    </a:lnTo>
                    <a:lnTo>
                      <a:pt x="184" y="554"/>
                    </a:lnTo>
                    <a:lnTo>
                      <a:pt x="138" y="585"/>
                    </a:lnTo>
                    <a:lnTo>
                      <a:pt x="138" y="615"/>
                    </a:lnTo>
                    <a:lnTo>
                      <a:pt x="153" y="662"/>
                    </a:lnTo>
                    <a:lnTo>
                      <a:pt x="199" y="708"/>
                    </a:lnTo>
                    <a:lnTo>
                      <a:pt x="521" y="708"/>
                    </a:lnTo>
                    <a:lnTo>
                      <a:pt x="675" y="754"/>
                    </a:lnTo>
                    <a:lnTo>
                      <a:pt x="721" y="785"/>
                    </a:lnTo>
                    <a:lnTo>
                      <a:pt x="782" y="877"/>
                    </a:lnTo>
                    <a:lnTo>
                      <a:pt x="798" y="908"/>
                    </a:lnTo>
                    <a:lnTo>
                      <a:pt x="798" y="954"/>
                    </a:lnTo>
                    <a:lnTo>
                      <a:pt x="767" y="1046"/>
                    </a:lnTo>
                    <a:lnTo>
                      <a:pt x="675" y="1123"/>
                    </a:lnTo>
                    <a:lnTo>
                      <a:pt x="552" y="1169"/>
                    </a:lnTo>
                    <a:lnTo>
                      <a:pt x="399" y="1185"/>
                    </a:lnTo>
                    <a:lnTo>
                      <a:pt x="245" y="1169"/>
                    </a:lnTo>
                    <a:lnTo>
                      <a:pt x="107" y="1123"/>
                    </a:lnTo>
                    <a:lnTo>
                      <a:pt x="30" y="1046"/>
                    </a:lnTo>
                    <a:lnTo>
                      <a:pt x="0" y="954"/>
                    </a:lnTo>
                    <a:lnTo>
                      <a:pt x="0" y="908"/>
                    </a:lnTo>
                    <a:lnTo>
                      <a:pt x="30" y="862"/>
                    </a:lnTo>
                    <a:lnTo>
                      <a:pt x="61" y="831"/>
                    </a:lnTo>
                    <a:lnTo>
                      <a:pt x="107" y="800"/>
                    </a:lnTo>
                    <a:lnTo>
                      <a:pt x="168" y="769"/>
                    </a:lnTo>
                    <a:lnTo>
                      <a:pt x="107" y="708"/>
                    </a:lnTo>
                    <a:lnTo>
                      <a:pt x="92" y="662"/>
                    </a:lnTo>
                    <a:lnTo>
                      <a:pt x="92" y="569"/>
                    </a:lnTo>
                    <a:lnTo>
                      <a:pt x="122" y="523"/>
                    </a:lnTo>
                    <a:lnTo>
                      <a:pt x="153" y="462"/>
                    </a:lnTo>
                    <a:lnTo>
                      <a:pt x="122" y="431"/>
                    </a:lnTo>
                    <a:lnTo>
                      <a:pt x="107" y="385"/>
                    </a:lnTo>
                    <a:lnTo>
                      <a:pt x="76" y="338"/>
                    </a:lnTo>
                    <a:lnTo>
                      <a:pt x="76" y="277"/>
                    </a:lnTo>
                    <a:lnTo>
                      <a:pt x="107" y="154"/>
                    </a:lnTo>
                    <a:lnTo>
                      <a:pt x="214" y="46"/>
                    </a:lnTo>
                    <a:lnTo>
                      <a:pt x="368" y="15"/>
                    </a:lnTo>
                    <a:lnTo>
                      <a:pt x="399" y="15"/>
                    </a:lnTo>
                    <a:lnTo>
                      <a:pt x="491" y="46"/>
                    </a:lnTo>
                    <a:lnTo>
                      <a:pt x="552" y="77"/>
                    </a:lnTo>
                    <a:lnTo>
                      <a:pt x="613" y="46"/>
                    </a:lnTo>
                    <a:lnTo>
                      <a:pt x="659" y="15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3" name="Freeform 129"/>
              <p:cNvSpPr>
                <a:spLocks/>
              </p:cNvSpPr>
              <p:nvPr/>
            </p:nvSpPr>
            <p:spPr bwMode="auto">
              <a:xfrm>
                <a:off x="25064" y="19729"/>
                <a:ext cx="966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6" y="62"/>
                  </a:cxn>
                  <a:cxn ang="0">
                    <a:pos x="352" y="154"/>
                  </a:cxn>
                  <a:cxn ang="0">
                    <a:pos x="491" y="31"/>
                  </a:cxn>
                  <a:cxn ang="0">
                    <a:pos x="690" y="0"/>
                  </a:cxn>
                  <a:cxn ang="0">
                    <a:pos x="782" y="46"/>
                  </a:cxn>
                  <a:cxn ang="0">
                    <a:pos x="828" y="123"/>
                  </a:cxn>
                  <a:cxn ang="0">
                    <a:pos x="813" y="277"/>
                  </a:cxn>
                  <a:cxn ang="0">
                    <a:pos x="721" y="569"/>
                  </a:cxn>
                  <a:cxn ang="0">
                    <a:pos x="690" y="723"/>
                  </a:cxn>
                  <a:cxn ang="0">
                    <a:pos x="736" y="754"/>
                  </a:cxn>
                  <a:cxn ang="0">
                    <a:pos x="828" y="708"/>
                  </a:cxn>
                  <a:cxn ang="0">
                    <a:pos x="905" y="615"/>
                  </a:cxn>
                  <a:cxn ang="0">
                    <a:pos x="936" y="523"/>
                  </a:cxn>
                  <a:cxn ang="0">
                    <a:pos x="966" y="508"/>
                  </a:cxn>
                  <a:cxn ang="0">
                    <a:pos x="951" y="554"/>
                  </a:cxn>
                  <a:cxn ang="0">
                    <a:pos x="890" y="708"/>
                  </a:cxn>
                  <a:cxn ang="0">
                    <a:pos x="736" y="800"/>
                  </a:cxn>
                  <a:cxn ang="0">
                    <a:pos x="613" y="723"/>
                  </a:cxn>
                  <a:cxn ang="0">
                    <a:pos x="598" y="615"/>
                  </a:cxn>
                  <a:cxn ang="0">
                    <a:pos x="644" y="508"/>
                  </a:cxn>
                  <a:cxn ang="0">
                    <a:pos x="721" y="169"/>
                  </a:cxn>
                  <a:cxn ang="0">
                    <a:pos x="705" y="92"/>
                  </a:cxn>
                  <a:cxn ang="0">
                    <a:pos x="675" y="46"/>
                  </a:cxn>
                  <a:cxn ang="0">
                    <a:pos x="521" y="77"/>
                  </a:cxn>
                  <a:cxn ang="0">
                    <a:pos x="368" y="200"/>
                  </a:cxn>
                  <a:cxn ang="0">
                    <a:pos x="337" y="277"/>
                  </a:cxn>
                  <a:cxn ang="0">
                    <a:pos x="322" y="354"/>
                  </a:cxn>
                  <a:cxn ang="0">
                    <a:pos x="306" y="431"/>
                  </a:cxn>
                  <a:cxn ang="0">
                    <a:pos x="245" y="631"/>
                  </a:cxn>
                  <a:cxn ang="0">
                    <a:pos x="230" y="692"/>
                  </a:cxn>
                  <a:cxn ang="0">
                    <a:pos x="214" y="769"/>
                  </a:cxn>
                  <a:cxn ang="0">
                    <a:pos x="168" y="815"/>
                  </a:cxn>
                  <a:cxn ang="0">
                    <a:pos x="107" y="785"/>
                  </a:cxn>
                  <a:cxn ang="0">
                    <a:pos x="122" y="723"/>
                  </a:cxn>
                  <a:cxn ang="0">
                    <a:pos x="199" y="262"/>
                  </a:cxn>
                  <a:cxn ang="0">
                    <a:pos x="230" y="77"/>
                  </a:cxn>
                  <a:cxn ang="0">
                    <a:pos x="184" y="31"/>
                  </a:cxn>
                  <a:cxn ang="0">
                    <a:pos x="138" y="46"/>
                  </a:cxn>
                  <a:cxn ang="0">
                    <a:pos x="92" y="123"/>
                  </a:cxn>
                  <a:cxn ang="0">
                    <a:pos x="46" y="246"/>
                  </a:cxn>
                  <a:cxn ang="0">
                    <a:pos x="30" y="292"/>
                  </a:cxn>
                  <a:cxn ang="0">
                    <a:pos x="0" y="231"/>
                  </a:cxn>
                  <a:cxn ang="0">
                    <a:pos x="46" y="108"/>
                  </a:cxn>
                  <a:cxn ang="0">
                    <a:pos x="107" y="31"/>
                  </a:cxn>
                </a:cxnLst>
                <a:rect l="0" t="0" r="r" b="b"/>
                <a:pathLst>
                  <a:path w="966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6" y="62"/>
                    </a:lnTo>
                    <a:lnTo>
                      <a:pt x="337" y="108"/>
                    </a:lnTo>
                    <a:lnTo>
                      <a:pt x="352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0" y="0"/>
                    </a:lnTo>
                    <a:lnTo>
                      <a:pt x="736" y="15"/>
                    </a:lnTo>
                    <a:lnTo>
                      <a:pt x="782" y="46"/>
                    </a:lnTo>
                    <a:lnTo>
                      <a:pt x="798" y="77"/>
                    </a:lnTo>
                    <a:lnTo>
                      <a:pt x="828" y="123"/>
                    </a:lnTo>
                    <a:lnTo>
                      <a:pt x="828" y="185"/>
                    </a:lnTo>
                    <a:lnTo>
                      <a:pt x="813" y="277"/>
                    </a:lnTo>
                    <a:lnTo>
                      <a:pt x="782" y="385"/>
                    </a:lnTo>
                    <a:lnTo>
                      <a:pt x="721" y="569"/>
                    </a:lnTo>
                    <a:lnTo>
                      <a:pt x="690" y="692"/>
                    </a:lnTo>
                    <a:lnTo>
                      <a:pt x="690" y="723"/>
                    </a:lnTo>
                    <a:lnTo>
                      <a:pt x="721" y="754"/>
                    </a:lnTo>
                    <a:lnTo>
                      <a:pt x="736" y="754"/>
                    </a:lnTo>
                    <a:lnTo>
                      <a:pt x="782" y="738"/>
                    </a:lnTo>
                    <a:lnTo>
                      <a:pt x="828" y="708"/>
                    </a:lnTo>
                    <a:lnTo>
                      <a:pt x="874" y="662"/>
                    </a:lnTo>
                    <a:lnTo>
                      <a:pt x="905" y="615"/>
                    </a:lnTo>
                    <a:lnTo>
                      <a:pt x="920" y="538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6" y="508"/>
                    </a:lnTo>
                    <a:lnTo>
                      <a:pt x="966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8" y="769"/>
                    </a:lnTo>
                    <a:lnTo>
                      <a:pt x="736" y="800"/>
                    </a:lnTo>
                    <a:lnTo>
                      <a:pt x="675" y="785"/>
                    </a:lnTo>
                    <a:lnTo>
                      <a:pt x="613" y="723"/>
                    </a:lnTo>
                    <a:lnTo>
                      <a:pt x="598" y="662"/>
                    </a:lnTo>
                    <a:lnTo>
                      <a:pt x="598" y="615"/>
                    </a:lnTo>
                    <a:lnTo>
                      <a:pt x="613" y="585"/>
                    </a:lnTo>
                    <a:lnTo>
                      <a:pt x="644" y="508"/>
                    </a:lnTo>
                    <a:lnTo>
                      <a:pt x="705" y="262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5" y="92"/>
                    </a:lnTo>
                    <a:lnTo>
                      <a:pt x="690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1" y="77"/>
                    </a:lnTo>
                    <a:lnTo>
                      <a:pt x="429" y="138"/>
                    </a:lnTo>
                    <a:lnTo>
                      <a:pt x="368" y="200"/>
                    </a:lnTo>
                    <a:lnTo>
                      <a:pt x="337" y="262"/>
                    </a:lnTo>
                    <a:lnTo>
                      <a:pt x="337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6" y="400"/>
                    </a:lnTo>
                    <a:lnTo>
                      <a:pt x="306" y="431"/>
                    </a:lnTo>
                    <a:lnTo>
                      <a:pt x="291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4" y="738"/>
                    </a:lnTo>
                    <a:lnTo>
                      <a:pt x="214" y="769"/>
                    </a:lnTo>
                    <a:lnTo>
                      <a:pt x="199" y="800"/>
                    </a:lnTo>
                    <a:lnTo>
                      <a:pt x="168" y="815"/>
                    </a:lnTo>
                    <a:lnTo>
                      <a:pt x="138" y="815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2" y="723"/>
                    </a:lnTo>
                    <a:lnTo>
                      <a:pt x="122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4" y="46"/>
                    </a:lnTo>
                    <a:lnTo>
                      <a:pt x="184" y="31"/>
                    </a:lnTo>
                    <a:lnTo>
                      <a:pt x="168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0" y="277"/>
                    </a:lnTo>
                    <a:lnTo>
                      <a:pt x="30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6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4" name="Freeform 130"/>
              <p:cNvSpPr>
                <a:spLocks/>
              </p:cNvSpPr>
              <p:nvPr/>
            </p:nvSpPr>
            <p:spPr bwMode="auto">
              <a:xfrm>
                <a:off x="26168" y="19190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6"/>
                  </a:cxn>
                  <a:cxn ang="0">
                    <a:pos x="139" y="93"/>
                  </a:cxn>
                  <a:cxn ang="0">
                    <a:pos x="215" y="200"/>
                  </a:cxn>
                  <a:cxn ang="0">
                    <a:pos x="307" y="339"/>
                  </a:cxn>
                  <a:cxn ang="0">
                    <a:pos x="384" y="539"/>
                  </a:cxn>
                  <a:cxn ang="0">
                    <a:pos x="415" y="739"/>
                  </a:cxn>
                  <a:cxn ang="0">
                    <a:pos x="430" y="893"/>
                  </a:cxn>
                  <a:cxn ang="0">
                    <a:pos x="399" y="893"/>
                  </a:cxn>
                  <a:cxn ang="0">
                    <a:pos x="399" y="1062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3"/>
                  </a:cxn>
                  <a:cxn ang="0">
                    <a:pos x="47" y="1770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70"/>
                  </a:cxn>
                  <a:cxn ang="0">
                    <a:pos x="31" y="1739"/>
                  </a:cxn>
                  <a:cxn ang="0">
                    <a:pos x="169" y="1554"/>
                  </a:cxn>
                  <a:cxn ang="0">
                    <a:pos x="261" y="1339"/>
                  </a:cxn>
                  <a:cxn ang="0">
                    <a:pos x="307" y="1124"/>
                  </a:cxn>
                  <a:cxn ang="0">
                    <a:pos x="323" y="893"/>
                  </a:cxn>
                  <a:cxn ang="0">
                    <a:pos x="307" y="631"/>
                  </a:cxn>
                  <a:cxn ang="0">
                    <a:pos x="246" y="401"/>
                  </a:cxn>
                  <a:cxn ang="0">
                    <a:pos x="154" y="216"/>
                  </a:cxn>
                  <a:cxn ang="0">
                    <a:pos x="47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6"/>
                    </a:lnTo>
                    <a:lnTo>
                      <a:pt x="139" y="93"/>
                    </a:lnTo>
                    <a:lnTo>
                      <a:pt x="215" y="200"/>
                    </a:lnTo>
                    <a:lnTo>
                      <a:pt x="307" y="339"/>
                    </a:lnTo>
                    <a:lnTo>
                      <a:pt x="384" y="539"/>
                    </a:lnTo>
                    <a:lnTo>
                      <a:pt x="415" y="739"/>
                    </a:lnTo>
                    <a:lnTo>
                      <a:pt x="430" y="893"/>
                    </a:lnTo>
                    <a:lnTo>
                      <a:pt x="399" y="893"/>
                    </a:lnTo>
                    <a:lnTo>
                      <a:pt x="399" y="1062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3"/>
                    </a:lnTo>
                    <a:lnTo>
                      <a:pt x="47" y="1770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70"/>
                    </a:lnTo>
                    <a:lnTo>
                      <a:pt x="31" y="1739"/>
                    </a:lnTo>
                    <a:lnTo>
                      <a:pt x="169" y="1554"/>
                    </a:lnTo>
                    <a:lnTo>
                      <a:pt x="261" y="1339"/>
                    </a:lnTo>
                    <a:lnTo>
                      <a:pt x="307" y="1124"/>
                    </a:lnTo>
                    <a:lnTo>
                      <a:pt x="323" y="893"/>
                    </a:lnTo>
                    <a:lnTo>
                      <a:pt x="307" y="631"/>
                    </a:lnTo>
                    <a:lnTo>
                      <a:pt x="246" y="401"/>
                    </a:lnTo>
                    <a:lnTo>
                      <a:pt x="154" y="216"/>
                    </a:lnTo>
                    <a:lnTo>
                      <a:pt x="47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5" name="Freeform 131"/>
              <p:cNvSpPr>
                <a:spLocks noEditPoints="1"/>
              </p:cNvSpPr>
              <p:nvPr/>
            </p:nvSpPr>
            <p:spPr bwMode="auto">
              <a:xfrm>
                <a:off x="27473" y="19637"/>
                <a:ext cx="430" cy="430"/>
              </a:xfrm>
              <a:custGeom>
                <a:avLst/>
                <a:gdLst/>
                <a:ahLst/>
                <a:cxnLst>
                  <a:cxn ang="0">
                    <a:pos x="169" y="61"/>
                  </a:cxn>
                  <a:cxn ang="0">
                    <a:pos x="123" y="92"/>
                  </a:cxn>
                  <a:cxn ang="0">
                    <a:pos x="92" y="123"/>
                  </a:cxn>
                  <a:cxn ang="0">
                    <a:pos x="61" y="215"/>
                  </a:cxn>
                  <a:cxn ang="0">
                    <a:pos x="61" y="261"/>
                  </a:cxn>
                  <a:cxn ang="0">
                    <a:pos x="92" y="307"/>
                  </a:cxn>
                  <a:cxn ang="0">
                    <a:pos x="123" y="338"/>
                  </a:cxn>
                  <a:cxn ang="0">
                    <a:pos x="215" y="369"/>
                  </a:cxn>
                  <a:cxn ang="0">
                    <a:pos x="261" y="369"/>
                  </a:cxn>
                  <a:cxn ang="0">
                    <a:pos x="307" y="338"/>
                  </a:cxn>
                  <a:cxn ang="0">
                    <a:pos x="338" y="307"/>
                  </a:cxn>
                  <a:cxn ang="0">
                    <a:pos x="368" y="215"/>
                  </a:cxn>
                  <a:cxn ang="0">
                    <a:pos x="368" y="169"/>
                  </a:cxn>
                  <a:cxn ang="0">
                    <a:pos x="353" y="123"/>
                  </a:cxn>
                  <a:cxn ang="0">
                    <a:pos x="322" y="92"/>
                  </a:cxn>
                  <a:cxn ang="0">
                    <a:pos x="292" y="77"/>
                  </a:cxn>
                  <a:cxn ang="0">
                    <a:pos x="245" y="61"/>
                  </a:cxn>
                  <a:cxn ang="0">
                    <a:pos x="169" y="61"/>
                  </a:cxn>
                  <a:cxn ang="0">
                    <a:pos x="215" y="0"/>
                  </a:cxn>
                  <a:cxn ang="0">
                    <a:pos x="276" y="15"/>
                  </a:cxn>
                  <a:cxn ang="0">
                    <a:pos x="322" y="30"/>
                  </a:cxn>
                  <a:cxn ang="0">
                    <a:pos x="368" y="61"/>
                  </a:cxn>
                  <a:cxn ang="0">
                    <a:pos x="399" y="107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4" y="277"/>
                  </a:cxn>
                  <a:cxn ang="0">
                    <a:pos x="399" y="323"/>
                  </a:cxn>
                  <a:cxn ang="0">
                    <a:pos x="368" y="369"/>
                  </a:cxn>
                  <a:cxn ang="0">
                    <a:pos x="322" y="400"/>
                  </a:cxn>
                  <a:cxn ang="0">
                    <a:pos x="261" y="430"/>
                  </a:cxn>
                  <a:cxn ang="0">
                    <a:pos x="215" y="430"/>
                  </a:cxn>
                  <a:cxn ang="0">
                    <a:pos x="92" y="400"/>
                  </a:cxn>
                  <a:cxn ang="0">
                    <a:pos x="61" y="369"/>
                  </a:cxn>
                  <a:cxn ang="0">
                    <a:pos x="31" y="323"/>
                  </a:cxn>
                  <a:cxn ang="0">
                    <a:pos x="0" y="261"/>
                  </a:cxn>
                  <a:cxn ang="0">
                    <a:pos x="0" y="169"/>
                  </a:cxn>
                  <a:cxn ang="0">
                    <a:pos x="31" y="107"/>
                  </a:cxn>
                  <a:cxn ang="0">
                    <a:pos x="61" y="61"/>
                  </a:cxn>
                  <a:cxn ang="0">
                    <a:pos x="107" y="30"/>
                  </a:cxn>
                  <a:cxn ang="0">
                    <a:pos x="153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0">
                    <a:moveTo>
                      <a:pt x="169" y="61"/>
                    </a:moveTo>
                    <a:lnTo>
                      <a:pt x="123" y="92"/>
                    </a:lnTo>
                    <a:lnTo>
                      <a:pt x="92" y="123"/>
                    </a:lnTo>
                    <a:lnTo>
                      <a:pt x="61" y="215"/>
                    </a:lnTo>
                    <a:lnTo>
                      <a:pt x="61" y="261"/>
                    </a:lnTo>
                    <a:lnTo>
                      <a:pt x="92" y="307"/>
                    </a:lnTo>
                    <a:lnTo>
                      <a:pt x="123" y="338"/>
                    </a:lnTo>
                    <a:lnTo>
                      <a:pt x="215" y="369"/>
                    </a:lnTo>
                    <a:lnTo>
                      <a:pt x="261" y="369"/>
                    </a:lnTo>
                    <a:lnTo>
                      <a:pt x="307" y="338"/>
                    </a:lnTo>
                    <a:lnTo>
                      <a:pt x="338" y="307"/>
                    </a:lnTo>
                    <a:lnTo>
                      <a:pt x="368" y="215"/>
                    </a:lnTo>
                    <a:lnTo>
                      <a:pt x="368" y="169"/>
                    </a:lnTo>
                    <a:lnTo>
                      <a:pt x="353" y="123"/>
                    </a:lnTo>
                    <a:lnTo>
                      <a:pt x="322" y="92"/>
                    </a:lnTo>
                    <a:lnTo>
                      <a:pt x="292" y="77"/>
                    </a:lnTo>
                    <a:lnTo>
                      <a:pt x="245" y="61"/>
                    </a:lnTo>
                    <a:lnTo>
                      <a:pt x="169" y="61"/>
                    </a:lnTo>
                    <a:close/>
                    <a:moveTo>
                      <a:pt x="215" y="0"/>
                    </a:moveTo>
                    <a:lnTo>
                      <a:pt x="276" y="15"/>
                    </a:lnTo>
                    <a:lnTo>
                      <a:pt x="322" y="30"/>
                    </a:lnTo>
                    <a:lnTo>
                      <a:pt x="368" y="61"/>
                    </a:lnTo>
                    <a:lnTo>
                      <a:pt x="399" y="107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4" y="277"/>
                    </a:lnTo>
                    <a:lnTo>
                      <a:pt x="399" y="323"/>
                    </a:lnTo>
                    <a:lnTo>
                      <a:pt x="368" y="369"/>
                    </a:lnTo>
                    <a:lnTo>
                      <a:pt x="322" y="400"/>
                    </a:lnTo>
                    <a:lnTo>
                      <a:pt x="261" y="430"/>
                    </a:lnTo>
                    <a:lnTo>
                      <a:pt x="215" y="430"/>
                    </a:lnTo>
                    <a:lnTo>
                      <a:pt x="92" y="400"/>
                    </a:lnTo>
                    <a:lnTo>
                      <a:pt x="61" y="369"/>
                    </a:lnTo>
                    <a:lnTo>
                      <a:pt x="31" y="323"/>
                    </a:lnTo>
                    <a:lnTo>
                      <a:pt x="0" y="261"/>
                    </a:lnTo>
                    <a:lnTo>
                      <a:pt x="0" y="169"/>
                    </a:lnTo>
                    <a:lnTo>
                      <a:pt x="31" y="107"/>
                    </a:lnTo>
                    <a:lnTo>
                      <a:pt x="61" y="61"/>
                    </a:lnTo>
                    <a:lnTo>
                      <a:pt x="107" y="30"/>
                    </a:lnTo>
                    <a:lnTo>
                      <a:pt x="153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6" name="Rectangle 132"/>
              <p:cNvSpPr>
                <a:spLocks noChangeArrowheads="1"/>
              </p:cNvSpPr>
              <p:nvPr/>
            </p:nvSpPr>
            <p:spPr bwMode="auto">
              <a:xfrm>
                <a:off x="509" y="23283"/>
                <a:ext cx="50383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7" name="Freeform 133"/>
              <p:cNvSpPr>
                <a:spLocks/>
              </p:cNvSpPr>
              <p:nvPr/>
            </p:nvSpPr>
            <p:spPr bwMode="auto">
              <a:xfrm>
                <a:off x="601" y="24437"/>
                <a:ext cx="1074" cy="1292"/>
              </a:xfrm>
              <a:custGeom>
                <a:avLst/>
                <a:gdLst/>
                <a:ahLst/>
                <a:cxnLst>
                  <a:cxn ang="0">
                    <a:pos x="614" y="0"/>
                  </a:cxn>
                  <a:cxn ang="0">
                    <a:pos x="752" y="30"/>
                  </a:cxn>
                  <a:cxn ang="0">
                    <a:pos x="859" y="92"/>
                  </a:cxn>
                  <a:cxn ang="0">
                    <a:pos x="936" y="154"/>
                  </a:cxn>
                  <a:cxn ang="0">
                    <a:pos x="1028" y="30"/>
                  </a:cxn>
                  <a:cxn ang="0">
                    <a:pos x="1043" y="15"/>
                  </a:cxn>
                  <a:cxn ang="0">
                    <a:pos x="1074" y="15"/>
                  </a:cxn>
                  <a:cxn ang="0">
                    <a:pos x="1074" y="523"/>
                  </a:cxn>
                  <a:cxn ang="0">
                    <a:pos x="1028" y="523"/>
                  </a:cxn>
                  <a:cxn ang="0">
                    <a:pos x="1013" y="507"/>
                  </a:cxn>
                  <a:cxn ang="0">
                    <a:pos x="1013" y="492"/>
                  </a:cxn>
                  <a:cxn ang="0">
                    <a:pos x="967" y="323"/>
                  </a:cxn>
                  <a:cxn ang="0">
                    <a:pos x="890" y="184"/>
                  </a:cxn>
                  <a:cxn ang="0">
                    <a:pos x="767" y="107"/>
                  </a:cxn>
                  <a:cxn ang="0">
                    <a:pos x="629" y="77"/>
                  </a:cxn>
                  <a:cxn ang="0">
                    <a:pos x="568" y="77"/>
                  </a:cxn>
                  <a:cxn ang="0">
                    <a:pos x="414" y="138"/>
                  </a:cxn>
                  <a:cxn ang="0">
                    <a:pos x="322" y="215"/>
                  </a:cxn>
                  <a:cxn ang="0">
                    <a:pos x="261" y="323"/>
                  </a:cxn>
                  <a:cxn ang="0">
                    <a:pos x="199" y="461"/>
                  </a:cxn>
                  <a:cxn ang="0">
                    <a:pos x="184" y="661"/>
                  </a:cxn>
                  <a:cxn ang="0">
                    <a:pos x="199" y="861"/>
                  </a:cxn>
                  <a:cxn ang="0">
                    <a:pos x="261" y="1000"/>
                  </a:cxn>
                  <a:cxn ang="0">
                    <a:pos x="338" y="1107"/>
                  </a:cxn>
                  <a:cxn ang="0">
                    <a:pos x="414" y="1184"/>
                  </a:cxn>
                  <a:cxn ang="0">
                    <a:pos x="506" y="1215"/>
                  </a:cxn>
                  <a:cxn ang="0">
                    <a:pos x="583" y="1246"/>
                  </a:cxn>
                  <a:cxn ang="0">
                    <a:pos x="644" y="1246"/>
                  </a:cxn>
                  <a:cxn ang="0">
                    <a:pos x="783" y="1215"/>
                  </a:cxn>
                  <a:cxn ang="0">
                    <a:pos x="905" y="1138"/>
                  </a:cxn>
                  <a:cxn ang="0">
                    <a:pos x="997" y="1015"/>
                  </a:cxn>
                  <a:cxn ang="0">
                    <a:pos x="1043" y="846"/>
                  </a:cxn>
                  <a:cxn ang="0">
                    <a:pos x="1043" y="815"/>
                  </a:cxn>
                  <a:cxn ang="0">
                    <a:pos x="1074" y="815"/>
                  </a:cxn>
                  <a:cxn ang="0">
                    <a:pos x="1074" y="846"/>
                  </a:cxn>
                  <a:cxn ang="0">
                    <a:pos x="1059" y="969"/>
                  </a:cxn>
                  <a:cxn ang="0">
                    <a:pos x="997" y="1092"/>
                  </a:cxn>
                  <a:cxn ang="0">
                    <a:pos x="905" y="1200"/>
                  </a:cxn>
                  <a:cxn ang="0">
                    <a:pos x="767" y="1261"/>
                  </a:cxn>
                  <a:cxn ang="0">
                    <a:pos x="614" y="1292"/>
                  </a:cxn>
                  <a:cxn ang="0">
                    <a:pos x="430" y="1261"/>
                  </a:cxn>
                  <a:cxn ang="0">
                    <a:pos x="261" y="1169"/>
                  </a:cxn>
                  <a:cxn ang="0">
                    <a:pos x="123" y="1030"/>
                  </a:cxn>
                  <a:cxn ang="0">
                    <a:pos x="31" y="861"/>
                  </a:cxn>
                  <a:cxn ang="0">
                    <a:pos x="0" y="646"/>
                  </a:cxn>
                  <a:cxn ang="0">
                    <a:pos x="31" y="430"/>
                  </a:cxn>
                  <a:cxn ang="0">
                    <a:pos x="123" y="261"/>
                  </a:cxn>
                  <a:cxn ang="0">
                    <a:pos x="245" y="123"/>
                  </a:cxn>
                  <a:cxn ang="0">
                    <a:pos x="414" y="30"/>
                  </a:cxn>
                  <a:cxn ang="0">
                    <a:pos x="614" y="0"/>
                  </a:cxn>
                </a:cxnLst>
                <a:rect l="0" t="0" r="r" b="b"/>
                <a:pathLst>
                  <a:path w="1074" h="1292">
                    <a:moveTo>
                      <a:pt x="614" y="0"/>
                    </a:moveTo>
                    <a:lnTo>
                      <a:pt x="752" y="30"/>
                    </a:lnTo>
                    <a:lnTo>
                      <a:pt x="859" y="92"/>
                    </a:lnTo>
                    <a:lnTo>
                      <a:pt x="936" y="154"/>
                    </a:lnTo>
                    <a:lnTo>
                      <a:pt x="1028" y="30"/>
                    </a:lnTo>
                    <a:lnTo>
                      <a:pt x="1043" y="15"/>
                    </a:lnTo>
                    <a:lnTo>
                      <a:pt x="1074" y="15"/>
                    </a:lnTo>
                    <a:lnTo>
                      <a:pt x="1074" y="523"/>
                    </a:lnTo>
                    <a:lnTo>
                      <a:pt x="1028" y="523"/>
                    </a:lnTo>
                    <a:lnTo>
                      <a:pt x="1013" y="507"/>
                    </a:lnTo>
                    <a:lnTo>
                      <a:pt x="1013" y="492"/>
                    </a:lnTo>
                    <a:lnTo>
                      <a:pt x="967" y="323"/>
                    </a:lnTo>
                    <a:lnTo>
                      <a:pt x="890" y="184"/>
                    </a:lnTo>
                    <a:lnTo>
                      <a:pt x="767" y="107"/>
                    </a:lnTo>
                    <a:lnTo>
                      <a:pt x="629" y="77"/>
                    </a:lnTo>
                    <a:lnTo>
                      <a:pt x="568" y="77"/>
                    </a:lnTo>
                    <a:lnTo>
                      <a:pt x="414" y="138"/>
                    </a:lnTo>
                    <a:lnTo>
                      <a:pt x="322" y="215"/>
                    </a:lnTo>
                    <a:lnTo>
                      <a:pt x="261" y="323"/>
                    </a:lnTo>
                    <a:lnTo>
                      <a:pt x="199" y="461"/>
                    </a:lnTo>
                    <a:lnTo>
                      <a:pt x="184" y="661"/>
                    </a:lnTo>
                    <a:lnTo>
                      <a:pt x="199" y="861"/>
                    </a:lnTo>
                    <a:lnTo>
                      <a:pt x="261" y="1000"/>
                    </a:lnTo>
                    <a:lnTo>
                      <a:pt x="338" y="1107"/>
                    </a:lnTo>
                    <a:lnTo>
                      <a:pt x="414" y="1184"/>
                    </a:lnTo>
                    <a:lnTo>
                      <a:pt x="506" y="1215"/>
                    </a:lnTo>
                    <a:lnTo>
                      <a:pt x="583" y="1246"/>
                    </a:lnTo>
                    <a:lnTo>
                      <a:pt x="644" y="1246"/>
                    </a:lnTo>
                    <a:lnTo>
                      <a:pt x="783" y="1215"/>
                    </a:lnTo>
                    <a:lnTo>
                      <a:pt x="905" y="1138"/>
                    </a:lnTo>
                    <a:lnTo>
                      <a:pt x="997" y="1015"/>
                    </a:lnTo>
                    <a:lnTo>
                      <a:pt x="1043" y="846"/>
                    </a:lnTo>
                    <a:lnTo>
                      <a:pt x="1043" y="815"/>
                    </a:lnTo>
                    <a:lnTo>
                      <a:pt x="1074" y="815"/>
                    </a:lnTo>
                    <a:lnTo>
                      <a:pt x="1074" y="846"/>
                    </a:lnTo>
                    <a:lnTo>
                      <a:pt x="1059" y="969"/>
                    </a:lnTo>
                    <a:lnTo>
                      <a:pt x="997" y="1092"/>
                    </a:lnTo>
                    <a:lnTo>
                      <a:pt x="905" y="1200"/>
                    </a:lnTo>
                    <a:lnTo>
                      <a:pt x="767" y="1261"/>
                    </a:lnTo>
                    <a:lnTo>
                      <a:pt x="614" y="1292"/>
                    </a:lnTo>
                    <a:lnTo>
                      <a:pt x="430" y="1261"/>
                    </a:lnTo>
                    <a:lnTo>
                      <a:pt x="261" y="1169"/>
                    </a:lnTo>
                    <a:lnTo>
                      <a:pt x="123" y="1030"/>
                    </a:lnTo>
                    <a:lnTo>
                      <a:pt x="31" y="861"/>
                    </a:lnTo>
                    <a:lnTo>
                      <a:pt x="0" y="646"/>
                    </a:lnTo>
                    <a:lnTo>
                      <a:pt x="31" y="430"/>
                    </a:lnTo>
                    <a:lnTo>
                      <a:pt x="123" y="261"/>
                    </a:lnTo>
                    <a:lnTo>
                      <a:pt x="245" y="123"/>
                    </a:lnTo>
                    <a:lnTo>
                      <a:pt x="414" y="30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8" name="Freeform 134"/>
              <p:cNvSpPr>
                <a:spLocks noEditPoints="1"/>
              </p:cNvSpPr>
              <p:nvPr/>
            </p:nvSpPr>
            <p:spPr bwMode="auto">
              <a:xfrm>
                <a:off x="1798" y="24898"/>
                <a:ext cx="798" cy="816"/>
              </a:xfrm>
              <a:custGeom>
                <a:avLst/>
                <a:gdLst/>
                <a:ahLst/>
                <a:cxnLst>
                  <a:cxn ang="0">
                    <a:pos x="384" y="31"/>
                  </a:cxn>
                  <a:cxn ang="0">
                    <a:pos x="338" y="46"/>
                  </a:cxn>
                  <a:cxn ang="0">
                    <a:pos x="276" y="62"/>
                  </a:cxn>
                  <a:cxn ang="0">
                    <a:pos x="184" y="154"/>
                  </a:cxn>
                  <a:cxn ang="0">
                    <a:pos x="138" y="277"/>
                  </a:cxn>
                  <a:cxn ang="0">
                    <a:pos x="138" y="523"/>
                  </a:cxn>
                  <a:cxn ang="0">
                    <a:pos x="184" y="646"/>
                  </a:cxn>
                  <a:cxn ang="0">
                    <a:pos x="215" y="693"/>
                  </a:cxn>
                  <a:cxn ang="0">
                    <a:pos x="245" y="723"/>
                  </a:cxn>
                  <a:cxn ang="0">
                    <a:pos x="292" y="754"/>
                  </a:cxn>
                  <a:cxn ang="0">
                    <a:pos x="338" y="769"/>
                  </a:cxn>
                  <a:cxn ang="0">
                    <a:pos x="384" y="769"/>
                  </a:cxn>
                  <a:cxn ang="0">
                    <a:pos x="384" y="739"/>
                  </a:cxn>
                  <a:cxn ang="0">
                    <a:pos x="445" y="723"/>
                  </a:cxn>
                  <a:cxn ang="0">
                    <a:pos x="491" y="708"/>
                  </a:cxn>
                  <a:cxn ang="0">
                    <a:pos x="583" y="616"/>
                  </a:cxn>
                  <a:cxn ang="0">
                    <a:pos x="614" y="554"/>
                  </a:cxn>
                  <a:cxn ang="0">
                    <a:pos x="629" y="493"/>
                  </a:cxn>
                  <a:cxn ang="0">
                    <a:pos x="629" y="262"/>
                  </a:cxn>
                  <a:cxn ang="0">
                    <a:pos x="583" y="139"/>
                  </a:cxn>
                  <a:cxn ang="0">
                    <a:pos x="537" y="93"/>
                  </a:cxn>
                  <a:cxn ang="0">
                    <a:pos x="491" y="62"/>
                  </a:cxn>
                  <a:cxn ang="0">
                    <a:pos x="445" y="46"/>
                  </a:cxn>
                  <a:cxn ang="0">
                    <a:pos x="384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6"/>
                  </a:cxn>
                  <a:cxn ang="0">
                    <a:pos x="798" y="416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5"/>
                  </a:cxn>
                  <a:cxn ang="0">
                    <a:pos x="399" y="816"/>
                  </a:cxn>
                  <a:cxn ang="0">
                    <a:pos x="245" y="785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6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84" y="31"/>
                    </a:moveTo>
                    <a:lnTo>
                      <a:pt x="338" y="46"/>
                    </a:lnTo>
                    <a:lnTo>
                      <a:pt x="276" y="62"/>
                    </a:lnTo>
                    <a:lnTo>
                      <a:pt x="184" y="154"/>
                    </a:lnTo>
                    <a:lnTo>
                      <a:pt x="138" y="277"/>
                    </a:lnTo>
                    <a:lnTo>
                      <a:pt x="138" y="523"/>
                    </a:lnTo>
                    <a:lnTo>
                      <a:pt x="184" y="646"/>
                    </a:lnTo>
                    <a:lnTo>
                      <a:pt x="215" y="693"/>
                    </a:lnTo>
                    <a:lnTo>
                      <a:pt x="245" y="723"/>
                    </a:lnTo>
                    <a:lnTo>
                      <a:pt x="292" y="754"/>
                    </a:lnTo>
                    <a:lnTo>
                      <a:pt x="338" y="769"/>
                    </a:lnTo>
                    <a:lnTo>
                      <a:pt x="384" y="769"/>
                    </a:lnTo>
                    <a:lnTo>
                      <a:pt x="384" y="739"/>
                    </a:lnTo>
                    <a:lnTo>
                      <a:pt x="445" y="723"/>
                    </a:lnTo>
                    <a:lnTo>
                      <a:pt x="491" y="708"/>
                    </a:lnTo>
                    <a:lnTo>
                      <a:pt x="583" y="616"/>
                    </a:lnTo>
                    <a:lnTo>
                      <a:pt x="614" y="554"/>
                    </a:lnTo>
                    <a:lnTo>
                      <a:pt x="629" y="493"/>
                    </a:lnTo>
                    <a:lnTo>
                      <a:pt x="629" y="262"/>
                    </a:lnTo>
                    <a:lnTo>
                      <a:pt x="583" y="139"/>
                    </a:lnTo>
                    <a:lnTo>
                      <a:pt x="537" y="93"/>
                    </a:lnTo>
                    <a:lnTo>
                      <a:pt x="491" y="62"/>
                    </a:lnTo>
                    <a:lnTo>
                      <a:pt x="445" y="46"/>
                    </a:lnTo>
                    <a:lnTo>
                      <a:pt x="384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6"/>
                    </a:lnTo>
                    <a:lnTo>
                      <a:pt x="798" y="416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5"/>
                    </a:lnTo>
                    <a:lnTo>
                      <a:pt x="399" y="816"/>
                    </a:lnTo>
                    <a:lnTo>
                      <a:pt x="245" y="785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6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9" name="Freeform 135"/>
              <p:cNvSpPr>
                <a:spLocks noEditPoints="1"/>
              </p:cNvSpPr>
              <p:nvPr/>
            </p:nvSpPr>
            <p:spPr bwMode="auto">
              <a:xfrm>
                <a:off x="2688" y="24944"/>
                <a:ext cx="1412" cy="785"/>
              </a:xfrm>
              <a:custGeom>
                <a:avLst/>
                <a:gdLst/>
                <a:ahLst/>
                <a:cxnLst>
                  <a:cxn ang="0">
                    <a:pos x="276" y="185"/>
                  </a:cxn>
                  <a:cxn ang="0">
                    <a:pos x="338" y="93"/>
                  </a:cxn>
                  <a:cxn ang="0">
                    <a:pos x="430" y="31"/>
                  </a:cxn>
                  <a:cxn ang="0">
                    <a:pos x="414" y="31"/>
                  </a:cxn>
                  <a:cxn ang="0">
                    <a:pos x="537" y="0"/>
                  </a:cxn>
                  <a:cxn ang="0">
                    <a:pos x="645" y="16"/>
                  </a:cxn>
                  <a:cxn ang="0">
                    <a:pos x="721" y="62"/>
                  </a:cxn>
                  <a:cxn ang="0">
                    <a:pos x="767" y="170"/>
                  </a:cxn>
                  <a:cxn ang="0">
                    <a:pos x="844" y="62"/>
                  </a:cxn>
                  <a:cxn ang="0">
                    <a:pos x="1028" y="0"/>
                  </a:cxn>
                  <a:cxn ang="0">
                    <a:pos x="1136" y="16"/>
                  </a:cxn>
                  <a:cxn ang="0">
                    <a:pos x="1212" y="62"/>
                  </a:cxn>
                  <a:cxn ang="0">
                    <a:pos x="1274" y="216"/>
                  </a:cxn>
                  <a:cxn ang="0">
                    <a:pos x="1289" y="708"/>
                  </a:cxn>
                  <a:cxn ang="0">
                    <a:pos x="1412" y="723"/>
                  </a:cxn>
                  <a:cxn ang="0">
                    <a:pos x="1013" y="785"/>
                  </a:cxn>
                  <a:cxn ang="0">
                    <a:pos x="1120" y="723"/>
                  </a:cxn>
                  <a:cxn ang="0">
                    <a:pos x="1151" y="677"/>
                  </a:cxn>
                  <a:cxn ang="0">
                    <a:pos x="1120" y="93"/>
                  </a:cxn>
                  <a:cxn ang="0">
                    <a:pos x="1013" y="31"/>
                  </a:cxn>
                  <a:cxn ang="0">
                    <a:pos x="844" y="108"/>
                  </a:cxn>
                  <a:cxn ang="0">
                    <a:pos x="767" y="308"/>
                  </a:cxn>
                  <a:cxn ang="0">
                    <a:pos x="783" y="693"/>
                  </a:cxn>
                  <a:cxn ang="0">
                    <a:pos x="906" y="708"/>
                  </a:cxn>
                  <a:cxn ang="0">
                    <a:pos x="506" y="770"/>
                  </a:cxn>
                  <a:cxn ang="0">
                    <a:pos x="614" y="708"/>
                  </a:cxn>
                  <a:cxn ang="0">
                    <a:pos x="645" y="662"/>
                  </a:cxn>
                  <a:cxn ang="0">
                    <a:pos x="614" y="77"/>
                  </a:cxn>
                  <a:cxn ang="0">
                    <a:pos x="506" y="16"/>
                  </a:cxn>
                  <a:cxn ang="0">
                    <a:pos x="537" y="0"/>
                  </a:cxn>
                  <a:cxn ang="0">
                    <a:pos x="276" y="170"/>
                  </a:cxn>
                  <a:cxn ang="0">
                    <a:pos x="261" y="647"/>
                  </a:cxn>
                  <a:cxn ang="0">
                    <a:pos x="292" y="693"/>
                  </a:cxn>
                  <a:cxn ang="0">
                    <a:pos x="399" y="754"/>
                  </a:cxn>
                  <a:cxn ang="0">
                    <a:pos x="0" y="693"/>
                  </a:cxn>
                  <a:cxn ang="0">
                    <a:pos x="123" y="677"/>
                  </a:cxn>
                  <a:cxn ang="0">
                    <a:pos x="138" y="139"/>
                  </a:cxn>
                  <a:cxn ang="0">
                    <a:pos x="169" y="123"/>
                  </a:cxn>
                  <a:cxn ang="0">
                    <a:pos x="92" y="77"/>
                  </a:cxn>
                  <a:cxn ang="0">
                    <a:pos x="31" y="16"/>
                  </a:cxn>
                </a:cxnLst>
                <a:rect l="0" t="0" r="r" b="b"/>
                <a:pathLst>
                  <a:path w="1412" h="785">
                    <a:moveTo>
                      <a:pt x="338" y="93"/>
                    </a:move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93"/>
                    </a:lnTo>
                    <a:close/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8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108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70"/>
                    </a:lnTo>
                    <a:lnTo>
                      <a:pt x="506" y="770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5" y="662"/>
                    </a:lnTo>
                    <a:lnTo>
                      <a:pt x="645" y="170"/>
                    </a:lnTo>
                    <a:lnTo>
                      <a:pt x="614" y="77"/>
                    </a:lnTo>
                    <a:lnTo>
                      <a:pt x="553" y="16"/>
                    </a:lnTo>
                    <a:lnTo>
                      <a:pt x="506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2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7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3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0" name="Freeform 136"/>
              <p:cNvSpPr>
                <a:spLocks noEditPoints="1"/>
              </p:cNvSpPr>
              <p:nvPr/>
            </p:nvSpPr>
            <p:spPr bwMode="auto">
              <a:xfrm>
                <a:off x="4284" y="24944"/>
                <a:ext cx="1412" cy="785"/>
              </a:xfrm>
              <a:custGeom>
                <a:avLst/>
                <a:gdLst/>
                <a:ahLst/>
                <a:cxnLst>
                  <a:cxn ang="0">
                    <a:pos x="276" y="185"/>
                  </a:cxn>
                  <a:cxn ang="0">
                    <a:pos x="338" y="93"/>
                  </a:cxn>
                  <a:cxn ang="0">
                    <a:pos x="430" y="31"/>
                  </a:cxn>
                  <a:cxn ang="0">
                    <a:pos x="414" y="31"/>
                  </a:cxn>
                  <a:cxn ang="0">
                    <a:pos x="537" y="0"/>
                  </a:cxn>
                  <a:cxn ang="0">
                    <a:pos x="645" y="16"/>
                  </a:cxn>
                  <a:cxn ang="0">
                    <a:pos x="721" y="62"/>
                  </a:cxn>
                  <a:cxn ang="0">
                    <a:pos x="767" y="170"/>
                  </a:cxn>
                  <a:cxn ang="0">
                    <a:pos x="844" y="62"/>
                  </a:cxn>
                  <a:cxn ang="0">
                    <a:pos x="1028" y="0"/>
                  </a:cxn>
                  <a:cxn ang="0">
                    <a:pos x="1136" y="16"/>
                  </a:cxn>
                  <a:cxn ang="0">
                    <a:pos x="1212" y="62"/>
                  </a:cxn>
                  <a:cxn ang="0">
                    <a:pos x="1274" y="216"/>
                  </a:cxn>
                  <a:cxn ang="0">
                    <a:pos x="1289" y="708"/>
                  </a:cxn>
                  <a:cxn ang="0">
                    <a:pos x="1412" y="723"/>
                  </a:cxn>
                  <a:cxn ang="0">
                    <a:pos x="1013" y="785"/>
                  </a:cxn>
                  <a:cxn ang="0">
                    <a:pos x="1120" y="723"/>
                  </a:cxn>
                  <a:cxn ang="0">
                    <a:pos x="1151" y="677"/>
                  </a:cxn>
                  <a:cxn ang="0">
                    <a:pos x="1120" y="93"/>
                  </a:cxn>
                  <a:cxn ang="0">
                    <a:pos x="1013" y="31"/>
                  </a:cxn>
                  <a:cxn ang="0">
                    <a:pos x="844" y="108"/>
                  </a:cxn>
                  <a:cxn ang="0">
                    <a:pos x="767" y="308"/>
                  </a:cxn>
                  <a:cxn ang="0">
                    <a:pos x="783" y="693"/>
                  </a:cxn>
                  <a:cxn ang="0">
                    <a:pos x="906" y="708"/>
                  </a:cxn>
                  <a:cxn ang="0">
                    <a:pos x="507" y="770"/>
                  </a:cxn>
                  <a:cxn ang="0">
                    <a:pos x="614" y="708"/>
                  </a:cxn>
                  <a:cxn ang="0">
                    <a:pos x="645" y="662"/>
                  </a:cxn>
                  <a:cxn ang="0">
                    <a:pos x="614" y="77"/>
                  </a:cxn>
                  <a:cxn ang="0">
                    <a:pos x="507" y="16"/>
                  </a:cxn>
                  <a:cxn ang="0">
                    <a:pos x="537" y="0"/>
                  </a:cxn>
                  <a:cxn ang="0">
                    <a:pos x="276" y="170"/>
                  </a:cxn>
                  <a:cxn ang="0">
                    <a:pos x="261" y="647"/>
                  </a:cxn>
                  <a:cxn ang="0">
                    <a:pos x="292" y="693"/>
                  </a:cxn>
                  <a:cxn ang="0">
                    <a:pos x="399" y="754"/>
                  </a:cxn>
                  <a:cxn ang="0">
                    <a:pos x="0" y="693"/>
                  </a:cxn>
                  <a:cxn ang="0">
                    <a:pos x="123" y="677"/>
                  </a:cxn>
                  <a:cxn ang="0">
                    <a:pos x="138" y="139"/>
                  </a:cxn>
                  <a:cxn ang="0">
                    <a:pos x="169" y="123"/>
                  </a:cxn>
                  <a:cxn ang="0">
                    <a:pos x="92" y="77"/>
                  </a:cxn>
                  <a:cxn ang="0">
                    <a:pos x="31" y="16"/>
                  </a:cxn>
                </a:cxnLst>
                <a:rect l="0" t="0" r="r" b="b"/>
                <a:pathLst>
                  <a:path w="1412" h="785">
                    <a:moveTo>
                      <a:pt x="338" y="93"/>
                    </a:move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93"/>
                    </a:lnTo>
                    <a:close/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9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108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70"/>
                    </a:lnTo>
                    <a:lnTo>
                      <a:pt x="507" y="770"/>
                    </a:lnTo>
                    <a:lnTo>
                      <a:pt x="507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5" y="662"/>
                    </a:lnTo>
                    <a:lnTo>
                      <a:pt x="645" y="170"/>
                    </a:lnTo>
                    <a:lnTo>
                      <a:pt x="614" y="77"/>
                    </a:lnTo>
                    <a:lnTo>
                      <a:pt x="553" y="16"/>
                    </a:lnTo>
                    <a:lnTo>
                      <a:pt x="507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2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8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3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1" name="Freeform 137"/>
              <p:cNvSpPr>
                <a:spLocks noEditPoints="1"/>
              </p:cNvSpPr>
              <p:nvPr/>
            </p:nvSpPr>
            <p:spPr bwMode="auto">
              <a:xfrm>
                <a:off x="5696" y="24898"/>
                <a:ext cx="691" cy="816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2"/>
                  </a:cxn>
                  <a:cxn ang="0">
                    <a:pos x="215" y="123"/>
                  </a:cxn>
                  <a:cxn ang="0">
                    <a:pos x="169" y="200"/>
                  </a:cxn>
                  <a:cxn ang="0">
                    <a:pos x="153" y="339"/>
                  </a:cxn>
                  <a:cxn ang="0">
                    <a:pos x="568" y="339"/>
                  </a:cxn>
                  <a:cxn ang="0">
                    <a:pos x="568" y="277"/>
                  </a:cxn>
                  <a:cxn ang="0">
                    <a:pos x="552" y="200"/>
                  </a:cxn>
                  <a:cxn ang="0">
                    <a:pos x="522" y="123"/>
                  </a:cxn>
                  <a:cxn ang="0">
                    <a:pos x="460" y="62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200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3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1" h="816">
                    <a:moveTo>
                      <a:pt x="322" y="31"/>
                    </a:moveTo>
                    <a:lnTo>
                      <a:pt x="276" y="62"/>
                    </a:lnTo>
                    <a:lnTo>
                      <a:pt x="215" y="123"/>
                    </a:lnTo>
                    <a:lnTo>
                      <a:pt x="169" y="200"/>
                    </a:lnTo>
                    <a:lnTo>
                      <a:pt x="153" y="339"/>
                    </a:lnTo>
                    <a:lnTo>
                      <a:pt x="568" y="339"/>
                    </a:lnTo>
                    <a:lnTo>
                      <a:pt x="568" y="277"/>
                    </a:lnTo>
                    <a:lnTo>
                      <a:pt x="552" y="200"/>
                    </a:lnTo>
                    <a:lnTo>
                      <a:pt x="522" y="123"/>
                    </a:lnTo>
                    <a:lnTo>
                      <a:pt x="460" y="62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200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3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2" name="Freeform 138"/>
              <p:cNvSpPr>
                <a:spLocks/>
              </p:cNvSpPr>
              <p:nvPr/>
            </p:nvSpPr>
            <p:spPr bwMode="auto">
              <a:xfrm>
                <a:off x="6417" y="24929"/>
                <a:ext cx="906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3" y="92"/>
                  </a:cxn>
                  <a:cxn ang="0">
                    <a:pos x="415" y="31"/>
                  </a:cxn>
                  <a:cxn ang="0">
                    <a:pos x="522" y="0"/>
                  </a:cxn>
                  <a:cxn ang="0">
                    <a:pos x="583" y="0"/>
                  </a:cxn>
                  <a:cxn ang="0">
                    <a:pos x="630" y="15"/>
                  </a:cxn>
                  <a:cxn ang="0">
                    <a:pos x="691" y="46"/>
                  </a:cxn>
                  <a:cxn ang="0">
                    <a:pos x="706" y="62"/>
                  </a:cxn>
                  <a:cxn ang="0">
                    <a:pos x="752" y="138"/>
                  </a:cxn>
                  <a:cxn ang="0">
                    <a:pos x="768" y="215"/>
                  </a:cxn>
                  <a:cxn ang="0">
                    <a:pos x="768" y="692"/>
                  </a:cxn>
                  <a:cxn ang="0">
                    <a:pos x="783" y="708"/>
                  </a:cxn>
                  <a:cxn ang="0">
                    <a:pos x="814" y="723"/>
                  </a:cxn>
                  <a:cxn ang="0">
                    <a:pos x="906" y="723"/>
                  </a:cxn>
                  <a:cxn ang="0">
                    <a:pos x="906" y="785"/>
                  </a:cxn>
                  <a:cxn ang="0">
                    <a:pos x="507" y="785"/>
                  </a:cxn>
                  <a:cxn ang="0">
                    <a:pos x="507" y="723"/>
                  </a:cxn>
                  <a:cxn ang="0">
                    <a:pos x="614" y="723"/>
                  </a:cxn>
                  <a:cxn ang="0">
                    <a:pos x="630" y="708"/>
                  </a:cxn>
                  <a:cxn ang="0">
                    <a:pos x="645" y="677"/>
                  </a:cxn>
                  <a:cxn ang="0">
                    <a:pos x="645" y="185"/>
                  </a:cxn>
                  <a:cxn ang="0">
                    <a:pos x="614" y="92"/>
                  </a:cxn>
                  <a:cxn ang="0">
                    <a:pos x="553" y="31"/>
                  </a:cxn>
                  <a:cxn ang="0">
                    <a:pos x="507" y="31"/>
                  </a:cxn>
                  <a:cxn ang="0">
                    <a:pos x="415" y="46"/>
                  </a:cxn>
                  <a:cxn ang="0">
                    <a:pos x="338" y="108"/>
                  </a:cxn>
                  <a:cxn ang="0">
                    <a:pos x="277" y="185"/>
                  </a:cxn>
                  <a:cxn ang="0">
                    <a:pos x="261" y="308"/>
                  </a:cxn>
                  <a:cxn ang="0">
                    <a:pos x="261" y="662"/>
                  </a:cxn>
                  <a:cxn ang="0">
                    <a:pos x="277" y="692"/>
                  </a:cxn>
                  <a:cxn ang="0">
                    <a:pos x="292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8" y="708"/>
                  </a:cxn>
                  <a:cxn ang="0">
                    <a:pos x="123" y="692"/>
                  </a:cxn>
                  <a:cxn ang="0">
                    <a:pos x="138" y="662"/>
                  </a:cxn>
                  <a:cxn ang="0">
                    <a:pos x="138" y="154"/>
                  </a:cxn>
                  <a:cxn ang="0">
                    <a:pos x="154" y="169"/>
                  </a:cxn>
                  <a:cxn ang="0">
                    <a:pos x="154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61" y="0"/>
                  </a:cxn>
                </a:cxnLst>
                <a:rect l="0" t="0" r="r" b="b"/>
                <a:pathLst>
                  <a:path w="906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3" y="92"/>
                    </a:lnTo>
                    <a:lnTo>
                      <a:pt x="415" y="31"/>
                    </a:lnTo>
                    <a:lnTo>
                      <a:pt x="522" y="0"/>
                    </a:lnTo>
                    <a:lnTo>
                      <a:pt x="583" y="0"/>
                    </a:lnTo>
                    <a:lnTo>
                      <a:pt x="630" y="15"/>
                    </a:lnTo>
                    <a:lnTo>
                      <a:pt x="691" y="46"/>
                    </a:lnTo>
                    <a:lnTo>
                      <a:pt x="706" y="62"/>
                    </a:lnTo>
                    <a:lnTo>
                      <a:pt x="752" y="138"/>
                    </a:lnTo>
                    <a:lnTo>
                      <a:pt x="768" y="215"/>
                    </a:lnTo>
                    <a:lnTo>
                      <a:pt x="768" y="692"/>
                    </a:lnTo>
                    <a:lnTo>
                      <a:pt x="783" y="708"/>
                    </a:lnTo>
                    <a:lnTo>
                      <a:pt x="814" y="723"/>
                    </a:lnTo>
                    <a:lnTo>
                      <a:pt x="906" y="723"/>
                    </a:lnTo>
                    <a:lnTo>
                      <a:pt x="906" y="785"/>
                    </a:lnTo>
                    <a:lnTo>
                      <a:pt x="507" y="785"/>
                    </a:lnTo>
                    <a:lnTo>
                      <a:pt x="507" y="723"/>
                    </a:lnTo>
                    <a:lnTo>
                      <a:pt x="614" y="723"/>
                    </a:lnTo>
                    <a:lnTo>
                      <a:pt x="630" y="708"/>
                    </a:lnTo>
                    <a:lnTo>
                      <a:pt x="645" y="677"/>
                    </a:lnTo>
                    <a:lnTo>
                      <a:pt x="645" y="185"/>
                    </a:lnTo>
                    <a:lnTo>
                      <a:pt x="614" y="92"/>
                    </a:lnTo>
                    <a:lnTo>
                      <a:pt x="553" y="31"/>
                    </a:lnTo>
                    <a:lnTo>
                      <a:pt x="507" y="31"/>
                    </a:lnTo>
                    <a:lnTo>
                      <a:pt x="415" y="46"/>
                    </a:lnTo>
                    <a:lnTo>
                      <a:pt x="338" y="108"/>
                    </a:lnTo>
                    <a:lnTo>
                      <a:pt x="277" y="185"/>
                    </a:lnTo>
                    <a:lnTo>
                      <a:pt x="261" y="308"/>
                    </a:lnTo>
                    <a:lnTo>
                      <a:pt x="261" y="662"/>
                    </a:lnTo>
                    <a:lnTo>
                      <a:pt x="277" y="692"/>
                    </a:lnTo>
                    <a:lnTo>
                      <a:pt x="292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8" y="708"/>
                    </a:lnTo>
                    <a:lnTo>
                      <a:pt x="123" y="692"/>
                    </a:lnTo>
                    <a:lnTo>
                      <a:pt x="138" y="662"/>
                    </a:lnTo>
                    <a:lnTo>
                      <a:pt x="138" y="154"/>
                    </a:lnTo>
                    <a:lnTo>
                      <a:pt x="154" y="169"/>
                    </a:lnTo>
                    <a:lnTo>
                      <a:pt x="154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3" name="Freeform 139"/>
              <p:cNvSpPr>
                <a:spLocks/>
              </p:cNvSpPr>
              <p:nvPr/>
            </p:nvSpPr>
            <p:spPr bwMode="auto">
              <a:xfrm>
                <a:off x="7446" y="24591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0" y="876"/>
                  </a:cxn>
                  <a:cxn ang="0">
                    <a:pos x="260" y="953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0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6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7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4" y="1061"/>
                  </a:cxn>
                  <a:cxn ang="0">
                    <a:pos x="168" y="984"/>
                  </a:cxn>
                  <a:cxn ang="0">
                    <a:pos x="153" y="876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4" y="215"/>
                  </a:cxn>
                  <a:cxn ang="0">
                    <a:pos x="214" y="107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0" y="876"/>
                    </a:lnTo>
                    <a:lnTo>
                      <a:pt x="260" y="953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0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6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7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4" y="1061"/>
                    </a:lnTo>
                    <a:lnTo>
                      <a:pt x="168" y="984"/>
                    </a:lnTo>
                    <a:lnTo>
                      <a:pt x="153" y="876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4" y="215"/>
                    </a:lnTo>
                    <a:lnTo>
                      <a:pt x="214" y="107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4" name="Freeform 140"/>
              <p:cNvSpPr>
                <a:spLocks/>
              </p:cNvSpPr>
              <p:nvPr/>
            </p:nvSpPr>
            <p:spPr bwMode="auto">
              <a:xfrm>
                <a:off x="8029" y="24898"/>
                <a:ext cx="583" cy="831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7"/>
                  </a:cxn>
                  <a:cxn ang="0">
                    <a:pos x="491" y="216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2"/>
                  </a:cxn>
                  <a:cxn ang="0">
                    <a:pos x="107" y="123"/>
                  </a:cxn>
                  <a:cxn ang="0">
                    <a:pos x="92" y="216"/>
                  </a:cxn>
                  <a:cxn ang="0">
                    <a:pos x="184" y="293"/>
                  </a:cxn>
                  <a:cxn ang="0">
                    <a:pos x="261" y="323"/>
                  </a:cxn>
                  <a:cxn ang="0">
                    <a:pos x="368" y="339"/>
                  </a:cxn>
                  <a:cxn ang="0">
                    <a:pos x="506" y="416"/>
                  </a:cxn>
                  <a:cxn ang="0">
                    <a:pos x="568" y="523"/>
                  </a:cxn>
                  <a:cxn ang="0">
                    <a:pos x="568" y="677"/>
                  </a:cxn>
                  <a:cxn ang="0">
                    <a:pos x="414" y="816"/>
                  </a:cxn>
                  <a:cxn ang="0">
                    <a:pos x="245" y="831"/>
                  </a:cxn>
                  <a:cxn ang="0">
                    <a:pos x="92" y="754"/>
                  </a:cxn>
                  <a:cxn ang="0">
                    <a:pos x="30" y="831"/>
                  </a:cxn>
                  <a:cxn ang="0">
                    <a:pos x="0" y="508"/>
                  </a:cxn>
                  <a:cxn ang="0">
                    <a:pos x="46" y="523"/>
                  </a:cxn>
                  <a:cxn ang="0">
                    <a:pos x="76" y="631"/>
                  </a:cxn>
                  <a:cxn ang="0">
                    <a:pos x="199" y="769"/>
                  </a:cxn>
                  <a:cxn ang="0">
                    <a:pos x="353" y="785"/>
                  </a:cxn>
                  <a:cxn ang="0">
                    <a:pos x="445" y="739"/>
                  </a:cxn>
                  <a:cxn ang="0">
                    <a:pos x="491" y="662"/>
                  </a:cxn>
                  <a:cxn ang="0">
                    <a:pos x="460" y="523"/>
                  </a:cxn>
                  <a:cxn ang="0">
                    <a:pos x="368" y="462"/>
                  </a:cxn>
                  <a:cxn ang="0">
                    <a:pos x="322" y="446"/>
                  </a:cxn>
                  <a:cxn ang="0">
                    <a:pos x="184" y="416"/>
                  </a:cxn>
                  <a:cxn ang="0">
                    <a:pos x="92" y="369"/>
                  </a:cxn>
                  <a:cxn ang="0">
                    <a:pos x="30" y="293"/>
                  </a:cxn>
                  <a:cxn ang="0">
                    <a:pos x="15" y="216"/>
                  </a:cxn>
                  <a:cxn ang="0">
                    <a:pos x="76" y="77"/>
                  </a:cxn>
                  <a:cxn ang="0">
                    <a:pos x="291" y="0"/>
                  </a:cxn>
                </a:cxnLst>
                <a:rect l="0" t="0" r="r" b="b"/>
                <a:pathLst>
                  <a:path w="583" h="831">
                    <a:moveTo>
                      <a:pt x="291" y="0"/>
                    </a:moveTo>
                    <a:lnTo>
                      <a:pt x="368" y="0"/>
                    </a:lnTo>
                    <a:lnTo>
                      <a:pt x="414" y="16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506" y="231"/>
                    </a:lnTo>
                    <a:lnTo>
                      <a:pt x="491" y="216"/>
                    </a:lnTo>
                    <a:lnTo>
                      <a:pt x="491" y="185"/>
                    </a:lnTo>
                    <a:lnTo>
                      <a:pt x="460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2"/>
                    </a:lnTo>
                    <a:lnTo>
                      <a:pt x="153" y="77"/>
                    </a:lnTo>
                    <a:lnTo>
                      <a:pt x="107" y="123"/>
                    </a:lnTo>
                    <a:lnTo>
                      <a:pt x="92" y="154"/>
                    </a:lnTo>
                    <a:lnTo>
                      <a:pt x="92" y="216"/>
                    </a:lnTo>
                    <a:lnTo>
                      <a:pt x="153" y="277"/>
                    </a:lnTo>
                    <a:lnTo>
                      <a:pt x="184" y="293"/>
                    </a:lnTo>
                    <a:lnTo>
                      <a:pt x="230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9"/>
                    </a:lnTo>
                    <a:lnTo>
                      <a:pt x="414" y="354"/>
                    </a:lnTo>
                    <a:lnTo>
                      <a:pt x="506" y="416"/>
                    </a:lnTo>
                    <a:lnTo>
                      <a:pt x="537" y="431"/>
                    </a:lnTo>
                    <a:lnTo>
                      <a:pt x="568" y="523"/>
                    </a:lnTo>
                    <a:lnTo>
                      <a:pt x="583" y="585"/>
                    </a:lnTo>
                    <a:lnTo>
                      <a:pt x="568" y="677"/>
                    </a:lnTo>
                    <a:lnTo>
                      <a:pt x="506" y="754"/>
                    </a:lnTo>
                    <a:lnTo>
                      <a:pt x="414" y="816"/>
                    </a:lnTo>
                    <a:lnTo>
                      <a:pt x="291" y="831"/>
                    </a:lnTo>
                    <a:lnTo>
                      <a:pt x="245" y="831"/>
                    </a:lnTo>
                    <a:lnTo>
                      <a:pt x="153" y="800"/>
                    </a:lnTo>
                    <a:lnTo>
                      <a:pt x="92" y="754"/>
                    </a:lnTo>
                    <a:lnTo>
                      <a:pt x="76" y="785"/>
                    </a:lnTo>
                    <a:lnTo>
                      <a:pt x="30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0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6" y="631"/>
                    </a:lnTo>
                    <a:lnTo>
                      <a:pt x="122" y="708"/>
                    </a:lnTo>
                    <a:lnTo>
                      <a:pt x="199" y="769"/>
                    </a:lnTo>
                    <a:lnTo>
                      <a:pt x="291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5" y="739"/>
                    </a:lnTo>
                    <a:lnTo>
                      <a:pt x="475" y="708"/>
                    </a:lnTo>
                    <a:lnTo>
                      <a:pt x="491" y="662"/>
                    </a:lnTo>
                    <a:lnTo>
                      <a:pt x="491" y="616"/>
                    </a:lnTo>
                    <a:lnTo>
                      <a:pt x="460" y="523"/>
                    </a:lnTo>
                    <a:lnTo>
                      <a:pt x="399" y="462"/>
                    </a:lnTo>
                    <a:lnTo>
                      <a:pt x="368" y="462"/>
                    </a:lnTo>
                    <a:lnTo>
                      <a:pt x="337" y="446"/>
                    </a:lnTo>
                    <a:lnTo>
                      <a:pt x="322" y="446"/>
                    </a:lnTo>
                    <a:lnTo>
                      <a:pt x="245" y="431"/>
                    </a:lnTo>
                    <a:lnTo>
                      <a:pt x="184" y="416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9"/>
                    </a:lnTo>
                    <a:lnTo>
                      <a:pt x="30" y="293"/>
                    </a:lnTo>
                    <a:lnTo>
                      <a:pt x="15" y="262"/>
                    </a:lnTo>
                    <a:lnTo>
                      <a:pt x="15" y="216"/>
                    </a:lnTo>
                    <a:lnTo>
                      <a:pt x="30" y="139"/>
                    </a:lnTo>
                    <a:lnTo>
                      <a:pt x="76" y="77"/>
                    </a:lnTo>
                    <a:lnTo>
                      <a:pt x="153" y="16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5" name="Freeform 141"/>
              <p:cNvSpPr>
                <a:spLocks noEditPoints="1"/>
              </p:cNvSpPr>
              <p:nvPr/>
            </p:nvSpPr>
            <p:spPr bwMode="auto">
              <a:xfrm>
                <a:off x="8827" y="24929"/>
                <a:ext cx="184" cy="754"/>
              </a:xfrm>
              <a:custGeom>
                <a:avLst/>
                <a:gdLst/>
                <a:ahLst/>
                <a:cxnLst>
                  <a:cxn ang="0">
                    <a:pos x="92" y="569"/>
                  </a:cxn>
                  <a:cxn ang="0">
                    <a:pos x="153" y="600"/>
                  </a:cxn>
                  <a:cxn ang="0">
                    <a:pos x="184" y="662"/>
                  </a:cxn>
                  <a:cxn ang="0">
                    <a:pos x="153" y="723"/>
                  </a:cxn>
                  <a:cxn ang="0">
                    <a:pos x="92" y="754"/>
                  </a:cxn>
                  <a:cxn ang="0">
                    <a:pos x="30" y="723"/>
                  </a:cxn>
                  <a:cxn ang="0">
                    <a:pos x="0" y="662"/>
                  </a:cxn>
                  <a:cxn ang="0">
                    <a:pos x="30" y="600"/>
                  </a:cxn>
                  <a:cxn ang="0">
                    <a:pos x="92" y="569"/>
                  </a:cxn>
                  <a:cxn ang="0">
                    <a:pos x="92" y="0"/>
                  </a:cxn>
                  <a:cxn ang="0">
                    <a:pos x="153" y="31"/>
                  </a:cxn>
                  <a:cxn ang="0">
                    <a:pos x="184" y="92"/>
                  </a:cxn>
                  <a:cxn ang="0">
                    <a:pos x="153" y="154"/>
                  </a:cxn>
                  <a:cxn ang="0">
                    <a:pos x="92" y="185"/>
                  </a:cxn>
                  <a:cxn ang="0">
                    <a:pos x="30" y="154"/>
                  </a:cxn>
                  <a:cxn ang="0">
                    <a:pos x="0" y="92"/>
                  </a:cxn>
                  <a:cxn ang="0">
                    <a:pos x="30" y="31"/>
                  </a:cxn>
                  <a:cxn ang="0">
                    <a:pos x="92" y="0"/>
                  </a:cxn>
                </a:cxnLst>
                <a:rect l="0" t="0" r="r" b="b"/>
                <a:pathLst>
                  <a:path w="184" h="754">
                    <a:moveTo>
                      <a:pt x="92" y="569"/>
                    </a:moveTo>
                    <a:lnTo>
                      <a:pt x="153" y="600"/>
                    </a:lnTo>
                    <a:lnTo>
                      <a:pt x="184" y="662"/>
                    </a:lnTo>
                    <a:lnTo>
                      <a:pt x="153" y="723"/>
                    </a:lnTo>
                    <a:lnTo>
                      <a:pt x="92" y="754"/>
                    </a:lnTo>
                    <a:lnTo>
                      <a:pt x="30" y="723"/>
                    </a:lnTo>
                    <a:lnTo>
                      <a:pt x="0" y="662"/>
                    </a:lnTo>
                    <a:lnTo>
                      <a:pt x="30" y="600"/>
                    </a:lnTo>
                    <a:lnTo>
                      <a:pt x="92" y="569"/>
                    </a:lnTo>
                    <a:close/>
                    <a:moveTo>
                      <a:pt x="92" y="0"/>
                    </a:moveTo>
                    <a:lnTo>
                      <a:pt x="153" y="31"/>
                    </a:lnTo>
                    <a:lnTo>
                      <a:pt x="184" y="92"/>
                    </a:lnTo>
                    <a:lnTo>
                      <a:pt x="153" y="154"/>
                    </a:lnTo>
                    <a:lnTo>
                      <a:pt x="92" y="185"/>
                    </a:lnTo>
                    <a:lnTo>
                      <a:pt x="30" y="154"/>
                    </a:lnTo>
                    <a:lnTo>
                      <a:pt x="0" y="92"/>
                    </a:lnTo>
                    <a:lnTo>
                      <a:pt x="30" y="3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6" name="Freeform 142"/>
              <p:cNvSpPr>
                <a:spLocks/>
              </p:cNvSpPr>
              <p:nvPr/>
            </p:nvSpPr>
            <p:spPr bwMode="auto">
              <a:xfrm>
                <a:off x="3256" y="28468"/>
                <a:ext cx="690" cy="676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0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6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6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6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0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6">
                    <a:moveTo>
                      <a:pt x="353" y="0"/>
                    </a:moveTo>
                    <a:lnTo>
                      <a:pt x="476" y="30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6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6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6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7" name="Freeform 143"/>
              <p:cNvSpPr>
                <a:spLocks/>
              </p:cNvSpPr>
              <p:nvPr/>
            </p:nvSpPr>
            <p:spPr bwMode="auto">
              <a:xfrm>
                <a:off x="4975" y="28452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0" y="0"/>
                  </a:cxn>
                  <a:cxn ang="0">
                    <a:pos x="798" y="77"/>
                  </a:cxn>
                  <a:cxn ang="0">
                    <a:pos x="828" y="185"/>
                  </a:cxn>
                  <a:cxn ang="0">
                    <a:pos x="782" y="385"/>
                  </a:cxn>
                  <a:cxn ang="0">
                    <a:pos x="690" y="692"/>
                  </a:cxn>
                  <a:cxn ang="0">
                    <a:pos x="721" y="754"/>
                  </a:cxn>
                  <a:cxn ang="0">
                    <a:pos x="782" y="739"/>
                  </a:cxn>
                  <a:cxn ang="0">
                    <a:pos x="874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8" y="769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0" y="77"/>
                  </a:cxn>
                  <a:cxn ang="0">
                    <a:pos x="629" y="46"/>
                  </a:cxn>
                  <a:cxn ang="0">
                    <a:pos x="429" y="139"/>
                  </a:cxn>
                  <a:cxn ang="0">
                    <a:pos x="337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1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2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0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6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7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0" y="0"/>
                    </a:lnTo>
                    <a:lnTo>
                      <a:pt x="736" y="16"/>
                    </a:lnTo>
                    <a:lnTo>
                      <a:pt x="798" y="77"/>
                    </a:lnTo>
                    <a:lnTo>
                      <a:pt x="828" y="123"/>
                    </a:lnTo>
                    <a:lnTo>
                      <a:pt x="828" y="185"/>
                    </a:lnTo>
                    <a:lnTo>
                      <a:pt x="813" y="277"/>
                    </a:lnTo>
                    <a:lnTo>
                      <a:pt x="782" y="385"/>
                    </a:lnTo>
                    <a:lnTo>
                      <a:pt x="721" y="569"/>
                    </a:lnTo>
                    <a:lnTo>
                      <a:pt x="690" y="692"/>
                    </a:lnTo>
                    <a:lnTo>
                      <a:pt x="690" y="723"/>
                    </a:lnTo>
                    <a:lnTo>
                      <a:pt x="721" y="754"/>
                    </a:lnTo>
                    <a:lnTo>
                      <a:pt x="736" y="754"/>
                    </a:lnTo>
                    <a:lnTo>
                      <a:pt x="782" y="739"/>
                    </a:lnTo>
                    <a:lnTo>
                      <a:pt x="828" y="708"/>
                    </a:lnTo>
                    <a:lnTo>
                      <a:pt x="874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8" y="769"/>
                    </a:lnTo>
                    <a:lnTo>
                      <a:pt x="736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4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9"/>
                    </a:lnTo>
                    <a:lnTo>
                      <a:pt x="706" y="92"/>
                    </a:lnTo>
                    <a:lnTo>
                      <a:pt x="690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1" y="77"/>
                    </a:lnTo>
                    <a:lnTo>
                      <a:pt x="429" y="139"/>
                    </a:lnTo>
                    <a:lnTo>
                      <a:pt x="368" y="200"/>
                    </a:lnTo>
                    <a:lnTo>
                      <a:pt x="337" y="262"/>
                    </a:lnTo>
                    <a:lnTo>
                      <a:pt x="337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1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9"/>
                    </a:lnTo>
                    <a:lnTo>
                      <a:pt x="215" y="769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2" y="723"/>
                    </a:lnTo>
                    <a:lnTo>
                      <a:pt x="122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0" y="277"/>
                    </a:lnTo>
                    <a:lnTo>
                      <a:pt x="30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6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8" name="Freeform 144"/>
              <p:cNvSpPr>
                <a:spLocks noEditPoints="1"/>
              </p:cNvSpPr>
              <p:nvPr/>
            </p:nvSpPr>
            <p:spPr bwMode="auto">
              <a:xfrm>
                <a:off x="6141" y="27791"/>
                <a:ext cx="1535" cy="1446"/>
              </a:xfrm>
              <a:custGeom>
                <a:avLst/>
                <a:gdLst/>
                <a:ahLst/>
                <a:cxnLst>
                  <a:cxn ang="0">
                    <a:pos x="1305" y="569"/>
                  </a:cxn>
                  <a:cxn ang="0">
                    <a:pos x="1397" y="646"/>
                  </a:cxn>
                  <a:cxn ang="0">
                    <a:pos x="1258" y="661"/>
                  </a:cxn>
                  <a:cxn ang="0">
                    <a:pos x="798" y="738"/>
                  </a:cxn>
                  <a:cxn ang="0">
                    <a:pos x="921" y="861"/>
                  </a:cxn>
                  <a:cxn ang="0">
                    <a:pos x="1059" y="861"/>
                  </a:cxn>
                  <a:cxn ang="0">
                    <a:pos x="1059" y="907"/>
                  </a:cxn>
                  <a:cxn ang="0">
                    <a:pos x="783" y="938"/>
                  </a:cxn>
                  <a:cxn ang="0">
                    <a:pos x="798" y="1153"/>
                  </a:cxn>
                  <a:cxn ang="0">
                    <a:pos x="1090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5" y="1353"/>
                  </a:cxn>
                  <a:cxn ang="0">
                    <a:pos x="123" y="1246"/>
                  </a:cxn>
                  <a:cxn ang="0">
                    <a:pos x="368" y="938"/>
                  </a:cxn>
                  <a:cxn ang="0">
                    <a:pos x="430" y="815"/>
                  </a:cxn>
                  <a:cxn ang="0">
                    <a:pos x="537" y="907"/>
                  </a:cxn>
                  <a:cxn ang="0">
                    <a:pos x="537" y="953"/>
                  </a:cxn>
                  <a:cxn ang="0">
                    <a:pos x="553" y="1030"/>
                  </a:cxn>
                  <a:cxn ang="0">
                    <a:pos x="706" y="1138"/>
                  </a:cxn>
                  <a:cxn ang="0">
                    <a:pos x="691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7" y="753"/>
                  </a:cxn>
                  <a:cxn ang="0">
                    <a:pos x="706" y="646"/>
                  </a:cxn>
                  <a:cxn ang="0">
                    <a:pos x="1120" y="569"/>
                  </a:cxn>
                  <a:cxn ang="0">
                    <a:pos x="844" y="77"/>
                  </a:cxn>
                  <a:cxn ang="0">
                    <a:pos x="568" y="138"/>
                  </a:cxn>
                  <a:cxn ang="0">
                    <a:pos x="583" y="277"/>
                  </a:cxn>
                  <a:cxn ang="0">
                    <a:pos x="783" y="230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9" y="384"/>
                  </a:cxn>
                  <a:cxn ang="0">
                    <a:pos x="706" y="461"/>
                  </a:cxn>
                  <a:cxn ang="0">
                    <a:pos x="829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8" y="0"/>
                  </a:cxn>
                  <a:cxn ang="0">
                    <a:pos x="1105" y="77"/>
                  </a:cxn>
                  <a:cxn ang="0">
                    <a:pos x="1044" y="230"/>
                  </a:cxn>
                  <a:cxn ang="0">
                    <a:pos x="921" y="569"/>
                  </a:cxn>
                  <a:cxn ang="0">
                    <a:pos x="645" y="538"/>
                  </a:cxn>
                  <a:cxn ang="0">
                    <a:pos x="614" y="584"/>
                  </a:cxn>
                  <a:cxn ang="0">
                    <a:pos x="583" y="553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3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5" h="1446">
                    <a:moveTo>
                      <a:pt x="1212" y="553"/>
                    </a:moveTo>
                    <a:lnTo>
                      <a:pt x="1243" y="553"/>
                    </a:lnTo>
                    <a:lnTo>
                      <a:pt x="1305" y="569"/>
                    </a:lnTo>
                    <a:lnTo>
                      <a:pt x="1381" y="600"/>
                    </a:lnTo>
                    <a:lnTo>
                      <a:pt x="1412" y="630"/>
                    </a:lnTo>
                    <a:lnTo>
                      <a:pt x="1397" y="646"/>
                    </a:lnTo>
                    <a:lnTo>
                      <a:pt x="1381" y="646"/>
                    </a:lnTo>
                    <a:lnTo>
                      <a:pt x="1351" y="661"/>
                    </a:lnTo>
                    <a:lnTo>
                      <a:pt x="1258" y="661"/>
                    </a:lnTo>
                    <a:lnTo>
                      <a:pt x="982" y="677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7"/>
                    </a:lnTo>
                    <a:lnTo>
                      <a:pt x="859" y="892"/>
                    </a:lnTo>
                    <a:lnTo>
                      <a:pt x="921" y="861"/>
                    </a:lnTo>
                    <a:lnTo>
                      <a:pt x="967" y="846"/>
                    </a:lnTo>
                    <a:lnTo>
                      <a:pt x="1028" y="846"/>
                    </a:lnTo>
                    <a:lnTo>
                      <a:pt x="1059" y="861"/>
                    </a:lnTo>
                    <a:lnTo>
                      <a:pt x="1090" y="892"/>
                    </a:lnTo>
                    <a:lnTo>
                      <a:pt x="1090" y="907"/>
                    </a:lnTo>
                    <a:lnTo>
                      <a:pt x="1059" y="907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3" y="938"/>
                    </a:lnTo>
                    <a:lnTo>
                      <a:pt x="783" y="1046"/>
                    </a:lnTo>
                    <a:lnTo>
                      <a:pt x="767" y="1153"/>
                    </a:lnTo>
                    <a:lnTo>
                      <a:pt x="798" y="1153"/>
                    </a:lnTo>
                    <a:lnTo>
                      <a:pt x="813" y="1169"/>
                    </a:lnTo>
                    <a:lnTo>
                      <a:pt x="967" y="1246"/>
                    </a:lnTo>
                    <a:lnTo>
                      <a:pt x="1090" y="1292"/>
                    </a:lnTo>
                    <a:lnTo>
                      <a:pt x="1228" y="1307"/>
                    </a:lnTo>
                    <a:lnTo>
                      <a:pt x="1351" y="1307"/>
                    </a:lnTo>
                    <a:lnTo>
                      <a:pt x="1504" y="1323"/>
                    </a:lnTo>
                    <a:lnTo>
                      <a:pt x="1535" y="1323"/>
                    </a:lnTo>
                    <a:lnTo>
                      <a:pt x="1535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5" y="1430"/>
                    </a:lnTo>
                    <a:lnTo>
                      <a:pt x="1243" y="1446"/>
                    </a:lnTo>
                    <a:lnTo>
                      <a:pt x="1120" y="1446"/>
                    </a:lnTo>
                    <a:lnTo>
                      <a:pt x="783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8" y="1107"/>
                    </a:lnTo>
                    <a:lnTo>
                      <a:pt x="307" y="1169"/>
                    </a:lnTo>
                    <a:lnTo>
                      <a:pt x="184" y="1277"/>
                    </a:lnTo>
                    <a:lnTo>
                      <a:pt x="92" y="1338"/>
                    </a:lnTo>
                    <a:lnTo>
                      <a:pt x="15" y="1353"/>
                    </a:lnTo>
                    <a:lnTo>
                      <a:pt x="0" y="1353"/>
                    </a:lnTo>
                    <a:lnTo>
                      <a:pt x="61" y="1292"/>
                    </a:lnTo>
                    <a:lnTo>
                      <a:pt x="123" y="1246"/>
                    </a:lnTo>
                    <a:lnTo>
                      <a:pt x="200" y="1169"/>
                    </a:lnTo>
                    <a:lnTo>
                      <a:pt x="307" y="1046"/>
                    </a:lnTo>
                    <a:lnTo>
                      <a:pt x="368" y="938"/>
                    </a:lnTo>
                    <a:lnTo>
                      <a:pt x="384" y="861"/>
                    </a:lnTo>
                    <a:lnTo>
                      <a:pt x="384" y="815"/>
                    </a:lnTo>
                    <a:lnTo>
                      <a:pt x="430" y="815"/>
                    </a:lnTo>
                    <a:lnTo>
                      <a:pt x="491" y="846"/>
                    </a:lnTo>
                    <a:lnTo>
                      <a:pt x="522" y="877"/>
                    </a:lnTo>
                    <a:lnTo>
                      <a:pt x="537" y="907"/>
                    </a:lnTo>
                    <a:lnTo>
                      <a:pt x="553" y="923"/>
                    </a:lnTo>
                    <a:lnTo>
                      <a:pt x="553" y="938"/>
                    </a:lnTo>
                    <a:lnTo>
                      <a:pt x="537" y="953"/>
                    </a:lnTo>
                    <a:lnTo>
                      <a:pt x="506" y="969"/>
                    </a:lnTo>
                    <a:lnTo>
                      <a:pt x="491" y="1000"/>
                    </a:lnTo>
                    <a:lnTo>
                      <a:pt x="553" y="1030"/>
                    </a:lnTo>
                    <a:lnTo>
                      <a:pt x="599" y="1077"/>
                    </a:lnTo>
                    <a:lnTo>
                      <a:pt x="645" y="1107"/>
                    </a:lnTo>
                    <a:lnTo>
                      <a:pt x="706" y="1138"/>
                    </a:lnTo>
                    <a:lnTo>
                      <a:pt x="706" y="830"/>
                    </a:lnTo>
                    <a:lnTo>
                      <a:pt x="691" y="784"/>
                    </a:lnTo>
                    <a:lnTo>
                      <a:pt x="691" y="738"/>
                    </a:lnTo>
                    <a:lnTo>
                      <a:pt x="675" y="723"/>
                    </a:lnTo>
                    <a:lnTo>
                      <a:pt x="460" y="753"/>
                    </a:lnTo>
                    <a:lnTo>
                      <a:pt x="353" y="784"/>
                    </a:lnTo>
                    <a:lnTo>
                      <a:pt x="261" y="800"/>
                    </a:lnTo>
                    <a:lnTo>
                      <a:pt x="215" y="815"/>
                    </a:lnTo>
                    <a:lnTo>
                      <a:pt x="184" y="815"/>
                    </a:lnTo>
                    <a:lnTo>
                      <a:pt x="123" y="784"/>
                    </a:lnTo>
                    <a:lnTo>
                      <a:pt x="107" y="769"/>
                    </a:lnTo>
                    <a:lnTo>
                      <a:pt x="107" y="753"/>
                    </a:lnTo>
                    <a:lnTo>
                      <a:pt x="123" y="738"/>
                    </a:lnTo>
                    <a:lnTo>
                      <a:pt x="460" y="692"/>
                    </a:lnTo>
                    <a:lnTo>
                      <a:pt x="706" y="646"/>
                    </a:lnTo>
                    <a:lnTo>
                      <a:pt x="906" y="615"/>
                    </a:lnTo>
                    <a:lnTo>
                      <a:pt x="1028" y="600"/>
                    </a:lnTo>
                    <a:lnTo>
                      <a:pt x="1120" y="569"/>
                    </a:lnTo>
                    <a:lnTo>
                      <a:pt x="1182" y="569"/>
                    </a:lnTo>
                    <a:lnTo>
                      <a:pt x="1212" y="553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8"/>
                    </a:lnTo>
                    <a:lnTo>
                      <a:pt x="568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5" y="261"/>
                    </a:lnTo>
                    <a:lnTo>
                      <a:pt x="737" y="230"/>
                    </a:lnTo>
                    <a:lnTo>
                      <a:pt x="783" y="230"/>
                    </a:lnTo>
                    <a:lnTo>
                      <a:pt x="813" y="246"/>
                    </a:lnTo>
                    <a:lnTo>
                      <a:pt x="829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6" y="307"/>
                    </a:lnTo>
                    <a:lnTo>
                      <a:pt x="583" y="338"/>
                    </a:lnTo>
                    <a:lnTo>
                      <a:pt x="599" y="384"/>
                    </a:lnTo>
                    <a:lnTo>
                      <a:pt x="599" y="477"/>
                    </a:lnTo>
                    <a:lnTo>
                      <a:pt x="645" y="461"/>
                    </a:lnTo>
                    <a:lnTo>
                      <a:pt x="706" y="461"/>
                    </a:lnTo>
                    <a:lnTo>
                      <a:pt x="767" y="430"/>
                    </a:lnTo>
                    <a:lnTo>
                      <a:pt x="813" y="430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6" y="400"/>
                    </a:lnTo>
                    <a:lnTo>
                      <a:pt x="936" y="184"/>
                    </a:lnTo>
                    <a:lnTo>
                      <a:pt x="952" y="123"/>
                    </a:lnTo>
                    <a:lnTo>
                      <a:pt x="952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6" y="0"/>
                    </a:moveTo>
                    <a:lnTo>
                      <a:pt x="998" y="0"/>
                    </a:lnTo>
                    <a:lnTo>
                      <a:pt x="1044" y="30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8"/>
                    </a:lnTo>
                    <a:lnTo>
                      <a:pt x="1044" y="230"/>
                    </a:lnTo>
                    <a:lnTo>
                      <a:pt x="967" y="538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5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4" y="584"/>
                    </a:lnTo>
                    <a:lnTo>
                      <a:pt x="614" y="569"/>
                    </a:lnTo>
                    <a:lnTo>
                      <a:pt x="599" y="569"/>
                    </a:lnTo>
                    <a:lnTo>
                      <a:pt x="583" y="553"/>
                    </a:lnTo>
                    <a:lnTo>
                      <a:pt x="553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60" y="153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7"/>
                    </a:lnTo>
                    <a:lnTo>
                      <a:pt x="553" y="77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9" name="Freeform 145"/>
              <p:cNvSpPr>
                <a:spLocks noEditPoints="1"/>
              </p:cNvSpPr>
              <p:nvPr/>
            </p:nvSpPr>
            <p:spPr bwMode="auto">
              <a:xfrm>
                <a:off x="7875" y="28052"/>
                <a:ext cx="1243" cy="1185"/>
              </a:xfrm>
              <a:custGeom>
                <a:avLst/>
                <a:gdLst/>
                <a:ahLst/>
                <a:cxnLst>
                  <a:cxn ang="0">
                    <a:pos x="629" y="46"/>
                  </a:cxn>
                  <a:cxn ang="0">
                    <a:pos x="599" y="62"/>
                  </a:cxn>
                  <a:cxn ang="0">
                    <a:pos x="599" y="77"/>
                  </a:cxn>
                  <a:cxn ang="0">
                    <a:pos x="583" y="108"/>
                  </a:cxn>
                  <a:cxn ang="0">
                    <a:pos x="461" y="600"/>
                  </a:cxn>
                  <a:cxn ang="0">
                    <a:pos x="706" y="600"/>
                  </a:cxn>
                  <a:cxn ang="0">
                    <a:pos x="844" y="585"/>
                  </a:cxn>
                  <a:cxn ang="0">
                    <a:pos x="982" y="508"/>
                  </a:cxn>
                  <a:cxn ang="0">
                    <a:pos x="1044" y="416"/>
                  </a:cxn>
                  <a:cxn ang="0">
                    <a:pos x="1074" y="308"/>
                  </a:cxn>
                  <a:cxn ang="0">
                    <a:pos x="1090" y="216"/>
                  </a:cxn>
                  <a:cxn ang="0">
                    <a:pos x="1059" y="123"/>
                  </a:cxn>
                  <a:cxn ang="0">
                    <a:pos x="982" y="62"/>
                  </a:cxn>
                  <a:cxn ang="0">
                    <a:pos x="844" y="46"/>
                  </a:cxn>
                  <a:cxn ang="0">
                    <a:pos x="629" y="46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6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2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6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9"/>
                  </a:cxn>
                  <a:cxn ang="0">
                    <a:pos x="522" y="1139"/>
                  </a:cxn>
                  <a:cxn ang="0">
                    <a:pos x="522" y="1169"/>
                  </a:cxn>
                  <a:cxn ang="0">
                    <a:pos x="507" y="1185"/>
                  </a:cxn>
                  <a:cxn ang="0">
                    <a:pos x="0" y="1185"/>
                  </a:cxn>
                  <a:cxn ang="0">
                    <a:pos x="0" y="1154"/>
                  </a:cxn>
                  <a:cxn ang="0">
                    <a:pos x="16" y="1139"/>
                  </a:cxn>
                  <a:cxn ang="0">
                    <a:pos x="154" y="1139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2"/>
                  </a:cxn>
                  <a:cxn ang="0">
                    <a:pos x="445" y="108"/>
                  </a:cxn>
                  <a:cxn ang="0">
                    <a:pos x="445" y="62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6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5">
                    <a:moveTo>
                      <a:pt x="629" y="46"/>
                    </a:moveTo>
                    <a:lnTo>
                      <a:pt x="599" y="62"/>
                    </a:lnTo>
                    <a:lnTo>
                      <a:pt x="599" y="77"/>
                    </a:lnTo>
                    <a:lnTo>
                      <a:pt x="583" y="108"/>
                    </a:lnTo>
                    <a:lnTo>
                      <a:pt x="461" y="600"/>
                    </a:lnTo>
                    <a:lnTo>
                      <a:pt x="706" y="600"/>
                    </a:lnTo>
                    <a:lnTo>
                      <a:pt x="844" y="585"/>
                    </a:lnTo>
                    <a:lnTo>
                      <a:pt x="982" y="508"/>
                    </a:lnTo>
                    <a:lnTo>
                      <a:pt x="1044" y="416"/>
                    </a:lnTo>
                    <a:lnTo>
                      <a:pt x="1074" y="308"/>
                    </a:lnTo>
                    <a:lnTo>
                      <a:pt x="1090" y="216"/>
                    </a:lnTo>
                    <a:lnTo>
                      <a:pt x="1059" y="123"/>
                    </a:lnTo>
                    <a:lnTo>
                      <a:pt x="982" y="62"/>
                    </a:lnTo>
                    <a:lnTo>
                      <a:pt x="844" y="46"/>
                    </a:lnTo>
                    <a:lnTo>
                      <a:pt x="629" y="46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6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2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6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9"/>
                    </a:lnTo>
                    <a:lnTo>
                      <a:pt x="522" y="1139"/>
                    </a:lnTo>
                    <a:lnTo>
                      <a:pt x="522" y="1169"/>
                    </a:lnTo>
                    <a:lnTo>
                      <a:pt x="507" y="1185"/>
                    </a:lnTo>
                    <a:lnTo>
                      <a:pt x="0" y="1185"/>
                    </a:lnTo>
                    <a:lnTo>
                      <a:pt x="0" y="1154"/>
                    </a:lnTo>
                    <a:lnTo>
                      <a:pt x="16" y="1139"/>
                    </a:lnTo>
                    <a:lnTo>
                      <a:pt x="154" y="1139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2"/>
                    </a:lnTo>
                    <a:lnTo>
                      <a:pt x="445" y="108"/>
                    </a:lnTo>
                    <a:lnTo>
                      <a:pt x="445" y="62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0" name="Freeform 146"/>
              <p:cNvSpPr>
                <a:spLocks noEditPoints="1"/>
              </p:cNvSpPr>
              <p:nvPr/>
            </p:nvSpPr>
            <p:spPr bwMode="auto">
              <a:xfrm>
                <a:off x="9349" y="27806"/>
                <a:ext cx="1580" cy="1477"/>
              </a:xfrm>
              <a:custGeom>
                <a:avLst/>
                <a:gdLst/>
                <a:ahLst/>
                <a:cxnLst>
                  <a:cxn ang="0">
                    <a:pos x="798" y="954"/>
                  </a:cxn>
                  <a:cxn ang="0">
                    <a:pos x="1058" y="1062"/>
                  </a:cxn>
                  <a:cxn ang="0">
                    <a:pos x="1089" y="862"/>
                  </a:cxn>
                  <a:cxn ang="0">
                    <a:pos x="1181" y="785"/>
                  </a:cxn>
                  <a:cxn ang="0">
                    <a:pos x="1212" y="938"/>
                  </a:cxn>
                  <a:cxn ang="0">
                    <a:pos x="1197" y="1108"/>
                  </a:cxn>
                  <a:cxn ang="0">
                    <a:pos x="874" y="1154"/>
                  </a:cxn>
                  <a:cxn ang="0">
                    <a:pos x="828" y="1200"/>
                  </a:cxn>
                  <a:cxn ang="0">
                    <a:pos x="690" y="908"/>
                  </a:cxn>
                  <a:cxn ang="0">
                    <a:pos x="920" y="831"/>
                  </a:cxn>
                  <a:cxn ang="0">
                    <a:pos x="1074" y="615"/>
                  </a:cxn>
                  <a:cxn ang="0">
                    <a:pos x="1104" y="677"/>
                  </a:cxn>
                  <a:cxn ang="0">
                    <a:pos x="844" y="754"/>
                  </a:cxn>
                  <a:cxn ang="0">
                    <a:pos x="782" y="692"/>
                  </a:cxn>
                  <a:cxn ang="0">
                    <a:pos x="1012" y="631"/>
                  </a:cxn>
                  <a:cxn ang="0">
                    <a:pos x="445" y="523"/>
                  </a:cxn>
                  <a:cxn ang="0">
                    <a:pos x="368" y="723"/>
                  </a:cxn>
                  <a:cxn ang="0">
                    <a:pos x="429" y="1000"/>
                  </a:cxn>
                  <a:cxn ang="0">
                    <a:pos x="460" y="1138"/>
                  </a:cxn>
                  <a:cxn ang="0">
                    <a:pos x="1151" y="1292"/>
                  </a:cxn>
                  <a:cxn ang="0">
                    <a:pos x="1550" y="1338"/>
                  </a:cxn>
                  <a:cxn ang="0">
                    <a:pos x="1212" y="1477"/>
                  </a:cxn>
                  <a:cxn ang="0">
                    <a:pos x="475" y="1185"/>
                  </a:cxn>
                  <a:cxn ang="0">
                    <a:pos x="199" y="1200"/>
                  </a:cxn>
                  <a:cxn ang="0">
                    <a:pos x="76" y="1246"/>
                  </a:cxn>
                  <a:cxn ang="0">
                    <a:pos x="0" y="1169"/>
                  </a:cxn>
                  <a:cxn ang="0">
                    <a:pos x="291" y="1123"/>
                  </a:cxn>
                  <a:cxn ang="0">
                    <a:pos x="291" y="938"/>
                  </a:cxn>
                  <a:cxn ang="0">
                    <a:pos x="260" y="754"/>
                  </a:cxn>
                  <a:cxn ang="0">
                    <a:pos x="322" y="631"/>
                  </a:cxn>
                  <a:cxn ang="0">
                    <a:pos x="199" y="600"/>
                  </a:cxn>
                  <a:cxn ang="0">
                    <a:pos x="30" y="585"/>
                  </a:cxn>
                  <a:cxn ang="0">
                    <a:pos x="291" y="492"/>
                  </a:cxn>
                  <a:cxn ang="0">
                    <a:pos x="1120" y="462"/>
                  </a:cxn>
                  <a:cxn ang="0">
                    <a:pos x="1089" y="508"/>
                  </a:cxn>
                  <a:cxn ang="0">
                    <a:pos x="813" y="569"/>
                  </a:cxn>
                  <a:cxn ang="0">
                    <a:pos x="767" y="523"/>
                  </a:cxn>
                  <a:cxn ang="0">
                    <a:pos x="1197" y="215"/>
                  </a:cxn>
                  <a:cxn ang="0">
                    <a:pos x="1350" y="292"/>
                  </a:cxn>
                  <a:cxn ang="0">
                    <a:pos x="798" y="385"/>
                  </a:cxn>
                  <a:cxn ang="0">
                    <a:pos x="613" y="369"/>
                  </a:cxn>
                  <a:cxn ang="0">
                    <a:pos x="629" y="338"/>
                  </a:cxn>
                  <a:cxn ang="0">
                    <a:pos x="1197" y="215"/>
                  </a:cxn>
                  <a:cxn ang="0">
                    <a:pos x="383" y="138"/>
                  </a:cxn>
                  <a:cxn ang="0">
                    <a:pos x="460" y="215"/>
                  </a:cxn>
                  <a:cxn ang="0">
                    <a:pos x="445" y="292"/>
                  </a:cxn>
                  <a:cxn ang="0">
                    <a:pos x="214" y="123"/>
                  </a:cxn>
                  <a:cxn ang="0">
                    <a:pos x="951" y="0"/>
                  </a:cxn>
                  <a:cxn ang="0">
                    <a:pos x="1089" y="123"/>
                  </a:cxn>
                  <a:cxn ang="0">
                    <a:pos x="1028" y="169"/>
                  </a:cxn>
                  <a:cxn ang="0">
                    <a:pos x="905" y="46"/>
                  </a:cxn>
                </a:cxnLst>
                <a:rect l="0" t="0" r="r" b="b"/>
                <a:pathLst>
                  <a:path w="1580" h="1477">
                    <a:moveTo>
                      <a:pt x="1058" y="862"/>
                    </a:moveTo>
                    <a:lnTo>
                      <a:pt x="874" y="892"/>
                    </a:lnTo>
                    <a:lnTo>
                      <a:pt x="798" y="923"/>
                    </a:lnTo>
                    <a:lnTo>
                      <a:pt x="798" y="954"/>
                    </a:lnTo>
                    <a:lnTo>
                      <a:pt x="828" y="1046"/>
                    </a:lnTo>
                    <a:lnTo>
                      <a:pt x="844" y="1108"/>
                    </a:lnTo>
                    <a:lnTo>
                      <a:pt x="951" y="1092"/>
                    </a:lnTo>
                    <a:lnTo>
                      <a:pt x="1058" y="1062"/>
                    </a:lnTo>
                    <a:lnTo>
                      <a:pt x="1058" y="1046"/>
                    </a:lnTo>
                    <a:lnTo>
                      <a:pt x="1104" y="908"/>
                    </a:lnTo>
                    <a:lnTo>
                      <a:pt x="1104" y="877"/>
                    </a:lnTo>
                    <a:lnTo>
                      <a:pt x="1089" y="862"/>
                    </a:lnTo>
                    <a:lnTo>
                      <a:pt x="1058" y="862"/>
                    </a:lnTo>
                    <a:close/>
                    <a:moveTo>
                      <a:pt x="1104" y="769"/>
                    </a:moveTo>
                    <a:lnTo>
                      <a:pt x="1135" y="769"/>
                    </a:lnTo>
                    <a:lnTo>
                      <a:pt x="1181" y="785"/>
                    </a:lnTo>
                    <a:lnTo>
                      <a:pt x="1212" y="800"/>
                    </a:lnTo>
                    <a:lnTo>
                      <a:pt x="1273" y="862"/>
                    </a:lnTo>
                    <a:lnTo>
                      <a:pt x="1273" y="877"/>
                    </a:lnTo>
                    <a:lnTo>
                      <a:pt x="1212" y="938"/>
                    </a:lnTo>
                    <a:lnTo>
                      <a:pt x="1181" y="985"/>
                    </a:lnTo>
                    <a:lnTo>
                      <a:pt x="1151" y="1046"/>
                    </a:lnTo>
                    <a:lnTo>
                      <a:pt x="1197" y="1092"/>
                    </a:lnTo>
                    <a:lnTo>
                      <a:pt x="1197" y="1108"/>
                    </a:lnTo>
                    <a:lnTo>
                      <a:pt x="1181" y="1108"/>
                    </a:lnTo>
                    <a:lnTo>
                      <a:pt x="1012" y="1123"/>
                    </a:lnTo>
                    <a:lnTo>
                      <a:pt x="920" y="1138"/>
                    </a:lnTo>
                    <a:lnTo>
                      <a:pt x="874" y="1154"/>
                    </a:lnTo>
                    <a:lnTo>
                      <a:pt x="859" y="1154"/>
                    </a:lnTo>
                    <a:lnTo>
                      <a:pt x="859" y="1215"/>
                    </a:lnTo>
                    <a:lnTo>
                      <a:pt x="844" y="1200"/>
                    </a:lnTo>
                    <a:lnTo>
                      <a:pt x="828" y="1200"/>
                    </a:lnTo>
                    <a:lnTo>
                      <a:pt x="813" y="1185"/>
                    </a:lnTo>
                    <a:lnTo>
                      <a:pt x="782" y="1123"/>
                    </a:lnTo>
                    <a:lnTo>
                      <a:pt x="736" y="985"/>
                    </a:lnTo>
                    <a:lnTo>
                      <a:pt x="690" y="908"/>
                    </a:lnTo>
                    <a:lnTo>
                      <a:pt x="675" y="877"/>
                    </a:lnTo>
                    <a:lnTo>
                      <a:pt x="690" y="862"/>
                    </a:lnTo>
                    <a:lnTo>
                      <a:pt x="767" y="862"/>
                    </a:lnTo>
                    <a:lnTo>
                      <a:pt x="920" y="831"/>
                    </a:lnTo>
                    <a:lnTo>
                      <a:pt x="1012" y="800"/>
                    </a:lnTo>
                    <a:lnTo>
                      <a:pt x="1074" y="785"/>
                    </a:lnTo>
                    <a:lnTo>
                      <a:pt x="1104" y="769"/>
                    </a:lnTo>
                    <a:close/>
                    <a:moveTo>
                      <a:pt x="1074" y="615"/>
                    </a:moveTo>
                    <a:lnTo>
                      <a:pt x="1120" y="615"/>
                    </a:lnTo>
                    <a:lnTo>
                      <a:pt x="1135" y="631"/>
                    </a:lnTo>
                    <a:lnTo>
                      <a:pt x="1135" y="677"/>
                    </a:lnTo>
                    <a:lnTo>
                      <a:pt x="1104" y="677"/>
                    </a:lnTo>
                    <a:lnTo>
                      <a:pt x="1089" y="692"/>
                    </a:lnTo>
                    <a:lnTo>
                      <a:pt x="951" y="738"/>
                    </a:lnTo>
                    <a:lnTo>
                      <a:pt x="920" y="754"/>
                    </a:lnTo>
                    <a:lnTo>
                      <a:pt x="844" y="754"/>
                    </a:lnTo>
                    <a:lnTo>
                      <a:pt x="813" y="738"/>
                    </a:lnTo>
                    <a:lnTo>
                      <a:pt x="798" y="738"/>
                    </a:lnTo>
                    <a:lnTo>
                      <a:pt x="782" y="723"/>
                    </a:lnTo>
                    <a:lnTo>
                      <a:pt x="782" y="692"/>
                    </a:lnTo>
                    <a:lnTo>
                      <a:pt x="798" y="677"/>
                    </a:lnTo>
                    <a:lnTo>
                      <a:pt x="813" y="677"/>
                    </a:lnTo>
                    <a:lnTo>
                      <a:pt x="936" y="662"/>
                    </a:lnTo>
                    <a:lnTo>
                      <a:pt x="1012" y="631"/>
                    </a:lnTo>
                    <a:lnTo>
                      <a:pt x="1074" y="615"/>
                    </a:lnTo>
                    <a:close/>
                    <a:moveTo>
                      <a:pt x="337" y="477"/>
                    </a:moveTo>
                    <a:lnTo>
                      <a:pt x="352" y="477"/>
                    </a:lnTo>
                    <a:lnTo>
                      <a:pt x="445" y="523"/>
                    </a:lnTo>
                    <a:lnTo>
                      <a:pt x="460" y="554"/>
                    </a:lnTo>
                    <a:lnTo>
                      <a:pt x="475" y="569"/>
                    </a:lnTo>
                    <a:lnTo>
                      <a:pt x="460" y="600"/>
                    </a:lnTo>
                    <a:lnTo>
                      <a:pt x="368" y="723"/>
                    </a:lnTo>
                    <a:lnTo>
                      <a:pt x="352" y="815"/>
                    </a:lnTo>
                    <a:lnTo>
                      <a:pt x="414" y="938"/>
                    </a:lnTo>
                    <a:lnTo>
                      <a:pt x="429" y="985"/>
                    </a:lnTo>
                    <a:lnTo>
                      <a:pt x="429" y="1000"/>
                    </a:lnTo>
                    <a:lnTo>
                      <a:pt x="414" y="1031"/>
                    </a:lnTo>
                    <a:lnTo>
                      <a:pt x="399" y="1077"/>
                    </a:lnTo>
                    <a:lnTo>
                      <a:pt x="368" y="1108"/>
                    </a:lnTo>
                    <a:lnTo>
                      <a:pt x="460" y="1138"/>
                    </a:lnTo>
                    <a:lnTo>
                      <a:pt x="567" y="1169"/>
                    </a:lnTo>
                    <a:lnTo>
                      <a:pt x="705" y="1215"/>
                    </a:lnTo>
                    <a:lnTo>
                      <a:pt x="905" y="1262"/>
                    </a:lnTo>
                    <a:lnTo>
                      <a:pt x="1151" y="1292"/>
                    </a:lnTo>
                    <a:lnTo>
                      <a:pt x="1473" y="1308"/>
                    </a:lnTo>
                    <a:lnTo>
                      <a:pt x="1580" y="1308"/>
                    </a:lnTo>
                    <a:lnTo>
                      <a:pt x="1580" y="1323"/>
                    </a:lnTo>
                    <a:lnTo>
                      <a:pt x="1550" y="1338"/>
                    </a:lnTo>
                    <a:lnTo>
                      <a:pt x="1473" y="1385"/>
                    </a:lnTo>
                    <a:lnTo>
                      <a:pt x="1381" y="1431"/>
                    </a:lnTo>
                    <a:lnTo>
                      <a:pt x="1273" y="1462"/>
                    </a:lnTo>
                    <a:lnTo>
                      <a:pt x="1212" y="1477"/>
                    </a:lnTo>
                    <a:lnTo>
                      <a:pt x="1104" y="1462"/>
                    </a:lnTo>
                    <a:lnTo>
                      <a:pt x="966" y="1400"/>
                    </a:lnTo>
                    <a:lnTo>
                      <a:pt x="629" y="1246"/>
                    </a:lnTo>
                    <a:lnTo>
                      <a:pt x="475" y="1185"/>
                    </a:lnTo>
                    <a:lnTo>
                      <a:pt x="337" y="1169"/>
                    </a:lnTo>
                    <a:lnTo>
                      <a:pt x="276" y="1169"/>
                    </a:lnTo>
                    <a:lnTo>
                      <a:pt x="245" y="1185"/>
                    </a:lnTo>
                    <a:lnTo>
                      <a:pt x="199" y="1200"/>
                    </a:lnTo>
                    <a:lnTo>
                      <a:pt x="184" y="1215"/>
                    </a:lnTo>
                    <a:lnTo>
                      <a:pt x="153" y="1231"/>
                    </a:lnTo>
                    <a:lnTo>
                      <a:pt x="138" y="1246"/>
                    </a:lnTo>
                    <a:lnTo>
                      <a:pt x="76" y="1246"/>
                    </a:lnTo>
                    <a:lnTo>
                      <a:pt x="46" y="1215"/>
                    </a:lnTo>
                    <a:lnTo>
                      <a:pt x="15" y="1200"/>
                    </a:lnTo>
                    <a:lnTo>
                      <a:pt x="0" y="1185"/>
                    </a:lnTo>
                    <a:lnTo>
                      <a:pt x="0" y="1169"/>
                    </a:lnTo>
                    <a:lnTo>
                      <a:pt x="15" y="1169"/>
                    </a:lnTo>
                    <a:lnTo>
                      <a:pt x="107" y="1154"/>
                    </a:lnTo>
                    <a:lnTo>
                      <a:pt x="184" y="1138"/>
                    </a:lnTo>
                    <a:lnTo>
                      <a:pt x="291" y="1123"/>
                    </a:lnTo>
                    <a:lnTo>
                      <a:pt x="306" y="1123"/>
                    </a:lnTo>
                    <a:lnTo>
                      <a:pt x="322" y="1108"/>
                    </a:lnTo>
                    <a:lnTo>
                      <a:pt x="322" y="1031"/>
                    </a:lnTo>
                    <a:lnTo>
                      <a:pt x="291" y="938"/>
                    </a:lnTo>
                    <a:lnTo>
                      <a:pt x="260" y="892"/>
                    </a:lnTo>
                    <a:lnTo>
                      <a:pt x="230" y="800"/>
                    </a:lnTo>
                    <a:lnTo>
                      <a:pt x="260" y="800"/>
                    </a:lnTo>
                    <a:lnTo>
                      <a:pt x="260" y="754"/>
                    </a:lnTo>
                    <a:lnTo>
                      <a:pt x="276" y="723"/>
                    </a:lnTo>
                    <a:lnTo>
                      <a:pt x="306" y="708"/>
                    </a:lnTo>
                    <a:lnTo>
                      <a:pt x="322" y="677"/>
                    </a:lnTo>
                    <a:lnTo>
                      <a:pt x="322" y="631"/>
                    </a:lnTo>
                    <a:lnTo>
                      <a:pt x="306" y="600"/>
                    </a:lnTo>
                    <a:lnTo>
                      <a:pt x="291" y="585"/>
                    </a:lnTo>
                    <a:lnTo>
                      <a:pt x="245" y="585"/>
                    </a:lnTo>
                    <a:lnTo>
                      <a:pt x="199" y="600"/>
                    </a:lnTo>
                    <a:lnTo>
                      <a:pt x="168" y="615"/>
                    </a:lnTo>
                    <a:lnTo>
                      <a:pt x="46" y="615"/>
                    </a:lnTo>
                    <a:lnTo>
                      <a:pt x="30" y="600"/>
                    </a:lnTo>
                    <a:lnTo>
                      <a:pt x="30" y="585"/>
                    </a:lnTo>
                    <a:lnTo>
                      <a:pt x="61" y="585"/>
                    </a:lnTo>
                    <a:lnTo>
                      <a:pt x="138" y="569"/>
                    </a:lnTo>
                    <a:lnTo>
                      <a:pt x="214" y="538"/>
                    </a:lnTo>
                    <a:lnTo>
                      <a:pt x="291" y="492"/>
                    </a:lnTo>
                    <a:lnTo>
                      <a:pt x="337" y="477"/>
                    </a:lnTo>
                    <a:close/>
                    <a:moveTo>
                      <a:pt x="1058" y="446"/>
                    </a:moveTo>
                    <a:lnTo>
                      <a:pt x="1089" y="446"/>
                    </a:lnTo>
                    <a:lnTo>
                      <a:pt x="1120" y="462"/>
                    </a:lnTo>
                    <a:lnTo>
                      <a:pt x="1135" y="477"/>
                    </a:lnTo>
                    <a:lnTo>
                      <a:pt x="1135" y="492"/>
                    </a:lnTo>
                    <a:lnTo>
                      <a:pt x="1120" y="508"/>
                    </a:lnTo>
                    <a:lnTo>
                      <a:pt x="1089" y="508"/>
                    </a:lnTo>
                    <a:lnTo>
                      <a:pt x="920" y="554"/>
                    </a:lnTo>
                    <a:lnTo>
                      <a:pt x="890" y="554"/>
                    </a:lnTo>
                    <a:lnTo>
                      <a:pt x="874" y="569"/>
                    </a:lnTo>
                    <a:lnTo>
                      <a:pt x="813" y="569"/>
                    </a:lnTo>
                    <a:lnTo>
                      <a:pt x="782" y="554"/>
                    </a:lnTo>
                    <a:lnTo>
                      <a:pt x="767" y="554"/>
                    </a:lnTo>
                    <a:lnTo>
                      <a:pt x="752" y="538"/>
                    </a:lnTo>
                    <a:lnTo>
                      <a:pt x="767" y="523"/>
                    </a:lnTo>
                    <a:lnTo>
                      <a:pt x="782" y="523"/>
                    </a:lnTo>
                    <a:lnTo>
                      <a:pt x="966" y="477"/>
                    </a:lnTo>
                    <a:lnTo>
                      <a:pt x="1058" y="446"/>
                    </a:lnTo>
                    <a:close/>
                    <a:moveTo>
                      <a:pt x="1197" y="215"/>
                    </a:moveTo>
                    <a:lnTo>
                      <a:pt x="1289" y="215"/>
                    </a:lnTo>
                    <a:lnTo>
                      <a:pt x="1319" y="231"/>
                    </a:lnTo>
                    <a:lnTo>
                      <a:pt x="1365" y="277"/>
                    </a:lnTo>
                    <a:lnTo>
                      <a:pt x="1350" y="292"/>
                    </a:lnTo>
                    <a:lnTo>
                      <a:pt x="1335" y="292"/>
                    </a:lnTo>
                    <a:lnTo>
                      <a:pt x="1089" y="338"/>
                    </a:lnTo>
                    <a:lnTo>
                      <a:pt x="920" y="369"/>
                    </a:lnTo>
                    <a:lnTo>
                      <a:pt x="798" y="385"/>
                    </a:lnTo>
                    <a:lnTo>
                      <a:pt x="736" y="400"/>
                    </a:lnTo>
                    <a:lnTo>
                      <a:pt x="659" y="400"/>
                    </a:lnTo>
                    <a:lnTo>
                      <a:pt x="629" y="385"/>
                    </a:lnTo>
                    <a:lnTo>
                      <a:pt x="613" y="369"/>
                    </a:lnTo>
                    <a:lnTo>
                      <a:pt x="583" y="354"/>
                    </a:lnTo>
                    <a:lnTo>
                      <a:pt x="583" y="323"/>
                    </a:lnTo>
                    <a:lnTo>
                      <a:pt x="629" y="323"/>
                    </a:lnTo>
                    <a:lnTo>
                      <a:pt x="629" y="338"/>
                    </a:lnTo>
                    <a:lnTo>
                      <a:pt x="1012" y="262"/>
                    </a:lnTo>
                    <a:lnTo>
                      <a:pt x="1120" y="246"/>
                    </a:lnTo>
                    <a:lnTo>
                      <a:pt x="1166" y="231"/>
                    </a:lnTo>
                    <a:lnTo>
                      <a:pt x="1197" y="215"/>
                    </a:lnTo>
                    <a:close/>
                    <a:moveTo>
                      <a:pt x="230" y="92"/>
                    </a:moveTo>
                    <a:lnTo>
                      <a:pt x="276" y="92"/>
                    </a:lnTo>
                    <a:lnTo>
                      <a:pt x="322" y="108"/>
                    </a:lnTo>
                    <a:lnTo>
                      <a:pt x="383" y="138"/>
                    </a:lnTo>
                    <a:lnTo>
                      <a:pt x="399" y="154"/>
                    </a:lnTo>
                    <a:lnTo>
                      <a:pt x="414" y="154"/>
                    </a:lnTo>
                    <a:lnTo>
                      <a:pt x="445" y="185"/>
                    </a:lnTo>
                    <a:lnTo>
                      <a:pt x="460" y="215"/>
                    </a:lnTo>
                    <a:lnTo>
                      <a:pt x="460" y="292"/>
                    </a:lnTo>
                    <a:lnTo>
                      <a:pt x="445" y="308"/>
                    </a:lnTo>
                    <a:lnTo>
                      <a:pt x="429" y="308"/>
                    </a:lnTo>
                    <a:lnTo>
                      <a:pt x="445" y="292"/>
                    </a:lnTo>
                    <a:lnTo>
                      <a:pt x="399" y="292"/>
                    </a:lnTo>
                    <a:lnTo>
                      <a:pt x="383" y="277"/>
                    </a:lnTo>
                    <a:lnTo>
                      <a:pt x="276" y="185"/>
                    </a:lnTo>
                    <a:lnTo>
                      <a:pt x="214" y="123"/>
                    </a:lnTo>
                    <a:lnTo>
                      <a:pt x="214" y="108"/>
                    </a:lnTo>
                    <a:lnTo>
                      <a:pt x="230" y="92"/>
                    </a:lnTo>
                    <a:close/>
                    <a:moveTo>
                      <a:pt x="890" y="0"/>
                    </a:moveTo>
                    <a:lnTo>
                      <a:pt x="951" y="0"/>
                    </a:lnTo>
                    <a:lnTo>
                      <a:pt x="966" y="15"/>
                    </a:lnTo>
                    <a:lnTo>
                      <a:pt x="1012" y="31"/>
                    </a:lnTo>
                    <a:lnTo>
                      <a:pt x="1074" y="92"/>
                    </a:lnTo>
                    <a:lnTo>
                      <a:pt x="1089" y="123"/>
                    </a:lnTo>
                    <a:lnTo>
                      <a:pt x="1074" y="169"/>
                    </a:lnTo>
                    <a:lnTo>
                      <a:pt x="1074" y="154"/>
                    </a:lnTo>
                    <a:lnTo>
                      <a:pt x="1058" y="169"/>
                    </a:lnTo>
                    <a:lnTo>
                      <a:pt x="1028" y="169"/>
                    </a:lnTo>
                    <a:lnTo>
                      <a:pt x="1012" y="154"/>
                    </a:lnTo>
                    <a:lnTo>
                      <a:pt x="982" y="138"/>
                    </a:lnTo>
                    <a:lnTo>
                      <a:pt x="920" y="77"/>
                    </a:lnTo>
                    <a:lnTo>
                      <a:pt x="905" y="46"/>
                    </a:lnTo>
                    <a:lnTo>
                      <a:pt x="890" y="31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1" name="Freeform 147"/>
              <p:cNvSpPr>
                <a:spLocks noEditPoints="1"/>
              </p:cNvSpPr>
              <p:nvPr/>
            </p:nvSpPr>
            <p:spPr bwMode="auto">
              <a:xfrm>
                <a:off x="11083" y="27791"/>
                <a:ext cx="1458" cy="1430"/>
              </a:xfrm>
              <a:custGeom>
                <a:avLst/>
                <a:gdLst/>
                <a:ahLst/>
                <a:cxnLst>
                  <a:cxn ang="0">
                    <a:pos x="844" y="1246"/>
                  </a:cxn>
                  <a:cxn ang="0">
                    <a:pos x="890" y="830"/>
                  </a:cxn>
                  <a:cxn ang="0">
                    <a:pos x="1013" y="984"/>
                  </a:cxn>
                  <a:cxn ang="0">
                    <a:pos x="1105" y="861"/>
                  </a:cxn>
                  <a:cxn ang="0">
                    <a:pos x="1289" y="123"/>
                  </a:cxn>
                  <a:cxn ang="0">
                    <a:pos x="1458" y="1277"/>
                  </a:cxn>
                  <a:cxn ang="0">
                    <a:pos x="1366" y="1400"/>
                  </a:cxn>
                  <a:cxn ang="0">
                    <a:pos x="1289" y="1323"/>
                  </a:cxn>
                  <a:cxn ang="0">
                    <a:pos x="874" y="1246"/>
                  </a:cxn>
                  <a:cxn ang="0">
                    <a:pos x="1289" y="1246"/>
                  </a:cxn>
                  <a:cxn ang="0">
                    <a:pos x="1335" y="523"/>
                  </a:cxn>
                  <a:cxn ang="0">
                    <a:pos x="1212" y="230"/>
                  </a:cxn>
                  <a:cxn ang="0">
                    <a:pos x="1028" y="307"/>
                  </a:cxn>
                  <a:cxn ang="0">
                    <a:pos x="1028" y="461"/>
                  </a:cxn>
                  <a:cxn ang="0">
                    <a:pos x="1197" y="477"/>
                  </a:cxn>
                  <a:cxn ang="0">
                    <a:pos x="1197" y="538"/>
                  </a:cxn>
                  <a:cxn ang="0">
                    <a:pos x="982" y="769"/>
                  </a:cxn>
                  <a:cxn ang="0">
                    <a:pos x="1135" y="723"/>
                  </a:cxn>
                  <a:cxn ang="0">
                    <a:pos x="1227" y="815"/>
                  </a:cxn>
                  <a:cxn ang="0">
                    <a:pos x="1181" y="892"/>
                  </a:cxn>
                  <a:cxn ang="0">
                    <a:pos x="1166" y="1015"/>
                  </a:cxn>
                  <a:cxn ang="0">
                    <a:pos x="1028" y="1061"/>
                  </a:cxn>
                  <a:cxn ang="0">
                    <a:pos x="874" y="1107"/>
                  </a:cxn>
                  <a:cxn ang="0">
                    <a:pos x="798" y="815"/>
                  </a:cxn>
                  <a:cxn ang="0">
                    <a:pos x="890" y="800"/>
                  </a:cxn>
                  <a:cxn ang="0">
                    <a:pos x="951" y="600"/>
                  </a:cxn>
                  <a:cxn ang="0">
                    <a:pos x="782" y="600"/>
                  </a:cxn>
                  <a:cxn ang="0">
                    <a:pos x="844" y="553"/>
                  </a:cxn>
                  <a:cxn ang="0">
                    <a:pos x="936" y="338"/>
                  </a:cxn>
                  <a:cxn ang="0">
                    <a:pos x="798" y="323"/>
                  </a:cxn>
                  <a:cxn ang="0">
                    <a:pos x="690" y="630"/>
                  </a:cxn>
                  <a:cxn ang="0">
                    <a:pos x="813" y="1246"/>
                  </a:cxn>
                  <a:cxn ang="0">
                    <a:pos x="660" y="1277"/>
                  </a:cxn>
                  <a:cxn ang="0">
                    <a:pos x="568" y="1307"/>
                  </a:cxn>
                  <a:cxn ang="0">
                    <a:pos x="568" y="1046"/>
                  </a:cxn>
                  <a:cxn ang="0">
                    <a:pos x="629" y="538"/>
                  </a:cxn>
                  <a:cxn ang="0">
                    <a:pos x="583" y="230"/>
                  </a:cxn>
                  <a:cxn ang="0">
                    <a:pos x="920" y="215"/>
                  </a:cxn>
                  <a:cxn ang="0">
                    <a:pos x="1289" y="123"/>
                  </a:cxn>
                  <a:cxn ang="0">
                    <a:pos x="568" y="77"/>
                  </a:cxn>
                  <a:cxn ang="0">
                    <a:pos x="429" y="338"/>
                  </a:cxn>
                  <a:cxn ang="0">
                    <a:pos x="368" y="553"/>
                  </a:cxn>
                  <a:cxn ang="0">
                    <a:pos x="399" y="815"/>
                  </a:cxn>
                  <a:cxn ang="0">
                    <a:pos x="322" y="1430"/>
                  </a:cxn>
                  <a:cxn ang="0">
                    <a:pos x="245" y="1323"/>
                  </a:cxn>
                  <a:cxn ang="0">
                    <a:pos x="291" y="1015"/>
                  </a:cxn>
                  <a:cxn ang="0">
                    <a:pos x="261" y="553"/>
                  </a:cxn>
                  <a:cxn ang="0">
                    <a:pos x="76" y="769"/>
                  </a:cxn>
                  <a:cxn ang="0">
                    <a:pos x="30" y="753"/>
                  </a:cxn>
                  <a:cxn ang="0">
                    <a:pos x="414" y="153"/>
                  </a:cxn>
                  <a:cxn ang="0">
                    <a:pos x="414" y="0"/>
                  </a:cxn>
                </a:cxnLst>
                <a:rect l="0" t="0" r="r" b="b"/>
                <a:pathLst>
                  <a:path w="1458" h="1430">
                    <a:moveTo>
                      <a:pt x="844" y="1246"/>
                    </a:moveTo>
                    <a:lnTo>
                      <a:pt x="874" y="1246"/>
                    </a:lnTo>
                    <a:lnTo>
                      <a:pt x="813" y="1246"/>
                    </a:lnTo>
                    <a:lnTo>
                      <a:pt x="844" y="1246"/>
                    </a:lnTo>
                    <a:close/>
                    <a:moveTo>
                      <a:pt x="1059" y="800"/>
                    </a:moveTo>
                    <a:lnTo>
                      <a:pt x="1013" y="815"/>
                    </a:lnTo>
                    <a:lnTo>
                      <a:pt x="967" y="815"/>
                    </a:lnTo>
                    <a:lnTo>
                      <a:pt x="890" y="830"/>
                    </a:lnTo>
                    <a:lnTo>
                      <a:pt x="890" y="923"/>
                    </a:lnTo>
                    <a:lnTo>
                      <a:pt x="905" y="1000"/>
                    </a:lnTo>
                    <a:lnTo>
                      <a:pt x="967" y="984"/>
                    </a:lnTo>
                    <a:lnTo>
                      <a:pt x="1013" y="984"/>
                    </a:lnTo>
                    <a:lnTo>
                      <a:pt x="1043" y="969"/>
                    </a:lnTo>
                    <a:lnTo>
                      <a:pt x="1059" y="969"/>
                    </a:lnTo>
                    <a:lnTo>
                      <a:pt x="1074" y="923"/>
                    </a:lnTo>
                    <a:lnTo>
                      <a:pt x="1105" y="861"/>
                    </a:lnTo>
                    <a:lnTo>
                      <a:pt x="1105" y="815"/>
                    </a:lnTo>
                    <a:lnTo>
                      <a:pt x="1089" y="800"/>
                    </a:lnTo>
                    <a:lnTo>
                      <a:pt x="1059" y="800"/>
                    </a:lnTo>
                    <a:close/>
                    <a:moveTo>
                      <a:pt x="1289" y="123"/>
                    </a:moveTo>
                    <a:lnTo>
                      <a:pt x="1304" y="123"/>
                    </a:lnTo>
                    <a:lnTo>
                      <a:pt x="1396" y="169"/>
                    </a:lnTo>
                    <a:lnTo>
                      <a:pt x="1458" y="230"/>
                    </a:lnTo>
                    <a:lnTo>
                      <a:pt x="1458" y="1277"/>
                    </a:lnTo>
                    <a:lnTo>
                      <a:pt x="1442" y="1323"/>
                    </a:lnTo>
                    <a:lnTo>
                      <a:pt x="1412" y="1369"/>
                    </a:lnTo>
                    <a:lnTo>
                      <a:pt x="1396" y="1384"/>
                    </a:lnTo>
                    <a:lnTo>
                      <a:pt x="1366" y="1400"/>
                    </a:lnTo>
                    <a:lnTo>
                      <a:pt x="1350" y="1400"/>
                    </a:lnTo>
                    <a:lnTo>
                      <a:pt x="1335" y="1384"/>
                    </a:lnTo>
                    <a:lnTo>
                      <a:pt x="1320" y="1353"/>
                    </a:lnTo>
                    <a:lnTo>
                      <a:pt x="1289" y="1323"/>
                    </a:lnTo>
                    <a:lnTo>
                      <a:pt x="1273" y="1292"/>
                    </a:lnTo>
                    <a:lnTo>
                      <a:pt x="1227" y="1230"/>
                    </a:lnTo>
                    <a:lnTo>
                      <a:pt x="997" y="1246"/>
                    </a:lnTo>
                    <a:lnTo>
                      <a:pt x="874" y="1246"/>
                    </a:lnTo>
                    <a:lnTo>
                      <a:pt x="1028" y="1230"/>
                    </a:lnTo>
                    <a:lnTo>
                      <a:pt x="1135" y="1200"/>
                    </a:lnTo>
                    <a:lnTo>
                      <a:pt x="1243" y="1200"/>
                    </a:lnTo>
                    <a:lnTo>
                      <a:pt x="1289" y="1246"/>
                    </a:lnTo>
                    <a:lnTo>
                      <a:pt x="1304" y="1230"/>
                    </a:lnTo>
                    <a:lnTo>
                      <a:pt x="1320" y="1200"/>
                    </a:lnTo>
                    <a:lnTo>
                      <a:pt x="1335" y="1107"/>
                    </a:lnTo>
                    <a:lnTo>
                      <a:pt x="1335" y="523"/>
                    </a:lnTo>
                    <a:lnTo>
                      <a:pt x="1320" y="369"/>
                    </a:lnTo>
                    <a:lnTo>
                      <a:pt x="1289" y="277"/>
                    </a:lnTo>
                    <a:lnTo>
                      <a:pt x="1258" y="246"/>
                    </a:lnTo>
                    <a:lnTo>
                      <a:pt x="1212" y="230"/>
                    </a:lnTo>
                    <a:lnTo>
                      <a:pt x="1166" y="230"/>
                    </a:lnTo>
                    <a:lnTo>
                      <a:pt x="1074" y="246"/>
                    </a:lnTo>
                    <a:lnTo>
                      <a:pt x="967" y="277"/>
                    </a:lnTo>
                    <a:lnTo>
                      <a:pt x="1028" y="307"/>
                    </a:lnTo>
                    <a:lnTo>
                      <a:pt x="1059" y="338"/>
                    </a:lnTo>
                    <a:lnTo>
                      <a:pt x="1059" y="353"/>
                    </a:lnTo>
                    <a:lnTo>
                      <a:pt x="1043" y="415"/>
                    </a:lnTo>
                    <a:lnTo>
                      <a:pt x="1028" y="461"/>
                    </a:lnTo>
                    <a:lnTo>
                      <a:pt x="1028" y="507"/>
                    </a:lnTo>
                    <a:lnTo>
                      <a:pt x="1089" y="492"/>
                    </a:lnTo>
                    <a:lnTo>
                      <a:pt x="1135" y="477"/>
                    </a:lnTo>
                    <a:lnTo>
                      <a:pt x="1197" y="477"/>
                    </a:lnTo>
                    <a:lnTo>
                      <a:pt x="1227" y="507"/>
                    </a:lnTo>
                    <a:lnTo>
                      <a:pt x="1227" y="523"/>
                    </a:lnTo>
                    <a:lnTo>
                      <a:pt x="1212" y="538"/>
                    </a:lnTo>
                    <a:lnTo>
                      <a:pt x="1197" y="538"/>
                    </a:lnTo>
                    <a:lnTo>
                      <a:pt x="1151" y="553"/>
                    </a:lnTo>
                    <a:lnTo>
                      <a:pt x="1089" y="569"/>
                    </a:lnTo>
                    <a:lnTo>
                      <a:pt x="1013" y="584"/>
                    </a:lnTo>
                    <a:lnTo>
                      <a:pt x="982" y="769"/>
                    </a:lnTo>
                    <a:lnTo>
                      <a:pt x="1028" y="753"/>
                    </a:lnTo>
                    <a:lnTo>
                      <a:pt x="1059" y="738"/>
                    </a:lnTo>
                    <a:lnTo>
                      <a:pt x="1074" y="723"/>
                    </a:lnTo>
                    <a:lnTo>
                      <a:pt x="1135" y="723"/>
                    </a:lnTo>
                    <a:lnTo>
                      <a:pt x="1166" y="753"/>
                    </a:lnTo>
                    <a:lnTo>
                      <a:pt x="1197" y="769"/>
                    </a:lnTo>
                    <a:lnTo>
                      <a:pt x="1212" y="800"/>
                    </a:lnTo>
                    <a:lnTo>
                      <a:pt x="1227" y="815"/>
                    </a:lnTo>
                    <a:lnTo>
                      <a:pt x="1227" y="830"/>
                    </a:lnTo>
                    <a:lnTo>
                      <a:pt x="1197" y="861"/>
                    </a:lnTo>
                    <a:lnTo>
                      <a:pt x="1197" y="877"/>
                    </a:lnTo>
                    <a:lnTo>
                      <a:pt x="1181" y="892"/>
                    </a:lnTo>
                    <a:lnTo>
                      <a:pt x="1151" y="938"/>
                    </a:lnTo>
                    <a:lnTo>
                      <a:pt x="1135" y="1000"/>
                    </a:lnTo>
                    <a:lnTo>
                      <a:pt x="1151" y="1015"/>
                    </a:lnTo>
                    <a:lnTo>
                      <a:pt x="1166" y="1015"/>
                    </a:lnTo>
                    <a:lnTo>
                      <a:pt x="1166" y="1030"/>
                    </a:lnTo>
                    <a:lnTo>
                      <a:pt x="1151" y="1046"/>
                    </a:lnTo>
                    <a:lnTo>
                      <a:pt x="1089" y="1046"/>
                    </a:lnTo>
                    <a:lnTo>
                      <a:pt x="1028" y="1061"/>
                    </a:lnTo>
                    <a:lnTo>
                      <a:pt x="905" y="1061"/>
                    </a:lnTo>
                    <a:lnTo>
                      <a:pt x="905" y="1107"/>
                    </a:lnTo>
                    <a:lnTo>
                      <a:pt x="890" y="1123"/>
                    </a:lnTo>
                    <a:lnTo>
                      <a:pt x="874" y="1107"/>
                    </a:lnTo>
                    <a:lnTo>
                      <a:pt x="874" y="1092"/>
                    </a:lnTo>
                    <a:lnTo>
                      <a:pt x="844" y="1030"/>
                    </a:lnTo>
                    <a:lnTo>
                      <a:pt x="813" y="892"/>
                    </a:lnTo>
                    <a:lnTo>
                      <a:pt x="798" y="815"/>
                    </a:lnTo>
                    <a:lnTo>
                      <a:pt x="782" y="784"/>
                    </a:lnTo>
                    <a:lnTo>
                      <a:pt x="844" y="784"/>
                    </a:lnTo>
                    <a:lnTo>
                      <a:pt x="859" y="800"/>
                    </a:lnTo>
                    <a:lnTo>
                      <a:pt x="890" y="800"/>
                    </a:lnTo>
                    <a:lnTo>
                      <a:pt x="905" y="784"/>
                    </a:lnTo>
                    <a:lnTo>
                      <a:pt x="936" y="784"/>
                    </a:lnTo>
                    <a:lnTo>
                      <a:pt x="936" y="692"/>
                    </a:lnTo>
                    <a:lnTo>
                      <a:pt x="951" y="600"/>
                    </a:lnTo>
                    <a:lnTo>
                      <a:pt x="936" y="615"/>
                    </a:lnTo>
                    <a:lnTo>
                      <a:pt x="828" y="615"/>
                    </a:lnTo>
                    <a:lnTo>
                      <a:pt x="798" y="600"/>
                    </a:lnTo>
                    <a:lnTo>
                      <a:pt x="782" y="600"/>
                    </a:lnTo>
                    <a:lnTo>
                      <a:pt x="782" y="584"/>
                    </a:lnTo>
                    <a:lnTo>
                      <a:pt x="798" y="569"/>
                    </a:lnTo>
                    <a:lnTo>
                      <a:pt x="813" y="569"/>
                    </a:lnTo>
                    <a:lnTo>
                      <a:pt x="844" y="553"/>
                    </a:lnTo>
                    <a:lnTo>
                      <a:pt x="890" y="553"/>
                    </a:lnTo>
                    <a:lnTo>
                      <a:pt x="951" y="538"/>
                    </a:lnTo>
                    <a:lnTo>
                      <a:pt x="951" y="369"/>
                    </a:lnTo>
                    <a:lnTo>
                      <a:pt x="936" y="338"/>
                    </a:lnTo>
                    <a:lnTo>
                      <a:pt x="920" y="323"/>
                    </a:lnTo>
                    <a:lnTo>
                      <a:pt x="920" y="307"/>
                    </a:lnTo>
                    <a:lnTo>
                      <a:pt x="859" y="323"/>
                    </a:lnTo>
                    <a:lnTo>
                      <a:pt x="798" y="323"/>
                    </a:lnTo>
                    <a:lnTo>
                      <a:pt x="752" y="338"/>
                    </a:lnTo>
                    <a:lnTo>
                      <a:pt x="706" y="338"/>
                    </a:lnTo>
                    <a:lnTo>
                      <a:pt x="706" y="492"/>
                    </a:lnTo>
                    <a:lnTo>
                      <a:pt x="690" y="630"/>
                    </a:lnTo>
                    <a:lnTo>
                      <a:pt x="690" y="846"/>
                    </a:lnTo>
                    <a:lnTo>
                      <a:pt x="675" y="1138"/>
                    </a:lnTo>
                    <a:lnTo>
                      <a:pt x="675" y="1261"/>
                    </a:lnTo>
                    <a:lnTo>
                      <a:pt x="813" y="1246"/>
                    </a:lnTo>
                    <a:lnTo>
                      <a:pt x="752" y="1261"/>
                    </a:lnTo>
                    <a:lnTo>
                      <a:pt x="706" y="1261"/>
                    </a:lnTo>
                    <a:lnTo>
                      <a:pt x="675" y="1277"/>
                    </a:lnTo>
                    <a:lnTo>
                      <a:pt x="660" y="1277"/>
                    </a:lnTo>
                    <a:lnTo>
                      <a:pt x="660" y="1292"/>
                    </a:lnTo>
                    <a:lnTo>
                      <a:pt x="644" y="1323"/>
                    </a:lnTo>
                    <a:lnTo>
                      <a:pt x="614" y="1353"/>
                    </a:lnTo>
                    <a:lnTo>
                      <a:pt x="568" y="1307"/>
                    </a:lnTo>
                    <a:lnTo>
                      <a:pt x="537" y="1246"/>
                    </a:lnTo>
                    <a:lnTo>
                      <a:pt x="537" y="1169"/>
                    </a:lnTo>
                    <a:lnTo>
                      <a:pt x="552" y="1123"/>
                    </a:lnTo>
                    <a:lnTo>
                      <a:pt x="568" y="1046"/>
                    </a:lnTo>
                    <a:lnTo>
                      <a:pt x="598" y="938"/>
                    </a:lnTo>
                    <a:lnTo>
                      <a:pt x="614" y="753"/>
                    </a:lnTo>
                    <a:lnTo>
                      <a:pt x="614" y="523"/>
                    </a:lnTo>
                    <a:lnTo>
                      <a:pt x="629" y="538"/>
                    </a:lnTo>
                    <a:lnTo>
                      <a:pt x="629" y="400"/>
                    </a:lnTo>
                    <a:lnTo>
                      <a:pt x="614" y="338"/>
                    </a:lnTo>
                    <a:lnTo>
                      <a:pt x="583" y="246"/>
                    </a:lnTo>
                    <a:lnTo>
                      <a:pt x="583" y="230"/>
                    </a:lnTo>
                    <a:lnTo>
                      <a:pt x="598" y="215"/>
                    </a:lnTo>
                    <a:lnTo>
                      <a:pt x="629" y="215"/>
                    </a:lnTo>
                    <a:lnTo>
                      <a:pt x="690" y="246"/>
                    </a:lnTo>
                    <a:lnTo>
                      <a:pt x="920" y="215"/>
                    </a:lnTo>
                    <a:lnTo>
                      <a:pt x="1089" y="184"/>
                    </a:lnTo>
                    <a:lnTo>
                      <a:pt x="1197" y="153"/>
                    </a:lnTo>
                    <a:lnTo>
                      <a:pt x="1258" y="138"/>
                    </a:lnTo>
                    <a:lnTo>
                      <a:pt x="1289" y="123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1" y="30"/>
                    </a:lnTo>
                    <a:lnTo>
                      <a:pt x="568" y="77"/>
                    </a:lnTo>
                    <a:lnTo>
                      <a:pt x="583" y="107"/>
                    </a:lnTo>
                    <a:lnTo>
                      <a:pt x="568" y="138"/>
                    </a:lnTo>
                    <a:lnTo>
                      <a:pt x="506" y="215"/>
                    </a:lnTo>
                    <a:lnTo>
                      <a:pt x="429" y="338"/>
                    </a:lnTo>
                    <a:lnTo>
                      <a:pt x="322" y="507"/>
                    </a:lnTo>
                    <a:lnTo>
                      <a:pt x="337" y="507"/>
                    </a:lnTo>
                    <a:lnTo>
                      <a:pt x="353" y="523"/>
                    </a:lnTo>
                    <a:lnTo>
                      <a:pt x="368" y="553"/>
                    </a:lnTo>
                    <a:lnTo>
                      <a:pt x="414" y="600"/>
                    </a:lnTo>
                    <a:lnTo>
                      <a:pt x="414" y="661"/>
                    </a:lnTo>
                    <a:lnTo>
                      <a:pt x="399" y="723"/>
                    </a:lnTo>
                    <a:lnTo>
                      <a:pt x="399" y="815"/>
                    </a:lnTo>
                    <a:lnTo>
                      <a:pt x="383" y="984"/>
                    </a:lnTo>
                    <a:lnTo>
                      <a:pt x="383" y="1307"/>
                    </a:lnTo>
                    <a:lnTo>
                      <a:pt x="353" y="1400"/>
                    </a:lnTo>
                    <a:lnTo>
                      <a:pt x="322" y="1430"/>
                    </a:lnTo>
                    <a:lnTo>
                      <a:pt x="307" y="1415"/>
                    </a:lnTo>
                    <a:lnTo>
                      <a:pt x="276" y="1400"/>
                    </a:lnTo>
                    <a:lnTo>
                      <a:pt x="261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1" y="1230"/>
                    </a:lnTo>
                    <a:lnTo>
                      <a:pt x="276" y="1138"/>
                    </a:lnTo>
                    <a:lnTo>
                      <a:pt x="291" y="1015"/>
                    </a:lnTo>
                    <a:lnTo>
                      <a:pt x="307" y="846"/>
                    </a:lnTo>
                    <a:lnTo>
                      <a:pt x="307" y="707"/>
                    </a:lnTo>
                    <a:lnTo>
                      <a:pt x="291" y="630"/>
                    </a:lnTo>
                    <a:lnTo>
                      <a:pt x="261" y="553"/>
                    </a:lnTo>
                    <a:lnTo>
                      <a:pt x="245" y="584"/>
                    </a:lnTo>
                    <a:lnTo>
                      <a:pt x="199" y="630"/>
                    </a:lnTo>
                    <a:lnTo>
                      <a:pt x="138" y="707"/>
                    </a:lnTo>
                    <a:lnTo>
                      <a:pt x="76" y="769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4"/>
                    </a:lnTo>
                    <a:lnTo>
                      <a:pt x="30" y="753"/>
                    </a:lnTo>
                    <a:lnTo>
                      <a:pt x="169" y="569"/>
                    </a:lnTo>
                    <a:lnTo>
                      <a:pt x="276" y="415"/>
                    </a:lnTo>
                    <a:lnTo>
                      <a:pt x="353" y="277"/>
                    </a:lnTo>
                    <a:lnTo>
                      <a:pt x="414" y="153"/>
                    </a:lnTo>
                    <a:lnTo>
                      <a:pt x="429" y="92"/>
                    </a:lnTo>
                    <a:lnTo>
                      <a:pt x="429" y="61"/>
                    </a:lnTo>
                    <a:lnTo>
                      <a:pt x="414" y="4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2" name="Freeform 148"/>
              <p:cNvSpPr>
                <a:spLocks noEditPoints="1"/>
              </p:cNvSpPr>
              <p:nvPr/>
            </p:nvSpPr>
            <p:spPr bwMode="auto">
              <a:xfrm>
                <a:off x="13047" y="27791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7" y="953"/>
                  </a:cxn>
                  <a:cxn ang="0">
                    <a:pos x="737" y="815"/>
                  </a:cxn>
                  <a:cxn ang="0">
                    <a:pos x="798" y="707"/>
                  </a:cxn>
                  <a:cxn ang="0">
                    <a:pos x="921" y="784"/>
                  </a:cxn>
                  <a:cxn ang="0">
                    <a:pos x="921" y="846"/>
                  </a:cxn>
                  <a:cxn ang="0">
                    <a:pos x="859" y="953"/>
                  </a:cxn>
                  <a:cxn ang="0">
                    <a:pos x="859" y="1077"/>
                  </a:cxn>
                  <a:cxn ang="0">
                    <a:pos x="491" y="1184"/>
                  </a:cxn>
                  <a:cxn ang="0">
                    <a:pos x="399" y="1138"/>
                  </a:cxn>
                  <a:cxn ang="0">
                    <a:pos x="338" y="846"/>
                  </a:cxn>
                  <a:cxn ang="0">
                    <a:pos x="384" y="769"/>
                  </a:cxn>
                  <a:cxn ang="0">
                    <a:pos x="737" y="707"/>
                  </a:cxn>
                  <a:cxn ang="0">
                    <a:pos x="215" y="215"/>
                  </a:cxn>
                  <a:cxn ang="0">
                    <a:pos x="246" y="353"/>
                  </a:cxn>
                  <a:cxn ang="0">
                    <a:pos x="368" y="384"/>
                  </a:cxn>
                  <a:cxn ang="0">
                    <a:pos x="200" y="430"/>
                  </a:cxn>
                  <a:cxn ang="0">
                    <a:pos x="384" y="553"/>
                  </a:cxn>
                  <a:cxn ang="0">
                    <a:pos x="414" y="215"/>
                  </a:cxn>
                  <a:cxn ang="0">
                    <a:pos x="61" y="123"/>
                  </a:cxn>
                  <a:cxn ang="0">
                    <a:pos x="154" y="169"/>
                  </a:cxn>
                  <a:cxn ang="0">
                    <a:pos x="353" y="138"/>
                  </a:cxn>
                  <a:cxn ang="0">
                    <a:pos x="507" y="184"/>
                  </a:cxn>
                  <a:cxn ang="0">
                    <a:pos x="476" y="307"/>
                  </a:cxn>
                  <a:cxn ang="0">
                    <a:pos x="368" y="646"/>
                  </a:cxn>
                  <a:cxn ang="0">
                    <a:pos x="138" y="630"/>
                  </a:cxn>
                  <a:cxn ang="0">
                    <a:pos x="61" y="1338"/>
                  </a:cxn>
                  <a:cxn ang="0">
                    <a:pos x="15" y="1169"/>
                  </a:cxn>
                  <a:cxn ang="0">
                    <a:pos x="107" y="553"/>
                  </a:cxn>
                  <a:cxn ang="0">
                    <a:pos x="31" y="138"/>
                  </a:cxn>
                  <a:cxn ang="0">
                    <a:pos x="982" y="107"/>
                  </a:cxn>
                  <a:cxn ang="0">
                    <a:pos x="936" y="230"/>
                  </a:cxn>
                  <a:cxn ang="0">
                    <a:pos x="1059" y="277"/>
                  </a:cxn>
                  <a:cxn ang="0">
                    <a:pos x="921" y="307"/>
                  </a:cxn>
                  <a:cxn ang="0">
                    <a:pos x="875" y="477"/>
                  </a:cxn>
                  <a:cxn ang="0">
                    <a:pos x="1151" y="477"/>
                  </a:cxn>
                  <a:cxn ang="0">
                    <a:pos x="1120" y="123"/>
                  </a:cxn>
                  <a:cxn ang="0">
                    <a:pos x="1136" y="0"/>
                  </a:cxn>
                  <a:cxn ang="0">
                    <a:pos x="1243" y="123"/>
                  </a:cxn>
                  <a:cxn ang="0">
                    <a:pos x="1243" y="877"/>
                  </a:cxn>
                  <a:cxn ang="0">
                    <a:pos x="1243" y="1430"/>
                  </a:cxn>
                  <a:cxn ang="0">
                    <a:pos x="1044" y="1415"/>
                  </a:cxn>
                  <a:cxn ang="0">
                    <a:pos x="1028" y="1323"/>
                  </a:cxn>
                  <a:cxn ang="0">
                    <a:pos x="1151" y="492"/>
                  </a:cxn>
                  <a:cxn ang="0">
                    <a:pos x="859" y="538"/>
                  </a:cxn>
                  <a:cxn ang="0">
                    <a:pos x="783" y="446"/>
                  </a:cxn>
                  <a:cxn ang="0">
                    <a:pos x="752" y="184"/>
                  </a:cxn>
                  <a:cxn ang="0">
                    <a:pos x="767" y="30"/>
                  </a:cxn>
                  <a:cxn ang="0">
                    <a:pos x="936" y="61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4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7" y="953"/>
                    </a:lnTo>
                    <a:lnTo>
                      <a:pt x="737" y="907"/>
                    </a:lnTo>
                    <a:lnTo>
                      <a:pt x="752" y="861"/>
                    </a:lnTo>
                    <a:lnTo>
                      <a:pt x="752" y="830"/>
                    </a:lnTo>
                    <a:lnTo>
                      <a:pt x="737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7" y="707"/>
                    </a:moveTo>
                    <a:lnTo>
                      <a:pt x="798" y="707"/>
                    </a:lnTo>
                    <a:lnTo>
                      <a:pt x="844" y="723"/>
                    </a:lnTo>
                    <a:lnTo>
                      <a:pt x="875" y="753"/>
                    </a:lnTo>
                    <a:lnTo>
                      <a:pt x="906" y="769"/>
                    </a:lnTo>
                    <a:lnTo>
                      <a:pt x="921" y="784"/>
                    </a:lnTo>
                    <a:lnTo>
                      <a:pt x="921" y="800"/>
                    </a:lnTo>
                    <a:lnTo>
                      <a:pt x="936" y="800"/>
                    </a:lnTo>
                    <a:lnTo>
                      <a:pt x="936" y="830"/>
                    </a:lnTo>
                    <a:lnTo>
                      <a:pt x="921" y="846"/>
                    </a:lnTo>
                    <a:lnTo>
                      <a:pt x="921" y="861"/>
                    </a:lnTo>
                    <a:lnTo>
                      <a:pt x="890" y="877"/>
                    </a:lnTo>
                    <a:lnTo>
                      <a:pt x="875" y="907"/>
                    </a:lnTo>
                    <a:lnTo>
                      <a:pt x="859" y="953"/>
                    </a:lnTo>
                    <a:lnTo>
                      <a:pt x="829" y="1015"/>
                    </a:lnTo>
                    <a:lnTo>
                      <a:pt x="875" y="1061"/>
                    </a:lnTo>
                    <a:lnTo>
                      <a:pt x="875" y="1077"/>
                    </a:lnTo>
                    <a:lnTo>
                      <a:pt x="859" y="1077"/>
                    </a:lnTo>
                    <a:lnTo>
                      <a:pt x="660" y="1092"/>
                    </a:lnTo>
                    <a:lnTo>
                      <a:pt x="507" y="1107"/>
                    </a:lnTo>
                    <a:lnTo>
                      <a:pt x="491" y="1107"/>
                    </a:lnTo>
                    <a:lnTo>
                      <a:pt x="491" y="1184"/>
                    </a:lnTo>
                    <a:lnTo>
                      <a:pt x="476" y="1184"/>
                    </a:lnTo>
                    <a:lnTo>
                      <a:pt x="445" y="1169"/>
                    </a:lnTo>
                    <a:lnTo>
                      <a:pt x="430" y="1169"/>
                    </a:lnTo>
                    <a:lnTo>
                      <a:pt x="399" y="1138"/>
                    </a:lnTo>
                    <a:lnTo>
                      <a:pt x="384" y="1107"/>
                    </a:lnTo>
                    <a:lnTo>
                      <a:pt x="384" y="1061"/>
                    </a:lnTo>
                    <a:lnTo>
                      <a:pt x="353" y="923"/>
                    </a:lnTo>
                    <a:lnTo>
                      <a:pt x="338" y="846"/>
                    </a:lnTo>
                    <a:lnTo>
                      <a:pt x="307" y="800"/>
                    </a:lnTo>
                    <a:lnTo>
                      <a:pt x="307" y="753"/>
                    </a:lnTo>
                    <a:lnTo>
                      <a:pt x="353" y="753"/>
                    </a:lnTo>
                    <a:lnTo>
                      <a:pt x="384" y="769"/>
                    </a:lnTo>
                    <a:lnTo>
                      <a:pt x="399" y="769"/>
                    </a:lnTo>
                    <a:lnTo>
                      <a:pt x="430" y="784"/>
                    </a:lnTo>
                    <a:lnTo>
                      <a:pt x="599" y="753"/>
                    </a:lnTo>
                    <a:lnTo>
                      <a:pt x="737" y="707"/>
                    </a:lnTo>
                    <a:close/>
                    <a:moveTo>
                      <a:pt x="353" y="184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5"/>
                    </a:lnTo>
                    <a:lnTo>
                      <a:pt x="215" y="261"/>
                    </a:lnTo>
                    <a:lnTo>
                      <a:pt x="200" y="307"/>
                    </a:lnTo>
                    <a:lnTo>
                      <a:pt x="200" y="369"/>
                    </a:lnTo>
                    <a:lnTo>
                      <a:pt x="246" y="353"/>
                    </a:lnTo>
                    <a:lnTo>
                      <a:pt x="307" y="353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4"/>
                    </a:lnTo>
                    <a:lnTo>
                      <a:pt x="368" y="400"/>
                    </a:lnTo>
                    <a:lnTo>
                      <a:pt x="353" y="415"/>
                    </a:lnTo>
                    <a:lnTo>
                      <a:pt x="261" y="415"/>
                    </a:lnTo>
                    <a:lnTo>
                      <a:pt x="200" y="430"/>
                    </a:lnTo>
                    <a:lnTo>
                      <a:pt x="200" y="584"/>
                    </a:lnTo>
                    <a:lnTo>
                      <a:pt x="261" y="569"/>
                    </a:lnTo>
                    <a:lnTo>
                      <a:pt x="307" y="553"/>
                    </a:lnTo>
                    <a:lnTo>
                      <a:pt x="384" y="553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7"/>
                    </a:lnTo>
                    <a:lnTo>
                      <a:pt x="414" y="215"/>
                    </a:lnTo>
                    <a:lnTo>
                      <a:pt x="399" y="200"/>
                    </a:lnTo>
                    <a:lnTo>
                      <a:pt x="399" y="184"/>
                    </a:lnTo>
                    <a:lnTo>
                      <a:pt x="353" y="184"/>
                    </a:lnTo>
                    <a:close/>
                    <a:moveTo>
                      <a:pt x="61" y="123"/>
                    </a:moveTo>
                    <a:lnTo>
                      <a:pt x="77" y="123"/>
                    </a:lnTo>
                    <a:lnTo>
                      <a:pt x="107" y="138"/>
                    </a:lnTo>
                    <a:lnTo>
                      <a:pt x="123" y="153"/>
                    </a:lnTo>
                    <a:lnTo>
                      <a:pt x="154" y="169"/>
                    </a:lnTo>
                    <a:lnTo>
                      <a:pt x="169" y="184"/>
                    </a:lnTo>
                    <a:lnTo>
                      <a:pt x="246" y="169"/>
                    </a:lnTo>
                    <a:lnTo>
                      <a:pt x="338" y="138"/>
                    </a:lnTo>
                    <a:lnTo>
                      <a:pt x="353" y="138"/>
                    </a:lnTo>
                    <a:lnTo>
                      <a:pt x="368" y="123"/>
                    </a:lnTo>
                    <a:lnTo>
                      <a:pt x="430" y="123"/>
                    </a:lnTo>
                    <a:lnTo>
                      <a:pt x="491" y="153"/>
                    </a:lnTo>
                    <a:lnTo>
                      <a:pt x="507" y="184"/>
                    </a:lnTo>
                    <a:lnTo>
                      <a:pt x="522" y="200"/>
                    </a:lnTo>
                    <a:lnTo>
                      <a:pt x="522" y="215"/>
                    </a:lnTo>
                    <a:lnTo>
                      <a:pt x="507" y="230"/>
                    </a:lnTo>
                    <a:lnTo>
                      <a:pt x="476" y="307"/>
                    </a:lnTo>
                    <a:lnTo>
                      <a:pt x="445" y="523"/>
                    </a:lnTo>
                    <a:lnTo>
                      <a:pt x="430" y="615"/>
                    </a:lnTo>
                    <a:lnTo>
                      <a:pt x="384" y="646"/>
                    </a:lnTo>
                    <a:lnTo>
                      <a:pt x="368" y="646"/>
                    </a:lnTo>
                    <a:lnTo>
                      <a:pt x="338" y="615"/>
                    </a:lnTo>
                    <a:lnTo>
                      <a:pt x="292" y="615"/>
                    </a:lnTo>
                    <a:lnTo>
                      <a:pt x="246" y="630"/>
                    </a:lnTo>
                    <a:lnTo>
                      <a:pt x="138" y="630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7" y="1323"/>
                    </a:lnTo>
                    <a:lnTo>
                      <a:pt x="61" y="1338"/>
                    </a:lnTo>
                    <a:lnTo>
                      <a:pt x="31" y="1307"/>
                    </a:lnTo>
                    <a:lnTo>
                      <a:pt x="15" y="1261"/>
                    </a:lnTo>
                    <a:lnTo>
                      <a:pt x="0" y="1230"/>
                    </a:lnTo>
                    <a:lnTo>
                      <a:pt x="15" y="1169"/>
                    </a:lnTo>
                    <a:lnTo>
                      <a:pt x="31" y="1030"/>
                    </a:lnTo>
                    <a:lnTo>
                      <a:pt x="61" y="815"/>
                    </a:lnTo>
                    <a:lnTo>
                      <a:pt x="77" y="553"/>
                    </a:lnTo>
                    <a:lnTo>
                      <a:pt x="107" y="553"/>
                    </a:lnTo>
                    <a:lnTo>
                      <a:pt x="92" y="338"/>
                    </a:lnTo>
                    <a:lnTo>
                      <a:pt x="46" y="169"/>
                    </a:lnTo>
                    <a:lnTo>
                      <a:pt x="31" y="153"/>
                    </a:lnTo>
                    <a:lnTo>
                      <a:pt x="31" y="138"/>
                    </a:lnTo>
                    <a:lnTo>
                      <a:pt x="46" y="138"/>
                    </a:lnTo>
                    <a:lnTo>
                      <a:pt x="61" y="123"/>
                    </a:lnTo>
                    <a:close/>
                    <a:moveTo>
                      <a:pt x="1028" y="92"/>
                    </a:moveTo>
                    <a:lnTo>
                      <a:pt x="982" y="107"/>
                    </a:lnTo>
                    <a:lnTo>
                      <a:pt x="859" y="138"/>
                    </a:lnTo>
                    <a:lnTo>
                      <a:pt x="859" y="261"/>
                    </a:lnTo>
                    <a:lnTo>
                      <a:pt x="890" y="246"/>
                    </a:lnTo>
                    <a:lnTo>
                      <a:pt x="936" y="230"/>
                    </a:lnTo>
                    <a:lnTo>
                      <a:pt x="1013" y="230"/>
                    </a:lnTo>
                    <a:lnTo>
                      <a:pt x="1028" y="246"/>
                    </a:lnTo>
                    <a:lnTo>
                      <a:pt x="1059" y="246"/>
                    </a:lnTo>
                    <a:lnTo>
                      <a:pt x="1059" y="277"/>
                    </a:lnTo>
                    <a:lnTo>
                      <a:pt x="1044" y="277"/>
                    </a:lnTo>
                    <a:lnTo>
                      <a:pt x="1013" y="292"/>
                    </a:lnTo>
                    <a:lnTo>
                      <a:pt x="967" y="292"/>
                    </a:lnTo>
                    <a:lnTo>
                      <a:pt x="921" y="307"/>
                    </a:lnTo>
                    <a:lnTo>
                      <a:pt x="859" y="307"/>
                    </a:lnTo>
                    <a:lnTo>
                      <a:pt x="859" y="415"/>
                    </a:lnTo>
                    <a:lnTo>
                      <a:pt x="875" y="461"/>
                    </a:lnTo>
                    <a:lnTo>
                      <a:pt x="875" y="477"/>
                    </a:lnTo>
                    <a:lnTo>
                      <a:pt x="1028" y="446"/>
                    </a:lnTo>
                    <a:lnTo>
                      <a:pt x="1074" y="446"/>
                    </a:lnTo>
                    <a:lnTo>
                      <a:pt x="1120" y="461"/>
                    </a:lnTo>
                    <a:lnTo>
                      <a:pt x="1151" y="477"/>
                    </a:lnTo>
                    <a:lnTo>
                      <a:pt x="1136" y="461"/>
                    </a:lnTo>
                    <a:lnTo>
                      <a:pt x="1136" y="184"/>
                    </a:lnTo>
                    <a:lnTo>
                      <a:pt x="1120" y="138"/>
                    </a:lnTo>
                    <a:lnTo>
                      <a:pt x="1120" y="123"/>
                    </a:lnTo>
                    <a:lnTo>
                      <a:pt x="1105" y="92"/>
                    </a:lnTo>
                    <a:lnTo>
                      <a:pt x="1028" y="92"/>
                    </a:lnTo>
                    <a:close/>
                    <a:moveTo>
                      <a:pt x="1105" y="0"/>
                    </a:moveTo>
                    <a:lnTo>
                      <a:pt x="1136" y="0"/>
                    </a:lnTo>
                    <a:lnTo>
                      <a:pt x="1197" y="30"/>
                    </a:lnTo>
                    <a:lnTo>
                      <a:pt x="1258" y="92"/>
                    </a:lnTo>
                    <a:lnTo>
                      <a:pt x="1258" y="107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8" y="200"/>
                    </a:lnTo>
                    <a:lnTo>
                      <a:pt x="1228" y="584"/>
                    </a:lnTo>
                    <a:lnTo>
                      <a:pt x="1243" y="877"/>
                    </a:lnTo>
                    <a:lnTo>
                      <a:pt x="1243" y="1107"/>
                    </a:lnTo>
                    <a:lnTo>
                      <a:pt x="1258" y="1261"/>
                    </a:lnTo>
                    <a:lnTo>
                      <a:pt x="1258" y="1384"/>
                    </a:lnTo>
                    <a:lnTo>
                      <a:pt x="1243" y="1430"/>
                    </a:lnTo>
                    <a:lnTo>
                      <a:pt x="1212" y="1461"/>
                    </a:lnTo>
                    <a:lnTo>
                      <a:pt x="1182" y="1523"/>
                    </a:lnTo>
                    <a:lnTo>
                      <a:pt x="1151" y="1523"/>
                    </a:lnTo>
                    <a:lnTo>
                      <a:pt x="1044" y="1415"/>
                    </a:lnTo>
                    <a:lnTo>
                      <a:pt x="1013" y="1369"/>
                    </a:lnTo>
                    <a:lnTo>
                      <a:pt x="952" y="1307"/>
                    </a:lnTo>
                    <a:lnTo>
                      <a:pt x="998" y="1307"/>
                    </a:lnTo>
                    <a:lnTo>
                      <a:pt x="1028" y="1323"/>
                    </a:lnTo>
                    <a:lnTo>
                      <a:pt x="1120" y="1323"/>
                    </a:lnTo>
                    <a:lnTo>
                      <a:pt x="1136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5" y="507"/>
                    </a:lnTo>
                    <a:lnTo>
                      <a:pt x="875" y="523"/>
                    </a:lnTo>
                    <a:lnTo>
                      <a:pt x="859" y="538"/>
                    </a:lnTo>
                    <a:lnTo>
                      <a:pt x="829" y="538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3" y="446"/>
                    </a:lnTo>
                    <a:lnTo>
                      <a:pt x="783" y="400"/>
                    </a:lnTo>
                    <a:lnTo>
                      <a:pt x="767" y="430"/>
                    </a:lnTo>
                    <a:lnTo>
                      <a:pt x="767" y="338"/>
                    </a:lnTo>
                    <a:lnTo>
                      <a:pt x="752" y="184"/>
                    </a:lnTo>
                    <a:lnTo>
                      <a:pt x="737" y="92"/>
                    </a:lnTo>
                    <a:lnTo>
                      <a:pt x="721" y="46"/>
                    </a:lnTo>
                    <a:lnTo>
                      <a:pt x="721" y="30"/>
                    </a:lnTo>
                    <a:lnTo>
                      <a:pt x="767" y="30"/>
                    </a:lnTo>
                    <a:lnTo>
                      <a:pt x="783" y="46"/>
                    </a:lnTo>
                    <a:lnTo>
                      <a:pt x="813" y="61"/>
                    </a:lnTo>
                    <a:lnTo>
                      <a:pt x="829" y="77"/>
                    </a:lnTo>
                    <a:lnTo>
                      <a:pt x="936" y="61"/>
                    </a:lnTo>
                    <a:lnTo>
                      <a:pt x="1013" y="30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3" name="Freeform 149"/>
              <p:cNvSpPr>
                <a:spLocks noEditPoints="1"/>
              </p:cNvSpPr>
              <p:nvPr/>
            </p:nvSpPr>
            <p:spPr bwMode="auto">
              <a:xfrm>
                <a:off x="14474" y="27821"/>
                <a:ext cx="1443" cy="1416"/>
              </a:xfrm>
              <a:custGeom>
                <a:avLst/>
                <a:gdLst/>
                <a:ahLst/>
                <a:cxnLst>
                  <a:cxn ang="0">
                    <a:pos x="1351" y="1000"/>
                  </a:cxn>
                  <a:cxn ang="0">
                    <a:pos x="1335" y="1170"/>
                  </a:cxn>
                  <a:cxn ang="0">
                    <a:pos x="1213" y="970"/>
                  </a:cxn>
                  <a:cxn ang="0">
                    <a:pos x="1075" y="939"/>
                  </a:cxn>
                  <a:cxn ang="0">
                    <a:pos x="906" y="1123"/>
                  </a:cxn>
                  <a:cxn ang="0">
                    <a:pos x="921" y="1047"/>
                  </a:cxn>
                  <a:cxn ang="0">
                    <a:pos x="998" y="923"/>
                  </a:cxn>
                  <a:cxn ang="0">
                    <a:pos x="798" y="616"/>
                  </a:cxn>
                  <a:cxn ang="0">
                    <a:pos x="614" y="754"/>
                  </a:cxn>
                  <a:cxn ang="0">
                    <a:pos x="768" y="800"/>
                  </a:cxn>
                  <a:cxn ang="0">
                    <a:pos x="676" y="862"/>
                  </a:cxn>
                  <a:cxn ang="0">
                    <a:pos x="660" y="1108"/>
                  </a:cxn>
                  <a:cxn ang="0">
                    <a:pos x="1366" y="1277"/>
                  </a:cxn>
                  <a:cxn ang="0">
                    <a:pos x="1382" y="1339"/>
                  </a:cxn>
                  <a:cxn ang="0">
                    <a:pos x="1029" y="1400"/>
                  </a:cxn>
                  <a:cxn ang="0">
                    <a:pos x="77" y="1216"/>
                  </a:cxn>
                  <a:cxn ang="0">
                    <a:pos x="215" y="954"/>
                  </a:cxn>
                  <a:cxn ang="0">
                    <a:pos x="353" y="831"/>
                  </a:cxn>
                  <a:cxn ang="0">
                    <a:pos x="369" y="923"/>
                  </a:cxn>
                  <a:cxn ang="0">
                    <a:pos x="445" y="693"/>
                  </a:cxn>
                  <a:cxn ang="0">
                    <a:pos x="77" y="723"/>
                  </a:cxn>
                  <a:cxn ang="0">
                    <a:pos x="568" y="600"/>
                  </a:cxn>
                  <a:cxn ang="0">
                    <a:pos x="1121" y="370"/>
                  </a:cxn>
                  <a:cxn ang="0">
                    <a:pos x="982" y="416"/>
                  </a:cxn>
                  <a:cxn ang="0">
                    <a:pos x="1182" y="493"/>
                  </a:cxn>
                  <a:cxn ang="0">
                    <a:pos x="998" y="554"/>
                  </a:cxn>
                  <a:cxn ang="0">
                    <a:pos x="1213" y="647"/>
                  </a:cxn>
                  <a:cxn ang="0">
                    <a:pos x="998" y="693"/>
                  </a:cxn>
                  <a:cxn ang="0">
                    <a:pos x="1259" y="754"/>
                  </a:cxn>
                  <a:cxn ang="0">
                    <a:pos x="1197" y="354"/>
                  </a:cxn>
                  <a:cxn ang="0">
                    <a:pos x="1382" y="108"/>
                  </a:cxn>
                  <a:cxn ang="0">
                    <a:pos x="1151" y="231"/>
                  </a:cxn>
                  <a:cxn ang="0">
                    <a:pos x="1197" y="293"/>
                  </a:cxn>
                  <a:cxn ang="0">
                    <a:pos x="1335" y="308"/>
                  </a:cxn>
                  <a:cxn ang="0">
                    <a:pos x="1366" y="385"/>
                  </a:cxn>
                  <a:cxn ang="0">
                    <a:pos x="1289" y="893"/>
                  </a:cxn>
                  <a:cxn ang="0">
                    <a:pos x="967" y="893"/>
                  </a:cxn>
                  <a:cxn ang="0">
                    <a:pos x="890" y="754"/>
                  </a:cxn>
                  <a:cxn ang="0">
                    <a:pos x="875" y="385"/>
                  </a:cxn>
                  <a:cxn ang="0">
                    <a:pos x="982" y="354"/>
                  </a:cxn>
                  <a:cxn ang="0">
                    <a:pos x="1059" y="200"/>
                  </a:cxn>
                  <a:cxn ang="0">
                    <a:pos x="875" y="139"/>
                  </a:cxn>
                  <a:cxn ang="0">
                    <a:pos x="1274" y="47"/>
                  </a:cxn>
                  <a:cxn ang="0">
                    <a:pos x="752" y="31"/>
                  </a:cxn>
                  <a:cxn ang="0">
                    <a:pos x="752" y="216"/>
                  </a:cxn>
                  <a:cxn ang="0">
                    <a:pos x="630" y="431"/>
                  </a:cxn>
                  <a:cxn ang="0">
                    <a:pos x="676" y="77"/>
                  </a:cxn>
                  <a:cxn ang="0">
                    <a:pos x="399" y="216"/>
                  </a:cxn>
                  <a:cxn ang="0">
                    <a:pos x="599" y="231"/>
                  </a:cxn>
                  <a:cxn ang="0">
                    <a:pos x="522" y="308"/>
                  </a:cxn>
                  <a:cxn ang="0">
                    <a:pos x="415" y="462"/>
                  </a:cxn>
                  <a:cxn ang="0">
                    <a:pos x="461" y="462"/>
                  </a:cxn>
                  <a:cxn ang="0">
                    <a:pos x="384" y="554"/>
                  </a:cxn>
                  <a:cxn ang="0">
                    <a:pos x="277" y="170"/>
                  </a:cxn>
                  <a:cxn ang="0">
                    <a:pos x="338" y="77"/>
                  </a:cxn>
                  <a:cxn ang="0">
                    <a:pos x="583" y="16"/>
                  </a:cxn>
                </a:cxnLst>
                <a:rect l="0" t="0" r="r" b="b"/>
                <a:pathLst>
                  <a:path w="1443" h="1416">
                    <a:moveTo>
                      <a:pt x="1197" y="923"/>
                    </a:moveTo>
                    <a:lnTo>
                      <a:pt x="1213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2" y="1047"/>
                    </a:lnTo>
                    <a:lnTo>
                      <a:pt x="1382" y="1154"/>
                    </a:lnTo>
                    <a:lnTo>
                      <a:pt x="1366" y="1170"/>
                    </a:lnTo>
                    <a:lnTo>
                      <a:pt x="1335" y="1170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2"/>
                    </a:lnTo>
                    <a:lnTo>
                      <a:pt x="1228" y="1000"/>
                    </a:lnTo>
                    <a:lnTo>
                      <a:pt x="1213" y="970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98" y="923"/>
                    </a:moveTo>
                    <a:lnTo>
                      <a:pt x="1044" y="923"/>
                    </a:lnTo>
                    <a:lnTo>
                      <a:pt x="1075" y="939"/>
                    </a:lnTo>
                    <a:lnTo>
                      <a:pt x="1105" y="970"/>
                    </a:lnTo>
                    <a:lnTo>
                      <a:pt x="1105" y="985"/>
                    </a:lnTo>
                    <a:lnTo>
                      <a:pt x="1090" y="1000"/>
                    </a:lnTo>
                    <a:lnTo>
                      <a:pt x="967" y="1093"/>
                    </a:lnTo>
                    <a:lnTo>
                      <a:pt x="906" y="1123"/>
                    </a:lnTo>
                    <a:lnTo>
                      <a:pt x="860" y="1154"/>
                    </a:lnTo>
                    <a:lnTo>
                      <a:pt x="814" y="1154"/>
                    </a:lnTo>
                    <a:lnTo>
                      <a:pt x="829" y="1139"/>
                    </a:lnTo>
                    <a:lnTo>
                      <a:pt x="890" y="1093"/>
                    </a:lnTo>
                    <a:lnTo>
                      <a:pt x="921" y="1047"/>
                    </a:lnTo>
                    <a:lnTo>
                      <a:pt x="952" y="1016"/>
                    </a:lnTo>
                    <a:lnTo>
                      <a:pt x="967" y="985"/>
                    </a:lnTo>
                    <a:lnTo>
                      <a:pt x="982" y="970"/>
                    </a:lnTo>
                    <a:lnTo>
                      <a:pt x="998" y="939"/>
                    </a:lnTo>
                    <a:lnTo>
                      <a:pt x="998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4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6" y="631"/>
                    </a:lnTo>
                    <a:lnTo>
                      <a:pt x="553" y="662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7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8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8" y="847"/>
                    </a:lnTo>
                    <a:lnTo>
                      <a:pt x="737" y="847"/>
                    </a:lnTo>
                    <a:lnTo>
                      <a:pt x="676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8" y="1170"/>
                    </a:lnTo>
                    <a:lnTo>
                      <a:pt x="890" y="1216"/>
                    </a:lnTo>
                    <a:lnTo>
                      <a:pt x="1029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8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2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9" y="1400"/>
                    </a:lnTo>
                    <a:lnTo>
                      <a:pt x="630" y="1185"/>
                    </a:lnTo>
                    <a:lnTo>
                      <a:pt x="323" y="970"/>
                    </a:lnTo>
                    <a:lnTo>
                      <a:pt x="231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7"/>
                    </a:lnTo>
                    <a:lnTo>
                      <a:pt x="0" y="1247"/>
                    </a:lnTo>
                    <a:lnTo>
                      <a:pt x="92" y="1154"/>
                    </a:lnTo>
                    <a:lnTo>
                      <a:pt x="154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3" y="816"/>
                    </a:lnTo>
                    <a:lnTo>
                      <a:pt x="353" y="831"/>
                    </a:lnTo>
                    <a:lnTo>
                      <a:pt x="369" y="847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9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7" y="708"/>
                    </a:lnTo>
                    <a:lnTo>
                      <a:pt x="507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5" y="631"/>
                    </a:lnTo>
                    <a:lnTo>
                      <a:pt x="568" y="600"/>
                    </a:lnTo>
                    <a:lnTo>
                      <a:pt x="676" y="570"/>
                    </a:lnTo>
                    <a:lnTo>
                      <a:pt x="737" y="554"/>
                    </a:lnTo>
                    <a:close/>
                    <a:moveTo>
                      <a:pt x="1197" y="354"/>
                    </a:moveTo>
                    <a:lnTo>
                      <a:pt x="1167" y="370"/>
                    </a:lnTo>
                    <a:lnTo>
                      <a:pt x="1121" y="370"/>
                    </a:lnTo>
                    <a:lnTo>
                      <a:pt x="1090" y="385"/>
                    </a:lnTo>
                    <a:lnTo>
                      <a:pt x="1044" y="400"/>
                    </a:lnTo>
                    <a:lnTo>
                      <a:pt x="1013" y="400"/>
                    </a:lnTo>
                    <a:lnTo>
                      <a:pt x="998" y="416"/>
                    </a:lnTo>
                    <a:lnTo>
                      <a:pt x="982" y="416"/>
                    </a:lnTo>
                    <a:lnTo>
                      <a:pt x="982" y="523"/>
                    </a:lnTo>
                    <a:lnTo>
                      <a:pt x="1075" y="493"/>
                    </a:lnTo>
                    <a:lnTo>
                      <a:pt x="1105" y="477"/>
                    </a:lnTo>
                    <a:lnTo>
                      <a:pt x="1151" y="477"/>
                    </a:lnTo>
                    <a:lnTo>
                      <a:pt x="1182" y="493"/>
                    </a:lnTo>
                    <a:lnTo>
                      <a:pt x="1197" y="508"/>
                    </a:lnTo>
                    <a:lnTo>
                      <a:pt x="1197" y="523"/>
                    </a:lnTo>
                    <a:lnTo>
                      <a:pt x="1182" y="523"/>
                    </a:lnTo>
                    <a:lnTo>
                      <a:pt x="1013" y="554"/>
                    </a:lnTo>
                    <a:lnTo>
                      <a:pt x="998" y="554"/>
                    </a:lnTo>
                    <a:lnTo>
                      <a:pt x="998" y="662"/>
                    </a:lnTo>
                    <a:lnTo>
                      <a:pt x="1090" y="631"/>
                    </a:lnTo>
                    <a:lnTo>
                      <a:pt x="1121" y="616"/>
                    </a:lnTo>
                    <a:lnTo>
                      <a:pt x="1182" y="616"/>
                    </a:lnTo>
                    <a:lnTo>
                      <a:pt x="1213" y="647"/>
                    </a:lnTo>
                    <a:lnTo>
                      <a:pt x="1213" y="662"/>
                    </a:lnTo>
                    <a:lnTo>
                      <a:pt x="1182" y="677"/>
                    </a:lnTo>
                    <a:lnTo>
                      <a:pt x="1090" y="677"/>
                    </a:lnTo>
                    <a:lnTo>
                      <a:pt x="1013" y="693"/>
                    </a:lnTo>
                    <a:lnTo>
                      <a:pt x="998" y="693"/>
                    </a:lnTo>
                    <a:lnTo>
                      <a:pt x="998" y="800"/>
                    </a:lnTo>
                    <a:lnTo>
                      <a:pt x="1075" y="785"/>
                    </a:lnTo>
                    <a:lnTo>
                      <a:pt x="1136" y="770"/>
                    </a:lnTo>
                    <a:lnTo>
                      <a:pt x="1182" y="754"/>
                    </a:lnTo>
                    <a:lnTo>
                      <a:pt x="1259" y="754"/>
                    </a:lnTo>
                    <a:lnTo>
                      <a:pt x="1274" y="770"/>
                    </a:lnTo>
                    <a:lnTo>
                      <a:pt x="1274" y="493"/>
                    </a:lnTo>
                    <a:lnTo>
                      <a:pt x="1259" y="400"/>
                    </a:lnTo>
                    <a:lnTo>
                      <a:pt x="1243" y="354"/>
                    </a:lnTo>
                    <a:lnTo>
                      <a:pt x="1197" y="354"/>
                    </a:lnTo>
                    <a:close/>
                    <a:moveTo>
                      <a:pt x="1335" y="31"/>
                    </a:moveTo>
                    <a:lnTo>
                      <a:pt x="1351" y="31"/>
                    </a:lnTo>
                    <a:lnTo>
                      <a:pt x="1382" y="47"/>
                    </a:lnTo>
                    <a:lnTo>
                      <a:pt x="1412" y="77"/>
                    </a:lnTo>
                    <a:lnTo>
                      <a:pt x="1382" y="108"/>
                    </a:lnTo>
                    <a:lnTo>
                      <a:pt x="1274" y="139"/>
                    </a:lnTo>
                    <a:lnTo>
                      <a:pt x="1136" y="170"/>
                    </a:lnTo>
                    <a:lnTo>
                      <a:pt x="1167" y="185"/>
                    </a:lnTo>
                    <a:lnTo>
                      <a:pt x="1167" y="200"/>
                    </a:lnTo>
                    <a:lnTo>
                      <a:pt x="1151" y="231"/>
                    </a:lnTo>
                    <a:lnTo>
                      <a:pt x="1136" y="247"/>
                    </a:lnTo>
                    <a:lnTo>
                      <a:pt x="1121" y="277"/>
                    </a:lnTo>
                    <a:lnTo>
                      <a:pt x="1090" y="308"/>
                    </a:lnTo>
                    <a:lnTo>
                      <a:pt x="1075" y="339"/>
                    </a:lnTo>
                    <a:lnTo>
                      <a:pt x="1197" y="293"/>
                    </a:lnTo>
                    <a:lnTo>
                      <a:pt x="1213" y="293"/>
                    </a:lnTo>
                    <a:lnTo>
                      <a:pt x="1228" y="277"/>
                    </a:lnTo>
                    <a:lnTo>
                      <a:pt x="1259" y="277"/>
                    </a:lnTo>
                    <a:lnTo>
                      <a:pt x="1289" y="293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2" y="339"/>
                    </a:lnTo>
                    <a:lnTo>
                      <a:pt x="1382" y="354"/>
                    </a:lnTo>
                    <a:lnTo>
                      <a:pt x="1366" y="370"/>
                    </a:lnTo>
                    <a:lnTo>
                      <a:pt x="1366" y="385"/>
                    </a:lnTo>
                    <a:lnTo>
                      <a:pt x="1351" y="416"/>
                    </a:lnTo>
                    <a:lnTo>
                      <a:pt x="1351" y="893"/>
                    </a:lnTo>
                    <a:lnTo>
                      <a:pt x="1320" y="923"/>
                    </a:lnTo>
                    <a:lnTo>
                      <a:pt x="1305" y="923"/>
                    </a:lnTo>
                    <a:lnTo>
                      <a:pt x="1289" y="893"/>
                    </a:lnTo>
                    <a:lnTo>
                      <a:pt x="1259" y="862"/>
                    </a:lnTo>
                    <a:lnTo>
                      <a:pt x="1243" y="831"/>
                    </a:lnTo>
                    <a:lnTo>
                      <a:pt x="1121" y="847"/>
                    </a:lnTo>
                    <a:lnTo>
                      <a:pt x="967" y="862"/>
                    </a:lnTo>
                    <a:lnTo>
                      <a:pt x="967" y="893"/>
                    </a:lnTo>
                    <a:lnTo>
                      <a:pt x="952" y="908"/>
                    </a:lnTo>
                    <a:lnTo>
                      <a:pt x="921" y="908"/>
                    </a:lnTo>
                    <a:lnTo>
                      <a:pt x="906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6" y="723"/>
                    </a:lnTo>
                    <a:lnTo>
                      <a:pt x="906" y="462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70"/>
                    </a:lnTo>
                    <a:lnTo>
                      <a:pt x="952" y="370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39"/>
                    </a:lnTo>
                    <a:lnTo>
                      <a:pt x="1029" y="308"/>
                    </a:lnTo>
                    <a:lnTo>
                      <a:pt x="1044" y="247"/>
                    </a:lnTo>
                    <a:lnTo>
                      <a:pt x="1059" y="200"/>
                    </a:lnTo>
                    <a:lnTo>
                      <a:pt x="1059" y="170"/>
                    </a:lnTo>
                    <a:lnTo>
                      <a:pt x="1044" y="185"/>
                    </a:lnTo>
                    <a:lnTo>
                      <a:pt x="936" y="185"/>
                    </a:lnTo>
                    <a:lnTo>
                      <a:pt x="906" y="170"/>
                    </a:lnTo>
                    <a:lnTo>
                      <a:pt x="875" y="139"/>
                    </a:lnTo>
                    <a:lnTo>
                      <a:pt x="890" y="123"/>
                    </a:lnTo>
                    <a:lnTo>
                      <a:pt x="906" y="123"/>
                    </a:lnTo>
                    <a:lnTo>
                      <a:pt x="1090" y="93"/>
                    </a:lnTo>
                    <a:lnTo>
                      <a:pt x="1197" y="62"/>
                    </a:lnTo>
                    <a:lnTo>
                      <a:pt x="1274" y="47"/>
                    </a:lnTo>
                    <a:lnTo>
                      <a:pt x="1335" y="31"/>
                    </a:lnTo>
                    <a:close/>
                    <a:moveTo>
                      <a:pt x="630" y="0"/>
                    </a:moveTo>
                    <a:lnTo>
                      <a:pt x="706" y="0"/>
                    </a:lnTo>
                    <a:lnTo>
                      <a:pt x="737" y="16"/>
                    </a:lnTo>
                    <a:lnTo>
                      <a:pt x="752" y="31"/>
                    </a:lnTo>
                    <a:lnTo>
                      <a:pt x="783" y="47"/>
                    </a:lnTo>
                    <a:lnTo>
                      <a:pt x="798" y="62"/>
                    </a:lnTo>
                    <a:lnTo>
                      <a:pt x="814" y="93"/>
                    </a:lnTo>
                    <a:lnTo>
                      <a:pt x="798" y="108"/>
                    </a:lnTo>
                    <a:lnTo>
                      <a:pt x="752" y="216"/>
                    </a:lnTo>
                    <a:lnTo>
                      <a:pt x="691" y="493"/>
                    </a:lnTo>
                    <a:lnTo>
                      <a:pt x="660" y="523"/>
                    </a:lnTo>
                    <a:lnTo>
                      <a:pt x="583" y="447"/>
                    </a:lnTo>
                    <a:lnTo>
                      <a:pt x="614" y="447"/>
                    </a:lnTo>
                    <a:lnTo>
                      <a:pt x="630" y="431"/>
                    </a:lnTo>
                    <a:lnTo>
                      <a:pt x="645" y="370"/>
                    </a:lnTo>
                    <a:lnTo>
                      <a:pt x="676" y="277"/>
                    </a:lnTo>
                    <a:lnTo>
                      <a:pt x="691" y="170"/>
                    </a:lnTo>
                    <a:lnTo>
                      <a:pt x="691" y="123"/>
                    </a:lnTo>
                    <a:lnTo>
                      <a:pt x="676" y="77"/>
                    </a:lnTo>
                    <a:lnTo>
                      <a:pt x="614" y="77"/>
                    </a:lnTo>
                    <a:lnTo>
                      <a:pt x="522" y="93"/>
                    </a:lnTo>
                    <a:lnTo>
                      <a:pt x="384" y="139"/>
                    </a:lnTo>
                    <a:lnTo>
                      <a:pt x="384" y="170"/>
                    </a:lnTo>
                    <a:lnTo>
                      <a:pt x="399" y="216"/>
                    </a:lnTo>
                    <a:lnTo>
                      <a:pt x="399" y="277"/>
                    </a:lnTo>
                    <a:lnTo>
                      <a:pt x="461" y="262"/>
                    </a:lnTo>
                    <a:lnTo>
                      <a:pt x="507" y="247"/>
                    </a:lnTo>
                    <a:lnTo>
                      <a:pt x="537" y="231"/>
                    </a:lnTo>
                    <a:lnTo>
                      <a:pt x="599" y="231"/>
                    </a:lnTo>
                    <a:lnTo>
                      <a:pt x="614" y="247"/>
                    </a:lnTo>
                    <a:lnTo>
                      <a:pt x="614" y="277"/>
                    </a:lnTo>
                    <a:lnTo>
                      <a:pt x="599" y="293"/>
                    </a:lnTo>
                    <a:lnTo>
                      <a:pt x="568" y="293"/>
                    </a:lnTo>
                    <a:lnTo>
                      <a:pt x="522" y="308"/>
                    </a:lnTo>
                    <a:lnTo>
                      <a:pt x="445" y="308"/>
                    </a:lnTo>
                    <a:lnTo>
                      <a:pt x="415" y="323"/>
                    </a:lnTo>
                    <a:lnTo>
                      <a:pt x="399" y="323"/>
                    </a:lnTo>
                    <a:lnTo>
                      <a:pt x="399" y="400"/>
                    </a:lnTo>
                    <a:lnTo>
                      <a:pt x="415" y="462"/>
                    </a:lnTo>
                    <a:lnTo>
                      <a:pt x="537" y="431"/>
                    </a:lnTo>
                    <a:lnTo>
                      <a:pt x="568" y="431"/>
                    </a:lnTo>
                    <a:lnTo>
                      <a:pt x="583" y="447"/>
                    </a:lnTo>
                    <a:lnTo>
                      <a:pt x="507" y="462"/>
                    </a:lnTo>
                    <a:lnTo>
                      <a:pt x="461" y="462"/>
                    </a:lnTo>
                    <a:lnTo>
                      <a:pt x="415" y="477"/>
                    </a:lnTo>
                    <a:lnTo>
                      <a:pt x="399" y="477"/>
                    </a:lnTo>
                    <a:lnTo>
                      <a:pt x="415" y="493"/>
                    </a:lnTo>
                    <a:lnTo>
                      <a:pt x="415" y="523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3" y="462"/>
                    </a:lnTo>
                    <a:lnTo>
                      <a:pt x="323" y="431"/>
                    </a:lnTo>
                    <a:lnTo>
                      <a:pt x="292" y="262"/>
                    </a:lnTo>
                    <a:lnTo>
                      <a:pt x="277" y="170"/>
                    </a:lnTo>
                    <a:lnTo>
                      <a:pt x="246" y="108"/>
                    </a:lnTo>
                    <a:lnTo>
                      <a:pt x="246" y="62"/>
                    </a:lnTo>
                    <a:lnTo>
                      <a:pt x="307" y="62"/>
                    </a:lnTo>
                    <a:lnTo>
                      <a:pt x="323" y="77"/>
                    </a:lnTo>
                    <a:lnTo>
                      <a:pt x="338" y="77"/>
                    </a:lnTo>
                    <a:lnTo>
                      <a:pt x="430" y="62"/>
                    </a:lnTo>
                    <a:lnTo>
                      <a:pt x="491" y="47"/>
                    </a:lnTo>
                    <a:lnTo>
                      <a:pt x="537" y="31"/>
                    </a:lnTo>
                    <a:lnTo>
                      <a:pt x="568" y="16"/>
                    </a:lnTo>
                    <a:lnTo>
                      <a:pt x="583" y="1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4" name="Freeform 150"/>
              <p:cNvSpPr>
                <a:spLocks noEditPoints="1"/>
              </p:cNvSpPr>
              <p:nvPr/>
            </p:nvSpPr>
            <p:spPr bwMode="auto">
              <a:xfrm>
                <a:off x="16377" y="27775"/>
                <a:ext cx="1335" cy="1508"/>
              </a:xfrm>
              <a:custGeom>
                <a:avLst/>
                <a:gdLst/>
                <a:ahLst/>
                <a:cxnLst>
                  <a:cxn ang="0">
                    <a:pos x="691" y="816"/>
                  </a:cxn>
                  <a:cxn ang="0">
                    <a:pos x="829" y="877"/>
                  </a:cxn>
                  <a:cxn ang="0">
                    <a:pos x="844" y="1046"/>
                  </a:cxn>
                  <a:cxn ang="0">
                    <a:pos x="722" y="954"/>
                  </a:cxn>
                  <a:cxn ang="0">
                    <a:pos x="645" y="862"/>
                  </a:cxn>
                  <a:cxn ang="0">
                    <a:pos x="630" y="800"/>
                  </a:cxn>
                  <a:cxn ang="0">
                    <a:pos x="200" y="585"/>
                  </a:cxn>
                  <a:cxn ang="0">
                    <a:pos x="123" y="616"/>
                  </a:cxn>
                  <a:cxn ang="0">
                    <a:pos x="246" y="785"/>
                  </a:cxn>
                  <a:cxn ang="0">
                    <a:pos x="338" y="846"/>
                  </a:cxn>
                  <a:cxn ang="0">
                    <a:pos x="200" y="1123"/>
                  </a:cxn>
                  <a:cxn ang="0">
                    <a:pos x="323" y="1108"/>
                  </a:cxn>
                  <a:cxn ang="0">
                    <a:pos x="384" y="1093"/>
                  </a:cxn>
                  <a:cxn ang="0">
                    <a:pos x="399" y="616"/>
                  </a:cxn>
                  <a:cxn ang="0">
                    <a:pos x="338" y="554"/>
                  </a:cxn>
                  <a:cxn ang="0">
                    <a:pos x="338" y="123"/>
                  </a:cxn>
                  <a:cxn ang="0">
                    <a:pos x="415" y="185"/>
                  </a:cxn>
                  <a:cxn ang="0">
                    <a:pos x="323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6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2" y="1200"/>
                  </a:cxn>
                  <a:cxn ang="0">
                    <a:pos x="62" y="1062"/>
                  </a:cxn>
                  <a:cxn ang="0">
                    <a:pos x="62" y="846"/>
                  </a:cxn>
                  <a:cxn ang="0">
                    <a:pos x="16" y="554"/>
                  </a:cxn>
                  <a:cxn ang="0">
                    <a:pos x="16" y="523"/>
                  </a:cxn>
                  <a:cxn ang="0">
                    <a:pos x="215" y="308"/>
                  </a:cxn>
                  <a:cxn ang="0">
                    <a:pos x="246" y="108"/>
                  </a:cxn>
                  <a:cxn ang="0">
                    <a:pos x="936" y="16"/>
                  </a:cxn>
                  <a:cxn ang="0">
                    <a:pos x="1013" y="139"/>
                  </a:cxn>
                  <a:cxn ang="0">
                    <a:pos x="875" y="385"/>
                  </a:cxn>
                  <a:cxn ang="0">
                    <a:pos x="982" y="477"/>
                  </a:cxn>
                  <a:cxn ang="0">
                    <a:pos x="1090" y="446"/>
                  </a:cxn>
                  <a:cxn ang="0">
                    <a:pos x="1243" y="446"/>
                  </a:cxn>
                  <a:cxn ang="0">
                    <a:pos x="1335" y="523"/>
                  </a:cxn>
                  <a:cxn ang="0">
                    <a:pos x="1274" y="616"/>
                  </a:cxn>
                  <a:cxn ang="0">
                    <a:pos x="1213" y="1185"/>
                  </a:cxn>
                  <a:cxn ang="0">
                    <a:pos x="1090" y="1462"/>
                  </a:cxn>
                  <a:cxn ang="0">
                    <a:pos x="967" y="1493"/>
                  </a:cxn>
                  <a:cxn ang="0">
                    <a:pos x="814" y="1293"/>
                  </a:cxn>
                  <a:cxn ang="0">
                    <a:pos x="860" y="1293"/>
                  </a:cxn>
                  <a:cxn ang="0">
                    <a:pos x="967" y="1323"/>
                  </a:cxn>
                  <a:cxn ang="0">
                    <a:pos x="1105" y="1139"/>
                  </a:cxn>
                  <a:cxn ang="0">
                    <a:pos x="1151" y="569"/>
                  </a:cxn>
                  <a:cxn ang="0">
                    <a:pos x="1121" y="508"/>
                  </a:cxn>
                  <a:cxn ang="0">
                    <a:pos x="875" y="539"/>
                  </a:cxn>
                  <a:cxn ang="0">
                    <a:pos x="722" y="585"/>
                  </a:cxn>
                  <a:cxn ang="0">
                    <a:pos x="614" y="693"/>
                  </a:cxn>
                  <a:cxn ang="0">
                    <a:pos x="660" y="569"/>
                  </a:cxn>
                  <a:cxn ang="0">
                    <a:pos x="860" y="185"/>
                  </a:cxn>
                  <a:cxn ang="0">
                    <a:pos x="860" y="31"/>
                  </a:cxn>
                  <a:cxn ang="0">
                    <a:pos x="860" y="0"/>
                  </a:cxn>
                </a:cxnLst>
                <a:rect l="0" t="0" r="r" b="b"/>
                <a:pathLst>
                  <a:path w="1335" h="1508">
                    <a:moveTo>
                      <a:pt x="630" y="800"/>
                    </a:moveTo>
                    <a:lnTo>
                      <a:pt x="676" y="800"/>
                    </a:lnTo>
                    <a:lnTo>
                      <a:pt x="691" y="816"/>
                    </a:lnTo>
                    <a:lnTo>
                      <a:pt x="752" y="846"/>
                    </a:lnTo>
                    <a:lnTo>
                      <a:pt x="798" y="862"/>
                    </a:lnTo>
                    <a:lnTo>
                      <a:pt x="829" y="877"/>
                    </a:lnTo>
                    <a:lnTo>
                      <a:pt x="875" y="923"/>
                    </a:lnTo>
                    <a:lnTo>
                      <a:pt x="875" y="1016"/>
                    </a:lnTo>
                    <a:lnTo>
                      <a:pt x="844" y="1046"/>
                    </a:lnTo>
                    <a:lnTo>
                      <a:pt x="829" y="1031"/>
                    </a:lnTo>
                    <a:lnTo>
                      <a:pt x="798" y="1031"/>
                    </a:lnTo>
                    <a:lnTo>
                      <a:pt x="722" y="954"/>
                    </a:lnTo>
                    <a:lnTo>
                      <a:pt x="691" y="908"/>
                    </a:lnTo>
                    <a:lnTo>
                      <a:pt x="676" y="877"/>
                    </a:lnTo>
                    <a:lnTo>
                      <a:pt x="645" y="862"/>
                    </a:lnTo>
                    <a:lnTo>
                      <a:pt x="645" y="846"/>
                    </a:lnTo>
                    <a:lnTo>
                      <a:pt x="630" y="831"/>
                    </a:lnTo>
                    <a:lnTo>
                      <a:pt x="630" y="800"/>
                    </a:lnTo>
                    <a:close/>
                    <a:moveTo>
                      <a:pt x="338" y="554"/>
                    </a:moveTo>
                    <a:lnTo>
                      <a:pt x="261" y="569"/>
                    </a:lnTo>
                    <a:lnTo>
                      <a:pt x="200" y="585"/>
                    </a:lnTo>
                    <a:lnTo>
                      <a:pt x="154" y="600"/>
                    </a:lnTo>
                    <a:lnTo>
                      <a:pt x="138" y="616"/>
                    </a:lnTo>
                    <a:lnTo>
                      <a:pt x="123" y="616"/>
                    </a:lnTo>
                    <a:lnTo>
                      <a:pt x="123" y="816"/>
                    </a:lnTo>
                    <a:lnTo>
                      <a:pt x="154" y="816"/>
                    </a:lnTo>
                    <a:lnTo>
                      <a:pt x="246" y="785"/>
                    </a:lnTo>
                    <a:lnTo>
                      <a:pt x="307" y="785"/>
                    </a:lnTo>
                    <a:lnTo>
                      <a:pt x="338" y="816"/>
                    </a:lnTo>
                    <a:lnTo>
                      <a:pt x="338" y="846"/>
                    </a:lnTo>
                    <a:lnTo>
                      <a:pt x="138" y="877"/>
                    </a:lnTo>
                    <a:lnTo>
                      <a:pt x="138" y="1139"/>
                    </a:lnTo>
                    <a:lnTo>
                      <a:pt x="200" y="1123"/>
                    </a:lnTo>
                    <a:lnTo>
                      <a:pt x="246" y="1123"/>
                    </a:lnTo>
                    <a:lnTo>
                      <a:pt x="277" y="1108"/>
                    </a:lnTo>
                    <a:lnTo>
                      <a:pt x="323" y="1108"/>
                    </a:lnTo>
                    <a:lnTo>
                      <a:pt x="338" y="1123"/>
                    </a:lnTo>
                    <a:lnTo>
                      <a:pt x="369" y="1123"/>
                    </a:lnTo>
                    <a:lnTo>
                      <a:pt x="384" y="1093"/>
                    </a:lnTo>
                    <a:lnTo>
                      <a:pt x="384" y="1000"/>
                    </a:lnTo>
                    <a:lnTo>
                      <a:pt x="399" y="893"/>
                    </a:lnTo>
                    <a:lnTo>
                      <a:pt x="399" y="616"/>
                    </a:lnTo>
                    <a:lnTo>
                      <a:pt x="369" y="585"/>
                    </a:lnTo>
                    <a:lnTo>
                      <a:pt x="338" y="585"/>
                    </a:lnTo>
                    <a:lnTo>
                      <a:pt x="338" y="554"/>
                    </a:lnTo>
                    <a:close/>
                    <a:moveTo>
                      <a:pt x="246" y="108"/>
                    </a:moveTo>
                    <a:lnTo>
                      <a:pt x="307" y="108"/>
                    </a:lnTo>
                    <a:lnTo>
                      <a:pt x="338" y="123"/>
                    </a:lnTo>
                    <a:lnTo>
                      <a:pt x="384" y="139"/>
                    </a:lnTo>
                    <a:lnTo>
                      <a:pt x="415" y="169"/>
                    </a:lnTo>
                    <a:lnTo>
                      <a:pt x="415" y="185"/>
                    </a:lnTo>
                    <a:lnTo>
                      <a:pt x="399" y="200"/>
                    </a:lnTo>
                    <a:lnTo>
                      <a:pt x="369" y="246"/>
                    </a:lnTo>
                    <a:lnTo>
                      <a:pt x="323" y="308"/>
                    </a:lnTo>
                    <a:lnTo>
                      <a:pt x="246" y="416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3" y="508"/>
                    </a:lnTo>
                    <a:lnTo>
                      <a:pt x="415" y="477"/>
                    </a:lnTo>
                    <a:lnTo>
                      <a:pt x="445" y="477"/>
                    </a:lnTo>
                    <a:lnTo>
                      <a:pt x="507" y="508"/>
                    </a:lnTo>
                    <a:lnTo>
                      <a:pt x="553" y="539"/>
                    </a:lnTo>
                    <a:lnTo>
                      <a:pt x="568" y="554"/>
                    </a:lnTo>
                    <a:lnTo>
                      <a:pt x="553" y="569"/>
                    </a:lnTo>
                    <a:lnTo>
                      <a:pt x="553" y="585"/>
                    </a:lnTo>
                    <a:lnTo>
                      <a:pt x="537" y="616"/>
                    </a:lnTo>
                    <a:lnTo>
                      <a:pt x="507" y="708"/>
                    </a:lnTo>
                    <a:lnTo>
                      <a:pt x="507" y="969"/>
                    </a:lnTo>
                    <a:lnTo>
                      <a:pt x="491" y="1108"/>
                    </a:lnTo>
                    <a:lnTo>
                      <a:pt x="461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30" y="1277"/>
                    </a:lnTo>
                    <a:lnTo>
                      <a:pt x="415" y="1277"/>
                    </a:lnTo>
                    <a:lnTo>
                      <a:pt x="399" y="1262"/>
                    </a:lnTo>
                    <a:lnTo>
                      <a:pt x="338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8" y="1262"/>
                    </a:lnTo>
                    <a:lnTo>
                      <a:pt x="92" y="1262"/>
                    </a:lnTo>
                    <a:lnTo>
                      <a:pt x="77" y="1246"/>
                    </a:lnTo>
                    <a:lnTo>
                      <a:pt x="62" y="1216"/>
                    </a:lnTo>
                    <a:lnTo>
                      <a:pt x="62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2" y="1062"/>
                    </a:lnTo>
                    <a:lnTo>
                      <a:pt x="77" y="985"/>
                    </a:lnTo>
                    <a:lnTo>
                      <a:pt x="77" y="862"/>
                    </a:lnTo>
                    <a:lnTo>
                      <a:pt x="62" y="846"/>
                    </a:lnTo>
                    <a:lnTo>
                      <a:pt x="46" y="708"/>
                    </a:lnTo>
                    <a:lnTo>
                      <a:pt x="31" y="616"/>
                    </a:lnTo>
                    <a:lnTo>
                      <a:pt x="16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6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6" y="200"/>
                    </a:lnTo>
                    <a:lnTo>
                      <a:pt x="246" y="108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36" y="16"/>
                    </a:lnTo>
                    <a:lnTo>
                      <a:pt x="998" y="77"/>
                    </a:lnTo>
                    <a:lnTo>
                      <a:pt x="1013" y="108"/>
                    </a:lnTo>
                    <a:lnTo>
                      <a:pt x="1013" y="139"/>
                    </a:lnTo>
                    <a:lnTo>
                      <a:pt x="967" y="231"/>
                    </a:lnTo>
                    <a:lnTo>
                      <a:pt x="936" y="277"/>
                    </a:lnTo>
                    <a:lnTo>
                      <a:pt x="875" y="385"/>
                    </a:lnTo>
                    <a:lnTo>
                      <a:pt x="783" y="523"/>
                    </a:lnTo>
                    <a:lnTo>
                      <a:pt x="921" y="493"/>
                    </a:lnTo>
                    <a:lnTo>
                      <a:pt x="982" y="477"/>
                    </a:lnTo>
                    <a:lnTo>
                      <a:pt x="1013" y="462"/>
                    </a:lnTo>
                    <a:lnTo>
                      <a:pt x="1029" y="462"/>
                    </a:lnTo>
                    <a:lnTo>
                      <a:pt x="1090" y="446"/>
                    </a:lnTo>
                    <a:lnTo>
                      <a:pt x="1136" y="431"/>
                    </a:lnTo>
                    <a:lnTo>
                      <a:pt x="1197" y="431"/>
                    </a:lnTo>
                    <a:lnTo>
                      <a:pt x="1243" y="446"/>
                    </a:lnTo>
                    <a:lnTo>
                      <a:pt x="1274" y="477"/>
                    </a:lnTo>
                    <a:lnTo>
                      <a:pt x="1305" y="493"/>
                    </a:lnTo>
                    <a:lnTo>
                      <a:pt x="1335" y="523"/>
                    </a:lnTo>
                    <a:lnTo>
                      <a:pt x="1335" y="539"/>
                    </a:lnTo>
                    <a:lnTo>
                      <a:pt x="1289" y="585"/>
                    </a:lnTo>
                    <a:lnTo>
                      <a:pt x="1274" y="616"/>
                    </a:lnTo>
                    <a:lnTo>
                      <a:pt x="1274" y="662"/>
                    </a:lnTo>
                    <a:lnTo>
                      <a:pt x="1243" y="969"/>
                    </a:lnTo>
                    <a:lnTo>
                      <a:pt x="1213" y="1185"/>
                    </a:lnTo>
                    <a:lnTo>
                      <a:pt x="1167" y="1339"/>
                    </a:lnTo>
                    <a:lnTo>
                      <a:pt x="1136" y="1416"/>
                    </a:lnTo>
                    <a:lnTo>
                      <a:pt x="1090" y="1462"/>
                    </a:lnTo>
                    <a:lnTo>
                      <a:pt x="1044" y="1493"/>
                    </a:lnTo>
                    <a:lnTo>
                      <a:pt x="998" y="1508"/>
                    </a:lnTo>
                    <a:lnTo>
                      <a:pt x="967" y="1493"/>
                    </a:lnTo>
                    <a:lnTo>
                      <a:pt x="952" y="1462"/>
                    </a:lnTo>
                    <a:lnTo>
                      <a:pt x="890" y="1369"/>
                    </a:lnTo>
                    <a:lnTo>
                      <a:pt x="814" y="1293"/>
                    </a:lnTo>
                    <a:lnTo>
                      <a:pt x="814" y="1277"/>
                    </a:lnTo>
                    <a:lnTo>
                      <a:pt x="844" y="1277"/>
                    </a:lnTo>
                    <a:lnTo>
                      <a:pt x="860" y="1293"/>
                    </a:lnTo>
                    <a:lnTo>
                      <a:pt x="906" y="1308"/>
                    </a:lnTo>
                    <a:lnTo>
                      <a:pt x="936" y="1308"/>
                    </a:lnTo>
                    <a:lnTo>
                      <a:pt x="967" y="1323"/>
                    </a:lnTo>
                    <a:lnTo>
                      <a:pt x="998" y="1323"/>
                    </a:lnTo>
                    <a:lnTo>
                      <a:pt x="1059" y="1277"/>
                    </a:lnTo>
                    <a:lnTo>
                      <a:pt x="1105" y="1139"/>
                    </a:lnTo>
                    <a:lnTo>
                      <a:pt x="1136" y="954"/>
                    </a:lnTo>
                    <a:lnTo>
                      <a:pt x="1151" y="708"/>
                    </a:lnTo>
                    <a:lnTo>
                      <a:pt x="1151" y="569"/>
                    </a:lnTo>
                    <a:lnTo>
                      <a:pt x="1136" y="539"/>
                    </a:lnTo>
                    <a:lnTo>
                      <a:pt x="1136" y="523"/>
                    </a:lnTo>
                    <a:lnTo>
                      <a:pt x="1121" y="508"/>
                    </a:lnTo>
                    <a:lnTo>
                      <a:pt x="1044" y="508"/>
                    </a:lnTo>
                    <a:lnTo>
                      <a:pt x="967" y="523"/>
                    </a:lnTo>
                    <a:lnTo>
                      <a:pt x="875" y="539"/>
                    </a:lnTo>
                    <a:lnTo>
                      <a:pt x="798" y="539"/>
                    </a:lnTo>
                    <a:lnTo>
                      <a:pt x="768" y="523"/>
                    </a:lnTo>
                    <a:lnTo>
                      <a:pt x="722" y="585"/>
                    </a:lnTo>
                    <a:lnTo>
                      <a:pt x="691" y="631"/>
                    </a:lnTo>
                    <a:lnTo>
                      <a:pt x="645" y="662"/>
                    </a:lnTo>
                    <a:lnTo>
                      <a:pt x="614" y="693"/>
                    </a:lnTo>
                    <a:lnTo>
                      <a:pt x="583" y="693"/>
                    </a:lnTo>
                    <a:lnTo>
                      <a:pt x="599" y="662"/>
                    </a:lnTo>
                    <a:lnTo>
                      <a:pt x="660" y="569"/>
                    </a:lnTo>
                    <a:lnTo>
                      <a:pt x="722" y="462"/>
                    </a:lnTo>
                    <a:lnTo>
                      <a:pt x="798" y="323"/>
                    </a:lnTo>
                    <a:lnTo>
                      <a:pt x="860" y="185"/>
                    </a:lnTo>
                    <a:lnTo>
                      <a:pt x="875" y="77"/>
                    </a:lnTo>
                    <a:lnTo>
                      <a:pt x="875" y="46"/>
                    </a:lnTo>
                    <a:lnTo>
                      <a:pt x="860" y="31"/>
                    </a:lnTo>
                    <a:lnTo>
                      <a:pt x="860" y="0"/>
                    </a:lnTo>
                    <a:close/>
                    <a:moveTo>
                      <a:pt x="829" y="0"/>
                    </a:moveTo>
                    <a:lnTo>
                      <a:pt x="860" y="0"/>
                    </a:lnTo>
                    <a:lnTo>
                      <a:pt x="829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5" name="Freeform 151"/>
              <p:cNvSpPr>
                <a:spLocks noEditPoints="1"/>
              </p:cNvSpPr>
              <p:nvPr/>
            </p:nvSpPr>
            <p:spPr bwMode="auto">
              <a:xfrm>
                <a:off x="17989" y="28068"/>
                <a:ext cx="383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3" y="1123"/>
                  </a:cxn>
                  <a:cxn ang="0">
                    <a:pos x="383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2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76" y="30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3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3" y="1123"/>
                    </a:lnTo>
                    <a:lnTo>
                      <a:pt x="383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2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6" name="Freeform 152"/>
              <p:cNvSpPr>
                <a:spLocks/>
              </p:cNvSpPr>
              <p:nvPr/>
            </p:nvSpPr>
            <p:spPr bwMode="auto">
              <a:xfrm>
                <a:off x="18510" y="28483"/>
                <a:ext cx="906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3" y="92"/>
                  </a:cxn>
                  <a:cxn ang="0">
                    <a:pos x="415" y="31"/>
                  </a:cxn>
                  <a:cxn ang="0">
                    <a:pos x="522" y="0"/>
                  </a:cxn>
                  <a:cxn ang="0">
                    <a:pos x="584" y="0"/>
                  </a:cxn>
                  <a:cxn ang="0">
                    <a:pos x="630" y="15"/>
                  </a:cxn>
                  <a:cxn ang="0">
                    <a:pos x="691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8" y="215"/>
                  </a:cxn>
                  <a:cxn ang="0">
                    <a:pos x="768" y="692"/>
                  </a:cxn>
                  <a:cxn ang="0">
                    <a:pos x="783" y="708"/>
                  </a:cxn>
                  <a:cxn ang="0">
                    <a:pos x="814" y="723"/>
                  </a:cxn>
                  <a:cxn ang="0">
                    <a:pos x="906" y="723"/>
                  </a:cxn>
                  <a:cxn ang="0">
                    <a:pos x="906" y="785"/>
                  </a:cxn>
                  <a:cxn ang="0">
                    <a:pos x="507" y="785"/>
                  </a:cxn>
                  <a:cxn ang="0">
                    <a:pos x="507" y="723"/>
                  </a:cxn>
                  <a:cxn ang="0">
                    <a:pos x="614" y="723"/>
                  </a:cxn>
                  <a:cxn ang="0">
                    <a:pos x="630" y="708"/>
                  </a:cxn>
                  <a:cxn ang="0">
                    <a:pos x="645" y="677"/>
                  </a:cxn>
                  <a:cxn ang="0">
                    <a:pos x="645" y="185"/>
                  </a:cxn>
                  <a:cxn ang="0">
                    <a:pos x="614" y="92"/>
                  </a:cxn>
                  <a:cxn ang="0">
                    <a:pos x="553" y="31"/>
                  </a:cxn>
                  <a:cxn ang="0">
                    <a:pos x="507" y="31"/>
                  </a:cxn>
                  <a:cxn ang="0">
                    <a:pos x="415" y="46"/>
                  </a:cxn>
                  <a:cxn ang="0">
                    <a:pos x="338" y="108"/>
                  </a:cxn>
                  <a:cxn ang="0">
                    <a:pos x="277" y="185"/>
                  </a:cxn>
                  <a:cxn ang="0">
                    <a:pos x="261" y="308"/>
                  </a:cxn>
                  <a:cxn ang="0">
                    <a:pos x="261" y="661"/>
                  </a:cxn>
                  <a:cxn ang="0">
                    <a:pos x="277" y="692"/>
                  </a:cxn>
                  <a:cxn ang="0">
                    <a:pos x="292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8" y="708"/>
                  </a:cxn>
                  <a:cxn ang="0">
                    <a:pos x="123" y="692"/>
                  </a:cxn>
                  <a:cxn ang="0">
                    <a:pos x="139" y="661"/>
                  </a:cxn>
                  <a:cxn ang="0">
                    <a:pos x="139" y="154"/>
                  </a:cxn>
                  <a:cxn ang="0">
                    <a:pos x="154" y="169"/>
                  </a:cxn>
                  <a:cxn ang="0">
                    <a:pos x="154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61" y="0"/>
                  </a:cxn>
                </a:cxnLst>
                <a:rect l="0" t="0" r="r" b="b"/>
                <a:pathLst>
                  <a:path w="906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3" y="92"/>
                    </a:lnTo>
                    <a:lnTo>
                      <a:pt x="415" y="31"/>
                    </a:lnTo>
                    <a:lnTo>
                      <a:pt x="522" y="0"/>
                    </a:lnTo>
                    <a:lnTo>
                      <a:pt x="584" y="0"/>
                    </a:lnTo>
                    <a:lnTo>
                      <a:pt x="630" y="15"/>
                    </a:lnTo>
                    <a:lnTo>
                      <a:pt x="691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8" y="215"/>
                    </a:lnTo>
                    <a:lnTo>
                      <a:pt x="768" y="692"/>
                    </a:lnTo>
                    <a:lnTo>
                      <a:pt x="783" y="708"/>
                    </a:lnTo>
                    <a:lnTo>
                      <a:pt x="814" y="723"/>
                    </a:lnTo>
                    <a:lnTo>
                      <a:pt x="906" y="723"/>
                    </a:lnTo>
                    <a:lnTo>
                      <a:pt x="906" y="785"/>
                    </a:lnTo>
                    <a:lnTo>
                      <a:pt x="507" y="785"/>
                    </a:lnTo>
                    <a:lnTo>
                      <a:pt x="507" y="723"/>
                    </a:lnTo>
                    <a:lnTo>
                      <a:pt x="614" y="723"/>
                    </a:lnTo>
                    <a:lnTo>
                      <a:pt x="630" y="708"/>
                    </a:lnTo>
                    <a:lnTo>
                      <a:pt x="645" y="677"/>
                    </a:lnTo>
                    <a:lnTo>
                      <a:pt x="645" y="185"/>
                    </a:lnTo>
                    <a:lnTo>
                      <a:pt x="614" y="92"/>
                    </a:lnTo>
                    <a:lnTo>
                      <a:pt x="553" y="31"/>
                    </a:lnTo>
                    <a:lnTo>
                      <a:pt x="507" y="31"/>
                    </a:lnTo>
                    <a:lnTo>
                      <a:pt x="415" y="46"/>
                    </a:lnTo>
                    <a:lnTo>
                      <a:pt x="338" y="108"/>
                    </a:lnTo>
                    <a:lnTo>
                      <a:pt x="277" y="185"/>
                    </a:lnTo>
                    <a:lnTo>
                      <a:pt x="261" y="308"/>
                    </a:lnTo>
                    <a:lnTo>
                      <a:pt x="261" y="661"/>
                    </a:lnTo>
                    <a:lnTo>
                      <a:pt x="277" y="692"/>
                    </a:lnTo>
                    <a:lnTo>
                      <a:pt x="292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8" y="708"/>
                    </a:lnTo>
                    <a:lnTo>
                      <a:pt x="123" y="692"/>
                    </a:lnTo>
                    <a:lnTo>
                      <a:pt x="139" y="661"/>
                    </a:lnTo>
                    <a:lnTo>
                      <a:pt x="139" y="154"/>
                    </a:lnTo>
                    <a:lnTo>
                      <a:pt x="154" y="169"/>
                    </a:lnTo>
                    <a:lnTo>
                      <a:pt x="154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7" name="Freeform 153"/>
              <p:cNvSpPr>
                <a:spLocks/>
              </p:cNvSpPr>
              <p:nvPr/>
            </p:nvSpPr>
            <p:spPr bwMode="auto">
              <a:xfrm>
                <a:off x="19569" y="28468"/>
                <a:ext cx="584" cy="830"/>
              </a:xfrm>
              <a:custGeom>
                <a:avLst/>
                <a:gdLst/>
                <a:ahLst/>
                <a:cxnLst>
                  <a:cxn ang="0">
                    <a:pos x="369" y="0"/>
                  </a:cxn>
                  <a:cxn ang="0">
                    <a:pos x="461" y="46"/>
                  </a:cxn>
                  <a:cxn ang="0">
                    <a:pos x="538" y="0"/>
                  </a:cxn>
                  <a:cxn ang="0">
                    <a:pos x="507" y="276"/>
                  </a:cxn>
                  <a:cxn ang="0">
                    <a:pos x="491" y="215"/>
                  </a:cxn>
                  <a:cxn ang="0">
                    <a:pos x="461" y="123"/>
                  </a:cxn>
                  <a:cxn ang="0">
                    <a:pos x="353" y="46"/>
                  </a:cxn>
                  <a:cxn ang="0">
                    <a:pos x="185" y="61"/>
                  </a:cxn>
                  <a:cxn ang="0">
                    <a:pos x="108" y="123"/>
                  </a:cxn>
                  <a:cxn ang="0">
                    <a:pos x="92" y="215"/>
                  </a:cxn>
                  <a:cxn ang="0">
                    <a:pos x="185" y="292"/>
                  </a:cxn>
                  <a:cxn ang="0">
                    <a:pos x="261" y="323"/>
                  </a:cxn>
                  <a:cxn ang="0">
                    <a:pos x="369" y="338"/>
                  </a:cxn>
                  <a:cxn ang="0">
                    <a:pos x="507" y="415"/>
                  </a:cxn>
                  <a:cxn ang="0">
                    <a:pos x="568" y="523"/>
                  </a:cxn>
                  <a:cxn ang="0">
                    <a:pos x="568" y="676"/>
                  </a:cxn>
                  <a:cxn ang="0">
                    <a:pos x="415" y="815"/>
                  </a:cxn>
                  <a:cxn ang="0">
                    <a:pos x="246" y="830"/>
                  </a:cxn>
                  <a:cxn ang="0">
                    <a:pos x="92" y="753"/>
                  </a:cxn>
                  <a:cxn ang="0">
                    <a:pos x="31" y="830"/>
                  </a:cxn>
                  <a:cxn ang="0">
                    <a:pos x="0" y="507"/>
                  </a:cxn>
                  <a:cxn ang="0">
                    <a:pos x="46" y="523"/>
                  </a:cxn>
                  <a:cxn ang="0">
                    <a:pos x="77" y="630"/>
                  </a:cxn>
                  <a:cxn ang="0">
                    <a:pos x="200" y="769"/>
                  </a:cxn>
                  <a:cxn ang="0">
                    <a:pos x="353" y="784"/>
                  </a:cxn>
                  <a:cxn ang="0">
                    <a:pos x="445" y="738"/>
                  </a:cxn>
                  <a:cxn ang="0">
                    <a:pos x="491" y="661"/>
                  </a:cxn>
                  <a:cxn ang="0">
                    <a:pos x="461" y="523"/>
                  </a:cxn>
                  <a:cxn ang="0">
                    <a:pos x="369" y="461"/>
                  </a:cxn>
                  <a:cxn ang="0">
                    <a:pos x="323" y="446"/>
                  </a:cxn>
                  <a:cxn ang="0">
                    <a:pos x="185" y="415"/>
                  </a:cxn>
                  <a:cxn ang="0">
                    <a:pos x="92" y="369"/>
                  </a:cxn>
                  <a:cxn ang="0">
                    <a:pos x="31" y="292"/>
                  </a:cxn>
                  <a:cxn ang="0">
                    <a:pos x="16" y="215"/>
                  </a:cxn>
                  <a:cxn ang="0">
                    <a:pos x="77" y="76"/>
                  </a:cxn>
                  <a:cxn ang="0">
                    <a:pos x="292" y="0"/>
                  </a:cxn>
                </a:cxnLst>
                <a:rect l="0" t="0" r="r" b="b"/>
                <a:pathLst>
                  <a:path w="584" h="830">
                    <a:moveTo>
                      <a:pt x="292" y="0"/>
                    </a:moveTo>
                    <a:lnTo>
                      <a:pt x="369" y="0"/>
                    </a:lnTo>
                    <a:lnTo>
                      <a:pt x="415" y="15"/>
                    </a:lnTo>
                    <a:lnTo>
                      <a:pt x="461" y="46"/>
                    </a:lnTo>
                    <a:lnTo>
                      <a:pt x="507" y="0"/>
                    </a:lnTo>
                    <a:lnTo>
                      <a:pt x="538" y="0"/>
                    </a:lnTo>
                    <a:lnTo>
                      <a:pt x="538" y="276"/>
                    </a:lnTo>
                    <a:lnTo>
                      <a:pt x="507" y="276"/>
                    </a:lnTo>
                    <a:lnTo>
                      <a:pt x="507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1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1" y="46"/>
                    </a:lnTo>
                    <a:lnTo>
                      <a:pt x="185" y="61"/>
                    </a:lnTo>
                    <a:lnTo>
                      <a:pt x="154" y="76"/>
                    </a:lnTo>
                    <a:lnTo>
                      <a:pt x="108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4" y="276"/>
                    </a:lnTo>
                    <a:lnTo>
                      <a:pt x="185" y="292"/>
                    </a:lnTo>
                    <a:lnTo>
                      <a:pt x="231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9" y="338"/>
                    </a:lnTo>
                    <a:lnTo>
                      <a:pt x="415" y="353"/>
                    </a:lnTo>
                    <a:lnTo>
                      <a:pt x="507" y="415"/>
                    </a:lnTo>
                    <a:lnTo>
                      <a:pt x="538" y="430"/>
                    </a:lnTo>
                    <a:lnTo>
                      <a:pt x="568" y="523"/>
                    </a:lnTo>
                    <a:lnTo>
                      <a:pt x="584" y="584"/>
                    </a:lnTo>
                    <a:lnTo>
                      <a:pt x="568" y="676"/>
                    </a:lnTo>
                    <a:lnTo>
                      <a:pt x="507" y="753"/>
                    </a:lnTo>
                    <a:lnTo>
                      <a:pt x="415" y="815"/>
                    </a:lnTo>
                    <a:lnTo>
                      <a:pt x="292" y="830"/>
                    </a:lnTo>
                    <a:lnTo>
                      <a:pt x="246" y="830"/>
                    </a:lnTo>
                    <a:lnTo>
                      <a:pt x="154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200" y="769"/>
                    </a:lnTo>
                    <a:lnTo>
                      <a:pt x="292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1" y="523"/>
                    </a:lnTo>
                    <a:lnTo>
                      <a:pt x="399" y="461"/>
                    </a:lnTo>
                    <a:lnTo>
                      <a:pt x="369" y="461"/>
                    </a:lnTo>
                    <a:lnTo>
                      <a:pt x="338" y="446"/>
                    </a:lnTo>
                    <a:lnTo>
                      <a:pt x="323" y="446"/>
                    </a:lnTo>
                    <a:lnTo>
                      <a:pt x="246" y="430"/>
                    </a:lnTo>
                    <a:lnTo>
                      <a:pt x="185" y="415"/>
                    </a:lnTo>
                    <a:lnTo>
                      <a:pt x="139" y="400"/>
                    </a:lnTo>
                    <a:lnTo>
                      <a:pt x="92" y="369"/>
                    </a:lnTo>
                    <a:lnTo>
                      <a:pt x="62" y="338"/>
                    </a:lnTo>
                    <a:lnTo>
                      <a:pt x="31" y="292"/>
                    </a:lnTo>
                    <a:lnTo>
                      <a:pt x="16" y="261"/>
                    </a:lnTo>
                    <a:lnTo>
                      <a:pt x="16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4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8" name="Freeform 154"/>
              <p:cNvSpPr>
                <a:spLocks/>
              </p:cNvSpPr>
              <p:nvPr/>
            </p:nvSpPr>
            <p:spPr bwMode="auto">
              <a:xfrm>
                <a:off x="20245" y="28160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1"/>
                  </a:cxn>
                  <a:cxn ang="0">
                    <a:pos x="168" y="984"/>
                  </a:cxn>
                  <a:cxn ang="0">
                    <a:pos x="153" y="877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8"/>
                  </a:cxn>
                  <a:cxn ang="0">
                    <a:pos x="184" y="215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1"/>
                    </a:lnTo>
                    <a:lnTo>
                      <a:pt x="168" y="984"/>
                    </a:lnTo>
                    <a:lnTo>
                      <a:pt x="153" y="877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8"/>
                    </a:lnTo>
                    <a:lnTo>
                      <a:pt x="184" y="215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9" name="Freeform 155"/>
              <p:cNvSpPr>
                <a:spLocks noEditPoints="1"/>
              </p:cNvSpPr>
              <p:nvPr/>
            </p:nvSpPr>
            <p:spPr bwMode="auto">
              <a:xfrm>
                <a:off x="20812" y="28437"/>
                <a:ext cx="814" cy="815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4"/>
                  </a:cxn>
                  <a:cxn ang="0">
                    <a:pos x="430" y="769"/>
                  </a:cxn>
                  <a:cxn ang="0">
                    <a:pos x="446" y="754"/>
                  </a:cxn>
                  <a:cxn ang="0">
                    <a:pos x="492" y="692"/>
                  </a:cxn>
                  <a:cxn ang="0">
                    <a:pos x="446" y="754"/>
                  </a:cxn>
                  <a:cxn ang="0">
                    <a:pos x="338" y="0"/>
                  </a:cxn>
                  <a:cxn ang="0">
                    <a:pos x="584" y="92"/>
                  </a:cxn>
                  <a:cxn ang="0">
                    <a:pos x="645" y="246"/>
                  </a:cxn>
                  <a:cxn ang="0">
                    <a:pos x="660" y="738"/>
                  </a:cxn>
                  <a:cxn ang="0">
                    <a:pos x="722" y="754"/>
                  </a:cxn>
                  <a:cxn ang="0">
                    <a:pos x="768" y="692"/>
                  </a:cxn>
                  <a:cxn ang="0">
                    <a:pos x="814" y="554"/>
                  </a:cxn>
                  <a:cxn ang="0">
                    <a:pos x="799" y="738"/>
                  </a:cxn>
                  <a:cxn ang="0">
                    <a:pos x="722" y="800"/>
                  </a:cxn>
                  <a:cxn ang="0">
                    <a:pos x="676" y="815"/>
                  </a:cxn>
                  <a:cxn ang="0">
                    <a:pos x="553" y="738"/>
                  </a:cxn>
                  <a:cxn ang="0">
                    <a:pos x="507" y="661"/>
                  </a:cxn>
                  <a:cxn ang="0">
                    <a:pos x="522" y="384"/>
                  </a:cxn>
                  <a:cxn ang="0">
                    <a:pos x="522" y="384"/>
                  </a:cxn>
                  <a:cxn ang="0">
                    <a:pos x="277" y="461"/>
                  </a:cxn>
                  <a:cxn ang="0">
                    <a:pos x="185" y="584"/>
                  </a:cxn>
                  <a:cxn ang="0">
                    <a:pos x="169" y="692"/>
                  </a:cxn>
                  <a:cxn ang="0">
                    <a:pos x="231" y="769"/>
                  </a:cxn>
                  <a:cxn ang="0">
                    <a:pos x="338" y="800"/>
                  </a:cxn>
                  <a:cxn ang="0">
                    <a:pos x="185" y="800"/>
                  </a:cxn>
                  <a:cxn ang="0">
                    <a:pos x="31" y="723"/>
                  </a:cxn>
                  <a:cxn ang="0">
                    <a:pos x="0" y="584"/>
                  </a:cxn>
                  <a:cxn ang="0">
                    <a:pos x="108" y="446"/>
                  </a:cxn>
                  <a:cxn ang="0">
                    <a:pos x="353" y="354"/>
                  </a:cxn>
                  <a:cxn ang="0">
                    <a:pos x="507" y="215"/>
                  </a:cxn>
                  <a:cxn ang="0">
                    <a:pos x="461" y="107"/>
                  </a:cxn>
                  <a:cxn ang="0">
                    <a:pos x="369" y="46"/>
                  </a:cxn>
                  <a:cxn ang="0">
                    <a:pos x="246" y="61"/>
                  </a:cxn>
                  <a:cxn ang="0">
                    <a:pos x="169" y="92"/>
                  </a:cxn>
                  <a:cxn ang="0">
                    <a:pos x="185" y="123"/>
                  </a:cxn>
                  <a:cxn ang="0">
                    <a:pos x="215" y="169"/>
                  </a:cxn>
                  <a:cxn ang="0">
                    <a:pos x="231" y="231"/>
                  </a:cxn>
                  <a:cxn ang="0">
                    <a:pos x="185" y="277"/>
                  </a:cxn>
                  <a:cxn ang="0">
                    <a:pos x="93" y="261"/>
                  </a:cxn>
                  <a:cxn ang="0">
                    <a:pos x="77" y="200"/>
                  </a:cxn>
                  <a:cxn ang="0">
                    <a:pos x="215" y="31"/>
                  </a:cxn>
                </a:cxnLst>
                <a:rect l="0" t="0" r="r" b="b"/>
                <a:pathLst>
                  <a:path w="814" h="815">
                    <a:moveTo>
                      <a:pt x="399" y="784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4"/>
                    </a:lnTo>
                    <a:close/>
                    <a:moveTo>
                      <a:pt x="446" y="754"/>
                    </a:moveTo>
                    <a:lnTo>
                      <a:pt x="430" y="769"/>
                    </a:lnTo>
                    <a:lnTo>
                      <a:pt x="399" y="784"/>
                    </a:lnTo>
                    <a:lnTo>
                      <a:pt x="446" y="754"/>
                    </a:lnTo>
                    <a:close/>
                    <a:moveTo>
                      <a:pt x="507" y="661"/>
                    </a:moveTo>
                    <a:lnTo>
                      <a:pt x="492" y="692"/>
                    </a:lnTo>
                    <a:lnTo>
                      <a:pt x="461" y="738"/>
                    </a:lnTo>
                    <a:lnTo>
                      <a:pt x="446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1" y="15"/>
                    </a:lnTo>
                    <a:lnTo>
                      <a:pt x="584" y="92"/>
                    </a:lnTo>
                    <a:lnTo>
                      <a:pt x="614" y="154"/>
                    </a:lnTo>
                    <a:lnTo>
                      <a:pt x="645" y="246"/>
                    </a:lnTo>
                    <a:lnTo>
                      <a:pt x="645" y="707"/>
                    </a:lnTo>
                    <a:lnTo>
                      <a:pt x="660" y="738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3"/>
                    </a:lnTo>
                    <a:lnTo>
                      <a:pt x="768" y="692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2"/>
                    </a:lnTo>
                    <a:lnTo>
                      <a:pt x="799" y="738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5"/>
                    </a:lnTo>
                    <a:lnTo>
                      <a:pt x="676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8" y="677"/>
                    </a:lnTo>
                    <a:lnTo>
                      <a:pt x="507" y="661"/>
                    </a:lnTo>
                    <a:lnTo>
                      <a:pt x="522" y="631"/>
                    </a:lnTo>
                    <a:lnTo>
                      <a:pt x="522" y="384"/>
                    </a:lnTo>
                    <a:lnTo>
                      <a:pt x="538" y="384"/>
                    </a:lnTo>
                    <a:lnTo>
                      <a:pt x="522" y="384"/>
                    </a:lnTo>
                    <a:lnTo>
                      <a:pt x="384" y="415"/>
                    </a:lnTo>
                    <a:lnTo>
                      <a:pt x="277" y="461"/>
                    </a:lnTo>
                    <a:lnTo>
                      <a:pt x="215" y="523"/>
                    </a:lnTo>
                    <a:lnTo>
                      <a:pt x="185" y="584"/>
                    </a:lnTo>
                    <a:lnTo>
                      <a:pt x="169" y="646"/>
                    </a:lnTo>
                    <a:lnTo>
                      <a:pt x="169" y="692"/>
                    </a:lnTo>
                    <a:lnTo>
                      <a:pt x="200" y="738"/>
                    </a:lnTo>
                    <a:lnTo>
                      <a:pt x="231" y="769"/>
                    </a:lnTo>
                    <a:lnTo>
                      <a:pt x="277" y="800"/>
                    </a:lnTo>
                    <a:lnTo>
                      <a:pt x="338" y="800"/>
                    </a:lnTo>
                    <a:lnTo>
                      <a:pt x="277" y="815"/>
                    </a:lnTo>
                    <a:lnTo>
                      <a:pt x="185" y="800"/>
                    </a:lnTo>
                    <a:lnTo>
                      <a:pt x="93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4"/>
                    </a:lnTo>
                    <a:lnTo>
                      <a:pt x="62" y="492"/>
                    </a:lnTo>
                    <a:lnTo>
                      <a:pt x="108" y="446"/>
                    </a:lnTo>
                    <a:lnTo>
                      <a:pt x="185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2" y="154"/>
                    </a:lnTo>
                    <a:lnTo>
                      <a:pt x="461" y="107"/>
                    </a:lnTo>
                    <a:lnTo>
                      <a:pt x="430" y="77"/>
                    </a:lnTo>
                    <a:lnTo>
                      <a:pt x="369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9" y="123"/>
                    </a:lnTo>
                    <a:lnTo>
                      <a:pt x="185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1" y="184"/>
                    </a:lnTo>
                    <a:lnTo>
                      <a:pt x="231" y="231"/>
                    </a:lnTo>
                    <a:lnTo>
                      <a:pt x="215" y="261"/>
                    </a:lnTo>
                    <a:lnTo>
                      <a:pt x="185" y="277"/>
                    </a:lnTo>
                    <a:lnTo>
                      <a:pt x="123" y="277"/>
                    </a:lnTo>
                    <a:lnTo>
                      <a:pt x="93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0" name="Freeform 156"/>
              <p:cNvSpPr>
                <a:spLocks/>
              </p:cNvSpPr>
              <p:nvPr/>
            </p:nvSpPr>
            <p:spPr bwMode="auto">
              <a:xfrm>
                <a:off x="21703" y="28483"/>
                <a:ext cx="905" cy="785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260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3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3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108"/>
                  </a:cxn>
                  <a:cxn ang="0">
                    <a:pos x="276" y="185"/>
                  </a:cxn>
                  <a:cxn ang="0">
                    <a:pos x="260" y="308"/>
                  </a:cxn>
                  <a:cxn ang="0">
                    <a:pos x="260" y="661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1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0" y="0"/>
                  </a:cxn>
                </a:cxnLst>
                <a:rect l="0" t="0" r="r" b="b"/>
                <a:pathLst>
                  <a:path w="905" h="785">
                    <a:moveTo>
                      <a:pt x="260" y="0"/>
                    </a:moveTo>
                    <a:lnTo>
                      <a:pt x="260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3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3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108"/>
                    </a:lnTo>
                    <a:lnTo>
                      <a:pt x="276" y="185"/>
                    </a:lnTo>
                    <a:lnTo>
                      <a:pt x="260" y="308"/>
                    </a:lnTo>
                    <a:lnTo>
                      <a:pt x="260" y="661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1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1" name="Freeform 157"/>
              <p:cNvSpPr>
                <a:spLocks/>
              </p:cNvSpPr>
              <p:nvPr/>
            </p:nvSpPr>
            <p:spPr bwMode="auto">
              <a:xfrm>
                <a:off x="22762" y="28452"/>
                <a:ext cx="675" cy="816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491" y="16"/>
                  </a:cxn>
                  <a:cxn ang="0">
                    <a:pos x="567" y="46"/>
                  </a:cxn>
                  <a:cxn ang="0">
                    <a:pos x="629" y="108"/>
                  </a:cxn>
                  <a:cxn ang="0">
                    <a:pos x="659" y="185"/>
                  </a:cxn>
                  <a:cxn ang="0">
                    <a:pos x="659" y="216"/>
                  </a:cxn>
                  <a:cxn ang="0">
                    <a:pos x="644" y="246"/>
                  </a:cxn>
                  <a:cxn ang="0">
                    <a:pos x="613" y="262"/>
                  </a:cxn>
                  <a:cxn ang="0">
                    <a:pos x="552" y="262"/>
                  </a:cxn>
                  <a:cxn ang="0">
                    <a:pos x="521" y="246"/>
                  </a:cxn>
                  <a:cxn ang="0">
                    <a:pos x="506" y="216"/>
                  </a:cxn>
                  <a:cxn ang="0">
                    <a:pos x="506" y="154"/>
                  </a:cxn>
                  <a:cxn ang="0">
                    <a:pos x="521" y="139"/>
                  </a:cxn>
                  <a:cxn ang="0">
                    <a:pos x="521" y="123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2"/>
                  </a:cxn>
                  <a:cxn ang="0">
                    <a:pos x="460" y="46"/>
                  </a:cxn>
                  <a:cxn ang="0">
                    <a:pos x="399" y="46"/>
                  </a:cxn>
                  <a:cxn ang="0">
                    <a:pos x="337" y="62"/>
                  </a:cxn>
                  <a:cxn ang="0">
                    <a:pos x="260" y="92"/>
                  </a:cxn>
                  <a:cxn ang="0">
                    <a:pos x="214" y="154"/>
                  </a:cxn>
                  <a:cxn ang="0">
                    <a:pos x="168" y="262"/>
                  </a:cxn>
                  <a:cxn ang="0">
                    <a:pos x="153" y="416"/>
                  </a:cxn>
                  <a:cxn ang="0">
                    <a:pos x="168" y="400"/>
                  </a:cxn>
                  <a:cxn ang="0">
                    <a:pos x="184" y="554"/>
                  </a:cxn>
                  <a:cxn ang="0">
                    <a:pos x="230" y="662"/>
                  </a:cxn>
                  <a:cxn ang="0">
                    <a:pos x="291" y="723"/>
                  </a:cxn>
                  <a:cxn ang="0">
                    <a:pos x="352" y="754"/>
                  </a:cxn>
                  <a:cxn ang="0">
                    <a:pos x="414" y="769"/>
                  </a:cxn>
                  <a:cxn ang="0">
                    <a:pos x="475" y="769"/>
                  </a:cxn>
                  <a:cxn ang="0">
                    <a:pos x="521" y="754"/>
                  </a:cxn>
                  <a:cxn ang="0">
                    <a:pos x="583" y="692"/>
                  </a:cxn>
                  <a:cxn ang="0">
                    <a:pos x="613" y="646"/>
                  </a:cxn>
                  <a:cxn ang="0">
                    <a:pos x="644" y="585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59" y="616"/>
                  </a:cxn>
                  <a:cxn ang="0">
                    <a:pos x="644" y="677"/>
                  </a:cxn>
                  <a:cxn ang="0">
                    <a:pos x="583" y="739"/>
                  </a:cxn>
                  <a:cxn ang="0">
                    <a:pos x="506" y="800"/>
                  </a:cxn>
                  <a:cxn ang="0">
                    <a:pos x="383" y="816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0" y="569"/>
                  </a:cxn>
                  <a:cxn ang="0">
                    <a:pos x="0" y="416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83" y="0"/>
                  </a:cxn>
                </a:cxnLst>
                <a:rect l="0" t="0" r="r" b="b"/>
                <a:pathLst>
                  <a:path w="675" h="816">
                    <a:moveTo>
                      <a:pt x="383" y="0"/>
                    </a:moveTo>
                    <a:lnTo>
                      <a:pt x="491" y="16"/>
                    </a:lnTo>
                    <a:lnTo>
                      <a:pt x="567" y="46"/>
                    </a:lnTo>
                    <a:lnTo>
                      <a:pt x="629" y="108"/>
                    </a:lnTo>
                    <a:lnTo>
                      <a:pt x="659" y="185"/>
                    </a:lnTo>
                    <a:lnTo>
                      <a:pt x="659" y="216"/>
                    </a:lnTo>
                    <a:lnTo>
                      <a:pt x="644" y="246"/>
                    </a:lnTo>
                    <a:lnTo>
                      <a:pt x="613" y="262"/>
                    </a:lnTo>
                    <a:lnTo>
                      <a:pt x="552" y="262"/>
                    </a:lnTo>
                    <a:lnTo>
                      <a:pt x="521" y="246"/>
                    </a:lnTo>
                    <a:lnTo>
                      <a:pt x="506" y="216"/>
                    </a:lnTo>
                    <a:lnTo>
                      <a:pt x="506" y="154"/>
                    </a:lnTo>
                    <a:lnTo>
                      <a:pt x="521" y="139"/>
                    </a:lnTo>
                    <a:lnTo>
                      <a:pt x="521" y="123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2"/>
                    </a:lnTo>
                    <a:lnTo>
                      <a:pt x="460" y="46"/>
                    </a:lnTo>
                    <a:lnTo>
                      <a:pt x="399" y="46"/>
                    </a:lnTo>
                    <a:lnTo>
                      <a:pt x="337" y="62"/>
                    </a:lnTo>
                    <a:lnTo>
                      <a:pt x="260" y="92"/>
                    </a:lnTo>
                    <a:lnTo>
                      <a:pt x="214" y="154"/>
                    </a:lnTo>
                    <a:lnTo>
                      <a:pt x="168" y="262"/>
                    </a:lnTo>
                    <a:lnTo>
                      <a:pt x="153" y="416"/>
                    </a:lnTo>
                    <a:lnTo>
                      <a:pt x="168" y="400"/>
                    </a:lnTo>
                    <a:lnTo>
                      <a:pt x="184" y="554"/>
                    </a:lnTo>
                    <a:lnTo>
                      <a:pt x="230" y="662"/>
                    </a:lnTo>
                    <a:lnTo>
                      <a:pt x="291" y="723"/>
                    </a:lnTo>
                    <a:lnTo>
                      <a:pt x="352" y="754"/>
                    </a:lnTo>
                    <a:lnTo>
                      <a:pt x="414" y="769"/>
                    </a:lnTo>
                    <a:lnTo>
                      <a:pt x="475" y="769"/>
                    </a:lnTo>
                    <a:lnTo>
                      <a:pt x="521" y="754"/>
                    </a:lnTo>
                    <a:lnTo>
                      <a:pt x="583" y="692"/>
                    </a:lnTo>
                    <a:lnTo>
                      <a:pt x="613" y="646"/>
                    </a:lnTo>
                    <a:lnTo>
                      <a:pt x="644" y="585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59" y="616"/>
                    </a:lnTo>
                    <a:lnTo>
                      <a:pt x="644" y="677"/>
                    </a:lnTo>
                    <a:lnTo>
                      <a:pt x="583" y="739"/>
                    </a:lnTo>
                    <a:lnTo>
                      <a:pt x="506" y="800"/>
                    </a:lnTo>
                    <a:lnTo>
                      <a:pt x="383" y="816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0" y="569"/>
                    </a:lnTo>
                    <a:lnTo>
                      <a:pt x="0" y="416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2" name="Freeform 158"/>
              <p:cNvSpPr>
                <a:spLocks noEditPoints="1"/>
              </p:cNvSpPr>
              <p:nvPr/>
            </p:nvSpPr>
            <p:spPr bwMode="auto">
              <a:xfrm>
                <a:off x="23467" y="28452"/>
                <a:ext cx="691" cy="816"/>
              </a:xfrm>
              <a:custGeom>
                <a:avLst/>
                <a:gdLst/>
                <a:ahLst/>
                <a:cxnLst>
                  <a:cxn ang="0">
                    <a:pos x="323" y="46"/>
                  </a:cxn>
                  <a:cxn ang="0">
                    <a:pos x="277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4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3" y="216"/>
                  </a:cxn>
                  <a:cxn ang="0">
                    <a:pos x="522" y="139"/>
                  </a:cxn>
                  <a:cxn ang="0">
                    <a:pos x="461" y="77"/>
                  </a:cxn>
                  <a:cxn ang="0">
                    <a:pos x="369" y="46"/>
                  </a:cxn>
                  <a:cxn ang="0">
                    <a:pos x="323" y="46"/>
                  </a:cxn>
                  <a:cxn ang="0">
                    <a:pos x="369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6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4" y="385"/>
                  </a:cxn>
                  <a:cxn ang="0">
                    <a:pos x="154" y="523"/>
                  </a:cxn>
                  <a:cxn ang="0">
                    <a:pos x="200" y="662"/>
                  </a:cxn>
                  <a:cxn ang="0">
                    <a:pos x="231" y="708"/>
                  </a:cxn>
                  <a:cxn ang="0">
                    <a:pos x="277" y="754"/>
                  </a:cxn>
                  <a:cxn ang="0">
                    <a:pos x="399" y="785"/>
                  </a:cxn>
                  <a:cxn ang="0">
                    <a:pos x="446" y="785"/>
                  </a:cxn>
                  <a:cxn ang="0">
                    <a:pos x="507" y="769"/>
                  </a:cxn>
                  <a:cxn ang="0">
                    <a:pos x="584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6" y="569"/>
                  </a:cxn>
                  <a:cxn ang="0">
                    <a:pos x="676" y="585"/>
                  </a:cxn>
                  <a:cxn ang="0">
                    <a:pos x="630" y="677"/>
                  </a:cxn>
                  <a:cxn ang="0">
                    <a:pos x="584" y="739"/>
                  </a:cxn>
                  <a:cxn ang="0">
                    <a:pos x="492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2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8" y="123"/>
                  </a:cxn>
                  <a:cxn ang="0">
                    <a:pos x="231" y="31"/>
                  </a:cxn>
                  <a:cxn ang="0">
                    <a:pos x="369" y="0"/>
                  </a:cxn>
                </a:cxnLst>
                <a:rect l="0" t="0" r="r" b="b"/>
                <a:pathLst>
                  <a:path w="691" h="816">
                    <a:moveTo>
                      <a:pt x="323" y="46"/>
                    </a:moveTo>
                    <a:lnTo>
                      <a:pt x="277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4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3" y="216"/>
                    </a:lnTo>
                    <a:lnTo>
                      <a:pt x="522" y="139"/>
                    </a:lnTo>
                    <a:lnTo>
                      <a:pt x="461" y="77"/>
                    </a:lnTo>
                    <a:lnTo>
                      <a:pt x="369" y="46"/>
                    </a:lnTo>
                    <a:lnTo>
                      <a:pt x="323" y="46"/>
                    </a:lnTo>
                    <a:close/>
                    <a:moveTo>
                      <a:pt x="369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6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4" y="385"/>
                    </a:lnTo>
                    <a:lnTo>
                      <a:pt x="154" y="523"/>
                    </a:lnTo>
                    <a:lnTo>
                      <a:pt x="200" y="662"/>
                    </a:lnTo>
                    <a:lnTo>
                      <a:pt x="231" y="708"/>
                    </a:lnTo>
                    <a:lnTo>
                      <a:pt x="277" y="754"/>
                    </a:lnTo>
                    <a:lnTo>
                      <a:pt x="399" y="785"/>
                    </a:lnTo>
                    <a:lnTo>
                      <a:pt x="446" y="785"/>
                    </a:lnTo>
                    <a:lnTo>
                      <a:pt x="507" y="769"/>
                    </a:lnTo>
                    <a:lnTo>
                      <a:pt x="584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6" y="569"/>
                    </a:lnTo>
                    <a:lnTo>
                      <a:pt x="676" y="585"/>
                    </a:lnTo>
                    <a:lnTo>
                      <a:pt x="630" y="677"/>
                    </a:lnTo>
                    <a:lnTo>
                      <a:pt x="584" y="739"/>
                    </a:lnTo>
                    <a:lnTo>
                      <a:pt x="492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2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8" y="123"/>
                    </a:lnTo>
                    <a:lnTo>
                      <a:pt x="231" y="31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3" name="Freeform 159"/>
              <p:cNvSpPr>
                <a:spLocks/>
              </p:cNvSpPr>
              <p:nvPr/>
            </p:nvSpPr>
            <p:spPr bwMode="auto">
              <a:xfrm>
                <a:off x="24910" y="28468"/>
                <a:ext cx="583" cy="830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6"/>
                  </a:cxn>
                  <a:cxn ang="0">
                    <a:pos x="491" y="215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1"/>
                  </a:cxn>
                  <a:cxn ang="0">
                    <a:pos x="107" y="123"/>
                  </a:cxn>
                  <a:cxn ang="0">
                    <a:pos x="92" y="215"/>
                  </a:cxn>
                  <a:cxn ang="0">
                    <a:pos x="184" y="292"/>
                  </a:cxn>
                  <a:cxn ang="0">
                    <a:pos x="261" y="323"/>
                  </a:cxn>
                  <a:cxn ang="0">
                    <a:pos x="368" y="338"/>
                  </a:cxn>
                  <a:cxn ang="0">
                    <a:pos x="506" y="415"/>
                  </a:cxn>
                  <a:cxn ang="0">
                    <a:pos x="568" y="523"/>
                  </a:cxn>
                  <a:cxn ang="0">
                    <a:pos x="568" y="676"/>
                  </a:cxn>
                  <a:cxn ang="0">
                    <a:pos x="414" y="815"/>
                  </a:cxn>
                  <a:cxn ang="0">
                    <a:pos x="246" y="830"/>
                  </a:cxn>
                  <a:cxn ang="0">
                    <a:pos x="92" y="753"/>
                  </a:cxn>
                  <a:cxn ang="0">
                    <a:pos x="31" y="830"/>
                  </a:cxn>
                  <a:cxn ang="0">
                    <a:pos x="0" y="507"/>
                  </a:cxn>
                  <a:cxn ang="0">
                    <a:pos x="46" y="523"/>
                  </a:cxn>
                  <a:cxn ang="0">
                    <a:pos x="77" y="630"/>
                  </a:cxn>
                  <a:cxn ang="0">
                    <a:pos x="200" y="769"/>
                  </a:cxn>
                  <a:cxn ang="0">
                    <a:pos x="353" y="784"/>
                  </a:cxn>
                  <a:cxn ang="0">
                    <a:pos x="445" y="738"/>
                  </a:cxn>
                  <a:cxn ang="0">
                    <a:pos x="491" y="661"/>
                  </a:cxn>
                  <a:cxn ang="0">
                    <a:pos x="460" y="523"/>
                  </a:cxn>
                  <a:cxn ang="0">
                    <a:pos x="368" y="461"/>
                  </a:cxn>
                  <a:cxn ang="0">
                    <a:pos x="322" y="446"/>
                  </a:cxn>
                  <a:cxn ang="0">
                    <a:pos x="184" y="415"/>
                  </a:cxn>
                  <a:cxn ang="0">
                    <a:pos x="92" y="369"/>
                  </a:cxn>
                  <a:cxn ang="0">
                    <a:pos x="31" y="292"/>
                  </a:cxn>
                  <a:cxn ang="0">
                    <a:pos x="15" y="215"/>
                  </a:cxn>
                  <a:cxn ang="0">
                    <a:pos x="77" y="76"/>
                  </a:cxn>
                  <a:cxn ang="0">
                    <a:pos x="292" y="0"/>
                  </a:cxn>
                </a:cxnLst>
                <a:rect l="0" t="0" r="r" b="b"/>
                <a:pathLst>
                  <a:path w="583" h="830">
                    <a:moveTo>
                      <a:pt x="292" y="0"/>
                    </a:moveTo>
                    <a:lnTo>
                      <a:pt x="368" y="0"/>
                    </a:lnTo>
                    <a:lnTo>
                      <a:pt x="414" y="15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6"/>
                    </a:lnTo>
                    <a:lnTo>
                      <a:pt x="506" y="276"/>
                    </a:lnTo>
                    <a:lnTo>
                      <a:pt x="506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0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1"/>
                    </a:lnTo>
                    <a:lnTo>
                      <a:pt x="154" y="76"/>
                    </a:lnTo>
                    <a:lnTo>
                      <a:pt x="107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4" y="276"/>
                    </a:lnTo>
                    <a:lnTo>
                      <a:pt x="184" y="292"/>
                    </a:lnTo>
                    <a:lnTo>
                      <a:pt x="230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8"/>
                    </a:lnTo>
                    <a:lnTo>
                      <a:pt x="414" y="353"/>
                    </a:lnTo>
                    <a:lnTo>
                      <a:pt x="506" y="415"/>
                    </a:lnTo>
                    <a:lnTo>
                      <a:pt x="537" y="430"/>
                    </a:lnTo>
                    <a:lnTo>
                      <a:pt x="568" y="523"/>
                    </a:lnTo>
                    <a:lnTo>
                      <a:pt x="583" y="584"/>
                    </a:lnTo>
                    <a:lnTo>
                      <a:pt x="568" y="676"/>
                    </a:lnTo>
                    <a:lnTo>
                      <a:pt x="506" y="753"/>
                    </a:lnTo>
                    <a:lnTo>
                      <a:pt x="414" y="815"/>
                    </a:lnTo>
                    <a:lnTo>
                      <a:pt x="292" y="830"/>
                    </a:lnTo>
                    <a:lnTo>
                      <a:pt x="246" y="830"/>
                    </a:lnTo>
                    <a:lnTo>
                      <a:pt x="154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200" y="769"/>
                    </a:lnTo>
                    <a:lnTo>
                      <a:pt x="292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0" y="523"/>
                    </a:lnTo>
                    <a:lnTo>
                      <a:pt x="399" y="461"/>
                    </a:lnTo>
                    <a:lnTo>
                      <a:pt x="368" y="461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6" y="430"/>
                    </a:lnTo>
                    <a:lnTo>
                      <a:pt x="184" y="415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8"/>
                    </a:lnTo>
                    <a:lnTo>
                      <a:pt x="31" y="292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4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4" name="Freeform 160"/>
              <p:cNvSpPr>
                <a:spLocks noEditPoints="1"/>
              </p:cNvSpPr>
              <p:nvPr/>
            </p:nvSpPr>
            <p:spPr bwMode="auto">
              <a:xfrm>
                <a:off x="25631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6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2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8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8" y="492"/>
                  </a:cxn>
                  <a:cxn ang="0">
                    <a:pos x="62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6" y="400"/>
                  </a:cxn>
                  <a:cxn ang="0">
                    <a:pos x="154" y="0"/>
                  </a:cxn>
                  <a:cxn ang="0">
                    <a:pos x="185" y="0"/>
                  </a:cxn>
                  <a:cxn ang="0">
                    <a:pos x="231" y="46"/>
                  </a:cxn>
                  <a:cxn ang="0">
                    <a:pos x="246" y="92"/>
                  </a:cxn>
                  <a:cxn ang="0">
                    <a:pos x="231" y="138"/>
                  </a:cxn>
                  <a:cxn ang="0">
                    <a:pos x="215" y="169"/>
                  </a:cxn>
                  <a:cxn ang="0">
                    <a:pos x="185" y="184"/>
                  </a:cxn>
                  <a:cxn ang="0">
                    <a:pos x="154" y="184"/>
                  </a:cxn>
                  <a:cxn ang="0">
                    <a:pos x="92" y="153"/>
                  </a:cxn>
                  <a:cxn ang="0">
                    <a:pos x="62" y="92"/>
                  </a:cxn>
                  <a:cxn ang="0">
                    <a:pos x="62" y="61"/>
                  </a:cxn>
                  <a:cxn ang="0">
                    <a:pos x="108" y="15"/>
                  </a:cxn>
                  <a:cxn ang="0">
                    <a:pos x="154" y="0"/>
                  </a:cxn>
                </a:cxnLst>
                <a:rect l="0" t="0" r="r" b="b"/>
                <a:pathLst>
                  <a:path w="384" h="1184">
                    <a:moveTo>
                      <a:pt x="246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2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8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8" y="492"/>
                    </a:lnTo>
                    <a:lnTo>
                      <a:pt x="62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6" y="400"/>
                    </a:lnTo>
                    <a:close/>
                    <a:moveTo>
                      <a:pt x="154" y="0"/>
                    </a:moveTo>
                    <a:lnTo>
                      <a:pt x="185" y="0"/>
                    </a:lnTo>
                    <a:lnTo>
                      <a:pt x="231" y="46"/>
                    </a:lnTo>
                    <a:lnTo>
                      <a:pt x="246" y="92"/>
                    </a:lnTo>
                    <a:lnTo>
                      <a:pt x="231" y="138"/>
                    </a:lnTo>
                    <a:lnTo>
                      <a:pt x="215" y="169"/>
                    </a:lnTo>
                    <a:lnTo>
                      <a:pt x="185" y="184"/>
                    </a:lnTo>
                    <a:lnTo>
                      <a:pt x="154" y="184"/>
                    </a:lnTo>
                    <a:lnTo>
                      <a:pt x="92" y="153"/>
                    </a:lnTo>
                    <a:lnTo>
                      <a:pt x="62" y="92"/>
                    </a:lnTo>
                    <a:lnTo>
                      <a:pt x="62" y="61"/>
                    </a:lnTo>
                    <a:lnTo>
                      <a:pt x="108" y="1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5" name="Freeform 161"/>
              <p:cNvSpPr>
                <a:spLocks/>
              </p:cNvSpPr>
              <p:nvPr/>
            </p:nvSpPr>
            <p:spPr bwMode="auto">
              <a:xfrm>
                <a:off x="26153" y="28498"/>
                <a:ext cx="660" cy="77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645" y="0"/>
                  </a:cxn>
                  <a:cxn ang="0">
                    <a:pos x="645" y="31"/>
                  </a:cxn>
                  <a:cxn ang="0">
                    <a:pos x="629" y="46"/>
                  </a:cxn>
                  <a:cxn ang="0">
                    <a:pos x="138" y="723"/>
                  </a:cxn>
                  <a:cxn ang="0">
                    <a:pos x="353" y="723"/>
                  </a:cxn>
                  <a:cxn ang="0">
                    <a:pos x="476" y="708"/>
                  </a:cxn>
                  <a:cxn ang="0">
                    <a:pos x="553" y="662"/>
                  </a:cxn>
                  <a:cxn ang="0">
                    <a:pos x="599" y="570"/>
                  </a:cxn>
                  <a:cxn ang="0">
                    <a:pos x="614" y="431"/>
                  </a:cxn>
                  <a:cxn ang="0">
                    <a:pos x="660" y="431"/>
                  </a:cxn>
                  <a:cxn ang="0">
                    <a:pos x="629" y="770"/>
                  </a:cxn>
                  <a:cxn ang="0">
                    <a:pos x="15" y="770"/>
                  </a:cxn>
                  <a:cxn ang="0">
                    <a:pos x="0" y="754"/>
                  </a:cxn>
                  <a:cxn ang="0">
                    <a:pos x="0" y="723"/>
                  </a:cxn>
                  <a:cxn ang="0">
                    <a:pos x="15" y="708"/>
                  </a:cxn>
                  <a:cxn ang="0">
                    <a:pos x="507" y="46"/>
                  </a:cxn>
                  <a:cxn ang="0">
                    <a:pos x="307" y="46"/>
                  </a:cxn>
                  <a:cxn ang="0">
                    <a:pos x="184" y="62"/>
                  </a:cxn>
                  <a:cxn ang="0">
                    <a:pos x="123" y="108"/>
                  </a:cxn>
                  <a:cxn ang="0">
                    <a:pos x="77" y="170"/>
                  </a:cxn>
                  <a:cxn ang="0">
                    <a:pos x="62" y="293"/>
                  </a:cxn>
                  <a:cxn ang="0">
                    <a:pos x="15" y="293"/>
                  </a:cxn>
                  <a:cxn ang="0">
                    <a:pos x="31" y="0"/>
                  </a:cxn>
                </a:cxnLst>
                <a:rect l="0" t="0" r="r" b="b"/>
                <a:pathLst>
                  <a:path w="660" h="770">
                    <a:moveTo>
                      <a:pt x="31" y="0"/>
                    </a:moveTo>
                    <a:lnTo>
                      <a:pt x="645" y="0"/>
                    </a:lnTo>
                    <a:lnTo>
                      <a:pt x="645" y="31"/>
                    </a:lnTo>
                    <a:lnTo>
                      <a:pt x="629" y="46"/>
                    </a:lnTo>
                    <a:lnTo>
                      <a:pt x="138" y="723"/>
                    </a:lnTo>
                    <a:lnTo>
                      <a:pt x="353" y="723"/>
                    </a:lnTo>
                    <a:lnTo>
                      <a:pt x="476" y="708"/>
                    </a:lnTo>
                    <a:lnTo>
                      <a:pt x="553" y="662"/>
                    </a:lnTo>
                    <a:lnTo>
                      <a:pt x="599" y="570"/>
                    </a:lnTo>
                    <a:lnTo>
                      <a:pt x="614" y="431"/>
                    </a:lnTo>
                    <a:lnTo>
                      <a:pt x="660" y="431"/>
                    </a:lnTo>
                    <a:lnTo>
                      <a:pt x="629" y="770"/>
                    </a:lnTo>
                    <a:lnTo>
                      <a:pt x="15" y="770"/>
                    </a:lnTo>
                    <a:lnTo>
                      <a:pt x="0" y="754"/>
                    </a:lnTo>
                    <a:lnTo>
                      <a:pt x="0" y="723"/>
                    </a:lnTo>
                    <a:lnTo>
                      <a:pt x="15" y="708"/>
                    </a:lnTo>
                    <a:lnTo>
                      <a:pt x="507" y="46"/>
                    </a:lnTo>
                    <a:lnTo>
                      <a:pt x="307" y="46"/>
                    </a:lnTo>
                    <a:lnTo>
                      <a:pt x="184" y="62"/>
                    </a:lnTo>
                    <a:lnTo>
                      <a:pt x="123" y="108"/>
                    </a:lnTo>
                    <a:lnTo>
                      <a:pt x="77" y="170"/>
                    </a:lnTo>
                    <a:lnTo>
                      <a:pt x="62" y="293"/>
                    </a:lnTo>
                    <a:lnTo>
                      <a:pt x="15" y="29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6" name="Freeform 162"/>
              <p:cNvSpPr>
                <a:spLocks noEditPoints="1"/>
              </p:cNvSpPr>
              <p:nvPr/>
            </p:nvSpPr>
            <p:spPr bwMode="auto">
              <a:xfrm>
                <a:off x="26844" y="28452"/>
                <a:ext cx="690" cy="816"/>
              </a:xfrm>
              <a:custGeom>
                <a:avLst/>
                <a:gdLst/>
                <a:ahLst/>
                <a:cxnLst>
                  <a:cxn ang="0">
                    <a:pos x="322" y="46"/>
                  </a:cxn>
                  <a:cxn ang="0">
                    <a:pos x="276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3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2" y="216"/>
                  </a:cxn>
                  <a:cxn ang="0">
                    <a:pos x="522" y="139"/>
                  </a:cxn>
                  <a:cxn ang="0">
                    <a:pos x="460" y="77"/>
                  </a:cxn>
                  <a:cxn ang="0">
                    <a:pos x="368" y="46"/>
                  </a:cxn>
                  <a:cxn ang="0">
                    <a:pos x="322" y="46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3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22" y="46"/>
                    </a:moveTo>
                    <a:lnTo>
                      <a:pt x="276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3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2" y="216"/>
                    </a:lnTo>
                    <a:lnTo>
                      <a:pt x="522" y="139"/>
                    </a:lnTo>
                    <a:lnTo>
                      <a:pt x="460" y="77"/>
                    </a:lnTo>
                    <a:lnTo>
                      <a:pt x="368" y="46"/>
                    </a:lnTo>
                    <a:lnTo>
                      <a:pt x="322" y="46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3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7" name="Freeform 163"/>
              <p:cNvSpPr>
                <a:spLocks/>
              </p:cNvSpPr>
              <p:nvPr/>
            </p:nvSpPr>
            <p:spPr bwMode="auto">
              <a:xfrm>
                <a:off x="28409" y="27914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8" y="354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8" y="354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8" name="Freeform 164"/>
              <p:cNvSpPr>
                <a:spLocks noEditPoints="1"/>
              </p:cNvSpPr>
              <p:nvPr/>
            </p:nvSpPr>
            <p:spPr bwMode="auto">
              <a:xfrm>
                <a:off x="29008" y="28068"/>
                <a:ext cx="383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3" y="1123"/>
                  </a:cxn>
                  <a:cxn ang="0">
                    <a:pos x="383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2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4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3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3" y="1123"/>
                    </a:lnTo>
                    <a:lnTo>
                      <a:pt x="383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2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4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9" name="Freeform 165"/>
              <p:cNvSpPr>
                <a:spLocks/>
              </p:cNvSpPr>
              <p:nvPr/>
            </p:nvSpPr>
            <p:spPr bwMode="auto">
              <a:xfrm>
                <a:off x="29621" y="29068"/>
                <a:ext cx="185" cy="184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154" y="30"/>
                  </a:cxn>
                  <a:cxn ang="0">
                    <a:pos x="185" y="92"/>
                  </a:cxn>
                  <a:cxn ang="0">
                    <a:pos x="154" y="153"/>
                  </a:cxn>
                  <a:cxn ang="0">
                    <a:pos x="93" y="184"/>
                  </a:cxn>
                  <a:cxn ang="0">
                    <a:pos x="31" y="153"/>
                  </a:cxn>
                  <a:cxn ang="0">
                    <a:pos x="0" y="92"/>
                  </a:cxn>
                  <a:cxn ang="0">
                    <a:pos x="31" y="30"/>
                  </a:cxn>
                  <a:cxn ang="0">
                    <a:pos x="93" y="0"/>
                  </a:cxn>
                </a:cxnLst>
                <a:rect l="0" t="0" r="r" b="b"/>
                <a:pathLst>
                  <a:path w="185" h="184">
                    <a:moveTo>
                      <a:pt x="93" y="0"/>
                    </a:moveTo>
                    <a:lnTo>
                      <a:pt x="154" y="30"/>
                    </a:lnTo>
                    <a:lnTo>
                      <a:pt x="185" y="92"/>
                    </a:lnTo>
                    <a:lnTo>
                      <a:pt x="154" y="153"/>
                    </a:lnTo>
                    <a:lnTo>
                      <a:pt x="93" y="184"/>
                    </a:lnTo>
                    <a:lnTo>
                      <a:pt x="31" y="153"/>
                    </a:lnTo>
                    <a:lnTo>
                      <a:pt x="0" y="92"/>
                    </a:lnTo>
                    <a:lnTo>
                      <a:pt x="31" y="3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0" name="Freeform 166"/>
              <p:cNvSpPr>
                <a:spLocks noEditPoints="1"/>
              </p:cNvSpPr>
              <p:nvPr/>
            </p:nvSpPr>
            <p:spPr bwMode="auto">
              <a:xfrm>
                <a:off x="29867" y="28452"/>
                <a:ext cx="691" cy="816"/>
              </a:xfrm>
              <a:custGeom>
                <a:avLst/>
                <a:gdLst/>
                <a:ahLst/>
                <a:cxnLst>
                  <a:cxn ang="0">
                    <a:pos x="322" y="46"/>
                  </a:cxn>
                  <a:cxn ang="0">
                    <a:pos x="276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3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3" y="216"/>
                  </a:cxn>
                  <a:cxn ang="0">
                    <a:pos x="522" y="139"/>
                  </a:cxn>
                  <a:cxn ang="0">
                    <a:pos x="460" y="77"/>
                  </a:cxn>
                  <a:cxn ang="0">
                    <a:pos x="368" y="46"/>
                  </a:cxn>
                  <a:cxn ang="0">
                    <a:pos x="322" y="46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200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2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1" h="816">
                    <a:moveTo>
                      <a:pt x="322" y="46"/>
                    </a:moveTo>
                    <a:lnTo>
                      <a:pt x="276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3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3" y="216"/>
                    </a:lnTo>
                    <a:lnTo>
                      <a:pt x="522" y="139"/>
                    </a:lnTo>
                    <a:lnTo>
                      <a:pt x="460" y="77"/>
                    </a:lnTo>
                    <a:lnTo>
                      <a:pt x="368" y="46"/>
                    </a:lnTo>
                    <a:lnTo>
                      <a:pt x="322" y="46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200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2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1" name="Freeform 167"/>
              <p:cNvSpPr>
                <a:spLocks/>
              </p:cNvSpPr>
              <p:nvPr/>
            </p:nvSpPr>
            <p:spPr bwMode="auto">
              <a:xfrm>
                <a:off x="30865" y="29068"/>
                <a:ext cx="184" cy="18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0"/>
                  </a:cxn>
                  <a:cxn ang="0">
                    <a:pos x="184" y="92"/>
                  </a:cxn>
                  <a:cxn ang="0">
                    <a:pos x="153" y="153"/>
                  </a:cxn>
                  <a:cxn ang="0">
                    <a:pos x="92" y="184"/>
                  </a:cxn>
                  <a:cxn ang="0">
                    <a:pos x="30" y="153"/>
                  </a:cxn>
                  <a:cxn ang="0">
                    <a:pos x="0" y="92"/>
                  </a:cxn>
                  <a:cxn ang="0">
                    <a:pos x="30" y="30"/>
                  </a:cxn>
                  <a:cxn ang="0">
                    <a:pos x="92" y="0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lnTo>
                      <a:pt x="153" y="30"/>
                    </a:lnTo>
                    <a:lnTo>
                      <a:pt x="184" y="92"/>
                    </a:lnTo>
                    <a:lnTo>
                      <a:pt x="153" y="153"/>
                    </a:lnTo>
                    <a:lnTo>
                      <a:pt x="92" y="184"/>
                    </a:lnTo>
                    <a:lnTo>
                      <a:pt x="30" y="153"/>
                    </a:lnTo>
                    <a:lnTo>
                      <a:pt x="0" y="92"/>
                    </a:lnTo>
                    <a:lnTo>
                      <a:pt x="30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2" name="Freeform 168"/>
              <p:cNvSpPr>
                <a:spLocks/>
              </p:cNvSpPr>
              <p:nvPr/>
            </p:nvSpPr>
            <p:spPr bwMode="auto">
              <a:xfrm>
                <a:off x="31402" y="29068"/>
                <a:ext cx="199" cy="523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0"/>
                  </a:cxn>
                  <a:cxn ang="0">
                    <a:pos x="184" y="76"/>
                  </a:cxn>
                  <a:cxn ang="0">
                    <a:pos x="199" y="123"/>
                  </a:cxn>
                  <a:cxn ang="0">
                    <a:pos x="199" y="184"/>
                  </a:cxn>
                  <a:cxn ang="0">
                    <a:pos x="184" y="184"/>
                  </a:cxn>
                  <a:cxn ang="0">
                    <a:pos x="169" y="323"/>
                  </a:cxn>
                  <a:cxn ang="0">
                    <a:pos x="107" y="430"/>
                  </a:cxn>
                  <a:cxn ang="0">
                    <a:pos x="61" y="492"/>
                  </a:cxn>
                  <a:cxn ang="0">
                    <a:pos x="30" y="523"/>
                  </a:cxn>
                  <a:cxn ang="0">
                    <a:pos x="15" y="523"/>
                  </a:cxn>
                  <a:cxn ang="0">
                    <a:pos x="15" y="507"/>
                  </a:cxn>
                  <a:cxn ang="0">
                    <a:pos x="30" y="492"/>
                  </a:cxn>
                  <a:cxn ang="0">
                    <a:pos x="122" y="338"/>
                  </a:cxn>
                  <a:cxn ang="0">
                    <a:pos x="153" y="184"/>
                  </a:cxn>
                  <a:cxn ang="0">
                    <a:pos x="153" y="153"/>
                  </a:cxn>
                  <a:cxn ang="0">
                    <a:pos x="122" y="184"/>
                  </a:cxn>
                  <a:cxn ang="0">
                    <a:pos x="92" y="184"/>
                  </a:cxn>
                  <a:cxn ang="0">
                    <a:pos x="46" y="169"/>
                  </a:cxn>
                  <a:cxn ang="0">
                    <a:pos x="0" y="123"/>
                  </a:cxn>
                  <a:cxn ang="0">
                    <a:pos x="0" y="61"/>
                  </a:cxn>
                  <a:cxn ang="0">
                    <a:pos x="46" y="15"/>
                  </a:cxn>
                  <a:cxn ang="0">
                    <a:pos x="92" y="0"/>
                  </a:cxn>
                </a:cxnLst>
                <a:rect l="0" t="0" r="r" b="b"/>
                <a:pathLst>
                  <a:path w="199" h="523">
                    <a:moveTo>
                      <a:pt x="92" y="0"/>
                    </a:moveTo>
                    <a:lnTo>
                      <a:pt x="153" y="30"/>
                    </a:lnTo>
                    <a:lnTo>
                      <a:pt x="184" y="76"/>
                    </a:lnTo>
                    <a:lnTo>
                      <a:pt x="199" y="123"/>
                    </a:lnTo>
                    <a:lnTo>
                      <a:pt x="199" y="184"/>
                    </a:lnTo>
                    <a:lnTo>
                      <a:pt x="184" y="184"/>
                    </a:lnTo>
                    <a:lnTo>
                      <a:pt x="169" y="323"/>
                    </a:lnTo>
                    <a:lnTo>
                      <a:pt x="107" y="430"/>
                    </a:lnTo>
                    <a:lnTo>
                      <a:pt x="61" y="492"/>
                    </a:lnTo>
                    <a:lnTo>
                      <a:pt x="30" y="523"/>
                    </a:lnTo>
                    <a:lnTo>
                      <a:pt x="15" y="523"/>
                    </a:lnTo>
                    <a:lnTo>
                      <a:pt x="15" y="507"/>
                    </a:lnTo>
                    <a:lnTo>
                      <a:pt x="30" y="492"/>
                    </a:lnTo>
                    <a:lnTo>
                      <a:pt x="122" y="338"/>
                    </a:lnTo>
                    <a:lnTo>
                      <a:pt x="153" y="184"/>
                    </a:lnTo>
                    <a:lnTo>
                      <a:pt x="153" y="153"/>
                    </a:lnTo>
                    <a:lnTo>
                      <a:pt x="122" y="184"/>
                    </a:lnTo>
                    <a:lnTo>
                      <a:pt x="92" y="184"/>
                    </a:lnTo>
                    <a:lnTo>
                      <a:pt x="46" y="169"/>
                    </a:lnTo>
                    <a:lnTo>
                      <a:pt x="0" y="123"/>
                    </a:lnTo>
                    <a:lnTo>
                      <a:pt x="0" y="61"/>
                    </a:lnTo>
                    <a:lnTo>
                      <a:pt x="46" y="1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3" name="Freeform 169"/>
              <p:cNvSpPr>
                <a:spLocks noEditPoints="1"/>
              </p:cNvSpPr>
              <p:nvPr/>
            </p:nvSpPr>
            <p:spPr bwMode="auto">
              <a:xfrm>
                <a:off x="32384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4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4" name="Freeform 170"/>
              <p:cNvSpPr>
                <a:spLocks/>
              </p:cNvSpPr>
              <p:nvPr/>
            </p:nvSpPr>
            <p:spPr bwMode="auto">
              <a:xfrm>
                <a:off x="32906" y="28483"/>
                <a:ext cx="905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4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4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108"/>
                  </a:cxn>
                  <a:cxn ang="0">
                    <a:pos x="276" y="185"/>
                  </a:cxn>
                  <a:cxn ang="0">
                    <a:pos x="261" y="308"/>
                  </a:cxn>
                  <a:cxn ang="0">
                    <a:pos x="261" y="661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1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1" y="0"/>
                  </a:cxn>
                </a:cxnLst>
                <a:rect l="0" t="0" r="r" b="b"/>
                <a:pathLst>
                  <a:path w="905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4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4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108"/>
                    </a:lnTo>
                    <a:lnTo>
                      <a:pt x="276" y="185"/>
                    </a:lnTo>
                    <a:lnTo>
                      <a:pt x="261" y="308"/>
                    </a:lnTo>
                    <a:lnTo>
                      <a:pt x="261" y="661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1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5" name="Freeform 171"/>
              <p:cNvSpPr>
                <a:spLocks noEditPoints="1"/>
              </p:cNvSpPr>
              <p:nvPr/>
            </p:nvSpPr>
            <p:spPr bwMode="auto">
              <a:xfrm>
                <a:off x="33780" y="28468"/>
                <a:ext cx="875" cy="1138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4" y="61"/>
                  </a:cxn>
                  <a:cxn ang="0">
                    <a:pos x="338" y="92"/>
                  </a:cxn>
                  <a:cxn ang="0">
                    <a:pos x="292" y="138"/>
                  </a:cxn>
                  <a:cxn ang="0">
                    <a:pos x="261" y="184"/>
                  </a:cxn>
                  <a:cxn ang="0">
                    <a:pos x="261" y="584"/>
                  </a:cxn>
                  <a:cxn ang="0">
                    <a:pos x="246" y="584"/>
                  </a:cxn>
                  <a:cxn ang="0">
                    <a:pos x="246" y="630"/>
                  </a:cxn>
                  <a:cxn ang="0">
                    <a:pos x="277" y="661"/>
                  </a:cxn>
                  <a:cxn ang="0">
                    <a:pos x="307" y="707"/>
                  </a:cxn>
                  <a:cxn ang="0">
                    <a:pos x="399" y="769"/>
                  </a:cxn>
                  <a:cxn ang="0">
                    <a:pos x="461" y="769"/>
                  </a:cxn>
                  <a:cxn ang="0">
                    <a:pos x="553" y="738"/>
                  </a:cxn>
                  <a:cxn ang="0">
                    <a:pos x="645" y="661"/>
                  </a:cxn>
                  <a:cxn ang="0">
                    <a:pos x="706" y="553"/>
                  </a:cxn>
                  <a:cxn ang="0">
                    <a:pos x="722" y="400"/>
                  </a:cxn>
                  <a:cxn ang="0">
                    <a:pos x="691" y="215"/>
                  </a:cxn>
                  <a:cxn ang="0">
                    <a:pos x="599" y="92"/>
                  </a:cxn>
                  <a:cxn ang="0">
                    <a:pos x="492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8"/>
                  </a:cxn>
                  <a:cxn ang="0">
                    <a:pos x="307" y="92"/>
                  </a:cxn>
                  <a:cxn ang="0">
                    <a:pos x="384" y="30"/>
                  </a:cxn>
                  <a:cxn ang="0">
                    <a:pos x="507" y="15"/>
                  </a:cxn>
                  <a:cxn ang="0">
                    <a:pos x="645" y="46"/>
                  </a:cxn>
                  <a:cxn ang="0">
                    <a:pos x="768" y="123"/>
                  </a:cxn>
                  <a:cxn ang="0">
                    <a:pos x="844" y="261"/>
                  </a:cxn>
                  <a:cxn ang="0">
                    <a:pos x="875" y="415"/>
                  </a:cxn>
                  <a:cxn ang="0">
                    <a:pos x="844" y="569"/>
                  </a:cxn>
                  <a:cxn ang="0">
                    <a:pos x="752" y="707"/>
                  </a:cxn>
                  <a:cxn ang="0">
                    <a:pos x="630" y="784"/>
                  </a:cxn>
                  <a:cxn ang="0">
                    <a:pos x="476" y="815"/>
                  </a:cxn>
                  <a:cxn ang="0">
                    <a:pos x="415" y="815"/>
                  </a:cxn>
                  <a:cxn ang="0">
                    <a:pos x="369" y="784"/>
                  </a:cxn>
                  <a:cxn ang="0">
                    <a:pos x="323" y="769"/>
                  </a:cxn>
                  <a:cxn ang="0">
                    <a:pos x="292" y="738"/>
                  </a:cxn>
                  <a:cxn ang="0">
                    <a:pos x="277" y="707"/>
                  </a:cxn>
                  <a:cxn ang="0">
                    <a:pos x="261" y="692"/>
                  </a:cxn>
                  <a:cxn ang="0">
                    <a:pos x="261" y="1030"/>
                  </a:cxn>
                  <a:cxn ang="0">
                    <a:pos x="277" y="1061"/>
                  </a:cxn>
                  <a:cxn ang="0">
                    <a:pos x="292" y="1076"/>
                  </a:cxn>
                  <a:cxn ang="0">
                    <a:pos x="399" y="1076"/>
                  </a:cxn>
                  <a:cxn ang="0">
                    <a:pos x="399" y="1138"/>
                  </a:cxn>
                  <a:cxn ang="0">
                    <a:pos x="0" y="1138"/>
                  </a:cxn>
                  <a:cxn ang="0">
                    <a:pos x="0" y="1076"/>
                  </a:cxn>
                  <a:cxn ang="0">
                    <a:pos x="108" y="1076"/>
                  </a:cxn>
                  <a:cxn ang="0">
                    <a:pos x="123" y="1061"/>
                  </a:cxn>
                  <a:cxn ang="0">
                    <a:pos x="139" y="1030"/>
                  </a:cxn>
                  <a:cxn ang="0">
                    <a:pos x="139" y="123"/>
                  </a:cxn>
                  <a:cxn ang="0">
                    <a:pos x="108" y="92"/>
                  </a:cxn>
                  <a:cxn ang="0">
                    <a:pos x="62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8">
                    <a:moveTo>
                      <a:pt x="430" y="46"/>
                    </a:moveTo>
                    <a:lnTo>
                      <a:pt x="384" y="61"/>
                    </a:lnTo>
                    <a:lnTo>
                      <a:pt x="338" y="92"/>
                    </a:lnTo>
                    <a:lnTo>
                      <a:pt x="292" y="138"/>
                    </a:lnTo>
                    <a:lnTo>
                      <a:pt x="261" y="184"/>
                    </a:lnTo>
                    <a:lnTo>
                      <a:pt x="261" y="584"/>
                    </a:lnTo>
                    <a:lnTo>
                      <a:pt x="246" y="584"/>
                    </a:lnTo>
                    <a:lnTo>
                      <a:pt x="246" y="630"/>
                    </a:lnTo>
                    <a:lnTo>
                      <a:pt x="277" y="661"/>
                    </a:lnTo>
                    <a:lnTo>
                      <a:pt x="307" y="707"/>
                    </a:lnTo>
                    <a:lnTo>
                      <a:pt x="399" y="769"/>
                    </a:lnTo>
                    <a:lnTo>
                      <a:pt x="461" y="769"/>
                    </a:lnTo>
                    <a:lnTo>
                      <a:pt x="553" y="738"/>
                    </a:lnTo>
                    <a:lnTo>
                      <a:pt x="645" y="661"/>
                    </a:lnTo>
                    <a:lnTo>
                      <a:pt x="706" y="553"/>
                    </a:lnTo>
                    <a:lnTo>
                      <a:pt x="722" y="400"/>
                    </a:lnTo>
                    <a:lnTo>
                      <a:pt x="691" y="215"/>
                    </a:lnTo>
                    <a:lnTo>
                      <a:pt x="599" y="92"/>
                    </a:lnTo>
                    <a:lnTo>
                      <a:pt x="492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8"/>
                    </a:lnTo>
                    <a:lnTo>
                      <a:pt x="307" y="92"/>
                    </a:lnTo>
                    <a:lnTo>
                      <a:pt x="384" y="30"/>
                    </a:lnTo>
                    <a:lnTo>
                      <a:pt x="507" y="15"/>
                    </a:lnTo>
                    <a:lnTo>
                      <a:pt x="645" y="46"/>
                    </a:lnTo>
                    <a:lnTo>
                      <a:pt x="768" y="123"/>
                    </a:lnTo>
                    <a:lnTo>
                      <a:pt x="844" y="261"/>
                    </a:lnTo>
                    <a:lnTo>
                      <a:pt x="875" y="415"/>
                    </a:lnTo>
                    <a:lnTo>
                      <a:pt x="844" y="569"/>
                    </a:lnTo>
                    <a:lnTo>
                      <a:pt x="752" y="707"/>
                    </a:lnTo>
                    <a:lnTo>
                      <a:pt x="630" y="784"/>
                    </a:lnTo>
                    <a:lnTo>
                      <a:pt x="476" y="815"/>
                    </a:lnTo>
                    <a:lnTo>
                      <a:pt x="415" y="815"/>
                    </a:lnTo>
                    <a:lnTo>
                      <a:pt x="369" y="784"/>
                    </a:lnTo>
                    <a:lnTo>
                      <a:pt x="323" y="769"/>
                    </a:lnTo>
                    <a:lnTo>
                      <a:pt x="292" y="738"/>
                    </a:lnTo>
                    <a:lnTo>
                      <a:pt x="277" y="707"/>
                    </a:lnTo>
                    <a:lnTo>
                      <a:pt x="261" y="692"/>
                    </a:lnTo>
                    <a:lnTo>
                      <a:pt x="261" y="1030"/>
                    </a:lnTo>
                    <a:lnTo>
                      <a:pt x="277" y="1061"/>
                    </a:lnTo>
                    <a:lnTo>
                      <a:pt x="292" y="1076"/>
                    </a:lnTo>
                    <a:lnTo>
                      <a:pt x="399" y="1076"/>
                    </a:lnTo>
                    <a:lnTo>
                      <a:pt x="399" y="1138"/>
                    </a:lnTo>
                    <a:lnTo>
                      <a:pt x="0" y="1138"/>
                    </a:lnTo>
                    <a:lnTo>
                      <a:pt x="0" y="1076"/>
                    </a:lnTo>
                    <a:lnTo>
                      <a:pt x="108" y="1076"/>
                    </a:lnTo>
                    <a:lnTo>
                      <a:pt x="123" y="1061"/>
                    </a:lnTo>
                    <a:lnTo>
                      <a:pt x="139" y="1030"/>
                    </a:lnTo>
                    <a:lnTo>
                      <a:pt x="139" y="123"/>
                    </a:lnTo>
                    <a:lnTo>
                      <a:pt x="108" y="92"/>
                    </a:lnTo>
                    <a:lnTo>
                      <a:pt x="62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6" name="Freeform 172"/>
              <p:cNvSpPr>
                <a:spLocks/>
              </p:cNvSpPr>
              <p:nvPr/>
            </p:nvSpPr>
            <p:spPr bwMode="auto">
              <a:xfrm>
                <a:off x="34855" y="28468"/>
                <a:ext cx="890" cy="815"/>
              </a:xfrm>
              <a:custGeom>
                <a:avLst/>
                <a:gdLst/>
                <a:ahLst/>
                <a:cxnLst>
                  <a:cxn ang="0">
                    <a:pos x="752" y="0"/>
                  </a:cxn>
                  <a:cxn ang="0">
                    <a:pos x="752" y="676"/>
                  </a:cxn>
                  <a:cxn ang="0">
                    <a:pos x="782" y="707"/>
                  </a:cxn>
                  <a:cxn ang="0">
                    <a:pos x="828" y="723"/>
                  </a:cxn>
                  <a:cxn ang="0">
                    <a:pos x="890" y="723"/>
                  </a:cxn>
                  <a:cxn ang="0">
                    <a:pos x="890" y="784"/>
                  </a:cxn>
                  <a:cxn ang="0">
                    <a:pos x="629" y="800"/>
                  </a:cxn>
                  <a:cxn ang="0">
                    <a:pos x="629" y="661"/>
                  </a:cxn>
                  <a:cxn ang="0">
                    <a:pos x="598" y="723"/>
                  </a:cxn>
                  <a:cxn ang="0">
                    <a:pos x="552" y="769"/>
                  </a:cxn>
                  <a:cxn ang="0">
                    <a:pos x="506" y="784"/>
                  </a:cxn>
                  <a:cxn ang="0">
                    <a:pos x="460" y="815"/>
                  </a:cxn>
                  <a:cxn ang="0">
                    <a:pos x="399" y="815"/>
                  </a:cxn>
                  <a:cxn ang="0">
                    <a:pos x="276" y="800"/>
                  </a:cxn>
                  <a:cxn ang="0">
                    <a:pos x="199" y="753"/>
                  </a:cxn>
                  <a:cxn ang="0">
                    <a:pos x="153" y="692"/>
                  </a:cxn>
                  <a:cxn ang="0">
                    <a:pos x="138" y="600"/>
                  </a:cxn>
                  <a:cxn ang="0">
                    <a:pos x="138" y="138"/>
                  </a:cxn>
                  <a:cxn ang="0">
                    <a:pos x="122" y="107"/>
                  </a:cxn>
                  <a:cxn ang="0">
                    <a:pos x="92" y="92"/>
                  </a:cxn>
                  <a:cxn ang="0">
                    <a:pos x="0" y="92"/>
                  </a:cxn>
                  <a:cxn ang="0">
                    <a:pos x="0" y="30"/>
                  </a:cxn>
                  <a:cxn ang="0">
                    <a:pos x="261" y="15"/>
                  </a:cxn>
                  <a:cxn ang="0">
                    <a:pos x="261" y="676"/>
                  </a:cxn>
                  <a:cxn ang="0">
                    <a:pos x="291" y="738"/>
                  </a:cxn>
                  <a:cxn ang="0">
                    <a:pos x="353" y="769"/>
                  </a:cxn>
                  <a:cxn ang="0">
                    <a:pos x="414" y="769"/>
                  </a:cxn>
                  <a:cxn ang="0">
                    <a:pos x="521" y="738"/>
                  </a:cxn>
                  <a:cxn ang="0">
                    <a:pos x="598" y="630"/>
                  </a:cxn>
                  <a:cxn ang="0">
                    <a:pos x="629" y="492"/>
                  </a:cxn>
                  <a:cxn ang="0">
                    <a:pos x="629" y="123"/>
                  </a:cxn>
                  <a:cxn ang="0">
                    <a:pos x="598" y="92"/>
                  </a:cxn>
                  <a:cxn ang="0">
                    <a:pos x="552" y="76"/>
                  </a:cxn>
                  <a:cxn ang="0">
                    <a:pos x="491" y="76"/>
                  </a:cxn>
                  <a:cxn ang="0">
                    <a:pos x="491" y="15"/>
                  </a:cxn>
                  <a:cxn ang="0">
                    <a:pos x="752" y="0"/>
                  </a:cxn>
                </a:cxnLst>
                <a:rect l="0" t="0" r="r" b="b"/>
                <a:pathLst>
                  <a:path w="890" h="815">
                    <a:moveTo>
                      <a:pt x="752" y="0"/>
                    </a:moveTo>
                    <a:lnTo>
                      <a:pt x="752" y="676"/>
                    </a:lnTo>
                    <a:lnTo>
                      <a:pt x="782" y="707"/>
                    </a:lnTo>
                    <a:lnTo>
                      <a:pt x="828" y="723"/>
                    </a:lnTo>
                    <a:lnTo>
                      <a:pt x="890" y="723"/>
                    </a:lnTo>
                    <a:lnTo>
                      <a:pt x="890" y="784"/>
                    </a:lnTo>
                    <a:lnTo>
                      <a:pt x="629" y="800"/>
                    </a:lnTo>
                    <a:lnTo>
                      <a:pt x="629" y="661"/>
                    </a:lnTo>
                    <a:lnTo>
                      <a:pt x="598" y="723"/>
                    </a:lnTo>
                    <a:lnTo>
                      <a:pt x="552" y="769"/>
                    </a:lnTo>
                    <a:lnTo>
                      <a:pt x="506" y="784"/>
                    </a:lnTo>
                    <a:lnTo>
                      <a:pt x="460" y="815"/>
                    </a:lnTo>
                    <a:lnTo>
                      <a:pt x="399" y="815"/>
                    </a:lnTo>
                    <a:lnTo>
                      <a:pt x="276" y="800"/>
                    </a:lnTo>
                    <a:lnTo>
                      <a:pt x="199" y="753"/>
                    </a:lnTo>
                    <a:lnTo>
                      <a:pt x="153" y="692"/>
                    </a:lnTo>
                    <a:lnTo>
                      <a:pt x="138" y="600"/>
                    </a:lnTo>
                    <a:lnTo>
                      <a:pt x="138" y="138"/>
                    </a:lnTo>
                    <a:lnTo>
                      <a:pt x="122" y="107"/>
                    </a:lnTo>
                    <a:lnTo>
                      <a:pt x="92" y="92"/>
                    </a:lnTo>
                    <a:lnTo>
                      <a:pt x="0" y="92"/>
                    </a:lnTo>
                    <a:lnTo>
                      <a:pt x="0" y="30"/>
                    </a:lnTo>
                    <a:lnTo>
                      <a:pt x="261" y="15"/>
                    </a:lnTo>
                    <a:lnTo>
                      <a:pt x="261" y="676"/>
                    </a:lnTo>
                    <a:lnTo>
                      <a:pt x="291" y="738"/>
                    </a:lnTo>
                    <a:lnTo>
                      <a:pt x="353" y="769"/>
                    </a:lnTo>
                    <a:lnTo>
                      <a:pt x="414" y="769"/>
                    </a:lnTo>
                    <a:lnTo>
                      <a:pt x="521" y="738"/>
                    </a:lnTo>
                    <a:lnTo>
                      <a:pt x="598" y="630"/>
                    </a:lnTo>
                    <a:lnTo>
                      <a:pt x="629" y="492"/>
                    </a:lnTo>
                    <a:lnTo>
                      <a:pt x="629" y="123"/>
                    </a:lnTo>
                    <a:lnTo>
                      <a:pt x="598" y="92"/>
                    </a:lnTo>
                    <a:lnTo>
                      <a:pt x="552" y="76"/>
                    </a:lnTo>
                    <a:lnTo>
                      <a:pt x="491" y="76"/>
                    </a:lnTo>
                    <a:lnTo>
                      <a:pt x="491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7" name="Freeform 173"/>
              <p:cNvSpPr>
                <a:spLocks/>
              </p:cNvSpPr>
              <p:nvPr/>
            </p:nvSpPr>
            <p:spPr bwMode="auto">
              <a:xfrm>
                <a:off x="35699" y="28160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22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1"/>
                  </a:cxn>
                  <a:cxn ang="0">
                    <a:pos x="169" y="984"/>
                  </a:cxn>
                  <a:cxn ang="0">
                    <a:pos x="153" y="877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8"/>
                  </a:cxn>
                  <a:cxn ang="0">
                    <a:pos x="184" y="215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22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1"/>
                    </a:lnTo>
                    <a:lnTo>
                      <a:pt x="169" y="984"/>
                    </a:lnTo>
                    <a:lnTo>
                      <a:pt x="153" y="877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8"/>
                    </a:lnTo>
                    <a:lnTo>
                      <a:pt x="184" y="215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8" name="Freeform 174"/>
              <p:cNvSpPr>
                <a:spLocks/>
              </p:cNvSpPr>
              <p:nvPr/>
            </p:nvSpPr>
            <p:spPr bwMode="auto">
              <a:xfrm>
                <a:off x="36988" y="28468"/>
                <a:ext cx="583" cy="830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6"/>
                  </a:cxn>
                  <a:cxn ang="0">
                    <a:pos x="491" y="215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1"/>
                  </a:cxn>
                  <a:cxn ang="0">
                    <a:pos x="107" y="123"/>
                  </a:cxn>
                  <a:cxn ang="0">
                    <a:pos x="92" y="215"/>
                  </a:cxn>
                  <a:cxn ang="0">
                    <a:pos x="184" y="292"/>
                  </a:cxn>
                  <a:cxn ang="0">
                    <a:pos x="261" y="323"/>
                  </a:cxn>
                  <a:cxn ang="0">
                    <a:pos x="368" y="338"/>
                  </a:cxn>
                  <a:cxn ang="0">
                    <a:pos x="506" y="415"/>
                  </a:cxn>
                  <a:cxn ang="0">
                    <a:pos x="552" y="476"/>
                  </a:cxn>
                  <a:cxn ang="0">
                    <a:pos x="583" y="584"/>
                  </a:cxn>
                  <a:cxn ang="0">
                    <a:pos x="506" y="753"/>
                  </a:cxn>
                  <a:cxn ang="0">
                    <a:pos x="291" y="830"/>
                  </a:cxn>
                  <a:cxn ang="0">
                    <a:pos x="153" y="800"/>
                  </a:cxn>
                  <a:cxn ang="0">
                    <a:pos x="77" y="784"/>
                  </a:cxn>
                  <a:cxn ang="0">
                    <a:pos x="0" y="830"/>
                  </a:cxn>
                  <a:cxn ang="0">
                    <a:pos x="31" y="507"/>
                  </a:cxn>
                  <a:cxn ang="0">
                    <a:pos x="46" y="538"/>
                  </a:cxn>
                  <a:cxn ang="0">
                    <a:pos x="123" y="707"/>
                  </a:cxn>
                  <a:cxn ang="0">
                    <a:pos x="291" y="784"/>
                  </a:cxn>
                  <a:cxn ang="0">
                    <a:pos x="399" y="753"/>
                  </a:cxn>
                  <a:cxn ang="0">
                    <a:pos x="476" y="707"/>
                  </a:cxn>
                  <a:cxn ang="0">
                    <a:pos x="491" y="615"/>
                  </a:cxn>
                  <a:cxn ang="0">
                    <a:pos x="399" y="461"/>
                  </a:cxn>
                  <a:cxn ang="0">
                    <a:pos x="338" y="446"/>
                  </a:cxn>
                  <a:cxn ang="0">
                    <a:pos x="245" y="430"/>
                  </a:cxn>
                  <a:cxn ang="0">
                    <a:pos x="138" y="400"/>
                  </a:cxn>
                  <a:cxn ang="0">
                    <a:pos x="61" y="338"/>
                  </a:cxn>
                  <a:cxn ang="0">
                    <a:pos x="15" y="261"/>
                  </a:cxn>
                  <a:cxn ang="0">
                    <a:pos x="31" y="138"/>
                  </a:cxn>
                  <a:cxn ang="0">
                    <a:pos x="153" y="15"/>
                  </a:cxn>
                </a:cxnLst>
                <a:rect l="0" t="0" r="r" b="b"/>
                <a:pathLst>
                  <a:path w="583" h="830">
                    <a:moveTo>
                      <a:pt x="291" y="0"/>
                    </a:moveTo>
                    <a:lnTo>
                      <a:pt x="368" y="0"/>
                    </a:lnTo>
                    <a:lnTo>
                      <a:pt x="414" y="15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6"/>
                    </a:lnTo>
                    <a:lnTo>
                      <a:pt x="506" y="276"/>
                    </a:lnTo>
                    <a:lnTo>
                      <a:pt x="506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0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1"/>
                    </a:lnTo>
                    <a:lnTo>
                      <a:pt x="153" y="76"/>
                    </a:lnTo>
                    <a:lnTo>
                      <a:pt x="107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3" y="276"/>
                    </a:lnTo>
                    <a:lnTo>
                      <a:pt x="184" y="292"/>
                    </a:lnTo>
                    <a:lnTo>
                      <a:pt x="230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8"/>
                    </a:lnTo>
                    <a:lnTo>
                      <a:pt x="414" y="353"/>
                    </a:lnTo>
                    <a:lnTo>
                      <a:pt x="506" y="415"/>
                    </a:lnTo>
                    <a:lnTo>
                      <a:pt x="537" y="430"/>
                    </a:lnTo>
                    <a:lnTo>
                      <a:pt x="552" y="476"/>
                    </a:lnTo>
                    <a:lnTo>
                      <a:pt x="583" y="523"/>
                    </a:lnTo>
                    <a:lnTo>
                      <a:pt x="583" y="584"/>
                    </a:lnTo>
                    <a:lnTo>
                      <a:pt x="568" y="676"/>
                    </a:lnTo>
                    <a:lnTo>
                      <a:pt x="506" y="753"/>
                    </a:lnTo>
                    <a:lnTo>
                      <a:pt x="414" y="815"/>
                    </a:lnTo>
                    <a:lnTo>
                      <a:pt x="291" y="830"/>
                    </a:lnTo>
                    <a:lnTo>
                      <a:pt x="245" y="830"/>
                    </a:lnTo>
                    <a:lnTo>
                      <a:pt x="153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199" y="769"/>
                    </a:lnTo>
                    <a:lnTo>
                      <a:pt x="291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0" y="523"/>
                    </a:lnTo>
                    <a:lnTo>
                      <a:pt x="399" y="461"/>
                    </a:lnTo>
                    <a:lnTo>
                      <a:pt x="368" y="461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5" y="430"/>
                    </a:lnTo>
                    <a:lnTo>
                      <a:pt x="184" y="415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8"/>
                    </a:lnTo>
                    <a:lnTo>
                      <a:pt x="31" y="292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3" y="15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9" name="Freeform 175"/>
              <p:cNvSpPr>
                <a:spLocks noEditPoints="1"/>
              </p:cNvSpPr>
              <p:nvPr/>
            </p:nvSpPr>
            <p:spPr bwMode="auto">
              <a:xfrm>
                <a:off x="37709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6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2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8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8" y="492"/>
                  </a:cxn>
                  <a:cxn ang="0">
                    <a:pos x="62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6" y="400"/>
                  </a:cxn>
                  <a:cxn ang="0">
                    <a:pos x="154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6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4" y="184"/>
                  </a:cxn>
                  <a:cxn ang="0">
                    <a:pos x="92" y="153"/>
                  </a:cxn>
                  <a:cxn ang="0">
                    <a:pos x="62" y="92"/>
                  </a:cxn>
                  <a:cxn ang="0">
                    <a:pos x="62" y="61"/>
                  </a:cxn>
                  <a:cxn ang="0">
                    <a:pos x="108" y="15"/>
                  </a:cxn>
                  <a:cxn ang="0">
                    <a:pos x="154" y="0"/>
                  </a:cxn>
                </a:cxnLst>
                <a:rect l="0" t="0" r="r" b="b"/>
                <a:pathLst>
                  <a:path w="384" h="1184">
                    <a:moveTo>
                      <a:pt x="246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2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8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8" y="492"/>
                    </a:lnTo>
                    <a:lnTo>
                      <a:pt x="62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6" y="400"/>
                    </a:lnTo>
                    <a:close/>
                    <a:moveTo>
                      <a:pt x="154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6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4" y="184"/>
                    </a:lnTo>
                    <a:lnTo>
                      <a:pt x="92" y="153"/>
                    </a:lnTo>
                    <a:lnTo>
                      <a:pt x="62" y="92"/>
                    </a:lnTo>
                    <a:lnTo>
                      <a:pt x="62" y="61"/>
                    </a:lnTo>
                    <a:lnTo>
                      <a:pt x="108" y="1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0" name="Freeform 176"/>
              <p:cNvSpPr>
                <a:spLocks/>
              </p:cNvSpPr>
              <p:nvPr/>
            </p:nvSpPr>
            <p:spPr bwMode="auto">
              <a:xfrm>
                <a:off x="38231" y="28498"/>
                <a:ext cx="660" cy="77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645" y="0"/>
                  </a:cxn>
                  <a:cxn ang="0">
                    <a:pos x="645" y="31"/>
                  </a:cxn>
                  <a:cxn ang="0">
                    <a:pos x="629" y="46"/>
                  </a:cxn>
                  <a:cxn ang="0">
                    <a:pos x="138" y="723"/>
                  </a:cxn>
                  <a:cxn ang="0">
                    <a:pos x="353" y="723"/>
                  </a:cxn>
                  <a:cxn ang="0">
                    <a:pos x="476" y="708"/>
                  </a:cxn>
                  <a:cxn ang="0">
                    <a:pos x="552" y="662"/>
                  </a:cxn>
                  <a:cxn ang="0">
                    <a:pos x="598" y="570"/>
                  </a:cxn>
                  <a:cxn ang="0">
                    <a:pos x="614" y="431"/>
                  </a:cxn>
                  <a:cxn ang="0">
                    <a:pos x="660" y="431"/>
                  </a:cxn>
                  <a:cxn ang="0">
                    <a:pos x="629" y="770"/>
                  </a:cxn>
                  <a:cxn ang="0">
                    <a:pos x="15" y="770"/>
                  </a:cxn>
                  <a:cxn ang="0">
                    <a:pos x="0" y="754"/>
                  </a:cxn>
                  <a:cxn ang="0">
                    <a:pos x="0" y="723"/>
                  </a:cxn>
                  <a:cxn ang="0">
                    <a:pos x="15" y="708"/>
                  </a:cxn>
                  <a:cxn ang="0">
                    <a:pos x="506" y="46"/>
                  </a:cxn>
                  <a:cxn ang="0">
                    <a:pos x="307" y="46"/>
                  </a:cxn>
                  <a:cxn ang="0">
                    <a:pos x="184" y="62"/>
                  </a:cxn>
                  <a:cxn ang="0">
                    <a:pos x="123" y="108"/>
                  </a:cxn>
                  <a:cxn ang="0">
                    <a:pos x="77" y="170"/>
                  </a:cxn>
                  <a:cxn ang="0">
                    <a:pos x="61" y="293"/>
                  </a:cxn>
                  <a:cxn ang="0">
                    <a:pos x="15" y="293"/>
                  </a:cxn>
                  <a:cxn ang="0">
                    <a:pos x="31" y="0"/>
                  </a:cxn>
                </a:cxnLst>
                <a:rect l="0" t="0" r="r" b="b"/>
                <a:pathLst>
                  <a:path w="660" h="770">
                    <a:moveTo>
                      <a:pt x="31" y="0"/>
                    </a:moveTo>
                    <a:lnTo>
                      <a:pt x="645" y="0"/>
                    </a:lnTo>
                    <a:lnTo>
                      <a:pt x="645" y="31"/>
                    </a:lnTo>
                    <a:lnTo>
                      <a:pt x="629" y="46"/>
                    </a:lnTo>
                    <a:lnTo>
                      <a:pt x="138" y="723"/>
                    </a:lnTo>
                    <a:lnTo>
                      <a:pt x="353" y="723"/>
                    </a:lnTo>
                    <a:lnTo>
                      <a:pt x="476" y="708"/>
                    </a:lnTo>
                    <a:lnTo>
                      <a:pt x="552" y="662"/>
                    </a:lnTo>
                    <a:lnTo>
                      <a:pt x="598" y="570"/>
                    </a:lnTo>
                    <a:lnTo>
                      <a:pt x="614" y="431"/>
                    </a:lnTo>
                    <a:lnTo>
                      <a:pt x="660" y="431"/>
                    </a:lnTo>
                    <a:lnTo>
                      <a:pt x="629" y="770"/>
                    </a:lnTo>
                    <a:lnTo>
                      <a:pt x="15" y="770"/>
                    </a:lnTo>
                    <a:lnTo>
                      <a:pt x="0" y="754"/>
                    </a:lnTo>
                    <a:lnTo>
                      <a:pt x="0" y="723"/>
                    </a:lnTo>
                    <a:lnTo>
                      <a:pt x="15" y="708"/>
                    </a:lnTo>
                    <a:lnTo>
                      <a:pt x="506" y="46"/>
                    </a:lnTo>
                    <a:lnTo>
                      <a:pt x="307" y="46"/>
                    </a:lnTo>
                    <a:lnTo>
                      <a:pt x="184" y="62"/>
                    </a:lnTo>
                    <a:lnTo>
                      <a:pt x="123" y="108"/>
                    </a:lnTo>
                    <a:lnTo>
                      <a:pt x="77" y="170"/>
                    </a:lnTo>
                    <a:lnTo>
                      <a:pt x="61" y="293"/>
                    </a:lnTo>
                    <a:lnTo>
                      <a:pt x="15" y="29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1" name="Freeform 177"/>
              <p:cNvSpPr>
                <a:spLocks noEditPoints="1"/>
              </p:cNvSpPr>
              <p:nvPr/>
            </p:nvSpPr>
            <p:spPr bwMode="auto">
              <a:xfrm>
                <a:off x="38922" y="28452"/>
                <a:ext cx="690" cy="816"/>
              </a:xfrm>
              <a:custGeom>
                <a:avLst/>
                <a:gdLst/>
                <a:ahLst/>
                <a:cxnLst>
                  <a:cxn ang="0">
                    <a:pos x="337" y="46"/>
                  </a:cxn>
                  <a:cxn ang="0">
                    <a:pos x="291" y="77"/>
                  </a:cxn>
                  <a:cxn ang="0">
                    <a:pos x="230" y="139"/>
                  </a:cxn>
                  <a:cxn ang="0">
                    <a:pos x="184" y="216"/>
                  </a:cxn>
                  <a:cxn ang="0">
                    <a:pos x="168" y="354"/>
                  </a:cxn>
                  <a:cxn ang="0">
                    <a:pos x="583" y="354"/>
                  </a:cxn>
                  <a:cxn ang="0">
                    <a:pos x="583" y="292"/>
                  </a:cxn>
                  <a:cxn ang="0">
                    <a:pos x="567" y="216"/>
                  </a:cxn>
                  <a:cxn ang="0">
                    <a:pos x="537" y="139"/>
                  </a:cxn>
                  <a:cxn ang="0">
                    <a:pos x="475" y="77"/>
                  </a:cxn>
                  <a:cxn ang="0">
                    <a:pos x="383" y="46"/>
                  </a:cxn>
                  <a:cxn ang="0">
                    <a:pos x="337" y="46"/>
                  </a:cxn>
                  <a:cxn ang="0">
                    <a:pos x="368" y="0"/>
                  </a:cxn>
                  <a:cxn ang="0">
                    <a:pos x="521" y="31"/>
                  </a:cxn>
                  <a:cxn ang="0">
                    <a:pos x="613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2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37" y="46"/>
                    </a:moveTo>
                    <a:lnTo>
                      <a:pt x="291" y="77"/>
                    </a:lnTo>
                    <a:lnTo>
                      <a:pt x="230" y="139"/>
                    </a:lnTo>
                    <a:lnTo>
                      <a:pt x="184" y="216"/>
                    </a:lnTo>
                    <a:lnTo>
                      <a:pt x="168" y="354"/>
                    </a:lnTo>
                    <a:lnTo>
                      <a:pt x="583" y="354"/>
                    </a:lnTo>
                    <a:lnTo>
                      <a:pt x="583" y="292"/>
                    </a:lnTo>
                    <a:lnTo>
                      <a:pt x="567" y="216"/>
                    </a:lnTo>
                    <a:lnTo>
                      <a:pt x="537" y="139"/>
                    </a:lnTo>
                    <a:lnTo>
                      <a:pt x="475" y="77"/>
                    </a:lnTo>
                    <a:lnTo>
                      <a:pt x="383" y="46"/>
                    </a:lnTo>
                    <a:lnTo>
                      <a:pt x="337" y="46"/>
                    </a:lnTo>
                    <a:close/>
                    <a:moveTo>
                      <a:pt x="368" y="0"/>
                    </a:moveTo>
                    <a:lnTo>
                      <a:pt x="521" y="31"/>
                    </a:lnTo>
                    <a:lnTo>
                      <a:pt x="613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2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2" name="Freeform 178"/>
              <p:cNvSpPr>
                <a:spLocks/>
              </p:cNvSpPr>
              <p:nvPr/>
            </p:nvSpPr>
            <p:spPr bwMode="auto">
              <a:xfrm>
                <a:off x="39858" y="27914"/>
                <a:ext cx="429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3" y="538"/>
                  </a:cxn>
                  <a:cxn ang="0">
                    <a:pos x="414" y="738"/>
                  </a:cxn>
                  <a:cxn ang="0">
                    <a:pos x="429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5" y="1584"/>
                  </a:cxn>
                  <a:cxn ang="0">
                    <a:pos x="122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0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29" h="1784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3" y="538"/>
                    </a:lnTo>
                    <a:lnTo>
                      <a:pt x="414" y="738"/>
                    </a:lnTo>
                    <a:lnTo>
                      <a:pt x="429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5" y="1584"/>
                    </a:lnTo>
                    <a:lnTo>
                      <a:pt x="122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0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3" name="Freeform 179"/>
              <p:cNvSpPr>
                <a:spLocks/>
              </p:cNvSpPr>
              <p:nvPr/>
            </p:nvSpPr>
            <p:spPr bwMode="auto">
              <a:xfrm>
                <a:off x="3256" y="32037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7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7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7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7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4" name="Freeform 180"/>
              <p:cNvSpPr>
                <a:spLocks/>
              </p:cNvSpPr>
              <p:nvPr/>
            </p:nvSpPr>
            <p:spPr bwMode="auto">
              <a:xfrm>
                <a:off x="5005" y="31560"/>
                <a:ext cx="891" cy="161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860" y="46"/>
                  </a:cxn>
                  <a:cxn ang="0">
                    <a:pos x="891" y="123"/>
                  </a:cxn>
                  <a:cxn ang="0">
                    <a:pos x="860" y="200"/>
                  </a:cxn>
                  <a:cxn ang="0">
                    <a:pos x="783" y="231"/>
                  </a:cxn>
                  <a:cxn ang="0">
                    <a:pos x="737" y="200"/>
                  </a:cxn>
                  <a:cxn ang="0">
                    <a:pos x="752" y="123"/>
                  </a:cxn>
                  <a:cxn ang="0">
                    <a:pos x="783" y="77"/>
                  </a:cxn>
                  <a:cxn ang="0">
                    <a:pos x="768" y="46"/>
                  </a:cxn>
                  <a:cxn ang="0">
                    <a:pos x="676" y="77"/>
                  </a:cxn>
                  <a:cxn ang="0">
                    <a:pos x="645" y="123"/>
                  </a:cxn>
                  <a:cxn ang="0">
                    <a:pos x="630" y="200"/>
                  </a:cxn>
                  <a:cxn ang="0">
                    <a:pos x="614" y="261"/>
                  </a:cxn>
                  <a:cxn ang="0">
                    <a:pos x="584" y="492"/>
                  </a:cxn>
                  <a:cxn ang="0">
                    <a:pos x="783" y="523"/>
                  </a:cxn>
                  <a:cxn ang="0">
                    <a:pos x="584" y="538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2" y="1538"/>
                  </a:cxn>
                  <a:cxn ang="0">
                    <a:pos x="200" y="1600"/>
                  </a:cxn>
                  <a:cxn ang="0">
                    <a:pos x="108" y="1615"/>
                  </a:cxn>
                  <a:cxn ang="0">
                    <a:pos x="31" y="1569"/>
                  </a:cxn>
                  <a:cxn ang="0">
                    <a:pos x="0" y="1492"/>
                  </a:cxn>
                  <a:cxn ang="0">
                    <a:pos x="31" y="1415"/>
                  </a:cxn>
                  <a:cxn ang="0">
                    <a:pos x="108" y="1384"/>
                  </a:cxn>
                  <a:cxn ang="0">
                    <a:pos x="154" y="1415"/>
                  </a:cxn>
                  <a:cxn ang="0">
                    <a:pos x="139" y="1492"/>
                  </a:cxn>
                  <a:cxn ang="0">
                    <a:pos x="92" y="1538"/>
                  </a:cxn>
                  <a:cxn ang="0">
                    <a:pos x="123" y="1569"/>
                  </a:cxn>
                  <a:cxn ang="0">
                    <a:pos x="215" y="1538"/>
                  </a:cxn>
                  <a:cxn ang="0">
                    <a:pos x="277" y="1354"/>
                  </a:cxn>
                  <a:cxn ang="0">
                    <a:pos x="445" y="523"/>
                  </a:cxn>
                  <a:cxn ang="0">
                    <a:pos x="277" y="492"/>
                  </a:cxn>
                  <a:cxn ang="0">
                    <a:pos x="445" y="477"/>
                  </a:cxn>
                  <a:cxn ang="0">
                    <a:pos x="491" y="277"/>
                  </a:cxn>
                  <a:cxn ang="0">
                    <a:pos x="538" y="138"/>
                  </a:cxn>
                  <a:cxn ang="0">
                    <a:pos x="645" y="31"/>
                  </a:cxn>
                </a:cxnLst>
                <a:rect l="0" t="0" r="r" b="b"/>
                <a:pathLst>
                  <a:path w="891" h="1615">
                    <a:moveTo>
                      <a:pt x="706" y="0"/>
                    </a:moveTo>
                    <a:lnTo>
                      <a:pt x="783" y="0"/>
                    </a:lnTo>
                    <a:lnTo>
                      <a:pt x="829" y="15"/>
                    </a:lnTo>
                    <a:lnTo>
                      <a:pt x="860" y="46"/>
                    </a:lnTo>
                    <a:lnTo>
                      <a:pt x="875" y="77"/>
                    </a:lnTo>
                    <a:lnTo>
                      <a:pt x="891" y="123"/>
                    </a:lnTo>
                    <a:lnTo>
                      <a:pt x="875" y="169"/>
                    </a:lnTo>
                    <a:lnTo>
                      <a:pt x="860" y="200"/>
                    </a:lnTo>
                    <a:lnTo>
                      <a:pt x="798" y="231"/>
                    </a:lnTo>
                    <a:lnTo>
                      <a:pt x="783" y="231"/>
                    </a:lnTo>
                    <a:lnTo>
                      <a:pt x="752" y="215"/>
                    </a:lnTo>
                    <a:lnTo>
                      <a:pt x="737" y="200"/>
                    </a:lnTo>
                    <a:lnTo>
                      <a:pt x="737" y="154"/>
                    </a:lnTo>
                    <a:lnTo>
                      <a:pt x="752" y="123"/>
                    </a:lnTo>
                    <a:lnTo>
                      <a:pt x="768" y="108"/>
                    </a:lnTo>
                    <a:lnTo>
                      <a:pt x="783" y="77"/>
                    </a:lnTo>
                    <a:lnTo>
                      <a:pt x="829" y="77"/>
                    </a:lnTo>
                    <a:lnTo>
                      <a:pt x="768" y="46"/>
                    </a:lnTo>
                    <a:lnTo>
                      <a:pt x="737" y="46"/>
                    </a:lnTo>
                    <a:lnTo>
                      <a:pt x="676" y="77"/>
                    </a:lnTo>
                    <a:lnTo>
                      <a:pt x="660" y="108"/>
                    </a:lnTo>
                    <a:lnTo>
                      <a:pt x="645" y="123"/>
                    </a:lnTo>
                    <a:lnTo>
                      <a:pt x="645" y="154"/>
                    </a:lnTo>
                    <a:lnTo>
                      <a:pt x="630" y="200"/>
                    </a:lnTo>
                    <a:lnTo>
                      <a:pt x="630" y="231"/>
                    </a:lnTo>
                    <a:lnTo>
                      <a:pt x="614" y="261"/>
                    </a:lnTo>
                    <a:lnTo>
                      <a:pt x="614" y="292"/>
                    </a:lnTo>
                    <a:lnTo>
                      <a:pt x="584" y="492"/>
                    </a:lnTo>
                    <a:lnTo>
                      <a:pt x="783" y="492"/>
                    </a:lnTo>
                    <a:lnTo>
                      <a:pt x="783" y="523"/>
                    </a:lnTo>
                    <a:lnTo>
                      <a:pt x="768" y="538"/>
                    </a:lnTo>
                    <a:lnTo>
                      <a:pt x="584" y="538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15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2" y="1538"/>
                    </a:lnTo>
                    <a:lnTo>
                      <a:pt x="261" y="1569"/>
                    </a:lnTo>
                    <a:lnTo>
                      <a:pt x="200" y="1600"/>
                    </a:lnTo>
                    <a:lnTo>
                      <a:pt x="154" y="1615"/>
                    </a:lnTo>
                    <a:lnTo>
                      <a:pt x="108" y="1615"/>
                    </a:lnTo>
                    <a:lnTo>
                      <a:pt x="62" y="1600"/>
                    </a:lnTo>
                    <a:lnTo>
                      <a:pt x="31" y="1569"/>
                    </a:lnTo>
                    <a:lnTo>
                      <a:pt x="16" y="1538"/>
                    </a:lnTo>
                    <a:lnTo>
                      <a:pt x="0" y="1492"/>
                    </a:lnTo>
                    <a:lnTo>
                      <a:pt x="16" y="1446"/>
                    </a:lnTo>
                    <a:lnTo>
                      <a:pt x="31" y="1415"/>
                    </a:lnTo>
                    <a:lnTo>
                      <a:pt x="92" y="1384"/>
                    </a:lnTo>
                    <a:lnTo>
                      <a:pt x="108" y="1384"/>
                    </a:lnTo>
                    <a:lnTo>
                      <a:pt x="139" y="1400"/>
                    </a:lnTo>
                    <a:lnTo>
                      <a:pt x="154" y="1415"/>
                    </a:lnTo>
                    <a:lnTo>
                      <a:pt x="154" y="1477"/>
                    </a:lnTo>
                    <a:lnTo>
                      <a:pt x="139" y="1492"/>
                    </a:lnTo>
                    <a:lnTo>
                      <a:pt x="123" y="1523"/>
                    </a:lnTo>
                    <a:lnTo>
                      <a:pt x="92" y="1538"/>
                    </a:lnTo>
                    <a:lnTo>
                      <a:pt x="62" y="1538"/>
                    </a:lnTo>
                    <a:lnTo>
                      <a:pt x="123" y="1569"/>
                    </a:lnTo>
                    <a:lnTo>
                      <a:pt x="154" y="1569"/>
                    </a:lnTo>
                    <a:lnTo>
                      <a:pt x="215" y="1538"/>
                    </a:lnTo>
                    <a:lnTo>
                      <a:pt x="246" y="1461"/>
                    </a:lnTo>
                    <a:lnTo>
                      <a:pt x="277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7" y="523"/>
                    </a:lnTo>
                    <a:lnTo>
                      <a:pt x="277" y="492"/>
                    </a:lnTo>
                    <a:lnTo>
                      <a:pt x="292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1" y="277"/>
                    </a:lnTo>
                    <a:lnTo>
                      <a:pt x="491" y="231"/>
                    </a:lnTo>
                    <a:lnTo>
                      <a:pt x="538" y="138"/>
                    </a:lnTo>
                    <a:lnTo>
                      <a:pt x="599" y="46"/>
                    </a:lnTo>
                    <a:lnTo>
                      <a:pt x="645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5" name="Freeform 181"/>
              <p:cNvSpPr>
                <a:spLocks/>
              </p:cNvSpPr>
              <p:nvPr/>
            </p:nvSpPr>
            <p:spPr bwMode="auto">
              <a:xfrm>
                <a:off x="6202" y="31468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3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3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6" name="Freeform 182"/>
              <p:cNvSpPr>
                <a:spLocks/>
              </p:cNvSpPr>
              <p:nvPr/>
            </p:nvSpPr>
            <p:spPr bwMode="auto">
              <a:xfrm>
                <a:off x="6755" y="32021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3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70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7"/>
                  </a:cxn>
                  <a:cxn ang="0">
                    <a:pos x="430" y="139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3" y="693"/>
                  </a:cxn>
                  <a:cxn ang="0">
                    <a:pos x="230" y="170"/>
                  </a:cxn>
                  <a:cxn ang="0">
                    <a:pos x="215" y="47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70"/>
                  </a:cxn>
                  <a:cxn ang="0">
                    <a:pos x="31" y="277"/>
                  </a:cxn>
                  <a:cxn ang="0">
                    <a:pos x="0" y="293"/>
                  </a:cxn>
                  <a:cxn ang="0">
                    <a:pos x="15" y="200"/>
                  </a:cxn>
                  <a:cxn ang="0">
                    <a:pos x="77" y="47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3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70"/>
                    </a:lnTo>
                    <a:lnTo>
                      <a:pt x="691" y="693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70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4" y="508"/>
                    </a:lnTo>
                    <a:lnTo>
                      <a:pt x="706" y="262"/>
                    </a:lnTo>
                    <a:lnTo>
                      <a:pt x="721" y="170"/>
                    </a:lnTo>
                    <a:lnTo>
                      <a:pt x="721" y="139"/>
                    </a:lnTo>
                    <a:lnTo>
                      <a:pt x="706" y="93"/>
                    </a:lnTo>
                    <a:lnTo>
                      <a:pt x="691" y="77"/>
                    </a:lnTo>
                    <a:lnTo>
                      <a:pt x="675" y="47"/>
                    </a:lnTo>
                    <a:lnTo>
                      <a:pt x="629" y="47"/>
                    </a:lnTo>
                    <a:lnTo>
                      <a:pt x="522" y="77"/>
                    </a:lnTo>
                    <a:lnTo>
                      <a:pt x="430" y="139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3"/>
                    </a:lnTo>
                    <a:lnTo>
                      <a:pt x="215" y="739"/>
                    </a:lnTo>
                    <a:lnTo>
                      <a:pt x="215" y="770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3"/>
                    </a:lnTo>
                    <a:lnTo>
                      <a:pt x="199" y="262"/>
                    </a:lnTo>
                    <a:lnTo>
                      <a:pt x="230" y="170"/>
                    </a:lnTo>
                    <a:lnTo>
                      <a:pt x="230" y="77"/>
                    </a:lnTo>
                    <a:lnTo>
                      <a:pt x="215" y="47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7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70"/>
                    </a:lnTo>
                    <a:lnTo>
                      <a:pt x="46" y="247"/>
                    </a:lnTo>
                    <a:lnTo>
                      <a:pt x="31" y="277"/>
                    </a:lnTo>
                    <a:lnTo>
                      <a:pt x="31" y="293"/>
                    </a:lnTo>
                    <a:lnTo>
                      <a:pt x="0" y="293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7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7" name="Freeform 183"/>
              <p:cNvSpPr>
                <a:spLocks/>
              </p:cNvSpPr>
              <p:nvPr/>
            </p:nvSpPr>
            <p:spPr bwMode="auto">
              <a:xfrm>
                <a:off x="7875" y="31483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3" y="892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3" y="892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8" name="Freeform 184"/>
              <p:cNvSpPr>
                <a:spLocks noEditPoints="1"/>
              </p:cNvSpPr>
              <p:nvPr/>
            </p:nvSpPr>
            <p:spPr bwMode="auto">
              <a:xfrm>
                <a:off x="8627" y="31360"/>
                <a:ext cx="1535" cy="1446"/>
              </a:xfrm>
              <a:custGeom>
                <a:avLst/>
                <a:gdLst/>
                <a:ahLst/>
                <a:cxnLst>
                  <a:cxn ang="0">
                    <a:pos x="1305" y="569"/>
                  </a:cxn>
                  <a:cxn ang="0">
                    <a:pos x="1397" y="646"/>
                  </a:cxn>
                  <a:cxn ang="0">
                    <a:pos x="1259" y="661"/>
                  </a:cxn>
                  <a:cxn ang="0">
                    <a:pos x="798" y="738"/>
                  </a:cxn>
                  <a:cxn ang="0">
                    <a:pos x="921" y="861"/>
                  </a:cxn>
                  <a:cxn ang="0">
                    <a:pos x="1059" y="861"/>
                  </a:cxn>
                  <a:cxn ang="0">
                    <a:pos x="1059" y="908"/>
                  </a:cxn>
                  <a:cxn ang="0">
                    <a:pos x="783" y="938"/>
                  </a:cxn>
                  <a:cxn ang="0">
                    <a:pos x="798" y="1154"/>
                  </a:cxn>
                  <a:cxn ang="0">
                    <a:pos x="1090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6" y="1354"/>
                  </a:cxn>
                  <a:cxn ang="0">
                    <a:pos x="123" y="1246"/>
                  </a:cxn>
                  <a:cxn ang="0">
                    <a:pos x="369" y="938"/>
                  </a:cxn>
                  <a:cxn ang="0">
                    <a:pos x="430" y="815"/>
                  </a:cxn>
                  <a:cxn ang="0">
                    <a:pos x="537" y="908"/>
                  </a:cxn>
                  <a:cxn ang="0">
                    <a:pos x="537" y="954"/>
                  </a:cxn>
                  <a:cxn ang="0">
                    <a:pos x="553" y="1031"/>
                  </a:cxn>
                  <a:cxn ang="0">
                    <a:pos x="706" y="1138"/>
                  </a:cxn>
                  <a:cxn ang="0">
                    <a:pos x="691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8" y="754"/>
                  </a:cxn>
                  <a:cxn ang="0">
                    <a:pos x="706" y="646"/>
                  </a:cxn>
                  <a:cxn ang="0">
                    <a:pos x="1121" y="569"/>
                  </a:cxn>
                  <a:cxn ang="0">
                    <a:pos x="844" y="77"/>
                  </a:cxn>
                  <a:cxn ang="0">
                    <a:pos x="568" y="138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1"/>
                  </a:cxn>
                  <a:cxn ang="0">
                    <a:pos x="768" y="308"/>
                  </a:cxn>
                  <a:cxn ang="0">
                    <a:pos x="599" y="384"/>
                  </a:cxn>
                  <a:cxn ang="0">
                    <a:pos x="706" y="461"/>
                  </a:cxn>
                  <a:cxn ang="0">
                    <a:pos x="829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8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69"/>
                  </a:cxn>
                  <a:cxn ang="0">
                    <a:pos x="645" y="538"/>
                  </a:cxn>
                  <a:cxn ang="0">
                    <a:pos x="614" y="584"/>
                  </a:cxn>
                  <a:cxn ang="0">
                    <a:pos x="583" y="554"/>
                  </a:cxn>
                  <a:cxn ang="0">
                    <a:pos x="507" y="261"/>
                  </a:cxn>
                  <a:cxn ang="0">
                    <a:pos x="445" y="61"/>
                  </a:cxn>
                  <a:cxn ang="0">
                    <a:pos x="553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5" h="1446">
                    <a:moveTo>
                      <a:pt x="1213" y="554"/>
                    </a:moveTo>
                    <a:lnTo>
                      <a:pt x="1243" y="554"/>
                    </a:lnTo>
                    <a:lnTo>
                      <a:pt x="1305" y="569"/>
                    </a:lnTo>
                    <a:lnTo>
                      <a:pt x="1381" y="600"/>
                    </a:lnTo>
                    <a:lnTo>
                      <a:pt x="1412" y="631"/>
                    </a:lnTo>
                    <a:lnTo>
                      <a:pt x="1397" y="646"/>
                    </a:lnTo>
                    <a:lnTo>
                      <a:pt x="1381" y="646"/>
                    </a:lnTo>
                    <a:lnTo>
                      <a:pt x="1351" y="661"/>
                    </a:lnTo>
                    <a:lnTo>
                      <a:pt x="1259" y="661"/>
                    </a:lnTo>
                    <a:lnTo>
                      <a:pt x="982" y="677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8"/>
                    </a:lnTo>
                    <a:lnTo>
                      <a:pt x="860" y="892"/>
                    </a:lnTo>
                    <a:lnTo>
                      <a:pt x="921" y="861"/>
                    </a:lnTo>
                    <a:lnTo>
                      <a:pt x="967" y="846"/>
                    </a:lnTo>
                    <a:lnTo>
                      <a:pt x="1028" y="846"/>
                    </a:lnTo>
                    <a:lnTo>
                      <a:pt x="1059" y="861"/>
                    </a:lnTo>
                    <a:lnTo>
                      <a:pt x="1090" y="892"/>
                    </a:lnTo>
                    <a:lnTo>
                      <a:pt x="1090" y="908"/>
                    </a:lnTo>
                    <a:lnTo>
                      <a:pt x="1059" y="908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3" y="938"/>
                    </a:lnTo>
                    <a:lnTo>
                      <a:pt x="783" y="1046"/>
                    </a:lnTo>
                    <a:lnTo>
                      <a:pt x="768" y="1154"/>
                    </a:lnTo>
                    <a:lnTo>
                      <a:pt x="798" y="1154"/>
                    </a:lnTo>
                    <a:lnTo>
                      <a:pt x="814" y="1169"/>
                    </a:lnTo>
                    <a:lnTo>
                      <a:pt x="967" y="1246"/>
                    </a:lnTo>
                    <a:lnTo>
                      <a:pt x="1090" y="1292"/>
                    </a:lnTo>
                    <a:lnTo>
                      <a:pt x="1228" y="1308"/>
                    </a:lnTo>
                    <a:lnTo>
                      <a:pt x="1351" y="1308"/>
                    </a:lnTo>
                    <a:lnTo>
                      <a:pt x="1504" y="1323"/>
                    </a:lnTo>
                    <a:lnTo>
                      <a:pt x="1535" y="1323"/>
                    </a:lnTo>
                    <a:lnTo>
                      <a:pt x="1535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5" y="1431"/>
                    </a:lnTo>
                    <a:lnTo>
                      <a:pt x="1243" y="1446"/>
                    </a:lnTo>
                    <a:lnTo>
                      <a:pt x="1121" y="1446"/>
                    </a:lnTo>
                    <a:lnTo>
                      <a:pt x="783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9" y="1108"/>
                    </a:lnTo>
                    <a:lnTo>
                      <a:pt x="307" y="1169"/>
                    </a:lnTo>
                    <a:lnTo>
                      <a:pt x="184" y="1277"/>
                    </a:lnTo>
                    <a:lnTo>
                      <a:pt x="92" y="1338"/>
                    </a:lnTo>
                    <a:lnTo>
                      <a:pt x="16" y="1354"/>
                    </a:lnTo>
                    <a:lnTo>
                      <a:pt x="0" y="1354"/>
                    </a:lnTo>
                    <a:lnTo>
                      <a:pt x="62" y="1292"/>
                    </a:lnTo>
                    <a:lnTo>
                      <a:pt x="123" y="1246"/>
                    </a:lnTo>
                    <a:lnTo>
                      <a:pt x="200" y="1169"/>
                    </a:lnTo>
                    <a:lnTo>
                      <a:pt x="307" y="1046"/>
                    </a:lnTo>
                    <a:lnTo>
                      <a:pt x="369" y="938"/>
                    </a:lnTo>
                    <a:lnTo>
                      <a:pt x="384" y="861"/>
                    </a:lnTo>
                    <a:lnTo>
                      <a:pt x="384" y="815"/>
                    </a:lnTo>
                    <a:lnTo>
                      <a:pt x="430" y="815"/>
                    </a:lnTo>
                    <a:lnTo>
                      <a:pt x="491" y="846"/>
                    </a:lnTo>
                    <a:lnTo>
                      <a:pt x="522" y="877"/>
                    </a:lnTo>
                    <a:lnTo>
                      <a:pt x="537" y="908"/>
                    </a:lnTo>
                    <a:lnTo>
                      <a:pt x="553" y="923"/>
                    </a:lnTo>
                    <a:lnTo>
                      <a:pt x="553" y="938"/>
                    </a:lnTo>
                    <a:lnTo>
                      <a:pt x="537" y="954"/>
                    </a:lnTo>
                    <a:lnTo>
                      <a:pt x="507" y="969"/>
                    </a:lnTo>
                    <a:lnTo>
                      <a:pt x="491" y="1000"/>
                    </a:lnTo>
                    <a:lnTo>
                      <a:pt x="553" y="1031"/>
                    </a:lnTo>
                    <a:lnTo>
                      <a:pt x="599" y="1077"/>
                    </a:lnTo>
                    <a:lnTo>
                      <a:pt x="645" y="1108"/>
                    </a:lnTo>
                    <a:lnTo>
                      <a:pt x="706" y="1138"/>
                    </a:lnTo>
                    <a:lnTo>
                      <a:pt x="706" y="831"/>
                    </a:lnTo>
                    <a:lnTo>
                      <a:pt x="691" y="784"/>
                    </a:lnTo>
                    <a:lnTo>
                      <a:pt x="691" y="738"/>
                    </a:lnTo>
                    <a:lnTo>
                      <a:pt x="675" y="723"/>
                    </a:lnTo>
                    <a:lnTo>
                      <a:pt x="461" y="754"/>
                    </a:lnTo>
                    <a:lnTo>
                      <a:pt x="353" y="784"/>
                    </a:lnTo>
                    <a:lnTo>
                      <a:pt x="261" y="800"/>
                    </a:lnTo>
                    <a:lnTo>
                      <a:pt x="215" y="815"/>
                    </a:lnTo>
                    <a:lnTo>
                      <a:pt x="184" y="815"/>
                    </a:lnTo>
                    <a:lnTo>
                      <a:pt x="123" y="784"/>
                    </a:lnTo>
                    <a:lnTo>
                      <a:pt x="108" y="769"/>
                    </a:lnTo>
                    <a:lnTo>
                      <a:pt x="108" y="754"/>
                    </a:lnTo>
                    <a:lnTo>
                      <a:pt x="123" y="738"/>
                    </a:lnTo>
                    <a:lnTo>
                      <a:pt x="461" y="692"/>
                    </a:lnTo>
                    <a:lnTo>
                      <a:pt x="706" y="646"/>
                    </a:lnTo>
                    <a:lnTo>
                      <a:pt x="906" y="615"/>
                    </a:lnTo>
                    <a:lnTo>
                      <a:pt x="1028" y="600"/>
                    </a:lnTo>
                    <a:lnTo>
                      <a:pt x="1121" y="569"/>
                    </a:lnTo>
                    <a:lnTo>
                      <a:pt x="1182" y="569"/>
                    </a:lnTo>
                    <a:lnTo>
                      <a:pt x="1213" y="554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8"/>
                    </a:lnTo>
                    <a:lnTo>
                      <a:pt x="568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5" y="261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4" y="246"/>
                    </a:lnTo>
                    <a:lnTo>
                      <a:pt x="829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4" y="292"/>
                    </a:lnTo>
                    <a:lnTo>
                      <a:pt x="768" y="308"/>
                    </a:lnTo>
                    <a:lnTo>
                      <a:pt x="706" y="308"/>
                    </a:lnTo>
                    <a:lnTo>
                      <a:pt x="583" y="338"/>
                    </a:lnTo>
                    <a:lnTo>
                      <a:pt x="599" y="384"/>
                    </a:lnTo>
                    <a:lnTo>
                      <a:pt x="599" y="477"/>
                    </a:lnTo>
                    <a:lnTo>
                      <a:pt x="645" y="461"/>
                    </a:lnTo>
                    <a:lnTo>
                      <a:pt x="706" y="461"/>
                    </a:lnTo>
                    <a:lnTo>
                      <a:pt x="768" y="431"/>
                    </a:lnTo>
                    <a:lnTo>
                      <a:pt x="814" y="431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6" y="400"/>
                    </a:lnTo>
                    <a:lnTo>
                      <a:pt x="936" y="184"/>
                    </a:lnTo>
                    <a:lnTo>
                      <a:pt x="952" y="123"/>
                    </a:lnTo>
                    <a:lnTo>
                      <a:pt x="952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6" y="0"/>
                    </a:moveTo>
                    <a:lnTo>
                      <a:pt x="998" y="0"/>
                    </a:lnTo>
                    <a:lnTo>
                      <a:pt x="1044" y="31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8"/>
                    </a:lnTo>
                    <a:lnTo>
                      <a:pt x="1044" y="231"/>
                    </a:lnTo>
                    <a:lnTo>
                      <a:pt x="967" y="538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60" y="508"/>
                    </a:lnTo>
                    <a:lnTo>
                      <a:pt x="768" y="508"/>
                    </a:lnTo>
                    <a:lnTo>
                      <a:pt x="645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4" y="584"/>
                    </a:lnTo>
                    <a:lnTo>
                      <a:pt x="614" y="569"/>
                    </a:lnTo>
                    <a:lnTo>
                      <a:pt x="599" y="569"/>
                    </a:lnTo>
                    <a:lnTo>
                      <a:pt x="583" y="554"/>
                    </a:lnTo>
                    <a:lnTo>
                      <a:pt x="553" y="492"/>
                    </a:lnTo>
                    <a:lnTo>
                      <a:pt x="537" y="446"/>
                    </a:lnTo>
                    <a:lnTo>
                      <a:pt x="507" y="261"/>
                    </a:lnTo>
                    <a:lnTo>
                      <a:pt x="461" y="154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7" y="61"/>
                    </a:lnTo>
                    <a:lnTo>
                      <a:pt x="537" y="77"/>
                    </a:lnTo>
                    <a:lnTo>
                      <a:pt x="553" y="77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9" name="Freeform 185"/>
              <p:cNvSpPr>
                <a:spLocks/>
              </p:cNvSpPr>
              <p:nvPr/>
            </p:nvSpPr>
            <p:spPr bwMode="auto">
              <a:xfrm>
                <a:off x="10254" y="31944"/>
                <a:ext cx="1489" cy="277"/>
              </a:xfrm>
              <a:custGeom>
                <a:avLst/>
                <a:gdLst/>
                <a:ahLst/>
                <a:cxnLst>
                  <a:cxn ang="0">
                    <a:pos x="1243" y="0"/>
                  </a:cxn>
                  <a:cxn ang="0">
                    <a:pos x="1304" y="0"/>
                  </a:cxn>
                  <a:cxn ang="0">
                    <a:pos x="1335" y="16"/>
                  </a:cxn>
                  <a:cxn ang="0">
                    <a:pos x="1366" y="47"/>
                  </a:cxn>
                  <a:cxn ang="0">
                    <a:pos x="1412" y="62"/>
                  </a:cxn>
                  <a:cxn ang="0">
                    <a:pos x="1443" y="93"/>
                  </a:cxn>
                  <a:cxn ang="0">
                    <a:pos x="1458" y="124"/>
                  </a:cxn>
                  <a:cxn ang="0">
                    <a:pos x="1473" y="139"/>
                  </a:cxn>
                  <a:cxn ang="0">
                    <a:pos x="1489" y="170"/>
                  </a:cxn>
                  <a:cxn ang="0">
                    <a:pos x="1489" y="185"/>
                  </a:cxn>
                  <a:cxn ang="0">
                    <a:pos x="1473" y="200"/>
                  </a:cxn>
                  <a:cxn ang="0">
                    <a:pos x="1412" y="200"/>
                  </a:cxn>
                  <a:cxn ang="0">
                    <a:pos x="1320" y="185"/>
                  </a:cxn>
                  <a:cxn ang="0">
                    <a:pos x="1212" y="170"/>
                  </a:cxn>
                  <a:cxn ang="0">
                    <a:pos x="982" y="170"/>
                  </a:cxn>
                  <a:cxn ang="0">
                    <a:pos x="675" y="200"/>
                  </a:cxn>
                  <a:cxn ang="0">
                    <a:pos x="476" y="216"/>
                  </a:cxn>
                  <a:cxn ang="0">
                    <a:pos x="338" y="247"/>
                  </a:cxn>
                  <a:cxn ang="0">
                    <a:pos x="246" y="262"/>
                  </a:cxn>
                  <a:cxn ang="0">
                    <a:pos x="199" y="277"/>
                  </a:cxn>
                  <a:cxn ang="0">
                    <a:pos x="123" y="277"/>
                  </a:cxn>
                  <a:cxn ang="0">
                    <a:pos x="77" y="247"/>
                  </a:cxn>
                  <a:cxn ang="0">
                    <a:pos x="31" y="231"/>
                  </a:cxn>
                  <a:cxn ang="0">
                    <a:pos x="0" y="170"/>
                  </a:cxn>
                  <a:cxn ang="0">
                    <a:pos x="31" y="139"/>
                  </a:cxn>
                  <a:cxn ang="0">
                    <a:pos x="138" y="139"/>
                  </a:cxn>
                  <a:cxn ang="0">
                    <a:pos x="230" y="124"/>
                  </a:cxn>
                  <a:cxn ang="0">
                    <a:pos x="353" y="124"/>
                  </a:cxn>
                  <a:cxn ang="0">
                    <a:pos x="522" y="93"/>
                  </a:cxn>
                  <a:cxn ang="0">
                    <a:pos x="737" y="77"/>
                  </a:cxn>
                  <a:cxn ang="0">
                    <a:pos x="1044" y="47"/>
                  </a:cxn>
                  <a:cxn ang="0">
                    <a:pos x="1120" y="31"/>
                  </a:cxn>
                  <a:cxn ang="0">
                    <a:pos x="1166" y="31"/>
                  </a:cxn>
                  <a:cxn ang="0">
                    <a:pos x="1212" y="16"/>
                  </a:cxn>
                  <a:cxn ang="0">
                    <a:pos x="1243" y="0"/>
                  </a:cxn>
                </a:cxnLst>
                <a:rect l="0" t="0" r="r" b="b"/>
                <a:pathLst>
                  <a:path w="1489" h="277">
                    <a:moveTo>
                      <a:pt x="1243" y="0"/>
                    </a:moveTo>
                    <a:lnTo>
                      <a:pt x="1304" y="0"/>
                    </a:lnTo>
                    <a:lnTo>
                      <a:pt x="1335" y="16"/>
                    </a:lnTo>
                    <a:lnTo>
                      <a:pt x="1366" y="47"/>
                    </a:lnTo>
                    <a:lnTo>
                      <a:pt x="1412" y="62"/>
                    </a:lnTo>
                    <a:lnTo>
                      <a:pt x="1443" y="93"/>
                    </a:lnTo>
                    <a:lnTo>
                      <a:pt x="1458" y="124"/>
                    </a:lnTo>
                    <a:lnTo>
                      <a:pt x="1473" y="139"/>
                    </a:lnTo>
                    <a:lnTo>
                      <a:pt x="1489" y="170"/>
                    </a:lnTo>
                    <a:lnTo>
                      <a:pt x="1489" y="185"/>
                    </a:lnTo>
                    <a:lnTo>
                      <a:pt x="1473" y="200"/>
                    </a:lnTo>
                    <a:lnTo>
                      <a:pt x="1412" y="200"/>
                    </a:lnTo>
                    <a:lnTo>
                      <a:pt x="1320" y="185"/>
                    </a:lnTo>
                    <a:lnTo>
                      <a:pt x="1212" y="170"/>
                    </a:lnTo>
                    <a:lnTo>
                      <a:pt x="982" y="170"/>
                    </a:lnTo>
                    <a:lnTo>
                      <a:pt x="675" y="200"/>
                    </a:lnTo>
                    <a:lnTo>
                      <a:pt x="476" y="216"/>
                    </a:lnTo>
                    <a:lnTo>
                      <a:pt x="338" y="247"/>
                    </a:lnTo>
                    <a:lnTo>
                      <a:pt x="246" y="262"/>
                    </a:lnTo>
                    <a:lnTo>
                      <a:pt x="199" y="277"/>
                    </a:lnTo>
                    <a:lnTo>
                      <a:pt x="123" y="277"/>
                    </a:lnTo>
                    <a:lnTo>
                      <a:pt x="77" y="247"/>
                    </a:lnTo>
                    <a:lnTo>
                      <a:pt x="31" y="231"/>
                    </a:lnTo>
                    <a:lnTo>
                      <a:pt x="0" y="170"/>
                    </a:lnTo>
                    <a:lnTo>
                      <a:pt x="31" y="139"/>
                    </a:lnTo>
                    <a:lnTo>
                      <a:pt x="138" y="139"/>
                    </a:lnTo>
                    <a:lnTo>
                      <a:pt x="230" y="124"/>
                    </a:lnTo>
                    <a:lnTo>
                      <a:pt x="353" y="124"/>
                    </a:lnTo>
                    <a:lnTo>
                      <a:pt x="522" y="93"/>
                    </a:lnTo>
                    <a:lnTo>
                      <a:pt x="737" y="77"/>
                    </a:lnTo>
                    <a:lnTo>
                      <a:pt x="1044" y="47"/>
                    </a:lnTo>
                    <a:lnTo>
                      <a:pt x="1120" y="31"/>
                    </a:lnTo>
                    <a:lnTo>
                      <a:pt x="1166" y="31"/>
                    </a:lnTo>
                    <a:lnTo>
                      <a:pt x="1212" y="16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0" name="Freeform 186"/>
              <p:cNvSpPr>
                <a:spLocks noEditPoints="1"/>
              </p:cNvSpPr>
              <p:nvPr/>
            </p:nvSpPr>
            <p:spPr bwMode="auto">
              <a:xfrm>
                <a:off x="11973" y="31344"/>
                <a:ext cx="1458" cy="1431"/>
              </a:xfrm>
              <a:custGeom>
                <a:avLst/>
                <a:gdLst/>
                <a:ahLst/>
                <a:cxnLst>
                  <a:cxn ang="0">
                    <a:pos x="875" y="847"/>
                  </a:cxn>
                  <a:cxn ang="0">
                    <a:pos x="997" y="1000"/>
                  </a:cxn>
                  <a:cxn ang="0">
                    <a:pos x="1089" y="877"/>
                  </a:cxn>
                  <a:cxn ang="0">
                    <a:pos x="1151" y="231"/>
                  </a:cxn>
                  <a:cxn ang="0">
                    <a:pos x="1043" y="339"/>
                  </a:cxn>
                  <a:cxn ang="0">
                    <a:pos x="1013" y="508"/>
                  </a:cxn>
                  <a:cxn ang="0">
                    <a:pos x="1212" y="508"/>
                  </a:cxn>
                  <a:cxn ang="0">
                    <a:pos x="1135" y="554"/>
                  </a:cxn>
                  <a:cxn ang="0">
                    <a:pos x="1013" y="754"/>
                  </a:cxn>
                  <a:cxn ang="0">
                    <a:pos x="1151" y="754"/>
                  </a:cxn>
                  <a:cxn ang="0">
                    <a:pos x="1212" y="831"/>
                  </a:cxn>
                  <a:cxn ang="0">
                    <a:pos x="1135" y="939"/>
                  </a:cxn>
                  <a:cxn ang="0">
                    <a:pos x="1151" y="1031"/>
                  </a:cxn>
                  <a:cxn ang="0">
                    <a:pos x="890" y="1062"/>
                  </a:cxn>
                  <a:cxn ang="0">
                    <a:pos x="859" y="1093"/>
                  </a:cxn>
                  <a:cxn ang="0">
                    <a:pos x="767" y="785"/>
                  </a:cxn>
                  <a:cxn ang="0">
                    <a:pos x="890" y="785"/>
                  </a:cxn>
                  <a:cxn ang="0">
                    <a:pos x="921" y="616"/>
                  </a:cxn>
                  <a:cxn ang="0">
                    <a:pos x="767" y="585"/>
                  </a:cxn>
                  <a:cxn ang="0">
                    <a:pos x="875" y="554"/>
                  </a:cxn>
                  <a:cxn ang="0">
                    <a:pos x="905" y="324"/>
                  </a:cxn>
                  <a:cxn ang="0">
                    <a:pos x="736" y="339"/>
                  </a:cxn>
                  <a:cxn ang="0">
                    <a:pos x="675" y="847"/>
                  </a:cxn>
                  <a:cxn ang="0">
                    <a:pos x="1013" y="1231"/>
                  </a:cxn>
                  <a:cxn ang="0">
                    <a:pos x="1289" y="1231"/>
                  </a:cxn>
                  <a:cxn ang="0">
                    <a:pos x="1304" y="370"/>
                  </a:cxn>
                  <a:cxn ang="0">
                    <a:pos x="1151" y="231"/>
                  </a:cxn>
                  <a:cxn ang="0">
                    <a:pos x="1458" y="247"/>
                  </a:cxn>
                  <a:cxn ang="0">
                    <a:pos x="1396" y="1400"/>
                  </a:cxn>
                  <a:cxn ang="0">
                    <a:pos x="1320" y="1370"/>
                  </a:cxn>
                  <a:cxn ang="0">
                    <a:pos x="997" y="1262"/>
                  </a:cxn>
                  <a:cxn ang="0">
                    <a:pos x="675" y="1293"/>
                  </a:cxn>
                  <a:cxn ang="0">
                    <a:pos x="614" y="1370"/>
                  </a:cxn>
                  <a:cxn ang="0">
                    <a:pos x="552" y="1139"/>
                  </a:cxn>
                  <a:cxn ang="0">
                    <a:pos x="614" y="539"/>
                  </a:cxn>
                  <a:cxn ang="0">
                    <a:pos x="583" y="262"/>
                  </a:cxn>
                  <a:cxn ang="0">
                    <a:pos x="690" y="262"/>
                  </a:cxn>
                  <a:cxn ang="0">
                    <a:pos x="1258" y="154"/>
                  </a:cxn>
                  <a:cxn ang="0">
                    <a:pos x="522" y="31"/>
                  </a:cxn>
                  <a:cxn ang="0">
                    <a:pos x="506" y="216"/>
                  </a:cxn>
                  <a:cxn ang="0">
                    <a:pos x="353" y="524"/>
                  </a:cxn>
                  <a:cxn ang="0">
                    <a:pos x="399" y="724"/>
                  </a:cxn>
                  <a:cxn ang="0">
                    <a:pos x="353" y="1400"/>
                  </a:cxn>
                  <a:cxn ang="0">
                    <a:pos x="261" y="1370"/>
                  </a:cxn>
                  <a:cxn ang="0">
                    <a:pos x="276" y="1139"/>
                  </a:cxn>
                  <a:cxn ang="0">
                    <a:pos x="291" y="631"/>
                  </a:cxn>
                  <a:cxn ang="0">
                    <a:pos x="138" y="708"/>
                  </a:cxn>
                  <a:cxn ang="0">
                    <a:pos x="0" y="785"/>
                  </a:cxn>
                  <a:cxn ang="0">
                    <a:pos x="353" y="277"/>
                  </a:cxn>
                  <a:cxn ang="0">
                    <a:pos x="414" y="47"/>
                  </a:cxn>
                </a:cxnLst>
                <a:rect l="0" t="0" r="r" b="b"/>
                <a:pathLst>
                  <a:path w="1458" h="1431">
                    <a:moveTo>
                      <a:pt x="1043" y="816"/>
                    </a:moveTo>
                    <a:lnTo>
                      <a:pt x="997" y="831"/>
                    </a:lnTo>
                    <a:lnTo>
                      <a:pt x="951" y="831"/>
                    </a:lnTo>
                    <a:lnTo>
                      <a:pt x="875" y="847"/>
                    </a:lnTo>
                    <a:lnTo>
                      <a:pt x="875" y="939"/>
                    </a:lnTo>
                    <a:lnTo>
                      <a:pt x="890" y="1016"/>
                    </a:lnTo>
                    <a:lnTo>
                      <a:pt x="951" y="1000"/>
                    </a:lnTo>
                    <a:lnTo>
                      <a:pt x="997" y="1000"/>
                    </a:lnTo>
                    <a:lnTo>
                      <a:pt x="1028" y="985"/>
                    </a:lnTo>
                    <a:lnTo>
                      <a:pt x="1043" y="985"/>
                    </a:lnTo>
                    <a:lnTo>
                      <a:pt x="1059" y="939"/>
                    </a:lnTo>
                    <a:lnTo>
                      <a:pt x="1089" y="877"/>
                    </a:lnTo>
                    <a:lnTo>
                      <a:pt x="1089" y="831"/>
                    </a:lnTo>
                    <a:lnTo>
                      <a:pt x="1074" y="816"/>
                    </a:lnTo>
                    <a:lnTo>
                      <a:pt x="1043" y="816"/>
                    </a:lnTo>
                    <a:close/>
                    <a:moveTo>
                      <a:pt x="1151" y="231"/>
                    </a:moveTo>
                    <a:lnTo>
                      <a:pt x="1059" y="247"/>
                    </a:lnTo>
                    <a:lnTo>
                      <a:pt x="951" y="277"/>
                    </a:lnTo>
                    <a:lnTo>
                      <a:pt x="1013" y="308"/>
                    </a:lnTo>
                    <a:lnTo>
                      <a:pt x="1043" y="339"/>
                    </a:lnTo>
                    <a:lnTo>
                      <a:pt x="1043" y="354"/>
                    </a:lnTo>
                    <a:lnTo>
                      <a:pt x="1028" y="416"/>
                    </a:lnTo>
                    <a:lnTo>
                      <a:pt x="1013" y="462"/>
                    </a:lnTo>
                    <a:lnTo>
                      <a:pt x="1013" y="508"/>
                    </a:lnTo>
                    <a:lnTo>
                      <a:pt x="1074" y="493"/>
                    </a:lnTo>
                    <a:lnTo>
                      <a:pt x="1120" y="477"/>
                    </a:lnTo>
                    <a:lnTo>
                      <a:pt x="1181" y="477"/>
                    </a:lnTo>
                    <a:lnTo>
                      <a:pt x="1212" y="508"/>
                    </a:lnTo>
                    <a:lnTo>
                      <a:pt x="1212" y="524"/>
                    </a:lnTo>
                    <a:lnTo>
                      <a:pt x="1197" y="539"/>
                    </a:lnTo>
                    <a:lnTo>
                      <a:pt x="1181" y="539"/>
                    </a:lnTo>
                    <a:lnTo>
                      <a:pt x="1135" y="554"/>
                    </a:lnTo>
                    <a:lnTo>
                      <a:pt x="1074" y="570"/>
                    </a:lnTo>
                    <a:lnTo>
                      <a:pt x="997" y="585"/>
                    </a:lnTo>
                    <a:lnTo>
                      <a:pt x="967" y="770"/>
                    </a:lnTo>
                    <a:lnTo>
                      <a:pt x="1013" y="754"/>
                    </a:lnTo>
                    <a:lnTo>
                      <a:pt x="1043" y="739"/>
                    </a:lnTo>
                    <a:lnTo>
                      <a:pt x="1059" y="724"/>
                    </a:lnTo>
                    <a:lnTo>
                      <a:pt x="1120" y="724"/>
                    </a:lnTo>
                    <a:lnTo>
                      <a:pt x="1151" y="754"/>
                    </a:lnTo>
                    <a:lnTo>
                      <a:pt x="1181" y="770"/>
                    </a:lnTo>
                    <a:lnTo>
                      <a:pt x="1197" y="800"/>
                    </a:lnTo>
                    <a:lnTo>
                      <a:pt x="1212" y="816"/>
                    </a:lnTo>
                    <a:lnTo>
                      <a:pt x="1212" y="831"/>
                    </a:lnTo>
                    <a:lnTo>
                      <a:pt x="1181" y="862"/>
                    </a:lnTo>
                    <a:lnTo>
                      <a:pt x="1181" y="877"/>
                    </a:lnTo>
                    <a:lnTo>
                      <a:pt x="1166" y="893"/>
                    </a:lnTo>
                    <a:lnTo>
                      <a:pt x="1135" y="939"/>
                    </a:lnTo>
                    <a:lnTo>
                      <a:pt x="1120" y="1000"/>
                    </a:lnTo>
                    <a:lnTo>
                      <a:pt x="1135" y="1016"/>
                    </a:lnTo>
                    <a:lnTo>
                      <a:pt x="1151" y="1016"/>
                    </a:lnTo>
                    <a:lnTo>
                      <a:pt x="1151" y="1031"/>
                    </a:lnTo>
                    <a:lnTo>
                      <a:pt x="1135" y="1047"/>
                    </a:lnTo>
                    <a:lnTo>
                      <a:pt x="1074" y="1047"/>
                    </a:lnTo>
                    <a:lnTo>
                      <a:pt x="1013" y="1062"/>
                    </a:lnTo>
                    <a:lnTo>
                      <a:pt x="890" y="1062"/>
                    </a:lnTo>
                    <a:lnTo>
                      <a:pt x="890" y="1108"/>
                    </a:lnTo>
                    <a:lnTo>
                      <a:pt x="875" y="1124"/>
                    </a:lnTo>
                    <a:lnTo>
                      <a:pt x="859" y="1108"/>
                    </a:lnTo>
                    <a:lnTo>
                      <a:pt x="859" y="1093"/>
                    </a:lnTo>
                    <a:lnTo>
                      <a:pt x="829" y="1031"/>
                    </a:lnTo>
                    <a:lnTo>
                      <a:pt x="798" y="893"/>
                    </a:lnTo>
                    <a:lnTo>
                      <a:pt x="782" y="816"/>
                    </a:lnTo>
                    <a:lnTo>
                      <a:pt x="767" y="785"/>
                    </a:lnTo>
                    <a:lnTo>
                      <a:pt x="829" y="785"/>
                    </a:lnTo>
                    <a:lnTo>
                      <a:pt x="844" y="800"/>
                    </a:lnTo>
                    <a:lnTo>
                      <a:pt x="875" y="800"/>
                    </a:lnTo>
                    <a:lnTo>
                      <a:pt x="890" y="785"/>
                    </a:lnTo>
                    <a:lnTo>
                      <a:pt x="921" y="785"/>
                    </a:lnTo>
                    <a:lnTo>
                      <a:pt x="921" y="693"/>
                    </a:lnTo>
                    <a:lnTo>
                      <a:pt x="936" y="600"/>
                    </a:lnTo>
                    <a:lnTo>
                      <a:pt x="921" y="616"/>
                    </a:lnTo>
                    <a:lnTo>
                      <a:pt x="813" y="616"/>
                    </a:lnTo>
                    <a:lnTo>
                      <a:pt x="782" y="600"/>
                    </a:lnTo>
                    <a:lnTo>
                      <a:pt x="767" y="600"/>
                    </a:lnTo>
                    <a:lnTo>
                      <a:pt x="767" y="585"/>
                    </a:lnTo>
                    <a:lnTo>
                      <a:pt x="782" y="570"/>
                    </a:lnTo>
                    <a:lnTo>
                      <a:pt x="798" y="570"/>
                    </a:lnTo>
                    <a:lnTo>
                      <a:pt x="829" y="554"/>
                    </a:lnTo>
                    <a:lnTo>
                      <a:pt x="875" y="554"/>
                    </a:lnTo>
                    <a:lnTo>
                      <a:pt x="936" y="539"/>
                    </a:lnTo>
                    <a:lnTo>
                      <a:pt x="936" y="370"/>
                    </a:lnTo>
                    <a:lnTo>
                      <a:pt x="921" y="339"/>
                    </a:lnTo>
                    <a:lnTo>
                      <a:pt x="905" y="324"/>
                    </a:lnTo>
                    <a:lnTo>
                      <a:pt x="905" y="308"/>
                    </a:lnTo>
                    <a:lnTo>
                      <a:pt x="844" y="324"/>
                    </a:lnTo>
                    <a:lnTo>
                      <a:pt x="782" y="324"/>
                    </a:lnTo>
                    <a:lnTo>
                      <a:pt x="736" y="339"/>
                    </a:lnTo>
                    <a:lnTo>
                      <a:pt x="690" y="339"/>
                    </a:lnTo>
                    <a:lnTo>
                      <a:pt x="690" y="493"/>
                    </a:lnTo>
                    <a:lnTo>
                      <a:pt x="675" y="631"/>
                    </a:lnTo>
                    <a:lnTo>
                      <a:pt x="675" y="847"/>
                    </a:lnTo>
                    <a:lnTo>
                      <a:pt x="660" y="1139"/>
                    </a:lnTo>
                    <a:lnTo>
                      <a:pt x="660" y="1262"/>
                    </a:lnTo>
                    <a:lnTo>
                      <a:pt x="859" y="1247"/>
                    </a:lnTo>
                    <a:lnTo>
                      <a:pt x="1013" y="1231"/>
                    </a:lnTo>
                    <a:lnTo>
                      <a:pt x="1120" y="1200"/>
                    </a:lnTo>
                    <a:lnTo>
                      <a:pt x="1228" y="1200"/>
                    </a:lnTo>
                    <a:lnTo>
                      <a:pt x="1274" y="1247"/>
                    </a:lnTo>
                    <a:lnTo>
                      <a:pt x="1289" y="1231"/>
                    </a:lnTo>
                    <a:lnTo>
                      <a:pt x="1304" y="1200"/>
                    </a:lnTo>
                    <a:lnTo>
                      <a:pt x="1320" y="1108"/>
                    </a:lnTo>
                    <a:lnTo>
                      <a:pt x="1320" y="524"/>
                    </a:lnTo>
                    <a:lnTo>
                      <a:pt x="1304" y="370"/>
                    </a:lnTo>
                    <a:lnTo>
                      <a:pt x="1274" y="277"/>
                    </a:lnTo>
                    <a:lnTo>
                      <a:pt x="1243" y="247"/>
                    </a:lnTo>
                    <a:lnTo>
                      <a:pt x="1197" y="231"/>
                    </a:lnTo>
                    <a:lnTo>
                      <a:pt x="1151" y="231"/>
                    </a:lnTo>
                    <a:close/>
                    <a:moveTo>
                      <a:pt x="1289" y="139"/>
                    </a:moveTo>
                    <a:lnTo>
                      <a:pt x="1304" y="139"/>
                    </a:lnTo>
                    <a:lnTo>
                      <a:pt x="1396" y="185"/>
                    </a:lnTo>
                    <a:lnTo>
                      <a:pt x="1458" y="247"/>
                    </a:lnTo>
                    <a:lnTo>
                      <a:pt x="1458" y="1293"/>
                    </a:lnTo>
                    <a:lnTo>
                      <a:pt x="1442" y="1339"/>
                    </a:lnTo>
                    <a:lnTo>
                      <a:pt x="1412" y="1385"/>
                    </a:lnTo>
                    <a:lnTo>
                      <a:pt x="1396" y="1400"/>
                    </a:lnTo>
                    <a:lnTo>
                      <a:pt x="1366" y="1416"/>
                    </a:lnTo>
                    <a:lnTo>
                      <a:pt x="1350" y="1416"/>
                    </a:lnTo>
                    <a:lnTo>
                      <a:pt x="1335" y="1400"/>
                    </a:lnTo>
                    <a:lnTo>
                      <a:pt x="1320" y="1370"/>
                    </a:lnTo>
                    <a:lnTo>
                      <a:pt x="1289" y="1339"/>
                    </a:lnTo>
                    <a:lnTo>
                      <a:pt x="1274" y="1308"/>
                    </a:lnTo>
                    <a:lnTo>
                      <a:pt x="1228" y="1247"/>
                    </a:lnTo>
                    <a:lnTo>
                      <a:pt x="997" y="1262"/>
                    </a:lnTo>
                    <a:lnTo>
                      <a:pt x="844" y="1262"/>
                    </a:lnTo>
                    <a:lnTo>
                      <a:pt x="752" y="1277"/>
                    </a:lnTo>
                    <a:lnTo>
                      <a:pt x="706" y="1277"/>
                    </a:lnTo>
                    <a:lnTo>
                      <a:pt x="675" y="1293"/>
                    </a:lnTo>
                    <a:lnTo>
                      <a:pt x="660" y="1293"/>
                    </a:lnTo>
                    <a:lnTo>
                      <a:pt x="660" y="1308"/>
                    </a:lnTo>
                    <a:lnTo>
                      <a:pt x="644" y="1339"/>
                    </a:lnTo>
                    <a:lnTo>
                      <a:pt x="614" y="1370"/>
                    </a:lnTo>
                    <a:lnTo>
                      <a:pt x="568" y="1324"/>
                    </a:lnTo>
                    <a:lnTo>
                      <a:pt x="537" y="1262"/>
                    </a:lnTo>
                    <a:lnTo>
                      <a:pt x="537" y="1185"/>
                    </a:lnTo>
                    <a:lnTo>
                      <a:pt x="552" y="1139"/>
                    </a:lnTo>
                    <a:lnTo>
                      <a:pt x="568" y="1062"/>
                    </a:lnTo>
                    <a:lnTo>
                      <a:pt x="598" y="954"/>
                    </a:lnTo>
                    <a:lnTo>
                      <a:pt x="614" y="770"/>
                    </a:lnTo>
                    <a:lnTo>
                      <a:pt x="614" y="539"/>
                    </a:lnTo>
                    <a:lnTo>
                      <a:pt x="629" y="554"/>
                    </a:lnTo>
                    <a:lnTo>
                      <a:pt x="629" y="416"/>
                    </a:lnTo>
                    <a:lnTo>
                      <a:pt x="614" y="354"/>
                    </a:lnTo>
                    <a:lnTo>
                      <a:pt x="583" y="262"/>
                    </a:lnTo>
                    <a:lnTo>
                      <a:pt x="583" y="247"/>
                    </a:lnTo>
                    <a:lnTo>
                      <a:pt x="598" y="231"/>
                    </a:lnTo>
                    <a:lnTo>
                      <a:pt x="629" y="231"/>
                    </a:lnTo>
                    <a:lnTo>
                      <a:pt x="690" y="262"/>
                    </a:lnTo>
                    <a:lnTo>
                      <a:pt x="921" y="231"/>
                    </a:lnTo>
                    <a:lnTo>
                      <a:pt x="1089" y="200"/>
                    </a:lnTo>
                    <a:lnTo>
                      <a:pt x="1197" y="170"/>
                    </a:lnTo>
                    <a:lnTo>
                      <a:pt x="1258" y="154"/>
                    </a:lnTo>
                    <a:lnTo>
                      <a:pt x="1289" y="139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2" y="31"/>
                    </a:lnTo>
                    <a:lnTo>
                      <a:pt x="568" y="77"/>
                    </a:lnTo>
                    <a:lnTo>
                      <a:pt x="583" y="108"/>
                    </a:lnTo>
                    <a:lnTo>
                      <a:pt x="568" y="139"/>
                    </a:lnTo>
                    <a:lnTo>
                      <a:pt x="506" y="216"/>
                    </a:lnTo>
                    <a:lnTo>
                      <a:pt x="430" y="339"/>
                    </a:lnTo>
                    <a:lnTo>
                      <a:pt x="322" y="508"/>
                    </a:lnTo>
                    <a:lnTo>
                      <a:pt x="337" y="508"/>
                    </a:lnTo>
                    <a:lnTo>
                      <a:pt x="353" y="524"/>
                    </a:lnTo>
                    <a:lnTo>
                      <a:pt x="368" y="554"/>
                    </a:lnTo>
                    <a:lnTo>
                      <a:pt x="414" y="600"/>
                    </a:lnTo>
                    <a:lnTo>
                      <a:pt x="414" y="662"/>
                    </a:lnTo>
                    <a:lnTo>
                      <a:pt x="399" y="724"/>
                    </a:lnTo>
                    <a:lnTo>
                      <a:pt x="399" y="816"/>
                    </a:lnTo>
                    <a:lnTo>
                      <a:pt x="383" y="985"/>
                    </a:lnTo>
                    <a:lnTo>
                      <a:pt x="383" y="1308"/>
                    </a:lnTo>
                    <a:lnTo>
                      <a:pt x="353" y="1400"/>
                    </a:lnTo>
                    <a:lnTo>
                      <a:pt x="322" y="1431"/>
                    </a:lnTo>
                    <a:lnTo>
                      <a:pt x="307" y="1416"/>
                    </a:lnTo>
                    <a:lnTo>
                      <a:pt x="276" y="1400"/>
                    </a:lnTo>
                    <a:lnTo>
                      <a:pt x="261" y="1370"/>
                    </a:lnTo>
                    <a:lnTo>
                      <a:pt x="245" y="1324"/>
                    </a:lnTo>
                    <a:lnTo>
                      <a:pt x="245" y="1293"/>
                    </a:lnTo>
                    <a:lnTo>
                      <a:pt x="261" y="1231"/>
                    </a:lnTo>
                    <a:lnTo>
                      <a:pt x="276" y="1139"/>
                    </a:lnTo>
                    <a:lnTo>
                      <a:pt x="291" y="1016"/>
                    </a:lnTo>
                    <a:lnTo>
                      <a:pt x="307" y="847"/>
                    </a:lnTo>
                    <a:lnTo>
                      <a:pt x="307" y="708"/>
                    </a:lnTo>
                    <a:lnTo>
                      <a:pt x="291" y="631"/>
                    </a:lnTo>
                    <a:lnTo>
                      <a:pt x="261" y="554"/>
                    </a:lnTo>
                    <a:lnTo>
                      <a:pt x="245" y="585"/>
                    </a:lnTo>
                    <a:lnTo>
                      <a:pt x="199" y="631"/>
                    </a:lnTo>
                    <a:lnTo>
                      <a:pt x="138" y="708"/>
                    </a:lnTo>
                    <a:lnTo>
                      <a:pt x="77" y="770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5"/>
                    </a:lnTo>
                    <a:lnTo>
                      <a:pt x="30" y="754"/>
                    </a:lnTo>
                    <a:lnTo>
                      <a:pt x="169" y="570"/>
                    </a:lnTo>
                    <a:lnTo>
                      <a:pt x="276" y="416"/>
                    </a:lnTo>
                    <a:lnTo>
                      <a:pt x="353" y="277"/>
                    </a:lnTo>
                    <a:lnTo>
                      <a:pt x="414" y="154"/>
                    </a:lnTo>
                    <a:lnTo>
                      <a:pt x="430" y="93"/>
                    </a:lnTo>
                    <a:lnTo>
                      <a:pt x="430" y="62"/>
                    </a:lnTo>
                    <a:lnTo>
                      <a:pt x="414" y="47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1" name="Freeform 187"/>
              <p:cNvSpPr>
                <a:spLocks noEditPoints="1"/>
              </p:cNvSpPr>
              <p:nvPr/>
            </p:nvSpPr>
            <p:spPr bwMode="auto">
              <a:xfrm>
                <a:off x="13937" y="31452"/>
                <a:ext cx="1366" cy="1354"/>
              </a:xfrm>
              <a:custGeom>
                <a:avLst/>
                <a:gdLst/>
                <a:ahLst/>
                <a:cxnLst>
                  <a:cxn ang="0">
                    <a:pos x="936" y="739"/>
                  </a:cxn>
                  <a:cxn ang="0">
                    <a:pos x="1105" y="892"/>
                  </a:cxn>
                  <a:cxn ang="0">
                    <a:pos x="1028" y="908"/>
                  </a:cxn>
                  <a:cxn ang="0">
                    <a:pos x="814" y="739"/>
                  </a:cxn>
                  <a:cxn ang="0">
                    <a:pos x="553" y="692"/>
                  </a:cxn>
                  <a:cxn ang="0">
                    <a:pos x="338" y="908"/>
                  </a:cxn>
                  <a:cxn ang="0">
                    <a:pos x="246" y="908"/>
                  </a:cxn>
                  <a:cxn ang="0">
                    <a:pos x="184" y="877"/>
                  </a:cxn>
                  <a:cxn ang="0">
                    <a:pos x="292" y="800"/>
                  </a:cxn>
                  <a:cxn ang="0">
                    <a:pos x="553" y="677"/>
                  </a:cxn>
                  <a:cxn ang="0">
                    <a:pos x="1259" y="585"/>
                  </a:cxn>
                  <a:cxn ang="0">
                    <a:pos x="1335" y="646"/>
                  </a:cxn>
                  <a:cxn ang="0">
                    <a:pos x="1366" y="692"/>
                  </a:cxn>
                  <a:cxn ang="0">
                    <a:pos x="1305" y="892"/>
                  </a:cxn>
                  <a:cxn ang="0">
                    <a:pos x="1197" y="1354"/>
                  </a:cxn>
                  <a:cxn ang="0">
                    <a:pos x="1136" y="1231"/>
                  </a:cxn>
                  <a:cxn ang="0">
                    <a:pos x="1151" y="1139"/>
                  </a:cxn>
                  <a:cxn ang="0">
                    <a:pos x="1120" y="1077"/>
                  </a:cxn>
                  <a:cxn ang="0">
                    <a:pos x="783" y="1108"/>
                  </a:cxn>
                  <a:cxn ang="0">
                    <a:pos x="200" y="1246"/>
                  </a:cxn>
                  <a:cxn ang="0">
                    <a:pos x="46" y="1292"/>
                  </a:cxn>
                  <a:cxn ang="0">
                    <a:pos x="0" y="1216"/>
                  </a:cxn>
                  <a:cxn ang="0">
                    <a:pos x="77" y="1046"/>
                  </a:cxn>
                  <a:cxn ang="0">
                    <a:pos x="62" y="800"/>
                  </a:cxn>
                  <a:cxn ang="0">
                    <a:pos x="0" y="631"/>
                  </a:cxn>
                  <a:cxn ang="0">
                    <a:pos x="77" y="631"/>
                  </a:cxn>
                  <a:cxn ang="0">
                    <a:pos x="169" y="723"/>
                  </a:cxn>
                  <a:cxn ang="0">
                    <a:pos x="200" y="1154"/>
                  </a:cxn>
                  <a:cxn ang="0">
                    <a:pos x="553" y="1077"/>
                  </a:cxn>
                  <a:cxn ang="0">
                    <a:pos x="1197" y="877"/>
                  </a:cxn>
                  <a:cxn ang="0">
                    <a:pos x="1167" y="569"/>
                  </a:cxn>
                  <a:cxn ang="0">
                    <a:pos x="338" y="477"/>
                  </a:cxn>
                  <a:cxn ang="0">
                    <a:pos x="476" y="569"/>
                  </a:cxn>
                  <a:cxn ang="0">
                    <a:pos x="476" y="631"/>
                  </a:cxn>
                  <a:cxn ang="0">
                    <a:pos x="292" y="539"/>
                  </a:cxn>
                  <a:cxn ang="0">
                    <a:pos x="246" y="462"/>
                  </a:cxn>
                  <a:cxn ang="0">
                    <a:pos x="1090" y="416"/>
                  </a:cxn>
                  <a:cxn ang="0">
                    <a:pos x="998" y="323"/>
                  </a:cxn>
                  <a:cxn ang="0">
                    <a:pos x="1074" y="400"/>
                  </a:cxn>
                  <a:cxn ang="0">
                    <a:pos x="998" y="477"/>
                  </a:cxn>
                  <a:cxn ang="0">
                    <a:pos x="768" y="616"/>
                  </a:cxn>
                  <a:cxn ang="0">
                    <a:pos x="921" y="416"/>
                  </a:cxn>
                  <a:cxn ang="0">
                    <a:pos x="829" y="0"/>
                  </a:cxn>
                  <a:cxn ang="0">
                    <a:pos x="921" y="46"/>
                  </a:cxn>
                  <a:cxn ang="0">
                    <a:pos x="998" y="123"/>
                  </a:cxn>
                  <a:cxn ang="0">
                    <a:pos x="998" y="169"/>
                  </a:cxn>
                  <a:cxn ang="0">
                    <a:pos x="798" y="277"/>
                  </a:cxn>
                  <a:cxn ang="0">
                    <a:pos x="737" y="616"/>
                  </a:cxn>
                  <a:cxn ang="0">
                    <a:pos x="675" y="1016"/>
                  </a:cxn>
                  <a:cxn ang="0">
                    <a:pos x="568" y="1000"/>
                  </a:cxn>
                  <a:cxn ang="0">
                    <a:pos x="507" y="908"/>
                  </a:cxn>
                  <a:cxn ang="0">
                    <a:pos x="507" y="892"/>
                  </a:cxn>
                  <a:cxn ang="0">
                    <a:pos x="629" y="892"/>
                  </a:cxn>
                  <a:cxn ang="0">
                    <a:pos x="660" y="662"/>
                  </a:cxn>
                  <a:cxn ang="0">
                    <a:pos x="537" y="369"/>
                  </a:cxn>
                  <a:cxn ang="0">
                    <a:pos x="599" y="339"/>
                  </a:cxn>
                  <a:cxn ang="0">
                    <a:pos x="798" y="123"/>
                  </a:cxn>
                  <a:cxn ang="0">
                    <a:pos x="415" y="216"/>
                  </a:cxn>
                  <a:cxn ang="0">
                    <a:pos x="276" y="216"/>
                  </a:cxn>
                  <a:cxn ang="0">
                    <a:pos x="230" y="123"/>
                  </a:cxn>
                  <a:cxn ang="0">
                    <a:pos x="752" y="16"/>
                  </a:cxn>
                </a:cxnLst>
                <a:rect l="0" t="0" r="r" b="b"/>
                <a:pathLst>
                  <a:path w="1366" h="1354">
                    <a:moveTo>
                      <a:pt x="814" y="708"/>
                    </a:moveTo>
                    <a:lnTo>
                      <a:pt x="829" y="708"/>
                    </a:lnTo>
                    <a:lnTo>
                      <a:pt x="936" y="739"/>
                    </a:lnTo>
                    <a:lnTo>
                      <a:pt x="1028" y="769"/>
                    </a:lnTo>
                    <a:lnTo>
                      <a:pt x="1090" y="816"/>
                    </a:lnTo>
                    <a:lnTo>
                      <a:pt x="1105" y="892"/>
                    </a:lnTo>
                    <a:lnTo>
                      <a:pt x="1074" y="923"/>
                    </a:lnTo>
                    <a:lnTo>
                      <a:pt x="1074" y="939"/>
                    </a:lnTo>
                    <a:lnTo>
                      <a:pt x="1028" y="908"/>
                    </a:lnTo>
                    <a:lnTo>
                      <a:pt x="952" y="846"/>
                    </a:lnTo>
                    <a:lnTo>
                      <a:pt x="829" y="754"/>
                    </a:lnTo>
                    <a:lnTo>
                      <a:pt x="814" y="739"/>
                    </a:lnTo>
                    <a:lnTo>
                      <a:pt x="814" y="708"/>
                    </a:lnTo>
                    <a:close/>
                    <a:moveTo>
                      <a:pt x="553" y="677"/>
                    </a:moveTo>
                    <a:lnTo>
                      <a:pt x="553" y="692"/>
                    </a:lnTo>
                    <a:lnTo>
                      <a:pt x="384" y="862"/>
                    </a:lnTo>
                    <a:lnTo>
                      <a:pt x="353" y="877"/>
                    </a:lnTo>
                    <a:lnTo>
                      <a:pt x="338" y="908"/>
                    </a:lnTo>
                    <a:lnTo>
                      <a:pt x="322" y="923"/>
                    </a:lnTo>
                    <a:lnTo>
                      <a:pt x="307" y="923"/>
                    </a:lnTo>
                    <a:lnTo>
                      <a:pt x="246" y="908"/>
                    </a:lnTo>
                    <a:lnTo>
                      <a:pt x="215" y="892"/>
                    </a:lnTo>
                    <a:lnTo>
                      <a:pt x="200" y="877"/>
                    </a:lnTo>
                    <a:lnTo>
                      <a:pt x="184" y="877"/>
                    </a:lnTo>
                    <a:lnTo>
                      <a:pt x="184" y="846"/>
                    </a:lnTo>
                    <a:lnTo>
                      <a:pt x="200" y="831"/>
                    </a:lnTo>
                    <a:lnTo>
                      <a:pt x="292" y="800"/>
                    </a:lnTo>
                    <a:lnTo>
                      <a:pt x="399" y="739"/>
                    </a:lnTo>
                    <a:lnTo>
                      <a:pt x="491" y="692"/>
                    </a:lnTo>
                    <a:lnTo>
                      <a:pt x="553" y="677"/>
                    </a:lnTo>
                    <a:close/>
                    <a:moveTo>
                      <a:pt x="1167" y="569"/>
                    </a:moveTo>
                    <a:lnTo>
                      <a:pt x="1228" y="569"/>
                    </a:lnTo>
                    <a:lnTo>
                      <a:pt x="1259" y="585"/>
                    </a:lnTo>
                    <a:lnTo>
                      <a:pt x="1289" y="616"/>
                    </a:lnTo>
                    <a:lnTo>
                      <a:pt x="1320" y="631"/>
                    </a:lnTo>
                    <a:lnTo>
                      <a:pt x="1335" y="646"/>
                    </a:lnTo>
                    <a:lnTo>
                      <a:pt x="1351" y="646"/>
                    </a:lnTo>
                    <a:lnTo>
                      <a:pt x="1366" y="662"/>
                    </a:lnTo>
                    <a:lnTo>
                      <a:pt x="1366" y="692"/>
                    </a:lnTo>
                    <a:lnTo>
                      <a:pt x="1351" y="708"/>
                    </a:lnTo>
                    <a:lnTo>
                      <a:pt x="1320" y="769"/>
                    </a:lnTo>
                    <a:lnTo>
                      <a:pt x="1305" y="892"/>
                    </a:lnTo>
                    <a:lnTo>
                      <a:pt x="1274" y="1200"/>
                    </a:lnTo>
                    <a:lnTo>
                      <a:pt x="1243" y="1308"/>
                    </a:lnTo>
                    <a:lnTo>
                      <a:pt x="1197" y="1354"/>
                    </a:lnTo>
                    <a:lnTo>
                      <a:pt x="1182" y="1339"/>
                    </a:lnTo>
                    <a:lnTo>
                      <a:pt x="1151" y="1277"/>
                    </a:lnTo>
                    <a:lnTo>
                      <a:pt x="1136" y="1231"/>
                    </a:lnTo>
                    <a:lnTo>
                      <a:pt x="1136" y="1185"/>
                    </a:lnTo>
                    <a:lnTo>
                      <a:pt x="1151" y="1154"/>
                    </a:lnTo>
                    <a:lnTo>
                      <a:pt x="1151" y="1139"/>
                    </a:lnTo>
                    <a:lnTo>
                      <a:pt x="1167" y="1092"/>
                    </a:lnTo>
                    <a:lnTo>
                      <a:pt x="1151" y="1092"/>
                    </a:lnTo>
                    <a:lnTo>
                      <a:pt x="1120" y="1077"/>
                    </a:lnTo>
                    <a:lnTo>
                      <a:pt x="1090" y="1077"/>
                    </a:lnTo>
                    <a:lnTo>
                      <a:pt x="967" y="1092"/>
                    </a:lnTo>
                    <a:lnTo>
                      <a:pt x="783" y="1108"/>
                    </a:lnTo>
                    <a:lnTo>
                      <a:pt x="568" y="1139"/>
                    </a:lnTo>
                    <a:lnTo>
                      <a:pt x="368" y="1185"/>
                    </a:lnTo>
                    <a:lnTo>
                      <a:pt x="200" y="1246"/>
                    </a:lnTo>
                    <a:lnTo>
                      <a:pt x="77" y="1308"/>
                    </a:lnTo>
                    <a:lnTo>
                      <a:pt x="62" y="1292"/>
                    </a:lnTo>
                    <a:lnTo>
                      <a:pt x="46" y="1292"/>
                    </a:lnTo>
                    <a:lnTo>
                      <a:pt x="31" y="1262"/>
                    </a:lnTo>
                    <a:lnTo>
                      <a:pt x="0" y="1246"/>
                    </a:lnTo>
                    <a:lnTo>
                      <a:pt x="0" y="1216"/>
                    </a:lnTo>
                    <a:lnTo>
                      <a:pt x="16" y="1185"/>
                    </a:lnTo>
                    <a:lnTo>
                      <a:pt x="46" y="1139"/>
                    </a:lnTo>
                    <a:lnTo>
                      <a:pt x="77" y="1046"/>
                    </a:lnTo>
                    <a:lnTo>
                      <a:pt x="92" y="908"/>
                    </a:lnTo>
                    <a:lnTo>
                      <a:pt x="77" y="954"/>
                    </a:lnTo>
                    <a:lnTo>
                      <a:pt x="62" y="800"/>
                    </a:lnTo>
                    <a:lnTo>
                      <a:pt x="16" y="692"/>
                    </a:lnTo>
                    <a:lnTo>
                      <a:pt x="0" y="646"/>
                    </a:lnTo>
                    <a:lnTo>
                      <a:pt x="0" y="631"/>
                    </a:lnTo>
                    <a:lnTo>
                      <a:pt x="31" y="616"/>
                    </a:lnTo>
                    <a:lnTo>
                      <a:pt x="46" y="631"/>
                    </a:lnTo>
                    <a:lnTo>
                      <a:pt x="77" y="631"/>
                    </a:lnTo>
                    <a:lnTo>
                      <a:pt x="123" y="662"/>
                    </a:lnTo>
                    <a:lnTo>
                      <a:pt x="138" y="677"/>
                    </a:lnTo>
                    <a:lnTo>
                      <a:pt x="169" y="723"/>
                    </a:lnTo>
                    <a:lnTo>
                      <a:pt x="169" y="1139"/>
                    </a:lnTo>
                    <a:lnTo>
                      <a:pt x="184" y="1154"/>
                    </a:lnTo>
                    <a:lnTo>
                      <a:pt x="200" y="1154"/>
                    </a:lnTo>
                    <a:lnTo>
                      <a:pt x="246" y="1139"/>
                    </a:lnTo>
                    <a:lnTo>
                      <a:pt x="368" y="1108"/>
                    </a:lnTo>
                    <a:lnTo>
                      <a:pt x="553" y="1077"/>
                    </a:lnTo>
                    <a:lnTo>
                      <a:pt x="829" y="1046"/>
                    </a:lnTo>
                    <a:lnTo>
                      <a:pt x="1182" y="1016"/>
                    </a:lnTo>
                    <a:lnTo>
                      <a:pt x="1197" y="877"/>
                    </a:lnTo>
                    <a:lnTo>
                      <a:pt x="1197" y="692"/>
                    </a:lnTo>
                    <a:lnTo>
                      <a:pt x="1167" y="600"/>
                    </a:lnTo>
                    <a:lnTo>
                      <a:pt x="1167" y="569"/>
                    </a:lnTo>
                    <a:close/>
                    <a:moveTo>
                      <a:pt x="246" y="462"/>
                    </a:moveTo>
                    <a:lnTo>
                      <a:pt x="292" y="462"/>
                    </a:lnTo>
                    <a:lnTo>
                      <a:pt x="338" y="477"/>
                    </a:lnTo>
                    <a:lnTo>
                      <a:pt x="399" y="492"/>
                    </a:lnTo>
                    <a:lnTo>
                      <a:pt x="445" y="508"/>
                    </a:lnTo>
                    <a:lnTo>
                      <a:pt x="476" y="569"/>
                    </a:lnTo>
                    <a:lnTo>
                      <a:pt x="491" y="585"/>
                    </a:lnTo>
                    <a:lnTo>
                      <a:pt x="491" y="616"/>
                    </a:lnTo>
                    <a:lnTo>
                      <a:pt x="476" y="631"/>
                    </a:lnTo>
                    <a:lnTo>
                      <a:pt x="445" y="631"/>
                    </a:lnTo>
                    <a:lnTo>
                      <a:pt x="430" y="616"/>
                    </a:lnTo>
                    <a:lnTo>
                      <a:pt x="292" y="539"/>
                    </a:lnTo>
                    <a:lnTo>
                      <a:pt x="261" y="523"/>
                    </a:lnTo>
                    <a:lnTo>
                      <a:pt x="246" y="492"/>
                    </a:lnTo>
                    <a:lnTo>
                      <a:pt x="246" y="462"/>
                    </a:lnTo>
                    <a:close/>
                    <a:moveTo>
                      <a:pt x="1105" y="400"/>
                    </a:moveTo>
                    <a:lnTo>
                      <a:pt x="1105" y="416"/>
                    </a:lnTo>
                    <a:lnTo>
                      <a:pt x="1090" y="416"/>
                    </a:lnTo>
                    <a:lnTo>
                      <a:pt x="1105" y="400"/>
                    </a:lnTo>
                    <a:close/>
                    <a:moveTo>
                      <a:pt x="952" y="323"/>
                    </a:moveTo>
                    <a:lnTo>
                      <a:pt x="998" y="323"/>
                    </a:lnTo>
                    <a:lnTo>
                      <a:pt x="1028" y="354"/>
                    </a:lnTo>
                    <a:lnTo>
                      <a:pt x="1059" y="369"/>
                    </a:lnTo>
                    <a:lnTo>
                      <a:pt x="1074" y="400"/>
                    </a:lnTo>
                    <a:lnTo>
                      <a:pt x="1090" y="416"/>
                    </a:lnTo>
                    <a:lnTo>
                      <a:pt x="1074" y="431"/>
                    </a:lnTo>
                    <a:lnTo>
                      <a:pt x="998" y="477"/>
                    </a:lnTo>
                    <a:lnTo>
                      <a:pt x="906" y="539"/>
                    </a:lnTo>
                    <a:lnTo>
                      <a:pt x="783" y="616"/>
                    </a:lnTo>
                    <a:lnTo>
                      <a:pt x="768" y="616"/>
                    </a:lnTo>
                    <a:lnTo>
                      <a:pt x="768" y="600"/>
                    </a:lnTo>
                    <a:lnTo>
                      <a:pt x="860" y="492"/>
                    </a:lnTo>
                    <a:lnTo>
                      <a:pt x="921" y="416"/>
                    </a:lnTo>
                    <a:lnTo>
                      <a:pt x="952" y="354"/>
                    </a:lnTo>
                    <a:lnTo>
                      <a:pt x="952" y="323"/>
                    </a:lnTo>
                    <a:close/>
                    <a:moveTo>
                      <a:pt x="829" y="0"/>
                    </a:moveTo>
                    <a:lnTo>
                      <a:pt x="860" y="0"/>
                    </a:lnTo>
                    <a:lnTo>
                      <a:pt x="890" y="16"/>
                    </a:lnTo>
                    <a:lnTo>
                      <a:pt x="921" y="46"/>
                    </a:lnTo>
                    <a:lnTo>
                      <a:pt x="952" y="62"/>
                    </a:lnTo>
                    <a:lnTo>
                      <a:pt x="982" y="92"/>
                    </a:lnTo>
                    <a:lnTo>
                      <a:pt x="998" y="123"/>
                    </a:lnTo>
                    <a:lnTo>
                      <a:pt x="1013" y="139"/>
                    </a:lnTo>
                    <a:lnTo>
                      <a:pt x="1013" y="154"/>
                    </a:lnTo>
                    <a:lnTo>
                      <a:pt x="998" y="169"/>
                    </a:lnTo>
                    <a:lnTo>
                      <a:pt x="967" y="185"/>
                    </a:lnTo>
                    <a:lnTo>
                      <a:pt x="890" y="216"/>
                    </a:lnTo>
                    <a:lnTo>
                      <a:pt x="798" y="277"/>
                    </a:lnTo>
                    <a:lnTo>
                      <a:pt x="645" y="369"/>
                    </a:lnTo>
                    <a:lnTo>
                      <a:pt x="706" y="462"/>
                    </a:lnTo>
                    <a:lnTo>
                      <a:pt x="737" y="616"/>
                    </a:lnTo>
                    <a:lnTo>
                      <a:pt x="752" y="785"/>
                    </a:lnTo>
                    <a:lnTo>
                      <a:pt x="737" y="923"/>
                    </a:lnTo>
                    <a:lnTo>
                      <a:pt x="675" y="1016"/>
                    </a:lnTo>
                    <a:lnTo>
                      <a:pt x="629" y="1046"/>
                    </a:lnTo>
                    <a:lnTo>
                      <a:pt x="583" y="1031"/>
                    </a:lnTo>
                    <a:lnTo>
                      <a:pt x="568" y="1000"/>
                    </a:lnTo>
                    <a:lnTo>
                      <a:pt x="553" y="954"/>
                    </a:lnTo>
                    <a:lnTo>
                      <a:pt x="522" y="939"/>
                    </a:lnTo>
                    <a:lnTo>
                      <a:pt x="507" y="908"/>
                    </a:lnTo>
                    <a:lnTo>
                      <a:pt x="491" y="908"/>
                    </a:lnTo>
                    <a:lnTo>
                      <a:pt x="491" y="892"/>
                    </a:lnTo>
                    <a:lnTo>
                      <a:pt x="507" y="892"/>
                    </a:lnTo>
                    <a:lnTo>
                      <a:pt x="537" y="908"/>
                    </a:lnTo>
                    <a:lnTo>
                      <a:pt x="614" y="908"/>
                    </a:lnTo>
                    <a:lnTo>
                      <a:pt x="629" y="892"/>
                    </a:lnTo>
                    <a:lnTo>
                      <a:pt x="645" y="862"/>
                    </a:lnTo>
                    <a:lnTo>
                      <a:pt x="660" y="816"/>
                    </a:lnTo>
                    <a:lnTo>
                      <a:pt x="660" y="662"/>
                    </a:lnTo>
                    <a:lnTo>
                      <a:pt x="645" y="554"/>
                    </a:lnTo>
                    <a:lnTo>
                      <a:pt x="599" y="446"/>
                    </a:lnTo>
                    <a:lnTo>
                      <a:pt x="537" y="369"/>
                    </a:lnTo>
                    <a:lnTo>
                      <a:pt x="522" y="354"/>
                    </a:lnTo>
                    <a:lnTo>
                      <a:pt x="537" y="339"/>
                    </a:lnTo>
                    <a:lnTo>
                      <a:pt x="599" y="339"/>
                    </a:lnTo>
                    <a:lnTo>
                      <a:pt x="614" y="354"/>
                    </a:lnTo>
                    <a:lnTo>
                      <a:pt x="798" y="139"/>
                    </a:lnTo>
                    <a:lnTo>
                      <a:pt x="798" y="123"/>
                    </a:lnTo>
                    <a:lnTo>
                      <a:pt x="783" y="108"/>
                    </a:lnTo>
                    <a:lnTo>
                      <a:pt x="737" y="108"/>
                    </a:lnTo>
                    <a:lnTo>
                      <a:pt x="415" y="216"/>
                    </a:lnTo>
                    <a:lnTo>
                      <a:pt x="399" y="231"/>
                    </a:lnTo>
                    <a:lnTo>
                      <a:pt x="322" y="231"/>
                    </a:lnTo>
                    <a:lnTo>
                      <a:pt x="276" y="216"/>
                    </a:lnTo>
                    <a:lnTo>
                      <a:pt x="261" y="185"/>
                    </a:lnTo>
                    <a:lnTo>
                      <a:pt x="230" y="169"/>
                    </a:lnTo>
                    <a:lnTo>
                      <a:pt x="230" y="123"/>
                    </a:lnTo>
                    <a:lnTo>
                      <a:pt x="322" y="123"/>
                    </a:lnTo>
                    <a:lnTo>
                      <a:pt x="476" y="108"/>
                    </a:lnTo>
                    <a:lnTo>
                      <a:pt x="752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2" name="Freeform 188"/>
              <p:cNvSpPr>
                <a:spLocks noEditPoints="1"/>
              </p:cNvSpPr>
              <p:nvPr/>
            </p:nvSpPr>
            <p:spPr bwMode="auto">
              <a:xfrm>
                <a:off x="15549" y="31375"/>
                <a:ext cx="1596" cy="1569"/>
              </a:xfrm>
              <a:custGeom>
                <a:avLst/>
                <a:gdLst/>
                <a:ahLst/>
                <a:cxnLst>
                  <a:cxn ang="0">
                    <a:pos x="537" y="1077"/>
                  </a:cxn>
                  <a:cxn ang="0">
                    <a:pos x="353" y="723"/>
                  </a:cxn>
                  <a:cxn ang="0">
                    <a:pos x="613" y="677"/>
                  </a:cxn>
                  <a:cxn ang="0">
                    <a:pos x="353" y="508"/>
                  </a:cxn>
                  <a:cxn ang="0">
                    <a:pos x="414" y="431"/>
                  </a:cxn>
                  <a:cxn ang="0">
                    <a:pos x="583" y="477"/>
                  </a:cxn>
                  <a:cxn ang="0">
                    <a:pos x="322" y="308"/>
                  </a:cxn>
                  <a:cxn ang="0">
                    <a:pos x="460" y="277"/>
                  </a:cxn>
                  <a:cxn ang="0">
                    <a:pos x="521" y="16"/>
                  </a:cxn>
                  <a:cxn ang="0">
                    <a:pos x="583" y="139"/>
                  </a:cxn>
                  <a:cxn ang="0">
                    <a:pos x="644" y="354"/>
                  </a:cxn>
                  <a:cxn ang="0">
                    <a:pos x="690" y="216"/>
                  </a:cxn>
                  <a:cxn ang="0">
                    <a:pos x="920" y="369"/>
                  </a:cxn>
                  <a:cxn ang="0">
                    <a:pos x="859" y="446"/>
                  </a:cxn>
                  <a:cxn ang="0">
                    <a:pos x="675" y="616"/>
                  </a:cxn>
                  <a:cxn ang="0">
                    <a:pos x="583" y="816"/>
                  </a:cxn>
                  <a:cxn ang="0">
                    <a:pos x="613" y="677"/>
                  </a:cxn>
                  <a:cxn ang="0">
                    <a:pos x="844" y="723"/>
                  </a:cxn>
                  <a:cxn ang="0">
                    <a:pos x="1012" y="416"/>
                  </a:cxn>
                  <a:cxn ang="0">
                    <a:pos x="1028" y="93"/>
                  </a:cxn>
                  <a:cxn ang="0">
                    <a:pos x="1181" y="200"/>
                  </a:cxn>
                  <a:cxn ang="0">
                    <a:pos x="1289" y="539"/>
                  </a:cxn>
                  <a:cxn ang="0">
                    <a:pos x="1488" y="569"/>
                  </a:cxn>
                  <a:cxn ang="0">
                    <a:pos x="1227" y="693"/>
                  </a:cxn>
                  <a:cxn ang="0">
                    <a:pos x="1442" y="1354"/>
                  </a:cxn>
                  <a:cxn ang="0">
                    <a:pos x="1304" y="1477"/>
                  </a:cxn>
                  <a:cxn ang="0">
                    <a:pos x="859" y="1339"/>
                  </a:cxn>
                  <a:cxn ang="0">
                    <a:pos x="844" y="1262"/>
                  </a:cxn>
                  <a:cxn ang="0">
                    <a:pos x="874" y="877"/>
                  </a:cxn>
                  <a:cxn ang="0">
                    <a:pos x="982" y="939"/>
                  </a:cxn>
                  <a:cxn ang="0">
                    <a:pos x="1089" y="677"/>
                  </a:cxn>
                  <a:cxn ang="0">
                    <a:pos x="813" y="800"/>
                  </a:cxn>
                  <a:cxn ang="0">
                    <a:pos x="721" y="923"/>
                  </a:cxn>
                  <a:cxn ang="0">
                    <a:pos x="506" y="1077"/>
                  </a:cxn>
                  <a:cxn ang="0">
                    <a:pos x="445" y="1231"/>
                  </a:cxn>
                  <a:cxn ang="0">
                    <a:pos x="613" y="1016"/>
                  </a:cxn>
                  <a:cxn ang="0">
                    <a:pos x="828" y="1046"/>
                  </a:cxn>
                  <a:cxn ang="0">
                    <a:pos x="629" y="1354"/>
                  </a:cxn>
                  <a:cxn ang="0">
                    <a:pos x="828" y="1523"/>
                  </a:cxn>
                  <a:cxn ang="0">
                    <a:pos x="644" y="1462"/>
                  </a:cxn>
                  <a:cxn ang="0">
                    <a:pos x="138" y="1446"/>
                  </a:cxn>
                  <a:cxn ang="0">
                    <a:pos x="307" y="1216"/>
                  </a:cxn>
                  <a:cxn ang="0">
                    <a:pos x="92" y="1185"/>
                  </a:cxn>
                  <a:cxn ang="0">
                    <a:pos x="30" y="1062"/>
                  </a:cxn>
                  <a:cxn ang="0">
                    <a:pos x="383" y="985"/>
                  </a:cxn>
                  <a:cxn ang="0">
                    <a:pos x="322" y="985"/>
                  </a:cxn>
                  <a:cxn ang="0">
                    <a:pos x="184" y="739"/>
                  </a:cxn>
                  <a:cxn ang="0">
                    <a:pos x="291" y="816"/>
                  </a:cxn>
                  <a:cxn ang="0">
                    <a:pos x="445" y="631"/>
                  </a:cxn>
                  <a:cxn ang="0">
                    <a:pos x="307" y="569"/>
                  </a:cxn>
                  <a:cxn ang="0">
                    <a:pos x="122" y="462"/>
                  </a:cxn>
                  <a:cxn ang="0">
                    <a:pos x="199" y="293"/>
                  </a:cxn>
                  <a:cxn ang="0">
                    <a:pos x="445" y="77"/>
                  </a:cxn>
                </a:cxnLst>
                <a:rect l="0" t="0" r="r" b="b"/>
                <a:pathLst>
                  <a:path w="1596" h="1569">
                    <a:moveTo>
                      <a:pt x="598" y="1062"/>
                    </a:moveTo>
                    <a:lnTo>
                      <a:pt x="598" y="1077"/>
                    </a:lnTo>
                    <a:lnTo>
                      <a:pt x="552" y="1077"/>
                    </a:lnTo>
                    <a:lnTo>
                      <a:pt x="491" y="1093"/>
                    </a:lnTo>
                    <a:lnTo>
                      <a:pt x="506" y="1077"/>
                    </a:lnTo>
                    <a:lnTo>
                      <a:pt x="537" y="1077"/>
                    </a:lnTo>
                    <a:lnTo>
                      <a:pt x="598" y="1062"/>
                    </a:lnTo>
                    <a:close/>
                    <a:moveTo>
                      <a:pt x="353" y="723"/>
                    </a:moveTo>
                    <a:lnTo>
                      <a:pt x="383" y="723"/>
                    </a:lnTo>
                    <a:lnTo>
                      <a:pt x="322" y="739"/>
                    </a:lnTo>
                    <a:lnTo>
                      <a:pt x="276" y="739"/>
                    </a:lnTo>
                    <a:lnTo>
                      <a:pt x="353" y="723"/>
                    </a:lnTo>
                    <a:close/>
                    <a:moveTo>
                      <a:pt x="460" y="708"/>
                    </a:moveTo>
                    <a:lnTo>
                      <a:pt x="414" y="723"/>
                    </a:lnTo>
                    <a:lnTo>
                      <a:pt x="383" y="723"/>
                    </a:lnTo>
                    <a:lnTo>
                      <a:pt x="460" y="708"/>
                    </a:lnTo>
                    <a:close/>
                    <a:moveTo>
                      <a:pt x="598" y="677"/>
                    </a:moveTo>
                    <a:lnTo>
                      <a:pt x="613" y="677"/>
                    </a:lnTo>
                    <a:lnTo>
                      <a:pt x="567" y="693"/>
                    </a:lnTo>
                    <a:lnTo>
                      <a:pt x="598" y="677"/>
                    </a:lnTo>
                    <a:close/>
                    <a:moveTo>
                      <a:pt x="414" y="431"/>
                    </a:moveTo>
                    <a:lnTo>
                      <a:pt x="383" y="446"/>
                    </a:lnTo>
                    <a:lnTo>
                      <a:pt x="337" y="462"/>
                    </a:lnTo>
                    <a:lnTo>
                      <a:pt x="353" y="508"/>
                    </a:lnTo>
                    <a:lnTo>
                      <a:pt x="353" y="554"/>
                    </a:lnTo>
                    <a:lnTo>
                      <a:pt x="383" y="539"/>
                    </a:lnTo>
                    <a:lnTo>
                      <a:pt x="414" y="539"/>
                    </a:lnTo>
                    <a:lnTo>
                      <a:pt x="460" y="523"/>
                    </a:lnTo>
                    <a:lnTo>
                      <a:pt x="460" y="431"/>
                    </a:lnTo>
                    <a:lnTo>
                      <a:pt x="414" y="431"/>
                    </a:lnTo>
                    <a:close/>
                    <a:moveTo>
                      <a:pt x="690" y="385"/>
                    </a:moveTo>
                    <a:lnTo>
                      <a:pt x="613" y="400"/>
                    </a:lnTo>
                    <a:lnTo>
                      <a:pt x="552" y="400"/>
                    </a:lnTo>
                    <a:lnTo>
                      <a:pt x="537" y="416"/>
                    </a:lnTo>
                    <a:lnTo>
                      <a:pt x="537" y="493"/>
                    </a:lnTo>
                    <a:lnTo>
                      <a:pt x="583" y="477"/>
                    </a:lnTo>
                    <a:lnTo>
                      <a:pt x="644" y="477"/>
                    </a:lnTo>
                    <a:lnTo>
                      <a:pt x="690" y="385"/>
                    </a:lnTo>
                    <a:close/>
                    <a:moveTo>
                      <a:pt x="460" y="277"/>
                    </a:moveTo>
                    <a:lnTo>
                      <a:pt x="399" y="293"/>
                    </a:lnTo>
                    <a:lnTo>
                      <a:pt x="353" y="293"/>
                    </a:lnTo>
                    <a:lnTo>
                      <a:pt x="322" y="308"/>
                    </a:lnTo>
                    <a:lnTo>
                      <a:pt x="307" y="308"/>
                    </a:lnTo>
                    <a:lnTo>
                      <a:pt x="307" y="323"/>
                    </a:lnTo>
                    <a:lnTo>
                      <a:pt x="322" y="354"/>
                    </a:lnTo>
                    <a:lnTo>
                      <a:pt x="322" y="400"/>
                    </a:lnTo>
                    <a:lnTo>
                      <a:pt x="460" y="385"/>
                    </a:lnTo>
                    <a:lnTo>
                      <a:pt x="460" y="277"/>
                    </a:lnTo>
                    <a:close/>
                    <a:moveTo>
                      <a:pt x="598" y="231"/>
                    </a:moveTo>
                    <a:lnTo>
                      <a:pt x="567" y="246"/>
                    </a:lnTo>
                    <a:lnTo>
                      <a:pt x="598" y="231"/>
                    </a:lnTo>
                    <a:close/>
                    <a:moveTo>
                      <a:pt x="429" y="0"/>
                    </a:moveTo>
                    <a:lnTo>
                      <a:pt x="491" y="0"/>
                    </a:lnTo>
                    <a:lnTo>
                      <a:pt x="521" y="16"/>
                    </a:lnTo>
                    <a:lnTo>
                      <a:pt x="567" y="46"/>
                    </a:lnTo>
                    <a:lnTo>
                      <a:pt x="583" y="62"/>
                    </a:lnTo>
                    <a:lnTo>
                      <a:pt x="583" y="77"/>
                    </a:lnTo>
                    <a:lnTo>
                      <a:pt x="598" y="77"/>
                    </a:lnTo>
                    <a:lnTo>
                      <a:pt x="583" y="108"/>
                    </a:lnTo>
                    <a:lnTo>
                      <a:pt x="583" y="139"/>
                    </a:lnTo>
                    <a:lnTo>
                      <a:pt x="567" y="185"/>
                    </a:lnTo>
                    <a:lnTo>
                      <a:pt x="567" y="246"/>
                    </a:lnTo>
                    <a:lnTo>
                      <a:pt x="552" y="246"/>
                    </a:lnTo>
                    <a:lnTo>
                      <a:pt x="552" y="369"/>
                    </a:lnTo>
                    <a:lnTo>
                      <a:pt x="598" y="354"/>
                    </a:lnTo>
                    <a:lnTo>
                      <a:pt x="644" y="354"/>
                    </a:lnTo>
                    <a:lnTo>
                      <a:pt x="706" y="339"/>
                    </a:lnTo>
                    <a:lnTo>
                      <a:pt x="721" y="308"/>
                    </a:lnTo>
                    <a:lnTo>
                      <a:pt x="721" y="246"/>
                    </a:lnTo>
                    <a:lnTo>
                      <a:pt x="706" y="231"/>
                    </a:lnTo>
                    <a:lnTo>
                      <a:pt x="629" y="231"/>
                    </a:lnTo>
                    <a:lnTo>
                      <a:pt x="690" y="216"/>
                    </a:lnTo>
                    <a:lnTo>
                      <a:pt x="782" y="216"/>
                    </a:lnTo>
                    <a:lnTo>
                      <a:pt x="874" y="308"/>
                    </a:lnTo>
                    <a:lnTo>
                      <a:pt x="859" y="323"/>
                    </a:lnTo>
                    <a:lnTo>
                      <a:pt x="859" y="339"/>
                    </a:lnTo>
                    <a:lnTo>
                      <a:pt x="828" y="369"/>
                    </a:lnTo>
                    <a:lnTo>
                      <a:pt x="920" y="369"/>
                    </a:lnTo>
                    <a:lnTo>
                      <a:pt x="936" y="385"/>
                    </a:lnTo>
                    <a:lnTo>
                      <a:pt x="966" y="400"/>
                    </a:lnTo>
                    <a:lnTo>
                      <a:pt x="966" y="416"/>
                    </a:lnTo>
                    <a:lnTo>
                      <a:pt x="951" y="431"/>
                    </a:lnTo>
                    <a:lnTo>
                      <a:pt x="936" y="431"/>
                    </a:lnTo>
                    <a:lnTo>
                      <a:pt x="859" y="446"/>
                    </a:lnTo>
                    <a:lnTo>
                      <a:pt x="798" y="446"/>
                    </a:lnTo>
                    <a:lnTo>
                      <a:pt x="782" y="508"/>
                    </a:lnTo>
                    <a:lnTo>
                      <a:pt x="752" y="600"/>
                    </a:lnTo>
                    <a:lnTo>
                      <a:pt x="721" y="631"/>
                    </a:lnTo>
                    <a:lnTo>
                      <a:pt x="690" y="631"/>
                    </a:lnTo>
                    <a:lnTo>
                      <a:pt x="675" y="616"/>
                    </a:lnTo>
                    <a:lnTo>
                      <a:pt x="659" y="585"/>
                    </a:lnTo>
                    <a:lnTo>
                      <a:pt x="567" y="600"/>
                    </a:lnTo>
                    <a:lnTo>
                      <a:pt x="567" y="693"/>
                    </a:lnTo>
                    <a:lnTo>
                      <a:pt x="537" y="693"/>
                    </a:lnTo>
                    <a:lnTo>
                      <a:pt x="537" y="831"/>
                    </a:lnTo>
                    <a:lnTo>
                      <a:pt x="583" y="816"/>
                    </a:lnTo>
                    <a:lnTo>
                      <a:pt x="613" y="816"/>
                    </a:lnTo>
                    <a:lnTo>
                      <a:pt x="644" y="800"/>
                    </a:lnTo>
                    <a:lnTo>
                      <a:pt x="659" y="800"/>
                    </a:lnTo>
                    <a:lnTo>
                      <a:pt x="690" y="708"/>
                    </a:lnTo>
                    <a:lnTo>
                      <a:pt x="690" y="677"/>
                    </a:lnTo>
                    <a:lnTo>
                      <a:pt x="613" y="677"/>
                    </a:lnTo>
                    <a:lnTo>
                      <a:pt x="690" y="646"/>
                    </a:lnTo>
                    <a:lnTo>
                      <a:pt x="752" y="646"/>
                    </a:lnTo>
                    <a:lnTo>
                      <a:pt x="767" y="662"/>
                    </a:lnTo>
                    <a:lnTo>
                      <a:pt x="828" y="693"/>
                    </a:lnTo>
                    <a:lnTo>
                      <a:pt x="844" y="708"/>
                    </a:lnTo>
                    <a:lnTo>
                      <a:pt x="844" y="723"/>
                    </a:lnTo>
                    <a:lnTo>
                      <a:pt x="859" y="723"/>
                    </a:lnTo>
                    <a:lnTo>
                      <a:pt x="859" y="754"/>
                    </a:lnTo>
                    <a:lnTo>
                      <a:pt x="874" y="723"/>
                    </a:lnTo>
                    <a:lnTo>
                      <a:pt x="905" y="646"/>
                    </a:lnTo>
                    <a:lnTo>
                      <a:pt x="951" y="539"/>
                    </a:lnTo>
                    <a:lnTo>
                      <a:pt x="1012" y="416"/>
                    </a:lnTo>
                    <a:lnTo>
                      <a:pt x="1043" y="293"/>
                    </a:lnTo>
                    <a:lnTo>
                      <a:pt x="1058" y="185"/>
                    </a:lnTo>
                    <a:lnTo>
                      <a:pt x="1058" y="154"/>
                    </a:lnTo>
                    <a:lnTo>
                      <a:pt x="1043" y="123"/>
                    </a:lnTo>
                    <a:lnTo>
                      <a:pt x="1043" y="108"/>
                    </a:lnTo>
                    <a:lnTo>
                      <a:pt x="1028" y="93"/>
                    </a:lnTo>
                    <a:lnTo>
                      <a:pt x="1028" y="62"/>
                    </a:lnTo>
                    <a:lnTo>
                      <a:pt x="1089" y="62"/>
                    </a:lnTo>
                    <a:lnTo>
                      <a:pt x="1181" y="108"/>
                    </a:lnTo>
                    <a:lnTo>
                      <a:pt x="1197" y="139"/>
                    </a:lnTo>
                    <a:lnTo>
                      <a:pt x="1197" y="169"/>
                    </a:lnTo>
                    <a:lnTo>
                      <a:pt x="1181" y="200"/>
                    </a:lnTo>
                    <a:lnTo>
                      <a:pt x="1151" y="246"/>
                    </a:lnTo>
                    <a:lnTo>
                      <a:pt x="1120" y="339"/>
                    </a:lnTo>
                    <a:lnTo>
                      <a:pt x="1074" y="446"/>
                    </a:lnTo>
                    <a:lnTo>
                      <a:pt x="997" y="616"/>
                    </a:lnTo>
                    <a:lnTo>
                      <a:pt x="1181" y="569"/>
                    </a:lnTo>
                    <a:lnTo>
                      <a:pt x="1289" y="539"/>
                    </a:lnTo>
                    <a:lnTo>
                      <a:pt x="1350" y="523"/>
                    </a:lnTo>
                    <a:lnTo>
                      <a:pt x="1396" y="508"/>
                    </a:lnTo>
                    <a:lnTo>
                      <a:pt x="1427" y="508"/>
                    </a:lnTo>
                    <a:lnTo>
                      <a:pt x="1488" y="539"/>
                    </a:lnTo>
                    <a:lnTo>
                      <a:pt x="1504" y="554"/>
                    </a:lnTo>
                    <a:lnTo>
                      <a:pt x="1488" y="569"/>
                    </a:lnTo>
                    <a:lnTo>
                      <a:pt x="1442" y="585"/>
                    </a:lnTo>
                    <a:lnTo>
                      <a:pt x="1335" y="616"/>
                    </a:lnTo>
                    <a:lnTo>
                      <a:pt x="1166" y="662"/>
                    </a:lnTo>
                    <a:lnTo>
                      <a:pt x="1181" y="677"/>
                    </a:lnTo>
                    <a:lnTo>
                      <a:pt x="1212" y="677"/>
                    </a:lnTo>
                    <a:lnTo>
                      <a:pt x="1227" y="693"/>
                    </a:lnTo>
                    <a:lnTo>
                      <a:pt x="1227" y="723"/>
                    </a:lnTo>
                    <a:lnTo>
                      <a:pt x="1197" y="831"/>
                    </a:lnTo>
                    <a:lnTo>
                      <a:pt x="1181" y="969"/>
                    </a:lnTo>
                    <a:lnTo>
                      <a:pt x="1120" y="1123"/>
                    </a:lnTo>
                    <a:lnTo>
                      <a:pt x="1289" y="1262"/>
                    </a:lnTo>
                    <a:lnTo>
                      <a:pt x="1442" y="1354"/>
                    </a:lnTo>
                    <a:lnTo>
                      <a:pt x="1550" y="1416"/>
                    </a:lnTo>
                    <a:lnTo>
                      <a:pt x="1596" y="1446"/>
                    </a:lnTo>
                    <a:lnTo>
                      <a:pt x="1596" y="1462"/>
                    </a:lnTo>
                    <a:lnTo>
                      <a:pt x="1534" y="1462"/>
                    </a:lnTo>
                    <a:lnTo>
                      <a:pt x="1350" y="1477"/>
                    </a:lnTo>
                    <a:lnTo>
                      <a:pt x="1304" y="1477"/>
                    </a:lnTo>
                    <a:lnTo>
                      <a:pt x="1273" y="1462"/>
                    </a:lnTo>
                    <a:lnTo>
                      <a:pt x="1212" y="1416"/>
                    </a:lnTo>
                    <a:lnTo>
                      <a:pt x="1151" y="1339"/>
                    </a:lnTo>
                    <a:lnTo>
                      <a:pt x="1058" y="1216"/>
                    </a:lnTo>
                    <a:lnTo>
                      <a:pt x="966" y="1293"/>
                    </a:lnTo>
                    <a:lnTo>
                      <a:pt x="859" y="1339"/>
                    </a:lnTo>
                    <a:lnTo>
                      <a:pt x="798" y="1354"/>
                    </a:lnTo>
                    <a:lnTo>
                      <a:pt x="767" y="1354"/>
                    </a:lnTo>
                    <a:lnTo>
                      <a:pt x="767" y="1323"/>
                    </a:lnTo>
                    <a:lnTo>
                      <a:pt x="736" y="1323"/>
                    </a:lnTo>
                    <a:lnTo>
                      <a:pt x="767" y="1308"/>
                    </a:lnTo>
                    <a:lnTo>
                      <a:pt x="844" y="1262"/>
                    </a:lnTo>
                    <a:lnTo>
                      <a:pt x="936" y="1185"/>
                    </a:lnTo>
                    <a:lnTo>
                      <a:pt x="1012" y="1108"/>
                    </a:lnTo>
                    <a:lnTo>
                      <a:pt x="982" y="1046"/>
                    </a:lnTo>
                    <a:lnTo>
                      <a:pt x="936" y="985"/>
                    </a:lnTo>
                    <a:lnTo>
                      <a:pt x="905" y="939"/>
                    </a:lnTo>
                    <a:lnTo>
                      <a:pt x="874" y="877"/>
                    </a:lnTo>
                    <a:lnTo>
                      <a:pt x="859" y="877"/>
                    </a:lnTo>
                    <a:lnTo>
                      <a:pt x="828" y="846"/>
                    </a:lnTo>
                    <a:lnTo>
                      <a:pt x="828" y="831"/>
                    </a:lnTo>
                    <a:lnTo>
                      <a:pt x="905" y="831"/>
                    </a:lnTo>
                    <a:lnTo>
                      <a:pt x="951" y="877"/>
                    </a:lnTo>
                    <a:lnTo>
                      <a:pt x="982" y="939"/>
                    </a:lnTo>
                    <a:lnTo>
                      <a:pt x="1012" y="985"/>
                    </a:lnTo>
                    <a:lnTo>
                      <a:pt x="1058" y="1046"/>
                    </a:lnTo>
                    <a:lnTo>
                      <a:pt x="1089" y="939"/>
                    </a:lnTo>
                    <a:lnTo>
                      <a:pt x="1105" y="800"/>
                    </a:lnTo>
                    <a:lnTo>
                      <a:pt x="1105" y="723"/>
                    </a:lnTo>
                    <a:lnTo>
                      <a:pt x="1089" y="677"/>
                    </a:lnTo>
                    <a:lnTo>
                      <a:pt x="1012" y="677"/>
                    </a:lnTo>
                    <a:lnTo>
                      <a:pt x="966" y="662"/>
                    </a:lnTo>
                    <a:lnTo>
                      <a:pt x="936" y="708"/>
                    </a:lnTo>
                    <a:lnTo>
                      <a:pt x="874" y="769"/>
                    </a:lnTo>
                    <a:lnTo>
                      <a:pt x="844" y="769"/>
                    </a:lnTo>
                    <a:lnTo>
                      <a:pt x="813" y="800"/>
                    </a:lnTo>
                    <a:lnTo>
                      <a:pt x="798" y="831"/>
                    </a:lnTo>
                    <a:lnTo>
                      <a:pt x="767" y="877"/>
                    </a:lnTo>
                    <a:lnTo>
                      <a:pt x="782" y="893"/>
                    </a:lnTo>
                    <a:lnTo>
                      <a:pt x="782" y="908"/>
                    </a:lnTo>
                    <a:lnTo>
                      <a:pt x="767" y="923"/>
                    </a:lnTo>
                    <a:lnTo>
                      <a:pt x="721" y="923"/>
                    </a:lnTo>
                    <a:lnTo>
                      <a:pt x="629" y="939"/>
                    </a:lnTo>
                    <a:lnTo>
                      <a:pt x="491" y="954"/>
                    </a:lnTo>
                    <a:lnTo>
                      <a:pt x="537" y="1000"/>
                    </a:lnTo>
                    <a:lnTo>
                      <a:pt x="537" y="1031"/>
                    </a:lnTo>
                    <a:lnTo>
                      <a:pt x="521" y="1031"/>
                    </a:lnTo>
                    <a:lnTo>
                      <a:pt x="506" y="1077"/>
                    </a:lnTo>
                    <a:lnTo>
                      <a:pt x="491" y="1077"/>
                    </a:lnTo>
                    <a:lnTo>
                      <a:pt x="429" y="1093"/>
                    </a:lnTo>
                    <a:lnTo>
                      <a:pt x="399" y="1123"/>
                    </a:lnTo>
                    <a:lnTo>
                      <a:pt x="383" y="1169"/>
                    </a:lnTo>
                    <a:lnTo>
                      <a:pt x="383" y="1200"/>
                    </a:lnTo>
                    <a:lnTo>
                      <a:pt x="445" y="1231"/>
                    </a:lnTo>
                    <a:lnTo>
                      <a:pt x="506" y="1246"/>
                    </a:lnTo>
                    <a:lnTo>
                      <a:pt x="506" y="1262"/>
                    </a:lnTo>
                    <a:lnTo>
                      <a:pt x="567" y="1169"/>
                    </a:lnTo>
                    <a:lnTo>
                      <a:pt x="598" y="1077"/>
                    </a:lnTo>
                    <a:lnTo>
                      <a:pt x="613" y="1077"/>
                    </a:lnTo>
                    <a:lnTo>
                      <a:pt x="613" y="1016"/>
                    </a:lnTo>
                    <a:lnTo>
                      <a:pt x="644" y="1016"/>
                    </a:lnTo>
                    <a:lnTo>
                      <a:pt x="736" y="1046"/>
                    </a:lnTo>
                    <a:lnTo>
                      <a:pt x="752" y="1046"/>
                    </a:lnTo>
                    <a:lnTo>
                      <a:pt x="782" y="1031"/>
                    </a:lnTo>
                    <a:lnTo>
                      <a:pt x="828" y="1031"/>
                    </a:lnTo>
                    <a:lnTo>
                      <a:pt x="828" y="1046"/>
                    </a:lnTo>
                    <a:lnTo>
                      <a:pt x="798" y="1077"/>
                    </a:lnTo>
                    <a:lnTo>
                      <a:pt x="752" y="1093"/>
                    </a:lnTo>
                    <a:lnTo>
                      <a:pt x="721" y="1139"/>
                    </a:lnTo>
                    <a:lnTo>
                      <a:pt x="690" y="1231"/>
                    </a:lnTo>
                    <a:lnTo>
                      <a:pt x="629" y="1339"/>
                    </a:lnTo>
                    <a:lnTo>
                      <a:pt x="629" y="1354"/>
                    </a:lnTo>
                    <a:lnTo>
                      <a:pt x="690" y="1385"/>
                    </a:lnTo>
                    <a:lnTo>
                      <a:pt x="736" y="1416"/>
                    </a:lnTo>
                    <a:lnTo>
                      <a:pt x="767" y="1431"/>
                    </a:lnTo>
                    <a:lnTo>
                      <a:pt x="782" y="1446"/>
                    </a:lnTo>
                    <a:lnTo>
                      <a:pt x="813" y="1493"/>
                    </a:lnTo>
                    <a:lnTo>
                      <a:pt x="828" y="1523"/>
                    </a:lnTo>
                    <a:lnTo>
                      <a:pt x="828" y="1554"/>
                    </a:lnTo>
                    <a:lnTo>
                      <a:pt x="813" y="1569"/>
                    </a:lnTo>
                    <a:lnTo>
                      <a:pt x="782" y="1569"/>
                    </a:lnTo>
                    <a:lnTo>
                      <a:pt x="752" y="1554"/>
                    </a:lnTo>
                    <a:lnTo>
                      <a:pt x="690" y="1493"/>
                    </a:lnTo>
                    <a:lnTo>
                      <a:pt x="644" y="1462"/>
                    </a:lnTo>
                    <a:lnTo>
                      <a:pt x="583" y="1416"/>
                    </a:lnTo>
                    <a:lnTo>
                      <a:pt x="521" y="1354"/>
                    </a:lnTo>
                    <a:lnTo>
                      <a:pt x="383" y="1431"/>
                    </a:lnTo>
                    <a:lnTo>
                      <a:pt x="230" y="1462"/>
                    </a:lnTo>
                    <a:lnTo>
                      <a:pt x="153" y="1462"/>
                    </a:lnTo>
                    <a:lnTo>
                      <a:pt x="138" y="1446"/>
                    </a:lnTo>
                    <a:lnTo>
                      <a:pt x="153" y="1446"/>
                    </a:lnTo>
                    <a:lnTo>
                      <a:pt x="322" y="1385"/>
                    </a:lnTo>
                    <a:lnTo>
                      <a:pt x="460" y="1308"/>
                    </a:lnTo>
                    <a:lnTo>
                      <a:pt x="429" y="1277"/>
                    </a:lnTo>
                    <a:lnTo>
                      <a:pt x="337" y="1246"/>
                    </a:lnTo>
                    <a:lnTo>
                      <a:pt x="307" y="1216"/>
                    </a:lnTo>
                    <a:lnTo>
                      <a:pt x="322" y="1200"/>
                    </a:lnTo>
                    <a:lnTo>
                      <a:pt x="322" y="1169"/>
                    </a:lnTo>
                    <a:lnTo>
                      <a:pt x="353" y="1108"/>
                    </a:lnTo>
                    <a:lnTo>
                      <a:pt x="245" y="1139"/>
                    </a:lnTo>
                    <a:lnTo>
                      <a:pt x="153" y="1169"/>
                    </a:lnTo>
                    <a:lnTo>
                      <a:pt x="92" y="1185"/>
                    </a:lnTo>
                    <a:lnTo>
                      <a:pt x="46" y="1154"/>
                    </a:lnTo>
                    <a:lnTo>
                      <a:pt x="30" y="1123"/>
                    </a:lnTo>
                    <a:lnTo>
                      <a:pt x="15" y="1108"/>
                    </a:lnTo>
                    <a:lnTo>
                      <a:pt x="0" y="1108"/>
                    </a:lnTo>
                    <a:lnTo>
                      <a:pt x="0" y="1093"/>
                    </a:lnTo>
                    <a:lnTo>
                      <a:pt x="30" y="1062"/>
                    </a:lnTo>
                    <a:lnTo>
                      <a:pt x="61" y="1062"/>
                    </a:lnTo>
                    <a:lnTo>
                      <a:pt x="92" y="1077"/>
                    </a:lnTo>
                    <a:lnTo>
                      <a:pt x="168" y="1077"/>
                    </a:lnTo>
                    <a:lnTo>
                      <a:pt x="276" y="1062"/>
                    </a:lnTo>
                    <a:lnTo>
                      <a:pt x="368" y="1046"/>
                    </a:lnTo>
                    <a:lnTo>
                      <a:pt x="383" y="985"/>
                    </a:lnTo>
                    <a:lnTo>
                      <a:pt x="399" y="939"/>
                    </a:lnTo>
                    <a:lnTo>
                      <a:pt x="399" y="923"/>
                    </a:lnTo>
                    <a:lnTo>
                      <a:pt x="368" y="923"/>
                    </a:lnTo>
                    <a:lnTo>
                      <a:pt x="353" y="939"/>
                    </a:lnTo>
                    <a:lnTo>
                      <a:pt x="322" y="939"/>
                    </a:lnTo>
                    <a:lnTo>
                      <a:pt x="322" y="985"/>
                    </a:lnTo>
                    <a:lnTo>
                      <a:pt x="307" y="985"/>
                    </a:lnTo>
                    <a:lnTo>
                      <a:pt x="276" y="954"/>
                    </a:lnTo>
                    <a:lnTo>
                      <a:pt x="260" y="923"/>
                    </a:lnTo>
                    <a:lnTo>
                      <a:pt x="245" y="846"/>
                    </a:lnTo>
                    <a:lnTo>
                      <a:pt x="214" y="800"/>
                    </a:lnTo>
                    <a:lnTo>
                      <a:pt x="184" y="739"/>
                    </a:lnTo>
                    <a:lnTo>
                      <a:pt x="184" y="723"/>
                    </a:lnTo>
                    <a:lnTo>
                      <a:pt x="245" y="723"/>
                    </a:lnTo>
                    <a:lnTo>
                      <a:pt x="276" y="739"/>
                    </a:lnTo>
                    <a:lnTo>
                      <a:pt x="276" y="754"/>
                    </a:lnTo>
                    <a:lnTo>
                      <a:pt x="291" y="785"/>
                    </a:lnTo>
                    <a:lnTo>
                      <a:pt x="291" y="816"/>
                    </a:lnTo>
                    <a:lnTo>
                      <a:pt x="307" y="862"/>
                    </a:lnTo>
                    <a:lnTo>
                      <a:pt x="460" y="846"/>
                    </a:lnTo>
                    <a:lnTo>
                      <a:pt x="460" y="708"/>
                    </a:lnTo>
                    <a:lnTo>
                      <a:pt x="491" y="708"/>
                    </a:lnTo>
                    <a:lnTo>
                      <a:pt x="491" y="616"/>
                    </a:lnTo>
                    <a:lnTo>
                      <a:pt x="445" y="631"/>
                    </a:lnTo>
                    <a:lnTo>
                      <a:pt x="383" y="631"/>
                    </a:lnTo>
                    <a:lnTo>
                      <a:pt x="383" y="662"/>
                    </a:lnTo>
                    <a:lnTo>
                      <a:pt x="368" y="677"/>
                    </a:lnTo>
                    <a:lnTo>
                      <a:pt x="337" y="646"/>
                    </a:lnTo>
                    <a:lnTo>
                      <a:pt x="322" y="616"/>
                    </a:lnTo>
                    <a:lnTo>
                      <a:pt x="307" y="569"/>
                    </a:lnTo>
                    <a:lnTo>
                      <a:pt x="291" y="508"/>
                    </a:lnTo>
                    <a:lnTo>
                      <a:pt x="245" y="508"/>
                    </a:lnTo>
                    <a:lnTo>
                      <a:pt x="230" y="523"/>
                    </a:lnTo>
                    <a:lnTo>
                      <a:pt x="138" y="523"/>
                    </a:lnTo>
                    <a:lnTo>
                      <a:pt x="76" y="462"/>
                    </a:lnTo>
                    <a:lnTo>
                      <a:pt x="122" y="462"/>
                    </a:lnTo>
                    <a:lnTo>
                      <a:pt x="184" y="446"/>
                    </a:lnTo>
                    <a:lnTo>
                      <a:pt x="260" y="446"/>
                    </a:lnTo>
                    <a:lnTo>
                      <a:pt x="230" y="385"/>
                    </a:lnTo>
                    <a:lnTo>
                      <a:pt x="214" y="339"/>
                    </a:lnTo>
                    <a:lnTo>
                      <a:pt x="199" y="323"/>
                    </a:lnTo>
                    <a:lnTo>
                      <a:pt x="199" y="293"/>
                    </a:lnTo>
                    <a:lnTo>
                      <a:pt x="291" y="293"/>
                    </a:lnTo>
                    <a:lnTo>
                      <a:pt x="368" y="277"/>
                    </a:lnTo>
                    <a:lnTo>
                      <a:pt x="414" y="262"/>
                    </a:lnTo>
                    <a:lnTo>
                      <a:pt x="475" y="262"/>
                    </a:lnTo>
                    <a:lnTo>
                      <a:pt x="475" y="139"/>
                    </a:lnTo>
                    <a:lnTo>
                      <a:pt x="445" y="77"/>
                    </a:lnTo>
                    <a:lnTo>
                      <a:pt x="429" y="62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3" name="Freeform 189"/>
              <p:cNvSpPr>
                <a:spLocks/>
              </p:cNvSpPr>
              <p:nvPr/>
            </p:nvSpPr>
            <p:spPr bwMode="auto">
              <a:xfrm>
                <a:off x="17359" y="32621"/>
                <a:ext cx="185" cy="185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154" y="31"/>
                  </a:cxn>
                  <a:cxn ang="0">
                    <a:pos x="185" y="93"/>
                  </a:cxn>
                  <a:cxn ang="0">
                    <a:pos x="154" y="154"/>
                  </a:cxn>
                  <a:cxn ang="0">
                    <a:pos x="93" y="185"/>
                  </a:cxn>
                  <a:cxn ang="0">
                    <a:pos x="31" y="154"/>
                  </a:cxn>
                  <a:cxn ang="0">
                    <a:pos x="0" y="93"/>
                  </a:cxn>
                  <a:cxn ang="0">
                    <a:pos x="31" y="31"/>
                  </a:cxn>
                  <a:cxn ang="0">
                    <a:pos x="93" y="0"/>
                  </a:cxn>
                </a:cxnLst>
                <a:rect l="0" t="0" r="r" b="b"/>
                <a:pathLst>
                  <a:path w="185" h="185">
                    <a:moveTo>
                      <a:pt x="93" y="0"/>
                    </a:moveTo>
                    <a:lnTo>
                      <a:pt x="154" y="31"/>
                    </a:lnTo>
                    <a:lnTo>
                      <a:pt x="185" y="93"/>
                    </a:lnTo>
                    <a:lnTo>
                      <a:pt x="154" y="154"/>
                    </a:lnTo>
                    <a:lnTo>
                      <a:pt x="93" y="185"/>
                    </a:lnTo>
                    <a:lnTo>
                      <a:pt x="31" y="154"/>
                    </a:lnTo>
                    <a:lnTo>
                      <a:pt x="0" y="93"/>
                    </a:lnTo>
                    <a:lnTo>
                      <a:pt x="31" y="31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4" name="Freeform 190"/>
              <p:cNvSpPr>
                <a:spLocks/>
              </p:cNvSpPr>
              <p:nvPr/>
            </p:nvSpPr>
            <p:spPr bwMode="auto">
              <a:xfrm>
                <a:off x="3256" y="35591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0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7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7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0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0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7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7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5" name="Freeform 191"/>
              <p:cNvSpPr>
                <a:spLocks noEditPoints="1"/>
              </p:cNvSpPr>
              <p:nvPr/>
            </p:nvSpPr>
            <p:spPr bwMode="auto">
              <a:xfrm>
                <a:off x="5051" y="35129"/>
                <a:ext cx="1167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5" y="569"/>
                  </a:cxn>
                  <a:cxn ang="0">
                    <a:pos x="845" y="508"/>
                  </a:cxn>
                  <a:cxn ang="0">
                    <a:pos x="891" y="508"/>
                  </a:cxn>
                  <a:cxn ang="0">
                    <a:pos x="891" y="769"/>
                  </a:cxn>
                  <a:cxn ang="0">
                    <a:pos x="845" y="769"/>
                  </a:cxn>
                  <a:cxn ang="0">
                    <a:pos x="845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84" y="31"/>
                  </a:cxn>
                  <a:cxn ang="0">
                    <a:pos x="492" y="46"/>
                  </a:cxn>
                  <a:cxn ang="0">
                    <a:pos x="399" y="92"/>
                  </a:cxn>
                  <a:cxn ang="0">
                    <a:pos x="307" y="169"/>
                  </a:cxn>
                  <a:cxn ang="0">
                    <a:pos x="246" y="277"/>
                  </a:cxn>
                  <a:cxn ang="0">
                    <a:pos x="185" y="446"/>
                  </a:cxn>
                  <a:cxn ang="0">
                    <a:pos x="169" y="646"/>
                  </a:cxn>
                  <a:cxn ang="0">
                    <a:pos x="185" y="846"/>
                  </a:cxn>
                  <a:cxn ang="0">
                    <a:pos x="246" y="1000"/>
                  </a:cxn>
                  <a:cxn ang="0">
                    <a:pos x="307" y="1108"/>
                  </a:cxn>
                  <a:cxn ang="0">
                    <a:pos x="399" y="1185"/>
                  </a:cxn>
                  <a:cxn ang="0">
                    <a:pos x="492" y="1231"/>
                  </a:cxn>
                  <a:cxn ang="0">
                    <a:pos x="584" y="1246"/>
                  </a:cxn>
                  <a:cxn ang="0">
                    <a:pos x="676" y="1231"/>
                  </a:cxn>
                  <a:cxn ang="0">
                    <a:pos x="768" y="1185"/>
                  </a:cxn>
                  <a:cxn ang="0">
                    <a:pos x="860" y="1108"/>
                  </a:cxn>
                  <a:cxn ang="0">
                    <a:pos x="921" y="1000"/>
                  </a:cxn>
                  <a:cxn ang="0">
                    <a:pos x="983" y="846"/>
                  </a:cxn>
                  <a:cxn ang="0">
                    <a:pos x="998" y="646"/>
                  </a:cxn>
                  <a:cxn ang="0">
                    <a:pos x="967" y="416"/>
                  </a:cxn>
                  <a:cxn ang="0">
                    <a:pos x="906" y="231"/>
                  </a:cxn>
                  <a:cxn ang="0">
                    <a:pos x="814" y="123"/>
                  </a:cxn>
                  <a:cxn ang="0">
                    <a:pos x="691" y="46"/>
                  </a:cxn>
                  <a:cxn ang="0">
                    <a:pos x="584" y="31"/>
                  </a:cxn>
                  <a:cxn ang="0">
                    <a:pos x="584" y="0"/>
                  </a:cxn>
                  <a:cxn ang="0">
                    <a:pos x="768" y="31"/>
                  </a:cxn>
                  <a:cxn ang="0">
                    <a:pos x="921" y="123"/>
                  </a:cxn>
                  <a:cxn ang="0">
                    <a:pos x="1059" y="262"/>
                  </a:cxn>
                  <a:cxn ang="0">
                    <a:pos x="1136" y="431"/>
                  </a:cxn>
                  <a:cxn ang="0">
                    <a:pos x="1167" y="646"/>
                  </a:cxn>
                  <a:cxn ang="0">
                    <a:pos x="1136" y="862"/>
                  </a:cxn>
                  <a:cxn ang="0">
                    <a:pos x="1059" y="1031"/>
                  </a:cxn>
                  <a:cxn ang="0">
                    <a:pos x="921" y="1169"/>
                  </a:cxn>
                  <a:cxn ang="0">
                    <a:pos x="768" y="1262"/>
                  </a:cxn>
                  <a:cxn ang="0">
                    <a:pos x="584" y="1292"/>
                  </a:cxn>
                  <a:cxn ang="0">
                    <a:pos x="399" y="1262"/>
                  </a:cxn>
                  <a:cxn ang="0">
                    <a:pos x="246" y="1169"/>
                  </a:cxn>
                  <a:cxn ang="0">
                    <a:pos x="123" y="1031"/>
                  </a:cxn>
                  <a:cxn ang="0">
                    <a:pos x="31" y="862"/>
                  </a:cxn>
                  <a:cxn ang="0">
                    <a:pos x="0" y="646"/>
                  </a:cxn>
                  <a:cxn ang="0">
                    <a:pos x="31" y="431"/>
                  </a:cxn>
                  <a:cxn ang="0">
                    <a:pos x="108" y="262"/>
                  </a:cxn>
                  <a:cxn ang="0">
                    <a:pos x="246" y="123"/>
                  </a:cxn>
                  <a:cxn ang="0">
                    <a:pos x="399" y="31"/>
                  </a:cxn>
                  <a:cxn ang="0">
                    <a:pos x="584" y="0"/>
                  </a:cxn>
                </a:cxnLst>
                <a:rect l="0" t="0" r="r" b="b"/>
                <a:pathLst>
                  <a:path w="1167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5" y="569"/>
                    </a:lnTo>
                    <a:lnTo>
                      <a:pt x="845" y="508"/>
                    </a:lnTo>
                    <a:lnTo>
                      <a:pt x="891" y="508"/>
                    </a:lnTo>
                    <a:lnTo>
                      <a:pt x="891" y="769"/>
                    </a:lnTo>
                    <a:lnTo>
                      <a:pt x="845" y="769"/>
                    </a:lnTo>
                    <a:lnTo>
                      <a:pt x="845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84" y="31"/>
                    </a:moveTo>
                    <a:lnTo>
                      <a:pt x="492" y="46"/>
                    </a:lnTo>
                    <a:lnTo>
                      <a:pt x="399" y="92"/>
                    </a:lnTo>
                    <a:lnTo>
                      <a:pt x="307" y="169"/>
                    </a:lnTo>
                    <a:lnTo>
                      <a:pt x="246" y="277"/>
                    </a:lnTo>
                    <a:lnTo>
                      <a:pt x="185" y="446"/>
                    </a:lnTo>
                    <a:lnTo>
                      <a:pt x="169" y="646"/>
                    </a:lnTo>
                    <a:lnTo>
                      <a:pt x="185" y="846"/>
                    </a:lnTo>
                    <a:lnTo>
                      <a:pt x="246" y="1000"/>
                    </a:lnTo>
                    <a:lnTo>
                      <a:pt x="307" y="1108"/>
                    </a:lnTo>
                    <a:lnTo>
                      <a:pt x="399" y="1185"/>
                    </a:lnTo>
                    <a:lnTo>
                      <a:pt x="492" y="1231"/>
                    </a:lnTo>
                    <a:lnTo>
                      <a:pt x="584" y="1246"/>
                    </a:lnTo>
                    <a:lnTo>
                      <a:pt x="676" y="1231"/>
                    </a:lnTo>
                    <a:lnTo>
                      <a:pt x="768" y="1185"/>
                    </a:lnTo>
                    <a:lnTo>
                      <a:pt x="860" y="1108"/>
                    </a:lnTo>
                    <a:lnTo>
                      <a:pt x="921" y="1000"/>
                    </a:lnTo>
                    <a:lnTo>
                      <a:pt x="983" y="846"/>
                    </a:lnTo>
                    <a:lnTo>
                      <a:pt x="998" y="646"/>
                    </a:lnTo>
                    <a:lnTo>
                      <a:pt x="967" y="416"/>
                    </a:lnTo>
                    <a:lnTo>
                      <a:pt x="906" y="231"/>
                    </a:lnTo>
                    <a:lnTo>
                      <a:pt x="814" y="123"/>
                    </a:lnTo>
                    <a:lnTo>
                      <a:pt x="691" y="46"/>
                    </a:lnTo>
                    <a:lnTo>
                      <a:pt x="584" y="31"/>
                    </a:lnTo>
                    <a:close/>
                    <a:moveTo>
                      <a:pt x="584" y="0"/>
                    </a:moveTo>
                    <a:lnTo>
                      <a:pt x="768" y="31"/>
                    </a:lnTo>
                    <a:lnTo>
                      <a:pt x="921" y="123"/>
                    </a:lnTo>
                    <a:lnTo>
                      <a:pt x="1059" y="262"/>
                    </a:lnTo>
                    <a:lnTo>
                      <a:pt x="1136" y="431"/>
                    </a:lnTo>
                    <a:lnTo>
                      <a:pt x="1167" y="646"/>
                    </a:lnTo>
                    <a:lnTo>
                      <a:pt x="1136" y="862"/>
                    </a:lnTo>
                    <a:lnTo>
                      <a:pt x="1059" y="1031"/>
                    </a:lnTo>
                    <a:lnTo>
                      <a:pt x="921" y="1169"/>
                    </a:lnTo>
                    <a:lnTo>
                      <a:pt x="768" y="1262"/>
                    </a:lnTo>
                    <a:lnTo>
                      <a:pt x="584" y="1292"/>
                    </a:lnTo>
                    <a:lnTo>
                      <a:pt x="399" y="1262"/>
                    </a:lnTo>
                    <a:lnTo>
                      <a:pt x="246" y="1169"/>
                    </a:lnTo>
                    <a:lnTo>
                      <a:pt x="123" y="1031"/>
                    </a:lnTo>
                    <a:lnTo>
                      <a:pt x="31" y="862"/>
                    </a:lnTo>
                    <a:lnTo>
                      <a:pt x="0" y="646"/>
                    </a:lnTo>
                    <a:lnTo>
                      <a:pt x="31" y="431"/>
                    </a:lnTo>
                    <a:lnTo>
                      <a:pt x="108" y="262"/>
                    </a:lnTo>
                    <a:lnTo>
                      <a:pt x="246" y="123"/>
                    </a:lnTo>
                    <a:lnTo>
                      <a:pt x="399" y="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6" name="Freeform 192"/>
              <p:cNvSpPr>
                <a:spLocks/>
              </p:cNvSpPr>
              <p:nvPr/>
            </p:nvSpPr>
            <p:spPr bwMode="auto">
              <a:xfrm>
                <a:off x="6555" y="35037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4" y="46"/>
                  </a:cxn>
                  <a:cxn ang="0">
                    <a:pos x="246" y="231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8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8" y="354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4" y="46"/>
                    </a:lnTo>
                    <a:lnTo>
                      <a:pt x="246" y="231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8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8" y="354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7" name="Freeform 193"/>
              <p:cNvSpPr>
                <a:spLocks/>
              </p:cNvSpPr>
              <p:nvPr/>
            </p:nvSpPr>
            <p:spPr bwMode="auto">
              <a:xfrm>
                <a:off x="6970" y="35129"/>
                <a:ext cx="890" cy="1616"/>
              </a:xfrm>
              <a:custGeom>
                <a:avLst/>
                <a:gdLst/>
                <a:ahLst/>
                <a:cxnLst>
                  <a:cxn ang="0">
                    <a:pos x="782" y="0"/>
                  </a:cxn>
                  <a:cxn ang="0">
                    <a:pos x="859" y="46"/>
                  </a:cxn>
                  <a:cxn ang="0">
                    <a:pos x="890" y="123"/>
                  </a:cxn>
                  <a:cxn ang="0">
                    <a:pos x="859" y="200"/>
                  </a:cxn>
                  <a:cxn ang="0">
                    <a:pos x="782" y="231"/>
                  </a:cxn>
                  <a:cxn ang="0">
                    <a:pos x="736" y="200"/>
                  </a:cxn>
                  <a:cxn ang="0">
                    <a:pos x="752" y="123"/>
                  </a:cxn>
                  <a:cxn ang="0">
                    <a:pos x="782" y="77"/>
                  </a:cxn>
                  <a:cxn ang="0">
                    <a:pos x="767" y="46"/>
                  </a:cxn>
                  <a:cxn ang="0">
                    <a:pos x="675" y="77"/>
                  </a:cxn>
                  <a:cxn ang="0">
                    <a:pos x="644" y="123"/>
                  </a:cxn>
                  <a:cxn ang="0">
                    <a:pos x="629" y="200"/>
                  </a:cxn>
                  <a:cxn ang="0">
                    <a:pos x="614" y="262"/>
                  </a:cxn>
                  <a:cxn ang="0">
                    <a:pos x="583" y="492"/>
                  </a:cxn>
                  <a:cxn ang="0">
                    <a:pos x="782" y="523"/>
                  </a:cxn>
                  <a:cxn ang="0">
                    <a:pos x="583" y="539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1" y="1539"/>
                  </a:cxn>
                  <a:cxn ang="0">
                    <a:pos x="199" y="1600"/>
                  </a:cxn>
                  <a:cxn ang="0">
                    <a:pos x="107" y="1616"/>
                  </a:cxn>
                  <a:cxn ang="0">
                    <a:pos x="30" y="1569"/>
                  </a:cxn>
                  <a:cxn ang="0">
                    <a:pos x="0" y="1492"/>
                  </a:cxn>
                  <a:cxn ang="0">
                    <a:pos x="30" y="1416"/>
                  </a:cxn>
                  <a:cxn ang="0">
                    <a:pos x="107" y="1385"/>
                  </a:cxn>
                  <a:cxn ang="0">
                    <a:pos x="153" y="1416"/>
                  </a:cxn>
                  <a:cxn ang="0">
                    <a:pos x="138" y="1492"/>
                  </a:cxn>
                  <a:cxn ang="0">
                    <a:pos x="92" y="1539"/>
                  </a:cxn>
                  <a:cxn ang="0">
                    <a:pos x="123" y="1569"/>
                  </a:cxn>
                  <a:cxn ang="0">
                    <a:pos x="215" y="1539"/>
                  </a:cxn>
                  <a:cxn ang="0">
                    <a:pos x="276" y="1354"/>
                  </a:cxn>
                  <a:cxn ang="0">
                    <a:pos x="445" y="523"/>
                  </a:cxn>
                  <a:cxn ang="0">
                    <a:pos x="276" y="492"/>
                  </a:cxn>
                  <a:cxn ang="0">
                    <a:pos x="445" y="477"/>
                  </a:cxn>
                  <a:cxn ang="0">
                    <a:pos x="491" y="277"/>
                  </a:cxn>
                  <a:cxn ang="0">
                    <a:pos x="537" y="139"/>
                  </a:cxn>
                  <a:cxn ang="0">
                    <a:pos x="644" y="31"/>
                  </a:cxn>
                </a:cxnLst>
                <a:rect l="0" t="0" r="r" b="b"/>
                <a:pathLst>
                  <a:path w="890" h="1616">
                    <a:moveTo>
                      <a:pt x="706" y="0"/>
                    </a:moveTo>
                    <a:lnTo>
                      <a:pt x="782" y="0"/>
                    </a:lnTo>
                    <a:lnTo>
                      <a:pt x="828" y="16"/>
                    </a:lnTo>
                    <a:lnTo>
                      <a:pt x="859" y="46"/>
                    </a:lnTo>
                    <a:lnTo>
                      <a:pt x="875" y="77"/>
                    </a:lnTo>
                    <a:lnTo>
                      <a:pt x="890" y="123"/>
                    </a:lnTo>
                    <a:lnTo>
                      <a:pt x="875" y="169"/>
                    </a:lnTo>
                    <a:lnTo>
                      <a:pt x="859" y="200"/>
                    </a:lnTo>
                    <a:lnTo>
                      <a:pt x="798" y="231"/>
                    </a:lnTo>
                    <a:lnTo>
                      <a:pt x="782" y="231"/>
                    </a:lnTo>
                    <a:lnTo>
                      <a:pt x="752" y="216"/>
                    </a:lnTo>
                    <a:lnTo>
                      <a:pt x="736" y="200"/>
                    </a:lnTo>
                    <a:lnTo>
                      <a:pt x="736" y="154"/>
                    </a:lnTo>
                    <a:lnTo>
                      <a:pt x="752" y="123"/>
                    </a:lnTo>
                    <a:lnTo>
                      <a:pt x="767" y="108"/>
                    </a:lnTo>
                    <a:lnTo>
                      <a:pt x="782" y="77"/>
                    </a:lnTo>
                    <a:lnTo>
                      <a:pt x="828" y="77"/>
                    </a:lnTo>
                    <a:lnTo>
                      <a:pt x="767" y="46"/>
                    </a:lnTo>
                    <a:lnTo>
                      <a:pt x="736" y="46"/>
                    </a:lnTo>
                    <a:lnTo>
                      <a:pt x="675" y="77"/>
                    </a:lnTo>
                    <a:lnTo>
                      <a:pt x="660" y="108"/>
                    </a:lnTo>
                    <a:lnTo>
                      <a:pt x="644" y="123"/>
                    </a:lnTo>
                    <a:lnTo>
                      <a:pt x="644" y="154"/>
                    </a:lnTo>
                    <a:lnTo>
                      <a:pt x="629" y="200"/>
                    </a:lnTo>
                    <a:lnTo>
                      <a:pt x="629" y="231"/>
                    </a:lnTo>
                    <a:lnTo>
                      <a:pt x="614" y="262"/>
                    </a:lnTo>
                    <a:lnTo>
                      <a:pt x="614" y="292"/>
                    </a:lnTo>
                    <a:lnTo>
                      <a:pt x="583" y="492"/>
                    </a:lnTo>
                    <a:lnTo>
                      <a:pt x="782" y="492"/>
                    </a:lnTo>
                    <a:lnTo>
                      <a:pt x="782" y="523"/>
                    </a:lnTo>
                    <a:lnTo>
                      <a:pt x="767" y="539"/>
                    </a:lnTo>
                    <a:lnTo>
                      <a:pt x="583" y="539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14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1" y="1539"/>
                    </a:lnTo>
                    <a:lnTo>
                      <a:pt x="261" y="1569"/>
                    </a:lnTo>
                    <a:lnTo>
                      <a:pt x="199" y="1600"/>
                    </a:lnTo>
                    <a:lnTo>
                      <a:pt x="153" y="1616"/>
                    </a:lnTo>
                    <a:lnTo>
                      <a:pt x="107" y="1616"/>
                    </a:lnTo>
                    <a:lnTo>
                      <a:pt x="61" y="1600"/>
                    </a:lnTo>
                    <a:lnTo>
                      <a:pt x="30" y="1569"/>
                    </a:lnTo>
                    <a:lnTo>
                      <a:pt x="15" y="1539"/>
                    </a:lnTo>
                    <a:lnTo>
                      <a:pt x="0" y="1492"/>
                    </a:lnTo>
                    <a:lnTo>
                      <a:pt x="15" y="1446"/>
                    </a:lnTo>
                    <a:lnTo>
                      <a:pt x="30" y="1416"/>
                    </a:lnTo>
                    <a:lnTo>
                      <a:pt x="92" y="1385"/>
                    </a:lnTo>
                    <a:lnTo>
                      <a:pt x="107" y="1385"/>
                    </a:lnTo>
                    <a:lnTo>
                      <a:pt x="138" y="1400"/>
                    </a:lnTo>
                    <a:lnTo>
                      <a:pt x="153" y="1416"/>
                    </a:lnTo>
                    <a:lnTo>
                      <a:pt x="153" y="1477"/>
                    </a:lnTo>
                    <a:lnTo>
                      <a:pt x="138" y="1492"/>
                    </a:lnTo>
                    <a:lnTo>
                      <a:pt x="123" y="1523"/>
                    </a:lnTo>
                    <a:lnTo>
                      <a:pt x="92" y="1539"/>
                    </a:lnTo>
                    <a:lnTo>
                      <a:pt x="61" y="1539"/>
                    </a:lnTo>
                    <a:lnTo>
                      <a:pt x="123" y="1569"/>
                    </a:lnTo>
                    <a:lnTo>
                      <a:pt x="153" y="1569"/>
                    </a:lnTo>
                    <a:lnTo>
                      <a:pt x="215" y="1539"/>
                    </a:lnTo>
                    <a:lnTo>
                      <a:pt x="245" y="1462"/>
                    </a:lnTo>
                    <a:lnTo>
                      <a:pt x="276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6" y="523"/>
                    </a:lnTo>
                    <a:lnTo>
                      <a:pt x="276" y="492"/>
                    </a:lnTo>
                    <a:lnTo>
                      <a:pt x="291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1" y="277"/>
                    </a:lnTo>
                    <a:lnTo>
                      <a:pt x="491" y="231"/>
                    </a:lnTo>
                    <a:lnTo>
                      <a:pt x="537" y="139"/>
                    </a:lnTo>
                    <a:lnTo>
                      <a:pt x="598" y="46"/>
                    </a:lnTo>
                    <a:lnTo>
                      <a:pt x="644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8" name="Freeform 194"/>
              <p:cNvSpPr>
                <a:spLocks/>
              </p:cNvSpPr>
              <p:nvPr/>
            </p:nvSpPr>
            <p:spPr bwMode="auto">
              <a:xfrm>
                <a:off x="8151" y="35037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4" y="46"/>
                  </a:cxn>
                  <a:cxn ang="0">
                    <a:pos x="246" y="231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3" y="892"/>
                  </a:cxn>
                  <a:cxn ang="0">
                    <a:pos x="108" y="1108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7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7" y="554"/>
                  </a:cxn>
                  <a:cxn ang="0">
                    <a:pos x="108" y="354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4" y="46"/>
                    </a:lnTo>
                    <a:lnTo>
                      <a:pt x="246" y="231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3" y="892"/>
                    </a:lnTo>
                    <a:lnTo>
                      <a:pt x="108" y="1108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7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7" y="554"/>
                    </a:lnTo>
                    <a:lnTo>
                      <a:pt x="108" y="354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9" name="Freeform 195"/>
              <p:cNvSpPr>
                <a:spLocks/>
              </p:cNvSpPr>
              <p:nvPr/>
            </p:nvSpPr>
            <p:spPr bwMode="auto">
              <a:xfrm>
                <a:off x="8704" y="35575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3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70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39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3" y="693"/>
                  </a:cxn>
                  <a:cxn ang="0">
                    <a:pos x="230" y="170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70"/>
                  </a:cxn>
                  <a:cxn ang="0">
                    <a:pos x="31" y="277"/>
                  </a:cxn>
                  <a:cxn ang="0">
                    <a:pos x="0" y="293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3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70"/>
                    </a:lnTo>
                    <a:lnTo>
                      <a:pt x="691" y="693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70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70"/>
                    </a:lnTo>
                    <a:lnTo>
                      <a:pt x="721" y="139"/>
                    </a:lnTo>
                    <a:lnTo>
                      <a:pt x="706" y="93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39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3"/>
                    </a:lnTo>
                    <a:lnTo>
                      <a:pt x="215" y="739"/>
                    </a:lnTo>
                    <a:lnTo>
                      <a:pt x="215" y="770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3"/>
                    </a:lnTo>
                    <a:lnTo>
                      <a:pt x="199" y="262"/>
                    </a:lnTo>
                    <a:lnTo>
                      <a:pt x="230" y="170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70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3"/>
                    </a:lnTo>
                    <a:lnTo>
                      <a:pt x="0" y="293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0" name="Freeform 196"/>
              <p:cNvSpPr>
                <a:spLocks/>
              </p:cNvSpPr>
              <p:nvPr/>
            </p:nvSpPr>
            <p:spPr bwMode="auto">
              <a:xfrm>
                <a:off x="9824" y="35037"/>
                <a:ext cx="430" cy="178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3" y="892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4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3" y="892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1" name="Freeform 197"/>
              <p:cNvSpPr>
                <a:spLocks/>
              </p:cNvSpPr>
              <p:nvPr/>
            </p:nvSpPr>
            <p:spPr bwMode="auto">
              <a:xfrm>
                <a:off x="10530" y="35037"/>
                <a:ext cx="430" cy="178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4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2" name="Freeform 198"/>
              <p:cNvSpPr>
                <a:spLocks noEditPoints="1"/>
              </p:cNvSpPr>
              <p:nvPr/>
            </p:nvSpPr>
            <p:spPr bwMode="auto">
              <a:xfrm>
                <a:off x="11298" y="34914"/>
                <a:ext cx="1534" cy="1461"/>
              </a:xfrm>
              <a:custGeom>
                <a:avLst/>
                <a:gdLst/>
                <a:ahLst/>
                <a:cxnLst>
                  <a:cxn ang="0">
                    <a:pos x="1304" y="584"/>
                  </a:cxn>
                  <a:cxn ang="0">
                    <a:pos x="1396" y="661"/>
                  </a:cxn>
                  <a:cxn ang="0">
                    <a:pos x="1258" y="677"/>
                  </a:cxn>
                  <a:cxn ang="0">
                    <a:pos x="798" y="754"/>
                  </a:cxn>
                  <a:cxn ang="0">
                    <a:pos x="920" y="877"/>
                  </a:cxn>
                  <a:cxn ang="0">
                    <a:pos x="1058" y="877"/>
                  </a:cxn>
                  <a:cxn ang="0">
                    <a:pos x="1058" y="923"/>
                  </a:cxn>
                  <a:cxn ang="0">
                    <a:pos x="782" y="954"/>
                  </a:cxn>
                  <a:cxn ang="0">
                    <a:pos x="798" y="1169"/>
                  </a:cxn>
                  <a:cxn ang="0">
                    <a:pos x="1089" y="1307"/>
                  </a:cxn>
                  <a:cxn ang="0">
                    <a:pos x="1504" y="1338"/>
                  </a:cxn>
                  <a:cxn ang="0">
                    <a:pos x="1504" y="1384"/>
                  </a:cxn>
                  <a:cxn ang="0">
                    <a:pos x="1243" y="1461"/>
                  </a:cxn>
                  <a:cxn ang="0">
                    <a:pos x="445" y="1031"/>
                  </a:cxn>
                  <a:cxn ang="0">
                    <a:pos x="306" y="1184"/>
                  </a:cxn>
                  <a:cxn ang="0">
                    <a:pos x="15" y="1369"/>
                  </a:cxn>
                  <a:cxn ang="0">
                    <a:pos x="122" y="1261"/>
                  </a:cxn>
                  <a:cxn ang="0">
                    <a:pos x="368" y="954"/>
                  </a:cxn>
                  <a:cxn ang="0">
                    <a:pos x="429" y="831"/>
                  </a:cxn>
                  <a:cxn ang="0">
                    <a:pos x="537" y="923"/>
                  </a:cxn>
                  <a:cxn ang="0">
                    <a:pos x="537" y="969"/>
                  </a:cxn>
                  <a:cxn ang="0">
                    <a:pos x="552" y="1046"/>
                  </a:cxn>
                  <a:cxn ang="0">
                    <a:pos x="705" y="1154"/>
                  </a:cxn>
                  <a:cxn ang="0">
                    <a:pos x="690" y="754"/>
                  </a:cxn>
                  <a:cxn ang="0">
                    <a:pos x="353" y="800"/>
                  </a:cxn>
                  <a:cxn ang="0">
                    <a:pos x="184" y="831"/>
                  </a:cxn>
                  <a:cxn ang="0">
                    <a:pos x="107" y="769"/>
                  </a:cxn>
                  <a:cxn ang="0">
                    <a:pos x="705" y="661"/>
                  </a:cxn>
                  <a:cxn ang="0">
                    <a:pos x="1120" y="584"/>
                  </a:cxn>
                  <a:cxn ang="0">
                    <a:pos x="844" y="77"/>
                  </a:cxn>
                  <a:cxn ang="0">
                    <a:pos x="567" y="138"/>
                  </a:cxn>
                  <a:cxn ang="0">
                    <a:pos x="583" y="277"/>
                  </a:cxn>
                  <a:cxn ang="0">
                    <a:pos x="782" y="231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8" y="384"/>
                  </a:cxn>
                  <a:cxn ang="0">
                    <a:pos x="705" y="461"/>
                  </a:cxn>
                  <a:cxn ang="0">
                    <a:pos x="828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3" y="231"/>
                  </a:cxn>
                  <a:cxn ang="0">
                    <a:pos x="920" y="569"/>
                  </a:cxn>
                  <a:cxn ang="0">
                    <a:pos x="644" y="538"/>
                  </a:cxn>
                  <a:cxn ang="0">
                    <a:pos x="613" y="584"/>
                  </a:cxn>
                  <a:cxn ang="0">
                    <a:pos x="583" y="554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2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4" h="1461">
                    <a:moveTo>
                      <a:pt x="1212" y="569"/>
                    </a:moveTo>
                    <a:lnTo>
                      <a:pt x="1243" y="569"/>
                    </a:lnTo>
                    <a:lnTo>
                      <a:pt x="1304" y="584"/>
                    </a:lnTo>
                    <a:lnTo>
                      <a:pt x="1381" y="615"/>
                    </a:lnTo>
                    <a:lnTo>
                      <a:pt x="1411" y="646"/>
                    </a:lnTo>
                    <a:lnTo>
                      <a:pt x="1396" y="661"/>
                    </a:lnTo>
                    <a:lnTo>
                      <a:pt x="1381" y="661"/>
                    </a:lnTo>
                    <a:lnTo>
                      <a:pt x="1350" y="677"/>
                    </a:lnTo>
                    <a:lnTo>
                      <a:pt x="1258" y="677"/>
                    </a:lnTo>
                    <a:lnTo>
                      <a:pt x="982" y="692"/>
                    </a:lnTo>
                    <a:lnTo>
                      <a:pt x="752" y="707"/>
                    </a:lnTo>
                    <a:lnTo>
                      <a:pt x="798" y="754"/>
                    </a:lnTo>
                    <a:lnTo>
                      <a:pt x="798" y="923"/>
                    </a:lnTo>
                    <a:lnTo>
                      <a:pt x="859" y="907"/>
                    </a:lnTo>
                    <a:lnTo>
                      <a:pt x="920" y="877"/>
                    </a:lnTo>
                    <a:lnTo>
                      <a:pt x="966" y="861"/>
                    </a:lnTo>
                    <a:lnTo>
                      <a:pt x="1028" y="861"/>
                    </a:lnTo>
                    <a:lnTo>
                      <a:pt x="1058" y="877"/>
                    </a:lnTo>
                    <a:lnTo>
                      <a:pt x="1089" y="907"/>
                    </a:lnTo>
                    <a:lnTo>
                      <a:pt x="1089" y="923"/>
                    </a:lnTo>
                    <a:lnTo>
                      <a:pt x="1058" y="923"/>
                    </a:lnTo>
                    <a:lnTo>
                      <a:pt x="936" y="938"/>
                    </a:lnTo>
                    <a:lnTo>
                      <a:pt x="844" y="954"/>
                    </a:lnTo>
                    <a:lnTo>
                      <a:pt x="782" y="954"/>
                    </a:lnTo>
                    <a:lnTo>
                      <a:pt x="782" y="1061"/>
                    </a:lnTo>
                    <a:lnTo>
                      <a:pt x="767" y="1169"/>
                    </a:lnTo>
                    <a:lnTo>
                      <a:pt x="798" y="1169"/>
                    </a:lnTo>
                    <a:lnTo>
                      <a:pt x="813" y="1184"/>
                    </a:lnTo>
                    <a:lnTo>
                      <a:pt x="966" y="1261"/>
                    </a:lnTo>
                    <a:lnTo>
                      <a:pt x="1089" y="1307"/>
                    </a:lnTo>
                    <a:lnTo>
                      <a:pt x="1227" y="1323"/>
                    </a:lnTo>
                    <a:lnTo>
                      <a:pt x="1350" y="1323"/>
                    </a:lnTo>
                    <a:lnTo>
                      <a:pt x="1504" y="1338"/>
                    </a:lnTo>
                    <a:lnTo>
                      <a:pt x="1534" y="1338"/>
                    </a:lnTo>
                    <a:lnTo>
                      <a:pt x="1534" y="1354"/>
                    </a:lnTo>
                    <a:lnTo>
                      <a:pt x="1504" y="1384"/>
                    </a:lnTo>
                    <a:lnTo>
                      <a:pt x="1457" y="1400"/>
                    </a:lnTo>
                    <a:lnTo>
                      <a:pt x="1304" y="1446"/>
                    </a:lnTo>
                    <a:lnTo>
                      <a:pt x="1243" y="1461"/>
                    </a:lnTo>
                    <a:lnTo>
                      <a:pt x="1120" y="1461"/>
                    </a:lnTo>
                    <a:lnTo>
                      <a:pt x="782" y="1261"/>
                    </a:lnTo>
                    <a:lnTo>
                      <a:pt x="445" y="1031"/>
                    </a:lnTo>
                    <a:lnTo>
                      <a:pt x="399" y="1077"/>
                    </a:lnTo>
                    <a:lnTo>
                      <a:pt x="368" y="1123"/>
                    </a:lnTo>
                    <a:lnTo>
                      <a:pt x="306" y="1184"/>
                    </a:lnTo>
                    <a:lnTo>
                      <a:pt x="184" y="1292"/>
                    </a:lnTo>
                    <a:lnTo>
                      <a:pt x="92" y="1354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61" y="1307"/>
                    </a:lnTo>
                    <a:lnTo>
                      <a:pt x="122" y="1261"/>
                    </a:lnTo>
                    <a:lnTo>
                      <a:pt x="199" y="1184"/>
                    </a:lnTo>
                    <a:lnTo>
                      <a:pt x="306" y="1061"/>
                    </a:lnTo>
                    <a:lnTo>
                      <a:pt x="368" y="954"/>
                    </a:lnTo>
                    <a:lnTo>
                      <a:pt x="383" y="877"/>
                    </a:lnTo>
                    <a:lnTo>
                      <a:pt x="383" y="831"/>
                    </a:lnTo>
                    <a:lnTo>
                      <a:pt x="429" y="831"/>
                    </a:lnTo>
                    <a:lnTo>
                      <a:pt x="491" y="861"/>
                    </a:lnTo>
                    <a:lnTo>
                      <a:pt x="521" y="892"/>
                    </a:lnTo>
                    <a:lnTo>
                      <a:pt x="537" y="923"/>
                    </a:lnTo>
                    <a:lnTo>
                      <a:pt x="552" y="938"/>
                    </a:lnTo>
                    <a:lnTo>
                      <a:pt x="552" y="954"/>
                    </a:lnTo>
                    <a:lnTo>
                      <a:pt x="537" y="969"/>
                    </a:lnTo>
                    <a:lnTo>
                      <a:pt x="506" y="984"/>
                    </a:lnTo>
                    <a:lnTo>
                      <a:pt x="491" y="1015"/>
                    </a:lnTo>
                    <a:lnTo>
                      <a:pt x="552" y="1046"/>
                    </a:lnTo>
                    <a:lnTo>
                      <a:pt x="598" y="1092"/>
                    </a:lnTo>
                    <a:lnTo>
                      <a:pt x="644" y="1123"/>
                    </a:lnTo>
                    <a:lnTo>
                      <a:pt x="705" y="1154"/>
                    </a:lnTo>
                    <a:lnTo>
                      <a:pt x="705" y="846"/>
                    </a:lnTo>
                    <a:lnTo>
                      <a:pt x="690" y="800"/>
                    </a:lnTo>
                    <a:lnTo>
                      <a:pt x="690" y="754"/>
                    </a:lnTo>
                    <a:lnTo>
                      <a:pt x="675" y="738"/>
                    </a:lnTo>
                    <a:lnTo>
                      <a:pt x="460" y="769"/>
                    </a:lnTo>
                    <a:lnTo>
                      <a:pt x="353" y="800"/>
                    </a:lnTo>
                    <a:lnTo>
                      <a:pt x="260" y="815"/>
                    </a:lnTo>
                    <a:lnTo>
                      <a:pt x="214" y="831"/>
                    </a:lnTo>
                    <a:lnTo>
                      <a:pt x="184" y="831"/>
                    </a:lnTo>
                    <a:lnTo>
                      <a:pt x="122" y="800"/>
                    </a:lnTo>
                    <a:lnTo>
                      <a:pt x="107" y="784"/>
                    </a:lnTo>
                    <a:lnTo>
                      <a:pt x="107" y="769"/>
                    </a:lnTo>
                    <a:lnTo>
                      <a:pt x="122" y="754"/>
                    </a:lnTo>
                    <a:lnTo>
                      <a:pt x="460" y="707"/>
                    </a:lnTo>
                    <a:lnTo>
                      <a:pt x="705" y="661"/>
                    </a:lnTo>
                    <a:lnTo>
                      <a:pt x="905" y="631"/>
                    </a:lnTo>
                    <a:lnTo>
                      <a:pt x="1028" y="615"/>
                    </a:lnTo>
                    <a:lnTo>
                      <a:pt x="1120" y="584"/>
                    </a:lnTo>
                    <a:lnTo>
                      <a:pt x="1181" y="584"/>
                    </a:lnTo>
                    <a:lnTo>
                      <a:pt x="1212" y="569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59" y="123"/>
                    </a:lnTo>
                    <a:lnTo>
                      <a:pt x="567" y="138"/>
                    </a:lnTo>
                    <a:lnTo>
                      <a:pt x="567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4" y="261"/>
                    </a:lnTo>
                    <a:lnTo>
                      <a:pt x="736" y="231"/>
                    </a:lnTo>
                    <a:lnTo>
                      <a:pt x="782" y="231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5" y="307"/>
                    </a:lnTo>
                    <a:lnTo>
                      <a:pt x="583" y="338"/>
                    </a:lnTo>
                    <a:lnTo>
                      <a:pt x="598" y="384"/>
                    </a:lnTo>
                    <a:lnTo>
                      <a:pt x="598" y="477"/>
                    </a:lnTo>
                    <a:lnTo>
                      <a:pt x="644" y="461"/>
                    </a:lnTo>
                    <a:lnTo>
                      <a:pt x="705" y="461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8" y="446"/>
                    </a:lnTo>
                    <a:lnTo>
                      <a:pt x="874" y="446"/>
                    </a:lnTo>
                    <a:lnTo>
                      <a:pt x="905" y="400"/>
                    </a:lnTo>
                    <a:lnTo>
                      <a:pt x="936" y="184"/>
                    </a:lnTo>
                    <a:lnTo>
                      <a:pt x="951" y="123"/>
                    </a:lnTo>
                    <a:lnTo>
                      <a:pt x="951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3" y="31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89" y="138"/>
                    </a:lnTo>
                    <a:lnTo>
                      <a:pt x="1043" y="231"/>
                    </a:lnTo>
                    <a:lnTo>
                      <a:pt x="966" y="538"/>
                    </a:lnTo>
                    <a:lnTo>
                      <a:pt x="936" y="569"/>
                    </a:lnTo>
                    <a:lnTo>
                      <a:pt x="920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4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3" y="584"/>
                    </a:lnTo>
                    <a:lnTo>
                      <a:pt x="613" y="569"/>
                    </a:lnTo>
                    <a:lnTo>
                      <a:pt x="598" y="569"/>
                    </a:lnTo>
                    <a:lnTo>
                      <a:pt x="583" y="554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60" y="154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5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3" name="Freeform 199"/>
              <p:cNvSpPr>
                <a:spLocks noEditPoints="1"/>
              </p:cNvSpPr>
              <p:nvPr/>
            </p:nvSpPr>
            <p:spPr bwMode="auto">
              <a:xfrm>
                <a:off x="13001" y="34960"/>
                <a:ext cx="1673" cy="1446"/>
              </a:xfrm>
              <a:custGeom>
                <a:avLst/>
                <a:gdLst/>
                <a:ahLst/>
                <a:cxnLst>
                  <a:cxn ang="0">
                    <a:pos x="307" y="1092"/>
                  </a:cxn>
                  <a:cxn ang="0">
                    <a:pos x="537" y="1092"/>
                  </a:cxn>
                  <a:cxn ang="0">
                    <a:pos x="553" y="892"/>
                  </a:cxn>
                  <a:cxn ang="0">
                    <a:pos x="660" y="954"/>
                  </a:cxn>
                  <a:cxn ang="0">
                    <a:pos x="599" y="1154"/>
                  </a:cxn>
                  <a:cxn ang="0">
                    <a:pos x="491" y="1231"/>
                  </a:cxn>
                  <a:cxn ang="0">
                    <a:pos x="322" y="1385"/>
                  </a:cxn>
                  <a:cxn ang="0">
                    <a:pos x="276" y="1277"/>
                  </a:cxn>
                  <a:cxn ang="0">
                    <a:pos x="261" y="985"/>
                  </a:cxn>
                  <a:cxn ang="0">
                    <a:pos x="875" y="861"/>
                  </a:cxn>
                  <a:cxn ang="0">
                    <a:pos x="1013" y="938"/>
                  </a:cxn>
                  <a:cxn ang="0">
                    <a:pos x="859" y="1138"/>
                  </a:cxn>
                  <a:cxn ang="0">
                    <a:pos x="568" y="1354"/>
                  </a:cxn>
                  <a:cxn ang="0">
                    <a:pos x="706" y="1215"/>
                  </a:cxn>
                  <a:cxn ang="0">
                    <a:pos x="491" y="738"/>
                  </a:cxn>
                  <a:cxn ang="0">
                    <a:pos x="583" y="815"/>
                  </a:cxn>
                  <a:cxn ang="0">
                    <a:pos x="292" y="846"/>
                  </a:cxn>
                  <a:cxn ang="0">
                    <a:pos x="384" y="785"/>
                  </a:cxn>
                  <a:cxn ang="0">
                    <a:pos x="614" y="569"/>
                  </a:cxn>
                  <a:cxn ang="0">
                    <a:pos x="338" y="661"/>
                  </a:cxn>
                  <a:cxn ang="0">
                    <a:pos x="307" y="615"/>
                  </a:cxn>
                  <a:cxn ang="0">
                    <a:pos x="1120" y="492"/>
                  </a:cxn>
                  <a:cxn ang="0">
                    <a:pos x="875" y="677"/>
                  </a:cxn>
                  <a:cxn ang="0">
                    <a:pos x="1136" y="692"/>
                  </a:cxn>
                  <a:cxn ang="0">
                    <a:pos x="1197" y="523"/>
                  </a:cxn>
                  <a:cxn ang="0">
                    <a:pos x="1274" y="400"/>
                  </a:cxn>
                  <a:cxn ang="0">
                    <a:pos x="1366" y="523"/>
                  </a:cxn>
                  <a:cxn ang="0">
                    <a:pos x="1289" y="723"/>
                  </a:cxn>
                  <a:cxn ang="0">
                    <a:pos x="1120" y="785"/>
                  </a:cxn>
                  <a:cxn ang="0">
                    <a:pos x="1151" y="1169"/>
                  </a:cxn>
                  <a:cxn ang="0">
                    <a:pos x="1258" y="1323"/>
                  </a:cxn>
                  <a:cxn ang="0">
                    <a:pos x="1473" y="1308"/>
                  </a:cxn>
                  <a:cxn ang="0">
                    <a:pos x="1550" y="1169"/>
                  </a:cxn>
                  <a:cxn ang="0">
                    <a:pos x="1611" y="1185"/>
                  </a:cxn>
                  <a:cxn ang="0">
                    <a:pos x="1673" y="1338"/>
                  </a:cxn>
                  <a:cxn ang="0">
                    <a:pos x="1489" y="1431"/>
                  </a:cxn>
                  <a:cxn ang="0">
                    <a:pos x="1090" y="1354"/>
                  </a:cxn>
                  <a:cxn ang="0">
                    <a:pos x="1059" y="1077"/>
                  </a:cxn>
                  <a:cxn ang="0">
                    <a:pos x="998" y="800"/>
                  </a:cxn>
                  <a:cxn ang="0">
                    <a:pos x="844" y="815"/>
                  </a:cxn>
                  <a:cxn ang="0">
                    <a:pos x="721" y="477"/>
                  </a:cxn>
                  <a:cxn ang="0">
                    <a:pos x="1166" y="385"/>
                  </a:cxn>
                  <a:cxn ang="0">
                    <a:pos x="721" y="385"/>
                  </a:cxn>
                  <a:cxn ang="0">
                    <a:pos x="123" y="538"/>
                  </a:cxn>
                  <a:cxn ang="0">
                    <a:pos x="0" y="461"/>
                  </a:cxn>
                  <a:cxn ang="0">
                    <a:pos x="460" y="354"/>
                  </a:cxn>
                  <a:cxn ang="0">
                    <a:pos x="875" y="154"/>
                  </a:cxn>
                  <a:cxn ang="0">
                    <a:pos x="982" y="292"/>
                  </a:cxn>
                  <a:cxn ang="0">
                    <a:pos x="829" y="246"/>
                  </a:cxn>
                  <a:cxn ang="0">
                    <a:pos x="1274" y="31"/>
                  </a:cxn>
                  <a:cxn ang="0">
                    <a:pos x="1274" y="215"/>
                  </a:cxn>
                  <a:cxn ang="0">
                    <a:pos x="1151" y="246"/>
                  </a:cxn>
                  <a:cxn ang="0">
                    <a:pos x="368" y="0"/>
                  </a:cxn>
                  <a:cxn ang="0">
                    <a:pos x="599" y="61"/>
                  </a:cxn>
                  <a:cxn ang="0">
                    <a:pos x="614" y="200"/>
                  </a:cxn>
                  <a:cxn ang="0">
                    <a:pos x="384" y="61"/>
                  </a:cxn>
                </a:cxnLst>
                <a:rect l="0" t="0" r="r" b="b"/>
                <a:pathLst>
                  <a:path w="1673" h="1446">
                    <a:moveTo>
                      <a:pt x="491" y="985"/>
                    </a:moveTo>
                    <a:lnTo>
                      <a:pt x="460" y="1000"/>
                    </a:lnTo>
                    <a:lnTo>
                      <a:pt x="368" y="1031"/>
                    </a:lnTo>
                    <a:lnTo>
                      <a:pt x="307" y="1046"/>
                    </a:lnTo>
                    <a:lnTo>
                      <a:pt x="307" y="1092"/>
                    </a:lnTo>
                    <a:lnTo>
                      <a:pt x="338" y="1215"/>
                    </a:lnTo>
                    <a:lnTo>
                      <a:pt x="384" y="1200"/>
                    </a:lnTo>
                    <a:lnTo>
                      <a:pt x="445" y="1185"/>
                    </a:lnTo>
                    <a:lnTo>
                      <a:pt x="522" y="1154"/>
                    </a:lnTo>
                    <a:lnTo>
                      <a:pt x="537" y="1092"/>
                    </a:lnTo>
                    <a:lnTo>
                      <a:pt x="537" y="1046"/>
                    </a:lnTo>
                    <a:lnTo>
                      <a:pt x="553" y="1015"/>
                    </a:lnTo>
                    <a:lnTo>
                      <a:pt x="553" y="985"/>
                    </a:lnTo>
                    <a:lnTo>
                      <a:pt x="491" y="985"/>
                    </a:lnTo>
                    <a:close/>
                    <a:moveTo>
                      <a:pt x="553" y="892"/>
                    </a:moveTo>
                    <a:lnTo>
                      <a:pt x="568" y="908"/>
                    </a:lnTo>
                    <a:lnTo>
                      <a:pt x="583" y="908"/>
                    </a:lnTo>
                    <a:lnTo>
                      <a:pt x="614" y="923"/>
                    </a:lnTo>
                    <a:lnTo>
                      <a:pt x="629" y="938"/>
                    </a:lnTo>
                    <a:lnTo>
                      <a:pt x="660" y="954"/>
                    </a:lnTo>
                    <a:lnTo>
                      <a:pt x="691" y="985"/>
                    </a:lnTo>
                    <a:lnTo>
                      <a:pt x="691" y="1015"/>
                    </a:lnTo>
                    <a:lnTo>
                      <a:pt x="675" y="1015"/>
                    </a:lnTo>
                    <a:lnTo>
                      <a:pt x="660" y="1031"/>
                    </a:lnTo>
                    <a:lnTo>
                      <a:pt x="599" y="1154"/>
                    </a:lnTo>
                    <a:lnTo>
                      <a:pt x="629" y="1169"/>
                    </a:lnTo>
                    <a:lnTo>
                      <a:pt x="645" y="1169"/>
                    </a:lnTo>
                    <a:lnTo>
                      <a:pt x="645" y="1200"/>
                    </a:lnTo>
                    <a:lnTo>
                      <a:pt x="629" y="1200"/>
                    </a:lnTo>
                    <a:lnTo>
                      <a:pt x="491" y="1231"/>
                    </a:lnTo>
                    <a:lnTo>
                      <a:pt x="399" y="1246"/>
                    </a:lnTo>
                    <a:lnTo>
                      <a:pt x="368" y="1261"/>
                    </a:lnTo>
                    <a:lnTo>
                      <a:pt x="353" y="1261"/>
                    </a:lnTo>
                    <a:lnTo>
                      <a:pt x="353" y="1354"/>
                    </a:lnTo>
                    <a:lnTo>
                      <a:pt x="322" y="1385"/>
                    </a:lnTo>
                    <a:lnTo>
                      <a:pt x="307" y="1369"/>
                    </a:lnTo>
                    <a:lnTo>
                      <a:pt x="307" y="1354"/>
                    </a:lnTo>
                    <a:lnTo>
                      <a:pt x="292" y="1323"/>
                    </a:lnTo>
                    <a:lnTo>
                      <a:pt x="276" y="1308"/>
                    </a:lnTo>
                    <a:lnTo>
                      <a:pt x="276" y="1277"/>
                    </a:lnTo>
                    <a:lnTo>
                      <a:pt x="246" y="1138"/>
                    </a:lnTo>
                    <a:lnTo>
                      <a:pt x="215" y="1061"/>
                    </a:lnTo>
                    <a:lnTo>
                      <a:pt x="184" y="1000"/>
                    </a:lnTo>
                    <a:lnTo>
                      <a:pt x="184" y="985"/>
                    </a:lnTo>
                    <a:lnTo>
                      <a:pt x="261" y="985"/>
                    </a:lnTo>
                    <a:lnTo>
                      <a:pt x="276" y="1000"/>
                    </a:lnTo>
                    <a:lnTo>
                      <a:pt x="414" y="969"/>
                    </a:lnTo>
                    <a:lnTo>
                      <a:pt x="491" y="923"/>
                    </a:lnTo>
                    <a:lnTo>
                      <a:pt x="553" y="892"/>
                    </a:lnTo>
                    <a:close/>
                    <a:moveTo>
                      <a:pt x="875" y="861"/>
                    </a:moveTo>
                    <a:lnTo>
                      <a:pt x="905" y="861"/>
                    </a:lnTo>
                    <a:lnTo>
                      <a:pt x="952" y="877"/>
                    </a:lnTo>
                    <a:lnTo>
                      <a:pt x="982" y="892"/>
                    </a:lnTo>
                    <a:lnTo>
                      <a:pt x="998" y="908"/>
                    </a:lnTo>
                    <a:lnTo>
                      <a:pt x="1013" y="938"/>
                    </a:lnTo>
                    <a:lnTo>
                      <a:pt x="1028" y="908"/>
                    </a:lnTo>
                    <a:lnTo>
                      <a:pt x="1013" y="954"/>
                    </a:lnTo>
                    <a:lnTo>
                      <a:pt x="967" y="1015"/>
                    </a:lnTo>
                    <a:lnTo>
                      <a:pt x="905" y="1092"/>
                    </a:lnTo>
                    <a:lnTo>
                      <a:pt x="859" y="1138"/>
                    </a:lnTo>
                    <a:lnTo>
                      <a:pt x="844" y="1169"/>
                    </a:lnTo>
                    <a:lnTo>
                      <a:pt x="737" y="1277"/>
                    </a:lnTo>
                    <a:lnTo>
                      <a:pt x="660" y="1338"/>
                    </a:lnTo>
                    <a:lnTo>
                      <a:pt x="583" y="1354"/>
                    </a:lnTo>
                    <a:lnTo>
                      <a:pt x="568" y="1354"/>
                    </a:lnTo>
                    <a:lnTo>
                      <a:pt x="599" y="1338"/>
                    </a:lnTo>
                    <a:lnTo>
                      <a:pt x="614" y="1308"/>
                    </a:lnTo>
                    <a:lnTo>
                      <a:pt x="645" y="1277"/>
                    </a:lnTo>
                    <a:lnTo>
                      <a:pt x="691" y="1246"/>
                    </a:lnTo>
                    <a:lnTo>
                      <a:pt x="706" y="1215"/>
                    </a:lnTo>
                    <a:lnTo>
                      <a:pt x="737" y="1185"/>
                    </a:lnTo>
                    <a:lnTo>
                      <a:pt x="844" y="1031"/>
                    </a:lnTo>
                    <a:lnTo>
                      <a:pt x="875" y="908"/>
                    </a:lnTo>
                    <a:lnTo>
                      <a:pt x="875" y="861"/>
                    </a:lnTo>
                    <a:close/>
                    <a:moveTo>
                      <a:pt x="491" y="738"/>
                    </a:moveTo>
                    <a:lnTo>
                      <a:pt x="568" y="738"/>
                    </a:lnTo>
                    <a:lnTo>
                      <a:pt x="599" y="754"/>
                    </a:lnTo>
                    <a:lnTo>
                      <a:pt x="614" y="785"/>
                    </a:lnTo>
                    <a:lnTo>
                      <a:pt x="614" y="800"/>
                    </a:lnTo>
                    <a:lnTo>
                      <a:pt x="583" y="815"/>
                    </a:lnTo>
                    <a:lnTo>
                      <a:pt x="522" y="831"/>
                    </a:lnTo>
                    <a:lnTo>
                      <a:pt x="430" y="846"/>
                    </a:lnTo>
                    <a:lnTo>
                      <a:pt x="353" y="861"/>
                    </a:lnTo>
                    <a:lnTo>
                      <a:pt x="307" y="861"/>
                    </a:lnTo>
                    <a:lnTo>
                      <a:pt x="292" y="846"/>
                    </a:lnTo>
                    <a:lnTo>
                      <a:pt x="276" y="846"/>
                    </a:lnTo>
                    <a:lnTo>
                      <a:pt x="261" y="831"/>
                    </a:lnTo>
                    <a:lnTo>
                      <a:pt x="261" y="800"/>
                    </a:lnTo>
                    <a:lnTo>
                      <a:pt x="292" y="800"/>
                    </a:lnTo>
                    <a:lnTo>
                      <a:pt x="384" y="785"/>
                    </a:lnTo>
                    <a:lnTo>
                      <a:pt x="445" y="769"/>
                    </a:lnTo>
                    <a:lnTo>
                      <a:pt x="491" y="738"/>
                    </a:lnTo>
                    <a:close/>
                    <a:moveTo>
                      <a:pt x="553" y="554"/>
                    </a:moveTo>
                    <a:lnTo>
                      <a:pt x="599" y="554"/>
                    </a:lnTo>
                    <a:lnTo>
                      <a:pt x="614" y="569"/>
                    </a:lnTo>
                    <a:lnTo>
                      <a:pt x="614" y="600"/>
                    </a:lnTo>
                    <a:lnTo>
                      <a:pt x="583" y="615"/>
                    </a:lnTo>
                    <a:lnTo>
                      <a:pt x="430" y="646"/>
                    </a:lnTo>
                    <a:lnTo>
                      <a:pt x="368" y="661"/>
                    </a:lnTo>
                    <a:lnTo>
                      <a:pt x="338" y="661"/>
                    </a:lnTo>
                    <a:lnTo>
                      <a:pt x="307" y="646"/>
                    </a:lnTo>
                    <a:lnTo>
                      <a:pt x="292" y="646"/>
                    </a:lnTo>
                    <a:lnTo>
                      <a:pt x="276" y="631"/>
                    </a:lnTo>
                    <a:lnTo>
                      <a:pt x="292" y="615"/>
                    </a:lnTo>
                    <a:lnTo>
                      <a:pt x="307" y="615"/>
                    </a:lnTo>
                    <a:lnTo>
                      <a:pt x="414" y="600"/>
                    </a:lnTo>
                    <a:lnTo>
                      <a:pt x="491" y="569"/>
                    </a:lnTo>
                    <a:lnTo>
                      <a:pt x="553" y="554"/>
                    </a:lnTo>
                    <a:close/>
                    <a:moveTo>
                      <a:pt x="1166" y="477"/>
                    </a:moveTo>
                    <a:lnTo>
                      <a:pt x="1120" y="492"/>
                    </a:lnTo>
                    <a:lnTo>
                      <a:pt x="1013" y="508"/>
                    </a:lnTo>
                    <a:lnTo>
                      <a:pt x="905" y="538"/>
                    </a:lnTo>
                    <a:lnTo>
                      <a:pt x="859" y="554"/>
                    </a:lnTo>
                    <a:lnTo>
                      <a:pt x="875" y="615"/>
                    </a:lnTo>
                    <a:lnTo>
                      <a:pt x="875" y="677"/>
                    </a:lnTo>
                    <a:lnTo>
                      <a:pt x="890" y="723"/>
                    </a:lnTo>
                    <a:lnTo>
                      <a:pt x="890" y="754"/>
                    </a:lnTo>
                    <a:lnTo>
                      <a:pt x="1028" y="738"/>
                    </a:lnTo>
                    <a:lnTo>
                      <a:pt x="1105" y="708"/>
                    </a:lnTo>
                    <a:lnTo>
                      <a:pt x="1136" y="692"/>
                    </a:lnTo>
                    <a:lnTo>
                      <a:pt x="1151" y="677"/>
                    </a:lnTo>
                    <a:lnTo>
                      <a:pt x="1166" y="631"/>
                    </a:lnTo>
                    <a:lnTo>
                      <a:pt x="1166" y="600"/>
                    </a:lnTo>
                    <a:lnTo>
                      <a:pt x="1182" y="554"/>
                    </a:lnTo>
                    <a:lnTo>
                      <a:pt x="1197" y="523"/>
                    </a:lnTo>
                    <a:lnTo>
                      <a:pt x="1197" y="508"/>
                    </a:lnTo>
                    <a:lnTo>
                      <a:pt x="1166" y="477"/>
                    </a:lnTo>
                    <a:close/>
                    <a:moveTo>
                      <a:pt x="1166" y="385"/>
                    </a:moveTo>
                    <a:lnTo>
                      <a:pt x="1228" y="385"/>
                    </a:lnTo>
                    <a:lnTo>
                      <a:pt x="1274" y="400"/>
                    </a:lnTo>
                    <a:lnTo>
                      <a:pt x="1366" y="461"/>
                    </a:lnTo>
                    <a:lnTo>
                      <a:pt x="1381" y="477"/>
                    </a:lnTo>
                    <a:lnTo>
                      <a:pt x="1381" y="508"/>
                    </a:lnTo>
                    <a:lnTo>
                      <a:pt x="1366" y="508"/>
                    </a:lnTo>
                    <a:lnTo>
                      <a:pt x="1366" y="523"/>
                    </a:lnTo>
                    <a:lnTo>
                      <a:pt x="1304" y="585"/>
                    </a:lnTo>
                    <a:lnTo>
                      <a:pt x="1289" y="646"/>
                    </a:lnTo>
                    <a:lnTo>
                      <a:pt x="1258" y="708"/>
                    </a:lnTo>
                    <a:lnTo>
                      <a:pt x="1274" y="723"/>
                    </a:lnTo>
                    <a:lnTo>
                      <a:pt x="1289" y="723"/>
                    </a:lnTo>
                    <a:lnTo>
                      <a:pt x="1289" y="754"/>
                    </a:lnTo>
                    <a:lnTo>
                      <a:pt x="1274" y="754"/>
                    </a:lnTo>
                    <a:lnTo>
                      <a:pt x="1258" y="769"/>
                    </a:lnTo>
                    <a:lnTo>
                      <a:pt x="1182" y="769"/>
                    </a:lnTo>
                    <a:lnTo>
                      <a:pt x="1120" y="785"/>
                    </a:lnTo>
                    <a:lnTo>
                      <a:pt x="1166" y="800"/>
                    </a:lnTo>
                    <a:lnTo>
                      <a:pt x="1197" y="861"/>
                    </a:lnTo>
                    <a:lnTo>
                      <a:pt x="1182" y="923"/>
                    </a:lnTo>
                    <a:lnTo>
                      <a:pt x="1166" y="1031"/>
                    </a:lnTo>
                    <a:lnTo>
                      <a:pt x="1151" y="1169"/>
                    </a:lnTo>
                    <a:lnTo>
                      <a:pt x="1151" y="1231"/>
                    </a:lnTo>
                    <a:lnTo>
                      <a:pt x="1166" y="1277"/>
                    </a:lnTo>
                    <a:lnTo>
                      <a:pt x="1182" y="1308"/>
                    </a:lnTo>
                    <a:lnTo>
                      <a:pt x="1212" y="1323"/>
                    </a:lnTo>
                    <a:lnTo>
                      <a:pt x="1258" y="1323"/>
                    </a:lnTo>
                    <a:lnTo>
                      <a:pt x="1289" y="1338"/>
                    </a:lnTo>
                    <a:lnTo>
                      <a:pt x="1381" y="1338"/>
                    </a:lnTo>
                    <a:lnTo>
                      <a:pt x="1427" y="1323"/>
                    </a:lnTo>
                    <a:lnTo>
                      <a:pt x="1443" y="1323"/>
                    </a:lnTo>
                    <a:lnTo>
                      <a:pt x="1473" y="1308"/>
                    </a:lnTo>
                    <a:lnTo>
                      <a:pt x="1489" y="1308"/>
                    </a:lnTo>
                    <a:lnTo>
                      <a:pt x="1489" y="1277"/>
                    </a:lnTo>
                    <a:lnTo>
                      <a:pt x="1504" y="1261"/>
                    </a:lnTo>
                    <a:lnTo>
                      <a:pt x="1519" y="1215"/>
                    </a:lnTo>
                    <a:lnTo>
                      <a:pt x="1550" y="1169"/>
                    </a:lnTo>
                    <a:lnTo>
                      <a:pt x="1565" y="1092"/>
                    </a:lnTo>
                    <a:lnTo>
                      <a:pt x="1581" y="1061"/>
                    </a:lnTo>
                    <a:lnTo>
                      <a:pt x="1596" y="1077"/>
                    </a:lnTo>
                    <a:lnTo>
                      <a:pt x="1596" y="1108"/>
                    </a:lnTo>
                    <a:lnTo>
                      <a:pt x="1611" y="1185"/>
                    </a:lnTo>
                    <a:lnTo>
                      <a:pt x="1627" y="1231"/>
                    </a:lnTo>
                    <a:lnTo>
                      <a:pt x="1657" y="1292"/>
                    </a:lnTo>
                    <a:lnTo>
                      <a:pt x="1657" y="1308"/>
                    </a:lnTo>
                    <a:lnTo>
                      <a:pt x="1673" y="1308"/>
                    </a:lnTo>
                    <a:lnTo>
                      <a:pt x="1673" y="1338"/>
                    </a:lnTo>
                    <a:lnTo>
                      <a:pt x="1657" y="1369"/>
                    </a:lnTo>
                    <a:lnTo>
                      <a:pt x="1642" y="1385"/>
                    </a:lnTo>
                    <a:lnTo>
                      <a:pt x="1596" y="1415"/>
                    </a:lnTo>
                    <a:lnTo>
                      <a:pt x="1565" y="1431"/>
                    </a:lnTo>
                    <a:lnTo>
                      <a:pt x="1489" y="1431"/>
                    </a:lnTo>
                    <a:lnTo>
                      <a:pt x="1443" y="1446"/>
                    </a:lnTo>
                    <a:lnTo>
                      <a:pt x="1351" y="1446"/>
                    </a:lnTo>
                    <a:lnTo>
                      <a:pt x="1212" y="1431"/>
                    </a:lnTo>
                    <a:lnTo>
                      <a:pt x="1105" y="1369"/>
                    </a:lnTo>
                    <a:lnTo>
                      <a:pt x="1090" y="1354"/>
                    </a:lnTo>
                    <a:lnTo>
                      <a:pt x="1090" y="1338"/>
                    </a:lnTo>
                    <a:lnTo>
                      <a:pt x="1074" y="1323"/>
                    </a:lnTo>
                    <a:lnTo>
                      <a:pt x="1074" y="1292"/>
                    </a:lnTo>
                    <a:lnTo>
                      <a:pt x="1059" y="1246"/>
                    </a:lnTo>
                    <a:lnTo>
                      <a:pt x="1059" y="1077"/>
                    </a:lnTo>
                    <a:lnTo>
                      <a:pt x="1074" y="969"/>
                    </a:lnTo>
                    <a:lnTo>
                      <a:pt x="1074" y="861"/>
                    </a:lnTo>
                    <a:lnTo>
                      <a:pt x="1059" y="831"/>
                    </a:lnTo>
                    <a:lnTo>
                      <a:pt x="1059" y="785"/>
                    </a:lnTo>
                    <a:lnTo>
                      <a:pt x="998" y="800"/>
                    </a:lnTo>
                    <a:lnTo>
                      <a:pt x="905" y="800"/>
                    </a:lnTo>
                    <a:lnTo>
                      <a:pt x="890" y="785"/>
                    </a:lnTo>
                    <a:lnTo>
                      <a:pt x="890" y="831"/>
                    </a:lnTo>
                    <a:lnTo>
                      <a:pt x="859" y="831"/>
                    </a:lnTo>
                    <a:lnTo>
                      <a:pt x="844" y="815"/>
                    </a:lnTo>
                    <a:lnTo>
                      <a:pt x="829" y="785"/>
                    </a:lnTo>
                    <a:lnTo>
                      <a:pt x="767" y="600"/>
                    </a:lnTo>
                    <a:lnTo>
                      <a:pt x="737" y="523"/>
                    </a:lnTo>
                    <a:lnTo>
                      <a:pt x="721" y="492"/>
                    </a:lnTo>
                    <a:lnTo>
                      <a:pt x="721" y="477"/>
                    </a:lnTo>
                    <a:lnTo>
                      <a:pt x="813" y="477"/>
                    </a:lnTo>
                    <a:lnTo>
                      <a:pt x="829" y="492"/>
                    </a:lnTo>
                    <a:lnTo>
                      <a:pt x="998" y="446"/>
                    </a:lnTo>
                    <a:lnTo>
                      <a:pt x="1136" y="400"/>
                    </a:lnTo>
                    <a:lnTo>
                      <a:pt x="1166" y="385"/>
                    </a:lnTo>
                    <a:close/>
                    <a:moveTo>
                      <a:pt x="629" y="308"/>
                    </a:moveTo>
                    <a:lnTo>
                      <a:pt x="660" y="308"/>
                    </a:lnTo>
                    <a:lnTo>
                      <a:pt x="691" y="323"/>
                    </a:lnTo>
                    <a:lnTo>
                      <a:pt x="721" y="354"/>
                    </a:lnTo>
                    <a:lnTo>
                      <a:pt x="721" y="385"/>
                    </a:lnTo>
                    <a:lnTo>
                      <a:pt x="691" y="385"/>
                    </a:lnTo>
                    <a:lnTo>
                      <a:pt x="445" y="446"/>
                    </a:lnTo>
                    <a:lnTo>
                      <a:pt x="276" y="492"/>
                    </a:lnTo>
                    <a:lnTo>
                      <a:pt x="184" y="523"/>
                    </a:lnTo>
                    <a:lnTo>
                      <a:pt x="123" y="538"/>
                    </a:lnTo>
                    <a:lnTo>
                      <a:pt x="77" y="538"/>
                    </a:lnTo>
                    <a:lnTo>
                      <a:pt x="31" y="523"/>
                    </a:lnTo>
                    <a:lnTo>
                      <a:pt x="15" y="492"/>
                    </a:lnTo>
                    <a:lnTo>
                      <a:pt x="0" y="477"/>
                    </a:lnTo>
                    <a:lnTo>
                      <a:pt x="0" y="461"/>
                    </a:lnTo>
                    <a:lnTo>
                      <a:pt x="15" y="461"/>
                    </a:lnTo>
                    <a:lnTo>
                      <a:pt x="31" y="446"/>
                    </a:lnTo>
                    <a:lnTo>
                      <a:pt x="169" y="415"/>
                    </a:lnTo>
                    <a:lnTo>
                      <a:pt x="322" y="385"/>
                    </a:lnTo>
                    <a:lnTo>
                      <a:pt x="460" y="354"/>
                    </a:lnTo>
                    <a:lnTo>
                      <a:pt x="583" y="323"/>
                    </a:lnTo>
                    <a:lnTo>
                      <a:pt x="629" y="308"/>
                    </a:lnTo>
                    <a:close/>
                    <a:moveTo>
                      <a:pt x="783" y="138"/>
                    </a:moveTo>
                    <a:lnTo>
                      <a:pt x="844" y="138"/>
                    </a:lnTo>
                    <a:lnTo>
                      <a:pt x="875" y="154"/>
                    </a:lnTo>
                    <a:lnTo>
                      <a:pt x="905" y="185"/>
                    </a:lnTo>
                    <a:lnTo>
                      <a:pt x="952" y="200"/>
                    </a:lnTo>
                    <a:lnTo>
                      <a:pt x="967" y="246"/>
                    </a:lnTo>
                    <a:lnTo>
                      <a:pt x="982" y="277"/>
                    </a:lnTo>
                    <a:lnTo>
                      <a:pt x="982" y="292"/>
                    </a:lnTo>
                    <a:lnTo>
                      <a:pt x="967" y="308"/>
                    </a:lnTo>
                    <a:lnTo>
                      <a:pt x="936" y="323"/>
                    </a:lnTo>
                    <a:lnTo>
                      <a:pt x="921" y="323"/>
                    </a:lnTo>
                    <a:lnTo>
                      <a:pt x="890" y="308"/>
                    </a:lnTo>
                    <a:lnTo>
                      <a:pt x="829" y="246"/>
                    </a:lnTo>
                    <a:lnTo>
                      <a:pt x="798" y="200"/>
                    </a:lnTo>
                    <a:lnTo>
                      <a:pt x="783" y="169"/>
                    </a:lnTo>
                    <a:lnTo>
                      <a:pt x="783" y="138"/>
                    </a:lnTo>
                    <a:close/>
                    <a:moveTo>
                      <a:pt x="1243" y="31"/>
                    </a:moveTo>
                    <a:lnTo>
                      <a:pt x="1274" y="31"/>
                    </a:lnTo>
                    <a:lnTo>
                      <a:pt x="1335" y="61"/>
                    </a:lnTo>
                    <a:lnTo>
                      <a:pt x="1397" y="123"/>
                    </a:lnTo>
                    <a:lnTo>
                      <a:pt x="1381" y="138"/>
                    </a:lnTo>
                    <a:lnTo>
                      <a:pt x="1335" y="169"/>
                    </a:lnTo>
                    <a:lnTo>
                      <a:pt x="1274" y="215"/>
                    </a:lnTo>
                    <a:lnTo>
                      <a:pt x="1197" y="277"/>
                    </a:lnTo>
                    <a:lnTo>
                      <a:pt x="1090" y="369"/>
                    </a:lnTo>
                    <a:lnTo>
                      <a:pt x="1074" y="369"/>
                    </a:lnTo>
                    <a:lnTo>
                      <a:pt x="1074" y="354"/>
                    </a:lnTo>
                    <a:lnTo>
                      <a:pt x="1151" y="246"/>
                    </a:lnTo>
                    <a:lnTo>
                      <a:pt x="1197" y="169"/>
                    </a:lnTo>
                    <a:lnTo>
                      <a:pt x="1228" y="138"/>
                    </a:lnTo>
                    <a:lnTo>
                      <a:pt x="1243" y="108"/>
                    </a:lnTo>
                    <a:lnTo>
                      <a:pt x="1243" y="31"/>
                    </a:lnTo>
                    <a:close/>
                    <a:moveTo>
                      <a:pt x="368" y="0"/>
                    </a:moveTo>
                    <a:lnTo>
                      <a:pt x="414" y="0"/>
                    </a:lnTo>
                    <a:lnTo>
                      <a:pt x="537" y="31"/>
                    </a:lnTo>
                    <a:lnTo>
                      <a:pt x="553" y="46"/>
                    </a:lnTo>
                    <a:lnTo>
                      <a:pt x="568" y="46"/>
                    </a:lnTo>
                    <a:lnTo>
                      <a:pt x="599" y="61"/>
                    </a:lnTo>
                    <a:lnTo>
                      <a:pt x="629" y="123"/>
                    </a:lnTo>
                    <a:lnTo>
                      <a:pt x="629" y="200"/>
                    </a:lnTo>
                    <a:lnTo>
                      <a:pt x="614" y="215"/>
                    </a:lnTo>
                    <a:lnTo>
                      <a:pt x="599" y="215"/>
                    </a:lnTo>
                    <a:lnTo>
                      <a:pt x="614" y="200"/>
                    </a:lnTo>
                    <a:lnTo>
                      <a:pt x="568" y="200"/>
                    </a:lnTo>
                    <a:lnTo>
                      <a:pt x="506" y="138"/>
                    </a:lnTo>
                    <a:lnTo>
                      <a:pt x="460" y="108"/>
                    </a:lnTo>
                    <a:lnTo>
                      <a:pt x="399" y="77"/>
                    </a:lnTo>
                    <a:lnTo>
                      <a:pt x="384" y="61"/>
                    </a:lnTo>
                    <a:lnTo>
                      <a:pt x="384" y="46"/>
                    </a:lnTo>
                    <a:lnTo>
                      <a:pt x="368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4" name="Freeform 200"/>
              <p:cNvSpPr>
                <a:spLocks/>
              </p:cNvSpPr>
              <p:nvPr/>
            </p:nvSpPr>
            <p:spPr bwMode="auto">
              <a:xfrm>
                <a:off x="15748" y="34914"/>
                <a:ext cx="583" cy="12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3" y="0"/>
                  </a:cxn>
                  <a:cxn ang="0">
                    <a:pos x="583" y="92"/>
                  </a:cxn>
                  <a:cxn ang="0">
                    <a:pos x="92" y="92"/>
                  </a:cxn>
                  <a:cxn ang="0">
                    <a:pos x="92" y="1215"/>
                  </a:cxn>
                  <a:cxn ang="0">
                    <a:pos x="0" y="1215"/>
                  </a:cxn>
                  <a:cxn ang="0">
                    <a:pos x="0" y="0"/>
                  </a:cxn>
                </a:cxnLst>
                <a:rect l="0" t="0" r="r" b="b"/>
                <a:pathLst>
                  <a:path w="583" h="1215">
                    <a:moveTo>
                      <a:pt x="0" y="0"/>
                    </a:moveTo>
                    <a:lnTo>
                      <a:pt x="583" y="0"/>
                    </a:lnTo>
                    <a:lnTo>
                      <a:pt x="583" y="92"/>
                    </a:lnTo>
                    <a:lnTo>
                      <a:pt x="92" y="92"/>
                    </a:lnTo>
                    <a:lnTo>
                      <a:pt x="92" y="1215"/>
                    </a:lnTo>
                    <a:lnTo>
                      <a:pt x="0" y="12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5" name="Freeform 201"/>
              <p:cNvSpPr>
                <a:spLocks noEditPoints="1"/>
              </p:cNvSpPr>
              <p:nvPr/>
            </p:nvSpPr>
            <p:spPr bwMode="auto">
              <a:xfrm>
                <a:off x="16669" y="35052"/>
                <a:ext cx="1381" cy="1339"/>
              </a:xfrm>
              <a:custGeom>
                <a:avLst/>
                <a:gdLst/>
                <a:ahLst/>
                <a:cxnLst>
                  <a:cxn ang="0">
                    <a:pos x="921" y="569"/>
                  </a:cxn>
                  <a:cxn ang="0">
                    <a:pos x="1258" y="754"/>
                  </a:cxn>
                  <a:cxn ang="0">
                    <a:pos x="1366" y="877"/>
                  </a:cxn>
                  <a:cxn ang="0">
                    <a:pos x="1381" y="969"/>
                  </a:cxn>
                  <a:cxn ang="0">
                    <a:pos x="1335" y="985"/>
                  </a:cxn>
                  <a:cxn ang="0">
                    <a:pos x="1043" y="708"/>
                  </a:cxn>
                  <a:cxn ang="0">
                    <a:pos x="936" y="631"/>
                  </a:cxn>
                  <a:cxn ang="0">
                    <a:pos x="905" y="569"/>
                  </a:cxn>
                  <a:cxn ang="0">
                    <a:pos x="1151" y="0"/>
                  </a:cxn>
                  <a:cxn ang="0">
                    <a:pos x="1228" y="46"/>
                  </a:cxn>
                  <a:cxn ang="0">
                    <a:pos x="1274" y="93"/>
                  </a:cxn>
                  <a:cxn ang="0">
                    <a:pos x="1350" y="123"/>
                  </a:cxn>
                  <a:cxn ang="0">
                    <a:pos x="1228" y="139"/>
                  </a:cxn>
                  <a:cxn ang="0">
                    <a:pos x="859" y="154"/>
                  </a:cxn>
                  <a:cxn ang="0">
                    <a:pos x="905" y="185"/>
                  </a:cxn>
                  <a:cxn ang="0">
                    <a:pos x="936" y="262"/>
                  </a:cxn>
                  <a:cxn ang="0">
                    <a:pos x="890" y="308"/>
                  </a:cxn>
                  <a:cxn ang="0">
                    <a:pos x="737" y="493"/>
                  </a:cxn>
                  <a:cxn ang="0">
                    <a:pos x="721" y="554"/>
                  </a:cxn>
                  <a:cxn ang="0">
                    <a:pos x="737" y="1139"/>
                  </a:cxn>
                  <a:cxn ang="0">
                    <a:pos x="721" y="1231"/>
                  </a:cxn>
                  <a:cxn ang="0">
                    <a:pos x="706" y="1308"/>
                  </a:cxn>
                  <a:cxn ang="0">
                    <a:pos x="660" y="1339"/>
                  </a:cxn>
                  <a:cxn ang="0">
                    <a:pos x="614" y="1262"/>
                  </a:cxn>
                  <a:cxn ang="0">
                    <a:pos x="598" y="1139"/>
                  </a:cxn>
                  <a:cxn ang="0">
                    <a:pos x="644" y="893"/>
                  </a:cxn>
                  <a:cxn ang="0">
                    <a:pos x="491" y="754"/>
                  </a:cxn>
                  <a:cxn ang="0">
                    <a:pos x="199" y="969"/>
                  </a:cxn>
                  <a:cxn ang="0">
                    <a:pos x="15" y="1031"/>
                  </a:cxn>
                  <a:cxn ang="0">
                    <a:pos x="0" y="1016"/>
                  </a:cxn>
                  <a:cxn ang="0">
                    <a:pos x="384" y="708"/>
                  </a:cxn>
                  <a:cxn ang="0">
                    <a:pos x="583" y="431"/>
                  </a:cxn>
                  <a:cxn ang="0">
                    <a:pos x="568" y="369"/>
                  </a:cxn>
                  <a:cxn ang="0">
                    <a:pos x="629" y="400"/>
                  </a:cxn>
                  <a:cxn ang="0">
                    <a:pos x="721" y="277"/>
                  </a:cxn>
                  <a:cxn ang="0">
                    <a:pos x="752" y="154"/>
                  </a:cxn>
                  <a:cxn ang="0">
                    <a:pos x="384" y="200"/>
                  </a:cxn>
                  <a:cxn ang="0">
                    <a:pos x="199" y="246"/>
                  </a:cxn>
                  <a:cxn ang="0">
                    <a:pos x="123" y="216"/>
                  </a:cxn>
                  <a:cxn ang="0">
                    <a:pos x="92" y="169"/>
                  </a:cxn>
                  <a:cxn ang="0">
                    <a:pos x="215" y="139"/>
                  </a:cxn>
                  <a:cxn ang="0">
                    <a:pos x="353" y="108"/>
                  </a:cxn>
                  <a:cxn ang="0">
                    <a:pos x="660" y="62"/>
                  </a:cxn>
                  <a:cxn ang="0">
                    <a:pos x="997" y="16"/>
                  </a:cxn>
                  <a:cxn ang="0">
                    <a:pos x="1059" y="0"/>
                  </a:cxn>
                </a:cxnLst>
                <a:rect l="0" t="0" r="r" b="b"/>
                <a:pathLst>
                  <a:path w="1381" h="1339">
                    <a:moveTo>
                      <a:pt x="905" y="569"/>
                    </a:moveTo>
                    <a:lnTo>
                      <a:pt x="921" y="569"/>
                    </a:lnTo>
                    <a:lnTo>
                      <a:pt x="1120" y="677"/>
                    </a:lnTo>
                    <a:lnTo>
                      <a:pt x="1258" y="754"/>
                    </a:lnTo>
                    <a:lnTo>
                      <a:pt x="1335" y="816"/>
                    </a:lnTo>
                    <a:lnTo>
                      <a:pt x="1366" y="877"/>
                    </a:lnTo>
                    <a:lnTo>
                      <a:pt x="1381" y="939"/>
                    </a:lnTo>
                    <a:lnTo>
                      <a:pt x="1381" y="969"/>
                    </a:lnTo>
                    <a:lnTo>
                      <a:pt x="1366" y="985"/>
                    </a:lnTo>
                    <a:lnTo>
                      <a:pt x="1335" y="985"/>
                    </a:lnTo>
                    <a:lnTo>
                      <a:pt x="1151" y="800"/>
                    </a:lnTo>
                    <a:lnTo>
                      <a:pt x="1043" y="708"/>
                    </a:lnTo>
                    <a:lnTo>
                      <a:pt x="982" y="662"/>
                    </a:lnTo>
                    <a:lnTo>
                      <a:pt x="936" y="631"/>
                    </a:lnTo>
                    <a:lnTo>
                      <a:pt x="905" y="600"/>
                    </a:lnTo>
                    <a:lnTo>
                      <a:pt x="905" y="569"/>
                    </a:lnTo>
                    <a:close/>
                    <a:moveTo>
                      <a:pt x="1059" y="0"/>
                    </a:moveTo>
                    <a:lnTo>
                      <a:pt x="1151" y="0"/>
                    </a:lnTo>
                    <a:lnTo>
                      <a:pt x="1197" y="16"/>
                    </a:lnTo>
                    <a:lnTo>
                      <a:pt x="1228" y="46"/>
                    </a:lnTo>
                    <a:lnTo>
                      <a:pt x="1258" y="62"/>
                    </a:lnTo>
                    <a:lnTo>
                      <a:pt x="1274" y="93"/>
                    </a:lnTo>
                    <a:lnTo>
                      <a:pt x="1289" y="108"/>
                    </a:lnTo>
                    <a:lnTo>
                      <a:pt x="1350" y="123"/>
                    </a:lnTo>
                    <a:lnTo>
                      <a:pt x="1320" y="154"/>
                    </a:lnTo>
                    <a:lnTo>
                      <a:pt x="1228" y="139"/>
                    </a:lnTo>
                    <a:lnTo>
                      <a:pt x="951" y="139"/>
                    </a:lnTo>
                    <a:lnTo>
                      <a:pt x="859" y="154"/>
                    </a:lnTo>
                    <a:lnTo>
                      <a:pt x="890" y="169"/>
                    </a:lnTo>
                    <a:lnTo>
                      <a:pt x="905" y="185"/>
                    </a:lnTo>
                    <a:lnTo>
                      <a:pt x="936" y="246"/>
                    </a:lnTo>
                    <a:lnTo>
                      <a:pt x="936" y="262"/>
                    </a:lnTo>
                    <a:lnTo>
                      <a:pt x="921" y="262"/>
                    </a:lnTo>
                    <a:lnTo>
                      <a:pt x="890" y="308"/>
                    </a:lnTo>
                    <a:lnTo>
                      <a:pt x="829" y="369"/>
                    </a:lnTo>
                    <a:lnTo>
                      <a:pt x="737" y="493"/>
                    </a:lnTo>
                    <a:lnTo>
                      <a:pt x="737" y="539"/>
                    </a:lnTo>
                    <a:lnTo>
                      <a:pt x="721" y="554"/>
                    </a:lnTo>
                    <a:lnTo>
                      <a:pt x="721" y="893"/>
                    </a:lnTo>
                    <a:lnTo>
                      <a:pt x="737" y="1139"/>
                    </a:lnTo>
                    <a:lnTo>
                      <a:pt x="737" y="1200"/>
                    </a:lnTo>
                    <a:lnTo>
                      <a:pt x="721" y="1231"/>
                    </a:lnTo>
                    <a:lnTo>
                      <a:pt x="721" y="1277"/>
                    </a:lnTo>
                    <a:lnTo>
                      <a:pt x="706" y="1308"/>
                    </a:lnTo>
                    <a:lnTo>
                      <a:pt x="675" y="1339"/>
                    </a:lnTo>
                    <a:lnTo>
                      <a:pt x="660" y="1339"/>
                    </a:lnTo>
                    <a:lnTo>
                      <a:pt x="644" y="1323"/>
                    </a:lnTo>
                    <a:lnTo>
                      <a:pt x="614" y="1262"/>
                    </a:lnTo>
                    <a:lnTo>
                      <a:pt x="598" y="1185"/>
                    </a:lnTo>
                    <a:lnTo>
                      <a:pt x="598" y="1139"/>
                    </a:lnTo>
                    <a:lnTo>
                      <a:pt x="614" y="1046"/>
                    </a:lnTo>
                    <a:lnTo>
                      <a:pt x="644" y="893"/>
                    </a:lnTo>
                    <a:lnTo>
                      <a:pt x="644" y="600"/>
                    </a:lnTo>
                    <a:lnTo>
                      <a:pt x="491" y="754"/>
                    </a:lnTo>
                    <a:lnTo>
                      <a:pt x="338" y="877"/>
                    </a:lnTo>
                    <a:lnTo>
                      <a:pt x="199" y="969"/>
                    </a:lnTo>
                    <a:lnTo>
                      <a:pt x="92" y="1016"/>
                    </a:lnTo>
                    <a:lnTo>
                      <a:pt x="15" y="1031"/>
                    </a:lnTo>
                    <a:lnTo>
                      <a:pt x="0" y="1031"/>
                    </a:lnTo>
                    <a:lnTo>
                      <a:pt x="0" y="1016"/>
                    </a:lnTo>
                    <a:lnTo>
                      <a:pt x="123" y="923"/>
                    </a:lnTo>
                    <a:lnTo>
                      <a:pt x="384" y="708"/>
                    </a:lnTo>
                    <a:lnTo>
                      <a:pt x="598" y="493"/>
                    </a:lnTo>
                    <a:lnTo>
                      <a:pt x="583" y="431"/>
                    </a:lnTo>
                    <a:lnTo>
                      <a:pt x="568" y="385"/>
                    </a:lnTo>
                    <a:lnTo>
                      <a:pt x="568" y="369"/>
                    </a:lnTo>
                    <a:lnTo>
                      <a:pt x="598" y="369"/>
                    </a:lnTo>
                    <a:lnTo>
                      <a:pt x="629" y="400"/>
                    </a:lnTo>
                    <a:lnTo>
                      <a:pt x="660" y="416"/>
                    </a:lnTo>
                    <a:lnTo>
                      <a:pt x="721" y="277"/>
                    </a:lnTo>
                    <a:lnTo>
                      <a:pt x="752" y="169"/>
                    </a:lnTo>
                    <a:lnTo>
                      <a:pt x="752" y="154"/>
                    </a:lnTo>
                    <a:lnTo>
                      <a:pt x="552" y="169"/>
                    </a:lnTo>
                    <a:lnTo>
                      <a:pt x="384" y="200"/>
                    </a:lnTo>
                    <a:lnTo>
                      <a:pt x="276" y="246"/>
                    </a:lnTo>
                    <a:lnTo>
                      <a:pt x="199" y="246"/>
                    </a:lnTo>
                    <a:lnTo>
                      <a:pt x="153" y="231"/>
                    </a:lnTo>
                    <a:lnTo>
                      <a:pt x="123" y="216"/>
                    </a:lnTo>
                    <a:lnTo>
                      <a:pt x="107" y="185"/>
                    </a:lnTo>
                    <a:lnTo>
                      <a:pt x="92" y="169"/>
                    </a:lnTo>
                    <a:lnTo>
                      <a:pt x="92" y="139"/>
                    </a:lnTo>
                    <a:lnTo>
                      <a:pt x="215" y="139"/>
                    </a:lnTo>
                    <a:lnTo>
                      <a:pt x="261" y="123"/>
                    </a:lnTo>
                    <a:lnTo>
                      <a:pt x="353" y="108"/>
                    </a:lnTo>
                    <a:lnTo>
                      <a:pt x="476" y="93"/>
                    </a:lnTo>
                    <a:lnTo>
                      <a:pt x="660" y="62"/>
                    </a:lnTo>
                    <a:lnTo>
                      <a:pt x="936" y="31"/>
                    </a:lnTo>
                    <a:lnTo>
                      <a:pt x="997" y="16"/>
                    </a:lnTo>
                    <a:lnTo>
                      <a:pt x="1043" y="16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6" name="Freeform 202"/>
              <p:cNvSpPr>
                <a:spLocks noEditPoints="1"/>
              </p:cNvSpPr>
              <p:nvPr/>
            </p:nvSpPr>
            <p:spPr bwMode="auto">
              <a:xfrm>
                <a:off x="18587" y="34883"/>
                <a:ext cx="1074" cy="1615"/>
              </a:xfrm>
              <a:custGeom>
                <a:avLst/>
                <a:gdLst/>
                <a:ahLst/>
                <a:cxnLst>
                  <a:cxn ang="0">
                    <a:pos x="722" y="662"/>
                  </a:cxn>
                  <a:cxn ang="0">
                    <a:pos x="722" y="723"/>
                  </a:cxn>
                  <a:cxn ang="0">
                    <a:pos x="798" y="769"/>
                  </a:cxn>
                  <a:cxn ang="0">
                    <a:pos x="936" y="723"/>
                  </a:cxn>
                  <a:cxn ang="0">
                    <a:pos x="1013" y="769"/>
                  </a:cxn>
                  <a:cxn ang="0">
                    <a:pos x="1074" y="846"/>
                  </a:cxn>
                  <a:cxn ang="0">
                    <a:pos x="1044" y="877"/>
                  </a:cxn>
                  <a:cxn ang="0">
                    <a:pos x="798" y="1154"/>
                  </a:cxn>
                  <a:cxn ang="0">
                    <a:pos x="292" y="1554"/>
                  </a:cxn>
                  <a:cxn ang="0">
                    <a:pos x="0" y="1615"/>
                  </a:cxn>
                  <a:cxn ang="0">
                    <a:pos x="292" y="1477"/>
                  </a:cxn>
                  <a:cxn ang="0">
                    <a:pos x="752" y="1062"/>
                  </a:cxn>
                  <a:cxn ang="0">
                    <a:pos x="860" y="846"/>
                  </a:cxn>
                  <a:cxn ang="0">
                    <a:pos x="768" y="846"/>
                  </a:cxn>
                  <a:cxn ang="0">
                    <a:pos x="583" y="846"/>
                  </a:cxn>
                  <a:cxn ang="0">
                    <a:pos x="537" y="1123"/>
                  </a:cxn>
                  <a:cxn ang="0">
                    <a:pos x="537" y="1231"/>
                  </a:cxn>
                  <a:cxn ang="0">
                    <a:pos x="430" y="1154"/>
                  </a:cxn>
                  <a:cxn ang="0">
                    <a:pos x="322" y="1046"/>
                  </a:cxn>
                  <a:cxn ang="0">
                    <a:pos x="169" y="1077"/>
                  </a:cxn>
                  <a:cxn ang="0">
                    <a:pos x="553" y="754"/>
                  </a:cxn>
                  <a:cxn ang="0">
                    <a:pos x="614" y="631"/>
                  </a:cxn>
                  <a:cxn ang="0">
                    <a:pos x="568" y="15"/>
                  </a:cxn>
                  <a:cxn ang="0">
                    <a:pos x="629" y="108"/>
                  </a:cxn>
                  <a:cxn ang="0">
                    <a:pos x="675" y="169"/>
                  </a:cxn>
                  <a:cxn ang="0">
                    <a:pos x="875" y="154"/>
                  </a:cxn>
                  <a:cxn ang="0">
                    <a:pos x="982" y="246"/>
                  </a:cxn>
                  <a:cxn ang="0">
                    <a:pos x="752" y="462"/>
                  </a:cxn>
                  <a:cxn ang="0">
                    <a:pos x="629" y="569"/>
                  </a:cxn>
                  <a:cxn ang="0">
                    <a:pos x="138" y="846"/>
                  </a:cxn>
                  <a:cxn ang="0">
                    <a:pos x="138" y="831"/>
                  </a:cxn>
                  <a:cxn ang="0">
                    <a:pos x="691" y="400"/>
                  </a:cxn>
                  <a:cxn ang="0">
                    <a:pos x="768" y="246"/>
                  </a:cxn>
                  <a:cxn ang="0">
                    <a:pos x="568" y="262"/>
                  </a:cxn>
                  <a:cxn ang="0">
                    <a:pos x="461" y="277"/>
                  </a:cxn>
                  <a:cxn ang="0">
                    <a:pos x="338" y="385"/>
                  </a:cxn>
                  <a:cxn ang="0">
                    <a:pos x="461" y="462"/>
                  </a:cxn>
                  <a:cxn ang="0">
                    <a:pos x="415" y="523"/>
                  </a:cxn>
                  <a:cxn ang="0">
                    <a:pos x="307" y="385"/>
                  </a:cxn>
                  <a:cxn ang="0">
                    <a:pos x="169" y="446"/>
                  </a:cxn>
                  <a:cxn ang="0">
                    <a:pos x="215" y="385"/>
                  </a:cxn>
                  <a:cxn ang="0">
                    <a:pos x="384" y="262"/>
                  </a:cxn>
                  <a:cxn ang="0">
                    <a:pos x="507" y="0"/>
                  </a:cxn>
                </a:cxnLst>
                <a:rect l="0" t="0" r="r" b="b"/>
                <a:pathLst>
                  <a:path w="1074" h="1615">
                    <a:moveTo>
                      <a:pt x="614" y="631"/>
                    </a:moveTo>
                    <a:lnTo>
                      <a:pt x="660" y="631"/>
                    </a:lnTo>
                    <a:lnTo>
                      <a:pt x="722" y="662"/>
                    </a:lnTo>
                    <a:lnTo>
                      <a:pt x="737" y="677"/>
                    </a:lnTo>
                    <a:lnTo>
                      <a:pt x="737" y="692"/>
                    </a:lnTo>
                    <a:lnTo>
                      <a:pt x="722" y="723"/>
                    </a:lnTo>
                    <a:lnTo>
                      <a:pt x="691" y="738"/>
                    </a:lnTo>
                    <a:lnTo>
                      <a:pt x="629" y="800"/>
                    </a:lnTo>
                    <a:lnTo>
                      <a:pt x="798" y="769"/>
                    </a:lnTo>
                    <a:lnTo>
                      <a:pt x="890" y="738"/>
                    </a:lnTo>
                    <a:lnTo>
                      <a:pt x="906" y="738"/>
                    </a:lnTo>
                    <a:lnTo>
                      <a:pt x="936" y="723"/>
                    </a:lnTo>
                    <a:lnTo>
                      <a:pt x="952" y="723"/>
                    </a:lnTo>
                    <a:lnTo>
                      <a:pt x="982" y="754"/>
                    </a:lnTo>
                    <a:lnTo>
                      <a:pt x="1013" y="769"/>
                    </a:lnTo>
                    <a:lnTo>
                      <a:pt x="1044" y="800"/>
                    </a:lnTo>
                    <a:lnTo>
                      <a:pt x="1059" y="831"/>
                    </a:lnTo>
                    <a:lnTo>
                      <a:pt x="1074" y="846"/>
                    </a:lnTo>
                    <a:lnTo>
                      <a:pt x="1074" y="862"/>
                    </a:lnTo>
                    <a:lnTo>
                      <a:pt x="1059" y="862"/>
                    </a:lnTo>
                    <a:lnTo>
                      <a:pt x="1044" y="877"/>
                    </a:lnTo>
                    <a:lnTo>
                      <a:pt x="967" y="938"/>
                    </a:lnTo>
                    <a:lnTo>
                      <a:pt x="890" y="1031"/>
                    </a:lnTo>
                    <a:lnTo>
                      <a:pt x="798" y="1154"/>
                    </a:lnTo>
                    <a:lnTo>
                      <a:pt x="660" y="1308"/>
                    </a:lnTo>
                    <a:lnTo>
                      <a:pt x="476" y="1462"/>
                    </a:lnTo>
                    <a:lnTo>
                      <a:pt x="292" y="1554"/>
                    </a:lnTo>
                    <a:lnTo>
                      <a:pt x="138" y="1600"/>
                    </a:lnTo>
                    <a:lnTo>
                      <a:pt x="31" y="1615"/>
                    </a:lnTo>
                    <a:lnTo>
                      <a:pt x="0" y="1615"/>
                    </a:lnTo>
                    <a:lnTo>
                      <a:pt x="0" y="1585"/>
                    </a:lnTo>
                    <a:lnTo>
                      <a:pt x="16" y="1585"/>
                    </a:lnTo>
                    <a:lnTo>
                      <a:pt x="292" y="1477"/>
                    </a:lnTo>
                    <a:lnTo>
                      <a:pt x="491" y="1338"/>
                    </a:lnTo>
                    <a:lnTo>
                      <a:pt x="645" y="1200"/>
                    </a:lnTo>
                    <a:lnTo>
                      <a:pt x="752" y="1062"/>
                    </a:lnTo>
                    <a:lnTo>
                      <a:pt x="814" y="954"/>
                    </a:lnTo>
                    <a:lnTo>
                      <a:pt x="844" y="877"/>
                    </a:lnTo>
                    <a:lnTo>
                      <a:pt x="860" y="846"/>
                    </a:lnTo>
                    <a:lnTo>
                      <a:pt x="860" y="831"/>
                    </a:lnTo>
                    <a:lnTo>
                      <a:pt x="798" y="831"/>
                    </a:lnTo>
                    <a:lnTo>
                      <a:pt x="768" y="846"/>
                    </a:lnTo>
                    <a:lnTo>
                      <a:pt x="722" y="862"/>
                    </a:lnTo>
                    <a:lnTo>
                      <a:pt x="614" y="862"/>
                    </a:lnTo>
                    <a:lnTo>
                      <a:pt x="583" y="846"/>
                    </a:lnTo>
                    <a:lnTo>
                      <a:pt x="369" y="1015"/>
                    </a:lnTo>
                    <a:lnTo>
                      <a:pt x="491" y="1077"/>
                    </a:lnTo>
                    <a:lnTo>
                      <a:pt x="537" y="1123"/>
                    </a:lnTo>
                    <a:lnTo>
                      <a:pt x="553" y="1154"/>
                    </a:lnTo>
                    <a:lnTo>
                      <a:pt x="553" y="1215"/>
                    </a:lnTo>
                    <a:lnTo>
                      <a:pt x="537" y="1231"/>
                    </a:lnTo>
                    <a:lnTo>
                      <a:pt x="491" y="1231"/>
                    </a:lnTo>
                    <a:lnTo>
                      <a:pt x="476" y="1215"/>
                    </a:lnTo>
                    <a:lnTo>
                      <a:pt x="430" y="1154"/>
                    </a:lnTo>
                    <a:lnTo>
                      <a:pt x="353" y="1077"/>
                    </a:lnTo>
                    <a:lnTo>
                      <a:pt x="322" y="1062"/>
                    </a:lnTo>
                    <a:lnTo>
                      <a:pt x="322" y="1046"/>
                    </a:lnTo>
                    <a:lnTo>
                      <a:pt x="184" y="1092"/>
                    </a:lnTo>
                    <a:lnTo>
                      <a:pt x="154" y="1092"/>
                    </a:lnTo>
                    <a:lnTo>
                      <a:pt x="169" y="1077"/>
                    </a:lnTo>
                    <a:lnTo>
                      <a:pt x="353" y="938"/>
                    </a:lnTo>
                    <a:lnTo>
                      <a:pt x="476" y="831"/>
                    </a:lnTo>
                    <a:lnTo>
                      <a:pt x="553" y="754"/>
                    </a:lnTo>
                    <a:lnTo>
                      <a:pt x="583" y="692"/>
                    </a:lnTo>
                    <a:lnTo>
                      <a:pt x="614" y="662"/>
                    </a:lnTo>
                    <a:lnTo>
                      <a:pt x="614" y="631"/>
                    </a:lnTo>
                    <a:close/>
                    <a:moveTo>
                      <a:pt x="507" y="0"/>
                    </a:moveTo>
                    <a:lnTo>
                      <a:pt x="537" y="0"/>
                    </a:lnTo>
                    <a:lnTo>
                      <a:pt x="568" y="15"/>
                    </a:lnTo>
                    <a:lnTo>
                      <a:pt x="614" y="62"/>
                    </a:lnTo>
                    <a:lnTo>
                      <a:pt x="629" y="92"/>
                    </a:lnTo>
                    <a:lnTo>
                      <a:pt x="629" y="108"/>
                    </a:lnTo>
                    <a:lnTo>
                      <a:pt x="553" y="185"/>
                    </a:lnTo>
                    <a:lnTo>
                      <a:pt x="614" y="185"/>
                    </a:lnTo>
                    <a:lnTo>
                      <a:pt x="675" y="169"/>
                    </a:lnTo>
                    <a:lnTo>
                      <a:pt x="752" y="169"/>
                    </a:lnTo>
                    <a:lnTo>
                      <a:pt x="798" y="154"/>
                    </a:lnTo>
                    <a:lnTo>
                      <a:pt x="875" y="154"/>
                    </a:lnTo>
                    <a:lnTo>
                      <a:pt x="921" y="185"/>
                    </a:lnTo>
                    <a:lnTo>
                      <a:pt x="982" y="215"/>
                    </a:lnTo>
                    <a:lnTo>
                      <a:pt x="982" y="246"/>
                    </a:lnTo>
                    <a:lnTo>
                      <a:pt x="967" y="262"/>
                    </a:lnTo>
                    <a:lnTo>
                      <a:pt x="890" y="323"/>
                    </a:lnTo>
                    <a:lnTo>
                      <a:pt x="752" y="462"/>
                    </a:lnTo>
                    <a:lnTo>
                      <a:pt x="645" y="554"/>
                    </a:lnTo>
                    <a:lnTo>
                      <a:pt x="629" y="554"/>
                    </a:lnTo>
                    <a:lnTo>
                      <a:pt x="629" y="569"/>
                    </a:lnTo>
                    <a:lnTo>
                      <a:pt x="430" y="723"/>
                    </a:lnTo>
                    <a:lnTo>
                      <a:pt x="261" y="815"/>
                    </a:lnTo>
                    <a:lnTo>
                      <a:pt x="138" y="846"/>
                    </a:lnTo>
                    <a:lnTo>
                      <a:pt x="123" y="846"/>
                    </a:lnTo>
                    <a:lnTo>
                      <a:pt x="123" y="831"/>
                    </a:lnTo>
                    <a:lnTo>
                      <a:pt x="138" y="831"/>
                    </a:lnTo>
                    <a:lnTo>
                      <a:pt x="384" y="662"/>
                    </a:lnTo>
                    <a:lnTo>
                      <a:pt x="568" y="523"/>
                    </a:lnTo>
                    <a:lnTo>
                      <a:pt x="691" y="400"/>
                    </a:lnTo>
                    <a:lnTo>
                      <a:pt x="752" y="308"/>
                    </a:lnTo>
                    <a:lnTo>
                      <a:pt x="768" y="262"/>
                    </a:lnTo>
                    <a:lnTo>
                      <a:pt x="768" y="246"/>
                    </a:lnTo>
                    <a:lnTo>
                      <a:pt x="675" y="246"/>
                    </a:lnTo>
                    <a:lnTo>
                      <a:pt x="645" y="262"/>
                    </a:lnTo>
                    <a:lnTo>
                      <a:pt x="568" y="262"/>
                    </a:lnTo>
                    <a:lnTo>
                      <a:pt x="537" y="246"/>
                    </a:lnTo>
                    <a:lnTo>
                      <a:pt x="522" y="231"/>
                    </a:lnTo>
                    <a:lnTo>
                      <a:pt x="461" y="277"/>
                    </a:lnTo>
                    <a:lnTo>
                      <a:pt x="415" y="323"/>
                    </a:lnTo>
                    <a:lnTo>
                      <a:pt x="369" y="354"/>
                    </a:lnTo>
                    <a:lnTo>
                      <a:pt x="338" y="385"/>
                    </a:lnTo>
                    <a:lnTo>
                      <a:pt x="384" y="400"/>
                    </a:lnTo>
                    <a:lnTo>
                      <a:pt x="415" y="415"/>
                    </a:lnTo>
                    <a:lnTo>
                      <a:pt x="461" y="462"/>
                    </a:lnTo>
                    <a:lnTo>
                      <a:pt x="461" y="508"/>
                    </a:lnTo>
                    <a:lnTo>
                      <a:pt x="445" y="523"/>
                    </a:lnTo>
                    <a:lnTo>
                      <a:pt x="415" y="523"/>
                    </a:lnTo>
                    <a:lnTo>
                      <a:pt x="322" y="431"/>
                    </a:lnTo>
                    <a:lnTo>
                      <a:pt x="307" y="400"/>
                    </a:lnTo>
                    <a:lnTo>
                      <a:pt x="307" y="385"/>
                    </a:lnTo>
                    <a:lnTo>
                      <a:pt x="246" y="415"/>
                    </a:lnTo>
                    <a:lnTo>
                      <a:pt x="200" y="431"/>
                    </a:lnTo>
                    <a:lnTo>
                      <a:pt x="169" y="446"/>
                    </a:lnTo>
                    <a:lnTo>
                      <a:pt x="138" y="446"/>
                    </a:lnTo>
                    <a:lnTo>
                      <a:pt x="184" y="400"/>
                    </a:lnTo>
                    <a:lnTo>
                      <a:pt x="215" y="385"/>
                    </a:lnTo>
                    <a:lnTo>
                      <a:pt x="230" y="369"/>
                    </a:lnTo>
                    <a:lnTo>
                      <a:pt x="246" y="369"/>
                    </a:lnTo>
                    <a:lnTo>
                      <a:pt x="384" y="262"/>
                    </a:lnTo>
                    <a:lnTo>
                      <a:pt x="461" y="154"/>
                    </a:lnTo>
                    <a:lnTo>
                      <a:pt x="507" y="31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7" name="Freeform 203"/>
              <p:cNvSpPr>
                <a:spLocks noEditPoints="1"/>
              </p:cNvSpPr>
              <p:nvPr/>
            </p:nvSpPr>
            <p:spPr bwMode="auto">
              <a:xfrm>
                <a:off x="20214" y="35052"/>
                <a:ext cx="1381" cy="1339"/>
              </a:xfrm>
              <a:custGeom>
                <a:avLst/>
                <a:gdLst/>
                <a:ahLst/>
                <a:cxnLst>
                  <a:cxn ang="0">
                    <a:pos x="921" y="569"/>
                  </a:cxn>
                  <a:cxn ang="0">
                    <a:pos x="1258" y="754"/>
                  </a:cxn>
                  <a:cxn ang="0">
                    <a:pos x="1366" y="877"/>
                  </a:cxn>
                  <a:cxn ang="0">
                    <a:pos x="1381" y="969"/>
                  </a:cxn>
                  <a:cxn ang="0">
                    <a:pos x="1335" y="985"/>
                  </a:cxn>
                  <a:cxn ang="0">
                    <a:pos x="1044" y="708"/>
                  </a:cxn>
                  <a:cxn ang="0">
                    <a:pos x="936" y="631"/>
                  </a:cxn>
                  <a:cxn ang="0">
                    <a:pos x="905" y="569"/>
                  </a:cxn>
                  <a:cxn ang="0">
                    <a:pos x="1151" y="0"/>
                  </a:cxn>
                  <a:cxn ang="0">
                    <a:pos x="1228" y="46"/>
                  </a:cxn>
                  <a:cxn ang="0">
                    <a:pos x="1274" y="93"/>
                  </a:cxn>
                  <a:cxn ang="0">
                    <a:pos x="1350" y="123"/>
                  </a:cxn>
                  <a:cxn ang="0">
                    <a:pos x="1228" y="139"/>
                  </a:cxn>
                  <a:cxn ang="0">
                    <a:pos x="859" y="154"/>
                  </a:cxn>
                  <a:cxn ang="0">
                    <a:pos x="905" y="185"/>
                  </a:cxn>
                  <a:cxn ang="0">
                    <a:pos x="936" y="262"/>
                  </a:cxn>
                  <a:cxn ang="0">
                    <a:pos x="890" y="308"/>
                  </a:cxn>
                  <a:cxn ang="0">
                    <a:pos x="737" y="493"/>
                  </a:cxn>
                  <a:cxn ang="0">
                    <a:pos x="721" y="554"/>
                  </a:cxn>
                  <a:cxn ang="0">
                    <a:pos x="737" y="1139"/>
                  </a:cxn>
                  <a:cxn ang="0">
                    <a:pos x="721" y="1231"/>
                  </a:cxn>
                  <a:cxn ang="0">
                    <a:pos x="706" y="1308"/>
                  </a:cxn>
                  <a:cxn ang="0">
                    <a:pos x="660" y="1339"/>
                  </a:cxn>
                  <a:cxn ang="0">
                    <a:pos x="614" y="1262"/>
                  </a:cxn>
                  <a:cxn ang="0">
                    <a:pos x="598" y="1139"/>
                  </a:cxn>
                  <a:cxn ang="0">
                    <a:pos x="645" y="893"/>
                  </a:cxn>
                  <a:cxn ang="0">
                    <a:pos x="491" y="754"/>
                  </a:cxn>
                  <a:cxn ang="0">
                    <a:pos x="199" y="969"/>
                  </a:cxn>
                  <a:cxn ang="0">
                    <a:pos x="15" y="1031"/>
                  </a:cxn>
                  <a:cxn ang="0">
                    <a:pos x="0" y="1016"/>
                  </a:cxn>
                  <a:cxn ang="0">
                    <a:pos x="384" y="708"/>
                  </a:cxn>
                  <a:cxn ang="0">
                    <a:pos x="583" y="431"/>
                  </a:cxn>
                  <a:cxn ang="0">
                    <a:pos x="568" y="369"/>
                  </a:cxn>
                  <a:cxn ang="0">
                    <a:pos x="629" y="400"/>
                  </a:cxn>
                  <a:cxn ang="0">
                    <a:pos x="721" y="277"/>
                  </a:cxn>
                  <a:cxn ang="0">
                    <a:pos x="752" y="154"/>
                  </a:cxn>
                  <a:cxn ang="0">
                    <a:pos x="384" y="200"/>
                  </a:cxn>
                  <a:cxn ang="0">
                    <a:pos x="199" y="246"/>
                  </a:cxn>
                  <a:cxn ang="0">
                    <a:pos x="123" y="216"/>
                  </a:cxn>
                  <a:cxn ang="0">
                    <a:pos x="92" y="169"/>
                  </a:cxn>
                  <a:cxn ang="0">
                    <a:pos x="215" y="139"/>
                  </a:cxn>
                  <a:cxn ang="0">
                    <a:pos x="353" y="108"/>
                  </a:cxn>
                  <a:cxn ang="0">
                    <a:pos x="660" y="62"/>
                  </a:cxn>
                  <a:cxn ang="0">
                    <a:pos x="997" y="16"/>
                  </a:cxn>
                  <a:cxn ang="0">
                    <a:pos x="1059" y="0"/>
                  </a:cxn>
                </a:cxnLst>
                <a:rect l="0" t="0" r="r" b="b"/>
                <a:pathLst>
                  <a:path w="1381" h="1339">
                    <a:moveTo>
                      <a:pt x="905" y="569"/>
                    </a:moveTo>
                    <a:lnTo>
                      <a:pt x="921" y="569"/>
                    </a:lnTo>
                    <a:lnTo>
                      <a:pt x="1120" y="677"/>
                    </a:lnTo>
                    <a:lnTo>
                      <a:pt x="1258" y="754"/>
                    </a:lnTo>
                    <a:lnTo>
                      <a:pt x="1335" y="816"/>
                    </a:lnTo>
                    <a:lnTo>
                      <a:pt x="1366" y="877"/>
                    </a:lnTo>
                    <a:lnTo>
                      <a:pt x="1381" y="939"/>
                    </a:lnTo>
                    <a:lnTo>
                      <a:pt x="1381" y="969"/>
                    </a:lnTo>
                    <a:lnTo>
                      <a:pt x="1366" y="985"/>
                    </a:lnTo>
                    <a:lnTo>
                      <a:pt x="1335" y="985"/>
                    </a:lnTo>
                    <a:lnTo>
                      <a:pt x="1151" y="800"/>
                    </a:lnTo>
                    <a:lnTo>
                      <a:pt x="1044" y="708"/>
                    </a:lnTo>
                    <a:lnTo>
                      <a:pt x="982" y="662"/>
                    </a:lnTo>
                    <a:lnTo>
                      <a:pt x="936" y="631"/>
                    </a:lnTo>
                    <a:lnTo>
                      <a:pt x="905" y="600"/>
                    </a:lnTo>
                    <a:lnTo>
                      <a:pt x="905" y="569"/>
                    </a:lnTo>
                    <a:close/>
                    <a:moveTo>
                      <a:pt x="1059" y="0"/>
                    </a:moveTo>
                    <a:lnTo>
                      <a:pt x="1151" y="0"/>
                    </a:lnTo>
                    <a:lnTo>
                      <a:pt x="1197" y="16"/>
                    </a:lnTo>
                    <a:lnTo>
                      <a:pt x="1228" y="46"/>
                    </a:lnTo>
                    <a:lnTo>
                      <a:pt x="1258" y="62"/>
                    </a:lnTo>
                    <a:lnTo>
                      <a:pt x="1274" y="93"/>
                    </a:lnTo>
                    <a:lnTo>
                      <a:pt x="1289" y="108"/>
                    </a:lnTo>
                    <a:lnTo>
                      <a:pt x="1350" y="123"/>
                    </a:lnTo>
                    <a:lnTo>
                      <a:pt x="1320" y="154"/>
                    </a:lnTo>
                    <a:lnTo>
                      <a:pt x="1228" y="139"/>
                    </a:lnTo>
                    <a:lnTo>
                      <a:pt x="951" y="139"/>
                    </a:lnTo>
                    <a:lnTo>
                      <a:pt x="859" y="154"/>
                    </a:lnTo>
                    <a:lnTo>
                      <a:pt x="890" y="169"/>
                    </a:lnTo>
                    <a:lnTo>
                      <a:pt x="905" y="185"/>
                    </a:lnTo>
                    <a:lnTo>
                      <a:pt x="936" y="246"/>
                    </a:lnTo>
                    <a:lnTo>
                      <a:pt x="936" y="262"/>
                    </a:lnTo>
                    <a:lnTo>
                      <a:pt x="921" y="262"/>
                    </a:lnTo>
                    <a:lnTo>
                      <a:pt x="890" y="308"/>
                    </a:lnTo>
                    <a:lnTo>
                      <a:pt x="829" y="369"/>
                    </a:lnTo>
                    <a:lnTo>
                      <a:pt x="737" y="493"/>
                    </a:lnTo>
                    <a:lnTo>
                      <a:pt x="737" y="539"/>
                    </a:lnTo>
                    <a:lnTo>
                      <a:pt x="721" y="554"/>
                    </a:lnTo>
                    <a:lnTo>
                      <a:pt x="721" y="893"/>
                    </a:lnTo>
                    <a:lnTo>
                      <a:pt x="737" y="1139"/>
                    </a:lnTo>
                    <a:lnTo>
                      <a:pt x="737" y="1200"/>
                    </a:lnTo>
                    <a:lnTo>
                      <a:pt x="721" y="1231"/>
                    </a:lnTo>
                    <a:lnTo>
                      <a:pt x="721" y="1277"/>
                    </a:lnTo>
                    <a:lnTo>
                      <a:pt x="706" y="1308"/>
                    </a:lnTo>
                    <a:lnTo>
                      <a:pt x="675" y="1339"/>
                    </a:lnTo>
                    <a:lnTo>
                      <a:pt x="660" y="1339"/>
                    </a:lnTo>
                    <a:lnTo>
                      <a:pt x="645" y="1323"/>
                    </a:lnTo>
                    <a:lnTo>
                      <a:pt x="614" y="1262"/>
                    </a:lnTo>
                    <a:lnTo>
                      <a:pt x="598" y="1185"/>
                    </a:lnTo>
                    <a:lnTo>
                      <a:pt x="598" y="1139"/>
                    </a:lnTo>
                    <a:lnTo>
                      <a:pt x="614" y="1046"/>
                    </a:lnTo>
                    <a:lnTo>
                      <a:pt x="645" y="893"/>
                    </a:lnTo>
                    <a:lnTo>
                      <a:pt x="645" y="600"/>
                    </a:lnTo>
                    <a:lnTo>
                      <a:pt x="491" y="754"/>
                    </a:lnTo>
                    <a:lnTo>
                      <a:pt x="338" y="877"/>
                    </a:lnTo>
                    <a:lnTo>
                      <a:pt x="199" y="969"/>
                    </a:lnTo>
                    <a:lnTo>
                      <a:pt x="92" y="1016"/>
                    </a:lnTo>
                    <a:lnTo>
                      <a:pt x="15" y="1031"/>
                    </a:lnTo>
                    <a:lnTo>
                      <a:pt x="0" y="1031"/>
                    </a:lnTo>
                    <a:lnTo>
                      <a:pt x="0" y="1016"/>
                    </a:lnTo>
                    <a:lnTo>
                      <a:pt x="123" y="923"/>
                    </a:lnTo>
                    <a:lnTo>
                      <a:pt x="384" y="708"/>
                    </a:lnTo>
                    <a:lnTo>
                      <a:pt x="598" y="493"/>
                    </a:lnTo>
                    <a:lnTo>
                      <a:pt x="583" y="431"/>
                    </a:lnTo>
                    <a:lnTo>
                      <a:pt x="568" y="385"/>
                    </a:lnTo>
                    <a:lnTo>
                      <a:pt x="568" y="369"/>
                    </a:lnTo>
                    <a:lnTo>
                      <a:pt x="598" y="369"/>
                    </a:lnTo>
                    <a:lnTo>
                      <a:pt x="629" y="400"/>
                    </a:lnTo>
                    <a:lnTo>
                      <a:pt x="660" y="416"/>
                    </a:lnTo>
                    <a:lnTo>
                      <a:pt x="721" y="277"/>
                    </a:lnTo>
                    <a:lnTo>
                      <a:pt x="752" y="169"/>
                    </a:lnTo>
                    <a:lnTo>
                      <a:pt x="752" y="154"/>
                    </a:lnTo>
                    <a:lnTo>
                      <a:pt x="552" y="169"/>
                    </a:lnTo>
                    <a:lnTo>
                      <a:pt x="384" y="200"/>
                    </a:lnTo>
                    <a:lnTo>
                      <a:pt x="276" y="246"/>
                    </a:lnTo>
                    <a:lnTo>
                      <a:pt x="199" y="246"/>
                    </a:lnTo>
                    <a:lnTo>
                      <a:pt x="153" y="231"/>
                    </a:lnTo>
                    <a:lnTo>
                      <a:pt x="123" y="216"/>
                    </a:lnTo>
                    <a:lnTo>
                      <a:pt x="107" y="185"/>
                    </a:lnTo>
                    <a:lnTo>
                      <a:pt x="92" y="169"/>
                    </a:lnTo>
                    <a:lnTo>
                      <a:pt x="92" y="139"/>
                    </a:lnTo>
                    <a:lnTo>
                      <a:pt x="215" y="139"/>
                    </a:lnTo>
                    <a:lnTo>
                      <a:pt x="261" y="123"/>
                    </a:lnTo>
                    <a:lnTo>
                      <a:pt x="353" y="108"/>
                    </a:lnTo>
                    <a:lnTo>
                      <a:pt x="476" y="93"/>
                    </a:lnTo>
                    <a:lnTo>
                      <a:pt x="660" y="62"/>
                    </a:lnTo>
                    <a:lnTo>
                      <a:pt x="936" y="31"/>
                    </a:lnTo>
                    <a:lnTo>
                      <a:pt x="997" y="16"/>
                    </a:lnTo>
                    <a:lnTo>
                      <a:pt x="1044" y="16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8" name="Freeform 204"/>
              <p:cNvSpPr>
                <a:spLocks noEditPoints="1"/>
              </p:cNvSpPr>
              <p:nvPr/>
            </p:nvSpPr>
            <p:spPr bwMode="auto">
              <a:xfrm>
                <a:off x="22102" y="34945"/>
                <a:ext cx="1350" cy="1507"/>
              </a:xfrm>
              <a:custGeom>
                <a:avLst/>
                <a:gdLst/>
                <a:ahLst/>
                <a:cxnLst>
                  <a:cxn ang="0">
                    <a:pos x="905" y="538"/>
                  </a:cxn>
                  <a:cxn ang="0">
                    <a:pos x="966" y="584"/>
                  </a:cxn>
                  <a:cxn ang="0">
                    <a:pos x="1012" y="646"/>
                  </a:cxn>
                  <a:cxn ang="0">
                    <a:pos x="1043" y="661"/>
                  </a:cxn>
                  <a:cxn ang="0">
                    <a:pos x="1028" y="692"/>
                  </a:cxn>
                  <a:cxn ang="0">
                    <a:pos x="844" y="953"/>
                  </a:cxn>
                  <a:cxn ang="0">
                    <a:pos x="583" y="1246"/>
                  </a:cxn>
                  <a:cxn ang="0">
                    <a:pos x="245" y="1446"/>
                  </a:cxn>
                  <a:cxn ang="0">
                    <a:pos x="30" y="1507"/>
                  </a:cxn>
                  <a:cxn ang="0">
                    <a:pos x="0" y="1476"/>
                  </a:cxn>
                  <a:cxn ang="0">
                    <a:pos x="46" y="1461"/>
                  </a:cxn>
                  <a:cxn ang="0">
                    <a:pos x="429" y="1230"/>
                  </a:cxn>
                  <a:cxn ang="0">
                    <a:pos x="798" y="815"/>
                  </a:cxn>
                  <a:cxn ang="0">
                    <a:pos x="859" y="569"/>
                  </a:cxn>
                  <a:cxn ang="0">
                    <a:pos x="214" y="338"/>
                  </a:cxn>
                  <a:cxn ang="0">
                    <a:pos x="230" y="353"/>
                  </a:cxn>
                  <a:cxn ang="0">
                    <a:pos x="245" y="415"/>
                  </a:cxn>
                  <a:cxn ang="0">
                    <a:pos x="245" y="569"/>
                  </a:cxn>
                  <a:cxn ang="0">
                    <a:pos x="138" y="738"/>
                  </a:cxn>
                  <a:cxn ang="0">
                    <a:pos x="76" y="769"/>
                  </a:cxn>
                  <a:cxn ang="0">
                    <a:pos x="46" y="723"/>
                  </a:cxn>
                  <a:cxn ang="0">
                    <a:pos x="61" y="646"/>
                  </a:cxn>
                  <a:cxn ang="0">
                    <a:pos x="138" y="492"/>
                  </a:cxn>
                  <a:cxn ang="0">
                    <a:pos x="199" y="353"/>
                  </a:cxn>
                  <a:cxn ang="0">
                    <a:pos x="966" y="292"/>
                  </a:cxn>
                  <a:cxn ang="0">
                    <a:pos x="1212" y="323"/>
                  </a:cxn>
                  <a:cxn ang="0">
                    <a:pos x="1335" y="446"/>
                  </a:cxn>
                  <a:cxn ang="0">
                    <a:pos x="1350" y="507"/>
                  </a:cxn>
                  <a:cxn ang="0">
                    <a:pos x="1273" y="523"/>
                  </a:cxn>
                  <a:cxn ang="0">
                    <a:pos x="1135" y="430"/>
                  </a:cxn>
                  <a:cxn ang="0">
                    <a:pos x="1012" y="353"/>
                  </a:cxn>
                  <a:cxn ang="0">
                    <a:pos x="966" y="323"/>
                  </a:cxn>
                  <a:cxn ang="0">
                    <a:pos x="537" y="0"/>
                  </a:cxn>
                  <a:cxn ang="0">
                    <a:pos x="660" y="30"/>
                  </a:cxn>
                  <a:cxn ang="0">
                    <a:pos x="721" y="76"/>
                  </a:cxn>
                  <a:cxn ang="0">
                    <a:pos x="736" y="107"/>
                  </a:cxn>
                  <a:cxn ang="0">
                    <a:pos x="690" y="276"/>
                  </a:cxn>
                  <a:cxn ang="0">
                    <a:pos x="706" y="723"/>
                  </a:cxn>
                  <a:cxn ang="0">
                    <a:pos x="690" y="830"/>
                  </a:cxn>
                  <a:cxn ang="0">
                    <a:pos x="629" y="907"/>
                  </a:cxn>
                  <a:cxn ang="0">
                    <a:pos x="583" y="892"/>
                  </a:cxn>
                  <a:cxn ang="0">
                    <a:pos x="506" y="815"/>
                  </a:cxn>
                  <a:cxn ang="0">
                    <a:pos x="429" y="723"/>
                  </a:cxn>
                  <a:cxn ang="0">
                    <a:pos x="414" y="692"/>
                  </a:cxn>
                  <a:cxn ang="0">
                    <a:pos x="475" y="707"/>
                  </a:cxn>
                  <a:cxn ang="0">
                    <a:pos x="552" y="723"/>
                  </a:cxn>
                  <a:cxn ang="0">
                    <a:pos x="583" y="707"/>
                  </a:cxn>
                  <a:cxn ang="0">
                    <a:pos x="598" y="353"/>
                  </a:cxn>
                  <a:cxn ang="0">
                    <a:pos x="583" y="138"/>
                  </a:cxn>
                  <a:cxn ang="0">
                    <a:pos x="537" y="0"/>
                  </a:cxn>
                </a:cxnLst>
                <a:rect l="0" t="0" r="r" b="b"/>
                <a:pathLst>
                  <a:path w="1350" h="1507">
                    <a:moveTo>
                      <a:pt x="890" y="538"/>
                    </a:moveTo>
                    <a:lnTo>
                      <a:pt x="905" y="538"/>
                    </a:lnTo>
                    <a:lnTo>
                      <a:pt x="936" y="569"/>
                    </a:lnTo>
                    <a:lnTo>
                      <a:pt x="966" y="584"/>
                    </a:lnTo>
                    <a:lnTo>
                      <a:pt x="997" y="615"/>
                    </a:lnTo>
                    <a:lnTo>
                      <a:pt x="1012" y="646"/>
                    </a:lnTo>
                    <a:lnTo>
                      <a:pt x="1028" y="661"/>
                    </a:lnTo>
                    <a:lnTo>
                      <a:pt x="1043" y="661"/>
                    </a:lnTo>
                    <a:lnTo>
                      <a:pt x="1043" y="676"/>
                    </a:lnTo>
                    <a:lnTo>
                      <a:pt x="1028" y="692"/>
                    </a:lnTo>
                    <a:lnTo>
                      <a:pt x="936" y="800"/>
                    </a:lnTo>
                    <a:lnTo>
                      <a:pt x="844" y="953"/>
                    </a:lnTo>
                    <a:lnTo>
                      <a:pt x="721" y="1107"/>
                    </a:lnTo>
                    <a:lnTo>
                      <a:pt x="583" y="1246"/>
                    </a:lnTo>
                    <a:lnTo>
                      <a:pt x="399" y="1369"/>
                    </a:lnTo>
                    <a:lnTo>
                      <a:pt x="245" y="1446"/>
                    </a:lnTo>
                    <a:lnTo>
                      <a:pt x="107" y="1492"/>
                    </a:lnTo>
                    <a:lnTo>
                      <a:pt x="30" y="1507"/>
                    </a:lnTo>
                    <a:lnTo>
                      <a:pt x="0" y="1507"/>
                    </a:lnTo>
                    <a:lnTo>
                      <a:pt x="0" y="1476"/>
                    </a:lnTo>
                    <a:lnTo>
                      <a:pt x="15" y="1476"/>
                    </a:lnTo>
                    <a:lnTo>
                      <a:pt x="46" y="1461"/>
                    </a:lnTo>
                    <a:lnTo>
                      <a:pt x="214" y="1353"/>
                    </a:lnTo>
                    <a:lnTo>
                      <a:pt x="429" y="1230"/>
                    </a:lnTo>
                    <a:lnTo>
                      <a:pt x="660" y="1030"/>
                    </a:lnTo>
                    <a:lnTo>
                      <a:pt x="798" y="815"/>
                    </a:lnTo>
                    <a:lnTo>
                      <a:pt x="859" y="584"/>
                    </a:lnTo>
                    <a:lnTo>
                      <a:pt x="859" y="569"/>
                    </a:lnTo>
                    <a:lnTo>
                      <a:pt x="890" y="538"/>
                    </a:lnTo>
                    <a:close/>
                    <a:moveTo>
                      <a:pt x="214" y="338"/>
                    </a:moveTo>
                    <a:lnTo>
                      <a:pt x="230" y="338"/>
                    </a:lnTo>
                    <a:lnTo>
                      <a:pt x="230" y="353"/>
                    </a:lnTo>
                    <a:lnTo>
                      <a:pt x="245" y="384"/>
                    </a:lnTo>
                    <a:lnTo>
                      <a:pt x="245" y="415"/>
                    </a:lnTo>
                    <a:lnTo>
                      <a:pt x="260" y="430"/>
                    </a:lnTo>
                    <a:lnTo>
                      <a:pt x="245" y="569"/>
                    </a:lnTo>
                    <a:lnTo>
                      <a:pt x="199" y="676"/>
                    </a:lnTo>
                    <a:lnTo>
                      <a:pt x="138" y="738"/>
                    </a:lnTo>
                    <a:lnTo>
                      <a:pt x="92" y="769"/>
                    </a:lnTo>
                    <a:lnTo>
                      <a:pt x="76" y="769"/>
                    </a:lnTo>
                    <a:lnTo>
                      <a:pt x="61" y="738"/>
                    </a:lnTo>
                    <a:lnTo>
                      <a:pt x="46" y="723"/>
                    </a:lnTo>
                    <a:lnTo>
                      <a:pt x="46" y="661"/>
                    </a:lnTo>
                    <a:lnTo>
                      <a:pt x="61" y="646"/>
                    </a:lnTo>
                    <a:lnTo>
                      <a:pt x="61" y="615"/>
                    </a:lnTo>
                    <a:lnTo>
                      <a:pt x="138" y="492"/>
                    </a:lnTo>
                    <a:lnTo>
                      <a:pt x="168" y="415"/>
                    </a:lnTo>
                    <a:lnTo>
                      <a:pt x="199" y="353"/>
                    </a:lnTo>
                    <a:lnTo>
                      <a:pt x="214" y="338"/>
                    </a:lnTo>
                    <a:close/>
                    <a:moveTo>
                      <a:pt x="966" y="292"/>
                    </a:moveTo>
                    <a:lnTo>
                      <a:pt x="1059" y="292"/>
                    </a:lnTo>
                    <a:lnTo>
                      <a:pt x="1212" y="323"/>
                    </a:lnTo>
                    <a:lnTo>
                      <a:pt x="1304" y="384"/>
                    </a:lnTo>
                    <a:lnTo>
                      <a:pt x="1335" y="446"/>
                    </a:lnTo>
                    <a:lnTo>
                      <a:pt x="1350" y="461"/>
                    </a:lnTo>
                    <a:lnTo>
                      <a:pt x="1350" y="507"/>
                    </a:lnTo>
                    <a:lnTo>
                      <a:pt x="1335" y="523"/>
                    </a:lnTo>
                    <a:lnTo>
                      <a:pt x="1273" y="523"/>
                    </a:lnTo>
                    <a:lnTo>
                      <a:pt x="1258" y="507"/>
                    </a:lnTo>
                    <a:lnTo>
                      <a:pt x="1135" y="430"/>
                    </a:lnTo>
                    <a:lnTo>
                      <a:pt x="1059" y="384"/>
                    </a:lnTo>
                    <a:lnTo>
                      <a:pt x="1012" y="353"/>
                    </a:lnTo>
                    <a:lnTo>
                      <a:pt x="982" y="338"/>
                    </a:lnTo>
                    <a:lnTo>
                      <a:pt x="966" y="323"/>
                    </a:lnTo>
                    <a:lnTo>
                      <a:pt x="966" y="292"/>
                    </a:lnTo>
                    <a:close/>
                    <a:moveTo>
                      <a:pt x="537" y="0"/>
                    </a:moveTo>
                    <a:lnTo>
                      <a:pt x="598" y="0"/>
                    </a:lnTo>
                    <a:lnTo>
                      <a:pt x="660" y="30"/>
                    </a:lnTo>
                    <a:lnTo>
                      <a:pt x="706" y="46"/>
                    </a:lnTo>
                    <a:lnTo>
                      <a:pt x="721" y="76"/>
                    </a:lnTo>
                    <a:lnTo>
                      <a:pt x="736" y="92"/>
                    </a:lnTo>
                    <a:lnTo>
                      <a:pt x="736" y="107"/>
                    </a:lnTo>
                    <a:lnTo>
                      <a:pt x="706" y="169"/>
                    </a:lnTo>
                    <a:lnTo>
                      <a:pt x="690" y="276"/>
                    </a:lnTo>
                    <a:lnTo>
                      <a:pt x="690" y="615"/>
                    </a:lnTo>
                    <a:lnTo>
                      <a:pt x="706" y="723"/>
                    </a:lnTo>
                    <a:lnTo>
                      <a:pt x="706" y="784"/>
                    </a:lnTo>
                    <a:lnTo>
                      <a:pt x="690" y="830"/>
                    </a:lnTo>
                    <a:lnTo>
                      <a:pt x="675" y="861"/>
                    </a:lnTo>
                    <a:lnTo>
                      <a:pt x="629" y="907"/>
                    </a:lnTo>
                    <a:lnTo>
                      <a:pt x="598" y="907"/>
                    </a:lnTo>
                    <a:lnTo>
                      <a:pt x="583" y="892"/>
                    </a:lnTo>
                    <a:lnTo>
                      <a:pt x="552" y="846"/>
                    </a:lnTo>
                    <a:lnTo>
                      <a:pt x="506" y="815"/>
                    </a:lnTo>
                    <a:lnTo>
                      <a:pt x="445" y="753"/>
                    </a:lnTo>
                    <a:lnTo>
                      <a:pt x="429" y="723"/>
                    </a:lnTo>
                    <a:lnTo>
                      <a:pt x="414" y="707"/>
                    </a:lnTo>
                    <a:lnTo>
                      <a:pt x="414" y="692"/>
                    </a:lnTo>
                    <a:lnTo>
                      <a:pt x="429" y="692"/>
                    </a:lnTo>
                    <a:lnTo>
                      <a:pt x="475" y="707"/>
                    </a:lnTo>
                    <a:lnTo>
                      <a:pt x="521" y="707"/>
                    </a:lnTo>
                    <a:lnTo>
                      <a:pt x="552" y="723"/>
                    </a:lnTo>
                    <a:lnTo>
                      <a:pt x="567" y="723"/>
                    </a:lnTo>
                    <a:lnTo>
                      <a:pt x="583" y="707"/>
                    </a:lnTo>
                    <a:lnTo>
                      <a:pt x="583" y="507"/>
                    </a:lnTo>
                    <a:lnTo>
                      <a:pt x="598" y="353"/>
                    </a:lnTo>
                    <a:lnTo>
                      <a:pt x="598" y="200"/>
                    </a:lnTo>
                    <a:lnTo>
                      <a:pt x="583" y="138"/>
                    </a:lnTo>
                    <a:lnTo>
                      <a:pt x="537" y="46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1230" name="Freeform 206"/>
            <p:cNvSpPr>
              <a:spLocks noEditPoints="1"/>
            </p:cNvSpPr>
            <p:nvPr/>
          </p:nvSpPr>
          <p:spPr bwMode="auto">
            <a:xfrm>
              <a:off x="23790" y="34837"/>
              <a:ext cx="1412" cy="1677"/>
            </a:xfrm>
            <a:custGeom>
              <a:avLst/>
              <a:gdLst/>
              <a:ahLst/>
              <a:cxnLst>
                <a:cxn ang="0">
                  <a:pos x="537" y="1200"/>
                </a:cxn>
                <a:cxn ang="0">
                  <a:pos x="568" y="1338"/>
                </a:cxn>
                <a:cxn ang="0">
                  <a:pos x="445" y="1231"/>
                </a:cxn>
                <a:cxn ang="0">
                  <a:pos x="644" y="384"/>
                </a:cxn>
                <a:cxn ang="0">
                  <a:pos x="767" y="446"/>
                </a:cxn>
                <a:cxn ang="0">
                  <a:pos x="844" y="492"/>
                </a:cxn>
                <a:cxn ang="0">
                  <a:pos x="982" y="554"/>
                </a:cxn>
                <a:cxn ang="0">
                  <a:pos x="736" y="661"/>
                </a:cxn>
                <a:cxn ang="0">
                  <a:pos x="1212" y="692"/>
                </a:cxn>
                <a:cxn ang="0">
                  <a:pos x="1381" y="723"/>
                </a:cxn>
                <a:cxn ang="0">
                  <a:pos x="1396" y="784"/>
                </a:cxn>
                <a:cxn ang="0">
                  <a:pos x="844" y="846"/>
                </a:cxn>
                <a:cxn ang="0">
                  <a:pos x="874" y="938"/>
                </a:cxn>
                <a:cxn ang="0">
                  <a:pos x="967" y="969"/>
                </a:cxn>
                <a:cxn ang="0">
                  <a:pos x="1166" y="1000"/>
                </a:cxn>
                <a:cxn ang="0">
                  <a:pos x="874" y="1061"/>
                </a:cxn>
                <a:cxn ang="0">
                  <a:pos x="844" y="1646"/>
                </a:cxn>
                <a:cxn ang="0">
                  <a:pos x="614" y="1477"/>
                </a:cxn>
                <a:cxn ang="0">
                  <a:pos x="736" y="1508"/>
                </a:cxn>
                <a:cxn ang="0">
                  <a:pos x="798" y="1446"/>
                </a:cxn>
                <a:cxn ang="0">
                  <a:pos x="337" y="1138"/>
                </a:cxn>
                <a:cxn ang="0">
                  <a:pos x="184" y="1108"/>
                </a:cxn>
                <a:cxn ang="0">
                  <a:pos x="598" y="1015"/>
                </a:cxn>
                <a:cxn ang="0">
                  <a:pos x="782" y="877"/>
                </a:cxn>
                <a:cxn ang="0">
                  <a:pos x="752" y="815"/>
                </a:cxn>
                <a:cxn ang="0">
                  <a:pos x="107" y="923"/>
                </a:cxn>
                <a:cxn ang="0">
                  <a:pos x="15" y="846"/>
                </a:cxn>
                <a:cxn ang="0">
                  <a:pos x="583" y="646"/>
                </a:cxn>
                <a:cxn ang="0">
                  <a:pos x="429" y="584"/>
                </a:cxn>
                <a:cxn ang="0">
                  <a:pos x="629" y="431"/>
                </a:cxn>
                <a:cxn ang="0">
                  <a:pos x="644" y="384"/>
                </a:cxn>
                <a:cxn ang="0">
                  <a:pos x="522" y="384"/>
                </a:cxn>
                <a:cxn ang="0">
                  <a:pos x="522" y="461"/>
                </a:cxn>
                <a:cxn ang="0">
                  <a:pos x="399" y="323"/>
                </a:cxn>
                <a:cxn ang="0">
                  <a:pos x="967" y="308"/>
                </a:cxn>
                <a:cxn ang="0">
                  <a:pos x="1074" y="384"/>
                </a:cxn>
                <a:cxn ang="0">
                  <a:pos x="1013" y="461"/>
                </a:cxn>
                <a:cxn ang="0">
                  <a:pos x="874" y="292"/>
                </a:cxn>
                <a:cxn ang="0">
                  <a:pos x="460" y="92"/>
                </a:cxn>
                <a:cxn ang="0">
                  <a:pos x="445" y="169"/>
                </a:cxn>
                <a:cxn ang="0">
                  <a:pos x="614" y="184"/>
                </a:cxn>
                <a:cxn ang="0">
                  <a:pos x="690" y="246"/>
                </a:cxn>
                <a:cxn ang="0">
                  <a:pos x="399" y="277"/>
                </a:cxn>
                <a:cxn ang="0">
                  <a:pos x="291" y="369"/>
                </a:cxn>
                <a:cxn ang="0">
                  <a:pos x="107" y="492"/>
                </a:cxn>
                <a:cxn ang="0">
                  <a:pos x="276" y="246"/>
                </a:cxn>
                <a:cxn ang="0">
                  <a:pos x="859" y="0"/>
                </a:cxn>
                <a:cxn ang="0">
                  <a:pos x="967" y="77"/>
                </a:cxn>
                <a:cxn ang="0">
                  <a:pos x="1028" y="138"/>
                </a:cxn>
                <a:cxn ang="0">
                  <a:pos x="1227" y="123"/>
                </a:cxn>
                <a:cxn ang="0">
                  <a:pos x="1197" y="184"/>
                </a:cxn>
                <a:cxn ang="0">
                  <a:pos x="890" y="200"/>
                </a:cxn>
                <a:cxn ang="0">
                  <a:pos x="690" y="354"/>
                </a:cxn>
                <a:cxn ang="0">
                  <a:pos x="736" y="277"/>
                </a:cxn>
                <a:cxn ang="0">
                  <a:pos x="828" y="15"/>
                </a:cxn>
              </a:cxnLst>
              <a:rect l="0" t="0" r="r" b="b"/>
              <a:pathLst>
                <a:path w="1412" h="1677">
                  <a:moveTo>
                    <a:pt x="414" y="1138"/>
                  </a:moveTo>
                  <a:lnTo>
                    <a:pt x="429" y="1138"/>
                  </a:lnTo>
                  <a:lnTo>
                    <a:pt x="491" y="1169"/>
                  </a:lnTo>
                  <a:lnTo>
                    <a:pt x="537" y="1200"/>
                  </a:lnTo>
                  <a:lnTo>
                    <a:pt x="568" y="1215"/>
                  </a:lnTo>
                  <a:lnTo>
                    <a:pt x="583" y="1246"/>
                  </a:lnTo>
                  <a:lnTo>
                    <a:pt x="583" y="1308"/>
                  </a:lnTo>
                  <a:lnTo>
                    <a:pt x="568" y="1338"/>
                  </a:lnTo>
                  <a:lnTo>
                    <a:pt x="552" y="1354"/>
                  </a:lnTo>
                  <a:lnTo>
                    <a:pt x="522" y="1338"/>
                  </a:lnTo>
                  <a:lnTo>
                    <a:pt x="506" y="1323"/>
                  </a:lnTo>
                  <a:lnTo>
                    <a:pt x="445" y="1231"/>
                  </a:lnTo>
                  <a:lnTo>
                    <a:pt x="399" y="1184"/>
                  </a:lnTo>
                  <a:lnTo>
                    <a:pt x="399" y="1154"/>
                  </a:lnTo>
                  <a:lnTo>
                    <a:pt x="414" y="1138"/>
                  </a:lnTo>
                  <a:close/>
                  <a:moveTo>
                    <a:pt x="644" y="384"/>
                  </a:moveTo>
                  <a:lnTo>
                    <a:pt x="660" y="384"/>
                  </a:lnTo>
                  <a:lnTo>
                    <a:pt x="690" y="400"/>
                  </a:lnTo>
                  <a:lnTo>
                    <a:pt x="736" y="415"/>
                  </a:lnTo>
                  <a:lnTo>
                    <a:pt x="767" y="446"/>
                  </a:lnTo>
                  <a:lnTo>
                    <a:pt x="767" y="461"/>
                  </a:lnTo>
                  <a:lnTo>
                    <a:pt x="736" y="523"/>
                  </a:lnTo>
                  <a:lnTo>
                    <a:pt x="798" y="508"/>
                  </a:lnTo>
                  <a:lnTo>
                    <a:pt x="844" y="492"/>
                  </a:lnTo>
                  <a:lnTo>
                    <a:pt x="905" y="492"/>
                  </a:lnTo>
                  <a:lnTo>
                    <a:pt x="951" y="508"/>
                  </a:lnTo>
                  <a:lnTo>
                    <a:pt x="982" y="523"/>
                  </a:lnTo>
                  <a:lnTo>
                    <a:pt x="982" y="554"/>
                  </a:lnTo>
                  <a:lnTo>
                    <a:pt x="951" y="554"/>
                  </a:lnTo>
                  <a:lnTo>
                    <a:pt x="874" y="584"/>
                  </a:lnTo>
                  <a:lnTo>
                    <a:pt x="736" y="615"/>
                  </a:lnTo>
                  <a:lnTo>
                    <a:pt x="736" y="661"/>
                  </a:lnTo>
                  <a:lnTo>
                    <a:pt x="721" y="708"/>
                  </a:lnTo>
                  <a:lnTo>
                    <a:pt x="721" y="769"/>
                  </a:lnTo>
                  <a:lnTo>
                    <a:pt x="1181" y="692"/>
                  </a:lnTo>
                  <a:lnTo>
                    <a:pt x="1212" y="692"/>
                  </a:lnTo>
                  <a:lnTo>
                    <a:pt x="1227" y="677"/>
                  </a:lnTo>
                  <a:lnTo>
                    <a:pt x="1289" y="677"/>
                  </a:lnTo>
                  <a:lnTo>
                    <a:pt x="1335" y="708"/>
                  </a:lnTo>
                  <a:lnTo>
                    <a:pt x="1381" y="723"/>
                  </a:lnTo>
                  <a:lnTo>
                    <a:pt x="1396" y="754"/>
                  </a:lnTo>
                  <a:lnTo>
                    <a:pt x="1412" y="769"/>
                  </a:lnTo>
                  <a:lnTo>
                    <a:pt x="1412" y="784"/>
                  </a:lnTo>
                  <a:lnTo>
                    <a:pt x="1396" y="784"/>
                  </a:lnTo>
                  <a:lnTo>
                    <a:pt x="1381" y="800"/>
                  </a:lnTo>
                  <a:lnTo>
                    <a:pt x="1013" y="800"/>
                  </a:lnTo>
                  <a:lnTo>
                    <a:pt x="813" y="815"/>
                  </a:lnTo>
                  <a:lnTo>
                    <a:pt x="844" y="846"/>
                  </a:lnTo>
                  <a:lnTo>
                    <a:pt x="874" y="861"/>
                  </a:lnTo>
                  <a:lnTo>
                    <a:pt x="890" y="877"/>
                  </a:lnTo>
                  <a:lnTo>
                    <a:pt x="890" y="908"/>
                  </a:lnTo>
                  <a:lnTo>
                    <a:pt x="874" y="938"/>
                  </a:lnTo>
                  <a:lnTo>
                    <a:pt x="874" y="984"/>
                  </a:lnTo>
                  <a:lnTo>
                    <a:pt x="890" y="984"/>
                  </a:lnTo>
                  <a:lnTo>
                    <a:pt x="921" y="969"/>
                  </a:lnTo>
                  <a:lnTo>
                    <a:pt x="967" y="969"/>
                  </a:lnTo>
                  <a:lnTo>
                    <a:pt x="997" y="954"/>
                  </a:lnTo>
                  <a:lnTo>
                    <a:pt x="1059" y="954"/>
                  </a:lnTo>
                  <a:lnTo>
                    <a:pt x="1105" y="969"/>
                  </a:lnTo>
                  <a:lnTo>
                    <a:pt x="1166" y="1000"/>
                  </a:lnTo>
                  <a:lnTo>
                    <a:pt x="1197" y="1031"/>
                  </a:lnTo>
                  <a:lnTo>
                    <a:pt x="1197" y="1046"/>
                  </a:lnTo>
                  <a:lnTo>
                    <a:pt x="1181" y="1061"/>
                  </a:lnTo>
                  <a:lnTo>
                    <a:pt x="874" y="1061"/>
                  </a:lnTo>
                  <a:lnTo>
                    <a:pt x="874" y="1246"/>
                  </a:lnTo>
                  <a:lnTo>
                    <a:pt x="890" y="1400"/>
                  </a:lnTo>
                  <a:lnTo>
                    <a:pt x="874" y="1554"/>
                  </a:lnTo>
                  <a:lnTo>
                    <a:pt x="844" y="1646"/>
                  </a:lnTo>
                  <a:lnTo>
                    <a:pt x="798" y="1677"/>
                  </a:lnTo>
                  <a:lnTo>
                    <a:pt x="782" y="1677"/>
                  </a:lnTo>
                  <a:lnTo>
                    <a:pt x="614" y="1508"/>
                  </a:lnTo>
                  <a:lnTo>
                    <a:pt x="614" y="1477"/>
                  </a:lnTo>
                  <a:lnTo>
                    <a:pt x="644" y="1477"/>
                  </a:lnTo>
                  <a:lnTo>
                    <a:pt x="660" y="1492"/>
                  </a:lnTo>
                  <a:lnTo>
                    <a:pt x="706" y="1492"/>
                  </a:lnTo>
                  <a:lnTo>
                    <a:pt x="736" y="1508"/>
                  </a:lnTo>
                  <a:lnTo>
                    <a:pt x="767" y="1508"/>
                  </a:lnTo>
                  <a:lnTo>
                    <a:pt x="782" y="1492"/>
                  </a:lnTo>
                  <a:lnTo>
                    <a:pt x="782" y="1477"/>
                  </a:lnTo>
                  <a:lnTo>
                    <a:pt x="798" y="1446"/>
                  </a:lnTo>
                  <a:lnTo>
                    <a:pt x="798" y="1077"/>
                  </a:lnTo>
                  <a:lnTo>
                    <a:pt x="598" y="1092"/>
                  </a:lnTo>
                  <a:lnTo>
                    <a:pt x="445" y="1123"/>
                  </a:lnTo>
                  <a:lnTo>
                    <a:pt x="337" y="1138"/>
                  </a:lnTo>
                  <a:lnTo>
                    <a:pt x="291" y="1154"/>
                  </a:lnTo>
                  <a:lnTo>
                    <a:pt x="276" y="1138"/>
                  </a:lnTo>
                  <a:lnTo>
                    <a:pt x="245" y="1138"/>
                  </a:lnTo>
                  <a:lnTo>
                    <a:pt x="184" y="1108"/>
                  </a:lnTo>
                  <a:lnTo>
                    <a:pt x="169" y="1092"/>
                  </a:lnTo>
                  <a:lnTo>
                    <a:pt x="199" y="1061"/>
                  </a:lnTo>
                  <a:lnTo>
                    <a:pt x="445" y="1031"/>
                  </a:lnTo>
                  <a:lnTo>
                    <a:pt x="598" y="1015"/>
                  </a:lnTo>
                  <a:lnTo>
                    <a:pt x="690" y="1000"/>
                  </a:lnTo>
                  <a:lnTo>
                    <a:pt x="752" y="984"/>
                  </a:lnTo>
                  <a:lnTo>
                    <a:pt x="782" y="984"/>
                  </a:lnTo>
                  <a:lnTo>
                    <a:pt x="782" y="877"/>
                  </a:lnTo>
                  <a:lnTo>
                    <a:pt x="767" y="861"/>
                  </a:lnTo>
                  <a:lnTo>
                    <a:pt x="767" y="846"/>
                  </a:lnTo>
                  <a:lnTo>
                    <a:pt x="752" y="831"/>
                  </a:lnTo>
                  <a:lnTo>
                    <a:pt x="752" y="815"/>
                  </a:lnTo>
                  <a:lnTo>
                    <a:pt x="460" y="846"/>
                  </a:lnTo>
                  <a:lnTo>
                    <a:pt x="276" y="892"/>
                  </a:lnTo>
                  <a:lnTo>
                    <a:pt x="153" y="908"/>
                  </a:lnTo>
                  <a:lnTo>
                    <a:pt x="107" y="923"/>
                  </a:lnTo>
                  <a:lnTo>
                    <a:pt x="61" y="923"/>
                  </a:lnTo>
                  <a:lnTo>
                    <a:pt x="0" y="861"/>
                  </a:lnTo>
                  <a:lnTo>
                    <a:pt x="0" y="846"/>
                  </a:lnTo>
                  <a:lnTo>
                    <a:pt x="15" y="846"/>
                  </a:lnTo>
                  <a:lnTo>
                    <a:pt x="660" y="769"/>
                  </a:lnTo>
                  <a:lnTo>
                    <a:pt x="660" y="631"/>
                  </a:lnTo>
                  <a:lnTo>
                    <a:pt x="614" y="631"/>
                  </a:lnTo>
                  <a:lnTo>
                    <a:pt x="583" y="646"/>
                  </a:lnTo>
                  <a:lnTo>
                    <a:pt x="491" y="646"/>
                  </a:lnTo>
                  <a:lnTo>
                    <a:pt x="445" y="631"/>
                  </a:lnTo>
                  <a:lnTo>
                    <a:pt x="414" y="600"/>
                  </a:lnTo>
                  <a:lnTo>
                    <a:pt x="429" y="584"/>
                  </a:lnTo>
                  <a:lnTo>
                    <a:pt x="522" y="569"/>
                  </a:lnTo>
                  <a:lnTo>
                    <a:pt x="660" y="554"/>
                  </a:lnTo>
                  <a:lnTo>
                    <a:pt x="660" y="492"/>
                  </a:lnTo>
                  <a:lnTo>
                    <a:pt x="629" y="431"/>
                  </a:lnTo>
                  <a:lnTo>
                    <a:pt x="614" y="415"/>
                  </a:lnTo>
                  <a:lnTo>
                    <a:pt x="614" y="400"/>
                  </a:lnTo>
                  <a:lnTo>
                    <a:pt x="629" y="400"/>
                  </a:lnTo>
                  <a:lnTo>
                    <a:pt x="644" y="384"/>
                  </a:lnTo>
                  <a:close/>
                  <a:moveTo>
                    <a:pt x="399" y="323"/>
                  </a:moveTo>
                  <a:lnTo>
                    <a:pt x="414" y="323"/>
                  </a:lnTo>
                  <a:lnTo>
                    <a:pt x="506" y="354"/>
                  </a:lnTo>
                  <a:lnTo>
                    <a:pt x="522" y="384"/>
                  </a:lnTo>
                  <a:lnTo>
                    <a:pt x="522" y="400"/>
                  </a:lnTo>
                  <a:lnTo>
                    <a:pt x="537" y="431"/>
                  </a:lnTo>
                  <a:lnTo>
                    <a:pt x="537" y="446"/>
                  </a:lnTo>
                  <a:lnTo>
                    <a:pt x="522" y="461"/>
                  </a:lnTo>
                  <a:lnTo>
                    <a:pt x="475" y="461"/>
                  </a:lnTo>
                  <a:lnTo>
                    <a:pt x="414" y="400"/>
                  </a:lnTo>
                  <a:lnTo>
                    <a:pt x="399" y="369"/>
                  </a:lnTo>
                  <a:lnTo>
                    <a:pt x="399" y="323"/>
                  </a:lnTo>
                  <a:close/>
                  <a:moveTo>
                    <a:pt x="874" y="292"/>
                  </a:moveTo>
                  <a:lnTo>
                    <a:pt x="905" y="292"/>
                  </a:lnTo>
                  <a:lnTo>
                    <a:pt x="936" y="308"/>
                  </a:lnTo>
                  <a:lnTo>
                    <a:pt x="967" y="308"/>
                  </a:lnTo>
                  <a:lnTo>
                    <a:pt x="1013" y="323"/>
                  </a:lnTo>
                  <a:lnTo>
                    <a:pt x="1028" y="338"/>
                  </a:lnTo>
                  <a:lnTo>
                    <a:pt x="1059" y="354"/>
                  </a:lnTo>
                  <a:lnTo>
                    <a:pt x="1074" y="384"/>
                  </a:lnTo>
                  <a:lnTo>
                    <a:pt x="1074" y="415"/>
                  </a:lnTo>
                  <a:lnTo>
                    <a:pt x="1043" y="446"/>
                  </a:lnTo>
                  <a:lnTo>
                    <a:pt x="1043" y="461"/>
                  </a:lnTo>
                  <a:lnTo>
                    <a:pt x="1013" y="461"/>
                  </a:lnTo>
                  <a:lnTo>
                    <a:pt x="951" y="400"/>
                  </a:lnTo>
                  <a:lnTo>
                    <a:pt x="921" y="384"/>
                  </a:lnTo>
                  <a:lnTo>
                    <a:pt x="874" y="338"/>
                  </a:lnTo>
                  <a:lnTo>
                    <a:pt x="874" y="292"/>
                  </a:lnTo>
                  <a:close/>
                  <a:moveTo>
                    <a:pt x="307" y="46"/>
                  </a:moveTo>
                  <a:lnTo>
                    <a:pt x="383" y="46"/>
                  </a:lnTo>
                  <a:lnTo>
                    <a:pt x="414" y="61"/>
                  </a:lnTo>
                  <a:lnTo>
                    <a:pt x="460" y="92"/>
                  </a:lnTo>
                  <a:lnTo>
                    <a:pt x="475" y="108"/>
                  </a:lnTo>
                  <a:lnTo>
                    <a:pt x="475" y="123"/>
                  </a:lnTo>
                  <a:lnTo>
                    <a:pt x="460" y="138"/>
                  </a:lnTo>
                  <a:lnTo>
                    <a:pt x="445" y="169"/>
                  </a:lnTo>
                  <a:lnTo>
                    <a:pt x="414" y="215"/>
                  </a:lnTo>
                  <a:lnTo>
                    <a:pt x="491" y="200"/>
                  </a:lnTo>
                  <a:lnTo>
                    <a:pt x="568" y="200"/>
                  </a:lnTo>
                  <a:lnTo>
                    <a:pt x="614" y="184"/>
                  </a:lnTo>
                  <a:lnTo>
                    <a:pt x="644" y="184"/>
                  </a:lnTo>
                  <a:lnTo>
                    <a:pt x="675" y="200"/>
                  </a:lnTo>
                  <a:lnTo>
                    <a:pt x="690" y="215"/>
                  </a:lnTo>
                  <a:lnTo>
                    <a:pt x="690" y="246"/>
                  </a:lnTo>
                  <a:lnTo>
                    <a:pt x="675" y="246"/>
                  </a:lnTo>
                  <a:lnTo>
                    <a:pt x="644" y="261"/>
                  </a:lnTo>
                  <a:lnTo>
                    <a:pt x="491" y="277"/>
                  </a:lnTo>
                  <a:lnTo>
                    <a:pt x="399" y="277"/>
                  </a:lnTo>
                  <a:lnTo>
                    <a:pt x="368" y="261"/>
                  </a:lnTo>
                  <a:lnTo>
                    <a:pt x="368" y="277"/>
                  </a:lnTo>
                  <a:lnTo>
                    <a:pt x="322" y="323"/>
                  </a:lnTo>
                  <a:lnTo>
                    <a:pt x="291" y="369"/>
                  </a:lnTo>
                  <a:lnTo>
                    <a:pt x="245" y="415"/>
                  </a:lnTo>
                  <a:lnTo>
                    <a:pt x="184" y="461"/>
                  </a:lnTo>
                  <a:lnTo>
                    <a:pt x="123" y="492"/>
                  </a:lnTo>
                  <a:lnTo>
                    <a:pt x="107" y="492"/>
                  </a:lnTo>
                  <a:lnTo>
                    <a:pt x="107" y="477"/>
                  </a:lnTo>
                  <a:lnTo>
                    <a:pt x="123" y="446"/>
                  </a:lnTo>
                  <a:lnTo>
                    <a:pt x="169" y="400"/>
                  </a:lnTo>
                  <a:lnTo>
                    <a:pt x="276" y="246"/>
                  </a:lnTo>
                  <a:lnTo>
                    <a:pt x="307" y="92"/>
                  </a:lnTo>
                  <a:lnTo>
                    <a:pt x="307" y="46"/>
                  </a:lnTo>
                  <a:close/>
                  <a:moveTo>
                    <a:pt x="844" y="0"/>
                  </a:moveTo>
                  <a:lnTo>
                    <a:pt x="859" y="0"/>
                  </a:lnTo>
                  <a:lnTo>
                    <a:pt x="905" y="15"/>
                  </a:lnTo>
                  <a:lnTo>
                    <a:pt x="951" y="46"/>
                  </a:lnTo>
                  <a:lnTo>
                    <a:pt x="967" y="61"/>
                  </a:lnTo>
                  <a:lnTo>
                    <a:pt x="967" y="77"/>
                  </a:lnTo>
                  <a:lnTo>
                    <a:pt x="951" y="92"/>
                  </a:lnTo>
                  <a:lnTo>
                    <a:pt x="936" y="123"/>
                  </a:lnTo>
                  <a:lnTo>
                    <a:pt x="905" y="154"/>
                  </a:lnTo>
                  <a:lnTo>
                    <a:pt x="1028" y="138"/>
                  </a:lnTo>
                  <a:lnTo>
                    <a:pt x="1120" y="108"/>
                  </a:lnTo>
                  <a:lnTo>
                    <a:pt x="1197" y="92"/>
                  </a:lnTo>
                  <a:lnTo>
                    <a:pt x="1197" y="108"/>
                  </a:lnTo>
                  <a:lnTo>
                    <a:pt x="1227" y="123"/>
                  </a:lnTo>
                  <a:lnTo>
                    <a:pt x="1243" y="123"/>
                  </a:lnTo>
                  <a:lnTo>
                    <a:pt x="1258" y="138"/>
                  </a:lnTo>
                  <a:lnTo>
                    <a:pt x="1258" y="169"/>
                  </a:lnTo>
                  <a:lnTo>
                    <a:pt x="1197" y="184"/>
                  </a:lnTo>
                  <a:lnTo>
                    <a:pt x="982" y="215"/>
                  </a:lnTo>
                  <a:lnTo>
                    <a:pt x="936" y="215"/>
                  </a:lnTo>
                  <a:lnTo>
                    <a:pt x="905" y="200"/>
                  </a:lnTo>
                  <a:lnTo>
                    <a:pt x="890" y="200"/>
                  </a:lnTo>
                  <a:lnTo>
                    <a:pt x="844" y="277"/>
                  </a:lnTo>
                  <a:lnTo>
                    <a:pt x="798" y="323"/>
                  </a:lnTo>
                  <a:lnTo>
                    <a:pt x="706" y="354"/>
                  </a:lnTo>
                  <a:lnTo>
                    <a:pt x="690" y="354"/>
                  </a:lnTo>
                  <a:lnTo>
                    <a:pt x="690" y="338"/>
                  </a:lnTo>
                  <a:lnTo>
                    <a:pt x="706" y="323"/>
                  </a:lnTo>
                  <a:lnTo>
                    <a:pt x="721" y="292"/>
                  </a:lnTo>
                  <a:lnTo>
                    <a:pt x="736" y="277"/>
                  </a:lnTo>
                  <a:lnTo>
                    <a:pt x="782" y="215"/>
                  </a:lnTo>
                  <a:lnTo>
                    <a:pt x="798" y="154"/>
                  </a:lnTo>
                  <a:lnTo>
                    <a:pt x="828" y="108"/>
                  </a:lnTo>
                  <a:lnTo>
                    <a:pt x="828" y="15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1231" name="Freeform 207"/>
            <p:cNvSpPr>
              <a:spLocks noEditPoints="1"/>
            </p:cNvSpPr>
            <p:nvPr/>
          </p:nvSpPr>
          <p:spPr bwMode="auto">
            <a:xfrm>
              <a:off x="25447" y="34975"/>
              <a:ext cx="1658" cy="1431"/>
            </a:xfrm>
            <a:custGeom>
              <a:avLst/>
              <a:gdLst/>
              <a:ahLst/>
              <a:cxnLst>
                <a:cxn ang="0">
                  <a:pos x="982" y="1154"/>
                </a:cxn>
                <a:cxn ang="0">
                  <a:pos x="1197" y="1293"/>
                </a:cxn>
                <a:cxn ang="0">
                  <a:pos x="1182" y="1431"/>
                </a:cxn>
                <a:cxn ang="0">
                  <a:pos x="1105" y="1400"/>
                </a:cxn>
                <a:cxn ang="0">
                  <a:pos x="936" y="1200"/>
                </a:cxn>
                <a:cxn ang="0">
                  <a:pos x="952" y="785"/>
                </a:cxn>
                <a:cxn ang="0">
                  <a:pos x="1136" y="831"/>
                </a:cxn>
                <a:cxn ang="0">
                  <a:pos x="1182" y="970"/>
                </a:cxn>
                <a:cxn ang="0">
                  <a:pos x="1059" y="923"/>
                </a:cxn>
                <a:cxn ang="0">
                  <a:pos x="952" y="800"/>
                </a:cxn>
                <a:cxn ang="0">
                  <a:pos x="721" y="431"/>
                </a:cxn>
                <a:cxn ang="0">
                  <a:pos x="768" y="493"/>
                </a:cxn>
                <a:cxn ang="0">
                  <a:pos x="583" y="554"/>
                </a:cxn>
                <a:cxn ang="0">
                  <a:pos x="507" y="646"/>
                </a:cxn>
                <a:cxn ang="0">
                  <a:pos x="491" y="708"/>
                </a:cxn>
                <a:cxn ang="0">
                  <a:pos x="522" y="739"/>
                </a:cxn>
                <a:cxn ang="0">
                  <a:pos x="675" y="770"/>
                </a:cxn>
                <a:cxn ang="0">
                  <a:pos x="706" y="862"/>
                </a:cxn>
                <a:cxn ang="0">
                  <a:pos x="660" y="939"/>
                </a:cxn>
                <a:cxn ang="0">
                  <a:pos x="568" y="1293"/>
                </a:cxn>
                <a:cxn ang="0">
                  <a:pos x="430" y="1416"/>
                </a:cxn>
                <a:cxn ang="0">
                  <a:pos x="415" y="1370"/>
                </a:cxn>
                <a:cxn ang="0">
                  <a:pos x="322" y="1231"/>
                </a:cxn>
                <a:cxn ang="0">
                  <a:pos x="430" y="1246"/>
                </a:cxn>
                <a:cxn ang="0">
                  <a:pos x="553" y="1062"/>
                </a:cxn>
                <a:cxn ang="0">
                  <a:pos x="583" y="831"/>
                </a:cxn>
                <a:cxn ang="0">
                  <a:pos x="507" y="800"/>
                </a:cxn>
                <a:cxn ang="0">
                  <a:pos x="461" y="800"/>
                </a:cxn>
                <a:cxn ang="0">
                  <a:pos x="307" y="1046"/>
                </a:cxn>
                <a:cxn ang="0">
                  <a:pos x="16" y="1308"/>
                </a:cxn>
                <a:cxn ang="0">
                  <a:pos x="108" y="1185"/>
                </a:cxn>
                <a:cxn ang="0">
                  <a:pos x="230" y="1031"/>
                </a:cxn>
                <a:cxn ang="0">
                  <a:pos x="399" y="662"/>
                </a:cxn>
                <a:cxn ang="0">
                  <a:pos x="292" y="600"/>
                </a:cxn>
                <a:cxn ang="0">
                  <a:pos x="138" y="646"/>
                </a:cxn>
                <a:cxn ang="0">
                  <a:pos x="92" y="585"/>
                </a:cxn>
                <a:cxn ang="0">
                  <a:pos x="461" y="493"/>
                </a:cxn>
                <a:cxn ang="0">
                  <a:pos x="415" y="46"/>
                </a:cxn>
                <a:cxn ang="0">
                  <a:pos x="599" y="93"/>
                </a:cxn>
                <a:cxn ang="0">
                  <a:pos x="675" y="170"/>
                </a:cxn>
                <a:cxn ang="0">
                  <a:pos x="614" y="262"/>
                </a:cxn>
                <a:cxn ang="0">
                  <a:pos x="415" y="77"/>
                </a:cxn>
                <a:cxn ang="0">
                  <a:pos x="1059" y="0"/>
                </a:cxn>
                <a:cxn ang="0">
                  <a:pos x="1151" y="62"/>
                </a:cxn>
                <a:cxn ang="0">
                  <a:pos x="1151" y="123"/>
                </a:cxn>
                <a:cxn ang="0">
                  <a:pos x="1074" y="308"/>
                </a:cxn>
                <a:cxn ang="0">
                  <a:pos x="1642" y="662"/>
                </a:cxn>
                <a:cxn ang="0">
                  <a:pos x="1535" y="708"/>
                </a:cxn>
                <a:cxn ang="0">
                  <a:pos x="1351" y="708"/>
                </a:cxn>
                <a:cxn ang="0">
                  <a:pos x="998" y="462"/>
                </a:cxn>
                <a:cxn ang="0">
                  <a:pos x="814" y="785"/>
                </a:cxn>
                <a:cxn ang="0">
                  <a:pos x="737" y="816"/>
                </a:cxn>
                <a:cxn ang="0">
                  <a:pos x="844" y="600"/>
                </a:cxn>
                <a:cxn ang="0">
                  <a:pos x="1028" y="123"/>
                </a:cxn>
                <a:cxn ang="0">
                  <a:pos x="1013" y="46"/>
                </a:cxn>
              </a:cxnLst>
              <a:rect l="0" t="0" r="r" b="b"/>
              <a:pathLst>
                <a:path w="1658" h="1431">
                  <a:moveTo>
                    <a:pt x="921" y="1139"/>
                  </a:moveTo>
                  <a:lnTo>
                    <a:pt x="967" y="1139"/>
                  </a:lnTo>
                  <a:lnTo>
                    <a:pt x="982" y="1154"/>
                  </a:lnTo>
                  <a:lnTo>
                    <a:pt x="1059" y="1185"/>
                  </a:lnTo>
                  <a:lnTo>
                    <a:pt x="1120" y="1216"/>
                  </a:lnTo>
                  <a:lnTo>
                    <a:pt x="1197" y="1293"/>
                  </a:lnTo>
                  <a:lnTo>
                    <a:pt x="1213" y="1323"/>
                  </a:lnTo>
                  <a:lnTo>
                    <a:pt x="1213" y="1400"/>
                  </a:lnTo>
                  <a:lnTo>
                    <a:pt x="1182" y="1431"/>
                  </a:lnTo>
                  <a:lnTo>
                    <a:pt x="1151" y="1431"/>
                  </a:lnTo>
                  <a:lnTo>
                    <a:pt x="1120" y="1416"/>
                  </a:lnTo>
                  <a:lnTo>
                    <a:pt x="1105" y="1400"/>
                  </a:lnTo>
                  <a:lnTo>
                    <a:pt x="1059" y="1339"/>
                  </a:lnTo>
                  <a:lnTo>
                    <a:pt x="952" y="1231"/>
                  </a:lnTo>
                  <a:lnTo>
                    <a:pt x="936" y="1200"/>
                  </a:lnTo>
                  <a:lnTo>
                    <a:pt x="921" y="1200"/>
                  </a:lnTo>
                  <a:lnTo>
                    <a:pt x="921" y="1139"/>
                  </a:lnTo>
                  <a:close/>
                  <a:moveTo>
                    <a:pt x="952" y="785"/>
                  </a:moveTo>
                  <a:lnTo>
                    <a:pt x="1013" y="785"/>
                  </a:lnTo>
                  <a:lnTo>
                    <a:pt x="1044" y="800"/>
                  </a:lnTo>
                  <a:lnTo>
                    <a:pt x="1136" y="831"/>
                  </a:lnTo>
                  <a:lnTo>
                    <a:pt x="1197" y="893"/>
                  </a:lnTo>
                  <a:lnTo>
                    <a:pt x="1197" y="954"/>
                  </a:lnTo>
                  <a:lnTo>
                    <a:pt x="1182" y="970"/>
                  </a:lnTo>
                  <a:lnTo>
                    <a:pt x="1151" y="985"/>
                  </a:lnTo>
                  <a:lnTo>
                    <a:pt x="1090" y="954"/>
                  </a:lnTo>
                  <a:lnTo>
                    <a:pt x="1059" y="923"/>
                  </a:lnTo>
                  <a:lnTo>
                    <a:pt x="1028" y="908"/>
                  </a:lnTo>
                  <a:lnTo>
                    <a:pt x="936" y="816"/>
                  </a:lnTo>
                  <a:lnTo>
                    <a:pt x="952" y="800"/>
                  </a:lnTo>
                  <a:lnTo>
                    <a:pt x="952" y="785"/>
                  </a:lnTo>
                  <a:close/>
                  <a:moveTo>
                    <a:pt x="629" y="431"/>
                  </a:moveTo>
                  <a:lnTo>
                    <a:pt x="721" y="431"/>
                  </a:lnTo>
                  <a:lnTo>
                    <a:pt x="752" y="446"/>
                  </a:lnTo>
                  <a:lnTo>
                    <a:pt x="783" y="477"/>
                  </a:lnTo>
                  <a:lnTo>
                    <a:pt x="768" y="493"/>
                  </a:lnTo>
                  <a:lnTo>
                    <a:pt x="768" y="508"/>
                  </a:lnTo>
                  <a:lnTo>
                    <a:pt x="752" y="508"/>
                  </a:lnTo>
                  <a:lnTo>
                    <a:pt x="583" y="554"/>
                  </a:lnTo>
                  <a:lnTo>
                    <a:pt x="461" y="585"/>
                  </a:lnTo>
                  <a:lnTo>
                    <a:pt x="491" y="616"/>
                  </a:lnTo>
                  <a:lnTo>
                    <a:pt x="507" y="646"/>
                  </a:lnTo>
                  <a:lnTo>
                    <a:pt x="507" y="677"/>
                  </a:lnTo>
                  <a:lnTo>
                    <a:pt x="491" y="693"/>
                  </a:lnTo>
                  <a:lnTo>
                    <a:pt x="491" y="708"/>
                  </a:lnTo>
                  <a:lnTo>
                    <a:pt x="476" y="723"/>
                  </a:lnTo>
                  <a:lnTo>
                    <a:pt x="491" y="723"/>
                  </a:lnTo>
                  <a:lnTo>
                    <a:pt x="522" y="739"/>
                  </a:lnTo>
                  <a:lnTo>
                    <a:pt x="599" y="739"/>
                  </a:lnTo>
                  <a:lnTo>
                    <a:pt x="645" y="754"/>
                  </a:lnTo>
                  <a:lnTo>
                    <a:pt x="675" y="770"/>
                  </a:lnTo>
                  <a:lnTo>
                    <a:pt x="691" y="800"/>
                  </a:lnTo>
                  <a:lnTo>
                    <a:pt x="706" y="816"/>
                  </a:lnTo>
                  <a:lnTo>
                    <a:pt x="706" y="862"/>
                  </a:lnTo>
                  <a:lnTo>
                    <a:pt x="691" y="862"/>
                  </a:lnTo>
                  <a:lnTo>
                    <a:pt x="691" y="877"/>
                  </a:lnTo>
                  <a:lnTo>
                    <a:pt x="660" y="939"/>
                  </a:lnTo>
                  <a:lnTo>
                    <a:pt x="629" y="1046"/>
                  </a:lnTo>
                  <a:lnTo>
                    <a:pt x="614" y="1170"/>
                  </a:lnTo>
                  <a:lnTo>
                    <a:pt x="568" y="1293"/>
                  </a:lnTo>
                  <a:lnTo>
                    <a:pt x="507" y="1385"/>
                  </a:lnTo>
                  <a:lnTo>
                    <a:pt x="445" y="1416"/>
                  </a:lnTo>
                  <a:lnTo>
                    <a:pt x="430" y="1416"/>
                  </a:lnTo>
                  <a:lnTo>
                    <a:pt x="430" y="1400"/>
                  </a:lnTo>
                  <a:lnTo>
                    <a:pt x="415" y="1385"/>
                  </a:lnTo>
                  <a:lnTo>
                    <a:pt x="415" y="1370"/>
                  </a:lnTo>
                  <a:lnTo>
                    <a:pt x="399" y="1339"/>
                  </a:lnTo>
                  <a:lnTo>
                    <a:pt x="338" y="1246"/>
                  </a:lnTo>
                  <a:lnTo>
                    <a:pt x="322" y="1231"/>
                  </a:lnTo>
                  <a:lnTo>
                    <a:pt x="322" y="1200"/>
                  </a:lnTo>
                  <a:lnTo>
                    <a:pt x="338" y="1200"/>
                  </a:lnTo>
                  <a:lnTo>
                    <a:pt x="430" y="1246"/>
                  </a:lnTo>
                  <a:lnTo>
                    <a:pt x="461" y="1246"/>
                  </a:lnTo>
                  <a:lnTo>
                    <a:pt x="507" y="1170"/>
                  </a:lnTo>
                  <a:lnTo>
                    <a:pt x="553" y="1062"/>
                  </a:lnTo>
                  <a:lnTo>
                    <a:pt x="568" y="939"/>
                  </a:lnTo>
                  <a:lnTo>
                    <a:pt x="583" y="862"/>
                  </a:lnTo>
                  <a:lnTo>
                    <a:pt x="583" y="831"/>
                  </a:lnTo>
                  <a:lnTo>
                    <a:pt x="568" y="816"/>
                  </a:lnTo>
                  <a:lnTo>
                    <a:pt x="537" y="800"/>
                  </a:lnTo>
                  <a:lnTo>
                    <a:pt x="507" y="800"/>
                  </a:lnTo>
                  <a:lnTo>
                    <a:pt x="491" y="785"/>
                  </a:lnTo>
                  <a:lnTo>
                    <a:pt x="461" y="785"/>
                  </a:lnTo>
                  <a:lnTo>
                    <a:pt x="461" y="800"/>
                  </a:lnTo>
                  <a:lnTo>
                    <a:pt x="384" y="923"/>
                  </a:lnTo>
                  <a:lnTo>
                    <a:pt x="338" y="1000"/>
                  </a:lnTo>
                  <a:lnTo>
                    <a:pt x="307" y="1046"/>
                  </a:lnTo>
                  <a:lnTo>
                    <a:pt x="184" y="1185"/>
                  </a:lnTo>
                  <a:lnTo>
                    <a:pt x="92" y="1277"/>
                  </a:lnTo>
                  <a:lnTo>
                    <a:pt x="16" y="1308"/>
                  </a:lnTo>
                  <a:lnTo>
                    <a:pt x="0" y="1308"/>
                  </a:lnTo>
                  <a:lnTo>
                    <a:pt x="31" y="1277"/>
                  </a:lnTo>
                  <a:lnTo>
                    <a:pt x="108" y="1185"/>
                  </a:lnTo>
                  <a:lnTo>
                    <a:pt x="215" y="1046"/>
                  </a:lnTo>
                  <a:lnTo>
                    <a:pt x="215" y="1031"/>
                  </a:lnTo>
                  <a:lnTo>
                    <a:pt x="230" y="1031"/>
                  </a:lnTo>
                  <a:lnTo>
                    <a:pt x="322" y="877"/>
                  </a:lnTo>
                  <a:lnTo>
                    <a:pt x="384" y="754"/>
                  </a:lnTo>
                  <a:lnTo>
                    <a:pt x="399" y="662"/>
                  </a:lnTo>
                  <a:lnTo>
                    <a:pt x="399" y="631"/>
                  </a:lnTo>
                  <a:lnTo>
                    <a:pt x="369" y="585"/>
                  </a:lnTo>
                  <a:lnTo>
                    <a:pt x="292" y="600"/>
                  </a:lnTo>
                  <a:lnTo>
                    <a:pt x="230" y="631"/>
                  </a:lnTo>
                  <a:lnTo>
                    <a:pt x="184" y="646"/>
                  </a:lnTo>
                  <a:lnTo>
                    <a:pt x="138" y="646"/>
                  </a:lnTo>
                  <a:lnTo>
                    <a:pt x="108" y="631"/>
                  </a:lnTo>
                  <a:lnTo>
                    <a:pt x="77" y="600"/>
                  </a:lnTo>
                  <a:lnTo>
                    <a:pt x="92" y="585"/>
                  </a:lnTo>
                  <a:lnTo>
                    <a:pt x="108" y="585"/>
                  </a:lnTo>
                  <a:lnTo>
                    <a:pt x="307" y="539"/>
                  </a:lnTo>
                  <a:lnTo>
                    <a:pt x="461" y="493"/>
                  </a:lnTo>
                  <a:lnTo>
                    <a:pt x="568" y="462"/>
                  </a:lnTo>
                  <a:lnTo>
                    <a:pt x="629" y="431"/>
                  </a:lnTo>
                  <a:close/>
                  <a:moveTo>
                    <a:pt x="415" y="46"/>
                  </a:moveTo>
                  <a:lnTo>
                    <a:pt x="476" y="46"/>
                  </a:lnTo>
                  <a:lnTo>
                    <a:pt x="507" y="62"/>
                  </a:lnTo>
                  <a:lnTo>
                    <a:pt x="599" y="93"/>
                  </a:lnTo>
                  <a:lnTo>
                    <a:pt x="629" y="108"/>
                  </a:lnTo>
                  <a:lnTo>
                    <a:pt x="660" y="139"/>
                  </a:lnTo>
                  <a:lnTo>
                    <a:pt x="675" y="170"/>
                  </a:lnTo>
                  <a:lnTo>
                    <a:pt x="675" y="246"/>
                  </a:lnTo>
                  <a:lnTo>
                    <a:pt x="660" y="262"/>
                  </a:lnTo>
                  <a:lnTo>
                    <a:pt x="614" y="262"/>
                  </a:lnTo>
                  <a:lnTo>
                    <a:pt x="583" y="231"/>
                  </a:lnTo>
                  <a:lnTo>
                    <a:pt x="553" y="216"/>
                  </a:lnTo>
                  <a:lnTo>
                    <a:pt x="415" y="77"/>
                  </a:lnTo>
                  <a:lnTo>
                    <a:pt x="415" y="46"/>
                  </a:lnTo>
                  <a:close/>
                  <a:moveTo>
                    <a:pt x="998" y="0"/>
                  </a:moveTo>
                  <a:lnTo>
                    <a:pt x="1059" y="0"/>
                  </a:lnTo>
                  <a:lnTo>
                    <a:pt x="1090" y="16"/>
                  </a:lnTo>
                  <a:lnTo>
                    <a:pt x="1136" y="46"/>
                  </a:lnTo>
                  <a:lnTo>
                    <a:pt x="1151" y="62"/>
                  </a:lnTo>
                  <a:lnTo>
                    <a:pt x="1167" y="93"/>
                  </a:lnTo>
                  <a:lnTo>
                    <a:pt x="1167" y="108"/>
                  </a:lnTo>
                  <a:lnTo>
                    <a:pt x="1151" y="123"/>
                  </a:lnTo>
                  <a:lnTo>
                    <a:pt x="1136" y="170"/>
                  </a:lnTo>
                  <a:lnTo>
                    <a:pt x="1105" y="231"/>
                  </a:lnTo>
                  <a:lnTo>
                    <a:pt x="1074" y="308"/>
                  </a:lnTo>
                  <a:lnTo>
                    <a:pt x="1259" y="462"/>
                  </a:lnTo>
                  <a:lnTo>
                    <a:pt x="1427" y="570"/>
                  </a:lnTo>
                  <a:lnTo>
                    <a:pt x="1642" y="662"/>
                  </a:lnTo>
                  <a:lnTo>
                    <a:pt x="1658" y="677"/>
                  </a:lnTo>
                  <a:lnTo>
                    <a:pt x="1627" y="693"/>
                  </a:lnTo>
                  <a:lnTo>
                    <a:pt x="1535" y="708"/>
                  </a:lnTo>
                  <a:lnTo>
                    <a:pt x="1458" y="723"/>
                  </a:lnTo>
                  <a:lnTo>
                    <a:pt x="1381" y="723"/>
                  </a:lnTo>
                  <a:lnTo>
                    <a:pt x="1351" y="708"/>
                  </a:lnTo>
                  <a:lnTo>
                    <a:pt x="1059" y="354"/>
                  </a:lnTo>
                  <a:lnTo>
                    <a:pt x="1044" y="385"/>
                  </a:lnTo>
                  <a:lnTo>
                    <a:pt x="998" y="462"/>
                  </a:lnTo>
                  <a:lnTo>
                    <a:pt x="936" y="570"/>
                  </a:lnTo>
                  <a:lnTo>
                    <a:pt x="875" y="693"/>
                  </a:lnTo>
                  <a:lnTo>
                    <a:pt x="814" y="785"/>
                  </a:lnTo>
                  <a:lnTo>
                    <a:pt x="752" y="831"/>
                  </a:lnTo>
                  <a:lnTo>
                    <a:pt x="737" y="831"/>
                  </a:lnTo>
                  <a:lnTo>
                    <a:pt x="737" y="816"/>
                  </a:lnTo>
                  <a:lnTo>
                    <a:pt x="752" y="785"/>
                  </a:lnTo>
                  <a:lnTo>
                    <a:pt x="798" y="708"/>
                  </a:lnTo>
                  <a:lnTo>
                    <a:pt x="844" y="600"/>
                  </a:lnTo>
                  <a:lnTo>
                    <a:pt x="921" y="477"/>
                  </a:lnTo>
                  <a:lnTo>
                    <a:pt x="1013" y="231"/>
                  </a:lnTo>
                  <a:lnTo>
                    <a:pt x="1028" y="123"/>
                  </a:lnTo>
                  <a:lnTo>
                    <a:pt x="1028" y="77"/>
                  </a:lnTo>
                  <a:lnTo>
                    <a:pt x="1013" y="62"/>
                  </a:lnTo>
                  <a:lnTo>
                    <a:pt x="1013" y="46"/>
                  </a:lnTo>
                  <a:lnTo>
                    <a:pt x="998" y="31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1232" name="Freeform 208"/>
            <p:cNvSpPr>
              <a:spLocks/>
            </p:cNvSpPr>
            <p:nvPr/>
          </p:nvSpPr>
          <p:spPr bwMode="auto">
            <a:xfrm>
              <a:off x="27227" y="35129"/>
              <a:ext cx="891" cy="1616"/>
            </a:xfrm>
            <a:custGeom>
              <a:avLst/>
              <a:gdLst/>
              <a:ahLst/>
              <a:cxnLst>
                <a:cxn ang="0">
                  <a:pos x="783" y="0"/>
                </a:cxn>
                <a:cxn ang="0">
                  <a:pos x="860" y="46"/>
                </a:cxn>
                <a:cxn ang="0">
                  <a:pos x="891" y="123"/>
                </a:cxn>
                <a:cxn ang="0">
                  <a:pos x="860" y="200"/>
                </a:cxn>
                <a:cxn ang="0">
                  <a:pos x="783" y="231"/>
                </a:cxn>
                <a:cxn ang="0">
                  <a:pos x="737" y="200"/>
                </a:cxn>
                <a:cxn ang="0">
                  <a:pos x="752" y="123"/>
                </a:cxn>
                <a:cxn ang="0">
                  <a:pos x="783" y="77"/>
                </a:cxn>
                <a:cxn ang="0">
                  <a:pos x="768" y="46"/>
                </a:cxn>
                <a:cxn ang="0">
                  <a:pos x="676" y="77"/>
                </a:cxn>
                <a:cxn ang="0">
                  <a:pos x="645" y="123"/>
                </a:cxn>
                <a:cxn ang="0">
                  <a:pos x="630" y="200"/>
                </a:cxn>
                <a:cxn ang="0">
                  <a:pos x="614" y="262"/>
                </a:cxn>
                <a:cxn ang="0">
                  <a:pos x="584" y="492"/>
                </a:cxn>
                <a:cxn ang="0">
                  <a:pos x="783" y="523"/>
                </a:cxn>
                <a:cxn ang="0">
                  <a:pos x="584" y="539"/>
                </a:cxn>
                <a:cxn ang="0">
                  <a:pos x="445" y="1154"/>
                </a:cxn>
                <a:cxn ang="0">
                  <a:pos x="399" y="1354"/>
                </a:cxn>
                <a:cxn ang="0">
                  <a:pos x="292" y="1539"/>
                </a:cxn>
                <a:cxn ang="0">
                  <a:pos x="200" y="1600"/>
                </a:cxn>
                <a:cxn ang="0">
                  <a:pos x="108" y="1616"/>
                </a:cxn>
                <a:cxn ang="0">
                  <a:pos x="31" y="1569"/>
                </a:cxn>
                <a:cxn ang="0">
                  <a:pos x="0" y="1492"/>
                </a:cxn>
                <a:cxn ang="0">
                  <a:pos x="31" y="1416"/>
                </a:cxn>
                <a:cxn ang="0">
                  <a:pos x="108" y="1385"/>
                </a:cxn>
                <a:cxn ang="0">
                  <a:pos x="154" y="1416"/>
                </a:cxn>
                <a:cxn ang="0">
                  <a:pos x="139" y="1492"/>
                </a:cxn>
                <a:cxn ang="0">
                  <a:pos x="92" y="1539"/>
                </a:cxn>
                <a:cxn ang="0">
                  <a:pos x="123" y="1569"/>
                </a:cxn>
                <a:cxn ang="0">
                  <a:pos x="215" y="1539"/>
                </a:cxn>
                <a:cxn ang="0">
                  <a:pos x="277" y="1354"/>
                </a:cxn>
                <a:cxn ang="0">
                  <a:pos x="445" y="523"/>
                </a:cxn>
                <a:cxn ang="0">
                  <a:pos x="277" y="492"/>
                </a:cxn>
                <a:cxn ang="0">
                  <a:pos x="445" y="477"/>
                </a:cxn>
                <a:cxn ang="0">
                  <a:pos x="491" y="277"/>
                </a:cxn>
                <a:cxn ang="0">
                  <a:pos x="538" y="139"/>
                </a:cxn>
                <a:cxn ang="0">
                  <a:pos x="645" y="31"/>
                </a:cxn>
              </a:cxnLst>
              <a:rect l="0" t="0" r="r" b="b"/>
              <a:pathLst>
                <a:path w="891" h="1616">
                  <a:moveTo>
                    <a:pt x="706" y="0"/>
                  </a:moveTo>
                  <a:lnTo>
                    <a:pt x="783" y="0"/>
                  </a:lnTo>
                  <a:lnTo>
                    <a:pt x="829" y="16"/>
                  </a:lnTo>
                  <a:lnTo>
                    <a:pt x="860" y="46"/>
                  </a:lnTo>
                  <a:lnTo>
                    <a:pt x="875" y="77"/>
                  </a:lnTo>
                  <a:lnTo>
                    <a:pt x="891" y="123"/>
                  </a:lnTo>
                  <a:lnTo>
                    <a:pt x="875" y="169"/>
                  </a:lnTo>
                  <a:lnTo>
                    <a:pt x="860" y="200"/>
                  </a:lnTo>
                  <a:lnTo>
                    <a:pt x="798" y="231"/>
                  </a:lnTo>
                  <a:lnTo>
                    <a:pt x="783" y="231"/>
                  </a:lnTo>
                  <a:lnTo>
                    <a:pt x="752" y="216"/>
                  </a:lnTo>
                  <a:lnTo>
                    <a:pt x="737" y="200"/>
                  </a:lnTo>
                  <a:lnTo>
                    <a:pt x="737" y="154"/>
                  </a:lnTo>
                  <a:lnTo>
                    <a:pt x="752" y="123"/>
                  </a:lnTo>
                  <a:lnTo>
                    <a:pt x="768" y="108"/>
                  </a:lnTo>
                  <a:lnTo>
                    <a:pt x="783" y="77"/>
                  </a:lnTo>
                  <a:lnTo>
                    <a:pt x="829" y="77"/>
                  </a:lnTo>
                  <a:lnTo>
                    <a:pt x="768" y="46"/>
                  </a:lnTo>
                  <a:lnTo>
                    <a:pt x="737" y="46"/>
                  </a:lnTo>
                  <a:lnTo>
                    <a:pt x="676" y="77"/>
                  </a:lnTo>
                  <a:lnTo>
                    <a:pt x="660" y="108"/>
                  </a:lnTo>
                  <a:lnTo>
                    <a:pt x="645" y="123"/>
                  </a:lnTo>
                  <a:lnTo>
                    <a:pt x="645" y="154"/>
                  </a:lnTo>
                  <a:lnTo>
                    <a:pt x="630" y="200"/>
                  </a:lnTo>
                  <a:lnTo>
                    <a:pt x="630" y="231"/>
                  </a:lnTo>
                  <a:lnTo>
                    <a:pt x="614" y="262"/>
                  </a:lnTo>
                  <a:lnTo>
                    <a:pt x="614" y="292"/>
                  </a:lnTo>
                  <a:lnTo>
                    <a:pt x="584" y="492"/>
                  </a:lnTo>
                  <a:lnTo>
                    <a:pt x="783" y="492"/>
                  </a:lnTo>
                  <a:lnTo>
                    <a:pt x="783" y="523"/>
                  </a:lnTo>
                  <a:lnTo>
                    <a:pt x="768" y="539"/>
                  </a:lnTo>
                  <a:lnTo>
                    <a:pt x="584" y="539"/>
                  </a:lnTo>
                  <a:lnTo>
                    <a:pt x="445" y="1108"/>
                  </a:lnTo>
                  <a:lnTo>
                    <a:pt x="445" y="1154"/>
                  </a:lnTo>
                  <a:lnTo>
                    <a:pt x="430" y="1246"/>
                  </a:lnTo>
                  <a:lnTo>
                    <a:pt x="399" y="1354"/>
                  </a:lnTo>
                  <a:lnTo>
                    <a:pt x="353" y="1446"/>
                  </a:lnTo>
                  <a:lnTo>
                    <a:pt x="292" y="1539"/>
                  </a:lnTo>
                  <a:lnTo>
                    <a:pt x="261" y="1569"/>
                  </a:lnTo>
                  <a:lnTo>
                    <a:pt x="200" y="1600"/>
                  </a:lnTo>
                  <a:lnTo>
                    <a:pt x="154" y="1616"/>
                  </a:lnTo>
                  <a:lnTo>
                    <a:pt x="108" y="1616"/>
                  </a:lnTo>
                  <a:lnTo>
                    <a:pt x="62" y="1600"/>
                  </a:lnTo>
                  <a:lnTo>
                    <a:pt x="31" y="1569"/>
                  </a:lnTo>
                  <a:lnTo>
                    <a:pt x="16" y="1539"/>
                  </a:lnTo>
                  <a:lnTo>
                    <a:pt x="0" y="1492"/>
                  </a:lnTo>
                  <a:lnTo>
                    <a:pt x="16" y="1446"/>
                  </a:lnTo>
                  <a:lnTo>
                    <a:pt x="31" y="1416"/>
                  </a:lnTo>
                  <a:lnTo>
                    <a:pt x="92" y="1385"/>
                  </a:lnTo>
                  <a:lnTo>
                    <a:pt x="108" y="1385"/>
                  </a:lnTo>
                  <a:lnTo>
                    <a:pt x="139" y="1400"/>
                  </a:lnTo>
                  <a:lnTo>
                    <a:pt x="154" y="1416"/>
                  </a:lnTo>
                  <a:lnTo>
                    <a:pt x="154" y="1477"/>
                  </a:lnTo>
                  <a:lnTo>
                    <a:pt x="139" y="1492"/>
                  </a:lnTo>
                  <a:lnTo>
                    <a:pt x="123" y="1523"/>
                  </a:lnTo>
                  <a:lnTo>
                    <a:pt x="92" y="1539"/>
                  </a:lnTo>
                  <a:lnTo>
                    <a:pt x="62" y="1539"/>
                  </a:lnTo>
                  <a:lnTo>
                    <a:pt x="123" y="1569"/>
                  </a:lnTo>
                  <a:lnTo>
                    <a:pt x="154" y="1569"/>
                  </a:lnTo>
                  <a:lnTo>
                    <a:pt x="215" y="1539"/>
                  </a:lnTo>
                  <a:lnTo>
                    <a:pt x="261" y="1462"/>
                  </a:lnTo>
                  <a:lnTo>
                    <a:pt x="277" y="1354"/>
                  </a:lnTo>
                  <a:lnTo>
                    <a:pt x="307" y="1231"/>
                  </a:lnTo>
                  <a:lnTo>
                    <a:pt x="445" y="523"/>
                  </a:lnTo>
                  <a:lnTo>
                    <a:pt x="277" y="523"/>
                  </a:lnTo>
                  <a:lnTo>
                    <a:pt x="277" y="492"/>
                  </a:lnTo>
                  <a:lnTo>
                    <a:pt x="292" y="477"/>
                  </a:lnTo>
                  <a:lnTo>
                    <a:pt x="445" y="477"/>
                  </a:lnTo>
                  <a:lnTo>
                    <a:pt x="476" y="354"/>
                  </a:lnTo>
                  <a:lnTo>
                    <a:pt x="491" y="277"/>
                  </a:lnTo>
                  <a:lnTo>
                    <a:pt x="491" y="231"/>
                  </a:lnTo>
                  <a:lnTo>
                    <a:pt x="538" y="139"/>
                  </a:lnTo>
                  <a:lnTo>
                    <a:pt x="599" y="46"/>
                  </a:lnTo>
                  <a:lnTo>
                    <a:pt x="645" y="3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3" name="Freeform 209"/>
            <p:cNvSpPr>
              <a:spLocks/>
            </p:cNvSpPr>
            <p:nvPr/>
          </p:nvSpPr>
          <p:spPr bwMode="auto">
            <a:xfrm>
              <a:off x="28409" y="35037"/>
              <a:ext cx="414" cy="1784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399" y="0"/>
                </a:cxn>
                <a:cxn ang="0">
                  <a:pos x="399" y="31"/>
                </a:cxn>
                <a:cxn ang="0">
                  <a:pos x="384" y="46"/>
                </a:cxn>
                <a:cxn ang="0">
                  <a:pos x="246" y="231"/>
                </a:cxn>
                <a:cxn ang="0">
                  <a:pos x="154" y="446"/>
                </a:cxn>
                <a:cxn ang="0">
                  <a:pos x="108" y="661"/>
                </a:cxn>
                <a:cxn ang="0">
                  <a:pos x="92" y="892"/>
                </a:cxn>
                <a:cxn ang="0">
                  <a:pos x="108" y="1108"/>
                </a:cxn>
                <a:cxn ang="0">
                  <a:pos x="154" y="1323"/>
                </a:cxn>
                <a:cxn ang="0">
                  <a:pos x="230" y="1538"/>
                </a:cxn>
                <a:cxn ang="0">
                  <a:pos x="368" y="1723"/>
                </a:cxn>
                <a:cxn ang="0">
                  <a:pos x="399" y="1754"/>
                </a:cxn>
                <a:cxn ang="0">
                  <a:pos x="399" y="1769"/>
                </a:cxn>
                <a:cxn ang="0">
                  <a:pos x="414" y="1769"/>
                </a:cxn>
                <a:cxn ang="0">
                  <a:pos x="414" y="1784"/>
                </a:cxn>
                <a:cxn ang="0">
                  <a:pos x="399" y="1784"/>
                </a:cxn>
                <a:cxn ang="0">
                  <a:pos x="368" y="1769"/>
                </a:cxn>
                <a:cxn ang="0">
                  <a:pos x="292" y="1692"/>
                </a:cxn>
                <a:cxn ang="0">
                  <a:pos x="215" y="1584"/>
                </a:cxn>
                <a:cxn ang="0">
                  <a:pos x="123" y="1446"/>
                </a:cxn>
                <a:cxn ang="0">
                  <a:pos x="46" y="1246"/>
                </a:cxn>
                <a:cxn ang="0">
                  <a:pos x="15" y="1046"/>
                </a:cxn>
                <a:cxn ang="0">
                  <a:pos x="0" y="892"/>
                </a:cxn>
                <a:cxn ang="0">
                  <a:pos x="0" y="723"/>
                </a:cxn>
                <a:cxn ang="0">
                  <a:pos x="46" y="554"/>
                </a:cxn>
                <a:cxn ang="0">
                  <a:pos x="108" y="354"/>
                </a:cxn>
                <a:cxn ang="0">
                  <a:pos x="184" y="200"/>
                </a:cxn>
                <a:cxn ang="0">
                  <a:pos x="276" y="92"/>
                </a:cxn>
                <a:cxn ang="0">
                  <a:pos x="353" y="15"/>
                </a:cxn>
                <a:cxn ang="0">
                  <a:pos x="384" y="0"/>
                </a:cxn>
              </a:cxnLst>
              <a:rect l="0" t="0" r="r" b="b"/>
              <a:pathLst>
                <a:path w="414" h="1784">
                  <a:moveTo>
                    <a:pt x="384" y="0"/>
                  </a:moveTo>
                  <a:lnTo>
                    <a:pt x="399" y="0"/>
                  </a:lnTo>
                  <a:lnTo>
                    <a:pt x="399" y="31"/>
                  </a:lnTo>
                  <a:lnTo>
                    <a:pt x="384" y="46"/>
                  </a:lnTo>
                  <a:lnTo>
                    <a:pt x="246" y="231"/>
                  </a:lnTo>
                  <a:lnTo>
                    <a:pt x="154" y="446"/>
                  </a:lnTo>
                  <a:lnTo>
                    <a:pt x="108" y="661"/>
                  </a:lnTo>
                  <a:lnTo>
                    <a:pt x="92" y="892"/>
                  </a:lnTo>
                  <a:lnTo>
                    <a:pt x="108" y="1108"/>
                  </a:lnTo>
                  <a:lnTo>
                    <a:pt x="154" y="1323"/>
                  </a:lnTo>
                  <a:lnTo>
                    <a:pt x="230" y="1538"/>
                  </a:lnTo>
                  <a:lnTo>
                    <a:pt x="368" y="1723"/>
                  </a:lnTo>
                  <a:lnTo>
                    <a:pt x="399" y="1754"/>
                  </a:lnTo>
                  <a:lnTo>
                    <a:pt x="399" y="1769"/>
                  </a:lnTo>
                  <a:lnTo>
                    <a:pt x="414" y="1769"/>
                  </a:lnTo>
                  <a:lnTo>
                    <a:pt x="414" y="1784"/>
                  </a:lnTo>
                  <a:lnTo>
                    <a:pt x="399" y="1784"/>
                  </a:lnTo>
                  <a:lnTo>
                    <a:pt x="368" y="1769"/>
                  </a:lnTo>
                  <a:lnTo>
                    <a:pt x="292" y="1692"/>
                  </a:lnTo>
                  <a:lnTo>
                    <a:pt x="215" y="1584"/>
                  </a:lnTo>
                  <a:lnTo>
                    <a:pt x="123" y="1446"/>
                  </a:lnTo>
                  <a:lnTo>
                    <a:pt x="46" y="1246"/>
                  </a:lnTo>
                  <a:lnTo>
                    <a:pt x="15" y="1046"/>
                  </a:lnTo>
                  <a:lnTo>
                    <a:pt x="0" y="892"/>
                  </a:lnTo>
                  <a:lnTo>
                    <a:pt x="0" y="723"/>
                  </a:lnTo>
                  <a:lnTo>
                    <a:pt x="46" y="554"/>
                  </a:lnTo>
                  <a:lnTo>
                    <a:pt x="108" y="354"/>
                  </a:lnTo>
                  <a:lnTo>
                    <a:pt x="184" y="200"/>
                  </a:lnTo>
                  <a:lnTo>
                    <a:pt x="276" y="92"/>
                  </a:lnTo>
                  <a:lnTo>
                    <a:pt x="353" y="1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4" name="Freeform 210"/>
            <p:cNvSpPr>
              <a:spLocks/>
            </p:cNvSpPr>
            <p:nvPr/>
          </p:nvSpPr>
          <p:spPr bwMode="auto">
            <a:xfrm>
              <a:off x="28793" y="35575"/>
              <a:ext cx="967" cy="816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7" y="62"/>
                </a:cxn>
                <a:cxn ang="0">
                  <a:pos x="353" y="154"/>
                </a:cxn>
                <a:cxn ang="0">
                  <a:pos x="491" y="31"/>
                </a:cxn>
                <a:cxn ang="0">
                  <a:pos x="690" y="0"/>
                </a:cxn>
                <a:cxn ang="0">
                  <a:pos x="782" y="46"/>
                </a:cxn>
                <a:cxn ang="0">
                  <a:pos x="828" y="123"/>
                </a:cxn>
                <a:cxn ang="0">
                  <a:pos x="813" y="277"/>
                </a:cxn>
                <a:cxn ang="0">
                  <a:pos x="721" y="570"/>
                </a:cxn>
                <a:cxn ang="0">
                  <a:pos x="690" y="723"/>
                </a:cxn>
                <a:cxn ang="0">
                  <a:pos x="736" y="754"/>
                </a:cxn>
                <a:cxn ang="0">
                  <a:pos x="828" y="708"/>
                </a:cxn>
                <a:cxn ang="0">
                  <a:pos x="905" y="616"/>
                </a:cxn>
                <a:cxn ang="0">
                  <a:pos x="936" y="523"/>
                </a:cxn>
                <a:cxn ang="0">
                  <a:pos x="967" y="508"/>
                </a:cxn>
                <a:cxn ang="0">
                  <a:pos x="951" y="554"/>
                </a:cxn>
                <a:cxn ang="0">
                  <a:pos x="890" y="708"/>
                </a:cxn>
                <a:cxn ang="0">
                  <a:pos x="736" y="800"/>
                </a:cxn>
                <a:cxn ang="0">
                  <a:pos x="614" y="723"/>
                </a:cxn>
                <a:cxn ang="0">
                  <a:pos x="598" y="616"/>
                </a:cxn>
                <a:cxn ang="0">
                  <a:pos x="644" y="508"/>
                </a:cxn>
                <a:cxn ang="0">
                  <a:pos x="721" y="170"/>
                </a:cxn>
                <a:cxn ang="0">
                  <a:pos x="706" y="93"/>
                </a:cxn>
                <a:cxn ang="0">
                  <a:pos x="675" y="46"/>
                </a:cxn>
                <a:cxn ang="0">
                  <a:pos x="522" y="77"/>
                </a:cxn>
                <a:cxn ang="0">
                  <a:pos x="368" y="200"/>
                </a:cxn>
                <a:cxn ang="0">
                  <a:pos x="337" y="308"/>
                </a:cxn>
                <a:cxn ang="0">
                  <a:pos x="322" y="354"/>
                </a:cxn>
                <a:cxn ang="0">
                  <a:pos x="307" y="431"/>
                </a:cxn>
                <a:cxn ang="0">
                  <a:pos x="245" y="631"/>
                </a:cxn>
                <a:cxn ang="0">
                  <a:pos x="230" y="693"/>
                </a:cxn>
                <a:cxn ang="0">
                  <a:pos x="215" y="770"/>
                </a:cxn>
                <a:cxn ang="0">
                  <a:pos x="169" y="816"/>
                </a:cxn>
                <a:cxn ang="0">
                  <a:pos x="107" y="785"/>
                </a:cxn>
                <a:cxn ang="0">
                  <a:pos x="123" y="723"/>
                </a:cxn>
                <a:cxn ang="0">
                  <a:pos x="199" y="262"/>
                </a:cxn>
                <a:cxn ang="0">
                  <a:pos x="230" y="77"/>
                </a:cxn>
                <a:cxn ang="0">
                  <a:pos x="184" y="31"/>
                </a:cxn>
                <a:cxn ang="0">
                  <a:pos x="138" y="46"/>
                </a:cxn>
                <a:cxn ang="0">
                  <a:pos x="92" y="123"/>
                </a:cxn>
                <a:cxn ang="0">
                  <a:pos x="46" y="246"/>
                </a:cxn>
                <a:cxn ang="0">
                  <a:pos x="30" y="293"/>
                </a:cxn>
                <a:cxn ang="0">
                  <a:pos x="0" y="231"/>
                </a:cxn>
                <a:cxn ang="0">
                  <a:pos x="46" y="108"/>
                </a:cxn>
                <a:cxn ang="0">
                  <a:pos x="107" y="31"/>
                </a:cxn>
              </a:cxnLst>
              <a:rect l="0" t="0" r="r" b="b"/>
              <a:pathLst>
                <a:path w="967" h="816">
                  <a:moveTo>
                    <a:pt x="138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7" y="62"/>
                  </a:lnTo>
                  <a:lnTo>
                    <a:pt x="337" y="108"/>
                  </a:lnTo>
                  <a:lnTo>
                    <a:pt x="353" y="154"/>
                  </a:lnTo>
                  <a:lnTo>
                    <a:pt x="399" y="93"/>
                  </a:lnTo>
                  <a:lnTo>
                    <a:pt x="491" y="31"/>
                  </a:lnTo>
                  <a:lnTo>
                    <a:pt x="629" y="0"/>
                  </a:lnTo>
                  <a:lnTo>
                    <a:pt x="690" y="0"/>
                  </a:lnTo>
                  <a:lnTo>
                    <a:pt x="736" y="16"/>
                  </a:lnTo>
                  <a:lnTo>
                    <a:pt x="782" y="46"/>
                  </a:lnTo>
                  <a:lnTo>
                    <a:pt x="798" y="77"/>
                  </a:lnTo>
                  <a:lnTo>
                    <a:pt x="828" y="123"/>
                  </a:lnTo>
                  <a:lnTo>
                    <a:pt x="828" y="185"/>
                  </a:lnTo>
                  <a:lnTo>
                    <a:pt x="813" y="277"/>
                  </a:lnTo>
                  <a:lnTo>
                    <a:pt x="782" y="385"/>
                  </a:lnTo>
                  <a:lnTo>
                    <a:pt x="721" y="570"/>
                  </a:lnTo>
                  <a:lnTo>
                    <a:pt x="690" y="693"/>
                  </a:lnTo>
                  <a:lnTo>
                    <a:pt x="690" y="723"/>
                  </a:lnTo>
                  <a:lnTo>
                    <a:pt x="721" y="754"/>
                  </a:lnTo>
                  <a:lnTo>
                    <a:pt x="736" y="754"/>
                  </a:lnTo>
                  <a:lnTo>
                    <a:pt x="782" y="739"/>
                  </a:lnTo>
                  <a:lnTo>
                    <a:pt x="828" y="708"/>
                  </a:lnTo>
                  <a:lnTo>
                    <a:pt x="875" y="662"/>
                  </a:lnTo>
                  <a:lnTo>
                    <a:pt x="905" y="616"/>
                  </a:lnTo>
                  <a:lnTo>
                    <a:pt x="921" y="539"/>
                  </a:lnTo>
                  <a:lnTo>
                    <a:pt x="936" y="523"/>
                  </a:lnTo>
                  <a:lnTo>
                    <a:pt x="936" y="508"/>
                  </a:lnTo>
                  <a:lnTo>
                    <a:pt x="967" y="508"/>
                  </a:lnTo>
                  <a:lnTo>
                    <a:pt x="967" y="523"/>
                  </a:lnTo>
                  <a:lnTo>
                    <a:pt x="951" y="554"/>
                  </a:lnTo>
                  <a:lnTo>
                    <a:pt x="936" y="631"/>
                  </a:lnTo>
                  <a:lnTo>
                    <a:pt x="890" y="708"/>
                  </a:lnTo>
                  <a:lnTo>
                    <a:pt x="828" y="770"/>
                  </a:lnTo>
                  <a:lnTo>
                    <a:pt x="736" y="800"/>
                  </a:lnTo>
                  <a:lnTo>
                    <a:pt x="675" y="785"/>
                  </a:lnTo>
                  <a:lnTo>
                    <a:pt x="614" y="723"/>
                  </a:lnTo>
                  <a:lnTo>
                    <a:pt x="598" y="662"/>
                  </a:lnTo>
                  <a:lnTo>
                    <a:pt x="598" y="616"/>
                  </a:lnTo>
                  <a:lnTo>
                    <a:pt x="614" y="585"/>
                  </a:lnTo>
                  <a:lnTo>
                    <a:pt x="644" y="508"/>
                  </a:lnTo>
                  <a:lnTo>
                    <a:pt x="706" y="262"/>
                  </a:lnTo>
                  <a:lnTo>
                    <a:pt x="721" y="170"/>
                  </a:lnTo>
                  <a:lnTo>
                    <a:pt x="721" y="139"/>
                  </a:lnTo>
                  <a:lnTo>
                    <a:pt x="706" y="93"/>
                  </a:lnTo>
                  <a:lnTo>
                    <a:pt x="690" y="77"/>
                  </a:lnTo>
                  <a:lnTo>
                    <a:pt x="675" y="46"/>
                  </a:lnTo>
                  <a:lnTo>
                    <a:pt x="629" y="46"/>
                  </a:lnTo>
                  <a:lnTo>
                    <a:pt x="522" y="77"/>
                  </a:lnTo>
                  <a:lnTo>
                    <a:pt x="429" y="139"/>
                  </a:lnTo>
                  <a:lnTo>
                    <a:pt x="368" y="200"/>
                  </a:lnTo>
                  <a:lnTo>
                    <a:pt x="337" y="262"/>
                  </a:lnTo>
                  <a:lnTo>
                    <a:pt x="337" y="308"/>
                  </a:lnTo>
                  <a:lnTo>
                    <a:pt x="322" y="323"/>
                  </a:lnTo>
                  <a:lnTo>
                    <a:pt x="322" y="354"/>
                  </a:lnTo>
                  <a:lnTo>
                    <a:pt x="307" y="400"/>
                  </a:lnTo>
                  <a:lnTo>
                    <a:pt x="307" y="431"/>
                  </a:lnTo>
                  <a:lnTo>
                    <a:pt x="291" y="477"/>
                  </a:lnTo>
                  <a:lnTo>
                    <a:pt x="245" y="631"/>
                  </a:lnTo>
                  <a:lnTo>
                    <a:pt x="230" y="662"/>
                  </a:lnTo>
                  <a:lnTo>
                    <a:pt x="230" y="693"/>
                  </a:lnTo>
                  <a:lnTo>
                    <a:pt x="215" y="739"/>
                  </a:lnTo>
                  <a:lnTo>
                    <a:pt x="215" y="770"/>
                  </a:lnTo>
                  <a:lnTo>
                    <a:pt x="199" y="800"/>
                  </a:lnTo>
                  <a:lnTo>
                    <a:pt x="169" y="816"/>
                  </a:lnTo>
                  <a:lnTo>
                    <a:pt x="138" y="816"/>
                  </a:lnTo>
                  <a:lnTo>
                    <a:pt x="107" y="785"/>
                  </a:lnTo>
                  <a:lnTo>
                    <a:pt x="107" y="754"/>
                  </a:lnTo>
                  <a:lnTo>
                    <a:pt x="123" y="723"/>
                  </a:lnTo>
                  <a:lnTo>
                    <a:pt x="123" y="693"/>
                  </a:lnTo>
                  <a:lnTo>
                    <a:pt x="199" y="262"/>
                  </a:lnTo>
                  <a:lnTo>
                    <a:pt x="230" y="170"/>
                  </a:lnTo>
                  <a:lnTo>
                    <a:pt x="230" y="77"/>
                  </a:lnTo>
                  <a:lnTo>
                    <a:pt x="215" y="46"/>
                  </a:lnTo>
                  <a:lnTo>
                    <a:pt x="184" y="31"/>
                  </a:lnTo>
                  <a:lnTo>
                    <a:pt x="169" y="31"/>
                  </a:lnTo>
                  <a:lnTo>
                    <a:pt x="138" y="46"/>
                  </a:lnTo>
                  <a:lnTo>
                    <a:pt x="107" y="77"/>
                  </a:lnTo>
                  <a:lnTo>
                    <a:pt x="92" y="123"/>
                  </a:lnTo>
                  <a:lnTo>
                    <a:pt x="61" y="170"/>
                  </a:lnTo>
                  <a:lnTo>
                    <a:pt x="46" y="246"/>
                  </a:lnTo>
                  <a:lnTo>
                    <a:pt x="30" y="277"/>
                  </a:lnTo>
                  <a:lnTo>
                    <a:pt x="30" y="293"/>
                  </a:lnTo>
                  <a:lnTo>
                    <a:pt x="0" y="293"/>
                  </a:lnTo>
                  <a:lnTo>
                    <a:pt x="0" y="231"/>
                  </a:lnTo>
                  <a:lnTo>
                    <a:pt x="15" y="200"/>
                  </a:lnTo>
                  <a:lnTo>
                    <a:pt x="46" y="108"/>
                  </a:lnTo>
                  <a:lnTo>
                    <a:pt x="76" y="46"/>
                  </a:lnTo>
                  <a:lnTo>
                    <a:pt x="107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5" name="Freeform 211"/>
            <p:cNvSpPr>
              <a:spLocks/>
            </p:cNvSpPr>
            <p:nvPr/>
          </p:nvSpPr>
          <p:spPr bwMode="auto">
            <a:xfrm>
              <a:off x="29898" y="35037"/>
              <a:ext cx="429" cy="1784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0" y="0"/>
                </a:cxn>
                <a:cxn ang="0">
                  <a:pos x="61" y="15"/>
                </a:cxn>
                <a:cxn ang="0">
                  <a:pos x="138" y="92"/>
                </a:cxn>
                <a:cxn ang="0">
                  <a:pos x="215" y="200"/>
                </a:cxn>
                <a:cxn ang="0">
                  <a:pos x="307" y="338"/>
                </a:cxn>
                <a:cxn ang="0">
                  <a:pos x="383" y="538"/>
                </a:cxn>
                <a:cxn ang="0">
                  <a:pos x="414" y="738"/>
                </a:cxn>
                <a:cxn ang="0">
                  <a:pos x="429" y="892"/>
                </a:cxn>
                <a:cxn ang="0">
                  <a:pos x="399" y="892"/>
                </a:cxn>
                <a:cxn ang="0">
                  <a:pos x="399" y="1061"/>
                </a:cxn>
                <a:cxn ang="0">
                  <a:pos x="353" y="1231"/>
                </a:cxn>
                <a:cxn ang="0">
                  <a:pos x="291" y="1431"/>
                </a:cxn>
                <a:cxn ang="0">
                  <a:pos x="215" y="1584"/>
                </a:cxn>
                <a:cxn ang="0">
                  <a:pos x="122" y="1692"/>
                </a:cxn>
                <a:cxn ang="0">
                  <a:pos x="46" y="1769"/>
                </a:cxn>
                <a:cxn ang="0">
                  <a:pos x="15" y="1784"/>
                </a:cxn>
                <a:cxn ang="0">
                  <a:pos x="0" y="1784"/>
                </a:cxn>
                <a:cxn ang="0">
                  <a:pos x="0" y="1769"/>
                </a:cxn>
                <a:cxn ang="0">
                  <a:pos x="30" y="1738"/>
                </a:cxn>
                <a:cxn ang="0">
                  <a:pos x="169" y="1554"/>
                </a:cxn>
                <a:cxn ang="0">
                  <a:pos x="261" y="1338"/>
                </a:cxn>
                <a:cxn ang="0">
                  <a:pos x="307" y="1123"/>
                </a:cxn>
                <a:cxn ang="0">
                  <a:pos x="322" y="892"/>
                </a:cxn>
                <a:cxn ang="0">
                  <a:pos x="307" y="631"/>
                </a:cxn>
                <a:cxn ang="0">
                  <a:pos x="245" y="400"/>
                </a:cxn>
                <a:cxn ang="0">
                  <a:pos x="153" y="215"/>
                </a:cxn>
                <a:cxn ang="0">
                  <a:pos x="46" y="61"/>
                </a:cxn>
                <a:cxn ang="0">
                  <a:pos x="15" y="31"/>
                </a:cxn>
                <a:cxn ang="0">
                  <a:pos x="15" y="0"/>
                </a:cxn>
              </a:cxnLst>
              <a:rect l="0" t="0" r="r" b="b"/>
              <a:pathLst>
                <a:path w="429" h="1784">
                  <a:moveTo>
                    <a:pt x="15" y="0"/>
                  </a:moveTo>
                  <a:lnTo>
                    <a:pt x="30" y="0"/>
                  </a:lnTo>
                  <a:lnTo>
                    <a:pt x="61" y="15"/>
                  </a:lnTo>
                  <a:lnTo>
                    <a:pt x="138" y="92"/>
                  </a:lnTo>
                  <a:lnTo>
                    <a:pt x="215" y="200"/>
                  </a:lnTo>
                  <a:lnTo>
                    <a:pt x="307" y="338"/>
                  </a:lnTo>
                  <a:lnTo>
                    <a:pt x="383" y="538"/>
                  </a:lnTo>
                  <a:lnTo>
                    <a:pt x="414" y="738"/>
                  </a:lnTo>
                  <a:lnTo>
                    <a:pt x="429" y="892"/>
                  </a:lnTo>
                  <a:lnTo>
                    <a:pt x="399" y="892"/>
                  </a:lnTo>
                  <a:lnTo>
                    <a:pt x="399" y="1061"/>
                  </a:lnTo>
                  <a:lnTo>
                    <a:pt x="353" y="1231"/>
                  </a:lnTo>
                  <a:lnTo>
                    <a:pt x="291" y="1431"/>
                  </a:lnTo>
                  <a:lnTo>
                    <a:pt x="215" y="1584"/>
                  </a:lnTo>
                  <a:lnTo>
                    <a:pt x="122" y="1692"/>
                  </a:lnTo>
                  <a:lnTo>
                    <a:pt x="46" y="1769"/>
                  </a:lnTo>
                  <a:lnTo>
                    <a:pt x="15" y="1784"/>
                  </a:lnTo>
                  <a:lnTo>
                    <a:pt x="0" y="1784"/>
                  </a:lnTo>
                  <a:lnTo>
                    <a:pt x="0" y="1769"/>
                  </a:lnTo>
                  <a:lnTo>
                    <a:pt x="30" y="1738"/>
                  </a:lnTo>
                  <a:lnTo>
                    <a:pt x="169" y="1554"/>
                  </a:lnTo>
                  <a:lnTo>
                    <a:pt x="261" y="1338"/>
                  </a:lnTo>
                  <a:lnTo>
                    <a:pt x="307" y="1123"/>
                  </a:lnTo>
                  <a:lnTo>
                    <a:pt x="322" y="892"/>
                  </a:lnTo>
                  <a:lnTo>
                    <a:pt x="307" y="631"/>
                  </a:lnTo>
                  <a:lnTo>
                    <a:pt x="245" y="400"/>
                  </a:lnTo>
                  <a:lnTo>
                    <a:pt x="153" y="215"/>
                  </a:lnTo>
                  <a:lnTo>
                    <a:pt x="46" y="61"/>
                  </a:lnTo>
                  <a:lnTo>
                    <a:pt x="15" y="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6" name="Freeform 212"/>
            <p:cNvSpPr>
              <a:spLocks noEditPoints="1"/>
            </p:cNvSpPr>
            <p:nvPr/>
          </p:nvSpPr>
          <p:spPr bwMode="auto">
            <a:xfrm>
              <a:off x="30665" y="34929"/>
              <a:ext cx="1581" cy="1492"/>
            </a:xfrm>
            <a:custGeom>
              <a:avLst/>
              <a:gdLst/>
              <a:ahLst/>
              <a:cxnLst>
                <a:cxn ang="0">
                  <a:pos x="813" y="954"/>
                </a:cxn>
                <a:cxn ang="0">
                  <a:pos x="1074" y="1062"/>
                </a:cxn>
                <a:cxn ang="0">
                  <a:pos x="1105" y="862"/>
                </a:cxn>
                <a:cxn ang="0">
                  <a:pos x="1197" y="785"/>
                </a:cxn>
                <a:cxn ang="0">
                  <a:pos x="1228" y="939"/>
                </a:cxn>
                <a:cxn ang="0">
                  <a:pos x="1212" y="1108"/>
                </a:cxn>
                <a:cxn ang="0">
                  <a:pos x="890" y="1154"/>
                </a:cxn>
                <a:cxn ang="0">
                  <a:pos x="844" y="1200"/>
                </a:cxn>
                <a:cxn ang="0">
                  <a:pos x="706" y="908"/>
                </a:cxn>
                <a:cxn ang="0">
                  <a:pos x="936" y="831"/>
                </a:cxn>
                <a:cxn ang="0">
                  <a:pos x="1090" y="616"/>
                </a:cxn>
                <a:cxn ang="0">
                  <a:pos x="1120" y="677"/>
                </a:cxn>
                <a:cxn ang="0">
                  <a:pos x="859" y="754"/>
                </a:cxn>
                <a:cxn ang="0">
                  <a:pos x="798" y="692"/>
                </a:cxn>
                <a:cxn ang="0">
                  <a:pos x="1028" y="631"/>
                </a:cxn>
                <a:cxn ang="0">
                  <a:pos x="445" y="539"/>
                </a:cxn>
                <a:cxn ang="0">
                  <a:pos x="368" y="739"/>
                </a:cxn>
                <a:cxn ang="0">
                  <a:pos x="430" y="1046"/>
                </a:cxn>
                <a:cxn ang="0">
                  <a:pos x="568" y="1185"/>
                </a:cxn>
                <a:cxn ang="0">
                  <a:pos x="1473" y="1323"/>
                </a:cxn>
                <a:cxn ang="0">
                  <a:pos x="1473" y="1400"/>
                </a:cxn>
                <a:cxn ang="0">
                  <a:pos x="1105" y="1477"/>
                </a:cxn>
                <a:cxn ang="0">
                  <a:pos x="338" y="1185"/>
                </a:cxn>
                <a:cxn ang="0">
                  <a:pos x="184" y="1231"/>
                </a:cxn>
                <a:cxn ang="0">
                  <a:pos x="46" y="1231"/>
                </a:cxn>
                <a:cxn ang="0">
                  <a:pos x="15" y="1185"/>
                </a:cxn>
                <a:cxn ang="0">
                  <a:pos x="307" y="1139"/>
                </a:cxn>
                <a:cxn ang="0">
                  <a:pos x="261" y="908"/>
                </a:cxn>
                <a:cxn ang="0">
                  <a:pos x="276" y="739"/>
                </a:cxn>
                <a:cxn ang="0">
                  <a:pos x="307" y="616"/>
                </a:cxn>
                <a:cxn ang="0">
                  <a:pos x="169" y="631"/>
                </a:cxn>
                <a:cxn ang="0">
                  <a:pos x="61" y="600"/>
                </a:cxn>
                <a:cxn ang="0">
                  <a:pos x="338" y="492"/>
                </a:cxn>
                <a:cxn ang="0">
                  <a:pos x="1136" y="477"/>
                </a:cxn>
                <a:cxn ang="0">
                  <a:pos x="921" y="554"/>
                </a:cxn>
                <a:cxn ang="0">
                  <a:pos x="783" y="554"/>
                </a:cxn>
                <a:cxn ang="0">
                  <a:pos x="783" y="523"/>
                </a:cxn>
                <a:cxn ang="0">
                  <a:pos x="1305" y="216"/>
                </a:cxn>
                <a:cxn ang="0">
                  <a:pos x="1366" y="292"/>
                </a:cxn>
                <a:cxn ang="0">
                  <a:pos x="813" y="385"/>
                </a:cxn>
                <a:cxn ang="0">
                  <a:pos x="629" y="369"/>
                </a:cxn>
                <a:cxn ang="0">
                  <a:pos x="645" y="339"/>
                </a:cxn>
                <a:cxn ang="0">
                  <a:pos x="1212" y="216"/>
                </a:cxn>
                <a:cxn ang="0">
                  <a:pos x="399" y="154"/>
                </a:cxn>
                <a:cxn ang="0">
                  <a:pos x="476" y="231"/>
                </a:cxn>
                <a:cxn ang="0">
                  <a:pos x="460" y="308"/>
                </a:cxn>
                <a:cxn ang="0">
                  <a:pos x="230" y="139"/>
                </a:cxn>
                <a:cxn ang="0">
                  <a:pos x="952" y="0"/>
                </a:cxn>
                <a:cxn ang="0">
                  <a:pos x="1090" y="123"/>
                </a:cxn>
                <a:cxn ang="0">
                  <a:pos x="1028" y="169"/>
                </a:cxn>
                <a:cxn ang="0">
                  <a:pos x="906" y="46"/>
                </a:cxn>
              </a:cxnLst>
              <a:rect l="0" t="0" r="r" b="b"/>
              <a:pathLst>
                <a:path w="1581" h="1492">
                  <a:moveTo>
                    <a:pt x="1074" y="862"/>
                  </a:moveTo>
                  <a:lnTo>
                    <a:pt x="890" y="892"/>
                  </a:lnTo>
                  <a:lnTo>
                    <a:pt x="813" y="923"/>
                  </a:lnTo>
                  <a:lnTo>
                    <a:pt x="813" y="954"/>
                  </a:lnTo>
                  <a:lnTo>
                    <a:pt x="844" y="1046"/>
                  </a:lnTo>
                  <a:lnTo>
                    <a:pt x="859" y="1108"/>
                  </a:lnTo>
                  <a:lnTo>
                    <a:pt x="967" y="1092"/>
                  </a:lnTo>
                  <a:lnTo>
                    <a:pt x="1074" y="1062"/>
                  </a:lnTo>
                  <a:lnTo>
                    <a:pt x="1074" y="1046"/>
                  </a:lnTo>
                  <a:lnTo>
                    <a:pt x="1120" y="908"/>
                  </a:lnTo>
                  <a:lnTo>
                    <a:pt x="1120" y="877"/>
                  </a:lnTo>
                  <a:lnTo>
                    <a:pt x="1105" y="862"/>
                  </a:lnTo>
                  <a:lnTo>
                    <a:pt x="1074" y="862"/>
                  </a:lnTo>
                  <a:close/>
                  <a:moveTo>
                    <a:pt x="1120" y="769"/>
                  </a:moveTo>
                  <a:lnTo>
                    <a:pt x="1151" y="769"/>
                  </a:lnTo>
                  <a:lnTo>
                    <a:pt x="1197" y="785"/>
                  </a:lnTo>
                  <a:lnTo>
                    <a:pt x="1228" y="800"/>
                  </a:lnTo>
                  <a:lnTo>
                    <a:pt x="1289" y="862"/>
                  </a:lnTo>
                  <a:lnTo>
                    <a:pt x="1289" y="877"/>
                  </a:lnTo>
                  <a:lnTo>
                    <a:pt x="1228" y="939"/>
                  </a:lnTo>
                  <a:lnTo>
                    <a:pt x="1197" y="985"/>
                  </a:lnTo>
                  <a:lnTo>
                    <a:pt x="1166" y="1046"/>
                  </a:lnTo>
                  <a:lnTo>
                    <a:pt x="1212" y="1092"/>
                  </a:lnTo>
                  <a:lnTo>
                    <a:pt x="1212" y="1108"/>
                  </a:lnTo>
                  <a:lnTo>
                    <a:pt x="1197" y="1108"/>
                  </a:lnTo>
                  <a:lnTo>
                    <a:pt x="1028" y="1123"/>
                  </a:lnTo>
                  <a:lnTo>
                    <a:pt x="936" y="1139"/>
                  </a:lnTo>
                  <a:lnTo>
                    <a:pt x="890" y="1154"/>
                  </a:lnTo>
                  <a:lnTo>
                    <a:pt x="875" y="1154"/>
                  </a:lnTo>
                  <a:lnTo>
                    <a:pt x="875" y="1216"/>
                  </a:lnTo>
                  <a:lnTo>
                    <a:pt x="859" y="1200"/>
                  </a:lnTo>
                  <a:lnTo>
                    <a:pt x="844" y="1200"/>
                  </a:lnTo>
                  <a:lnTo>
                    <a:pt x="829" y="1185"/>
                  </a:lnTo>
                  <a:lnTo>
                    <a:pt x="798" y="1123"/>
                  </a:lnTo>
                  <a:lnTo>
                    <a:pt x="752" y="985"/>
                  </a:lnTo>
                  <a:lnTo>
                    <a:pt x="706" y="908"/>
                  </a:lnTo>
                  <a:lnTo>
                    <a:pt x="691" y="877"/>
                  </a:lnTo>
                  <a:lnTo>
                    <a:pt x="706" y="862"/>
                  </a:lnTo>
                  <a:lnTo>
                    <a:pt x="783" y="862"/>
                  </a:lnTo>
                  <a:lnTo>
                    <a:pt x="936" y="831"/>
                  </a:lnTo>
                  <a:lnTo>
                    <a:pt x="1028" y="800"/>
                  </a:lnTo>
                  <a:lnTo>
                    <a:pt x="1090" y="785"/>
                  </a:lnTo>
                  <a:lnTo>
                    <a:pt x="1120" y="769"/>
                  </a:lnTo>
                  <a:close/>
                  <a:moveTo>
                    <a:pt x="1090" y="616"/>
                  </a:moveTo>
                  <a:lnTo>
                    <a:pt x="1136" y="616"/>
                  </a:lnTo>
                  <a:lnTo>
                    <a:pt x="1151" y="631"/>
                  </a:lnTo>
                  <a:lnTo>
                    <a:pt x="1151" y="677"/>
                  </a:lnTo>
                  <a:lnTo>
                    <a:pt x="1120" y="677"/>
                  </a:lnTo>
                  <a:lnTo>
                    <a:pt x="1105" y="692"/>
                  </a:lnTo>
                  <a:lnTo>
                    <a:pt x="967" y="739"/>
                  </a:lnTo>
                  <a:lnTo>
                    <a:pt x="936" y="754"/>
                  </a:lnTo>
                  <a:lnTo>
                    <a:pt x="859" y="754"/>
                  </a:lnTo>
                  <a:lnTo>
                    <a:pt x="829" y="739"/>
                  </a:lnTo>
                  <a:lnTo>
                    <a:pt x="813" y="739"/>
                  </a:lnTo>
                  <a:lnTo>
                    <a:pt x="798" y="723"/>
                  </a:lnTo>
                  <a:lnTo>
                    <a:pt x="798" y="692"/>
                  </a:lnTo>
                  <a:lnTo>
                    <a:pt x="813" y="677"/>
                  </a:lnTo>
                  <a:lnTo>
                    <a:pt x="829" y="677"/>
                  </a:lnTo>
                  <a:lnTo>
                    <a:pt x="952" y="662"/>
                  </a:lnTo>
                  <a:lnTo>
                    <a:pt x="1028" y="631"/>
                  </a:lnTo>
                  <a:lnTo>
                    <a:pt x="1090" y="616"/>
                  </a:lnTo>
                  <a:close/>
                  <a:moveTo>
                    <a:pt x="338" y="492"/>
                  </a:moveTo>
                  <a:lnTo>
                    <a:pt x="353" y="492"/>
                  </a:lnTo>
                  <a:lnTo>
                    <a:pt x="445" y="539"/>
                  </a:lnTo>
                  <a:lnTo>
                    <a:pt x="460" y="569"/>
                  </a:lnTo>
                  <a:lnTo>
                    <a:pt x="476" y="585"/>
                  </a:lnTo>
                  <a:lnTo>
                    <a:pt x="460" y="616"/>
                  </a:lnTo>
                  <a:lnTo>
                    <a:pt x="368" y="739"/>
                  </a:lnTo>
                  <a:lnTo>
                    <a:pt x="353" y="831"/>
                  </a:lnTo>
                  <a:lnTo>
                    <a:pt x="414" y="954"/>
                  </a:lnTo>
                  <a:lnTo>
                    <a:pt x="430" y="1000"/>
                  </a:lnTo>
                  <a:lnTo>
                    <a:pt x="430" y="1046"/>
                  </a:lnTo>
                  <a:lnTo>
                    <a:pt x="399" y="1092"/>
                  </a:lnTo>
                  <a:lnTo>
                    <a:pt x="368" y="1123"/>
                  </a:lnTo>
                  <a:lnTo>
                    <a:pt x="460" y="1154"/>
                  </a:lnTo>
                  <a:lnTo>
                    <a:pt x="568" y="1185"/>
                  </a:lnTo>
                  <a:lnTo>
                    <a:pt x="721" y="1231"/>
                  </a:lnTo>
                  <a:lnTo>
                    <a:pt x="906" y="1277"/>
                  </a:lnTo>
                  <a:lnTo>
                    <a:pt x="1151" y="1308"/>
                  </a:lnTo>
                  <a:lnTo>
                    <a:pt x="1473" y="1323"/>
                  </a:lnTo>
                  <a:lnTo>
                    <a:pt x="1581" y="1323"/>
                  </a:lnTo>
                  <a:lnTo>
                    <a:pt x="1581" y="1339"/>
                  </a:lnTo>
                  <a:lnTo>
                    <a:pt x="1550" y="1354"/>
                  </a:lnTo>
                  <a:lnTo>
                    <a:pt x="1473" y="1400"/>
                  </a:lnTo>
                  <a:lnTo>
                    <a:pt x="1381" y="1446"/>
                  </a:lnTo>
                  <a:lnTo>
                    <a:pt x="1274" y="1477"/>
                  </a:lnTo>
                  <a:lnTo>
                    <a:pt x="1212" y="1492"/>
                  </a:lnTo>
                  <a:lnTo>
                    <a:pt x="1105" y="1477"/>
                  </a:lnTo>
                  <a:lnTo>
                    <a:pt x="967" y="1416"/>
                  </a:lnTo>
                  <a:lnTo>
                    <a:pt x="629" y="1262"/>
                  </a:lnTo>
                  <a:lnTo>
                    <a:pt x="476" y="1200"/>
                  </a:lnTo>
                  <a:lnTo>
                    <a:pt x="338" y="1185"/>
                  </a:lnTo>
                  <a:lnTo>
                    <a:pt x="276" y="1185"/>
                  </a:lnTo>
                  <a:lnTo>
                    <a:pt x="246" y="1200"/>
                  </a:lnTo>
                  <a:lnTo>
                    <a:pt x="200" y="1216"/>
                  </a:lnTo>
                  <a:lnTo>
                    <a:pt x="184" y="1231"/>
                  </a:lnTo>
                  <a:lnTo>
                    <a:pt x="154" y="1246"/>
                  </a:lnTo>
                  <a:lnTo>
                    <a:pt x="138" y="1262"/>
                  </a:lnTo>
                  <a:lnTo>
                    <a:pt x="77" y="1262"/>
                  </a:lnTo>
                  <a:lnTo>
                    <a:pt x="46" y="1231"/>
                  </a:lnTo>
                  <a:lnTo>
                    <a:pt x="15" y="1216"/>
                  </a:lnTo>
                  <a:lnTo>
                    <a:pt x="0" y="1200"/>
                  </a:lnTo>
                  <a:lnTo>
                    <a:pt x="0" y="1185"/>
                  </a:lnTo>
                  <a:lnTo>
                    <a:pt x="15" y="1185"/>
                  </a:lnTo>
                  <a:lnTo>
                    <a:pt x="107" y="1169"/>
                  </a:lnTo>
                  <a:lnTo>
                    <a:pt x="184" y="1154"/>
                  </a:lnTo>
                  <a:lnTo>
                    <a:pt x="292" y="1139"/>
                  </a:lnTo>
                  <a:lnTo>
                    <a:pt x="307" y="1139"/>
                  </a:lnTo>
                  <a:lnTo>
                    <a:pt x="322" y="1123"/>
                  </a:lnTo>
                  <a:lnTo>
                    <a:pt x="322" y="1046"/>
                  </a:lnTo>
                  <a:lnTo>
                    <a:pt x="292" y="954"/>
                  </a:lnTo>
                  <a:lnTo>
                    <a:pt x="261" y="908"/>
                  </a:lnTo>
                  <a:lnTo>
                    <a:pt x="230" y="816"/>
                  </a:lnTo>
                  <a:lnTo>
                    <a:pt x="261" y="816"/>
                  </a:lnTo>
                  <a:lnTo>
                    <a:pt x="261" y="769"/>
                  </a:lnTo>
                  <a:lnTo>
                    <a:pt x="276" y="739"/>
                  </a:lnTo>
                  <a:lnTo>
                    <a:pt x="307" y="723"/>
                  </a:lnTo>
                  <a:lnTo>
                    <a:pt x="322" y="692"/>
                  </a:lnTo>
                  <a:lnTo>
                    <a:pt x="322" y="646"/>
                  </a:lnTo>
                  <a:lnTo>
                    <a:pt x="307" y="616"/>
                  </a:lnTo>
                  <a:lnTo>
                    <a:pt x="292" y="600"/>
                  </a:lnTo>
                  <a:lnTo>
                    <a:pt x="246" y="600"/>
                  </a:lnTo>
                  <a:lnTo>
                    <a:pt x="200" y="616"/>
                  </a:lnTo>
                  <a:lnTo>
                    <a:pt x="169" y="631"/>
                  </a:lnTo>
                  <a:lnTo>
                    <a:pt x="46" y="631"/>
                  </a:lnTo>
                  <a:lnTo>
                    <a:pt x="31" y="616"/>
                  </a:lnTo>
                  <a:lnTo>
                    <a:pt x="31" y="600"/>
                  </a:lnTo>
                  <a:lnTo>
                    <a:pt x="61" y="600"/>
                  </a:lnTo>
                  <a:lnTo>
                    <a:pt x="138" y="585"/>
                  </a:lnTo>
                  <a:lnTo>
                    <a:pt x="230" y="554"/>
                  </a:lnTo>
                  <a:lnTo>
                    <a:pt x="292" y="508"/>
                  </a:lnTo>
                  <a:lnTo>
                    <a:pt x="338" y="492"/>
                  </a:lnTo>
                  <a:close/>
                  <a:moveTo>
                    <a:pt x="1059" y="446"/>
                  </a:moveTo>
                  <a:lnTo>
                    <a:pt x="1090" y="446"/>
                  </a:lnTo>
                  <a:lnTo>
                    <a:pt x="1120" y="462"/>
                  </a:lnTo>
                  <a:lnTo>
                    <a:pt x="1136" y="477"/>
                  </a:lnTo>
                  <a:lnTo>
                    <a:pt x="1136" y="492"/>
                  </a:lnTo>
                  <a:lnTo>
                    <a:pt x="1120" y="508"/>
                  </a:lnTo>
                  <a:lnTo>
                    <a:pt x="1090" y="508"/>
                  </a:lnTo>
                  <a:lnTo>
                    <a:pt x="921" y="554"/>
                  </a:lnTo>
                  <a:lnTo>
                    <a:pt x="890" y="554"/>
                  </a:lnTo>
                  <a:lnTo>
                    <a:pt x="875" y="569"/>
                  </a:lnTo>
                  <a:lnTo>
                    <a:pt x="813" y="569"/>
                  </a:lnTo>
                  <a:lnTo>
                    <a:pt x="783" y="554"/>
                  </a:lnTo>
                  <a:lnTo>
                    <a:pt x="767" y="554"/>
                  </a:lnTo>
                  <a:lnTo>
                    <a:pt x="752" y="539"/>
                  </a:lnTo>
                  <a:lnTo>
                    <a:pt x="767" y="523"/>
                  </a:lnTo>
                  <a:lnTo>
                    <a:pt x="783" y="523"/>
                  </a:lnTo>
                  <a:lnTo>
                    <a:pt x="967" y="477"/>
                  </a:lnTo>
                  <a:lnTo>
                    <a:pt x="1059" y="446"/>
                  </a:lnTo>
                  <a:close/>
                  <a:moveTo>
                    <a:pt x="1212" y="216"/>
                  </a:moveTo>
                  <a:lnTo>
                    <a:pt x="1305" y="216"/>
                  </a:lnTo>
                  <a:lnTo>
                    <a:pt x="1351" y="231"/>
                  </a:lnTo>
                  <a:lnTo>
                    <a:pt x="1366" y="262"/>
                  </a:lnTo>
                  <a:lnTo>
                    <a:pt x="1381" y="277"/>
                  </a:lnTo>
                  <a:lnTo>
                    <a:pt x="1366" y="292"/>
                  </a:lnTo>
                  <a:lnTo>
                    <a:pt x="1351" y="292"/>
                  </a:lnTo>
                  <a:lnTo>
                    <a:pt x="1105" y="339"/>
                  </a:lnTo>
                  <a:lnTo>
                    <a:pt x="936" y="369"/>
                  </a:lnTo>
                  <a:lnTo>
                    <a:pt x="813" y="385"/>
                  </a:lnTo>
                  <a:lnTo>
                    <a:pt x="752" y="400"/>
                  </a:lnTo>
                  <a:lnTo>
                    <a:pt x="675" y="400"/>
                  </a:lnTo>
                  <a:lnTo>
                    <a:pt x="645" y="385"/>
                  </a:lnTo>
                  <a:lnTo>
                    <a:pt x="629" y="369"/>
                  </a:lnTo>
                  <a:lnTo>
                    <a:pt x="599" y="354"/>
                  </a:lnTo>
                  <a:lnTo>
                    <a:pt x="599" y="323"/>
                  </a:lnTo>
                  <a:lnTo>
                    <a:pt x="645" y="323"/>
                  </a:lnTo>
                  <a:lnTo>
                    <a:pt x="645" y="339"/>
                  </a:lnTo>
                  <a:lnTo>
                    <a:pt x="1028" y="262"/>
                  </a:lnTo>
                  <a:lnTo>
                    <a:pt x="1136" y="246"/>
                  </a:lnTo>
                  <a:lnTo>
                    <a:pt x="1182" y="231"/>
                  </a:lnTo>
                  <a:lnTo>
                    <a:pt x="1212" y="216"/>
                  </a:lnTo>
                  <a:close/>
                  <a:moveTo>
                    <a:pt x="246" y="108"/>
                  </a:moveTo>
                  <a:lnTo>
                    <a:pt x="292" y="108"/>
                  </a:lnTo>
                  <a:lnTo>
                    <a:pt x="338" y="123"/>
                  </a:lnTo>
                  <a:lnTo>
                    <a:pt x="399" y="154"/>
                  </a:lnTo>
                  <a:lnTo>
                    <a:pt x="414" y="169"/>
                  </a:lnTo>
                  <a:lnTo>
                    <a:pt x="430" y="169"/>
                  </a:lnTo>
                  <a:lnTo>
                    <a:pt x="460" y="200"/>
                  </a:lnTo>
                  <a:lnTo>
                    <a:pt x="476" y="231"/>
                  </a:lnTo>
                  <a:lnTo>
                    <a:pt x="476" y="308"/>
                  </a:lnTo>
                  <a:lnTo>
                    <a:pt x="460" y="323"/>
                  </a:lnTo>
                  <a:lnTo>
                    <a:pt x="445" y="323"/>
                  </a:lnTo>
                  <a:lnTo>
                    <a:pt x="460" y="308"/>
                  </a:lnTo>
                  <a:lnTo>
                    <a:pt x="430" y="308"/>
                  </a:lnTo>
                  <a:lnTo>
                    <a:pt x="399" y="292"/>
                  </a:lnTo>
                  <a:lnTo>
                    <a:pt x="292" y="200"/>
                  </a:lnTo>
                  <a:lnTo>
                    <a:pt x="230" y="139"/>
                  </a:lnTo>
                  <a:lnTo>
                    <a:pt x="230" y="123"/>
                  </a:lnTo>
                  <a:lnTo>
                    <a:pt x="246" y="108"/>
                  </a:lnTo>
                  <a:close/>
                  <a:moveTo>
                    <a:pt x="890" y="0"/>
                  </a:moveTo>
                  <a:lnTo>
                    <a:pt x="952" y="0"/>
                  </a:lnTo>
                  <a:lnTo>
                    <a:pt x="967" y="16"/>
                  </a:lnTo>
                  <a:lnTo>
                    <a:pt x="1013" y="31"/>
                  </a:lnTo>
                  <a:lnTo>
                    <a:pt x="1074" y="92"/>
                  </a:lnTo>
                  <a:lnTo>
                    <a:pt x="1090" y="123"/>
                  </a:lnTo>
                  <a:lnTo>
                    <a:pt x="1074" y="169"/>
                  </a:lnTo>
                  <a:lnTo>
                    <a:pt x="1074" y="154"/>
                  </a:lnTo>
                  <a:lnTo>
                    <a:pt x="1059" y="169"/>
                  </a:lnTo>
                  <a:lnTo>
                    <a:pt x="1028" y="169"/>
                  </a:lnTo>
                  <a:lnTo>
                    <a:pt x="1013" y="154"/>
                  </a:lnTo>
                  <a:lnTo>
                    <a:pt x="982" y="139"/>
                  </a:lnTo>
                  <a:lnTo>
                    <a:pt x="921" y="77"/>
                  </a:lnTo>
                  <a:lnTo>
                    <a:pt x="906" y="46"/>
                  </a:lnTo>
                  <a:lnTo>
                    <a:pt x="890" y="31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7" name="Freeform 213"/>
            <p:cNvSpPr>
              <a:spLocks noEditPoints="1"/>
            </p:cNvSpPr>
            <p:nvPr/>
          </p:nvSpPr>
          <p:spPr bwMode="auto">
            <a:xfrm>
              <a:off x="32415" y="34914"/>
              <a:ext cx="1442" cy="1431"/>
            </a:xfrm>
            <a:custGeom>
              <a:avLst/>
              <a:gdLst/>
              <a:ahLst/>
              <a:cxnLst>
                <a:cxn ang="0">
                  <a:pos x="874" y="831"/>
                </a:cxn>
                <a:cxn ang="0">
                  <a:pos x="997" y="984"/>
                </a:cxn>
                <a:cxn ang="0">
                  <a:pos x="1089" y="861"/>
                </a:cxn>
                <a:cxn ang="0">
                  <a:pos x="1151" y="231"/>
                </a:cxn>
                <a:cxn ang="0">
                  <a:pos x="1028" y="307"/>
                </a:cxn>
                <a:cxn ang="0">
                  <a:pos x="1012" y="461"/>
                </a:cxn>
                <a:cxn ang="0">
                  <a:pos x="1181" y="477"/>
                </a:cxn>
                <a:cxn ang="0">
                  <a:pos x="1181" y="538"/>
                </a:cxn>
                <a:cxn ang="0">
                  <a:pos x="966" y="769"/>
                </a:cxn>
                <a:cxn ang="0">
                  <a:pos x="1120" y="723"/>
                </a:cxn>
                <a:cxn ang="0">
                  <a:pos x="1212" y="815"/>
                </a:cxn>
                <a:cxn ang="0">
                  <a:pos x="1166" y="892"/>
                </a:cxn>
                <a:cxn ang="0">
                  <a:pos x="1151" y="1015"/>
                </a:cxn>
                <a:cxn ang="0">
                  <a:pos x="1012" y="1061"/>
                </a:cxn>
                <a:cxn ang="0">
                  <a:pos x="859" y="1107"/>
                </a:cxn>
                <a:cxn ang="0">
                  <a:pos x="782" y="815"/>
                </a:cxn>
                <a:cxn ang="0">
                  <a:pos x="874" y="800"/>
                </a:cxn>
                <a:cxn ang="0">
                  <a:pos x="936" y="600"/>
                </a:cxn>
                <a:cxn ang="0">
                  <a:pos x="767" y="600"/>
                </a:cxn>
                <a:cxn ang="0">
                  <a:pos x="828" y="554"/>
                </a:cxn>
                <a:cxn ang="0">
                  <a:pos x="920" y="338"/>
                </a:cxn>
                <a:cxn ang="0">
                  <a:pos x="782" y="323"/>
                </a:cxn>
                <a:cxn ang="0">
                  <a:pos x="675" y="631"/>
                </a:cxn>
                <a:cxn ang="0">
                  <a:pos x="859" y="1246"/>
                </a:cxn>
                <a:cxn ang="0">
                  <a:pos x="1273" y="1246"/>
                </a:cxn>
                <a:cxn ang="0">
                  <a:pos x="1319" y="523"/>
                </a:cxn>
                <a:cxn ang="0">
                  <a:pos x="1197" y="231"/>
                </a:cxn>
                <a:cxn ang="0">
                  <a:pos x="1381" y="184"/>
                </a:cxn>
                <a:cxn ang="0">
                  <a:pos x="1396" y="1384"/>
                </a:cxn>
                <a:cxn ang="0">
                  <a:pos x="1319" y="1400"/>
                </a:cxn>
                <a:cxn ang="0">
                  <a:pos x="982" y="1261"/>
                </a:cxn>
                <a:cxn ang="0">
                  <a:pos x="659" y="1292"/>
                </a:cxn>
                <a:cxn ang="0">
                  <a:pos x="598" y="1369"/>
                </a:cxn>
                <a:cxn ang="0">
                  <a:pos x="537" y="1138"/>
                </a:cxn>
                <a:cxn ang="0">
                  <a:pos x="598" y="538"/>
                </a:cxn>
                <a:cxn ang="0">
                  <a:pos x="567" y="261"/>
                </a:cxn>
                <a:cxn ang="0">
                  <a:pos x="675" y="261"/>
                </a:cxn>
                <a:cxn ang="0">
                  <a:pos x="1243" y="154"/>
                </a:cxn>
                <a:cxn ang="0">
                  <a:pos x="521" y="31"/>
                </a:cxn>
                <a:cxn ang="0">
                  <a:pos x="506" y="215"/>
                </a:cxn>
                <a:cxn ang="0">
                  <a:pos x="353" y="523"/>
                </a:cxn>
                <a:cxn ang="0">
                  <a:pos x="399" y="723"/>
                </a:cxn>
                <a:cxn ang="0">
                  <a:pos x="353" y="1400"/>
                </a:cxn>
                <a:cxn ang="0">
                  <a:pos x="260" y="1369"/>
                </a:cxn>
                <a:cxn ang="0">
                  <a:pos x="276" y="1138"/>
                </a:cxn>
                <a:cxn ang="0">
                  <a:pos x="291" y="631"/>
                </a:cxn>
                <a:cxn ang="0">
                  <a:pos x="138" y="707"/>
                </a:cxn>
                <a:cxn ang="0">
                  <a:pos x="0" y="784"/>
                </a:cxn>
                <a:cxn ang="0">
                  <a:pos x="353" y="277"/>
                </a:cxn>
                <a:cxn ang="0">
                  <a:pos x="414" y="31"/>
                </a:cxn>
              </a:cxnLst>
              <a:rect l="0" t="0" r="r" b="b"/>
              <a:pathLst>
                <a:path w="1442" h="1431">
                  <a:moveTo>
                    <a:pt x="1043" y="800"/>
                  </a:moveTo>
                  <a:lnTo>
                    <a:pt x="997" y="815"/>
                  </a:lnTo>
                  <a:lnTo>
                    <a:pt x="951" y="815"/>
                  </a:lnTo>
                  <a:lnTo>
                    <a:pt x="874" y="831"/>
                  </a:lnTo>
                  <a:lnTo>
                    <a:pt x="874" y="923"/>
                  </a:lnTo>
                  <a:lnTo>
                    <a:pt x="890" y="1000"/>
                  </a:lnTo>
                  <a:lnTo>
                    <a:pt x="951" y="984"/>
                  </a:lnTo>
                  <a:lnTo>
                    <a:pt x="997" y="984"/>
                  </a:lnTo>
                  <a:lnTo>
                    <a:pt x="1028" y="969"/>
                  </a:lnTo>
                  <a:lnTo>
                    <a:pt x="1043" y="969"/>
                  </a:lnTo>
                  <a:lnTo>
                    <a:pt x="1058" y="923"/>
                  </a:lnTo>
                  <a:lnTo>
                    <a:pt x="1089" y="861"/>
                  </a:lnTo>
                  <a:lnTo>
                    <a:pt x="1089" y="815"/>
                  </a:lnTo>
                  <a:lnTo>
                    <a:pt x="1074" y="800"/>
                  </a:lnTo>
                  <a:lnTo>
                    <a:pt x="1043" y="800"/>
                  </a:lnTo>
                  <a:close/>
                  <a:moveTo>
                    <a:pt x="1151" y="231"/>
                  </a:moveTo>
                  <a:lnTo>
                    <a:pt x="1058" y="246"/>
                  </a:lnTo>
                  <a:lnTo>
                    <a:pt x="951" y="277"/>
                  </a:lnTo>
                  <a:lnTo>
                    <a:pt x="982" y="292"/>
                  </a:lnTo>
                  <a:lnTo>
                    <a:pt x="1028" y="307"/>
                  </a:lnTo>
                  <a:lnTo>
                    <a:pt x="1043" y="338"/>
                  </a:lnTo>
                  <a:lnTo>
                    <a:pt x="1043" y="354"/>
                  </a:lnTo>
                  <a:lnTo>
                    <a:pt x="1028" y="415"/>
                  </a:lnTo>
                  <a:lnTo>
                    <a:pt x="1012" y="461"/>
                  </a:lnTo>
                  <a:lnTo>
                    <a:pt x="1012" y="507"/>
                  </a:lnTo>
                  <a:lnTo>
                    <a:pt x="1074" y="492"/>
                  </a:lnTo>
                  <a:lnTo>
                    <a:pt x="1120" y="477"/>
                  </a:lnTo>
                  <a:lnTo>
                    <a:pt x="1181" y="477"/>
                  </a:lnTo>
                  <a:lnTo>
                    <a:pt x="1212" y="507"/>
                  </a:lnTo>
                  <a:lnTo>
                    <a:pt x="1212" y="523"/>
                  </a:lnTo>
                  <a:lnTo>
                    <a:pt x="1197" y="538"/>
                  </a:lnTo>
                  <a:lnTo>
                    <a:pt x="1181" y="538"/>
                  </a:lnTo>
                  <a:lnTo>
                    <a:pt x="1135" y="554"/>
                  </a:lnTo>
                  <a:lnTo>
                    <a:pt x="1074" y="569"/>
                  </a:lnTo>
                  <a:lnTo>
                    <a:pt x="997" y="584"/>
                  </a:lnTo>
                  <a:lnTo>
                    <a:pt x="966" y="769"/>
                  </a:lnTo>
                  <a:lnTo>
                    <a:pt x="1012" y="754"/>
                  </a:lnTo>
                  <a:lnTo>
                    <a:pt x="1043" y="738"/>
                  </a:lnTo>
                  <a:lnTo>
                    <a:pt x="1058" y="723"/>
                  </a:lnTo>
                  <a:lnTo>
                    <a:pt x="1120" y="723"/>
                  </a:lnTo>
                  <a:lnTo>
                    <a:pt x="1151" y="754"/>
                  </a:lnTo>
                  <a:lnTo>
                    <a:pt x="1181" y="769"/>
                  </a:lnTo>
                  <a:lnTo>
                    <a:pt x="1197" y="800"/>
                  </a:lnTo>
                  <a:lnTo>
                    <a:pt x="1212" y="815"/>
                  </a:lnTo>
                  <a:lnTo>
                    <a:pt x="1212" y="831"/>
                  </a:lnTo>
                  <a:lnTo>
                    <a:pt x="1197" y="846"/>
                  </a:lnTo>
                  <a:lnTo>
                    <a:pt x="1197" y="861"/>
                  </a:lnTo>
                  <a:lnTo>
                    <a:pt x="1166" y="892"/>
                  </a:lnTo>
                  <a:lnTo>
                    <a:pt x="1135" y="938"/>
                  </a:lnTo>
                  <a:lnTo>
                    <a:pt x="1120" y="1000"/>
                  </a:lnTo>
                  <a:lnTo>
                    <a:pt x="1135" y="1015"/>
                  </a:lnTo>
                  <a:lnTo>
                    <a:pt x="1151" y="1015"/>
                  </a:lnTo>
                  <a:lnTo>
                    <a:pt x="1151" y="1031"/>
                  </a:lnTo>
                  <a:lnTo>
                    <a:pt x="1135" y="1046"/>
                  </a:lnTo>
                  <a:lnTo>
                    <a:pt x="1074" y="1046"/>
                  </a:lnTo>
                  <a:lnTo>
                    <a:pt x="1012" y="1061"/>
                  </a:lnTo>
                  <a:lnTo>
                    <a:pt x="890" y="1061"/>
                  </a:lnTo>
                  <a:lnTo>
                    <a:pt x="890" y="1107"/>
                  </a:lnTo>
                  <a:lnTo>
                    <a:pt x="874" y="1123"/>
                  </a:lnTo>
                  <a:lnTo>
                    <a:pt x="859" y="1107"/>
                  </a:lnTo>
                  <a:lnTo>
                    <a:pt x="859" y="1092"/>
                  </a:lnTo>
                  <a:lnTo>
                    <a:pt x="828" y="1031"/>
                  </a:lnTo>
                  <a:lnTo>
                    <a:pt x="798" y="892"/>
                  </a:lnTo>
                  <a:lnTo>
                    <a:pt x="782" y="815"/>
                  </a:lnTo>
                  <a:lnTo>
                    <a:pt x="767" y="784"/>
                  </a:lnTo>
                  <a:lnTo>
                    <a:pt x="828" y="784"/>
                  </a:lnTo>
                  <a:lnTo>
                    <a:pt x="844" y="800"/>
                  </a:lnTo>
                  <a:lnTo>
                    <a:pt x="874" y="800"/>
                  </a:lnTo>
                  <a:lnTo>
                    <a:pt x="890" y="784"/>
                  </a:lnTo>
                  <a:lnTo>
                    <a:pt x="920" y="784"/>
                  </a:lnTo>
                  <a:lnTo>
                    <a:pt x="936" y="692"/>
                  </a:lnTo>
                  <a:lnTo>
                    <a:pt x="936" y="600"/>
                  </a:lnTo>
                  <a:lnTo>
                    <a:pt x="920" y="615"/>
                  </a:lnTo>
                  <a:lnTo>
                    <a:pt x="813" y="615"/>
                  </a:lnTo>
                  <a:lnTo>
                    <a:pt x="798" y="600"/>
                  </a:lnTo>
                  <a:lnTo>
                    <a:pt x="767" y="600"/>
                  </a:lnTo>
                  <a:lnTo>
                    <a:pt x="767" y="584"/>
                  </a:lnTo>
                  <a:lnTo>
                    <a:pt x="782" y="569"/>
                  </a:lnTo>
                  <a:lnTo>
                    <a:pt x="798" y="569"/>
                  </a:lnTo>
                  <a:lnTo>
                    <a:pt x="828" y="554"/>
                  </a:lnTo>
                  <a:lnTo>
                    <a:pt x="874" y="554"/>
                  </a:lnTo>
                  <a:lnTo>
                    <a:pt x="936" y="538"/>
                  </a:lnTo>
                  <a:lnTo>
                    <a:pt x="936" y="369"/>
                  </a:lnTo>
                  <a:lnTo>
                    <a:pt x="920" y="338"/>
                  </a:lnTo>
                  <a:lnTo>
                    <a:pt x="905" y="323"/>
                  </a:lnTo>
                  <a:lnTo>
                    <a:pt x="905" y="307"/>
                  </a:lnTo>
                  <a:lnTo>
                    <a:pt x="844" y="323"/>
                  </a:lnTo>
                  <a:lnTo>
                    <a:pt x="782" y="323"/>
                  </a:lnTo>
                  <a:lnTo>
                    <a:pt x="736" y="338"/>
                  </a:lnTo>
                  <a:lnTo>
                    <a:pt x="690" y="338"/>
                  </a:lnTo>
                  <a:lnTo>
                    <a:pt x="690" y="492"/>
                  </a:lnTo>
                  <a:lnTo>
                    <a:pt x="675" y="631"/>
                  </a:lnTo>
                  <a:lnTo>
                    <a:pt x="675" y="846"/>
                  </a:lnTo>
                  <a:lnTo>
                    <a:pt x="659" y="1138"/>
                  </a:lnTo>
                  <a:lnTo>
                    <a:pt x="659" y="1261"/>
                  </a:lnTo>
                  <a:lnTo>
                    <a:pt x="859" y="1246"/>
                  </a:lnTo>
                  <a:lnTo>
                    <a:pt x="1012" y="1231"/>
                  </a:lnTo>
                  <a:lnTo>
                    <a:pt x="1120" y="1200"/>
                  </a:lnTo>
                  <a:lnTo>
                    <a:pt x="1227" y="1200"/>
                  </a:lnTo>
                  <a:lnTo>
                    <a:pt x="1273" y="1246"/>
                  </a:lnTo>
                  <a:lnTo>
                    <a:pt x="1289" y="1231"/>
                  </a:lnTo>
                  <a:lnTo>
                    <a:pt x="1304" y="1200"/>
                  </a:lnTo>
                  <a:lnTo>
                    <a:pt x="1319" y="1107"/>
                  </a:lnTo>
                  <a:lnTo>
                    <a:pt x="1319" y="523"/>
                  </a:lnTo>
                  <a:lnTo>
                    <a:pt x="1304" y="369"/>
                  </a:lnTo>
                  <a:lnTo>
                    <a:pt x="1273" y="277"/>
                  </a:lnTo>
                  <a:lnTo>
                    <a:pt x="1243" y="246"/>
                  </a:lnTo>
                  <a:lnTo>
                    <a:pt x="1197" y="231"/>
                  </a:lnTo>
                  <a:lnTo>
                    <a:pt x="1151" y="231"/>
                  </a:lnTo>
                  <a:close/>
                  <a:moveTo>
                    <a:pt x="1273" y="138"/>
                  </a:moveTo>
                  <a:lnTo>
                    <a:pt x="1289" y="138"/>
                  </a:lnTo>
                  <a:lnTo>
                    <a:pt x="1381" y="184"/>
                  </a:lnTo>
                  <a:lnTo>
                    <a:pt x="1442" y="246"/>
                  </a:lnTo>
                  <a:lnTo>
                    <a:pt x="1442" y="1292"/>
                  </a:lnTo>
                  <a:lnTo>
                    <a:pt x="1427" y="1338"/>
                  </a:lnTo>
                  <a:lnTo>
                    <a:pt x="1396" y="1384"/>
                  </a:lnTo>
                  <a:lnTo>
                    <a:pt x="1381" y="1400"/>
                  </a:lnTo>
                  <a:lnTo>
                    <a:pt x="1350" y="1415"/>
                  </a:lnTo>
                  <a:lnTo>
                    <a:pt x="1335" y="1415"/>
                  </a:lnTo>
                  <a:lnTo>
                    <a:pt x="1319" y="1400"/>
                  </a:lnTo>
                  <a:lnTo>
                    <a:pt x="1289" y="1338"/>
                  </a:lnTo>
                  <a:lnTo>
                    <a:pt x="1258" y="1307"/>
                  </a:lnTo>
                  <a:lnTo>
                    <a:pt x="1212" y="1246"/>
                  </a:lnTo>
                  <a:lnTo>
                    <a:pt x="982" y="1261"/>
                  </a:lnTo>
                  <a:lnTo>
                    <a:pt x="828" y="1261"/>
                  </a:lnTo>
                  <a:lnTo>
                    <a:pt x="736" y="1277"/>
                  </a:lnTo>
                  <a:lnTo>
                    <a:pt x="690" y="1277"/>
                  </a:lnTo>
                  <a:lnTo>
                    <a:pt x="659" y="1292"/>
                  </a:lnTo>
                  <a:lnTo>
                    <a:pt x="644" y="1292"/>
                  </a:lnTo>
                  <a:lnTo>
                    <a:pt x="644" y="1307"/>
                  </a:lnTo>
                  <a:lnTo>
                    <a:pt x="629" y="1338"/>
                  </a:lnTo>
                  <a:lnTo>
                    <a:pt x="598" y="1369"/>
                  </a:lnTo>
                  <a:lnTo>
                    <a:pt x="552" y="1323"/>
                  </a:lnTo>
                  <a:lnTo>
                    <a:pt x="521" y="1261"/>
                  </a:lnTo>
                  <a:lnTo>
                    <a:pt x="521" y="1184"/>
                  </a:lnTo>
                  <a:lnTo>
                    <a:pt x="537" y="1138"/>
                  </a:lnTo>
                  <a:lnTo>
                    <a:pt x="567" y="1061"/>
                  </a:lnTo>
                  <a:lnTo>
                    <a:pt x="583" y="954"/>
                  </a:lnTo>
                  <a:lnTo>
                    <a:pt x="598" y="769"/>
                  </a:lnTo>
                  <a:lnTo>
                    <a:pt x="598" y="538"/>
                  </a:lnTo>
                  <a:lnTo>
                    <a:pt x="613" y="554"/>
                  </a:lnTo>
                  <a:lnTo>
                    <a:pt x="613" y="415"/>
                  </a:lnTo>
                  <a:lnTo>
                    <a:pt x="598" y="354"/>
                  </a:lnTo>
                  <a:lnTo>
                    <a:pt x="567" y="261"/>
                  </a:lnTo>
                  <a:lnTo>
                    <a:pt x="567" y="246"/>
                  </a:lnTo>
                  <a:lnTo>
                    <a:pt x="583" y="231"/>
                  </a:lnTo>
                  <a:lnTo>
                    <a:pt x="613" y="231"/>
                  </a:lnTo>
                  <a:lnTo>
                    <a:pt x="675" y="261"/>
                  </a:lnTo>
                  <a:lnTo>
                    <a:pt x="905" y="231"/>
                  </a:lnTo>
                  <a:lnTo>
                    <a:pt x="1074" y="200"/>
                  </a:lnTo>
                  <a:lnTo>
                    <a:pt x="1181" y="169"/>
                  </a:lnTo>
                  <a:lnTo>
                    <a:pt x="1243" y="154"/>
                  </a:lnTo>
                  <a:lnTo>
                    <a:pt x="1273" y="138"/>
                  </a:lnTo>
                  <a:close/>
                  <a:moveTo>
                    <a:pt x="414" y="0"/>
                  </a:moveTo>
                  <a:lnTo>
                    <a:pt x="460" y="0"/>
                  </a:lnTo>
                  <a:lnTo>
                    <a:pt x="521" y="31"/>
                  </a:lnTo>
                  <a:lnTo>
                    <a:pt x="567" y="77"/>
                  </a:lnTo>
                  <a:lnTo>
                    <a:pt x="583" y="107"/>
                  </a:lnTo>
                  <a:lnTo>
                    <a:pt x="567" y="138"/>
                  </a:lnTo>
                  <a:lnTo>
                    <a:pt x="506" y="215"/>
                  </a:lnTo>
                  <a:lnTo>
                    <a:pt x="429" y="338"/>
                  </a:lnTo>
                  <a:lnTo>
                    <a:pt x="322" y="507"/>
                  </a:lnTo>
                  <a:lnTo>
                    <a:pt x="337" y="507"/>
                  </a:lnTo>
                  <a:lnTo>
                    <a:pt x="353" y="523"/>
                  </a:lnTo>
                  <a:lnTo>
                    <a:pt x="368" y="554"/>
                  </a:lnTo>
                  <a:lnTo>
                    <a:pt x="414" y="600"/>
                  </a:lnTo>
                  <a:lnTo>
                    <a:pt x="414" y="661"/>
                  </a:lnTo>
                  <a:lnTo>
                    <a:pt x="399" y="723"/>
                  </a:lnTo>
                  <a:lnTo>
                    <a:pt x="399" y="815"/>
                  </a:lnTo>
                  <a:lnTo>
                    <a:pt x="383" y="984"/>
                  </a:lnTo>
                  <a:lnTo>
                    <a:pt x="383" y="1307"/>
                  </a:lnTo>
                  <a:lnTo>
                    <a:pt x="353" y="1400"/>
                  </a:lnTo>
                  <a:lnTo>
                    <a:pt x="322" y="1431"/>
                  </a:lnTo>
                  <a:lnTo>
                    <a:pt x="307" y="1415"/>
                  </a:lnTo>
                  <a:lnTo>
                    <a:pt x="276" y="1400"/>
                  </a:lnTo>
                  <a:lnTo>
                    <a:pt x="260" y="1369"/>
                  </a:lnTo>
                  <a:lnTo>
                    <a:pt x="245" y="1323"/>
                  </a:lnTo>
                  <a:lnTo>
                    <a:pt x="245" y="1292"/>
                  </a:lnTo>
                  <a:lnTo>
                    <a:pt x="260" y="1231"/>
                  </a:lnTo>
                  <a:lnTo>
                    <a:pt x="276" y="1138"/>
                  </a:lnTo>
                  <a:lnTo>
                    <a:pt x="291" y="1015"/>
                  </a:lnTo>
                  <a:lnTo>
                    <a:pt x="307" y="846"/>
                  </a:lnTo>
                  <a:lnTo>
                    <a:pt x="307" y="707"/>
                  </a:lnTo>
                  <a:lnTo>
                    <a:pt x="291" y="631"/>
                  </a:lnTo>
                  <a:lnTo>
                    <a:pt x="260" y="554"/>
                  </a:lnTo>
                  <a:lnTo>
                    <a:pt x="245" y="584"/>
                  </a:lnTo>
                  <a:lnTo>
                    <a:pt x="199" y="631"/>
                  </a:lnTo>
                  <a:lnTo>
                    <a:pt x="138" y="707"/>
                  </a:lnTo>
                  <a:lnTo>
                    <a:pt x="76" y="769"/>
                  </a:lnTo>
                  <a:lnTo>
                    <a:pt x="15" y="800"/>
                  </a:lnTo>
                  <a:lnTo>
                    <a:pt x="0" y="800"/>
                  </a:lnTo>
                  <a:lnTo>
                    <a:pt x="0" y="784"/>
                  </a:lnTo>
                  <a:lnTo>
                    <a:pt x="30" y="754"/>
                  </a:lnTo>
                  <a:lnTo>
                    <a:pt x="168" y="569"/>
                  </a:lnTo>
                  <a:lnTo>
                    <a:pt x="276" y="415"/>
                  </a:lnTo>
                  <a:lnTo>
                    <a:pt x="353" y="277"/>
                  </a:lnTo>
                  <a:lnTo>
                    <a:pt x="414" y="154"/>
                  </a:lnTo>
                  <a:lnTo>
                    <a:pt x="429" y="92"/>
                  </a:lnTo>
                  <a:lnTo>
                    <a:pt x="429" y="46"/>
                  </a:lnTo>
                  <a:lnTo>
                    <a:pt x="414" y="31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8" name="Freeform 214"/>
            <p:cNvSpPr>
              <a:spLocks noEditPoints="1"/>
            </p:cNvSpPr>
            <p:nvPr/>
          </p:nvSpPr>
          <p:spPr bwMode="auto">
            <a:xfrm>
              <a:off x="34364" y="35006"/>
              <a:ext cx="1365" cy="1354"/>
            </a:xfrm>
            <a:custGeom>
              <a:avLst/>
              <a:gdLst/>
              <a:ahLst/>
              <a:cxnLst>
                <a:cxn ang="0">
                  <a:pos x="936" y="739"/>
                </a:cxn>
                <a:cxn ang="0">
                  <a:pos x="1105" y="892"/>
                </a:cxn>
                <a:cxn ang="0">
                  <a:pos x="1028" y="908"/>
                </a:cxn>
                <a:cxn ang="0">
                  <a:pos x="813" y="739"/>
                </a:cxn>
                <a:cxn ang="0">
                  <a:pos x="567" y="708"/>
                </a:cxn>
                <a:cxn ang="0">
                  <a:pos x="353" y="923"/>
                </a:cxn>
                <a:cxn ang="0">
                  <a:pos x="260" y="923"/>
                </a:cxn>
                <a:cxn ang="0">
                  <a:pos x="199" y="892"/>
                </a:cxn>
                <a:cxn ang="0">
                  <a:pos x="307" y="815"/>
                </a:cxn>
                <a:cxn ang="0">
                  <a:pos x="567" y="692"/>
                </a:cxn>
                <a:cxn ang="0">
                  <a:pos x="1258" y="585"/>
                </a:cxn>
                <a:cxn ang="0">
                  <a:pos x="1335" y="646"/>
                </a:cxn>
                <a:cxn ang="0">
                  <a:pos x="1365" y="692"/>
                </a:cxn>
                <a:cxn ang="0">
                  <a:pos x="1304" y="892"/>
                </a:cxn>
                <a:cxn ang="0">
                  <a:pos x="1197" y="1354"/>
                </a:cxn>
                <a:cxn ang="0">
                  <a:pos x="1135" y="1231"/>
                </a:cxn>
                <a:cxn ang="0">
                  <a:pos x="1151" y="1139"/>
                </a:cxn>
                <a:cxn ang="0">
                  <a:pos x="1120" y="1077"/>
                </a:cxn>
                <a:cxn ang="0">
                  <a:pos x="782" y="1108"/>
                </a:cxn>
                <a:cxn ang="0">
                  <a:pos x="199" y="1246"/>
                </a:cxn>
                <a:cxn ang="0">
                  <a:pos x="61" y="1292"/>
                </a:cxn>
                <a:cxn ang="0">
                  <a:pos x="0" y="1246"/>
                </a:cxn>
                <a:cxn ang="0">
                  <a:pos x="46" y="1139"/>
                </a:cxn>
                <a:cxn ang="0">
                  <a:pos x="76" y="954"/>
                </a:cxn>
                <a:cxn ang="0">
                  <a:pos x="0" y="646"/>
                </a:cxn>
                <a:cxn ang="0">
                  <a:pos x="46" y="631"/>
                </a:cxn>
                <a:cxn ang="0">
                  <a:pos x="168" y="723"/>
                </a:cxn>
                <a:cxn ang="0">
                  <a:pos x="199" y="1154"/>
                </a:cxn>
                <a:cxn ang="0">
                  <a:pos x="552" y="1077"/>
                </a:cxn>
                <a:cxn ang="0">
                  <a:pos x="1197" y="877"/>
                </a:cxn>
                <a:cxn ang="0">
                  <a:pos x="1166" y="569"/>
                </a:cxn>
                <a:cxn ang="0">
                  <a:pos x="337" y="492"/>
                </a:cxn>
                <a:cxn ang="0">
                  <a:pos x="475" y="585"/>
                </a:cxn>
                <a:cxn ang="0">
                  <a:pos x="475" y="646"/>
                </a:cxn>
                <a:cxn ang="0">
                  <a:pos x="291" y="554"/>
                </a:cxn>
                <a:cxn ang="0">
                  <a:pos x="245" y="477"/>
                </a:cxn>
                <a:cxn ang="0">
                  <a:pos x="1105" y="415"/>
                </a:cxn>
                <a:cxn ang="0">
                  <a:pos x="1012" y="323"/>
                </a:cxn>
                <a:cxn ang="0">
                  <a:pos x="1089" y="400"/>
                </a:cxn>
                <a:cxn ang="0">
                  <a:pos x="1012" y="477"/>
                </a:cxn>
                <a:cxn ang="0">
                  <a:pos x="782" y="615"/>
                </a:cxn>
                <a:cxn ang="0">
                  <a:pos x="936" y="415"/>
                </a:cxn>
                <a:cxn ang="0">
                  <a:pos x="844" y="0"/>
                </a:cxn>
                <a:cxn ang="0">
                  <a:pos x="936" y="46"/>
                </a:cxn>
                <a:cxn ang="0">
                  <a:pos x="1012" y="123"/>
                </a:cxn>
                <a:cxn ang="0">
                  <a:pos x="1012" y="169"/>
                </a:cxn>
                <a:cxn ang="0">
                  <a:pos x="813" y="277"/>
                </a:cxn>
                <a:cxn ang="0">
                  <a:pos x="752" y="615"/>
                </a:cxn>
                <a:cxn ang="0">
                  <a:pos x="690" y="1015"/>
                </a:cxn>
                <a:cxn ang="0">
                  <a:pos x="583" y="1000"/>
                </a:cxn>
                <a:cxn ang="0">
                  <a:pos x="521" y="908"/>
                </a:cxn>
                <a:cxn ang="0">
                  <a:pos x="521" y="892"/>
                </a:cxn>
                <a:cxn ang="0">
                  <a:pos x="644" y="892"/>
                </a:cxn>
                <a:cxn ang="0">
                  <a:pos x="675" y="662"/>
                </a:cxn>
                <a:cxn ang="0">
                  <a:pos x="552" y="369"/>
                </a:cxn>
                <a:cxn ang="0">
                  <a:pos x="613" y="339"/>
                </a:cxn>
                <a:cxn ang="0">
                  <a:pos x="813" y="123"/>
                </a:cxn>
                <a:cxn ang="0">
                  <a:pos x="429" y="215"/>
                </a:cxn>
                <a:cxn ang="0">
                  <a:pos x="291" y="215"/>
                </a:cxn>
                <a:cxn ang="0">
                  <a:pos x="245" y="123"/>
                </a:cxn>
                <a:cxn ang="0">
                  <a:pos x="644" y="62"/>
                </a:cxn>
              </a:cxnLst>
              <a:rect l="0" t="0" r="r" b="b"/>
              <a:pathLst>
                <a:path w="1365" h="1354">
                  <a:moveTo>
                    <a:pt x="813" y="708"/>
                  </a:moveTo>
                  <a:lnTo>
                    <a:pt x="828" y="708"/>
                  </a:lnTo>
                  <a:lnTo>
                    <a:pt x="936" y="739"/>
                  </a:lnTo>
                  <a:lnTo>
                    <a:pt x="1028" y="769"/>
                  </a:lnTo>
                  <a:lnTo>
                    <a:pt x="1089" y="815"/>
                  </a:lnTo>
                  <a:lnTo>
                    <a:pt x="1105" y="892"/>
                  </a:lnTo>
                  <a:lnTo>
                    <a:pt x="1074" y="923"/>
                  </a:lnTo>
                  <a:lnTo>
                    <a:pt x="1074" y="939"/>
                  </a:lnTo>
                  <a:lnTo>
                    <a:pt x="1028" y="908"/>
                  </a:lnTo>
                  <a:lnTo>
                    <a:pt x="951" y="846"/>
                  </a:lnTo>
                  <a:lnTo>
                    <a:pt x="828" y="754"/>
                  </a:lnTo>
                  <a:lnTo>
                    <a:pt x="813" y="739"/>
                  </a:lnTo>
                  <a:lnTo>
                    <a:pt x="813" y="708"/>
                  </a:lnTo>
                  <a:close/>
                  <a:moveTo>
                    <a:pt x="567" y="692"/>
                  </a:moveTo>
                  <a:lnTo>
                    <a:pt x="567" y="708"/>
                  </a:lnTo>
                  <a:lnTo>
                    <a:pt x="399" y="877"/>
                  </a:lnTo>
                  <a:lnTo>
                    <a:pt x="368" y="892"/>
                  </a:lnTo>
                  <a:lnTo>
                    <a:pt x="353" y="923"/>
                  </a:lnTo>
                  <a:lnTo>
                    <a:pt x="337" y="939"/>
                  </a:lnTo>
                  <a:lnTo>
                    <a:pt x="322" y="939"/>
                  </a:lnTo>
                  <a:lnTo>
                    <a:pt x="260" y="923"/>
                  </a:lnTo>
                  <a:lnTo>
                    <a:pt x="230" y="908"/>
                  </a:lnTo>
                  <a:lnTo>
                    <a:pt x="214" y="892"/>
                  </a:lnTo>
                  <a:lnTo>
                    <a:pt x="199" y="892"/>
                  </a:lnTo>
                  <a:lnTo>
                    <a:pt x="199" y="862"/>
                  </a:lnTo>
                  <a:lnTo>
                    <a:pt x="214" y="846"/>
                  </a:lnTo>
                  <a:lnTo>
                    <a:pt x="307" y="815"/>
                  </a:lnTo>
                  <a:lnTo>
                    <a:pt x="414" y="754"/>
                  </a:lnTo>
                  <a:lnTo>
                    <a:pt x="506" y="708"/>
                  </a:lnTo>
                  <a:lnTo>
                    <a:pt x="567" y="692"/>
                  </a:lnTo>
                  <a:close/>
                  <a:moveTo>
                    <a:pt x="1166" y="569"/>
                  </a:moveTo>
                  <a:lnTo>
                    <a:pt x="1227" y="569"/>
                  </a:lnTo>
                  <a:lnTo>
                    <a:pt x="1258" y="585"/>
                  </a:lnTo>
                  <a:lnTo>
                    <a:pt x="1289" y="615"/>
                  </a:lnTo>
                  <a:lnTo>
                    <a:pt x="1319" y="631"/>
                  </a:lnTo>
                  <a:lnTo>
                    <a:pt x="1335" y="646"/>
                  </a:lnTo>
                  <a:lnTo>
                    <a:pt x="1350" y="646"/>
                  </a:lnTo>
                  <a:lnTo>
                    <a:pt x="1365" y="662"/>
                  </a:lnTo>
                  <a:lnTo>
                    <a:pt x="1365" y="692"/>
                  </a:lnTo>
                  <a:lnTo>
                    <a:pt x="1350" y="708"/>
                  </a:lnTo>
                  <a:lnTo>
                    <a:pt x="1319" y="769"/>
                  </a:lnTo>
                  <a:lnTo>
                    <a:pt x="1304" y="892"/>
                  </a:lnTo>
                  <a:lnTo>
                    <a:pt x="1273" y="1200"/>
                  </a:lnTo>
                  <a:lnTo>
                    <a:pt x="1243" y="1308"/>
                  </a:lnTo>
                  <a:lnTo>
                    <a:pt x="1197" y="1354"/>
                  </a:lnTo>
                  <a:lnTo>
                    <a:pt x="1181" y="1339"/>
                  </a:lnTo>
                  <a:lnTo>
                    <a:pt x="1151" y="1277"/>
                  </a:lnTo>
                  <a:lnTo>
                    <a:pt x="1135" y="1231"/>
                  </a:lnTo>
                  <a:lnTo>
                    <a:pt x="1135" y="1185"/>
                  </a:lnTo>
                  <a:lnTo>
                    <a:pt x="1151" y="1154"/>
                  </a:lnTo>
                  <a:lnTo>
                    <a:pt x="1151" y="1139"/>
                  </a:lnTo>
                  <a:lnTo>
                    <a:pt x="1166" y="1092"/>
                  </a:lnTo>
                  <a:lnTo>
                    <a:pt x="1151" y="1092"/>
                  </a:lnTo>
                  <a:lnTo>
                    <a:pt x="1120" y="1077"/>
                  </a:lnTo>
                  <a:lnTo>
                    <a:pt x="1089" y="1077"/>
                  </a:lnTo>
                  <a:lnTo>
                    <a:pt x="966" y="1092"/>
                  </a:lnTo>
                  <a:lnTo>
                    <a:pt x="782" y="1108"/>
                  </a:lnTo>
                  <a:lnTo>
                    <a:pt x="583" y="1139"/>
                  </a:lnTo>
                  <a:lnTo>
                    <a:pt x="368" y="1185"/>
                  </a:lnTo>
                  <a:lnTo>
                    <a:pt x="199" y="1246"/>
                  </a:lnTo>
                  <a:lnTo>
                    <a:pt x="107" y="1292"/>
                  </a:lnTo>
                  <a:lnTo>
                    <a:pt x="92" y="1308"/>
                  </a:lnTo>
                  <a:lnTo>
                    <a:pt x="61" y="1292"/>
                  </a:lnTo>
                  <a:lnTo>
                    <a:pt x="46" y="1292"/>
                  </a:lnTo>
                  <a:lnTo>
                    <a:pt x="30" y="1262"/>
                  </a:lnTo>
                  <a:lnTo>
                    <a:pt x="0" y="1246"/>
                  </a:lnTo>
                  <a:lnTo>
                    <a:pt x="0" y="1215"/>
                  </a:lnTo>
                  <a:lnTo>
                    <a:pt x="15" y="1185"/>
                  </a:lnTo>
                  <a:lnTo>
                    <a:pt x="46" y="1139"/>
                  </a:lnTo>
                  <a:lnTo>
                    <a:pt x="76" y="1046"/>
                  </a:lnTo>
                  <a:lnTo>
                    <a:pt x="92" y="908"/>
                  </a:lnTo>
                  <a:lnTo>
                    <a:pt x="76" y="954"/>
                  </a:lnTo>
                  <a:lnTo>
                    <a:pt x="61" y="800"/>
                  </a:lnTo>
                  <a:lnTo>
                    <a:pt x="15" y="692"/>
                  </a:lnTo>
                  <a:lnTo>
                    <a:pt x="0" y="646"/>
                  </a:lnTo>
                  <a:lnTo>
                    <a:pt x="0" y="631"/>
                  </a:lnTo>
                  <a:lnTo>
                    <a:pt x="30" y="615"/>
                  </a:lnTo>
                  <a:lnTo>
                    <a:pt x="46" y="631"/>
                  </a:lnTo>
                  <a:lnTo>
                    <a:pt x="92" y="631"/>
                  </a:lnTo>
                  <a:lnTo>
                    <a:pt x="138" y="677"/>
                  </a:lnTo>
                  <a:lnTo>
                    <a:pt x="168" y="723"/>
                  </a:lnTo>
                  <a:lnTo>
                    <a:pt x="168" y="1139"/>
                  </a:lnTo>
                  <a:lnTo>
                    <a:pt x="184" y="1154"/>
                  </a:lnTo>
                  <a:lnTo>
                    <a:pt x="199" y="1154"/>
                  </a:lnTo>
                  <a:lnTo>
                    <a:pt x="245" y="1139"/>
                  </a:lnTo>
                  <a:lnTo>
                    <a:pt x="368" y="1108"/>
                  </a:lnTo>
                  <a:lnTo>
                    <a:pt x="552" y="1077"/>
                  </a:lnTo>
                  <a:lnTo>
                    <a:pt x="828" y="1046"/>
                  </a:lnTo>
                  <a:lnTo>
                    <a:pt x="1181" y="1015"/>
                  </a:lnTo>
                  <a:lnTo>
                    <a:pt x="1197" y="877"/>
                  </a:lnTo>
                  <a:lnTo>
                    <a:pt x="1197" y="692"/>
                  </a:lnTo>
                  <a:lnTo>
                    <a:pt x="1166" y="600"/>
                  </a:lnTo>
                  <a:lnTo>
                    <a:pt x="1166" y="569"/>
                  </a:lnTo>
                  <a:close/>
                  <a:moveTo>
                    <a:pt x="245" y="477"/>
                  </a:moveTo>
                  <a:lnTo>
                    <a:pt x="291" y="477"/>
                  </a:lnTo>
                  <a:lnTo>
                    <a:pt x="337" y="492"/>
                  </a:lnTo>
                  <a:lnTo>
                    <a:pt x="399" y="508"/>
                  </a:lnTo>
                  <a:lnTo>
                    <a:pt x="445" y="523"/>
                  </a:lnTo>
                  <a:lnTo>
                    <a:pt x="475" y="585"/>
                  </a:lnTo>
                  <a:lnTo>
                    <a:pt x="491" y="600"/>
                  </a:lnTo>
                  <a:lnTo>
                    <a:pt x="491" y="631"/>
                  </a:lnTo>
                  <a:lnTo>
                    <a:pt x="475" y="646"/>
                  </a:lnTo>
                  <a:lnTo>
                    <a:pt x="445" y="646"/>
                  </a:lnTo>
                  <a:lnTo>
                    <a:pt x="429" y="631"/>
                  </a:lnTo>
                  <a:lnTo>
                    <a:pt x="291" y="554"/>
                  </a:lnTo>
                  <a:lnTo>
                    <a:pt x="260" y="539"/>
                  </a:lnTo>
                  <a:lnTo>
                    <a:pt x="245" y="508"/>
                  </a:lnTo>
                  <a:lnTo>
                    <a:pt x="245" y="477"/>
                  </a:lnTo>
                  <a:close/>
                  <a:moveTo>
                    <a:pt x="1120" y="400"/>
                  </a:moveTo>
                  <a:lnTo>
                    <a:pt x="1120" y="415"/>
                  </a:lnTo>
                  <a:lnTo>
                    <a:pt x="1105" y="415"/>
                  </a:lnTo>
                  <a:lnTo>
                    <a:pt x="1120" y="400"/>
                  </a:lnTo>
                  <a:close/>
                  <a:moveTo>
                    <a:pt x="966" y="323"/>
                  </a:moveTo>
                  <a:lnTo>
                    <a:pt x="1012" y="323"/>
                  </a:lnTo>
                  <a:lnTo>
                    <a:pt x="1043" y="354"/>
                  </a:lnTo>
                  <a:lnTo>
                    <a:pt x="1074" y="369"/>
                  </a:lnTo>
                  <a:lnTo>
                    <a:pt x="1089" y="400"/>
                  </a:lnTo>
                  <a:lnTo>
                    <a:pt x="1105" y="415"/>
                  </a:lnTo>
                  <a:lnTo>
                    <a:pt x="1089" y="431"/>
                  </a:lnTo>
                  <a:lnTo>
                    <a:pt x="1012" y="477"/>
                  </a:lnTo>
                  <a:lnTo>
                    <a:pt x="920" y="539"/>
                  </a:lnTo>
                  <a:lnTo>
                    <a:pt x="798" y="615"/>
                  </a:lnTo>
                  <a:lnTo>
                    <a:pt x="782" y="615"/>
                  </a:lnTo>
                  <a:lnTo>
                    <a:pt x="782" y="600"/>
                  </a:lnTo>
                  <a:lnTo>
                    <a:pt x="874" y="492"/>
                  </a:lnTo>
                  <a:lnTo>
                    <a:pt x="936" y="415"/>
                  </a:lnTo>
                  <a:lnTo>
                    <a:pt x="966" y="354"/>
                  </a:lnTo>
                  <a:lnTo>
                    <a:pt x="966" y="323"/>
                  </a:lnTo>
                  <a:close/>
                  <a:moveTo>
                    <a:pt x="844" y="0"/>
                  </a:moveTo>
                  <a:lnTo>
                    <a:pt x="874" y="0"/>
                  </a:lnTo>
                  <a:lnTo>
                    <a:pt x="905" y="15"/>
                  </a:lnTo>
                  <a:lnTo>
                    <a:pt x="936" y="46"/>
                  </a:lnTo>
                  <a:lnTo>
                    <a:pt x="966" y="62"/>
                  </a:lnTo>
                  <a:lnTo>
                    <a:pt x="997" y="92"/>
                  </a:lnTo>
                  <a:lnTo>
                    <a:pt x="1012" y="123"/>
                  </a:lnTo>
                  <a:lnTo>
                    <a:pt x="1028" y="139"/>
                  </a:lnTo>
                  <a:lnTo>
                    <a:pt x="1028" y="154"/>
                  </a:lnTo>
                  <a:lnTo>
                    <a:pt x="1012" y="169"/>
                  </a:lnTo>
                  <a:lnTo>
                    <a:pt x="982" y="185"/>
                  </a:lnTo>
                  <a:lnTo>
                    <a:pt x="905" y="215"/>
                  </a:lnTo>
                  <a:lnTo>
                    <a:pt x="813" y="277"/>
                  </a:lnTo>
                  <a:lnTo>
                    <a:pt x="660" y="369"/>
                  </a:lnTo>
                  <a:lnTo>
                    <a:pt x="721" y="462"/>
                  </a:lnTo>
                  <a:lnTo>
                    <a:pt x="752" y="615"/>
                  </a:lnTo>
                  <a:lnTo>
                    <a:pt x="767" y="785"/>
                  </a:lnTo>
                  <a:lnTo>
                    <a:pt x="752" y="923"/>
                  </a:lnTo>
                  <a:lnTo>
                    <a:pt x="690" y="1015"/>
                  </a:lnTo>
                  <a:lnTo>
                    <a:pt x="644" y="1046"/>
                  </a:lnTo>
                  <a:lnTo>
                    <a:pt x="598" y="1031"/>
                  </a:lnTo>
                  <a:lnTo>
                    <a:pt x="583" y="1000"/>
                  </a:lnTo>
                  <a:lnTo>
                    <a:pt x="567" y="954"/>
                  </a:lnTo>
                  <a:lnTo>
                    <a:pt x="537" y="939"/>
                  </a:lnTo>
                  <a:lnTo>
                    <a:pt x="521" y="908"/>
                  </a:lnTo>
                  <a:lnTo>
                    <a:pt x="506" y="908"/>
                  </a:lnTo>
                  <a:lnTo>
                    <a:pt x="506" y="892"/>
                  </a:lnTo>
                  <a:lnTo>
                    <a:pt x="521" y="892"/>
                  </a:lnTo>
                  <a:lnTo>
                    <a:pt x="552" y="908"/>
                  </a:lnTo>
                  <a:lnTo>
                    <a:pt x="629" y="908"/>
                  </a:lnTo>
                  <a:lnTo>
                    <a:pt x="644" y="892"/>
                  </a:lnTo>
                  <a:lnTo>
                    <a:pt x="660" y="862"/>
                  </a:lnTo>
                  <a:lnTo>
                    <a:pt x="675" y="815"/>
                  </a:lnTo>
                  <a:lnTo>
                    <a:pt x="675" y="662"/>
                  </a:lnTo>
                  <a:lnTo>
                    <a:pt x="660" y="554"/>
                  </a:lnTo>
                  <a:lnTo>
                    <a:pt x="613" y="446"/>
                  </a:lnTo>
                  <a:lnTo>
                    <a:pt x="552" y="369"/>
                  </a:lnTo>
                  <a:lnTo>
                    <a:pt x="537" y="354"/>
                  </a:lnTo>
                  <a:lnTo>
                    <a:pt x="552" y="339"/>
                  </a:lnTo>
                  <a:lnTo>
                    <a:pt x="613" y="339"/>
                  </a:lnTo>
                  <a:lnTo>
                    <a:pt x="629" y="354"/>
                  </a:lnTo>
                  <a:lnTo>
                    <a:pt x="813" y="139"/>
                  </a:lnTo>
                  <a:lnTo>
                    <a:pt x="813" y="123"/>
                  </a:lnTo>
                  <a:lnTo>
                    <a:pt x="798" y="108"/>
                  </a:lnTo>
                  <a:lnTo>
                    <a:pt x="752" y="108"/>
                  </a:lnTo>
                  <a:lnTo>
                    <a:pt x="429" y="215"/>
                  </a:lnTo>
                  <a:lnTo>
                    <a:pt x="414" y="231"/>
                  </a:lnTo>
                  <a:lnTo>
                    <a:pt x="337" y="231"/>
                  </a:lnTo>
                  <a:lnTo>
                    <a:pt x="291" y="215"/>
                  </a:lnTo>
                  <a:lnTo>
                    <a:pt x="276" y="185"/>
                  </a:lnTo>
                  <a:lnTo>
                    <a:pt x="245" y="169"/>
                  </a:lnTo>
                  <a:lnTo>
                    <a:pt x="245" y="123"/>
                  </a:lnTo>
                  <a:lnTo>
                    <a:pt x="337" y="123"/>
                  </a:lnTo>
                  <a:lnTo>
                    <a:pt x="491" y="108"/>
                  </a:lnTo>
                  <a:lnTo>
                    <a:pt x="644" y="62"/>
                  </a:lnTo>
                  <a:lnTo>
                    <a:pt x="767" y="15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9" name="Freeform 215"/>
            <p:cNvSpPr>
              <a:spLocks noEditPoints="1"/>
            </p:cNvSpPr>
            <p:nvPr/>
          </p:nvSpPr>
          <p:spPr bwMode="auto">
            <a:xfrm>
              <a:off x="35990" y="34945"/>
              <a:ext cx="1581" cy="1569"/>
            </a:xfrm>
            <a:custGeom>
              <a:avLst/>
              <a:gdLst/>
              <a:ahLst/>
              <a:cxnLst>
                <a:cxn ang="0">
                  <a:pos x="537" y="1061"/>
                </a:cxn>
                <a:cxn ang="0">
                  <a:pos x="353" y="723"/>
                </a:cxn>
                <a:cxn ang="0">
                  <a:pos x="645" y="661"/>
                </a:cxn>
                <a:cxn ang="0">
                  <a:pos x="338" y="446"/>
                </a:cxn>
                <a:cxn ang="0">
                  <a:pos x="461" y="415"/>
                </a:cxn>
                <a:cxn ang="0">
                  <a:pos x="537" y="492"/>
                </a:cxn>
                <a:cxn ang="0">
                  <a:pos x="369" y="276"/>
                </a:cxn>
                <a:cxn ang="0">
                  <a:pos x="369" y="276"/>
                </a:cxn>
                <a:cxn ang="0">
                  <a:pos x="568" y="246"/>
                </a:cxn>
                <a:cxn ang="0">
                  <a:pos x="1182" y="123"/>
                </a:cxn>
                <a:cxn ang="0">
                  <a:pos x="983" y="600"/>
                </a:cxn>
                <a:cxn ang="0">
                  <a:pos x="1474" y="523"/>
                </a:cxn>
                <a:cxn ang="0">
                  <a:pos x="1167" y="661"/>
                </a:cxn>
                <a:cxn ang="0">
                  <a:pos x="1105" y="1107"/>
                </a:cxn>
                <a:cxn ang="0">
                  <a:pos x="1520" y="1446"/>
                </a:cxn>
                <a:cxn ang="0">
                  <a:pos x="1044" y="1200"/>
                </a:cxn>
                <a:cxn ang="0">
                  <a:pos x="722" y="1307"/>
                </a:cxn>
                <a:cxn ang="0">
                  <a:pos x="921" y="969"/>
                </a:cxn>
                <a:cxn ang="0">
                  <a:pos x="814" y="815"/>
                </a:cxn>
                <a:cxn ang="0">
                  <a:pos x="1075" y="923"/>
                </a:cxn>
                <a:cxn ang="0">
                  <a:pos x="921" y="692"/>
                </a:cxn>
                <a:cxn ang="0">
                  <a:pos x="1029" y="276"/>
                </a:cxn>
                <a:cxn ang="0">
                  <a:pos x="1013" y="46"/>
                </a:cxn>
                <a:cxn ang="0">
                  <a:pos x="584" y="76"/>
                </a:cxn>
                <a:cxn ang="0">
                  <a:pos x="537" y="230"/>
                </a:cxn>
                <a:cxn ang="0">
                  <a:pos x="706" y="230"/>
                </a:cxn>
                <a:cxn ang="0">
                  <a:pos x="829" y="369"/>
                </a:cxn>
                <a:cxn ang="0">
                  <a:pos x="936" y="430"/>
                </a:cxn>
                <a:cxn ang="0">
                  <a:pos x="706" y="630"/>
                </a:cxn>
                <a:cxn ang="0">
                  <a:pos x="522" y="815"/>
                </a:cxn>
                <a:cxn ang="0">
                  <a:pos x="676" y="661"/>
                </a:cxn>
                <a:cxn ang="0">
                  <a:pos x="844" y="707"/>
                </a:cxn>
                <a:cxn ang="0">
                  <a:pos x="860" y="769"/>
                </a:cxn>
                <a:cxn ang="0">
                  <a:pos x="783" y="907"/>
                </a:cxn>
                <a:cxn ang="0">
                  <a:pos x="537" y="1030"/>
                </a:cxn>
                <a:cxn ang="0">
                  <a:pos x="384" y="1153"/>
                </a:cxn>
                <a:cxn ang="0">
                  <a:pos x="584" y="1107"/>
                </a:cxn>
                <a:cxn ang="0">
                  <a:pos x="752" y="1046"/>
                </a:cxn>
                <a:cxn ang="0">
                  <a:pos x="722" y="1138"/>
                </a:cxn>
                <a:cxn ang="0">
                  <a:pos x="768" y="1430"/>
                </a:cxn>
                <a:cxn ang="0">
                  <a:pos x="783" y="1569"/>
                </a:cxn>
                <a:cxn ang="0">
                  <a:pos x="384" y="1430"/>
                </a:cxn>
                <a:cxn ang="0">
                  <a:pos x="461" y="1307"/>
                </a:cxn>
                <a:cxn ang="0">
                  <a:pos x="353" y="1107"/>
                </a:cxn>
                <a:cxn ang="0">
                  <a:pos x="16" y="1107"/>
                </a:cxn>
                <a:cxn ang="0">
                  <a:pos x="169" y="1076"/>
                </a:cxn>
                <a:cxn ang="0">
                  <a:pos x="369" y="923"/>
                </a:cxn>
                <a:cxn ang="0">
                  <a:pos x="261" y="923"/>
                </a:cxn>
                <a:cxn ang="0">
                  <a:pos x="277" y="738"/>
                </a:cxn>
                <a:cxn ang="0">
                  <a:pos x="445" y="846"/>
                </a:cxn>
                <a:cxn ang="0">
                  <a:pos x="384" y="661"/>
                </a:cxn>
                <a:cxn ang="0">
                  <a:pos x="246" y="507"/>
                </a:cxn>
                <a:cxn ang="0">
                  <a:pos x="261" y="446"/>
                </a:cxn>
                <a:cxn ang="0">
                  <a:pos x="338" y="276"/>
                </a:cxn>
                <a:cxn ang="0">
                  <a:pos x="461" y="369"/>
                </a:cxn>
                <a:cxn ang="0">
                  <a:pos x="430" y="0"/>
                </a:cxn>
              </a:cxnLst>
              <a:rect l="0" t="0" r="r" b="b"/>
              <a:pathLst>
                <a:path w="1581" h="1569">
                  <a:moveTo>
                    <a:pt x="599" y="1046"/>
                  </a:moveTo>
                  <a:lnTo>
                    <a:pt x="599" y="1076"/>
                  </a:lnTo>
                  <a:lnTo>
                    <a:pt x="553" y="1076"/>
                  </a:lnTo>
                  <a:lnTo>
                    <a:pt x="491" y="1092"/>
                  </a:lnTo>
                  <a:lnTo>
                    <a:pt x="507" y="1061"/>
                  </a:lnTo>
                  <a:lnTo>
                    <a:pt x="537" y="1061"/>
                  </a:lnTo>
                  <a:lnTo>
                    <a:pt x="599" y="1046"/>
                  </a:lnTo>
                  <a:close/>
                  <a:moveTo>
                    <a:pt x="353" y="723"/>
                  </a:moveTo>
                  <a:lnTo>
                    <a:pt x="369" y="723"/>
                  </a:lnTo>
                  <a:lnTo>
                    <a:pt x="307" y="738"/>
                  </a:lnTo>
                  <a:lnTo>
                    <a:pt x="277" y="738"/>
                  </a:lnTo>
                  <a:lnTo>
                    <a:pt x="353" y="723"/>
                  </a:lnTo>
                  <a:close/>
                  <a:moveTo>
                    <a:pt x="445" y="707"/>
                  </a:moveTo>
                  <a:lnTo>
                    <a:pt x="445" y="723"/>
                  </a:lnTo>
                  <a:lnTo>
                    <a:pt x="369" y="723"/>
                  </a:lnTo>
                  <a:lnTo>
                    <a:pt x="445" y="707"/>
                  </a:lnTo>
                  <a:close/>
                  <a:moveTo>
                    <a:pt x="584" y="661"/>
                  </a:moveTo>
                  <a:lnTo>
                    <a:pt x="645" y="661"/>
                  </a:lnTo>
                  <a:lnTo>
                    <a:pt x="568" y="692"/>
                  </a:lnTo>
                  <a:lnTo>
                    <a:pt x="568" y="676"/>
                  </a:lnTo>
                  <a:lnTo>
                    <a:pt x="584" y="661"/>
                  </a:lnTo>
                  <a:close/>
                  <a:moveTo>
                    <a:pt x="415" y="415"/>
                  </a:moveTo>
                  <a:lnTo>
                    <a:pt x="384" y="430"/>
                  </a:lnTo>
                  <a:lnTo>
                    <a:pt x="338" y="446"/>
                  </a:lnTo>
                  <a:lnTo>
                    <a:pt x="353" y="492"/>
                  </a:lnTo>
                  <a:lnTo>
                    <a:pt x="353" y="538"/>
                  </a:lnTo>
                  <a:lnTo>
                    <a:pt x="384" y="523"/>
                  </a:lnTo>
                  <a:lnTo>
                    <a:pt x="415" y="523"/>
                  </a:lnTo>
                  <a:lnTo>
                    <a:pt x="461" y="507"/>
                  </a:lnTo>
                  <a:lnTo>
                    <a:pt x="461" y="415"/>
                  </a:lnTo>
                  <a:lnTo>
                    <a:pt x="415" y="415"/>
                  </a:lnTo>
                  <a:close/>
                  <a:moveTo>
                    <a:pt x="691" y="384"/>
                  </a:moveTo>
                  <a:lnTo>
                    <a:pt x="630" y="400"/>
                  </a:lnTo>
                  <a:lnTo>
                    <a:pt x="553" y="400"/>
                  </a:lnTo>
                  <a:lnTo>
                    <a:pt x="537" y="415"/>
                  </a:lnTo>
                  <a:lnTo>
                    <a:pt x="537" y="492"/>
                  </a:lnTo>
                  <a:lnTo>
                    <a:pt x="584" y="476"/>
                  </a:lnTo>
                  <a:lnTo>
                    <a:pt x="645" y="476"/>
                  </a:lnTo>
                  <a:lnTo>
                    <a:pt x="676" y="446"/>
                  </a:lnTo>
                  <a:lnTo>
                    <a:pt x="691" y="384"/>
                  </a:lnTo>
                  <a:close/>
                  <a:moveTo>
                    <a:pt x="353" y="276"/>
                  </a:moveTo>
                  <a:lnTo>
                    <a:pt x="369" y="276"/>
                  </a:lnTo>
                  <a:lnTo>
                    <a:pt x="338" y="276"/>
                  </a:lnTo>
                  <a:lnTo>
                    <a:pt x="353" y="276"/>
                  </a:lnTo>
                  <a:close/>
                  <a:moveTo>
                    <a:pt x="415" y="261"/>
                  </a:moveTo>
                  <a:lnTo>
                    <a:pt x="461" y="261"/>
                  </a:lnTo>
                  <a:lnTo>
                    <a:pt x="399" y="276"/>
                  </a:lnTo>
                  <a:lnTo>
                    <a:pt x="369" y="276"/>
                  </a:lnTo>
                  <a:lnTo>
                    <a:pt x="415" y="261"/>
                  </a:lnTo>
                  <a:close/>
                  <a:moveTo>
                    <a:pt x="584" y="215"/>
                  </a:moveTo>
                  <a:lnTo>
                    <a:pt x="691" y="215"/>
                  </a:lnTo>
                  <a:lnTo>
                    <a:pt x="630" y="230"/>
                  </a:lnTo>
                  <a:lnTo>
                    <a:pt x="599" y="230"/>
                  </a:lnTo>
                  <a:lnTo>
                    <a:pt x="568" y="246"/>
                  </a:lnTo>
                  <a:lnTo>
                    <a:pt x="568" y="215"/>
                  </a:lnTo>
                  <a:lnTo>
                    <a:pt x="584" y="215"/>
                  </a:lnTo>
                  <a:close/>
                  <a:moveTo>
                    <a:pt x="1013" y="46"/>
                  </a:moveTo>
                  <a:lnTo>
                    <a:pt x="1075" y="46"/>
                  </a:lnTo>
                  <a:lnTo>
                    <a:pt x="1167" y="92"/>
                  </a:lnTo>
                  <a:lnTo>
                    <a:pt x="1182" y="123"/>
                  </a:lnTo>
                  <a:lnTo>
                    <a:pt x="1182" y="153"/>
                  </a:lnTo>
                  <a:lnTo>
                    <a:pt x="1167" y="184"/>
                  </a:lnTo>
                  <a:lnTo>
                    <a:pt x="1136" y="230"/>
                  </a:lnTo>
                  <a:lnTo>
                    <a:pt x="1105" y="323"/>
                  </a:lnTo>
                  <a:lnTo>
                    <a:pt x="1059" y="430"/>
                  </a:lnTo>
                  <a:lnTo>
                    <a:pt x="983" y="600"/>
                  </a:lnTo>
                  <a:lnTo>
                    <a:pt x="1167" y="553"/>
                  </a:lnTo>
                  <a:lnTo>
                    <a:pt x="1274" y="523"/>
                  </a:lnTo>
                  <a:lnTo>
                    <a:pt x="1336" y="507"/>
                  </a:lnTo>
                  <a:lnTo>
                    <a:pt x="1382" y="492"/>
                  </a:lnTo>
                  <a:lnTo>
                    <a:pt x="1412" y="492"/>
                  </a:lnTo>
                  <a:lnTo>
                    <a:pt x="1474" y="523"/>
                  </a:lnTo>
                  <a:lnTo>
                    <a:pt x="1489" y="538"/>
                  </a:lnTo>
                  <a:lnTo>
                    <a:pt x="1474" y="553"/>
                  </a:lnTo>
                  <a:lnTo>
                    <a:pt x="1428" y="569"/>
                  </a:lnTo>
                  <a:lnTo>
                    <a:pt x="1320" y="600"/>
                  </a:lnTo>
                  <a:lnTo>
                    <a:pt x="1151" y="646"/>
                  </a:lnTo>
                  <a:lnTo>
                    <a:pt x="1167" y="661"/>
                  </a:lnTo>
                  <a:lnTo>
                    <a:pt x="1197" y="661"/>
                  </a:lnTo>
                  <a:lnTo>
                    <a:pt x="1213" y="676"/>
                  </a:lnTo>
                  <a:lnTo>
                    <a:pt x="1213" y="707"/>
                  </a:lnTo>
                  <a:lnTo>
                    <a:pt x="1182" y="815"/>
                  </a:lnTo>
                  <a:lnTo>
                    <a:pt x="1167" y="953"/>
                  </a:lnTo>
                  <a:lnTo>
                    <a:pt x="1105" y="1107"/>
                  </a:lnTo>
                  <a:lnTo>
                    <a:pt x="1274" y="1246"/>
                  </a:lnTo>
                  <a:lnTo>
                    <a:pt x="1428" y="1338"/>
                  </a:lnTo>
                  <a:lnTo>
                    <a:pt x="1535" y="1400"/>
                  </a:lnTo>
                  <a:lnTo>
                    <a:pt x="1581" y="1430"/>
                  </a:lnTo>
                  <a:lnTo>
                    <a:pt x="1581" y="1446"/>
                  </a:lnTo>
                  <a:lnTo>
                    <a:pt x="1520" y="1446"/>
                  </a:lnTo>
                  <a:lnTo>
                    <a:pt x="1336" y="1461"/>
                  </a:lnTo>
                  <a:lnTo>
                    <a:pt x="1289" y="1461"/>
                  </a:lnTo>
                  <a:lnTo>
                    <a:pt x="1259" y="1446"/>
                  </a:lnTo>
                  <a:lnTo>
                    <a:pt x="1197" y="1400"/>
                  </a:lnTo>
                  <a:lnTo>
                    <a:pt x="1136" y="1323"/>
                  </a:lnTo>
                  <a:lnTo>
                    <a:pt x="1044" y="1200"/>
                  </a:lnTo>
                  <a:lnTo>
                    <a:pt x="952" y="1276"/>
                  </a:lnTo>
                  <a:lnTo>
                    <a:pt x="860" y="1323"/>
                  </a:lnTo>
                  <a:lnTo>
                    <a:pt x="783" y="1338"/>
                  </a:lnTo>
                  <a:lnTo>
                    <a:pt x="752" y="1338"/>
                  </a:lnTo>
                  <a:lnTo>
                    <a:pt x="752" y="1307"/>
                  </a:lnTo>
                  <a:lnTo>
                    <a:pt x="722" y="1307"/>
                  </a:lnTo>
                  <a:lnTo>
                    <a:pt x="752" y="1292"/>
                  </a:lnTo>
                  <a:lnTo>
                    <a:pt x="829" y="1246"/>
                  </a:lnTo>
                  <a:lnTo>
                    <a:pt x="921" y="1169"/>
                  </a:lnTo>
                  <a:lnTo>
                    <a:pt x="998" y="1092"/>
                  </a:lnTo>
                  <a:lnTo>
                    <a:pt x="967" y="1030"/>
                  </a:lnTo>
                  <a:lnTo>
                    <a:pt x="921" y="969"/>
                  </a:lnTo>
                  <a:lnTo>
                    <a:pt x="906" y="923"/>
                  </a:lnTo>
                  <a:lnTo>
                    <a:pt x="875" y="892"/>
                  </a:lnTo>
                  <a:lnTo>
                    <a:pt x="860" y="861"/>
                  </a:lnTo>
                  <a:lnTo>
                    <a:pt x="844" y="861"/>
                  </a:lnTo>
                  <a:lnTo>
                    <a:pt x="814" y="830"/>
                  </a:lnTo>
                  <a:lnTo>
                    <a:pt x="814" y="815"/>
                  </a:lnTo>
                  <a:lnTo>
                    <a:pt x="890" y="815"/>
                  </a:lnTo>
                  <a:lnTo>
                    <a:pt x="936" y="861"/>
                  </a:lnTo>
                  <a:lnTo>
                    <a:pt x="967" y="923"/>
                  </a:lnTo>
                  <a:lnTo>
                    <a:pt x="998" y="969"/>
                  </a:lnTo>
                  <a:lnTo>
                    <a:pt x="1044" y="1030"/>
                  </a:lnTo>
                  <a:lnTo>
                    <a:pt x="1075" y="923"/>
                  </a:lnTo>
                  <a:lnTo>
                    <a:pt x="1090" y="784"/>
                  </a:lnTo>
                  <a:lnTo>
                    <a:pt x="1090" y="707"/>
                  </a:lnTo>
                  <a:lnTo>
                    <a:pt x="1075" y="661"/>
                  </a:lnTo>
                  <a:lnTo>
                    <a:pt x="998" y="661"/>
                  </a:lnTo>
                  <a:lnTo>
                    <a:pt x="952" y="646"/>
                  </a:lnTo>
                  <a:lnTo>
                    <a:pt x="921" y="692"/>
                  </a:lnTo>
                  <a:lnTo>
                    <a:pt x="860" y="753"/>
                  </a:lnTo>
                  <a:lnTo>
                    <a:pt x="860" y="707"/>
                  </a:lnTo>
                  <a:lnTo>
                    <a:pt x="890" y="630"/>
                  </a:lnTo>
                  <a:lnTo>
                    <a:pt x="952" y="523"/>
                  </a:lnTo>
                  <a:lnTo>
                    <a:pt x="998" y="400"/>
                  </a:lnTo>
                  <a:lnTo>
                    <a:pt x="1029" y="276"/>
                  </a:lnTo>
                  <a:lnTo>
                    <a:pt x="1044" y="169"/>
                  </a:lnTo>
                  <a:lnTo>
                    <a:pt x="1044" y="138"/>
                  </a:lnTo>
                  <a:lnTo>
                    <a:pt x="1029" y="107"/>
                  </a:lnTo>
                  <a:lnTo>
                    <a:pt x="1029" y="92"/>
                  </a:lnTo>
                  <a:lnTo>
                    <a:pt x="1013" y="76"/>
                  </a:lnTo>
                  <a:lnTo>
                    <a:pt x="1013" y="46"/>
                  </a:lnTo>
                  <a:close/>
                  <a:moveTo>
                    <a:pt x="430" y="0"/>
                  </a:moveTo>
                  <a:lnTo>
                    <a:pt x="491" y="0"/>
                  </a:lnTo>
                  <a:lnTo>
                    <a:pt x="522" y="15"/>
                  </a:lnTo>
                  <a:lnTo>
                    <a:pt x="568" y="46"/>
                  </a:lnTo>
                  <a:lnTo>
                    <a:pt x="584" y="61"/>
                  </a:lnTo>
                  <a:lnTo>
                    <a:pt x="584" y="76"/>
                  </a:lnTo>
                  <a:lnTo>
                    <a:pt x="599" y="76"/>
                  </a:lnTo>
                  <a:lnTo>
                    <a:pt x="584" y="107"/>
                  </a:lnTo>
                  <a:lnTo>
                    <a:pt x="584" y="138"/>
                  </a:lnTo>
                  <a:lnTo>
                    <a:pt x="568" y="184"/>
                  </a:lnTo>
                  <a:lnTo>
                    <a:pt x="568" y="215"/>
                  </a:lnTo>
                  <a:lnTo>
                    <a:pt x="537" y="230"/>
                  </a:lnTo>
                  <a:lnTo>
                    <a:pt x="537" y="353"/>
                  </a:lnTo>
                  <a:lnTo>
                    <a:pt x="584" y="338"/>
                  </a:lnTo>
                  <a:lnTo>
                    <a:pt x="630" y="338"/>
                  </a:lnTo>
                  <a:lnTo>
                    <a:pt x="691" y="323"/>
                  </a:lnTo>
                  <a:lnTo>
                    <a:pt x="706" y="292"/>
                  </a:lnTo>
                  <a:lnTo>
                    <a:pt x="706" y="230"/>
                  </a:lnTo>
                  <a:lnTo>
                    <a:pt x="691" y="215"/>
                  </a:lnTo>
                  <a:lnTo>
                    <a:pt x="783" y="215"/>
                  </a:lnTo>
                  <a:lnTo>
                    <a:pt x="875" y="307"/>
                  </a:lnTo>
                  <a:lnTo>
                    <a:pt x="860" y="323"/>
                  </a:lnTo>
                  <a:lnTo>
                    <a:pt x="860" y="338"/>
                  </a:lnTo>
                  <a:lnTo>
                    <a:pt x="829" y="369"/>
                  </a:lnTo>
                  <a:lnTo>
                    <a:pt x="921" y="369"/>
                  </a:lnTo>
                  <a:lnTo>
                    <a:pt x="952" y="384"/>
                  </a:lnTo>
                  <a:lnTo>
                    <a:pt x="967" y="400"/>
                  </a:lnTo>
                  <a:lnTo>
                    <a:pt x="967" y="415"/>
                  </a:lnTo>
                  <a:lnTo>
                    <a:pt x="952" y="430"/>
                  </a:lnTo>
                  <a:lnTo>
                    <a:pt x="936" y="430"/>
                  </a:lnTo>
                  <a:lnTo>
                    <a:pt x="875" y="446"/>
                  </a:lnTo>
                  <a:lnTo>
                    <a:pt x="798" y="446"/>
                  </a:lnTo>
                  <a:lnTo>
                    <a:pt x="783" y="507"/>
                  </a:lnTo>
                  <a:lnTo>
                    <a:pt x="752" y="600"/>
                  </a:lnTo>
                  <a:lnTo>
                    <a:pt x="722" y="630"/>
                  </a:lnTo>
                  <a:lnTo>
                    <a:pt x="706" y="630"/>
                  </a:lnTo>
                  <a:lnTo>
                    <a:pt x="676" y="615"/>
                  </a:lnTo>
                  <a:lnTo>
                    <a:pt x="660" y="584"/>
                  </a:lnTo>
                  <a:lnTo>
                    <a:pt x="568" y="600"/>
                  </a:lnTo>
                  <a:lnTo>
                    <a:pt x="568" y="676"/>
                  </a:lnTo>
                  <a:lnTo>
                    <a:pt x="522" y="676"/>
                  </a:lnTo>
                  <a:lnTo>
                    <a:pt x="522" y="815"/>
                  </a:lnTo>
                  <a:lnTo>
                    <a:pt x="568" y="800"/>
                  </a:lnTo>
                  <a:lnTo>
                    <a:pt x="599" y="800"/>
                  </a:lnTo>
                  <a:lnTo>
                    <a:pt x="630" y="784"/>
                  </a:lnTo>
                  <a:lnTo>
                    <a:pt x="645" y="784"/>
                  </a:lnTo>
                  <a:lnTo>
                    <a:pt x="676" y="692"/>
                  </a:lnTo>
                  <a:lnTo>
                    <a:pt x="676" y="661"/>
                  </a:lnTo>
                  <a:lnTo>
                    <a:pt x="645" y="661"/>
                  </a:lnTo>
                  <a:lnTo>
                    <a:pt x="691" y="646"/>
                  </a:lnTo>
                  <a:lnTo>
                    <a:pt x="752" y="646"/>
                  </a:lnTo>
                  <a:lnTo>
                    <a:pt x="768" y="661"/>
                  </a:lnTo>
                  <a:lnTo>
                    <a:pt x="829" y="692"/>
                  </a:lnTo>
                  <a:lnTo>
                    <a:pt x="844" y="707"/>
                  </a:lnTo>
                  <a:lnTo>
                    <a:pt x="844" y="723"/>
                  </a:lnTo>
                  <a:lnTo>
                    <a:pt x="860" y="723"/>
                  </a:lnTo>
                  <a:lnTo>
                    <a:pt x="844" y="738"/>
                  </a:lnTo>
                  <a:lnTo>
                    <a:pt x="844" y="753"/>
                  </a:lnTo>
                  <a:lnTo>
                    <a:pt x="860" y="753"/>
                  </a:lnTo>
                  <a:lnTo>
                    <a:pt x="860" y="769"/>
                  </a:lnTo>
                  <a:lnTo>
                    <a:pt x="844" y="769"/>
                  </a:lnTo>
                  <a:lnTo>
                    <a:pt x="814" y="800"/>
                  </a:lnTo>
                  <a:lnTo>
                    <a:pt x="798" y="830"/>
                  </a:lnTo>
                  <a:lnTo>
                    <a:pt x="768" y="876"/>
                  </a:lnTo>
                  <a:lnTo>
                    <a:pt x="783" y="892"/>
                  </a:lnTo>
                  <a:lnTo>
                    <a:pt x="783" y="907"/>
                  </a:lnTo>
                  <a:lnTo>
                    <a:pt x="768" y="923"/>
                  </a:lnTo>
                  <a:lnTo>
                    <a:pt x="722" y="923"/>
                  </a:lnTo>
                  <a:lnTo>
                    <a:pt x="630" y="938"/>
                  </a:lnTo>
                  <a:lnTo>
                    <a:pt x="491" y="953"/>
                  </a:lnTo>
                  <a:lnTo>
                    <a:pt x="537" y="1000"/>
                  </a:lnTo>
                  <a:lnTo>
                    <a:pt x="537" y="1030"/>
                  </a:lnTo>
                  <a:lnTo>
                    <a:pt x="522" y="1030"/>
                  </a:lnTo>
                  <a:lnTo>
                    <a:pt x="507" y="1061"/>
                  </a:lnTo>
                  <a:lnTo>
                    <a:pt x="491" y="1061"/>
                  </a:lnTo>
                  <a:lnTo>
                    <a:pt x="430" y="1076"/>
                  </a:lnTo>
                  <a:lnTo>
                    <a:pt x="415" y="1107"/>
                  </a:lnTo>
                  <a:lnTo>
                    <a:pt x="384" y="1153"/>
                  </a:lnTo>
                  <a:lnTo>
                    <a:pt x="384" y="1184"/>
                  </a:lnTo>
                  <a:lnTo>
                    <a:pt x="445" y="1215"/>
                  </a:lnTo>
                  <a:lnTo>
                    <a:pt x="507" y="1230"/>
                  </a:lnTo>
                  <a:lnTo>
                    <a:pt x="507" y="1246"/>
                  </a:lnTo>
                  <a:lnTo>
                    <a:pt x="568" y="1153"/>
                  </a:lnTo>
                  <a:lnTo>
                    <a:pt x="584" y="1107"/>
                  </a:lnTo>
                  <a:lnTo>
                    <a:pt x="599" y="1076"/>
                  </a:lnTo>
                  <a:lnTo>
                    <a:pt x="614" y="1076"/>
                  </a:lnTo>
                  <a:lnTo>
                    <a:pt x="614" y="1015"/>
                  </a:lnTo>
                  <a:lnTo>
                    <a:pt x="645" y="1015"/>
                  </a:lnTo>
                  <a:lnTo>
                    <a:pt x="737" y="1046"/>
                  </a:lnTo>
                  <a:lnTo>
                    <a:pt x="752" y="1046"/>
                  </a:lnTo>
                  <a:lnTo>
                    <a:pt x="783" y="1030"/>
                  </a:lnTo>
                  <a:lnTo>
                    <a:pt x="829" y="1030"/>
                  </a:lnTo>
                  <a:lnTo>
                    <a:pt x="829" y="1046"/>
                  </a:lnTo>
                  <a:lnTo>
                    <a:pt x="798" y="1076"/>
                  </a:lnTo>
                  <a:lnTo>
                    <a:pt x="752" y="1092"/>
                  </a:lnTo>
                  <a:lnTo>
                    <a:pt x="722" y="1138"/>
                  </a:lnTo>
                  <a:lnTo>
                    <a:pt x="691" y="1230"/>
                  </a:lnTo>
                  <a:lnTo>
                    <a:pt x="630" y="1338"/>
                  </a:lnTo>
                  <a:lnTo>
                    <a:pt x="630" y="1353"/>
                  </a:lnTo>
                  <a:lnTo>
                    <a:pt x="691" y="1384"/>
                  </a:lnTo>
                  <a:lnTo>
                    <a:pt x="737" y="1415"/>
                  </a:lnTo>
                  <a:lnTo>
                    <a:pt x="768" y="1430"/>
                  </a:lnTo>
                  <a:lnTo>
                    <a:pt x="783" y="1446"/>
                  </a:lnTo>
                  <a:lnTo>
                    <a:pt x="814" y="1492"/>
                  </a:lnTo>
                  <a:lnTo>
                    <a:pt x="829" y="1523"/>
                  </a:lnTo>
                  <a:lnTo>
                    <a:pt x="829" y="1553"/>
                  </a:lnTo>
                  <a:lnTo>
                    <a:pt x="814" y="1569"/>
                  </a:lnTo>
                  <a:lnTo>
                    <a:pt x="783" y="1569"/>
                  </a:lnTo>
                  <a:lnTo>
                    <a:pt x="752" y="1553"/>
                  </a:lnTo>
                  <a:lnTo>
                    <a:pt x="691" y="1492"/>
                  </a:lnTo>
                  <a:lnTo>
                    <a:pt x="645" y="1461"/>
                  </a:lnTo>
                  <a:lnTo>
                    <a:pt x="584" y="1415"/>
                  </a:lnTo>
                  <a:lnTo>
                    <a:pt x="522" y="1353"/>
                  </a:lnTo>
                  <a:lnTo>
                    <a:pt x="384" y="1430"/>
                  </a:lnTo>
                  <a:lnTo>
                    <a:pt x="231" y="1461"/>
                  </a:lnTo>
                  <a:lnTo>
                    <a:pt x="154" y="1461"/>
                  </a:lnTo>
                  <a:lnTo>
                    <a:pt x="138" y="1446"/>
                  </a:lnTo>
                  <a:lnTo>
                    <a:pt x="154" y="1446"/>
                  </a:lnTo>
                  <a:lnTo>
                    <a:pt x="323" y="1384"/>
                  </a:lnTo>
                  <a:lnTo>
                    <a:pt x="461" y="1307"/>
                  </a:lnTo>
                  <a:lnTo>
                    <a:pt x="430" y="1276"/>
                  </a:lnTo>
                  <a:lnTo>
                    <a:pt x="338" y="1246"/>
                  </a:lnTo>
                  <a:lnTo>
                    <a:pt x="307" y="1215"/>
                  </a:lnTo>
                  <a:lnTo>
                    <a:pt x="323" y="1200"/>
                  </a:lnTo>
                  <a:lnTo>
                    <a:pt x="323" y="1169"/>
                  </a:lnTo>
                  <a:lnTo>
                    <a:pt x="353" y="1107"/>
                  </a:lnTo>
                  <a:lnTo>
                    <a:pt x="246" y="1138"/>
                  </a:lnTo>
                  <a:lnTo>
                    <a:pt x="154" y="1169"/>
                  </a:lnTo>
                  <a:lnTo>
                    <a:pt x="92" y="1184"/>
                  </a:lnTo>
                  <a:lnTo>
                    <a:pt x="46" y="1153"/>
                  </a:lnTo>
                  <a:lnTo>
                    <a:pt x="31" y="1123"/>
                  </a:lnTo>
                  <a:lnTo>
                    <a:pt x="16" y="1107"/>
                  </a:lnTo>
                  <a:lnTo>
                    <a:pt x="0" y="1107"/>
                  </a:lnTo>
                  <a:lnTo>
                    <a:pt x="0" y="1092"/>
                  </a:lnTo>
                  <a:lnTo>
                    <a:pt x="31" y="1061"/>
                  </a:lnTo>
                  <a:lnTo>
                    <a:pt x="62" y="1061"/>
                  </a:lnTo>
                  <a:lnTo>
                    <a:pt x="92" y="1076"/>
                  </a:lnTo>
                  <a:lnTo>
                    <a:pt x="169" y="1076"/>
                  </a:lnTo>
                  <a:lnTo>
                    <a:pt x="277" y="1061"/>
                  </a:lnTo>
                  <a:lnTo>
                    <a:pt x="369" y="1046"/>
                  </a:lnTo>
                  <a:lnTo>
                    <a:pt x="384" y="984"/>
                  </a:lnTo>
                  <a:lnTo>
                    <a:pt x="399" y="938"/>
                  </a:lnTo>
                  <a:lnTo>
                    <a:pt x="399" y="923"/>
                  </a:lnTo>
                  <a:lnTo>
                    <a:pt x="369" y="923"/>
                  </a:lnTo>
                  <a:lnTo>
                    <a:pt x="353" y="938"/>
                  </a:lnTo>
                  <a:lnTo>
                    <a:pt x="323" y="938"/>
                  </a:lnTo>
                  <a:lnTo>
                    <a:pt x="323" y="984"/>
                  </a:lnTo>
                  <a:lnTo>
                    <a:pt x="307" y="984"/>
                  </a:lnTo>
                  <a:lnTo>
                    <a:pt x="277" y="953"/>
                  </a:lnTo>
                  <a:lnTo>
                    <a:pt x="261" y="923"/>
                  </a:lnTo>
                  <a:lnTo>
                    <a:pt x="246" y="846"/>
                  </a:lnTo>
                  <a:lnTo>
                    <a:pt x="215" y="800"/>
                  </a:lnTo>
                  <a:lnTo>
                    <a:pt x="185" y="738"/>
                  </a:lnTo>
                  <a:lnTo>
                    <a:pt x="185" y="723"/>
                  </a:lnTo>
                  <a:lnTo>
                    <a:pt x="246" y="723"/>
                  </a:lnTo>
                  <a:lnTo>
                    <a:pt x="277" y="738"/>
                  </a:lnTo>
                  <a:lnTo>
                    <a:pt x="261" y="738"/>
                  </a:lnTo>
                  <a:lnTo>
                    <a:pt x="261" y="753"/>
                  </a:lnTo>
                  <a:lnTo>
                    <a:pt x="277" y="784"/>
                  </a:lnTo>
                  <a:lnTo>
                    <a:pt x="277" y="815"/>
                  </a:lnTo>
                  <a:lnTo>
                    <a:pt x="292" y="861"/>
                  </a:lnTo>
                  <a:lnTo>
                    <a:pt x="445" y="846"/>
                  </a:lnTo>
                  <a:lnTo>
                    <a:pt x="445" y="723"/>
                  </a:lnTo>
                  <a:lnTo>
                    <a:pt x="491" y="707"/>
                  </a:lnTo>
                  <a:lnTo>
                    <a:pt x="491" y="615"/>
                  </a:lnTo>
                  <a:lnTo>
                    <a:pt x="445" y="630"/>
                  </a:lnTo>
                  <a:lnTo>
                    <a:pt x="384" y="630"/>
                  </a:lnTo>
                  <a:lnTo>
                    <a:pt x="384" y="661"/>
                  </a:lnTo>
                  <a:lnTo>
                    <a:pt x="369" y="676"/>
                  </a:lnTo>
                  <a:lnTo>
                    <a:pt x="338" y="646"/>
                  </a:lnTo>
                  <a:lnTo>
                    <a:pt x="323" y="615"/>
                  </a:lnTo>
                  <a:lnTo>
                    <a:pt x="307" y="569"/>
                  </a:lnTo>
                  <a:lnTo>
                    <a:pt x="292" y="507"/>
                  </a:lnTo>
                  <a:lnTo>
                    <a:pt x="246" y="507"/>
                  </a:lnTo>
                  <a:lnTo>
                    <a:pt x="231" y="523"/>
                  </a:lnTo>
                  <a:lnTo>
                    <a:pt x="138" y="523"/>
                  </a:lnTo>
                  <a:lnTo>
                    <a:pt x="77" y="461"/>
                  </a:lnTo>
                  <a:lnTo>
                    <a:pt x="123" y="461"/>
                  </a:lnTo>
                  <a:lnTo>
                    <a:pt x="185" y="446"/>
                  </a:lnTo>
                  <a:lnTo>
                    <a:pt x="261" y="446"/>
                  </a:lnTo>
                  <a:lnTo>
                    <a:pt x="231" y="384"/>
                  </a:lnTo>
                  <a:lnTo>
                    <a:pt x="215" y="338"/>
                  </a:lnTo>
                  <a:lnTo>
                    <a:pt x="200" y="323"/>
                  </a:lnTo>
                  <a:lnTo>
                    <a:pt x="200" y="292"/>
                  </a:lnTo>
                  <a:lnTo>
                    <a:pt x="292" y="292"/>
                  </a:lnTo>
                  <a:lnTo>
                    <a:pt x="338" y="276"/>
                  </a:lnTo>
                  <a:lnTo>
                    <a:pt x="323" y="292"/>
                  </a:lnTo>
                  <a:lnTo>
                    <a:pt x="307" y="292"/>
                  </a:lnTo>
                  <a:lnTo>
                    <a:pt x="307" y="307"/>
                  </a:lnTo>
                  <a:lnTo>
                    <a:pt x="323" y="338"/>
                  </a:lnTo>
                  <a:lnTo>
                    <a:pt x="323" y="384"/>
                  </a:lnTo>
                  <a:lnTo>
                    <a:pt x="461" y="369"/>
                  </a:lnTo>
                  <a:lnTo>
                    <a:pt x="461" y="261"/>
                  </a:lnTo>
                  <a:lnTo>
                    <a:pt x="476" y="261"/>
                  </a:lnTo>
                  <a:lnTo>
                    <a:pt x="476" y="138"/>
                  </a:lnTo>
                  <a:lnTo>
                    <a:pt x="445" y="76"/>
                  </a:lnTo>
                  <a:lnTo>
                    <a:pt x="430" y="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0" name="Freeform 216"/>
            <p:cNvSpPr>
              <a:spLocks noEditPoints="1"/>
            </p:cNvSpPr>
            <p:nvPr/>
          </p:nvSpPr>
          <p:spPr bwMode="auto">
            <a:xfrm>
              <a:off x="37878" y="34898"/>
              <a:ext cx="1335" cy="1508"/>
            </a:xfrm>
            <a:custGeom>
              <a:avLst/>
              <a:gdLst/>
              <a:ahLst/>
              <a:cxnLst>
                <a:cxn ang="0">
                  <a:pos x="706" y="816"/>
                </a:cxn>
                <a:cxn ang="0">
                  <a:pos x="844" y="877"/>
                </a:cxn>
                <a:cxn ang="0">
                  <a:pos x="859" y="1047"/>
                </a:cxn>
                <a:cxn ang="0">
                  <a:pos x="737" y="954"/>
                </a:cxn>
                <a:cxn ang="0">
                  <a:pos x="660" y="862"/>
                </a:cxn>
                <a:cxn ang="0">
                  <a:pos x="645" y="800"/>
                </a:cxn>
                <a:cxn ang="0">
                  <a:pos x="199" y="600"/>
                </a:cxn>
                <a:cxn ang="0">
                  <a:pos x="123" y="631"/>
                </a:cxn>
                <a:cxn ang="0">
                  <a:pos x="246" y="800"/>
                </a:cxn>
                <a:cxn ang="0">
                  <a:pos x="338" y="862"/>
                </a:cxn>
                <a:cxn ang="0">
                  <a:pos x="199" y="1139"/>
                </a:cxn>
                <a:cxn ang="0">
                  <a:pos x="322" y="1123"/>
                </a:cxn>
                <a:cxn ang="0">
                  <a:pos x="384" y="1108"/>
                </a:cxn>
                <a:cxn ang="0">
                  <a:pos x="399" y="631"/>
                </a:cxn>
                <a:cxn ang="0">
                  <a:pos x="338" y="570"/>
                </a:cxn>
                <a:cxn ang="0">
                  <a:pos x="338" y="123"/>
                </a:cxn>
                <a:cxn ang="0">
                  <a:pos x="414" y="185"/>
                </a:cxn>
                <a:cxn ang="0">
                  <a:pos x="322" y="308"/>
                </a:cxn>
                <a:cxn ang="0">
                  <a:pos x="261" y="539"/>
                </a:cxn>
                <a:cxn ang="0">
                  <a:pos x="445" y="477"/>
                </a:cxn>
                <a:cxn ang="0">
                  <a:pos x="568" y="554"/>
                </a:cxn>
                <a:cxn ang="0">
                  <a:pos x="537" y="616"/>
                </a:cxn>
                <a:cxn ang="0">
                  <a:pos x="491" y="1108"/>
                </a:cxn>
                <a:cxn ang="0">
                  <a:pos x="445" y="1262"/>
                </a:cxn>
                <a:cxn ang="0">
                  <a:pos x="399" y="1262"/>
                </a:cxn>
                <a:cxn ang="0">
                  <a:pos x="215" y="1185"/>
                </a:cxn>
                <a:cxn ang="0">
                  <a:pos x="138" y="1200"/>
                </a:cxn>
                <a:cxn ang="0">
                  <a:pos x="92" y="1262"/>
                </a:cxn>
                <a:cxn ang="0">
                  <a:pos x="61" y="1200"/>
                </a:cxn>
                <a:cxn ang="0">
                  <a:pos x="61" y="1062"/>
                </a:cxn>
                <a:cxn ang="0">
                  <a:pos x="61" y="847"/>
                </a:cxn>
                <a:cxn ang="0">
                  <a:pos x="15" y="554"/>
                </a:cxn>
                <a:cxn ang="0">
                  <a:pos x="31" y="523"/>
                </a:cxn>
                <a:cxn ang="0">
                  <a:pos x="215" y="308"/>
                </a:cxn>
                <a:cxn ang="0">
                  <a:pos x="246" y="108"/>
                </a:cxn>
                <a:cxn ang="0">
                  <a:pos x="936" y="16"/>
                </a:cxn>
                <a:cxn ang="0">
                  <a:pos x="1013" y="139"/>
                </a:cxn>
                <a:cxn ang="0">
                  <a:pos x="875" y="385"/>
                </a:cxn>
                <a:cxn ang="0">
                  <a:pos x="982" y="477"/>
                </a:cxn>
                <a:cxn ang="0">
                  <a:pos x="1090" y="447"/>
                </a:cxn>
                <a:cxn ang="0">
                  <a:pos x="1243" y="447"/>
                </a:cxn>
                <a:cxn ang="0">
                  <a:pos x="1335" y="523"/>
                </a:cxn>
                <a:cxn ang="0">
                  <a:pos x="1274" y="616"/>
                </a:cxn>
                <a:cxn ang="0">
                  <a:pos x="1212" y="1185"/>
                </a:cxn>
                <a:cxn ang="0">
                  <a:pos x="1090" y="1462"/>
                </a:cxn>
                <a:cxn ang="0">
                  <a:pos x="951" y="1462"/>
                </a:cxn>
                <a:cxn ang="0">
                  <a:pos x="813" y="1277"/>
                </a:cxn>
                <a:cxn ang="0">
                  <a:pos x="905" y="1308"/>
                </a:cxn>
                <a:cxn ang="0">
                  <a:pos x="998" y="1323"/>
                </a:cxn>
                <a:cxn ang="0">
                  <a:pos x="1136" y="954"/>
                </a:cxn>
                <a:cxn ang="0">
                  <a:pos x="1120" y="508"/>
                </a:cxn>
                <a:cxn ang="0">
                  <a:pos x="875" y="539"/>
                </a:cxn>
                <a:cxn ang="0">
                  <a:pos x="721" y="585"/>
                </a:cxn>
                <a:cxn ang="0">
                  <a:pos x="614" y="693"/>
                </a:cxn>
                <a:cxn ang="0">
                  <a:pos x="660" y="570"/>
                </a:cxn>
                <a:cxn ang="0">
                  <a:pos x="875" y="77"/>
                </a:cxn>
                <a:cxn ang="0">
                  <a:pos x="859" y="0"/>
                </a:cxn>
                <a:cxn ang="0">
                  <a:pos x="829" y="16"/>
                </a:cxn>
              </a:cxnLst>
              <a:rect l="0" t="0" r="r" b="b"/>
              <a:pathLst>
                <a:path w="1335" h="1508">
                  <a:moveTo>
                    <a:pt x="645" y="800"/>
                  </a:moveTo>
                  <a:lnTo>
                    <a:pt x="691" y="800"/>
                  </a:lnTo>
                  <a:lnTo>
                    <a:pt x="706" y="816"/>
                  </a:lnTo>
                  <a:lnTo>
                    <a:pt x="767" y="847"/>
                  </a:lnTo>
                  <a:lnTo>
                    <a:pt x="813" y="862"/>
                  </a:lnTo>
                  <a:lnTo>
                    <a:pt x="844" y="877"/>
                  </a:lnTo>
                  <a:lnTo>
                    <a:pt x="890" y="923"/>
                  </a:lnTo>
                  <a:lnTo>
                    <a:pt x="890" y="1016"/>
                  </a:lnTo>
                  <a:lnTo>
                    <a:pt x="859" y="1047"/>
                  </a:lnTo>
                  <a:lnTo>
                    <a:pt x="844" y="1031"/>
                  </a:lnTo>
                  <a:lnTo>
                    <a:pt x="813" y="1031"/>
                  </a:lnTo>
                  <a:lnTo>
                    <a:pt x="737" y="954"/>
                  </a:lnTo>
                  <a:lnTo>
                    <a:pt x="706" y="908"/>
                  </a:lnTo>
                  <a:lnTo>
                    <a:pt x="691" y="877"/>
                  </a:lnTo>
                  <a:lnTo>
                    <a:pt x="660" y="862"/>
                  </a:lnTo>
                  <a:lnTo>
                    <a:pt x="660" y="847"/>
                  </a:lnTo>
                  <a:lnTo>
                    <a:pt x="645" y="831"/>
                  </a:lnTo>
                  <a:lnTo>
                    <a:pt x="645" y="800"/>
                  </a:lnTo>
                  <a:close/>
                  <a:moveTo>
                    <a:pt x="338" y="570"/>
                  </a:moveTo>
                  <a:lnTo>
                    <a:pt x="261" y="585"/>
                  </a:lnTo>
                  <a:lnTo>
                    <a:pt x="199" y="600"/>
                  </a:lnTo>
                  <a:lnTo>
                    <a:pt x="153" y="616"/>
                  </a:lnTo>
                  <a:lnTo>
                    <a:pt x="138" y="631"/>
                  </a:lnTo>
                  <a:lnTo>
                    <a:pt x="123" y="631"/>
                  </a:lnTo>
                  <a:lnTo>
                    <a:pt x="123" y="831"/>
                  </a:lnTo>
                  <a:lnTo>
                    <a:pt x="153" y="831"/>
                  </a:lnTo>
                  <a:lnTo>
                    <a:pt x="246" y="800"/>
                  </a:lnTo>
                  <a:lnTo>
                    <a:pt x="307" y="800"/>
                  </a:lnTo>
                  <a:lnTo>
                    <a:pt x="338" y="831"/>
                  </a:lnTo>
                  <a:lnTo>
                    <a:pt x="338" y="862"/>
                  </a:lnTo>
                  <a:lnTo>
                    <a:pt x="138" y="893"/>
                  </a:lnTo>
                  <a:lnTo>
                    <a:pt x="138" y="1154"/>
                  </a:lnTo>
                  <a:lnTo>
                    <a:pt x="199" y="1139"/>
                  </a:lnTo>
                  <a:lnTo>
                    <a:pt x="246" y="1139"/>
                  </a:lnTo>
                  <a:lnTo>
                    <a:pt x="276" y="1123"/>
                  </a:lnTo>
                  <a:lnTo>
                    <a:pt x="322" y="1123"/>
                  </a:lnTo>
                  <a:lnTo>
                    <a:pt x="338" y="1139"/>
                  </a:lnTo>
                  <a:lnTo>
                    <a:pt x="368" y="1139"/>
                  </a:lnTo>
                  <a:lnTo>
                    <a:pt x="384" y="1108"/>
                  </a:lnTo>
                  <a:lnTo>
                    <a:pt x="384" y="1016"/>
                  </a:lnTo>
                  <a:lnTo>
                    <a:pt x="399" y="908"/>
                  </a:lnTo>
                  <a:lnTo>
                    <a:pt x="399" y="631"/>
                  </a:lnTo>
                  <a:lnTo>
                    <a:pt x="368" y="600"/>
                  </a:lnTo>
                  <a:lnTo>
                    <a:pt x="338" y="600"/>
                  </a:lnTo>
                  <a:lnTo>
                    <a:pt x="338" y="570"/>
                  </a:lnTo>
                  <a:close/>
                  <a:moveTo>
                    <a:pt x="246" y="108"/>
                  </a:moveTo>
                  <a:lnTo>
                    <a:pt x="307" y="108"/>
                  </a:lnTo>
                  <a:lnTo>
                    <a:pt x="338" y="123"/>
                  </a:lnTo>
                  <a:lnTo>
                    <a:pt x="384" y="139"/>
                  </a:lnTo>
                  <a:lnTo>
                    <a:pt x="414" y="170"/>
                  </a:lnTo>
                  <a:lnTo>
                    <a:pt x="414" y="185"/>
                  </a:lnTo>
                  <a:lnTo>
                    <a:pt x="399" y="200"/>
                  </a:lnTo>
                  <a:lnTo>
                    <a:pt x="368" y="247"/>
                  </a:lnTo>
                  <a:lnTo>
                    <a:pt x="322" y="308"/>
                  </a:lnTo>
                  <a:lnTo>
                    <a:pt x="246" y="416"/>
                  </a:lnTo>
                  <a:lnTo>
                    <a:pt x="138" y="570"/>
                  </a:lnTo>
                  <a:lnTo>
                    <a:pt x="261" y="539"/>
                  </a:lnTo>
                  <a:lnTo>
                    <a:pt x="322" y="508"/>
                  </a:lnTo>
                  <a:lnTo>
                    <a:pt x="414" y="477"/>
                  </a:lnTo>
                  <a:lnTo>
                    <a:pt x="445" y="477"/>
                  </a:lnTo>
                  <a:lnTo>
                    <a:pt x="506" y="508"/>
                  </a:lnTo>
                  <a:lnTo>
                    <a:pt x="552" y="539"/>
                  </a:lnTo>
                  <a:lnTo>
                    <a:pt x="568" y="554"/>
                  </a:lnTo>
                  <a:lnTo>
                    <a:pt x="552" y="570"/>
                  </a:lnTo>
                  <a:lnTo>
                    <a:pt x="552" y="585"/>
                  </a:lnTo>
                  <a:lnTo>
                    <a:pt x="537" y="616"/>
                  </a:lnTo>
                  <a:lnTo>
                    <a:pt x="506" y="708"/>
                  </a:lnTo>
                  <a:lnTo>
                    <a:pt x="506" y="970"/>
                  </a:lnTo>
                  <a:lnTo>
                    <a:pt x="491" y="1108"/>
                  </a:lnTo>
                  <a:lnTo>
                    <a:pt x="460" y="1231"/>
                  </a:lnTo>
                  <a:lnTo>
                    <a:pt x="445" y="1247"/>
                  </a:lnTo>
                  <a:lnTo>
                    <a:pt x="445" y="1262"/>
                  </a:lnTo>
                  <a:lnTo>
                    <a:pt x="430" y="1277"/>
                  </a:lnTo>
                  <a:lnTo>
                    <a:pt x="414" y="1277"/>
                  </a:lnTo>
                  <a:lnTo>
                    <a:pt x="399" y="1262"/>
                  </a:lnTo>
                  <a:lnTo>
                    <a:pt x="338" y="1170"/>
                  </a:lnTo>
                  <a:lnTo>
                    <a:pt x="261" y="1170"/>
                  </a:lnTo>
                  <a:lnTo>
                    <a:pt x="215" y="1185"/>
                  </a:lnTo>
                  <a:lnTo>
                    <a:pt x="184" y="1185"/>
                  </a:lnTo>
                  <a:lnTo>
                    <a:pt x="169" y="1200"/>
                  </a:lnTo>
                  <a:lnTo>
                    <a:pt x="138" y="1200"/>
                  </a:lnTo>
                  <a:lnTo>
                    <a:pt x="123" y="1247"/>
                  </a:lnTo>
                  <a:lnTo>
                    <a:pt x="107" y="1262"/>
                  </a:lnTo>
                  <a:lnTo>
                    <a:pt x="92" y="1262"/>
                  </a:lnTo>
                  <a:lnTo>
                    <a:pt x="77" y="1247"/>
                  </a:lnTo>
                  <a:lnTo>
                    <a:pt x="61" y="1216"/>
                  </a:lnTo>
                  <a:lnTo>
                    <a:pt x="61" y="1200"/>
                  </a:lnTo>
                  <a:lnTo>
                    <a:pt x="46" y="1170"/>
                  </a:lnTo>
                  <a:lnTo>
                    <a:pt x="46" y="1108"/>
                  </a:lnTo>
                  <a:lnTo>
                    <a:pt x="61" y="1062"/>
                  </a:lnTo>
                  <a:lnTo>
                    <a:pt x="77" y="985"/>
                  </a:lnTo>
                  <a:lnTo>
                    <a:pt x="77" y="862"/>
                  </a:lnTo>
                  <a:lnTo>
                    <a:pt x="61" y="847"/>
                  </a:lnTo>
                  <a:lnTo>
                    <a:pt x="46" y="708"/>
                  </a:lnTo>
                  <a:lnTo>
                    <a:pt x="31" y="616"/>
                  </a:lnTo>
                  <a:lnTo>
                    <a:pt x="15" y="554"/>
                  </a:lnTo>
                  <a:lnTo>
                    <a:pt x="0" y="539"/>
                  </a:lnTo>
                  <a:lnTo>
                    <a:pt x="0" y="523"/>
                  </a:lnTo>
                  <a:lnTo>
                    <a:pt x="31" y="523"/>
                  </a:lnTo>
                  <a:lnTo>
                    <a:pt x="46" y="539"/>
                  </a:lnTo>
                  <a:lnTo>
                    <a:pt x="92" y="554"/>
                  </a:lnTo>
                  <a:lnTo>
                    <a:pt x="215" y="308"/>
                  </a:lnTo>
                  <a:lnTo>
                    <a:pt x="230" y="247"/>
                  </a:lnTo>
                  <a:lnTo>
                    <a:pt x="246" y="200"/>
                  </a:lnTo>
                  <a:lnTo>
                    <a:pt x="246" y="108"/>
                  </a:lnTo>
                  <a:close/>
                  <a:moveTo>
                    <a:pt x="859" y="0"/>
                  </a:moveTo>
                  <a:lnTo>
                    <a:pt x="890" y="0"/>
                  </a:lnTo>
                  <a:lnTo>
                    <a:pt x="936" y="16"/>
                  </a:lnTo>
                  <a:lnTo>
                    <a:pt x="998" y="77"/>
                  </a:lnTo>
                  <a:lnTo>
                    <a:pt x="1013" y="108"/>
                  </a:lnTo>
                  <a:lnTo>
                    <a:pt x="1013" y="139"/>
                  </a:lnTo>
                  <a:lnTo>
                    <a:pt x="967" y="231"/>
                  </a:lnTo>
                  <a:lnTo>
                    <a:pt x="936" y="277"/>
                  </a:lnTo>
                  <a:lnTo>
                    <a:pt x="875" y="385"/>
                  </a:lnTo>
                  <a:lnTo>
                    <a:pt x="783" y="523"/>
                  </a:lnTo>
                  <a:lnTo>
                    <a:pt x="921" y="493"/>
                  </a:lnTo>
                  <a:lnTo>
                    <a:pt x="982" y="477"/>
                  </a:lnTo>
                  <a:lnTo>
                    <a:pt x="1013" y="462"/>
                  </a:lnTo>
                  <a:lnTo>
                    <a:pt x="1028" y="462"/>
                  </a:lnTo>
                  <a:lnTo>
                    <a:pt x="1090" y="447"/>
                  </a:lnTo>
                  <a:lnTo>
                    <a:pt x="1136" y="431"/>
                  </a:lnTo>
                  <a:lnTo>
                    <a:pt x="1197" y="431"/>
                  </a:lnTo>
                  <a:lnTo>
                    <a:pt x="1243" y="447"/>
                  </a:lnTo>
                  <a:lnTo>
                    <a:pt x="1274" y="477"/>
                  </a:lnTo>
                  <a:lnTo>
                    <a:pt x="1304" y="493"/>
                  </a:lnTo>
                  <a:lnTo>
                    <a:pt x="1335" y="523"/>
                  </a:lnTo>
                  <a:lnTo>
                    <a:pt x="1335" y="539"/>
                  </a:lnTo>
                  <a:lnTo>
                    <a:pt x="1289" y="585"/>
                  </a:lnTo>
                  <a:lnTo>
                    <a:pt x="1274" y="616"/>
                  </a:lnTo>
                  <a:lnTo>
                    <a:pt x="1274" y="662"/>
                  </a:lnTo>
                  <a:lnTo>
                    <a:pt x="1243" y="970"/>
                  </a:lnTo>
                  <a:lnTo>
                    <a:pt x="1212" y="1185"/>
                  </a:lnTo>
                  <a:lnTo>
                    <a:pt x="1166" y="1339"/>
                  </a:lnTo>
                  <a:lnTo>
                    <a:pt x="1136" y="1416"/>
                  </a:lnTo>
                  <a:lnTo>
                    <a:pt x="1090" y="1462"/>
                  </a:lnTo>
                  <a:lnTo>
                    <a:pt x="1044" y="1493"/>
                  </a:lnTo>
                  <a:lnTo>
                    <a:pt x="998" y="1508"/>
                  </a:lnTo>
                  <a:lnTo>
                    <a:pt x="951" y="1462"/>
                  </a:lnTo>
                  <a:lnTo>
                    <a:pt x="890" y="1370"/>
                  </a:lnTo>
                  <a:lnTo>
                    <a:pt x="813" y="1293"/>
                  </a:lnTo>
                  <a:lnTo>
                    <a:pt x="813" y="1277"/>
                  </a:lnTo>
                  <a:lnTo>
                    <a:pt x="844" y="1277"/>
                  </a:lnTo>
                  <a:lnTo>
                    <a:pt x="859" y="1293"/>
                  </a:lnTo>
                  <a:lnTo>
                    <a:pt x="905" y="1308"/>
                  </a:lnTo>
                  <a:lnTo>
                    <a:pt x="936" y="1308"/>
                  </a:lnTo>
                  <a:lnTo>
                    <a:pt x="967" y="1323"/>
                  </a:lnTo>
                  <a:lnTo>
                    <a:pt x="998" y="1323"/>
                  </a:lnTo>
                  <a:lnTo>
                    <a:pt x="1059" y="1277"/>
                  </a:lnTo>
                  <a:lnTo>
                    <a:pt x="1105" y="1139"/>
                  </a:lnTo>
                  <a:lnTo>
                    <a:pt x="1136" y="954"/>
                  </a:lnTo>
                  <a:lnTo>
                    <a:pt x="1151" y="708"/>
                  </a:lnTo>
                  <a:lnTo>
                    <a:pt x="1151" y="539"/>
                  </a:lnTo>
                  <a:lnTo>
                    <a:pt x="1120" y="508"/>
                  </a:lnTo>
                  <a:lnTo>
                    <a:pt x="1044" y="508"/>
                  </a:lnTo>
                  <a:lnTo>
                    <a:pt x="967" y="523"/>
                  </a:lnTo>
                  <a:lnTo>
                    <a:pt x="875" y="539"/>
                  </a:lnTo>
                  <a:lnTo>
                    <a:pt x="798" y="539"/>
                  </a:lnTo>
                  <a:lnTo>
                    <a:pt x="767" y="523"/>
                  </a:lnTo>
                  <a:lnTo>
                    <a:pt x="721" y="585"/>
                  </a:lnTo>
                  <a:lnTo>
                    <a:pt x="691" y="631"/>
                  </a:lnTo>
                  <a:lnTo>
                    <a:pt x="645" y="662"/>
                  </a:lnTo>
                  <a:lnTo>
                    <a:pt x="614" y="693"/>
                  </a:lnTo>
                  <a:lnTo>
                    <a:pt x="583" y="693"/>
                  </a:lnTo>
                  <a:lnTo>
                    <a:pt x="599" y="662"/>
                  </a:lnTo>
                  <a:lnTo>
                    <a:pt x="660" y="570"/>
                  </a:lnTo>
                  <a:lnTo>
                    <a:pt x="737" y="462"/>
                  </a:lnTo>
                  <a:lnTo>
                    <a:pt x="859" y="185"/>
                  </a:lnTo>
                  <a:lnTo>
                    <a:pt x="875" y="77"/>
                  </a:lnTo>
                  <a:lnTo>
                    <a:pt x="875" y="31"/>
                  </a:lnTo>
                  <a:lnTo>
                    <a:pt x="859" y="16"/>
                  </a:lnTo>
                  <a:lnTo>
                    <a:pt x="859" y="0"/>
                  </a:lnTo>
                  <a:close/>
                  <a:moveTo>
                    <a:pt x="829" y="0"/>
                  </a:moveTo>
                  <a:lnTo>
                    <a:pt x="859" y="0"/>
                  </a:lnTo>
                  <a:lnTo>
                    <a:pt x="829" y="16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1" name="Freeform 217"/>
            <p:cNvSpPr>
              <a:spLocks noEditPoints="1"/>
            </p:cNvSpPr>
            <p:nvPr/>
          </p:nvSpPr>
          <p:spPr bwMode="auto">
            <a:xfrm>
              <a:off x="39566" y="34914"/>
              <a:ext cx="1519" cy="1538"/>
            </a:xfrm>
            <a:custGeom>
              <a:avLst/>
              <a:gdLst/>
              <a:ahLst/>
              <a:cxnLst>
                <a:cxn ang="0">
                  <a:pos x="1074" y="123"/>
                </a:cxn>
                <a:cxn ang="0">
                  <a:pos x="1182" y="169"/>
                </a:cxn>
                <a:cxn ang="0">
                  <a:pos x="1197" y="277"/>
                </a:cxn>
                <a:cxn ang="0">
                  <a:pos x="1090" y="261"/>
                </a:cxn>
                <a:cxn ang="0">
                  <a:pos x="982" y="107"/>
                </a:cxn>
                <a:cxn ang="0">
                  <a:pos x="706" y="31"/>
                </a:cxn>
                <a:cxn ang="0">
                  <a:pos x="783" y="107"/>
                </a:cxn>
                <a:cxn ang="0">
                  <a:pos x="767" y="384"/>
                </a:cxn>
                <a:cxn ang="0">
                  <a:pos x="921" y="415"/>
                </a:cxn>
                <a:cxn ang="0">
                  <a:pos x="1044" y="415"/>
                </a:cxn>
                <a:cxn ang="0">
                  <a:pos x="1074" y="446"/>
                </a:cxn>
                <a:cxn ang="0">
                  <a:pos x="798" y="538"/>
                </a:cxn>
                <a:cxn ang="0">
                  <a:pos x="1028" y="846"/>
                </a:cxn>
                <a:cxn ang="0">
                  <a:pos x="1059" y="646"/>
                </a:cxn>
                <a:cxn ang="0">
                  <a:pos x="1182" y="692"/>
                </a:cxn>
                <a:cxn ang="0">
                  <a:pos x="1166" y="784"/>
                </a:cxn>
                <a:cxn ang="0">
                  <a:pos x="1090" y="954"/>
                </a:cxn>
                <a:cxn ang="0">
                  <a:pos x="1197" y="1261"/>
                </a:cxn>
                <a:cxn ang="0">
                  <a:pos x="1397" y="1307"/>
                </a:cxn>
                <a:cxn ang="0">
                  <a:pos x="1443" y="1184"/>
                </a:cxn>
                <a:cxn ang="0">
                  <a:pos x="1473" y="1138"/>
                </a:cxn>
                <a:cxn ang="0">
                  <a:pos x="1504" y="1415"/>
                </a:cxn>
                <a:cxn ang="0">
                  <a:pos x="1504" y="1523"/>
                </a:cxn>
                <a:cxn ang="0">
                  <a:pos x="1397" y="1523"/>
                </a:cxn>
                <a:cxn ang="0">
                  <a:pos x="1120" y="1323"/>
                </a:cxn>
                <a:cxn ang="0">
                  <a:pos x="737" y="1277"/>
                </a:cxn>
                <a:cxn ang="0">
                  <a:pos x="814" y="1138"/>
                </a:cxn>
                <a:cxn ang="0">
                  <a:pos x="737" y="507"/>
                </a:cxn>
                <a:cxn ang="0">
                  <a:pos x="445" y="584"/>
                </a:cxn>
                <a:cxn ang="0">
                  <a:pos x="353" y="769"/>
                </a:cxn>
                <a:cxn ang="0">
                  <a:pos x="522" y="784"/>
                </a:cxn>
                <a:cxn ang="0">
                  <a:pos x="568" y="754"/>
                </a:cxn>
                <a:cxn ang="0">
                  <a:pos x="614" y="784"/>
                </a:cxn>
                <a:cxn ang="0">
                  <a:pos x="706" y="831"/>
                </a:cxn>
                <a:cxn ang="0">
                  <a:pos x="675" y="923"/>
                </a:cxn>
                <a:cxn ang="0">
                  <a:pos x="599" y="1246"/>
                </a:cxn>
                <a:cxn ang="0">
                  <a:pos x="491" y="1338"/>
                </a:cxn>
                <a:cxn ang="0">
                  <a:pos x="399" y="1200"/>
                </a:cxn>
                <a:cxn ang="0">
                  <a:pos x="445" y="1184"/>
                </a:cxn>
                <a:cxn ang="0">
                  <a:pos x="522" y="1169"/>
                </a:cxn>
                <a:cxn ang="0">
                  <a:pos x="568" y="892"/>
                </a:cxn>
                <a:cxn ang="0">
                  <a:pos x="399" y="907"/>
                </a:cxn>
                <a:cxn ang="0">
                  <a:pos x="338" y="954"/>
                </a:cxn>
                <a:cxn ang="0">
                  <a:pos x="123" y="1369"/>
                </a:cxn>
                <a:cxn ang="0">
                  <a:pos x="0" y="1446"/>
                </a:cxn>
                <a:cxn ang="0">
                  <a:pos x="154" y="1261"/>
                </a:cxn>
                <a:cxn ang="0">
                  <a:pos x="261" y="769"/>
                </a:cxn>
                <a:cxn ang="0">
                  <a:pos x="246" y="584"/>
                </a:cxn>
                <a:cxn ang="0">
                  <a:pos x="276" y="523"/>
                </a:cxn>
                <a:cxn ang="0">
                  <a:pos x="368" y="569"/>
                </a:cxn>
                <a:cxn ang="0">
                  <a:pos x="691" y="323"/>
                </a:cxn>
                <a:cxn ang="0">
                  <a:pos x="614" y="46"/>
                </a:cxn>
              </a:cxnLst>
              <a:rect l="0" t="0" r="r" b="b"/>
              <a:pathLst>
                <a:path w="1519" h="1538">
                  <a:moveTo>
                    <a:pt x="982" y="107"/>
                  </a:moveTo>
                  <a:lnTo>
                    <a:pt x="1028" y="107"/>
                  </a:lnTo>
                  <a:lnTo>
                    <a:pt x="1074" y="123"/>
                  </a:lnTo>
                  <a:lnTo>
                    <a:pt x="1120" y="123"/>
                  </a:lnTo>
                  <a:lnTo>
                    <a:pt x="1151" y="138"/>
                  </a:lnTo>
                  <a:lnTo>
                    <a:pt x="1182" y="169"/>
                  </a:lnTo>
                  <a:lnTo>
                    <a:pt x="1213" y="231"/>
                  </a:lnTo>
                  <a:lnTo>
                    <a:pt x="1213" y="261"/>
                  </a:lnTo>
                  <a:lnTo>
                    <a:pt x="1197" y="277"/>
                  </a:lnTo>
                  <a:lnTo>
                    <a:pt x="1166" y="292"/>
                  </a:lnTo>
                  <a:lnTo>
                    <a:pt x="1136" y="277"/>
                  </a:lnTo>
                  <a:lnTo>
                    <a:pt x="1090" y="261"/>
                  </a:lnTo>
                  <a:lnTo>
                    <a:pt x="967" y="138"/>
                  </a:lnTo>
                  <a:lnTo>
                    <a:pt x="967" y="123"/>
                  </a:lnTo>
                  <a:lnTo>
                    <a:pt x="982" y="107"/>
                  </a:lnTo>
                  <a:close/>
                  <a:moveTo>
                    <a:pt x="629" y="0"/>
                  </a:moveTo>
                  <a:lnTo>
                    <a:pt x="660" y="0"/>
                  </a:lnTo>
                  <a:lnTo>
                    <a:pt x="706" y="31"/>
                  </a:lnTo>
                  <a:lnTo>
                    <a:pt x="737" y="46"/>
                  </a:lnTo>
                  <a:lnTo>
                    <a:pt x="767" y="77"/>
                  </a:lnTo>
                  <a:lnTo>
                    <a:pt x="783" y="107"/>
                  </a:lnTo>
                  <a:lnTo>
                    <a:pt x="783" y="138"/>
                  </a:lnTo>
                  <a:lnTo>
                    <a:pt x="767" y="169"/>
                  </a:lnTo>
                  <a:lnTo>
                    <a:pt x="767" y="384"/>
                  </a:lnTo>
                  <a:lnTo>
                    <a:pt x="783" y="461"/>
                  </a:lnTo>
                  <a:lnTo>
                    <a:pt x="860" y="431"/>
                  </a:lnTo>
                  <a:lnTo>
                    <a:pt x="921" y="415"/>
                  </a:lnTo>
                  <a:lnTo>
                    <a:pt x="967" y="400"/>
                  </a:lnTo>
                  <a:lnTo>
                    <a:pt x="1013" y="400"/>
                  </a:lnTo>
                  <a:lnTo>
                    <a:pt x="1044" y="415"/>
                  </a:lnTo>
                  <a:lnTo>
                    <a:pt x="1059" y="415"/>
                  </a:lnTo>
                  <a:lnTo>
                    <a:pt x="1074" y="431"/>
                  </a:lnTo>
                  <a:lnTo>
                    <a:pt x="1074" y="446"/>
                  </a:lnTo>
                  <a:lnTo>
                    <a:pt x="1028" y="477"/>
                  </a:lnTo>
                  <a:lnTo>
                    <a:pt x="952" y="507"/>
                  </a:lnTo>
                  <a:lnTo>
                    <a:pt x="798" y="538"/>
                  </a:lnTo>
                  <a:lnTo>
                    <a:pt x="860" y="769"/>
                  </a:lnTo>
                  <a:lnTo>
                    <a:pt x="967" y="984"/>
                  </a:lnTo>
                  <a:lnTo>
                    <a:pt x="1028" y="846"/>
                  </a:lnTo>
                  <a:lnTo>
                    <a:pt x="1044" y="723"/>
                  </a:lnTo>
                  <a:lnTo>
                    <a:pt x="1044" y="661"/>
                  </a:lnTo>
                  <a:lnTo>
                    <a:pt x="1059" y="646"/>
                  </a:lnTo>
                  <a:lnTo>
                    <a:pt x="1105" y="646"/>
                  </a:lnTo>
                  <a:lnTo>
                    <a:pt x="1120" y="661"/>
                  </a:lnTo>
                  <a:lnTo>
                    <a:pt x="1182" y="692"/>
                  </a:lnTo>
                  <a:lnTo>
                    <a:pt x="1197" y="707"/>
                  </a:lnTo>
                  <a:lnTo>
                    <a:pt x="1197" y="738"/>
                  </a:lnTo>
                  <a:lnTo>
                    <a:pt x="1166" y="784"/>
                  </a:lnTo>
                  <a:lnTo>
                    <a:pt x="1151" y="831"/>
                  </a:lnTo>
                  <a:lnTo>
                    <a:pt x="1120" y="877"/>
                  </a:lnTo>
                  <a:lnTo>
                    <a:pt x="1090" y="954"/>
                  </a:lnTo>
                  <a:lnTo>
                    <a:pt x="1028" y="1061"/>
                  </a:lnTo>
                  <a:lnTo>
                    <a:pt x="1105" y="1154"/>
                  </a:lnTo>
                  <a:lnTo>
                    <a:pt x="1197" y="1261"/>
                  </a:lnTo>
                  <a:lnTo>
                    <a:pt x="1289" y="1323"/>
                  </a:lnTo>
                  <a:lnTo>
                    <a:pt x="1351" y="1354"/>
                  </a:lnTo>
                  <a:lnTo>
                    <a:pt x="1397" y="1307"/>
                  </a:lnTo>
                  <a:lnTo>
                    <a:pt x="1412" y="1261"/>
                  </a:lnTo>
                  <a:lnTo>
                    <a:pt x="1427" y="1231"/>
                  </a:lnTo>
                  <a:lnTo>
                    <a:pt x="1443" y="1184"/>
                  </a:lnTo>
                  <a:lnTo>
                    <a:pt x="1443" y="1154"/>
                  </a:lnTo>
                  <a:lnTo>
                    <a:pt x="1458" y="1138"/>
                  </a:lnTo>
                  <a:lnTo>
                    <a:pt x="1473" y="1138"/>
                  </a:lnTo>
                  <a:lnTo>
                    <a:pt x="1473" y="1184"/>
                  </a:lnTo>
                  <a:lnTo>
                    <a:pt x="1489" y="1323"/>
                  </a:lnTo>
                  <a:lnTo>
                    <a:pt x="1504" y="1415"/>
                  </a:lnTo>
                  <a:lnTo>
                    <a:pt x="1519" y="1446"/>
                  </a:lnTo>
                  <a:lnTo>
                    <a:pt x="1519" y="1507"/>
                  </a:lnTo>
                  <a:lnTo>
                    <a:pt x="1504" y="1523"/>
                  </a:lnTo>
                  <a:lnTo>
                    <a:pt x="1473" y="1538"/>
                  </a:lnTo>
                  <a:lnTo>
                    <a:pt x="1427" y="1538"/>
                  </a:lnTo>
                  <a:lnTo>
                    <a:pt x="1397" y="1523"/>
                  </a:lnTo>
                  <a:lnTo>
                    <a:pt x="1351" y="1507"/>
                  </a:lnTo>
                  <a:lnTo>
                    <a:pt x="1289" y="1477"/>
                  </a:lnTo>
                  <a:lnTo>
                    <a:pt x="1120" y="1323"/>
                  </a:lnTo>
                  <a:lnTo>
                    <a:pt x="967" y="1107"/>
                  </a:lnTo>
                  <a:lnTo>
                    <a:pt x="814" y="1231"/>
                  </a:lnTo>
                  <a:lnTo>
                    <a:pt x="737" y="1277"/>
                  </a:lnTo>
                  <a:lnTo>
                    <a:pt x="691" y="1277"/>
                  </a:lnTo>
                  <a:lnTo>
                    <a:pt x="691" y="1261"/>
                  </a:lnTo>
                  <a:lnTo>
                    <a:pt x="814" y="1138"/>
                  </a:lnTo>
                  <a:lnTo>
                    <a:pt x="921" y="1015"/>
                  </a:lnTo>
                  <a:lnTo>
                    <a:pt x="814" y="784"/>
                  </a:lnTo>
                  <a:lnTo>
                    <a:pt x="737" y="507"/>
                  </a:lnTo>
                  <a:lnTo>
                    <a:pt x="491" y="569"/>
                  </a:lnTo>
                  <a:lnTo>
                    <a:pt x="461" y="569"/>
                  </a:lnTo>
                  <a:lnTo>
                    <a:pt x="445" y="584"/>
                  </a:lnTo>
                  <a:lnTo>
                    <a:pt x="368" y="584"/>
                  </a:lnTo>
                  <a:lnTo>
                    <a:pt x="368" y="707"/>
                  </a:lnTo>
                  <a:lnTo>
                    <a:pt x="353" y="769"/>
                  </a:lnTo>
                  <a:lnTo>
                    <a:pt x="353" y="831"/>
                  </a:lnTo>
                  <a:lnTo>
                    <a:pt x="430" y="815"/>
                  </a:lnTo>
                  <a:lnTo>
                    <a:pt x="522" y="784"/>
                  </a:lnTo>
                  <a:lnTo>
                    <a:pt x="537" y="769"/>
                  </a:lnTo>
                  <a:lnTo>
                    <a:pt x="553" y="769"/>
                  </a:lnTo>
                  <a:lnTo>
                    <a:pt x="568" y="754"/>
                  </a:lnTo>
                  <a:lnTo>
                    <a:pt x="583" y="754"/>
                  </a:lnTo>
                  <a:lnTo>
                    <a:pt x="599" y="784"/>
                  </a:lnTo>
                  <a:lnTo>
                    <a:pt x="614" y="784"/>
                  </a:lnTo>
                  <a:lnTo>
                    <a:pt x="675" y="815"/>
                  </a:lnTo>
                  <a:lnTo>
                    <a:pt x="691" y="831"/>
                  </a:lnTo>
                  <a:lnTo>
                    <a:pt x="706" y="831"/>
                  </a:lnTo>
                  <a:lnTo>
                    <a:pt x="706" y="846"/>
                  </a:lnTo>
                  <a:lnTo>
                    <a:pt x="691" y="861"/>
                  </a:lnTo>
                  <a:lnTo>
                    <a:pt x="675" y="923"/>
                  </a:lnTo>
                  <a:lnTo>
                    <a:pt x="645" y="1031"/>
                  </a:lnTo>
                  <a:lnTo>
                    <a:pt x="629" y="1138"/>
                  </a:lnTo>
                  <a:lnTo>
                    <a:pt x="599" y="1246"/>
                  </a:lnTo>
                  <a:lnTo>
                    <a:pt x="537" y="1323"/>
                  </a:lnTo>
                  <a:lnTo>
                    <a:pt x="522" y="1338"/>
                  </a:lnTo>
                  <a:lnTo>
                    <a:pt x="491" y="1338"/>
                  </a:lnTo>
                  <a:lnTo>
                    <a:pt x="476" y="1323"/>
                  </a:lnTo>
                  <a:lnTo>
                    <a:pt x="461" y="1292"/>
                  </a:lnTo>
                  <a:lnTo>
                    <a:pt x="399" y="1200"/>
                  </a:lnTo>
                  <a:lnTo>
                    <a:pt x="399" y="1169"/>
                  </a:lnTo>
                  <a:lnTo>
                    <a:pt x="430" y="1184"/>
                  </a:lnTo>
                  <a:lnTo>
                    <a:pt x="445" y="1184"/>
                  </a:lnTo>
                  <a:lnTo>
                    <a:pt x="461" y="1200"/>
                  </a:lnTo>
                  <a:lnTo>
                    <a:pt x="476" y="1200"/>
                  </a:lnTo>
                  <a:lnTo>
                    <a:pt x="522" y="1169"/>
                  </a:lnTo>
                  <a:lnTo>
                    <a:pt x="553" y="1107"/>
                  </a:lnTo>
                  <a:lnTo>
                    <a:pt x="568" y="1015"/>
                  </a:lnTo>
                  <a:lnTo>
                    <a:pt x="568" y="892"/>
                  </a:lnTo>
                  <a:lnTo>
                    <a:pt x="553" y="877"/>
                  </a:lnTo>
                  <a:lnTo>
                    <a:pt x="491" y="877"/>
                  </a:lnTo>
                  <a:lnTo>
                    <a:pt x="399" y="907"/>
                  </a:lnTo>
                  <a:lnTo>
                    <a:pt x="368" y="923"/>
                  </a:lnTo>
                  <a:lnTo>
                    <a:pt x="338" y="923"/>
                  </a:lnTo>
                  <a:lnTo>
                    <a:pt x="338" y="954"/>
                  </a:lnTo>
                  <a:lnTo>
                    <a:pt x="276" y="1169"/>
                  </a:lnTo>
                  <a:lnTo>
                    <a:pt x="184" y="1323"/>
                  </a:lnTo>
                  <a:lnTo>
                    <a:pt x="123" y="1369"/>
                  </a:lnTo>
                  <a:lnTo>
                    <a:pt x="77" y="1415"/>
                  </a:lnTo>
                  <a:lnTo>
                    <a:pt x="15" y="1446"/>
                  </a:lnTo>
                  <a:lnTo>
                    <a:pt x="0" y="1446"/>
                  </a:lnTo>
                  <a:lnTo>
                    <a:pt x="0" y="1431"/>
                  </a:lnTo>
                  <a:lnTo>
                    <a:pt x="92" y="1338"/>
                  </a:lnTo>
                  <a:lnTo>
                    <a:pt x="154" y="1261"/>
                  </a:lnTo>
                  <a:lnTo>
                    <a:pt x="200" y="1138"/>
                  </a:lnTo>
                  <a:lnTo>
                    <a:pt x="246" y="984"/>
                  </a:lnTo>
                  <a:lnTo>
                    <a:pt x="261" y="769"/>
                  </a:lnTo>
                  <a:lnTo>
                    <a:pt x="261" y="646"/>
                  </a:lnTo>
                  <a:lnTo>
                    <a:pt x="246" y="615"/>
                  </a:lnTo>
                  <a:lnTo>
                    <a:pt x="246" y="584"/>
                  </a:lnTo>
                  <a:lnTo>
                    <a:pt x="215" y="554"/>
                  </a:lnTo>
                  <a:lnTo>
                    <a:pt x="215" y="523"/>
                  </a:lnTo>
                  <a:lnTo>
                    <a:pt x="276" y="523"/>
                  </a:lnTo>
                  <a:lnTo>
                    <a:pt x="292" y="538"/>
                  </a:lnTo>
                  <a:lnTo>
                    <a:pt x="322" y="554"/>
                  </a:lnTo>
                  <a:lnTo>
                    <a:pt x="368" y="569"/>
                  </a:lnTo>
                  <a:lnTo>
                    <a:pt x="522" y="538"/>
                  </a:lnTo>
                  <a:lnTo>
                    <a:pt x="721" y="492"/>
                  </a:lnTo>
                  <a:lnTo>
                    <a:pt x="691" y="323"/>
                  </a:lnTo>
                  <a:lnTo>
                    <a:pt x="675" y="215"/>
                  </a:lnTo>
                  <a:lnTo>
                    <a:pt x="614" y="61"/>
                  </a:lnTo>
                  <a:lnTo>
                    <a:pt x="614" y="46"/>
                  </a:lnTo>
                  <a:lnTo>
                    <a:pt x="599" y="3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2" name="Freeform 218"/>
            <p:cNvSpPr>
              <a:spLocks/>
            </p:cNvSpPr>
            <p:nvPr/>
          </p:nvSpPr>
          <p:spPr bwMode="auto">
            <a:xfrm>
              <a:off x="41408" y="34898"/>
              <a:ext cx="1488" cy="1616"/>
            </a:xfrm>
            <a:custGeom>
              <a:avLst/>
              <a:gdLst/>
              <a:ahLst/>
              <a:cxnLst>
                <a:cxn ang="0">
                  <a:pos x="967" y="31"/>
                </a:cxn>
                <a:cxn ang="0">
                  <a:pos x="936" y="77"/>
                </a:cxn>
                <a:cxn ang="0">
                  <a:pos x="629" y="139"/>
                </a:cxn>
                <a:cxn ang="0">
                  <a:pos x="522" y="231"/>
                </a:cxn>
                <a:cxn ang="0">
                  <a:pos x="629" y="293"/>
                </a:cxn>
                <a:cxn ang="0">
                  <a:pos x="767" y="262"/>
                </a:cxn>
                <a:cxn ang="0">
                  <a:pos x="890" y="293"/>
                </a:cxn>
                <a:cxn ang="0">
                  <a:pos x="736" y="354"/>
                </a:cxn>
                <a:cxn ang="0">
                  <a:pos x="506" y="354"/>
                </a:cxn>
                <a:cxn ang="0">
                  <a:pos x="721" y="477"/>
                </a:cxn>
                <a:cxn ang="0">
                  <a:pos x="905" y="462"/>
                </a:cxn>
                <a:cxn ang="0">
                  <a:pos x="874" y="508"/>
                </a:cxn>
                <a:cxn ang="0">
                  <a:pos x="552" y="570"/>
                </a:cxn>
                <a:cxn ang="0">
                  <a:pos x="1028" y="647"/>
                </a:cxn>
                <a:cxn ang="0">
                  <a:pos x="1197" y="662"/>
                </a:cxn>
                <a:cxn ang="0">
                  <a:pos x="1274" y="723"/>
                </a:cxn>
                <a:cxn ang="0">
                  <a:pos x="1227" y="754"/>
                </a:cxn>
                <a:cxn ang="0">
                  <a:pos x="583" y="816"/>
                </a:cxn>
                <a:cxn ang="0">
                  <a:pos x="921" y="923"/>
                </a:cxn>
                <a:cxn ang="0">
                  <a:pos x="982" y="816"/>
                </a:cxn>
                <a:cxn ang="0">
                  <a:pos x="1074" y="893"/>
                </a:cxn>
                <a:cxn ang="0">
                  <a:pos x="1043" y="923"/>
                </a:cxn>
                <a:cxn ang="0">
                  <a:pos x="967" y="985"/>
                </a:cxn>
                <a:cxn ang="0">
                  <a:pos x="951" y="1123"/>
                </a:cxn>
                <a:cxn ang="0">
                  <a:pos x="1442" y="1308"/>
                </a:cxn>
                <a:cxn ang="0">
                  <a:pos x="1366" y="1370"/>
                </a:cxn>
                <a:cxn ang="0">
                  <a:pos x="1120" y="1416"/>
                </a:cxn>
                <a:cxn ang="0">
                  <a:pos x="890" y="1216"/>
                </a:cxn>
                <a:cxn ang="0">
                  <a:pos x="475" y="847"/>
                </a:cxn>
                <a:cxn ang="0">
                  <a:pos x="414" y="877"/>
                </a:cxn>
                <a:cxn ang="0">
                  <a:pos x="429" y="985"/>
                </a:cxn>
                <a:cxn ang="0">
                  <a:pos x="506" y="1323"/>
                </a:cxn>
                <a:cxn ang="0">
                  <a:pos x="690" y="1216"/>
                </a:cxn>
                <a:cxn ang="0">
                  <a:pos x="506" y="1400"/>
                </a:cxn>
                <a:cxn ang="0">
                  <a:pos x="291" y="1616"/>
                </a:cxn>
                <a:cxn ang="0">
                  <a:pos x="215" y="1539"/>
                </a:cxn>
                <a:cxn ang="0">
                  <a:pos x="291" y="1385"/>
                </a:cxn>
                <a:cxn ang="0">
                  <a:pos x="307" y="1000"/>
                </a:cxn>
                <a:cxn ang="0">
                  <a:pos x="184" y="923"/>
                </a:cxn>
                <a:cxn ang="0">
                  <a:pos x="76" y="939"/>
                </a:cxn>
                <a:cxn ang="0">
                  <a:pos x="0" y="877"/>
                </a:cxn>
                <a:cxn ang="0">
                  <a:pos x="429" y="785"/>
                </a:cxn>
                <a:cxn ang="0">
                  <a:pos x="414" y="277"/>
                </a:cxn>
                <a:cxn ang="0">
                  <a:pos x="353" y="77"/>
                </a:cxn>
                <a:cxn ang="0">
                  <a:pos x="399" y="47"/>
                </a:cxn>
                <a:cxn ang="0">
                  <a:pos x="491" y="93"/>
                </a:cxn>
                <a:cxn ang="0">
                  <a:pos x="874" y="0"/>
                </a:cxn>
              </a:cxnLst>
              <a:rect l="0" t="0" r="r" b="b"/>
              <a:pathLst>
                <a:path w="1488" h="1616">
                  <a:moveTo>
                    <a:pt x="874" y="0"/>
                  </a:moveTo>
                  <a:lnTo>
                    <a:pt x="905" y="0"/>
                  </a:lnTo>
                  <a:lnTo>
                    <a:pt x="967" y="31"/>
                  </a:lnTo>
                  <a:lnTo>
                    <a:pt x="982" y="47"/>
                  </a:lnTo>
                  <a:lnTo>
                    <a:pt x="967" y="62"/>
                  </a:lnTo>
                  <a:lnTo>
                    <a:pt x="936" y="77"/>
                  </a:lnTo>
                  <a:lnTo>
                    <a:pt x="859" y="93"/>
                  </a:lnTo>
                  <a:lnTo>
                    <a:pt x="752" y="123"/>
                  </a:lnTo>
                  <a:lnTo>
                    <a:pt x="629" y="139"/>
                  </a:lnTo>
                  <a:lnTo>
                    <a:pt x="537" y="154"/>
                  </a:lnTo>
                  <a:lnTo>
                    <a:pt x="522" y="154"/>
                  </a:lnTo>
                  <a:lnTo>
                    <a:pt x="522" y="231"/>
                  </a:lnTo>
                  <a:lnTo>
                    <a:pt x="506" y="262"/>
                  </a:lnTo>
                  <a:lnTo>
                    <a:pt x="506" y="323"/>
                  </a:lnTo>
                  <a:lnTo>
                    <a:pt x="629" y="293"/>
                  </a:lnTo>
                  <a:lnTo>
                    <a:pt x="706" y="277"/>
                  </a:lnTo>
                  <a:lnTo>
                    <a:pt x="736" y="277"/>
                  </a:lnTo>
                  <a:lnTo>
                    <a:pt x="767" y="262"/>
                  </a:lnTo>
                  <a:lnTo>
                    <a:pt x="844" y="262"/>
                  </a:lnTo>
                  <a:lnTo>
                    <a:pt x="874" y="277"/>
                  </a:lnTo>
                  <a:lnTo>
                    <a:pt x="890" y="293"/>
                  </a:lnTo>
                  <a:lnTo>
                    <a:pt x="874" y="323"/>
                  </a:lnTo>
                  <a:lnTo>
                    <a:pt x="813" y="339"/>
                  </a:lnTo>
                  <a:lnTo>
                    <a:pt x="736" y="354"/>
                  </a:lnTo>
                  <a:lnTo>
                    <a:pt x="644" y="370"/>
                  </a:lnTo>
                  <a:lnTo>
                    <a:pt x="522" y="370"/>
                  </a:lnTo>
                  <a:lnTo>
                    <a:pt x="506" y="354"/>
                  </a:lnTo>
                  <a:lnTo>
                    <a:pt x="506" y="508"/>
                  </a:lnTo>
                  <a:lnTo>
                    <a:pt x="644" y="493"/>
                  </a:lnTo>
                  <a:lnTo>
                    <a:pt x="721" y="477"/>
                  </a:lnTo>
                  <a:lnTo>
                    <a:pt x="782" y="447"/>
                  </a:lnTo>
                  <a:lnTo>
                    <a:pt x="874" y="447"/>
                  </a:lnTo>
                  <a:lnTo>
                    <a:pt x="905" y="462"/>
                  </a:lnTo>
                  <a:lnTo>
                    <a:pt x="921" y="477"/>
                  </a:lnTo>
                  <a:lnTo>
                    <a:pt x="921" y="508"/>
                  </a:lnTo>
                  <a:lnTo>
                    <a:pt x="874" y="508"/>
                  </a:lnTo>
                  <a:lnTo>
                    <a:pt x="859" y="523"/>
                  </a:lnTo>
                  <a:lnTo>
                    <a:pt x="660" y="570"/>
                  </a:lnTo>
                  <a:lnTo>
                    <a:pt x="552" y="570"/>
                  </a:lnTo>
                  <a:lnTo>
                    <a:pt x="522" y="554"/>
                  </a:lnTo>
                  <a:lnTo>
                    <a:pt x="522" y="754"/>
                  </a:lnTo>
                  <a:lnTo>
                    <a:pt x="1028" y="647"/>
                  </a:lnTo>
                  <a:lnTo>
                    <a:pt x="1059" y="631"/>
                  </a:lnTo>
                  <a:lnTo>
                    <a:pt x="1151" y="631"/>
                  </a:lnTo>
                  <a:lnTo>
                    <a:pt x="1197" y="662"/>
                  </a:lnTo>
                  <a:lnTo>
                    <a:pt x="1243" y="677"/>
                  </a:lnTo>
                  <a:lnTo>
                    <a:pt x="1258" y="708"/>
                  </a:lnTo>
                  <a:lnTo>
                    <a:pt x="1274" y="723"/>
                  </a:lnTo>
                  <a:lnTo>
                    <a:pt x="1274" y="739"/>
                  </a:lnTo>
                  <a:lnTo>
                    <a:pt x="1258" y="754"/>
                  </a:lnTo>
                  <a:lnTo>
                    <a:pt x="1227" y="754"/>
                  </a:lnTo>
                  <a:lnTo>
                    <a:pt x="936" y="770"/>
                  </a:lnTo>
                  <a:lnTo>
                    <a:pt x="721" y="785"/>
                  </a:lnTo>
                  <a:lnTo>
                    <a:pt x="583" y="816"/>
                  </a:lnTo>
                  <a:lnTo>
                    <a:pt x="844" y="1031"/>
                  </a:lnTo>
                  <a:lnTo>
                    <a:pt x="890" y="970"/>
                  </a:lnTo>
                  <a:lnTo>
                    <a:pt x="921" y="923"/>
                  </a:lnTo>
                  <a:lnTo>
                    <a:pt x="936" y="877"/>
                  </a:lnTo>
                  <a:lnTo>
                    <a:pt x="936" y="816"/>
                  </a:lnTo>
                  <a:lnTo>
                    <a:pt x="982" y="816"/>
                  </a:lnTo>
                  <a:lnTo>
                    <a:pt x="1043" y="847"/>
                  </a:lnTo>
                  <a:lnTo>
                    <a:pt x="1059" y="877"/>
                  </a:lnTo>
                  <a:lnTo>
                    <a:pt x="1074" y="893"/>
                  </a:lnTo>
                  <a:lnTo>
                    <a:pt x="1074" y="908"/>
                  </a:lnTo>
                  <a:lnTo>
                    <a:pt x="1059" y="923"/>
                  </a:lnTo>
                  <a:lnTo>
                    <a:pt x="1043" y="923"/>
                  </a:lnTo>
                  <a:lnTo>
                    <a:pt x="1028" y="939"/>
                  </a:lnTo>
                  <a:lnTo>
                    <a:pt x="997" y="954"/>
                  </a:lnTo>
                  <a:lnTo>
                    <a:pt x="967" y="985"/>
                  </a:lnTo>
                  <a:lnTo>
                    <a:pt x="921" y="1016"/>
                  </a:lnTo>
                  <a:lnTo>
                    <a:pt x="859" y="1062"/>
                  </a:lnTo>
                  <a:lnTo>
                    <a:pt x="951" y="1123"/>
                  </a:lnTo>
                  <a:lnTo>
                    <a:pt x="1135" y="1216"/>
                  </a:lnTo>
                  <a:lnTo>
                    <a:pt x="1320" y="1277"/>
                  </a:lnTo>
                  <a:lnTo>
                    <a:pt x="1442" y="1308"/>
                  </a:lnTo>
                  <a:lnTo>
                    <a:pt x="1488" y="1323"/>
                  </a:lnTo>
                  <a:lnTo>
                    <a:pt x="1458" y="1354"/>
                  </a:lnTo>
                  <a:lnTo>
                    <a:pt x="1366" y="1370"/>
                  </a:lnTo>
                  <a:lnTo>
                    <a:pt x="1274" y="1400"/>
                  </a:lnTo>
                  <a:lnTo>
                    <a:pt x="1181" y="1416"/>
                  </a:lnTo>
                  <a:lnTo>
                    <a:pt x="1120" y="1416"/>
                  </a:lnTo>
                  <a:lnTo>
                    <a:pt x="1105" y="1400"/>
                  </a:lnTo>
                  <a:lnTo>
                    <a:pt x="1074" y="1385"/>
                  </a:lnTo>
                  <a:lnTo>
                    <a:pt x="890" y="1216"/>
                  </a:lnTo>
                  <a:lnTo>
                    <a:pt x="583" y="908"/>
                  </a:lnTo>
                  <a:lnTo>
                    <a:pt x="537" y="877"/>
                  </a:lnTo>
                  <a:lnTo>
                    <a:pt x="475" y="847"/>
                  </a:lnTo>
                  <a:lnTo>
                    <a:pt x="429" y="862"/>
                  </a:lnTo>
                  <a:lnTo>
                    <a:pt x="383" y="862"/>
                  </a:lnTo>
                  <a:lnTo>
                    <a:pt x="414" y="877"/>
                  </a:lnTo>
                  <a:lnTo>
                    <a:pt x="414" y="893"/>
                  </a:lnTo>
                  <a:lnTo>
                    <a:pt x="429" y="908"/>
                  </a:lnTo>
                  <a:lnTo>
                    <a:pt x="429" y="985"/>
                  </a:lnTo>
                  <a:lnTo>
                    <a:pt x="414" y="1108"/>
                  </a:lnTo>
                  <a:lnTo>
                    <a:pt x="414" y="1370"/>
                  </a:lnTo>
                  <a:lnTo>
                    <a:pt x="506" y="1323"/>
                  </a:lnTo>
                  <a:lnTo>
                    <a:pt x="583" y="1277"/>
                  </a:lnTo>
                  <a:lnTo>
                    <a:pt x="644" y="1231"/>
                  </a:lnTo>
                  <a:lnTo>
                    <a:pt x="690" y="1216"/>
                  </a:lnTo>
                  <a:lnTo>
                    <a:pt x="690" y="1231"/>
                  </a:lnTo>
                  <a:lnTo>
                    <a:pt x="660" y="1262"/>
                  </a:lnTo>
                  <a:lnTo>
                    <a:pt x="506" y="1400"/>
                  </a:lnTo>
                  <a:lnTo>
                    <a:pt x="399" y="1493"/>
                  </a:lnTo>
                  <a:lnTo>
                    <a:pt x="307" y="1585"/>
                  </a:lnTo>
                  <a:lnTo>
                    <a:pt x="291" y="1616"/>
                  </a:lnTo>
                  <a:lnTo>
                    <a:pt x="276" y="1616"/>
                  </a:lnTo>
                  <a:lnTo>
                    <a:pt x="230" y="1570"/>
                  </a:lnTo>
                  <a:lnTo>
                    <a:pt x="215" y="1539"/>
                  </a:lnTo>
                  <a:lnTo>
                    <a:pt x="215" y="1508"/>
                  </a:lnTo>
                  <a:lnTo>
                    <a:pt x="245" y="1447"/>
                  </a:lnTo>
                  <a:lnTo>
                    <a:pt x="291" y="1385"/>
                  </a:lnTo>
                  <a:lnTo>
                    <a:pt x="307" y="1293"/>
                  </a:lnTo>
                  <a:lnTo>
                    <a:pt x="322" y="1154"/>
                  </a:lnTo>
                  <a:lnTo>
                    <a:pt x="307" y="1000"/>
                  </a:lnTo>
                  <a:lnTo>
                    <a:pt x="276" y="893"/>
                  </a:lnTo>
                  <a:lnTo>
                    <a:pt x="215" y="908"/>
                  </a:lnTo>
                  <a:lnTo>
                    <a:pt x="184" y="923"/>
                  </a:lnTo>
                  <a:lnTo>
                    <a:pt x="153" y="923"/>
                  </a:lnTo>
                  <a:lnTo>
                    <a:pt x="138" y="939"/>
                  </a:lnTo>
                  <a:lnTo>
                    <a:pt x="76" y="939"/>
                  </a:lnTo>
                  <a:lnTo>
                    <a:pt x="30" y="923"/>
                  </a:lnTo>
                  <a:lnTo>
                    <a:pt x="15" y="893"/>
                  </a:lnTo>
                  <a:lnTo>
                    <a:pt x="0" y="877"/>
                  </a:lnTo>
                  <a:lnTo>
                    <a:pt x="0" y="862"/>
                  </a:lnTo>
                  <a:lnTo>
                    <a:pt x="15" y="862"/>
                  </a:lnTo>
                  <a:lnTo>
                    <a:pt x="429" y="785"/>
                  </a:lnTo>
                  <a:lnTo>
                    <a:pt x="429" y="554"/>
                  </a:lnTo>
                  <a:lnTo>
                    <a:pt x="414" y="385"/>
                  </a:lnTo>
                  <a:lnTo>
                    <a:pt x="414" y="277"/>
                  </a:lnTo>
                  <a:lnTo>
                    <a:pt x="399" y="200"/>
                  </a:lnTo>
                  <a:lnTo>
                    <a:pt x="383" y="139"/>
                  </a:lnTo>
                  <a:lnTo>
                    <a:pt x="353" y="77"/>
                  </a:lnTo>
                  <a:lnTo>
                    <a:pt x="337" y="62"/>
                  </a:lnTo>
                  <a:lnTo>
                    <a:pt x="353" y="47"/>
                  </a:lnTo>
                  <a:lnTo>
                    <a:pt x="399" y="47"/>
                  </a:lnTo>
                  <a:lnTo>
                    <a:pt x="460" y="77"/>
                  </a:lnTo>
                  <a:lnTo>
                    <a:pt x="475" y="93"/>
                  </a:lnTo>
                  <a:lnTo>
                    <a:pt x="491" y="93"/>
                  </a:lnTo>
                  <a:lnTo>
                    <a:pt x="675" y="62"/>
                  </a:lnTo>
                  <a:lnTo>
                    <a:pt x="798" y="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3" name="Freeform 219"/>
            <p:cNvSpPr>
              <a:spLocks noEditPoints="1"/>
            </p:cNvSpPr>
            <p:nvPr/>
          </p:nvSpPr>
          <p:spPr bwMode="auto">
            <a:xfrm>
              <a:off x="43188" y="34868"/>
              <a:ext cx="1458" cy="1692"/>
            </a:xfrm>
            <a:custGeom>
              <a:avLst/>
              <a:gdLst/>
              <a:ahLst/>
              <a:cxnLst>
                <a:cxn ang="0">
                  <a:pos x="276" y="846"/>
                </a:cxn>
                <a:cxn ang="0">
                  <a:pos x="153" y="846"/>
                </a:cxn>
                <a:cxn ang="0">
                  <a:pos x="368" y="661"/>
                </a:cxn>
                <a:cxn ang="0">
                  <a:pos x="1136" y="600"/>
                </a:cxn>
                <a:cxn ang="0">
                  <a:pos x="1212" y="784"/>
                </a:cxn>
                <a:cxn ang="0">
                  <a:pos x="1044" y="646"/>
                </a:cxn>
                <a:cxn ang="0">
                  <a:pos x="982" y="569"/>
                </a:cxn>
                <a:cxn ang="0">
                  <a:pos x="307" y="430"/>
                </a:cxn>
                <a:cxn ang="0">
                  <a:pos x="338" y="569"/>
                </a:cxn>
                <a:cxn ang="0">
                  <a:pos x="215" y="461"/>
                </a:cxn>
                <a:cxn ang="0">
                  <a:pos x="1090" y="277"/>
                </a:cxn>
                <a:cxn ang="0">
                  <a:pos x="1166" y="353"/>
                </a:cxn>
                <a:cxn ang="0">
                  <a:pos x="1044" y="446"/>
                </a:cxn>
                <a:cxn ang="0">
                  <a:pos x="951" y="507"/>
                </a:cxn>
                <a:cxn ang="0">
                  <a:pos x="1044" y="353"/>
                </a:cxn>
                <a:cxn ang="0">
                  <a:pos x="1028" y="184"/>
                </a:cxn>
                <a:cxn ang="0">
                  <a:pos x="967" y="246"/>
                </a:cxn>
                <a:cxn ang="0">
                  <a:pos x="691" y="384"/>
                </a:cxn>
                <a:cxn ang="0">
                  <a:pos x="721" y="553"/>
                </a:cxn>
                <a:cxn ang="0">
                  <a:pos x="813" y="384"/>
                </a:cxn>
                <a:cxn ang="0">
                  <a:pos x="890" y="477"/>
                </a:cxn>
                <a:cxn ang="0">
                  <a:pos x="783" y="600"/>
                </a:cxn>
                <a:cxn ang="0">
                  <a:pos x="598" y="815"/>
                </a:cxn>
                <a:cxn ang="0">
                  <a:pos x="798" y="707"/>
                </a:cxn>
                <a:cxn ang="0">
                  <a:pos x="967" y="800"/>
                </a:cxn>
                <a:cxn ang="0">
                  <a:pos x="951" y="907"/>
                </a:cxn>
                <a:cxn ang="0">
                  <a:pos x="691" y="861"/>
                </a:cxn>
                <a:cxn ang="0">
                  <a:pos x="767" y="984"/>
                </a:cxn>
                <a:cxn ang="0">
                  <a:pos x="1105" y="984"/>
                </a:cxn>
                <a:cxn ang="0">
                  <a:pos x="1381" y="1000"/>
                </a:cxn>
                <a:cxn ang="0">
                  <a:pos x="1458" y="1077"/>
                </a:cxn>
                <a:cxn ang="0">
                  <a:pos x="767" y="1569"/>
                </a:cxn>
                <a:cxn ang="0">
                  <a:pos x="675" y="1569"/>
                </a:cxn>
                <a:cxn ang="0">
                  <a:pos x="230" y="1184"/>
                </a:cxn>
                <a:cxn ang="0">
                  <a:pos x="61" y="1153"/>
                </a:cxn>
                <a:cxn ang="0">
                  <a:pos x="645" y="1015"/>
                </a:cxn>
                <a:cxn ang="0">
                  <a:pos x="614" y="846"/>
                </a:cxn>
                <a:cxn ang="0">
                  <a:pos x="476" y="892"/>
                </a:cxn>
                <a:cxn ang="0">
                  <a:pos x="445" y="800"/>
                </a:cxn>
                <a:cxn ang="0">
                  <a:pos x="675" y="584"/>
                </a:cxn>
                <a:cxn ang="0">
                  <a:pos x="537" y="600"/>
                </a:cxn>
                <a:cxn ang="0">
                  <a:pos x="460" y="615"/>
                </a:cxn>
                <a:cxn ang="0">
                  <a:pos x="476" y="523"/>
                </a:cxn>
                <a:cxn ang="0">
                  <a:pos x="598" y="307"/>
                </a:cxn>
                <a:cxn ang="0">
                  <a:pos x="384" y="292"/>
                </a:cxn>
                <a:cxn ang="0">
                  <a:pos x="614" y="246"/>
                </a:cxn>
                <a:cxn ang="0">
                  <a:pos x="568" y="0"/>
                </a:cxn>
                <a:cxn ang="0">
                  <a:pos x="752" y="46"/>
                </a:cxn>
                <a:cxn ang="0">
                  <a:pos x="783" y="138"/>
                </a:cxn>
                <a:cxn ang="0">
                  <a:pos x="629" y="77"/>
                </a:cxn>
              </a:cxnLst>
              <a:rect l="0" t="0" r="r" b="b"/>
              <a:pathLst>
                <a:path w="1458" h="1692">
                  <a:moveTo>
                    <a:pt x="399" y="646"/>
                  </a:moveTo>
                  <a:lnTo>
                    <a:pt x="368" y="707"/>
                  </a:lnTo>
                  <a:lnTo>
                    <a:pt x="322" y="769"/>
                  </a:lnTo>
                  <a:lnTo>
                    <a:pt x="276" y="846"/>
                  </a:lnTo>
                  <a:lnTo>
                    <a:pt x="276" y="861"/>
                  </a:lnTo>
                  <a:lnTo>
                    <a:pt x="261" y="877"/>
                  </a:lnTo>
                  <a:lnTo>
                    <a:pt x="215" y="877"/>
                  </a:lnTo>
                  <a:lnTo>
                    <a:pt x="153" y="846"/>
                  </a:lnTo>
                  <a:lnTo>
                    <a:pt x="138" y="815"/>
                  </a:lnTo>
                  <a:lnTo>
                    <a:pt x="138" y="784"/>
                  </a:lnTo>
                  <a:lnTo>
                    <a:pt x="215" y="753"/>
                  </a:lnTo>
                  <a:lnTo>
                    <a:pt x="368" y="661"/>
                  </a:lnTo>
                  <a:lnTo>
                    <a:pt x="399" y="646"/>
                  </a:lnTo>
                  <a:close/>
                  <a:moveTo>
                    <a:pt x="982" y="569"/>
                  </a:moveTo>
                  <a:lnTo>
                    <a:pt x="997" y="569"/>
                  </a:lnTo>
                  <a:lnTo>
                    <a:pt x="1136" y="600"/>
                  </a:lnTo>
                  <a:lnTo>
                    <a:pt x="1212" y="661"/>
                  </a:lnTo>
                  <a:lnTo>
                    <a:pt x="1243" y="738"/>
                  </a:lnTo>
                  <a:lnTo>
                    <a:pt x="1212" y="769"/>
                  </a:lnTo>
                  <a:lnTo>
                    <a:pt x="1212" y="784"/>
                  </a:lnTo>
                  <a:lnTo>
                    <a:pt x="1197" y="769"/>
                  </a:lnTo>
                  <a:lnTo>
                    <a:pt x="1166" y="753"/>
                  </a:lnTo>
                  <a:lnTo>
                    <a:pt x="1105" y="707"/>
                  </a:lnTo>
                  <a:lnTo>
                    <a:pt x="1044" y="646"/>
                  </a:lnTo>
                  <a:lnTo>
                    <a:pt x="1013" y="630"/>
                  </a:lnTo>
                  <a:lnTo>
                    <a:pt x="997" y="630"/>
                  </a:lnTo>
                  <a:lnTo>
                    <a:pt x="982" y="615"/>
                  </a:lnTo>
                  <a:lnTo>
                    <a:pt x="982" y="569"/>
                  </a:lnTo>
                  <a:close/>
                  <a:moveTo>
                    <a:pt x="184" y="400"/>
                  </a:moveTo>
                  <a:lnTo>
                    <a:pt x="230" y="400"/>
                  </a:lnTo>
                  <a:lnTo>
                    <a:pt x="261" y="415"/>
                  </a:lnTo>
                  <a:lnTo>
                    <a:pt x="307" y="430"/>
                  </a:lnTo>
                  <a:lnTo>
                    <a:pt x="338" y="446"/>
                  </a:lnTo>
                  <a:lnTo>
                    <a:pt x="368" y="477"/>
                  </a:lnTo>
                  <a:lnTo>
                    <a:pt x="368" y="538"/>
                  </a:lnTo>
                  <a:lnTo>
                    <a:pt x="338" y="569"/>
                  </a:lnTo>
                  <a:lnTo>
                    <a:pt x="322" y="569"/>
                  </a:lnTo>
                  <a:lnTo>
                    <a:pt x="292" y="553"/>
                  </a:lnTo>
                  <a:lnTo>
                    <a:pt x="230" y="492"/>
                  </a:lnTo>
                  <a:lnTo>
                    <a:pt x="215" y="461"/>
                  </a:lnTo>
                  <a:lnTo>
                    <a:pt x="184" y="430"/>
                  </a:lnTo>
                  <a:lnTo>
                    <a:pt x="184" y="400"/>
                  </a:lnTo>
                  <a:close/>
                  <a:moveTo>
                    <a:pt x="1044" y="277"/>
                  </a:moveTo>
                  <a:lnTo>
                    <a:pt x="1090" y="277"/>
                  </a:lnTo>
                  <a:lnTo>
                    <a:pt x="1105" y="292"/>
                  </a:lnTo>
                  <a:lnTo>
                    <a:pt x="1136" y="307"/>
                  </a:lnTo>
                  <a:lnTo>
                    <a:pt x="1151" y="338"/>
                  </a:lnTo>
                  <a:lnTo>
                    <a:pt x="1166" y="353"/>
                  </a:lnTo>
                  <a:lnTo>
                    <a:pt x="1166" y="384"/>
                  </a:lnTo>
                  <a:lnTo>
                    <a:pt x="1151" y="384"/>
                  </a:lnTo>
                  <a:lnTo>
                    <a:pt x="1090" y="415"/>
                  </a:lnTo>
                  <a:lnTo>
                    <a:pt x="1044" y="446"/>
                  </a:lnTo>
                  <a:lnTo>
                    <a:pt x="1013" y="477"/>
                  </a:lnTo>
                  <a:lnTo>
                    <a:pt x="982" y="492"/>
                  </a:lnTo>
                  <a:lnTo>
                    <a:pt x="967" y="507"/>
                  </a:lnTo>
                  <a:lnTo>
                    <a:pt x="951" y="507"/>
                  </a:lnTo>
                  <a:lnTo>
                    <a:pt x="951" y="492"/>
                  </a:lnTo>
                  <a:lnTo>
                    <a:pt x="1013" y="400"/>
                  </a:lnTo>
                  <a:lnTo>
                    <a:pt x="1028" y="384"/>
                  </a:lnTo>
                  <a:lnTo>
                    <a:pt x="1044" y="353"/>
                  </a:lnTo>
                  <a:lnTo>
                    <a:pt x="1044" y="277"/>
                  </a:lnTo>
                  <a:close/>
                  <a:moveTo>
                    <a:pt x="982" y="169"/>
                  </a:moveTo>
                  <a:lnTo>
                    <a:pt x="997" y="169"/>
                  </a:lnTo>
                  <a:lnTo>
                    <a:pt x="1028" y="184"/>
                  </a:lnTo>
                  <a:lnTo>
                    <a:pt x="1044" y="184"/>
                  </a:lnTo>
                  <a:lnTo>
                    <a:pt x="1059" y="200"/>
                  </a:lnTo>
                  <a:lnTo>
                    <a:pt x="1044" y="230"/>
                  </a:lnTo>
                  <a:lnTo>
                    <a:pt x="967" y="246"/>
                  </a:lnTo>
                  <a:lnTo>
                    <a:pt x="829" y="277"/>
                  </a:lnTo>
                  <a:lnTo>
                    <a:pt x="645" y="307"/>
                  </a:lnTo>
                  <a:lnTo>
                    <a:pt x="691" y="353"/>
                  </a:lnTo>
                  <a:lnTo>
                    <a:pt x="691" y="384"/>
                  </a:lnTo>
                  <a:lnTo>
                    <a:pt x="598" y="477"/>
                  </a:lnTo>
                  <a:lnTo>
                    <a:pt x="552" y="538"/>
                  </a:lnTo>
                  <a:lnTo>
                    <a:pt x="537" y="553"/>
                  </a:lnTo>
                  <a:lnTo>
                    <a:pt x="721" y="553"/>
                  </a:lnTo>
                  <a:lnTo>
                    <a:pt x="752" y="507"/>
                  </a:lnTo>
                  <a:lnTo>
                    <a:pt x="783" y="446"/>
                  </a:lnTo>
                  <a:lnTo>
                    <a:pt x="783" y="384"/>
                  </a:lnTo>
                  <a:lnTo>
                    <a:pt x="813" y="384"/>
                  </a:lnTo>
                  <a:lnTo>
                    <a:pt x="844" y="400"/>
                  </a:lnTo>
                  <a:lnTo>
                    <a:pt x="859" y="430"/>
                  </a:lnTo>
                  <a:lnTo>
                    <a:pt x="890" y="446"/>
                  </a:lnTo>
                  <a:lnTo>
                    <a:pt x="890" y="477"/>
                  </a:lnTo>
                  <a:lnTo>
                    <a:pt x="905" y="492"/>
                  </a:lnTo>
                  <a:lnTo>
                    <a:pt x="890" y="507"/>
                  </a:lnTo>
                  <a:lnTo>
                    <a:pt x="844" y="538"/>
                  </a:lnTo>
                  <a:lnTo>
                    <a:pt x="783" y="600"/>
                  </a:lnTo>
                  <a:lnTo>
                    <a:pt x="691" y="677"/>
                  </a:lnTo>
                  <a:lnTo>
                    <a:pt x="629" y="753"/>
                  </a:lnTo>
                  <a:lnTo>
                    <a:pt x="568" y="815"/>
                  </a:lnTo>
                  <a:lnTo>
                    <a:pt x="598" y="815"/>
                  </a:lnTo>
                  <a:lnTo>
                    <a:pt x="844" y="769"/>
                  </a:lnTo>
                  <a:lnTo>
                    <a:pt x="829" y="753"/>
                  </a:lnTo>
                  <a:lnTo>
                    <a:pt x="813" y="723"/>
                  </a:lnTo>
                  <a:lnTo>
                    <a:pt x="798" y="707"/>
                  </a:lnTo>
                  <a:lnTo>
                    <a:pt x="798" y="692"/>
                  </a:lnTo>
                  <a:lnTo>
                    <a:pt x="829" y="692"/>
                  </a:lnTo>
                  <a:lnTo>
                    <a:pt x="875" y="707"/>
                  </a:lnTo>
                  <a:lnTo>
                    <a:pt x="967" y="800"/>
                  </a:lnTo>
                  <a:lnTo>
                    <a:pt x="982" y="830"/>
                  </a:lnTo>
                  <a:lnTo>
                    <a:pt x="982" y="892"/>
                  </a:lnTo>
                  <a:lnTo>
                    <a:pt x="967" y="907"/>
                  </a:lnTo>
                  <a:lnTo>
                    <a:pt x="951" y="907"/>
                  </a:lnTo>
                  <a:lnTo>
                    <a:pt x="936" y="877"/>
                  </a:lnTo>
                  <a:lnTo>
                    <a:pt x="905" y="861"/>
                  </a:lnTo>
                  <a:lnTo>
                    <a:pt x="875" y="815"/>
                  </a:lnTo>
                  <a:lnTo>
                    <a:pt x="691" y="861"/>
                  </a:lnTo>
                  <a:lnTo>
                    <a:pt x="737" y="877"/>
                  </a:lnTo>
                  <a:lnTo>
                    <a:pt x="752" y="907"/>
                  </a:lnTo>
                  <a:lnTo>
                    <a:pt x="767" y="923"/>
                  </a:lnTo>
                  <a:lnTo>
                    <a:pt x="767" y="984"/>
                  </a:lnTo>
                  <a:lnTo>
                    <a:pt x="752" y="1015"/>
                  </a:lnTo>
                  <a:lnTo>
                    <a:pt x="752" y="1046"/>
                  </a:lnTo>
                  <a:lnTo>
                    <a:pt x="967" y="1015"/>
                  </a:lnTo>
                  <a:lnTo>
                    <a:pt x="1105" y="984"/>
                  </a:lnTo>
                  <a:lnTo>
                    <a:pt x="1197" y="984"/>
                  </a:lnTo>
                  <a:lnTo>
                    <a:pt x="1228" y="969"/>
                  </a:lnTo>
                  <a:lnTo>
                    <a:pt x="1335" y="969"/>
                  </a:lnTo>
                  <a:lnTo>
                    <a:pt x="1381" y="1000"/>
                  </a:lnTo>
                  <a:lnTo>
                    <a:pt x="1427" y="1015"/>
                  </a:lnTo>
                  <a:lnTo>
                    <a:pt x="1443" y="1046"/>
                  </a:lnTo>
                  <a:lnTo>
                    <a:pt x="1458" y="1061"/>
                  </a:lnTo>
                  <a:lnTo>
                    <a:pt x="1458" y="1077"/>
                  </a:lnTo>
                  <a:lnTo>
                    <a:pt x="1443" y="1092"/>
                  </a:lnTo>
                  <a:lnTo>
                    <a:pt x="1151" y="1092"/>
                  </a:lnTo>
                  <a:lnTo>
                    <a:pt x="767" y="1107"/>
                  </a:lnTo>
                  <a:lnTo>
                    <a:pt x="767" y="1569"/>
                  </a:lnTo>
                  <a:lnTo>
                    <a:pt x="752" y="1646"/>
                  </a:lnTo>
                  <a:lnTo>
                    <a:pt x="721" y="1692"/>
                  </a:lnTo>
                  <a:lnTo>
                    <a:pt x="691" y="1661"/>
                  </a:lnTo>
                  <a:lnTo>
                    <a:pt x="675" y="1569"/>
                  </a:lnTo>
                  <a:lnTo>
                    <a:pt x="675" y="1107"/>
                  </a:lnTo>
                  <a:lnTo>
                    <a:pt x="460" y="1138"/>
                  </a:lnTo>
                  <a:lnTo>
                    <a:pt x="307" y="1153"/>
                  </a:lnTo>
                  <a:lnTo>
                    <a:pt x="230" y="1184"/>
                  </a:lnTo>
                  <a:lnTo>
                    <a:pt x="169" y="1200"/>
                  </a:lnTo>
                  <a:lnTo>
                    <a:pt x="138" y="1200"/>
                  </a:lnTo>
                  <a:lnTo>
                    <a:pt x="107" y="1153"/>
                  </a:lnTo>
                  <a:lnTo>
                    <a:pt x="61" y="1153"/>
                  </a:lnTo>
                  <a:lnTo>
                    <a:pt x="0" y="1092"/>
                  </a:lnTo>
                  <a:lnTo>
                    <a:pt x="0" y="1077"/>
                  </a:lnTo>
                  <a:lnTo>
                    <a:pt x="15" y="1077"/>
                  </a:lnTo>
                  <a:lnTo>
                    <a:pt x="645" y="1015"/>
                  </a:lnTo>
                  <a:lnTo>
                    <a:pt x="645" y="923"/>
                  </a:lnTo>
                  <a:lnTo>
                    <a:pt x="629" y="892"/>
                  </a:lnTo>
                  <a:lnTo>
                    <a:pt x="629" y="877"/>
                  </a:lnTo>
                  <a:lnTo>
                    <a:pt x="614" y="846"/>
                  </a:lnTo>
                  <a:lnTo>
                    <a:pt x="568" y="861"/>
                  </a:lnTo>
                  <a:lnTo>
                    <a:pt x="506" y="892"/>
                  </a:lnTo>
                  <a:lnTo>
                    <a:pt x="491" y="907"/>
                  </a:lnTo>
                  <a:lnTo>
                    <a:pt x="476" y="892"/>
                  </a:lnTo>
                  <a:lnTo>
                    <a:pt x="445" y="877"/>
                  </a:lnTo>
                  <a:lnTo>
                    <a:pt x="430" y="846"/>
                  </a:lnTo>
                  <a:lnTo>
                    <a:pt x="430" y="800"/>
                  </a:lnTo>
                  <a:lnTo>
                    <a:pt x="445" y="800"/>
                  </a:lnTo>
                  <a:lnTo>
                    <a:pt x="491" y="769"/>
                  </a:lnTo>
                  <a:lnTo>
                    <a:pt x="552" y="707"/>
                  </a:lnTo>
                  <a:lnTo>
                    <a:pt x="629" y="646"/>
                  </a:lnTo>
                  <a:lnTo>
                    <a:pt x="675" y="584"/>
                  </a:lnTo>
                  <a:lnTo>
                    <a:pt x="691" y="569"/>
                  </a:lnTo>
                  <a:lnTo>
                    <a:pt x="675" y="569"/>
                  </a:lnTo>
                  <a:lnTo>
                    <a:pt x="598" y="584"/>
                  </a:lnTo>
                  <a:lnTo>
                    <a:pt x="537" y="600"/>
                  </a:lnTo>
                  <a:lnTo>
                    <a:pt x="506" y="615"/>
                  </a:lnTo>
                  <a:lnTo>
                    <a:pt x="491" y="630"/>
                  </a:lnTo>
                  <a:lnTo>
                    <a:pt x="460" y="630"/>
                  </a:lnTo>
                  <a:lnTo>
                    <a:pt x="460" y="615"/>
                  </a:lnTo>
                  <a:lnTo>
                    <a:pt x="445" y="584"/>
                  </a:lnTo>
                  <a:lnTo>
                    <a:pt x="445" y="569"/>
                  </a:lnTo>
                  <a:lnTo>
                    <a:pt x="460" y="553"/>
                  </a:lnTo>
                  <a:lnTo>
                    <a:pt x="476" y="523"/>
                  </a:lnTo>
                  <a:lnTo>
                    <a:pt x="522" y="461"/>
                  </a:lnTo>
                  <a:lnTo>
                    <a:pt x="568" y="415"/>
                  </a:lnTo>
                  <a:lnTo>
                    <a:pt x="583" y="353"/>
                  </a:lnTo>
                  <a:lnTo>
                    <a:pt x="598" y="307"/>
                  </a:lnTo>
                  <a:lnTo>
                    <a:pt x="568" y="307"/>
                  </a:lnTo>
                  <a:lnTo>
                    <a:pt x="537" y="323"/>
                  </a:lnTo>
                  <a:lnTo>
                    <a:pt x="445" y="323"/>
                  </a:lnTo>
                  <a:lnTo>
                    <a:pt x="384" y="292"/>
                  </a:lnTo>
                  <a:lnTo>
                    <a:pt x="368" y="277"/>
                  </a:lnTo>
                  <a:lnTo>
                    <a:pt x="384" y="261"/>
                  </a:lnTo>
                  <a:lnTo>
                    <a:pt x="399" y="261"/>
                  </a:lnTo>
                  <a:lnTo>
                    <a:pt x="614" y="246"/>
                  </a:lnTo>
                  <a:lnTo>
                    <a:pt x="783" y="215"/>
                  </a:lnTo>
                  <a:lnTo>
                    <a:pt x="890" y="184"/>
                  </a:lnTo>
                  <a:lnTo>
                    <a:pt x="982" y="169"/>
                  </a:lnTo>
                  <a:close/>
                  <a:moveTo>
                    <a:pt x="568" y="0"/>
                  </a:moveTo>
                  <a:lnTo>
                    <a:pt x="598" y="0"/>
                  </a:lnTo>
                  <a:lnTo>
                    <a:pt x="645" y="15"/>
                  </a:lnTo>
                  <a:lnTo>
                    <a:pt x="691" y="15"/>
                  </a:lnTo>
                  <a:lnTo>
                    <a:pt x="752" y="46"/>
                  </a:lnTo>
                  <a:lnTo>
                    <a:pt x="767" y="77"/>
                  </a:lnTo>
                  <a:lnTo>
                    <a:pt x="767" y="123"/>
                  </a:lnTo>
                  <a:lnTo>
                    <a:pt x="783" y="123"/>
                  </a:lnTo>
                  <a:lnTo>
                    <a:pt x="783" y="138"/>
                  </a:lnTo>
                  <a:lnTo>
                    <a:pt x="767" y="153"/>
                  </a:lnTo>
                  <a:lnTo>
                    <a:pt x="737" y="153"/>
                  </a:lnTo>
                  <a:lnTo>
                    <a:pt x="706" y="138"/>
                  </a:lnTo>
                  <a:lnTo>
                    <a:pt x="629" y="77"/>
                  </a:lnTo>
                  <a:lnTo>
                    <a:pt x="598" y="61"/>
                  </a:lnTo>
                  <a:lnTo>
                    <a:pt x="568" y="30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4" name="Freeform 220"/>
            <p:cNvSpPr>
              <a:spLocks/>
            </p:cNvSpPr>
            <p:nvPr/>
          </p:nvSpPr>
          <p:spPr bwMode="auto">
            <a:xfrm>
              <a:off x="44922" y="35283"/>
              <a:ext cx="568" cy="1185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568" y="0"/>
                </a:cxn>
                <a:cxn ang="0">
                  <a:pos x="568" y="1185"/>
                </a:cxn>
                <a:cxn ang="0">
                  <a:pos x="0" y="1185"/>
                </a:cxn>
                <a:cxn ang="0">
                  <a:pos x="0" y="1092"/>
                </a:cxn>
                <a:cxn ang="0">
                  <a:pos x="476" y="1092"/>
                </a:cxn>
                <a:cxn ang="0">
                  <a:pos x="476" y="0"/>
                </a:cxn>
              </a:cxnLst>
              <a:rect l="0" t="0" r="r" b="b"/>
              <a:pathLst>
                <a:path w="568" h="1185">
                  <a:moveTo>
                    <a:pt x="476" y="0"/>
                  </a:moveTo>
                  <a:lnTo>
                    <a:pt x="568" y="0"/>
                  </a:lnTo>
                  <a:lnTo>
                    <a:pt x="568" y="1185"/>
                  </a:lnTo>
                  <a:lnTo>
                    <a:pt x="0" y="1185"/>
                  </a:lnTo>
                  <a:lnTo>
                    <a:pt x="0" y="1092"/>
                  </a:lnTo>
                  <a:lnTo>
                    <a:pt x="476" y="109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5" name="Freeform 221"/>
            <p:cNvSpPr>
              <a:spLocks noEditPoints="1"/>
            </p:cNvSpPr>
            <p:nvPr/>
          </p:nvSpPr>
          <p:spPr bwMode="auto">
            <a:xfrm>
              <a:off x="47193" y="35483"/>
              <a:ext cx="430" cy="431"/>
            </a:xfrm>
            <a:custGeom>
              <a:avLst/>
              <a:gdLst/>
              <a:ahLst/>
              <a:cxnLst>
                <a:cxn ang="0">
                  <a:pos x="169" y="62"/>
                </a:cxn>
                <a:cxn ang="0">
                  <a:pos x="123" y="92"/>
                </a:cxn>
                <a:cxn ang="0">
                  <a:pos x="93" y="123"/>
                </a:cxn>
                <a:cxn ang="0">
                  <a:pos x="62" y="215"/>
                </a:cxn>
                <a:cxn ang="0">
                  <a:pos x="62" y="262"/>
                </a:cxn>
                <a:cxn ang="0">
                  <a:pos x="93" y="308"/>
                </a:cxn>
                <a:cxn ang="0">
                  <a:pos x="123" y="338"/>
                </a:cxn>
                <a:cxn ang="0">
                  <a:pos x="215" y="369"/>
                </a:cxn>
                <a:cxn ang="0">
                  <a:pos x="261" y="369"/>
                </a:cxn>
                <a:cxn ang="0">
                  <a:pos x="307" y="338"/>
                </a:cxn>
                <a:cxn ang="0">
                  <a:pos x="338" y="308"/>
                </a:cxn>
                <a:cxn ang="0">
                  <a:pos x="369" y="215"/>
                </a:cxn>
                <a:cxn ang="0">
                  <a:pos x="369" y="169"/>
                </a:cxn>
                <a:cxn ang="0">
                  <a:pos x="353" y="123"/>
                </a:cxn>
                <a:cxn ang="0">
                  <a:pos x="323" y="92"/>
                </a:cxn>
                <a:cxn ang="0">
                  <a:pos x="292" y="77"/>
                </a:cxn>
                <a:cxn ang="0">
                  <a:pos x="246" y="62"/>
                </a:cxn>
                <a:cxn ang="0">
                  <a:pos x="169" y="62"/>
                </a:cxn>
                <a:cxn ang="0">
                  <a:pos x="215" y="0"/>
                </a:cxn>
                <a:cxn ang="0">
                  <a:pos x="277" y="15"/>
                </a:cxn>
                <a:cxn ang="0">
                  <a:pos x="323" y="31"/>
                </a:cxn>
                <a:cxn ang="0">
                  <a:pos x="369" y="62"/>
                </a:cxn>
                <a:cxn ang="0">
                  <a:pos x="399" y="108"/>
                </a:cxn>
                <a:cxn ang="0">
                  <a:pos x="430" y="169"/>
                </a:cxn>
                <a:cxn ang="0">
                  <a:pos x="430" y="215"/>
                </a:cxn>
                <a:cxn ang="0">
                  <a:pos x="415" y="277"/>
                </a:cxn>
                <a:cxn ang="0">
                  <a:pos x="399" y="323"/>
                </a:cxn>
                <a:cxn ang="0">
                  <a:pos x="369" y="369"/>
                </a:cxn>
                <a:cxn ang="0">
                  <a:pos x="323" y="400"/>
                </a:cxn>
                <a:cxn ang="0">
                  <a:pos x="261" y="431"/>
                </a:cxn>
                <a:cxn ang="0">
                  <a:pos x="215" y="431"/>
                </a:cxn>
                <a:cxn ang="0">
                  <a:pos x="93" y="400"/>
                </a:cxn>
                <a:cxn ang="0">
                  <a:pos x="62" y="369"/>
                </a:cxn>
                <a:cxn ang="0">
                  <a:pos x="31" y="323"/>
                </a:cxn>
                <a:cxn ang="0">
                  <a:pos x="0" y="262"/>
                </a:cxn>
                <a:cxn ang="0">
                  <a:pos x="0" y="169"/>
                </a:cxn>
                <a:cxn ang="0">
                  <a:pos x="31" y="108"/>
                </a:cxn>
                <a:cxn ang="0">
                  <a:pos x="62" y="62"/>
                </a:cxn>
                <a:cxn ang="0">
                  <a:pos x="108" y="31"/>
                </a:cxn>
                <a:cxn ang="0">
                  <a:pos x="154" y="15"/>
                </a:cxn>
                <a:cxn ang="0">
                  <a:pos x="215" y="0"/>
                </a:cxn>
              </a:cxnLst>
              <a:rect l="0" t="0" r="r" b="b"/>
              <a:pathLst>
                <a:path w="430" h="431">
                  <a:moveTo>
                    <a:pt x="169" y="62"/>
                  </a:moveTo>
                  <a:lnTo>
                    <a:pt x="123" y="92"/>
                  </a:lnTo>
                  <a:lnTo>
                    <a:pt x="93" y="123"/>
                  </a:lnTo>
                  <a:lnTo>
                    <a:pt x="62" y="215"/>
                  </a:lnTo>
                  <a:lnTo>
                    <a:pt x="62" y="262"/>
                  </a:lnTo>
                  <a:lnTo>
                    <a:pt x="93" y="308"/>
                  </a:lnTo>
                  <a:lnTo>
                    <a:pt x="123" y="338"/>
                  </a:lnTo>
                  <a:lnTo>
                    <a:pt x="215" y="369"/>
                  </a:lnTo>
                  <a:lnTo>
                    <a:pt x="261" y="369"/>
                  </a:lnTo>
                  <a:lnTo>
                    <a:pt x="307" y="338"/>
                  </a:lnTo>
                  <a:lnTo>
                    <a:pt x="338" y="308"/>
                  </a:lnTo>
                  <a:lnTo>
                    <a:pt x="369" y="215"/>
                  </a:lnTo>
                  <a:lnTo>
                    <a:pt x="369" y="169"/>
                  </a:lnTo>
                  <a:lnTo>
                    <a:pt x="353" y="123"/>
                  </a:lnTo>
                  <a:lnTo>
                    <a:pt x="323" y="92"/>
                  </a:lnTo>
                  <a:lnTo>
                    <a:pt x="292" y="77"/>
                  </a:lnTo>
                  <a:lnTo>
                    <a:pt x="246" y="62"/>
                  </a:lnTo>
                  <a:lnTo>
                    <a:pt x="169" y="62"/>
                  </a:lnTo>
                  <a:close/>
                  <a:moveTo>
                    <a:pt x="215" y="0"/>
                  </a:moveTo>
                  <a:lnTo>
                    <a:pt x="277" y="15"/>
                  </a:lnTo>
                  <a:lnTo>
                    <a:pt x="323" y="31"/>
                  </a:lnTo>
                  <a:lnTo>
                    <a:pt x="369" y="62"/>
                  </a:lnTo>
                  <a:lnTo>
                    <a:pt x="399" y="108"/>
                  </a:lnTo>
                  <a:lnTo>
                    <a:pt x="430" y="169"/>
                  </a:lnTo>
                  <a:lnTo>
                    <a:pt x="430" y="215"/>
                  </a:lnTo>
                  <a:lnTo>
                    <a:pt x="415" y="277"/>
                  </a:lnTo>
                  <a:lnTo>
                    <a:pt x="399" y="323"/>
                  </a:lnTo>
                  <a:lnTo>
                    <a:pt x="369" y="369"/>
                  </a:lnTo>
                  <a:lnTo>
                    <a:pt x="323" y="400"/>
                  </a:lnTo>
                  <a:lnTo>
                    <a:pt x="261" y="431"/>
                  </a:lnTo>
                  <a:lnTo>
                    <a:pt x="215" y="431"/>
                  </a:lnTo>
                  <a:lnTo>
                    <a:pt x="93" y="400"/>
                  </a:lnTo>
                  <a:lnTo>
                    <a:pt x="62" y="369"/>
                  </a:lnTo>
                  <a:lnTo>
                    <a:pt x="31" y="323"/>
                  </a:lnTo>
                  <a:lnTo>
                    <a:pt x="0" y="262"/>
                  </a:lnTo>
                  <a:lnTo>
                    <a:pt x="0" y="169"/>
                  </a:lnTo>
                  <a:lnTo>
                    <a:pt x="31" y="108"/>
                  </a:lnTo>
                  <a:lnTo>
                    <a:pt x="62" y="62"/>
                  </a:lnTo>
                  <a:lnTo>
                    <a:pt x="108" y="31"/>
                  </a:lnTo>
                  <a:lnTo>
                    <a:pt x="154" y="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  <p:grpSp>
        <p:nvGrpSpPr>
          <p:cNvPr id="1028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95536" y="1052736"/>
            <a:ext cx="7056784" cy="4964666"/>
            <a:chOff x="509" y="1375"/>
            <a:chExt cx="50383" cy="35446"/>
          </a:xfrm>
        </p:grpSpPr>
        <p:grpSp>
          <p:nvGrpSpPr>
            <p:cNvPr id="1229" name="Group 205"/>
            <p:cNvGrpSpPr>
              <a:grpSpLocks/>
            </p:cNvGrpSpPr>
            <p:nvPr/>
          </p:nvGrpSpPr>
          <p:grpSpPr bwMode="auto">
            <a:xfrm>
              <a:off x="509" y="1375"/>
              <a:ext cx="50383" cy="35446"/>
              <a:chOff x="509" y="1375"/>
              <a:chExt cx="50383" cy="35446"/>
            </a:xfrm>
          </p:grpSpPr>
          <p:sp>
            <p:nvSpPr>
              <p:cNvPr id="1030" name="Rectangle 6"/>
              <p:cNvSpPr>
                <a:spLocks noChangeArrowheads="1"/>
              </p:cNvSpPr>
              <p:nvPr/>
            </p:nvSpPr>
            <p:spPr bwMode="auto">
              <a:xfrm>
                <a:off x="509" y="1375"/>
                <a:ext cx="50383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1" name="Freeform 7"/>
              <p:cNvSpPr>
                <a:spLocks noEditPoints="1"/>
              </p:cNvSpPr>
              <p:nvPr/>
            </p:nvSpPr>
            <p:spPr bwMode="auto">
              <a:xfrm>
                <a:off x="632" y="2698"/>
                <a:ext cx="1534" cy="1569"/>
              </a:xfrm>
              <a:custGeom>
                <a:avLst/>
                <a:gdLst/>
                <a:ahLst/>
                <a:cxnLst>
                  <a:cxn ang="0">
                    <a:pos x="966" y="892"/>
                  </a:cxn>
                  <a:cxn ang="0">
                    <a:pos x="966" y="1015"/>
                  </a:cxn>
                  <a:cxn ang="0">
                    <a:pos x="798" y="862"/>
                  </a:cxn>
                  <a:cxn ang="0">
                    <a:pos x="399" y="615"/>
                  </a:cxn>
                  <a:cxn ang="0">
                    <a:pos x="414" y="708"/>
                  </a:cxn>
                  <a:cxn ang="0">
                    <a:pos x="322" y="600"/>
                  </a:cxn>
                  <a:cxn ang="0">
                    <a:pos x="322" y="354"/>
                  </a:cxn>
                  <a:cxn ang="0">
                    <a:pos x="307" y="477"/>
                  </a:cxn>
                  <a:cxn ang="0">
                    <a:pos x="199" y="292"/>
                  </a:cxn>
                  <a:cxn ang="0">
                    <a:pos x="905" y="246"/>
                  </a:cxn>
                  <a:cxn ang="0">
                    <a:pos x="706" y="385"/>
                  </a:cxn>
                  <a:cxn ang="0">
                    <a:pos x="782" y="215"/>
                  </a:cxn>
                  <a:cxn ang="0">
                    <a:pos x="1181" y="31"/>
                  </a:cxn>
                  <a:cxn ang="0">
                    <a:pos x="1227" y="154"/>
                  </a:cxn>
                  <a:cxn ang="0">
                    <a:pos x="1227" y="538"/>
                  </a:cxn>
                  <a:cxn ang="0">
                    <a:pos x="1427" y="508"/>
                  </a:cxn>
                  <a:cxn ang="0">
                    <a:pos x="1504" y="600"/>
                  </a:cxn>
                  <a:cxn ang="0">
                    <a:pos x="1212" y="1200"/>
                  </a:cxn>
                  <a:cxn ang="0">
                    <a:pos x="1181" y="1554"/>
                  </a:cxn>
                  <a:cxn ang="0">
                    <a:pos x="874" y="1323"/>
                  </a:cxn>
                  <a:cxn ang="0">
                    <a:pos x="1105" y="662"/>
                  </a:cxn>
                  <a:cxn ang="0">
                    <a:pos x="920" y="708"/>
                  </a:cxn>
                  <a:cxn ang="0">
                    <a:pos x="1120" y="585"/>
                  </a:cxn>
                  <a:cxn ang="0">
                    <a:pos x="1059" y="77"/>
                  </a:cxn>
                  <a:cxn ang="0">
                    <a:pos x="629" y="0"/>
                  </a:cxn>
                  <a:cxn ang="0">
                    <a:pos x="721" y="123"/>
                  </a:cxn>
                  <a:cxn ang="0">
                    <a:pos x="706" y="446"/>
                  </a:cxn>
                  <a:cxn ang="0">
                    <a:pos x="905" y="477"/>
                  </a:cxn>
                  <a:cxn ang="0">
                    <a:pos x="660" y="538"/>
                  </a:cxn>
                  <a:cxn ang="0">
                    <a:pos x="613" y="708"/>
                  </a:cxn>
                  <a:cxn ang="0">
                    <a:pos x="767" y="723"/>
                  </a:cxn>
                  <a:cxn ang="0">
                    <a:pos x="537" y="831"/>
                  </a:cxn>
                  <a:cxn ang="0">
                    <a:pos x="721" y="892"/>
                  </a:cxn>
                  <a:cxn ang="0">
                    <a:pos x="537" y="1000"/>
                  </a:cxn>
                  <a:cxn ang="0">
                    <a:pos x="798" y="1077"/>
                  </a:cxn>
                  <a:cxn ang="0">
                    <a:pos x="291" y="1354"/>
                  </a:cxn>
                  <a:cxn ang="0">
                    <a:pos x="138" y="1308"/>
                  </a:cxn>
                  <a:cxn ang="0">
                    <a:pos x="276" y="1231"/>
                  </a:cxn>
                  <a:cxn ang="0">
                    <a:pos x="429" y="1015"/>
                  </a:cxn>
                  <a:cxn ang="0">
                    <a:pos x="260" y="1015"/>
                  </a:cxn>
                  <a:cxn ang="0">
                    <a:pos x="383" y="969"/>
                  </a:cxn>
                  <a:cxn ang="0">
                    <a:pos x="399" y="846"/>
                  </a:cxn>
                  <a:cxn ang="0">
                    <a:pos x="307" y="800"/>
                  </a:cxn>
                  <a:cxn ang="0">
                    <a:pos x="567" y="646"/>
                  </a:cxn>
                  <a:cxn ang="0">
                    <a:pos x="337" y="585"/>
                  </a:cxn>
                  <a:cxn ang="0">
                    <a:pos x="122" y="646"/>
                  </a:cxn>
                  <a:cxn ang="0">
                    <a:pos x="0" y="569"/>
                  </a:cxn>
                  <a:cxn ang="0">
                    <a:pos x="414" y="431"/>
                  </a:cxn>
                  <a:cxn ang="0">
                    <a:pos x="353" y="215"/>
                  </a:cxn>
                  <a:cxn ang="0">
                    <a:pos x="475" y="262"/>
                  </a:cxn>
                  <a:cxn ang="0">
                    <a:pos x="583" y="323"/>
                  </a:cxn>
                  <a:cxn ang="0">
                    <a:pos x="567" y="31"/>
                  </a:cxn>
                </a:cxnLst>
                <a:rect l="0" t="0" r="r" b="b"/>
                <a:pathLst>
                  <a:path w="1534" h="1569">
                    <a:moveTo>
                      <a:pt x="798" y="815"/>
                    </a:moveTo>
                    <a:lnTo>
                      <a:pt x="828" y="815"/>
                    </a:lnTo>
                    <a:lnTo>
                      <a:pt x="890" y="846"/>
                    </a:lnTo>
                    <a:lnTo>
                      <a:pt x="936" y="862"/>
                    </a:lnTo>
                    <a:lnTo>
                      <a:pt x="966" y="892"/>
                    </a:lnTo>
                    <a:lnTo>
                      <a:pt x="982" y="923"/>
                    </a:lnTo>
                    <a:lnTo>
                      <a:pt x="997" y="938"/>
                    </a:lnTo>
                    <a:lnTo>
                      <a:pt x="997" y="1000"/>
                    </a:lnTo>
                    <a:lnTo>
                      <a:pt x="982" y="1015"/>
                    </a:lnTo>
                    <a:lnTo>
                      <a:pt x="966" y="1015"/>
                    </a:lnTo>
                    <a:lnTo>
                      <a:pt x="966" y="1031"/>
                    </a:lnTo>
                    <a:lnTo>
                      <a:pt x="936" y="1015"/>
                    </a:lnTo>
                    <a:lnTo>
                      <a:pt x="920" y="1000"/>
                    </a:lnTo>
                    <a:lnTo>
                      <a:pt x="874" y="938"/>
                    </a:lnTo>
                    <a:lnTo>
                      <a:pt x="798" y="862"/>
                    </a:lnTo>
                    <a:lnTo>
                      <a:pt x="798" y="815"/>
                    </a:lnTo>
                    <a:close/>
                    <a:moveTo>
                      <a:pt x="337" y="585"/>
                    </a:moveTo>
                    <a:lnTo>
                      <a:pt x="337" y="600"/>
                    </a:lnTo>
                    <a:lnTo>
                      <a:pt x="368" y="600"/>
                    </a:lnTo>
                    <a:lnTo>
                      <a:pt x="399" y="615"/>
                    </a:lnTo>
                    <a:lnTo>
                      <a:pt x="429" y="646"/>
                    </a:lnTo>
                    <a:lnTo>
                      <a:pt x="429" y="662"/>
                    </a:lnTo>
                    <a:lnTo>
                      <a:pt x="445" y="692"/>
                    </a:lnTo>
                    <a:lnTo>
                      <a:pt x="445" y="708"/>
                    </a:lnTo>
                    <a:lnTo>
                      <a:pt x="414" y="708"/>
                    </a:lnTo>
                    <a:lnTo>
                      <a:pt x="399" y="692"/>
                    </a:lnTo>
                    <a:lnTo>
                      <a:pt x="368" y="677"/>
                    </a:lnTo>
                    <a:lnTo>
                      <a:pt x="353" y="646"/>
                    </a:lnTo>
                    <a:lnTo>
                      <a:pt x="337" y="631"/>
                    </a:lnTo>
                    <a:lnTo>
                      <a:pt x="322" y="600"/>
                    </a:lnTo>
                    <a:lnTo>
                      <a:pt x="337" y="585"/>
                    </a:lnTo>
                    <a:close/>
                    <a:moveTo>
                      <a:pt x="199" y="292"/>
                    </a:moveTo>
                    <a:lnTo>
                      <a:pt x="245" y="292"/>
                    </a:lnTo>
                    <a:lnTo>
                      <a:pt x="276" y="308"/>
                    </a:lnTo>
                    <a:lnTo>
                      <a:pt x="322" y="354"/>
                    </a:lnTo>
                    <a:lnTo>
                      <a:pt x="353" y="415"/>
                    </a:lnTo>
                    <a:lnTo>
                      <a:pt x="337" y="415"/>
                    </a:lnTo>
                    <a:lnTo>
                      <a:pt x="337" y="431"/>
                    </a:lnTo>
                    <a:lnTo>
                      <a:pt x="322" y="462"/>
                    </a:lnTo>
                    <a:lnTo>
                      <a:pt x="307" y="477"/>
                    </a:lnTo>
                    <a:lnTo>
                      <a:pt x="291" y="477"/>
                    </a:lnTo>
                    <a:lnTo>
                      <a:pt x="291" y="462"/>
                    </a:lnTo>
                    <a:lnTo>
                      <a:pt x="245" y="415"/>
                    </a:lnTo>
                    <a:lnTo>
                      <a:pt x="199" y="323"/>
                    </a:lnTo>
                    <a:lnTo>
                      <a:pt x="199" y="292"/>
                    </a:lnTo>
                    <a:close/>
                    <a:moveTo>
                      <a:pt x="782" y="154"/>
                    </a:moveTo>
                    <a:lnTo>
                      <a:pt x="828" y="154"/>
                    </a:lnTo>
                    <a:lnTo>
                      <a:pt x="859" y="169"/>
                    </a:lnTo>
                    <a:lnTo>
                      <a:pt x="890" y="200"/>
                    </a:lnTo>
                    <a:lnTo>
                      <a:pt x="905" y="246"/>
                    </a:lnTo>
                    <a:lnTo>
                      <a:pt x="905" y="262"/>
                    </a:lnTo>
                    <a:lnTo>
                      <a:pt x="890" y="277"/>
                    </a:lnTo>
                    <a:lnTo>
                      <a:pt x="813" y="308"/>
                    </a:lnTo>
                    <a:lnTo>
                      <a:pt x="767" y="354"/>
                    </a:lnTo>
                    <a:lnTo>
                      <a:pt x="706" y="385"/>
                    </a:lnTo>
                    <a:lnTo>
                      <a:pt x="706" y="354"/>
                    </a:lnTo>
                    <a:lnTo>
                      <a:pt x="736" y="308"/>
                    </a:lnTo>
                    <a:lnTo>
                      <a:pt x="752" y="262"/>
                    </a:lnTo>
                    <a:lnTo>
                      <a:pt x="767" y="231"/>
                    </a:lnTo>
                    <a:lnTo>
                      <a:pt x="782" y="215"/>
                    </a:lnTo>
                    <a:lnTo>
                      <a:pt x="782" y="154"/>
                    </a:lnTo>
                    <a:close/>
                    <a:moveTo>
                      <a:pt x="1059" y="0"/>
                    </a:moveTo>
                    <a:lnTo>
                      <a:pt x="1105" y="0"/>
                    </a:lnTo>
                    <a:lnTo>
                      <a:pt x="1135" y="15"/>
                    </a:lnTo>
                    <a:lnTo>
                      <a:pt x="1181" y="31"/>
                    </a:lnTo>
                    <a:lnTo>
                      <a:pt x="1212" y="46"/>
                    </a:lnTo>
                    <a:lnTo>
                      <a:pt x="1227" y="77"/>
                    </a:lnTo>
                    <a:lnTo>
                      <a:pt x="1243" y="92"/>
                    </a:lnTo>
                    <a:lnTo>
                      <a:pt x="1243" y="108"/>
                    </a:lnTo>
                    <a:lnTo>
                      <a:pt x="1227" y="154"/>
                    </a:lnTo>
                    <a:lnTo>
                      <a:pt x="1212" y="215"/>
                    </a:lnTo>
                    <a:lnTo>
                      <a:pt x="1197" y="354"/>
                    </a:lnTo>
                    <a:lnTo>
                      <a:pt x="1197" y="554"/>
                    </a:lnTo>
                    <a:lnTo>
                      <a:pt x="1212" y="554"/>
                    </a:lnTo>
                    <a:lnTo>
                      <a:pt x="1227" y="538"/>
                    </a:lnTo>
                    <a:lnTo>
                      <a:pt x="1258" y="538"/>
                    </a:lnTo>
                    <a:lnTo>
                      <a:pt x="1304" y="523"/>
                    </a:lnTo>
                    <a:lnTo>
                      <a:pt x="1335" y="523"/>
                    </a:lnTo>
                    <a:lnTo>
                      <a:pt x="1365" y="508"/>
                    </a:lnTo>
                    <a:lnTo>
                      <a:pt x="1427" y="508"/>
                    </a:lnTo>
                    <a:lnTo>
                      <a:pt x="1473" y="523"/>
                    </a:lnTo>
                    <a:lnTo>
                      <a:pt x="1504" y="538"/>
                    </a:lnTo>
                    <a:lnTo>
                      <a:pt x="1519" y="569"/>
                    </a:lnTo>
                    <a:lnTo>
                      <a:pt x="1534" y="585"/>
                    </a:lnTo>
                    <a:lnTo>
                      <a:pt x="1504" y="600"/>
                    </a:lnTo>
                    <a:lnTo>
                      <a:pt x="1442" y="615"/>
                    </a:lnTo>
                    <a:lnTo>
                      <a:pt x="1335" y="631"/>
                    </a:lnTo>
                    <a:lnTo>
                      <a:pt x="1197" y="646"/>
                    </a:lnTo>
                    <a:lnTo>
                      <a:pt x="1212" y="969"/>
                    </a:lnTo>
                    <a:lnTo>
                      <a:pt x="1212" y="1200"/>
                    </a:lnTo>
                    <a:lnTo>
                      <a:pt x="1227" y="1338"/>
                    </a:lnTo>
                    <a:lnTo>
                      <a:pt x="1227" y="1415"/>
                    </a:lnTo>
                    <a:lnTo>
                      <a:pt x="1212" y="1477"/>
                    </a:lnTo>
                    <a:lnTo>
                      <a:pt x="1197" y="1523"/>
                    </a:lnTo>
                    <a:lnTo>
                      <a:pt x="1181" y="1554"/>
                    </a:lnTo>
                    <a:lnTo>
                      <a:pt x="1151" y="1569"/>
                    </a:lnTo>
                    <a:lnTo>
                      <a:pt x="1135" y="1569"/>
                    </a:lnTo>
                    <a:lnTo>
                      <a:pt x="982" y="1415"/>
                    </a:lnTo>
                    <a:lnTo>
                      <a:pt x="936" y="1385"/>
                    </a:lnTo>
                    <a:lnTo>
                      <a:pt x="874" y="1323"/>
                    </a:lnTo>
                    <a:lnTo>
                      <a:pt x="936" y="1323"/>
                    </a:lnTo>
                    <a:lnTo>
                      <a:pt x="982" y="1338"/>
                    </a:lnTo>
                    <a:lnTo>
                      <a:pt x="1074" y="1338"/>
                    </a:lnTo>
                    <a:lnTo>
                      <a:pt x="1105" y="1308"/>
                    </a:lnTo>
                    <a:lnTo>
                      <a:pt x="1105" y="662"/>
                    </a:lnTo>
                    <a:lnTo>
                      <a:pt x="1028" y="677"/>
                    </a:lnTo>
                    <a:lnTo>
                      <a:pt x="982" y="677"/>
                    </a:lnTo>
                    <a:lnTo>
                      <a:pt x="951" y="692"/>
                    </a:lnTo>
                    <a:lnTo>
                      <a:pt x="936" y="692"/>
                    </a:lnTo>
                    <a:lnTo>
                      <a:pt x="920" y="708"/>
                    </a:lnTo>
                    <a:lnTo>
                      <a:pt x="874" y="708"/>
                    </a:lnTo>
                    <a:lnTo>
                      <a:pt x="844" y="692"/>
                    </a:lnTo>
                    <a:lnTo>
                      <a:pt x="813" y="662"/>
                    </a:lnTo>
                    <a:lnTo>
                      <a:pt x="828" y="646"/>
                    </a:lnTo>
                    <a:lnTo>
                      <a:pt x="1120" y="585"/>
                    </a:lnTo>
                    <a:lnTo>
                      <a:pt x="1120" y="246"/>
                    </a:lnTo>
                    <a:lnTo>
                      <a:pt x="1105" y="185"/>
                    </a:lnTo>
                    <a:lnTo>
                      <a:pt x="1105" y="138"/>
                    </a:lnTo>
                    <a:lnTo>
                      <a:pt x="1089" y="108"/>
                    </a:lnTo>
                    <a:lnTo>
                      <a:pt x="1059" y="77"/>
                    </a:lnTo>
                    <a:lnTo>
                      <a:pt x="1043" y="46"/>
                    </a:lnTo>
                    <a:lnTo>
                      <a:pt x="1043" y="15"/>
                    </a:lnTo>
                    <a:lnTo>
                      <a:pt x="1059" y="0"/>
                    </a:lnTo>
                    <a:close/>
                    <a:moveTo>
                      <a:pt x="598" y="0"/>
                    </a:moveTo>
                    <a:lnTo>
                      <a:pt x="629" y="0"/>
                    </a:lnTo>
                    <a:lnTo>
                      <a:pt x="660" y="15"/>
                    </a:lnTo>
                    <a:lnTo>
                      <a:pt x="690" y="46"/>
                    </a:lnTo>
                    <a:lnTo>
                      <a:pt x="721" y="62"/>
                    </a:lnTo>
                    <a:lnTo>
                      <a:pt x="736" y="92"/>
                    </a:lnTo>
                    <a:lnTo>
                      <a:pt x="721" y="123"/>
                    </a:lnTo>
                    <a:lnTo>
                      <a:pt x="721" y="169"/>
                    </a:lnTo>
                    <a:lnTo>
                      <a:pt x="706" y="215"/>
                    </a:lnTo>
                    <a:lnTo>
                      <a:pt x="690" y="308"/>
                    </a:lnTo>
                    <a:lnTo>
                      <a:pt x="660" y="462"/>
                    </a:lnTo>
                    <a:lnTo>
                      <a:pt x="706" y="446"/>
                    </a:lnTo>
                    <a:lnTo>
                      <a:pt x="752" y="446"/>
                    </a:lnTo>
                    <a:lnTo>
                      <a:pt x="798" y="431"/>
                    </a:lnTo>
                    <a:lnTo>
                      <a:pt x="859" y="431"/>
                    </a:lnTo>
                    <a:lnTo>
                      <a:pt x="890" y="446"/>
                    </a:lnTo>
                    <a:lnTo>
                      <a:pt x="905" y="477"/>
                    </a:lnTo>
                    <a:lnTo>
                      <a:pt x="920" y="492"/>
                    </a:lnTo>
                    <a:lnTo>
                      <a:pt x="905" y="508"/>
                    </a:lnTo>
                    <a:lnTo>
                      <a:pt x="859" y="508"/>
                    </a:lnTo>
                    <a:lnTo>
                      <a:pt x="782" y="523"/>
                    </a:lnTo>
                    <a:lnTo>
                      <a:pt x="660" y="538"/>
                    </a:lnTo>
                    <a:lnTo>
                      <a:pt x="706" y="585"/>
                    </a:lnTo>
                    <a:lnTo>
                      <a:pt x="706" y="600"/>
                    </a:lnTo>
                    <a:lnTo>
                      <a:pt x="644" y="662"/>
                    </a:lnTo>
                    <a:lnTo>
                      <a:pt x="644" y="677"/>
                    </a:lnTo>
                    <a:lnTo>
                      <a:pt x="613" y="708"/>
                    </a:lnTo>
                    <a:lnTo>
                      <a:pt x="598" y="738"/>
                    </a:lnTo>
                    <a:lnTo>
                      <a:pt x="598" y="754"/>
                    </a:lnTo>
                    <a:lnTo>
                      <a:pt x="644" y="738"/>
                    </a:lnTo>
                    <a:lnTo>
                      <a:pt x="675" y="723"/>
                    </a:lnTo>
                    <a:lnTo>
                      <a:pt x="767" y="723"/>
                    </a:lnTo>
                    <a:lnTo>
                      <a:pt x="782" y="738"/>
                    </a:lnTo>
                    <a:lnTo>
                      <a:pt x="782" y="754"/>
                    </a:lnTo>
                    <a:lnTo>
                      <a:pt x="752" y="769"/>
                    </a:lnTo>
                    <a:lnTo>
                      <a:pt x="675" y="800"/>
                    </a:lnTo>
                    <a:lnTo>
                      <a:pt x="537" y="831"/>
                    </a:lnTo>
                    <a:lnTo>
                      <a:pt x="552" y="846"/>
                    </a:lnTo>
                    <a:lnTo>
                      <a:pt x="552" y="923"/>
                    </a:lnTo>
                    <a:lnTo>
                      <a:pt x="613" y="908"/>
                    </a:lnTo>
                    <a:lnTo>
                      <a:pt x="660" y="892"/>
                    </a:lnTo>
                    <a:lnTo>
                      <a:pt x="721" y="892"/>
                    </a:lnTo>
                    <a:lnTo>
                      <a:pt x="721" y="938"/>
                    </a:lnTo>
                    <a:lnTo>
                      <a:pt x="690" y="954"/>
                    </a:lnTo>
                    <a:lnTo>
                      <a:pt x="660" y="954"/>
                    </a:lnTo>
                    <a:lnTo>
                      <a:pt x="629" y="969"/>
                    </a:lnTo>
                    <a:lnTo>
                      <a:pt x="537" y="1000"/>
                    </a:lnTo>
                    <a:lnTo>
                      <a:pt x="537" y="1138"/>
                    </a:lnTo>
                    <a:lnTo>
                      <a:pt x="782" y="1046"/>
                    </a:lnTo>
                    <a:lnTo>
                      <a:pt x="813" y="1046"/>
                    </a:lnTo>
                    <a:lnTo>
                      <a:pt x="813" y="1062"/>
                    </a:lnTo>
                    <a:lnTo>
                      <a:pt x="798" y="1077"/>
                    </a:lnTo>
                    <a:lnTo>
                      <a:pt x="721" y="1123"/>
                    </a:lnTo>
                    <a:lnTo>
                      <a:pt x="445" y="1262"/>
                    </a:lnTo>
                    <a:lnTo>
                      <a:pt x="368" y="1292"/>
                    </a:lnTo>
                    <a:lnTo>
                      <a:pt x="322" y="1323"/>
                    </a:lnTo>
                    <a:lnTo>
                      <a:pt x="291" y="1354"/>
                    </a:lnTo>
                    <a:lnTo>
                      <a:pt x="260" y="1369"/>
                    </a:lnTo>
                    <a:lnTo>
                      <a:pt x="245" y="1369"/>
                    </a:lnTo>
                    <a:lnTo>
                      <a:pt x="199" y="1354"/>
                    </a:lnTo>
                    <a:lnTo>
                      <a:pt x="168" y="1323"/>
                    </a:lnTo>
                    <a:lnTo>
                      <a:pt x="138" y="1308"/>
                    </a:lnTo>
                    <a:lnTo>
                      <a:pt x="122" y="1292"/>
                    </a:lnTo>
                    <a:lnTo>
                      <a:pt x="122" y="1277"/>
                    </a:lnTo>
                    <a:lnTo>
                      <a:pt x="138" y="1246"/>
                    </a:lnTo>
                    <a:lnTo>
                      <a:pt x="230" y="1246"/>
                    </a:lnTo>
                    <a:lnTo>
                      <a:pt x="276" y="1231"/>
                    </a:lnTo>
                    <a:lnTo>
                      <a:pt x="353" y="1200"/>
                    </a:lnTo>
                    <a:lnTo>
                      <a:pt x="475" y="1154"/>
                    </a:lnTo>
                    <a:lnTo>
                      <a:pt x="460" y="1138"/>
                    </a:lnTo>
                    <a:lnTo>
                      <a:pt x="460" y="1000"/>
                    </a:lnTo>
                    <a:lnTo>
                      <a:pt x="429" y="1015"/>
                    </a:lnTo>
                    <a:lnTo>
                      <a:pt x="399" y="1015"/>
                    </a:lnTo>
                    <a:lnTo>
                      <a:pt x="383" y="1031"/>
                    </a:lnTo>
                    <a:lnTo>
                      <a:pt x="307" y="1031"/>
                    </a:lnTo>
                    <a:lnTo>
                      <a:pt x="276" y="1015"/>
                    </a:lnTo>
                    <a:lnTo>
                      <a:pt x="260" y="1015"/>
                    </a:lnTo>
                    <a:lnTo>
                      <a:pt x="245" y="1000"/>
                    </a:lnTo>
                    <a:lnTo>
                      <a:pt x="260" y="985"/>
                    </a:lnTo>
                    <a:lnTo>
                      <a:pt x="276" y="985"/>
                    </a:lnTo>
                    <a:lnTo>
                      <a:pt x="337" y="969"/>
                    </a:lnTo>
                    <a:lnTo>
                      <a:pt x="383" y="969"/>
                    </a:lnTo>
                    <a:lnTo>
                      <a:pt x="429" y="954"/>
                    </a:lnTo>
                    <a:lnTo>
                      <a:pt x="445" y="938"/>
                    </a:lnTo>
                    <a:lnTo>
                      <a:pt x="460" y="938"/>
                    </a:lnTo>
                    <a:lnTo>
                      <a:pt x="460" y="831"/>
                    </a:lnTo>
                    <a:lnTo>
                      <a:pt x="399" y="846"/>
                    </a:lnTo>
                    <a:lnTo>
                      <a:pt x="368" y="862"/>
                    </a:lnTo>
                    <a:lnTo>
                      <a:pt x="260" y="862"/>
                    </a:lnTo>
                    <a:lnTo>
                      <a:pt x="230" y="831"/>
                    </a:lnTo>
                    <a:lnTo>
                      <a:pt x="245" y="815"/>
                    </a:lnTo>
                    <a:lnTo>
                      <a:pt x="307" y="800"/>
                    </a:lnTo>
                    <a:lnTo>
                      <a:pt x="399" y="785"/>
                    </a:lnTo>
                    <a:lnTo>
                      <a:pt x="537" y="738"/>
                    </a:lnTo>
                    <a:lnTo>
                      <a:pt x="537" y="708"/>
                    </a:lnTo>
                    <a:lnTo>
                      <a:pt x="552" y="708"/>
                    </a:lnTo>
                    <a:lnTo>
                      <a:pt x="567" y="646"/>
                    </a:lnTo>
                    <a:lnTo>
                      <a:pt x="583" y="600"/>
                    </a:lnTo>
                    <a:lnTo>
                      <a:pt x="598" y="569"/>
                    </a:lnTo>
                    <a:lnTo>
                      <a:pt x="598" y="523"/>
                    </a:lnTo>
                    <a:lnTo>
                      <a:pt x="445" y="554"/>
                    </a:lnTo>
                    <a:lnTo>
                      <a:pt x="337" y="585"/>
                    </a:lnTo>
                    <a:lnTo>
                      <a:pt x="322" y="585"/>
                    </a:lnTo>
                    <a:lnTo>
                      <a:pt x="322" y="600"/>
                    </a:lnTo>
                    <a:lnTo>
                      <a:pt x="307" y="600"/>
                    </a:lnTo>
                    <a:lnTo>
                      <a:pt x="199" y="631"/>
                    </a:lnTo>
                    <a:lnTo>
                      <a:pt x="122" y="646"/>
                    </a:lnTo>
                    <a:lnTo>
                      <a:pt x="92" y="646"/>
                    </a:lnTo>
                    <a:lnTo>
                      <a:pt x="46" y="631"/>
                    </a:lnTo>
                    <a:lnTo>
                      <a:pt x="30" y="615"/>
                    </a:lnTo>
                    <a:lnTo>
                      <a:pt x="0" y="600"/>
                    </a:lnTo>
                    <a:lnTo>
                      <a:pt x="0" y="569"/>
                    </a:lnTo>
                    <a:lnTo>
                      <a:pt x="30" y="569"/>
                    </a:lnTo>
                    <a:lnTo>
                      <a:pt x="92" y="554"/>
                    </a:lnTo>
                    <a:lnTo>
                      <a:pt x="230" y="538"/>
                    </a:lnTo>
                    <a:lnTo>
                      <a:pt x="429" y="508"/>
                    </a:lnTo>
                    <a:lnTo>
                      <a:pt x="414" y="431"/>
                    </a:lnTo>
                    <a:lnTo>
                      <a:pt x="399" y="369"/>
                    </a:lnTo>
                    <a:lnTo>
                      <a:pt x="399" y="323"/>
                    </a:lnTo>
                    <a:lnTo>
                      <a:pt x="383" y="292"/>
                    </a:lnTo>
                    <a:lnTo>
                      <a:pt x="368" y="246"/>
                    </a:lnTo>
                    <a:lnTo>
                      <a:pt x="353" y="215"/>
                    </a:lnTo>
                    <a:lnTo>
                      <a:pt x="337" y="200"/>
                    </a:lnTo>
                    <a:lnTo>
                      <a:pt x="337" y="169"/>
                    </a:lnTo>
                    <a:lnTo>
                      <a:pt x="383" y="169"/>
                    </a:lnTo>
                    <a:lnTo>
                      <a:pt x="445" y="200"/>
                    </a:lnTo>
                    <a:lnTo>
                      <a:pt x="475" y="262"/>
                    </a:lnTo>
                    <a:lnTo>
                      <a:pt x="475" y="415"/>
                    </a:lnTo>
                    <a:lnTo>
                      <a:pt x="491" y="492"/>
                    </a:lnTo>
                    <a:lnTo>
                      <a:pt x="537" y="477"/>
                    </a:lnTo>
                    <a:lnTo>
                      <a:pt x="583" y="477"/>
                    </a:lnTo>
                    <a:lnTo>
                      <a:pt x="583" y="323"/>
                    </a:lnTo>
                    <a:lnTo>
                      <a:pt x="598" y="169"/>
                    </a:lnTo>
                    <a:lnTo>
                      <a:pt x="598" y="92"/>
                    </a:lnTo>
                    <a:lnTo>
                      <a:pt x="583" y="62"/>
                    </a:lnTo>
                    <a:lnTo>
                      <a:pt x="567" y="46"/>
                    </a:lnTo>
                    <a:lnTo>
                      <a:pt x="567" y="31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2" name="Freeform 8"/>
              <p:cNvSpPr>
                <a:spLocks noEditPoints="1"/>
              </p:cNvSpPr>
              <p:nvPr/>
            </p:nvSpPr>
            <p:spPr bwMode="auto">
              <a:xfrm>
                <a:off x="2350" y="2729"/>
                <a:ext cx="1643" cy="1446"/>
              </a:xfrm>
              <a:custGeom>
                <a:avLst/>
                <a:gdLst/>
                <a:ahLst/>
                <a:cxnLst>
                  <a:cxn ang="0">
                    <a:pos x="983" y="1169"/>
                  </a:cxn>
                  <a:cxn ang="0">
                    <a:pos x="1197" y="1307"/>
                  </a:cxn>
                  <a:cxn ang="0">
                    <a:pos x="1182" y="1446"/>
                  </a:cxn>
                  <a:cxn ang="0">
                    <a:pos x="1105" y="1415"/>
                  </a:cxn>
                  <a:cxn ang="0">
                    <a:pos x="937" y="1215"/>
                  </a:cxn>
                  <a:cxn ang="0">
                    <a:pos x="952" y="800"/>
                  </a:cxn>
                  <a:cxn ang="0">
                    <a:pos x="1136" y="846"/>
                  </a:cxn>
                  <a:cxn ang="0">
                    <a:pos x="1167" y="984"/>
                  </a:cxn>
                  <a:cxn ang="0">
                    <a:pos x="1059" y="938"/>
                  </a:cxn>
                  <a:cxn ang="0">
                    <a:pos x="952" y="815"/>
                  </a:cxn>
                  <a:cxn ang="0">
                    <a:pos x="722" y="431"/>
                  </a:cxn>
                  <a:cxn ang="0">
                    <a:pos x="768" y="492"/>
                  </a:cxn>
                  <a:cxn ang="0">
                    <a:pos x="584" y="554"/>
                  </a:cxn>
                  <a:cxn ang="0">
                    <a:pos x="507" y="646"/>
                  </a:cxn>
                  <a:cxn ang="0">
                    <a:pos x="492" y="707"/>
                  </a:cxn>
                  <a:cxn ang="0">
                    <a:pos x="522" y="738"/>
                  </a:cxn>
                  <a:cxn ang="0">
                    <a:pos x="676" y="769"/>
                  </a:cxn>
                  <a:cxn ang="0">
                    <a:pos x="706" y="861"/>
                  </a:cxn>
                  <a:cxn ang="0">
                    <a:pos x="660" y="938"/>
                  </a:cxn>
                  <a:cxn ang="0">
                    <a:pos x="568" y="1292"/>
                  </a:cxn>
                  <a:cxn ang="0">
                    <a:pos x="430" y="1415"/>
                  </a:cxn>
                  <a:cxn ang="0">
                    <a:pos x="415" y="1369"/>
                  </a:cxn>
                  <a:cxn ang="0">
                    <a:pos x="323" y="1231"/>
                  </a:cxn>
                  <a:cxn ang="0">
                    <a:pos x="430" y="1246"/>
                  </a:cxn>
                  <a:cxn ang="0">
                    <a:pos x="553" y="1046"/>
                  </a:cxn>
                  <a:cxn ang="0">
                    <a:pos x="584" y="831"/>
                  </a:cxn>
                  <a:cxn ang="0">
                    <a:pos x="507" y="800"/>
                  </a:cxn>
                  <a:cxn ang="0">
                    <a:pos x="461" y="800"/>
                  </a:cxn>
                  <a:cxn ang="0">
                    <a:pos x="307" y="1046"/>
                  </a:cxn>
                  <a:cxn ang="0">
                    <a:pos x="16" y="1307"/>
                  </a:cxn>
                  <a:cxn ang="0">
                    <a:pos x="108" y="1184"/>
                  </a:cxn>
                  <a:cxn ang="0">
                    <a:pos x="231" y="1031"/>
                  </a:cxn>
                  <a:cxn ang="0">
                    <a:pos x="399" y="661"/>
                  </a:cxn>
                  <a:cxn ang="0">
                    <a:pos x="292" y="600"/>
                  </a:cxn>
                  <a:cxn ang="0">
                    <a:pos x="108" y="631"/>
                  </a:cxn>
                  <a:cxn ang="0">
                    <a:pos x="108" y="584"/>
                  </a:cxn>
                  <a:cxn ang="0">
                    <a:pos x="568" y="461"/>
                  </a:cxn>
                  <a:cxn ang="0">
                    <a:pos x="476" y="46"/>
                  </a:cxn>
                  <a:cxn ang="0">
                    <a:pos x="660" y="123"/>
                  </a:cxn>
                  <a:cxn ang="0">
                    <a:pos x="660" y="261"/>
                  </a:cxn>
                  <a:cxn ang="0">
                    <a:pos x="568" y="231"/>
                  </a:cxn>
                  <a:cxn ang="0">
                    <a:pos x="983" y="0"/>
                  </a:cxn>
                  <a:cxn ang="0">
                    <a:pos x="1121" y="46"/>
                  </a:cxn>
                  <a:cxn ang="0">
                    <a:pos x="1151" y="107"/>
                  </a:cxn>
                  <a:cxn ang="0">
                    <a:pos x="1090" y="231"/>
                  </a:cxn>
                  <a:cxn ang="0">
                    <a:pos x="1412" y="569"/>
                  </a:cxn>
                  <a:cxn ang="0">
                    <a:pos x="1612" y="692"/>
                  </a:cxn>
                  <a:cxn ang="0">
                    <a:pos x="1366" y="723"/>
                  </a:cxn>
                  <a:cxn ang="0">
                    <a:pos x="1029" y="384"/>
                  </a:cxn>
                  <a:cxn ang="0">
                    <a:pos x="860" y="692"/>
                  </a:cxn>
                  <a:cxn ang="0">
                    <a:pos x="722" y="831"/>
                  </a:cxn>
                  <a:cxn ang="0">
                    <a:pos x="783" y="707"/>
                  </a:cxn>
                  <a:cxn ang="0">
                    <a:pos x="998" y="231"/>
                  </a:cxn>
                  <a:cxn ang="0">
                    <a:pos x="998" y="61"/>
                  </a:cxn>
                  <a:cxn ang="0">
                    <a:pos x="983" y="0"/>
                  </a:cxn>
                </a:cxnLst>
                <a:rect l="0" t="0" r="r" b="b"/>
                <a:pathLst>
                  <a:path w="1643" h="1446">
                    <a:moveTo>
                      <a:pt x="921" y="1154"/>
                    </a:moveTo>
                    <a:lnTo>
                      <a:pt x="967" y="1154"/>
                    </a:lnTo>
                    <a:lnTo>
                      <a:pt x="983" y="1169"/>
                    </a:lnTo>
                    <a:lnTo>
                      <a:pt x="1059" y="1200"/>
                    </a:lnTo>
                    <a:lnTo>
                      <a:pt x="1121" y="1231"/>
                    </a:lnTo>
                    <a:lnTo>
                      <a:pt x="1197" y="1307"/>
                    </a:lnTo>
                    <a:lnTo>
                      <a:pt x="1213" y="1338"/>
                    </a:lnTo>
                    <a:lnTo>
                      <a:pt x="1213" y="1415"/>
                    </a:lnTo>
                    <a:lnTo>
                      <a:pt x="1182" y="1446"/>
                    </a:lnTo>
                    <a:lnTo>
                      <a:pt x="1151" y="1446"/>
                    </a:lnTo>
                    <a:lnTo>
                      <a:pt x="1121" y="1431"/>
                    </a:lnTo>
                    <a:lnTo>
                      <a:pt x="1105" y="1415"/>
                    </a:lnTo>
                    <a:lnTo>
                      <a:pt x="1059" y="1354"/>
                    </a:lnTo>
                    <a:lnTo>
                      <a:pt x="952" y="1246"/>
                    </a:lnTo>
                    <a:lnTo>
                      <a:pt x="937" y="1215"/>
                    </a:lnTo>
                    <a:lnTo>
                      <a:pt x="921" y="1200"/>
                    </a:lnTo>
                    <a:lnTo>
                      <a:pt x="921" y="1154"/>
                    </a:lnTo>
                    <a:close/>
                    <a:moveTo>
                      <a:pt x="952" y="800"/>
                    </a:moveTo>
                    <a:lnTo>
                      <a:pt x="1013" y="800"/>
                    </a:lnTo>
                    <a:lnTo>
                      <a:pt x="1044" y="815"/>
                    </a:lnTo>
                    <a:lnTo>
                      <a:pt x="1136" y="846"/>
                    </a:lnTo>
                    <a:lnTo>
                      <a:pt x="1197" y="907"/>
                    </a:lnTo>
                    <a:lnTo>
                      <a:pt x="1197" y="969"/>
                    </a:lnTo>
                    <a:lnTo>
                      <a:pt x="1167" y="984"/>
                    </a:lnTo>
                    <a:lnTo>
                      <a:pt x="1151" y="1000"/>
                    </a:lnTo>
                    <a:lnTo>
                      <a:pt x="1090" y="969"/>
                    </a:lnTo>
                    <a:lnTo>
                      <a:pt x="1059" y="938"/>
                    </a:lnTo>
                    <a:lnTo>
                      <a:pt x="1029" y="923"/>
                    </a:lnTo>
                    <a:lnTo>
                      <a:pt x="937" y="831"/>
                    </a:lnTo>
                    <a:lnTo>
                      <a:pt x="952" y="815"/>
                    </a:lnTo>
                    <a:lnTo>
                      <a:pt x="952" y="800"/>
                    </a:lnTo>
                    <a:close/>
                    <a:moveTo>
                      <a:pt x="630" y="431"/>
                    </a:moveTo>
                    <a:lnTo>
                      <a:pt x="722" y="431"/>
                    </a:lnTo>
                    <a:lnTo>
                      <a:pt x="752" y="446"/>
                    </a:lnTo>
                    <a:lnTo>
                      <a:pt x="783" y="477"/>
                    </a:lnTo>
                    <a:lnTo>
                      <a:pt x="768" y="492"/>
                    </a:lnTo>
                    <a:lnTo>
                      <a:pt x="768" y="507"/>
                    </a:lnTo>
                    <a:lnTo>
                      <a:pt x="752" y="507"/>
                    </a:lnTo>
                    <a:lnTo>
                      <a:pt x="584" y="554"/>
                    </a:lnTo>
                    <a:lnTo>
                      <a:pt x="461" y="584"/>
                    </a:lnTo>
                    <a:lnTo>
                      <a:pt x="492" y="615"/>
                    </a:lnTo>
                    <a:lnTo>
                      <a:pt x="507" y="646"/>
                    </a:lnTo>
                    <a:lnTo>
                      <a:pt x="507" y="677"/>
                    </a:lnTo>
                    <a:lnTo>
                      <a:pt x="492" y="692"/>
                    </a:lnTo>
                    <a:lnTo>
                      <a:pt x="492" y="707"/>
                    </a:lnTo>
                    <a:lnTo>
                      <a:pt x="476" y="723"/>
                    </a:lnTo>
                    <a:lnTo>
                      <a:pt x="492" y="723"/>
                    </a:lnTo>
                    <a:lnTo>
                      <a:pt x="522" y="738"/>
                    </a:lnTo>
                    <a:lnTo>
                      <a:pt x="599" y="738"/>
                    </a:lnTo>
                    <a:lnTo>
                      <a:pt x="645" y="754"/>
                    </a:lnTo>
                    <a:lnTo>
                      <a:pt x="676" y="769"/>
                    </a:lnTo>
                    <a:lnTo>
                      <a:pt x="691" y="800"/>
                    </a:lnTo>
                    <a:lnTo>
                      <a:pt x="706" y="815"/>
                    </a:lnTo>
                    <a:lnTo>
                      <a:pt x="706" y="861"/>
                    </a:lnTo>
                    <a:lnTo>
                      <a:pt x="691" y="861"/>
                    </a:lnTo>
                    <a:lnTo>
                      <a:pt x="691" y="877"/>
                    </a:lnTo>
                    <a:lnTo>
                      <a:pt x="660" y="938"/>
                    </a:lnTo>
                    <a:lnTo>
                      <a:pt x="630" y="1046"/>
                    </a:lnTo>
                    <a:lnTo>
                      <a:pt x="614" y="1169"/>
                    </a:lnTo>
                    <a:lnTo>
                      <a:pt x="568" y="1292"/>
                    </a:lnTo>
                    <a:lnTo>
                      <a:pt x="507" y="1384"/>
                    </a:lnTo>
                    <a:lnTo>
                      <a:pt x="445" y="1415"/>
                    </a:lnTo>
                    <a:lnTo>
                      <a:pt x="430" y="1415"/>
                    </a:lnTo>
                    <a:lnTo>
                      <a:pt x="430" y="1400"/>
                    </a:lnTo>
                    <a:lnTo>
                      <a:pt x="415" y="1384"/>
                    </a:lnTo>
                    <a:lnTo>
                      <a:pt x="415" y="1369"/>
                    </a:lnTo>
                    <a:lnTo>
                      <a:pt x="399" y="1338"/>
                    </a:lnTo>
                    <a:lnTo>
                      <a:pt x="338" y="1246"/>
                    </a:lnTo>
                    <a:lnTo>
                      <a:pt x="323" y="1231"/>
                    </a:lnTo>
                    <a:lnTo>
                      <a:pt x="323" y="1200"/>
                    </a:lnTo>
                    <a:lnTo>
                      <a:pt x="338" y="1200"/>
                    </a:lnTo>
                    <a:lnTo>
                      <a:pt x="430" y="1246"/>
                    </a:lnTo>
                    <a:lnTo>
                      <a:pt x="461" y="1246"/>
                    </a:lnTo>
                    <a:lnTo>
                      <a:pt x="507" y="1169"/>
                    </a:lnTo>
                    <a:lnTo>
                      <a:pt x="553" y="1046"/>
                    </a:lnTo>
                    <a:lnTo>
                      <a:pt x="568" y="938"/>
                    </a:lnTo>
                    <a:lnTo>
                      <a:pt x="584" y="861"/>
                    </a:lnTo>
                    <a:lnTo>
                      <a:pt x="584" y="831"/>
                    </a:lnTo>
                    <a:lnTo>
                      <a:pt x="568" y="815"/>
                    </a:lnTo>
                    <a:lnTo>
                      <a:pt x="538" y="800"/>
                    </a:lnTo>
                    <a:lnTo>
                      <a:pt x="507" y="800"/>
                    </a:lnTo>
                    <a:lnTo>
                      <a:pt x="492" y="784"/>
                    </a:lnTo>
                    <a:lnTo>
                      <a:pt x="461" y="784"/>
                    </a:lnTo>
                    <a:lnTo>
                      <a:pt x="461" y="800"/>
                    </a:lnTo>
                    <a:lnTo>
                      <a:pt x="384" y="923"/>
                    </a:lnTo>
                    <a:lnTo>
                      <a:pt x="338" y="1000"/>
                    </a:lnTo>
                    <a:lnTo>
                      <a:pt x="307" y="1046"/>
                    </a:lnTo>
                    <a:lnTo>
                      <a:pt x="185" y="1184"/>
                    </a:lnTo>
                    <a:lnTo>
                      <a:pt x="93" y="1277"/>
                    </a:lnTo>
                    <a:lnTo>
                      <a:pt x="16" y="1307"/>
                    </a:lnTo>
                    <a:lnTo>
                      <a:pt x="0" y="1307"/>
                    </a:lnTo>
                    <a:lnTo>
                      <a:pt x="31" y="1277"/>
                    </a:lnTo>
                    <a:lnTo>
                      <a:pt x="108" y="1184"/>
                    </a:lnTo>
                    <a:lnTo>
                      <a:pt x="215" y="1046"/>
                    </a:lnTo>
                    <a:lnTo>
                      <a:pt x="215" y="1031"/>
                    </a:lnTo>
                    <a:lnTo>
                      <a:pt x="231" y="1031"/>
                    </a:lnTo>
                    <a:lnTo>
                      <a:pt x="323" y="877"/>
                    </a:lnTo>
                    <a:lnTo>
                      <a:pt x="384" y="754"/>
                    </a:lnTo>
                    <a:lnTo>
                      <a:pt x="399" y="661"/>
                    </a:lnTo>
                    <a:lnTo>
                      <a:pt x="399" y="631"/>
                    </a:lnTo>
                    <a:lnTo>
                      <a:pt x="369" y="584"/>
                    </a:lnTo>
                    <a:lnTo>
                      <a:pt x="292" y="600"/>
                    </a:lnTo>
                    <a:lnTo>
                      <a:pt x="200" y="646"/>
                    </a:lnTo>
                    <a:lnTo>
                      <a:pt x="139" y="646"/>
                    </a:lnTo>
                    <a:lnTo>
                      <a:pt x="108" y="631"/>
                    </a:lnTo>
                    <a:lnTo>
                      <a:pt x="77" y="600"/>
                    </a:lnTo>
                    <a:lnTo>
                      <a:pt x="93" y="584"/>
                    </a:lnTo>
                    <a:lnTo>
                      <a:pt x="108" y="584"/>
                    </a:lnTo>
                    <a:lnTo>
                      <a:pt x="307" y="538"/>
                    </a:lnTo>
                    <a:lnTo>
                      <a:pt x="461" y="492"/>
                    </a:lnTo>
                    <a:lnTo>
                      <a:pt x="568" y="461"/>
                    </a:lnTo>
                    <a:lnTo>
                      <a:pt x="630" y="431"/>
                    </a:lnTo>
                    <a:close/>
                    <a:moveTo>
                      <a:pt x="415" y="46"/>
                    </a:moveTo>
                    <a:lnTo>
                      <a:pt x="476" y="46"/>
                    </a:lnTo>
                    <a:lnTo>
                      <a:pt x="507" y="61"/>
                    </a:lnTo>
                    <a:lnTo>
                      <a:pt x="599" y="92"/>
                    </a:lnTo>
                    <a:lnTo>
                      <a:pt x="660" y="123"/>
                    </a:lnTo>
                    <a:lnTo>
                      <a:pt x="676" y="169"/>
                    </a:lnTo>
                    <a:lnTo>
                      <a:pt x="676" y="246"/>
                    </a:lnTo>
                    <a:lnTo>
                      <a:pt x="660" y="261"/>
                    </a:lnTo>
                    <a:lnTo>
                      <a:pt x="614" y="261"/>
                    </a:lnTo>
                    <a:lnTo>
                      <a:pt x="599" y="246"/>
                    </a:lnTo>
                    <a:lnTo>
                      <a:pt x="568" y="231"/>
                    </a:lnTo>
                    <a:lnTo>
                      <a:pt x="415" y="77"/>
                    </a:lnTo>
                    <a:lnTo>
                      <a:pt x="415" y="46"/>
                    </a:lnTo>
                    <a:close/>
                    <a:moveTo>
                      <a:pt x="983" y="0"/>
                    </a:moveTo>
                    <a:lnTo>
                      <a:pt x="1044" y="0"/>
                    </a:lnTo>
                    <a:lnTo>
                      <a:pt x="1075" y="15"/>
                    </a:lnTo>
                    <a:lnTo>
                      <a:pt x="1121" y="46"/>
                    </a:lnTo>
                    <a:lnTo>
                      <a:pt x="1136" y="61"/>
                    </a:lnTo>
                    <a:lnTo>
                      <a:pt x="1151" y="92"/>
                    </a:lnTo>
                    <a:lnTo>
                      <a:pt x="1151" y="107"/>
                    </a:lnTo>
                    <a:lnTo>
                      <a:pt x="1136" y="123"/>
                    </a:lnTo>
                    <a:lnTo>
                      <a:pt x="1121" y="169"/>
                    </a:lnTo>
                    <a:lnTo>
                      <a:pt x="1090" y="231"/>
                    </a:lnTo>
                    <a:lnTo>
                      <a:pt x="1059" y="307"/>
                    </a:lnTo>
                    <a:lnTo>
                      <a:pt x="1244" y="461"/>
                    </a:lnTo>
                    <a:lnTo>
                      <a:pt x="1412" y="569"/>
                    </a:lnTo>
                    <a:lnTo>
                      <a:pt x="1627" y="661"/>
                    </a:lnTo>
                    <a:lnTo>
                      <a:pt x="1643" y="677"/>
                    </a:lnTo>
                    <a:lnTo>
                      <a:pt x="1612" y="692"/>
                    </a:lnTo>
                    <a:lnTo>
                      <a:pt x="1520" y="707"/>
                    </a:lnTo>
                    <a:lnTo>
                      <a:pt x="1443" y="723"/>
                    </a:lnTo>
                    <a:lnTo>
                      <a:pt x="1366" y="723"/>
                    </a:lnTo>
                    <a:lnTo>
                      <a:pt x="1336" y="707"/>
                    </a:lnTo>
                    <a:lnTo>
                      <a:pt x="1044" y="354"/>
                    </a:lnTo>
                    <a:lnTo>
                      <a:pt x="1029" y="384"/>
                    </a:lnTo>
                    <a:lnTo>
                      <a:pt x="983" y="461"/>
                    </a:lnTo>
                    <a:lnTo>
                      <a:pt x="921" y="569"/>
                    </a:lnTo>
                    <a:lnTo>
                      <a:pt x="860" y="692"/>
                    </a:lnTo>
                    <a:lnTo>
                      <a:pt x="798" y="784"/>
                    </a:lnTo>
                    <a:lnTo>
                      <a:pt x="737" y="831"/>
                    </a:lnTo>
                    <a:lnTo>
                      <a:pt x="722" y="831"/>
                    </a:lnTo>
                    <a:lnTo>
                      <a:pt x="722" y="815"/>
                    </a:lnTo>
                    <a:lnTo>
                      <a:pt x="737" y="784"/>
                    </a:lnTo>
                    <a:lnTo>
                      <a:pt x="783" y="707"/>
                    </a:lnTo>
                    <a:lnTo>
                      <a:pt x="829" y="600"/>
                    </a:lnTo>
                    <a:lnTo>
                      <a:pt x="906" y="477"/>
                    </a:lnTo>
                    <a:lnTo>
                      <a:pt x="998" y="231"/>
                    </a:lnTo>
                    <a:lnTo>
                      <a:pt x="1013" y="123"/>
                    </a:lnTo>
                    <a:lnTo>
                      <a:pt x="1013" y="77"/>
                    </a:lnTo>
                    <a:lnTo>
                      <a:pt x="998" y="61"/>
                    </a:lnTo>
                    <a:lnTo>
                      <a:pt x="998" y="46"/>
                    </a:lnTo>
                    <a:lnTo>
                      <a:pt x="983" y="3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3" name="Freeform 9"/>
              <p:cNvSpPr>
                <a:spLocks noEditPoints="1"/>
              </p:cNvSpPr>
              <p:nvPr/>
            </p:nvSpPr>
            <p:spPr bwMode="auto">
              <a:xfrm>
                <a:off x="4146" y="2606"/>
                <a:ext cx="1565" cy="1646"/>
              </a:xfrm>
              <a:custGeom>
                <a:avLst/>
                <a:gdLst/>
                <a:ahLst/>
                <a:cxnLst>
                  <a:cxn ang="0">
                    <a:pos x="783" y="984"/>
                  </a:cxn>
                  <a:cxn ang="0">
                    <a:pos x="829" y="1154"/>
                  </a:cxn>
                  <a:cxn ang="0">
                    <a:pos x="767" y="1092"/>
                  </a:cxn>
                  <a:cxn ang="0">
                    <a:pos x="706" y="954"/>
                  </a:cxn>
                  <a:cxn ang="0">
                    <a:pos x="568" y="907"/>
                  </a:cxn>
                  <a:cxn ang="0">
                    <a:pos x="445" y="1169"/>
                  </a:cxn>
                  <a:cxn ang="0">
                    <a:pos x="982" y="1215"/>
                  </a:cxn>
                  <a:cxn ang="0">
                    <a:pos x="1044" y="877"/>
                  </a:cxn>
                  <a:cxn ang="0">
                    <a:pos x="783" y="615"/>
                  </a:cxn>
                  <a:cxn ang="0">
                    <a:pos x="859" y="677"/>
                  </a:cxn>
                  <a:cxn ang="0">
                    <a:pos x="890" y="769"/>
                  </a:cxn>
                  <a:cxn ang="0">
                    <a:pos x="829" y="769"/>
                  </a:cxn>
                  <a:cxn ang="0">
                    <a:pos x="752" y="615"/>
                  </a:cxn>
                  <a:cxn ang="0">
                    <a:pos x="813" y="538"/>
                  </a:cxn>
                  <a:cxn ang="0">
                    <a:pos x="645" y="692"/>
                  </a:cxn>
                  <a:cxn ang="0">
                    <a:pos x="1059" y="800"/>
                  </a:cxn>
                  <a:cxn ang="0">
                    <a:pos x="1074" y="569"/>
                  </a:cxn>
                  <a:cxn ang="0">
                    <a:pos x="1028" y="507"/>
                  </a:cxn>
                  <a:cxn ang="0">
                    <a:pos x="1044" y="430"/>
                  </a:cxn>
                  <a:cxn ang="0">
                    <a:pos x="1166" y="554"/>
                  </a:cxn>
                  <a:cxn ang="0">
                    <a:pos x="1105" y="784"/>
                  </a:cxn>
                  <a:cxn ang="0">
                    <a:pos x="1381" y="738"/>
                  </a:cxn>
                  <a:cxn ang="0">
                    <a:pos x="1504" y="784"/>
                  </a:cxn>
                  <a:cxn ang="0">
                    <a:pos x="1565" y="877"/>
                  </a:cxn>
                  <a:cxn ang="0">
                    <a:pos x="1320" y="861"/>
                  </a:cxn>
                  <a:cxn ang="0">
                    <a:pos x="1074" y="1215"/>
                  </a:cxn>
                  <a:cxn ang="0">
                    <a:pos x="1366" y="1277"/>
                  </a:cxn>
                  <a:cxn ang="0">
                    <a:pos x="1412" y="1354"/>
                  </a:cxn>
                  <a:cxn ang="0">
                    <a:pos x="1335" y="1369"/>
                  </a:cxn>
                  <a:cxn ang="0">
                    <a:pos x="1105" y="1307"/>
                  </a:cxn>
                  <a:cxn ang="0">
                    <a:pos x="1059" y="1461"/>
                  </a:cxn>
                  <a:cxn ang="0">
                    <a:pos x="905" y="1646"/>
                  </a:cxn>
                  <a:cxn ang="0">
                    <a:pos x="737" y="1492"/>
                  </a:cxn>
                  <a:cxn ang="0">
                    <a:pos x="737" y="1446"/>
                  </a:cxn>
                  <a:cxn ang="0">
                    <a:pos x="844" y="1477"/>
                  </a:cxn>
                  <a:cxn ang="0">
                    <a:pos x="921" y="1415"/>
                  </a:cxn>
                  <a:cxn ang="0">
                    <a:pos x="798" y="1277"/>
                  </a:cxn>
                  <a:cxn ang="0">
                    <a:pos x="368" y="1323"/>
                  </a:cxn>
                  <a:cxn ang="0">
                    <a:pos x="276" y="1323"/>
                  </a:cxn>
                  <a:cxn ang="0">
                    <a:pos x="230" y="1246"/>
                  </a:cxn>
                  <a:cxn ang="0">
                    <a:pos x="368" y="1077"/>
                  </a:cxn>
                  <a:cxn ang="0">
                    <a:pos x="215" y="969"/>
                  </a:cxn>
                  <a:cxn ang="0">
                    <a:pos x="46" y="954"/>
                  </a:cxn>
                  <a:cxn ang="0">
                    <a:pos x="0" y="877"/>
                  </a:cxn>
                  <a:cxn ang="0">
                    <a:pos x="460" y="846"/>
                  </a:cxn>
                  <a:cxn ang="0">
                    <a:pos x="522" y="600"/>
                  </a:cxn>
                  <a:cxn ang="0">
                    <a:pos x="491" y="507"/>
                  </a:cxn>
                  <a:cxn ang="0">
                    <a:pos x="522" y="477"/>
                  </a:cxn>
                  <a:cxn ang="0">
                    <a:pos x="829" y="477"/>
                  </a:cxn>
                  <a:cxn ang="0">
                    <a:pos x="614" y="0"/>
                  </a:cxn>
                  <a:cxn ang="0">
                    <a:pos x="737" y="46"/>
                  </a:cxn>
                  <a:cxn ang="0">
                    <a:pos x="752" y="138"/>
                  </a:cxn>
                  <a:cxn ang="0">
                    <a:pos x="660" y="261"/>
                  </a:cxn>
                  <a:cxn ang="0">
                    <a:pos x="1044" y="200"/>
                  </a:cxn>
                  <a:cxn ang="0">
                    <a:pos x="1228" y="184"/>
                  </a:cxn>
                  <a:cxn ang="0">
                    <a:pos x="1274" y="230"/>
                  </a:cxn>
                  <a:cxn ang="0">
                    <a:pos x="1166" y="277"/>
                  </a:cxn>
                  <a:cxn ang="0">
                    <a:pos x="629" y="307"/>
                  </a:cxn>
                  <a:cxn ang="0">
                    <a:pos x="368" y="538"/>
                  </a:cxn>
                  <a:cxn ang="0">
                    <a:pos x="292" y="538"/>
                  </a:cxn>
                  <a:cxn ang="0">
                    <a:pos x="506" y="292"/>
                  </a:cxn>
                  <a:cxn ang="0">
                    <a:pos x="614" y="0"/>
                  </a:cxn>
                </a:cxnLst>
                <a:rect l="0" t="0" r="r" b="b"/>
                <a:pathLst>
                  <a:path w="1565" h="1646">
                    <a:moveTo>
                      <a:pt x="706" y="954"/>
                    </a:moveTo>
                    <a:lnTo>
                      <a:pt x="721" y="954"/>
                    </a:lnTo>
                    <a:lnTo>
                      <a:pt x="783" y="984"/>
                    </a:lnTo>
                    <a:lnTo>
                      <a:pt x="859" y="1061"/>
                    </a:lnTo>
                    <a:lnTo>
                      <a:pt x="859" y="1123"/>
                    </a:lnTo>
                    <a:lnTo>
                      <a:pt x="829" y="1154"/>
                    </a:lnTo>
                    <a:lnTo>
                      <a:pt x="813" y="1138"/>
                    </a:lnTo>
                    <a:lnTo>
                      <a:pt x="783" y="1123"/>
                    </a:lnTo>
                    <a:lnTo>
                      <a:pt x="767" y="1092"/>
                    </a:lnTo>
                    <a:lnTo>
                      <a:pt x="737" y="1061"/>
                    </a:lnTo>
                    <a:lnTo>
                      <a:pt x="706" y="1000"/>
                    </a:lnTo>
                    <a:lnTo>
                      <a:pt x="706" y="954"/>
                    </a:lnTo>
                    <a:close/>
                    <a:moveTo>
                      <a:pt x="1028" y="877"/>
                    </a:moveTo>
                    <a:lnTo>
                      <a:pt x="783" y="892"/>
                    </a:lnTo>
                    <a:lnTo>
                      <a:pt x="568" y="907"/>
                    </a:lnTo>
                    <a:lnTo>
                      <a:pt x="506" y="1046"/>
                    </a:lnTo>
                    <a:lnTo>
                      <a:pt x="476" y="1123"/>
                    </a:lnTo>
                    <a:lnTo>
                      <a:pt x="445" y="1169"/>
                    </a:lnTo>
                    <a:lnTo>
                      <a:pt x="445" y="1200"/>
                    </a:lnTo>
                    <a:lnTo>
                      <a:pt x="829" y="1200"/>
                    </a:lnTo>
                    <a:lnTo>
                      <a:pt x="982" y="1215"/>
                    </a:lnTo>
                    <a:lnTo>
                      <a:pt x="998" y="1061"/>
                    </a:lnTo>
                    <a:lnTo>
                      <a:pt x="1028" y="877"/>
                    </a:lnTo>
                    <a:lnTo>
                      <a:pt x="1044" y="877"/>
                    </a:lnTo>
                    <a:lnTo>
                      <a:pt x="1028" y="877"/>
                    </a:lnTo>
                    <a:close/>
                    <a:moveTo>
                      <a:pt x="752" y="615"/>
                    </a:moveTo>
                    <a:lnTo>
                      <a:pt x="783" y="615"/>
                    </a:lnTo>
                    <a:lnTo>
                      <a:pt x="798" y="630"/>
                    </a:lnTo>
                    <a:lnTo>
                      <a:pt x="829" y="646"/>
                    </a:lnTo>
                    <a:lnTo>
                      <a:pt x="859" y="677"/>
                    </a:lnTo>
                    <a:lnTo>
                      <a:pt x="875" y="707"/>
                    </a:lnTo>
                    <a:lnTo>
                      <a:pt x="890" y="754"/>
                    </a:lnTo>
                    <a:lnTo>
                      <a:pt x="890" y="769"/>
                    </a:lnTo>
                    <a:lnTo>
                      <a:pt x="875" y="784"/>
                    </a:lnTo>
                    <a:lnTo>
                      <a:pt x="859" y="784"/>
                    </a:lnTo>
                    <a:lnTo>
                      <a:pt x="829" y="769"/>
                    </a:lnTo>
                    <a:lnTo>
                      <a:pt x="783" y="723"/>
                    </a:lnTo>
                    <a:lnTo>
                      <a:pt x="752" y="661"/>
                    </a:lnTo>
                    <a:lnTo>
                      <a:pt x="752" y="615"/>
                    </a:lnTo>
                    <a:close/>
                    <a:moveTo>
                      <a:pt x="982" y="507"/>
                    </a:moveTo>
                    <a:lnTo>
                      <a:pt x="921" y="523"/>
                    </a:lnTo>
                    <a:lnTo>
                      <a:pt x="813" y="538"/>
                    </a:lnTo>
                    <a:lnTo>
                      <a:pt x="675" y="569"/>
                    </a:lnTo>
                    <a:lnTo>
                      <a:pt x="660" y="615"/>
                    </a:lnTo>
                    <a:lnTo>
                      <a:pt x="645" y="692"/>
                    </a:lnTo>
                    <a:lnTo>
                      <a:pt x="599" y="830"/>
                    </a:lnTo>
                    <a:lnTo>
                      <a:pt x="813" y="815"/>
                    </a:lnTo>
                    <a:lnTo>
                      <a:pt x="1059" y="800"/>
                    </a:lnTo>
                    <a:lnTo>
                      <a:pt x="1059" y="692"/>
                    </a:lnTo>
                    <a:lnTo>
                      <a:pt x="1074" y="646"/>
                    </a:lnTo>
                    <a:lnTo>
                      <a:pt x="1074" y="569"/>
                    </a:lnTo>
                    <a:lnTo>
                      <a:pt x="1059" y="554"/>
                    </a:lnTo>
                    <a:lnTo>
                      <a:pt x="1044" y="523"/>
                    </a:lnTo>
                    <a:lnTo>
                      <a:pt x="1028" y="507"/>
                    </a:lnTo>
                    <a:lnTo>
                      <a:pt x="982" y="507"/>
                    </a:lnTo>
                    <a:close/>
                    <a:moveTo>
                      <a:pt x="982" y="430"/>
                    </a:moveTo>
                    <a:lnTo>
                      <a:pt x="1044" y="430"/>
                    </a:lnTo>
                    <a:lnTo>
                      <a:pt x="1105" y="461"/>
                    </a:lnTo>
                    <a:lnTo>
                      <a:pt x="1166" y="523"/>
                    </a:lnTo>
                    <a:lnTo>
                      <a:pt x="1166" y="554"/>
                    </a:lnTo>
                    <a:lnTo>
                      <a:pt x="1136" y="584"/>
                    </a:lnTo>
                    <a:lnTo>
                      <a:pt x="1120" y="661"/>
                    </a:lnTo>
                    <a:lnTo>
                      <a:pt x="1105" y="784"/>
                    </a:lnTo>
                    <a:lnTo>
                      <a:pt x="1243" y="769"/>
                    </a:lnTo>
                    <a:lnTo>
                      <a:pt x="1335" y="754"/>
                    </a:lnTo>
                    <a:lnTo>
                      <a:pt x="1381" y="738"/>
                    </a:lnTo>
                    <a:lnTo>
                      <a:pt x="1427" y="738"/>
                    </a:lnTo>
                    <a:lnTo>
                      <a:pt x="1458" y="754"/>
                    </a:lnTo>
                    <a:lnTo>
                      <a:pt x="1504" y="784"/>
                    </a:lnTo>
                    <a:lnTo>
                      <a:pt x="1550" y="830"/>
                    </a:lnTo>
                    <a:lnTo>
                      <a:pt x="1565" y="861"/>
                    </a:lnTo>
                    <a:lnTo>
                      <a:pt x="1565" y="877"/>
                    </a:lnTo>
                    <a:lnTo>
                      <a:pt x="1535" y="892"/>
                    </a:lnTo>
                    <a:lnTo>
                      <a:pt x="1443" y="877"/>
                    </a:lnTo>
                    <a:lnTo>
                      <a:pt x="1320" y="861"/>
                    </a:lnTo>
                    <a:lnTo>
                      <a:pt x="1105" y="861"/>
                    </a:lnTo>
                    <a:lnTo>
                      <a:pt x="1090" y="1077"/>
                    </a:lnTo>
                    <a:lnTo>
                      <a:pt x="1074" y="1215"/>
                    </a:lnTo>
                    <a:lnTo>
                      <a:pt x="1197" y="1230"/>
                    </a:lnTo>
                    <a:lnTo>
                      <a:pt x="1304" y="1246"/>
                    </a:lnTo>
                    <a:lnTo>
                      <a:pt x="1366" y="1277"/>
                    </a:lnTo>
                    <a:lnTo>
                      <a:pt x="1381" y="1307"/>
                    </a:lnTo>
                    <a:lnTo>
                      <a:pt x="1397" y="1323"/>
                    </a:lnTo>
                    <a:lnTo>
                      <a:pt x="1412" y="1354"/>
                    </a:lnTo>
                    <a:lnTo>
                      <a:pt x="1412" y="1384"/>
                    </a:lnTo>
                    <a:lnTo>
                      <a:pt x="1381" y="1384"/>
                    </a:lnTo>
                    <a:lnTo>
                      <a:pt x="1335" y="1369"/>
                    </a:lnTo>
                    <a:lnTo>
                      <a:pt x="1243" y="1354"/>
                    </a:lnTo>
                    <a:lnTo>
                      <a:pt x="1105" y="1323"/>
                    </a:lnTo>
                    <a:lnTo>
                      <a:pt x="1105" y="1307"/>
                    </a:lnTo>
                    <a:lnTo>
                      <a:pt x="1074" y="1307"/>
                    </a:lnTo>
                    <a:lnTo>
                      <a:pt x="1105" y="1323"/>
                    </a:lnTo>
                    <a:lnTo>
                      <a:pt x="1059" y="1461"/>
                    </a:lnTo>
                    <a:lnTo>
                      <a:pt x="998" y="1569"/>
                    </a:lnTo>
                    <a:lnTo>
                      <a:pt x="951" y="1630"/>
                    </a:lnTo>
                    <a:lnTo>
                      <a:pt x="905" y="1646"/>
                    </a:lnTo>
                    <a:lnTo>
                      <a:pt x="844" y="1615"/>
                    </a:lnTo>
                    <a:lnTo>
                      <a:pt x="813" y="1569"/>
                    </a:lnTo>
                    <a:lnTo>
                      <a:pt x="737" y="1492"/>
                    </a:lnTo>
                    <a:lnTo>
                      <a:pt x="721" y="1461"/>
                    </a:lnTo>
                    <a:lnTo>
                      <a:pt x="706" y="1446"/>
                    </a:lnTo>
                    <a:lnTo>
                      <a:pt x="737" y="1446"/>
                    </a:lnTo>
                    <a:lnTo>
                      <a:pt x="767" y="1461"/>
                    </a:lnTo>
                    <a:lnTo>
                      <a:pt x="798" y="1461"/>
                    </a:lnTo>
                    <a:lnTo>
                      <a:pt x="844" y="1477"/>
                    </a:lnTo>
                    <a:lnTo>
                      <a:pt x="875" y="1477"/>
                    </a:lnTo>
                    <a:lnTo>
                      <a:pt x="905" y="1446"/>
                    </a:lnTo>
                    <a:lnTo>
                      <a:pt x="921" y="1415"/>
                    </a:lnTo>
                    <a:lnTo>
                      <a:pt x="936" y="1369"/>
                    </a:lnTo>
                    <a:lnTo>
                      <a:pt x="951" y="1292"/>
                    </a:lnTo>
                    <a:lnTo>
                      <a:pt x="798" y="1277"/>
                    </a:lnTo>
                    <a:lnTo>
                      <a:pt x="506" y="1277"/>
                    </a:lnTo>
                    <a:lnTo>
                      <a:pt x="414" y="1292"/>
                    </a:lnTo>
                    <a:lnTo>
                      <a:pt x="368" y="1323"/>
                    </a:lnTo>
                    <a:lnTo>
                      <a:pt x="338" y="1338"/>
                    </a:lnTo>
                    <a:lnTo>
                      <a:pt x="307" y="1338"/>
                    </a:lnTo>
                    <a:lnTo>
                      <a:pt x="276" y="1323"/>
                    </a:lnTo>
                    <a:lnTo>
                      <a:pt x="246" y="1292"/>
                    </a:lnTo>
                    <a:lnTo>
                      <a:pt x="230" y="1261"/>
                    </a:lnTo>
                    <a:lnTo>
                      <a:pt x="230" y="1246"/>
                    </a:lnTo>
                    <a:lnTo>
                      <a:pt x="246" y="1215"/>
                    </a:lnTo>
                    <a:lnTo>
                      <a:pt x="292" y="1169"/>
                    </a:lnTo>
                    <a:lnTo>
                      <a:pt x="368" y="1077"/>
                    </a:lnTo>
                    <a:lnTo>
                      <a:pt x="445" y="923"/>
                    </a:lnTo>
                    <a:lnTo>
                      <a:pt x="322" y="938"/>
                    </a:lnTo>
                    <a:lnTo>
                      <a:pt x="215" y="969"/>
                    </a:lnTo>
                    <a:lnTo>
                      <a:pt x="138" y="984"/>
                    </a:lnTo>
                    <a:lnTo>
                      <a:pt x="77" y="969"/>
                    </a:lnTo>
                    <a:lnTo>
                      <a:pt x="46" y="954"/>
                    </a:lnTo>
                    <a:lnTo>
                      <a:pt x="15" y="923"/>
                    </a:lnTo>
                    <a:lnTo>
                      <a:pt x="0" y="892"/>
                    </a:lnTo>
                    <a:lnTo>
                      <a:pt x="0" y="877"/>
                    </a:lnTo>
                    <a:lnTo>
                      <a:pt x="246" y="877"/>
                    </a:lnTo>
                    <a:lnTo>
                      <a:pt x="338" y="861"/>
                    </a:lnTo>
                    <a:lnTo>
                      <a:pt x="460" y="846"/>
                    </a:lnTo>
                    <a:lnTo>
                      <a:pt x="476" y="769"/>
                    </a:lnTo>
                    <a:lnTo>
                      <a:pt x="506" y="677"/>
                    </a:lnTo>
                    <a:lnTo>
                      <a:pt x="522" y="600"/>
                    </a:lnTo>
                    <a:lnTo>
                      <a:pt x="522" y="554"/>
                    </a:lnTo>
                    <a:lnTo>
                      <a:pt x="506" y="538"/>
                    </a:lnTo>
                    <a:lnTo>
                      <a:pt x="491" y="507"/>
                    </a:lnTo>
                    <a:lnTo>
                      <a:pt x="491" y="477"/>
                    </a:lnTo>
                    <a:lnTo>
                      <a:pt x="506" y="461"/>
                    </a:lnTo>
                    <a:lnTo>
                      <a:pt x="522" y="477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829" y="477"/>
                    </a:lnTo>
                    <a:lnTo>
                      <a:pt x="890" y="461"/>
                    </a:lnTo>
                    <a:lnTo>
                      <a:pt x="982" y="430"/>
                    </a:lnTo>
                    <a:close/>
                    <a:moveTo>
                      <a:pt x="614" y="0"/>
                    </a:moveTo>
                    <a:lnTo>
                      <a:pt x="660" y="0"/>
                    </a:lnTo>
                    <a:lnTo>
                      <a:pt x="691" y="30"/>
                    </a:lnTo>
                    <a:lnTo>
                      <a:pt x="737" y="46"/>
                    </a:lnTo>
                    <a:lnTo>
                      <a:pt x="767" y="107"/>
                    </a:lnTo>
                    <a:lnTo>
                      <a:pt x="767" y="123"/>
                    </a:lnTo>
                    <a:lnTo>
                      <a:pt x="752" y="138"/>
                    </a:lnTo>
                    <a:lnTo>
                      <a:pt x="737" y="169"/>
                    </a:lnTo>
                    <a:lnTo>
                      <a:pt x="706" y="200"/>
                    </a:lnTo>
                    <a:lnTo>
                      <a:pt x="660" y="261"/>
                    </a:lnTo>
                    <a:lnTo>
                      <a:pt x="844" y="246"/>
                    </a:lnTo>
                    <a:lnTo>
                      <a:pt x="967" y="215"/>
                    </a:lnTo>
                    <a:lnTo>
                      <a:pt x="1044" y="200"/>
                    </a:lnTo>
                    <a:lnTo>
                      <a:pt x="1105" y="169"/>
                    </a:lnTo>
                    <a:lnTo>
                      <a:pt x="1182" y="169"/>
                    </a:lnTo>
                    <a:lnTo>
                      <a:pt x="1228" y="184"/>
                    </a:lnTo>
                    <a:lnTo>
                      <a:pt x="1258" y="200"/>
                    </a:lnTo>
                    <a:lnTo>
                      <a:pt x="1274" y="215"/>
                    </a:lnTo>
                    <a:lnTo>
                      <a:pt x="1274" y="230"/>
                    </a:lnTo>
                    <a:lnTo>
                      <a:pt x="1258" y="246"/>
                    </a:lnTo>
                    <a:lnTo>
                      <a:pt x="1228" y="261"/>
                    </a:lnTo>
                    <a:lnTo>
                      <a:pt x="1166" y="277"/>
                    </a:lnTo>
                    <a:lnTo>
                      <a:pt x="813" y="338"/>
                    </a:lnTo>
                    <a:lnTo>
                      <a:pt x="752" y="338"/>
                    </a:lnTo>
                    <a:lnTo>
                      <a:pt x="629" y="307"/>
                    </a:lnTo>
                    <a:lnTo>
                      <a:pt x="552" y="400"/>
                    </a:lnTo>
                    <a:lnTo>
                      <a:pt x="460" y="477"/>
                    </a:lnTo>
                    <a:lnTo>
                      <a:pt x="368" y="538"/>
                    </a:lnTo>
                    <a:lnTo>
                      <a:pt x="307" y="554"/>
                    </a:lnTo>
                    <a:lnTo>
                      <a:pt x="307" y="538"/>
                    </a:lnTo>
                    <a:lnTo>
                      <a:pt x="292" y="538"/>
                    </a:lnTo>
                    <a:lnTo>
                      <a:pt x="292" y="523"/>
                    </a:lnTo>
                    <a:lnTo>
                      <a:pt x="384" y="430"/>
                    </a:lnTo>
                    <a:lnTo>
                      <a:pt x="506" y="292"/>
                    </a:lnTo>
                    <a:lnTo>
                      <a:pt x="583" y="154"/>
                    </a:lnTo>
                    <a:lnTo>
                      <a:pt x="614" y="30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4" name="Freeform 10"/>
              <p:cNvSpPr>
                <a:spLocks noEditPoints="1"/>
              </p:cNvSpPr>
              <p:nvPr/>
            </p:nvSpPr>
            <p:spPr bwMode="auto">
              <a:xfrm>
                <a:off x="5926" y="2667"/>
                <a:ext cx="1458" cy="1431"/>
              </a:xfrm>
              <a:custGeom>
                <a:avLst/>
                <a:gdLst/>
                <a:ahLst/>
                <a:cxnLst>
                  <a:cxn ang="0">
                    <a:pos x="890" y="831"/>
                  </a:cxn>
                  <a:cxn ang="0">
                    <a:pos x="1013" y="985"/>
                  </a:cxn>
                  <a:cxn ang="0">
                    <a:pos x="1105" y="862"/>
                  </a:cxn>
                  <a:cxn ang="0">
                    <a:pos x="1167" y="231"/>
                  </a:cxn>
                  <a:cxn ang="0">
                    <a:pos x="1059" y="339"/>
                  </a:cxn>
                  <a:cxn ang="0">
                    <a:pos x="1028" y="508"/>
                  </a:cxn>
                  <a:cxn ang="0">
                    <a:pos x="1228" y="508"/>
                  </a:cxn>
                  <a:cxn ang="0">
                    <a:pos x="1151" y="554"/>
                  </a:cxn>
                  <a:cxn ang="0">
                    <a:pos x="1028" y="754"/>
                  </a:cxn>
                  <a:cxn ang="0">
                    <a:pos x="1167" y="754"/>
                  </a:cxn>
                  <a:cxn ang="0">
                    <a:pos x="1228" y="831"/>
                  </a:cxn>
                  <a:cxn ang="0">
                    <a:pos x="1151" y="939"/>
                  </a:cxn>
                  <a:cxn ang="0">
                    <a:pos x="1167" y="1031"/>
                  </a:cxn>
                  <a:cxn ang="0">
                    <a:pos x="906" y="1062"/>
                  </a:cxn>
                  <a:cxn ang="0">
                    <a:pos x="875" y="1093"/>
                  </a:cxn>
                  <a:cxn ang="0">
                    <a:pos x="783" y="785"/>
                  </a:cxn>
                  <a:cxn ang="0">
                    <a:pos x="906" y="785"/>
                  </a:cxn>
                  <a:cxn ang="0">
                    <a:pos x="936" y="600"/>
                  </a:cxn>
                  <a:cxn ang="0">
                    <a:pos x="783" y="600"/>
                  </a:cxn>
                  <a:cxn ang="0">
                    <a:pos x="844" y="554"/>
                  </a:cxn>
                  <a:cxn ang="0">
                    <a:pos x="936" y="339"/>
                  </a:cxn>
                  <a:cxn ang="0">
                    <a:pos x="798" y="323"/>
                  </a:cxn>
                  <a:cxn ang="0">
                    <a:pos x="691" y="631"/>
                  </a:cxn>
                  <a:cxn ang="0">
                    <a:pos x="875" y="1246"/>
                  </a:cxn>
                  <a:cxn ang="0">
                    <a:pos x="1289" y="1246"/>
                  </a:cxn>
                  <a:cxn ang="0">
                    <a:pos x="1335" y="523"/>
                  </a:cxn>
                  <a:cxn ang="0">
                    <a:pos x="1213" y="231"/>
                  </a:cxn>
                  <a:cxn ang="0">
                    <a:pos x="1397" y="185"/>
                  </a:cxn>
                  <a:cxn ang="0">
                    <a:pos x="1412" y="1385"/>
                  </a:cxn>
                  <a:cxn ang="0">
                    <a:pos x="1335" y="1400"/>
                  </a:cxn>
                  <a:cxn ang="0">
                    <a:pos x="1228" y="1246"/>
                  </a:cxn>
                  <a:cxn ang="0">
                    <a:pos x="706" y="1277"/>
                  </a:cxn>
                  <a:cxn ang="0">
                    <a:pos x="645" y="1339"/>
                  </a:cxn>
                  <a:cxn ang="0">
                    <a:pos x="537" y="1185"/>
                  </a:cxn>
                  <a:cxn ang="0">
                    <a:pos x="614" y="769"/>
                  </a:cxn>
                  <a:cxn ang="0">
                    <a:pos x="614" y="354"/>
                  </a:cxn>
                  <a:cxn ang="0">
                    <a:pos x="629" y="231"/>
                  </a:cxn>
                  <a:cxn ang="0">
                    <a:pos x="1197" y="169"/>
                  </a:cxn>
                  <a:cxn ang="0">
                    <a:pos x="461" y="0"/>
                  </a:cxn>
                  <a:cxn ang="0">
                    <a:pos x="568" y="139"/>
                  </a:cxn>
                  <a:cxn ang="0">
                    <a:pos x="338" y="508"/>
                  </a:cxn>
                  <a:cxn ang="0">
                    <a:pos x="415" y="662"/>
                  </a:cxn>
                  <a:cxn ang="0">
                    <a:pos x="384" y="1308"/>
                  </a:cxn>
                  <a:cxn ang="0">
                    <a:pos x="276" y="1400"/>
                  </a:cxn>
                  <a:cxn ang="0">
                    <a:pos x="261" y="1231"/>
                  </a:cxn>
                  <a:cxn ang="0">
                    <a:pos x="307" y="708"/>
                  </a:cxn>
                  <a:cxn ang="0">
                    <a:pos x="200" y="631"/>
                  </a:cxn>
                  <a:cxn ang="0">
                    <a:pos x="0" y="800"/>
                  </a:cxn>
                  <a:cxn ang="0">
                    <a:pos x="276" y="416"/>
                  </a:cxn>
                  <a:cxn ang="0">
                    <a:pos x="430" y="62"/>
                  </a:cxn>
                </a:cxnLst>
                <a:rect l="0" t="0" r="r" b="b"/>
                <a:pathLst>
                  <a:path w="1458" h="1431">
                    <a:moveTo>
                      <a:pt x="1059" y="800"/>
                    </a:moveTo>
                    <a:lnTo>
                      <a:pt x="1013" y="816"/>
                    </a:lnTo>
                    <a:lnTo>
                      <a:pt x="967" y="816"/>
                    </a:lnTo>
                    <a:lnTo>
                      <a:pt x="890" y="831"/>
                    </a:lnTo>
                    <a:lnTo>
                      <a:pt x="890" y="923"/>
                    </a:lnTo>
                    <a:lnTo>
                      <a:pt x="906" y="1000"/>
                    </a:lnTo>
                    <a:lnTo>
                      <a:pt x="967" y="985"/>
                    </a:lnTo>
                    <a:lnTo>
                      <a:pt x="1013" y="985"/>
                    </a:lnTo>
                    <a:lnTo>
                      <a:pt x="1044" y="969"/>
                    </a:lnTo>
                    <a:lnTo>
                      <a:pt x="1059" y="969"/>
                    </a:lnTo>
                    <a:lnTo>
                      <a:pt x="1074" y="923"/>
                    </a:lnTo>
                    <a:lnTo>
                      <a:pt x="1105" y="862"/>
                    </a:lnTo>
                    <a:lnTo>
                      <a:pt x="1105" y="816"/>
                    </a:lnTo>
                    <a:lnTo>
                      <a:pt x="1090" y="800"/>
                    </a:lnTo>
                    <a:lnTo>
                      <a:pt x="1059" y="800"/>
                    </a:lnTo>
                    <a:close/>
                    <a:moveTo>
                      <a:pt x="1167" y="231"/>
                    </a:moveTo>
                    <a:lnTo>
                      <a:pt x="1074" y="246"/>
                    </a:lnTo>
                    <a:lnTo>
                      <a:pt x="967" y="277"/>
                    </a:lnTo>
                    <a:lnTo>
                      <a:pt x="1028" y="308"/>
                    </a:lnTo>
                    <a:lnTo>
                      <a:pt x="1059" y="339"/>
                    </a:lnTo>
                    <a:lnTo>
                      <a:pt x="1059" y="354"/>
                    </a:lnTo>
                    <a:lnTo>
                      <a:pt x="1044" y="416"/>
                    </a:lnTo>
                    <a:lnTo>
                      <a:pt x="1028" y="462"/>
                    </a:lnTo>
                    <a:lnTo>
                      <a:pt x="1028" y="508"/>
                    </a:lnTo>
                    <a:lnTo>
                      <a:pt x="1090" y="493"/>
                    </a:lnTo>
                    <a:lnTo>
                      <a:pt x="1136" y="477"/>
                    </a:lnTo>
                    <a:lnTo>
                      <a:pt x="1197" y="477"/>
                    </a:lnTo>
                    <a:lnTo>
                      <a:pt x="1228" y="508"/>
                    </a:lnTo>
                    <a:lnTo>
                      <a:pt x="1228" y="523"/>
                    </a:lnTo>
                    <a:lnTo>
                      <a:pt x="1213" y="539"/>
                    </a:lnTo>
                    <a:lnTo>
                      <a:pt x="1197" y="539"/>
                    </a:lnTo>
                    <a:lnTo>
                      <a:pt x="1151" y="554"/>
                    </a:lnTo>
                    <a:lnTo>
                      <a:pt x="1090" y="569"/>
                    </a:lnTo>
                    <a:lnTo>
                      <a:pt x="1013" y="585"/>
                    </a:lnTo>
                    <a:lnTo>
                      <a:pt x="982" y="769"/>
                    </a:lnTo>
                    <a:lnTo>
                      <a:pt x="1028" y="754"/>
                    </a:lnTo>
                    <a:lnTo>
                      <a:pt x="1059" y="739"/>
                    </a:lnTo>
                    <a:lnTo>
                      <a:pt x="1074" y="723"/>
                    </a:lnTo>
                    <a:lnTo>
                      <a:pt x="1136" y="723"/>
                    </a:lnTo>
                    <a:lnTo>
                      <a:pt x="1167" y="754"/>
                    </a:lnTo>
                    <a:lnTo>
                      <a:pt x="1197" y="769"/>
                    </a:lnTo>
                    <a:lnTo>
                      <a:pt x="1213" y="800"/>
                    </a:lnTo>
                    <a:lnTo>
                      <a:pt x="1228" y="816"/>
                    </a:lnTo>
                    <a:lnTo>
                      <a:pt x="1228" y="831"/>
                    </a:lnTo>
                    <a:lnTo>
                      <a:pt x="1197" y="862"/>
                    </a:lnTo>
                    <a:lnTo>
                      <a:pt x="1197" y="877"/>
                    </a:lnTo>
                    <a:lnTo>
                      <a:pt x="1182" y="893"/>
                    </a:lnTo>
                    <a:lnTo>
                      <a:pt x="1151" y="939"/>
                    </a:lnTo>
                    <a:lnTo>
                      <a:pt x="1136" y="1000"/>
                    </a:lnTo>
                    <a:lnTo>
                      <a:pt x="1151" y="1016"/>
                    </a:lnTo>
                    <a:lnTo>
                      <a:pt x="1167" y="1016"/>
                    </a:lnTo>
                    <a:lnTo>
                      <a:pt x="1167" y="1031"/>
                    </a:lnTo>
                    <a:lnTo>
                      <a:pt x="1151" y="1046"/>
                    </a:lnTo>
                    <a:lnTo>
                      <a:pt x="1090" y="1046"/>
                    </a:lnTo>
                    <a:lnTo>
                      <a:pt x="1028" y="1062"/>
                    </a:lnTo>
                    <a:lnTo>
                      <a:pt x="906" y="1062"/>
                    </a:lnTo>
                    <a:lnTo>
                      <a:pt x="906" y="1108"/>
                    </a:lnTo>
                    <a:lnTo>
                      <a:pt x="890" y="1123"/>
                    </a:lnTo>
                    <a:lnTo>
                      <a:pt x="875" y="1108"/>
                    </a:lnTo>
                    <a:lnTo>
                      <a:pt x="875" y="1093"/>
                    </a:lnTo>
                    <a:lnTo>
                      <a:pt x="844" y="1031"/>
                    </a:lnTo>
                    <a:lnTo>
                      <a:pt x="814" y="893"/>
                    </a:lnTo>
                    <a:lnTo>
                      <a:pt x="798" y="816"/>
                    </a:lnTo>
                    <a:lnTo>
                      <a:pt x="783" y="785"/>
                    </a:lnTo>
                    <a:lnTo>
                      <a:pt x="844" y="785"/>
                    </a:lnTo>
                    <a:lnTo>
                      <a:pt x="860" y="800"/>
                    </a:lnTo>
                    <a:lnTo>
                      <a:pt x="890" y="800"/>
                    </a:lnTo>
                    <a:lnTo>
                      <a:pt x="906" y="785"/>
                    </a:lnTo>
                    <a:lnTo>
                      <a:pt x="936" y="785"/>
                    </a:lnTo>
                    <a:lnTo>
                      <a:pt x="936" y="693"/>
                    </a:lnTo>
                    <a:lnTo>
                      <a:pt x="952" y="600"/>
                    </a:lnTo>
                    <a:lnTo>
                      <a:pt x="936" y="600"/>
                    </a:lnTo>
                    <a:lnTo>
                      <a:pt x="906" y="616"/>
                    </a:lnTo>
                    <a:lnTo>
                      <a:pt x="829" y="616"/>
                    </a:lnTo>
                    <a:lnTo>
                      <a:pt x="798" y="600"/>
                    </a:lnTo>
                    <a:lnTo>
                      <a:pt x="783" y="600"/>
                    </a:lnTo>
                    <a:lnTo>
                      <a:pt x="783" y="585"/>
                    </a:lnTo>
                    <a:lnTo>
                      <a:pt x="798" y="569"/>
                    </a:lnTo>
                    <a:lnTo>
                      <a:pt x="814" y="569"/>
                    </a:lnTo>
                    <a:lnTo>
                      <a:pt x="844" y="554"/>
                    </a:lnTo>
                    <a:lnTo>
                      <a:pt x="890" y="554"/>
                    </a:lnTo>
                    <a:lnTo>
                      <a:pt x="952" y="539"/>
                    </a:lnTo>
                    <a:lnTo>
                      <a:pt x="952" y="369"/>
                    </a:lnTo>
                    <a:lnTo>
                      <a:pt x="936" y="339"/>
                    </a:lnTo>
                    <a:lnTo>
                      <a:pt x="921" y="323"/>
                    </a:lnTo>
                    <a:lnTo>
                      <a:pt x="921" y="308"/>
                    </a:lnTo>
                    <a:lnTo>
                      <a:pt x="860" y="323"/>
                    </a:lnTo>
                    <a:lnTo>
                      <a:pt x="798" y="323"/>
                    </a:lnTo>
                    <a:lnTo>
                      <a:pt x="752" y="339"/>
                    </a:lnTo>
                    <a:lnTo>
                      <a:pt x="706" y="339"/>
                    </a:lnTo>
                    <a:lnTo>
                      <a:pt x="706" y="493"/>
                    </a:lnTo>
                    <a:lnTo>
                      <a:pt x="691" y="631"/>
                    </a:lnTo>
                    <a:lnTo>
                      <a:pt x="691" y="846"/>
                    </a:lnTo>
                    <a:lnTo>
                      <a:pt x="675" y="1139"/>
                    </a:lnTo>
                    <a:lnTo>
                      <a:pt x="675" y="1262"/>
                    </a:lnTo>
                    <a:lnTo>
                      <a:pt x="875" y="1246"/>
                    </a:lnTo>
                    <a:lnTo>
                      <a:pt x="1028" y="1231"/>
                    </a:lnTo>
                    <a:lnTo>
                      <a:pt x="1136" y="1200"/>
                    </a:lnTo>
                    <a:lnTo>
                      <a:pt x="1243" y="1200"/>
                    </a:lnTo>
                    <a:lnTo>
                      <a:pt x="1289" y="1246"/>
                    </a:lnTo>
                    <a:lnTo>
                      <a:pt x="1305" y="1231"/>
                    </a:lnTo>
                    <a:lnTo>
                      <a:pt x="1320" y="1200"/>
                    </a:lnTo>
                    <a:lnTo>
                      <a:pt x="1335" y="1108"/>
                    </a:lnTo>
                    <a:lnTo>
                      <a:pt x="1335" y="523"/>
                    </a:lnTo>
                    <a:lnTo>
                      <a:pt x="1320" y="369"/>
                    </a:lnTo>
                    <a:lnTo>
                      <a:pt x="1289" y="277"/>
                    </a:lnTo>
                    <a:lnTo>
                      <a:pt x="1259" y="246"/>
                    </a:lnTo>
                    <a:lnTo>
                      <a:pt x="1213" y="231"/>
                    </a:lnTo>
                    <a:lnTo>
                      <a:pt x="1167" y="231"/>
                    </a:lnTo>
                    <a:close/>
                    <a:moveTo>
                      <a:pt x="1289" y="139"/>
                    </a:moveTo>
                    <a:lnTo>
                      <a:pt x="1305" y="139"/>
                    </a:lnTo>
                    <a:lnTo>
                      <a:pt x="1397" y="185"/>
                    </a:lnTo>
                    <a:lnTo>
                      <a:pt x="1458" y="246"/>
                    </a:lnTo>
                    <a:lnTo>
                      <a:pt x="1458" y="1293"/>
                    </a:lnTo>
                    <a:lnTo>
                      <a:pt x="1443" y="1339"/>
                    </a:lnTo>
                    <a:lnTo>
                      <a:pt x="1412" y="1385"/>
                    </a:lnTo>
                    <a:lnTo>
                      <a:pt x="1397" y="1400"/>
                    </a:lnTo>
                    <a:lnTo>
                      <a:pt x="1366" y="1416"/>
                    </a:lnTo>
                    <a:lnTo>
                      <a:pt x="1351" y="1416"/>
                    </a:lnTo>
                    <a:lnTo>
                      <a:pt x="1335" y="1400"/>
                    </a:lnTo>
                    <a:lnTo>
                      <a:pt x="1320" y="1369"/>
                    </a:lnTo>
                    <a:lnTo>
                      <a:pt x="1289" y="1339"/>
                    </a:lnTo>
                    <a:lnTo>
                      <a:pt x="1274" y="1308"/>
                    </a:lnTo>
                    <a:lnTo>
                      <a:pt x="1228" y="1246"/>
                    </a:lnTo>
                    <a:lnTo>
                      <a:pt x="998" y="1262"/>
                    </a:lnTo>
                    <a:lnTo>
                      <a:pt x="844" y="1262"/>
                    </a:lnTo>
                    <a:lnTo>
                      <a:pt x="752" y="1277"/>
                    </a:lnTo>
                    <a:lnTo>
                      <a:pt x="706" y="1277"/>
                    </a:lnTo>
                    <a:lnTo>
                      <a:pt x="675" y="1293"/>
                    </a:lnTo>
                    <a:lnTo>
                      <a:pt x="660" y="1293"/>
                    </a:lnTo>
                    <a:lnTo>
                      <a:pt x="660" y="1308"/>
                    </a:lnTo>
                    <a:lnTo>
                      <a:pt x="645" y="1339"/>
                    </a:lnTo>
                    <a:lnTo>
                      <a:pt x="614" y="1369"/>
                    </a:lnTo>
                    <a:lnTo>
                      <a:pt x="568" y="1323"/>
                    </a:lnTo>
                    <a:lnTo>
                      <a:pt x="537" y="1262"/>
                    </a:lnTo>
                    <a:lnTo>
                      <a:pt x="537" y="1185"/>
                    </a:lnTo>
                    <a:lnTo>
                      <a:pt x="553" y="1139"/>
                    </a:lnTo>
                    <a:lnTo>
                      <a:pt x="568" y="1062"/>
                    </a:lnTo>
                    <a:lnTo>
                      <a:pt x="599" y="954"/>
                    </a:lnTo>
                    <a:lnTo>
                      <a:pt x="614" y="769"/>
                    </a:lnTo>
                    <a:lnTo>
                      <a:pt x="614" y="539"/>
                    </a:lnTo>
                    <a:lnTo>
                      <a:pt x="629" y="554"/>
                    </a:lnTo>
                    <a:lnTo>
                      <a:pt x="629" y="416"/>
                    </a:lnTo>
                    <a:lnTo>
                      <a:pt x="614" y="354"/>
                    </a:lnTo>
                    <a:lnTo>
                      <a:pt x="583" y="262"/>
                    </a:lnTo>
                    <a:lnTo>
                      <a:pt x="583" y="246"/>
                    </a:lnTo>
                    <a:lnTo>
                      <a:pt x="599" y="231"/>
                    </a:lnTo>
                    <a:lnTo>
                      <a:pt x="629" y="231"/>
                    </a:lnTo>
                    <a:lnTo>
                      <a:pt x="691" y="262"/>
                    </a:lnTo>
                    <a:lnTo>
                      <a:pt x="921" y="231"/>
                    </a:lnTo>
                    <a:lnTo>
                      <a:pt x="1090" y="200"/>
                    </a:lnTo>
                    <a:lnTo>
                      <a:pt x="1197" y="169"/>
                    </a:lnTo>
                    <a:lnTo>
                      <a:pt x="1259" y="154"/>
                    </a:lnTo>
                    <a:lnTo>
                      <a:pt x="1289" y="139"/>
                    </a:lnTo>
                    <a:close/>
                    <a:moveTo>
                      <a:pt x="415" y="0"/>
                    </a:moveTo>
                    <a:lnTo>
                      <a:pt x="461" y="0"/>
                    </a:lnTo>
                    <a:lnTo>
                      <a:pt x="522" y="31"/>
                    </a:lnTo>
                    <a:lnTo>
                      <a:pt x="568" y="77"/>
                    </a:lnTo>
                    <a:lnTo>
                      <a:pt x="583" y="108"/>
                    </a:lnTo>
                    <a:lnTo>
                      <a:pt x="568" y="139"/>
                    </a:lnTo>
                    <a:lnTo>
                      <a:pt x="507" y="216"/>
                    </a:lnTo>
                    <a:lnTo>
                      <a:pt x="430" y="339"/>
                    </a:lnTo>
                    <a:lnTo>
                      <a:pt x="322" y="508"/>
                    </a:lnTo>
                    <a:lnTo>
                      <a:pt x="338" y="508"/>
                    </a:lnTo>
                    <a:lnTo>
                      <a:pt x="353" y="523"/>
                    </a:lnTo>
                    <a:lnTo>
                      <a:pt x="369" y="554"/>
                    </a:lnTo>
                    <a:lnTo>
                      <a:pt x="415" y="600"/>
                    </a:lnTo>
                    <a:lnTo>
                      <a:pt x="415" y="662"/>
                    </a:lnTo>
                    <a:lnTo>
                      <a:pt x="399" y="723"/>
                    </a:lnTo>
                    <a:lnTo>
                      <a:pt x="399" y="816"/>
                    </a:lnTo>
                    <a:lnTo>
                      <a:pt x="384" y="985"/>
                    </a:lnTo>
                    <a:lnTo>
                      <a:pt x="384" y="1308"/>
                    </a:lnTo>
                    <a:lnTo>
                      <a:pt x="353" y="1400"/>
                    </a:lnTo>
                    <a:lnTo>
                      <a:pt x="322" y="1431"/>
                    </a:lnTo>
                    <a:lnTo>
                      <a:pt x="307" y="1416"/>
                    </a:lnTo>
                    <a:lnTo>
                      <a:pt x="276" y="1400"/>
                    </a:lnTo>
                    <a:lnTo>
                      <a:pt x="261" y="1369"/>
                    </a:lnTo>
                    <a:lnTo>
                      <a:pt x="246" y="1323"/>
                    </a:lnTo>
                    <a:lnTo>
                      <a:pt x="246" y="1293"/>
                    </a:lnTo>
                    <a:lnTo>
                      <a:pt x="261" y="1231"/>
                    </a:lnTo>
                    <a:lnTo>
                      <a:pt x="276" y="1139"/>
                    </a:lnTo>
                    <a:lnTo>
                      <a:pt x="292" y="1016"/>
                    </a:lnTo>
                    <a:lnTo>
                      <a:pt x="307" y="846"/>
                    </a:lnTo>
                    <a:lnTo>
                      <a:pt x="307" y="708"/>
                    </a:lnTo>
                    <a:lnTo>
                      <a:pt x="292" y="631"/>
                    </a:lnTo>
                    <a:lnTo>
                      <a:pt x="261" y="554"/>
                    </a:lnTo>
                    <a:lnTo>
                      <a:pt x="246" y="585"/>
                    </a:lnTo>
                    <a:lnTo>
                      <a:pt x="200" y="631"/>
                    </a:lnTo>
                    <a:lnTo>
                      <a:pt x="138" y="708"/>
                    </a:lnTo>
                    <a:lnTo>
                      <a:pt x="77" y="769"/>
                    </a:lnTo>
                    <a:lnTo>
                      <a:pt x="16" y="800"/>
                    </a:lnTo>
                    <a:lnTo>
                      <a:pt x="0" y="800"/>
                    </a:lnTo>
                    <a:lnTo>
                      <a:pt x="0" y="785"/>
                    </a:lnTo>
                    <a:lnTo>
                      <a:pt x="31" y="754"/>
                    </a:lnTo>
                    <a:lnTo>
                      <a:pt x="169" y="569"/>
                    </a:lnTo>
                    <a:lnTo>
                      <a:pt x="276" y="416"/>
                    </a:lnTo>
                    <a:lnTo>
                      <a:pt x="353" y="277"/>
                    </a:lnTo>
                    <a:lnTo>
                      <a:pt x="415" y="154"/>
                    </a:lnTo>
                    <a:lnTo>
                      <a:pt x="430" y="93"/>
                    </a:lnTo>
                    <a:lnTo>
                      <a:pt x="430" y="62"/>
                    </a:lnTo>
                    <a:lnTo>
                      <a:pt x="415" y="46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5" name="Freeform 11"/>
              <p:cNvSpPr>
                <a:spLocks noEditPoints="1"/>
              </p:cNvSpPr>
              <p:nvPr/>
            </p:nvSpPr>
            <p:spPr bwMode="auto">
              <a:xfrm>
                <a:off x="7891" y="2667"/>
                <a:ext cx="1258" cy="1523"/>
              </a:xfrm>
              <a:custGeom>
                <a:avLst/>
                <a:gdLst/>
                <a:ahLst/>
                <a:cxnLst>
                  <a:cxn ang="0">
                    <a:pos x="460" y="923"/>
                  </a:cxn>
                  <a:cxn ang="0">
                    <a:pos x="752" y="954"/>
                  </a:cxn>
                  <a:cxn ang="0">
                    <a:pos x="752" y="816"/>
                  </a:cxn>
                  <a:cxn ang="0">
                    <a:pos x="813" y="708"/>
                  </a:cxn>
                  <a:cxn ang="0">
                    <a:pos x="936" y="785"/>
                  </a:cxn>
                  <a:cxn ang="0">
                    <a:pos x="936" y="846"/>
                  </a:cxn>
                  <a:cxn ang="0">
                    <a:pos x="874" y="954"/>
                  </a:cxn>
                  <a:cxn ang="0">
                    <a:pos x="890" y="1077"/>
                  </a:cxn>
                  <a:cxn ang="0">
                    <a:pos x="506" y="1108"/>
                  </a:cxn>
                  <a:cxn ang="0">
                    <a:pos x="445" y="1169"/>
                  </a:cxn>
                  <a:cxn ang="0">
                    <a:pos x="368" y="923"/>
                  </a:cxn>
                  <a:cxn ang="0">
                    <a:pos x="368" y="754"/>
                  </a:cxn>
                  <a:cxn ang="0">
                    <a:pos x="613" y="754"/>
                  </a:cxn>
                  <a:cxn ang="0">
                    <a:pos x="276" y="200"/>
                  </a:cxn>
                  <a:cxn ang="0">
                    <a:pos x="199" y="369"/>
                  </a:cxn>
                  <a:cxn ang="0">
                    <a:pos x="353" y="369"/>
                  </a:cxn>
                  <a:cxn ang="0">
                    <a:pos x="260" y="416"/>
                  </a:cxn>
                  <a:cxn ang="0">
                    <a:pos x="307" y="554"/>
                  </a:cxn>
                  <a:cxn ang="0">
                    <a:pos x="414" y="308"/>
                  </a:cxn>
                  <a:cxn ang="0">
                    <a:pos x="353" y="185"/>
                  </a:cxn>
                  <a:cxn ang="0">
                    <a:pos x="122" y="154"/>
                  </a:cxn>
                  <a:cxn ang="0">
                    <a:pos x="337" y="139"/>
                  </a:cxn>
                  <a:cxn ang="0">
                    <a:pos x="491" y="154"/>
                  </a:cxn>
                  <a:cxn ang="0">
                    <a:pos x="506" y="231"/>
                  </a:cxn>
                  <a:cxn ang="0">
                    <a:pos x="383" y="646"/>
                  </a:cxn>
                  <a:cxn ang="0">
                    <a:pos x="199" y="631"/>
                  </a:cxn>
                  <a:cxn ang="0">
                    <a:pos x="76" y="1323"/>
                  </a:cxn>
                  <a:cxn ang="0">
                    <a:pos x="0" y="1231"/>
                  </a:cxn>
                  <a:cxn ang="0">
                    <a:pos x="76" y="554"/>
                  </a:cxn>
                  <a:cxn ang="0">
                    <a:pos x="30" y="154"/>
                  </a:cxn>
                  <a:cxn ang="0">
                    <a:pos x="1105" y="0"/>
                  </a:cxn>
                  <a:cxn ang="0">
                    <a:pos x="1258" y="108"/>
                  </a:cxn>
                  <a:cxn ang="0">
                    <a:pos x="1227" y="585"/>
                  </a:cxn>
                  <a:cxn ang="0">
                    <a:pos x="1258" y="1385"/>
                  </a:cxn>
                  <a:cxn ang="0">
                    <a:pos x="1151" y="1523"/>
                  </a:cxn>
                  <a:cxn ang="0">
                    <a:pos x="1028" y="1308"/>
                  </a:cxn>
                  <a:cxn ang="0">
                    <a:pos x="1151" y="1077"/>
                  </a:cxn>
                  <a:cxn ang="0">
                    <a:pos x="1120" y="154"/>
                  </a:cxn>
                  <a:cxn ang="0">
                    <a:pos x="982" y="123"/>
                  </a:cxn>
                  <a:cxn ang="0">
                    <a:pos x="936" y="246"/>
                  </a:cxn>
                  <a:cxn ang="0">
                    <a:pos x="1058" y="293"/>
                  </a:cxn>
                  <a:cxn ang="0">
                    <a:pos x="920" y="323"/>
                  </a:cxn>
                  <a:cxn ang="0">
                    <a:pos x="874" y="493"/>
                  </a:cxn>
                  <a:cxn ang="0">
                    <a:pos x="1151" y="493"/>
                  </a:cxn>
                  <a:cxn ang="0">
                    <a:pos x="859" y="539"/>
                  </a:cxn>
                  <a:cxn ang="0">
                    <a:pos x="782" y="446"/>
                  </a:cxn>
                  <a:cxn ang="0">
                    <a:pos x="752" y="185"/>
                  </a:cxn>
                  <a:cxn ang="0">
                    <a:pos x="767" y="31"/>
                  </a:cxn>
                  <a:cxn ang="0">
                    <a:pos x="936" y="62"/>
                  </a:cxn>
                </a:cxnLst>
                <a:rect l="0" t="0" r="r" b="b"/>
                <a:pathLst>
                  <a:path w="1258" h="1523">
                    <a:moveTo>
                      <a:pt x="736" y="800"/>
                    </a:moveTo>
                    <a:lnTo>
                      <a:pt x="629" y="816"/>
                    </a:lnTo>
                    <a:lnTo>
                      <a:pt x="460" y="846"/>
                    </a:lnTo>
                    <a:lnTo>
                      <a:pt x="460" y="923"/>
                    </a:lnTo>
                    <a:lnTo>
                      <a:pt x="475" y="985"/>
                    </a:lnTo>
                    <a:lnTo>
                      <a:pt x="475" y="1046"/>
                    </a:lnTo>
                    <a:lnTo>
                      <a:pt x="736" y="1000"/>
                    </a:lnTo>
                    <a:lnTo>
                      <a:pt x="752" y="954"/>
                    </a:lnTo>
                    <a:lnTo>
                      <a:pt x="752" y="908"/>
                    </a:lnTo>
                    <a:lnTo>
                      <a:pt x="767" y="862"/>
                    </a:lnTo>
                    <a:lnTo>
                      <a:pt x="767" y="831"/>
                    </a:lnTo>
                    <a:lnTo>
                      <a:pt x="752" y="816"/>
                    </a:lnTo>
                    <a:lnTo>
                      <a:pt x="736" y="816"/>
                    </a:lnTo>
                    <a:lnTo>
                      <a:pt x="736" y="800"/>
                    </a:lnTo>
                    <a:close/>
                    <a:moveTo>
                      <a:pt x="752" y="708"/>
                    </a:moveTo>
                    <a:lnTo>
                      <a:pt x="813" y="708"/>
                    </a:lnTo>
                    <a:lnTo>
                      <a:pt x="859" y="723"/>
                    </a:lnTo>
                    <a:lnTo>
                      <a:pt x="890" y="754"/>
                    </a:lnTo>
                    <a:lnTo>
                      <a:pt x="920" y="769"/>
                    </a:lnTo>
                    <a:lnTo>
                      <a:pt x="936" y="785"/>
                    </a:lnTo>
                    <a:lnTo>
                      <a:pt x="936" y="800"/>
                    </a:lnTo>
                    <a:lnTo>
                      <a:pt x="951" y="800"/>
                    </a:lnTo>
                    <a:lnTo>
                      <a:pt x="951" y="831"/>
                    </a:lnTo>
                    <a:lnTo>
                      <a:pt x="936" y="846"/>
                    </a:lnTo>
                    <a:lnTo>
                      <a:pt x="936" y="862"/>
                    </a:lnTo>
                    <a:lnTo>
                      <a:pt x="905" y="877"/>
                    </a:lnTo>
                    <a:lnTo>
                      <a:pt x="890" y="908"/>
                    </a:lnTo>
                    <a:lnTo>
                      <a:pt x="874" y="954"/>
                    </a:lnTo>
                    <a:lnTo>
                      <a:pt x="844" y="1016"/>
                    </a:lnTo>
                    <a:lnTo>
                      <a:pt x="874" y="1031"/>
                    </a:lnTo>
                    <a:lnTo>
                      <a:pt x="890" y="1062"/>
                    </a:lnTo>
                    <a:lnTo>
                      <a:pt x="890" y="1077"/>
                    </a:lnTo>
                    <a:lnTo>
                      <a:pt x="874" y="1077"/>
                    </a:lnTo>
                    <a:lnTo>
                      <a:pt x="675" y="1093"/>
                    </a:lnTo>
                    <a:lnTo>
                      <a:pt x="521" y="1108"/>
                    </a:lnTo>
                    <a:lnTo>
                      <a:pt x="506" y="1108"/>
                    </a:lnTo>
                    <a:lnTo>
                      <a:pt x="506" y="1185"/>
                    </a:lnTo>
                    <a:lnTo>
                      <a:pt x="491" y="1185"/>
                    </a:lnTo>
                    <a:lnTo>
                      <a:pt x="460" y="1169"/>
                    </a:lnTo>
                    <a:lnTo>
                      <a:pt x="445" y="1169"/>
                    </a:lnTo>
                    <a:lnTo>
                      <a:pt x="414" y="1139"/>
                    </a:lnTo>
                    <a:lnTo>
                      <a:pt x="399" y="1108"/>
                    </a:lnTo>
                    <a:lnTo>
                      <a:pt x="399" y="1062"/>
                    </a:lnTo>
                    <a:lnTo>
                      <a:pt x="368" y="923"/>
                    </a:lnTo>
                    <a:lnTo>
                      <a:pt x="353" y="846"/>
                    </a:lnTo>
                    <a:lnTo>
                      <a:pt x="322" y="800"/>
                    </a:lnTo>
                    <a:lnTo>
                      <a:pt x="322" y="754"/>
                    </a:lnTo>
                    <a:lnTo>
                      <a:pt x="368" y="754"/>
                    </a:lnTo>
                    <a:lnTo>
                      <a:pt x="399" y="769"/>
                    </a:lnTo>
                    <a:lnTo>
                      <a:pt x="414" y="769"/>
                    </a:lnTo>
                    <a:lnTo>
                      <a:pt x="445" y="785"/>
                    </a:lnTo>
                    <a:lnTo>
                      <a:pt x="613" y="754"/>
                    </a:lnTo>
                    <a:lnTo>
                      <a:pt x="752" y="708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4" y="216"/>
                    </a:lnTo>
                    <a:lnTo>
                      <a:pt x="214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6"/>
                    </a:lnTo>
                    <a:lnTo>
                      <a:pt x="260" y="416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0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3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6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23"/>
                    </a:moveTo>
                    <a:lnTo>
                      <a:pt x="76" y="123"/>
                    </a:lnTo>
                    <a:lnTo>
                      <a:pt x="107" y="139"/>
                    </a:lnTo>
                    <a:lnTo>
                      <a:pt x="122" y="154"/>
                    </a:lnTo>
                    <a:lnTo>
                      <a:pt x="153" y="169"/>
                    </a:lnTo>
                    <a:lnTo>
                      <a:pt x="168" y="185"/>
                    </a:lnTo>
                    <a:lnTo>
                      <a:pt x="245" y="169"/>
                    </a:lnTo>
                    <a:lnTo>
                      <a:pt x="337" y="139"/>
                    </a:lnTo>
                    <a:lnTo>
                      <a:pt x="353" y="139"/>
                    </a:lnTo>
                    <a:lnTo>
                      <a:pt x="368" y="123"/>
                    </a:lnTo>
                    <a:lnTo>
                      <a:pt x="429" y="123"/>
                    </a:lnTo>
                    <a:lnTo>
                      <a:pt x="491" y="154"/>
                    </a:lnTo>
                    <a:lnTo>
                      <a:pt x="506" y="185"/>
                    </a:lnTo>
                    <a:lnTo>
                      <a:pt x="521" y="200"/>
                    </a:lnTo>
                    <a:lnTo>
                      <a:pt x="521" y="216"/>
                    </a:lnTo>
                    <a:lnTo>
                      <a:pt x="506" y="231"/>
                    </a:lnTo>
                    <a:lnTo>
                      <a:pt x="475" y="308"/>
                    </a:lnTo>
                    <a:lnTo>
                      <a:pt x="445" y="523"/>
                    </a:lnTo>
                    <a:lnTo>
                      <a:pt x="429" y="616"/>
                    </a:lnTo>
                    <a:lnTo>
                      <a:pt x="383" y="646"/>
                    </a:lnTo>
                    <a:lnTo>
                      <a:pt x="368" y="646"/>
                    </a:lnTo>
                    <a:lnTo>
                      <a:pt x="337" y="616"/>
                    </a:lnTo>
                    <a:lnTo>
                      <a:pt x="245" y="616"/>
                    </a:lnTo>
                    <a:lnTo>
                      <a:pt x="199" y="631"/>
                    </a:lnTo>
                    <a:lnTo>
                      <a:pt x="138" y="631"/>
                    </a:lnTo>
                    <a:lnTo>
                      <a:pt x="138" y="1093"/>
                    </a:lnTo>
                    <a:lnTo>
                      <a:pt x="107" y="1246"/>
                    </a:lnTo>
                    <a:lnTo>
                      <a:pt x="76" y="1323"/>
                    </a:lnTo>
                    <a:lnTo>
                      <a:pt x="61" y="1339"/>
                    </a:lnTo>
                    <a:lnTo>
                      <a:pt x="30" y="1308"/>
                    </a:lnTo>
                    <a:lnTo>
                      <a:pt x="15" y="1262"/>
                    </a:lnTo>
                    <a:lnTo>
                      <a:pt x="0" y="1231"/>
                    </a:lnTo>
                    <a:lnTo>
                      <a:pt x="15" y="1169"/>
                    </a:lnTo>
                    <a:lnTo>
                      <a:pt x="30" y="1031"/>
                    </a:lnTo>
                    <a:lnTo>
                      <a:pt x="61" y="816"/>
                    </a:lnTo>
                    <a:lnTo>
                      <a:pt x="76" y="554"/>
                    </a:lnTo>
                    <a:lnTo>
                      <a:pt x="107" y="554"/>
                    </a:lnTo>
                    <a:lnTo>
                      <a:pt x="92" y="339"/>
                    </a:lnTo>
                    <a:lnTo>
                      <a:pt x="46" y="169"/>
                    </a:lnTo>
                    <a:lnTo>
                      <a:pt x="30" y="154"/>
                    </a:lnTo>
                    <a:lnTo>
                      <a:pt x="30" y="139"/>
                    </a:lnTo>
                    <a:lnTo>
                      <a:pt x="46" y="139"/>
                    </a:lnTo>
                    <a:lnTo>
                      <a:pt x="61" y="123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3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6"/>
                    </a:lnTo>
                    <a:lnTo>
                      <a:pt x="1012" y="1369"/>
                    </a:lnTo>
                    <a:lnTo>
                      <a:pt x="951" y="1308"/>
                    </a:lnTo>
                    <a:lnTo>
                      <a:pt x="1028" y="1308"/>
                    </a:lnTo>
                    <a:lnTo>
                      <a:pt x="1058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3"/>
                    </a:lnTo>
                    <a:lnTo>
                      <a:pt x="1135" y="477"/>
                    </a:lnTo>
                    <a:lnTo>
                      <a:pt x="1135" y="200"/>
                    </a:lnTo>
                    <a:lnTo>
                      <a:pt x="1120" y="154"/>
                    </a:lnTo>
                    <a:lnTo>
                      <a:pt x="1120" y="139"/>
                    </a:lnTo>
                    <a:lnTo>
                      <a:pt x="1105" y="108"/>
                    </a:lnTo>
                    <a:lnTo>
                      <a:pt x="1028" y="108"/>
                    </a:lnTo>
                    <a:lnTo>
                      <a:pt x="982" y="123"/>
                    </a:lnTo>
                    <a:lnTo>
                      <a:pt x="859" y="154"/>
                    </a:lnTo>
                    <a:lnTo>
                      <a:pt x="859" y="277"/>
                    </a:lnTo>
                    <a:lnTo>
                      <a:pt x="890" y="262"/>
                    </a:lnTo>
                    <a:lnTo>
                      <a:pt x="936" y="246"/>
                    </a:lnTo>
                    <a:lnTo>
                      <a:pt x="1012" y="246"/>
                    </a:lnTo>
                    <a:lnTo>
                      <a:pt x="1028" y="262"/>
                    </a:lnTo>
                    <a:lnTo>
                      <a:pt x="1058" y="262"/>
                    </a:lnTo>
                    <a:lnTo>
                      <a:pt x="1058" y="293"/>
                    </a:lnTo>
                    <a:lnTo>
                      <a:pt x="1043" y="293"/>
                    </a:lnTo>
                    <a:lnTo>
                      <a:pt x="1012" y="308"/>
                    </a:lnTo>
                    <a:lnTo>
                      <a:pt x="966" y="308"/>
                    </a:lnTo>
                    <a:lnTo>
                      <a:pt x="920" y="323"/>
                    </a:lnTo>
                    <a:lnTo>
                      <a:pt x="859" y="323"/>
                    </a:lnTo>
                    <a:lnTo>
                      <a:pt x="859" y="431"/>
                    </a:lnTo>
                    <a:lnTo>
                      <a:pt x="874" y="477"/>
                    </a:lnTo>
                    <a:lnTo>
                      <a:pt x="874" y="493"/>
                    </a:lnTo>
                    <a:lnTo>
                      <a:pt x="1028" y="462"/>
                    </a:lnTo>
                    <a:lnTo>
                      <a:pt x="1074" y="462"/>
                    </a:lnTo>
                    <a:lnTo>
                      <a:pt x="1120" y="477"/>
                    </a:lnTo>
                    <a:lnTo>
                      <a:pt x="1151" y="493"/>
                    </a:lnTo>
                    <a:lnTo>
                      <a:pt x="1058" y="493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3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9"/>
                    </a:lnTo>
                    <a:lnTo>
                      <a:pt x="752" y="185"/>
                    </a:lnTo>
                    <a:lnTo>
                      <a:pt x="736" y="93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2" y="31"/>
                    </a:lnTo>
                    <a:lnTo>
                      <a:pt x="1074" y="1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6" name="Freeform 12"/>
              <p:cNvSpPr>
                <a:spLocks noEditPoints="1"/>
              </p:cNvSpPr>
              <p:nvPr/>
            </p:nvSpPr>
            <p:spPr bwMode="auto">
              <a:xfrm>
                <a:off x="9502" y="2713"/>
                <a:ext cx="1443" cy="1416"/>
              </a:xfrm>
              <a:custGeom>
                <a:avLst/>
                <a:gdLst/>
                <a:ahLst/>
                <a:cxnLst>
                  <a:cxn ang="0">
                    <a:pos x="1350" y="985"/>
                  </a:cxn>
                  <a:cxn ang="0">
                    <a:pos x="1335" y="1154"/>
                  </a:cxn>
                  <a:cxn ang="0">
                    <a:pos x="1212" y="954"/>
                  </a:cxn>
                  <a:cxn ang="0">
                    <a:pos x="1059" y="923"/>
                  </a:cxn>
                  <a:cxn ang="0">
                    <a:pos x="890" y="1108"/>
                  </a:cxn>
                  <a:cxn ang="0">
                    <a:pos x="905" y="1031"/>
                  </a:cxn>
                  <a:cxn ang="0">
                    <a:pos x="737" y="554"/>
                  </a:cxn>
                  <a:cxn ang="0">
                    <a:pos x="752" y="616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7"/>
                  </a:cxn>
                  <a:cxn ang="0">
                    <a:pos x="568" y="1062"/>
                  </a:cxn>
                  <a:cxn ang="0">
                    <a:pos x="1182" y="1277"/>
                  </a:cxn>
                  <a:cxn ang="0">
                    <a:pos x="1412" y="1339"/>
                  </a:cxn>
                  <a:cxn ang="0">
                    <a:pos x="1044" y="1416"/>
                  </a:cxn>
                  <a:cxn ang="0">
                    <a:pos x="123" y="1200"/>
                  </a:cxn>
                  <a:cxn ang="0">
                    <a:pos x="153" y="1062"/>
                  </a:cxn>
                  <a:cxn ang="0">
                    <a:pos x="322" y="816"/>
                  </a:cxn>
                  <a:cxn ang="0">
                    <a:pos x="384" y="893"/>
                  </a:cxn>
                  <a:cxn ang="0">
                    <a:pos x="506" y="677"/>
                  </a:cxn>
                  <a:cxn ang="0">
                    <a:pos x="92" y="739"/>
                  </a:cxn>
                  <a:cxn ang="0">
                    <a:pos x="414" y="631"/>
                  </a:cxn>
                  <a:cxn ang="0">
                    <a:pos x="1151" y="370"/>
                  </a:cxn>
                  <a:cxn ang="0">
                    <a:pos x="982" y="416"/>
                  </a:cxn>
                  <a:cxn ang="0">
                    <a:pos x="1136" y="477"/>
                  </a:cxn>
                  <a:cxn ang="0">
                    <a:pos x="998" y="554"/>
                  </a:cxn>
                  <a:cxn ang="0">
                    <a:pos x="1166" y="616"/>
                  </a:cxn>
                  <a:cxn ang="0">
                    <a:pos x="998" y="693"/>
                  </a:cxn>
                  <a:cxn ang="0">
                    <a:pos x="1166" y="754"/>
                  </a:cxn>
                  <a:cxn ang="0">
                    <a:pos x="1228" y="354"/>
                  </a:cxn>
                  <a:cxn ang="0">
                    <a:pos x="384" y="154"/>
                  </a:cxn>
                  <a:cxn ang="0">
                    <a:pos x="537" y="216"/>
                  </a:cxn>
                  <a:cxn ang="0">
                    <a:pos x="568" y="277"/>
                  </a:cxn>
                  <a:cxn ang="0">
                    <a:pos x="399" y="385"/>
                  </a:cxn>
                  <a:cxn ang="0">
                    <a:pos x="629" y="416"/>
                  </a:cxn>
                  <a:cxn ang="0">
                    <a:pos x="675" y="62"/>
                  </a:cxn>
                  <a:cxn ang="0">
                    <a:pos x="1412" y="62"/>
                  </a:cxn>
                  <a:cxn ang="0">
                    <a:pos x="1166" y="185"/>
                  </a:cxn>
                  <a:cxn ang="0">
                    <a:pos x="1074" y="323"/>
                  </a:cxn>
                  <a:cxn ang="0">
                    <a:pos x="1289" y="277"/>
                  </a:cxn>
                  <a:cxn ang="0">
                    <a:pos x="1366" y="339"/>
                  </a:cxn>
                  <a:cxn ang="0">
                    <a:pos x="1304" y="908"/>
                  </a:cxn>
                  <a:cxn ang="0">
                    <a:pos x="967" y="847"/>
                  </a:cxn>
                  <a:cxn ang="0">
                    <a:pos x="890" y="816"/>
                  </a:cxn>
                  <a:cxn ang="0">
                    <a:pos x="890" y="385"/>
                  </a:cxn>
                  <a:cxn ang="0">
                    <a:pos x="951" y="354"/>
                  </a:cxn>
                  <a:cxn ang="0">
                    <a:pos x="1044" y="231"/>
                  </a:cxn>
                  <a:cxn ang="0">
                    <a:pos x="936" y="170"/>
                  </a:cxn>
                  <a:cxn ang="0">
                    <a:pos x="1090" y="77"/>
                  </a:cxn>
                  <a:cxn ang="0">
                    <a:pos x="706" y="0"/>
                  </a:cxn>
                  <a:cxn ang="0">
                    <a:pos x="798" y="108"/>
                  </a:cxn>
                  <a:cxn ang="0">
                    <a:pos x="506" y="462"/>
                  </a:cxn>
                  <a:cxn ang="0">
                    <a:pos x="414" y="508"/>
                  </a:cxn>
                  <a:cxn ang="0">
                    <a:pos x="322" y="431"/>
                  </a:cxn>
                  <a:cxn ang="0">
                    <a:pos x="307" y="62"/>
                  </a:cxn>
                  <a:cxn ang="0">
                    <a:pos x="537" y="31"/>
                  </a:cxn>
                </a:cxnLst>
                <a:rect l="0" t="0" r="r" b="b"/>
                <a:pathLst>
                  <a:path w="1443" h="1416">
                    <a:moveTo>
                      <a:pt x="1197" y="908"/>
                    </a:moveTo>
                    <a:lnTo>
                      <a:pt x="1212" y="908"/>
                    </a:lnTo>
                    <a:lnTo>
                      <a:pt x="1274" y="939"/>
                    </a:lnTo>
                    <a:lnTo>
                      <a:pt x="1320" y="970"/>
                    </a:lnTo>
                    <a:lnTo>
                      <a:pt x="1350" y="985"/>
                    </a:lnTo>
                    <a:lnTo>
                      <a:pt x="1366" y="1016"/>
                    </a:lnTo>
                    <a:lnTo>
                      <a:pt x="1381" y="1031"/>
                    </a:lnTo>
                    <a:lnTo>
                      <a:pt x="1381" y="1139"/>
                    </a:lnTo>
                    <a:lnTo>
                      <a:pt x="1366" y="1154"/>
                    </a:lnTo>
                    <a:lnTo>
                      <a:pt x="1335" y="1154"/>
                    </a:lnTo>
                    <a:lnTo>
                      <a:pt x="1320" y="1139"/>
                    </a:lnTo>
                    <a:lnTo>
                      <a:pt x="1320" y="1108"/>
                    </a:lnTo>
                    <a:lnTo>
                      <a:pt x="1289" y="1047"/>
                    </a:lnTo>
                    <a:lnTo>
                      <a:pt x="1228" y="985"/>
                    </a:lnTo>
                    <a:lnTo>
                      <a:pt x="1212" y="954"/>
                    </a:lnTo>
                    <a:lnTo>
                      <a:pt x="1197" y="939"/>
                    </a:lnTo>
                    <a:lnTo>
                      <a:pt x="1197" y="908"/>
                    </a:lnTo>
                    <a:close/>
                    <a:moveTo>
                      <a:pt x="982" y="908"/>
                    </a:moveTo>
                    <a:lnTo>
                      <a:pt x="1028" y="908"/>
                    </a:lnTo>
                    <a:lnTo>
                      <a:pt x="1059" y="923"/>
                    </a:lnTo>
                    <a:lnTo>
                      <a:pt x="1090" y="954"/>
                    </a:lnTo>
                    <a:lnTo>
                      <a:pt x="1090" y="970"/>
                    </a:lnTo>
                    <a:lnTo>
                      <a:pt x="1074" y="985"/>
                    </a:lnTo>
                    <a:lnTo>
                      <a:pt x="951" y="1077"/>
                    </a:lnTo>
                    <a:lnTo>
                      <a:pt x="890" y="1108"/>
                    </a:lnTo>
                    <a:lnTo>
                      <a:pt x="844" y="1139"/>
                    </a:lnTo>
                    <a:lnTo>
                      <a:pt x="798" y="1139"/>
                    </a:lnTo>
                    <a:lnTo>
                      <a:pt x="813" y="1123"/>
                    </a:lnTo>
                    <a:lnTo>
                      <a:pt x="875" y="1077"/>
                    </a:lnTo>
                    <a:lnTo>
                      <a:pt x="905" y="1031"/>
                    </a:lnTo>
                    <a:lnTo>
                      <a:pt x="936" y="1000"/>
                    </a:lnTo>
                    <a:lnTo>
                      <a:pt x="967" y="939"/>
                    </a:lnTo>
                    <a:lnTo>
                      <a:pt x="982" y="923"/>
                    </a:lnTo>
                    <a:lnTo>
                      <a:pt x="982" y="908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3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5" y="631"/>
                    </a:lnTo>
                    <a:lnTo>
                      <a:pt x="552" y="662"/>
                    </a:lnTo>
                    <a:lnTo>
                      <a:pt x="568" y="677"/>
                    </a:lnTo>
                    <a:lnTo>
                      <a:pt x="599" y="693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7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7" y="847"/>
                    </a:lnTo>
                    <a:lnTo>
                      <a:pt x="737" y="847"/>
                    </a:lnTo>
                    <a:lnTo>
                      <a:pt x="675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7" y="1170"/>
                    </a:lnTo>
                    <a:lnTo>
                      <a:pt x="890" y="1216"/>
                    </a:lnTo>
                    <a:lnTo>
                      <a:pt x="1028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1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70"/>
                    </a:lnTo>
                    <a:lnTo>
                      <a:pt x="230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7"/>
                    </a:lnTo>
                    <a:lnTo>
                      <a:pt x="0" y="1247"/>
                    </a:lnTo>
                    <a:lnTo>
                      <a:pt x="92" y="1154"/>
                    </a:lnTo>
                    <a:lnTo>
                      <a:pt x="153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2" y="816"/>
                    </a:lnTo>
                    <a:lnTo>
                      <a:pt x="353" y="831"/>
                    </a:lnTo>
                    <a:lnTo>
                      <a:pt x="368" y="847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8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6" y="708"/>
                    </a:lnTo>
                    <a:lnTo>
                      <a:pt x="506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70"/>
                    </a:lnTo>
                    <a:lnTo>
                      <a:pt x="737" y="554"/>
                    </a:lnTo>
                    <a:close/>
                    <a:moveTo>
                      <a:pt x="1182" y="354"/>
                    </a:moveTo>
                    <a:lnTo>
                      <a:pt x="1151" y="370"/>
                    </a:lnTo>
                    <a:lnTo>
                      <a:pt x="1105" y="370"/>
                    </a:lnTo>
                    <a:lnTo>
                      <a:pt x="1074" y="385"/>
                    </a:lnTo>
                    <a:lnTo>
                      <a:pt x="1028" y="400"/>
                    </a:lnTo>
                    <a:lnTo>
                      <a:pt x="998" y="400"/>
                    </a:lnTo>
                    <a:lnTo>
                      <a:pt x="982" y="416"/>
                    </a:lnTo>
                    <a:lnTo>
                      <a:pt x="967" y="416"/>
                    </a:lnTo>
                    <a:lnTo>
                      <a:pt x="967" y="523"/>
                    </a:lnTo>
                    <a:lnTo>
                      <a:pt x="1059" y="493"/>
                    </a:lnTo>
                    <a:lnTo>
                      <a:pt x="1090" y="477"/>
                    </a:lnTo>
                    <a:lnTo>
                      <a:pt x="1136" y="477"/>
                    </a:lnTo>
                    <a:lnTo>
                      <a:pt x="1166" y="493"/>
                    </a:lnTo>
                    <a:lnTo>
                      <a:pt x="1182" y="493"/>
                    </a:lnTo>
                    <a:lnTo>
                      <a:pt x="1182" y="523"/>
                    </a:lnTo>
                    <a:lnTo>
                      <a:pt x="1166" y="523"/>
                    </a:lnTo>
                    <a:lnTo>
                      <a:pt x="998" y="554"/>
                    </a:lnTo>
                    <a:lnTo>
                      <a:pt x="982" y="554"/>
                    </a:lnTo>
                    <a:lnTo>
                      <a:pt x="982" y="662"/>
                    </a:lnTo>
                    <a:lnTo>
                      <a:pt x="1074" y="631"/>
                    </a:lnTo>
                    <a:lnTo>
                      <a:pt x="1105" y="616"/>
                    </a:lnTo>
                    <a:lnTo>
                      <a:pt x="1166" y="616"/>
                    </a:lnTo>
                    <a:lnTo>
                      <a:pt x="1197" y="647"/>
                    </a:lnTo>
                    <a:lnTo>
                      <a:pt x="1197" y="662"/>
                    </a:lnTo>
                    <a:lnTo>
                      <a:pt x="1166" y="677"/>
                    </a:lnTo>
                    <a:lnTo>
                      <a:pt x="1074" y="677"/>
                    </a:lnTo>
                    <a:lnTo>
                      <a:pt x="998" y="693"/>
                    </a:lnTo>
                    <a:lnTo>
                      <a:pt x="982" y="693"/>
                    </a:lnTo>
                    <a:lnTo>
                      <a:pt x="982" y="800"/>
                    </a:lnTo>
                    <a:lnTo>
                      <a:pt x="1059" y="785"/>
                    </a:lnTo>
                    <a:lnTo>
                      <a:pt x="1120" y="770"/>
                    </a:lnTo>
                    <a:lnTo>
                      <a:pt x="1166" y="754"/>
                    </a:lnTo>
                    <a:lnTo>
                      <a:pt x="1243" y="754"/>
                    </a:lnTo>
                    <a:lnTo>
                      <a:pt x="1258" y="770"/>
                    </a:lnTo>
                    <a:lnTo>
                      <a:pt x="1258" y="493"/>
                    </a:lnTo>
                    <a:lnTo>
                      <a:pt x="1243" y="400"/>
                    </a:lnTo>
                    <a:lnTo>
                      <a:pt x="1228" y="354"/>
                    </a:lnTo>
                    <a:lnTo>
                      <a:pt x="1182" y="354"/>
                    </a:lnTo>
                    <a:close/>
                    <a:moveTo>
                      <a:pt x="614" y="62"/>
                    </a:moveTo>
                    <a:lnTo>
                      <a:pt x="522" y="77"/>
                    </a:lnTo>
                    <a:lnTo>
                      <a:pt x="384" y="123"/>
                    </a:lnTo>
                    <a:lnTo>
                      <a:pt x="384" y="154"/>
                    </a:lnTo>
                    <a:lnTo>
                      <a:pt x="399" y="200"/>
                    </a:lnTo>
                    <a:lnTo>
                      <a:pt x="399" y="262"/>
                    </a:lnTo>
                    <a:lnTo>
                      <a:pt x="460" y="247"/>
                    </a:lnTo>
                    <a:lnTo>
                      <a:pt x="506" y="231"/>
                    </a:lnTo>
                    <a:lnTo>
                      <a:pt x="537" y="216"/>
                    </a:lnTo>
                    <a:lnTo>
                      <a:pt x="599" y="216"/>
                    </a:lnTo>
                    <a:lnTo>
                      <a:pt x="614" y="231"/>
                    </a:lnTo>
                    <a:lnTo>
                      <a:pt x="614" y="262"/>
                    </a:lnTo>
                    <a:lnTo>
                      <a:pt x="599" y="277"/>
                    </a:lnTo>
                    <a:lnTo>
                      <a:pt x="568" y="277"/>
                    </a:lnTo>
                    <a:lnTo>
                      <a:pt x="522" y="293"/>
                    </a:lnTo>
                    <a:lnTo>
                      <a:pt x="445" y="293"/>
                    </a:lnTo>
                    <a:lnTo>
                      <a:pt x="414" y="308"/>
                    </a:lnTo>
                    <a:lnTo>
                      <a:pt x="399" y="308"/>
                    </a:lnTo>
                    <a:lnTo>
                      <a:pt x="399" y="385"/>
                    </a:lnTo>
                    <a:lnTo>
                      <a:pt x="414" y="447"/>
                    </a:lnTo>
                    <a:lnTo>
                      <a:pt x="537" y="416"/>
                    </a:lnTo>
                    <a:lnTo>
                      <a:pt x="583" y="416"/>
                    </a:lnTo>
                    <a:lnTo>
                      <a:pt x="614" y="431"/>
                    </a:lnTo>
                    <a:lnTo>
                      <a:pt x="629" y="416"/>
                    </a:lnTo>
                    <a:lnTo>
                      <a:pt x="645" y="354"/>
                    </a:lnTo>
                    <a:lnTo>
                      <a:pt x="675" y="262"/>
                    </a:lnTo>
                    <a:lnTo>
                      <a:pt x="691" y="154"/>
                    </a:lnTo>
                    <a:lnTo>
                      <a:pt x="691" y="108"/>
                    </a:lnTo>
                    <a:lnTo>
                      <a:pt x="675" y="62"/>
                    </a:lnTo>
                    <a:lnTo>
                      <a:pt x="614" y="62"/>
                    </a:lnTo>
                    <a:close/>
                    <a:moveTo>
                      <a:pt x="1335" y="16"/>
                    </a:moveTo>
                    <a:lnTo>
                      <a:pt x="1350" y="16"/>
                    </a:lnTo>
                    <a:lnTo>
                      <a:pt x="1381" y="31"/>
                    </a:lnTo>
                    <a:lnTo>
                      <a:pt x="1412" y="62"/>
                    </a:lnTo>
                    <a:lnTo>
                      <a:pt x="1381" y="93"/>
                    </a:lnTo>
                    <a:lnTo>
                      <a:pt x="1274" y="123"/>
                    </a:lnTo>
                    <a:lnTo>
                      <a:pt x="1136" y="154"/>
                    </a:lnTo>
                    <a:lnTo>
                      <a:pt x="1166" y="170"/>
                    </a:lnTo>
                    <a:lnTo>
                      <a:pt x="1166" y="185"/>
                    </a:lnTo>
                    <a:lnTo>
                      <a:pt x="1151" y="216"/>
                    </a:lnTo>
                    <a:lnTo>
                      <a:pt x="1136" y="231"/>
                    </a:lnTo>
                    <a:lnTo>
                      <a:pt x="1120" y="262"/>
                    </a:lnTo>
                    <a:lnTo>
                      <a:pt x="1090" y="293"/>
                    </a:lnTo>
                    <a:lnTo>
                      <a:pt x="1074" y="323"/>
                    </a:lnTo>
                    <a:lnTo>
                      <a:pt x="1197" y="277"/>
                    </a:lnTo>
                    <a:lnTo>
                      <a:pt x="1212" y="277"/>
                    </a:lnTo>
                    <a:lnTo>
                      <a:pt x="1228" y="262"/>
                    </a:lnTo>
                    <a:lnTo>
                      <a:pt x="1258" y="262"/>
                    </a:lnTo>
                    <a:lnTo>
                      <a:pt x="1289" y="277"/>
                    </a:lnTo>
                    <a:lnTo>
                      <a:pt x="1335" y="293"/>
                    </a:lnTo>
                    <a:lnTo>
                      <a:pt x="1366" y="308"/>
                    </a:lnTo>
                    <a:lnTo>
                      <a:pt x="1381" y="323"/>
                    </a:lnTo>
                    <a:lnTo>
                      <a:pt x="1381" y="339"/>
                    </a:lnTo>
                    <a:lnTo>
                      <a:pt x="1366" y="339"/>
                    </a:lnTo>
                    <a:lnTo>
                      <a:pt x="1366" y="370"/>
                    </a:lnTo>
                    <a:lnTo>
                      <a:pt x="1350" y="400"/>
                    </a:lnTo>
                    <a:lnTo>
                      <a:pt x="1350" y="877"/>
                    </a:lnTo>
                    <a:lnTo>
                      <a:pt x="1320" y="908"/>
                    </a:lnTo>
                    <a:lnTo>
                      <a:pt x="1304" y="908"/>
                    </a:lnTo>
                    <a:lnTo>
                      <a:pt x="1289" y="877"/>
                    </a:lnTo>
                    <a:lnTo>
                      <a:pt x="1258" y="847"/>
                    </a:lnTo>
                    <a:lnTo>
                      <a:pt x="1243" y="816"/>
                    </a:lnTo>
                    <a:lnTo>
                      <a:pt x="1120" y="831"/>
                    </a:lnTo>
                    <a:lnTo>
                      <a:pt x="967" y="847"/>
                    </a:lnTo>
                    <a:lnTo>
                      <a:pt x="967" y="862"/>
                    </a:lnTo>
                    <a:lnTo>
                      <a:pt x="951" y="893"/>
                    </a:lnTo>
                    <a:lnTo>
                      <a:pt x="921" y="893"/>
                    </a:lnTo>
                    <a:lnTo>
                      <a:pt x="905" y="862"/>
                    </a:lnTo>
                    <a:lnTo>
                      <a:pt x="890" y="816"/>
                    </a:lnTo>
                    <a:lnTo>
                      <a:pt x="890" y="739"/>
                    </a:lnTo>
                    <a:lnTo>
                      <a:pt x="905" y="708"/>
                    </a:lnTo>
                    <a:lnTo>
                      <a:pt x="905" y="447"/>
                    </a:lnTo>
                    <a:lnTo>
                      <a:pt x="890" y="416"/>
                    </a:lnTo>
                    <a:lnTo>
                      <a:pt x="890" y="385"/>
                    </a:lnTo>
                    <a:lnTo>
                      <a:pt x="875" y="370"/>
                    </a:lnTo>
                    <a:lnTo>
                      <a:pt x="875" y="339"/>
                    </a:lnTo>
                    <a:lnTo>
                      <a:pt x="921" y="339"/>
                    </a:lnTo>
                    <a:lnTo>
                      <a:pt x="936" y="354"/>
                    </a:lnTo>
                    <a:lnTo>
                      <a:pt x="951" y="354"/>
                    </a:lnTo>
                    <a:lnTo>
                      <a:pt x="982" y="339"/>
                    </a:lnTo>
                    <a:lnTo>
                      <a:pt x="1013" y="339"/>
                    </a:lnTo>
                    <a:lnTo>
                      <a:pt x="1013" y="308"/>
                    </a:lnTo>
                    <a:lnTo>
                      <a:pt x="1028" y="293"/>
                    </a:lnTo>
                    <a:lnTo>
                      <a:pt x="1044" y="231"/>
                    </a:lnTo>
                    <a:lnTo>
                      <a:pt x="1059" y="185"/>
                    </a:lnTo>
                    <a:lnTo>
                      <a:pt x="1059" y="154"/>
                    </a:lnTo>
                    <a:lnTo>
                      <a:pt x="1044" y="154"/>
                    </a:lnTo>
                    <a:lnTo>
                      <a:pt x="1013" y="170"/>
                    </a:lnTo>
                    <a:lnTo>
                      <a:pt x="936" y="170"/>
                    </a:lnTo>
                    <a:lnTo>
                      <a:pt x="905" y="154"/>
                    </a:lnTo>
                    <a:lnTo>
                      <a:pt x="875" y="123"/>
                    </a:lnTo>
                    <a:lnTo>
                      <a:pt x="890" y="108"/>
                    </a:lnTo>
                    <a:lnTo>
                      <a:pt x="905" y="108"/>
                    </a:lnTo>
                    <a:lnTo>
                      <a:pt x="1090" y="77"/>
                    </a:lnTo>
                    <a:lnTo>
                      <a:pt x="1197" y="47"/>
                    </a:lnTo>
                    <a:lnTo>
                      <a:pt x="1274" y="31"/>
                    </a:lnTo>
                    <a:lnTo>
                      <a:pt x="1335" y="16"/>
                    </a:lnTo>
                    <a:close/>
                    <a:moveTo>
                      <a:pt x="629" y="0"/>
                    </a:moveTo>
                    <a:lnTo>
                      <a:pt x="706" y="0"/>
                    </a:lnTo>
                    <a:lnTo>
                      <a:pt x="737" y="16"/>
                    </a:lnTo>
                    <a:lnTo>
                      <a:pt x="752" y="31"/>
                    </a:lnTo>
                    <a:lnTo>
                      <a:pt x="783" y="47"/>
                    </a:lnTo>
                    <a:lnTo>
                      <a:pt x="813" y="77"/>
                    </a:lnTo>
                    <a:lnTo>
                      <a:pt x="798" y="108"/>
                    </a:lnTo>
                    <a:lnTo>
                      <a:pt x="752" y="216"/>
                    </a:lnTo>
                    <a:lnTo>
                      <a:pt x="691" y="493"/>
                    </a:lnTo>
                    <a:lnTo>
                      <a:pt x="660" y="523"/>
                    </a:lnTo>
                    <a:lnTo>
                      <a:pt x="583" y="447"/>
                    </a:lnTo>
                    <a:lnTo>
                      <a:pt x="506" y="462"/>
                    </a:lnTo>
                    <a:lnTo>
                      <a:pt x="460" y="462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493"/>
                    </a:lnTo>
                    <a:lnTo>
                      <a:pt x="414" y="508"/>
                    </a:lnTo>
                    <a:lnTo>
                      <a:pt x="399" y="539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2" y="462"/>
                    </a:lnTo>
                    <a:lnTo>
                      <a:pt x="322" y="431"/>
                    </a:lnTo>
                    <a:lnTo>
                      <a:pt x="292" y="262"/>
                    </a:lnTo>
                    <a:lnTo>
                      <a:pt x="276" y="170"/>
                    </a:lnTo>
                    <a:lnTo>
                      <a:pt x="246" y="108"/>
                    </a:lnTo>
                    <a:lnTo>
                      <a:pt x="246" y="62"/>
                    </a:lnTo>
                    <a:lnTo>
                      <a:pt x="307" y="62"/>
                    </a:lnTo>
                    <a:lnTo>
                      <a:pt x="322" y="77"/>
                    </a:lnTo>
                    <a:lnTo>
                      <a:pt x="338" y="77"/>
                    </a:lnTo>
                    <a:lnTo>
                      <a:pt x="430" y="62"/>
                    </a:lnTo>
                    <a:lnTo>
                      <a:pt x="491" y="47"/>
                    </a:lnTo>
                    <a:lnTo>
                      <a:pt x="537" y="31"/>
                    </a:lnTo>
                    <a:lnTo>
                      <a:pt x="568" y="16"/>
                    </a:lnTo>
                    <a:lnTo>
                      <a:pt x="583" y="1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7" name="Freeform 13"/>
              <p:cNvSpPr>
                <a:spLocks noEditPoints="1"/>
              </p:cNvSpPr>
              <p:nvPr/>
            </p:nvSpPr>
            <p:spPr bwMode="auto">
              <a:xfrm>
                <a:off x="11252" y="2929"/>
                <a:ext cx="1243" cy="1184"/>
              </a:xfrm>
              <a:custGeom>
                <a:avLst/>
                <a:gdLst/>
                <a:ahLst/>
                <a:cxnLst>
                  <a:cxn ang="0">
                    <a:pos x="598" y="61"/>
                  </a:cxn>
                  <a:cxn ang="0">
                    <a:pos x="598" y="92"/>
                  </a:cxn>
                  <a:cxn ang="0">
                    <a:pos x="583" y="123"/>
                  </a:cxn>
                  <a:cxn ang="0">
                    <a:pos x="460" y="615"/>
                  </a:cxn>
                  <a:cxn ang="0">
                    <a:pos x="705" y="615"/>
                  </a:cxn>
                  <a:cxn ang="0">
                    <a:pos x="844" y="600"/>
                  </a:cxn>
                  <a:cxn ang="0">
                    <a:pos x="982" y="523"/>
                  </a:cxn>
                  <a:cxn ang="0">
                    <a:pos x="1043" y="431"/>
                  </a:cxn>
                  <a:cxn ang="0">
                    <a:pos x="1074" y="323"/>
                  </a:cxn>
                  <a:cxn ang="0">
                    <a:pos x="1089" y="231"/>
                  </a:cxn>
                  <a:cxn ang="0">
                    <a:pos x="1058" y="138"/>
                  </a:cxn>
                  <a:cxn ang="0">
                    <a:pos x="982" y="77"/>
                  </a:cxn>
                  <a:cxn ang="0">
                    <a:pos x="844" y="61"/>
                  </a:cxn>
                  <a:cxn ang="0">
                    <a:pos x="598" y="61"/>
                  </a:cxn>
                  <a:cxn ang="0">
                    <a:pos x="291" y="0"/>
                  </a:cxn>
                  <a:cxn ang="0">
                    <a:pos x="890" y="0"/>
                  </a:cxn>
                  <a:cxn ang="0">
                    <a:pos x="1043" y="15"/>
                  </a:cxn>
                  <a:cxn ang="0">
                    <a:pos x="1151" y="77"/>
                  </a:cxn>
                  <a:cxn ang="0">
                    <a:pos x="1227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89" y="523"/>
                  </a:cxn>
                  <a:cxn ang="0">
                    <a:pos x="936" y="615"/>
                  </a:cxn>
                  <a:cxn ang="0">
                    <a:pos x="751" y="646"/>
                  </a:cxn>
                  <a:cxn ang="0">
                    <a:pos x="445" y="646"/>
                  </a:cxn>
                  <a:cxn ang="0">
                    <a:pos x="352" y="1077"/>
                  </a:cxn>
                  <a:cxn ang="0">
                    <a:pos x="352" y="1123"/>
                  </a:cxn>
                  <a:cxn ang="0">
                    <a:pos x="383" y="1138"/>
                  </a:cxn>
                  <a:cxn ang="0">
                    <a:pos x="521" y="1138"/>
                  </a:cxn>
                  <a:cxn ang="0">
                    <a:pos x="521" y="1169"/>
                  </a:cxn>
                  <a:cxn ang="0">
                    <a:pos x="506" y="1184"/>
                  </a:cxn>
                  <a:cxn ang="0">
                    <a:pos x="0" y="1184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3" y="1138"/>
                  </a:cxn>
                  <a:cxn ang="0">
                    <a:pos x="184" y="1123"/>
                  </a:cxn>
                  <a:cxn ang="0">
                    <a:pos x="199" y="1123"/>
                  </a:cxn>
                  <a:cxn ang="0">
                    <a:pos x="214" y="1092"/>
                  </a:cxn>
                  <a:cxn ang="0">
                    <a:pos x="214" y="1061"/>
                  </a:cxn>
                  <a:cxn ang="0">
                    <a:pos x="445" y="107"/>
                  </a:cxn>
                  <a:cxn ang="0">
                    <a:pos x="445" y="61"/>
                  </a:cxn>
                  <a:cxn ang="0">
                    <a:pos x="429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1" y="0"/>
                  </a:cxn>
                </a:cxnLst>
                <a:rect l="0" t="0" r="r" b="b"/>
                <a:pathLst>
                  <a:path w="1243" h="1184">
                    <a:moveTo>
                      <a:pt x="598" y="61"/>
                    </a:moveTo>
                    <a:lnTo>
                      <a:pt x="598" y="92"/>
                    </a:lnTo>
                    <a:lnTo>
                      <a:pt x="583" y="123"/>
                    </a:lnTo>
                    <a:lnTo>
                      <a:pt x="460" y="615"/>
                    </a:lnTo>
                    <a:lnTo>
                      <a:pt x="705" y="615"/>
                    </a:lnTo>
                    <a:lnTo>
                      <a:pt x="844" y="600"/>
                    </a:lnTo>
                    <a:lnTo>
                      <a:pt x="982" y="523"/>
                    </a:lnTo>
                    <a:lnTo>
                      <a:pt x="1043" y="431"/>
                    </a:lnTo>
                    <a:lnTo>
                      <a:pt x="1074" y="323"/>
                    </a:lnTo>
                    <a:lnTo>
                      <a:pt x="1089" y="231"/>
                    </a:lnTo>
                    <a:lnTo>
                      <a:pt x="1058" y="138"/>
                    </a:lnTo>
                    <a:lnTo>
                      <a:pt x="982" y="77"/>
                    </a:lnTo>
                    <a:lnTo>
                      <a:pt x="844" y="61"/>
                    </a:lnTo>
                    <a:lnTo>
                      <a:pt x="598" y="61"/>
                    </a:lnTo>
                    <a:close/>
                    <a:moveTo>
                      <a:pt x="291" y="0"/>
                    </a:moveTo>
                    <a:lnTo>
                      <a:pt x="890" y="0"/>
                    </a:lnTo>
                    <a:lnTo>
                      <a:pt x="1043" y="15"/>
                    </a:lnTo>
                    <a:lnTo>
                      <a:pt x="1151" y="77"/>
                    </a:lnTo>
                    <a:lnTo>
                      <a:pt x="1227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89" y="523"/>
                    </a:lnTo>
                    <a:lnTo>
                      <a:pt x="936" y="615"/>
                    </a:lnTo>
                    <a:lnTo>
                      <a:pt x="751" y="646"/>
                    </a:lnTo>
                    <a:lnTo>
                      <a:pt x="445" y="646"/>
                    </a:lnTo>
                    <a:lnTo>
                      <a:pt x="352" y="1077"/>
                    </a:lnTo>
                    <a:lnTo>
                      <a:pt x="352" y="1123"/>
                    </a:lnTo>
                    <a:lnTo>
                      <a:pt x="383" y="1138"/>
                    </a:lnTo>
                    <a:lnTo>
                      <a:pt x="521" y="1138"/>
                    </a:lnTo>
                    <a:lnTo>
                      <a:pt x="521" y="1169"/>
                    </a:lnTo>
                    <a:lnTo>
                      <a:pt x="506" y="1184"/>
                    </a:lnTo>
                    <a:lnTo>
                      <a:pt x="0" y="1184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3" y="1138"/>
                    </a:lnTo>
                    <a:lnTo>
                      <a:pt x="184" y="1123"/>
                    </a:lnTo>
                    <a:lnTo>
                      <a:pt x="199" y="1123"/>
                    </a:lnTo>
                    <a:lnTo>
                      <a:pt x="214" y="1092"/>
                    </a:lnTo>
                    <a:lnTo>
                      <a:pt x="214" y="1061"/>
                    </a:lnTo>
                    <a:lnTo>
                      <a:pt x="445" y="107"/>
                    </a:lnTo>
                    <a:lnTo>
                      <a:pt x="445" y="61"/>
                    </a:lnTo>
                    <a:lnTo>
                      <a:pt x="429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8" name="Freeform 14"/>
              <p:cNvSpPr>
                <a:spLocks/>
              </p:cNvSpPr>
              <p:nvPr/>
            </p:nvSpPr>
            <p:spPr bwMode="auto">
              <a:xfrm>
                <a:off x="13293" y="3221"/>
                <a:ext cx="307" cy="539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8" y="0"/>
                  </a:cxn>
                  <a:cxn ang="0">
                    <a:pos x="184" y="15"/>
                  </a:cxn>
                  <a:cxn ang="0">
                    <a:pos x="230" y="31"/>
                  </a:cxn>
                  <a:cxn ang="0">
                    <a:pos x="261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9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5"/>
                  </a:cxn>
                  <a:cxn ang="0">
                    <a:pos x="0" y="169"/>
                  </a:cxn>
                  <a:cxn ang="0">
                    <a:pos x="0" y="139"/>
                  </a:cxn>
                  <a:cxn ang="0">
                    <a:pos x="30" y="46"/>
                  </a:cxn>
                  <a:cxn ang="0">
                    <a:pos x="61" y="15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9">
                    <a:moveTo>
                      <a:pt x="107" y="0"/>
                    </a:moveTo>
                    <a:lnTo>
                      <a:pt x="168" y="0"/>
                    </a:lnTo>
                    <a:lnTo>
                      <a:pt x="184" y="15"/>
                    </a:lnTo>
                    <a:lnTo>
                      <a:pt x="230" y="31"/>
                    </a:lnTo>
                    <a:lnTo>
                      <a:pt x="261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9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5"/>
                    </a:lnTo>
                    <a:lnTo>
                      <a:pt x="0" y="169"/>
                    </a:lnTo>
                    <a:lnTo>
                      <a:pt x="0" y="139"/>
                    </a:lnTo>
                    <a:lnTo>
                      <a:pt x="30" y="46"/>
                    </a:lnTo>
                    <a:lnTo>
                      <a:pt x="61" y="15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39" name="Freeform 15"/>
              <p:cNvSpPr>
                <a:spLocks noEditPoints="1"/>
              </p:cNvSpPr>
              <p:nvPr/>
            </p:nvSpPr>
            <p:spPr bwMode="auto">
              <a:xfrm>
                <a:off x="14505" y="2698"/>
                <a:ext cx="1504" cy="1585"/>
              </a:xfrm>
              <a:custGeom>
                <a:avLst/>
                <a:gdLst/>
                <a:ahLst/>
                <a:cxnLst>
                  <a:cxn ang="0">
                    <a:pos x="1120" y="169"/>
                  </a:cxn>
                  <a:cxn ang="0">
                    <a:pos x="1289" y="262"/>
                  </a:cxn>
                  <a:cxn ang="0">
                    <a:pos x="1228" y="338"/>
                  </a:cxn>
                  <a:cxn ang="0">
                    <a:pos x="1105" y="246"/>
                  </a:cxn>
                  <a:cxn ang="0">
                    <a:pos x="1013" y="154"/>
                  </a:cxn>
                  <a:cxn ang="0">
                    <a:pos x="829" y="31"/>
                  </a:cxn>
                  <a:cxn ang="0">
                    <a:pos x="905" y="123"/>
                  </a:cxn>
                  <a:cxn ang="0">
                    <a:pos x="890" y="215"/>
                  </a:cxn>
                  <a:cxn ang="0">
                    <a:pos x="890" y="585"/>
                  </a:cxn>
                  <a:cxn ang="0">
                    <a:pos x="951" y="554"/>
                  </a:cxn>
                  <a:cxn ang="0">
                    <a:pos x="1074" y="523"/>
                  </a:cxn>
                  <a:cxn ang="0">
                    <a:pos x="1212" y="569"/>
                  </a:cxn>
                  <a:cxn ang="0">
                    <a:pos x="1182" y="600"/>
                  </a:cxn>
                  <a:cxn ang="0">
                    <a:pos x="1013" y="1000"/>
                  </a:cxn>
                  <a:cxn ang="0">
                    <a:pos x="1166" y="723"/>
                  </a:cxn>
                  <a:cxn ang="0">
                    <a:pos x="1228" y="769"/>
                  </a:cxn>
                  <a:cxn ang="0">
                    <a:pos x="1274" y="831"/>
                  </a:cxn>
                  <a:cxn ang="0">
                    <a:pos x="1059" y="1077"/>
                  </a:cxn>
                  <a:cxn ang="0">
                    <a:pos x="1289" y="1354"/>
                  </a:cxn>
                  <a:cxn ang="0">
                    <a:pos x="1381" y="1369"/>
                  </a:cxn>
                  <a:cxn ang="0">
                    <a:pos x="1458" y="1200"/>
                  </a:cxn>
                  <a:cxn ang="0">
                    <a:pos x="1473" y="1246"/>
                  </a:cxn>
                  <a:cxn ang="0">
                    <a:pos x="1504" y="1492"/>
                  </a:cxn>
                  <a:cxn ang="0">
                    <a:pos x="1412" y="1585"/>
                  </a:cxn>
                  <a:cxn ang="0">
                    <a:pos x="1289" y="1523"/>
                  </a:cxn>
                  <a:cxn ang="0">
                    <a:pos x="844" y="1215"/>
                  </a:cxn>
                  <a:cxn ang="0">
                    <a:pos x="660" y="1246"/>
                  </a:cxn>
                  <a:cxn ang="0">
                    <a:pos x="967" y="1062"/>
                  </a:cxn>
                  <a:cxn ang="0">
                    <a:pos x="691" y="692"/>
                  </a:cxn>
                  <a:cxn ang="0">
                    <a:pos x="629" y="908"/>
                  </a:cxn>
                  <a:cxn ang="0">
                    <a:pos x="737" y="877"/>
                  </a:cxn>
                  <a:cxn ang="0">
                    <a:pos x="752" y="892"/>
                  </a:cxn>
                  <a:cxn ang="0">
                    <a:pos x="629" y="969"/>
                  </a:cxn>
                  <a:cxn ang="0">
                    <a:pos x="537" y="1446"/>
                  </a:cxn>
                  <a:cxn ang="0">
                    <a:pos x="476" y="1446"/>
                  </a:cxn>
                  <a:cxn ang="0">
                    <a:pos x="399" y="1369"/>
                  </a:cxn>
                  <a:cxn ang="0">
                    <a:pos x="307" y="1277"/>
                  </a:cxn>
                  <a:cxn ang="0">
                    <a:pos x="292" y="1231"/>
                  </a:cxn>
                  <a:cxn ang="0">
                    <a:pos x="384" y="1262"/>
                  </a:cxn>
                  <a:cxn ang="0">
                    <a:pos x="460" y="1154"/>
                  </a:cxn>
                  <a:cxn ang="0">
                    <a:pos x="169" y="1185"/>
                  </a:cxn>
                  <a:cxn ang="0">
                    <a:pos x="77" y="1169"/>
                  </a:cxn>
                  <a:cxn ang="0">
                    <a:pos x="0" y="1108"/>
                  </a:cxn>
                  <a:cxn ang="0">
                    <a:pos x="460" y="954"/>
                  </a:cxn>
                  <a:cxn ang="0">
                    <a:pos x="292" y="800"/>
                  </a:cxn>
                  <a:cxn ang="0">
                    <a:pos x="184" y="800"/>
                  </a:cxn>
                  <a:cxn ang="0">
                    <a:pos x="138" y="754"/>
                  </a:cxn>
                  <a:cxn ang="0">
                    <a:pos x="307" y="708"/>
                  </a:cxn>
                  <a:cxn ang="0">
                    <a:pos x="460" y="615"/>
                  </a:cxn>
                  <a:cxn ang="0">
                    <a:pos x="261" y="538"/>
                  </a:cxn>
                  <a:cxn ang="0">
                    <a:pos x="215" y="538"/>
                  </a:cxn>
                  <a:cxn ang="0">
                    <a:pos x="506" y="323"/>
                  </a:cxn>
                  <a:cxn ang="0">
                    <a:pos x="568" y="292"/>
                  </a:cxn>
                  <a:cxn ang="0">
                    <a:pos x="691" y="369"/>
                  </a:cxn>
                  <a:cxn ang="0">
                    <a:pos x="568" y="431"/>
                  </a:cxn>
                  <a:cxn ang="0">
                    <a:pos x="583" y="523"/>
                  </a:cxn>
                  <a:cxn ang="0">
                    <a:pos x="568" y="677"/>
                  </a:cxn>
                  <a:cxn ang="0">
                    <a:pos x="829" y="600"/>
                  </a:cxn>
                  <a:cxn ang="0">
                    <a:pos x="767" y="200"/>
                  </a:cxn>
                  <a:cxn ang="0">
                    <a:pos x="721" y="31"/>
                  </a:cxn>
                </a:cxnLst>
                <a:rect l="0" t="0" r="r" b="b"/>
                <a:pathLst>
                  <a:path w="1504" h="1585">
                    <a:moveTo>
                      <a:pt x="1013" y="154"/>
                    </a:moveTo>
                    <a:lnTo>
                      <a:pt x="1059" y="154"/>
                    </a:lnTo>
                    <a:lnTo>
                      <a:pt x="1120" y="169"/>
                    </a:lnTo>
                    <a:lnTo>
                      <a:pt x="1182" y="169"/>
                    </a:lnTo>
                    <a:lnTo>
                      <a:pt x="1228" y="200"/>
                    </a:lnTo>
                    <a:lnTo>
                      <a:pt x="1289" y="262"/>
                    </a:lnTo>
                    <a:lnTo>
                      <a:pt x="1289" y="323"/>
                    </a:lnTo>
                    <a:lnTo>
                      <a:pt x="1274" y="338"/>
                    </a:lnTo>
                    <a:lnTo>
                      <a:pt x="1228" y="338"/>
                    </a:lnTo>
                    <a:lnTo>
                      <a:pt x="1212" y="323"/>
                    </a:lnTo>
                    <a:lnTo>
                      <a:pt x="1151" y="277"/>
                    </a:lnTo>
                    <a:lnTo>
                      <a:pt x="1105" y="246"/>
                    </a:lnTo>
                    <a:lnTo>
                      <a:pt x="1059" y="231"/>
                    </a:lnTo>
                    <a:lnTo>
                      <a:pt x="1013" y="185"/>
                    </a:lnTo>
                    <a:lnTo>
                      <a:pt x="1013" y="154"/>
                    </a:lnTo>
                    <a:close/>
                    <a:moveTo>
                      <a:pt x="752" y="0"/>
                    </a:moveTo>
                    <a:lnTo>
                      <a:pt x="783" y="0"/>
                    </a:lnTo>
                    <a:lnTo>
                      <a:pt x="829" y="31"/>
                    </a:lnTo>
                    <a:lnTo>
                      <a:pt x="859" y="46"/>
                    </a:lnTo>
                    <a:lnTo>
                      <a:pt x="890" y="92"/>
                    </a:lnTo>
                    <a:lnTo>
                      <a:pt x="905" y="123"/>
                    </a:lnTo>
                    <a:lnTo>
                      <a:pt x="905" y="138"/>
                    </a:lnTo>
                    <a:lnTo>
                      <a:pt x="890" y="154"/>
                    </a:lnTo>
                    <a:lnTo>
                      <a:pt x="890" y="215"/>
                    </a:lnTo>
                    <a:lnTo>
                      <a:pt x="875" y="277"/>
                    </a:lnTo>
                    <a:lnTo>
                      <a:pt x="875" y="462"/>
                    </a:lnTo>
                    <a:lnTo>
                      <a:pt x="890" y="585"/>
                    </a:lnTo>
                    <a:lnTo>
                      <a:pt x="905" y="585"/>
                    </a:lnTo>
                    <a:lnTo>
                      <a:pt x="921" y="569"/>
                    </a:lnTo>
                    <a:lnTo>
                      <a:pt x="951" y="554"/>
                    </a:lnTo>
                    <a:lnTo>
                      <a:pt x="998" y="554"/>
                    </a:lnTo>
                    <a:lnTo>
                      <a:pt x="1028" y="538"/>
                    </a:lnTo>
                    <a:lnTo>
                      <a:pt x="1074" y="523"/>
                    </a:lnTo>
                    <a:lnTo>
                      <a:pt x="1136" y="523"/>
                    </a:lnTo>
                    <a:lnTo>
                      <a:pt x="1182" y="538"/>
                    </a:lnTo>
                    <a:lnTo>
                      <a:pt x="1212" y="569"/>
                    </a:lnTo>
                    <a:lnTo>
                      <a:pt x="1197" y="585"/>
                    </a:lnTo>
                    <a:lnTo>
                      <a:pt x="1197" y="600"/>
                    </a:lnTo>
                    <a:lnTo>
                      <a:pt x="1182" y="600"/>
                    </a:lnTo>
                    <a:lnTo>
                      <a:pt x="905" y="662"/>
                    </a:lnTo>
                    <a:lnTo>
                      <a:pt x="951" y="846"/>
                    </a:lnTo>
                    <a:lnTo>
                      <a:pt x="1013" y="1000"/>
                    </a:lnTo>
                    <a:lnTo>
                      <a:pt x="1105" y="877"/>
                    </a:lnTo>
                    <a:lnTo>
                      <a:pt x="1136" y="754"/>
                    </a:lnTo>
                    <a:lnTo>
                      <a:pt x="1166" y="723"/>
                    </a:lnTo>
                    <a:lnTo>
                      <a:pt x="1182" y="723"/>
                    </a:lnTo>
                    <a:lnTo>
                      <a:pt x="1212" y="738"/>
                    </a:lnTo>
                    <a:lnTo>
                      <a:pt x="1228" y="769"/>
                    </a:lnTo>
                    <a:lnTo>
                      <a:pt x="1258" y="785"/>
                    </a:lnTo>
                    <a:lnTo>
                      <a:pt x="1274" y="815"/>
                    </a:lnTo>
                    <a:lnTo>
                      <a:pt x="1274" y="831"/>
                    </a:lnTo>
                    <a:lnTo>
                      <a:pt x="1197" y="908"/>
                    </a:lnTo>
                    <a:lnTo>
                      <a:pt x="1105" y="1031"/>
                    </a:lnTo>
                    <a:lnTo>
                      <a:pt x="1059" y="1077"/>
                    </a:lnTo>
                    <a:lnTo>
                      <a:pt x="1136" y="1185"/>
                    </a:lnTo>
                    <a:lnTo>
                      <a:pt x="1212" y="1277"/>
                    </a:lnTo>
                    <a:lnTo>
                      <a:pt x="1289" y="1354"/>
                    </a:lnTo>
                    <a:lnTo>
                      <a:pt x="1351" y="1385"/>
                    </a:lnTo>
                    <a:lnTo>
                      <a:pt x="1366" y="1385"/>
                    </a:lnTo>
                    <a:lnTo>
                      <a:pt x="1381" y="1369"/>
                    </a:lnTo>
                    <a:lnTo>
                      <a:pt x="1397" y="1338"/>
                    </a:lnTo>
                    <a:lnTo>
                      <a:pt x="1412" y="1292"/>
                    </a:lnTo>
                    <a:lnTo>
                      <a:pt x="1458" y="1200"/>
                    </a:lnTo>
                    <a:lnTo>
                      <a:pt x="1458" y="1185"/>
                    </a:lnTo>
                    <a:lnTo>
                      <a:pt x="1473" y="1215"/>
                    </a:lnTo>
                    <a:lnTo>
                      <a:pt x="1473" y="1246"/>
                    </a:lnTo>
                    <a:lnTo>
                      <a:pt x="1489" y="1385"/>
                    </a:lnTo>
                    <a:lnTo>
                      <a:pt x="1489" y="1462"/>
                    </a:lnTo>
                    <a:lnTo>
                      <a:pt x="1504" y="1492"/>
                    </a:lnTo>
                    <a:lnTo>
                      <a:pt x="1504" y="1554"/>
                    </a:lnTo>
                    <a:lnTo>
                      <a:pt x="1473" y="1585"/>
                    </a:lnTo>
                    <a:lnTo>
                      <a:pt x="1412" y="1585"/>
                    </a:lnTo>
                    <a:lnTo>
                      <a:pt x="1381" y="1569"/>
                    </a:lnTo>
                    <a:lnTo>
                      <a:pt x="1335" y="1554"/>
                    </a:lnTo>
                    <a:lnTo>
                      <a:pt x="1289" y="1523"/>
                    </a:lnTo>
                    <a:lnTo>
                      <a:pt x="1120" y="1354"/>
                    </a:lnTo>
                    <a:lnTo>
                      <a:pt x="998" y="1138"/>
                    </a:lnTo>
                    <a:lnTo>
                      <a:pt x="844" y="1215"/>
                    </a:lnTo>
                    <a:lnTo>
                      <a:pt x="706" y="1262"/>
                    </a:lnTo>
                    <a:lnTo>
                      <a:pt x="675" y="1262"/>
                    </a:lnTo>
                    <a:lnTo>
                      <a:pt x="660" y="1246"/>
                    </a:lnTo>
                    <a:lnTo>
                      <a:pt x="675" y="1246"/>
                    </a:lnTo>
                    <a:lnTo>
                      <a:pt x="844" y="1138"/>
                    </a:lnTo>
                    <a:lnTo>
                      <a:pt x="967" y="1062"/>
                    </a:lnTo>
                    <a:lnTo>
                      <a:pt x="890" y="862"/>
                    </a:lnTo>
                    <a:lnTo>
                      <a:pt x="844" y="662"/>
                    </a:lnTo>
                    <a:lnTo>
                      <a:pt x="691" y="692"/>
                    </a:lnTo>
                    <a:lnTo>
                      <a:pt x="568" y="738"/>
                    </a:lnTo>
                    <a:lnTo>
                      <a:pt x="568" y="938"/>
                    </a:lnTo>
                    <a:lnTo>
                      <a:pt x="629" y="908"/>
                    </a:lnTo>
                    <a:lnTo>
                      <a:pt x="675" y="892"/>
                    </a:lnTo>
                    <a:lnTo>
                      <a:pt x="706" y="892"/>
                    </a:lnTo>
                    <a:lnTo>
                      <a:pt x="737" y="877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892"/>
                    </a:lnTo>
                    <a:lnTo>
                      <a:pt x="721" y="923"/>
                    </a:lnTo>
                    <a:lnTo>
                      <a:pt x="675" y="938"/>
                    </a:lnTo>
                    <a:lnTo>
                      <a:pt x="629" y="969"/>
                    </a:lnTo>
                    <a:lnTo>
                      <a:pt x="568" y="1000"/>
                    </a:lnTo>
                    <a:lnTo>
                      <a:pt x="568" y="1354"/>
                    </a:lnTo>
                    <a:lnTo>
                      <a:pt x="537" y="1446"/>
                    </a:lnTo>
                    <a:lnTo>
                      <a:pt x="522" y="1477"/>
                    </a:lnTo>
                    <a:lnTo>
                      <a:pt x="491" y="1492"/>
                    </a:lnTo>
                    <a:lnTo>
                      <a:pt x="476" y="1446"/>
                    </a:lnTo>
                    <a:lnTo>
                      <a:pt x="460" y="1446"/>
                    </a:lnTo>
                    <a:lnTo>
                      <a:pt x="414" y="1400"/>
                    </a:lnTo>
                    <a:lnTo>
                      <a:pt x="399" y="1369"/>
                    </a:lnTo>
                    <a:lnTo>
                      <a:pt x="353" y="1323"/>
                    </a:lnTo>
                    <a:lnTo>
                      <a:pt x="322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31"/>
                    </a:lnTo>
                    <a:lnTo>
                      <a:pt x="292" y="1231"/>
                    </a:lnTo>
                    <a:lnTo>
                      <a:pt x="322" y="1246"/>
                    </a:lnTo>
                    <a:lnTo>
                      <a:pt x="338" y="1246"/>
                    </a:lnTo>
                    <a:lnTo>
                      <a:pt x="384" y="1262"/>
                    </a:lnTo>
                    <a:lnTo>
                      <a:pt x="430" y="1262"/>
                    </a:lnTo>
                    <a:lnTo>
                      <a:pt x="445" y="1231"/>
                    </a:lnTo>
                    <a:lnTo>
                      <a:pt x="460" y="1154"/>
                    </a:lnTo>
                    <a:lnTo>
                      <a:pt x="460" y="1015"/>
                    </a:lnTo>
                    <a:lnTo>
                      <a:pt x="292" y="1092"/>
                    </a:lnTo>
                    <a:lnTo>
                      <a:pt x="169" y="1185"/>
                    </a:lnTo>
                    <a:lnTo>
                      <a:pt x="138" y="1200"/>
                    </a:lnTo>
                    <a:lnTo>
                      <a:pt x="123" y="1200"/>
                    </a:lnTo>
                    <a:lnTo>
                      <a:pt x="77" y="1169"/>
                    </a:lnTo>
                    <a:lnTo>
                      <a:pt x="31" y="1154"/>
                    </a:lnTo>
                    <a:lnTo>
                      <a:pt x="0" y="1123"/>
                    </a:lnTo>
                    <a:lnTo>
                      <a:pt x="0" y="1108"/>
                    </a:lnTo>
                    <a:lnTo>
                      <a:pt x="31" y="1077"/>
                    </a:lnTo>
                    <a:lnTo>
                      <a:pt x="92" y="1077"/>
                    </a:lnTo>
                    <a:lnTo>
                      <a:pt x="460" y="954"/>
                    </a:lnTo>
                    <a:lnTo>
                      <a:pt x="460" y="754"/>
                    </a:lnTo>
                    <a:lnTo>
                      <a:pt x="384" y="769"/>
                    </a:lnTo>
                    <a:lnTo>
                      <a:pt x="292" y="800"/>
                    </a:lnTo>
                    <a:lnTo>
                      <a:pt x="261" y="815"/>
                    </a:lnTo>
                    <a:lnTo>
                      <a:pt x="215" y="815"/>
                    </a:lnTo>
                    <a:lnTo>
                      <a:pt x="184" y="800"/>
                    </a:lnTo>
                    <a:lnTo>
                      <a:pt x="169" y="785"/>
                    </a:lnTo>
                    <a:lnTo>
                      <a:pt x="138" y="769"/>
                    </a:lnTo>
                    <a:lnTo>
                      <a:pt x="138" y="754"/>
                    </a:lnTo>
                    <a:lnTo>
                      <a:pt x="153" y="738"/>
                    </a:lnTo>
                    <a:lnTo>
                      <a:pt x="169" y="738"/>
                    </a:lnTo>
                    <a:lnTo>
                      <a:pt x="307" y="708"/>
                    </a:lnTo>
                    <a:lnTo>
                      <a:pt x="414" y="692"/>
                    </a:lnTo>
                    <a:lnTo>
                      <a:pt x="460" y="677"/>
                    </a:lnTo>
                    <a:lnTo>
                      <a:pt x="460" y="615"/>
                    </a:lnTo>
                    <a:lnTo>
                      <a:pt x="430" y="492"/>
                    </a:lnTo>
                    <a:lnTo>
                      <a:pt x="307" y="523"/>
                    </a:lnTo>
                    <a:lnTo>
                      <a:pt x="261" y="538"/>
                    </a:lnTo>
                    <a:lnTo>
                      <a:pt x="230" y="554"/>
                    </a:lnTo>
                    <a:lnTo>
                      <a:pt x="215" y="554"/>
                    </a:lnTo>
                    <a:lnTo>
                      <a:pt x="215" y="538"/>
                    </a:lnTo>
                    <a:lnTo>
                      <a:pt x="384" y="446"/>
                    </a:lnTo>
                    <a:lnTo>
                      <a:pt x="476" y="369"/>
                    </a:lnTo>
                    <a:lnTo>
                      <a:pt x="506" y="323"/>
                    </a:lnTo>
                    <a:lnTo>
                      <a:pt x="506" y="308"/>
                    </a:lnTo>
                    <a:lnTo>
                      <a:pt x="522" y="292"/>
                    </a:lnTo>
                    <a:lnTo>
                      <a:pt x="568" y="292"/>
                    </a:lnTo>
                    <a:lnTo>
                      <a:pt x="614" y="308"/>
                    </a:lnTo>
                    <a:lnTo>
                      <a:pt x="645" y="323"/>
                    </a:lnTo>
                    <a:lnTo>
                      <a:pt x="691" y="369"/>
                    </a:lnTo>
                    <a:lnTo>
                      <a:pt x="691" y="400"/>
                    </a:lnTo>
                    <a:lnTo>
                      <a:pt x="660" y="400"/>
                    </a:lnTo>
                    <a:lnTo>
                      <a:pt x="568" y="431"/>
                    </a:lnTo>
                    <a:lnTo>
                      <a:pt x="506" y="462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583" y="554"/>
                    </a:lnTo>
                    <a:lnTo>
                      <a:pt x="568" y="585"/>
                    </a:lnTo>
                    <a:lnTo>
                      <a:pt x="568" y="677"/>
                    </a:lnTo>
                    <a:lnTo>
                      <a:pt x="783" y="615"/>
                    </a:lnTo>
                    <a:lnTo>
                      <a:pt x="798" y="600"/>
                    </a:lnTo>
                    <a:lnTo>
                      <a:pt x="829" y="600"/>
                    </a:lnTo>
                    <a:lnTo>
                      <a:pt x="798" y="415"/>
                    </a:lnTo>
                    <a:lnTo>
                      <a:pt x="783" y="292"/>
                    </a:lnTo>
                    <a:lnTo>
                      <a:pt x="767" y="200"/>
                    </a:lnTo>
                    <a:lnTo>
                      <a:pt x="752" y="138"/>
                    </a:lnTo>
                    <a:lnTo>
                      <a:pt x="721" y="62"/>
                    </a:lnTo>
                    <a:lnTo>
                      <a:pt x="721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0" name="Freeform 16"/>
              <p:cNvSpPr>
                <a:spLocks noEditPoints="1"/>
              </p:cNvSpPr>
              <p:nvPr/>
            </p:nvSpPr>
            <p:spPr bwMode="auto">
              <a:xfrm>
                <a:off x="16055" y="2698"/>
                <a:ext cx="1458" cy="1492"/>
              </a:xfrm>
              <a:custGeom>
                <a:avLst/>
                <a:gdLst/>
                <a:ahLst/>
                <a:cxnLst>
                  <a:cxn ang="0">
                    <a:pos x="706" y="646"/>
                  </a:cxn>
                  <a:cxn ang="0">
                    <a:pos x="905" y="231"/>
                  </a:cxn>
                  <a:cxn ang="0">
                    <a:pos x="890" y="323"/>
                  </a:cxn>
                  <a:cxn ang="0">
                    <a:pos x="859" y="646"/>
                  </a:cxn>
                  <a:cxn ang="0">
                    <a:pos x="783" y="646"/>
                  </a:cxn>
                  <a:cxn ang="0">
                    <a:pos x="737" y="631"/>
                  </a:cxn>
                  <a:cxn ang="0">
                    <a:pos x="813" y="308"/>
                  </a:cxn>
                  <a:cxn ang="0">
                    <a:pos x="737" y="292"/>
                  </a:cxn>
                  <a:cxn ang="0">
                    <a:pos x="675" y="431"/>
                  </a:cxn>
                  <a:cxn ang="0">
                    <a:pos x="752" y="477"/>
                  </a:cxn>
                  <a:cxn ang="0">
                    <a:pos x="645" y="662"/>
                  </a:cxn>
                  <a:cxn ang="0">
                    <a:pos x="614" y="877"/>
                  </a:cxn>
                  <a:cxn ang="0">
                    <a:pos x="599" y="1308"/>
                  </a:cxn>
                  <a:cxn ang="0">
                    <a:pos x="506" y="1246"/>
                  </a:cxn>
                  <a:cxn ang="0">
                    <a:pos x="552" y="908"/>
                  </a:cxn>
                  <a:cxn ang="0">
                    <a:pos x="506" y="262"/>
                  </a:cxn>
                  <a:cxn ang="0">
                    <a:pos x="583" y="246"/>
                  </a:cxn>
                  <a:cxn ang="0">
                    <a:pos x="798" y="200"/>
                  </a:cxn>
                  <a:cxn ang="0">
                    <a:pos x="1397" y="108"/>
                  </a:cxn>
                  <a:cxn ang="0">
                    <a:pos x="1443" y="200"/>
                  </a:cxn>
                  <a:cxn ang="0">
                    <a:pos x="1427" y="692"/>
                  </a:cxn>
                  <a:cxn ang="0">
                    <a:pos x="1458" y="1262"/>
                  </a:cxn>
                  <a:cxn ang="0">
                    <a:pos x="1427" y="1415"/>
                  </a:cxn>
                  <a:cxn ang="0">
                    <a:pos x="1351" y="1492"/>
                  </a:cxn>
                  <a:cxn ang="0">
                    <a:pos x="1304" y="1446"/>
                  </a:cxn>
                  <a:cxn ang="0">
                    <a:pos x="1136" y="1308"/>
                  </a:cxn>
                  <a:cxn ang="0">
                    <a:pos x="1197" y="1308"/>
                  </a:cxn>
                  <a:cxn ang="0">
                    <a:pos x="1304" y="1323"/>
                  </a:cxn>
                  <a:cxn ang="0">
                    <a:pos x="1351" y="1108"/>
                  </a:cxn>
                  <a:cxn ang="0">
                    <a:pos x="1351" y="508"/>
                  </a:cxn>
                  <a:cxn ang="0">
                    <a:pos x="1304" y="185"/>
                  </a:cxn>
                  <a:cxn ang="0">
                    <a:pos x="1212" y="215"/>
                  </a:cxn>
                  <a:cxn ang="0">
                    <a:pos x="1120" y="369"/>
                  </a:cxn>
                  <a:cxn ang="0">
                    <a:pos x="1274" y="323"/>
                  </a:cxn>
                  <a:cxn ang="0">
                    <a:pos x="1289" y="385"/>
                  </a:cxn>
                  <a:cxn ang="0">
                    <a:pos x="1120" y="415"/>
                  </a:cxn>
                  <a:cxn ang="0">
                    <a:pos x="1182" y="538"/>
                  </a:cxn>
                  <a:cxn ang="0">
                    <a:pos x="1335" y="538"/>
                  </a:cxn>
                  <a:cxn ang="0">
                    <a:pos x="1120" y="569"/>
                  </a:cxn>
                  <a:cxn ang="0">
                    <a:pos x="1090" y="615"/>
                  </a:cxn>
                  <a:cxn ang="0">
                    <a:pos x="1028" y="538"/>
                  </a:cxn>
                  <a:cxn ang="0">
                    <a:pos x="1013" y="292"/>
                  </a:cxn>
                  <a:cxn ang="0">
                    <a:pos x="998" y="123"/>
                  </a:cxn>
                  <a:cxn ang="0">
                    <a:pos x="1228" y="108"/>
                  </a:cxn>
                  <a:cxn ang="0">
                    <a:pos x="430" y="0"/>
                  </a:cxn>
                  <a:cxn ang="0">
                    <a:pos x="537" y="108"/>
                  </a:cxn>
                  <a:cxn ang="0">
                    <a:pos x="460" y="246"/>
                  </a:cxn>
                  <a:cxn ang="0">
                    <a:pos x="399" y="554"/>
                  </a:cxn>
                  <a:cxn ang="0">
                    <a:pos x="384" y="785"/>
                  </a:cxn>
                  <a:cxn ang="0">
                    <a:pos x="338" y="1415"/>
                  </a:cxn>
                  <a:cxn ang="0">
                    <a:pos x="292" y="1415"/>
                  </a:cxn>
                  <a:cxn ang="0">
                    <a:pos x="246" y="1292"/>
                  </a:cxn>
                  <a:cxn ang="0">
                    <a:pos x="292" y="969"/>
                  </a:cxn>
                  <a:cxn ang="0">
                    <a:pos x="276" y="554"/>
                  </a:cxn>
                  <a:cxn ang="0">
                    <a:pos x="77" y="785"/>
                  </a:cxn>
                  <a:cxn ang="0">
                    <a:pos x="0" y="815"/>
                  </a:cxn>
                  <a:cxn ang="0">
                    <a:pos x="246" y="462"/>
                  </a:cxn>
                  <a:cxn ang="0">
                    <a:pos x="399" y="138"/>
                  </a:cxn>
                  <a:cxn ang="0">
                    <a:pos x="384" y="62"/>
                  </a:cxn>
                </a:cxnLst>
                <a:rect l="0" t="0" r="r" b="b"/>
                <a:pathLst>
                  <a:path w="1458" h="1492">
                    <a:moveTo>
                      <a:pt x="706" y="646"/>
                    </a:moveTo>
                    <a:lnTo>
                      <a:pt x="645" y="662"/>
                    </a:lnTo>
                    <a:lnTo>
                      <a:pt x="706" y="646"/>
                    </a:lnTo>
                    <a:close/>
                    <a:moveTo>
                      <a:pt x="798" y="200"/>
                    </a:moveTo>
                    <a:lnTo>
                      <a:pt x="844" y="200"/>
                    </a:lnTo>
                    <a:lnTo>
                      <a:pt x="905" y="231"/>
                    </a:lnTo>
                    <a:lnTo>
                      <a:pt x="921" y="246"/>
                    </a:lnTo>
                    <a:lnTo>
                      <a:pt x="921" y="277"/>
                    </a:lnTo>
                    <a:lnTo>
                      <a:pt x="890" y="323"/>
                    </a:lnTo>
                    <a:lnTo>
                      <a:pt x="875" y="385"/>
                    </a:lnTo>
                    <a:lnTo>
                      <a:pt x="875" y="600"/>
                    </a:lnTo>
                    <a:lnTo>
                      <a:pt x="859" y="646"/>
                    </a:lnTo>
                    <a:lnTo>
                      <a:pt x="829" y="677"/>
                    </a:lnTo>
                    <a:lnTo>
                      <a:pt x="813" y="677"/>
                    </a:lnTo>
                    <a:lnTo>
                      <a:pt x="783" y="646"/>
                    </a:lnTo>
                    <a:lnTo>
                      <a:pt x="783" y="631"/>
                    </a:lnTo>
                    <a:lnTo>
                      <a:pt x="706" y="646"/>
                    </a:lnTo>
                    <a:lnTo>
                      <a:pt x="737" y="631"/>
                    </a:lnTo>
                    <a:lnTo>
                      <a:pt x="783" y="615"/>
                    </a:lnTo>
                    <a:lnTo>
                      <a:pt x="813" y="615"/>
                    </a:lnTo>
                    <a:lnTo>
                      <a:pt x="813" y="308"/>
                    </a:lnTo>
                    <a:lnTo>
                      <a:pt x="783" y="277"/>
                    </a:lnTo>
                    <a:lnTo>
                      <a:pt x="767" y="277"/>
                    </a:lnTo>
                    <a:lnTo>
                      <a:pt x="737" y="292"/>
                    </a:lnTo>
                    <a:lnTo>
                      <a:pt x="645" y="323"/>
                    </a:lnTo>
                    <a:lnTo>
                      <a:pt x="645" y="446"/>
                    </a:lnTo>
                    <a:lnTo>
                      <a:pt x="675" y="431"/>
                    </a:lnTo>
                    <a:lnTo>
                      <a:pt x="737" y="431"/>
                    </a:lnTo>
                    <a:lnTo>
                      <a:pt x="767" y="462"/>
                    </a:lnTo>
                    <a:lnTo>
                      <a:pt x="752" y="477"/>
                    </a:lnTo>
                    <a:lnTo>
                      <a:pt x="706" y="492"/>
                    </a:lnTo>
                    <a:lnTo>
                      <a:pt x="645" y="508"/>
                    </a:lnTo>
                    <a:lnTo>
                      <a:pt x="645" y="662"/>
                    </a:lnTo>
                    <a:lnTo>
                      <a:pt x="629" y="662"/>
                    </a:lnTo>
                    <a:lnTo>
                      <a:pt x="629" y="754"/>
                    </a:lnTo>
                    <a:lnTo>
                      <a:pt x="614" y="877"/>
                    </a:lnTo>
                    <a:lnTo>
                      <a:pt x="614" y="1200"/>
                    </a:lnTo>
                    <a:lnTo>
                      <a:pt x="599" y="1262"/>
                    </a:lnTo>
                    <a:lnTo>
                      <a:pt x="599" y="1308"/>
                    </a:lnTo>
                    <a:lnTo>
                      <a:pt x="583" y="1338"/>
                    </a:lnTo>
                    <a:lnTo>
                      <a:pt x="552" y="1338"/>
                    </a:lnTo>
                    <a:lnTo>
                      <a:pt x="506" y="1246"/>
                    </a:lnTo>
                    <a:lnTo>
                      <a:pt x="506" y="1154"/>
                    </a:lnTo>
                    <a:lnTo>
                      <a:pt x="522" y="1062"/>
                    </a:lnTo>
                    <a:lnTo>
                      <a:pt x="552" y="908"/>
                    </a:lnTo>
                    <a:lnTo>
                      <a:pt x="552" y="385"/>
                    </a:lnTo>
                    <a:lnTo>
                      <a:pt x="522" y="292"/>
                    </a:lnTo>
                    <a:lnTo>
                      <a:pt x="506" y="262"/>
                    </a:lnTo>
                    <a:lnTo>
                      <a:pt x="506" y="231"/>
                    </a:lnTo>
                    <a:lnTo>
                      <a:pt x="568" y="231"/>
                    </a:lnTo>
                    <a:lnTo>
                      <a:pt x="583" y="246"/>
                    </a:lnTo>
                    <a:lnTo>
                      <a:pt x="614" y="262"/>
                    </a:lnTo>
                    <a:lnTo>
                      <a:pt x="721" y="215"/>
                    </a:lnTo>
                    <a:lnTo>
                      <a:pt x="798" y="200"/>
                    </a:lnTo>
                    <a:close/>
                    <a:moveTo>
                      <a:pt x="1274" y="77"/>
                    </a:moveTo>
                    <a:lnTo>
                      <a:pt x="1335" y="77"/>
                    </a:lnTo>
                    <a:lnTo>
                      <a:pt x="1397" y="108"/>
                    </a:lnTo>
                    <a:lnTo>
                      <a:pt x="1458" y="169"/>
                    </a:lnTo>
                    <a:lnTo>
                      <a:pt x="1458" y="200"/>
                    </a:lnTo>
                    <a:lnTo>
                      <a:pt x="1443" y="200"/>
                    </a:lnTo>
                    <a:lnTo>
                      <a:pt x="1443" y="231"/>
                    </a:lnTo>
                    <a:lnTo>
                      <a:pt x="1427" y="262"/>
                    </a:lnTo>
                    <a:lnTo>
                      <a:pt x="1427" y="692"/>
                    </a:lnTo>
                    <a:lnTo>
                      <a:pt x="1443" y="923"/>
                    </a:lnTo>
                    <a:lnTo>
                      <a:pt x="1443" y="1200"/>
                    </a:lnTo>
                    <a:lnTo>
                      <a:pt x="1458" y="1262"/>
                    </a:lnTo>
                    <a:lnTo>
                      <a:pt x="1458" y="1338"/>
                    </a:lnTo>
                    <a:lnTo>
                      <a:pt x="1443" y="1385"/>
                    </a:lnTo>
                    <a:lnTo>
                      <a:pt x="1427" y="1415"/>
                    </a:lnTo>
                    <a:lnTo>
                      <a:pt x="1397" y="1462"/>
                    </a:lnTo>
                    <a:lnTo>
                      <a:pt x="1366" y="1492"/>
                    </a:lnTo>
                    <a:lnTo>
                      <a:pt x="1351" y="1492"/>
                    </a:lnTo>
                    <a:lnTo>
                      <a:pt x="1335" y="1477"/>
                    </a:lnTo>
                    <a:lnTo>
                      <a:pt x="1320" y="1477"/>
                    </a:lnTo>
                    <a:lnTo>
                      <a:pt x="1304" y="1446"/>
                    </a:lnTo>
                    <a:lnTo>
                      <a:pt x="1274" y="1431"/>
                    </a:lnTo>
                    <a:lnTo>
                      <a:pt x="1197" y="1354"/>
                    </a:lnTo>
                    <a:lnTo>
                      <a:pt x="1136" y="1308"/>
                    </a:lnTo>
                    <a:lnTo>
                      <a:pt x="1151" y="1292"/>
                    </a:lnTo>
                    <a:lnTo>
                      <a:pt x="1166" y="1292"/>
                    </a:lnTo>
                    <a:lnTo>
                      <a:pt x="1197" y="1308"/>
                    </a:lnTo>
                    <a:lnTo>
                      <a:pt x="1228" y="1308"/>
                    </a:lnTo>
                    <a:lnTo>
                      <a:pt x="1274" y="1323"/>
                    </a:lnTo>
                    <a:lnTo>
                      <a:pt x="1304" y="1323"/>
                    </a:lnTo>
                    <a:lnTo>
                      <a:pt x="1320" y="1308"/>
                    </a:lnTo>
                    <a:lnTo>
                      <a:pt x="1335" y="1246"/>
                    </a:lnTo>
                    <a:lnTo>
                      <a:pt x="1351" y="1108"/>
                    </a:lnTo>
                    <a:lnTo>
                      <a:pt x="1351" y="538"/>
                    </a:lnTo>
                    <a:lnTo>
                      <a:pt x="1335" y="538"/>
                    </a:lnTo>
                    <a:lnTo>
                      <a:pt x="1351" y="508"/>
                    </a:lnTo>
                    <a:lnTo>
                      <a:pt x="1351" y="246"/>
                    </a:lnTo>
                    <a:lnTo>
                      <a:pt x="1335" y="215"/>
                    </a:lnTo>
                    <a:lnTo>
                      <a:pt x="1304" y="185"/>
                    </a:lnTo>
                    <a:lnTo>
                      <a:pt x="1289" y="185"/>
                    </a:lnTo>
                    <a:lnTo>
                      <a:pt x="1258" y="200"/>
                    </a:lnTo>
                    <a:lnTo>
                      <a:pt x="1212" y="215"/>
                    </a:lnTo>
                    <a:lnTo>
                      <a:pt x="1166" y="215"/>
                    </a:lnTo>
                    <a:lnTo>
                      <a:pt x="1120" y="231"/>
                    </a:lnTo>
                    <a:lnTo>
                      <a:pt x="1120" y="369"/>
                    </a:lnTo>
                    <a:lnTo>
                      <a:pt x="1166" y="338"/>
                    </a:lnTo>
                    <a:lnTo>
                      <a:pt x="1212" y="323"/>
                    </a:lnTo>
                    <a:lnTo>
                      <a:pt x="1274" y="323"/>
                    </a:lnTo>
                    <a:lnTo>
                      <a:pt x="1304" y="354"/>
                    </a:lnTo>
                    <a:lnTo>
                      <a:pt x="1304" y="369"/>
                    </a:lnTo>
                    <a:lnTo>
                      <a:pt x="1289" y="385"/>
                    </a:lnTo>
                    <a:lnTo>
                      <a:pt x="1243" y="385"/>
                    </a:lnTo>
                    <a:lnTo>
                      <a:pt x="1197" y="400"/>
                    </a:lnTo>
                    <a:lnTo>
                      <a:pt x="1120" y="415"/>
                    </a:lnTo>
                    <a:lnTo>
                      <a:pt x="1105" y="415"/>
                    </a:lnTo>
                    <a:lnTo>
                      <a:pt x="1105" y="554"/>
                    </a:lnTo>
                    <a:lnTo>
                      <a:pt x="1182" y="538"/>
                    </a:lnTo>
                    <a:lnTo>
                      <a:pt x="1243" y="523"/>
                    </a:lnTo>
                    <a:lnTo>
                      <a:pt x="1320" y="523"/>
                    </a:lnTo>
                    <a:lnTo>
                      <a:pt x="1335" y="538"/>
                    </a:lnTo>
                    <a:lnTo>
                      <a:pt x="1289" y="538"/>
                    </a:lnTo>
                    <a:lnTo>
                      <a:pt x="1212" y="554"/>
                    </a:lnTo>
                    <a:lnTo>
                      <a:pt x="1120" y="569"/>
                    </a:lnTo>
                    <a:lnTo>
                      <a:pt x="1105" y="569"/>
                    </a:lnTo>
                    <a:lnTo>
                      <a:pt x="1105" y="600"/>
                    </a:lnTo>
                    <a:lnTo>
                      <a:pt x="1090" y="615"/>
                    </a:lnTo>
                    <a:lnTo>
                      <a:pt x="1074" y="615"/>
                    </a:lnTo>
                    <a:lnTo>
                      <a:pt x="1059" y="600"/>
                    </a:lnTo>
                    <a:lnTo>
                      <a:pt x="1028" y="538"/>
                    </a:lnTo>
                    <a:lnTo>
                      <a:pt x="1028" y="492"/>
                    </a:lnTo>
                    <a:lnTo>
                      <a:pt x="1013" y="492"/>
                    </a:lnTo>
                    <a:lnTo>
                      <a:pt x="1013" y="292"/>
                    </a:lnTo>
                    <a:lnTo>
                      <a:pt x="967" y="154"/>
                    </a:lnTo>
                    <a:lnTo>
                      <a:pt x="967" y="123"/>
                    </a:lnTo>
                    <a:lnTo>
                      <a:pt x="998" y="123"/>
                    </a:lnTo>
                    <a:lnTo>
                      <a:pt x="1028" y="138"/>
                    </a:lnTo>
                    <a:lnTo>
                      <a:pt x="1044" y="154"/>
                    </a:lnTo>
                    <a:lnTo>
                      <a:pt x="1228" y="108"/>
                    </a:lnTo>
                    <a:lnTo>
                      <a:pt x="1274" y="77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76" y="15"/>
                    </a:lnTo>
                    <a:lnTo>
                      <a:pt x="506" y="46"/>
                    </a:lnTo>
                    <a:lnTo>
                      <a:pt x="537" y="108"/>
                    </a:lnTo>
                    <a:lnTo>
                      <a:pt x="537" y="138"/>
                    </a:lnTo>
                    <a:lnTo>
                      <a:pt x="491" y="185"/>
                    </a:lnTo>
                    <a:lnTo>
                      <a:pt x="460" y="246"/>
                    </a:lnTo>
                    <a:lnTo>
                      <a:pt x="399" y="338"/>
                    </a:lnTo>
                    <a:lnTo>
                      <a:pt x="322" y="477"/>
                    </a:lnTo>
                    <a:lnTo>
                      <a:pt x="399" y="554"/>
                    </a:lnTo>
                    <a:lnTo>
                      <a:pt x="399" y="615"/>
                    </a:lnTo>
                    <a:lnTo>
                      <a:pt x="384" y="677"/>
                    </a:lnTo>
                    <a:lnTo>
                      <a:pt x="384" y="785"/>
                    </a:lnTo>
                    <a:lnTo>
                      <a:pt x="368" y="969"/>
                    </a:lnTo>
                    <a:lnTo>
                      <a:pt x="368" y="1354"/>
                    </a:lnTo>
                    <a:lnTo>
                      <a:pt x="338" y="1415"/>
                    </a:lnTo>
                    <a:lnTo>
                      <a:pt x="322" y="1431"/>
                    </a:lnTo>
                    <a:lnTo>
                      <a:pt x="307" y="1431"/>
                    </a:lnTo>
                    <a:lnTo>
                      <a:pt x="292" y="1415"/>
                    </a:lnTo>
                    <a:lnTo>
                      <a:pt x="261" y="1369"/>
                    </a:lnTo>
                    <a:lnTo>
                      <a:pt x="246" y="1323"/>
                    </a:lnTo>
                    <a:lnTo>
                      <a:pt x="246" y="1292"/>
                    </a:lnTo>
                    <a:lnTo>
                      <a:pt x="261" y="1231"/>
                    </a:lnTo>
                    <a:lnTo>
                      <a:pt x="276" y="1123"/>
                    </a:lnTo>
                    <a:lnTo>
                      <a:pt x="292" y="969"/>
                    </a:lnTo>
                    <a:lnTo>
                      <a:pt x="307" y="769"/>
                    </a:lnTo>
                    <a:lnTo>
                      <a:pt x="307" y="677"/>
                    </a:lnTo>
                    <a:lnTo>
                      <a:pt x="276" y="554"/>
                    </a:lnTo>
                    <a:lnTo>
                      <a:pt x="230" y="615"/>
                    </a:lnTo>
                    <a:lnTo>
                      <a:pt x="153" y="692"/>
                    </a:lnTo>
                    <a:lnTo>
                      <a:pt x="77" y="785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15"/>
                    </a:lnTo>
                    <a:lnTo>
                      <a:pt x="15" y="800"/>
                    </a:lnTo>
                    <a:lnTo>
                      <a:pt x="138" y="631"/>
                    </a:lnTo>
                    <a:lnTo>
                      <a:pt x="246" y="462"/>
                    </a:lnTo>
                    <a:lnTo>
                      <a:pt x="338" y="323"/>
                    </a:lnTo>
                    <a:lnTo>
                      <a:pt x="384" y="215"/>
                    </a:lnTo>
                    <a:lnTo>
                      <a:pt x="399" y="138"/>
                    </a:lnTo>
                    <a:lnTo>
                      <a:pt x="399" y="108"/>
                    </a:lnTo>
                    <a:lnTo>
                      <a:pt x="384" y="92"/>
                    </a:lnTo>
                    <a:lnTo>
                      <a:pt x="384" y="62"/>
                    </a:lnTo>
                    <a:lnTo>
                      <a:pt x="368" y="1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1" name="Freeform 17"/>
              <p:cNvSpPr>
                <a:spLocks noEditPoints="1"/>
              </p:cNvSpPr>
              <p:nvPr/>
            </p:nvSpPr>
            <p:spPr bwMode="auto">
              <a:xfrm>
                <a:off x="17943" y="2636"/>
                <a:ext cx="1534" cy="1600"/>
              </a:xfrm>
              <a:custGeom>
                <a:avLst/>
                <a:gdLst/>
                <a:ahLst/>
                <a:cxnLst>
                  <a:cxn ang="0">
                    <a:pos x="307" y="739"/>
                  </a:cxn>
                  <a:cxn ang="0">
                    <a:pos x="429" y="847"/>
                  </a:cxn>
                  <a:cxn ang="0">
                    <a:pos x="368" y="893"/>
                  </a:cxn>
                  <a:cxn ang="0">
                    <a:pos x="414" y="1000"/>
                  </a:cxn>
                  <a:cxn ang="0">
                    <a:pos x="445" y="1047"/>
                  </a:cxn>
                  <a:cxn ang="0">
                    <a:pos x="506" y="1200"/>
                  </a:cxn>
                  <a:cxn ang="0">
                    <a:pos x="1197" y="508"/>
                  </a:cxn>
                  <a:cxn ang="0">
                    <a:pos x="1289" y="616"/>
                  </a:cxn>
                  <a:cxn ang="0">
                    <a:pos x="552" y="677"/>
                  </a:cxn>
                  <a:cxn ang="0">
                    <a:pos x="675" y="1170"/>
                  </a:cxn>
                  <a:cxn ang="0">
                    <a:pos x="583" y="1231"/>
                  </a:cxn>
                  <a:cxn ang="0">
                    <a:pos x="798" y="1108"/>
                  </a:cxn>
                  <a:cxn ang="0">
                    <a:pos x="644" y="970"/>
                  </a:cxn>
                  <a:cxn ang="0">
                    <a:pos x="905" y="1108"/>
                  </a:cxn>
                  <a:cxn ang="0">
                    <a:pos x="982" y="877"/>
                  </a:cxn>
                  <a:cxn ang="0">
                    <a:pos x="859" y="893"/>
                  </a:cxn>
                  <a:cxn ang="0">
                    <a:pos x="690" y="877"/>
                  </a:cxn>
                  <a:cxn ang="0">
                    <a:pos x="706" y="847"/>
                  </a:cxn>
                  <a:cxn ang="0">
                    <a:pos x="1043" y="754"/>
                  </a:cxn>
                  <a:cxn ang="0">
                    <a:pos x="1166" y="831"/>
                  </a:cxn>
                  <a:cxn ang="0">
                    <a:pos x="1043" y="1062"/>
                  </a:cxn>
                  <a:cxn ang="0">
                    <a:pos x="1335" y="1354"/>
                  </a:cxn>
                  <a:cxn ang="0">
                    <a:pos x="1488" y="1431"/>
                  </a:cxn>
                  <a:cxn ang="0">
                    <a:pos x="1151" y="1431"/>
                  </a:cxn>
                  <a:cxn ang="0">
                    <a:pos x="614" y="1385"/>
                  </a:cxn>
                  <a:cxn ang="0">
                    <a:pos x="521" y="1570"/>
                  </a:cxn>
                  <a:cxn ang="0">
                    <a:pos x="491" y="1262"/>
                  </a:cxn>
                  <a:cxn ang="0">
                    <a:pos x="76" y="1416"/>
                  </a:cxn>
                  <a:cxn ang="0">
                    <a:pos x="0" y="1339"/>
                  </a:cxn>
                  <a:cxn ang="0">
                    <a:pos x="261" y="1262"/>
                  </a:cxn>
                  <a:cxn ang="0">
                    <a:pos x="230" y="724"/>
                  </a:cxn>
                  <a:cxn ang="0">
                    <a:pos x="76" y="754"/>
                  </a:cxn>
                  <a:cxn ang="0">
                    <a:pos x="15" y="693"/>
                  </a:cxn>
                  <a:cxn ang="0">
                    <a:pos x="813" y="570"/>
                  </a:cxn>
                  <a:cxn ang="0">
                    <a:pos x="782" y="77"/>
                  </a:cxn>
                  <a:cxn ang="0">
                    <a:pos x="429" y="170"/>
                  </a:cxn>
                  <a:cxn ang="0">
                    <a:pos x="598" y="247"/>
                  </a:cxn>
                  <a:cxn ang="0">
                    <a:pos x="798" y="231"/>
                  </a:cxn>
                  <a:cxn ang="0">
                    <a:pos x="475" y="324"/>
                  </a:cxn>
                  <a:cxn ang="0">
                    <a:pos x="491" y="416"/>
                  </a:cxn>
                  <a:cxn ang="0">
                    <a:pos x="813" y="370"/>
                  </a:cxn>
                  <a:cxn ang="0">
                    <a:pos x="905" y="139"/>
                  </a:cxn>
                  <a:cxn ang="0">
                    <a:pos x="782" y="77"/>
                  </a:cxn>
                  <a:cxn ang="0">
                    <a:pos x="1043" y="47"/>
                  </a:cxn>
                  <a:cxn ang="0">
                    <a:pos x="1013" y="231"/>
                  </a:cxn>
                  <a:cxn ang="0">
                    <a:pos x="859" y="493"/>
                  </a:cxn>
                  <a:cxn ang="0">
                    <a:pos x="644" y="462"/>
                  </a:cxn>
                  <a:cxn ang="0">
                    <a:pos x="491" y="508"/>
                  </a:cxn>
                  <a:cxn ang="0">
                    <a:pos x="353" y="154"/>
                  </a:cxn>
                  <a:cxn ang="0">
                    <a:pos x="567" y="62"/>
                  </a:cxn>
                </a:cxnLst>
                <a:rect l="0" t="0" r="r" b="b"/>
                <a:pathLst>
                  <a:path w="1534" h="1600">
                    <a:moveTo>
                      <a:pt x="475" y="677"/>
                    </a:moveTo>
                    <a:lnTo>
                      <a:pt x="368" y="693"/>
                    </a:lnTo>
                    <a:lnTo>
                      <a:pt x="276" y="724"/>
                    </a:lnTo>
                    <a:lnTo>
                      <a:pt x="307" y="739"/>
                    </a:lnTo>
                    <a:lnTo>
                      <a:pt x="322" y="770"/>
                    </a:lnTo>
                    <a:lnTo>
                      <a:pt x="322" y="862"/>
                    </a:lnTo>
                    <a:lnTo>
                      <a:pt x="337" y="847"/>
                    </a:lnTo>
                    <a:lnTo>
                      <a:pt x="429" y="847"/>
                    </a:lnTo>
                    <a:lnTo>
                      <a:pt x="445" y="862"/>
                    </a:lnTo>
                    <a:lnTo>
                      <a:pt x="445" y="877"/>
                    </a:lnTo>
                    <a:lnTo>
                      <a:pt x="429" y="893"/>
                    </a:lnTo>
                    <a:lnTo>
                      <a:pt x="368" y="893"/>
                    </a:lnTo>
                    <a:lnTo>
                      <a:pt x="322" y="908"/>
                    </a:lnTo>
                    <a:lnTo>
                      <a:pt x="322" y="1016"/>
                    </a:lnTo>
                    <a:lnTo>
                      <a:pt x="368" y="1000"/>
                    </a:lnTo>
                    <a:lnTo>
                      <a:pt x="414" y="1000"/>
                    </a:lnTo>
                    <a:lnTo>
                      <a:pt x="445" y="1016"/>
                    </a:lnTo>
                    <a:lnTo>
                      <a:pt x="460" y="1016"/>
                    </a:lnTo>
                    <a:lnTo>
                      <a:pt x="460" y="1031"/>
                    </a:lnTo>
                    <a:lnTo>
                      <a:pt x="445" y="1047"/>
                    </a:lnTo>
                    <a:lnTo>
                      <a:pt x="414" y="1047"/>
                    </a:lnTo>
                    <a:lnTo>
                      <a:pt x="322" y="1077"/>
                    </a:lnTo>
                    <a:lnTo>
                      <a:pt x="322" y="1247"/>
                    </a:lnTo>
                    <a:lnTo>
                      <a:pt x="506" y="1200"/>
                    </a:lnTo>
                    <a:lnTo>
                      <a:pt x="506" y="754"/>
                    </a:lnTo>
                    <a:lnTo>
                      <a:pt x="475" y="677"/>
                    </a:lnTo>
                    <a:close/>
                    <a:moveTo>
                      <a:pt x="1089" y="508"/>
                    </a:moveTo>
                    <a:lnTo>
                      <a:pt x="1197" y="508"/>
                    </a:lnTo>
                    <a:lnTo>
                      <a:pt x="1289" y="554"/>
                    </a:lnTo>
                    <a:lnTo>
                      <a:pt x="1304" y="585"/>
                    </a:lnTo>
                    <a:lnTo>
                      <a:pt x="1304" y="600"/>
                    </a:lnTo>
                    <a:lnTo>
                      <a:pt x="1289" y="616"/>
                    </a:lnTo>
                    <a:lnTo>
                      <a:pt x="1258" y="616"/>
                    </a:lnTo>
                    <a:lnTo>
                      <a:pt x="936" y="631"/>
                    </a:lnTo>
                    <a:lnTo>
                      <a:pt x="706" y="662"/>
                    </a:lnTo>
                    <a:lnTo>
                      <a:pt x="552" y="677"/>
                    </a:lnTo>
                    <a:lnTo>
                      <a:pt x="583" y="693"/>
                    </a:lnTo>
                    <a:lnTo>
                      <a:pt x="583" y="1185"/>
                    </a:lnTo>
                    <a:lnTo>
                      <a:pt x="629" y="1170"/>
                    </a:lnTo>
                    <a:lnTo>
                      <a:pt x="675" y="1170"/>
                    </a:lnTo>
                    <a:lnTo>
                      <a:pt x="675" y="1185"/>
                    </a:lnTo>
                    <a:lnTo>
                      <a:pt x="644" y="1200"/>
                    </a:lnTo>
                    <a:lnTo>
                      <a:pt x="629" y="1216"/>
                    </a:lnTo>
                    <a:lnTo>
                      <a:pt x="583" y="1231"/>
                    </a:lnTo>
                    <a:lnTo>
                      <a:pt x="583" y="1354"/>
                    </a:lnTo>
                    <a:lnTo>
                      <a:pt x="736" y="1277"/>
                    </a:lnTo>
                    <a:lnTo>
                      <a:pt x="859" y="1170"/>
                    </a:lnTo>
                    <a:lnTo>
                      <a:pt x="798" y="1108"/>
                    </a:lnTo>
                    <a:lnTo>
                      <a:pt x="767" y="1062"/>
                    </a:lnTo>
                    <a:lnTo>
                      <a:pt x="721" y="1031"/>
                    </a:lnTo>
                    <a:lnTo>
                      <a:pt x="690" y="1016"/>
                    </a:lnTo>
                    <a:lnTo>
                      <a:pt x="644" y="970"/>
                    </a:lnTo>
                    <a:lnTo>
                      <a:pt x="660" y="954"/>
                    </a:lnTo>
                    <a:lnTo>
                      <a:pt x="706" y="954"/>
                    </a:lnTo>
                    <a:lnTo>
                      <a:pt x="798" y="1016"/>
                    </a:lnTo>
                    <a:lnTo>
                      <a:pt x="905" y="1108"/>
                    </a:lnTo>
                    <a:lnTo>
                      <a:pt x="936" y="1047"/>
                    </a:lnTo>
                    <a:lnTo>
                      <a:pt x="951" y="985"/>
                    </a:lnTo>
                    <a:lnTo>
                      <a:pt x="982" y="893"/>
                    </a:lnTo>
                    <a:lnTo>
                      <a:pt x="982" y="877"/>
                    </a:lnTo>
                    <a:lnTo>
                      <a:pt x="951" y="847"/>
                    </a:lnTo>
                    <a:lnTo>
                      <a:pt x="920" y="847"/>
                    </a:lnTo>
                    <a:lnTo>
                      <a:pt x="890" y="862"/>
                    </a:lnTo>
                    <a:lnTo>
                      <a:pt x="859" y="893"/>
                    </a:lnTo>
                    <a:lnTo>
                      <a:pt x="813" y="908"/>
                    </a:lnTo>
                    <a:lnTo>
                      <a:pt x="736" y="908"/>
                    </a:lnTo>
                    <a:lnTo>
                      <a:pt x="706" y="893"/>
                    </a:lnTo>
                    <a:lnTo>
                      <a:pt x="690" y="877"/>
                    </a:lnTo>
                    <a:lnTo>
                      <a:pt x="675" y="877"/>
                    </a:lnTo>
                    <a:lnTo>
                      <a:pt x="690" y="862"/>
                    </a:lnTo>
                    <a:lnTo>
                      <a:pt x="690" y="847"/>
                    </a:lnTo>
                    <a:lnTo>
                      <a:pt x="706" y="847"/>
                    </a:lnTo>
                    <a:lnTo>
                      <a:pt x="844" y="816"/>
                    </a:lnTo>
                    <a:lnTo>
                      <a:pt x="936" y="785"/>
                    </a:lnTo>
                    <a:lnTo>
                      <a:pt x="997" y="770"/>
                    </a:lnTo>
                    <a:lnTo>
                      <a:pt x="1043" y="754"/>
                    </a:lnTo>
                    <a:lnTo>
                      <a:pt x="1074" y="754"/>
                    </a:lnTo>
                    <a:lnTo>
                      <a:pt x="1135" y="785"/>
                    </a:lnTo>
                    <a:lnTo>
                      <a:pt x="1166" y="816"/>
                    </a:lnTo>
                    <a:lnTo>
                      <a:pt x="1166" y="831"/>
                    </a:lnTo>
                    <a:lnTo>
                      <a:pt x="1151" y="847"/>
                    </a:lnTo>
                    <a:lnTo>
                      <a:pt x="1120" y="893"/>
                    </a:lnTo>
                    <a:lnTo>
                      <a:pt x="1089" y="970"/>
                    </a:lnTo>
                    <a:lnTo>
                      <a:pt x="1043" y="1062"/>
                    </a:lnTo>
                    <a:lnTo>
                      <a:pt x="982" y="1170"/>
                    </a:lnTo>
                    <a:lnTo>
                      <a:pt x="1120" y="1262"/>
                    </a:lnTo>
                    <a:lnTo>
                      <a:pt x="1243" y="1324"/>
                    </a:lnTo>
                    <a:lnTo>
                      <a:pt x="1335" y="1354"/>
                    </a:lnTo>
                    <a:lnTo>
                      <a:pt x="1427" y="1370"/>
                    </a:lnTo>
                    <a:lnTo>
                      <a:pt x="1504" y="1400"/>
                    </a:lnTo>
                    <a:lnTo>
                      <a:pt x="1534" y="1416"/>
                    </a:lnTo>
                    <a:lnTo>
                      <a:pt x="1488" y="1431"/>
                    </a:lnTo>
                    <a:lnTo>
                      <a:pt x="1396" y="1447"/>
                    </a:lnTo>
                    <a:lnTo>
                      <a:pt x="1289" y="1462"/>
                    </a:lnTo>
                    <a:lnTo>
                      <a:pt x="1212" y="1462"/>
                    </a:lnTo>
                    <a:lnTo>
                      <a:pt x="1151" y="1431"/>
                    </a:lnTo>
                    <a:lnTo>
                      <a:pt x="1059" y="1354"/>
                    </a:lnTo>
                    <a:lnTo>
                      <a:pt x="936" y="1231"/>
                    </a:lnTo>
                    <a:lnTo>
                      <a:pt x="782" y="1339"/>
                    </a:lnTo>
                    <a:lnTo>
                      <a:pt x="614" y="1385"/>
                    </a:lnTo>
                    <a:lnTo>
                      <a:pt x="614" y="1554"/>
                    </a:lnTo>
                    <a:lnTo>
                      <a:pt x="567" y="1600"/>
                    </a:lnTo>
                    <a:lnTo>
                      <a:pt x="552" y="1600"/>
                    </a:lnTo>
                    <a:lnTo>
                      <a:pt x="521" y="1570"/>
                    </a:lnTo>
                    <a:lnTo>
                      <a:pt x="491" y="1508"/>
                    </a:lnTo>
                    <a:lnTo>
                      <a:pt x="475" y="1462"/>
                    </a:lnTo>
                    <a:lnTo>
                      <a:pt x="475" y="1431"/>
                    </a:lnTo>
                    <a:lnTo>
                      <a:pt x="491" y="1262"/>
                    </a:lnTo>
                    <a:lnTo>
                      <a:pt x="337" y="1324"/>
                    </a:lnTo>
                    <a:lnTo>
                      <a:pt x="215" y="1370"/>
                    </a:lnTo>
                    <a:lnTo>
                      <a:pt x="138" y="1416"/>
                    </a:lnTo>
                    <a:lnTo>
                      <a:pt x="76" y="1416"/>
                    </a:lnTo>
                    <a:lnTo>
                      <a:pt x="46" y="1400"/>
                    </a:lnTo>
                    <a:lnTo>
                      <a:pt x="30" y="1370"/>
                    </a:lnTo>
                    <a:lnTo>
                      <a:pt x="0" y="1354"/>
                    </a:lnTo>
                    <a:lnTo>
                      <a:pt x="0" y="1339"/>
                    </a:lnTo>
                    <a:lnTo>
                      <a:pt x="30" y="1308"/>
                    </a:lnTo>
                    <a:lnTo>
                      <a:pt x="138" y="1308"/>
                    </a:lnTo>
                    <a:lnTo>
                      <a:pt x="199" y="1277"/>
                    </a:lnTo>
                    <a:lnTo>
                      <a:pt x="261" y="1262"/>
                    </a:lnTo>
                    <a:lnTo>
                      <a:pt x="261" y="877"/>
                    </a:lnTo>
                    <a:lnTo>
                      <a:pt x="245" y="800"/>
                    </a:lnTo>
                    <a:lnTo>
                      <a:pt x="245" y="754"/>
                    </a:lnTo>
                    <a:lnTo>
                      <a:pt x="230" y="724"/>
                    </a:lnTo>
                    <a:lnTo>
                      <a:pt x="184" y="739"/>
                    </a:lnTo>
                    <a:lnTo>
                      <a:pt x="138" y="739"/>
                    </a:lnTo>
                    <a:lnTo>
                      <a:pt x="107" y="754"/>
                    </a:lnTo>
                    <a:lnTo>
                      <a:pt x="76" y="754"/>
                    </a:lnTo>
                    <a:lnTo>
                      <a:pt x="46" y="724"/>
                    </a:lnTo>
                    <a:lnTo>
                      <a:pt x="30" y="724"/>
                    </a:lnTo>
                    <a:lnTo>
                      <a:pt x="15" y="708"/>
                    </a:lnTo>
                    <a:lnTo>
                      <a:pt x="15" y="693"/>
                    </a:lnTo>
                    <a:lnTo>
                      <a:pt x="30" y="693"/>
                    </a:lnTo>
                    <a:lnTo>
                      <a:pt x="368" y="647"/>
                    </a:lnTo>
                    <a:lnTo>
                      <a:pt x="629" y="600"/>
                    </a:lnTo>
                    <a:lnTo>
                      <a:pt x="813" y="570"/>
                    </a:lnTo>
                    <a:lnTo>
                      <a:pt x="951" y="539"/>
                    </a:lnTo>
                    <a:lnTo>
                      <a:pt x="1043" y="524"/>
                    </a:lnTo>
                    <a:lnTo>
                      <a:pt x="1089" y="508"/>
                    </a:lnTo>
                    <a:close/>
                    <a:moveTo>
                      <a:pt x="782" y="77"/>
                    </a:moveTo>
                    <a:lnTo>
                      <a:pt x="675" y="108"/>
                    </a:lnTo>
                    <a:lnTo>
                      <a:pt x="552" y="124"/>
                    </a:lnTo>
                    <a:lnTo>
                      <a:pt x="429" y="154"/>
                    </a:lnTo>
                    <a:lnTo>
                      <a:pt x="429" y="170"/>
                    </a:lnTo>
                    <a:lnTo>
                      <a:pt x="445" y="200"/>
                    </a:lnTo>
                    <a:lnTo>
                      <a:pt x="445" y="231"/>
                    </a:lnTo>
                    <a:lnTo>
                      <a:pt x="460" y="277"/>
                    </a:lnTo>
                    <a:lnTo>
                      <a:pt x="598" y="247"/>
                    </a:lnTo>
                    <a:lnTo>
                      <a:pt x="690" y="216"/>
                    </a:lnTo>
                    <a:lnTo>
                      <a:pt x="752" y="216"/>
                    </a:lnTo>
                    <a:lnTo>
                      <a:pt x="767" y="231"/>
                    </a:lnTo>
                    <a:lnTo>
                      <a:pt x="798" y="231"/>
                    </a:lnTo>
                    <a:lnTo>
                      <a:pt x="798" y="262"/>
                    </a:lnTo>
                    <a:lnTo>
                      <a:pt x="752" y="277"/>
                    </a:lnTo>
                    <a:lnTo>
                      <a:pt x="644" y="293"/>
                    </a:lnTo>
                    <a:lnTo>
                      <a:pt x="475" y="324"/>
                    </a:lnTo>
                    <a:lnTo>
                      <a:pt x="460" y="324"/>
                    </a:lnTo>
                    <a:lnTo>
                      <a:pt x="475" y="370"/>
                    </a:lnTo>
                    <a:lnTo>
                      <a:pt x="475" y="400"/>
                    </a:lnTo>
                    <a:lnTo>
                      <a:pt x="491" y="416"/>
                    </a:lnTo>
                    <a:lnTo>
                      <a:pt x="491" y="431"/>
                    </a:lnTo>
                    <a:lnTo>
                      <a:pt x="629" y="400"/>
                    </a:lnTo>
                    <a:lnTo>
                      <a:pt x="736" y="370"/>
                    </a:lnTo>
                    <a:lnTo>
                      <a:pt x="813" y="370"/>
                    </a:lnTo>
                    <a:lnTo>
                      <a:pt x="828" y="339"/>
                    </a:lnTo>
                    <a:lnTo>
                      <a:pt x="844" y="293"/>
                    </a:lnTo>
                    <a:lnTo>
                      <a:pt x="874" y="231"/>
                    </a:lnTo>
                    <a:lnTo>
                      <a:pt x="905" y="139"/>
                    </a:lnTo>
                    <a:lnTo>
                      <a:pt x="905" y="124"/>
                    </a:lnTo>
                    <a:lnTo>
                      <a:pt x="890" y="93"/>
                    </a:lnTo>
                    <a:lnTo>
                      <a:pt x="874" y="77"/>
                    </a:lnTo>
                    <a:lnTo>
                      <a:pt x="782" y="77"/>
                    </a:lnTo>
                    <a:close/>
                    <a:moveTo>
                      <a:pt x="920" y="0"/>
                    </a:moveTo>
                    <a:lnTo>
                      <a:pt x="982" y="0"/>
                    </a:lnTo>
                    <a:lnTo>
                      <a:pt x="1013" y="31"/>
                    </a:lnTo>
                    <a:lnTo>
                      <a:pt x="1043" y="47"/>
                    </a:lnTo>
                    <a:lnTo>
                      <a:pt x="1089" y="93"/>
                    </a:lnTo>
                    <a:lnTo>
                      <a:pt x="1089" y="124"/>
                    </a:lnTo>
                    <a:lnTo>
                      <a:pt x="1074" y="139"/>
                    </a:lnTo>
                    <a:lnTo>
                      <a:pt x="1013" y="231"/>
                    </a:lnTo>
                    <a:lnTo>
                      <a:pt x="966" y="354"/>
                    </a:lnTo>
                    <a:lnTo>
                      <a:pt x="920" y="447"/>
                    </a:lnTo>
                    <a:lnTo>
                      <a:pt x="874" y="493"/>
                    </a:lnTo>
                    <a:lnTo>
                      <a:pt x="859" y="493"/>
                    </a:lnTo>
                    <a:lnTo>
                      <a:pt x="844" y="477"/>
                    </a:lnTo>
                    <a:lnTo>
                      <a:pt x="813" y="416"/>
                    </a:lnTo>
                    <a:lnTo>
                      <a:pt x="798" y="431"/>
                    </a:lnTo>
                    <a:lnTo>
                      <a:pt x="644" y="462"/>
                    </a:lnTo>
                    <a:lnTo>
                      <a:pt x="537" y="477"/>
                    </a:lnTo>
                    <a:lnTo>
                      <a:pt x="506" y="477"/>
                    </a:lnTo>
                    <a:lnTo>
                      <a:pt x="506" y="508"/>
                    </a:lnTo>
                    <a:lnTo>
                      <a:pt x="491" y="508"/>
                    </a:lnTo>
                    <a:lnTo>
                      <a:pt x="429" y="447"/>
                    </a:lnTo>
                    <a:lnTo>
                      <a:pt x="429" y="400"/>
                    </a:lnTo>
                    <a:lnTo>
                      <a:pt x="383" y="247"/>
                    </a:lnTo>
                    <a:lnTo>
                      <a:pt x="353" y="154"/>
                    </a:lnTo>
                    <a:lnTo>
                      <a:pt x="322" y="108"/>
                    </a:lnTo>
                    <a:lnTo>
                      <a:pt x="322" y="93"/>
                    </a:lnTo>
                    <a:lnTo>
                      <a:pt x="414" y="93"/>
                    </a:lnTo>
                    <a:lnTo>
                      <a:pt x="567" y="62"/>
                    </a:lnTo>
                    <a:lnTo>
                      <a:pt x="859" y="16"/>
                    </a:lnTo>
                    <a:lnTo>
                      <a:pt x="890" y="16"/>
                    </a:lnTo>
                    <a:lnTo>
                      <a:pt x="9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2" name="Freeform 18"/>
              <p:cNvSpPr>
                <a:spLocks noEditPoints="1"/>
              </p:cNvSpPr>
              <p:nvPr/>
            </p:nvSpPr>
            <p:spPr bwMode="auto">
              <a:xfrm>
                <a:off x="19723" y="2698"/>
                <a:ext cx="1504" cy="1477"/>
              </a:xfrm>
              <a:custGeom>
                <a:avLst/>
                <a:gdLst/>
                <a:ahLst/>
                <a:cxnLst>
                  <a:cxn ang="0">
                    <a:pos x="859" y="1200"/>
                  </a:cxn>
                  <a:cxn ang="0">
                    <a:pos x="1043" y="1446"/>
                  </a:cxn>
                  <a:cxn ang="0">
                    <a:pos x="798" y="1262"/>
                  </a:cxn>
                  <a:cxn ang="0">
                    <a:pos x="15" y="1062"/>
                  </a:cxn>
                  <a:cxn ang="0">
                    <a:pos x="153" y="1200"/>
                  </a:cxn>
                  <a:cxn ang="0">
                    <a:pos x="169" y="1338"/>
                  </a:cxn>
                  <a:cxn ang="0">
                    <a:pos x="77" y="1323"/>
                  </a:cxn>
                  <a:cxn ang="0">
                    <a:pos x="0" y="1108"/>
                  </a:cxn>
                  <a:cxn ang="0">
                    <a:pos x="245" y="985"/>
                  </a:cxn>
                  <a:cxn ang="0">
                    <a:pos x="368" y="1138"/>
                  </a:cxn>
                  <a:cxn ang="0">
                    <a:pos x="276" y="1108"/>
                  </a:cxn>
                  <a:cxn ang="0">
                    <a:pos x="230" y="985"/>
                  </a:cxn>
                  <a:cxn ang="0">
                    <a:pos x="506" y="923"/>
                  </a:cxn>
                  <a:cxn ang="0">
                    <a:pos x="522" y="1046"/>
                  </a:cxn>
                  <a:cxn ang="0">
                    <a:pos x="384" y="923"/>
                  </a:cxn>
                  <a:cxn ang="0">
                    <a:pos x="890" y="877"/>
                  </a:cxn>
                  <a:cxn ang="0">
                    <a:pos x="997" y="1031"/>
                  </a:cxn>
                  <a:cxn ang="0">
                    <a:pos x="844" y="954"/>
                  </a:cxn>
                  <a:cxn ang="0">
                    <a:pos x="951" y="277"/>
                  </a:cxn>
                  <a:cxn ang="0">
                    <a:pos x="783" y="292"/>
                  </a:cxn>
                  <a:cxn ang="0">
                    <a:pos x="813" y="462"/>
                  </a:cxn>
                  <a:cxn ang="0">
                    <a:pos x="921" y="492"/>
                  </a:cxn>
                  <a:cxn ang="0">
                    <a:pos x="1013" y="308"/>
                  </a:cxn>
                  <a:cxn ang="0">
                    <a:pos x="430" y="154"/>
                  </a:cxn>
                  <a:cxn ang="0">
                    <a:pos x="291" y="77"/>
                  </a:cxn>
                  <a:cxn ang="0">
                    <a:pos x="414" y="169"/>
                  </a:cxn>
                  <a:cxn ang="0">
                    <a:pos x="169" y="538"/>
                  </a:cxn>
                  <a:cxn ang="0">
                    <a:pos x="261" y="554"/>
                  </a:cxn>
                  <a:cxn ang="0">
                    <a:pos x="414" y="385"/>
                  </a:cxn>
                  <a:cxn ang="0">
                    <a:pos x="491" y="338"/>
                  </a:cxn>
                  <a:cxn ang="0">
                    <a:pos x="552" y="415"/>
                  </a:cxn>
                  <a:cxn ang="0">
                    <a:pos x="261" y="769"/>
                  </a:cxn>
                  <a:cxn ang="0">
                    <a:pos x="337" y="800"/>
                  </a:cxn>
                  <a:cxn ang="0">
                    <a:pos x="414" y="677"/>
                  </a:cxn>
                  <a:cxn ang="0">
                    <a:pos x="522" y="831"/>
                  </a:cxn>
                  <a:cxn ang="0">
                    <a:pos x="169" y="969"/>
                  </a:cxn>
                  <a:cxn ang="0">
                    <a:pos x="77" y="908"/>
                  </a:cxn>
                  <a:cxn ang="0">
                    <a:pos x="322" y="600"/>
                  </a:cxn>
                  <a:cxn ang="0">
                    <a:pos x="46" y="692"/>
                  </a:cxn>
                  <a:cxn ang="0">
                    <a:pos x="31" y="600"/>
                  </a:cxn>
                  <a:cxn ang="0">
                    <a:pos x="276" y="231"/>
                  </a:cxn>
                  <a:cxn ang="0">
                    <a:pos x="276" y="92"/>
                  </a:cxn>
                  <a:cxn ang="0">
                    <a:pos x="875" y="31"/>
                  </a:cxn>
                  <a:cxn ang="0">
                    <a:pos x="829" y="215"/>
                  </a:cxn>
                  <a:cxn ang="0">
                    <a:pos x="1043" y="200"/>
                  </a:cxn>
                  <a:cxn ang="0">
                    <a:pos x="1151" y="246"/>
                  </a:cxn>
                  <a:cxn ang="0">
                    <a:pos x="1089" y="385"/>
                  </a:cxn>
                  <a:cxn ang="0">
                    <a:pos x="1120" y="662"/>
                  </a:cxn>
                  <a:cxn ang="0">
                    <a:pos x="1442" y="800"/>
                  </a:cxn>
                  <a:cxn ang="0">
                    <a:pos x="1166" y="815"/>
                  </a:cxn>
                  <a:cxn ang="0">
                    <a:pos x="752" y="800"/>
                  </a:cxn>
                  <a:cxn ang="0">
                    <a:pos x="583" y="892"/>
                  </a:cxn>
                  <a:cxn ang="0">
                    <a:pos x="706" y="462"/>
                  </a:cxn>
                  <a:cxn ang="0">
                    <a:pos x="568" y="569"/>
                  </a:cxn>
                  <a:cxn ang="0">
                    <a:pos x="614" y="462"/>
                  </a:cxn>
                  <a:cxn ang="0">
                    <a:pos x="798" y="77"/>
                  </a:cxn>
                </a:cxnLst>
                <a:rect l="0" t="0" r="r" b="b"/>
                <a:pathLst>
                  <a:path w="1504" h="1477">
                    <a:moveTo>
                      <a:pt x="737" y="1154"/>
                    </a:moveTo>
                    <a:lnTo>
                      <a:pt x="752" y="1154"/>
                    </a:lnTo>
                    <a:lnTo>
                      <a:pt x="783" y="1169"/>
                    </a:lnTo>
                    <a:lnTo>
                      <a:pt x="859" y="1200"/>
                    </a:lnTo>
                    <a:lnTo>
                      <a:pt x="936" y="1246"/>
                    </a:lnTo>
                    <a:lnTo>
                      <a:pt x="1013" y="1323"/>
                    </a:lnTo>
                    <a:lnTo>
                      <a:pt x="1043" y="1415"/>
                    </a:lnTo>
                    <a:lnTo>
                      <a:pt x="1043" y="1446"/>
                    </a:lnTo>
                    <a:lnTo>
                      <a:pt x="1013" y="1477"/>
                    </a:lnTo>
                    <a:lnTo>
                      <a:pt x="982" y="1462"/>
                    </a:lnTo>
                    <a:lnTo>
                      <a:pt x="859" y="1338"/>
                    </a:lnTo>
                    <a:lnTo>
                      <a:pt x="798" y="1262"/>
                    </a:lnTo>
                    <a:lnTo>
                      <a:pt x="752" y="1215"/>
                    </a:lnTo>
                    <a:lnTo>
                      <a:pt x="737" y="1185"/>
                    </a:lnTo>
                    <a:lnTo>
                      <a:pt x="737" y="1154"/>
                    </a:lnTo>
                    <a:close/>
                    <a:moveTo>
                      <a:pt x="15" y="1062"/>
                    </a:moveTo>
                    <a:lnTo>
                      <a:pt x="31" y="1077"/>
                    </a:lnTo>
                    <a:lnTo>
                      <a:pt x="61" y="1092"/>
                    </a:lnTo>
                    <a:lnTo>
                      <a:pt x="123" y="1154"/>
                    </a:lnTo>
                    <a:lnTo>
                      <a:pt x="153" y="1200"/>
                    </a:lnTo>
                    <a:lnTo>
                      <a:pt x="169" y="1246"/>
                    </a:lnTo>
                    <a:lnTo>
                      <a:pt x="184" y="1277"/>
                    </a:lnTo>
                    <a:lnTo>
                      <a:pt x="184" y="1308"/>
                    </a:lnTo>
                    <a:lnTo>
                      <a:pt x="169" y="1338"/>
                    </a:lnTo>
                    <a:lnTo>
                      <a:pt x="138" y="1369"/>
                    </a:lnTo>
                    <a:lnTo>
                      <a:pt x="123" y="1369"/>
                    </a:lnTo>
                    <a:lnTo>
                      <a:pt x="92" y="1354"/>
                    </a:lnTo>
                    <a:lnTo>
                      <a:pt x="77" y="1323"/>
                    </a:lnTo>
                    <a:lnTo>
                      <a:pt x="46" y="1246"/>
                    </a:lnTo>
                    <a:lnTo>
                      <a:pt x="31" y="1185"/>
                    </a:lnTo>
                    <a:lnTo>
                      <a:pt x="15" y="1154"/>
                    </a:lnTo>
                    <a:lnTo>
                      <a:pt x="0" y="1108"/>
                    </a:lnTo>
                    <a:lnTo>
                      <a:pt x="0" y="1077"/>
                    </a:lnTo>
                    <a:lnTo>
                      <a:pt x="15" y="1062"/>
                    </a:lnTo>
                    <a:close/>
                    <a:moveTo>
                      <a:pt x="230" y="985"/>
                    </a:moveTo>
                    <a:lnTo>
                      <a:pt x="245" y="985"/>
                    </a:lnTo>
                    <a:lnTo>
                      <a:pt x="337" y="1031"/>
                    </a:lnTo>
                    <a:lnTo>
                      <a:pt x="353" y="1062"/>
                    </a:lnTo>
                    <a:lnTo>
                      <a:pt x="368" y="1077"/>
                    </a:lnTo>
                    <a:lnTo>
                      <a:pt x="368" y="1138"/>
                    </a:lnTo>
                    <a:lnTo>
                      <a:pt x="353" y="1154"/>
                    </a:lnTo>
                    <a:lnTo>
                      <a:pt x="353" y="1169"/>
                    </a:lnTo>
                    <a:lnTo>
                      <a:pt x="337" y="1169"/>
                    </a:lnTo>
                    <a:lnTo>
                      <a:pt x="276" y="1108"/>
                    </a:lnTo>
                    <a:lnTo>
                      <a:pt x="245" y="1046"/>
                    </a:lnTo>
                    <a:lnTo>
                      <a:pt x="215" y="1015"/>
                    </a:lnTo>
                    <a:lnTo>
                      <a:pt x="215" y="1000"/>
                    </a:lnTo>
                    <a:lnTo>
                      <a:pt x="230" y="985"/>
                    </a:lnTo>
                    <a:close/>
                    <a:moveTo>
                      <a:pt x="384" y="892"/>
                    </a:moveTo>
                    <a:lnTo>
                      <a:pt x="430" y="892"/>
                    </a:lnTo>
                    <a:lnTo>
                      <a:pt x="460" y="908"/>
                    </a:lnTo>
                    <a:lnTo>
                      <a:pt x="506" y="923"/>
                    </a:lnTo>
                    <a:lnTo>
                      <a:pt x="552" y="969"/>
                    </a:lnTo>
                    <a:lnTo>
                      <a:pt x="552" y="1031"/>
                    </a:lnTo>
                    <a:lnTo>
                      <a:pt x="537" y="1046"/>
                    </a:lnTo>
                    <a:lnTo>
                      <a:pt x="522" y="1046"/>
                    </a:lnTo>
                    <a:lnTo>
                      <a:pt x="491" y="1031"/>
                    </a:lnTo>
                    <a:lnTo>
                      <a:pt x="476" y="1031"/>
                    </a:lnTo>
                    <a:lnTo>
                      <a:pt x="445" y="985"/>
                    </a:lnTo>
                    <a:lnTo>
                      <a:pt x="384" y="923"/>
                    </a:lnTo>
                    <a:lnTo>
                      <a:pt x="384" y="892"/>
                    </a:lnTo>
                    <a:close/>
                    <a:moveTo>
                      <a:pt x="783" y="862"/>
                    </a:moveTo>
                    <a:lnTo>
                      <a:pt x="813" y="862"/>
                    </a:lnTo>
                    <a:lnTo>
                      <a:pt x="890" y="877"/>
                    </a:lnTo>
                    <a:lnTo>
                      <a:pt x="936" y="908"/>
                    </a:lnTo>
                    <a:lnTo>
                      <a:pt x="967" y="923"/>
                    </a:lnTo>
                    <a:lnTo>
                      <a:pt x="997" y="969"/>
                    </a:lnTo>
                    <a:lnTo>
                      <a:pt x="997" y="1031"/>
                    </a:lnTo>
                    <a:lnTo>
                      <a:pt x="982" y="1046"/>
                    </a:lnTo>
                    <a:lnTo>
                      <a:pt x="951" y="1046"/>
                    </a:lnTo>
                    <a:lnTo>
                      <a:pt x="890" y="985"/>
                    </a:lnTo>
                    <a:lnTo>
                      <a:pt x="844" y="954"/>
                    </a:lnTo>
                    <a:lnTo>
                      <a:pt x="798" y="908"/>
                    </a:lnTo>
                    <a:lnTo>
                      <a:pt x="783" y="908"/>
                    </a:lnTo>
                    <a:lnTo>
                      <a:pt x="783" y="862"/>
                    </a:lnTo>
                    <a:close/>
                    <a:moveTo>
                      <a:pt x="951" y="277"/>
                    </a:moveTo>
                    <a:lnTo>
                      <a:pt x="921" y="292"/>
                    </a:lnTo>
                    <a:lnTo>
                      <a:pt x="875" y="308"/>
                    </a:lnTo>
                    <a:lnTo>
                      <a:pt x="813" y="308"/>
                    </a:lnTo>
                    <a:lnTo>
                      <a:pt x="783" y="292"/>
                    </a:lnTo>
                    <a:lnTo>
                      <a:pt x="767" y="323"/>
                    </a:lnTo>
                    <a:lnTo>
                      <a:pt x="706" y="385"/>
                    </a:lnTo>
                    <a:lnTo>
                      <a:pt x="767" y="431"/>
                    </a:lnTo>
                    <a:lnTo>
                      <a:pt x="813" y="462"/>
                    </a:lnTo>
                    <a:lnTo>
                      <a:pt x="844" y="492"/>
                    </a:lnTo>
                    <a:lnTo>
                      <a:pt x="875" y="508"/>
                    </a:lnTo>
                    <a:lnTo>
                      <a:pt x="890" y="523"/>
                    </a:lnTo>
                    <a:lnTo>
                      <a:pt x="921" y="492"/>
                    </a:lnTo>
                    <a:lnTo>
                      <a:pt x="936" y="446"/>
                    </a:lnTo>
                    <a:lnTo>
                      <a:pt x="951" y="415"/>
                    </a:lnTo>
                    <a:lnTo>
                      <a:pt x="982" y="369"/>
                    </a:lnTo>
                    <a:lnTo>
                      <a:pt x="1013" y="308"/>
                    </a:lnTo>
                    <a:lnTo>
                      <a:pt x="1013" y="292"/>
                    </a:lnTo>
                    <a:lnTo>
                      <a:pt x="997" y="277"/>
                    </a:lnTo>
                    <a:lnTo>
                      <a:pt x="951" y="277"/>
                    </a:lnTo>
                    <a:close/>
                    <a:moveTo>
                      <a:pt x="430" y="154"/>
                    </a:moveTo>
                    <a:lnTo>
                      <a:pt x="430" y="185"/>
                    </a:lnTo>
                    <a:lnTo>
                      <a:pt x="414" y="169"/>
                    </a:lnTo>
                    <a:lnTo>
                      <a:pt x="430" y="154"/>
                    </a:lnTo>
                    <a:close/>
                    <a:moveTo>
                      <a:pt x="291" y="77"/>
                    </a:moveTo>
                    <a:lnTo>
                      <a:pt x="307" y="77"/>
                    </a:lnTo>
                    <a:lnTo>
                      <a:pt x="368" y="108"/>
                    </a:lnTo>
                    <a:lnTo>
                      <a:pt x="399" y="138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68" y="262"/>
                    </a:lnTo>
                    <a:lnTo>
                      <a:pt x="276" y="369"/>
                    </a:lnTo>
                    <a:lnTo>
                      <a:pt x="169" y="538"/>
                    </a:lnTo>
                    <a:lnTo>
                      <a:pt x="169" y="554"/>
                    </a:lnTo>
                    <a:lnTo>
                      <a:pt x="199" y="569"/>
                    </a:lnTo>
                    <a:lnTo>
                      <a:pt x="230" y="554"/>
                    </a:lnTo>
                    <a:lnTo>
                      <a:pt x="261" y="554"/>
                    </a:lnTo>
                    <a:lnTo>
                      <a:pt x="307" y="538"/>
                    </a:lnTo>
                    <a:lnTo>
                      <a:pt x="353" y="538"/>
                    </a:lnTo>
                    <a:lnTo>
                      <a:pt x="384" y="477"/>
                    </a:lnTo>
                    <a:lnTo>
                      <a:pt x="414" y="385"/>
                    </a:lnTo>
                    <a:lnTo>
                      <a:pt x="414" y="338"/>
                    </a:lnTo>
                    <a:lnTo>
                      <a:pt x="430" y="323"/>
                    </a:lnTo>
                    <a:lnTo>
                      <a:pt x="476" y="323"/>
                    </a:lnTo>
                    <a:lnTo>
                      <a:pt x="491" y="338"/>
                    </a:lnTo>
                    <a:lnTo>
                      <a:pt x="522" y="354"/>
                    </a:lnTo>
                    <a:lnTo>
                      <a:pt x="537" y="369"/>
                    </a:lnTo>
                    <a:lnTo>
                      <a:pt x="552" y="400"/>
                    </a:lnTo>
                    <a:lnTo>
                      <a:pt x="552" y="415"/>
                    </a:lnTo>
                    <a:lnTo>
                      <a:pt x="491" y="477"/>
                    </a:lnTo>
                    <a:lnTo>
                      <a:pt x="414" y="569"/>
                    </a:lnTo>
                    <a:lnTo>
                      <a:pt x="337" y="677"/>
                    </a:lnTo>
                    <a:lnTo>
                      <a:pt x="261" y="769"/>
                    </a:lnTo>
                    <a:lnTo>
                      <a:pt x="215" y="831"/>
                    </a:lnTo>
                    <a:lnTo>
                      <a:pt x="215" y="846"/>
                    </a:lnTo>
                    <a:lnTo>
                      <a:pt x="230" y="846"/>
                    </a:lnTo>
                    <a:lnTo>
                      <a:pt x="337" y="800"/>
                    </a:lnTo>
                    <a:lnTo>
                      <a:pt x="430" y="769"/>
                    </a:lnTo>
                    <a:lnTo>
                      <a:pt x="399" y="708"/>
                    </a:lnTo>
                    <a:lnTo>
                      <a:pt x="399" y="677"/>
                    </a:lnTo>
                    <a:lnTo>
                      <a:pt x="414" y="677"/>
                    </a:lnTo>
                    <a:lnTo>
                      <a:pt x="476" y="708"/>
                    </a:lnTo>
                    <a:lnTo>
                      <a:pt x="537" y="769"/>
                    </a:lnTo>
                    <a:lnTo>
                      <a:pt x="537" y="815"/>
                    </a:lnTo>
                    <a:lnTo>
                      <a:pt x="522" y="831"/>
                    </a:lnTo>
                    <a:lnTo>
                      <a:pt x="476" y="831"/>
                    </a:lnTo>
                    <a:lnTo>
                      <a:pt x="445" y="800"/>
                    </a:lnTo>
                    <a:lnTo>
                      <a:pt x="307" y="877"/>
                    </a:lnTo>
                    <a:lnTo>
                      <a:pt x="169" y="969"/>
                    </a:lnTo>
                    <a:lnTo>
                      <a:pt x="138" y="985"/>
                    </a:lnTo>
                    <a:lnTo>
                      <a:pt x="123" y="985"/>
                    </a:lnTo>
                    <a:lnTo>
                      <a:pt x="77" y="938"/>
                    </a:lnTo>
                    <a:lnTo>
                      <a:pt x="77" y="908"/>
                    </a:lnTo>
                    <a:lnTo>
                      <a:pt x="138" y="846"/>
                    </a:lnTo>
                    <a:lnTo>
                      <a:pt x="261" y="692"/>
                    </a:lnTo>
                    <a:lnTo>
                      <a:pt x="307" y="631"/>
                    </a:lnTo>
                    <a:lnTo>
                      <a:pt x="322" y="600"/>
                    </a:lnTo>
                    <a:lnTo>
                      <a:pt x="184" y="631"/>
                    </a:lnTo>
                    <a:lnTo>
                      <a:pt x="107" y="677"/>
                    </a:lnTo>
                    <a:lnTo>
                      <a:pt x="77" y="692"/>
                    </a:lnTo>
                    <a:lnTo>
                      <a:pt x="46" y="692"/>
                    </a:lnTo>
                    <a:lnTo>
                      <a:pt x="31" y="677"/>
                    </a:lnTo>
                    <a:lnTo>
                      <a:pt x="15" y="646"/>
                    </a:lnTo>
                    <a:lnTo>
                      <a:pt x="15" y="631"/>
                    </a:lnTo>
                    <a:lnTo>
                      <a:pt x="31" y="600"/>
                    </a:lnTo>
                    <a:lnTo>
                      <a:pt x="123" y="508"/>
                    </a:lnTo>
                    <a:lnTo>
                      <a:pt x="153" y="462"/>
                    </a:lnTo>
                    <a:lnTo>
                      <a:pt x="230" y="338"/>
                    </a:lnTo>
                    <a:lnTo>
                      <a:pt x="276" y="231"/>
                    </a:lnTo>
                    <a:lnTo>
                      <a:pt x="291" y="154"/>
                    </a:lnTo>
                    <a:lnTo>
                      <a:pt x="291" y="138"/>
                    </a:lnTo>
                    <a:lnTo>
                      <a:pt x="276" y="108"/>
                    </a:lnTo>
                    <a:lnTo>
                      <a:pt x="276" y="92"/>
                    </a:lnTo>
                    <a:lnTo>
                      <a:pt x="291" y="77"/>
                    </a:lnTo>
                    <a:close/>
                    <a:moveTo>
                      <a:pt x="783" y="0"/>
                    </a:moveTo>
                    <a:lnTo>
                      <a:pt x="813" y="0"/>
                    </a:lnTo>
                    <a:lnTo>
                      <a:pt x="875" y="31"/>
                    </a:lnTo>
                    <a:lnTo>
                      <a:pt x="905" y="62"/>
                    </a:lnTo>
                    <a:lnTo>
                      <a:pt x="921" y="92"/>
                    </a:lnTo>
                    <a:lnTo>
                      <a:pt x="890" y="123"/>
                    </a:lnTo>
                    <a:lnTo>
                      <a:pt x="829" y="215"/>
                    </a:lnTo>
                    <a:lnTo>
                      <a:pt x="798" y="277"/>
                    </a:lnTo>
                    <a:lnTo>
                      <a:pt x="936" y="246"/>
                    </a:lnTo>
                    <a:lnTo>
                      <a:pt x="1013" y="215"/>
                    </a:lnTo>
                    <a:lnTo>
                      <a:pt x="1043" y="200"/>
                    </a:lnTo>
                    <a:lnTo>
                      <a:pt x="1074" y="200"/>
                    </a:lnTo>
                    <a:lnTo>
                      <a:pt x="1105" y="215"/>
                    </a:lnTo>
                    <a:lnTo>
                      <a:pt x="1120" y="231"/>
                    </a:lnTo>
                    <a:lnTo>
                      <a:pt x="1151" y="246"/>
                    </a:lnTo>
                    <a:lnTo>
                      <a:pt x="1182" y="246"/>
                    </a:lnTo>
                    <a:lnTo>
                      <a:pt x="1197" y="262"/>
                    </a:lnTo>
                    <a:lnTo>
                      <a:pt x="1197" y="277"/>
                    </a:lnTo>
                    <a:lnTo>
                      <a:pt x="1089" y="385"/>
                    </a:lnTo>
                    <a:lnTo>
                      <a:pt x="951" y="569"/>
                    </a:lnTo>
                    <a:lnTo>
                      <a:pt x="1013" y="600"/>
                    </a:lnTo>
                    <a:lnTo>
                      <a:pt x="1059" y="631"/>
                    </a:lnTo>
                    <a:lnTo>
                      <a:pt x="1120" y="662"/>
                    </a:lnTo>
                    <a:lnTo>
                      <a:pt x="1289" y="723"/>
                    </a:lnTo>
                    <a:lnTo>
                      <a:pt x="1473" y="769"/>
                    </a:lnTo>
                    <a:lnTo>
                      <a:pt x="1504" y="785"/>
                    </a:lnTo>
                    <a:lnTo>
                      <a:pt x="1442" y="800"/>
                    </a:lnTo>
                    <a:lnTo>
                      <a:pt x="1335" y="815"/>
                    </a:lnTo>
                    <a:lnTo>
                      <a:pt x="1212" y="831"/>
                    </a:lnTo>
                    <a:lnTo>
                      <a:pt x="1228" y="846"/>
                    </a:lnTo>
                    <a:lnTo>
                      <a:pt x="1166" y="815"/>
                    </a:lnTo>
                    <a:lnTo>
                      <a:pt x="1059" y="738"/>
                    </a:lnTo>
                    <a:lnTo>
                      <a:pt x="921" y="631"/>
                    </a:lnTo>
                    <a:lnTo>
                      <a:pt x="813" y="754"/>
                    </a:lnTo>
                    <a:lnTo>
                      <a:pt x="752" y="800"/>
                    </a:lnTo>
                    <a:lnTo>
                      <a:pt x="706" y="846"/>
                    </a:lnTo>
                    <a:lnTo>
                      <a:pt x="660" y="877"/>
                    </a:lnTo>
                    <a:lnTo>
                      <a:pt x="629" y="892"/>
                    </a:lnTo>
                    <a:lnTo>
                      <a:pt x="583" y="892"/>
                    </a:lnTo>
                    <a:lnTo>
                      <a:pt x="875" y="600"/>
                    </a:lnTo>
                    <a:lnTo>
                      <a:pt x="813" y="554"/>
                    </a:lnTo>
                    <a:lnTo>
                      <a:pt x="737" y="477"/>
                    </a:lnTo>
                    <a:lnTo>
                      <a:pt x="706" y="462"/>
                    </a:lnTo>
                    <a:lnTo>
                      <a:pt x="706" y="446"/>
                    </a:lnTo>
                    <a:lnTo>
                      <a:pt x="660" y="492"/>
                    </a:lnTo>
                    <a:lnTo>
                      <a:pt x="629" y="538"/>
                    </a:lnTo>
                    <a:lnTo>
                      <a:pt x="568" y="569"/>
                    </a:lnTo>
                    <a:lnTo>
                      <a:pt x="552" y="569"/>
                    </a:lnTo>
                    <a:lnTo>
                      <a:pt x="552" y="554"/>
                    </a:lnTo>
                    <a:lnTo>
                      <a:pt x="568" y="523"/>
                    </a:lnTo>
                    <a:lnTo>
                      <a:pt x="614" y="462"/>
                    </a:lnTo>
                    <a:lnTo>
                      <a:pt x="675" y="369"/>
                    </a:lnTo>
                    <a:lnTo>
                      <a:pt x="737" y="262"/>
                    </a:lnTo>
                    <a:lnTo>
                      <a:pt x="783" y="169"/>
                    </a:lnTo>
                    <a:lnTo>
                      <a:pt x="798" y="77"/>
                    </a:lnTo>
                    <a:lnTo>
                      <a:pt x="798" y="46"/>
                    </a:lnTo>
                    <a:lnTo>
                      <a:pt x="783" y="31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3" name="Freeform 19"/>
              <p:cNvSpPr>
                <a:spLocks noEditPoints="1"/>
              </p:cNvSpPr>
              <p:nvPr/>
            </p:nvSpPr>
            <p:spPr bwMode="auto">
              <a:xfrm>
                <a:off x="21411" y="2606"/>
                <a:ext cx="1519" cy="1615"/>
              </a:xfrm>
              <a:custGeom>
                <a:avLst/>
                <a:gdLst/>
                <a:ahLst/>
                <a:cxnLst>
                  <a:cxn ang="0">
                    <a:pos x="706" y="461"/>
                  </a:cxn>
                  <a:cxn ang="0">
                    <a:pos x="706" y="507"/>
                  </a:cxn>
                  <a:cxn ang="0">
                    <a:pos x="691" y="584"/>
                  </a:cxn>
                  <a:cxn ang="0">
                    <a:pos x="1074" y="507"/>
                  </a:cxn>
                  <a:cxn ang="0">
                    <a:pos x="1397" y="461"/>
                  </a:cxn>
                  <a:cxn ang="0">
                    <a:pos x="1504" y="538"/>
                  </a:cxn>
                  <a:cxn ang="0">
                    <a:pos x="1504" y="600"/>
                  </a:cxn>
                  <a:cxn ang="0">
                    <a:pos x="706" y="630"/>
                  </a:cxn>
                  <a:cxn ang="0">
                    <a:pos x="522" y="784"/>
                  </a:cxn>
                  <a:cxn ang="0">
                    <a:pos x="460" y="877"/>
                  </a:cxn>
                  <a:cxn ang="0">
                    <a:pos x="583" y="877"/>
                  </a:cxn>
                  <a:cxn ang="0">
                    <a:pos x="737" y="861"/>
                  </a:cxn>
                  <a:cxn ang="0">
                    <a:pos x="691" y="692"/>
                  </a:cxn>
                  <a:cxn ang="0">
                    <a:pos x="844" y="707"/>
                  </a:cxn>
                  <a:cxn ang="0">
                    <a:pos x="844" y="800"/>
                  </a:cxn>
                  <a:cxn ang="0">
                    <a:pos x="967" y="830"/>
                  </a:cxn>
                  <a:cxn ang="0">
                    <a:pos x="1090" y="800"/>
                  </a:cxn>
                  <a:cxn ang="0">
                    <a:pos x="1166" y="800"/>
                  </a:cxn>
                  <a:cxn ang="0">
                    <a:pos x="1228" y="877"/>
                  </a:cxn>
                  <a:cxn ang="0">
                    <a:pos x="1197" y="1169"/>
                  </a:cxn>
                  <a:cxn ang="0">
                    <a:pos x="1105" y="1338"/>
                  </a:cxn>
                  <a:cxn ang="0">
                    <a:pos x="1044" y="1246"/>
                  </a:cxn>
                  <a:cxn ang="0">
                    <a:pos x="1074" y="1154"/>
                  </a:cxn>
                  <a:cxn ang="0">
                    <a:pos x="1105" y="1000"/>
                  </a:cxn>
                  <a:cxn ang="0">
                    <a:pos x="1059" y="846"/>
                  </a:cxn>
                  <a:cxn ang="0">
                    <a:pos x="844" y="1138"/>
                  </a:cxn>
                  <a:cxn ang="0">
                    <a:pos x="798" y="1584"/>
                  </a:cxn>
                  <a:cxn ang="0">
                    <a:pos x="767" y="1600"/>
                  </a:cxn>
                  <a:cxn ang="0">
                    <a:pos x="737" y="1354"/>
                  </a:cxn>
                  <a:cxn ang="0">
                    <a:pos x="691" y="938"/>
                  </a:cxn>
                  <a:cxn ang="0">
                    <a:pos x="568" y="969"/>
                  </a:cxn>
                  <a:cxn ang="0">
                    <a:pos x="537" y="1307"/>
                  </a:cxn>
                  <a:cxn ang="0">
                    <a:pos x="460" y="1323"/>
                  </a:cxn>
                  <a:cxn ang="0">
                    <a:pos x="445" y="1200"/>
                  </a:cxn>
                  <a:cxn ang="0">
                    <a:pos x="460" y="1030"/>
                  </a:cxn>
                  <a:cxn ang="0">
                    <a:pos x="353" y="1030"/>
                  </a:cxn>
                  <a:cxn ang="0">
                    <a:pos x="92" y="1230"/>
                  </a:cxn>
                  <a:cxn ang="0">
                    <a:pos x="276" y="1000"/>
                  </a:cxn>
                  <a:cxn ang="0">
                    <a:pos x="322" y="707"/>
                  </a:cxn>
                  <a:cxn ang="0">
                    <a:pos x="77" y="754"/>
                  </a:cxn>
                  <a:cxn ang="0">
                    <a:pos x="15" y="677"/>
                  </a:cxn>
                  <a:cxn ang="0">
                    <a:pos x="292" y="646"/>
                  </a:cxn>
                  <a:cxn ang="0">
                    <a:pos x="568" y="523"/>
                  </a:cxn>
                  <a:cxn ang="0">
                    <a:pos x="583" y="461"/>
                  </a:cxn>
                  <a:cxn ang="0">
                    <a:pos x="890" y="0"/>
                  </a:cxn>
                  <a:cxn ang="0">
                    <a:pos x="982" y="107"/>
                  </a:cxn>
                  <a:cxn ang="0">
                    <a:pos x="951" y="138"/>
                  </a:cxn>
                  <a:cxn ang="0">
                    <a:pos x="859" y="230"/>
                  </a:cxn>
                  <a:cxn ang="0">
                    <a:pos x="1059" y="307"/>
                  </a:cxn>
                  <a:cxn ang="0">
                    <a:pos x="1090" y="430"/>
                  </a:cxn>
                  <a:cxn ang="0">
                    <a:pos x="783" y="292"/>
                  </a:cxn>
                  <a:cxn ang="0">
                    <a:pos x="522" y="461"/>
                  </a:cxn>
                  <a:cxn ang="0">
                    <a:pos x="430" y="461"/>
                  </a:cxn>
                  <a:cxn ang="0">
                    <a:pos x="476" y="184"/>
                  </a:cxn>
                  <a:cxn ang="0">
                    <a:pos x="445" y="154"/>
                  </a:cxn>
                  <a:cxn ang="0">
                    <a:pos x="583" y="169"/>
                  </a:cxn>
                  <a:cxn ang="0">
                    <a:pos x="813" y="107"/>
                  </a:cxn>
                </a:cxnLst>
                <a:rect l="0" t="0" r="r" b="b"/>
                <a:pathLst>
                  <a:path w="1519" h="1615">
                    <a:moveTo>
                      <a:pt x="599" y="446"/>
                    </a:moveTo>
                    <a:lnTo>
                      <a:pt x="675" y="446"/>
                    </a:lnTo>
                    <a:lnTo>
                      <a:pt x="706" y="461"/>
                    </a:lnTo>
                    <a:lnTo>
                      <a:pt x="721" y="477"/>
                    </a:lnTo>
                    <a:lnTo>
                      <a:pt x="721" y="492"/>
                    </a:lnTo>
                    <a:lnTo>
                      <a:pt x="706" y="507"/>
                    </a:lnTo>
                    <a:lnTo>
                      <a:pt x="691" y="538"/>
                    </a:lnTo>
                    <a:lnTo>
                      <a:pt x="660" y="584"/>
                    </a:lnTo>
                    <a:lnTo>
                      <a:pt x="691" y="584"/>
                    </a:lnTo>
                    <a:lnTo>
                      <a:pt x="798" y="554"/>
                    </a:lnTo>
                    <a:lnTo>
                      <a:pt x="936" y="538"/>
                    </a:lnTo>
                    <a:lnTo>
                      <a:pt x="1074" y="507"/>
                    </a:lnTo>
                    <a:lnTo>
                      <a:pt x="1212" y="492"/>
                    </a:lnTo>
                    <a:lnTo>
                      <a:pt x="1320" y="461"/>
                    </a:lnTo>
                    <a:lnTo>
                      <a:pt x="1397" y="461"/>
                    </a:lnTo>
                    <a:lnTo>
                      <a:pt x="1443" y="492"/>
                    </a:lnTo>
                    <a:lnTo>
                      <a:pt x="1473" y="507"/>
                    </a:lnTo>
                    <a:lnTo>
                      <a:pt x="1504" y="538"/>
                    </a:lnTo>
                    <a:lnTo>
                      <a:pt x="1519" y="569"/>
                    </a:lnTo>
                    <a:lnTo>
                      <a:pt x="1519" y="584"/>
                    </a:lnTo>
                    <a:lnTo>
                      <a:pt x="1504" y="600"/>
                    </a:lnTo>
                    <a:lnTo>
                      <a:pt x="1151" y="600"/>
                    </a:lnTo>
                    <a:lnTo>
                      <a:pt x="890" y="615"/>
                    </a:lnTo>
                    <a:lnTo>
                      <a:pt x="706" y="630"/>
                    </a:lnTo>
                    <a:lnTo>
                      <a:pt x="614" y="646"/>
                    </a:lnTo>
                    <a:lnTo>
                      <a:pt x="568" y="723"/>
                    </a:lnTo>
                    <a:lnTo>
                      <a:pt x="522" y="784"/>
                    </a:lnTo>
                    <a:lnTo>
                      <a:pt x="491" y="830"/>
                    </a:lnTo>
                    <a:lnTo>
                      <a:pt x="476" y="861"/>
                    </a:lnTo>
                    <a:lnTo>
                      <a:pt x="460" y="877"/>
                    </a:lnTo>
                    <a:lnTo>
                      <a:pt x="476" y="877"/>
                    </a:lnTo>
                    <a:lnTo>
                      <a:pt x="506" y="892"/>
                    </a:lnTo>
                    <a:lnTo>
                      <a:pt x="583" y="877"/>
                    </a:lnTo>
                    <a:lnTo>
                      <a:pt x="645" y="877"/>
                    </a:lnTo>
                    <a:lnTo>
                      <a:pt x="675" y="861"/>
                    </a:lnTo>
                    <a:lnTo>
                      <a:pt x="737" y="861"/>
                    </a:lnTo>
                    <a:lnTo>
                      <a:pt x="737" y="800"/>
                    </a:lnTo>
                    <a:lnTo>
                      <a:pt x="706" y="707"/>
                    </a:lnTo>
                    <a:lnTo>
                      <a:pt x="691" y="692"/>
                    </a:lnTo>
                    <a:lnTo>
                      <a:pt x="691" y="677"/>
                    </a:lnTo>
                    <a:lnTo>
                      <a:pt x="752" y="677"/>
                    </a:lnTo>
                    <a:lnTo>
                      <a:pt x="844" y="707"/>
                    </a:lnTo>
                    <a:lnTo>
                      <a:pt x="859" y="723"/>
                    </a:lnTo>
                    <a:lnTo>
                      <a:pt x="859" y="769"/>
                    </a:lnTo>
                    <a:lnTo>
                      <a:pt x="844" y="800"/>
                    </a:lnTo>
                    <a:lnTo>
                      <a:pt x="844" y="846"/>
                    </a:lnTo>
                    <a:lnTo>
                      <a:pt x="905" y="830"/>
                    </a:lnTo>
                    <a:lnTo>
                      <a:pt x="967" y="830"/>
                    </a:lnTo>
                    <a:lnTo>
                      <a:pt x="1028" y="815"/>
                    </a:lnTo>
                    <a:lnTo>
                      <a:pt x="1074" y="800"/>
                    </a:lnTo>
                    <a:lnTo>
                      <a:pt x="1090" y="800"/>
                    </a:lnTo>
                    <a:lnTo>
                      <a:pt x="1090" y="784"/>
                    </a:lnTo>
                    <a:lnTo>
                      <a:pt x="1136" y="784"/>
                    </a:lnTo>
                    <a:lnTo>
                      <a:pt x="1166" y="800"/>
                    </a:lnTo>
                    <a:lnTo>
                      <a:pt x="1212" y="815"/>
                    </a:lnTo>
                    <a:lnTo>
                      <a:pt x="1243" y="846"/>
                    </a:lnTo>
                    <a:lnTo>
                      <a:pt x="1228" y="877"/>
                    </a:lnTo>
                    <a:lnTo>
                      <a:pt x="1212" y="923"/>
                    </a:lnTo>
                    <a:lnTo>
                      <a:pt x="1197" y="1015"/>
                    </a:lnTo>
                    <a:lnTo>
                      <a:pt x="1197" y="1169"/>
                    </a:lnTo>
                    <a:lnTo>
                      <a:pt x="1151" y="1307"/>
                    </a:lnTo>
                    <a:lnTo>
                      <a:pt x="1120" y="1323"/>
                    </a:lnTo>
                    <a:lnTo>
                      <a:pt x="1105" y="1338"/>
                    </a:lnTo>
                    <a:lnTo>
                      <a:pt x="1090" y="1323"/>
                    </a:lnTo>
                    <a:lnTo>
                      <a:pt x="1074" y="1292"/>
                    </a:lnTo>
                    <a:lnTo>
                      <a:pt x="1044" y="1246"/>
                    </a:lnTo>
                    <a:lnTo>
                      <a:pt x="967" y="1169"/>
                    </a:lnTo>
                    <a:lnTo>
                      <a:pt x="967" y="1154"/>
                    </a:lnTo>
                    <a:lnTo>
                      <a:pt x="1074" y="1154"/>
                    </a:lnTo>
                    <a:lnTo>
                      <a:pt x="1090" y="1138"/>
                    </a:lnTo>
                    <a:lnTo>
                      <a:pt x="1090" y="1046"/>
                    </a:lnTo>
                    <a:lnTo>
                      <a:pt x="1105" y="1000"/>
                    </a:lnTo>
                    <a:lnTo>
                      <a:pt x="1105" y="877"/>
                    </a:lnTo>
                    <a:lnTo>
                      <a:pt x="1090" y="861"/>
                    </a:lnTo>
                    <a:lnTo>
                      <a:pt x="1059" y="846"/>
                    </a:lnTo>
                    <a:lnTo>
                      <a:pt x="890" y="846"/>
                    </a:lnTo>
                    <a:lnTo>
                      <a:pt x="844" y="861"/>
                    </a:lnTo>
                    <a:lnTo>
                      <a:pt x="844" y="1138"/>
                    </a:lnTo>
                    <a:lnTo>
                      <a:pt x="829" y="1338"/>
                    </a:lnTo>
                    <a:lnTo>
                      <a:pt x="829" y="1492"/>
                    </a:lnTo>
                    <a:lnTo>
                      <a:pt x="798" y="1584"/>
                    </a:lnTo>
                    <a:lnTo>
                      <a:pt x="798" y="1600"/>
                    </a:lnTo>
                    <a:lnTo>
                      <a:pt x="783" y="1615"/>
                    </a:lnTo>
                    <a:lnTo>
                      <a:pt x="767" y="1600"/>
                    </a:lnTo>
                    <a:lnTo>
                      <a:pt x="752" y="1569"/>
                    </a:lnTo>
                    <a:lnTo>
                      <a:pt x="737" y="1492"/>
                    </a:lnTo>
                    <a:lnTo>
                      <a:pt x="737" y="1354"/>
                    </a:lnTo>
                    <a:lnTo>
                      <a:pt x="767" y="1400"/>
                    </a:lnTo>
                    <a:lnTo>
                      <a:pt x="767" y="923"/>
                    </a:lnTo>
                    <a:lnTo>
                      <a:pt x="691" y="938"/>
                    </a:lnTo>
                    <a:lnTo>
                      <a:pt x="629" y="938"/>
                    </a:lnTo>
                    <a:lnTo>
                      <a:pt x="583" y="954"/>
                    </a:lnTo>
                    <a:lnTo>
                      <a:pt x="568" y="969"/>
                    </a:lnTo>
                    <a:lnTo>
                      <a:pt x="552" y="969"/>
                    </a:lnTo>
                    <a:lnTo>
                      <a:pt x="552" y="1230"/>
                    </a:lnTo>
                    <a:lnTo>
                      <a:pt x="537" y="1307"/>
                    </a:lnTo>
                    <a:lnTo>
                      <a:pt x="506" y="1354"/>
                    </a:lnTo>
                    <a:lnTo>
                      <a:pt x="491" y="1354"/>
                    </a:lnTo>
                    <a:lnTo>
                      <a:pt x="460" y="1323"/>
                    </a:lnTo>
                    <a:lnTo>
                      <a:pt x="430" y="1261"/>
                    </a:lnTo>
                    <a:lnTo>
                      <a:pt x="430" y="1230"/>
                    </a:lnTo>
                    <a:lnTo>
                      <a:pt x="445" y="1200"/>
                    </a:lnTo>
                    <a:lnTo>
                      <a:pt x="445" y="1169"/>
                    </a:lnTo>
                    <a:lnTo>
                      <a:pt x="460" y="1138"/>
                    </a:lnTo>
                    <a:lnTo>
                      <a:pt x="460" y="1030"/>
                    </a:lnTo>
                    <a:lnTo>
                      <a:pt x="430" y="938"/>
                    </a:lnTo>
                    <a:lnTo>
                      <a:pt x="399" y="969"/>
                    </a:lnTo>
                    <a:lnTo>
                      <a:pt x="353" y="1030"/>
                    </a:lnTo>
                    <a:lnTo>
                      <a:pt x="276" y="1107"/>
                    </a:lnTo>
                    <a:lnTo>
                      <a:pt x="184" y="1184"/>
                    </a:lnTo>
                    <a:lnTo>
                      <a:pt x="92" y="1230"/>
                    </a:lnTo>
                    <a:lnTo>
                      <a:pt x="61" y="1230"/>
                    </a:lnTo>
                    <a:lnTo>
                      <a:pt x="77" y="1215"/>
                    </a:lnTo>
                    <a:lnTo>
                      <a:pt x="276" y="1000"/>
                    </a:lnTo>
                    <a:lnTo>
                      <a:pt x="414" y="830"/>
                    </a:lnTo>
                    <a:lnTo>
                      <a:pt x="506" y="677"/>
                    </a:lnTo>
                    <a:lnTo>
                      <a:pt x="322" y="707"/>
                    </a:lnTo>
                    <a:lnTo>
                      <a:pt x="184" y="738"/>
                    </a:lnTo>
                    <a:lnTo>
                      <a:pt x="123" y="754"/>
                    </a:lnTo>
                    <a:lnTo>
                      <a:pt x="77" y="754"/>
                    </a:lnTo>
                    <a:lnTo>
                      <a:pt x="46" y="738"/>
                    </a:lnTo>
                    <a:lnTo>
                      <a:pt x="0" y="692"/>
                    </a:lnTo>
                    <a:lnTo>
                      <a:pt x="15" y="677"/>
                    </a:lnTo>
                    <a:lnTo>
                      <a:pt x="31" y="677"/>
                    </a:lnTo>
                    <a:lnTo>
                      <a:pt x="184" y="661"/>
                    </a:lnTo>
                    <a:lnTo>
                      <a:pt x="292" y="646"/>
                    </a:lnTo>
                    <a:lnTo>
                      <a:pt x="384" y="630"/>
                    </a:lnTo>
                    <a:lnTo>
                      <a:pt x="537" y="615"/>
                    </a:lnTo>
                    <a:lnTo>
                      <a:pt x="568" y="523"/>
                    </a:lnTo>
                    <a:lnTo>
                      <a:pt x="568" y="492"/>
                    </a:lnTo>
                    <a:lnTo>
                      <a:pt x="583" y="477"/>
                    </a:lnTo>
                    <a:lnTo>
                      <a:pt x="583" y="461"/>
                    </a:lnTo>
                    <a:lnTo>
                      <a:pt x="599" y="446"/>
                    </a:lnTo>
                    <a:close/>
                    <a:moveTo>
                      <a:pt x="844" y="0"/>
                    </a:moveTo>
                    <a:lnTo>
                      <a:pt x="890" y="0"/>
                    </a:lnTo>
                    <a:lnTo>
                      <a:pt x="921" y="30"/>
                    </a:lnTo>
                    <a:lnTo>
                      <a:pt x="951" y="46"/>
                    </a:lnTo>
                    <a:lnTo>
                      <a:pt x="982" y="107"/>
                    </a:lnTo>
                    <a:lnTo>
                      <a:pt x="982" y="123"/>
                    </a:lnTo>
                    <a:lnTo>
                      <a:pt x="967" y="138"/>
                    </a:lnTo>
                    <a:lnTo>
                      <a:pt x="951" y="138"/>
                    </a:lnTo>
                    <a:lnTo>
                      <a:pt x="936" y="169"/>
                    </a:lnTo>
                    <a:lnTo>
                      <a:pt x="905" y="184"/>
                    </a:lnTo>
                    <a:lnTo>
                      <a:pt x="859" y="230"/>
                    </a:lnTo>
                    <a:lnTo>
                      <a:pt x="936" y="261"/>
                    </a:lnTo>
                    <a:lnTo>
                      <a:pt x="1013" y="277"/>
                    </a:lnTo>
                    <a:lnTo>
                      <a:pt x="1059" y="307"/>
                    </a:lnTo>
                    <a:lnTo>
                      <a:pt x="1105" y="400"/>
                    </a:lnTo>
                    <a:lnTo>
                      <a:pt x="1105" y="430"/>
                    </a:lnTo>
                    <a:lnTo>
                      <a:pt x="1090" y="430"/>
                    </a:lnTo>
                    <a:lnTo>
                      <a:pt x="1044" y="415"/>
                    </a:lnTo>
                    <a:lnTo>
                      <a:pt x="951" y="369"/>
                    </a:lnTo>
                    <a:lnTo>
                      <a:pt x="783" y="292"/>
                    </a:lnTo>
                    <a:lnTo>
                      <a:pt x="737" y="338"/>
                    </a:lnTo>
                    <a:lnTo>
                      <a:pt x="614" y="415"/>
                    </a:lnTo>
                    <a:lnTo>
                      <a:pt x="522" y="461"/>
                    </a:lnTo>
                    <a:lnTo>
                      <a:pt x="445" y="477"/>
                    </a:lnTo>
                    <a:lnTo>
                      <a:pt x="430" y="477"/>
                    </a:lnTo>
                    <a:lnTo>
                      <a:pt x="430" y="461"/>
                    </a:lnTo>
                    <a:lnTo>
                      <a:pt x="583" y="354"/>
                    </a:lnTo>
                    <a:lnTo>
                      <a:pt x="691" y="261"/>
                    </a:lnTo>
                    <a:lnTo>
                      <a:pt x="476" y="184"/>
                    </a:lnTo>
                    <a:lnTo>
                      <a:pt x="460" y="184"/>
                    </a:lnTo>
                    <a:lnTo>
                      <a:pt x="460" y="169"/>
                    </a:lnTo>
                    <a:lnTo>
                      <a:pt x="445" y="154"/>
                    </a:lnTo>
                    <a:lnTo>
                      <a:pt x="445" y="138"/>
                    </a:lnTo>
                    <a:lnTo>
                      <a:pt x="460" y="138"/>
                    </a:lnTo>
                    <a:lnTo>
                      <a:pt x="583" y="169"/>
                    </a:lnTo>
                    <a:lnTo>
                      <a:pt x="752" y="200"/>
                    </a:lnTo>
                    <a:lnTo>
                      <a:pt x="798" y="154"/>
                    </a:lnTo>
                    <a:lnTo>
                      <a:pt x="813" y="107"/>
                    </a:lnTo>
                    <a:lnTo>
                      <a:pt x="844" y="61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4" name="Freeform 20"/>
              <p:cNvSpPr>
                <a:spLocks noEditPoints="1"/>
              </p:cNvSpPr>
              <p:nvPr/>
            </p:nvSpPr>
            <p:spPr bwMode="auto">
              <a:xfrm>
                <a:off x="23237" y="2667"/>
                <a:ext cx="1443" cy="1508"/>
              </a:xfrm>
              <a:custGeom>
                <a:avLst/>
                <a:gdLst/>
                <a:ahLst/>
                <a:cxnLst>
                  <a:cxn ang="0">
                    <a:pos x="921" y="800"/>
                  </a:cxn>
                  <a:cxn ang="0">
                    <a:pos x="1028" y="862"/>
                  </a:cxn>
                  <a:cxn ang="0">
                    <a:pos x="1028" y="923"/>
                  </a:cxn>
                  <a:cxn ang="0">
                    <a:pos x="783" y="1046"/>
                  </a:cxn>
                  <a:cxn ang="0">
                    <a:pos x="998" y="1077"/>
                  </a:cxn>
                  <a:cxn ang="0">
                    <a:pos x="1075" y="1154"/>
                  </a:cxn>
                  <a:cxn ang="0">
                    <a:pos x="768" y="1369"/>
                  </a:cxn>
                  <a:cxn ang="0">
                    <a:pos x="1259" y="1308"/>
                  </a:cxn>
                  <a:cxn ang="0">
                    <a:pos x="1427" y="1400"/>
                  </a:cxn>
                  <a:cxn ang="0">
                    <a:pos x="1320" y="1446"/>
                  </a:cxn>
                  <a:cxn ang="0">
                    <a:pos x="507" y="1462"/>
                  </a:cxn>
                  <a:cxn ang="0">
                    <a:pos x="138" y="1477"/>
                  </a:cxn>
                  <a:cxn ang="0">
                    <a:pos x="184" y="1416"/>
                  </a:cxn>
                  <a:cxn ang="0">
                    <a:pos x="691" y="1216"/>
                  </a:cxn>
                  <a:cxn ang="0">
                    <a:pos x="399" y="1185"/>
                  </a:cxn>
                  <a:cxn ang="0">
                    <a:pos x="660" y="1062"/>
                  </a:cxn>
                  <a:cxn ang="0">
                    <a:pos x="430" y="1000"/>
                  </a:cxn>
                  <a:cxn ang="0">
                    <a:pos x="860" y="862"/>
                  </a:cxn>
                  <a:cxn ang="0">
                    <a:pos x="798" y="462"/>
                  </a:cxn>
                  <a:cxn ang="0">
                    <a:pos x="875" y="616"/>
                  </a:cxn>
                  <a:cxn ang="0">
                    <a:pos x="783" y="539"/>
                  </a:cxn>
                  <a:cxn ang="0">
                    <a:pos x="583" y="339"/>
                  </a:cxn>
                  <a:cxn ang="0">
                    <a:pos x="614" y="400"/>
                  </a:cxn>
                  <a:cxn ang="0">
                    <a:pos x="276" y="462"/>
                  </a:cxn>
                  <a:cxn ang="0">
                    <a:pos x="369" y="693"/>
                  </a:cxn>
                  <a:cxn ang="0">
                    <a:pos x="599" y="569"/>
                  </a:cxn>
                  <a:cxn ang="0">
                    <a:pos x="430" y="723"/>
                  </a:cxn>
                  <a:cxn ang="0">
                    <a:pos x="169" y="893"/>
                  </a:cxn>
                  <a:cxn ang="0">
                    <a:pos x="169" y="785"/>
                  </a:cxn>
                  <a:cxn ang="0">
                    <a:pos x="246" y="554"/>
                  </a:cxn>
                  <a:cxn ang="0">
                    <a:pos x="138" y="462"/>
                  </a:cxn>
                  <a:cxn ang="0">
                    <a:pos x="46" y="493"/>
                  </a:cxn>
                  <a:cxn ang="0">
                    <a:pos x="16" y="431"/>
                  </a:cxn>
                  <a:cxn ang="0">
                    <a:pos x="476" y="339"/>
                  </a:cxn>
                  <a:cxn ang="0">
                    <a:pos x="982" y="354"/>
                  </a:cxn>
                  <a:cxn ang="0">
                    <a:pos x="967" y="462"/>
                  </a:cxn>
                  <a:cxn ang="0">
                    <a:pos x="875" y="339"/>
                  </a:cxn>
                  <a:cxn ang="0">
                    <a:pos x="461" y="93"/>
                  </a:cxn>
                  <a:cxn ang="0">
                    <a:pos x="553" y="231"/>
                  </a:cxn>
                  <a:cxn ang="0">
                    <a:pos x="491" y="231"/>
                  </a:cxn>
                  <a:cxn ang="0">
                    <a:pos x="338" y="123"/>
                  </a:cxn>
                  <a:cxn ang="0">
                    <a:pos x="890" y="0"/>
                  </a:cxn>
                  <a:cxn ang="0">
                    <a:pos x="982" y="93"/>
                  </a:cxn>
                  <a:cxn ang="0">
                    <a:pos x="906" y="185"/>
                  </a:cxn>
                  <a:cxn ang="0">
                    <a:pos x="1197" y="139"/>
                  </a:cxn>
                  <a:cxn ang="0">
                    <a:pos x="1305" y="216"/>
                  </a:cxn>
                  <a:cxn ang="0">
                    <a:pos x="1351" y="246"/>
                  </a:cxn>
                  <a:cxn ang="0">
                    <a:pos x="1044" y="585"/>
                  </a:cxn>
                  <a:cxn ang="0">
                    <a:pos x="583" y="831"/>
                  </a:cxn>
                  <a:cxn ang="0">
                    <a:pos x="783" y="693"/>
                  </a:cxn>
                  <a:cxn ang="0">
                    <a:pos x="1136" y="262"/>
                  </a:cxn>
                  <a:cxn ang="0">
                    <a:pos x="1090" y="231"/>
                  </a:cxn>
                  <a:cxn ang="0">
                    <a:pos x="860" y="231"/>
                  </a:cxn>
                  <a:cxn ang="0">
                    <a:pos x="676" y="416"/>
                  </a:cxn>
                  <a:cxn ang="0">
                    <a:pos x="722" y="308"/>
                  </a:cxn>
                </a:cxnLst>
                <a:rect l="0" t="0" r="r" b="b"/>
                <a:pathLst>
                  <a:path w="1443" h="1508">
                    <a:moveTo>
                      <a:pt x="399" y="1185"/>
                    </a:moveTo>
                    <a:lnTo>
                      <a:pt x="384" y="1200"/>
                    </a:lnTo>
                    <a:lnTo>
                      <a:pt x="399" y="1185"/>
                    </a:lnTo>
                    <a:close/>
                    <a:moveTo>
                      <a:pt x="921" y="800"/>
                    </a:moveTo>
                    <a:lnTo>
                      <a:pt x="936" y="800"/>
                    </a:lnTo>
                    <a:lnTo>
                      <a:pt x="967" y="816"/>
                    </a:lnTo>
                    <a:lnTo>
                      <a:pt x="998" y="846"/>
                    </a:lnTo>
                    <a:lnTo>
                      <a:pt x="1028" y="862"/>
                    </a:lnTo>
                    <a:lnTo>
                      <a:pt x="1044" y="893"/>
                    </a:lnTo>
                    <a:lnTo>
                      <a:pt x="1059" y="908"/>
                    </a:lnTo>
                    <a:lnTo>
                      <a:pt x="1059" y="923"/>
                    </a:lnTo>
                    <a:lnTo>
                      <a:pt x="1028" y="923"/>
                    </a:lnTo>
                    <a:lnTo>
                      <a:pt x="967" y="939"/>
                    </a:lnTo>
                    <a:lnTo>
                      <a:pt x="875" y="969"/>
                    </a:lnTo>
                    <a:lnTo>
                      <a:pt x="737" y="1000"/>
                    </a:lnTo>
                    <a:lnTo>
                      <a:pt x="783" y="1046"/>
                    </a:lnTo>
                    <a:lnTo>
                      <a:pt x="783" y="1139"/>
                    </a:lnTo>
                    <a:lnTo>
                      <a:pt x="860" y="1108"/>
                    </a:lnTo>
                    <a:lnTo>
                      <a:pt x="936" y="1093"/>
                    </a:lnTo>
                    <a:lnTo>
                      <a:pt x="998" y="1077"/>
                    </a:lnTo>
                    <a:lnTo>
                      <a:pt x="1028" y="1077"/>
                    </a:lnTo>
                    <a:lnTo>
                      <a:pt x="1059" y="1093"/>
                    </a:lnTo>
                    <a:lnTo>
                      <a:pt x="1090" y="1123"/>
                    </a:lnTo>
                    <a:lnTo>
                      <a:pt x="1075" y="1154"/>
                    </a:lnTo>
                    <a:lnTo>
                      <a:pt x="998" y="1169"/>
                    </a:lnTo>
                    <a:lnTo>
                      <a:pt x="783" y="1200"/>
                    </a:lnTo>
                    <a:lnTo>
                      <a:pt x="783" y="1277"/>
                    </a:lnTo>
                    <a:lnTo>
                      <a:pt x="768" y="1369"/>
                    </a:lnTo>
                    <a:lnTo>
                      <a:pt x="967" y="1339"/>
                    </a:lnTo>
                    <a:lnTo>
                      <a:pt x="1105" y="1323"/>
                    </a:lnTo>
                    <a:lnTo>
                      <a:pt x="1182" y="1308"/>
                    </a:lnTo>
                    <a:lnTo>
                      <a:pt x="1259" y="1308"/>
                    </a:lnTo>
                    <a:lnTo>
                      <a:pt x="1320" y="1323"/>
                    </a:lnTo>
                    <a:lnTo>
                      <a:pt x="1366" y="1339"/>
                    </a:lnTo>
                    <a:lnTo>
                      <a:pt x="1412" y="1369"/>
                    </a:lnTo>
                    <a:lnTo>
                      <a:pt x="1427" y="1400"/>
                    </a:lnTo>
                    <a:lnTo>
                      <a:pt x="1443" y="1416"/>
                    </a:lnTo>
                    <a:lnTo>
                      <a:pt x="1427" y="1431"/>
                    </a:lnTo>
                    <a:lnTo>
                      <a:pt x="1397" y="1446"/>
                    </a:lnTo>
                    <a:lnTo>
                      <a:pt x="1320" y="1446"/>
                    </a:lnTo>
                    <a:lnTo>
                      <a:pt x="1182" y="1431"/>
                    </a:lnTo>
                    <a:lnTo>
                      <a:pt x="982" y="1431"/>
                    </a:lnTo>
                    <a:lnTo>
                      <a:pt x="706" y="1446"/>
                    </a:lnTo>
                    <a:lnTo>
                      <a:pt x="507" y="1462"/>
                    </a:lnTo>
                    <a:lnTo>
                      <a:pt x="353" y="1477"/>
                    </a:lnTo>
                    <a:lnTo>
                      <a:pt x="276" y="1493"/>
                    </a:lnTo>
                    <a:lnTo>
                      <a:pt x="230" y="1508"/>
                    </a:lnTo>
                    <a:lnTo>
                      <a:pt x="138" y="1477"/>
                    </a:lnTo>
                    <a:lnTo>
                      <a:pt x="123" y="1462"/>
                    </a:lnTo>
                    <a:lnTo>
                      <a:pt x="108" y="1431"/>
                    </a:lnTo>
                    <a:lnTo>
                      <a:pt x="123" y="1416"/>
                    </a:lnTo>
                    <a:lnTo>
                      <a:pt x="184" y="1416"/>
                    </a:lnTo>
                    <a:lnTo>
                      <a:pt x="276" y="1400"/>
                    </a:lnTo>
                    <a:lnTo>
                      <a:pt x="445" y="1400"/>
                    </a:lnTo>
                    <a:lnTo>
                      <a:pt x="691" y="1385"/>
                    </a:lnTo>
                    <a:lnTo>
                      <a:pt x="691" y="1216"/>
                    </a:lnTo>
                    <a:lnTo>
                      <a:pt x="568" y="1231"/>
                    </a:lnTo>
                    <a:lnTo>
                      <a:pt x="476" y="1231"/>
                    </a:lnTo>
                    <a:lnTo>
                      <a:pt x="415" y="1200"/>
                    </a:lnTo>
                    <a:lnTo>
                      <a:pt x="399" y="1185"/>
                    </a:lnTo>
                    <a:lnTo>
                      <a:pt x="522" y="1185"/>
                    </a:lnTo>
                    <a:lnTo>
                      <a:pt x="676" y="1169"/>
                    </a:lnTo>
                    <a:lnTo>
                      <a:pt x="676" y="1108"/>
                    </a:lnTo>
                    <a:lnTo>
                      <a:pt x="660" y="1062"/>
                    </a:lnTo>
                    <a:lnTo>
                      <a:pt x="660" y="1031"/>
                    </a:lnTo>
                    <a:lnTo>
                      <a:pt x="430" y="1031"/>
                    </a:lnTo>
                    <a:lnTo>
                      <a:pt x="415" y="1016"/>
                    </a:lnTo>
                    <a:lnTo>
                      <a:pt x="430" y="1000"/>
                    </a:lnTo>
                    <a:lnTo>
                      <a:pt x="445" y="1000"/>
                    </a:lnTo>
                    <a:lnTo>
                      <a:pt x="660" y="954"/>
                    </a:lnTo>
                    <a:lnTo>
                      <a:pt x="783" y="908"/>
                    </a:lnTo>
                    <a:lnTo>
                      <a:pt x="860" y="862"/>
                    </a:lnTo>
                    <a:lnTo>
                      <a:pt x="921" y="800"/>
                    </a:lnTo>
                    <a:close/>
                    <a:moveTo>
                      <a:pt x="737" y="446"/>
                    </a:moveTo>
                    <a:lnTo>
                      <a:pt x="768" y="446"/>
                    </a:lnTo>
                    <a:lnTo>
                      <a:pt x="798" y="462"/>
                    </a:lnTo>
                    <a:lnTo>
                      <a:pt x="844" y="493"/>
                    </a:lnTo>
                    <a:lnTo>
                      <a:pt x="890" y="539"/>
                    </a:lnTo>
                    <a:lnTo>
                      <a:pt x="890" y="600"/>
                    </a:lnTo>
                    <a:lnTo>
                      <a:pt x="875" y="616"/>
                    </a:lnTo>
                    <a:lnTo>
                      <a:pt x="844" y="616"/>
                    </a:lnTo>
                    <a:lnTo>
                      <a:pt x="829" y="585"/>
                    </a:lnTo>
                    <a:lnTo>
                      <a:pt x="798" y="569"/>
                    </a:lnTo>
                    <a:lnTo>
                      <a:pt x="783" y="539"/>
                    </a:lnTo>
                    <a:lnTo>
                      <a:pt x="737" y="493"/>
                    </a:lnTo>
                    <a:lnTo>
                      <a:pt x="737" y="446"/>
                    </a:lnTo>
                    <a:close/>
                    <a:moveTo>
                      <a:pt x="476" y="339"/>
                    </a:moveTo>
                    <a:lnTo>
                      <a:pt x="583" y="339"/>
                    </a:lnTo>
                    <a:lnTo>
                      <a:pt x="599" y="354"/>
                    </a:lnTo>
                    <a:lnTo>
                      <a:pt x="629" y="369"/>
                    </a:lnTo>
                    <a:lnTo>
                      <a:pt x="629" y="385"/>
                    </a:lnTo>
                    <a:lnTo>
                      <a:pt x="614" y="400"/>
                    </a:lnTo>
                    <a:lnTo>
                      <a:pt x="599" y="400"/>
                    </a:lnTo>
                    <a:lnTo>
                      <a:pt x="415" y="431"/>
                    </a:lnTo>
                    <a:lnTo>
                      <a:pt x="307" y="446"/>
                    </a:lnTo>
                    <a:lnTo>
                      <a:pt x="276" y="462"/>
                    </a:lnTo>
                    <a:lnTo>
                      <a:pt x="292" y="462"/>
                    </a:lnTo>
                    <a:lnTo>
                      <a:pt x="338" y="508"/>
                    </a:lnTo>
                    <a:lnTo>
                      <a:pt x="338" y="708"/>
                    </a:lnTo>
                    <a:lnTo>
                      <a:pt x="369" y="693"/>
                    </a:lnTo>
                    <a:lnTo>
                      <a:pt x="415" y="662"/>
                    </a:lnTo>
                    <a:lnTo>
                      <a:pt x="491" y="631"/>
                    </a:lnTo>
                    <a:lnTo>
                      <a:pt x="553" y="585"/>
                    </a:lnTo>
                    <a:lnTo>
                      <a:pt x="599" y="569"/>
                    </a:lnTo>
                    <a:lnTo>
                      <a:pt x="614" y="569"/>
                    </a:lnTo>
                    <a:lnTo>
                      <a:pt x="583" y="600"/>
                    </a:lnTo>
                    <a:lnTo>
                      <a:pt x="522" y="646"/>
                    </a:lnTo>
                    <a:lnTo>
                      <a:pt x="430" y="723"/>
                    </a:lnTo>
                    <a:lnTo>
                      <a:pt x="323" y="816"/>
                    </a:lnTo>
                    <a:lnTo>
                      <a:pt x="215" y="923"/>
                    </a:lnTo>
                    <a:lnTo>
                      <a:pt x="184" y="908"/>
                    </a:lnTo>
                    <a:lnTo>
                      <a:pt x="169" y="893"/>
                    </a:lnTo>
                    <a:lnTo>
                      <a:pt x="169" y="877"/>
                    </a:lnTo>
                    <a:lnTo>
                      <a:pt x="154" y="846"/>
                    </a:lnTo>
                    <a:lnTo>
                      <a:pt x="154" y="816"/>
                    </a:lnTo>
                    <a:lnTo>
                      <a:pt x="169" y="785"/>
                    </a:lnTo>
                    <a:lnTo>
                      <a:pt x="215" y="739"/>
                    </a:lnTo>
                    <a:lnTo>
                      <a:pt x="230" y="708"/>
                    </a:lnTo>
                    <a:lnTo>
                      <a:pt x="246" y="662"/>
                    </a:lnTo>
                    <a:lnTo>
                      <a:pt x="246" y="554"/>
                    </a:lnTo>
                    <a:lnTo>
                      <a:pt x="230" y="508"/>
                    </a:lnTo>
                    <a:lnTo>
                      <a:pt x="215" y="477"/>
                    </a:lnTo>
                    <a:lnTo>
                      <a:pt x="200" y="462"/>
                    </a:lnTo>
                    <a:lnTo>
                      <a:pt x="138" y="462"/>
                    </a:lnTo>
                    <a:lnTo>
                      <a:pt x="108" y="477"/>
                    </a:lnTo>
                    <a:lnTo>
                      <a:pt x="77" y="477"/>
                    </a:lnTo>
                    <a:lnTo>
                      <a:pt x="92" y="493"/>
                    </a:lnTo>
                    <a:lnTo>
                      <a:pt x="46" y="493"/>
                    </a:lnTo>
                    <a:lnTo>
                      <a:pt x="16" y="477"/>
                    </a:lnTo>
                    <a:lnTo>
                      <a:pt x="0" y="462"/>
                    </a:lnTo>
                    <a:lnTo>
                      <a:pt x="0" y="431"/>
                    </a:lnTo>
                    <a:lnTo>
                      <a:pt x="16" y="431"/>
                    </a:lnTo>
                    <a:lnTo>
                      <a:pt x="215" y="400"/>
                    </a:lnTo>
                    <a:lnTo>
                      <a:pt x="353" y="369"/>
                    </a:lnTo>
                    <a:lnTo>
                      <a:pt x="430" y="354"/>
                    </a:lnTo>
                    <a:lnTo>
                      <a:pt x="476" y="339"/>
                    </a:lnTo>
                    <a:close/>
                    <a:moveTo>
                      <a:pt x="875" y="323"/>
                    </a:moveTo>
                    <a:lnTo>
                      <a:pt x="890" y="323"/>
                    </a:lnTo>
                    <a:lnTo>
                      <a:pt x="952" y="339"/>
                    </a:lnTo>
                    <a:lnTo>
                      <a:pt x="982" y="354"/>
                    </a:lnTo>
                    <a:lnTo>
                      <a:pt x="1013" y="385"/>
                    </a:lnTo>
                    <a:lnTo>
                      <a:pt x="1013" y="431"/>
                    </a:lnTo>
                    <a:lnTo>
                      <a:pt x="982" y="462"/>
                    </a:lnTo>
                    <a:lnTo>
                      <a:pt x="967" y="462"/>
                    </a:lnTo>
                    <a:lnTo>
                      <a:pt x="921" y="416"/>
                    </a:lnTo>
                    <a:lnTo>
                      <a:pt x="906" y="385"/>
                    </a:lnTo>
                    <a:lnTo>
                      <a:pt x="890" y="369"/>
                    </a:lnTo>
                    <a:lnTo>
                      <a:pt x="875" y="339"/>
                    </a:lnTo>
                    <a:lnTo>
                      <a:pt x="875" y="323"/>
                    </a:lnTo>
                    <a:close/>
                    <a:moveTo>
                      <a:pt x="323" y="77"/>
                    </a:moveTo>
                    <a:lnTo>
                      <a:pt x="415" y="77"/>
                    </a:lnTo>
                    <a:lnTo>
                      <a:pt x="461" y="93"/>
                    </a:lnTo>
                    <a:lnTo>
                      <a:pt x="522" y="123"/>
                    </a:lnTo>
                    <a:lnTo>
                      <a:pt x="537" y="139"/>
                    </a:lnTo>
                    <a:lnTo>
                      <a:pt x="553" y="169"/>
                    </a:lnTo>
                    <a:lnTo>
                      <a:pt x="553" y="231"/>
                    </a:lnTo>
                    <a:lnTo>
                      <a:pt x="537" y="246"/>
                    </a:lnTo>
                    <a:lnTo>
                      <a:pt x="507" y="246"/>
                    </a:lnTo>
                    <a:lnTo>
                      <a:pt x="522" y="231"/>
                    </a:lnTo>
                    <a:lnTo>
                      <a:pt x="491" y="231"/>
                    </a:lnTo>
                    <a:lnTo>
                      <a:pt x="476" y="216"/>
                    </a:lnTo>
                    <a:lnTo>
                      <a:pt x="384" y="154"/>
                    </a:lnTo>
                    <a:lnTo>
                      <a:pt x="369" y="139"/>
                    </a:lnTo>
                    <a:lnTo>
                      <a:pt x="338" y="123"/>
                    </a:lnTo>
                    <a:lnTo>
                      <a:pt x="323" y="108"/>
                    </a:lnTo>
                    <a:lnTo>
                      <a:pt x="323" y="77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52" y="31"/>
                    </a:lnTo>
                    <a:lnTo>
                      <a:pt x="967" y="46"/>
                    </a:lnTo>
                    <a:lnTo>
                      <a:pt x="982" y="77"/>
                    </a:lnTo>
                    <a:lnTo>
                      <a:pt x="982" y="93"/>
                    </a:lnTo>
                    <a:lnTo>
                      <a:pt x="967" y="108"/>
                    </a:lnTo>
                    <a:lnTo>
                      <a:pt x="952" y="139"/>
                    </a:lnTo>
                    <a:lnTo>
                      <a:pt x="921" y="154"/>
                    </a:lnTo>
                    <a:lnTo>
                      <a:pt x="906" y="185"/>
                    </a:lnTo>
                    <a:lnTo>
                      <a:pt x="890" y="200"/>
                    </a:lnTo>
                    <a:lnTo>
                      <a:pt x="1028" y="185"/>
                    </a:lnTo>
                    <a:lnTo>
                      <a:pt x="1136" y="154"/>
                    </a:lnTo>
                    <a:lnTo>
                      <a:pt x="1197" y="139"/>
                    </a:lnTo>
                    <a:lnTo>
                      <a:pt x="1228" y="139"/>
                    </a:lnTo>
                    <a:lnTo>
                      <a:pt x="1259" y="169"/>
                    </a:lnTo>
                    <a:lnTo>
                      <a:pt x="1289" y="185"/>
                    </a:lnTo>
                    <a:lnTo>
                      <a:pt x="1305" y="216"/>
                    </a:lnTo>
                    <a:lnTo>
                      <a:pt x="1320" y="231"/>
                    </a:lnTo>
                    <a:lnTo>
                      <a:pt x="1366" y="231"/>
                    </a:lnTo>
                    <a:lnTo>
                      <a:pt x="1366" y="246"/>
                    </a:lnTo>
                    <a:lnTo>
                      <a:pt x="1351" y="246"/>
                    </a:lnTo>
                    <a:lnTo>
                      <a:pt x="1213" y="385"/>
                    </a:lnTo>
                    <a:lnTo>
                      <a:pt x="1151" y="477"/>
                    </a:lnTo>
                    <a:lnTo>
                      <a:pt x="1059" y="585"/>
                    </a:lnTo>
                    <a:lnTo>
                      <a:pt x="1044" y="585"/>
                    </a:lnTo>
                    <a:lnTo>
                      <a:pt x="1044" y="600"/>
                    </a:lnTo>
                    <a:lnTo>
                      <a:pt x="890" y="723"/>
                    </a:lnTo>
                    <a:lnTo>
                      <a:pt x="737" y="800"/>
                    </a:lnTo>
                    <a:lnTo>
                      <a:pt x="583" y="831"/>
                    </a:lnTo>
                    <a:lnTo>
                      <a:pt x="553" y="831"/>
                    </a:lnTo>
                    <a:lnTo>
                      <a:pt x="553" y="800"/>
                    </a:lnTo>
                    <a:lnTo>
                      <a:pt x="568" y="800"/>
                    </a:lnTo>
                    <a:lnTo>
                      <a:pt x="783" y="693"/>
                    </a:lnTo>
                    <a:lnTo>
                      <a:pt x="952" y="569"/>
                    </a:lnTo>
                    <a:lnTo>
                      <a:pt x="1044" y="446"/>
                    </a:lnTo>
                    <a:lnTo>
                      <a:pt x="1105" y="339"/>
                    </a:lnTo>
                    <a:lnTo>
                      <a:pt x="1136" y="262"/>
                    </a:lnTo>
                    <a:lnTo>
                      <a:pt x="1151" y="231"/>
                    </a:lnTo>
                    <a:lnTo>
                      <a:pt x="1151" y="216"/>
                    </a:lnTo>
                    <a:lnTo>
                      <a:pt x="1121" y="216"/>
                    </a:lnTo>
                    <a:lnTo>
                      <a:pt x="1090" y="231"/>
                    </a:lnTo>
                    <a:lnTo>
                      <a:pt x="1013" y="231"/>
                    </a:lnTo>
                    <a:lnTo>
                      <a:pt x="982" y="246"/>
                    </a:lnTo>
                    <a:lnTo>
                      <a:pt x="890" y="246"/>
                    </a:lnTo>
                    <a:lnTo>
                      <a:pt x="860" y="231"/>
                    </a:lnTo>
                    <a:lnTo>
                      <a:pt x="798" y="293"/>
                    </a:lnTo>
                    <a:lnTo>
                      <a:pt x="752" y="354"/>
                    </a:lnTo>
                    <a:lnTo>
                      <a:pt x="706" y="385"/>
                    </a:lnTo>
                    <a:lnTo>
                      <a:pt x="676" y="416"/>
                    </a:lnTo>
                    <a:lnTo>
                      <a:pt x="645" y="416"/>
                    </a:lnTo>
                    <a:lnTo>
                      <a:pt x="645" y="400"/>
                    </a:lnTo>
                    <a:lnTo>
                      <a:pt x="660" y="369"/>
                    </a:lnTo>
                    <a:lnTo>
                      <a:pt x="722" y="308"/>
                    </a:lnTo>
                    <a:lnTo>
                      <a:pt x="844" y="123"/>
                    </a:lnTo>
                    <a:lnTo>
                      <a:pt x="860" y="46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5" name="Freeform 21"/>
              <p:cNvSpPr>
                <a:spLocks noEditPoints="1"/>
              </p:cNvSpPr>
              <p:nvPr/>
            </p:nvSpPr>
            <p:spPr bwMode="auto">
              <a:xfrm>
                <a:off x="24956" y="2698"/>
                <a:ext cx="1535" cy="1538"/>
              </a:xfrm>
              <a:custGeom>
                <a:avLst/>
                <a:gdLst/>
                <a:ahLst/>
                <a:cxnLst>
                  <a:cxn ang="0">
                    <a:pos x="77" y="954"/>
                  </a:cxn>
                  <a:cxn ang="0">
                    <a:pos x="906" y="600"/>
                  </a:cxn>
                  <a:cxn ang="0">
                    <a:pos x="1013" y="662"/>
                  </a:cxn>
                  <a:cxn ang="0">
                    <a:pos x="1166" y="723"/>
                  </a:cxn>
                  <a:cxn ang="0">
                    <a:pos x="1351" y="692"/>
                  </a:cxn>
                  <a:cxn ang="0">
                    <a:pos x="1473" y="738"/>
                  </a:cxn>
                  <a:cxn ang="0">
                    <a:pos x="1535" y="815"/>
                  </a:cxn>
                  <a:cxn ang="0">
                    <a:pos x="982" y="1400"/>
                  </a:cxn>
                  <a:cxn ang="0">
                    <a:pos x="921" y="1523"/>
                  </a:cxn>
                  <a:cxn ang="0">
                    <a:pos x="890" y="846"/>
                  </a:cxn>
                  <a:cxn ang="0">
                    <a:pos x="583" y="908"/>
                  </a:cxn>
                  <a:cxn ang="0">
                    <a:pos x="460" y="1262"/>
                  </a:cxn>
                  <a:cxn ang="0">
                    <a:pos x="200" y="1431"/>
                  </a:cxn>
                  <a:cxn ang="0">
                    <a:pos x="200" y="1415"/>
                  </a:cxn>
                  <a:cxn ang="0">
                    <a:pos x="399" y="1200"/>
                  </a:cxn>
                  <a:cxn ang="0">
                    <a:pos x="307" y="908"/>
                  </a:cxn>
                  <a:cxn ang="0">
                    <a:pos x="92" y="938"/>
                  </a:cxn>
                  <a:cxn ang="0">
                    <a:pos x="0" y="892"/>
                  </a:cxn>
                  <a:cxn ang="0">
                    <a:pos x="522" y="815"/>
                  </a:cxn>
                  <a:cxn ang="0">
                    <a:pos x="491" y="677"/>
                  </a:cxn>
                  <a:cxn ang="0">
                    <a:pos x="583" y="677"/>
                  </a:cxn>
                  <a:cxn ang="0">
                    <a:pos x="645" y="769"/>
                  </a:cxn>
                  <a:cxn ang="0">
                    <a:pos x="906" y="769"/>
                  </a:cxn>
                  <a:cxn ang="0">
                    <a:pos x="860" y="631"/>
                  </a:cxn>
                  <a:cxn ang="0">
                    <a:pos x="890" y="600"/>
                  </a:cxn>
                  <a:cxn ang="0">
                    <a:pos x="1120" y="15"/>
                  </a:cxn>
                  <a:cxn ang="0">
                    <a:pos x="1166" y="77"/>
                  </a:cxn>
                  <a:cxn ang="0">
                    <a:pos x="813" y="138"/>
                  </a:cxn>
                  <a:cxn ang="0">
                    <a:pos x="860" y="292"/>
                  </a:cxn>
                  <a:cxn ang="0">
                    <a:pos x="1090" y="277"/>
                  </a:cxn>
                  <a:cxn ang="0">
                    <a:pos x="1074" y="323"/>
                  </a:cxn>
                  <a:cxn ang="0">
                    <a:pos x="875" y="462"/>
                  </a:cxn>
                  <a:cxn ang="0">
                    <a:pos x="906" y="508"/>
                  </a:cxn>
                  <a:cxn ang="0">
                    <a:pos x="1044" y="492"/>
                  </a:cxn>
                  <a:cxn ang="0">
                    <a:pos x="1166" y="492"/>
                  </a:cxn>
                  <a:cxn ang="0">
                    <a:pos x="1228" y="569"/>
                  </a:cxn>
                  <a:cxn ang="0">
                    <a:pos x="767" y="600"/>
                  </a:cxn>
                  <a:cxn ang="0">
                    <a:pos x="522" y="646"/>
                  </a:cxn>
                  <a:cxn ang="0">
                    <a:pos x="430" y="600"/>
                  </a:cxn>
                  <a:cxn ang="0">
                    <a:pos x="767" y="538"/>
                  </a:cxn>
                  <a:cxn ang="0">
                    <a:pos x="675" y="369"/>
                  </a:cxn>
                  <a:cxn ang="0">
                    <a:pos x="553" y="323"/>
                  </a:cxn>
                  <a:cxn ang="0">
                    <a:pos x="675" y="292"/>
                  </a:cxn>
                  <a:cxn ang="0">
                    <a:pos x="737" y="154"/>
                  </a:cxn>
                  <a:cxn ang="0">
                    <a:pos x="675" y="154"/>
                  </a:cxn>
                  <a:cxn ang="0">
                    <a:pos x="491" y="92"/>
                  </a:cxn>
                  <a:cxn ang="0">
                    <a:pos x="767" y="62"/>
                  </a:cxn>
                </a:cxnLst>
                <a:rect l="0" t="0" r="r" b="b"/>
                <a:pathLst>
                  <a:path w="1535" h="1538">
                    <a:moveTo>
                      <a:pt x="108" y="938"/>
                    </a:moveTo>
                    <a:lnTo>
                      <a:pt x="123" y="938"/>
                    </a:lnTo>
                    <a:lnTo>
                      <a:pt x="77" y="954"/>
                    </a:lnTo>
                    <a:lnTo>
                      <a:pt x="108" y="938"/>
                    </a:lnTo>
                    <a:close/>
                    <a:moveTo>
                      <a:pt x="890" y="600"/>
                    </a:moveTo>
                    <a:lnTo>
                      <a:pt x="906" y="600"/>
                    </a:lnTo>
                    <a:lnTo>
                      <a:pt x="952" y="615"/>
                    </a:lnTo>
                    <a:lnTo>
                      <a:pt x="998" y="646"/>
                    </a:lnTo>
                    <a:lnTo>
                      <a:pt x="1013" y="662"/>
                    </a:lnTo>
                    <a:lnTo>
                      <a:pt x="1013" y="708"/>
                    </a:lnTo>
                    <a:lnTo>
                      <a:pt x="998" y="754"/>
                    </a:lnTo>
                    <a:lnTo>
                      <a:pt x="1166" y="723"/>
                    </a:lnTo>
                    <a:lnTo>
                      <a:pt x="1259" y="708"/>
                    </a:lnTo>
                    <a:lnTo>
                      <a:pt x="1320" y="708"/>
                    </a:lnTo>
                    <a:lnTo>
                      <a:pt x="1351" y="692"/>
                    </a:lnTo>
                    <a:lnTo>
                      <a:pt x="1412" y="692"/>
                    </a:lnTo>
                    <a:lnTo>
                      <a:pt x="1443" y="708"/>
                    </a:lnTo>
                    <a:lnTo>
                      <a:pt x="1473" y="738"/>
                    </a:lnTo>
                    <a:lnTo>
                      <a:pt x="1504" y="754"/>
                    </a:lnTo>
                    <a:lnTo>
                      <a:pt x="1535" y="785"/>
                    </a:lnTo>
                    <a:lnTo>
                      <a:pt x="1535" y="815"/>
                    </a:lnTo>
                    <a:lnTo>
                      <a:pt x="1519" y="831"/>
                    </a:lnTo>
                    <a:lnTo>
                      <a:pt x="982" y="831"/>
                    </a:lnTo>
                    <a:lnTo>
                      <a:pt x="982" y="1400"/>
                    </a:lnTo>
                    <a:lnTo>
                      <a:pt x="967" y="1492"/>
                    </a:lnTo>
                    <a:lnTo>
                      <a:pt x="936" y="1538"/>
                    </a:lnTo>
                    <a:lnTo>
                      <a:pt x="921" y="1523"/>
                    </a:lnTo>
                    <a:lnTo>
                      <a:pt x="906" y="1492"/>
                    </a:lnTo>
                    <a:lnTo>
                      <a:pt x="890" y="1400"/>
                    </a:lnTo>
                    <a:lnTo>
                      <a:pt x="890" y="846"/>
                    </a:lnTo>
                    <a:lnTo>
                      <a:pt x="737" y="846"/>
                    </a:lnTo>
                    <a:lnTo>
                      <a:pt x="599" y="862"/>
                    </a:lnTo>
                    <a:lnTo>
                      <a:pt x="583" y="908"/>
                    </a:lnTo>
                    <a:lnTo>
                      <a:pt x="583" y="954"/>
                    </a:lnTo>
                    <a:lnTo>
                      <a:pt x="537" y="1138"/>
                    </a:lnTo>
                    <a:lnTo>
                      <a:pt x="460" y="1262"/>
                    </a:lnTo>
                    <a:lnTo>
                      <a:pt x="353" y="1354"/>
                    </a:lnTo>
                    <a:lnTo>
                      <a:pt x="261" y="1415"/>
                    </a:lnTo>
                    <a:lnTo>
                      <a:pt x="200" y="1431"/>
                    </a:lnTo>
                    <a:lnTo>
                      <a:pt x="184" y="1431"/>
                    </a:lnTo>
                    <a:lnTo>
                      <a:pt x="184" y="1415"/>
                    </a:lnTo>
                    <a:lnTo>
                      <a:pt x="200" y="1415"/>
                    </a:lnTo>
                    <a:lnTo>
                      <a:pt x="246" y="1369"/>
                    </a:lnTo>
                    <a:lnTo>
                      <a:pt x="322" y="1308"/>
                    </a:lnTo>
                    <a:lnTo>
                      <a:pt x="399" y="1200"/>
                    </a:lnTo>
                    <a:lnTo>
                      <a:pt x="460" y="1062"/>
                    </a:lnTo>
                    <a:lnTo>
                      <a:pt x="491" y="877"/>
                    </a:lnTo>
                    <a:lnTo>
                      <a:pt x="307" y="908"/>
                    </a:lnTo>
                    <a:lnTo>
                      <a:pt x="184" y="923"/>
                    </a:lnTo>
                    <a:lnTo>
                      <a:pt x="108" y="938"/>
                    </a:lnTo>
                    <a:lnTo>
                      <a:pt x="92" y="938"/>
                    </a:lnTo>
                    <a:lnTo>
                      <a:pt x="46" y="923"/>
                    </a:lnTo>
                    <a:lnTo>
                      <a:pt x="31" y="908"/>
                    </a:lnTo>
                    <a:lnTo>
                      <a:pt x="0" y="892"/>
                    </a:lnTo>
                    <a:lnTo>
                      <a:pt x="0" y="862"/>
                    </a:lnTo>
                    <a:lnTo>
                      <a:pt x="15" y="862"/>
                    </a:lnTo>
                    <a:lnTo>
                      <a:pt x="522" y="815"/>
                    </a:lnTo>
                    <a:lnTo>
                      <a:pt x="522" y="769"/>
                    </a:lnTo>
                    <a:lnTo>
                      <a:pt x="491" y="708"/>
                    </a:lnTo>
                    <a:lnTo>
                      <a:pt x="491" y="677"/>
                    </a:lnTo>
                    <a:lnTo>
                      <a:pt x="507" y="662"/>
                    </a:lnTo>
                    <a:lnTo>
                      <a:pt x="553" y="662"/>
                    </a:lnTo>
                    <a:lnTo>
                      <a:pt x="583" y="677"/>
                    </a:lnTo>
                    <a:lnTo>
                      <a:pt x="629" y="708"/>
                    </a:lnTo>
                    <a:lnTo>
                      <a:pt x="645" y="723"/>
                    </a:lnTo>
                    <a:lnTo>
                      <a:pt x="645" y="769"/>
                    </a:lnTo>
                    <a:lnTo>
                      <a:pt x="629" y="800"/>
                    </a:lnTo>
                    <a:lnTo>
                      <a:pt x="752" y="785"/>
                    </a:lnTo>
                    <a:lnTo>
                      <a:pt x="906" y="769"/>
                    </a:lnTo>
                    <a:lnTo>
                      <a:pt x="906" y="738"/>
                    </a:lnTo>
                    <a:lnTo>
                      <a:pt x="875" y="646"/>
                    </a:lnTo>
                    <a:lnTo>
                      <a:pt x="860" y="631"/>
                    </a:lnTo>
                    <a:lnTo>
                      <a:pt x="875" y="615"/>
                    </a:lnTo>
                    <a:lnTo>
                      <a:pt x="890" y="615"/>
                    </a:lnTo>
                    <a:lnTo>
                      <a:pt x="890" y="600"/>
                    </a:lnTo>
                    <a:close/>
                    <a:moveTo>
                      <a:pt x="1074" y="0"/>
                    </a:moveTo>
                    <a:lnTo>
                      <a:pt x="1105" y="0"/>
                    </a:lnTo>
                    <a:lnTo>
                      <a:pt x="1120" y="15"/>
                    </a:lnTo>
                    <a:lnTo>
                      <a:pt x="1151" y="31"/>
                    </a:lnTo>
                    <a:lnTo>
                      <a:pt x="1166" y="46"/>
                    </a:lnTo>
                    <a:lnTo>
                      <a:pt x="1166" y="77"/>
                    </a:lnTo>
                    <a:lnTo>
                      <a:pt x="1105" y="92"/>
                    </a:lnTo>
                    <a:lnTo>
                      <a:pt x="998" y="108"/>
                    </a:lnTo>
                    <a:lnTo>
                      <a:pt x="813" y="138"/>
                    </a:lnTo>
                    <a:lnTo>
                      <a:pt x="844" y="154"/>
                    </a:lnTo>
                    <a:lnTo>
                      <a:pt x="860" y="185"/>
                    </a:lnTo>
                    <a:lnTo>
                      <a:pt x="860" y="292"/>
                    </a:lnTo>
                    <a:lnTo>
                      <a:pt x="982" y="262"/>
                    </a:lnTo>
                    <a:lnTo>
                      <a:pt x="1059" y="262"/>
                    </a:lnTo>
                    <a:lnTo>
                      <a:pt x="1090" y="277"/>
                    </a:lnTo>
                    <a:lnTo>
                      <a:pt x="1105" y="308"/>
                    </a:lnTo>
                    <a:lnTo>
                      <a:pt x="1105" y="323"/>
                    </a:lnTo>
                    <a:lnTo>
                      <a:pt x="1074" y="323"/>
                    </a:lnTo>
                    <a:lnTo>
                      <a:pt x="1028" y="338"/>
                    </a:lnTo>
                    <a:lnTo>
                      <a:pt x="875" y="369"/>
                    </a:lnTo>
                    <a:lnTo>
                      <a:pt x="875" y="462"/>
                    </a:lnTo>
                    <a:lnTo>
                      <a:pt x="860" y="523"/>
                    </a:lnTo>
                    <a:lnTo>
                      <a:pt x="875" y="523"/>
                    </a:lnTo>
                    <a:lnTo>
                      <a:pt x="906" y="508"/>
                    </a:lnTo>
                    <a:lnTo>
                      <a:pt x="952" y="508"/>
                    </a:lnTo>
                    <a:lnTo>
                      <a:pt x="998" y="492"/>
                    </a:lnTo>
                    <a:lnTo>
                      <a:pt x="1044" y="492"/>
                    </a:lnTo>
                    <a:lnTo>
                      <a:pt x="1074" y="477"/>
                    </a:lnTo>
                    <a:lnTo>
                      <a:pt x="1120" y="477"/>
                    </a:lnTo>
                    <a:lnTo>
                      <a:pt x="1166" y="492"/>
                    </a:lnTo>
                    <a:lnTo>
                      <a:pt x="1197" y="508"/>
                    </a:lnTo>
                    <a:lnTo>
                      <a:pt x="1243" y="554"/>
                    </a:lnTo>
                    <a:lnTo>
                      <a:pt x="1228" y="569"/>
                    </a:lnTo>
                    <a:lnTo>
                      <a:pt x="1197" y="569"/>
                    </a:lnTo>
                    <a:lnTo>
                      <a:pt x="936" y="585"/>
                    </a:lnTo>
                    <a:lnTo>
                      <a:pt x="767" y="600"/>
                    </a:lnTo>
                    <a:lnTo>
                      <a:pt x="645" y="615"/>
                    </a:lnTo>
                    <a:lnTo>
                      <a:pt x="568" y="631"/>
                    </a:lnTo>
                    <a:lnTo>
                      <a:pt x="522" y="646"/>
                    </a:lnTo>
                    <a:lnTo>
                      <a:pt x="491" y="646"/>
                    </a:lnTo>
                    <a:lnTo>
                      <a:pt x="460" y="631"/>
                    </a:lnTo>
                    <a:lnTo>
                      <a:pt x="430" y="600"/>
                    </a:lnTo>
                    <a:lnTo>
                      <a:pt x="430" y="585"/>
                    </a:lnTo>
                    <a:lnTo>
                      <a:pt x="445" y="585"/>
                    </a:lnTo>
                    <a:lnTo>
                      <a:pt x="767" y="538"/>
                    </a:lnTo>
                    <a:lnTo>
                      <a:pt x="767" y="385"/>
                    </a:lnTo>
                    <a:lnTo>
                      <a:pt x="675" y="385"/>
                    </a:lnTo>
                    <a:lnTo>
                      <a:pt x="675" y="369"/>
                    </a:lnTo>
                    <a:lnTo>
                      <a:pt x="629" y="369"/>
                    </a:lnTo>
                    <a:lnTo>
                      <a:pt x="568" y="338"/>
                    </a:lnTo>
                    <a:lnTo>
                      <a:pt x="553" y="323"/>
                    </a:lnTo>
                    <a:lnTo>
                      <a:pt x="583" y="308"/>
                    </a:lnTo>
                    <a:lnTo>
                      <a:pt x="614" y="308"/>
                    </a:lnTo>
                    <a:lnTo>
                      <a:pt x="675" y="292"/>
                    </a:lnTo>
                    <a:lnTo>
                      <a:pt x="752" y="292"/>
                    </a:lnTo>
                    <a:lnTo>
                      <a:pt x="752" y="185"/>
                    </a:lnTo>
                    <a:lnTo>
                      <a:pt x="737" y="154"/>
                    </a:lnTo>
                    <a:lnTo>
                      <a:pt x="737" y="138"/>
                    </a:lnTo>
                    <a:lnTo>
                      <a:pt x="675" y="138"/>
                    </a:lnTo>
                    <a:lnTo>
                      <a:pt x="675" y="154"/>
                    </a:lnTo>
                    <a:lnTo>
                      <a:pt x="568" y="154"/>
                    </a:lnTo>
                    <a:lnTo>
                      <a:pt x="537" y="138"/>
                    </a:lnTo>
                    <a:lnTo>
                      <a:pt x="491" y="92"/>
                    </a:lnTo>
                    <a:lnTo>
                      <a:pt x="491" y="77"/>
                    </a:lnTo>
                    <a:lnTo>
                      <a:pt x="522" y="77"/>
                    </a:lnTo>
                    <a:lnTo>
                      <a:pt x="767" y="62"/>
                    </a:lnTo>
                    <a:lnTo>
                      <a:pt x="952" y="15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6" name="Freeform 22"/>
              <p:cNvSpPr>
                <a:spLocks noEditPoints="1"/>
              </p:cNvSpPr>
              <p:nvPr/>
            </p:nvSpPr>
            <p:spPr bwMode="auto">
              <a:xfrm>
                <a:off x="26828" y="2590"/>
                <a:ext cx="1504" cy="1693"/>
              </a:xfrm>
              <a:custGeom>
                <a:avLst/>
                <a:gdLst/>
                <a:ahLst/>
                <a:cxnLst>
                  <a:cxn ang="0">
                    <a:pos x="277" y="1139"/>
                  </a:cxn>
                  <a:cxn ang="0">
                    <a:pos x="154" y="1508"/>
                  </a:cxn>
                  <a:cxn ang="0">
                    <a:pos x="46" y="1385"/>
                  </a:cxn>
                  <a:cxn ang="0">
                    <a:pos x="92" y="1246"/>
                  </a:cxn>
                  <a:cxn ang="0">
                    <a:pos x="369" y="862"/>
                  </a:cxn>
                  <a:cxn ang="0">
                    <a:pos x="1151" y="862"/>
                  </a:cxn>
                  <a:cxn ang="0">
                    <a:pos x="1121" y="1046"/>
                  </a:cxn>
                  <a:cxn ang="0">
                    <a:pos x="1151" y="1508"/>
                  </a:cxn>
                  <a:cxn ang="0">
                    <a:pos x="1059" y="1693"/>
                  </a:cxn>
                  <a:cxn ang="0">
                    <a:pos x="875" y="1523"/>
                  </a:cxn>
                  <a:cxn ang="0">
                    <a:pos x="1029" y="1523"/>
                  </a:cxn>
                  <a:cxn ang="0">
                    <a:pos x="1029" y="908"/>
                  </a:cxn>
                  <a:cxn ang="0">
                    <a:pos x="752" y="923"/>
                  </a:cxn>
                  <a:cxn ang="0">
                    <a:pos x="691" y="1062"/>
                  </a:cxn>
                  <a:cxn ang="0">
                    <a:pos x="890" y="1016"/>
                  </a:cxn>
                  <a:cxn ang="0">
                    <a:pos x="691" y="1108"/>
                  </a:cxn>
                  <a:cxn ang="0">
                    <a:pos x="660" y="1231"/>
                  </a:cxn>
                  <a:cxn ang="0">
                    <a:pos x="921" y="1200"/>
                  </a:cxn>
                  <a:cxn ang="0">
                    <a:pos x="691" y="1262"/>
                  </a:cxn>
                  <a:cxn ang="0">
                    <a:pos x="599" y="1539"/>
                  </a:cxn>
                  <a:cxn ang="0">
                    <a:pos x="538" y="1431"/>
                  </a:cxn>
                  <a:cxn ang="0">
                    <a:pos x="614" y="1031"/>
                  </a:cxn>
                  <a:cxn ang="0">
                    <a:pos x="584" y="877"/>
                  </a:cxn>
                  <a:cxn ang="0">
                    <a:pos x="691" y="877"/>
                  </a:cxn>
                  <a:cxn ang="0">
                    <a:pos x="890" y="816"/>
                  </a:cxn>
                  <a:cxn ang="0">
                    <a:pos x="998" y="785"/>
                  </a:cxn>
                  <a:cxn ang="0">
                    <a:pos x="169" y="662"/>
                  </a:cxn>
                  <a:cxn ang="0">
                    <a:pos x="231" y="754"/>
                  </a:cxn>
                  <a:cxn ang="0">
                    <a:pos x="169" y="816"/>
                  </a:cxn>
                  <a:cxn ang="0">
                    <a:pos x="0" y="616"/>
                  </a:cxn>
                  <a:cxn ang="0">
                    <a:pos x="614" y="493"/>
                  </a:cxn>
                  <a:cxn ang="0">
                    <a:pos x="292" y="308"/>
                  </a:cxn>
                  <a:cxn ang="0">
                    <a:pos x="384" y="477"/>
                  </a:cxn>
                  <a:cxn ang="0">
                    <a:pos x="323" y="462"/>
                  </a:cxn>
                  <a:cxn ang="0">
                    <a:pos x="123" y="308"/>
                  </a:cxn>
                  <a:cxn ang="0">
                    <a:pos x="860" y="16"/>
                  </a:cxn>
                  <a:cxn ang="0">
                    <a:pos x="967" y="93"/>
                  </a:cxn>
                  <a:cxn ang="0">
                    <a:pos x="937" y="231"/>
                  </a:cxn>
                  <a:cxn ang="0">
                    <a:pos x="1136" y="185"/>
                  </a:cxn>
                  <a:cxn ang="0">
                    <a:pos x="1151" y="262"/>
                  </a:cxn>
                  <a:cxn ang="0">
                    <a:pos x="998" y="400"/>
                  </a:cxn>
                  <a:cxn ang="0">
                    <a:pos x="1151" y="400"/>
                  </a:cxn>
                  <a:cxn ang="0">
                    <a:pos x="1075" y="462"/>
                  </a:cxn>
                  <a:cxn ang="0">
                    <a:pos x="921" y="631"/>
                  </a:cxn>
                  <a:cxn ang="0">
                    <a:pos x="1336" y="554"/>
                  </a:cxn>
                  <a:cxn ang="0">
                    <a:pos x="1489" y="616"/>
                  </a:cxn>
                  <a:cxn ang="0">
                    <a:pos x="1458" y="677"/>
                  </a:cxn>
                  <a:cxn ang="0">
                    <a:pos x="614" y="754"/>
                  </a:cxn>
                  <a:cxn ang="0">
                    <a:pos x="384" y="723"/>
                  </a:cxn>
                  <a:cxn ang="0">
                    <a:pos x="614" y="677"/>
                  </a:cxn>
                  <a:cxn ang="0">
                    <a:pos x="691" y="539"/>
                  </a:cxn>
                  <a:cxn ang="0">
                    <a:pos x="676" y="477"/>
                  </a:cxn>
                  <a:cxn ang="0">
                    <a:pos x="768" y="339"/>
                  </a:cxn>
                  <a:cxn ang="0">
                    <a:pos x="584" y="308"/>
                  </a:cxn>
                  <a:cxn ang="0">
                    <a:pos x="752" y="277"/>
                  </a:cxn>
                  <a:cxn ang="0">
                    <a:pos x="783" y="46"/>
                  </a:cxn>
                </a:cxnLst>
                <a:rect l="0" t="0" r="r" b="b"/>
                <a:pathLst>
                  <a:path w="1504" h="1693">
                    <a:moveTo>
                      <a:pt x="369" y="862"/>
                    </a:moveTo>
                    <a:lnTo>
                      <a:pt x="384" y="877"/>
                    </a:lnTo>
                    <a:lnTo>
                      <a:pt x="338" y="1016"/>
                    </a:lnTo>
                    <a:lnTo>
                      <a:pt x="277" y="1139"/>
                    </a:lnTo>
                    <a:lnTo>
                      <a:pt x="185" y="1385"/>
                    </a:lnTo>
                    <a:lnTo>
                      <a:pt x="169" y="1462"/>
                    </a:lnTo>
                    <a:lnTo>
                      <a:pt x="169" y="1493"/>
                    </a:lnTo>
                    <a:lnTo>
                      <a:pt x="154" y="1508"/>
                    </a:lnTo>
                    <a:lnTo>
                      <a:pt x="123" y="1508"/>
                    </a:lnTo>
                    <a:lnTo>
                      <a:pt x="123" y="1493"/>
                    </a:lnTo>
                    <a:lnTo>
                      <a:pt x="62" y="1431"/>
                    </a:lnTo>
                    <a:lnTo>
                      <a:pt x="46" y="1385"/>
                    </a:lnTo>
                    <a:lnTo>
                      <a:pt x="31" y="1354"/>
                    </a:lnTo>
                    <a:lnTo>
                      <a:pt x="31" y="1277"/>
                    </a:lnTo>
                    <a:lnTo>
                      <a:pt x="46" y="1277"/>
                    </a:lnTo>
                    <a:lnTo>
                      <a:pt x="92" y="1246"/>
                    </a:lnTo>
                    <a:lnTo>
                      <a:pt x="123" y="1200"/>
                    </a:lnTo>
                    <a:lnTo>
                      <a:pt x="231" y="1031"/>
                    </a:lnTo>
                    <a:lnTo>
                      <a:pt x="323" y="923"/>
                    </a:lnTo>
                    <a:lnTo>
                      <a:pt x="369" y="862"/>
                    </a:lnTo>
                    <a:close/>
                    <a:moveTo>
                      <a:pt x="998" y="785"/>
                    </a:moveTo>
                    <a:lnTo>
                      <a:pt x="1029" y="785"/>
                    </a:lnTo>
                    <a:lnTo>
                      <a:pt x="1121" y="831"/>
                    </a:lnTo>
                    <a:lnTo>
                      <a:pt x="1151" y="862"/>
                    </a:lnTo>
                    <a:lnTo>
                      <a:pt x="1151" y="877"/>
                    </a:lnTo>
                    <a:lnTo>
                      <a:pt x="1136" y="908"/>
                    </a:lnTo>
                    <a:lnTo>
                      <a:pt x="1121" y="954"/>
                    </a:lnTo>
                    <a:lnTo>
                      <a:pt x="1121" y="1046"/>
                    </a:lnTo>
                    <a:lnTo>
                      <a:pt x="1136" y="1154"/>
                    </a:lnTo>
                    <a:lnTo>
                      <a:pt x="1136" y="1277"/>
                    </a:lnTo>
                    <a:lnTo>
                      <a:pt x="1151" y="1400"/>
                    </a:lnTo>
                    <a:lnTo>
                      <a:pt x="1151" y="1508"/>
                    </a:lnTo>
                    <a:lnTo>
                      <a:pt x="1121" y="1600"/>
                    </a:lnTo>
                    <a:lnTo>
                      <a:pt x="1090" y="1646"/>
                    </a:lnTo>
                    <a:lnTo>
                      <a:pt x="1075" y="1677"/>
                    </a:lnTo>
                    <a:lnTo>
                      <a:pt x="1059" y="1693"/>
                    </a:lnTo>
                    <a:lnTo>
                      <a:pt x="1044" y="1693"/>
                    </a:lnTo>
                    <a:lnTo>
                      <a:pt x="890" y="1539"/>
                    </a:lnTo>
                    <a:lnTo>
                      <a:pt x="875" y="1539"/>
                    </a:lnTo>
                    <a:lnTo>
                      <a:pt x="875" y="1523"/>
                    </a:lnTo>
                    <a:lnTo>
                      <a:pt x="921" y="1523"/>
                    </a:lnTo>
                    <a:lnTo>
                      <a:pt x="967" y="1539"/>
                    </a:lnTo>
                    <a:lnTo>
                      <a:pt x="1013" y="1539"/>
                    </a:lnTo>
                    <a:lnTo>
                      <a:pt x="1029" y="1523"/>
                    </a:lnTo>
                    <a:lnTo>
                      <a:pt x="1044" y="1493"/>
                    </a:lnTo>
                    <a:lnTo>
                      <a:pt x="1044" y="1293"/>
                    </a:lnTo>
                    <a:lnTo>
                      <a:pt x="1029" y="939"/>
                    </a:lnTo>
                    <a:lnTo>
                      <a:pt x="1029" y="908"/>
                    </a:lnTo>
                    <a:lnTo>
                      <a:pt x="998" y="877"/>
                    </a:lnTo>
                    <a:lnTo>
                      <a:pt x="906" y="877"/>
                    </a:lnTo>
                    <a:lnTo>
                      <a:pt x="829" y="893"/>
                    </a:lnTo>
                    <a:lnTo>
                      <a:pt x="752" y="923"/>
                    </a:lnTo>
                    <a:lnTo>
                      <a:pt x="706" y="923"/>
                    </a:lnTo>
                    <a:lnTo>
                      <a:pt x="706" y="954"/>
                    </a:lnTo>
                    <a:lnTo>
                      <a:pt x="691" y="1000"/>
                    </a:lnTo>
                    <a:lnTo>
                      <a:pt x="691" y="1062"/>
                    </a:lnTo>
                    <a:lnTo>
                      <a:pt x="752" y="1046"/>
                    </a:lnTo>
                    <a:lnTo>
                      <a:pt x="798" y="1031"/>
                    </a:lnTo>
                    <a:lnTo>
                      <a:pt x="829" y="1016"/>
                    </a:lnTo>
                    <a:lnTo>
                      <a:pt x="890" y="1016"/>
                    </a:lnTo>
                    <a:lnTo>
                      <a:pt x="937" y="1062"/>
                    </a:lnTo>
                    <a:lnTo>
                      <a:pt x="921" y="1062"/>
                    </a:lnTo>
                    <a:lnTo>
                      <a:pt x="906" y="1077"/>
                    </a:lnTo>
                    <a:lnTo>
                      <a:pt x="691" y="1108"/>
                    </a:lnTo>
                    <a:lnTo>
                      <a:pt x="676" y="1108"/>
                    </a:lnTo>
                    <a:lnTo>
                      <a:pt x="676" y="1139"/>
                    </a:lnTo>
                    <a:lnTo>
                      <a:pt x="660" y="1185"/>
                    </a:lnTo>
                    <a:lnTo>
                      <a:pt x="660" y="1231"/>
                    </a:lnTo>
                    <a:lnTo>
                      <a:pt x="737" y="1200"/>
                    </a:lnTo>
                    <a:lnTo>
                      <a:pt x="798" y="1185"/>
                    </a:lnTo>
                    <a:lnTo>
                      <a:pt x="890" y="1185"/>
                    </a:lnTo>
                    <a:lnTo>
                      <a:pt x="921" y="1200"/>
                    </a:lnTo>
                    <a:lnTo>
                      <a:pt x="937" y="1216"/>
                    </a:lnTo>
                    <a:lnTo>
                      <a:pt x="921" y="1231"/>
                    </a:lnTo>
                    <a:lnTo>
                      <a:pt x="844" y="1246"/>
                    </a:lnTo>
                    <a:lnTo>
                      <a:pt x="691" y="1262"/>
                    </a:lnTo>
                    <a:lnTo>
                      <a:pt x="676" y="1262"/>
                    </a:lnTo>
                    <a:lnTo>
                      <a:pt x="676" y="1277"/>
                    </a:lnTo>
                    <a:lnTo>
                      <a:pt x="660" y="1446"/>
                    </a:lnTo>
                    <a:lnTo>
                      <a:pt x="599" y="1539"/>
                    </a:lnTo>
                    <a:lnTo>
                      <a:pt x="584" y="1539"/>
                    </a:lnTo>
                    <a:lnTo>
                      <a:pt x="568" y="1523"/>
                    </a:lnTo>
                    <a:lnTo>
                      <a:pt x="538" y="1462"/>
                    </a:lnTo>
                    <a:lnTo>
                      <a:pt x="538" y="1431"/>
                    </a:lnTo>
                    <a:lnTo>
                      <a:pt x="553" y="1400"/>
                    </a:lnTo>
                    <a:lnTo>
                      <a:pt x="584" y="1308"/>
                    </a:lnTo>
                    <a:lnTo>
                      <a:pt x="599" y="1185"/>
                    </a:lnTo>
                    <a:lnTo>
                      <a:pt x="614" y="1031"/>
                    </a:lnTo>
                    <a:lnTo>
                      <a:pt x="614" y="985"/>
                    </a:lnTo>
                    <a:lnTo>
                      <a:pt x="599" y="939"/>
                    </a:lnTo>
                    <a:lnTo>
                      <a:pt x="599" y="893"/>
                    </a:lnTo>
                    <a:lnTo>
                      <a:pt x="584" y="877"/>
                    </a:lnTo>
                    <a:lnTo>
                      <a:pt x="584" y="846"/>
                    </a:lnTo>
                    <a:lnTo>
                      <a:pt x="614" y="846"/>
                    </a:lnTo>
                    <a:lnTo>
                      <a:pt x="660" y="862"/>
                    </a:lnTo>
                    <a:lnTo>
                      <a:pt x="691" y="877"/>
                    </a:lnTo>
                    <a:lnTo>
                      <a:pt x="768" y="846"/>
                    </a:lnTo>
                    <a:lnTo>
                      <a:pt x="829" y="831"/>
                    </a:lnTo>
                    <a:lnTo>
                      <a:pt x="875" y="831"/>
                    </a:lnTo>
                    <a:lnTo>
                      <a:pt x="890" y="816"/>
                    </a:lnTo>
                    <a:lnTo>
                      <a:pt x="906" y="816"/>
                    </a:lnTo>
                    <a:lnTo>
                      <a:pt x="937" y="800"/>
                    </a:lnTo>
                    <a:lnTo>
                      <a:pt x="967" y="800"/>
                    </a:lnTo>
                    <a:lnTo>
                      <a:pt x="998" y="785"/>
                    </a:lnTo>
                    <a:close/>
                    <a:moveTo>
                      <a:pt x="0" y="616"/>
                    </a:moveTo>
                    <a:lnTo>
                      <a:pt x="77" y="616"/>
                    </a:lnTo>
                    <a:lnTo>
                      <a:pt x="123" y="631"/>
                    </a:lnTo>
                    <a:lnTo>
                      <a:pt x="169" y="662"/>
                    </a:lnTo>
                    <a:lnTo>
                      <a:pt x="200" y="677"/>
                    </a:lnTo>
                    <a:lnTo>
                      <a:pt x="231" y="723"/>
                    </a:lnTo>
                    <a:lnTo>
                      <a:pt x="246" y="754"/>
                    </a:lnTo>
                    <a:lnTo>
                      <a:pt x="231" y="754"/>
                    </a:lnTo>
                    <a:lnTo>
                      <a:pt x="231" y="785"/>
                    </a:lnTo>
                    <a:lnTo>
                      <a:pt x="215" y="800"/>
                    </a:lnTo>
                    <a:lnTo>
                      <a:pt x="185" y="816"/>
                    </a:lnTo>
                    <a:lnTo>
                      <a:pt x="169" y="816"/>
                    </a:lnTo>
                    <a:lnTo>
                      <a:pt x="77" y="754"/>
                    </a:lnTo>
                    <a:lnTo>
                      <a:pt x="31" y="693"/>
                    </a:lnTo>
                    <a:lnTo>
                      <a:pt x="0" y="662"/>
                    </a:lnTo>
                    <a:lnTo>
                      <a:pt x="0" y="616"/>
                    </a:lnTo>
                    <a:close/>
                    <a:moveTo>
                      <a:pt x="614" y="493"/>
                    </a:moveTo>
                    <a:lnTo>
                      <a:pt x="630" y="493"/>
                    </a:lnTo>
                    <a:lnTo>
                      <a:pt x="599" y="508"/>
                    </a:lnTo>
                    <a:lnTo>
                      <a:pt x="614" y="493"/>
                    </a:lnTo>
                    <a:close/>
                    <a:moveTo>
                      <a:pt x="123" y="262"/>
                    </a:moveTo>
                    <a:lnTo>
                      <a:pt x="169" y="262"/>
                    </a:lnTo>
                    <a:lnTo>
                      <a:pt x="200" y="277"/>
                    </a:lnTo>
                    <a:lnTo>
                      <a:pt x="292" y="308"/>
                    </a:lnTo>
                    <a:lnTo>
                      <a:pt x="307" y="308"/>
                    </a:lnTo>
                    <a:lnTo>
                      <a:pt x="369" y="370"/>
                    </a:lnTo>
                    <a:lnTo>
                      <a:pt x="384" y="400"/>
                    </a:lnTo>
                    <a:lnTo>
                      <a:pt x="384" y="477"/>
                    </a:lnTo>
                    <a:lnTo>
                      <a:pt x="369" y="493"/>
                    </a:lnTo>
                    <a:lnTo>
                      <a:pt x="338" y="493"/>
                    </a:lnTo>
                    <a:lnTo>
                      <a:pt x="338" y="462"/>
                    </a:lnTo>
                    <a:lnTo>
                      <a:pt x="323" y="462"/>
                    </a:lnTo>
                    <a:lnTo>
                      <a:pt x="292" y="446"/>
                    </a:lnTo>
                    <a:lnTo>
                      <a:pt x="185" y="354"/>
                    </a:lnTo>
                    <a:lnTo>
                      <a:pt x="154" y="339"/>
                    </a:lnTo>
                    <a:lnTo>
                      <a:pt x="123" y="308"/>
                    </a:lnTo>
                    <a:lnTo>
                      <a:pt x="123" y="262"/>
                    </a:lnTo>
                    <a:close/>
                    <a:moveTo>
                      <a:pt x="798" y="0"/>
                    </a:moveTo>
                    <a:lnTo>
                      <a:pt x="829" y="0"/>
                    </a:lnTo>
                    <a:lnTo>
                      <a:pt x="860" y="16"/>
                    </a:lnTo>
                    <a:lnTo>
                      <a:pt x="906" y="31"/>
                    </a:lnTo>
                    <a:lnTo>
                      <a:pt x="937" y="46"/>
                    </a:lnTo>
                    <a:lnTo>
                      <a:pt x="952" y="77"/>
                    </a:lnTo>
                    <a:lnTo>
                      <a:pt x="967" y="93"/>
                    </a:lnTo>
                    <a:lnTo>
                      <a:pt x="967" y="123"/>
                    </a:lnTo>
                    <a:lnTo>
                      <a:pt x="952" y="154"/>
                    </a:lnTo>
                    <a:lnTo>
                      <a:pt x="952" y="200"/>
                    </a:lnTo>
                    <a:lnTo>
                      <a:pt x="937" y="231"/>
                    </a:lnTo>
                    <a:lnTo>
                      <a:pt x="998" y="216"/>
                    </a:lnTo>
                    <a:lnTo>
                      <a:pt x="1044" y="200"/>
                    </a:lnTo>
                    <a:lnTo>
                      <a:pt x="1075" y="185"/>
                    </a:lnTo>
                    <a:lnTo>
                      <a:pt x="1136" y="185"/>
                    </a:lnTo>
                    <a:lnTo>
                      <a:pt x="1167" y="200"/>
                    </a:lnTo>
                    <a:lnTo>
                      <a:pt x="1197" y="231"/>
                    </a:lnTo>
                    <a:lnTo>
                      <a:pt x="1182" y="246"/>
                    </a:lnTo>
                    <a:lnTo>
                      <a:pt x="1151" y="262"/>
                    </a:lnTo>
                    <a:lnTo>
                      <a:pt x="1075" y="277"/>
                    </a:lnTo>
                    <a:lnTo>
                      <a:pt x="937" y="308"/>
                    </a:lnTo>
                    <a:lnTo>
                      <a:pt x="937" y="416"/>
                    </a:lnTo>
                    <a:lnTo>
                      <a:pt x="998" y="400"/>
                    </a:lnTo>
                    <a:lnTo>
                      <a:pt x="1044" y="385"/>
                    </a:lnTo>
                    <a:lnTo>
                      <a:pt x="1105" y="385"/>
                    </a:lnTo>
                    <a:lnTo>
                      <a:pt x="1121" y="400"/>
                    </a:lnTo>
                    <a:lnTo>
                      <a:pt x="1151" y="400"/>
                    </a:lnTo>
                    <a:lnTo>
                      <a:pt x="1151" y="431"/>
                    </a:lnTo>
                    <a:lnTo>
                      <a:pt x="1136" y="446"/>
                    </a:lnTo>
                    <a:lnTo>
                      <a:pt x="1121" y="446"/>
                    </a:lnTo>
                    <a:lnTo>
                      <a:pt x="1075" y="462"/>
                    </a:lnTo>
                    <a:lnTo>
                      <a:pt x="1013" y="477"/>
                    </a:lnTo>
                    <a:lnTo>
                      <a:pt x="937" y="493"/>
                    </a:lnTo>
                    <a:lnTo>
                      <a:pt x="937" y="554"/>
                    </a:lnTo>
                    <a:lnTo>
                      <a:pt x="921" y="631"/>
                    </a:lnTo>
                    <a:lnTo>
                      <a:pt x="1105" y="600"/>
                    </a:lnTo>
                    <a:lnTo>
                      <a:pt x="1228" y="585"/>
                    </a:lnTo>
                    <a:lnTo>
                      <a:pt x="1290" y="570"/>
                    </a:lnTo>
                    <a:lnTo>
                      <a:pt x="1336" y="554"/>
                    </a:lnTo>
                    <a:lnTo>
                      <a:pt x="1397" y="554"/>
                    </a:lnTo>
                    <a:lnTo>
                      <a:pt x="1428" y="570"/>
                    </a:lnTo>
                    <a:lnTo>
                      <a:pt x="1474" y="600"/>
                    </a:lnTo>
                    <a:lnTo>
                      <a:pt x="1489" y="616"/>
                    </a:lnTo>
                    <a:lnTo>
                      <a:pt x="1504" y="646"/>
                    </a:lnTo>
                    <a:lnTo>
                      <a:pt x="1504" y="662"/>
                    </a:lnTo>
                    <a:lnTo>
                      <a:pt x="1489" y="677"/>
                    </a:lnTo>
                    <a:lnTo>
                      <a:pt x="1458" y="677"/>
                    </a:lnTo>
                    <a:lnTo>
                      <a:pt x="1151" y="693"/>
                    </a:lnTo>
                    <a:lnTo>
                      <a:pt x="921" y="708"/>
                    </a:lnTo>
                    <a:lnTo>
                      <a:pt x="752" y="723"/>
                    </a:lnTo>
                    <a:lnTo>
                      <a:pt x="614" y="754"/>
                    </a:lnTo>
                    <a:lnTo>
                      <a:pt x="538" y="770"/>
                    </a:lnTo>
                    <a:lnTo>
                      <a:pt x="491" y="785"/>
                    </a:lnTo>
                    <a:lnTo>
                      <a:pt x="445" y="785"/>
                    </a:lnTo>
                    <a:lnTo>
                      <a:pt x="384" y="723"/>
                    </a:lnTo>
                    <a:lnTo>
                      <a:pt x="384" y="708"/>
                    </a:lnTo>
                    <a:lnTo>
                      <a:pt x="415" y="708"/>
                    </a:lnTo>
                    <a:lnTo>
                      <a:pt x="491" y="693"/>
                    </a:lnTo>
                    <a:lnTo>
                      <a:pt x="614" y="677"/>
                    </a:lnTo>
                    <a:lnTo>
                      <a:pt x="829" y="646"/>
                    </a:lnTo>
                    <a:lnTo>
                      <a:pt x="829" y="523"/>
                    </a:lnTo>
                    <a:lnTo>
                      <a:pt x="783" y="539"/>
                    </a:lnTo>
                    <a:lnTo>
                      <a:pt x="691" y="539"/>
                    </a:lnTo>
                    <a:lnTo>
                      <a:pt x="660" y="523"/>
                    </a:lnTo>
                    <a:lnTo>
                      <a:pt x="630" y="493"/>
                    </a:lnTo>
                    <a:lnTo>
                      <a:pt x="645" y="493"/>
                    </a:lnTo>
                    <a:lnTo>
                      <a:pt x="676" y="477"/>
                    </a:lnTo>
                    <a:lnTo>
                      <a:pt x="737" y="477"/>
                    </a:lnTo>
                    <a:lnTo>
                      <a:pt x="814" y="462"/>
                    </a:lnTo>
                    <a:lnTo>
                      <a:pt x="814" y="339"/>
                    </a:lnTo>
                    <a:lnTo>
                      <a:pt x="768" y="339"/>
                    </a:lnTo>
                    <a:lnTo>
                      <a:pt x="737" y="354"/>
                    </a:lnTo>
                    <a:lnTo>
                      <a:pt x="660" y="354"/>
                    </a:lnTo>
                    <a:lnTo>
                      <a:pt x="614" y="339"/>
                    </a:lnTo>
                    <a:lnTo>
                      <a:pt x="584" y="308"/>
                    </a:lnTo>
                    <a:lnTo>
                      <a:pt x="584" y="293"/>
                    </a:lnTo>
                    <a:lnTo>
                      <a:pt x="614" y="293"/>
                    </a:lnTo>
                    <a:lnTo>
                      <a:pt x="645" y="277"/>
                    </a:lnTo>
                    <a:lnTo>
                      <a:pt x="752" y="277"/>
                    </a:lnTo>
                    <a:lnTo>
                      <a:pt x="814" y="262"/>
                    </a:lnTo>
                    <a:lnTo>
                      <a:pt x="814" y="123"/>
                    </a:lnTo>
                    <a:lnTo>
                      <a:pt x="798" y="93"/>
                    </a:lnTo>
                    <a:lnTo>
                      <a:pt x="783" y="46"/>
                    </a:lnTo>
                    <a:lnTo>
                      <a:pt x="783" y="16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7" name="Freeform 23"/>
              <p:cNvSpPr>
                <a:spLocks noEditPoints="1"/>
              </p:cNvSpPr>
              <p:nvPr/>
            </p:nvSpPr>
            <p:spPr bwMode="auto">
              <a:xfrm>
                <a:off x="28578" y="2621"/>
                <a:ext cx="1442" cy="1615"/>
              </a:xfrm>
              <a:custGeom>
                <a:avLst/>
                <a:gdLst/>
                <a:ahLst/>
                <a:cxnLst>
                  <a:cxn ang="0">
                    <a:pos x="1151" y="739"/>
                  </a:cxn>
                  <a:cxn ang="0">
                    <a:pos x="1243" y="846"/>
                  </a:cxn>
                  <a:cxn ang="0">
                    <a:pos x="1013" y="954"/>
                  </a:cxn>
                  <a:cxn ang="0">
                    <a:pos x="1013" y="846"/>
                  </a:cxn>
                  <a:cxn ang="0">
                    <a:pos x="1013" y="785"/>
                  </a:cxn>
                  <a:cxn ang="0">
                    <a:pos x="706" y="831"/>
                  </a:cxn>
                  <a:cxn ang="0">
                    <a:pos x="752" y="923"/>
                  </a:cxn>
                  <a:cxn ang="0">
                    <a:pos x="951" y="1031"/>
                  </a:cxn>
                  <a:cxn ang="0">
                    <a:pos x="997" y="1092"/>
                  </a:cxn>
                  <a:cxn ang="0">
                    <a:pos x="737" y="1277"/>
                  </a:cxn>
                  <a:cxn ang="0">
                    <a:pos x="1166" y="1462"/>
                  </a:cxn>
                  <a:cxn ang="0">
                    <a:pos x="1396" y="1539"/>
                  </a:cxn>
                  <a:cxn ang="0">
                    <a:pos x="1059" y="1600"/>
                  </a:cxn>
                  <a:cxn ang="0">
                    <a:pos x="153" y="1446"/>
                  </a:cxn>
                  <a:cxn ang="0">
                    <a:pos x="0" y="1492"/>
                  </a:cxn>
                  <a:cxn ang="0">
                    <a:pos x="245" y="1262"/>
                  </a:cxn>
                  <a:cxn ang="0">
                    <a:pos x="353" y="969"/>
                  </a:cxn>
                  <a:cxn ang="0">
                    <a:pos x="491" y="1031"/>
                  </a:cxn>
                  <a:cxn ang="0">
                    <a:pos x="460" y="1108"/>
                  </a:cxn>
                  <a:cxn ang="0">
                    <a:pos x="644" y="1246"/>
                  </a:cxn>
                  <a:cxn ang="0">
                    <a:pos x="644" y="831"/>
                  </a:cxn>
                  <a:cxn ang="0">
                    <a:pos x="215" y="877"/>
                  </a:cxn>
                  <a:cxn ang="0">
                    <a:pos x="368" y="815"/>
                  </a:cxn>
                  <a:cxn ang="0">
                    <a:pos x="169" y="369"/>
                  </a:cxn>
                  <a:cxn ang="0">
                    <a:pos x="169" y="369"/>
                  </a:cxn>
                  <a:cxn ang="0">
                    <a:pos x="491" y="123"/>
                  </a:cxn>
                  <a:cxn ang="0">
                    <a:pos x="491" y="200"/>
                  </a:cxn>
                  <a:cxn ang="0">
                    <a:pos x="522" y="292"/>
                  </a:cxn>
                  <a:cxn ang="0">
                    <a:pos x="660" y="323"/>
                  </a:cxn>
                  <a:cxn ang="0">
                    <a:pos x="491" y="400"/>
                  </a:cxn>
                  <a:cxn ang="0">
                    <a:pos x="598" y="523"/>
                  </a:cxn>
                  <a:cxn ang="0">
                    <a:pos x="598" y="600"/>
                  </a:cxn>
                  <a:cxn ang="0">
                    <a:pos x="491" y="523"/>
                  </a:cxn>
                  <a:cxn ang="0">
                    <a:pos x="430" y="723"/>
                  </a:cxn>
                  <a:cxn ang="0">
                    <a:pos x="430" y="477"/>
                  </a:cxn>
                  <a:cxn ang="0">
                    <a:pos x="261" y="677"/>
                  </a:cxn>
                  <a:cxn ang="0">
                    <a:pos x="123" y="739"/>
                  </a:cxn>
                  <a:cxn ang="0">
                    <a:pos x="338" y="400"/>
                  </a:cxn>
                  <a:cxn ang="0">
                    <a:pos x="184" y="385"/>
                  </a:cxn>
                  <a:cxn ang="0">
                    <a:pos x="353" y="108"/>
                  </a:cxn>
                  <a:cxn ang="0">
                    <a:pos x="967" y="0"/>
                  </a:cxn>
                  <a:cxn ang="0">
                    <a:pos x="1074" y="92"/>
                  </a:cxn>
                  <a:cxn ang="0">
                    <a:pos x="1043" y="185"/>
                  </a:cxn>
                  <a:cxn ang="0">
                    <a:pos x="1151" y="200"/>
                  </a:cxn>
                  <a:cxn ang="0">
                    <a:pos x="1274" y="231"/>
                  </a:cxn>
                  <a:cxn ang="0">
                    <a:pos x="1028" y="431"/>
                  </a:cxn>
                  <a:cxn ang="0">
                    <a:pos x="1289" y="585"/>
                  </a:cxn>
                  <a:cxn ang="0">
                    <a:pos x="1136" y="523"/>
                  </a:cxn>
                  <a:cxn ang="0">
                    <a:pos x="1028" y="462"/>
                  </a:cxn>
                  <a:cxn ang="0">
                    <a:pos x="951" y="646"/>
                  </a:cxn>
                  <a:cxn ang="0">
                    <a:pos x="936" y="477"/>
                  </a:cxn>
                  <a:cxn ang="0">
                    <a:pos x="783" y="631"/>
                  </a:cxn>
                  <a:cxn ang="0">
                    <a:pos x="829" y="539"/>
                  </a:cxn>
                  <a:cxn ang="0">
                    <a:pos x="783" y="339"/>
                  </a:cxn>
                  <a:cxn ang="0">
                    <a:pos x="767" y="292"/>
                  </a:cxn>
                  <a:cxn ang="0">
                    <a:pos x="936" y="123"/>
                  </a:cxn>
                </a:cxnLst>
                <a:rect l="0" t="0" r="r" b="b"/>
                <a:pathLst>
                  <a:path w="1442" h="1615">
                    <a:moveTo>
                      <a:pt x="1043" y="692"/>
                    </a:moveTo>
                    <a:lnTo>
                      <a:pt x="1090" y="692"/>
                    </a:lnTo>
                    <a:lnTo>
                      <a:pt x="1120" y="723"/>
                    </a:lnTo>
                    <a:lnTo>
                      <a:pt x="1151" y="739"/>
                    </a:lnTo>
                    <a:lnTo>
                      <a:pt x="1197" y="769"/>
                    </a:lnTo>
                    <a:lnTo>
                      <a:pt x="1212" y="800"/>
                    </a:lnTo>
                    <a:lnTo>
                      <a:pt x="1243" y="815"/>
                    </a:lnTo>
                    <a:lnTo>
                      <a:pt x="1243" y="846"/>
                    </a:lnTo>
                    <a:lnTo>
                      <a:pt x="1228" y="846"/>
                    </a:lnTo>
                    <a:lnTo>
                      <a:pt x="1166" y="877"/>
                    </a:lnTo>
                    <a:lnTo>
                      <a:pt x="1074" y="908"/>
                    </a:lnTo>
                    <a:lnTo>
                      <a:pt x="1013" y="954"/>
                    </a:lnTo>
                    <a:lnTo>
                      <a:pt x="997" y="969"/>
                    </a:lnTo>
                    <a:lnTo>
                      <a:pt x="967" y="969"/>
                    </a:lnTo>
                    <a:lnTo>
                      <a:pt x="967" y="939"/>
                    </a:lnTo>
                    <a:lnTo>
                      <a:pt x="1013" y="846"/>
                    </a:lnTo>
                    <a:lnTo>
                      <a:pt x="1013" y="831"/>
                    </a:lnTo>
                    <a:lnTo>
                      <a:pt x="1028" y="815"/>
                    </a:lnTo>
                    <a:lnTo>
                      <a:pt x="1028" y="800"/>
                    </a:lnTo>
                    <a:lnTo>
                      <a:pt x="1013" y="785"/>
                    </a:lnTo>
                    <a:lnTo>
                      <a:pt x="982" y="785"/>
                    </a:lnTo>
                    <a:lnTo>
                      <a:pt x="905" y="800"/>
                    </a:lnTo>
                    <a:lnTo>
                      <a:pt x="798" y="815"/>
                    </a:lnTo>
                    <a:lnTo>
                      <a:pt x="706" y="831"/>
                    </a:lnTo>
                    <a:lnTo>
                      <a:pt x="737" y="846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923"/>
                    </a:lnTo>
                    <a:lnTo>
                      <a:pt x="752" y="1077"/>
                    </a:lnTo>
                    <a:lnTo>
                      <a:pt x="813" y="1062"/>
                    </a:lnTo>
                    <a:lnTo>
                      <a:pt x="905" y="1031"/>
                    </a:lnTo>
                    <a:lnTo>
                      <a:pt x="951" y="1031"/>
                    </a:lnTo>
                    <a:lnTo>
                      <a:pt x="967" y="1046"/>
                    </a:lnTo>
                    <a:lnTo>
                      <a:pt x="997" y="1062"/>
                    </a:lnTo>
                    <a:lnTo>
                      <a:pt x="1013" y="1077"/>
                    </a:lnTo>
                    <a:lnTo>
                      <a:pt x="997" y="1092"/>
                    </a:lnTo>
                    <a:lnTo>
                      <a:pt x="905" y="1123"/>
                    </a:lnTo>
                    <a:lnTo>
                      <a:pt x="752" y="1139"/>
                    </a:lnTo>
                    <a:lnTo>
                      <a:pt x="737" y="1139"/>
                    </a:lnTo>
                    <a:lnTo>
                      <a:pt x="737" y="1277"/>
                    </a:lnTo>
                    <a:lnTo>
                      <a:pt x="721" y="1339"/>
                    </a:lnTo>
                    <a:lnTo>
                      <a:pt x="859" y="1385"/>
                    </a:lnTo>
                    <a:lnTo>
                      <a:pt x="1013" y="1431"/>
                    </a:lnTo>
                    <a:lnTo>
                      <a:pt x="1166" y="1462"/>
                    </a:lnTo>
                    <a:lnTo>
                      <a:pt x="1304" y="1477"/>
                    </a:lnTo>
                    <a:lnTo>
                      <a:pt x="1412" y="1492"/>
                    </a:lnTo>
                    <a:lnTo>
                      <a:pt x="1442" y="1508"/>
                    </a:lnTo>
                    <a:lnTo>
                      <a:pt x="1396" y="1539"/>
                    </a:lnTo>
                    <a:lnTo>
                      <a:pt x="1304" y="1569"/>
                    </a:lnTo>
                    <a:lnTo>
                      <a:pt x="1182" y="1600"/>
                    </a:lnTo>
                    <a:lnTo>
                      <a:pt x="1105" y="1615"/>
                    </a:lnTo>
                    <a:lnTo>
                      <a:pt x="1059" y="1600"/>
                    </a:lnTo>
                    <a:lnTo>
                      <a:pt x="1028" y="1585"/>
                    </a:lnTo>
                    <a:lnTo>
                      <a:pt x="384" y="1200"/>
                    </a:lnTo>
                    <a:lnTo>
                      <a:pt x="261" y="1339"/>
                    </a:lnTo>
                    <a:lnTo>
                      <a:pt x="153" y="1446"/>
                    </a:lnTo>
                    <a:lnTo>
                      <a:pt x="61" y="1492"/>
                    </a:lnTo>
                    <a:lnTo>
                      <a:pt x="15" y="1508"/>
                    </a:lnTo>
                    <a:lnTo>
                      <a:pt x="0" y="1508"/>
                    </a:lnTo>
                    <a:lnTo>
                      <a:pt x="0" y="1492"/>
                    </a:lnTo>
                    <a:lnTo>
                      <a:pt x="31" y="1477"/>
                    </a:lnTo>
                    <a:lnTo>
                      <a:pt x="46" y="1446"/>
                    </a:lnTo>
                    <a:lnTo>
                      <a:pt x="77" y="1431"/>
                    </a:lnTo>
                    <a:lnTo>
                      <a:pt x="245" y="1262"/>
                    </a:lnTo>
                    <a:lnTo>
                      <a:pt x="307" y="1139"/>
                    </a:lnTo>
                    <a:lnTo>
                      <a:pt x="338" y="1015"/>
                    </a:lnTo>
                    <a:lnTo>
                      <a:pt x="338" y="969"/>
                    </a:lnTo>
                    <a:lnTo>
                      <a:pt x="353" y="969"/>
                    </a:lnTo>
                    <a:lnTo>
                      <a:pt x="368" y="954"/>
                    </a:lnTo>
                    <a:lnTo>
                      <a:pt x="399" y="969"/>
                    </a:lnTo>
                    <a:lnTo>
                      <a:pt x="445" y="985"/>
                    </a:lnTo>
                    <a:lnTo>
                      <a:pt x="491" y="1031"/>
                    </a:lnTo>
                    <a:lnTo>
                      <a:pt x="491" y="1062"/>
                    </a:lnTo>
                    <a:lnTo>
                      <a:pt x="476" y="1062"/>
                    </a:lnTo>
                    <a:lnTo>
                      <a:pt x="476" y="1077"/>
                    </a:lnTo>
                    <a:lnTo>
                      <a:pt x="460" y="1108"/>
                    </a:lnTo>
                    <a:lnTo>
                      <a:pt x="430" y="1139"/>
                    </a:lnTo>
                    <a:lnTo>
                      <a:pt x="568" y="1215"/>
                    </a:lnTo>
                    <a:lnTo>
                      <a:pt x="598" y="1231"/>
                    </a:lnTo>
                    <a:lnTo>
                      <a:pt x="644" y="1246"/>
                    </a:lnTo>
                    <a:lnTo>
                      <a:pt x="675" y="1277"/>
                    </a:lnTo>
                    <a:lnTo>
                      <a:pt x="675" y="877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15"/>
                    </a:lnTo>
                    <a:lnTo>
                      <a:pt x="276" y="908"/>
                    </a:lnTo>
                    <a:lnTo>
                      <a:pt x="230" y="908"/>
                    </a:lnTo>
                    <a:lnTo>
                      <a:pt x="215" y="877"/>
                    </a:lnTo>
                    <a:lnTo>
                      <a:pt x="184" y="862"/>
                    </a:lnTo>
                    <a:lnTo>
                      <a:pt x="184" y="846"/>
                    </a:lnTo>
                    <a:lnTo>
                      <a:pt x="215" y="846"/>
                    </a:lnTo>
                    <a:lnTo>
                      <a:pt x="368" y="815"/>
                    </a:lnTo>
                    <a:lnTo>
                      <a:pt x="568" y="769"/>
                    </a:lnTo>
                    <a:lnTo>
                      <a:pt x="783" y="739"/>
                    </a:lnTo>
                    <a:lnTo>
                      <a:pt x="1043" y="692"/>
                    </a:lnTo>
                    <a:close/>
                    <a:moveTo>
                      <a:pt x="169" y="369"/>
                    </a:moveTo>
                    <a:lnTo>
                      <a:pt x="184" y="385"/>
                    </a:lnTo>
                    <a:lnTo>
                      <a:pt x="169" y="385"/>
                    </a:lnTo>
                    <a:lnTo>
                      <a:pt x="138" y="400"/>
                    </a:lnTo>
                    <a:lnTo>
                      <a:pt x="169" y="369"/>
                    </a:lnTo>
                    <a:close/>
                    <a:moveTo>
                      <a:pt x="368" y="77"/>
                    </a:moveTo>
                    <a:lnTo>
                      <a:pt x="414" y="77"/>
                    </a:lnTo>
                    <a:lnTo>
                      <a:pt x="460" y="108"/>
                    </a:lnTo>
                    <a:lnTo>
                      <a:pt x="491" y="123"/>
                    </a:lnTo>
                    <a:lnTo>
                      <a:pt x="506" y="139"/>
                    </a:lnTo>
                    <a:lnTo>
                      <a:pt x="506" y="169"/>
                    </a:lnTo>
                    <a:lnTo>
                      <a:pt x="491" y="185"/>
                    </a:lnTo>
                    <a:lnTo>
                      <a:pt x="491" y="200"/>
                    </a:lnTo>
                    <a:lnTo>
                      <a:pt x="476" y="231"/>
                    </a:lnTo>
                    <a:lnTo>
                      <a:pt x="476" y="308"/>
                    </a:lnTo>
                    <a:lnTo>
                      <a:pt x="491" y="308"/>
                    </a:lnTo>
                    <a:lnTo>
                      <a:pt x="522" y="292"/>
                    </a:lnTo>
                    <a:lnTo>
                      <a:pt x="598" y="292"/>
                    </a:lnTo>
                    <a:lnTo>
                      <a:pt x="629" y="308"/>
                    </a:lnTo>
                    <a:lnTo>
                      <a:pt x="644" y="308"/>
                    </a:lnTo>
                    <a:lnTo>
                      <a:pt x="660" y="323"/>
                    </a:lnTo>
                    <a:lnTo>
                      <a:pt x="660" y="354"/>
                    </a:lnTo>
                    <a:lnTo>
                      <a:pt x="629" y="369"/>
                    </a:lnTo>
                    <a:lnTo>
                      <a:pt x="583" y="369"/>
                    </a:lnTo>
                    <a:lnTo>
                      <a:pt x="491" y="400"/>
                    </a:lnTo>
                    <a:lnTo>
                      <a:pt x="491" y="492"/>
                    </a:lnTo>
                    <a:lnTo>
                      <a:pt x="552" y="492"/>
                    </a:lnTo>
                    <a:lnTo>
                      <a:pt x="568" y="508"/>
                    </a:lnTo>
                    <a:lnTo>
                      <a:pt x="598" y="523"/>
                    </a:lnTo>
                    <a:lnTo>
                      <a:pt x="629" y="554"/>
                    </a:lnTo>
                    <a:lnTo>
                      <a:pt x="629" y="585"/>
                    </a:lnTo>
                    <a:lnTo>
                      <a:pt x="614" y="600"/>
                    </a:lnTo>
                    <a:lnTo>
                      <a:pt x="598" y="600"/>
                    </a:lnTo>
                    <a:lnTo>
                      <a:pt x="568" y="585"/>
                    </a:lnTo>
                    <a:lnTo>
                      <a:pt x="537" y="554"/>
                    </a:lnTo>
                    <a:lnTo>
                      <a:pt x="506" y="539"/>
                    </a:lnTo>
                    <a:lnTo>
                      <a:pt x="491" y="523"/>
                    </a:lnTo>
                    <a:lnTo>
                      <a:pt x="491" y="723"/>
                    </a:lnTo>
                    <a:lnTo>
                      <a:pt x="476" y="754"/>
                    </a:lnTo>
                    <a:lnTo>
                      <a:pt x="460" y="754"/>
                    </a:lnTo>
                    <a:lnTo>
                      <a:pt x="430" y="723"/>
                    </a:lnTo>
                    <a:lnTo>
                      <a:pt x="414" y="692"/>
                    </a:lnTo>
                    <a:lnTo>
                      <a:pt x="414" y="631"/>
                    </a:lnTo>
                    <a:lnTo>
                      <a:pt x="430" y="585"/>
                    </a:lnTo>
                    <a:lnTo>
                      <a:pt x="430" y="477"/>
                    </a:lnTo>
                    <a:lnTo>
                      <a:pt x="414" y="492"/>
                    </a:lnTo>
                    <a:lnTo>
                      <a:pt x="414" y="508"/>
                    </a:lnTo>
                    <a:lnTo>
                      <a:pt x="384" y="539"/>
                    </a:lnTo>
                    <a:lnTo>
                      <a:pt x="261" y="677"/>
                    </a:lnTo>
                    <a:lnTo>
                      <a:pt x="153" y="739"/>
                    </a:lnTo>
                    <a:lnTo>
                      <a:pt x="123" y="754"/>
                    </a:lnTo>
                    <a:lnTo>
                      <a:pt x="107" y="754"/>
                    </a:lnTo>
                    <a:lnTo>
                      <a:pt x="123" y="739"/>
                    </a:lnTo>
                    <a:lnTo>
                      <a:pt x="215" y="662"/>
                    </a:lnTo>
                    <a:lnTo>
                      <a:pt x="307" y="539"/>
                    </a:lnTo>
                    <a:lnTo>
                      <a:pt x="384" y="400"/>
                    </a:lnTo>
                    <a:lnTo>
                      <a:pt x="338" y="400"/>
                    </a:lnTo>
                    <a:lnTo>
                      <a:pt x="322" y="415"/>
                    </a:lnTo>
                    <a:lnTo>
                      <a:pt x="245" y="415"/>
                    </a:lnTo>
                    <a:lnTo>
                      <a:pt x="199" y="400"/>
                    </a:lnTo>
                    <a:lnTo>
                      <a:pt x="184" y="385"/>
                    </a:lnTo>
                    <a:lnTo>
                      <a:pt x="399" y="339"/>
                    </a:lnTo>
                    <a:lnTo>
                      <a:pt x="399" y="215"/>
                    </a:lnTo>
                    <a:lnTo>
                      <a:pt x="384" y="169"/>
                    </a:lnTo>
                    <a:lnTo>
                      <a:pt x="353" y="108"/>
                    </a:lnTo>
                    <a:lnTo>
                      <a:pt x="353" y="92"/>
                    </a:lnTo>
                    <a:lnTo>
                      <a:pt x="368" y="77"/>
                    </a:lnTo>
                    <a:close/>
                    <a:moveTo>
                      <a:pt x="921" y="0"/>
                    </a:moveTo>
                    <a:lnTo>
                      <a:pt x="967" y="0"/>
                    </a:lnTo>
                    <a:lnTo>
                      <a:pt x="1013" y="31"/>
                    </a:lnTo>
                    <a:lnTo>
                      <a:pt x="1043" y="46"/>
                    </a:lnTo>
                    <a:lnTo>
                      <a:pt x="1074" y="77"/>
                    </a:lnTo>
                    <a:lnTo>
                      <a:pt x="1074" y="92"/>
                    </a:lnTo>
                    <a:lnTo>
                      <a:pt x="1059" y="108"/>
                    </a:lnTo>
                    <a:lnTo>
                      <a:pt x="1059" y="123"/>
                    </a:lnTo>
                    <a:lnTo>
                      <a:pt x="1043" y="139"/>
                    </a:lnTo>
                    <a:lnTo>
                      <a:pt x="1043" y="185"/>
                    </a:lnTo>
                    <a:lnTo>
                      <a:pt x="1028" y="246"/>
                    </a:lnTo>
                    <a:lnTo>
                      <a:pt x="1090" y="231"/>
                    </a:lnTo>
                    <a:lnTo>
                      <a:pt x="1136" y="215"/>
                    </a:lnTo>
                    <a:lnTo>
                      <a:pt x="1151" y="200"/>
                    </a:lnTo>
                    <a:lnTo>
                      <a:pt x="1212" y="200"/>
                    </a:lnTo>
                    <a:lnTo>
                      <a:pt x="1243" y="215"/>
                    </a:lnTo>
                    <a:lnTo>
                      <a:pt x="1258" y="215"/>
                    </a:lnTo>
                    <a:lnTo>
                      <a:pt x="1274" y="231"/>
                    </a:lnTo>
                    <a:lnTo>
                      <a:pt x="1274" y="262"/>
                    </a:lnTo>
                    <a:lnTo>
                      <a:pt x="1197" y="292"/>
                    </a:lnTo>
                    <a:lnTo>
                      <a:pt x="1028" y="323"/>
                    </a:lnTo>
                    <a:lnTo>
                      <a:pt x="1028" y="431"/>
                    </a:lnTo>
                    <a:lnTo>
                      <a:pt x="1120" y="446"/>
                    </a:lnTo>
                    <a:lnTo>
                      <a:pt x="1212" y="477"/>
                    </a:lnTo>
                    <a:lnTo>
                      <a:pt x="1274" y="523"/>
                    </a:lnTo>
                    <a:lnTo>
                      <a:pt x="1289" y="585"/>
                    </a:lnTo>
                    <a:lnTo>
                      <a:pt x="1289" y="600"/>
                    </a:lnTo>
                    <a:lnTo>
                      <a:pt x="1258" y="600"/>
                    </a:lnTo>
                    <a:lnTo>
                      <a:pt x="1228" y="585"/>
                    </a:lnTo>
                    <a:lnTo>
                      <a:pt x="1136" y="523"/>
                    </a:lnTo>
                    <a:lnTo>
                      <a:pt x="1074" y="492"/>
                    </a:lnTo>
                    <a:lnTo>
                      <a:pt x="1059" y="477"/>
                    </a:lnTo>
                    <a:lnTo>
                      <a:pt x="1043" y="477"/>
                    </a:lnTo>
                    <a:lnTo>
                      <a:pt x="1028" y="462"/>
                    </a:lnTo>
                    <a:lnTo>
                      <a:pt x="1028" y="692"/>
                    </a:lnTo>
                    <a:lnTo>
                      <a:pt x="982" y="692"/>
                    </a:lnTo>
                    <a:lnTo>
                      <a:pt x="967" y="662"/>
                    </a:lnTo>
                    <a:lnTo>
                      <a:pt x="951" y="646"/>
                    </a:lnTo>
                    <a:lnTo>
                      <a:pt x="951" y="600"/>
                    </a:lnTo>
                    <a:lnTo>
                      <a:pt x="967" y="569"/>
                    </a:lnTo>
                    <a:lnTo>
                      <a:pt x="967" y="446"/>
                    </a:lnTo>
                    <a:lnTo>
                      <a:pt x="936" y="477"/>
                    </a:lnTo>
                    <a:lnTo>
                      <a:pt x="890" y="539"/>
                    </a:lnTo>
                    <a:lnTo>
                      <a:pt x="859" y="585"/>
                    </a:lnTo>
                    <a:lnTo>
                      <a:pt x="829" y="615"/>
                    </a:lnTo>
                    <a:lnTo>
                      <a:pt x="783" y="631"/>
                    </a:lnTo>
                    <a:lnTo>
                      <a:pt x="752" y="662"/>
                    </a:lnTo>
                    <a:lnTo>
                      <a:pt x="721" y="677"/>
                    </a:lnTo>
                    <a:lnTo>
                      <a:pt x="691" y="677"/>
                    </a:lnTo>
                    <a:lnTo>
                      <a:pt x="829" y="539"/>
                    </a:lnTo>
                    <a:lnTo>
                      <a:pt x="905" y="446"/>
                    </a:lnTo>
                    <a:lnTo>
                      <a:pt x="951" y="354"/>
                    </a:lnTo>
                    <a:lnTo>
                      <a:pt x="813" y="354"/>
                    </a:lnTo>
                    <a:lnTo>
                      <a:pt x="783" y="339"/>
                    </a:lnTo>
                    <a:lnTo>
                      <a:pt x="767" y="323"/>
                    </a:lnTo>
                    <a:lnTo>
                      <a:pt x="752" y="323"/>
                    </a:lnTo>
                    <a:lnTo>
                      <a:pt x="737" y="308"/>
                    </a:lnTo>
                    <a:lnTo>
                      <a:pt x="767" y="292"/>
                    </a:lnTo>
                    <a:lnTo>
                      <a:pt x="844" y="277"/>
                    </a:lnTo>
                    <a:lnTo>
                      <a:pt x="982" y="262"/>
                    </a:lnTo>
                    <a:lnTo>
                      <a:pt x="936" y="262"/>
                    </a:lnTo>
                    <a:lnTo>
                      <a:pt x="936" y="123"/>
                    </a:lnTo>
                    <a:lnTo>
                      <a:pt x="905" y="31"/>
                    </a:lnTo>
                    <a:lnTo>
                      <a:pt x="905" y="15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8" name="Freeform 24"/>
              <p:cNvSpPr>
                <a:spLocks noEditPoints="1"/>
              </p:cNvSpPr>
              <p:nvPr/>
            </p:nvSpPr>
            <p:spPr bwMode="auto">
              <a:xfrm>
                <a:off x="30941" y="3052"/>
                <a:ext cx="246" cy="923"/>
              </a:xfrm>
              <a:custGeom>
                <a:avLst/>
                <a:gdLst/>
                <a:ahLst/>
                <a:cxnLst>
                  <a:cxn ang="0">
                    <a:pos x="123" y="677"/>
                  </a:cxn>
                  <a:cxn ang="0">
                    <a:pos x="169" y="692"/>
                  </a:cxn>
                  <a:cxn ang="0">
                    <a:pos x="200" y="708"/>
                  </a:cxn>
                  <a:cxn ang="0">
                    <a:pos x="230" y="738"/>
                  </a:cxn>
                  <a:cxn ang="0">
                    <a:pos x="246" y="769"/>
                  </a:cxn>
                  <a:cxn ang="0">
                    <a:pos x="246" y="831"/>
                  </a:cxn>
                  <a:cxn ang="0">
                    <a:pos x="230" y="861"/>
                  </a:cxn>
                  <a:cxn ang="0">
                    <a:pos x="200" y="892"/>
                  </a:cxn>
                  <a:cxn ang="0">
                    <a:pos x="169" y="908"/>
                  </a:cxn>
                  <a:cxn ang="0">
                    <a:pos x="123" y="923"/>
                  </a:cxn>
                  <a:cxn ang="0">
                    <a:pos x="92" y="923"/>
                  </a:cxn>
                  <a:cxn ang="0">
                    <a:pos x="46" y="908"/>
                  </a:cxn>
                  <a:cxn ang="0">
                    <a:pos x="31" y="877"/>
                  </a:cxn>
                  <a:cxn ang="0">
                    <a:pos x="0" y="846"/>
                  </a:cxn>
                  <a:cxn ang="0">
                    <a:pos x="0" y="800"/>
                  </a:cxn>
                  <a:cxn ang="0">
                    <a:pos x="16" y="754"/>
                  </a:cxn>
                  <a:cxn ang="0">
                    <a:pos x="46" y="708"/>
                  </a:cxn>
                  <a:cxn ang="0">
                    <a:pos x="77" y="692"/>
                  </a:cxn>
                  <a:cxn ang="0">
                    <a:pos x="123" y="677"/>
                  </a:cxn>
                  <a:cxn ang="0">
                    <a:pos x="123" y="0"/>
                  </a:cxn>
                  <a:cxn ang="0">
                    <a:pos x="169" y="15"/>
                  </a:cxn>
                  <a:cxn ang="0">
                    <a:pos x="200" y="31"/>
                  </a:cxn>
                  <a:cxn ang="0">
                    <a:pos x="230" y="61"/>
                  </a:cxn>
                  <a:cxn ang="0">
                    <a:pos x="246" y="92"/>
                  </a:cxn>
                  <a:cxn ang="0">
                    <a:pos x="246" y="154"/>
                  </a:cxn>
                  <a:cxn ang="0">
                    <a:pos x="230" y="184"/>
                  </a:cxn>
                  <a:cxn ang="0">
                    <a:pos x="200" y="215"/>
                  </a:cxn>
                  <a:cxn ang="0">
                    <a:pos x="169" y="231"/>
                  </a:cxn>
                  <a:cxn ang="0">
                    <a:pos x="123" y="246"/>
                  </a:cxn>
                  <a:cxn ang="0">
                    <a:pos x="92" y="246"/>
                  </a:cxn>
                  <a:cxn ang="0">
                    <a:pos x="46" y="231"/>
                  </a:cxn>
                  <a:cxn ang="0">
                    <a:pos x="31" y="200"/>
                  </a:cxn>
                  <a:cxn ang="0">
                    <a:pos x="0" y="169"/>
                  </a:cxn>
                  <a:cxn ang="0">
                    <a:pos x="0" y="123"/>
                  </a:cxn>
                  <a:cxn ang="0">
                    <a:pos x="16" y="77"/>
                  </a:cxn>
                  <a:cxn ang="0">
                    <a:pos x="46" y="31"/>
                  </a:cxn>
                  <a:cxn ang="0">
                    <a:pos x="77" y="15"/>
                  </a:cxn>
                  <a:cxn ang="0">
                    <a:pos x="123" y="0"/>
                  </a:cxn>
                </a:cxnLst>
                <a:rect l="0" t="0" r="r" b="b"/>
                <a:pathLst>
                  <a:path w="246" h="923">
                    <a:moveTo>
                      <a:pt x="123" y="677"/>
                    </a:moveTo>
                    <a:lnTo>
                      <a:pt x="169" y="692"/>
                    </a:lnTo>
                    <a:lnTo>
                      <a:pt x="200" y="708"/>
                    </a:lnTo>
                    <a:lnTo>
                      <a:pt x="230" y="738"/>
                    </a:lnTo>
                    <a:lnTo>
                      <a:pt x="246" y="769"/>
                    </a:lnTo>
                    <a:lnTo>
                      <a:pt x="246" y="831"/>
                    </a:lnTo>
                    <a:lnTo>
                      <a:pt x="230" y="861"/>
                    </a:lnTo>
                    <a:lnTo>
                      <a:pt x="200" y="892"/>
                    </a:lnTo>
                    <a:lnTo>
                      <a:pt x="169" y="908"/>
                    </a:lnTo>
                    <a:lnTo>
                      <a:pt x="123" y="923"/>
                    </a:lnTo>
                    <a:lnTo>
                      <a:pt x="92" y="923"/>
                    </a:lnTo>
                    <a:lnTo>
                      <a:pt x="46" y="908"/>
                    </a:lnTo>
                    <a:lnTo>
                      <a:pt x="31" y="877"/>
                    </a:lnTo>
                    <a:lnTo>
                      <a:pt x="0" y="846"/>
                    </a:lnTo>
                    <a:lnTo>
                      <a:pt x="0" y="800"/>
                    </a:lnTo>
                    <a:lnTo>
                      <a:pt x="16" y="754"/>
                    </a:lnTo>
                    <a:lnTo>
                      <a:pt x="46" y="708"/>
                    </a:lnTo>
                    <a:lnTo>
                      <a:pt x="77" y="692"/>
                    </a:lnTo>
                    <a:lnTo>
                      <a:pt x="123" y="677"/>
                    </a:lnTo>
                    <a:close/>
                    <a:moveTo>
                      <a:pt x="123" y="0"/>
                    </a:moveTo>
                    <a:lnTo>
                      <a:pt x="169" y="15"/>
                    </a:lnTo>
                    <a:lnTo>
                      <a:pt x="200" y="31"/>
                    </a:lnTo>
                    <a:lnTo>
                      <a:pt x="230" y="61"/>
                    </a:lnTo>
                    <a:lnTo>
                      <a:pt x="246" y="92"/>
                    </a:lnTo>
                    <a:lnTo>
                      <a:pt x="246" y="154"/>
                    </a:lnTo>
                    <a:lnTo>
                      <a:pt x="230" y="184"/>
                    </a:lnTo>
                    <a:lnTo>
                      <a:pt x="200" y="215"/>
                    </a:lnTo>
                    <a:lnTo>
                      <a:pt x="169" y="231"/>
                    </a:lnTo>
                    <a:lnTo>
                      <a:pt x="123" y="246"/>
                    </a:lnTo>
                    <a:lnTo>
                      <a:pt x="92" y="246"/>
                    </a:lnTo>
                    <a:lnTo>
                      <a:pt x="46" y="231"/>
                    </a:lnTo>
                    <a:lnTo>
                      <a:pt x="31" y="200"/>
                    </a:lnTo>
                    <a:lnTo>
                      <a:pt x="0" y="169"/>
                    </a:lnTo>
                    <a:lnTo>
                      <a:pt x="0" y="123"/>
                    </a:lnTo>
                    <a:lnTo>
                      <a:pt x="16" y="77"/>
                    </a:lnTo>
                    <a:lnTo>
                      <a:pt x="46" y="31"/>
                    </a:lnTo>
                    <a:lnTo>
                      <a:pt x="77" y="1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49" name="Freeform 25"/>
              <p:cNvSpPr>
                <a:spLocks noEditPoints="1"/>
              </p:cNvSpPr>
              <p:nvPr/>
            </p:nvSpPr>
            <p:spPr bwMode="auto">
              <a:xfrm>
                <a:off x="5036" y="6483"/>
                <a:ext cx="1243" cy="1184"/>
              </a:xfrm>
              <a:custGeom>
                <a:avLst/>
                <a:gdLst/>
                <a:ahLst/>
                <a:cxnLst>
                  <a:cxn ang="0">
                    <a:pos x="583" y="61"/>
                  </a:cxn>
                  <a:cxn ang="0">
                    <a:pos x="583" y="92"/>
                  </a:cxn>
                  <a:cxn ang="0">
                    <a:pos x="568" y="123"/>
                  </a:cxn>
                  <a:cxn ang="0">
                    <a:pos x="445" y="615"/>
                  </a:cxn>
                  <a:cxn ang="0">
                    <a:pos x="691" y="615"/>
                  </a:cxn>
                  <a:cxn ang="0">
                    <a:pos x="829" y="600"/>
                  </a:cxn>
                  <a:cxn ang="0">
                    <a:pos x="967" y="523"/>
                  </a:cxn>
                  <a:cxn ang="0">
                    <a:pos x="1028" y="430"/>
                  </a:cxn>
                  <a:cxn ang="0">
                    <a:pos x="1059" y="323"/>
                  </a:cxn>
                  <a:cxn ang="0">
                    <a:pos x="1074" y="230"/>
                  </a:cxn>
                  <a:cxn ang="0">
                    <a:pos x="1044" y="138"/>
                  </a:cxn>
                  <a:cxn ang="0">
                    <a:pos x="967" y="77"/>
                  </a:cxn>
                  <a:cxn ang="0">
                    <a:pos x="829" y="61"/>
                  </a:cxn>
                  <a:cxn ang="0">
                    <a:pos x="583" y="61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5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5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8"/>
                  </a:cxn>
                  <a:cxn ang="0">
                    <a:pos x="522" y="1138"/>
                  </a:cxn>
                  <a:cxn ang="0">
                    <a:pos x="522" y="1169"/>
                  </a:cxn>
                  <a:cxn ang="0">
                    <a:pos x="507" y="1184"/>
                  </a:cxn>
                  <a:cxn ang="0">
                    <a:pos x="0" y="1184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4" y="1138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1"/>
                  </a:cxn>
                  <a:cxn ang="0">
                    <a:pos x="445" y="107"/>
                  </a:cxn>
                  <a:cxn ang="0">
                    <a:pos x="445" y="61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4">
                    <a:moveTo>
                      <a:pt x="583" y="61"/>
                    </a:moveTo>
                    <a:lnTo>
                      <a:pt x="583" y="92"/>
                    </a:lnTo>
                    <a:lnTo>
                      <a:pt x="568" y="123"/>
                    </a:lnTo>
                    <a:lnTo>
                      <a:pt x="445" y="615"/>
                    </a:lnTo>
                    <a:lnTo>
                      <a:pt x="691" y="615"/>
                    </a:lnTo>
                    <a:lnTo>
                      <a:pt x="829" y="600"/>
                    </a:lnTo>
                    <a:lnTo>
                      <a:pt x="967" y="523"/>
                    </a:lnTo>
                    <a:lnTo>
                      <a:pt x="1028" y="430"/>
                    </a:lnTo>
                    <a:lnTo>
                      <a:pt x="1059" y="323"/>
                    </a:lnTo>
                    <a:lnTo>
                      <a:pt x="1074" y="230"/>
                    </a:lnTo>
                    <a:lnTo>
                      <a:pt x="1044" y="138"/>
                    </a:lnTo>
                    <a:lnTo>
                      <a:pt x="967" y="77"/>
                    </a:lnTo>
                    <a:lnTo>
                      <a:pt x="829" y="61"/>
                    </a:lnTo>
                    <a:lnTo>
                      <a:pt x="583" y="61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5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5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8"/>
                    </a:lnTo>
                    <a:lnTo>
                      <a:pt x="522" y="1138"/>
                    </a:lnTo>
                    <a:lnTo>
                      <a:pt x="522" y="1169"/>
                    </a:lnTo>
                    <a:lnTo>
                      <a:pt x="507" y="1184"/>
                    </a:lnTo>
                    <a:lnTo>
                      <a:pt x="0" y="1184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4" y="1138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1"/>
                    </a:lnTo>
                    <a:lnTo>
                      <a:pt x="445" y="107"/>
                    </a:lnTo>
                    <a:lnTo>
                      <a:pt x="445" y="61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0" name="Freeform 26"/>
              <p:cNvSpPr>
                <a:spLocks noEditPoints="1"/>
              </p:cNvSpPr>
              <p:nvPr/>
            </p:nvSpPr>
            <p:spPr bwMode="auto">
              <a:xfrm>
                <a:off x="6494" y="6252"/>
                <a:ext cx="1581" cy="1477"/>
              </a:xfrm>
              <a:custGeom>
                <a:avLst/>
                <a:gdLst/>
                <a:ahLst/>
                <a:cxnLst>
                  <a:cxn ang="0">
                    <a:pos x="813" y="954"/>
                  </a:cxn>
                  <a:cxn ang="0">
                    <a:pos x="1074" y="1061"/>
                  </a:cxn>
                  <a:cxn ang="0">
                    <a:pos x="1105" y="861"/>
                  </a:cxn>
                  <a:cxn ang="0">
                    <a:pos x="1197" y="785"/>
                  </a:cxn>
                  <a:cxn ang="0">
                    <a:pos x="1228" y="938"/>
                  </a:cxn>
                  <a:cxn ang="0">
                    <a:pos x="1212" y="1092"/>
                  </a:cxn>
                  <a:cxn ang="0">
                    <a:pos x="936" y="1138"/>
                  </a:cxn>
                  <a:cxn ang="0">
                    <a:pos x="859" y="1200"/>
                  </a:cxn>
                  <a:cxn ang="0">
                    <a:pos x="752" y="985"/>
                  </a:cxn>
                  <a:cxn ang="0">
                    <a:pos x="783" y="861"/>
                  </a:cxn>
                  <a:cxn ang="0">
                    <a:pos x="1120" y="769"/>
                  </a:cxn>
                  <a:cxn ang="0">
                    <a:pos x="1151" y="677"/>
                  </a:cxn>
                  <a:cxn ang="0">
                    <a:pos x="936" y="754"/>
                  </a:cxn>
                  <a:cxn ang="0">
                    <a:pos x="798" y="723"/>
                  </a:cxn>
                  <a:cxn ang="0">
                    <a:pos x="952" y="661"/>
                  </a:cxn>
                  <a:cxn ang="0">
                    <a:pos x="353" y="477"/>
                  </a:cxn>
                  <a:cxn ang="0">
                    <a:pos x="460" y="600"/>
                  </a:cxn>
                  <a:cxn ang="0">
                    <a:pos x="430" y="985"/>
                  </a:cxn>
                  <a:cxn ang="0">
                    <a:pos x="368" y="1108"/>
                  </a:cxn>
                  <a:cxn ang="0">
                    <a:pos x="905" y="1261"/>
                  </a:cxn>
                  <a:cxn ang="0">
                    <a:pos x="1581" y="1323"/>
                  </a:cxn>
                  <a:cxn ang="0">
                    <a:pos x="1274" y="1461"/>
                  </a:cxn>
                  <a:cxn ang="0">
                    <a:pos x="629" y="1246"/>
                  </a:cxn>
                  <a:cxn ang="0">
                    <a:pos x="246" y="1185"/>
                  </a:cxn>
                  <a:cxn ang="0">
                    <a:pos x="138" y="1246"/>
                  </a:cxn>
                  <a:cxn ang="0">
                    <a:pos x="0" y="1185"/>
                  </a:cxn>
                  <a:cxn ang="0">
                    <a:pos x="184" y="1138"/>
                  </a:cxn>
                  <a:cxn ang="0">
                    <a:pos x="322" y="1031"/>
                  </a:cxn>
                  <a:cxn ang="0">
                    <a:pos x="261" y="800"/>
                  </a:cxn>
                  <a:cxn ang="0">
                    <a:pos x="322" y="677"/>
                  </a:cxn>
                  <a:cxn ang="0">
                    <a:pos x="200" y="600"/>
                  </a:cxn>
                  <a:cxn ang="0">
                    <a:pos x="31" y="585"/>
                  </a:cxn>
                  <a:cxn ang="0">
                    <a:pos x="292" y="492"/>
                  </a:cxn>
                  <a:cxn ang="0">
                    <a:pos x="1136" y="461"/>
                  </a:cxn>
                  <a:cxn ang="0">
                    <a:pos x="1105" y="508"/>
                  </a:cxn>
                  <a:cxn ang="0">
                    <a:pos x="829" y="569"/>
                  </a:cxn>
                  <a:cxn ang="0">
                    <a:pos x="783" y="523"/>
                  </a:cxn>
                  <a:cxn ang="0">
                    <a:pos x="1212" y="215"/>
                  </a:cxn>
                  <a:cxn ang="0">
                    <a:pos x="1366" y="292"/>
                  </a:cxn>
                  <a:cxn ang="0">
                    <a:pos x="813" y="385"/>
                  </a:cxn>
                  <a:cxn ang="0">
                    <a:pos x="629" y="369"/>
                  </a:cxn>
                  <a:cxn ang="0">
                    <a:pos x="645" y="338"/>
                  </a:cxn>
                  <a:cxn ang="0">
                    <a:pos x="1212" y="215"/>
                  </a:cxn>
                  <a:cxn ang="0">
                    <a:pos x="399" y="138"/>
                  </a:cxn>
                  <a:cxn ang="0">
                    <a:pos x="476" y="215"/>
                  </a:cxn>
                  <a:cxn ang="0">
                    <a:pos x="460" y="292"/>
                  </a:cxn>
                  <a:cxn ang="0">
                    <a:pos x="230" y="123"/>
                  </a:cxn>
                  <a:cxn ang="0">
                    <a:pos x="952" y="0"/>
                  </a:cxn>
                  <a:cxn ang="0">
                    <a:pos x="1090" y="123"/>
                  </a:cxn>
                  <a:cxn ang="0">
                    <a:pos x="1028" y="169"/>
                  </a:cxn>
                  <a:cxn ang="0">
                    <a:pos x="905" y="46"/>
                  </a:cxn>
                </a:cxnLst>
                <a:rect l="0" t="0" r="r" b="b"/>
                <a:pathLst>
                  <a:path w="1581" h="1477">
                    <a:moveTo>
                      <a:pt x="1074" y="861"/>
                    </a:moveTo>
                    <a:lnTo>
                      <a:pt x="890" y="892"/>
                    </a:lnTo>
                    <a:lnTo>
                      <a:pt x="813" y="923"/>
                    </a:lnTo>
                    <a:lnTo>
                      <a:pt x="813" y="954"/>
                    </a:lnTo>
                    <a:lnTo>
                      <a:pt x="829" y="985"/>
                    </a:lnTo>
                    <a:lnTo>
                      <a:pt x="859" y="1108"/>
                    </a:lnTo>
                    <a:lnTo>
                      <a:pt x="967" y="1077"/>
                    </a:lnTo>
                    <a:lnTo>
                      <a:pt x="1074" y="1061"/>
                    </a:lnTo>
                    <a:lnTo>
                      <a:pt x="1074" y="1046"/>
                    </a:lnTo>
                    <a:lnTo>
                      <a:pt x="1120" y="908"/>
                    </a:lnTo>
                    <a:lnTo>
                      <a:pt x="1120" y="877"/>
                    </a:lnTo>
                    <a:lnTo>
                      <a:pt x="1105" y="861"/>
                    </a:lnTo>
                    <a:lnTo>
                      <a:pt x="1074" y="861"/>
                    </a:lnTo>
                    <a:close/>
                    <a:moveTo>
                      <a:pt x="1120" y="769"/>
                    </a:moveTo>
                    <a:lnTo>
                      <a:pt x="1151" y="769"/>
                    </a:lnTo>
                    <a:lnTo>
                      <a:pt x="1197" y="785"/>
                    </a:lnTo>
                    <a:lnTo>
                      <a:pt x="1228" y="800"/>
                    </a:lnTo>
                    <a:lnTo>
                      <a:pt x="1289" y="861"/>
                    </a:lnTo>
                    <a:lnTo>
                      <a:pt x="1289" y="877"/>
                    </a:lnTo>
                    <a:lnTo>
                      <a:pt x="1228" y="938"/>
                    </a:lnTo>
                    <a:lnTo>
                      <a:pt x="1197" y="985"/>
                    </a:lnTo>
                    <a:lnTo>
                      <a:pt x="1166" y="1046"/>
                    </a:lnTo>
                    <a:lnTo>
                      <a:pt x="1197" y="1061"/>
                    </a:lnTo>
                    <a:lnTo>
                      <a:pt x="1212" y="1092"/>
                    </a:lnTo>
                    <a:lnTo>
                      <a:pt x="1212" y="1108"/>
                    </a:lnTo>
                    <a:lnTo>
                      <a:pt x="1197" y="1108"/>
                    </a:lnTo>
                    <a:lnTo>
                      <a:pt x="1028" y="1123"/>
                    </a:lnTo>
                    <a:lnTo>
                      <a:pt x="936" y="1138"/>
                    </a:lnTo>
                    <a:lnTo>
                      <a:pt x="890" y="1154"/>
                    </a:lnTo>
                    <a:lnTo>
                      <a:pt x="875" y="1154"/>
                    </a:lnTo>
                    <a:lnTo>
                      <a:pt x="875" y="1215"/>
                    </a:lnTo>
                    <a:lnTo>
                      <a:pt x="859" y="1200"/>
                    </a:lnTo>
                    <a:lnTo>
                      <a:pt x="844" y="1200"/>
                    </a:lnTo>
                    <a:lnTo>
                      <a:pt x="829" y="1185"/>
                    </a:lnTo>
                    <a:lnTo>
                      <a:pt x="798" y="1123"/>
                    </a:lnTo>
                    <a:lnTo>
                      <a:pt x="752" y="985"/>
                    </a:lnTo>
                    <a:lnTo>
                      <a:pt x="706" y="908"/>
                    </a:lnTo>
                    <a:lnTo>
                      <a:pt x="691" y="877"/>
                    </a:lnTo>
                    <a:lnTo>
                      <a:pt x="706" y="861"/>
                    </a:lnTo>
                    <a:lnTo>
                      <a:pt x="783" y="861"/>
                    </a:lnTo>
                    <a:lnTo>
                      <a:pt x="936" y="831"/>
                    </a:lnTo>
                    <a:lnTo>
                      <a:pt x="1028" y="800"/>
                    </a:lnTo>
                    <a:lnTo>
                      <a:pt x="1090" y="785"/>
                    </a:lnTo>
                    <a:lnTo>
                      <a:pt x="1120" y="769"/>
                    </a:lnTo>
                    <a:close/>
                    <a:moveTo>
                      <a:pt x="1090" y="615"/>
                    </a:moveTo>
                    <a:lnTo>
                      <a:pt x="1136" y="615"/>
                    </a:lnTo>
                    <a:lnTo>
                      <a:pt x="1151" y="631"/>
                    </a:lnTo>
                    <a:lnTo>
                      <a:pt x="1151" y="677"/>
                    </a:lnTo>
                    <a:lnTo>
                      <a:pt x="1120" y="677"/>
                    </a:lnTo>
                    <a:lnTo>
                      <a:pt x="1105" y="692"/>
                    </a:lnTo>
                    <a:lnTo>
                      <a:pt x="967" y="738"/>
                    </a:lnTo>
                    <a:lnTo>
                      <a:pt x="936" y="754"/>
                    </a:lnTo>
                    <a:lnTo>
                      <a:pt x="859" y="754"/>
                    </a:lnTo>
                    <a:lnTo>
                      <a:pt x="829" y="738"/>
                    </a:lnTo>
                    <a:lnTo>
                      <a:pt x="813" y="738"/>
                    </a:lnTo>
                    <a:lnTo>
                      <a:pt x="798" y="723"/>
                    </a:lnTo>
                    <a:lnTo>
                      <a:pt x="798" y="692"/>
                    </a:lnTo>
                    <a:lnTo>
                      <a:pt x="813" y="677"/>
                    </a:lnTo>
                    <a:lnTo>
                      <a:pt x="829" y="677"/>
                    </a:lnTo>
                    <a:lnTo>
                      <a:pt x="952" y="661"/>
                    </a:lnTo>
                    <a:lnTo>
                      <a:pt x="1028" y="631"/>
                    </a:lnTo>
                    <a:lnTo>
                      <a:pt x="1090" y="615"/>
                    </a:lnTo>
                    <a:close/>
                    <a:moveTo>
                      <a:pt x="338" y="477"/>
                    </a:moveTo>
                    <a:lnTo>
                      <a:pt x="353" y="477"/>
                    </a:lnTo>
                    <a:lnTo>
                      <a:pt x="445" y="523"/>
                    </a:lnTo>
                    <a:lnTo>
                      <a:pt x="460" y="554"/>
                    </a:lnTo>
                    <a:lnTo>
                      <a:pt x="476" y="569"/>
                    </a:lnTo>
                    <a:lnTo>
                      <a:pt x="460" y="600"/>
                    </a:lnTo>
                    <a:lnTo>
                      <a:pt x="368" y="723"/>
                    </a:lnTo>
                    <a:lnTo>
                      <a:pt x="353" y="815"/>
                    </a:lnTo>
                    <a:lnTo>
                      <a:pt x="414" y="938"/>
                    </a:lnTo>
                    <a:lnTo>
                      <a:pt x="430" y="985"/>
                    </a:lnTo>
                    <a:lnTo>
                      <a:pt x="430" y="1000"/>
                    </a:lnTo>
                    <a:lnTo>
                      <a:pt x="414" y="1031"/>
                    </a:lnTo>
                    <a:lnTo>
                      <a:pt x="399" y="1077"/>
                    </a:lnTo>
                    <a:lnTo>
                      <a:pt x="368" y="1108"/>
                    </a:lnTo>
                    <a:lnTo>
                      <a:pt x="460" y="1138"/>
                    </a:lnTo>
                    <a:lnTo>
                      <a:pt x="568" y="1169"/>
                    </a:lnTo>
                    <a:lnTo>
                      <a:pt x="706" y="1215"/>
                    </a:lnTo>
                    <a:lnTo>
                      <a:pt x="905" y="1261"/>
                    </a:lnTo>
                    <a:lnTo>
                      <a:pt x="1151" y="1292"/>
                    </a:lnTo>
                    <a:lnTo>
                      <a:pt x="1473" y="1308"/>
                    </a:lnTo>
                    <a:lnTo>
                      <a:pt x="1581" y="1308"/>
                    </a:lnTo>
                    <a:lnTo>
                      <a:pt x="1581" y="1323"/>
                    </a:lnTo>
                    <a:lnTo>
                      <a:pt x="1550" y="1338"/>
                    </a:lnTo>
                    <a:lnTo>
                      <a:pt x="1473" y="1385"/>
                    </a:lnTo>
                    <a:lnTo>
                      <a:pt x="1381" y="1431"/>
                    </a:lnTo>
                    <a:lnTo>
                      <a:pt x="1274" y="1461"/>
                    </a:lnTo>
                    <a:lnTo>
                      <a:pt x="1212" y="1477"/>
                    </a:lnTo>
                    <a:lnTo>
                      <a:pt x="1105" y="1461"/>
                    </a:lnTo>
                    <a:lnTo>
                      <a:pt x="967" y="1400"/>
                    </a:lnTo>
                    <a:lnTo>
                      <a:pt x="629" y="1246"/>
                    </a:lnTo>
                    <a:lnTo>
                      <a:pt x="476" y="1185"/>
                    </a:lnTo>
                    <a:lnTo>
                      <a:pt x="338" y="1169"/>
                    </a:lnTo>
                    <a:lnTo>
                      <a:pt x="276" y="1169"/>
                    </a:lnTo>
                    <a:lnTo>
                      <a:pt x="246" y="1185"/>
                    </a:lnTo>
                    <a:lnTo>
                      <a:pt x="200" y="1200"/>
                    </a:lnTo>
                    <a:lnTo>
                      <a:pt x="184" y="1215"/>
                    </a:lnTo>
                    <a:lnTo>
                      <a:pt x="153" y="1231"/>
                    </a:lnTo>
                    <a:lnTo>
                      <a:pt x="138" y="1246"/>
                    </a:lnTo>
                    <a:lnTo>
                      <a:pt x="77" y="1246"/>
                    </a:lnTo>
                    <a:lnTo>
                      <a:pt x="46" y="1215"/>
                    </a:lnTo>
                    <a:lnTo>
                      <a:pt x="15" y="1200"/>
                    </a:lnTo>
                    <a:lnTo>
                      <a:pt x="0" y="1185"/>
                    </a:lnTo>
                    <a:lnTo>
                      <a:pt x="0" y="1169"/>
                    </a:lnTo>
                    <a:lnTo>
                      <a:pt x="15" y="1169"/>
                    </a:lnTo>
                    <a:lnTo>
                      <a:pt x="107" y="1154"/>
                    </a:lnTo>
                    <a:lnTo>
                      <a:pt x="184" y="1138"/>
                    </a:lnTo>
                    <a:lnTo>
                      <a:pt x="292" y="1123"/>
                    </a:lnTo>
                    <a:lnTo>
                      <a:pt x="307" y="1123"/>
                    </a:lnTo>
                    <a:lnTo>
                      <a:pt x="322" y="1108"/>
                    </a:lnTo>
                    <a:lnTo>
                      <a:pt x="322" y="1031"/>
                    </a:lnTo>
                    <a:lnTo>
                      <a:pt x="292" y="938"/>
                    </a:lnTo>
                    <a:lnTo>
                      <a:pt x="261" y="892"/>
                    </a:lnTo>
                    <a:lnTo>
                      <a:pt x="230" y="800"/>
                    </a:lnTo>
                    <a:lnTo>
                      <a:pt x="261" y="800"/>
                    </a:lnTo>
                    <a:lnTo>
                      <a:pt x="261" y="754"/>
                    </a:lnTo>
                    <a:lnTo>
                      <a:pt x="276" y="723"/>
                    </a:lnTo>
                    <a:lnTo>
                      <a:pt x="307" y="708"/>
                    </a:lnTo>
                    <a:lnTo>
                      <a:pt x="322" y="677"/>
                    </a:lnTo>
                    <a:lnTo>
                      <a:pt x="322" y="615"/>
                    </a:lnTo>
                    <a:lnTo>
                      <a:pt x="292" y="585"/>
                    </a:lnTo>
                    <a:lnTo>
                      <a:pt x="246" y="585"/>
                    </a:lnTo>
                    <a:lnTo>
                      <a:pt x="200" y="600"/>
                    </a:lnTo>
                    <a:lnTo>
                      <a:pt x="169" y="615"/>
                    </a:lnTo>
                    <a:lnTo>
                      <a:pt x="46" y="615"/>
                    </a:lnTo>
                    <a:lnTo>
                      <a:pt x="31" y="600"/>
                    </a:lnTo>
                    <a:lnTo>
                      <a:pt x="31" y="585"/>
                    </a:lnTo>
                    <a:lnTo>
                      <a:pt x="61" y="585"/>
                    </a:lnTo>
                    <a:lnTo>
                      <a:pt x="138" y="569"/>
                    </a:lnTo>
                    <a:lnTo>
                      <a:pt x="215" y="523"/>
                    </a:lnTo>
                    <a:lnTo>
                      <a:pt x="292" y="492"/>
                    </a:lnTo>
                    <a:lnTo>
                      <a:pt x="338" y="477"/>
                    </a:lnTo>
                    <a:close/>
                    <a:moveTo>
                      <a:pt x="1028" y="446"/>
                    </a:moveTo>
                    <a:lnTo>
                      <a:pt x="1105" y="446"/>
                    </a:lnTo>
                    <a:lnTo>
                      <a:pt x="1136" y="461"/>
                    </a:lnTo>
                    <a:lnTo>
                      <a:pt x="1151" y="477"/>
                    </a:lnTo>
                    <a:lnTo>
                      <a:pt x="1151" y="492"/>
                    </a:lnTo>
                    <a:lnTo>
                      <a:pt x="1136" y="508"/>
                    </a:lnTo>
                    <a:lnTo>
                      <a:pt x="1105" y="508"/>
                    </a:lnTo>
                    <a:lnTo>
                      <a:pt x="936" y="554"/>
                    </a:lnTo>
                    <a:lnTo>
                      <a:pt x="905" y="554"/>
                    </a:lnTo>
                    <a:lnTo>
                      <a:pt x="890" y="569"/>
                    </a:lnTo>
                    <a:lnTo>
                      <a:pt x="829" y="569"/>
                    </a:lnTo>
                    <a:lnTo>
                      <a:pt x="798" y="554"/>
                    </a:lnTo>
                    <a:lnTo>
                      <a:pt x="783" y="554"/>
                    </a:lnTo>
                    <a:lnTo>
                      <a:pt x="767" y="538"/>
                    </a:lnTo>
                    <a:lnTo>
                      <a:pt x="783" y="523"/>
                    </a:lnTo>
                    <a:lnTo>
                      <a:pt x="798" y="523"/>
                    </a:lnTo>
                    <a:lnTo>
                      <a:pt x="982" y="477"/>
                    </a:lnTo>
                    <a:lnTo>
                      <a:pt x="1028" y="446"/>
                    </a:lnTo>
                    <a:close/>
                    <a:moveTo>
                      <a:pt x="1212" y="215"/>
                    </a:moveTo>
                    <a:lnTo>
                      <a:pt x="1304" y="215"/>
                    </a:lnTo>
                    <a:lnTo>
                      <a:pt x="1335" y="231"/>
                    </a:lnTo>
                    <a:lnTo>
                      <a:pt x="1381" y="277"/>
                    </a:lnTo>
                    <a:lnTo>
                      <a:pt x="1366" y="292"/>
                    </a:lnTo>
                    <a:lnTo>
                      <a:pt x="1351" y="292"/>
                    </a:lnTo>
                    <a:lnTo>
                      <a:pt x="1105" y="338"/>
                    </a:lnTo>
                    <a:lnTo>
                      <a:pt x="936" y="369"/>
                    </a:lnTo>
                    <a:lnTo>
                      <a:pt x="813" y="385"/>
                    </a:lnTo>
                    <a:lnTo>
                      <a:pt x="752" y="400"/>
                    </a:lnTo>
                    <a:lnTo>
                      <a:pt x="675" y="400"/>
                    </a:lnTo>
                    <a:lnTo>
                      <a:pt x="645" y="385"/>
                    </a:lnTo>
                    <a:lnTo>
                      <a:pt x="629" y="369"/>
                    </a:lnTo>
                    <a:lnTo>
                      <a:pt x="599" y="354"/>
                    </a:lnTo>
                    <a:lnTo>
                      <a:pt x="599" y="323"/>
                    </a:lnTo>
                    <a:lnTo>
                      <a:pt x="645" y="323"/>
                    </a:lnTo>
                    <a:lnTo>
                      <a:pt x="645" y="338"/>
                    </a:lnTo>
                    <a:lnTo>
                      <a:pt x="1028" y="261"/>
                    </a:lnTo>
                    <a:lnTo>
                      <a:pt x="1136" y="246"/>
                    </a:lnTo>
                    <a:lnTo>
                      <a:pt x="1182" y="231"/>
                    </a:lnTo>
                    <a:lnTo>
                      <a:pt x="1212" y="215"/>
                    </a:lnTo>
                    <a:close/>
                    <a:moveTo>
                      <a:pt x="246" y="92"/>
                    </a:moveTo>
                    <a:lnTo>
                      <a:pt x="292" y="92"/>
                    </a:lnTo>
                    <a:lnTo>
                      <a:pt x="338" y="108"/>
                    </a:lnTo>
                    <a:lnTo>
                      <a:pt x="399" y="138"/>
                    </a:lnTo>
                    <a:lnTo>
                      <a:pt x="414" y="154"/>
                    </a:lnTo>
                    <a:lnTo>
                      <a:pt x="430" y="154"/>
                    </a:lnTo>
                    <a:lnTo>
                      <a:pt x="460" y="185"/>
                    </a:lnTo>
                    <a:lnTo>
                      <a:pt x="476" y="215"/>
                    </a:lnTo>
                    <a:lnTo>
                      <a:pt x="476" y="292"/>
                    </a:lnTo>
                    <a:lnTo>
                      <a:pt x="460" y="308"/>
                    </a:lnTo>
                    <a:lnTo>
                      <a:pt x="445" y="308"/>
                    </a:lnTo>
                    <a:lnTo>
                      <a:pt x="460" y="292"/>
                    </a:lnTo>
                    <a:lnTo>
                      <a:pt x="414" y="292"/>
                    </a:lnTo>
                    <a:lnTo>
                      <a:pt x="399" y="277"/>
                    </a:lnTo>
                    <a:lnTo>
                      <a:pt x="292" y="185"/>
                    </a:lnTo>
                    <a:lnTo>
                      <a:pt x="230" y="123"/>
                    </a:lnTo>
                    <a:lnTo>
                      <a:pt x="230" y="108"/>
                    </a:lnTo>
                    <a:lnTo>
                      <a:pt x="246" y="92"/>
                    </a:lnTo>
                    <a:close/>
                    <a:moveTo>
                      <a:pt x="890" y="0"/>
                    </a:moveTo>
                    <a:lnTo>
                      <a:pt x="952" y="0"/>
                    </a:lnTo>
                    <a:lnTo>
                      <a:pt x="967" y="15"/>
                    </a:lnTo>
                    <a:lnTo>
                      <a:pt x="1013" y="31"/>
                    </a:lnTo>
                    <a:lnTo>
                      <a:pt x="1074" y="92"/>
                    </a:lnTo>
                    <a:lnTo>
                      <a:pt x="1090" y="123"/>
                    </a:lnTo>
                    <a:lnTo>
                      <a:pt x="1074" y="169"/>
                    </a:lnTo>
                    <a:lnTo>
                      <a:pt x="1074" y="154"/>
                    </a:lnTo>
                    <a:lnTo>
                      <a:pt x="1059" y="169"/>
                    </a:lnTo>
                    <a:lnTo>
                      <a:pt x="1028" y="169"/>
                    </a:lnTo>
                    <a:lnTo>
                      <a:pt x="1013" y="154"/>
                    </a:lnTo>
                    <a:lnTo>
                      <a:pt x="982" y="138"/>
                    </a:lnTo>
                    <a:lnTo>
                      <a:pt x="921" y="77"/>
                    </a:lnTo>
                    <a:lnTo>
                      <a:pt x="905" y="46"/>
                    </a:lnTo>
                    <a:lnTo>
                      <a:pt x="890" y="31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1" name="Freeform 27"/>
              <p:cNvSpPr>
                <a:spLocks noEditPoints="1"/>
              </p:cNvSpPr>
              <p:nvPr/>
            </p:nvSpPr>
            <p:spPr bwMode="auto">
              <a:xfrm>
                <a:off x="8244" y="6237"/>
                <a:ext cx="1457" cy="1430"/>
              </a:xfrm>
              <a:custGeom>
                <a:avLst/>
                <a:gdLst/>
                <a:ahLst/>
                <a:cxnLst>
                  <a:cxn ang="0">
                    <a:pos x="844" y="1246"/>
                  </a:cxn>
                  <a:cxn ang="0">
                    <a:pos x="874" y="830"/>
                  </a:cxn>
                  <a:cxn ang="0">
                    <a:pos x="997" y="984"/>
                  </a:cxn>
                  <a:cxn ang="0">
                    <a:pos x="1089" y="861"/>
                  </a:cxn>
                  <a:cxn ang="0">
                    <a:pos x="1289" y="123"/>
                  </a:cxn>
                  <a:cxn ang="0">
                    <a:pos x="1457" y="1276"/>
                  </a:cxn>
                  <a:cxn ang="0">
                    <a:pos x="1365" y="1400"/>
                  </a:cxn>
                  <a:cxn ang="0">
                    <a:pos x="1289" y="1323"/>
                  </a:cxn>
                  <a:cxn ang="0">
                    <a:pos x="859" y="1246"/>
                  </a:cxn>
                  <a:cxn ang="0">
                    <a:pos x="1273" y="1246"/>
                  </a:cxn>
                  <a:cxn ang="0">
                    <a:pos x="1319" y="523"/>
                  </a:cxn>
                  <a:cxn ang="0">
                    <a:pos x="1197" y="230"/>
                  </a:cxn>
                  <a:cxn ang="0">
                    <a:pos x="1012" y="307"/>
                  </a:cxn>
                  <a:cxn ang="0">
                    <a:pos x="1012" y="461"/>
                  </a:cxn>
                  <a:cxn ang="0">
                    <a:pos x="1181" y="476"/>
                  </a:cxn>
                  <a:cxn ang="0">
                    <a:pos x="1181" y="538"/>
                  </a:cxn>
                  <a:cxn ang="0">
                    <a:pos x="966" y="769"/>
                  </a:cxn>
                  <a:cxn ang="0">
                    <a:pos x="1120" y="723"/>
                  </a:cxn>
                  <a:cxn ang="0">
                    <a:pos x="1212" y="815"/>
                  </a:cxn>
                  <a:cxn ang="0">
                    <a:pos x="1166" y="892"/>
                  </a:cxn>
                  <a:cxn ang="0">
                    <a:pos x="1151" y="1015"/>
                  </a:cxn>
                  <a:cxn ang="0">
                    <a:pos x="1012" y="1061"/>
                  </a:cxn>
                  <a:cxn ang="0">
                    <a:pos x="859" y="1107"/>
                  </a:cxn>
                  <a:cxn ang="0">
                    <a:pos x="782" y="815"/>
                  </a:cxn>
                  <a:cxn ang="0">
                    <a:pos x="874" y="800"/>
                  </a:cxn>
                  <a:cxn ang="0">
                    <a:pos x="936" y="600"/>
                  </a:cxn>
                  <a:cxn ang="0">
                    <a:pos x="782" y="600"/>
                  </a:cxn>
                  <a:cxn ang="0">
                    <a:pos x="798" y="569"/>
                  </a:cxn>
                  <a:cxn ang="0">
                    <a:pos x="936" y="369"/>
                  </a:cxn>
                  <a:cxn ang="0">
                    <a:pos x="844" y="323"/>
                  </a:cxn>
                  <a:cxn ang="0">
                    <a:pos x="690" y="492"/>
                  </a:cxn>
                  <a:cxn ang="0">
                    <a:pos x="659" y="1261"/>
                  </a:cxn>
                  <a:cxn ang="0">
                    <a:pos x="675" y="1276"/>
                  </a:cxn>
                  <a:cxn ang="0">
                    <a:pos x="613" y="1353"/>
                  </a:cxn>
                  <a:cxn ang="0">
                    <a:pos x="552" y="1123"/>
                  </a:cxn>
                  <a:cxn ang="0">
                    <a:pos x="613" y="523"/>
                  </a:cxn>
                  <a:cxn ang="0">
                    <a:pos x="583" y="246"/>
                  </a:cxn>
                  <a:cxn ang="0">
                    <a:pos x="690" y="246"/>
                  </a:cxn>
                  <a:cxn ang="0">
                    <a:pos x="1258" y="138"/>
                  </a:cxn>
                  <a:cxn ang="0">
                    <a:pos x="521" y="30"/>
                  </a:cxn>
                  <a:cxn ang="0">
                    <a:pos x="506" y="215"/>
                  </a:cxn>
                  <a:cxn ang="0">
                    <a:pos x="353" y="523"/>
                  </a:cxn>
                  <a:cxn ang="0">
                    <a:pos x="399" y="723"/>
                  </a:cxn>
                  <a:cxn ang="0">
                    <a:pos x="353" y="1400"/>
                  </a:cxn>
                  <a:cxn ang="0">
                    <a:pos x="260" y="1369"/>
                  </a:cxn>
                  <a:cxn ang="0">
                    <a:pos x="276" y="1138"/>
                  </a:cxn>
                  <a:cxn ang="0">
                    <a:pos x="291" y="630"/>
                  </a:cxn>
                  <a:cxn ang="0">
                    <a:pos x="138" y="707"/>
                  </a:cxn>
                  <a:cxn ang="0">
                    <a:pos x="0" y="784"/>
                  </a:cxn>
                  <a:cxn ang="0">
                    <a:pos x="353" y="276"/>
                  </a:cxn>
                  <a:cxn ang="0">
                    <a:pos x="414" y="46"/>
                  </a:cxn>
                </a:cxnLst>
                <a:rect l="0" t="0" r="r" b="b"/>
                <a:pathLst>
                  <a:path w="1457" h="1430">
                    <a:moveTo>
                      <a:pt x="844" y="1246"/>
                    </a:moveTo>
                    <a:lnTo>
                      <a:pt x="859" y="1246"/>
                    </a:lnTo>
                    <a:lnTo>
                      <a:pt x="828" y="1246"/>
                    </a:lnTo>
                    <a:lnTo>
                      <a:pt x="844" y="1246"/>
                    </a:lnTo>
                    <a:close/>
                    <a:moveTo>
                      <a:pt x="1043" y="800"/>
                    </a:moveTo>
                    <a:lnTo>
                      <a:pt x="997" y="815"/>
                    </a:lnTo>
                    <a:lnTo>
                      <a:pt x="951" y="815"/>
                    </a:lnTo>
                    <a:lnTo>
                      <a:pt x="874" y="830"/>
                    </a:lnTo>
                    <a:lnTo>
                      <a:pt x="874" y="923"/>
                    </a:lnTo>
                    <a:lnTo>
                      <a:pt x="890" y="1000"/>
                    </a:lnTo>
                    <a:lnTo>
                      <a:pt x="951" y="984"/>
                    </a:lnTo>
                    <a:lnTo>
                      <a:pt x="997" y="984"/>
                    </a:lnTo>
                    <a:lnTo>
                      <a:pt x="1028" y="969"/>
                    </a:lnTo>
                    <a:lnTo>
                      <a:pt x="1043" y="969"/>
                    </a:lnTo>
                    <a:lnTo>
                      <a:pt x="1058" y="923"/>
                    </a:lnTo>
                    <a:lnTo>
                      <a:pt x="1089" y="861"/>
                    </a:lnTo>
                    <a:lnTo>
                      <a:pt x="1089" y="815"/>
                    </a:lnTo>
                    <a:lnTo>
                      <a:pt x="1074" y="800"/>
                    </a:lnTo>
                    <a:lnTo>
                      <a:pt x="1043" y="800"/>
                    </a:lnTo>
                    <a:close/>
                    <a:moveTo>
                      <a:pt x="1289" y="123"/>
                    </a:moveTo>
                    <a:lnTo>
                      <a:pt x="1304" y="123"/>
                    </a:lnTo>
                    <a:lnTo>
                      <a:pt x="1396" y="169"/>
                    </a:lnTo>
                    <a:lnTo>
                      <a:pt x="1457" y="230"/>
                    </a:lnTo>
                    <a:lnTo>
                      <a:pt x="1457" y="1276"/>
                    </a:lnTo>
                    <a:lnTo>
                      <a:pt x="1442" y="1323"/>
                    </a:lnTo>
                    <a:lnTo>
                      <a:pt x="1411" y="1369"/>
                    </a:lnTo>
                    <a:lnTo>
                      <a:pt x="1396" y="1384"/>
                    </a:lnTo>
                    <a:lnTo>
                      <a:pt x="1365" y="1400"/>
                    </a:lnTo>
                    <a:lnTo>
                      <a:pt x="1350" y="1400"/>
                    </a:lnTo>
                    <a:lnTo>
                      <a:pt x="1335" y="1384"/>
                    </a:lnTo>
                    <a:lnTo>
                      <a:pt x="1319" y="1353"/>
                    </a:lnTo>
                    <a:lnTo>
                      <a:pt x="1289" y="1323"/>
                    </a:lnTo>
                    <a:lnTo>
                      <a:pt x="1273" y="1292"/>
                    </a:lnTo>
                    <a:lnTo>
                      <a:pt x="1227" y="1230"/>
                    </a:lnTo>
                    <a:lnTo>
                      <a:pt x="997" y="1246"/>
                    </a:lnTo>
                    <a:lnTo>
                      <a:pt x="859" y="1246"/>
                    </a:lnTo>
                    <a:lnTo>
                      <a:pt x="1012" y="1230"/>
                    </a:lnTo>
                    <a:lnTo>
                      <a:pt x="1120" y="1200"/>
                    </a:lnTo>
                    <a:lnTo>
                      <a:pt x="1227" y="1200"/>
                    </a:lnTo>
                    <a:lnTo>
                      <a:pt x="1273" y="1246"/>
                    </a:lnTo>
                    <a:lnTo>
                      <a:pt x="1289" y="1230"/>
                    </a:lnTo>
                    <a:lnTo>
                      <a:pt x="1304" y="1200"/>
                    </a:lnTo>
                    <a:lnTo>
                      <a:pt x="1319" y="1107"/>
                    </a:lnTo>
                    <a:lnTo>
                      <a:pt x="1319" y="523"/>
                    </a:lnTo>
                    <a:lnTo>
                      <a:pt x="1304" y="369"/>
                    </a:lnTo>
                    <a:lnTo>
                      <a:pt x="1273" y="276"/>
                    </a:lnTo>
                    <a:lnTo>
                      <a:pt x="1243" y="246"/>
                    </a:lnTo>
                    <a:lnTo>
                      <a:pt x="1197" y="230"/>
                    </a:lnTo>
                    <a:lnTo>
                      <a:pt x="1151" y="230"/>
                    </a:lnTo>
                    <a:lnTo>
                      <a:pt x="1058" y="246"/>
                    </a:lnTo>
                    <a:lnTo>
                      <a:pt x="951" y="276"/>
                    </a:lnTo>
                    <a:lnTo>
                      <a:pt x="1012" y="307"/>
                    </a:lnTo>
                    <a:lnTo>
                      <a:pt x="1043" y="338"/>
                    </a:lnTo>
                    <a:lnTo>
                      <a:pt x="1043" y="353"/>
                    </a:lnTo>
                    <a:lnTo>
                      <a:pt x="1028" y="415"/>
                    </a:lnTo>
                    <a:lnTo>
                      <a:pt x="1012" y="461"/>
                    </a:lnTo>
                    <a:lnTo>
                      <a:pt x="1012" y="507"/>
                    </a:lnTo>
                    <a:lnTo>
                      <a:pt x="1074" y="492"/>
                    </a:lnTo>
                    <a:lnTo>
                      <a:pt x="1120" y="476"/>
                    </a:lnTo>
                    <a:lnTo>
                      <a:pt x="1181" y="476"/>
                    </a:lnTo>
                    <a:lnTo>
                      <a:pt x="1212" y="507"/>
                    </a:lnTo>
                    <a:lnTo>
                      <a:pt x="1212" y="523"/>
                    </a:lnTo>
                    <a:lnTo>
                      <a:pt x="1197" y="538"/>
                    </a:lnTo>
                    <a:lnTo>
                      <a:pt x="1181" y="538"/>
                    </a:lnTo>
                    <a:lnTo>
                      <a:pt x="1135" y="553"/>
                    </a:lnTo>
                    <a:lnTo>
                      <a:pt x="1074" y="569"/>
                    </a:lnTo>
                    <a:lnTo>
                      <a:pt x="997" y="584"/>
                    </a:lnTo>
                    <a:lnTo>
                      <a:pt x="966" y="769"/>
                    </a:lnTo>
                    <a:lnTo>
                      <a:pt x="1012" y="753"/>
                    </a:lnTo>
                    <a:lnTo>
                      <a:pt x="1043" y="738"/>
                    </a:lnTo>
                    <a:lnTo>
                      <a:pt x="1058" y="723"/>
                    </a:lnTo>
                    <a:lnTo>
                      <a:pt x="1120" y="723"/>
                    </a:lnTo>
                    <a:lnTo>
                      <a:pt x="1151" y="753"/>
                    </a:lnTo>
                    <a:lnTo>
                      <a:pt x="1181" y="769"/>
                    </a:lnTo>
                    <a:lnTo>
                      <a:pt x="1197" y="800"/>
                    </a:lnTo>
                    <a:lnTo>
                      <a:pt x="1212" y="815"/>
                    </a:lnTo>
                    <a:lnTo>
                      <a:pt x="1212" y="830"/>
                    </a:lnTo>
                    <a:lnTo>
                      <a:pt x="1181" y="861"/>
                    </a:lnTo>
                    <a:lnTo>
                      <a:pt x="1181" y="876"/>
                    </a:lnTo>
                    <a:lnTo>
                      <a:pt x="1166" y="892"/>
                    </a:lnTo>
                    <a:lnTo>
                      <a:pt x="1135" y="938"/>
                    </a:lnTo>
                    <a:lnTo>
                      <a:pt x="1120" y="1000"/>
                    </a:lnTo>
                    <a:lnTo>
                      <a:pt x="1135" y="1015"/>
                    </a:lnTo>
                    <a:lnTo>
                      <a:pt x="1151" y="1015"/>
                    </a:lnTo>
                    <a:lnTo>
                      <a:pt x="1151" y="1030"/>
                    </a:lnTo>
                    <a:lnTo>
                      <a:pt x="1135" y="1046"/>
                    </a:lnTo>
                    <a:lnTo>
                      <a:pt x="1074" y="1046"/>
                    </a:lnTo>
                    <a:lnTo>
                      <a:pt x="1012" y="1061"/>
                    </a:lnTo>
                    <a:lnTo>
                      <a:pt x="890" y="1061"/>
                    </a:lnTo>
                    <a:lnTo>
                      <a:pt x="890" y="1107"/>
                    </a:lnTo>
                    <a:lnTo>
                      <a:pt x="874" y="1123"/>
                    </a:lnTo>
                    <a:lnTo>
                      <a:pt x="859" y="1107"/>
                    </a:lnTo>
                    <a:lnTo>
                      <a:pt x="859" y="1092"/>
                    </a:lnTo>
                    <a:lnTo>
                      <a:pt x="828" y="1030"/>
                    </a:lnTo>
                    <a:lnTo>
                      <a:pt x="798" y="892"/>
                    </a:lnTo>
                    <a:lnTo>
                      <a:pt x="782" y="815"/>
                    </a:lnTo>
                    <a:lnTo>
                      <a:pt x="767" y="784"/>
                    </a:lnTo>
                    <a:lnTo>
                      <a:pt x="828" y="784"/>
                    </a:lnTo>
                    <a:lnTo>
                      <a:pt x="844" y="800"/>
                    </a:lnTo>
                    <a:lnTo>
                      <a:pt x="874" y="800"/>
                    </a:lnTo>
                    <a:lnTo>
                      <a:pt x="890" y="784"/>
                    </a:lnTo>
                    <a:lnTo>
                      <a:pt x="920" y="784"/>
                    </a:lnTo>
                    <a:lnTo>
                      <a:pt x="920" y="692"/>
                    </a:lnTo>
                    <a:lnTo>
                      <a:pt x="936" y="600"/>
                    </a:lnTo>
                    <a:lnTo>
                      <a:pt x="920" y="600"/>
                    </a:lnTo>
                    <a:lnTo>
                      <a:pt x="890" y="615"/>
                    </a:lnTo>
                    <a:lnTo>
                      <a:pt x="813" y="615"/>
                    </a:lnTo>
                    <a:lnTo>
                      <a:pt x="782" y="600"/>
                    </a:lnTo>
                    <a:lnTo>
                      <a:pt x="767" y="600"/>
                    </a:lnTo>
                    <a:lnTo>
                      <a:pt x="767" y="584"/>
                    </a:lnTo>
                    <a:lnTo>
                      <a:pt x="782" y="569"/>
                    </a:lnTo>
                    <a:lnTo>
                      <a:pt x="798" y="569"/>
                    </a:lnTo>
                    <a:lnTo>
                      <a:pt x="828" y="553"/>
                    </a:lnTo>
                    <a:lnTo>
                      <a:pt x="874" y="553"/>
                    </a:lnTo>
                    <a:lnTo>
                      <a:pt x="936" y="538"/>
                    </a:lnTo>
                    <a:lnTo>
                      <a:pt x="936" y="369"/>
                    </a:lnTo>
                    <a:lnTo>
                      <a:pt x="920" y="338"/>
                    </a:lnTo>
                    <a:lnTo>
                      <a:pt x="905" y="323"/>
                    </a:lnTo>
                    <a:lnTo>
                      <a:pt x="905" y="307"/>
                    </a:lnTo>
                    <a:lnTo>
                      <a:pt x="844" y="323"/>
                    </a:lnTo>
                    <a:lnTo>
                      <a:pt x="782" y="323"/>
                    </a:lnTo>
                    <a:lnTo>
                      <a:pt x="736" y="338"/>
                    </a:lnTo>
                    <a:lnTo>
                      <a:pt x="690" y="338"/>
                    </a:lnTo>
                    <a:lnTo>
                      <a:pt x="690" y="492"/>
                    </a:lnTo>
                    <a:lnTo>
                      <a:pt x="675" y="630"/>
                    </a:lnTo>
                    <a:lnTo>
                      <a:pt x="675" y="846"/>
                    </a:lnTo>
                    <a:lnTo>
                      <a:pt x="659" y="1138"/>
                    </a:lnTo>
                    <a:lnTo>
                      <a:pt x="659" y="1261"/>
                    </a:lnTo>
                    <a:lnTo>
                      <a:pt x="828" y="1246"/>
                    </a:lnTo>
                    <a:lnTo>
                      <a:pt x="752" y="1261"/>
                    </a:lnTo>
                    <a:lnTo>
                      <a:pt x="705" y="1261"/>
                    </a:lnTo>
                    <a:lnTo>
                      <a:pt x="675" y="1276"/>
                    </a:lnTo>
                    <a:lnTo>
                      <a:pt x="659" y="1276"/>
                    </a:lnTo>
                    <a:lnTo>
                      <a:pt x="659" y="1292"/>
                    </a:lnTo>
                    <a:lnTo>
                      <a:pt x="644" y="1323"/>
                    </a:lnTo>
                    <a:lnTo>
                      <a:pt x="613" y="1353"/>
                    </a:lnTo>
                    <a:lnTo>
                      <a:pt x="567" y="1307"/>
                    </a:lnTo>
                    <a:lnTo>
                      <a:pt x="537" y="1246"/>
                    </a:lnTo>
                    <a:lnTo>
                      <a:pt x="537" y="1169"/>
                    </a:lnTo>
                    <a:lnTo>
                      <a:pt x="552" y="1123"/>
                    </a:lnTo>
                    <a:lnTo>
                      <a:pt x="567" y="1046"/>
                    </a:lnTo>
                    <a:lnTo>
                      <a:pt x="598" y="938"/>
                    </a:lnTo>
                    <a:lnTo>
                      <a:pt x="613" y="753"/>
                    </a:lnTo>
                    <a:lnTo>
                      <a:pt x="613" y="523"/>
                    </a:lnTo>
                    <a:lnTo>
                      <a:pt x="629" y="538"/>
                    </a:lnTo>
                    <a:lnTo>
                      <a:pt x="629" y="400"/>
                    </a:lnTo>
                    <a:lnTo>
                      <a:pt x="613" y="338"/>
                    </a:lnTo>
                    <a:lnTo>
                      <a:pt x="583" y="246"/>
                    </a:lnTo>
                    <a:lnTo>
                      <a:pt x="583" y="230"/>
                    </a:lnTo>
                    <a:lnTo>
                      <a:pt x="598" y="215"/>
                    </a:lnTo>
                    <a:lnTo>
                      <a:pt x="629" y="215"/>
                    </a:lnTo>
                    <a:lnTo>
                      <a:pt x="690" y="246"/>
                    </a:lnTo>
                    <a:lnTo>
                      <a:pt x="920" y="215"/>
                    </a:lnTo>
                    <a:lnTo>
                      <a:pt x="1089" y="184"/>
                    </a:lnTo>
                    <a:lnTo>
                      <a:pt x="1197" y="153"/>
                    </a:lnTo>
                    <a:lnTo>
                      <a:pt x="1258" y="138"/>
                    </a:lnTo>
                    <a:lnTo>
                      <a:pt x="1289" y="123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1" y="30"/>
                    </a:lnTo>
                    <a:lnTo>
                      <a:pt x="567" y="76"/>
                    </a:lnTo>
                    <a:lnTo>
                      <a:pt x="583" y="107"/>
                    </a:lnTo>
                    <a:lnTo>
                      <a:pt x="567" y="138"/>
                    </a:lnTo>
                    <a:lnTo>
                      <a:pt x="506" y="215"/>
                    </a:lnTo>
                    <a:lnTo>
                      <a:pt x="429" y="338"/>
                    </a:lnTo>
                    <a:lnTo>
                      <a:pt x="322" y="507"/>
                    </a:lnTo>
                    <a:lnTo>
                      <a:pt x="337" y="507"/>
                    </a:lnTo>
                    <a:lnTo>
                      <a:pt x="353" y="523"/>
                    </a:lnTo>
                    <a:lnTo>
                      <a:pt x="368" y="553"/>
                    </a:lnTo>
                    <a:lnTo>
                      <a:pt x="414" y="600"/>
                    </a:lnTo>
                    <a:lnTo>
                      <a:pt x="414" y="661"/>
                    </a:lnTo>
                    <a:lnTo>
                      <a:pt x="399" y="723"/>
                    </a:lnTo>
                    <a:lnTo>
                      <a:pt x="399" y="815"/>
                    </a:lnTo>
                    <a:lnTo>
                      <a:pt x="383" y="984"/>
                    </a:lnTo>
                    <a:lnTo>
                      <a:pt x="383" y="1307"/>
                    </a:lnTo>
                    <a:lnTo>
                      <a:pt x="353" y="1400"/>
                    </a:lnTo>
                    <a:lnTo>
                      <a:pt x="322" y="1430"/>
                    </a:lnTo>
                    <a:lnTo>
                      <a:pt x="306" y="1415"/>
                    </a:lnTo>
                    <a:lnTo>
                      <a:pt x="276" y="1400"/>
                    </a:lnTo>
                    <a:lnTo>
                      <a:pt x="260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0" y="1230"/>
                    </a:lnTo>
                    <a:lnTo>
                      <a:pt x="276" y="1138"/>
                    </a:lnTo>
                    <a:lnTo>
                      <a:pt x="291" y="1015"/>
                    </a:lnTo>
                    <a:lnTo>
                      <a:pt x="306" y="846"/>
                    </a:lnTo>
                    <a:lnTo>
                      <a:pt x="306" y="707"/>
                    </a:lnTo>
                    <a:lnTo>
                      <a:pt x="291" y="630"/>
                    </a:lnTo>
                    <a:lnTo>
                      <a:pt x="260" y="553"/>
                    </a:lnTo>
                    <a:lnTo>
                      <a:pt x="245" y="584"/>
                    </a:lnTo>
                    <a:lnTo>
                      <a:pt x="199" y="630"/>
                    </a:lnTo>
                    <a:lnTo>
                      <a:pt x="138" y="707"/>
                    </a:lnTo>
                    <a:lnTo>
                      <a:pt x="76" y="769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4"/>
                    </a:lnTo>
                    <a:lnTo>
                      <a:pt x="30" y="753"/>
                    </a:lnTo>
                    <a:lnTo>
                      <a:pt x="168" y="569"/>
                    </a:lnTo>
                    <a:lnTo>
                      <a:pt x="276" y="415"/>
                    </a:lnTo>
                    <a:lnTo>
                      <a:pt x="353" y="276"/>
                    </a:lnTo>
                    <a:lnTo>
                      <a:pt x="414" y="153"/>
                    </a:lnTo>
                    <a:lnTo>
                      <a:pt x="429" y="92"/>
                    </a:lnTo>
                    <a:lnTo>
                      <a:pt x="429" y="61"/>
                    </a:lnTo>
                    <a:lnTo>
                      <a:pt x="414" y="4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2" name="Freeform 28"/>
              <p:cNvSpPr>
                <a:spLocks noEditPoints="1"/>
              </p:cNvSpPr>
              <p:nvPr/>
            </p:nvSpPr>
            <p:spPr bwMode="auto">
              <a:xfrm>
                <a:off x="10208" y="6237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7" y="953"/>
                  </a:cxn>
                  <a:cxn ang="0">
                    <a:pos x="737" y="815"/>
                  </a:cxn>
                  <a:cxn ang="0">
                    <a:pos x="798" y="707"/>
                  </a:cxn>
                  <a:cxn ang="0">
                    <a:pos x="921" y="784"/>
                  </a:cxn>
                  <a:cxn ang="0">
                    <a:pos x="921" y="846"/>
                  </a:cxn>
                  <a:cxn ang="0">
                    <a:pos x="859" y="953"/>
                  </a:cxn>
                  <a:cxn ang="0">
                    <a:pos x="875" y="1076"/>
                  </a:cxn>
                  <a:cxn ang="0">
                    <a:pos x="491" y="1107"/>
                  </a:cxn>
                  <a:cxn ang="0">
                    <a:pos x="430" y="1169"/>
                  </a:cxn>
                  <a:cxn ang="0">
                    <a:pos x="353" y="923"/>
                  </a:cxn>
                  <a:cxn ang="0">
                    <a:pos x="353" y="753"/>
                  </a:cxn>
                  <a:cxn ang="0">
                    <a:pos x="598" y="753"/>
                  </a:cxn>
                  <a:cxn ang="0">
                    <a:pos x="261" y="200"/>
                  </a:cxn>
                  <a:cxn ang="0">
                    <a:pos x="184" y="369"/>
                  </a:cxn>
                  <a:cxn ang="0">
                    <a:pos x="338" y="369"/>
                  </a:cxn>
                  <a:cxn ang="0">
                    <a:pos x="245" y="415"/>
                  </a:cxn>
                  <a:cxn ang="0">
                    <a:pos x="292" y="553"/>
                  </a:cxn>
                  <a:cxn ang="0">
                    <a:pos x="399" y="307"/>
                  </a:cxn>
                  <a:cxn ang="0">
                    <a:pos x="338" y="184"/>
                  </a:cxn>
                  <a:cxn ang="0">
                    <a:pos x="123" y="153"/>
                  </a:cxn>
                  <a:cxn ang="0">
                    <a:pos x="338" y="138"/>
                  </a:cxn>
                  <a:cxn ang="0">
                    <a:pos x="491" y="153"/>
                  </a:cxn>
                  <a:cxn ang="0">
                    <a:pos x="506" y="230"/>
                  </a:cxn>
                  <a:cxn ang="0">
                    <a:pos x="384" y="646"/>
                  </a:cxn>
                  <a:cxn ang="0">
                    <a:pos x="199" y="630"/>
                  </a:cxn>
                  <a:cxn ang="0">
                    <a:pos x="77" y="1323"/>
                  </a:cxn>
                  <a:cxn ang="0">
                    <a:pos x="0" y="1230"/>
                  </a:cxn>
                  <a:cxn ang="0">
                    <a:pos x="77" y="553"/>
                  </a:cxn>
                  <a:cxn ang="0">
                    <a:pos x="31" y="153"/>
                  </a:cxn>
                  <a:cxn ang="0">
                    <a:pos x="1013" y="92"/>
                  </a:cxn>
                  <a:cxn ang="0">
                    <a:pos x="875" y="246"/>
                  </a:cxn>
                  <a:cxn ang="0">
                    <a:pos x="1044" y="246"/>
                  </a:cxn>
                  <a:cxn ang="0">
                    <a:pos x="951" y="292"/>
                  </a:cxn>
                  <a:cxn ang="0">
                    <a:pos x="859" y="461"/>
                  </a:cxn>
                  <a:cxn ang="0">
                    <a:pos x="1105" y="461"/>
                  </a:cxn>
                  <a:cxn ang="0">
                    <a:pos x="1105" y="138"/>
                  </a:cxn>
                  <a:cxn ang="0">
                    <a:pos x="1105" y="0"/>
                  </a:cxn>
                  <a:cxn ang="0">
                    <a:pos x="1258" y="107"/>
                  </a:cxn>
                  <a:cxn ang="0">
                    <a:pos x="1228" y="584"/>
                  </a:cxn>
                  <a:cxn ang="0">
                    <a:pos x="1258" y="1384"/>
                  </a:cxn>
                  <a:cxn ang="0">
                    <a:pos x="1151" y="1523"/>
                  </a:cxn>
                  <a:cxn ang="0">
                    <a:pos x="1028" y="1307"/>
                  </a:cxn>
                  <a:cxn ang="0">
                    <a:pos x="1151" y="1076"/>
                  </a:cxn>
                  <a:cxn ang="0">
                    <a:pos x="875" y="523"/>
                  </a:cxn>
                  <a:cxn ang="0">
                    <a:pos x="798" y="492"/>
                  </a:cxn>
                  <a:cxn ang="0">
                    <a:pos x="767" y="338"/>
                  </a:cxn>
                  <a:cxn ang="0">
                    <a:pos x="721" y="30"/>
                  </a:cxn>
                  <a:cxn ang="0">
                    <a:pos x="829" y="76"/>
                  </a:cxn>
                  <a:cxn ang="0">
                    <a:pos x="1105" y="0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4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7" y="953"/>
                    </a:lnTo>
                    <a:lnTo>
                      <a:pt x="737" y="907"/>
                    </a:lnTo>
                    <a:lnTo>
                      <a:pt x="752" y="861"/>
                    </a:lnTo>
                    <a:lnTo>
                      <a:pt x="752" y="830"/>
                    </a:lnTo>
                    <a:lnTo>
                      <a:pt x="737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7" y="707"/>
                    </a:moveTo>
                    <a:lnTo>
                      <a:pt x="798" y="707"/>
                    </a:lnTo>
                    <a:lnTo>
                      <a:pt x="844" y="723"/>
                    </a:lnTo>
                    <a:lnTo>
                      <a:pt x="875" y="753"/>
                    </a:lnTo>
                    <a:lnTo>
                      <a:pt x="905" y="769"/>
                    </a:lnTo>
                    <a:lnTo>
                      <a:pt x="921" y="784"/>
                    </a:lnTo>
                    <a:lnTo>
                      <a:pt x="921" y="800"/>
                    </a:lnTo>
                    <a:lnTo>
                      <a:pt x="936" y="800"/>
                    </a:lnTo>
                    <a:lnTo>
                      <a:pt x="936" y="830"/>
                    </a:lnTo>
                    <a:lnTo>
                      <a:pt x="921" y="846"/>
                    </a:lnTo>
                    <a:lnTo>
                      <a:pt x="921" y="861"/>
                    </a:lnTo>
                    <a:lnTo>
                      <a:pt x="890" y="876"/>
                    </a:lnTo>
                    <a:lnTo>
                      <a:pt x="875" y="907"/>
                    </a:lnTo>
                    <a:lnTo>
                      <a:pt x="859" y="953"/>
                    </a:lnTo>
                    <a:lnTo>
                      <a:pt x="829" y="1015"/>
                    </a:lnTo>
                    <a:lnTo>
                      <a:pt x="859" y="1030"/>
                    </a:lnTo>
                    <a:lnTo>
                      <a:pt x="875" y="1061"/>
                    </a:lnTo>
                    <a:lnTo>
                      <a:pt x="875" y="1076"/>
                    </a:lnTo>
                    <a:lnTo>
                      <a:pt x="859" y="1076"/>
                    </a:lnTo>
                    <a:lnTo>
                      <a:pt x="660" y="1092"/>
                    </a:lnTo>
                    <a:lnTo>
                      <a:pt x="506" y="1107"/>
                    </a:lnTo>
                    <a:lnTo>
                      <a:pt x="491" y="1107"/>
                    </a:lnTo>
                    <a:lnTo>
                      <a:pt x="491" y="1184"/>
                    </a:lnTo>
                    <a:lnTo>
                      <a:pt x="476" y="1184"/>
                    </a:lnTo>
                    <a:lnTo>
                      <a:pt x="445" y="1169"/>
                    </a:lnTo>
                    <a:lnTo>
                      <a:pt x="430" y="1169"/>
                    </a:lnTo>
                    <a:lnTo>
                      <a:pt x="399" y="1138"/>
                    </a:lnTo>
                    <a:lnTo>
                      <a:pt x="384" y="1107"/>
                    </a:lnTo>
                    <a:lnTo>
                      <a:pt x="384" y="1061"/>
                    </a:lnTo>
                    <a:lnTo>
                      <a:pt x="353" y="923"/>
                    </a:lnTo>
                    <a:lnTo>
                      <a:pt x="338" y="846"/>
                    </a:lnTo>
                    <a:lnTo>
                      <a:pt x="307" y="800"/>
                    </a:lnTo>
                    <a:lnTo>
                      <a:pt x="307" y="753"/>
                    </a:lnTo>
                    <a:lnTo>
                      <a:pt x="353" y="753"/>
                    </a:lnTo>
                    <a:lnTo>
                      <a:pt x="384" y="769"/>
                    </a:lnTo>
                    <a:lnTo>
                      <a:pt x="399" y="769"/>
                    </a:lnTo>
                    <a:lnTo>
                      <a:pt x="430" y="784"/>
                    </a:lnTo>
                    <a:lnTo>
                      <a:pt x="598" y="753"/>
                    </a:lnTo>
                    <a:lnTo>
                      <a:pt x="737" y="707"/>
                    </a:lnTo>
                    <a:close/>
                    <a:moveTo>
                      <a:pt x="338" y="184"/>
                    </a:moveTo>
                    <a:lnTo>
                      <a:pt x="307" y="200"/>
                    </a:lnTo>
                    <a:lnTo>
                      <a:pt x="261" y="200"/>
                    </a:lnTo>
                    <a:lnTo>
                      <a:pt x="199" y="215"/>
                    </a:lnTo>
                    <a:lnTo>
                      <a:pt x="199" y="261"/>
                    </a:lnTo>
                    <a:lnTo>
                      <a:pt x="184" y="307"/>
                    </a:lnTo>
                    <a:lnTo>
                      <a:pt x="184" y="369"/>
                    </a:lnTo>
                    <a:lnTo>
                      <a:pt x="230" y="353"/>
                    </a:lnTo>
                    <a:lnTo>
                      <a:pt x="292" y="353"/>
                    </a:lnTo>
                    <a:lnTo>
                      <a:pt x="307" y="369"/>
                    </a:lnTo>
                    <a:lnTo>
                      <a:pt x="338" y="369"/>
                    </a:lnTo>
                    <a:lnTo>
                      <a:pt x="353" y="384"/>
                    </a:lnTo>
                    <a:lnTo>
                      <a:pt x="353" y="400"/>
                    </a:lnTo>
                    <a:lnTo>
                      <a:pt x="338" y="415"/>
                    </a:lnTo>
                    <a:lnTo>
                      <a:pt x="245" y="415"/>
                    </a:lnTo>
                    <a:lnTo>
                      <a:pt x="184" y="430"/>
                    </a:lnTo>
                    <a:lnTo>
                      <a:pt x="184" y="584"/>
                    </a:lnTo>
                    <a:lnTo>
                      <a:pt x="245" y="569"/>
                    </a:lnTo>
                    <a:lnTo>
                      <a:pt x="292" y="553"/>
                    </a:lnTo>
                    <a:lnTo>
                      <a:pt x="368" y="553"/>
                    </a:lnTo>
                    <a:lnTo>
                      <a:pt x="384" y="492"/>
                    </a:lnTo>
                    <a:lnTo>
                      <a:pt x="384" y="400"/>
                    </a:lnTo>
                    <a:lnTo>
                      <a:pt x="399" y="307"/>
                    </a:lnTo>
                    <a:lnTo>
                      <a:pt x="399" y="215"/>
                    </a:lnTo>
                    <a:lnTo>
                      <a:pt x="384" y="200"/>
                    </a:lnTo>
                    <a:lnTo>
                      <a:pt x="384" y="184"/>
                    </a:lnTo>
                    <a:lnTo>
                      <a:pt x="338" y="184"/>
                    </a:lnTo>
                    <a:close/>
                    <a:moveTo>
                      <a:pt x="61" y="123"/>
                    </a:moveTo>
                    <a:lnTo>
                      <a:pt x="77" y="123"/>
                    </a:lnTo>
                    <a:lnTo>
                      <a:pt x="107" y="138"/>
                    </a:lnTo>
                    <a:lnTo>
                      <a:pt x="123" y="153"/>
                    </a:lnTo>
                    <a:lnTo>
                      <a:pt x="153" y="169"/>
                    </a:lnTo>
                    <a:lnTo>
                      <a:pt x="169" y="184"/>
                    </a:lnTo>
                    <a:lnTo>
                      <a:pt x="245" y="169"/>
                    </a:lnTo>
                    <a:lnTo>
                      <a:pt x="338" y="138"/>
                    </a:lnTo>
                    <a:lnTo>
                      <a:pt x="353" y="138"/>
                    </a:lnTo>
                    <a:lnTo>
                      <a:pt x="368" y="123"/>
                    </a:lnTo>
                    <a:lnTo>
                      <a:pt x="430" y="123"/>
                    </a:lnTo>
                    <a:lnTo>
                      <a:pt x="491" y="153"/>
                    </a:lnTo>
                    <a:lnTo>
                      <a:pt x="506" y="184"/>
                    </a:lnTo>
                    <a:lnTo>
                      <a:pt x="522" y="200"/>
                    </a:lnTo>
                    <a:lnTo>
                      <a:pt x="522" y="215"/>
                    </a:lnTo>
                    <a:lnTo>
                      <a:pt x="506" y="230"/>
                    </a:lnTo>
                    <a:lnTo>
                      <a:pt x="476" y="307"/>
                    </a:lnTo>
                    <a:lnTo>
                      <a:pt x="445" y="523"/>
                    </a:lnTo>
                    <a:lnTo>
                      <a:pt x="430" y="615"/>
                    </a:lnTo>
                    <a:lnTo>
                      <a:pt x="384" y="646"/>
                    </a:lnTo>
                    <a:lnTo>
                      <a:pt x="368" y="646"/>
                    </a:lnTo>
                    <a:lnTo>
                      <a:pt x="338" y="615"/>
                    </a:lnTo>
                    <a:lnTo>
                      <a:pt x="245" y="615"/>
                    </a:lnTo>
                    <a:lnTo>
                      <a:pt x="199" y="630"/>
                    </a:lnTo>
                    <a:lnTo>
                      <a:pt x="138" y="630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7" y="1323"/>
                    </a:lnTo>
                    <a:lnTo>
                      <a:pt x="61" y="1338"/>
                    </a:lnTo>
                    <a:lnTo>
                      <a:pt x="31" y="1307"/>
                    </a:lnTo>
                    <a:lnTo>
                      <a:pt x="15" y="1261"/>
                    </a:lnTo>
                    <a:lnTo>
                      <a:pt x="0" y="1230"/>
                    </a:lnTo>
                    <a:lnTo>
                      <a:pt x="15" y="1169"/>
                    </a:lnTo>
                    <a:lnTo>
                      <a:pt x="31" y="1030"/>
                    </a:lnTo>
                    <a:lnTo>
                      <a:pt x="61" y="815"/>
                    </a:lnTo>
                    <a:lnTo>
                      <a:pt x="77" y="553"/>
                    </a:lnTo>
                    <a:lnTo>
                      <a:pt x="107" y="553"/>
                    </a:lnTo>
                    <a:lnTo>
                      <a:pt x="92" y="338"/>
                    </a:lnTo>
                    <a:lnTo>
                      <a:pt x="46" y="169"/>
                    </a:lnTo>
                    <a:lnTo>
                      <a:pt x="31" y="153"/>
                    </a:lnTo>
                    <a:lnTo>
                      <a:pt x="31" y="138"/>
                    </a:lnTo>
                    <a:lnTo>
                      <a:pt x="46" y="138"/>
                    </a:lnTo>
                    <a:lnTo>
                      <a:pt x="61" y="123"/>
                    </a:lnTo>
                    <a:close/>
                    <a:moveTo>
                      <a:pt x="1013" y="92"/>
                    </a:moveTo>
                    <a:lnTo>
                      <a:pt x="967" y="107"/>
                    </a:lnTo>
                    <a:lnTo>
                      <a:pt x="844" y="138"/>
                    </a:lnTo>
                    <a:lnTo>
                      <a:pt x="844" y="261"/>
                    </a:lnTo>
                    <a:lnTo>
                      <a:pt x="875" y="246"/>
                    </a:lnTo>
                    <a:lnTo>
                      <a:pt x="921" y="230"/>
                    </a:lnTo>
                    <a:lnTo>
                      <a:pt x="997" y="230"/>
                    </a:lnTo>
                    <a:lnTo>
                      <a:pt x="1013" y="246"/>
                    </a:lnTo>
                    <a:lnTo>
                      <a:pt x="1044" y="246"/>
                    </a:lnTo>
                    <a:lnTo>
                      <a:pt x="1044" y="276"/>
                    </a:lnTo>
                    <a:lnTo>
                      <a:pt x="1028" y="276"/>
                    </a:lnTo>
                    <a:lnTo>
                      <a:pt x="997" y="292"/>
                    </a:lnTo>
                    <a:lnTo>
                      <a:pt x="951" y="292"/>
                    </a:lnTo>
                    <a:lnTo>
                      <a:pt x="905" y="307"/>
                    </a:lnTo>
                    <a:lnTo>
                      <a:pt x="844" y="307"/>
                    </a:lnTo>
                    <a:lnTo>
                      <a:pt x="844" y="415"/>
                    </a:lnTo>
                    <a:lnTo>
                      <a:pt x="859" y="461"/>
                    </a:lnTo>
                    <a:lnTo>
                      <a:pt x="859" y="476"/>
                    </a:lnTo>
                    <a:lnTo>
                      <a:pt x="1013" y="446"/>
                    </a:lnTo>
                    <a:lnTo>
                      <a:pt x="1059" y="446"/>
                    </a:lnTo>
                    <a:lnTo>
                      <a:pt x="1105" y="461"/>
                    </a:lnTo>
                    <a:lnTo>
                      <a:pt x="1136" y="476"/>
                    </a:lnTo>
                    <a:lnTo>
                      <a:pt x="1120" y="461"/>
                    </a:lnTo>
                    <a:lnTo>
                      <a:pt x="1120" y="184"/>
                    </a:lnTo>
                    <a:lnTo>
                      <a:pt x="1105" y="138"/>
                    </a:lnTo>
                    <a:lnTo>
                      <a:pt x="1105" y="123"/>
                    </a:lnTo>
                    <a:lnTo>
                      <a:pt x="1090" y="92"/>
                    </a:lnTo>
                    <a:lnTo>
                      <a:pt x="1013" y="92"/>
                    </a:lnTo>
                    <a:close/>
                    <a:moveTo>
                      <a:pt x="1105" y="0"/>
                    </a:moveTo>
                    <a:lnTo>
                      <a:pt x="1136" y="0"/>
                    </a:lnTo>
                    <a:lnTo>
                      <a:pt x="1197" y="30"/>
                    </a:lnTo>
                    <a:lnTo>
                      <a:pt x="1258" y="92"/>
                    </a:lnTo>
                    <a:lnTo>
                      <a:pt x="1258" y="107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8" y="200"/>
                    </a:lnTo>
                    <a:lnTo>
                      <a:pt x="1228" y="584"/>
                    </a:lnTo>
                    <a:lnTo>
                      <a:pt x="1243" y="876"/>
                    </a:lnTo>
                    <a:lnTo>
                      <a:pt x="1243" y="1107"/>
                    </a:lnTo>
                    <a:lnTo>
                      <a:pt x="1258" y="1261"/>
                    </a:lnTo>
                    <a:lnTo>
                      <a:pt x="1258" y="1384"/>
                    </a:lnTo>
                    <a:lnTo>
                      <a:pt x="1243" y="1430"/>
                    </a:lnTo>
                    <a:lnTo>
                      <a:pt x="1212" y="1461"/>
                    </a:lnTo>
                    <a:lnTo>
                      <a:pt x="1182" y="1523"/>
                    </a:lnTo>
                    <a:lnTo>
                      <a:pt x="1151" y="1523"/>
                    </a:lnTo>
                    <a:lnTo>
                      <a:pt x="1044" y="1415"/>
                    </a:lnTo>
                    <a:lnTo>
                      <a:pt x="1013" y="1369"/>
                    </a:lnTo>
                    <a:lnTo>
                      <a:pt x="951" y="1307"/>
                    </a:lnTo>
                    <a:lnTo>
                      <a:pt x="1028" y="1307"/>
                    </a:lnTo>
                    <a:lnTo>
                      <a:pt x="1059" y="1323"/>
                    </a:lnTo>
                    <a:lnTo>
                      <a:pt x="1120" y="1323"/>
                    </a:lnTo>
                    <a:lnTo>
                      <a:pt x="1136" y="1246"/>
                    </a:lnTo>
                    <a:lnTo>
                      <a:pt x="1151" y="1076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5" y="507"/>
                    </a:lnTo>
                    <a:lnTo>
                      <a:pt x="875" y="523"/>
                    </a:lnTo>
                    <a:lnTo>
                      <a:pt x="859" y="538"/>
                    </a:lnTo>
                    <a:lnTo>
                      <a:pt x="829" y="538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3" y="446"/>
                    </a:lnTo>
                    <a:lnTo>
                      <a:pt x="783" y="400"/>
                    </a:lnTo>
                    <a:lnTo>
                      <a:pt x="767" y="430"/>
                    </a:lnTo>
                    <a:lnTo>
                      <a:pt x="767" y="338"/>
                    </a:lnTo>
                    <a:lnTo>
                      <a:pt x="752" y="184"/>
                    </a:lnTo>
                    <a:lnTo>
                      <a:pt x="737" y="92"/>
                    </a:lnTo>
                    <a:lnTo>
                      <a:pt x="721" y="46"/>
                    </a:lnTo>
                    <a:lnTo>
                      <a:pt x="721" y="30"/>
                    </a:lnTo>
                    <a:lnTo>
                      <a:pt x="767" y="30"/>
                    </a:lnTo>
                    <a:lnTo>
                      <a:pt x="783" y="46"/>
                    </a:lnTo>
                    <a:lnTo>
                      <a:pt x="813" y="61"/>
                    </a:lnTo>
                    <a:lnTo>
                      <a:pt x="829" y="76"/>
                    </a:lnTo>
                    <a:lnTo>
                      <a:pt x="936" y="61"/>
                    </a:lnTo>
                    <a:lnTo>
                      <a:pt x="1013" y="30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3" name="Freeform 29"/>
              <p:cNvSpPr>
                <a:spLocks noEditPoints="1"/>
              </p:cNvSpPr>
              <p:nvPr/>
            </p:nvSpPr>
            <p:spPr bwMode="auto">
              <a:xfrm>
                <a:off x="11804" y="6267"/>
                <a:ext cx="1443" cy="1416"/>
              </a:xfrm>
              <a:custGeom>
                <a:avLst/>
                <a:gdLst/>
                <a:ahLst/>
                <a:cxnLst>
                  <a:cxn ang="0">
                    <a:pos x="1350" y="1000"/>
                  </a:cxn>
                  <a:cxn ang="0">
                    <a:pos x="1335" y="1170"/>
                  </a:cxn>
                  <a:cxn ang="0">
                    <a:pos x="1212" y="970"/>
                  </a:cxn>
                  <a:cxn ang="0">
                    <a:pos x="1074" y="939"/>
                  </a:cxn>
                  <a:cxn ang="0">
                    <a:pos x="905" y="1123"/>
                  </a:cxn>
                  <a:cxn ang="0">
                    <a:pos x="921" y="1046"/>
                  </a:cxn>
                  <a:cxn ang="0">
                    <a:pos x="737" y="554"/>
                  </a:cxn>
                  <a:cxn ang="0">
                    <a:pos x="752" y="616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6"/>
                  </a:cxn>
                  <a:cxn ang="0">
                    <a:pos x="568" y="1062"/>
                  </a:cxn>
                  <a:cxn ang="0">
                    <a:pos x="1182" y="1277"/>
                  </a:cxn>
                  <a:cxn ang="0">
                    <a:pos x="1412" y="1339"/>
                  </a:cxn>
                  <a:cxn ang="0">
                    <a:pos x="1044" y="1416"/>
                  </a:cxn>
                  <a:cxn ang="0">
                    <a:pos x="123" y="1200"/>
                  </a:cxn>
                  <a:cxn ang="0">
                    <a:pos x="153" y="1062"/>
                  </a:cxn>
                  <a:cxn ang="0">
                    <a:pos x="322" y="816"/>
                  </a:cxn>
                  <a:cxn ang="0">
                    <a:pos x="384" y="893"/>
                  </a:cxn>
                  <a:cxn ang="0">
                    <a:pos x="506" y="677"/>
                  </a:cxn>
                  <a:cxn ang="0">
                    <a:pos x="92" y="739"/>
                  </a:cxn>
                  <a:cxn ang="0">
                    <a:pos x="414" y="631"/>
                  </a:cxn>
                  <a:cxn ang="0">
                    <a:pos x="1166" y="370"/>
                  </a:cxn>
                  <a:cxn ang="0">
                    <a:pos x="998" y="416"/>
                  </a:cxn>
                  <a:cxn ang="0">
                    <a:pos x="1151" y="477"/>
                  </a:cxn>
                  <a:cxn ang="0">
                    <a:pos x="1013" y="554"/>
                  </a:cxn>
                  <a:cxn ang="0">
                    <a:pos x="1182" y="616"/>
                  </a:cxn>
                  <a:cxn ang="0">
                    <a:pos x="1013" y="693"/>
                  </a:cxn>
                  <a:cxn ang="0">
                    <a:pos x="1182" y="754"/>
                  </a:cxn>
                  <a:cxn ang="0">
                    <a:pos x="1243" y="354"/>
                  </a:cxn>
                  <a:cxn ang="0">
                    <a:pos x="384" y="170"/>
                  </a:cxn>
                  <a:cxn ang="0">
                    <a:pos x="537" y="231"/>
                  </a:cxn>
                  <a:cxn ang="0">
                    <a:pos x="568" y="293"/>
                  </a:cxn>
                  <a:cxn ang="0">
                    <a:pos x="399" y="400"/>
                  </a:cxn>
                  <a:cxn ang="0">
                    <a:pos x="629" y="431"/>
                  </a:cxn>
                  <a:cxn ang="0">
                    <a:pos x="675" y="77"/>
                  </a:cxn>
                  <a:cxn ang="0">
                    <a:pos x="1412" y="77"/>
                  </a:cxn>
                  <a:cxn ang="0">
                    <a:pos x="1166" y="200"/>
                  </a:cxn>
                  <a:cxn ang="0">
                    <a:pos x="1074" y="339"/>
                  </a:cxn>
                  <a:cxn ang="0">
                    <a:pos x="1289" y="293"/>
                  </a:cxn>
                  <a:cxn ang="0">
                    <a:pos x="1366" y="354"/>
                  </a:cxn>
                  <a:cxn ang="0">
                    <a:pos x="1304" y="923"/>
                  </a:cxn>
                  <a:cxn ang="0">
                    <a:pos x="967" y="862"/>
                  </a:cxn>
                  <a:cxn ang="0">
                    <a:pos x="890" y="831"/>
                  </a:cxn>
                  <a:cxn ang="0">
                    <a:pos x="890" y="400"/>
                  </a:cxn>
                  <a:cxn ang="0">
                    <a:pos x="951" y="370"/>
                  </a:cxn>
                  <a:cxn ang="0">
                    <a:pos x="1044" y="246"/>
                  </a:cxn>
                  <a:cxn ang="0">
                    <a:pos x="936" y="185"/>
                  </a:cxn>
                  <a:cxn ang="0">
                    <a:pos x="1090" y="93"/>
                  </a:cxn>
                  <a:cxn ang="0">
                    <a:pos x="721" y="0"/>
                  </a:cxn>
                  <a:cxn ang="0">
                    <a:pos x="813" y="108"/>
                  </a:cxn>
                  <a:cxn ang="0">
                    <a:pos x="522" y="462"/>
                  </a:cxn>
                  <a:cxn ang="0">
                    <a:pos x="430" y="508"/>
                  </a:cxn>
                  <a:cxn ang="0">
                    <a:pos x="338" y="431"/>
                  </a:cxn>
                  <a:cxn ang="0">
                    <a:pos x="322" y="62"/>
                  </a:cxn>
                  <a:cxn ang="0">
                    <a:pos x="552" y="31"/>
                  </a:cxn>
                </a:cxnLst>
                <a:rect l="0" t="0" r="r" b="b"/>
                <a:pathLst>
                  <a:path w="1443" h="1416"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0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70"/>
                    </a:lnTo>
                    <a:lnTo>
                      <a:pt x="1335" y="1170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2"/>
                    </a:lnTo>
                    <a:lnTo>
                      <a:pt x="1228" y="1000"/>
                    </a:lnTo>
                    <a:lnTo>
                      <a:pt x="1212" y="970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98" y="923"/>
                    </a:moveTo>
                    <a:lnTo>
                      <a:pt x="1044" y="923"/>
                    </a:lnTo>
                    <a:lnTo>
                      <a:pt x="1074" y="939"/>
                    </a:lnTo>
                    <a:lnTo>
                      <a:pt x="1105" y="970"/>
                    </a:lnTo>
                    <a:lnTo>
                      <a:pt x="1105" y="985"/>
                    </a:lnTo>
                    <a:lnTo>
                      <a:pt x="1090" y="1000"/>
                    </a:lnTo>
                    <a:lnTo>
                      <a:pt x="967" y="1093"/>
                    </a:lnTo>
                    <a:lnTo>
                      <a:pt x="905" y="1123"/>
                    </a:lnTo>
                    <a:lnTo>
                      <a:pt x="859" y="1154"/>
                    </a:lnTo>
                    <a:lnTo>
                      <a:pt x="813" y="1154"/>
                    </a:lnTo>
                    <a:lnTo>
                      <a:pt x="829" y="1139"/>
                    </a:lnTo>
                    <a:lnTo>
                      <a:pt x="890" y="1093"/>
                    </a:lnTo>
                    <a:lnTo>
                      <a:pt x="921" y="1046"/>
                    </a:lnTo>
                    <a:lnTo>
                      <a:pt x="951" y="1016"/>
                    </a:lnTo>
                    <a:lnTo>
                      <a:pt x="982" y="954"/>
                    </a:lnTo>
                    <a:lnTo>
                      <a:pt x="998" y="939"/>
                    </a:lnTo>
                    <a:lnTo>
                      <a:pt x="998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3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5" y="631"/>
                    </a:lnTo>
                    <a:lnTo>
                      <a:pt x="552" y="662"/>
                    </a:lnTo>
                    <a:lnTo>
                      <a:pt x="568" y="677"/>
                    </a:lnTo>
                    <a:lnTo>
                      <a:pt x="599" y="693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6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7" y="846"/>
                    </a:lnTo>
                    <a:lnTo>
                      <a:pt x="737" y="846"/>
                    </a:lnTo>
                    <a:lnTo>
                      <a:pt x="675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7" y="1170"/>
                    </a:lnTo>
                    <a:lnTo>
                      <a:pt x="890" y="1216"/>
                    </a:lnTo>
                    <a:lnTo>
                      <a:pt x="1028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1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70"/>
                    </a:lnTo>
                    <a:lnTo>
                      <a:pt x="230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6"/>
                    </a:lnTo>
                    <a:lnTo>
                      <a:pt x="0" y="1246"/>
                    </a:lnTo>
                    <a:lnTo>
                      <a:pt x="92" y="1154"/>
                    </a:lnTo>
                    <a:lnTo>
                      <a:pt x="153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2" y="816"/>
                    </a:lnTo>
                    <a:lnTo>
                      <a:pt x="353" y="831"/>
                    </a:lnTo>
                    <a:lnTo>
                      <a:pt x="368" y="846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8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6" y="708"/>
                    </a:lnTo>
                    <a:lnTo>
                      <a:pt x="506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70"/>
                    </a:lnTo>
                    <a:lnTo>
                      <a:pt x="737" y="554"/>
                    </a:lnTo>
                    <a:close/>
                    <a:moveTo>
                      <a:pt x="1197" y="354"/>
                    </a:moveTo>
                    <a:lnTo>
                      <a:pt x="1166" y="370"/>
                    </a:lnTo>
                    <a:lnTo>
                      <a:pt x="1120" y="370"/>
                    </a:lnTo>
                    <a:lnTo>
                      <a:pt x="1090" y="385"/>
                    </a:lnTo>
                    <a:lnTo>
                      <a:pt x="1044" y="400"/>
                    </a:lnTo>
                    <a:lnTo>
                      <a:pt x="1013" y="400"/>
                    </a:lnTo>
                    <a:lnTo>
                      <a:pt x="998" y="416"/>
                    </a:lnTo>
                    <a:lnTo>
                      <a:pt x="982" y="416"/>
                    </a:lnTo>
                    <a:lnTo>
                      <a:pt x="982" y="523"/>
                    </a:lnTo>
                    <a:lnTo>
                      <a:pt x="1074" y="493"/>
                    </a:lnTo>
                    <a:lnTo>
                      <a:pt x="1105" y="477"/>
                    </a:lnTo>
                    <a:lnTo>
                      <a:pt x="1151" y="477"/>
                    </a:lnTo>
                    <a:lnTo>
                      <a:pt x="1182" y="493"/>
                    </a:lnTo>
                    <a:lnTo>
                      <a:pt x="1197" y="493"/>
                    </a:lnTo>
                    <a:lnTo>
                      <a:pt x="1197" y="523"/>
                    </a:lnTo>
                    <a:lnTo>
                      <a:pt x="1182" y="523"/>
                    </a:lnTo>
                    <a:lnTo>
                      <a:pt x="1013" y="554"/>
                    </a:lnTo>
                    <a:lnTo>
                      <a:pt x="998" y="554"/>
                    </a:lnTo>
                    <a:lnTo>
                      <a:pt x="998" y="662"/>
                    </a:lnTo>
                    <a:lnTo>
                      <a:pt x="1090" y="631"/>
                    </a:lnTo>
                    <a:lnTo>
                      <a:pt x="1120" y="616"/>
                    </a:lnTo>
                    <a:lnTo>
                      <a:pt x="1182" y="616"/>
                    </a:lnTo>
                    <a:lnTo>
                      <a:pt x="1212" y="646"/>
                    </a:lnTo>
                    <a:lnTo>
                      <a:pt x="1212" y="662"/>
                    </a:lnTo>
                    <a:lnTo>
                      <a:pt x="1182" y="677"/>
                    </a:lnTo>
                    <a:lnTo>
                      <a:pt x="1090" y="677"/>
                    </a:lnTo>
                    <a:lnTo>
                      <a:pt x="1013" y="693"/>
                    </a:lnTo>
                    <a:lnTo>
                      <a:pt x="998" y="693"/>
                    </a:lnTo>
                    <a:lnTo>
                      <a:pt x="998" y="800"/>
                    </a:lnTo>
                    <a:lnTo>
                      <a:pt x="1074" y="785"/>
                    </a:lnTo>
                    <a:lnTo>
                      <a:pt x="1136" y="770"/>
                    </a:lnTo>
                    <a:lnTo>
                      <a:pt x="1182" y="754"/>
                    </a:lnTo>
                    <a:lnTo>
                      <a:pt x="1258" y="754"/>
                    </a:lnTo>
                    <a:lnTo>
                      <a:pt x="1274" y="770"/>
                    </a:lnTo>
                    <a:lnTo>
                      <a:pt x="1274" y="493"/>
                    </a:lnTo>
                    <a:lnTo>
                      <a:pt x="1258" y="400"/>
                    </a:lnTo>
                    <a:lnTo>
                      <a:pt x="1243" y="354"/>
                    </a:lnTo>
                    <a:lnTo>
                      <a:pt x="1197" y="354"/>
                    </a:lnTo>
                    <a:close/>
                    <a:moveTo>
                      <a:pt x="614" y="77"/>
                    </a:moveTo>
                    <a:lnTo>
                      <a:pt x="522" y="93"/>
                    </a:lnTo>
                    <a:lnTo>
                      <a:pt x="384" y="139"/>
                    </a:lnTo>
                    <a:lnTo>
                      <a:pt x="384" y="170"/>
                    </a:lnTo>
                    <a:lnTo>
                      <a:pt x="399" y="216"/>
                    </a:lnTo>
                    <a:lnTo>
                      <a:pt x="399" y="277"/>
                    </a:lnTo>
                    <a:lnTo>
                      <a:pt x="460" y="262"/>
                    </a:lnTo>
                    <a:lnTo>
                      <a:pt x="506" y="246"/>
                    </a:lnTo>
                    <a:lnTo>
                      <a:pt x="537" y="231"/>
                    </a:lnTo>
                    <a:lnTo>
                      <a:pt x="599" y="231"/>
                    </a:lnTo>
                    <a:lnTo>
                      <a:pt x="614" y="246"/>
                    </a:lnTo>
                    <a:lnTo>
                      <a:pt x="614" y="277"/>
                    </a:lnTo>
                    <a:lnTo>
                      <a:pt x="599" y="293"/>
                    </a:lnTo>
                    <a:lnTo>
                      <a:pt x="568" y="293"/>
                    </a:lnTo>
                    <a:lnTo>
                      <a:pt x="522" y="308"/>
                    </a:lnTo>
                    <a:lnTo>
                      <a:pt x="445" y="308"/>
                    </a:lnTo>
                    <a:lnTo>
                      <a:pt x="414" y="323"/>
                    </a:lnTo>
                    <a:lnTo>
                      <a:pt x="399" y="323"/>
                    </a:lnTo>
                    <a:lnTo>
                      <a:pt x="399" y="400"/>
                    </a:lnTo>
                    <a:lnTo>
                      <a:pt x="414" y="462"/>
                    </a:lnTo>
                    <a:lnTo>
                      <a:pt x="537" y="431"/>
                    </a:lnTo>
                    <a:lnTo>
                      <a:pt x="583" y="431"/>
                    </a:lnTo>
                    <a:lnTo>
                      <a:pt x="614" y="446"/>
                    </a:lnTo>
                    <a:lnTo>
                      <a:pt x="629" y="431"/>
                    </a:lnTo>
                    <a:lnTo>
                      <a:pt x="645" y="370"/>
                    </a:lnTo>
                    <a:lnTo>
                      <a:pt x="675" y="277"/>
                    </a:lnTo>
                    <a:lnTo>
                      <a:pt x="691" y="170"/>
                    </a:lnTo>
                    <a:lnTo>
                      <a:pt x="691" y="123"/>
                    </a:lnTo>
                    <a:lnTo>
                      <a:pt x="675" y="77"/>
                    </a:lnTo>
                    <a:lnTo>
                      <a:pt x="614" y="77"/>
                    </a:lnTo>
                    <a:close/>
                    <a:moveTo>
                      <a:pt x="1335" y="31"/>
                    </a:moveTo>
                    <a:lnTo>
                      <a:pt x="1350" y="31"/>
                    </a:lnTo>
                    <a:lnTo>
                      <a:pt x="1381" y="46"/>
                    </a:lnTo>
                    <a:lnTo>
                      <a:pt x="1412" y="77"/>
                    </a:lnTo>
                    <a:lnTo>
                      <a:pt x="1381" y="108"/>
                    </a:lnTo>
                    <a:lnTo>
                      <a:pt x="1274" y="139"/>
                    </a:lnTo>
                    <a:lnTo>
                      <a:pt x="1136" y="170"/>
                    </a:lnTo>
                    <a:lnTo>
                      <a:pt x="1166" y="185"/>
                    </a:lnTo>
                    <a:lnTo>
                      <a:pt x="1166" y="200"/>
                    </a:lnTo>
                    <a:lnTo>
                      <a:pt x="1151" y="231"/>
                    </a:lnTo>
                    <a:lnTo>
                      <a:pt x="1136" y="246"/>
                    </a:lnTo>
                    <a:lnTo>
                      <a:pt x="1120" y="277"/>
                    </a:lnTo>
                    <a:lnTo>
                      <a:pt x="1090" y="308"/>
                    </a:lnTo>
                    <a:lnTo>
                      <a:pt x="1074" y="339"/>
                    </a:lnTo>
                    <a:lnTo>
                      <a:pt x="1197" y="293"/>
                    </a:lnTo>
                    <a:lnTo>
                      <a:pt x="1212" y="293"/>
                    </a:lnTo>
                    <a:lnTo>
                      <a:pt x="1228" y="277"/>
                    </a:lnTo>
                    <a:lnTo>
                      <a:pt x="1258" y="277"/>
                    </a:lnTo>
                    <a:lnTo>
                      <a:pt x="1289" y="293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1" y="339"/>
                    </a:lnTo>
                    <a:lnTo>
                      <a:pt x="1381" y="354"/>
                    </a:lnTo>
                    <a:lnTo>
                      <a:pt x="1366" y="354"/>
                    </a:lnTo>
                    <a:lnTo>
                      <a:pt x="1366" y="385"/>
                    </a:lnTo>
                    <a:lnTo>
                      <a:pt x="1350" y="416"/>
                    </a:lnTo>
                    <a:lnTo>
                      <a:pt x="1350" y="893"/>
                    </a:lnTo>
                    <a:lnTo>
                      <a:pt x="1320" y="923"/>
                    </a:lnTo>
                    <a:lnTo>
                      <a:pt x="1304" y="923"/>
                    </a:lnTo>
                    <a:lnTo>
                      <a:pt x="1289" y="893"/>
                    </a:lnTo>
                    <a:lnTo>
                      <a:pt x="1258" y="862"/>
                    </a:lnTo>
                    <a:lnTo>
                      <a:pt x="1243" y="831"/>
                    </a:lnTo>
                    <a:lnTo>
                      <a:pt x="1120" y="846"/>
                    </a:lnTo>
                    <a:lnTo>
                      <a:pt x="967" y="862"/>
                    </a:lnTo>
                    <a:lnTo>
                      <a:pt x="967" y="877"/>
                    </a:lnTo>
                    <a:lnTo>
                      <a:pt x="951" y="908"/>
                    </a:lnTo>
                    <a:lnTo>
                      <a:pt x="921" y="908"/>
                    </a:lnTo>
                    <a:lnTo>
                      <a:pt x="905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5" y="723"/>
                    </a:lnTo>
                    <a:lnTo>
                      <a:pt x="905" y="462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70"/>
                    </a:lnTo>
                    <a:lnTo>
                      <a:pt x="951" y="370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23"/>
                    </a:lnTo>
                    <a:lnTo>
                      <a:pt x="1028" y="308"/>
                    </a:lnTo>
                    <a:lnTo>
                      <a:pt x="1044" y="246"/>
                    </a:lnTo>
                    <a:lnTo>
                      <a:pt x="1059" y="200"/>
                    </a:lnTo>
                    <a:lnTo>
                      <a:pt x="1059" y="170"/>
                    </a:lnTo>
                    <a:lnTo>
                      <a:pt x="1044" y="170"/>
                    </a:lnTo>
                    <a:lnTo>
                      <a:pt x="1013" y="185"/>
                    </a:lnTo>
                    <a:lnTo>
                      <a:pt x="936" y="185"/>
                    </a:lnTo>
                    <a:lnTo>
                      <a:pt x="905" y="170"/>
                    </a:lnTo>
                    <a:lnTo>
                      <a:pt x="875" y="139"/>
                    </a:lnTo>
                    <a:lnTo>
                      <a:pt x="890" y="123"/>
                    </a:lnTo>
                    <a:lnTo>
                      <a:pt x="905" y="123"/>
                    </a:lnTo>
                    <a:lnTo>
                      <a:pt x="1090" y="93"/>
                    </a:lnTo>
                    <a:lnTo>
                      <a:pt x="1197" y="62"/>
                    </a:lnTo>
                    <a:lnTo>
                      <a:pt x="1274" y="46"/>
                    </a:lnTo>
                    <a:lnTo>
                      <a:pt x="1335" y="31"/>
                    </a:lnTo>
                    <a:close/>
                    <a:moveTo>
                      <a:pt x="645" y="0"/>
                    </a:moveTo>
                    <a:lnTo>
                      <a:pt x="721" y="0"/>
                    </a:lnTo>
                    <a:lnTo>
                      <a:pt x="752" y="16"/>
                    </a:lnTo>
                    <a:lnTo>
                      <a:pt x="767" y="31"/>
                    </a:lnTo>
                    <a:lnTo>
                      <a:pt x="798" y="46"/>
                    </a:lnTo>
                    <a:lnTo>
                      <a:pt x="829" y="77"/>
                    </a:lnTo>
                    <a:lnTo>
                      <a:pt x="813" y="108"/>
                    </a:lnTo>
                    <a:lnTo>
                      <a:pt x="767" y="216"/>
                    </a:lnTo>
                    <a:lnTo>
                      <a:pt x="706" y="493"/>
                    </a:lnTo>
                    <a:lnTo>
                      <a:pt x="675" y="523"/>
                    </a:lnTo>
                    <a:lnTo>
                      <a:pt x="599" y="446"/>
                    </a:lnTo>
                    <a:lnTo>
                      <a:pt x="522" y="462"/>
                    </a:lnTo>
                    <a:lnTo>
                      <a:pt x="476" y="462"/>
                    </a:lnTo>
                    <a:lnTo>
                      <a:pt x="430" y="477"/>
                    </a:lnTo>
                    <a:lnTo>
                      <a:pt x="414" y="477"/>
                    </a:lnTo>
                    <a:lnTo>
                      <a:pt x="430" y="493"/>
                    </a:lnTo>
                    <a:lnTo>
                      <a:pt x="430" y="508"/>
                    </a:lnTo>
                    <a:lnTo>
                      <a:pt x="414" y="539"/>
                    </a:lnTo>
                    <a:lnTo>
                      <a:pt x="399" y="554"/>
                    </a:lnTo>
                    <a:lnTo>
                      <a:pt x="368" y="523"/>
                    </a:lnTo>
                    <a:lnTo>
                      <a:pt x="338" y="462"/>
                    </a:lnTo>
                    <a:lnTo>
                      <a:pt x="338" y="431"/>
                    </a:lnTo>
                    <a:lnTo>
                      <a:pt x="307" y="262"/>
                    </a:lnTo>
                    <a:lnTo>
                      <a:pt x="292" y="170"/>
                    </a:lnTo>
                    <a:lnTo>
                      <a:pt x="261" y="108"/>
                    </a:lnTo>
                    <a:lnTo>
                      <a:pt x="261" y="62"/>
                    </a:lnTo>
                    <a:lnTo>
                      <a:pt x="322" y="62"/>
                    </a:lnTo>
                    <a:lnTo>
                      <a:pt x="338" y="77"/>
                    </a:lnTo>
                    <a:lnTo>
                      <a:pt x="353" y="77"/>
                    </a:lnTo>
                    <a:lnTo>
                      <a:pt x="445" y="62"/>
                    </a:lnTo>
                    <a:lnTo>
                      <a:pt x="506" y="46"/>
                    </a:lnTo>
                    <a:lnTo>
                      <a:pt x="552" y="31"/>
                    </a:lnTo>
                    <a:lnTo>
                      <a:pt x="583" y="16"/>
                    </a:lnTo>
                    <a:lnTo>
                      <a:pt x="599" y="16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4" name="Freeform 30"/>
              <p:cNvSpPr>
                <a:spLocks noEditPoints="1"/>
              </p:cNvSpPr>
              <p:nvPr/>
            </p:nvSpPr>
            <p:spPr bwMode="auto">
              <a:xfrm>
                <a:off x="13523" y="6221"/>
                <a:ext cx="1350" cy="1508"/>
              </a:xfrm>
              <a:custGeom>
                <a:avLst/>
                <a:gdLst/>
                <a:ahLst/>
                <a:cxnLst>
                  <a:cxn ang="0">
                    <a:pos x="706" y="816"/>
                  </a:cxn>
                  <a:cxn ang="0">
                    <a:pos x="844" y="877"/>
                  </a:cxn>
                  <a:cxn ang="0">
                    <a:pos x="859" y="1046"/>
                  </a:cxn>
                  <a:cxn ang="0">
                    <a:pos x="736" y="954"/>
                  </a:cxn>
                  <a:cxn ang="0">
                    <a:pos x="660" y="862"/>
                  </a:cxn>
                  <a:cxn ang="0">
                    <a:pos x="644" y="800"/>
                  </a:cxn>
                  <a:cxn ang="0">
                    <a:pos x="215" y="585"/>
                  </a:cxn>
                  <a:cxn ang="0">
                    <a:pos x="138" y="616"/>
                  </a:cxn>
                  <a:cxn ang="0">
                    <a:pos x="261" y="785"/>
                  </a:cxn>
                  <a:cxn ang="0">
                    <a:pos x="353" y="846"/>
                  </a:cxn>
                  <a:cxn ang="0">
                    <a:pos x="215" y="1123"/>
                  </a:cxn>
                  <a:cxn ang="0">
                    <a:pos x="337" y="1108"/>
                  </a:cxn>
                  <a:cxn ang="0">
                    <a:pos x="399" y="1092"/>
                  </a:cxn>
                  <a:cxn ang="0">
                    <a:pos x="414" y="616"/>
                  </a:cxn>
                  <a:cxn ang="0">
                    <a:pos x="353" y="554"/>
                  </a:cxn>
                  <a:cxn ang="0">
                    <a:pos x="337" y="123"/>
                  </a:cxn>
                  <a:cxn ang="0">
                    <a:pos x="414" y="185"/>
                  </a:cxn>
                  <a:cxn ang="0">
                    <a:pos x="322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6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1" y="1200"/>
                  </a:cxn>
                  <a:cxn ang="0">
                    <a:pos x="61" y="1062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8"/>
                  </a:cxn>
                  <a:cxn ang="0">
                    <a:pos x="245" y="108"/>
                  </a:cxn>
                  <a:cxn ang="0">
                    <a:pos x="951" y="16"/>
                  </a:cxn>
                  <a:cxn ang="0">
                    <a:pos x="1028" y="139"/>
                  </a:cxn>
                  <a:cxn ang="0">
                    <a:pos x="890" y="385"/>
                  </a:cxn>
                  <a:cxn ang="0">
                    <a:pos x="997" y="462"/>
                  </a:cxn>
                  <a:cxn ang="0">
                    <a:pos x="1151" y="431"/>
                  </a:cxn>
                  <a:cxn ang="0">
                    <a:pos x="1289" y="477"/>
                  </a:cxn>
                  <a:cxn ang="0">
                    <a:pos x="1350" y="539"/>
                  </a:cxn>
                  <a:cxn ang="0">
                    <a:pos x="1289" y="662"/>
                  </a:cxn>
                  <a:cxn ang="0">
                    <a:pos x="1182" y="1339"/>
                  </a:cxn>
                  <a:cxn ang="0">
                    <a:pos x="1059" y="1492"/>
                  </a:cxn>
                  <a:cxn ang="0">
                    <a:pos x="967" y="1462"/>
                  </a:cxn>
                  <a:cxn ang="0">
                    <a:pos x="829" y="1277"/>
                  </a:cxn>
                  <a:cxn ang="0">
                    <a:pos x="921" y="1308"/>
                  </a:cxn>
                  <a:cxn ang="0">
                    <a:pos x="1013" y="1323"/>
                  </a:cxn>
                  <a:cxn ang="0">
                    <a:pos x="1151" y="954"/>
                  </a:cxn>
                  <a:cxn ang="0">
                    <a:pos x="1151" y="539"/>
                  </a:cxn>
                  <a:cxn ang="0">
                    <a:pos x="1059" y="508"/>
                  </a:cxn>
                  <a:cxn ang="0">
                    <a:pos x="813" y="539"/>
                  </a:cxn>
                  <a:cxn ang="0">
                    <a:pos x="706" y="631"/>
                  </a:cxn>
                  <a:cxn ang="0">
                    <a:pos x="598" y="692"/>
                  </a:cxn>
                  <a:cxn ang="0">
                    <a:pos x="736" y="446"/>
                  </a:cxn>
                  <a:cxn ang="0">
                    <a:pos x="890" y="77"/>
                  </a:cxn>
                  <a:cxn ang="0">
                    <a:pos x="875" y="0"/>
                  </a:cxn>
                  <a:cxn ang="0">
                    <a:pos x="844" y="16"/>
                  </a:cxn>
                </a:cxnLst>
                <a:rect l="0" t="0" r="r" b="b"/>
                <a:pathLst>
                  <a:path w="1350" h="1508">
                    <a:moveTo>
                      <a:pt x="644" y="800"/>
                    </a:moveTo>
                    <a:lnTo>
                      <a:pt x="690" y="800"/>
                    </a:lnTo>
                    <a:lnTo>
                      <a:pt x="706" y="816"/>
                    </a:lnTo>
                    <a:lnTo>
                      <a:pt x="767" y="846"/>
                    </a:lnTo>
                    <a:lnTo>
                      <a:pt x="813" y="862"/>
                    </a:lnTo>
                    <a:lnTo>
                      <a:pt x="844" y="877"/>
                    </a:lnTo>
                    <a:lnTo>
                      <a:pt x="890" y="923"/>
                    </a:lnTo>
                    <a:lnTo>
                      <a:pt x="890" y="1016"/>
                    </a:lnTo>
                    <a:lnTo>
                      <a:pt x="859" y="1046"/>
                    </a:lnTo>
                    <a:lnTo>
                      <a:pt x="844" y="1031"/>
                    </a:lnTo>
                    <a:lnTo>
                      <a:pt x="813" y="1031"/>
                    </a:lnTo>
                    <a:lnTo>
                      <a:pt x="736" y="954"/>
                    </a:lnTo>
                    <a:lnTo>
                      <a:pt x="706" y="908"/>
                    </a:lnTo>
                    <a:lnTo>
                      <a:pt x="690" y="877"/>
                    </a:lnTo>
                    <a:lnTo>
                      <a:pt x="660" y="862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00"/>
                    </a:lnTo>
                    <a:close/>
                    <a:moveTo>
                      <a:pt x="353" y="554"/>
                    </a:moveTo>
                    <a:lnTo>
                      <a:pt x="276" y="569"/>
                    </a:lnTo>
                    <a:lnTo>
                      <a:pt x="215" y="585"/>
                    </a:lnTo>
                    <a:lnTo>
                      <a:pt x="169" y="600"/>
                    </a:lnTo>
                    <a:lnTo>
                      <a:pt x="153" y="616"/>
                    </a:lnTo>
                    <a:lnTo>
                      <a:pt x="138" y="616"/>
                    </a:lnTo>
                    <a:lnTo>
                      <a:pt x="138" y="816"/>
                    </a:lnTo>
                    <a:lnTo>
                      <a:pt x="169" y="816"/>
                    </a:lnTo>
                    <a:lnTo>
                      <a:pt x="261" y="785"/>
                    </a:lnTo>
                    <a:lnTo>
                      <a:pt x="322" y="785"/>
                    </a:lnTo>
                    <a:lnTo>
                      <a:pt x="353" y="816"/>
                    </a:lnTo>
                    <a:lnTo>
                      <a:pt x="353" y="846"/>
                    </a:lnTo>
                    <a:lnTo>
                      <a:pt x="153" y="877"/>
                    </a:lnTo>
                    <a:lnTo>
                      <a:pt x="153" y="1139"/>
                    </a:lnTo>
                    <a:lnTo>
                      <a:pt x="215" y="1123"/>
                    </a:lnTo>
                    <a:lnTo>
                      <a:pt x="261" y="1123"/>
                    </a:lnTo>
                    <a:lnTo>
                      <a:pt x="291" y="1108"/>
                    </a:lnTo>
                    <a:lnTo>
                      <a:pt x="337" y="1108"/>
                    </a:lnTo>
                    <a:lnTo>
                      <a:pt x="353" y="1123"/>
                    </a:lnTo>
                    <a:lnTo>
                      <a:pt x="383" y="1123"/>
                    </a:lnTo>
                    <a:lnTo>
                      <a:pt x="399" y="1092"/>
                    </a:lnTo>
                    <a:lnTo>
                      <a:pt x="399" y="1000"/>
                    </a:lnTo>
                    <a:lnTo>
                      <a:pt x="414" y="892"/>
                    </a:lnTo>
                    <a:lnTo>
                      <a:pt x="414" y="616"/>
                    </a:lnTo>
                    <a:lnTo>
                      <a:pt x="383" y="585"/>
                    </a:lnTo>
                    <a:lnTo>
                      <a:pt x="353" y="585"/>
                    </a:lnTo>
                    <a:lnTo>
                      <a:pt x="353" y="554"/>
                    </a:lnTo>
                    <a:close/>
                    <a:moveTo>
                      <a:pt x="245" y="108"/>
                    </a:moveTo>
                    <a:lnTo>
                      <a:pt x="307" y="108"/>
                    </a:lnTo>
                    <a:lnTo>
                      <a:pt x="337" y="123"/>
                    </a:lnTo>
                    <a:lnTo>
                      <a:pt x="383" y="139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8"/>
                    </a:lnTo>
                    <a:lnTo>
                      <a:pt x="245" y="416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2" y="508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8"/>
                    </a:lnTo>
                    <a:lnTo>
                      <a:pt x="552" y="539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5"/>
                    </a:lnTo>
                    <a:lnTo>
                      <a:pt x="537" y="616"/>
                    </a:lnTo>
                    <a:lnTo>
                      <a:pt x="506" y="708"/>
                    </a:lnTo>
                    <a:lnTo>
                      <a:pt x="506" y="969"/>
                    </a:lnTo>
                    <a:lnTo>
                      <a:pt x="491" y="1108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30" y="1277"/>
                    </a:lnTo>
                    <a:lnTo>
                      <a:pt x="414" y="1277"/>
                    </a:lnTo>
                    <a:lnTo>
                      <a:pt x="399" y="1262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2"/>
                    </a:lnTo>
                    <a:lnTo>
                      <a:pt x="92" y="1262"/>
                    </a:lnTo>
                    <a:lnTo>
                      <a:pt x="77" y="1246"/>
                    </a:lnTo>
                    <a:lnTo>
                      <a:pt x="61" y="1216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1" y="1062"/>
                    </a:lnTo>
                    <a:lnTo>
                      <a:pt x="77" y="985"/>
                    </a:lnTo>
                    <a:lnTo>
                      <a:pt x="77" y="862"/>
                    </a:lnTo>
                    <a:lnTo>
                      <a:pt x="61" y="846"/>
                    </a:lnTo>
                    <a:lnTo>
                      <a:pt x="46" y="708"/>
                    </a:lnTo>
                    <a:lnTo>
                      <a:pt x="31" y="616"/>
                    </a:lnTo>
                    <a:lnTo>
                      <a:pt x="15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8"/>
                    </a:lnTo>
                    <a:close/>
                    <a:moveTo>
                      <a:pt x="875" y="0"/>
                    </a:moveTo>
                    <a:lnTo>
                      <a:pt x="905" y="0"/>
                    </a:lnTo>
                    <a:lnTo>
                      <a:pt x="951" y="16"/>
                    </a:lnTo>
                    <a:lnTo>
                      <a:pt x="1013" y="77"/>
                    </a:lnTo>
                    <a:lnTo>
                      <a:pt x="1028" y="108"/>
                    </a:lnTo>
                    <a:lnTo>
                      <a:pt x="1028" y="139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5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62"/>
                    </a:lnTo>
                    <a:lnTo>
                      <a:pt x="1043" y="462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9"/>
                    </a:lnTo>
                    <a:lnTo>
                      <a:pt x="1304" y="585"/>
                    </a:lnTo>
                    <a:lnTo>
                      <a:pt x="1289" y="616"/>
                    </a:lnTo>
                    <a:lnTo>
                      <a:pt x="1289" y="662"/>
                    </a:lnTo>
                    <a:lnTo>
                      <a:pt x="1258" y="969"/>
                    </a:lnTo>
                    <a:lnTo>
                      <a:pt x="1228" y="1185"/>
                    </a:lnTo>
                    <a:lnTo>
                      <a:pt x="1182" y="1339"/>
                    </a:lnTo>
                    <a:lnTo>
                      <a:pt x="1151" y="1416"/>
                    </a:lnTo>
                    <a:lnTo>
                      <a:pt x="1105" y="1462"/>
                    </a:lnTo>
                    <a:lnTo>
                      <a:pt x="1059" y="1492"/>
                    </a:lnTo>
                    <a:lnTo>
                      <a:pt x="1013" y="1508"/>
                    </a:lnTo>
                    <a:lnTo>
                      <a:pt x="982" y="1492"/>
                    </a:lnTo>
                    <a:lnTo>
                      <a:pt x="967" y="1462"/>
                    </a:lnTo>
                    <a:lnTo>
                      <a:pt x="905" y="1369"/>
                    </a:lnTo>
                    <a:lnTo>
                      <a:pt x="829" y="1292"/>
                    </a:lnTo>
                    <a:lnTo>
                      <a:pt x="829" y="1277"/>
                    </a:lnTo>
                    <a:lnTo>
                      <a:pt x="859" y="1277"/>
                    </a:lnTo>
                    <a:lnTo>
                      <a:pt x="875" y="1292"/>
                    </a:lnTo>
                    <a:lnTo>
                      <a:pt x="921" y="1308"/>
                    </a:lnTo>
                    <a:lnTo>
                      <a:pt x="951" y="1308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9"/>
                    </a:lnTo>
                    <a:lnTo>
                      <a:pt x="1151" y="954"/>
                    </a:lnTo>
                    <a:lnTo>
                      <a:pt x="1166" y="708"/>
                    </a:lnTo>
                    <a:lnTo>
                      <a:pt x="1166" y="569"/>
                    </a:lnTo>
                    <a:lnTo>
                      <a:pt x="1151" y="539"/>
                    </a:lnTo>
                    <a:lnTo>
                      <a:pt x="1151" y="523"/>
                    </a:lnTo>
                    <a:lnTo>
                      <a:pt x="1135" y="508"/>
                    </a:lnTo>
                    <a:lnTo>
                      <a:pt x="1059" y="508"/>
                    </a:lnTo>
                    <a:lnTo>
                      <a:pt x="982" y="523"/>
                    </a:lnTo>
                    <a:lnTo>
                      <a:pt x="890" y="539"/>
                    </a:lnTo>
                    <a:lnTo>
                      <a:pt x="813" y="539"/>
                    </a:lnTo>
                    <a:lnTo>
                      <a:pt x="782" y="523"/>
                    </a:lnTo>
                    <a:lnTo>
                      <a:pt x="736" y="585"/>
                    </a:lnTo>
                    <a:lnTo>
                      <a:pt x="706" y="631"/>
                    </a:lnTo>
                    <a:lnTo>
                      <a:pt x="660" y="662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2"/>
                    </a:lnTo>
                    <a:lnTo>
                      <a:pt x="675" y="569"/>
                    </a:lnTo>
                    <a:lnTo>
                      <a:pt x="736" y="446"/>
                    </a:lnTo>
                    <a:lnTo>
                      <a:pt x="813" y="323"/>
                    </a:lnTo>
                    <a:lnTo>
                      <a:pt x="875" y="185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5" y="31"/>
                    </a:lnTo>
                    <a:lnTo>
                      <a:pt x="875" y="0"/>
                    </a:lnTo>
                    <a:close/>
                    <a:moveTo>
                      <a:pt x="844" y="0"/>
                    </a:moveTo>
                    <a:lnTo>
                      <a:pt x="875" y="0"/>
                    </a:lnTo>
                    <a:lnTo>
                      <a:pt x="844" y="16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5" name="Freeform 31"/>
              <p:cNvSpPr>
                <a:spLocks noEditPoints="1"/>
              </p:cNvSpPr>
              <p:nvPr/>
            </p:nvSpPr>
            <p:spPr bwMode="auto">
              <a:xfrm>
                <a:off x="15150" y="6237"/>
                <a:ext cx="1642" cy="1553"/>
              </a:xfrm>
              <a:custGeom>
                <a:avLst/>
                <a:gdLst/>
                <a:ahLst/>
                <a:cxnLst>
                  <a:cxn ang="0">
                    <a:pos x="752" y="1261"/>
                  </a:cxn>
                  <a:cxn ang="0">
                    <a:pos x="552" y="1169"/>
                  </a:cxn>
                  <a:cxn ang="0">
                    <a:pos x="291" y="692"/>
                  </a:cxn>
                  <a:cxn ang="0">
                    <a:pos x="445" y="676"/>
                  </a:cxn>
                  <a:cxn ang="0">
                    <a:pos x="521" y="723"/>
                  </a:cxn>
                  <a:cxn ang="0">
                    <a:pos x="567" y="292"/>
                  </a:cxn>
                  <a:cxn ang="0">
                    <a:pos x="429" y="430"/>
                  </a:cxn>
                  <a:cxn ang="0">
                    <a:pos x="1181" y="200"/>
                  </a:cxn>
                  <a:cxn ang="0">
                    <a:pos x="1335" y="384"/>
                  </a:cxn>
                  <a:cxn ang="0">
                    <a:pos x="1166" y="230"/>
                  </a:cxn>
                  <a:cxn ang="0">
                    <a:pos x="1105" y="92"/>
                  </a:cxn>
                  <a:cxn ang="0">
                    <a:pos x="997" y="323"/>
                  </a:cxn>
                  <a:cxn ang="0">
                    <a:pos x="966" y="692"/>
                  </a:cxn>
                  <a:cxn ang="0">
                    <a:pos x="1058" y="1000"/>
                  </a:cxn>
                  <a:cxn ang="0">
                    <a:pos x="1151" y="892"/>
                  </a:cxn>
                  <a:cxn ang="0">
                    <a:pos x="1074" y="753"/>
                  </a:cxn>
                  <a:cxn ang="0">
                    <a:pos x="1212" y="692"/>
                  </a:cxn>
                  <a:cxn ang="0">
                    <a:pos x="1089" y="569"/>
                  </a:cxn>
                  <a:cxn ang="0">
                    <a:pos x="1335" y="446"/>
                  </a:cxn>
                  <a:cxn ang="0">
                    <a:pos x="1488" y="476"/>
                  </a:cxn>
                  <a:cxn ang="0">
                    <a:pos x="1304" y="676"/>
                  </a:cxn>
                  <a:cxn ang="0">
                    <a:pos x="1442" y="707"/>
                  </a:cxn>
                  <a:cxn ang="0">
                    <a:pos x="1457" y="861"/>
                  </a:cxn>
                  <a:cxn ang="0">
                    <a:pos x="1289" y="969"/>
                  </a:cxn>
                  <a:cxn ang="0">
                    <a:pos x="1396" y="1092"/>
                  </a:cxn>
                  <a:cxn ang="0">
                    <a:pos x="1626" y="1138"/>
                  </a:cxn>
                  <a:cxn ang="0">
                    <a:pos x="1058" y="1230"/>
                  </a:cxn>
                  <a:cxn ang="0">
                    <a:pos x="905" y="1553"/>
                  </a:cxn>
                  <a:cxn ang="0">
                    <a:pos x="859" y="1307"/>
                  </a:cxn>
                  <a:cxn ang="0">
                    <a:pos x="890" y="538"/>
                  </a:cxn>
                  <a:cxn ang="0">
                    <a:pos x="844" y="400"/>
                  </a:cxn>
                  <a:cxn ang="0">
                    <a:pos x="982" y="46"/>
                  </a:cxn>
                  <a:cxn ang="0">
                    <a:pos x="690" y="76"/>
                  </a:cxn>
                  <a:cxn ang="0">
                    <a:pos x="798" y="230"/>
                  </a:cxn>
                  <a:cxn ang="0">
                    <a:pos x="736" y="292"/>
                  </a:cxn>
                  <a:cxn ang="0">
                    <a:pos x="598" y="415"/>
                  </a:cxn>
                  <a:cxn ang="0">
                    <a:pos x="460" y="507"/>
                  </a:cxn>
                  <a:cxn ang="0">
                    <a:pos x="491" y="569"/>
                  </a:cxn>
                  <a:cxn ang="0">
                    <a:pos x="767" y="584"/>
                  </a:cxn>
                  <a:cxn ang="0">
                    <a:pos x="706" y="738"/>
                  </a:cxn>
                  <a:cxn ang="0">
                    <a:pos x="552" y="861"/>
                  </a:cxn>
                  <a:cxn ang="0">
                    <a:pos x="675" y="892"/>
                  </a:cxn>
                  <a:cxn ang="0">
                    <a:pos x="460" y="1030"/>
                  </a:cxn>
                  <a:cxn ang="0">
                    <a:pos x="767" y="1030"/>
                  </a:cxn>
                  <a:cxn ang="0">
                    <a:pos x="184" y="1507"/>
                  </a:cxn>
                  <a:cxn ang="0">
                    <a:pos x="337" y="1200"/>
                  </a:cxn>
                  <a:cxn ang="0">
                    <a:pos x="46" y="1184"/>
                  </a:cxn>
                  <a:cxn ang="0">
                    <a:pos x="46" y="1138"/>
                  </a:cxn>
                  <a:cxn ang="0">
                    <a:pos x="368" y="984"/>
                  </a:cxn>
                  <a:cxn ang="0">
                    <a:pos x="306" y="938"/>
                  </a:cxn>
                  <a:cxn ang="0">
                    <a:pos x="322" y="830"/>
                  </a:cxn>
                  <a:cxn ang="0">
                    <a:pos x="199" y="707"/>
                  </a:cxn>
                  <a:cxn ang="0">
                    <a:pos x="368" y="553"/>
                  </a:cxn>
                  <a:cxn ang="0">
                    <a:pos x="353" y="384"/>
                  </a:cxn>
                  <a:cxn ang="0">
                    <a:pos x="168" y="384"/>
                  </a:cxn>
                  <a:cxn ang="0">
                    <a:pos x="337" y="307"/>
                  </a:cxn>
                  <a:cxn ang="0">
                    <a:pos x="322" y="107"/>
                  </a:cxn>
                  <a:cxn ang="0">
                    <a:pos x="521" y="261"/>
                  </a:cxn>
                  <a:cxn ang="0">
                    <a:pos x="567" y="30"/>
                  </a:cxn>
                </a:cxnLst>
                <a:rect l="0" t="0" r="r" b="b"/>
                <a:pathLst>
                  <a:path w="1642" h="1553">
                    <a:moveTo>
                      <a:pt x="552" y="1138"/>
                    </a:moveTo>
                    <a:lnTo>
                      <a:pt x="583" y="1138"/>
                    </a:lnTo>
                    <a:lnTo>
                      <a:pt x="644" y="1169"/>
                    </a:lnTo>
                    <a:lnTo>
                      <a:pt x="690" y="1184"/>
                    </a:lnTo>
                    <a:lnTo>
                      <a:pt x="736" y="1230"/>
                    </a:lnTo>
                    <a:lnTo>
                      <a:pt x="752" y="1261"/>
                    </a:lnTo>
                    <a:lnTo>
                      <a:pt x="752" y="1323"/>
                    </a:lnTo>
                    <a:lnTo>
                      <a:pt x="736" y="1338"/>
                    </a:lnTo>
                    <a:lnTo>
                      <a:pt x="721" y="1338"/>
                    </a:lnTo>
                    <a:lnTo>
                      <a:pt x="736" y="1323"/>
                    </a:lnTo>
                    <a:lnTo>
                      <a:pt x="706" y="1323"/>
                    </a:lnTo>
                    <a:lnTo>
                      <a:pt x="552" y="1169"/>
                    </a:lnTo>
                    <a:lnTo>
                      <a:pt x="552" y="1138"/>
                    </a:lnTo>
                    <a:close/>
                    <a:moveTo>
                      <a:pt x="429" y="630"/>
                    </a:moveTo>
                    <a:lnTo>
                      <a:pt x="368" y="646"/>
                    </a:lnTo>
                    <a:lnTo>
                      <a:pt x="322" y="661"/>
                    </a:lnTo>
                    <a:lnTo>
                      <a:pt x="291" y="676"/>
                    </a:lnTo>
                    <a:lnTo>
                      <a:pt x="291" y="692"/>
                    </a:lnTo>
                    <a:lnTo>
                      <a:pt x="306" y="723"/>
                    </a:lnTo>
                    <a:lnTo>
                      <a:pt x="322" y="769"/>
                    </a:lnTo>
                    <a:lnTo>
                      <a:pt x="353" y="753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45" y="676"/>
                    </a:lnTo>
                    <a:lnTo>
                      <a:pt x="429" y="676"/>
                    </a:lnTo>
                    <a:lnTo>
                      <a:pt x="429" y="630"/>
                    </a:lnTo>
                    <a:close/>
                    <a:moveTo>
                      <a:pt x="583" y="584"/>
                    </a:moveTo>
                    <a:lnTo>
                      <a:pt x="552" y="600"/>
                    </a:lnTo>
                    <a:lnTo>
                      <a:pt x="521" y="600"/>
                    </a:lnTo>
                    <a:lnTo>
                      <a:pt x="521" y="723"/>
                    </a:lnTo>
                    <a:lnTo>
                      <a:pt x="644" y="692"/>
                    </a:lnTo>
                    <a:lnTo>
                      <a:pt x="659" y="692"/>
                    </a:lnTo>
                    <a:lnTo>
                      <a:pt x="675" y="646"/>
                    </a:lnTo>
                    <a:lnTo>
                      <a:pt x="675" y="584"/>
                    </a:lnTo>
                    <a:lnTo>
                      <a:pt x="583" y="584"/>
                    </a:lnTo>
                    <a:close/>
                    <a:moveTo>
                      <a:pt x="567" y="292"/>
                    </a:moveTo>
                    <a:lnTo>
                      <a:pt x="521" y="307"/>
                    </a:lnTo>
                    <a:lnTo>
                      <a:pt x="460" y="307"/>
                    </a:lnTo>
                    <a:lnTo>
                      <a:pt x="414" y="323"/>
                    </a:lnTo>
                    <a:lnTo>
                      <a:pt x="414" y="384"/>
                    </a:lnTo>
                    <a:lnTo>
                      <a:pt x="429" y="415"/>
                    </a:lnTo>
                    <a:lnTo>
                      <a:pt x="429" y="430"/>
                    </a:lnTo>
                    <a:lnTo>
                      <a:pt x="552" y="415"/>
                    </a:lnTo>
                    <a:lnTo>
                      <a:pt x="552" y="369"/>
                    </a:lnTo>
                    <a:lnTo>
                      <a:pt x="567" y="338"/>
                    </a:lnTo>
                    <a:lnTo>
                      <a:pt x="567" y="292"/>
                    </a:lnTo>
                    <a:close/>
                    <a:moveTo>
                      <a:pt x="1151" y="200"/>
                    </a:moveTo>
                    <a:lnTo>
                      <a:pt x="1181" y="200"/>
                    </a:lnTo>
                    <a:lnTo>
                      <a:pt x="1258" y="215"/>
                    </a:lnTo>
                    <a:lnTo>
                      <a:pt x="1304" y="246"/>
                    </a:lnTo>
                    <a:lnTo>
                      <a:pt x="1335" y="261"/>
                    </a:lnTo>
                    <a:lnTo>
                      <a:pt x="1350" y="292"/>
                    </a:lnTo>
                    <a:lnTo>
                      <a:pt x="1350" y="369"/>
                    </a:lnTo>
                    <a:lnTo>
                      <a:pt x="1335" y="384"/>
                    </a:lnTo>
                    <a:lnTo>
                      <a:pt x="1319" y="384"/>
                    </a:lnTo>
                    <a:lnTo>
                      <a:pt x="1335" y="369"/>
                    </a:lnTo>
                    <a:lnTo>
                      <a:pt x="1304" y="369"/>
                    </a:lnTo>
                    <a:lnTo>
                      <a:pt x="1212" y="276"/>
                    </a:lnTo>
                    <a:lnTo>
                      <a:pt x="1181" y="261"/>
                    </a:lnTo>
                    <a:lnTo>
                      <a:pt x="1166" y="230"/>
                    </a:lnTo>
                    <a:lnTo>
                      <a:pt x="1151" y="230"/>
                    </a:lnTo>
                    <a:lnTo>
                      <a:pt x="1151" y="200"/>
                    </a:lnTo>
                    <a:close/>
                    <a:moveTo>
                      <a:pt x="997" y="30"/>
                    </a:moveTo>
                    <a:lnTo>
                      <a:pt x="1028" y="30"/>
                    </a:lnTo>
                    <a:lnTo>
                      <a:pt x="1089" y="61"/>
                    </a:lnTo>
                    <a:lnTo>
                      <a:pt x="1105" y="92"/>
                    </a:lnTo>
                    <a:lnTo>
                      <a:pt x="1120" y="107"/>
                    </a:lnTo>
                    <a:lnTo>
                      <a:pt x="1135" y="138"/>
                    </a:lnTo>
                    <a:lnTo>
                      <a:pt x="1120" y="153"/>
                    </a:lnTo>
                    <a:lnTo>
                      <a:pt x="1105" y="184"/>
                    </a:lnTo>
                    <a:lnTo>
                      <a:pt x="1043" y="246"/>
                    </a:lnTo>
                    <a:lnTo>
                      <a:pt x="997" y="323"/>
                    </a:lnTo>
                    <a:lnTo>
                      <a:pt x="905" y="430"/>
                    </a:lnTo>
                    <a:lnTo>
                      <a:pt x="936" y="476"/>
                    </a:lnTo>
                    <a:lnTo>
                      <a:pt x="966" y="492"/>
                    </a:lnTo>
                    <a:lnTo>
                      <a:pt x="982" y="523"/>
                    </a:lnTo>
                    <a:lnTo>
                      <a:pt x="982" y="615"/>
                    </a:lnTo>
                    <a:lnTo>
                      <a:pt x="966" y="692"/>
                    </a:lnTo>
                    <a:lnTo>
                      <a:pt x="966" y="1200"/>
                    </a:lnTo>
                    <a:lnTo>
                      <a:pt x="1074" y="1184"/>
                    </a:lnTo>
                    <a:lnTo>
                      <a:pt x="1197" y="1169"/>
                    </a:lnTo>
                    <a:lnTo>
                      <a:pt x="1197" y="1015"/>
                    </a:lnTo>
                    <a:lnTo>
                      <a:pt x="1089" y="1015"/>
                    </a:lnTo>
                    <a:lnTo>
                      <a:pt x="1058" y="1000"/>
                    </a:lnTo>
                    <a:lnTo>
                      <a:pt x="1043" y="1000"/>
                    </a:lnTo>
                    <a:lnTo>
                      <a:pt x="1043" y="984"/>
                    </a:lnTo>
                    <a:lnTo>
                      <a:pt x="1058" y="923"/>
                    </a:lnTo>
                    <a:lnTo>
                      <a:pt x="1074" y="907"/>
                    </a:lnTo>
                    <a:lnTo>
                      <a:pt x="1105" y="907"/>
                    </a:lnTo>
                    <a:lnTo>
                      <a:pt x="1151" y="892"/>
                    </a:lnTo>
                    <a:lnTo>
                      <a:pt x="1212" y="892"/>
                    </a:lnTo>
                    <a:lnTo>
                      <a:pt x="1212" y="753"/>
                    </a:lnTo>
                    <a:lnTo>
                      <a:pt x="1181" y="753"/>
                    </a:lnTo>
                    <a:lnTo>
                      <a:pt x="1151" y="769"/>
                    </a:lnTo>
                    <a:lnTo>
                      <a:pt x="1105" y="769"/>
                    </a:lnTo>
                    <a:lnTo>
                      <a:pt x="1074" y="753"/>
                    </a:lnTo>
                    <a:lnTo>
                      <a:pt x="1058" y="753"/>
                    </a:lnTo>
                    <a:lnTo>
                      <a:pt x="1043" y="738"/>
                    </a:lnTo>
                    <a:lnTo>
                      <a:pt x="1058" y="723"/>
                    </a:lnTo>
                    <a:lnTo>
                      <a:pt x="1089" y="723"/>
                    </a:lnTo>
                    <a:lnTo>
                      <a:pt x="1135" y="707"/>
                    </a:lnTo>
                    <a:lnTo>
                      <a:pt x="1212" y="692"/>
                    </a:lnTo>
                    <a:lnTo>
                      <a:pt x="1212" y="646"/>
                    </a:lnTo>
                    <a:lnTo>
                      <a:pt x="1197" y="600"/>
                    </a:lnTo>
                    <a:lnTo>
                      <a:pt x="1197" y="553"/>
                    </a:lnTo>
                    <a:lnTo>
                      <a:pt x="1166" y="553"/>
                    </a:lnTo>
                    <a:lnTo>
                      <a:pt x="1135" y="569"/>
                    </a:lnTo>
                    <a:lnTo>
                      <a:pt x="1089" y="569"/>
                    </a:lnTo>
                    <a:lnTo>
                      <a:pt x="1058" y="553"/>
                    </a:lnTo>
                    <a:lnTo>
                      <a:pt x="1028" y="523"/>
                    </a:lnTo>
                    <a:lnTo>
                      <a:pt x="1043" y="507"/>
                    </a:lnTo>
                    <a:lnTo>
                      <a:pt x="1058" y="507"/>
                    </a:lnTo>
                    <a:lnTo>
                      <a:pt x="1227" y="476"/>
                    </a:lnTo>
                    <a:lnTo>
                      <a:pt x="1335" y="446"/>
                    </a:lnTo>
                    <a:lnTo>
                      <a:pt x="1411" y="430"/>
                    </a:lnTo>
                    <a:lnTo>
                      <a:pt x="1473" y="415"/>
                    </a:lnTo>
                    <a:lnTo>
                      <a:pt x="1504" y="415"/>
                    </a:lnTo>
                    <a:lnTo>
                      <a:pt x="1534" y="446"/>
                    </a:lnTo>
                    <a:lnTo>
                      <a:pt x="1534" y="461"/>
                    </a:lnTo>
                    <a:lnTo>
                      <a:pt x="1488" y="476"/>
                    </a:lnTo>
                    <a:lnTo>
                      <a:pt x="1411" y="507"/>
                    </a:lnTo>
                    <a:lnTo>
                      <a:pt x="1273" y="538"/>
                    </a:lnTo>
                    <a:lnTo>
                      <a:pt x="1289" y="538"/>
                    </a:lnTo>
                    <a:lnTo>
                      <a:pt x="1289" y="553"/>
                    </a:lnTo>
                    <a:lnTo>
                      <a:pt x="1304" y="569"/>
                    </a:lnTo>
                    <a:lnTo>
                      <a:pt x="1304" y="676"/>
                    </a:lnTo>
                    <a:lnTo>
                      <a:pt x="1365" y="661"/>
                    </a:lnTo>
                    <a:lnTo>
                      <a:pt x="1411" y="646"/>
                    </a:lnTo>
                    <a:lnTo>
                      <a:pt x="1442" y="646"/>
                    </a:lnTo>
                    <a:lnTo>
                      <a:pt x="1473" y="676"/>
                    </a:lnTo>
                    <a:lnTo>
                      <a:pt x="1473" y="707"/>
                    </a:lnTo>
                    <a:lnTo>
                      <a:pt x="1442" y="707"/>
                    </a:lnTo>
                    <a:lnTo>
                      <a:pt x="1411" y="723"/>
                    </a:lnTo>
                    <a:lnTo>
                      <a:pt x="1289" y="753"/>
                    </a:lnTo>
                    <a:lnTo>
                      <a:pt x="1289" y="892"/>
                    </a:lnTo>
                    <a:lnTo>
                      <a:pt x="1350" y="876"/>
                    </a:lnTo>
                    <a:lnTo>
                      <a:pt x="1396" y="861"/>
                    </a:lnTo>
                    <a:lnTo>
                      <a:pt x="1457" y="861"/>
                    </a:lnTo>
                    <a:lnTo>
                      <a:pt x="1488" y="892"/>
                    </a:lnTo>
                    <a:lnTo>
                      <a:pt x="1488" y="907"/>
                    </a:lnTo>
                    <a:lnTo>
                      <a:pt x="1473" y="923"/>
                    </a:lnTo>
                    <a:lnTo>
                      <a:pt x="1457" y="923"/>
                    </a:lnTo>
                    <a:lnTo>
                      <a:pt x="1427" y="938"/>
                    </a:lnTo>
                    <a:lnTo>
                      <a:pt x="1289" y="969"/>
                    </a:lnTo>
                    <a:lnTo>
                      <a:pt x="1289" y="1076"/>
                    </a:lnTo>
                    <a:lnTo>
                      <a:pt x="1273" y="1123"/>
                    </a:lnTo>
                    <a:lnTo>
                      <a:pt x="1289" y="1123"/>
                    </a:lnTo>
                    <a:lnTo>
                      <a:pt x="1319" y="1107"/>
                    </a:lnTo>
                    <a:lnTo>
                      <a:pt x="1350" y="1107"/>
                    </a:lnTo>
                    <a:lnTo>
                      <a:pt x="1396" y="1092"/>
                    </a:lnTo>
                    <a:lnTo>
                      <a:pt x="1442" y="1092"/>
                    </a:lnTo>
                    <a:lnTo>
                      <a:pt x="1488" y="1076"/>
                    </a:lnTo>
                    <a:lnTo>
                      <a:pt x="1534" y="1076"/>
                    </a:lnTo>
                    <a:lnTo>
                      <a:pt x="1580" y="1092"/>
                    </a:lnTo>
                    <a:lnTo>
                      <a:pt x="1611" y="1107"/>
                    </a:lnTo>
                    <a:lnTo>
                      <a:pt x="1626" y="1138"/>
                    </a:lnTo>
                    <a:lnTo>
                      <a:pt x="1642" y="1153"/>
                    </a:lnTo>
                    <a:lnTo>
                      <a:pt x="1642" y="1169"/>
                    </a:lnTo>
                    <a:lnTo>
                      <a:pt x="1381" y="1169"/>
                    </a:lnTo>
                    <a:lnTo>
                      <a:pt x="1227" y="1184"/>
                    </a:lnTo>
                    <a:lnTo>
                      <a:pt x="1135" y="1215"/>
                    </a:lnTo>
                    <a:lnTo>
                      <a:pt x="1058" y="1230"/>
                    </a:lnTo>
                    <a:lnTo>
                      <a:pt x="982" y="1230"/>
                    </a:lnTo>
                    <a:lnTo>
                      <a:pt x="966" y="1215"/>
                    </a:lnTo>
                    <a:lnTo>
                      <a:pt x="966" y="1446"/>
                    </a:lnTo>
                    <a:lnTo>
                      <a:pt x="951" y="1492"/>
                    </a:lnTo>
                    <a:lnTo>
                      <a:pt x="936" y="1523"/>
                    </a:lnTo>
                    <a:lnTo>
                      <a:pt x="905" y="1553"/>
                    </a:lnTo>
                    <a:lnTo>
                      <a:pt x="874" y="1523"/>
                    </a:lnTo>
                    <a:lnTo>
                      <a:pt x="859" y="1476"/>
                    </a:lnTo>
                    <a:lnTo>
                      <a:pt x="844" y="1446"/>
                    </a:lnTo>
                    <a:lnTo>
                      <a:pt x="844" y="1369"/>
                    </a:lnTo>
                    <a:lnTo>
                      <a:pt x="859" y="1338"/>
                    </a:lnTo>
                    <a:lnTo>
                      <a:pt x="859" y="1307"/>
                    </a:lnTo>
                    <a:lnTo>
                      <a:pt x="874" y="1246"/>
                    </a:lnTo>
                    <a:lnTo>
                      <a:pt x="890" y="1138"/>
                    </a:lnTo>
                    <a:lnTo>
                      <a:pt x="905" y="969"/>
                    </a:lnTo>
                    <a:lnTo>
                      <a:pt x="920" y="723"/>
                    </a:lnTo>
                    <a:lnTo>
                      <a:pt x="905" y="600"/>
                    </a:lnTo>
                    <a:lnTo>
                      <a:pt x="890" y="538"/>
                    </a:lnTo>
                    <a:lnTo>
                      <a:pt x="859" y="476"/>
                    </a:lnTo>
                    <a:lnTo>
                      <a:pt x="798" y="507"/>
                    </a:lnTo>
                    <a:lnTo>
                      <a:pt x="782" y="523"/>
                    </a:lnTo>
                    <a:lnTo>
                      <a:pt x="767" y="523"/>
                    </a:lnTo>
                    <a:lnTo>
                      <a:pt x="798" y="476"/>
                    </a:lnTo>
                    <a:lnTo>
                      <a:pt x="844" y="400"/>
                    </a:lnTo>
                    <a:lnTo>
                      <a:pt x="920" y="292"/>
                    </a:lnTo>
                    <a:lnTo>
                      <a:pt x="966" y="184"/>
                    </a:lnTo>
                    <a:lnTo>
                      <a:pt x="997" y="92"/>
                    </a:lnTo>
                    <a:lnTo>
                      <a:pt x="997" y="76"/>
                    </a:lnTo>
                    <a:lnTo>
                      <a:pt x="982" y="61"/>
                    </a:lnTo>
                    <a:lnTo>
                      <a:pt x="982" y="46"/>
                    </a:lnTo>
                    <a:lnTo>
                      <a:pt x="997" y="30"/>
                    </a:lnTo>
                    <a:close/>
                    <a:moveTo>
                      <a:pt x="567" y="0"/>
                    </a:moveTo>
                    <a:lnTo>
                      <a:pt x="613" y="0"/>
                    </a:lnTo>
                    <a:lnTo>
                      <a:pt x="644" y="15"/>
                    </a:lnTo>
                    <a:lnTo>
                      <a:pt x="675" y="46"/>
                    </a:lnTo>
                    <a:lnTo>
                      <a:pt x="690" y="76"/>
                    </a:lnTo>
                    <a:lnTo>
                      <a:pt x="690" y="107"/>
                    </a:lnTo>
                    <a:lnTo>
                      <a:pt x="675" y="138"/>
                    </a:lnTo>
                    <a:lnTo>
                      <a:pt x="644" y="230"/>
                    </a:lnTo>
                    <a:lnTo>
                      <a:pt x="690" y="215"/>
                    </a:lnTo>
                    <a:lnTo>
                      <a:pt x="767" y="215"/>
                    </a:lnTo>
                    <a:lnTo>
                      <a:pt x="798" y="230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28" y="261"/>
                    </a:lnTo>
                    <a:lnTo>
                      <a:pt x="813" y="276"/>
                    </a:lnTo>
                    <a:lnTo>
                      <a:pt x="798" y="276"/>
                    </a:lnTo>
                    <a:lnTo>
                      <a:pt x="736" y="292"/>
                    </a:lnTo>
                    <a:lnTo>
                      <a:pt x="690" y="292"/>
                    </a:lnTo>
                    <a:lnTo>
                      <a:pt x="629" y="307"/>
                    </a:lnTo>
                    <a:lnTo>
                      <a:pt x="629" y="338"/>
                    </a:lnTo>
                    <a:lnTo>
                      <a:pt x="613" y="353"/>
                    </a:lnTo>
                    <a:lnTo>
                      <a:pt x="613" y="384"/>
                    </a:lnTo>
                    <a:lnTo>
                      <a:pt x="598" y="415"/>
                    </a:lnTo>
                    <a:lnTo>
                      <a:pt x="598" y="446"/>
                    </a:lnTo>
                    <a:lnTo>
                      <a:pt x="629" y="476"/>
                    </a:lnTo>
                    <a:lnTo>
                      <a:pt x="629" y="492"/>
                    </a:lnTo>
                    <a:lnTo>
                      <a:pt x="537" y="492"/>
                    </a:lnTo>
                    <a:lnTo>
                      <a:pt x="491" y="507"/>
                    </a:lnTo>
                    <a:lnTo>
                      <a:pt x="460" y="507"/>
                    </a:lnTo>
                    <a:lnTo>
                      <a:pt x="429" y="523"/>
                    </a:lnTo>
                    <a:lnTo>
                      <a:pt x="414" y="523"/>
                    </a:lnTo>
                    <a:lnTo>
                      <a:pt x="414" y="538"/>
                    </a:lnTo>
                    <a:lnTo>
                      <a:pt x="445" y="553"/>
                    </a:lnTo>
                    <a:lnTo>
                      <a:pt x="460" y="569"/>
                    </a:lnTo>
                    <a:lnTo>
                      <a:pt x="491" y="569"/>
                    </a:lnTo>
                    <a:lnTo>
                      <a:pt x="506" y="584"/>
                    </a:lnTo>
                    <a:lnTo>
                      <a:pt x="629" y="538"/>
                    </a:lnTo>
                    <a:lnTo>
                      <a:pt x="690" y="538"/>
                    </a:lnTo>
                    <a:lnTo>
                      <a:pt x="721" y="553"/>
                    </a:lnTo>
                    <a:lnTo>
                      <a:pt x="736" y="569"/>
                    </a:lnTo>
                    <a:lnTo>
                      <a:pt x="767" y="584"/>
                    </a:lnTo>
                    <a:lnTo>
                      <a:pt x="782" y="600"/>
                    </a:lnTo>
                    <a:lnTo>
                      <a:pt x="767" y="630"/>
                    </a:lnTo>
                    <a:lnTo>
                      <a:pt x="736" y="646"/>
                    </a:lnTo>
                    <a:lnTo>
                      <a:pt x="721" y="676"/>
                    </a:lnTo>
                    <a:lnTo>
                      <a:pt x="690" y="723"/>
                    </a:lnTo>
                    <a:lnTo>
                      <a:pt x="706" y="738"/>
                    </a:lnTo>
                    <a:lnTo>
                      <a:pt x="690" y="753"/>
                    </a:lnTo>
                    <a:lnTo>
                      <a:pt x="613" y="753"/>
                    </a:lnTo>
                    <a:lnTo>
                      <a:pt x="567" y="769"/>
                    </a:lnTo>
                    <a:lnTo>
                      <a:pt x="491" y="784"/>
                    </a:lnTo>
                    <a:lnTo>
                      <a:pt x="491" y="876"/>
                    </a:lnTo>
                    <a:lnTo>
                      <a:pt x="552" y="861"/>
                    </a:lnTo>
                    <a:lnTo>
                      <a:pt x="583" y="846"/>
                    </a:lnTo>
                    <a:lnTo>
                      <a:pt x="629" y="830"/>
                    </a:lnTo>
                    <a:lnTo>
                      <a:pt x="690" y="830"/>
                    </a:lnTo>
                    <a:lnTo>
                      <a:pt x="706" y="846"/>
                    </a:lnTo>
                    <a:lnTo>
                      <a:pt x="706" y="876"/>
                    </a:lnTo>
                    <a:lnTo>
                      <a:pt x="675" y="892"/>
                    </a:lnTo>
                    <a:lnTo>
                      <a:pt x="629" y="907"/>
                    </a:lnTo>
                    <a:lnTo>
                      <a:pt x="567" y="923"/>
                    </a:lnTo>
                    <a:lnTo>
                      <a:pt x="475" y="938"/>
                    </a:lnTo>
                    <a:lnTo>
                      <a:pt x="475" y="984"/>
                    </a:lnTo>
                    <a:lnTo>
                      <a:pt x="460" y="1015"/>
                    </a:lnTo>
                    <a:lnTo>
                      <a:pt x="460" y="1030"/>
                    </a:lnTo>
                    <a:lnTo>
                      <a:pt x="506" y="1015"/>
                    </a:lnTo>
                    <a:lnTo>
                      <a:pt x="583" y="1000"/>
                    </a:lnTo>
                    <a:lnTo>
                      <a:pt x="659" y="969"/>
                    </a:lnTo>
                    <a:lnTo>
                      <a:pt x="736" y="969"/>
                    </a:lnTo>
                    <a:lnTo>
                      <a:pt x="782" y="1015"/>
                    </a:lnTo>
                    <a:lnTo>
                      <a:pt x="767" y="1030"/>
                    </a:lnTo>
                    <a:lnTo>
                      <a:pt x="706" y="1030"/>
                    </a:lnTo>
                    <a:lnTo>
                      <a:pt x="598" y="1061"/>
                    </a:lnTo>
                    <a:lnTo>
                      <a:pt x="445" y="1107"/>
                    </a:lnTo>
                    <a:lnTo>
                      <a:pt x="368" y="1307"/>
                    </a:lnTo>
                    <a:lnTo>
                      <a:pt x="276" y="1430"/>
                    </a:lnTo>
                    <a:lnTo>
                      <a:pt x="184" y="1507"/>
                    </a:lnTo>
                    <a:lnTo>
                      <a:pt x="122" y="1538"/>
                    </a:lnTo>
                    <a:lnTo>
                      <a:pt x="107" y="1538"/>
                    </a:lnTo>
                    <a:lnTo>
                      <a:pt x="107" y="1523"/>
                    </a:lnTo>
                    <a:lnTo>
                      <a:pt x="245" y="1384"/>
                    </a:lnTo>
                    <a:lnTo>
                      <a:pt x="306" y="1292"/>
                    </a:lnTo>
                    <a:lnTo>
                      <a:pt x="337" y="1200"/>
                    </a:lnTo>
                    <a:lnTo>
                      <a:pt x="368" y="1123"/>
                    </a:lnTo>
                    <a:lnTo>
                      <a:pt x="245" y="1169"/>
                    </a:lnTo>
                    <a:lnTo>
                      <a:pt x="168" y="1184"/>
                    </a:lnTo>
                    <a:lnTo>
                      <a:pt x="107" y="1200"/>
                    </a:lnTo>
                    <a:lnTo>
                      <a:pt x="76" y="1200"/>
                    </a:lnTo>
                    <a:lnTo>
                      <a:pt x="46" y="1184"/>
                    </a:lnTo>
                    <a:lnTo>
                      <a:pt x="30" y="1184"/>
                    </a:lnTo>
                    <a:lnTo>
                      <a:pt x="0" y="1169"/>
                    </a:lnTo>
                    <a:lnTo>
                      <a:pt x="0" y="1138"/>
                    </a:lnTo>
                    <a:lnTo>
                      <a:pt x="15" y="1153"/>
                    </a:lnTo>
                    <a:lnTo>
                      <a:pt x="15" y="1138"/>
                    </a:lnTo>
                    <a:lnTo>
                      <a:pt x="46" y="1138"/>
                    </a:lnTo>
                    <a:lnTo>
                      <a:pt x="199" y="1107"/>
                    </a:lnTo>
                    <a:lnTo>
                      <a:pt x="399" y="1061"/>
                    </a:lnTo>
                    <a:lnTo>
                      <a:pt x="399" y="1015"/>
                    </a:lnTo>
                    <a:lnTo>
                      <a:pt x="414" y="969"/>
                    </a:lnTo>
                    <a:lnTo>
                      <a:pt x="399" y="969"/>
                    </a:lnTo>
                    <a:lnTo>
                      <a:pt x="368" y="984"/>
                    </a:lnTo>
                    <a:lnTo>
                      <a:pt x="322" y="984"/>
                    </a:lnTo>
                    <a:lnTo>
                      <a:pt x="291" y="969"/>
                    </a:lnTo>
                    <a:lnTo>
                      <a:pt x="276" y="969"/>
                    </a:lnTo>
                    <a:lnTo>
                      <a:pt x="260" y="953"/>
                    </a:lnTo>
                    <a:lnTo>
                      <a:pt x="276" y="938"/>
                    </a:lnTo>
                    <a:lnTo>
                      <a:pt x="306" y="938"/>
                    </a:lnTo>
                    <a:lnTo>
                      <a:pt x="353" y="923"/>
                    </a:lnTo>
                    <a:lnTo>
                      <a:pt x="429" y="907"/>
                    </a:lnTo>
                    <a:lnTo>
                      <a:pt x="429" y="800"/>
                    </a:lnTo>
                    <a:lnTo>
                      <a:pt x="383" y="815"/>
                    </a:lnTo>
                    <a:lnTo>
                      <a:pt x="353" y="815"/>
                    </a:lnTo>
                    <a:lnTo>
                      <a:pt x="322" y="830"/>
                    </a:lnTo>
                    <a:lnTo>
                      <a:pt x="306" y="830"/>
                    </a:lnTo>
                    <a:lnTo>
                      <a:pt x="306" y="861"/>
                    </a:lnTo>
                    <a:lnTo>
                      <a:pt x="291" y="861"/>
                    </a:lnTo>
                    <a:lnTo>
                      <a:pt x="245" y="815"/>
                    </a:lnTo>
                    <a:lnTo>
                      <a:pt x="245" y="800"/>
                    </a:lnTo>
                    <a:lnTo>
                      <a:pt x="199" y="707"/>
                    </a:lnTo>
                    <a:lnTo>
                      <a:pt x="168" y="661"/>
                    </a:lnTo>
                    <a:lnTo>
                      <a:pt x="168" y="630"/>
                    </a:lnTo>
                    <a:lnTo>
                      <a:pt x="245" y="630"/>
                    </a:lnTo>
                    <a:lnTo>
                      <a:pt x="399" y="600"/>
                    </a:lnTo>
                    <a:lnTo>
                      <a:pt x="399" y="584"/>
                    </a:lnTo>
                    <a:lnTo>
                      <a:pt x="368" y="553"/>
                    </a:lnTo>
                    <a:lnTo>
                      <a:pt x="368" y="538"/>
                    </a:lnTo>
                    <a:lnTo>
                      <a:pt x="399" y="538"/>
                    </a:lnTo>
                    <a:lnTo>
                      <a:pt x="399" y="523"/>
                    </a:lnTo>
                    <a:lnTo>
                      <a:pt x="383" y="492"/>
                    </a:lnTo>
                    <a:lnTo>
                      <a:pt x="368" y="446"/>
                    </a:lnTo>
                    <a:lnTo>
                      <a:pt x="353" y="384"/>
                    </a:lnTo>
                    <a:lnTo>
                      <a:pt x="291" y="400"/>
                    </a:lnTo>
                    <a:lnTo>
                      <a:pt x="260" y="400"/>
                    </a:lnTo>
                    <a:lnTo>
                      <a:pt x="230" y="415"/>
                    </a:lnTo>
                    <a:lnTo>
                      <a:pt x="199" y="415"/>
                    </a:lnTo>
                    <a:lnTo>
                      <a:pt x="199" y="384"/>
                    </a:lnTo>
                    <a:lnTo>
                      <a:pt x="168" y="384"/>
                    </a:lnTo>
                    <a:lnTo>
                      <a:pt x="138" y="353"/>
                    </a:lnTo>
                    <a:lnTo>
                      <a:pt x="122" y="353"/>
                    </a:lnTo>
                    <a:lnTo>
                      <a:pt x="122" y="338"/>
                    </a:lnTo>
                    <a:lnTo>
                      <a:pt x="138" y="338"/>
                    </a:lnTo>
                    <a:lnTo>
                      <a:pt x="291" y="307"/>
                    </a:lnTo>
                    <a:lnTo>
                      <a:pt x="337" y="307"/>
                    </a:lnTo>
                    <a:lnTo>
                      <a:pt x="306" y="215"/>
                    </a:lnTo>
                    <a:lnTo>
                      <a:pt x="276" y="153"/>
                    </a:lnTo>
                    <a:lnTo>
                      <a:pt x="260" y="138"/>
                    </a:lnTo>
                    <a:lnTo>
                      <a:pt x="260" y="123"/>
                    </a:lnTo>
                    <a:lnTo>
                      <a:pt x="276" y="107"/>
                    </a:lnTo>
                    <a:lnTo>
                      <a:pt x="322" y="107"/>
                    </a:lnTo>
                    <a:lnTo>
                      <a:pt x="383" y="138"/>
                    </a:lnTo>
                    <a:lnTo>
                      <a:pt x="399" y="138"/>
                    </a:lnTo>
                    <a:lnTo>
                      <a:pt x="399" y="292"/>
                    </a:lnTo>
                    <a:lnTo>
                      <a:pt x="460" y="276"/>
                    </a:lnTo>
                    <a:lnTo>
                      <a:pt x="491" y="276"/>
                    </a:lnTo>
                    <a:lnTo>
                      <a:pt x="521" y="261"/>
                    </a:lnTo>
                    <a:lnTo>
                      <a:pt x="537" y="261"/>
                    </a:lnTo>
                    <a:lnTo>
                      <a:pt x="552" y="246"/>
                    </a:lnTo>
                    <a:lnTo>
                      <a:pt x="567" y="246"/>
                    </a:lnTo>
                    <a:lnTo>
                      <a:pt x="583" y="200"/>
                    </a:lnTo>
                    <a:lnTo>
                      <a:pt x="583" y="61"/>
                    </a:lnTo>
                    <a:lnTo>
                      <a:pt x="567" y="30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6" name="Freeform 32"/>
              <p:cNvSpPr>
                <a:spLocks noEditPoints="1"/>
              </p:cNvSpPr>
              <p:nvPr/>
            </p:nvSpPr>
            <p:spPr bwMode="auto">
              <a:xfrm>
                <a:off x="16945" y="6206"/>
                <a:ext cx="1612" cy="1569"/>
              </a:xfrm>
              <a:custGeom>
                <a:avLst/>
                <a:gdLst/>
                <a:ahLst/>
                <a:cxnLst>
                  <a:cxn ang="0">
                    <a:pos x="1151" y="938"/>
                  </a:cxn>
                  <a:cxn ang="0">
                    <a:pos x="1105" y="1046"/>
                  </a:cxn>
                  <a:cxn ang="0">
                    <a:pos x="1274" y="1415"/>
                  </a:cxn>
                  <a:cxn ang="0">
                    <a:pos x="1565" y="1523"/>
                  </a:cxn>
                  <a:cxn ang="0">
                    <a:pos x="1197" y="1554"/>
                  </a:cxn>
                  <a:cxn ang="0">
                    <a:pos x="767" y="1400"/>
                  </a:cxn>
                  <a:cxn ang="0">
                    <a:pos x="353" y="1507"/>
                  </a:cxn>
                  <a:cxn ang="0">
                    <a:pos x="660" y="1384"/>
                  </a:cxn>
                  <a:cxn ang="0">
                    <a:pos x="599" y="1107"/>
                  </a:cxn>
                  <a:cxn ang="0">
                    <a:pos x="629" y="1061"/>
                  </a:cxn>
                  <a:cxn ang="0">
                    <a:pos x="921" y="1154"/>
                  </a:cxn>
                  <a:cxn ang="0">
                    <a:pos x="952" y="969"/>
                  </a:cxn>
                  <a:cxn ang="0">
                    <a:pos x="675" y="1015"/>
                  </a:cxn>
                  <a:cxn ang="0">
                    <a:pos x="660" y="954"/>
                  </a:cxn>
                  <a:cxn ang="0">
                    <a:pos x="967" y="600"/>
                  </a:cxn>
                  <a:cxn ang="0">
                    <a:pos x="783" y="738"/>
                  </a:cxn>
                  <a:cxn ang="0">
                    <a:pos x="952" y="677"/>
                  </a:cxn>
                  <a:cxn ang="0">
                    <a:pos x="1044" y="307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7"/>
                  </a:cxn>
                  <a:cxn ang="0">
                    <a:pos x="1090" y="569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7" y="861"/>
                  </a:cxn>
                  <a:cxn ang="0">
                    <a:pos x="721" y="800"/>
                  </a:cxn>
                  <a:cxn ang="0">
                    <a:pos x="599" y="661"/>
                  </a:cxn>
                  <a:cxn ang="0">
                    <a:pos x="461" y="646"/>
                  </a:cxn>
                  <a:cxn ang="0">
                    <a:pos x="675" y="523"/>
                  </a:cxn>
                  <a:cxn ang="0">
                    <a:pos x="675" y="384"/>
                  </a:cxn>
                  <a:cxn ang="0">
                    <a:pos x="752" y="415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6" y="169"/>
                  </a:cxn>
                  <a:cxn ang="0">
                    <a:pos x="1289" y="231"/>
                  </a:cxn>
                  <a:cxn ang="0">
                    <a:pos x="890" y="307"/>
                  </a:cxn>
                  <a:cxn ang="0">
                    <a:pos x="461" y="384"/>
                  </a:cxn>
                  <a:cxn ang="0">
                    <a:pos x="399" y="800"/>
                  </a:cxn>
                  <a:cxn ang="0">
                    <a:pos x="230" y="1261"/>
                  </a:cxn>
                  <a:cxn ang="0">
                    <a:pos x="15" y="1492"/>
                  </a:cxn>
                  <a:cxn ang="0">
                    <a:pos x="77" y="1338"/>
                  </a:cxn>
                  <a:cxn ang="0">
                    <a:pos x="276" y="861"/>
                  </a:cxn>
                  <a:cxn ang="0">
                    <a:pos x="338" y="354"/>
                  </a:cxn>
                  <a:cxn ang="0">
                    <a:pos x="353" y="246"/>
                  </a:cxn>
                  <a:cxn ang="0">
                    <a:pos x="1059" y="184"/>
                  </a:cxn>
                  <a:cxn ang="0">
                    <a:pos x="860" y="15"/>
                  </a:cxn>
                  <a:cxn ang="0">
                    <a:pos x="952" y="169"/>
                  </a:cxn>
                  <a:cxn ang="0">
                    <a:pos x="829" y="138"/>
                  </a:cxn>
                </a:cxnLst>
                <a:rect l="0" t="0" r="r" b="b"/>
                <a:pathLst>
                  <a:path w="1612" h="1569">
                    <a:moveTo>
                      <a:pt x="1044" y="877"/>
                    </a:moveTo>
                    <a:lnTo>
                      <a:pt x="1074" y="877"/>
                    </a:lnTo>
                    <a:lnTo>
                      <a:pt x="1136" y="907"/>
                    </a:lnTo>
                    <a:lnTo>
                      <a:pt x="1151" y="938"/>
                    </a:lnTo>
                    <a:lnTo>
                      <a:pt x="1166" y="954"/>
                    </a:lnTo>
                    <a:lnTo>
                      <a:pt x="1166" y="969"/>
                    </a:lnTo>
                    <a:lnTo>
                      <a:pt x="1151" y="984"/>
                    </a:lnTo>
                    <a:lnTo>
                      <a:pt x="1105" y="1046"/>
                    </a:lnTo>
                    <a:lnTo>
                      <a:pt x="1044" y="1138"/>
                    </a:lnTo>
                    <a:lnTo>
                      <a:pt x="952" y="1261"/>
                    </a:lnTo>
                    <a:lnTo>
                      <a:pt x="1120" y="1354"/>
                    </a:lnTo>
                    <a:lnTo>
                      <a:pt x="1274" y="1415"/>
                    </a:lnTo>
                    <a:lnTo>
                      <a:pt x="1366" y="1431"/>
                    </a:lnTo>
                    <a:lnTo>
                      <a:pt x="1473" y="1446"/>
                    </a:lnTo>
                    <a:lnTo>
                      <a:pt x="1612" y="1492"/>
                    </a:lnTo>
                    <a:lnTo>
                      <a:pt x="1565" y="1523"/>
                    </a:lnTo>
                    <a:lnTo>
                      <a:pt x="1320" y="1554"/>
                    </a:lnTo>
                    <a:lnTo>
                      <a:pt x="1243" y="1569"/>
                    </a:lnTo>
                    <a:lnTo>
                      <a:pt x="1213" y="1569"/>
                    </a:lnTo>
                    <a:lnTo>
                      <a:pt x="1197" y="1554"/>
                    </a:lnTo>
                    <a:lnTo>
                      <a:pt x="1166" y="1538"/>
                    </a:lnTo>
                    <a:lnTo>
                      <a:pt x="952" y="1384"/>
                    </a:lnTo>
                    <a:lnTo>
                      <a:pt x="890" y="1307"/>
                    </a:lnTo>
                    <a:lnTo>
                      <a:pt x="767" y="1400"/>
                    </a:lnTo>
                    <a:lnTo>
                      <a:pt x="599" y="1446"/>
                    </a:lnTo>
                    <a:lnTo>
                      <a:pt x="430" y="1477"/>
                    </a:lnTo>
                    <a:lnTo>
                      <a:pt x="414" y="1507"/>
                    </a:lnTo>
                    <a:lnTo>
                      <a:pt x="353" y="1507"/>
                    </a:lnTo>
                    <a:lnTo>
                      <a:pt x="353" y="1492"/>
                    </a:lnTo>
                    <a:lnTo>
                      <a:pt x="399" y="1477"/>
                    </a:lnTo>
                    <a:lnTo>
                      <a:pt x="507" y="1446"/>
                    </a:lnTo>
                    <a:lnTo>
                      <a:pt x="660" y="1384"/>
                    </a:lnTo>
                    <a:lnTo>
                      <a:pt x="813" y="1277"/>
                    </a:lnTo>
                    <a:lnTo>
                      <a:pt x="706" y="1184"/>
                    </a:lnTo>
                    <a:lnTo>
                      <a:pt x="645" y="1138"/>
                    </a:lnTo>
                    <a:lnTo>
                      <a:pt x="599" y="1107"/>
                    </a:lnTo>
                    <a:lnTo>
                      <a:pt x="568" y="1092"/>
                    </a:lnTo>
                    <a:lnTo>
                      <a:pt x="568" y="1077"/>
                    </a:lnTo>
                    <a:lnTo>
                      <a:pt x="583" y="1061"/>
                    </a:lnTo>
                    <a:lnTo>
                      <a:pt x="629" y="1061"/>
                    </a:lnTo>
                    <a:lnTo>
                      <a:pt x="691" y="1077"/>
                    </a:lnTo>
                    <a:lnTo>
                      <a:pt x="767" y="1123"/>
                    </a:lnTo>
                    <a:lnTo>
                      <a:pt x="875" y="1215"/>
                    </a:lnTo>
                    <a:lnTo>
                      <a:pt x="921" y="1154"/>
                    </a:lnTo>
                    <a:lnTo>
                      <a:pt x="952" y="1092"/>
                    </a:lnTo>
                    <a:lnTo>
                      <a:pt x="967" y="1015"/>
                    </a:lnTo>
                    <a:lnTo>
                      <a:pt x="967" y="984"/>
                    </a:lnTo>
                    <a:lnTo>
                      <a:pt x="952" y="969"/>
                    </a:lnTo>
                    <a:lnTo>
                      <a:pt x="906" y="969"/>
                    </a:lnTo>
                    <a:lnTo>
                      <a:pt x="844" y="984"/>
                    </a:lnTo>
                    <a:lnTo>
                      <a:pt x="783" y="1015"/>
                    </a:lnTo>
                    <a:lnTo>
                      <a:pt x="675" y="1015"/>
                    </a:lnTo>
                    <a:lnTo>
                      <a:pt x="614" y="984"/>
                    </a:lnTo>
                    <a:lnTo>
                      <a:pt x="614" y="969"/>
                    </a:lnTo>
                    <a:lnTo>
                      <a:pt x="629" y="954"/>
                    </a:lnTo>
                    <a:lnTo>
                      <a:pt x="660" y="954"/>
                    </a:lnTo>
                    <a:lnTo>
                      <a:pt x="829" y="923"/>
                    </a:lnTo>
                    <a:lnTo>
                      <a:pt x="967" y="892"/>
                    </a:lnTo>
                    <a:lnTo>
                      <a:pt x="1044" y="877"/>
                    </a:lnTo>
                    <a:close/>
                    <a:moveTo>
                      <a:pt x="967" y="600"/>
                    </a:moveTo>
                    <a:lnTo>
                      <a:pt x="813" y="631"/>
                    </a:lnTo>
                    <a:lnTo>
                      <a:pt x="767" y="631"/>
                    </a:lnTo>
                    <a:lnTo>
                      <a:pt x="767" y="692"/>
                    </a:lnTo>
                    <a:lnTo>
                      <a:pt x="783" y="738"/>
                    </a:lnTo>
                    <a:lnTo>
                      <a:pt x="783" y="769"/>
                    </a:lnTo>
                    <a:lnTo>
                      <a:pt x="860" y="738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close/>
                    <a:moveTo>
                      <a:pt x="998" y="307"/>
                    </a:moveTo>
                    <a:lnTo>
                      <a:pt x="1044" y="307"/>
                    </a:lnTo>
                    <a:lnTo>
                      <a:pt x="1105" y="338"/>
                    </a:lnTo>
                    <a:lnTo>
                      <a:pt x="1120" y="354"/>
                    </a:lnTo>
                    <a:lnTo>
                      <a:pt x="1136" y="384"/>
                    </a:lnTo>
                    <a:lnTo>
                      <a:pt x="1136" y="400"/>
                    </a:lnTo>
                    <a:lnTo>
                      <a:pt x="1105" y="492"/>
                    </a:lnTo>
                    <a:lnTo>
                      <a:pt x="1120" y="492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3" y="461"/>
                    </a:lnTo>
                    <a:lnTo>
                      <a:pt x="1305" y="461"/>
                    </a:lnTo>
                    <a:lnTo>
                      <a:pt x="1335" y="492"/>
                    </a:lnTo>
                    <a:lnTo>
                      <a:pt x="1366" y="507"/>
                    </a:lnTo>
                    <a:lnTo>
                      <a:pt x="1381" y="538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69"/>
                    </a:lnTo>
                    <a:lnTo>
                      <a:pt x="1074" y="631"/>
                    </a:lnTo>
                    <a:lnTo>
                      <a:pt x="1059" y="707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69"/>
                    </a:lnTo>
                    <a:lnTo>
                      <a:pt x="1090" y="769"/>
                    </a:lnTo>
                    <a:lnTo>
                      <a:pt x="936" y="784"/>
                    </a:lnTo>
                    <a:lnTo>
                      <a:pt x="844" y="800"/>
                    </a:lnTo>
                    <a:lnTo>
                      <a:pt x="813" y="815"/>
                    </a:lnTo>
                    <a:lnTo>
                      <a:pt x="798" y="815"/>
                    </a:lnTo>
                    <a:lnTo>
                      <a:pt x="783" y="831"/>
                    </a:lnTo>
                    <a:lnTo>
                      <a:pt x="767" y="861"/>
                    </a:lnTo>
                    <a:lnTo>
                      <a:pt x="767" y="877"/>
                    </a:lnTo>
                    <a:lnTo>
                      <a:pt x="752" y="877"/>
                    </a:lnTo>
                    <a:lnTo>
                      <a:pt x="737" y="846"/>
                    </a:lnTo>
                    <a:lnTo>
                      <a:pt x="721" y="800"/>
                    </a:lnTo>
                    <a:lnTo>
                      <a:pt x="706" y="738"/>
                    </a:lnTo>
                    <a:lnTo>
                      <a:pt x="691" y="646"/>
                    </a:lnTo>
                    <a:lnTo>
                      <a:pt x="629" y="661"/>
                    </a:lnTo>
                    <a:lnTo>
                      <a:pt x="599" y="661"/>
                    </a:lnTo>
                    <a:lnTo>
                      <a:pt x="568" y="677"/>
                    </a:lnTo>
                    <a:lnTo>
                      <a:pt x="507" y="677"/>
                    </a:lnTo>
                    <a:lnTo>
                      <a:pt x="491" y="661"/>
                    </a:lnTo>
                    <a:lnTo>
                      <a:pt x="461" y="646"/>
                    </a:lnTo>
                    <a:lnTo>
                      <a:pt x="461" y="631"/>
                    </a:lnTo>
                    <a:lnTo>
                      <a:pt x="476" y="631"/>
                    </a:lnTo>
                    <a:lnTo>
                      <a:pt x="691" y="584"/>
                    </a:lnTo>
                    <a:lnTo>
                      <a:pt x="675" y="523"/>
                    </a:lnTo>
                    <a:lnTo>
                      <a:pt x="675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5" y="384"/>
                    </a:lnTo>
                    <a:lnTo>
                      <a:pt x="691" y="384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5"/>
                    </a:lnTo>
                    <a:lnTo>
                      <a:pt x="767" y="415"/>
                    </a:lnTo>
                    <a:lnTo>
                      <a:pt x="767" y="446"/>
                    </a:lnTo>
                    <a:lnTo>
                      <a:pt x="783" y="492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7"/>
                    </a:lnTo>
                    <a:lnTo>
                      <a:pt x="998" y="461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8"/>
                    </a:lnTo>
                    <a:lnTo>
                      <a:pt x="998" y="307"/>
                    </a:lnTo>
                    <a:close/>
                    <a:moveTo>
                      <a:pt x="1166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9" y="200"/>
                    </a:lnTo>
                    <a:lnTo>
                      <a:pt x="1289" y="231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890" y="307"/>
                    </a:lnTo>
                    <a:lnTo>
                      <a:pt x="721" y="338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1" y="384"/>
                    </a:lnTo>
                    <a:lnTo>
                      <a:pt x="461" y="431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0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5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5" y="1431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0" y="1046"/>
                    </a:lnTo>
                    <a:lnTo>
                      <a:pt x="246" y="1000"/>
                    </a:lnTo>
                    <a:lnTo>
                      <a:pt x="276" y="861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5"/>
                    </a:lnTo>
                    <a:lnTo>
                      <a:pt x="338" y="354"/>
                    </a:lnTo>
                    <a:lnTo>
                      <a:pt x="307" y="292"/>
                    </a:lnTo>
                    <a:lnTo>
                      <a:pt x="307" y="261"/>
                    </a:lnTo>
                    <a:lnTo>
                      <a:pt x="322" y="246"/>
                    </a:lnTo>
                    <a:lnTo>
                      <a:pt x="353" y="246"/>
                    </a:lnTo>
                    <a:lnTo>
                      <a:pt x="414" y="277"/>
                    </a:lnTo>
                    <a:lnTo>
                      <a:pt x="691" y="246"/>
                    </a:lnTo>
                    <a:lnTo>
                      <a:pt x="906" y="215"/>
                    </a:lnTo>
                    <a:lnTo>
                      <a:pt x="1059" y="184"/>
                    </a:lnTo>
                    <a:lnTo>
                      <a:pt x="1166" y="169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60" y="15"/>
                    </a:lnTo>
                    <a:lnTo>
                      <a:pt x="906" y="31"/>
                    </a:lnTo>
                    <a:lnTo>
                      <a:pt x="936" y="61"/>
                    </a:lnTo>
                    <a:lnTo>
                      <a:pt x="952" y="92"/>
                    </a:lnTo>
                    <a:lnTo>
                      <a:pt x="952" y="169"/>
                    </a:lnTo>
                    <a:lnTo>
                      <a:pt x="936" y="184"/>
                    </a:lnTo>
                    <a:lnTo>
                      <a:pt x="890" y="184"/>
                    </a:lnTo>
                    <a:lnTo>
                      <a:pt x="860" y="154"/>
                    </a:lnTo>
                    <a:lnTo>
                      <a:pt x="829" y="138"/>
                    </a:lnTo>
                    <a:lnTo>
                      <a:pt x="798" y="92"/>
                    </a:lnTo>
                    <a:lnTo>
                      <a:pt x="737" y="3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7" name="Freeform 33"/>
              <p:cNvSpPr>
                <a:spLocks/>
              </p:cNvSpPr>
              <p:nvPr/>
            </p:nvSpPr>
            <p:spPr bwMode="auto">
              <a:xfrm>
                <a:off x="18817" y="6360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8" name="Freeform 34"/>
              <p:cNvSpPr>
                <a:spLocks noEditPoints="1"/>
              </p:cNvSpPr>
              <p:nvPr/>
            </p:nvSpPr>
            <p:spPr bwMode="auto">
              <a:xfrm>
                <a:off x="19508" y="6221"/>
                <a:ext cx="1519" cy="1569"/>
              </a:xfrm>
              <a:custGeom>
                <a:avLst/>
                <a:gdLst/>
                <a:ahLst/>
                <a:cxnLst>
                  <a:cxn ang="0">
                    <a:pos x="813" y="1046"/>
                  </a:cxn>
                  <a:cxn ang="0">
                    <a:pos x="859" y="1123"/>
                  </a:cxn>
                  <a:cxn ang="0">
                    <a:pos x="1028" y="985"/>
                  </a:cxn>
                  <a:cxn ang="0">
                    <a:pos x="767" y="892"/>
                  </a:cxn>
                  <a:cxn ang="0">
                    <a:pos x="875" y="939"/>
                  </a:cxn>
                  <a:cxn ang="0">
                    <a:pos x="1090" y="892"/>
                  </a:cxn>
                  <a:cxn ang="0">
                    <a:pos x="1120" y="1031"/>
                  </a:cxn>
                  <a:cxn ang="0">
                    <a:pos x="1136" y="1354"/>
                  </a:cxn>
                  <a:cxn ang="0">
                    <a:pos x="1504" y="1477"/>
                  </a:cxn>
                  <a:cxn ang="0">
                    <a:pos x="1397" y="1539"/>
                  </a:cxn>
                  <a:cxn ang="0">
                    <a:pos x="1166" y="1523"/>
                  </a:cxn>
                  <a:cxn ang="0">
                    <a:pos x="737" y="1462"/>
                  </a:cxn>
                  <a:cxn ang="0">
                    <a:pos x="583" y="1446"/>
                  </a:cxn>
                  <a:cxn ang="0">
                    <a:pos x="752" y="1123"/>
                  </a:cxn>
                  <a:cxn ang="0">
                    <a:pos x="460" y="1323"/>
                  </a:cxn>
                  <a:cxn ang="0">
                    <a:pos x="691" y="1077"/>
                  </a:cxn>
                  <a:cxn ang="0">
                    <a:pos x="537" y="708"/>
                  </a:cxn>
                  <a:cxn ang="0">
                    <a:pos x="599" y="800"/>
                  </a:cxn>
                  <a:cxn ang="0">
                    <a:pos x="614" y="1016"/>
                  </a:cxn>
                  <a:cxn ang="0">
                    <a:pos x="414" y="862"/>
                  </a:cxn>
                  <a:cxn ang="0">
                    <a:pos x="491" y="816"/>
                  </a:cxn>
                  <a:cxn ang="0">
                    <a:pos x="445" y="477"/>
                  </a:cxn>
                  <a:cxn ang="0">
                    <a:pos x="568" y="523"/>
                  </a:cxn>
                  <a:cxn ang="0">
                    <a:pos x="445" y="708"/>
                  </a:cxn>
                  <a:cxn ang="0">
                    <a:pos x="399" y="1031"/>
                  </a:cxn>
                  <a:cxn ang="0">
                    <a:pos x="338" y="1554"/>
                  </a:cxn>
                  <a:cxn ang="0">
                    <a:pos x="276" y="1462"/>
                  </a:cxn>
                  <a:cxn ang="0">
                    <a:pos x="322" y="1123"/>
                  </a:cxn>
                  <a:cxn ang="0">
                    <a:pos x="31" y="1246"/>
                  </a:cxn>
                  <a:cxn ang="0">
                    <a:pos x="15" y="1231"/>
                  </a:cxn>
                  <a:cxn ang="0">
                    <a:pos x="414" y="631"/>
                  </a:cxn>
                  <a:cxn ang="0">
                    <a:pos x="215" y="708"/>
                  </a:cxn>
                  <a:cxn ang="0">
                    <a:pos x="107" y="708"/>
                  </a:cxn>
                  <a:cxn ang="0">
                    <a:pos x="61" y="646"/>
                  </a:cxn>
                  <a:cxn ang="0">
                    <a:pos x="445" y="523"/>
                  </a:cxn>
                  <a:cxn ang="0">
                    <a:pos x="952" y="416"/>
                  </a:cxn>
                  <a:cxn ang="0">
                    <a:pos x="829" y="600"/>
                  </a:cxn>
                  <a:cxn ang="0">
                    <a:pos x="1013" y="585"/>
                  </a:cxn>
                  <a:cxn ang="0">
                    <a:pos x="875" y="631"/>
                  </a:cxn>
                  <a:cxn ang="0">
                    <a:pos x="844" y="769"/>
                  </a:cxn>
                  <a:cxn ang="0">
                    <a:pos x="1059" y="662"/>
                  </a:cxn>
                  <a:cxn ang="0">
                    <a:pos x="1074" y="400"/>
                  </a:cxn>
                  <a:cxn ang="0">
                    <a:pos x="1166" y="354"/>
                  </a:cxn>
                  <a:cxn ang="0">
                    <a:pos x="1258" y="416"/>
                  </a:cxn>
                  <a:cxn ang="0">
                    <a:pos x="1136" y="816"/>
                  </a:cxn>
                  <a:cxn ang="0">
                    <a:pos x="967" y="785"/>
                  </a:cxn>
                  <a:cxn ang="0">
                    <a:pos x="813" y="846"/>
                  </a:cxn>
                  <a:cxn ang="0">
                    <a:pos x="737" y="585"/>
                  </a:cxn>
                  <a:cxn ang="0">
                    <a:pos x="783" y="431"/>
                  </a:cxn>
                  <a:cxn ang="0">
                    <a:pos x="1013" y="369"/>
                  </a:cxn>
                  <a:cxn ang="0">
                    <a:pos x="445" y="108"/>
                  </a:cxn>
                  <a:cxn ang="0">
                    <a:pos x="568" y="292"/>
                  </a:cxn>
                  <a:cxn ang="0">
                    <a:pos x="445" y="216"/>
                  </a:cxn>
                  <a:cxn ang="0">
                    <a:pos x="338" y="108"/>
                  </a:cxn>
                  <a:cxn ang="0">
                    <a:pos x="875" y="16"/>
                  </a:cxn>
                  <a:cxn ang="0">
                    <a:pos x="921" y="92"/>
                  </a:cxn>
                  <a:cxn ang="0">
                    <a:pos x="1182" y="108"/>
                  </a:cxn>
                  <a:cxn ang="0">
                    <a:pos x="1212" y="185"/>
                  </a:cxn>
                  <a:cxn ang="0">
                    <a:pos x="813" y="292"/>
                  </a:cxn>
                  <a:cxn ang="0">
                    <a:pos x="660" y="369"/>
                  </a:cxn>
                  <a:cxn ang="0">
                    <a:pos x="798" y="77"/>
                  </a:cxn>
                </a:cxnLst>
                <a:rect l="0" t="0" r="r" b="b"/>
                <a:pathLst>
                  <a:path w="1519" h="1569">
                    <a:moveTo>
                      <a:pt x="967" y="969"/>
                    </a:moveTo>
                    <a:lnTo>
                      <a:pt x="905" y="1000"/>
                    </a:lnTo>
                    <a:lnTo>
                      <a:pt x="859" y="1000"/>
                    </a:lnTo>
                    <a:lnTo>
                      <a:pt x="813" y="1046"/>
                    </a:lnTo>
                    <a:lnTo>
                      <a:pt x="783" y="1092"/>
                    </a:lnTo>
                    <a:lnTo>
                      <a:pt x="813" y="1092"/>
                    </a:lnTo>
                    <a:lnTo>
                      <a:pt x="829" y="1108"/>
                    </a:lnTo>
                    <a:lnTo>
                      <a:pt x="859" y="1123"/>
                    </a:lnTo>
                    <a:lnTo>
                      <a:pt x="952" y="1200"/>
                    </a:lnTo>
                    <a:lnTo>
                      <a:pt x="1013" y="1077"/>
                    </a:lnTo>
                    <a:lnTo>
                      <a:pt x="1028" y="1016"/>
                    </a:lnTo>
                    <a:lnTo>
                      <a:pt x="1028" y="985"/>
                    </a:lnTo>
                    <a:lnTo>
                      <a:pt x="1013" y="985"/>
                    </a:lnTo>
                    <a:lnTo>
                      <a:pt x="998" y="969"/>
                    </a:lnTo>
                    <a:lnTo>
                      <a:pt x="967" y="969"/>
                    </a:lnTo>
                    <a:close/>
                    <a:moveTo>
                      <a:pt x="767" y="892"/>
                    </a:moveTo>
                    <a:lnTo>
                      <a:pt x="798" y="892"/>
                    </a:lnTo>
                    <a:lnTo>
                      <a:pt x="829" y="908"/>
                    </a:lnTo>
                    <a:lnTo>
                      <a:pt x="844" y="923"/>
                    </a:lnTo>
                    <a:lnTo>
                      <a:pt x="875" y="939"/>
                    </a:lnTo>
                    <a:lnTo>
                      <a:pt x="952" y="923"/>
                    </a:lnTo>
                    <a:lnTo>
                      <a:pt x="1013" y="908"/>
                    </a:lnTo>
                    <a:lnTo>
                      <a:pt x="1059" y="892"/>
                    </a:lnTo>
                    <a:lnTo>
                      <a:pt x="1090" y="892"/>
                    </a:lnTo>
                    <a:lnTo>
                      <a:pt x="1151" y="923"/>
                    </a:lnTo>
                    <a:lnTo>
                      <a:pt x="1182" y="954"/>
                    </a:lnTo>
                    <a:lnTo>
                      <a:pt x="1182" y="969"/>
                    </a:lnTo>
                    <a:lnTo>
                      <a:pt x="1120" y="1031"/>
                    </a:lnTo>
                    <a:lnTo>
                      <a:pt x="1090" y="1092"/>
                    </a:lnTo>
                    <a:lnTo>
                      <a:pt x="1059" y="1169"/>
                    </a:lnTo>
                    <a:lnTo>
                      <a:pt x="998" y="1262"/>
                    </a:lnTo>
                    <a:lnTo>
                      <a:pt x="1136" y="1354"/>
                    </a:lnTo>
                    <a:lnTo>
                      <a:pt x="1258" y="1416"/>
                    </a:lnTo>
                    <a:lnTo>
                      <a:pt x="1351" y="1431"/>
                    </a:lnTo>
                    <a:lnTo>
                      <a:pt x="1427" y="1446"/>
                    </a:lnTo>
                    <a:lnTo>
                      <a:pt x="1504" y="1477"/>
                    </a:lnTo>
                    <a:lnTo>
                      <a:pt x="1519" y="1477"/>
                    </a:lnTo>
                    <a:lnTo>
                      <a:pt x="1519" y="1508"/>
                    </a:lnTo>
                    <a:lnTo>
                      <a:pt x="1473" y="1523"/>
                    </a:lnTo>
                    <a:lnTo>
                      <a:pt x="1397" y="1539"/>
                    </a:lnTo>
                    <a:lnTo>
                      <a:pt x="1320" y="1569"/>
                    </a:lnTo>
                    <a:lnTo>
                      <a:pt x="1258" y="1569"/>
                    </a:lnTo>
                    <a:lnTo>
                      <a:pt x="1212" y="1554"/>
                    </a:lnTo>
                    <a:lnTo>
                      <a:pt x="1166" y="1523"/>
                    </a:lnTo>
                    <a:lnTo>
                      <a:pt x="1074" y="1446"/>
                    </a:lnTo>
                    <a:lnTo>
                      <a:pt x="952" y="1323"/>
                    </a:lnTo>
                    <a:lnTo>
                      <a:pt x="859" y="1400"/>
                    </a:lnTo>
                    <a:lnTo>
                      <a:pt x="737" y="1462"/>
                    </a:lnTo>
                    <a:lnTo>
                      <a:pt x="614" y="1477"/>
                    </a:lnTo>
                    <a:lnTo>
                      <a:pt x="599" y="1477"/>
                    </a:lnTo>
                    <a:lnTo>
                      <a:pt x="568" y="1462"/>
                    </a:lnTo>
                    <a:lnTo>
                      <a:pt x="583" y="1446"/>
                    </a:lnTo>
                    <a:lnTo>
                      <a:pt x="767" y="1369"/>
                    </a:lnTo>
                    <a:lnTo>
                      <a:pt x="905" y="1262"/>
                    </a:lnTo>
                    <a:lnTo>
                      <a:pt x="783" y="1139"/>
                    </a:lnTo>
                    <a:lnTo>
                      <a:pt x="752" y="1123"/>
                    </a:lnTo>
                    <a:lnTo>
                      <a:pt x="691" y="1185"/>
                    </a:lnTo>
                    <a:lnTo>
                      <a:pt x="614" y="1246"/>
                    </a:lnTo>
                    <a:lnTo>
                      <a:pt x="552" y="1292"/>
                    </a:lnTo>
                    <a:lnTo>
                      <a:pt x="460" y="1323"/>
                    </a:lnTo>
                    <a:lnTo>
                      <a:pt x="445" y="1323"/>
                    </a:lnTo>
                    <a:lnTo>
                      <a:pt x="476" y="1308"/>
                    </a:lnTo>
                    <a:lnTo>
                      <a:pt x="599" y="1185"/>
                    </a:lnTo>
                    <a:lnTo>
                      <a:pt x="691" y="1077"/>
                    </a:lnTo>
                    <a:lnTo>
                      <a:pt x="752" y="969"/>
                    </a:lnTo>
                    <a:lnTo>
                      <a:pt x="767" y="954"/>
                    </a:lnTo>
                    <a:lnTo>
                      <a:pt x="767" y="892"/>
                    </a:lnTo>
                    <a:close/>
                    <a:moveTo>
                      <a:pt x="537" y="708"/>
                    </a:moveTo>
                    <a:lnTo>
                      <a:pt x="583" y="708"/>
                    </a:lnTo>
                    <a:lnTo>
                      <a:pt x="645" y="769"/>
                    </a:lnTo>
                    <a:lnTo>
                      <a:pt x="629" y="785"/>
                    </a:lnTo>
                    <a:lnTo>
                      <a:pt x="599" y="800"/>
                    </a:lnTo>
                    <a:lnTo>
                      <a:pt x="522" y="877"/>
                    </a:lnTo>
                    <a:lnTo>
                      <a:pt x="568" y="892"/>
                    </a:lnTo>
                    <a:lnTo>
                      <a:pt x="614" y="939"/>
                    </a:lnTo>
                    <a:lnTo>
                      <a:pt x="614" y="1016"/>
                    </a:lnTo>
                    <a:lnTo>
                      <a:pt x="583" y="1016"/>
                    </a:lnTo>
                    <a:lnTo>
                      <a:pt x="552" y="985"/>
                    </a:lnTo>
                    <a:lnTo>
                      <a:pt x="522" y="969"/>
                    </a:lnTo>
                    <a:lnTo>
                      <a:pt x="414" y="862"/>
                    </a:lnTo>
                    <a:lnTo>
                      <a:pt x="414" y="846"/>
                    </a:lnTo>
                    <a:lnTo>
                      <a:pt x="445" y="846"/>
                    </a:lnTo>
                    <a:lnTo>
                      <a:pt x="476" y="862"/>
                    </a:lnTo>
                    <a:lnTo>
                      <a:pt x="491" y="816"/>
                    </a:lnTo>
                    <a:lnTo>
                      <a:pt x="522" y="785"/>
                    </a:lnTo>
                    <a:lnTo>
                      <a:pt x="537" y="754"/>
                    </a:lnTo>
                    <a:lnTo>
                      <a:pt x="537" y="708"/>
                    </a:lnTo>
                    <a:close/>
                    <a:moveTo>
                      <a:pt x="445" y="477"/>
                    </a:moveTo>
                    <a:lnTo>
                      <a:pt x="476" y="477"/>
                    </a:lnTo>
                    <a:lnTo>
                      <a:pt x="491" y="492"/>
                    </a:lnTo>
                    <a:lnTo>
                      <a:pt x="522" y="508"/>
                    </a:lnTo>
                    <a:lnTo>
                      <a:pt x="568" y="523"/>
                    </a:lnTo>
                    <a:lnTo>
                      <a:pt x="583" y="539"/>
                    </a:lnTo>
                    <a:lnTo>
                      <a:pt x="568" y="569"/>
                    </a:lnTo>
                    <a:lnTo>
                      <a:pt x="506" y="631"/>
                    </a:lnTo>
                    <a:lnTo>
                      <a:pt x="445" y="708"/>
                    </a:lnTo>
                    <a:lnTo>
                      <a:pt x="399" y="800"/>
                    </a:lnTo>
                    <a:lnTo>
                      <a:pt x="322" y="923"/>
                    </a:lnTo>
                    <a:lnTo>
                      <a:pt x="399" y="1000"/>
                    </a:lnTo>
                    <a:lnTo>
                      <a:pt x="399" y="1031"/>
                    </a:lnTo>
                    <a:lnTo>
                      <a:pt x="384" y="1077"/>
                    </a:lnTo>
                    <a:lnTo>
                      <a:pt x="384" y="1477"/>
                    </a:lnTo>
                    <a:lnTo>
                      <a:pt x="368" y="1523"/>
                    </a:lnTo>
                    <a:lnTo>
                      <a:pt x="338" y="1554"/>
                    </a:lnTo>
                    <a:lnTo>
                      <a:pt x="322" y="1554"/>
                    </a:lnTo>
                    <a:lnTo>
                      <a:pt x="307" y="1523"/>
                    </a:lnTo>
                    <a:lnTo>
                      <a:pt x="292" y="1508"/>
                    </a:lnTo>
                    <a:lnTo>
                      <a:pt x="276" y="1462"/>
                    </a:lnTo>
                    <a:lnTo>
                      <a:pt x="276" y="1431"/>
                    </a:lnTo>
                    <a:lnTo>
                      <a:pt x="292" y="1369"/>
                    </a:lnTo>
                    <a:lnTo>
                      <a:pt x="307" y="1262"/>
                    </a:lnTo>
                    <a:lnTo>
                      <a:pt x="322" y="1123"/>
                    </a:lnTo>
                    <a:lnTo>
                      <a:pt x="322" y="1016"/>
                    </a:lnTo>
                    <a:lnTo>
                      <a:pt x="307" y="985"/>
                    </a:lnTo>
                    <a:lnTo>
                      <a:pt x="169" y="1139"/>
                    </a:lnTo>
                    <a:lnTo>
                      <a:pt x="31" y="1246"/>
                    </a:lnTo>
                    <a:lnTo>
                      <a:pt x="15" y="1262"/>
                    </a:lnTo>
                    <a:lnTo>
                      <a:pt x="0" y="1262"/>
                    </a:lnTo>
                    <a:lnTo>
                      <a:pt x="0" y="1231"/>
                    </a:lnTo>
                    <a:lnTo>
                      <a:pt x="15" y="1231"/>
                    </a:lnTo>
                    <a:lnTo>
                      <a:pt x="200" y="1000"/>
                    </a:lnTo>
                    <a:lnTo>
                      <a:pt x="322" y="816"/>
                    </a:lnTo>
                    <a:lnTo>
                      <a:pt x="399" y="692"/>
                    </a:lnTo>
                    <a:lnTo>
                      <a:pt x="414" y="631"/>
                    </a:lnTo>
                    <a:lnTo>
                      <a:pt x="414" y="616"/>
                    </a:lnTo>
                    <a:lnTo>
                      <a:pt x="384" y="616"/>
                    </a:lnTo>
                    <a:lnTo>
                      <a:pt x="230" y="692"/>
                    </a:lnTo>
                    <a:lnTo>
                      <a:pt x="215" y="708"/>
                    </a:lnTo>
                    <a:lnTo>
                      <a:pt x="184" y="708"/>
                    </a:lnTo>
                    <a:lnTo>
                      <a:pt x="169" y="723"/>
                    </a:lnTo>
                    <a:lnTo>
                      <a:pt x="138" y="723"/>
                    </a:lnTo>
                    <a:lnTo>
                      <a:pt x="107" y="708"/>
                    </a:lnTo>
                    <a:lnTo>
                      <a:pt x="61" y="692"/>
                    </a:lnTo>
                    <a:lnTo>
                      <a:pt x="31" y="662"/>
                    </a:lnTo>
                    <a:lnTo>
                      <a:pt x="46" y="646"/>
                    </a:lnTo>
                    <a:lnTo>
                      <a:pt x="61" y="646"/>
                    </a:lnTo>
                    <a:lnTo>
                      <a:pt x="230" y="616"/>
                    </a:lnTo>
                    <a:lnTo>
                      <a:pt x="338" y="585"/>
                    </a:lnTo>
                    <a:lnTo>
                      <a:pt x="399" y="539"/>
                    </a:lnTo>
                    <a:lnTo>
                      <a:pt x="445" y="523"/>
                    </a:lnTo>
                    <a:lnTo>
                      <a:pt x="476" y="508"/>
                    </a:lnTo>
                    <a:lnTo>
                      <a:pt x="445" y="477"/>
                    </a:lnTo>
                    <a:close/>
                    <a:moveTo>
                      <a:pt x="998" y="400"/>
                    </a:moveTo>
                    <a:lnTo>
                      <a:pt x="952" y="416"/>
                    </a:lnTo>
                    <a:lnTo>
                      <a:pt x="890" y="431"/>
                    </a:lnTo>
                    <a:lnTo>
                      <a:pt x="813" y="462"/>
                    </a:lnTo>
                    <a:lnTo>
                      <a:pt x="813" y="554"/>
                    </a:lnTo>
                    <a:lnTo>
                      <a:pt x="829" y="600"/>
                    </a:lnTo>
                    <a:lnTo>
                      <a:pt x="875" y="569"/>
                    </a:lnTo>
                    <a:lnTo>
                      <a:pt x="905" y="554"/>
                    </a:lnTo>
                    <a:lnTo>
                      <a:pt x="982" y="554"/>
                    </a:lnTo>
                    <a:lnTo>
                      <a:pt x="1013" y="585"/>
                    </a:lnTo>
                    <a:lnTo>
                      <a:pt x="1013" y="600"/>
                    </a:lnTo>
                    <a:lnTo>
                      <a:pt x="998" y="616"/>
                    </a:lnTo>
                    <a:lnTo>
                      <a:pt x="967" y="631"/>
                    </a:lnTo>
                    <a:lnTo>
                      <a:pt x="875" y="631"/>
                    </a:lnTo>
                    <a:lnTo>
                      <a:pt x="829" y="646"/>
                    </a:lnTo>
                    <a:lnTo>
                      <a:pt x="829" y="692"/>
                    </a:lnTo>
                    <a:lnTo>
                      <a:pt x="844" y="723"/>
                    </a:lnTo>
                    <a:lnTo>
                      <a:pt x="844" y="769"/>
                    </a:lnTo>
                    <a:lnTo>
                      <a:pt x="998" y="739"/>
                    </a:lnTo>
                    <a:lnTo>
                      <a:pt x="1044" y="739"/>
                    </a:lnTo>
                    <a:lnTo>
                      <a:pt x="1044" y="723"/>
                    </a:lnTo>
                    <a:lnTo>
                      <a:pt x="1059" y="662"/>
                    </a:lnTo>
                    <a:lnTo>
                      <a:pt x="1074" y="585"/>
                    </a:lnTo>
                    <a:lnTo>
                      <a:pt x="1090" y="492"/>
                    </a:lnTo>
                    <a:lnTo>
                      <a:pt x="1090" y="416"/>
                    </a:lnTo>
                    <a:lnTo>
                      <a:pt x="1074" y="400"/>
                    </a:lnTo>
                    <a:lnTo>
                      <a:pt x="998" y="400"/>
                    </a:lnTo>
                    <a:close/>
                    <a:moveTo>
                      <a:pt x="1105" y="339"/>
                    </a:moveTo>
                    <a:lnTo>
                      <a:pt x="1151" y="339"/>
                    </a:lnTo>
                    <a:lnTo>
                      <a:pt x="1166" y="354"/>
                    </a:lnTo>
                    <a:lnTo>
                      <a:pt x="1197" y="369"/>
                    </a:lnTo>
                    <a:lnTo>
                      <a:pt x="1212" y="385"/>
                    </a:lnTo>
                    <a:lnTo>
                      <a:pt x="1243" y="400"/>
                    </a:lnTo>
                    <a:lnTo>
                      <a:pt x="1258" y="416"/>
                    </a:lnTo>
                    <a:lnTo>
                      <a:pt x="1243" y="446"/>
                    </a:lnTo>
                    <a:lnTo>
                      <a:pt x="1197" y="569"/>
                    </a:lnTo>
                    <a:lnTo>
                      <a:pt x="1166" y="708"/>
                    </a:lnTo>
                    <a:lnTo>
                      <a:pt x="1136" y="816"/>
                    </a:lnTo>
                    <a:lnTo>
                      <a:pt x="1120" y="831"/>
                    </a:lnTo>
                    <a:lnTo>
                      <a:pt x="1074" y="831"/>
                    </a:lnTo>
                    <a:lnTo>
                      <a:pt x="1028" y="785"/>
                    </a:lnTo>
                    <a:lnTo>
                      <a:pt x="967" y="785"/>
                    </a:lnTo>
                    <a:lnTo>
                      <a:pt x="905" y="800"/>
                    </a:lnTo>
                    <a:lnTo>
                      <a:pt x="829" y="800"/>
                    </a:lnTo>
                    <a:lnTo>
                      <a:pt x="829" y="846"/>
                    </a:lnTo>
                    <a:lnTo>
                      <a:pt x="813" y="846"/>
                    </a:lnTo>
                    <a:lnTo>
                      <a:pt x="798" y="831"/>
                    </a:lnTo>
                    <a:lnTo>
                      <a:pt x="767" y="769"/>
                    </a:lnTo>
                    <a:lnTo>
                      <a:pt x="767" y="739"/>
                    </a:lnTo>
                    <a:lnTo>
                      <a:pt x="737" y="585"/>
                    </a:lnTo>
                    <a:lnTo>
                      <a:pt x="721" y="462"/>
                    </a:lnTo>
                    <a:lnTo>
                      <a:pt x="721" y="416"/>
                    </a:lnTo>
                    <a:lnTo>
                      <a:pt x="752" y="416"/>
                    </a:lnTo>
                    <a:lnTo>
                      <a:pt x="783" y="431"/>
                    </a:lnTo>
                    <a:lnTo>
                      <a:pt x="859" y="400"/>
                    </a:lnTo>
                    <a:lnTo>
                      <a:pt x="936" y="385"/>
                    </a:lnTo>
                    <a:lnTo>
                      <a:pt x="982" y="369"/>
                    </a:lnTo>
                    <a:lnTo>
                      <a:pt x="1013" y="369"/>
                    </a:lnTo>
                    <a:lnTo>
                      <a:pt x="1105" y="339"/>
                    </a:lnTo>
                    <a:close/>
                    <a:moveTo>
                      <a:pt x="353" y="92"/>
                    </a:moveTo>
                    <a:lnTo>
                      <a:pt x="384" y="92"/>
                    </a:lnTo>
                    <a:lnTo>
                      <a:pt x="445" y="108"/>
                    </a:lnTo>
                    <a:lnTo>
                      <a:pt x="491" y="108"/>
                    </a:lnTo>
                    <a:lnTo>
                      <a:pt x="583" y="200"/>
                    </a:lnTo>
                    <a:lnTo>
                      <a:pt x="583" y="277"/>
                    </a:lnTo>
                    <a:lnTo>
                      <a:pt x="568" y="292"/>
                    </a:lnTo>
                    <a:lnTo>
                      <a:pt x="552" y="292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445" y="216"/>
                    </a:lnTo>
                    <a:lnTo>
                      <a:pt x="399" y="185"/>
                    </a:lnTo>
                    <a:lnTo>
                      <a:pt x="368" y="154"/>
                    </a:lnTo>
                    <a:lnTo>
                      <a:pt x="338" y="139"/>
                    </a:lnTo>
                    <a:lnTo>
                      <a:pt x="338" y="108"/>
                    </a:lnTo>
                    <a:lnTo>
                      <a:pt x="353" y="92"/>
                    </a:lnTo>
                    <a:close/>
                    <a:moveTo>
                      <a:pt x="798" y="0"/>
                    </a:moveTo>
                    <a:lnTo>
                      <a:pt x="829" y="0"/>
                    </a:lnTo>
                    <a:lnTo>
                      <a:pt x="875" y="16"/>
                    </a:lnTo>
                    <a:lnTo>
                      <a:pt x="921" y="46"/>
                    </a:lnTo>
                    <a:lnTo>
                      <a:pt x="936" y="62"/>
                    </a:lnTo>
                    <a:lnTo>
                      <a:pt x="936" y="77"/>
                    </a:lnTo>
                    <a:lnTo>
                      <a:pt x="921" y="92"/>
                    </a:lnTo>
                    <a:lnTo>
                      <a:pt x="905" y="123"/>
                    </a:lnTo>
                    <a:lnTo>
                      <a:pt x="875" y="169"/>
                    </a:lnTo>
                    <a:lnTo>
                      <a:pt x="998" y="154"/>
                    </a:lnTo>
                    <a:lnTo>
                      <a:pt x="1182" y="108"/>
                    </a:lnTo>
                    <a:lnTo>
                      <a:pt x="1228" y="108"/>
                    </a:lnTo>
                    <a:lnTo>
                      <a:pt x="1274" y="154"/>
                    </a:lnTo>
                    <a:lnTo>
                      <a:pt x="1258" y="169"/>
                    </a:lnTo>
                    <a:lnTo>
                      <a:pt x="1212" y="185"/>
                    </a:lnTo>
                    <a:lnTo>
                      <a:pt x="1013" y="231"/>
                    </a:lnTo>
                    <a:lnTo>
                      <a:pt x="905" y="231"/>
                    </a:lnTo>
                    <a:lnTo>
                      <a:pt x="859" y="216"/>
                    </a:lnTo>
                    <a:lnTo>
                      <a:pt x="813" y="292"/>
                    </a:lnTo>
                    <a:lnTo>
                      <a:pt x="767" y="339"/>
                    </a:lnTo>
                    <a:lnTo>
                      <a:pt x="721" y="369"/>
                    </a:lnTo>
                    <a:lnTo>
                      <a:pt x="675" y="385"/>
                    </a:lnTo>
                    <a:lnTo>
                      <a:pt x="660" y="369"/>
                    </a:lnTo>
                    <a:lnTo>
                      <a:pt x="691" y="339"/>
                    </a:lnTo>
                    <a:lnTo>
                      <a:pt x="737" y="262"/>
                    </a:lnTo>
                    <a:lnTo>
                      <a:pt x="783" y="169"/>
                    </a:lnTo>
                    <a:lnTo>
                      <a:pt x="798" y="77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59" name="Freeform 35"/>
              <p:cNvSpPr>
                <a:spLocks noEditPoints="1"/>
              </p:cNvSpPr>
              <p:nvPr/>
            </p:nvSpPr>
            <p:spPr bwMode="auto">
              <a:xfrm>
                <a:off x="21227" y="6267"/>
                <a:ext cx="1673" cy="1539"/>
              </a:xfrm>
              <a:custGeom>
                <a:avLst/>
                <a:gdLst/>
                <a:ahLst/>
                <a:cxnLst>
                  <a:cxn ang="0">
                    <a:pos x="184" y="1231"/>
                  </a:cxn>
                  <a:cxn ang="0">
                    <a:pos x="107" y="1170"/>
                  </a:cxn>
                  <a:cxn ang="0">
                    <a:pos x="215" y="1000"/>
                  </a:cxn>
                  <a:cxn ang="0">
                    <a:pos x="706" y="1016"/>
                  </a:cxn>
                  <a:cxn ang="0">
                    <a:pos x="721" y="1154"/>
                  </a:cxn>
                  <a:cxn ang="0">
                    <a:pos x="414" y="708"/>
                  </a:cxn>
                  <a:cxn ang="0">
                    <a:pos x="537" y="800"/>
                  </a:cxn>
                  <a:cxn ang="0">
                    <a:pos x="736" y="846"/>
                  </a:cxn>
                  <a:cxn ang="0">
                    <a:pos x="491" y="1354"/>
                  </a:cxn>
                  <a:cxn ang="0">
                    <a:pos x="337" y="1308"/>
                  </a:cxn>
                  <a:cxn ang="0">
                    <a:pos x="368" y="1262"/>
                  </a:cxn>
                  <a:cxn ang="0">
                    <a:pos x="276" y="939"/>
                  </a:cxn>
                  <a:cxn ang="0">
                    <a:pos x="31" y="939"/>
                  </a:cxn>
                  <a:cxn ang="0">
                    <a:pos x="199" y="862"/>
                  </a:cxn>
                  <a:cxn ang="0">
                    <a:pos x="307" y="400"/>
                  </a:cxn>
                  <a:cxn ang="0">
                    <a:pos x="322" y="554"/>
                  </a:cxn>
                  <a:cxn ang="0">
                    <a:pos x="384" y="662"/>
                  </a:cxn>
                  <a:cxn ang="0">
                    <a:pos x="123" y="754"/>
                  </a:cxn>
                  <a:cxn ang="0">
                    <a:pos x="245" y="570"/>
                  </a:cxn>
                  <a:cxn ang="0">
                    <a:pos x="598" y="354"/>
                  </a:cxn>
                  <a:cxn ang="0">
                    <a:pos x="660" y="477"/>
                  </a:cxn>
                  <a:cxn ang="0">
                    <a:pos x="736" y="585"/>
                  </a:cxn>
                  <a:cxn ang="0">
                    <a:pos x="583" y="585"/>
                  </a:cxn>
                  <a:cxn ang="0">
                    <a:pos x="537" y="585"/>
                  </a:cxn>
                  <a:cxn ang="0">
                    <a:pos x="736" y="231"/>
                  </a:cxn>
                  <a:cxn ang="0">
                    <a:pos x="337" y="370"/>
                  </a:cxn>
                  <a:cxn ang="0">
                    <a:pos x="245" y="308"/>
                  </a:cxn>
                  <a:cxn ang="0">
                    <a:pos x="690" y="216"/>
                  </a:cxn>
                  <a:cxn ang="0">
                    <a:pos x="1258" y="231"/>
                  </a:cxn>
                  <a:cxn ang="0">
                    <a:pos x="1258" y="339"/>
                  </a:cxn>
                  <a:cxn ang="0">
                    <a:pos x="1120" y="231"/>
                  </a:cxn>
                  <a:cxn ang="0">
                    <a:pos x="1013" y="62"/>
                  </a:cxn>
                  <a:cxn ang="0">
                    <a:pos x="1043" y="246"/>
                  </a:cxn>
                  <a:cxn ang="0">
                    <a:pos x="951" y="677"/>
                  </a:cxn>
                  <a:cxn ang="0">
                    <a:pos x="1074" y="1154"/>
                  </a:cxn>
                  <a:cxn ang="0">
                    <a:pos x="1028" y="954"/>
                  </a:cxn>
                  <a:cxn ang="0">
                    <a:pos x="1089" y="893"/>
                  </a:cxn>
                  <a:cxn ang="0">
                    <a:pos x="1059" y="754"/>
                  </a:cxn>
                  <a:cxn ang="0">
                    <a:pos x="1043" y="708"/>
                  </a:cxn>
                  <a:cxn ang="0">
                    <a:pos x="1135" y="554"/>
                  </a:cxn>
                  <a:cxn ang="0">
                    <a:pos x="997" y="523"/>
                  </a:cxn>
                  <a:cxn ang="0">
                    <a:pos x="1182" y="446"/>
                  </a:cxn>
                  <a:cxn ang="0">
                    <a:pos x="1473" y="431"/>
                  </a:cxn>
                  <a:cxn ang="0">
                    <a:pos x="1258" y="554"/>
                  </a:cxn>
                  <a:cxn ang="0">
                    <a:pos x="1458" y="662"/>
                  </a:cxn>
                  <a:cxn ang="0">
                    <a:pos x="1274" y="739"/>
                  </a:cxn>
                  <a:cxn ang="0">
                    <a:pos x="1458" y="846"/>
                  </a:cxn>
                  <a:cxn ang="0">
                    <a:pos x="1488" y="908"/>
                  </a:cxn>
                  <a:cxn ang="0">
                    <a:pos x="1274" y="1123"/>
                  </a:cxn>
                  <a:cxn ang="0">
                    <a:pos x="1611" y="1093"/>
                  </a:cxn>
                  <a:cxn ang="0">
                    <a:pos x="1627" y="1170"/>
                  </a:cxn>
                  <a:cxn ang="0">
                    <a:pos x="967" y="1446"/>
                  </a:cxn>
                  <a:cxn ang="0">
                    <a:pos x="844" y="1477"/>
                  </a:cxn>
                  <a:cxn ang="0">
                    <a:pos x="890" y="800"/>
                  </a:cxn>
                  <a:cxn ang="0">
                    <a:pos x="767" y="739"/>
                  </a:cxn>
                  <a:cxn ang="0">
                    <a:pos x="844" y="508"/>
                  </a:cxn>
                  <a:cxn ang="0">
                    <a:pos x="936" y="93"/>
                  </a:cxn>
                  <a:cxn ang="0">
                    <a:pos x="568" y="31"/>
                  </a:cxn>
                  <a:cxn ang="0">
                    <a:pos x="552" y="170"/>
                  </a:cxn>
                  <a:cxn ang="0">
                    <a:pos x="384" y="16"/>
                  </a:cxn>
                </a:cxnLst>
                <a:rect l="0" t="0" r="r" b="b"/>
                <a:pathLst>
                  <a:path w="1673" h="1539">
                    <a:moveTo>
                      <a:pt x="215" y="1000"/>
                    </a:moveTo>
                    <a:lnTo>
                      <a:pt x="245" y="1000"/>
                    </a:lnTo>
                    <a:lnTo>
                      <a:pt x="245" y="1093"/>
                    </a:lnTo>
                    <a:lnTo>
                      <a:pt x="230" y="1139"/>
                    </a:lnTo>
                    <a:lnTo>
                      <a:pt x="184" y="1231"/>
                    </a:lnTo>
                    <a:lnTo>
                      <a:pt x="153" y="1246"/>
                    </a:lnTo>
                    <a:lnTo>
                      <a:pt x="138" y="1262"/>
                    </a:lnTo>
                    <a:lnTo>
                      <a:pt x="123" y="1262"/>
                    </a:lnTo>
                    <a:lnTo>
                      <a:pt x="107" y="1231"/>
                    </a:lnTo>
                    <a:lnTo>
                      <a:pt x="107" y="1170"/>
                    </a:lnTo>
                    <a:lnTo>
                      <a:pt x="123" y="1154"/>
                    </a:lnTo>
                    <a:lnTo>
                      <a:pt x="169" y="1093"/>
                    </a:lnTo>
                    <a:lnTo>
                      <a:pt x="184" y="1046"/>
                    </a:lnTo>
                    <a:lnTo>
                      <a:pt x="215" y="1031"/>
                    </a:lnTo>
                    <a:lnTo>
                      <a:pt x="215" y="1000"/>
                    </a:lnTo>
                    <a:close/>
                    <a:moveTo>
                      <a:pt x="583" y="985"/>
                    </a:moveTo>
                    <a:lnTo>
                      <a:pt x="614" y="985"/>
                    </a:lnTo>
                    <a:lnTo>
                      <a:pt x="629" y="1000"/>
                    </a:lnTo>
                    <a:lnTo>
                      <a:pt x="660" y="1000"/>
                    </a:lnTo>
                    <a:lnTo>
                      <a:pt x="706" y="1016"/>
                    </a:lnTo>
                    <a:lnTo>
                      <a:pt x="721" y="1046"/>
                    </a:lnTo>
                    <a:lnTo>
                      <a:pt x="752" y="1077"/>
                    </a:lnTo>
                    <a:lnTo>
                      <a:pt x="752" y="1139"/>
                    </a:lnTo>
                    <a:lnTo>
                      <a:pt x="736" y="1154"/>
                    </a:lnTo>
                    <a:lnTo>
                      <a:pt x="721" y="1154"/>
                    </a:lnTo>
                    <a:lnTo>
                      <a:pt x="629" y="1062"/>
                    </a:lnTo>
                    <a:lnTo>
                      <a:pt x="614" y="1031"/>
                    </a:lnTo>
                    <a:lnTo>
                      <a:pt x="583" y="1016"/>
                    </a:lnTo>
                    <a:lnTo>
                      <a:pt x="583" y="985"/>
                    </a:lnTo>
                    <a:close/>
                    <a:moveTo>
                      <a:pt x="414" y="708"/>
                    </a:moveTo>
                    <a:lnTo>
                      <a:pt x="460" y="708"/>
                    </a:lnTo>
                    <a:lnTo>
                      <a:pt x="476" y="723"/>
                    </a:lnTo>
                    <a:lnTo>
                      <a:pt x="506" y="739"/>
                    </a:lnTo>
                    <a:lnTo>
                      <a:pt x="537" y="770"/>
                    </a:lnTo>
                    <a:lnTo>
                      <a:pt x="537" y="800"/>
                    </a:lnTo>
                    <a:lnTo>
                      <a:pt x="598" y="785"/>
                    </a:lnTo>
                    <a:lnTo>
                      <a:pt x="721" y="785"/>
                    </a:lnTo>
                    <a:lnTo>
                      <a:pt x="752" y="816"/>
                    </a:lnTo>
                    <a:lnTo>
                      <a:pt x="752" y="831"/>
                    </a:lnTo>
                    <a:lnTo>
                      <a:pt x="736" y="846"/>
                    </a:lnTo>
                    <a:lnTo>
                      <a:pt x="675" y="846"/>
                    </a:lnTo>
                    <a:lnTo>
                      <a:pt x="522" y="877"/>
                    </a:lnTo>
                    <a:lnTo>
                      <a:pt x="522" y="1246"/>
                    </a:lnTo>
                    <a:lnTo>
                      <a:pt x="506" y="1308"/>
                    </a:lnTo>
                    <a:lnTo>
                      <a:pt x="491" y="1354"/>
                    </a:lnTo>
                    <a:lnTo>
                      <a:pt x="460" y="1416"/>
                    </a:lnTo>
                    <a:lnTo>
                      <a:pt x="430" y="1431"/>
                    </a:lnTo>
                    <a:lnTo>
                      <a:pt x="414" y="1416"/>
                    </a:lnTo>
                    <a:lnTo>
                      <a:pt x="368" y="1354"/>
                    </a:lnTo>
                    <a:lnTo>
                      <a:pt x="337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46"/>
                    </a:lnTo>
                    <a:lnTo>
                      <a:pt x="322" y="1246"/>
                    </a:lnTo>
                    <a:lnTo>
                      <a:pt x="368" y="1262"/>
                    </a:lnTo>
                    <a:lnTo>
                      <a:pt x="414" y="1262"/>
                    </a:lnTo>
                    <a:lnTo>
                      <a:pt x="414" y="1231"/>
                    </a:lnTo>
                    <a:lnTo>
                      <a:pt x="430" y="1216"/>
                    </a:lnTo>
                    <a:lnTo>
                      <a:pt x="430" y="893"/>
                    </a:lnTo>
                    <a:lnTo>
                      <a:pt x="276" y="939"/>
                    </a:lnTo>
                    <a:lnTo>
                      <a:pt x="169" y="954"/>
                    </a:lnTo>
                    <a:lnTo>
                      <a:pt x="107" y="970"/>
                    </a:lnTo>
                    <a:lnTo>
                      <a:pt x="107" y="954"/>
                    </a:lnTo>
                    <a:lnTo>
                      <a:pt x="77" y="954"/>
                    </a:lnTo>
                    <a:lnTo>
                      <a:pt x="31" y="939"/>
                    </a:lnTo>
                    <a:lnTo>
                      <a:pt x="15" y="908"/>
                    </a:lnTo>
                    <a:lnTo>
                      <a:pt x="0" y="893"/>
                    </a:lnTo>
                    <a:lnTo>
                      <a:pt x="0" y="877"/>
                    </a:lnTo>
                    <a:lnTo>
                      <a:pt x="31" y="877"/>
                    </a:lnTo>
                    <a:lnTo>
                      <a:pt x="199" y="862"/>
                    </a:lnTo>
                    <a:lnTo>
                      <a:pt x="445" y="816"/>
                    </a:lnTo>
                    <a:lnTo>
                      <a:pt x="445" y="785"/>
                    </a:lnTo>
                    <a:lnTo>
                      <a:pt x="414" y="723"/>
                    </a:lnTo>
                    <a:lnTo>
                      <a:pt x="414" y="708"/>
                    </a:lnTo>
                    <a:close/>
                    <a:moveTo>
                      <a:pt x="307" y="400"/>
                    </a:moveTo>
                    <a:lnTo>
                      <a:pt x="322" y="400"/>
                    </a:lnTo>
                    <a:lnTo>
                      <a:pt x="353" y="416"/>
                    </a:lnTo>
                    <a:lnTo>
                      <a:pt x="399" y="462"/>
                    </a:lnTo>
                    <a:lnTo>
                      <a:pt x="384" y="477"/>
                    </a:lnTo>
                    <a:lnTo>
                      <a:pt x="322" y="554"/>
                    </a:lnTo>
                    <a:lnTo>
                      <a:pt x="353" y="570"/>
                    </a:lnTo>
                    <a:lnTo>
                      <a:pt x="384" y="570"/>
                    </a:lnTo>
                    <a:lnTo>
                      <a:pt x="430" y="616"/>
                    </a:lnTo>
                    <a:lnTo>
                      <a:pt x="430" y="662"/>
                    </a:lnTo>
                    <a:lnTo>
                      <a:pt x="384" y="662"/>
                    </a:lnTo>
                    <a:lnTo>
                      <a:pt x="353" y="646"/>
                    </a:lnTo>
                    <a:lnTo>
                      <a:pt x="337" y="616"/>
                    </a:lnTo>
                    <a:lnTo>
                      <a:pt x="307" y="585"/>
                    </a:lnTo>
                    <a:lnTo>
                      <a:pt x="138" y="754"/>
                    </a:lnTo>
                    <a:lnTo>
                      <a:pt x="123" y="754"/>
                    </a:lnTo>
                    <a:lnTo>
                      <a:pt x="107" y="770"/>
                    </a:lnTo>
                    <a:lnTo>
                      <a:pt x="92" y="770"/>
                    </a:lnTo>
                    <a:lnTo>
                      <a:pt x="92" y="754"/>
                    </a:lnTo>
                    <a:lnTo>
                      <a:pt x="138" y="708"/>
                    </a:lnTo>
                    <a:lnTo>
                      <a:pt x="245" y="570"/>
                    </a:lnTo>
                    <a:lnTo>
                      <a:pt x="276" y="446"/>
                    </a:lnTo>
                    <a:lnTo>
                      <a:pt x="276" y="416"/>
                    </a:lnTo>
                    <a:lnTo>
                      <a:pt x="291" y="416"/>
                    </a:lnTo>
                    <a:lnTo>
                      <a:pt x="307" y="400"/>
                    </a:lnTo>
                    <a:close/>
                    <a:moveTo>
                      <a:pt x="598" y="354"/>
                    </a:moveTo>
                    <a:lnTo>
                      <a:pt x="614" y="354"/>
                    </a:lnTo>
                    <a:lnTo>
                      <a:pt x="675" y="385"/>
                    </a:lnTo>
                    <a:lnTo>
                      <a:pt x="690" y="416"/>
                    </a:lnTo>
                    <a:lnTo>
                      <a:pt x="675" y="431"/>
                    </a:lnTo>
                    <a:lnTo>
                      <a:pt x="660" y="477"/>
                    </a:lnTo>
                    <a:lnTo>
                      <a:pt x="629" y="523"/>
                    </a:lnTo>
                    <a:lnTo>
                      <a:pt x="675" y="539"/>
                    </a:lnTo>
                    <a:lnTo>
                      <a:pt x="706" y="539"/>
                    </a:lnTo>
                    <a:lnTo>
                      <a:pt x="721" y="554"/>
                    </a:lnTo>
                    <a:lnTo>
                      <a:pt x="736" y="585"/>
                    </a:lnTo>
                    <a:lnTo>
                      <a:pt x="736" y="616"/>
                    </a:lnTo>
                    <a:lnTo>
                      <a:pt x="706" y="616"/>
                    </a:lnTo>
                    <a:lnTo>
                      <a:pt x="675" y="600"/>
                    </a:lnTo>
                    <a:lnTo>
                      <a:pt x="614" y="539"/>
                    </a:lnTo>
                    <a:lnTo>
                      <a:pt x="583" y="585"/>
                    </a:lnTo>
                    <a:lnTo>
                      <a:pt x="552" y="616"/>
                    </a:lnTo>
                    <a:lnTo>
                      <a:pt x="522" y="631"/>
                    </a:lnTo>
                    <a:lnTo>
                      <a:pt x="506" y="646"/>
                    </a:lnTo>
                    <a:lnTo>
                      <a:pt x="506" y="631"/>
                    </a:lnTo>
                    <a:lnTo>
                      <a:pt x="537" y="585"/>
                    </a:lnTo>
                    <a:lnTo>
                      <a:pt x="583" y="493"/>
                    </a:lnTo>
                    <a:lnTo>
                      <a:pt x="598" y="400"/>
                    </a:lnTo>
                    <a:lnTo>
                      <a:pt x="598" y="354"/>
                    </a:lnTo>
                    <a:close/>
                    <a:moveTo>
                      <a:pt x="690" y="216"/>
                    </a:moveTo>
                    <a:lnTo>
                      <a:pt x="736" y="231"/>
                    </a:lnTo>
                    <a:lnTo>
                      <a:pt x="767" y="246"/>
                    </a:lnTo>
                    <a:lnTo>
                      <a:pt x="767" y="277"/>
                    </a:lnTo>
                    <a:lnTo>
                      <a:pt x="629" y="323"/>
                    </a:lnTo>
                    <a:lnTo>
                      <a:pt x="414" y="354"/>
                    </a:lnTo>
                    <a:lnTo>
                      <a:pt x="337" y="370"/>
                    </a:lnTo>
                    <a:lnTo>
                      <a:pt x="291" y="370"/>
                    </a:lnTo>
                    <a:lnTo>
                      <a:pt x="276" y="354"/>
                    </a:lnTo>
                    <a:lnTo>
                      <a:pt x="261" y="354"/>
                    </a:lnTo>
                    <a:lnTo>
                      <a:pt x="230" y="323"/>
                    </a:lnTo>
                    <a:lnTo>
                      <a:pt x="245" y="308"/>
                    </a:lnTo>
                    <a:lnTo>
                      <a:pt x="261" y="308"/>
                    </a:lnTo>
                    <a:lnTo>
                      <a:pt x="445" y="277"/>
                    </a:lnTo>
                    <a:lnTo>
                      <a:pt x="552" y="246"/>
                    </a:lnTo>
                    <a:lnTo>
                      <a:pt x="629" y="231"/>
                    </a:lnTo>
                    <a:lnTo>
                      <a:pt x="690" y="216"/>
                    </a:lnTo>
                    <a:close/>
                    <a:moveTo>
                      <a:pt x="1105" y="185"/>
                    </a:moveTo>
                    <a:lnTo>
                      <a:pt x="1151" y="185"/>
                    </a:lnTo>
                    <a:lnTo>
                      <a:pt x="1182" y="200"/>
                    </a:lnTo>
                    <a:lnTo>
                      <a:pt x="1228" y="216"/>
                    </a:lnTo>
                    <a:lnTo>
                      <a:pt x="1258" y="231"/>
                    </a:lnTo>
                    <a:lnTo>
                      <a:pt x="1274" y="262"/>
                    </a:lnTo>
                    <a:lnTo>
                      <a:pt x="1304" y="293"/>
                    </a:lnTo>
                    <a:lnTo>
                      <a:pt x="1304" y="323"/>
                    </a:lnTo>
                    <a:lnTo>
                      <a:pt x="1289" y="339"/>
                    </a:lnTo>
                    <a:lnTo>
                      <a:pt x="1258" y="339"/>
                    </a:lnTo>
                    <a:lnTo>
                      <a:pt x="1243" y="323"/>
                    </a:lnTo>
                    <a:lnTo>
                      <a:pt x="1197" y="293"/>
                    </a:lnTo>
                    <a:lnTo>
                      <a:pt x="1151" y="246"/>
                    </a:lnTo>
                    <a:lnTo>
                      <a:pt x="1120" y="246"/>
                    </a:lnTo>
                    <a:lnTo>
                      <a:pt x="1120" y="231"/>
                    </a:lnTo>
                    <a:lnTo>
                      <a:pt x="1105" y="216"/>
                    </a:lnTo>
                    <a:lnTo>
                      <a:pt x="1105" y="185"/>
                    </a:lnTo>
                    <a:close/>
                    <a:moveTo>
                      <a:pt x="951" y="46"/>
                    </a:moveTo>
                    <a:lnTo>
                      <a:pt x="997" y="46"/>
                    </a:lnTo>
                    <a:lnTo>
                      <a:pt x="1013" y="62"/>
                    </a:lnTo>
                    <a:lnTo>
                      <a:pt x="1043" y="62"/>
                    </a:lnTo>
                    <a:lnTo>
                      <a:pt x="1105" y="123"/>
                    </a:lnTo>
                    <a:lnTo>
                      <a:pt x="1074" y="185"/>
                    </a:lnTo>
                    <a:lnTo>
                      <a:pt x="1059" y="200"/>
                    </a:lnTo>
                    <a:lnTo>
                      <a:pt x="1043" y="246"/>
                    </a:lnTo>
                    <a:lnTo>
                      <a:pt x="1013" y="308"/>
                    </a:lnTo>
                    <a:lnTo>
                      <a:pt x="967" y="416"/>
                    </a:lnTo>
                    <a:lnTo>
                      <a:pt x="875" y="585"/>
                    </a:lnTo>
                    <a:lnTo>
                      <a:pt x="936" y="646"/>
                    </a:lnTo>
                    <a:lnTo>
                      <a:pt x="951" y="677"/>
                    </a:lnTo>
                    <a:lnTo>
                      <a:pt x="951" y="723"/>
                    </a:lnTo>
                    <a:lnTo>
                      <a:pt x="936" y="770"/>
                    </a:lnTo>
                    <a:lnTo>
                      <a:pt x="936" y="1170"/>
                    </a:lnTo>
                    <a:lnTo>
                      <a:pt x="1013" y="1154"/>
                    </a:lnTo>
                    <a:lnTo>
                      <a:pt x="1074" y="1154"/>
                    </a:lnTo>
                    <a:lnTo>
                      <a:pt x="1151" y="1139"/>
                    </a:lnTo>
                    <a:lnTo>
                      <a:pt x="1151" y="985"/>
                    </a:lnTo>
                    <a:lnTo>
                      <a:pt x="1074" y="985"/>
                    </a:lnTo>
                    <a:lnTo>
                      <a:pt x="1043" y="970"/>
                    </a:lnTo>
                    <a:lnTo>
                      <a:pt x="1028" y="954"/>
                    </a:lnTo>
                    <a:lnTo>
                      <a:pt x="1013" y="954"/>
                    </a:lnTo>
                    <a:lnTo>
                      <a:pt x="997" y="923"/>
                    </a:lnTo>
                    <a:lnTo>
                      <a:pt x="1013" y="908"/>
                    </a:lnTo>
                    <a:lnTo>
                      <a:pt x="1043" y="908"/>
                    </a:lnTo>
                    <a:lnTo>
                      <a:pt x="1089" y="893"/>
                    </a:lnTo>
                    <a:lnTo>
                      <a:pt x="1151" y="893"/>
                    </a:lnTo>
                    <a:lnTo>
                      <a:pt x="1151" y="739"/>
                    </a:lnTo>
                    <a:lnTo>
                      <a:pt x="1135" y="739"/>
                    </a:lnTo>
                    <a:lnTo>
                      <a:pt x="1105" y="754"/>
                    </a:lnTo>
                    <a:lnTo>
                      <a:pt x="1059" y="754"/>
                    </a:lnTo>
                    <a:lnTo>
                      <a:pt x="1028" y="739"/>
                    </a:lnTo>
                    <a:lnTo>
                      <a:pt x="1013" y="739"/>
                    </a:lnTo>
                    <a:lnTo>
                      <a:pt x="997" y="723"/>
                    </a:lnTo>
                    <a:lnTo>
                      <a:pt x="1013" y="708"/>
                    </a:lnTo>
                    <a:lnTo>
                      <a:pt x="1043" y="708"/>
                    </a:lnTo>
                    <a:lnTo>
                      <a:pt x="1089" y="693"/>
                    </a:lnTo>
                    <a:lnTo>
                      <a:pt x="1151" y="677"/>
                    </a:lnTo>
                    <a:lnTo>
                      <a:pt x="1151" y="631"/>
                    </a:lnTo>
                    <a:lnTo>
                      <a:pt x="1135" y="585"/>
                    </a:lnTo>
                    <a:lnTo>
                      <a:pt x="1135" y="554"/>
                    </a:lnTo>
                    <a:lnTo>
                      <a:pt x="1120" y="523"/>
                    </a:lnTo>
                    <a:lnTo>
                      <a:pt x="1089" y="523"/>
                    </a:lnTo>
                    <a:lnTo>
                      <a:pt x="1074" y="539"/>
                    </a:lnTo>
                    <a:lnTo>
                      <a:pt x="1028" y="539"/>
                    </a:lnTo>
                    <a:lnTo>
                      <a:pt x="997" y="523"/>
                    </a:lnTo>
                    <a:lnTo>
                      <a:pt x="982" y="523"/>
                    </a:lnTo>
                    <a:lnTo>
                      <a:pt x="967" y="508"/>
                    </a:lnTo>
                    <a:lnTo>
                      <a:pt x="982" y="493"/>
                    </a:lnTo>
                    <a:lnTo>
                      <a:pt x="997" y="493"/>
                    </a:lnTo>
                    <a:lnTo>
                      <a:pt x="1182" y="446"/>
                    </a:lnTo>
                    <a:lnTo>
                      <a:pt x="1320" y="400"/>
                    </a:lnTo>
                    <a:lnTo>
                      <a:pt x="1412" y="385"/>
                    </a:lnTo>
                    <a:lnTo>
                      <a:pt x="1442" y="385"/>
                    </a:lnTo>
                    <a:lnTo>
                      <a:pt x="1473" y="416"/>
                    </a:lnTo>
                    <a:lnTo>
                      <a:pt x="1473" y="431"/>
                    </a:lnTo>
                    <a:lnTo>
                      <a:pt x="1442" y="446"/>
                    </a:lnTo>
                    <a:lnTo>
                      <a:pt x="1366" y="477"/>
                    </a:lnTo>
                    <a:lnTo>
                      <a:pt x="1212" y="523"/>
                    </a:lnTo>
                    <a:lnTo>
                      <a:pt x="1243" y="539"/>
                    </a:lnTo>
                    <a:lnTo>
                      <a:pt x="1258" y="554"/>
                    </a:lnTo>
                    <a:lnTo>
                      <a:pt x="1258" y="662"/>
                    </a:lnTo>
                    <a:lnTo>
                      <a:pt x="1320" y="646"/>
                    </a:lnTo>
                    <a:lnTo>
                      <a:pt x="1366" y="631"/>
                    </a:lnTo>
                    <a:lnTo>
                      <a:pt x="1427" y="631"/>
                    </a:lnTo>
                    <a:lnTo>
                      <a:pt x="1458" y="662"/>
                    </a:lnTo>
                    <a:lnTo>
                      <a:pt x="1458" y="677"/>
                    </a:lnTo>
                    <a:lnTo>
                      <a:pt x="1442" y="693"/>
                    </a:lnTo>
                    <a:lnTo>
                      <a:pt x="1427" y="693"/>
                    </a:lnTo>
                    <a:lnTo>
                      <a:pt x="1335" y="723"/>
                    </a:lnTo>
                    <a:lnTo>
                      <a:pt x="1274" y="739"/>
                    </a:lnTo>
                    <a:lnTo>
                      <a:pt x="1274" y="893"/>
                    </a:lnTo>
                    <a:lnTo>
                      <a:pt x="1366" y="862"/>
                    </a:lnTo>
                    <a:lnTo>
                      <a:pt x="1381" y="862"/>
                    </a:lnTo>
                    <a:lnTo>
                      <a:pt x="1396" y="846"/>
                    </a:lnTo>
                    <a:lnTo>
                      <a:pt x="1458" y="846"/>
                    </a:lnTo>
                    <a:lnTo>
                      <a:pt x="1473" y="862"/>
                    </a:lnTo>
                    <a:lnTo>
                      <a:pt x="1488" y="862"/>
                    </a:lnTo>
                    <a:lnTo>
                      <a:pt x="1504" y="877"/>
                    </a:lnTo>
                    <a:lnTo>
                      <a:pt x="1504" y="893"/>
                    </a:lnTo>
                    <a:lnTo>
                      <a:pt x="1488" y="908"/>
                    </a:lnTo>
                    <a:lnTo>
                      <a:pt x="1458" y="908"/>
                    </a:lnTo>
                    <a:lnTo>
                      <a:pt x="1412" y="923"/>
                    </a:lnTo>
                    <a:lnTo>
                      <a:pt x="1350" y="939"/>
                    </a:lnTo>
                    <a:lnTo>
                      <a:pt x="1274" y="954"/>
                    </a:lnTo>
                    <a:lnTo>
                      <a:pt x="1274" y="1123"/>
                    </a:lnTo>
                    <a:lnTo>
                      <a:pt x="1304" y="1123"/>
                    </a:lnTo>
                    <a:lnTo>
                      <a:pt x="1396" y="1093"/>
                    </a:lnTo>
                    <a:lnTo>
                      <a:pt x="1473" y="1077"/>
                    </a:lnTo>
                    <a:lnTo>
                      <a:pt x="1565" y="1077"/>
                    </a:lnTo>
                    <a:lnTo>
                      <a:pt x="1611" y="1093"/>
                    </a:lnTo>
                    <a:lnTo>
                      <a:pt x="1642" y="1108"/>
                    </a:lnTo>
                    <a:lnTo>
                      <a:pt x="1657" y="1139"/>
                    </a:lnTo>
                    <a:lnTo>
                      <a:pt x="1673" y="1154"/>
                    </a:lnTo>
                    <a:lnTo>
                      <a:pt x="1673" y="1170"/>
                    </a:lnTo>
                    <a:lnTo>
                      <a:pt x="1627" y="1170"/>
                    </a:lnTo>
                    <a:lnTo>
                      <a:pt x="1304" y="1185"/>
                    </a:lnTo>
                    <a:lnTo>
                      <a:pt x="1059" y="1216"/>
                    </a:lnTo>
                    <a:lnTo>
                      <a:pt x="997" y="1216"/>
                    </a:lnTo>
                    <a:lnTo>
                      <a:pt x="967" y="1200"/>
                    </a:lnTo>
                    <a:lnTo>
                      <a:pt x="967" y="1446"/>
                    </a:lnTo>
                    <a:lnTo>
                      <a:pt x="936" y="1508"/>
                    </a:lnTo>
                    <a:lnTo>
                      <a:pt x="905" y="1539"/>
                    </a:lnTo>
                    <a:lnTo>
                      <a:pt x="890" y="1539"/>
                    </a:lnTo>
                    <a:lnTo>
                      <a:pt x="875" y="1523"/>
                    </a:lnTo>
                    <a:lnTo>
                      <a:pt x="844" y="1477"/>
                    </a:lnTo>
                    <a:lnTo>
                      <a:pt x="829" y="1431"/>
                    </a:lnTo>
                    <a:lnTo>
                      <a:pt x="829" y="1400"/>
                    </a:lnTo>
                    <a:lnTo>
                      <a:pt x="875" y="1170"/>
                    </a:lnTo>
                    <a:lnTo>
                      <a:pt x="890" y="954"/>
                    </a:lnTo>
                    <a:lnTo>
                      <a:pt x="890" y="800"/>
                    </a:lnTo>
                    <a:lnTo>
                      <a:pt x="875" y="708"/>
                    </a:lnTo>
                    <a:lnTo>
                      <a:pt x="844" y="662"/>
                    </a:lnTo>
                    <a:lnTo>
                      <a:pt x="813" y="693"/>
                    </a:lnTo>
                    <a:lnTo>
                      <a:pt x="798" y="723"/>
                    </a:lnTo>
                    <a:lnTo>
                      <a:pt x="767" y="739"/>
                    </a:lnTo>
                    <a:lnTo>
                      <a:pt x="752" y="739"/>
                    </a:lnTo>
                    <a:lnTo>
                      <a:pt x="752" y="723"/>
                    </a:lnTo>
                    <a:lnTo>
                      <a:pt x="767" y="693"/>
                    </a:lnTo>
                    <a:lnTo>
                      <a:pt x="798" y="616"/>
                    </a:lnTo>
                    <a:lnTo>
                      <a:pt x="844" y="508"/>
                    </a:lnTo>
                    <a:lnTo>
                      <a:pt x="905" y="370"/>
                    </a:lnTo>
                    <a:lnTo>
                      <a:pt x="936" y="262"/>
                    </a:lnTo>
                    <a:lnTo>
                      <a:pt x="951" y="154"/>
                    </a:lnTo>
                    <a:lnTo>
                      <a:pt x="951" y="123"/>
                    </a:lnTo>
                    <a:lnTo>
                      <a:pt x="936" y="93"/>
                    </a:lnTo>
                    <a:lnTo>
                      <a:pt x="936" y="62"/>
                    </a:lnTo>
                    <a:lnTo>
                      <a:pt x="951" y="46"/>
                    </a:lnTo>
                    <a:close/>
                    <a:moveTo>
                      <a:pt x="399" y="0"/>
                    </a:moveTo>
                    <a:lnTo>
                      <a:pt x="506" y="0"/>
                    </a:lnTo>
                    <a:lnTo>
                      <a:pt x="568" y="31"/>
                    </a:lnTo>
                    <a:lnTo>
                      <a:pt x="598" y="62"/>
                    </a:lnTo>
                    <a:lnTo>
                      <a:pt x="614" y="108"/>
                    </a:lnTo>
                    <a:lnTo>
                      <a:pt x="614" y="154"/>
                    </a:lnTo>
                    <a:lnTo>
                      <a:pt x="598" y="170"/>
                    </a:lnTo>
                    <a:lnTo>
                      <a:pt x="552" y="170"/>
                    </a:lnTo>
                    <a:lnTo>
                      <a:pt x="537" y="154"/>
                    </a:lnTo>
                    <a:lnTo>
                      <a:pt x="445" y="77"/>
                    </a:lnTo>
                    <a:lnTo>
                      <a:pt x="414" y="46"/>
                    </a:lnTo>
                    <a:lnTo>
                      <a:pt x="384" y="31"/>
                    </a:lnTo>
                    <a:lnTo>
                      <a:pt x="384" y="16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0" name="Freeform 36"/>
              <p:cNvSpPr>
                <a:spLocks noEditPoints="1"/>
              </p:cNvSpPr>
              <p:nvPr/>
            </p:nvSpPr>
            <p:spPr bwMode="auto">
              <a:xfrm>
                <a:off x="22976" y="6206"/>
                <a:ext cx="1627" cy="1569"/>
              </a:xfrm>
              <a:custGeom>
                <a:avLst/>
                <a:gdLst/>
                <a:ahLst/>
                <a:cxnLst>
                  <a:cxn ang="0">
                    <a:pos x="1167" y="938"/>
                  </a:cxn>
                  <a:cxn ang="0">
                    <a:pos x="1121" y="1046"/>
                  </a:cxn>
                  <a:cxn ang="0">
                    <a:pos x="1289" y="1415"/>
                  </a:cxn>
                  <a:cxn ang="0">
                    <a:pos x="1581" y="1523"/>
                  </a:cxn>
                  <a:cxn ang="0">
                    <a:pos x="1213" y="1554"/>
                  </a:cxn>
                  <a:cxn ang="0">
                    <a:pos x="783" y="1400"/>
                  </a:cxn>
                  <a:cxn ang="0">
                    <a:pos x="369" y="1507"/>
                  </a:cxn>
                  <a:cxn ang="0">
                    <a:pos x="676" y="1384"/>
                  </a:cxn>
                  <a:cxn ang="0">
                    <a:pos x="614" y="1107"/>
                  </a:cxn>
                  <a:cxn ang="0">
                    <a:pos x="645" y="1061"/>
                  </a:cxn>
                  <a:cxn ang="0">
                    <a:pos x="937" y="1154"/>
                  </a:cxn>
                  <a:cxn ang="0">
                    <a:pos x="967" y="969"/>
                  </a:cxn>
                  <a:cxn ang="0">
                    <a:pos x="691" y="1015"/>
                  </a:cxn>
                  <a:cxn ang="0">
                    <a:pos x="676" y="954"/>
                  </a:cxn>
                  <a:cxn ang="0">
                    <a:pos x="983" y="600"/>
                  </a:cxn>
                  <a:cxn ang="0">
                    <a:pos x="798" y="738"/>
                  </a:cxn>
                  <a:cxn ang="0">
                    <a:pos x="967" y="677"/>
                  </a:cxn>
                  <a:cxn ang="0">
                    <a:pos x="1044" y="307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7"/>
                  </a:cxn>
                  <a:cxn ang="0">
                    <a:pos x="1090" y="569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8" y="861"/>
                  </a:cxn>
                  <a:cxn ang="0">
                    <a:pos x="722" y="800"/>
                  </a:cxn>
                  <a:cxn ang="0">
                    <a:pos x="599" y="661"/>
                  </a:cxn>
                  <a:cxn ang="0">
                    <a:pos x="461" y="646"/>
                  </a:cxn>
                  <a:cxn ang="0">
                    <a:pos x="676" y="523"/>
                  </a:cxn>
                  <a:cxn ang="0">
                    <a:pos x="676" y="384"/>
                  </a:cxn>
                  <a:cxn ang="0">
                    <a:pos x="752" y="415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7" y="169"/>
                  </a:cxn>
                  <a:cxn ang="0">
                    <a:pos x="1289" y="231"/>
                  </a:cxn>
                  <a:cxn ang="0">
                    <a:pos x="890" y="307"/>
                  </a:cxn>
                  <a:cxn ang="0">
                    <a:pos x="461" y="384"/>
                  </a:cxn>
                  <a:cxn ang="0">
                    <a:pos x="399" y="800"/>
                  </a:cxn>
                  <a:cxn ang="0">
                    <a:pos x="231" y="1261"/>
                  </a:cxn>
                  <a:cxn ang="0">
                    <a:pos x="16" y="1492"/>
                  </a:cxn>
                  <a:cxn ang="0">
                    <a:pos x="77" y="1338"/>
                  </a:cxn>
                  <a:cxn ang="0">
                    <a:pos x="277" y="861"/>
                  </a:cxn>
                  <a:cxn ang="0">
                    <a:pos x="338" y="354"/>
                  </a:cxn>
                  <a:cxn ang="0">
                    <a:pos x="353" y="246"/>
                  </a:cxn>
                  <a:cxn ang="0">
                    <a:pos x="1059" y="184"/>
                  </a:cxn>
                  <a:cxn ang="0">
                    <a:pos x="875" y="15"/>
                  </a:cxn>
                  <a:cxn ang="0">
                    <a:pos x="967" y="169"/>
                  </a:cxn>
                  <a:cxn ang="0">
                    <a:pos x="844" y="138"/>
                  </a:cxn>
                </a:cxnLst>
                <a:rect l="0" t="0" r="r" b="b"/>
                <a:pathLst>
                  <a:path w="1627" h="1569">
                    <a:moveTo>
                      <a:pt x="1059" y="877"/>
                    </a:moveTo>
                    <a:lnTo>
                      <a:pt x="1090" y="877"/>
                    </a:lnTo>
                    <a:lnTo>
                      <a:pt x="1151" y="907"/>
                    </a:lnTo>
                    <a:lnTo>
                      <a:pt x="1167" y="938"/>
                    </a:lnTo>
                    <a:lnTo>
                      <a:pt x="1182" y="954"/>
                    </a:lnTo>
                    <a:lnTo>
                      <a:pt x="1182" y="969"/>
                    </a:lnTo>
                    <a:lnTo>
                      <a:pt x="1167" y="984"/>
                    </a:lnTo>
                    <a:lnTo>
                      <a:pt x="1121" y="1046"/>
                    </a:lnTo>
                    <a:lnTo>
                      <a:pt x="1059" y="1138"/>
                    </a:lnTo>
                    <a:lnTo>
                      <a:pt x="967" y="1261"/>
                    </a:lnTo>
                    <a:lnTo>
                      <a:pt x="1136" y="1354"/>
                    </a:lnTo>
                    <a:lnTo>
                      <a:pt x="1289" y="1415"/>
                    </a:lnTo>
                    <a:lnTo>
                      <a:pt x="1382" y="1431"/>
                    </a:lnTo>
                    <a:lnTo>
                      <a:pt x="1489" y="1446"/>
                    </a:lnTo>
                    <a:lnTo>
                      <a:pt x="1627" y="1492"/>
                    </a:lnTo>
                    <a:lnTo>
                      <a:pt x="1581" y="1523"/>
                    </a:lnTo>
                    <a:lnTo>
                      <a:pt x="1336" y="1554"/>
                    </a:lnTo>
                    <a:lnTo>
                      <a:pt x="1259" y="1569"/>
                    </a:lnTo>
                    <a:lnTo>
                      <a:pt x="1228" y="1569"/>
                    </a:lnTo>
                    <a:lnTo>
                      <a:pt x="1213" y="1554"/>
                    </a:lnTo>
                    <a:lnTo>
                      <a:pt x="1182" y="1538"/>
                    </a:lnTo>
                    <a:lnTo>
                      <a:pt x="967" y="1384"/>
                    </a:lnTo>
                    <a:lnTo>
                      <a:pt x="906" y="1307"/>
                    </a:lnTo>
                    <a:lnTo>
                      <a:pt x="783" y="1400"/>
                    </a:lnTo>
                    <a:lnTo>
                      <a:pt x="614" y="1446"/>
                    </a:lnTo>
                    <a:lnTo>
                      <a:pt x="445" y="1477"/>
                    </a:lnTo>
                    <a:lnTo>
                      <a:pt x="430" y="1507"/>
                    </a:lnTo>
                    <a:lnTo>
                      <a:pt x="369" y="1507"/>
                    </a:lnTo>
                    <a:lnTo>
                      <a:pt x="369" y="1492"/>
                    </a:lnTo>
                    <a:lnTo>
                      <a:pt x="415" y="1477"/>
                    </a:lnTo>
                    <a:lnTo>
                      <a:pt x="522" y="1446"/>
                    </a:lnTo>
                    <a:lnTo>
                      <a:pt x="676" y="1384"/>
                    </a:lnTo>
                    <a:lnTo>
                      <a:pt x="829" y="1277"/>
                    </a:lnTo>
                    <a:lnTo>
                      <a:pt x="722" y="1184"/>
                    </a:lnTo>
                    <a:lnTo>
                      <a:pt x="660" y="1138"/>
                    </a:lnTo>
                    <a:lnTo>
                      <a:pt x="614" y="1107"/>
                    </a:lnTo>
                    <a:lnTo>
                      <a:pt x="584" y="1092"/>
                    </a:lnTo>
                    <a:lnTo>
                      <a:pt x="584" y="1077"/>
                    </a:lnTo>
                    <a:lnTo>
                      <a:pt x="599" y="1061"/>
                    </a:lnTo>
                    <a:lnTo>
                      <a:pt x="645" y="1061"/>
                    </a:lnTo>
                    <a:lnTo>
                      <a:pt x="706" y="1077"/>
                    </a:lnTo>
                    <a:lnTo>
                      <a:pt x="783" y="1123"/>
                    </a:lnTo>
                    <a:lnTo>
                      <a:pt x="890" y="1215"/>
                    </a:lnTo>
                    <a:lnTo>
                      <a:pt x="937" y="1154"/>
                    </a:lnTo>
                    <a:lnTo>
                      <a:pt x="967" y="1092"/>
                    </a:lnTo>
                    <a:lnTo>
                      <a:pt x="983" y="1015"/>
                    </a:lnTo>
                    <a:lnTo>
                      <a:pt x="983" y="984"/>
                    </a:lnTo>
                    <a:lnTo>
                      <a:pt x="967" y="969"/>
                    </a:lnTo>
                    <a:lnTo>
                      <a:pt x="921" y="969"/>
                    </a:lnTo>
                    <a:lnTo>
                      <a:pt x="860" y="984"/>
                    </a:lnTo>
                    <a:lnTo>
                      <a:pt x="798" y="1015"/>
                    </a:lnTo>
                    <a:lnTo>
                      <a:pt x="691" y="1015"/>
                    </a:lnTo>
                    <a:lnTo>
                      <a:pt x="630" y="984"/>
                    </a:lnTo>
                    <a:lnTo>
                      <a:pt x="630" y="969"/>
                    </a:lnTo>
                    <a:lnTo>
                      <a:pt x="645" y="954"/>
                    </a:lnTo>
                    <a:lnTo>
                      <a:pt x="676" y="954"/>
                    </a:lnTo>
                    <a:lnTo>
                      <a:pt x="844" y="923"/>
                    </a:lnTo>
                    <a:lnTo>
                      <a:pt x="983" y="892"/>
                    </a:lnTo>
                    <a:lnTo>
                      <a:pt x="1059" y="877"/>
                    </a:lnTo>
                    <a:close/>
                    <a:moveTo>
                      <a:pt x="983" y="600"/>
                    </a:moveTo>
                    <a:lnTo>
                      <a:pt x="829" y="631"/>
                    </a:lnTo>
                    <a:lnTo>
                      <a:pt x="783" y="631"/>
                    </a:lnTo>
                    <a:lnTo>
                      <a:pt x="783" y="692"/>
                    </a:lnTo>
                    <a:lnTo>
                      <a:pt x="798" y="738"/>
                    </a:lnTo>
                    <a:lnTo>
                      <a:pt x="798" y="769"/>
                    </a:lnTo>
                    <a:lnTo>
                      <a:pt x="875" y="738"/>
                    </a:lnTo>
                    <a:lnTo>
                      <a:pt x="967" y="723"/>
                    </a:lnTo>
                    <a:lnTo>
                      <a:pt x="967" y="677"/>
                    </a:lnTo>
                    <a:lnTo>
                      <a:pt x="983" y="631"/>
                    </a:lnTo>
                    <a:lnTo>
                      <a:pt x="983" y="600"/>
                    </a:lnTo>
                    <a:close/>
                    <a:moveTo>
                      <a:pt x="998" y="307"/>
                    </a:moveTo>
                    <a:lnTo>
                      <a:pt x="1044" y="307"/>
                    </a:lnTo>
                    <a:lnTo>
                      <a:pt x="1105" y="338"/>
                    </a:lnTo>
                    <a:lnTo>
                      <a:pt x="1121" y="354"/>
                    </a:lnTo>
                    <a:lnTo>
                      <a:pt x="1136" y="384"/>
                    </a:lnTo>
                    <a:lnTo>
                      <a:pt x="1136" y="400"/>
                    </a:lnTo>
                    <a:lnTo>
                      <a:pt x="1105" y="492"/>
                    </a:lnTo>
                    <a:lnTo>
                      <a:pt x="1121" y="492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3" y="461"/>
                    </a:lnTo>
                    <a:lnTo>
                      <a:pt x="1305" y="461"/>
                    </a:lnTo>
                    <a:lnTo>
                      <a:pt x="1336" y="492"/>
                    </a:lnTo>
                    <a:lnTo>
                      <a:pt x="1366" y="507"/>
                    </a:lnTo>
                    <a:lnTo>
                      <a:pt x="1382" y="538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69"/>
                    </a:lnTo>
                    <a:lnTo>
                      <a:pt x="1075" y="631"/>
                    </a:lnTo>
                    <a:lnTo>
                      <a:pt x="1059" y="707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69"/>
                    </a:lnTo>
                    <a:lnTo>
                      <a:pt x="1090" y="769"/>
                    </a:lnTo>
                    <a:lnTo>
                      <a:pt x="937" y="784"/>
                    </a:lnTo>
                    <a:lnTo>
                      <a:pt x="844" y="800"/>
                    </a:lnTo>
                    <a:lnTo>
                      <a:pt x="814" y="815"/>
                    </a:lnTo>
                    <a:lnTo>
                      <a:pt x="798" y="815"/>
                    </a:lnTo>
                    <a:lnTo>
                      <a:pt x="783" y="831"/>
                    </a:lnTo>
                    <a:lnTo>
                      <a:pt x="768" y="861"/>
                    </a:lnTo>
                    <a:lnTo>
                      <a:pt x="768" y="877"/>
                    </a:lnTo>
                    <a:lnTo>
                      <a:pt x="752" y="877"/>
                    </a:lnTo>
                    <a:lnTo>
                      <a:pt x="737" y="846"/>
                    </a:lnTo>
                    <a:lnTo>
                      <a:pt x="722" y="800"/>
                    </a:lnTo>
                    <a:lnTo>
                      <a:pt x="706" y="738"/>
                    </a:lnTo>
                    <a:lnTo>
                      <a:pt x="691" y="646"/>
                    </a:lnTo>
                    <a:lnTo>
                      <a:pt x="630" y="661"/>
                    </a:lnTo>
                    <a:lnTo>
                      <a:pt x="599" y="661"/>
                    </a:lnTo>
                    <a:lnTo>
                      <a:pt x="568" y="677"/>
                    </a:lnTo>
                    <a:lnTo>
                      <a:pt x="507" y="677"/>
                    </a:lnTo>
                    <a:lnTo>
                      <a:pt x="491" y="661"/>
                    </a:lnTo>
                    <a:lnTo>
                      <a:pt x="461" y="646"/>
                    </a:lnTo>
                    <a:lnTo>
                      <a:pt x="461" y="631"/>
                    </a:lnTo>
                    <a:lnTo>
                      <a:pt x="476" y="631"/>
                    </a:lnTo>
                    <a:lnTo>
                      <a:pt x="691" y="584"/>
                    </a:lnTo>
                    <a:lnTo>
                      <a:pt x="676" y="523"/>
                    </a:lnTo>
                    <a:lnTo>
                      <a:pt x="676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6" y="384"/>
                    </a:lnTo>
                    <a:lnTo>
                      <a:pt x="691" y="384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5"/>
                    </a:lnTo>
                    <a:lnTo>
                      <a:pt x="768" y="415"/>
                    </a:lnTo>
                    <a:lnTo>
                      <a:pt x="768" y="446"/>
                    </a:lnTo>
                    <a:lnTo>
                      <a:pt x="783" y="492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7"/>
                    </a:lnTo>
                    <a:lnTo>
                      <a:pt x="998" y="461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8"/>
                    </a:lnTo>
                    <a:lnTo>
                      <a:pt x="998" y="307"/>
                    </a:lnTo>
                    <a:close/>
                    <a:moveTo>
                      <a:pt x="1167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9" y="200"/>
                    </a:lnTo>
                    <a:lnTo>
                      <a:pt x="1289" y="231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890" y="307"/>
                    </a:lnTo>
                    <a:lnTo>
                      <a:pt x="722" y="338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1" y="384"/>
                    </a:lnTo>
                    <a:lnTo>
                      <a:pt x="461" y="431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1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6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6" y="1431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1" y="1046"/>
                    </a:lnTo>
                    <a:lnTo>
                      <a:pt x="246" y="1000"/>
                    </a:lnTo>
                    <a:lnTo>
                      <a:pt x="277" y="861"/>
                    </a:lnTo>
                    <a:lnTo>
                      <a:pt x="307" y="677"/>
                    </a:lnTo>
                    <a:lnTo>
                      <a:pt x="323" y="523"/>
                    </a:lnTo>
                    <a:lnTo>
                      <a:pt x="338" y="415"/>
                    </a:lnTo>
                    <a:lnTo>
                      <a:pt x="338" y="354"/>
                    </a:lnTo>
                    <a:lnTo>
                      <a:pt x="307" y="292"/>
                    </a:lnTo>
                    <a:lnTo>
                      <a:pt x="307" y="261"/>
                    </a:lnTo>
                    <a:lnTo>
                      <a:pt x="323" y="246"/>
                    </a:lnTo>
                    <a:lnTo>
                      <a:pt x="353" y="246"/>
                    </a:lnTo>
                    <a:lnTo>
                      <a:pt x="415" y="277"/>
                    </a:lnTo>
                    <a:lnTo>
                      <a:pt x="691" y="246"/>
                    </a:lnTo>
                    <a:lnTo>
                      <a:pt x="906" y="215"/>
                    </a:lnTo>
                    <a:lnTo>
                      <a:pt x="1059" y="184"/>
                    </a:lnTo>
                    <a:lnTo>
                      <a:pt x="1167" y="169"/>
                    </a:lnTo>
                    <a:close/>
                    <a:moveTo>
                      <a:pt x="752" y="0"/>
                    </a:moveTo>
                    <a:lnTo>
                      <a:pt x="798" y="0"/>
                    </a:lnTo>
                    <a:lnTo>
                      <a:pt x="875" y="15"/>
                    </a:lnTo>
                    <a:lnTo>
                      <a:pt x="921" y="31"/>
                    </a:lnTo>
                    <a:lnTo>
                      <a:pt x="952" y="61"/>
                    </a:lnTo>
                    <a:lnTo>
                      <a:pt x="967" y="92"/>
                    </a:lnTo>
                    <a:lnTo>
                      <a:pt x="967" y="169"/>
                    </a:lnTo>
                    <a:lnTo>
                      <a:pt x="952" y="184"/>
                    </a:lnTo>
                    <a:lnTo>
                      <a:pt x="906" y="184"/>
                    </a:lnTo>
                    <a:lnTo>
                      <a:pt x="875" y="154"/>
                    </a:lnTo>
                    <a:lnTo>
                      <a:pt x="844" y="138"/>
                    </a:lnTo>
                    <a:lnTo>
                      <a:pt x="814" y="92"/>
                    </a:lnTo>
                    <a:lnTo>
                      <a:pt x="752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1" name="Freeform 37"/>
              <p:cNvSpPr>
                <a:spLocks/>
              </p:cNvSpPr>
              <p:nvPr/>
            </p:nvSpPr>
            <p:spPr bwMode="auto">
              <a:xfrm>
                <a:off x="24757" y="6360"/>
                <a:ext cx="429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4" y="200"/>
                  </a:cxn>
                  <a:cxn ang="0">
                    <a:pos x="307" y="338"/>
                  </a:cxn>
                  <a:cxn ang="0">
                    <a:pos x="383" y="538"/>
                  </a:cxn>
                  <a:cxn ang="0">
                    <a:pos x="414" y="738"/>
                  </a:cxn>
                  <a:cxn ang="0">
                    <a:pos x="429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4" y="1584"/>
                  </a:cxn>
                  <a:cxn ang="0">
                    <a:pos x="122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0" y="1738"/>
                  </a:cxn>
                  <a:cxn ang="0">
                    <a:pos x="168" y="1553"/>
                  </a:cxn>
                  <a:cxn ang="0">
                    <a:pos x="260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29" h="1784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4" y="200"/>
                    </a:lnTo>
                    <a:lnTo>
                      <a:pt x="307" y="338"/>
                    </a:lnTo>
                    <a:lnTo>
                      <a:pt x="383" y="538"/>
                    </a:lnTo>
                    <a:lnTo>
                      <a:pt x="414" y="738"/>
                    </a:lnTo>
                    <a:lnTo>
                      <a:pt x="429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4" y="1584"/>
                    </a:lnTo>
                    <a:lnTo>
                      <a:pt x="122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0" y="1738"/>
                    </a:lnTo>
                    <a:lnTo>
                      <a:pt x="168" y="1553"/>
                    </a:lnTo>
                    <a:lnTo>
                      <a:pt x="260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2" name="Freeform 38"/>
              <p:cNvSpPr>
                <a:spLocks noEditPoints="1"/>
              </p:cNvSpPr>
              <p:nvPr/>
            </p:nvSpPr>
            <p:spPr bwMode="auto">
              <a:xfrm>
                <a:off x="25509" y="6237"/>
                <a:ext cx="1534" cy="1446"/>
              </a:xfrm>
              <a:custGeom>
                <a:avLst/>
                <a:gdLst/>
                <a:ahLst/>
                <a:cxnLst>
                  <a:cxn ang="0">
                    <a:pos x="1319" y="569"/>
                  </a:cxn>
                  <a:cxn ang="0">
                    <a:pos x="1396" y="646"/>
                  </a:cxn>
                  <a:cxn ang="0">
                    <a:pos x="1258" y="661"/>
                  </a:cxn>
                  <a:cxn ang="0">
                    <a:pos x="798" y="738"/>
                  </a:cxn>
                  <a:cxn ang="0">
                    <a:pos x="920" y="861"/>
                  </a:cxn>
                  <a:cxn ang="0">
                    <a:pos x="1058" y="861"/>
                  </a:cxn>
                  <a:cxn ang="0">
                    <a:pos x="1058" y="907"/>
                  </a:cxn>
                  <a:cxn ang="0">
                    <a:pos x="782" y="938"/>
                  </a:cxn>
                  <a:cxn ang="0">
                    <a:pos x="798" y="1153"/>
                  </a:cxn>
                  <a:cxn ang="0">
                    <a:pos x="1089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5" y="1353"/>
                  </a:cxn>
                  <a:cxn ang="0">
                    <a:pos x="122" y="1246"/>
                  </a:cxn>
                  <a:cxn ang="0">
                    <a:pos x="368" y="938"/>
                  </a:cxn>
                  <a:cxn ang="0">
                    <a:pos x="429" y="815"/>
                  </a:cxn>
                  <a:cxn ang="0">
                    <a:pos x="537" y="907"/>
                  </a:cxn>
                  <a:cxn ang="0">
                    <a:pos x="537" y="953"/>
                  </a:cxn>
                  <a:cxn ang="0">
                    <a:pos x="552" y="1030"/>
                  </a:cxn>
                  <a:cxn ang="0">
                    <a:pos x="706" y="1138"/>
                  </a:cxn>
                  <a:cxn ang="0">
                    <a:pos x="690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7" y="753"/>
                  </a:cxn>
                  <a:cxn ang="0">
                    <a:pos x="706" y="646"/>
                  </a:cxn>
                  <a:cxn ang="0">
                    <a:pos x="1120" y="569"/>
                  </a:cxn>
                  <a:cxn ang="0">
                    <a:pos x="844" y="76"/>
                  </a:cxn>
                  <a:cxn ang="0">
                    <a:pos x="567" y="138"/>
                  </a:cxn>
                  <a:cxn ang="0">
                    <a:pos x="583" y="276"/>
                  </a:cxn>
                  <a:cxn ang="0">
                    <a:pos x="782" y="230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8" y="384"/>
                  </a:cxn>
                  <a:cxn ang="0">
                    <a:pos x="706" y="461"/>
                  </a:cxn>
                  <a:cxn ang="0">
                    <a:pos x="828" y="446"/>
                  </a:cxn>
                  <a:cxn ang="0">
                    <a:pos x="920" y="292"/>
                  </a:cxn>
                  <a:cxn ang="0">
                    <a:pos x="936" y="76"/>
                  </a:cxn>
                  <a:cxn ang="0">
                    <a:pos x="997" y="0"/>
                  </a:cxn>
                  <a:cxn ang="0">
                    <a:pos x="1105" y="76"/>
                  </a:cxn>
                  <a:cxn ang="0">
                    <a:pos x="1043" y="230"/>
                  </a:cxn>
                  <a:cxn ang="0">
                    <a:pos x="920" y="569"/>
                  </a:cxn>
                  <a:cxn ang="0">
                    <a:pos x="644" y="538"/>
                  </a:cxn>
                  <a:cxn ang="0">
                    <a:pos x="613" y="584"/>
                  </a:cxn>
                  <a:cxn ang="0">
                    <a:pos x="583" y="553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2" y="76"/>
                  </a:cxn>
                  <a:cxn ang="0">
                    <a:pos x="844" y="15"/>
                  </a:cxn>
                </a:cxnLst>
                <a:rect l="0" t="0" r="r" b="b"/>
                <a:pathLst>
                  <a:path w="1534" h="1446">
                    <a:moveTo>
                      <a:pt x="1212" y="553"/>
                    </a:moveTo>
                    <a:lnTo>
                      <a:pt x="1243" y="553"/>
                    </a:lnTo>
                    <a:lnTo>
                      <a:pt x="1319" y="569"/>
                    </a:lnTo>
                    <a:lnTo>
                      <a:pt x="1381" y="600"/>
                    </a:lnTo>
                    <a:lnTo>
                      <a:pt x="1411" y="630"/>
                    </a:lnTo>
                    <a:lnTo>
                      <a:pt x="1396" y="646"/>
                    </a:lnTo>
                    <a:lnTo>
                      <a:pt x="1381" y="646"/>
                    </a:lnTo>
                    <a:lnTo>
                      <a:pt x="1350" y="661"/>
                    </a:lnTo>
                    <a:lnTo>
                      <a:pt x="1258" y="661"/>
                    </a:lnTo>
                    <a:lnTo>
                      <a:pt x="982" y="676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7"/>
                    </a:lnTo>
                    <a:lnTo>
                      <a:pt x="859" y="892"/>
                    </a:lnTo>
                    <a:lnTo>
                      <a:pt x="920" y="861"/>
                    </a:lnTo>
                    <a:lnTo>
                      <a:pt x="966" y="846"/>
                    </a:lnTo>
                    <a:lnTo>
                      <a:pt x="1028" y="846"/>
                    </a:lnTo>
                    <a:lnTo>
                      <a:pt x="1058" y="861"/>
                    </a:lnTo>
                    <a:lnTo>
                      <a:pt x="1089" y="892"/>
                    </a:lnTo>
                    <a:lnTo>
                      <a:pt x="1089" y="907"/>
                    </a:lnTo>
                    <a:lnTo>
                      <a:pt x="1058" y="907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2" y="938"/>
                    </a:lnTo>
                    <a:lnTo>
                      <a:pt x="782" y="1046"/>
                    </a:lnTo>
                    <a:lnTo>
                      <a:pt x="767" y="1153"/>
                    </a:lnTo>
                    <a:lnTo>
                      <a:pt x="798" y="1153"/>
                    </a:lnTo>
                    <a:lnTo>
                      <a:pt x="813" y="1169"/>
                    </a:lnTo>
                    <a:lnTo>
                      <a:pt x="966" y="1246"/>
                    </a:lnTo>
                    <a:lnTo>
                      <a:pt x="1089" y="1292"/>
                    </a:lnTo>
                    <a:lnTo>
                      <a:pt x="1227" y="1307"/>
                    </a:lnTo>
                    <a:lnTo>
                      <a:pt x="1350" y="1307"/>
                    </a:lnTo>
                    <a:lnTo>
                      <a:pt x="1504" y="1323"/>
                    </a:lnTo>
                    <a:lnTo>
                      <a:pt x="1534" y="1323"/>
                    </a:lnTo>
                    <a:lnTo>
                      <a:pt x="1534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4" y="1430"/>
                    </a:lnTo>
                    <a:lnTo>
                      <a:pt x="1243" y="1446"/>
                    </a:lnTo>
                    <a:lnTo>
                      <a:pt x="1120" y="1446"/>
                    </a:lnTo>
                    <a:lnTo>
                      <a:pt x="782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8" y="1107"/>
                    </a:lnTo>
                    <a:lnTo>
                      <a:pt x="307" y="1169"/>
                    </a:lnTo>
                    <a:lnTo>
                      <a:pt x="184" y="1276"/>
                    </a:lnTo>
                    <a:lnTo>
                      <a:pt x="92" y="1338"/>
                    </a:lnTo>
                    <a:lnTo>
                      <a:pt x="15" y="1353"/>
                    </a:lnTo>
                    <a:lnTo>
                      <a:pt x="0" y="1353"/>
                    </a:lnTo>
                    <a:lnTo>
                      <a:pt x="61" y="1292"/>
                    </a:lnTo>
                    <a:lnTo>
                      <a:pt x="122" y="1246"/>
                    </a:lnTo>
                    <a:lnTo>
                      <a:pt x="199" y="1169"/>
                    </a:lnTo>
                    <a:lnTo>
                      <a:pt x="307" y="1046"/>
                    </a:lnTo>
                    <a:lnTo>
                      <a:pt x="368" y="938"/>
                    </a:lnTo>
                    <a:lnTo>
                      <a:pt x="383" y="861"/>
                    </a:lnTo>
                    <a:lnTo>
                      <a:pt x="383" y="815"/>
                    </a:lnTo>
                    <a:lnTo>
                      <a:pt x="429" y="815"/>
                    </a:lnTo>
                    <a:lnTo>
                      <a:pt x="491" y="846"/>
                    </a:lnTo>
                    <a:lnTo>
                      <a:pt x="521" y="876"/>
                    </a:lnTo>
                    <a:lnTo>
                      <a:pt x="537" y="907"/>
                    </a:lnTo>
                    <a:lnTo>
                      <a:pt x="552" y="923"/>
                    </a:lnTo>
                    <a:lnTo>
                      <a:pt x="552" y="938"/>
                    </a:lnTo>
                    <a:lnTo>
                      <a:pt x="537" y="953"/>
                    </a:lnTo>
                    <a:lnTo>
                      <a:pt x="506" y="969"/>
                    </a:lnTo>
                    <a:lnTo>
                      <a:pt x="491" y="1000"/>
                    </a:lnTo>
                    <a:lnTo>
                      <a:pt x="552" y="1030"/>
                    </a:lnTo>
                    <a:lnTo>
                      <a:pt x="598" y="1076"/>
                    </a:lnTo>
                    <a:lnTo>
                      <a:pt x="644" y="1107"/>
                    </a:lnTo>
                    <a:lnTo>
                      <a:pt x="706" y="1138"/>
                    </a:lnTo>
                    <a:lnTo>
                      <a:pt x="706" y="830"/>
                    </a:lnTo>
                    <a:lnTo>
                      <a:pt x="690" y="784"/>
                    </a:lnTo>
                    <a:lnTo>
                      <a:pt x="690" y="738"/>
                    </a:lnTo>
                    <a:lnTo>
                      <a:pt x="675" y="723"/>
                    </a:lnTo>
                    <a:lnTo>
                      <a:pt x="460" y="753"/>
                    </a:lnTo>
                    <a:lnTo>
                      <a:pt x="353" y="784"/>
                    </a:lnTo>
                    <a:lnTo>
                      <a:pt x="260" y="800"/>
                    </a:lnTo>
                    <a:lnTo>
                      <a:pt x="214" y="815"/>
                    </a:lnTo>
                    <a:lnTo>
                      <a:pt x="184" y="815"/>
                    </a:lnTo>
                    <a:lnTo>
                      <a:pt x="122" y="784"/>
                    </a:lnTo>
                    <a:lnTo>
                      <a:pt x="107" y="769"/>
                    </a:lnTo>
                    <a:lnTo>
                      <a:pt x="107" y="753"/>
                    </a:lnTo>
                    <a:lnTo>
                      <a:pt x="122" y="738"/>
                    </a:lnTo>
                    <a:lnTo>
                      <a:pt x="460" y="692"/>
                    </a:lnTo>
                    <a:lnTo>
                      <a:pt x="706" y="646"/>
                    </a:lnTo>
                    <a:lnTo>
                      <a:pt x="905" y="615"/>
                    </a:lnTo>
                    <a:lnTo>
                      <a:pt x="1028" y="600"/>
                    </a:lnTo>
                    <a:lnTo>
                      <a:pt x="1120" y="569"/>
                    </a:lnTo>
                    <a:lnTo>
                      <a:pt x="1181" y="569"/>
                    </a:lnTo>
                    <a:lnTo>
                      <a:pt x="1212" y="553"/>
                    </a:lnTo>
                    <a:close/>
                    <a:moveTo>
                      <a:pt x="844" y="76"/>
                    </a:moveTo>
                    <a:lnTo>
                      <a:pt x="752" y="92"/>
                    </a:lnTo>
                    <a:lnTo>
                      <a:pt x="659" y="123"/>
                    </a:lnTo>
                    <a:lnTo>
                      <a:pt x="567" y="138"/>
                    </a:lnTo>
                    <a:lnTo>
                      <a:pt x="567" y="169"/>
                    </a:lnTo>
                    <a:lnTo>
                      <a:pt x="583" y="215"/>
                    </a:lnTo>
                    <a:lnTo>
                      <a:pt x="583" y="276"/>
                    </a:lnTo>
                    <a:lnTo>
                      <a:pt x="706" y="246"/>
                    </a:lnTo>
                    <a:lnTo>
                      <a:pt x="736" y="230"/>
                    </a:lnTo>
                    <a:lnTo>
                      <a:pt x="782" y="230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44" y="261"/>
                    </a:lnTo>
                    <a:lnTo>
                      <a:pt x="844" y="276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6" y="307"/>
                    </a:lnTo>
                    <a:lnTo>
                      <a:pt x="583" y="338"/>
                    </a:lnTo>
                    <a:lnTo>
                      <a:pt x="598" y="384"/>
                    </a:lnTo>
                    <a:lnTo>
                      <a:pt x="598" y="476"/>
                    </a:lnTo>
                    <a:lnTo>
                      <a:pt x="644" y="461"/>
                    </a:lnTo>
                    <a:lnTo>
                      <a:pt x="706" y="461"/>
                    </a:lnTo>
                    <a:lnTo>
                      <a:pt x="767" y="430"/>
                    </a:lnTo>
                    <a:lnTo>
                      <a:pt x="813" y="430"/>
                    </a:lnTo>
                    <a:lnTo>
                      <a:pt x="828" y="446"/>
                    </a:lnTo>
                    <a:lnTo>
                      <a:pt x="874" y="446"/>
                    </a:lnTo>
                    <a:lnTo>
                      <a:pt x="905" y="400"/>
                    </a:lnTo>
                    <a:lnTo>
                      <a:pt x="920" y="292"/>
                    </a:lnTo>
                    <a:lnTo>
                      <a:pt x="951" y="184"/>
                    </a:lnTo>
                    <a:lnTo>
                      <a:pt x="951" y="92"/>
                    </a:lnTo>
                    <a:lnTo>
                      <a:pt x="936" y="76"/>
                    </a:lnTo>
                    <a:lnTo>
                      <a:pt x="844" y="76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3" y="30"/>
                    </a:lnTo>
                    <a:lnTo>
                      <a:pt x="1074" y="61"/>
                    </a:lnTo>
                    <a:lnTo>
                      <a:pt x="1105" y="76"/>
                    </a:lnTo>
                    <a:lnTo>
                      <a:pt x="1105" y="123"/>
                    </a:lnTo>
                    <a:lnTo>
                      <a:pt x="1089" y="138"/>
                    </a:lnTo>
                    <a:lnTo>
                      <a:pt x="1043" y="230"/>
                    </a:lnTo>
                    <a:lnTo>
                      <a:pt x="966" y="538"/>
                    </a:lnTo>
                    <a:lnTo>
                      <a:pt x="936" y="569"/>
                    </a:lnTo>
                    <a:lnTo>
                      <a:pt x="920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4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3" y="584"/>
                    </a:lnTo>
                    <a:lnTo>
                      <a:pt x="613" y="569"/>
                    </a:lnTo>
                    <a:lnTo>
                      <a:pt x="598" y="569"/>
                    </a:lnTo>
                    <a:lnTo>
                      <a:pt x="583" y="553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75" y="153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6"/>
                    </a:lnTo>
                    <a:lnTo>
                      <a:pt x="552" y="76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3" name="Freeform 39"/>
              <p:cNvSpPr>
                <a:spLocks noEditPoints="1"/>
              </p:cNvSpPr>
              <p:nvPr/>
            </p:nvSpPr>
            <p:spPr bwMode="auto">
              <a:xfrm>
                <a:off x="27273" y="6452"/>
                <a:ext cx="1167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5" y="569"/>
                  </a:cxn>
                  <a:cxn ang="0">
                    <a:pos x="845" y="508"/>
                  </a:cxn>
                  <a:cxn ang="0">
                    <a:pos x="891" y="508"/>
                  </a:cxn>
                  <a:cxn ang="0">
                    <a:pos x="891" y="769"/>
                  </a:cxn>
                  <a:cxn ang="0">
                    <a:pos x="845" y="769"/>
                  </a:cxn>
                  <a:cxn ang="0">
                    <a:pos x="845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68" y="31"/>
                  </a:cxn>
                  <a:cxn ang="0">
                    <a:pos x="476" y="46"/>
                  </a:cxn>
                  <a:cxn ang="0">
                    <a:pos x="384" y="92"/>
                  </a:cxn>
                  <a:cxn ang="0">
                    <a:pos x="292" y="169"/>
                  </a:cxn>
                  <a:cxn ang="0">
                    <a:pos x="231" y="277"/>
                  </a:cxn>
                  <a:cxn ang="0">
                    <a:pos x="169" y="446"/>
                  </a:cxn>
                  <a:cxn ang="0">
                    <a:pos x="154" y="646"/>
                  </a:cxn>
                  <a:cxn ang="0">
                    <a:pos x="169" y="846"/>
                  </a:cxn>
                  <a:cxn ang="0">
                    <a:pos x="231" y="1000"/>
                  </a:cxn>
                  <a:cxn ang="0">
                    <a:pos x="292" y="1108"/>
                  </a:cxn>
                  <a:cxn ang="0">
                    <a:pos x="384" y="1185"/>
                  </a:cxn>
                  <a:cxn ang="0">
                    <a:pos x="476" y="1231"/>
                  </a:cxn>
                  <a:cxn ang="0">
                    <a:pos x="568" y="1246"/>
                  </a:cxn>
                  <a:cxn ang="0">
                    <a:pos x="660" y="1231"/>
                  </a:cxn>
                  <a:cxn ang="0">
                    <a:pos x="752" y="1185"/>
                  </a:cxn>
                  <a:cxn ang="0">
                    <a:pos x="845" y="1108"/>
                  </a:cxn>
                  <a:cxn ang="0">
                    <a:pos x="906" y="1000"/>
                  </a:cxn>
                  <a:cxn ang="0">
                    <a:pos x="967" y="846"/>
                  </a:cxn>
                  <a:cxn ang="0">
                    <a:pos x="983" y="646"/>
                  </a:cxn>
                  <a:cxn ang="0">
                    <a:pos x="952" y="415"/>
                  </a:cxn>
                  <a:cxn ang="0">
                    <a:pos x="891" y="231"/>
                  </a:cxn>
                  <a:cxn ang="0">
                    <a:pos x="798" y="123"/>
                  </a:cxn>
                  <a:cxn ang="0">
                    <a:pos x="676" y="46"/>
                  </a:cxn>
                  <a:cxn ang="0">
                    <a:pos x="568" y="31"/>
                  </a:cxn>
                  <a:cxn ang="0">
                    <a:pos x="584" y="0"/>
                  </a:cxn>
                  <a:cxn ang="0">
                    <a:pos x="768" y="31"/>
                  </a:cxn>
                  <a:cxn ang="0">
                    <a:pos x="921" y="123"/>
                  </a:cxn>
                  <a:cxn ang="0">
                    <a:pos x="1059" y="261"/>
                  </a:cxn>
                  <a:cxn ang="0">
                    <a:pos x="1136" y="431"/>
                  </a:cxn>
                  <a:cxn ang="0">
                    <a:pos x="1167" y="646"/>
                  </a:cxn>
                  <a:cxn ang="0">
                    <a:pos x="1136" y="861"/>
                  </a:cxn>
                  <a:cxn ang="0">
                    <a:pos x="1059" y="1031"/>
                  </a:cxn>
                  <a:cxn ang="0">
                    <a:pos x="921" y="1169"/>
                  </a:cxn>
                  <a:cxn ang="0">
                    <a:pos x="768" y="1261"/>
                  </a:cxn>
                  <a:cxn ang="0">
                    <a:pos x="584" y="1292"/>
                  </a:cxn>
                  <a:cxn ang="0">
                    <a:pos x="399" y="1261"/>
                  </a:cxn>
                  <a:cxn ang="0">
                    <a:pos x="246" y="1169"/>
                  </a:cxn>
                  <a:cxn ang="0">
                    <a:pos x="123" y="1031"/>
                  </a:cxn>
                  <a:cxn ang="0">
                    <a:pos x="31" y="861"/>
                  </a:cxn>
                  <a:cxn ang="0">
                    <a:pos x="0" y="646"/>
                  </a:cxn>
                  <a:cxn ang="0">
                    <a:pos x="31" y="431"/>
                  </a:cxn>
                  <a:cxn ang="0">
                    <a:pos x="108" y="261"/>
                  </a:cxn>
                  <a:cxn ang="0">
                    <a:pos x="246" y="123"/>
                  </a:cxn>
                  <a:cxn ang="0">
                    <a:pos x="399" y="31"/>
                  </a:cxn>
                  <a:cxn ang="0">
                    <a:pos x="584" y="0"/>
                  </a:cxn>
                </a:cxnLst>
                <a:rect l="0" t="0" r="r" b="b"/>
                <a:pathLst>
                  <a:path w="1167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5" y="569"/>
                    </a:lnTo>
                    <a:lnTo>
                      <a:pt x="845" y="508"/>
                    </a:lnTo>
                    <a:lnTo>
                      <a:pt x="891" y="508"/>
                    </a:lnTo>
                    <a:lnTo>
                      <a:pt x="891" y="769"/>
                    </a:lnTo>
                    <a:lnTo>
                      <a:pt x="845" y="769"/>
                    </a:lnTo>
                    <a:lnTo>
                      <a:pt x="845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68" y="31"/>
                    </a:moveTo>
                    <a:lnTo>
                      <a:pt x="476" y="46"/>
                    </a:lnTo>
                    <a:lnTo>
                      <a:pt x="384" y="92"/>
                    </a:lnTo>
                    <a:lnTo>
                      <a:pt x="292" y="169"/>
                    </a:lnTo>
                    <a:lnTo>
                      <a:pt x="231" y="277"/>
                    </a:lnTo>
                    <a:lnTo>
                      <a:pt x="169" y="446"/>
                    </a:lnTo>
                    <a:lnTo>
                      <a:pt x="154" y="646"/>
                    </a:lnTo>
                    <a:lnTo>
                      <a:pt x="169" y="846"/>
                    </a:lnTo>
                    <a:lnTo>
                      <a:pt x="231" y="1000"/>
                    </a:lnTo>
                    <a:lnTo>
                      <a:pt x="292" y="1108"/>
                    </a:lnTo>
                    <a:lnTo>
                      <a:pt x="384" y="1185"/>
                    </a:lnTo>
                    <a:lnTo>
                      <a:pt x="476" y="1231"/>
                    </a:lnTo>
                    <a:lnTo>
                      <a:pt x="568" y="1246"/>
                    </a:lnTo>
                    <a:lnTo>
                      <a:pt x="660" y="1231"/>
                    </a:lnTo>
                    <a:lnTo>
                      <a:pt x="752" y="1185"/>
                    </a:lnTo>
                    <a:lnTo>
                      <a:pt x="845" y="1108"/>
                    </a:lnTo>
                    <a:lnTo>
                      <a:pt x="906" y="1000"/>
                    </a:lnTo>
                    <a:lnTo>
                      <a:pt x="967" y="846"/>
                    </a:lnTo>
                    <a:lnTo>
                      <a:pt x="983" y="646"/>
                    </a:lnTo>
                    <a:lnTo>
                      <a:pt x="952" y="415"/>
                    </a:lnTo>
                    <a:lnTo>
                      <a:pt x="891" y="231"/>
                    </a:lnTo>
                    <a:lnTo>
                      <a:pt x="798" y="123"/>
                    </a:lnTo>
                    <a:lnTo>
                      <a:pt x="676" y="46"/>
                    </a:lnTo>
                    <a:lnTo>
                      <a:pt x="568" y="31"/>
                    </a:lnTo>
                    <a:close/>
                    <a:moveTo>
                      <a:pt x="584" y="0"/>
                    </a:moveTo>
                    <a:lnTo>
                      <a:pt x="768" y="31"/>
                    </a:lnTo>
                    <a:lnTo>
                      <a:pt x="921" y="123"/>
                    </a:lnTo>
                    <a:lnTo>
                      <a:pt x="1059" y="261"/>
                    </a:lnTo>
                    <a:lnTo>
                      <a:pt x="1136" y="431"/>
                    </a:lnTo>
                    <a:lnTo>
                      <a:pt x="1167" y="646"/>
                    </a:lnTo>
                    <a:lnTo>
                      <a:pt x="1136" y="861"/>
                    </a:lnTo>
                    <a:lnTo>
                      <a:pt x="1059" y="1031"/>
                    </a:lnTo>
                    <a:lnTo>
                      <a:pt x="921" y="1169"/>
                    </a:lnTo>
                    <a:lnTo>
                      <a:pt x="768" y="1261"/>
                    </a:lnTo>
                    <a:lnTo>
                      <a:pt x="584" y="1292"/>
                    </a:lnTo>
                    <a:lnTo>
                      <a:pt x="399" y="1261"/>
                    </a:lnTo>
                    <a:lnTo>
                      <a:pt x="246" y="1169"/>
                    </a:lnTo>
                    <a:lnTo>
                      <a:pt x="123" y="1031"/>
                    </a:lnTo>
                    <a:lnTo>
                      <a:pt x="31" y="861"/>
                    </a:lnTo>
                    <a:lnTo>
                      <a:pt x="0" y="646"/>
                    </a:lnTo>
                    <a:lnTo>
                      <a:pt x="31" y="431"/>
                    </a:lnTo>
                    <a:lnTo>
                      <a:pt x="108" y="261"/>
                    </a:lnTo>
                    <a:lnTo>
                      <a:pt x="246" y="123"/>
                    </a:lnTo>
                    <a:lnTo>
                      <a:pt x="399" y="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4" name="Freeform 40"/>
              <p:cNvSpPr>
                <a:spLocks/>
              </p:cNvSpPr>
              <p:nvPr/>
            </p:nvSpPr>
            <p:spPr bwMode="auto">
              <a:xfrm>
                <a:off x="28762" y="6360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7" y="661"/>
                  </a:cxn>
                  <a:cxn ang="0">
                    <a:pos x="92" y="892"/>
                  </a:cxn>
                  <a:cxn ang="0">
                    <a:pos x="107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7" y="353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7" y="661"/>
                    </a:lnTo>
                    <a:lnTo>
                      <a:pt x="92" y="892"/>
                    </a:lnTo>
                    <a:lnTo>
                      <a:pt x="107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7" y="353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5" name="Freeform 41"/>
              <p:cNvSpPr>
                <a:spLocks/>
              </p:cNvSpPr>
              <p:nvPr/>
            </p:nvSpPr>
            <p:spPr bwMode="auto">
              <a:xfrm>
                <a:off x="29176" y="6452"/>
                <a:ext cx="891" cy="161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860" y="46"/>
                  </a:cxn>
                  <a:cxn ang="0">
                    <a:pos x="891" y="123"/>
                  </a:cxn>
                  <a:cxn ang="0">
                    <a:pos x="860" y="200"/>
                  </a:cxn>
                  <a:cxn ang="0">
                    <a:pos x="783" y="231"/>
                  </a:cxn>
                  <a:cxn ang="0">
                    <a:pos x="737" y="200"/>
                  </a:cxn>
                  <a:cxn ang="0">
                    <a:pos x="752" y="123"/>
                  </a:cxn>
                  <a:cxn ang="0">
                    <a:pos x="783" y="77"/>
                  </a:cxn>
                  <a:cxn ang="0">
                    <a:pos x="768" y="46"/>
                  </a:cxn>
                  <a:cxn ang="0">
                    <a:pos x="676" y="77"/>
                  </a:cxn>
                  <a:cxn ang="0">
                    <a:pos x="645" y="123"/>
                  </a:cxn>
                  <a:cxn ang="0">
                    <a:pos x="630" y="200"/>
                  </a:cxn>
                  <a:cxn ang="0">
                    <a:pos x="614" y="261"/>
                  </a:cxn>
                  <a:cxn ang="0">
                    <a:pos x="584" y="492"/>
                  </a:cxn>
                  <a:cxn ang="0">
                    <a:pos x="783" y="523"/>
                  </a:cxn>
                  <a:cxn ang="0">
                    <a:pos x="584" y="538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2" y="1538"/>
                  </a:cxn>
                  <a:cxn ang="0">
                    <a:pos x="200" y="1600"/>
                  </a:cxn>
                  <a:cxn ang="0">
                    <a:pos x="108" y="1615"/>
                  </a:cxn>
                  <a:cxn ang="0">
                    <a:pos x="31" y="1569"/>
                  </a:cxn>
                  <a:cxn ang="0">
                    <a:pos x="0" y="1492"/>
                  </a:cxn>
                  <a:cxn ang="0">
                    <a:pos x="31" y="1415"/>
                  </a:cxn>
                  <a:cxn ang="0">
                    <a:pos x="108" y="1385"/>
                  </a:cxn>
                  <a:cxn ang="0">
                    <a:pos x="154" y="1415"/>
                  </a:cxn>
                  <a:cxn ang="0">
                    <a:pos x="139" y="1492"/>
                  </a:cxn>
                  <a:cxn ang="0">
                    <a:pos x="93" y="1538"/>
                  </a:cxn>
                  <a:cxn ang="0">
                    <a:pos x="123" y="1569"/>
                  </a:cxn>
                  <a:cxn ang="0">
                    <a:pos x="215" y="1538"/>
                  </a:cxn>
                  <a:cxn ang="0">
                    <a:pos x="277" y="1354"/>
                  </a:cxn>
                  <a:cxn ang="0">
                    <a:pos x="445" y="523"/>
                  </a:cxn>
                  <a:cxn ang="0">
                    <a:pos x="277" y="492"/>
                  </a:cxn>
                  <a:cxn ang="0">
                    <a:pos x="445" y="477"/>
                  </a:cxn>
                  <a:cxn ang="0">
                    <a:pos x="492" y="261"/>
                  </a:cxn>
                  <a:cxn ang="0">
                    <a:pos x="538" y="138"/>
                  </a:cxn>
                  <a:cxn ang="0">
                    <a:pos x="645" y="31"/>
                  </a:cxn>
                </a:cxnLst>
                <a:rect l="0" t="0" r="r" b="b"/>
                <a:pathLst>
                  <a:path w="891" h="1615">
                    <a:moveTo>
                      <a:pt x="706" y="0"/>
                    </a:moveTo>
                    <a:lnTo>
                      <a:pt x="783" y="0"/>
                    </a:lnTo>
                    <a:lnTo>
                      <a:pt x="829" y="15"/>
                    </a:lnTo>
                    <a:lnTo>
                      <a:pt x="860" y="46"/>
                    </a:lnTo>
                    <a:lnTo>
                      <a:pt x="875" y="77"/>
                    </a:lnTo>
                    <a:lnTo>
                      <a:pt x="891" y="123"/>
                    </a:lnTo>
                    <a:lnTo>
                      <a:pt x="875" y="169"/>
                    </a:lnTo>
                    <a:lnTo>
                      <a:pt x="860" y="200"/>
                    </a:lnTo>
                    <a:lnTo>
                      <a:pt x="798" y="231"/>
                    </a:lnTo>
                    <a:lnTo>
                      <a:pt x="783" y="231"/>
                    </a:lnTo>
                    <a:lnTo>
                      <a:pt x="752" y="215"/>
                    </a:lnTo>
                    <a:lnTo>
                      <a:pt x="737" y="200"/>
                    </a:lnTo>
                    <a:lnTo>
                      <a:pt x="737" y="154"/>
                    </a:lnTo>
                    <a:lnTo>
                      <a:pt x="752" y="123"/>
                    </a:lnTo>
                    <a:lnTo>
                      <a:pt x="768" y="108"/>
                    </a:lnTo>
                    <a:lnTo>
                      <a:pt x="783" y="77"/>
                    </a:lnTo>
                    <a:lnTo>
                      <a:pt x="829" y="77"/>
                    </a:lnTo>
                    <a:lnTo>
                      <a:pt x="768" y="46"/>
                    </a:lnTo>
                    <a:lnTo>
                      <a:pt x="737" y="46"/>
                    </a:lnTo>
                    <a:lnTo>
                      <a:pt x="676" y="77"/>
                    </a:lnTo>
                    <a:lnTo>
                      <a:pt x="660" y="108"/>
                    </a:lnTo>
                    <a:lnTo>
                      <a:pt x="645" y="123"/>
                    </a:lnTo>
                    <a:lnTo>
                      <a:pt x="645" y="154"/>
                    </a:lnTo>
                    <a:lnTo>
                      <a:pt x="630" y="200"/>
                    </a:lnTo>
                    <a:lnTo>
                      <a:pt x="630" y="231"/>
                    </a:lnTo>
                    <a:lnTo>
                      <a:pt x="614" y="261"/>
                    </a:lnTo>
                    <a:lnTo>
                      <a:pt x="614" y="292"/>
                    </a:lnTo>
                    <a:lnTo>
                      <a:pt x="584" y="492"/>
                    </a:lnTo>
                    <a:lnTo>
                      <a:pt x="783" y="492"/>
                    </a:lnTo>
                    <a:lnTo>
                      <a:pt x="783" y="523"/>
                    </a:lnTo>
                    <a:lnTo>
                      <a:pt x="768" y="538"/>
                    </a:lnTo>
                    <a:lnTo>
                      <a:pt x="584" y="538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30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2" y="1538"/>
                    </a:lnTo>
                    <a:lnTo>
                      <a:pt x="261" y="1569"/>
                    </a:lnTo>
                    <a:lnTo>
                      <a:pt x="200" y="1600"/>
                    </a:lnTo>
                    <a:lnTo>
                      <a:pt x="154" y="1615"/>
                    </a:lnTo>
                    <a:lnTo>
                      <a:pt x="108" y="1615"/>
                    </a:lnTo>
                    <a:lnTo>
                      <a:pt x="62" y="1600"/>
                    </a:lnTo>
                    <a:lnTo>
                      <a:pt x="31" y="1569"/>
                    </a:lnTo>
                    <a:lnTo>
                      <a:pt x="16" y="1538"/>
                    </a:lnTo>
                    <a:lnTo>
                      <a:pt x="0" y="1492"/>
                    </a:lnTo>
                    <a:lnTo>
                      <a:pt x="16" y="1446"/>
                    </a:lnTo>
                    <a:lnTo>
                      <a:pt x="31" y="1415"/>
                    </a:lnTo>
                    <a:lnTo>
                      <a:pt x="93" y="1385"/>
                    </a:lnTo>
                    <a:lnTo>
                      <a:pt x="108" y="1385"/>
                    </a:lnTo>
                    <a:lnTo>
                      <a:pt x="139" y="1400"/>
                    </a:lnTo>
                    <a:lnTo>
                      <a:pt x="154" y="1415"/>
                    </a:lnTo>
                    <a:lnTo>
                      <a:pt x="154" y="1477"/>
                    </a:lnTo>
                    <a:lnTo>
                      <a:pt x="139" y="1492"/>
                    </a:lnTo>
                    <a:lnTo>
                      <a:pt x="123" y="1523"/>
                    </a:lnTo>
                    <a:lnTo>
                      <a:pt x="93" y="1538"/>
                    </a:lnTo>
                    <a:lnTo>
                      <a:pt x="62" y="1538"/>
                    </a:lnTo>
                    <a:lnTo>
                      <a:pt x="123" y="1569"/>
                    </a:lnTo>
                    <a:lnTo>
                      <a:pt x="154" y="1569"/>
                    </a:lnTo>
                    <a:lnTo>
                      <a:pt x="215" y="1538"/>
                    </a:lnTo>
                    <a:lnTo>
                      <a:pt x="261" y="1461"/>
                    </a:lnTo>
                    <a:lnTo>
                      <a:pt x="277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7" y="523"/>
                    </a:lnTo>
                    <a:lnTo>
                      <a:pt x="277" y="492"/>
                    </a:lnTo>
                    <a:lnTo>
                      <a:pt x="292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2" y="261"/>
                    </a:lnTo>
                    <a:lnTo>
                      <a:pt x="492" y="231"/>
                    </a:lnTo>
                    <a:lnTo>
                      <a:pt x="538" y="138"/>
                    </a:lnTo>
                    <a:lnTo>
                      <a:pt x="599" y="46"/>
                    </a:lnTo>
                    <a:lnTo>
                      <a:pt x="645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6" name="Freeform 42"/>
              <p:cNvSpPr>
                <a:spLocks/>
              </p:cNvSpPr>
              <p:nvPr/>
            </p:nvSpPr>
            <p:spPr bwMode="auto">
              <a:xfrm>
                <a:off x="30358" y="6360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7" name="Freeform 43"/>
              <p:cNvSpPr>
                <a:spLocks/>
              </p:cNvSpPr>
              <p:nvPr/>
            </p:nvSpPr>
            <p:spPr bwMode="auto">
              <a:xfrm>
                <a:off x="30926" y="6898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83" y="46"/>
                  </a:cxn>
                  <a:cxn ang="0">
                    <a:pos x="829" y="123"/>
                  </a:cxn>
                  <a:cxn ang="0">
                    <a:pos x="813" y="277"/>
                  </a:cxn>
                  <a:cxn ang="0">
                    <a:pos x="752" y="477"/>
                  </a:cxn>
                  <a:cxn ang="0">
                    <a:pos x="691" y="692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69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23"/>
                  </a:cxn>
                  <a:cxn ang="0">
                    <a:pos x="338" y="262"/>
                  </a:cxn>
                  <a:cxn ang="0">
                    <a:pos x="322" y="323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5"/>
                  </a:cxn>
                  <a:cxn ang="0">
                    <a:pos x="107" y="754"/>
                  </a:cxn>
                  <a:cxn ang="0">
                    <a:pos x="123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1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83" y="4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69"/>
                    </a:lnTo>
                    <a:lnTo>
                      <a:pt x="752" y="477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5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5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9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23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308"/>
                    </a:lnTo>
                    <a:lnTo>
                      <a:pt x="322" y="323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9"/>
                    </a:lnTo>
                    <a:lnTo>
                      <a:pt x="215" y="769"/>
                    </a:lnTo>
                    <a:lnTo>
                      <a:pt x="199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8" name="Freeform 44"/>
              <p:cNvSpPr>
                <a:spLocks/>
              </p:cNvSpPr>
              <p:nvPr/>
            </p:nvSpPr>
            <p:spPr bwMode="auto">
              <a:xfrm>
                <a:off x="32031" y="6360"/>
                <a:ext cx="430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4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3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30" h="1784">
                    <a:moveTo>
                      <a:pt x="15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4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3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69" name="Freeform 45"/>
              <p:cNvSpPr>
                <a:spLocks/>
              </p:cNvSpPr>
              <p:nvPr/>
            </p:nvSpPr>
            <p:spPr bwMode="auto">
              <a:xfrm>
                <a:off x="32752" y="6360"/>
                <a:ext cx="430" cy="178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2" y="1430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3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0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4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2" y="1430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3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0" name="Freeform 46"/>
              <p:cNvSpPr>
                <a:spLocks noEditPoints="1"/>
              </p:cNvSpPr>
              <p:nvPr/>
            </p:nvSpPr>
            <p:spPr bwMode="auto">
              <a:xfrm>
                <a:off x="34041" y="6806"/>
                <a:ext cx="430" cy="431"/>
              </a:xfrm>
              <a:custGeom>
                <a:avLst/>
                <a:gdLst/>
                <a:ahLst/>
                <a:cxnLst>
                  <a:cxn ang="0">
                    <a:pos x="169" y="61"/>
                  </a:cxn>
                  <a:cxn ang="0">
                    <a:pos x="123" y="92"/>
                  </a:cxn>
                  <a:cxn ang="0">
                    <a:pos x="92" y="123"/>
                  </a:cxn>
                  <a:cxn ang="0">
                    <a:pos x="62" y="215"/>
                  </a:cxn>
                  <a:cxn ang="0">
                    <a:pos x="62" y="261"/>
                  </a:cxn>
                  <a:cxn ang="0">
                    <a:pos x="92" y="307"/>
                  </a:cxn>
                  <a:cxn ang="0">
                    <a:pos x="123" y="338"/>
                  </a:cxn>
                  <a:cxn ang="0">
                    <a:pos x="215" y="369"/>
                  </a:cxn>
                  <a:cxn ang="0">
                    <a:pos x="261" y="369"/>
                  </a:cxn>
                  <a:cxn ang="0">
                    <a:pos x="307" y="338"/>
                  </a:cxn>
                  <a:cxn ang="0">
                    <a:pos x="338" y="307"/>
                  </a:cxn>
                  <a:cxn ang="0">
                    <a:pos x="369" y="215"/>
                  </a:cxn>
                  <a:cxn ang="0">
                    <a:pos x="369" y="169"/>
                  </a:cxn>
                  <a:cxn ang="0">
                    <a:pos x="353" y="123"/>
                  </a:cxn>
                  <a:cxn ang="0">
                    <a:pos x="323" y="92"/>
                  </a:cxn>
                  <a:cxn ang="0">
                    <a:pos x="292" y="77"/>
                  </a:cxn>
                  <a:cxn ang="0">
                    <a:pos x="246" y="61"/>
                  </a:cxn>
                  <a:cxn ang="0">
                    <a:pos x="169" y="61"/>
                  </a:cxn>
                  <a:cxn ang="0">
                    <a:pos x="215" y="0"/>
                  </a:cxn>
                  <a:cxn ang="0">
                    <a:pos x="277" y="15"/>
                  </a:cxn>
                  <a:cxn ang="0">
                    <a:pos x="323" y="31"/>
                  </a:cxn>
                  <a:cxn ang="0">
                    <a:pos x="369" y="61"/>
                  </a:cxn>
                  <a:cxn ang="0">
                    <a:pos x="399" y="107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5" y="277"/>
                  </a:cxn>
                  <a:cxn ang="0">
                    <a:pos x="399" y="323"/>
                  </a:cxn>
                  <a:cxn ang="0">
                    <a:pos x="369" y="369"/>
                  </a:cxn>
                  <a:cxn ang="0">
                    <a:pos x="323" y="400"/>
                  </a:cxn>
                  <a:cxn ang="0">
                    <a:pos x="261" y="431"/>
                  </a:cxn>
                  <a:cxn ang="0">
                    <a:pos x="215" y="431"/>
                  </a:cxn>
                  <a:cxn ang="0">
                    <a:pos x="92" y="400"/>
                  </a:cxn>
                  <a:cxn ang="0">
                    <a:pos x="62" y="369"/>
                  </a:cxn>
                  <a:cxn ang="0">
                    <a:pos x="31" y="323"/>
                  </a:cxn>
                  <a:cxn ang="0">
                    <a:pos x="0" y="261"/>
                  </a:cxn>
                  <a:cxn ang="0">
                    <a:pos x="0" y="169"/>
                  </a:cxn>
                  <a:cxn ang="0">
                    <a:pos x="31" y="107"/>
                  </a:cxn>
                  <a:cxn ang="0">
                    <a:pos x="62" y="61"/>
                  </a:cxn>
                  <a:cxn ang="0">
                    <a:pos x="108" y="31"/>
                  </a:cxn>
                  <a:cxn ang="0">
                    <a:pos x="154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1">
                    <a:moveTo>
                      <a:pt x="169" y="61"/>
                    </a:moveTo>
                    <a:lnTo>
                      <a:pt x="123" y="92"/>
                    </a:lnTo>
                    <a:lnTo>
                      <a:pt x="92" y="123"/>
                    </a:lnTo>
                    <a:lnTo>
                      <a:pt x="62" y="215"/>
                    </a:lnTo>
                    <a:lnTo>
                      <a:pt x="62" y="261"/>
                    </a:lnTo>
                    <a:lnTo>
                      <a:pt x="92" y="307"/>
                    </a:lnTo>
                    <a:lnTo>
                      <a:pt x="123" y="338"/>
                    </a:lnTo>
                    <a:lnTo>
                      <a:pt x="215" y="369"/>
                    </a:lnTo>
                    <a:lnTo>
                      <a:pt x="261" y="369"/>
                    </a:lnTo>
                    <a:lnTo>
                      <a:pt x="307" y="338"/>
                    </a:lnTo>
                    <a:lnTo>
                      <a:pt x="338" y="307"/>
                    </a:lnTo>
                    <a:lnTo>
                      <a:pt x="369" y="215"/>
                    </a:lnTo>
                    <a:lnTo>
                      <a:pt x="369" y="169"/>
                    </a:lnTo>
                    <a:lnTo>
                      <a:pt x="353" y="123"/>
                    </a:lnTo>
                    <a:lnTo>
                      <a:pt x="323" y="92"/>
                    </a:lnTo>
                    <a:lnTo>
                      <a:pt x="292" y="77"/>
                    </a:lnTo>
                    <a:lnTo>
                      <a:pt x="246" y="61"/>
                    </a:lnTo>
                    <a:lnTo>
                      <a:pt x="169" y="61"/>
                    </a:lnTo>
                    <a:close/>
                    <a:moveTo>
                      <a:pt x="215" y="0"/>
                    </a:moveTo>
                    <a:lnTo>
                      <a:pt x="277" y="15"/>
                    </a:lnTo>
                    <a:lnTo>
                      <a:pt x="323" y="31"/>
                    </a:lnTo>
                    <a:lnTo>
                      <a:pt x="369" y="61"/>
                    </a:lnTo>
                    <a:lnTo>
                      <a:pt x="399" y="107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5" y="277"/>
                    </a:lnTo>
                    <a:lnTo>
                      <a:pt x="399" y="323"/>
                    </a:lnTo>
                    <a:lnTo>
                      <a:pt x="369" y="369"/>
                    </a:lnTo>
                    <a:lnTo>
                      <a:pt x="323" y="400"/>
                    </a:lnTo>
                    <a:lnTo>
                      <a:pt x="261" y="431"/>
                    </a:lnTo>
                    <a:lnTo>
                      <a:pt x="215" y="431"/>
                    </a:lnTo>
                    <a:lnTo>
                      <a:pt x="92" y="400"/>
                    </a:lnTo>
                    <a:lnTo>
                      <a:pt x="62" y="369"/>
                    </a:lnTo>
                    <a:lnTo>
                      <a:pt x="31" y="323"/>
                    </a:lnTo>
                    <a:lnTo>
                      <a:pt x="0" y="261"/>
                    </a:lnTo>
                    <a:lnTo>
                      <a:pt x="0" y="169"/>
                    </a:lnTo>
                    <a:lnTo>
                      <a:pt x="31" y="107"/>
                    </a:lnTo>
                    <a:lnTo>
                      <a:pt x="62" y="61"/>
                    </a:lnTo>
                    <a:lnTo>
                      <a:pt x="108" y="31"/>
                    </a:lnTo>
                    <a:lnTo>
                      <a:pt x="154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1" name="Freeform 47"/>
              <p:cNvSpPr>
                <a:spLocks noEditPoints="1"/>
              </p:cNvSpPr>
              <p:nvPr/>
            </p:nvSpPr>
            <p:spPr bwMode="auto">
              <a:xfrm>
                <a:off x="693" y="9821"/>
                <a:ext cx="1412" cy="1462"/>
              </a:xfrm>
              <a:custGeom>
                <a:avLst/>
                <a:gdLst/>
                <a:ahLst/>
                <a:cxnLst>
                  <a:cxn ang="0">
                    <a:pos x="184" y="1277"/>
                  </a:cxn>
                  <a:cxn ang="0">
                    <a:pos x="0" y="1431"/>
                  </a:cxn>
                  <a:cxn ang="0">
                    <a:pos x="77" y="1277"/>
                  </a:cxn>
                  <a:cxn ang="0">
                    <a:pos x="1090" y="1139"/>
                  </a:cxn>
                  <a:cxn ang="0">
                    <a:pos x="1366" y="1323"/>
                  </a:cxn>
                  <a:cxn ang="0">
                    <a:pos x="1304" y="1446"/>
                  </a:cxn>
                  <a:cxn ang="0">
                    <a:pos x="1105" y="1185"/>
                  </a:cxn>
                  <a:cxn ang="0">
                    <a:pos x="783" y="1108"/>
                  </a:cxn>
                  <a:cxn ang="0">
                    <a:pos x="936" y="1246"/>
                  </a:cxn>
                  <a:cxn ang="0">
                    <a:pos x="875" y="1323"/>
                  </a:cxn>
                  <a:cxn ang="0">
                    <a:pos x="798" y="1216"/>
                  </a:cxn>
                  <a:cxn ang="0">
                    <a:pos x="767" y="1108"/>
                  </a:cxn>
                  <a:cxn ang="0">
                    <a:pos x="491" y="1169"/>
                  </a:cxn>
                  <a:cxn ang="0">
                    <a:pos x="522" y="1354"/>
                  </a:cxn>
                  <a:cxn ang="0">
                    <a:pos x="445" y="1262"/>
                  </a:cxn>
                  <a:cxn ang="0">
                    <a:pos x="414" y="1108"/>
                  </a:cxn>
                  <a:cxn ang="0">
                    <a:pos x="307" y="692"/>
                  </a:cxn>
                  <a:cxn ang="0">
                    <a:pos x="292" y="800"/>
                  </a:cxn>
                  <a:cxn ang="0">
                    <a:pos x="199" y="677"/>
                  </a:cxn>
                  <a:cxn ang="0">
                    <a:pos x="430" y="539"/>
                  </a:cxn>
                  <a:cxn ang="0">
                    <a:pos x="384" y="616"/>
                  </a:cxn>
                  <a:cxn ang="0">
                    <a:pos x="307" y="508"/>
                  </a:cxn>
                  <a:cxn ang="0">
                    <a:pos x="1197" y="231"/>
                  </a:cxn>
                  <a:cxn ang="0">
                    <a:pos x="1228" y="385"/>
                  </a:cxn>
                  <a:cxn ang="0">
                    <a:pos x="1120" y="292"/>
                  </a:cxn>
                  <a:cxn ang="0">
                    <a:pos x="1059" y="231"/>
                  </a:cxn>
                  <a:cxn ang="0">
                    <a:pos x="445" y="46"/>
                  </a:cxn>
                  <a:cxn ang="0">
                    <a:pos x="476" y="169"/>
                  </a:cxn>
                  <a:cxn ang="0">
                    <a:pos x="353" y="385"/>
                  </a:cxn>
                  <a:cxn ang="0">
                    <a:pos x="614" y="308"/>
                  </a:cxn>
                  <a:cxn ang="0">
                    <a:pos x="706" y="400"/>
                  </a:cxn>
                  <a:cxn ang="0">
                    <a:pos x="491" y="739"/>
                  </a:cxn>
                  <a:cxn ang="0">
                    <a:pos x="138" y="1046"/>
                  </a:cxn>
                  <a:cxn ang="0">
                    <a:pos x="568" y="416"/>
                  </a:cxn>
                  <a:cxn ang="0">
                    <a:pos x="322" y="431"/>
                  </a:cxn>
                  <a:cxn ang="0">
                    <a:pos x="138" y="616"/>
                  </a:cxn>
                  <a:cxn ang="0">
                    <a:pos x="169" y="508"/>
                  </a:cxn>
                  <a:cxn ang="0">
                    <a:pos x="368" y="92"/>
                  </a:cxn>
                  <a:cxn ang="0">
                    <a:pos x="829" y="0"/>
                  </a:cxn>
                  <a:cxn ang="0">
                    <a:pos x="998" y="77"/>
                  </a:cxn>
                  <a:cxn ang="0">
                    <a:pos x="951" y="492"/>
                  </a:cxn>
                  <a:cxn ang="0">
                    <a:pos x="1074" y="446"/>
                  </a:cxn>
                  <a:cxn ang="0">
                    <a:pos x="1197" y="492"/>
                  </a:cxn>
                  <a:cxn ang="0">
                    <a:pos x="905" y="585"/>
                  </a:cxn>
                  <a:cxn ang="0">
                    <a:pos x="1412" y="1000"/>
                  </a:cxn>
                  <a:cxn ang="0">
                    <a:pos x="1166" y="1031"/>
                  </a:cxn>
                  <a:cxn ang="0">
                    <a:pos x="737" y="923"/>
                  </a:cxn>
                  <a:cxn ang="0">
                    <a:pos x="522" y="1031"/>
                  </a:cxn>
                  <a:cxn ang="0">
                    <a:pos x="675" y="892"/>
                  </a:cxn>
                  <a:cxn ang="0">
                    <a:pos x="783" y="616"/>
                  </a:cxn>
                  <a:cxn ang="0">
                    <a:pos x="675" y="569"/>
                  </a:cxn>
                  <a:cxn ang="0">
                    <a:pos x="844" y="431"/>
                  </a:cxn>
                  <a:cxn ang="0">
                    <a:pos x="813" y="46"/>
                  </a:cxn>
                </a:cxnLst>
                <a:rect l="0" t="0" r="r" b="b"/>
                <a:pathLst>
                  <a:path w="1412" h="1462">
                    <a:moveTo>
                      <a:pt x="169" y="1154"/>
                    </a:moveTo>
                    <a:lnTo>
                      <a:pt x="199" y="1154"/>
                    </a:lnTo>
                    <a:lnTo>
                      <a:pt x="199" y="1185"/>
                    </a:lnTo>
                    <a:lnTo>
                      <a:pt x="184" y="1277"/>
                    </a:lnTo>
                    <a:lnTo>
                      <a:pt x="153" y="1369"/>
                    </a:lnTo>
                    <a:lnTo>
                      <a:pt x="92" y="1431"/>
                    </a:lnTo>
                    <a:lnTo>
                      <a:pt x="31" y="1462"/>
                    </a:lnTo>
                    <a:lnTo>
                      <a:pt x="0" y="1431"/>
                    </a:lnTo>
                    <a:lnTo>
                      <a:pt x="0" y="1400"/>
                    </a:lnTo>
                    <a:lnTo>
                      <a:pt x="15" y="1354"/>
                    </a:lnTo>
                    <a:lnTo>
                      <a:pt x="31" y="1323"/>
                    </a:lnTo>
                    <a:lnTo>
                      <a:pt x="77" y="1277"/>
                    </a:lnTo>
                    <a:lnTo>
                      <a:pt x="107" y="1231"/>
                    </a:lnTo>
                    <a:lnTo>
                      <a:pt x="123" y="1200"/>
                    </a:lnTo>
                    <a:lnTo>
                      <a:pt x="169" y="1154"/>
                    </a:lnTo>
                    <a:close/>
                    <a:moveTo>
                      <a:pt x="1090" y="1139"/>
                    </a:moveTo>
                    <a:lnTo>
                      <a:pt x="1120" y="1139"/>
                    </a:lnTo>
                    <a:lnTo>
                      <a:pt x="1258" y="1200"/>
                    </a:lnTo>
                    <a:lnTo>
                      <a:pt x="1335" y="1262"/>
                    </a:lnTo>
                    <a:lnTo>
                      <a:pt x="1366" y="1323"/>
                    </a:lnTo>
                    <a:lnTo>
                      <a:pt x="1381" y="1385"/>
                    </a:lnTo>
                    <a:lnTo>
                      <a:pt x="1381" y="1416"/>
                    </a:lnTo>
                    <a:lnTo>
                      <a:pt x="1350" y="1446"/>
                    </a:lnTo>
                    <a:lnTo>
                      <a:pt x="1304" y="1446"/>
                    </a:lnTo>
                    <a:lnTo>
                      <a:pt x="1258" y="1400"/>
                    </a:lnTo>
                    <a:lnTo>
                      <a:pt x="1182" y="1292"/>
                    </a:lnTo>
                    <a:lnTo>
                      <a:pt x="1136" y="1231"/>
                    </a:lnTo>
                    <a:lnTo>
                      <a:pt x="1105" y="1185"/>
                    </a:lnTo>
                    <a:lnTo>
                      <a:pt x="1090" y="1169"/>
                    </a:lnTo>
                    <a:lnTo>
                      <a:pt x="1090" y="1139"/>
                    </a:lnTo>
                    <a:close/>
                    <a:moveTo>
                      <a:pt x="767" y="1108"/>
                    </a:moveTo>
                    <a:lnTo>
                      <a:pt x="783" y="1108"/>
                    </a:lnTo>
                    <a:lnTo>
                      <a:pt x="844" y="1139"/>
                    </a:lnTo>
                    <a:lnTo>
                      <a:pt x="875" y="1169"/>
                    </a:lnTo>
                    <a:lnTo>
                      <a:pt x="905" y="1185"/>
                    </a:lnTo>
                    <a:lnTo>
                      <a:pt x="936" y="1246"/>
                    </a:lnTo>
                    <a:lnTo>
                      <a:pt x="936" y="1308"/>
                    </a:lnTo>
                    <a:lnTo>
                      <a:pt x="905" y="1339"/>
                    </a:lnTo>
                    <a:lnTo>
                      <a:pt x="890" y="1339"/>
                    </a:lnTo>
                    <a:lnTo>
                      <a:pt x="875" y="1323"/>
                    </a:lnTo>
                    <a:lnTo>
                      <a:pt x="859" y="1323"/>
                    </a:lnTo>
                    <a:lnTo>
                      <a:pt x="844" y="1308"/>
                    </a:lnTo>
                    <a:lnTo>
                      <a:pt x="813" y="1262"/>
                    </a:lnTo>
                    <a:lnTo>
                      <a:pt x="798" y="1216"/>
                    </a:lnTo>
                    <a:lnTo>
                      <a:pt x="783" y="1185"/>
                    </a:lnTo>
                    <a:lnTo>
                      <a:pt x="752" y="1154"/>
                    </a:lnTo>
                    <a:lnTo>
                      <a:pt x="752" y="1123"/>
                    </a:lnTo>
                    <a:lnTo>
                      <a:pt x="767" y="1108"/>
                    </a:lnTo>
                    <a:close/>
                    <a:moveTo>
                      <a:pt x="414" y="1108"/>
                    </a:moveTo>
                    <a:lnTo>
                      <a:pt x="430" y="1108"/>
                    </a:lnTo>
                    <a:lnTo>
                      <a:pt x="460" y="1123"/>
                    </a:lnTo>
                    <a:lnTo>
                      <a:pt x="491" y="1169"/>
                    </a:lnTo>
                    <a:lnTo>
                      <a:pt x="522" y="1200"/>
                    </a:lnTo>
                    <a:lnTo>
                      <a:pt x="552" y="1292"/>
                    </a:lnTo>
                    <a:lnTo>
                      <a:pt x="552" y="1323"/>
                    </a:lnTo>
                    <a:lnTo>
                      <a:pt x="522" y="1354"/>
                    </a:lnTo>
                    <a:lnTo>
                      <a:pt x="506" y="1354"/>
                    </a:lnTo>
                    <a:lnTo>
                      <a:pt x="491" y="1339"/>
                    </a:lnTo>
                    <a:lnTo>
                      <a:pt x="476" y="1308"/>
                    </a:lnTo>
                    <a:lnTo>
                      <a:pt x="445" y="1262"/>
                    </a:lnTo>
                    <a:lnTo>
                      <a:pt x="430" y="1216"/>
                    </a:lnTo>
                    <a:lnTo>
                      <a:pt x="430" y="1169"/>
                    </a:lnTo>
                    <a:lnTo>
                      <a:pt x="414" y="1154"/>
                    </a:lnTo>
                    <a:lnTo>
                      <a:pt x="414" y="1108"/>
                    </a:lnTo>
                    <a:close/>
                    <a:moveTo>
                      <a:pt x="199" y="662"/>
                    </a:moveTo>
                    <a:lnTo>
                      <a:pt x="230" y="662"/>
                    </a:lnTo>
                    <a:lnTo>
                      <a:pt x="261" y="677"/>
                    </a:lnTo>
                    <a:lnTo>
                      <a:pt x="307" y="692"/>
                    </a:lnTo>
                    <a:lnTo>
                      <a:pt x="338" y="723"/>
                    </a:lnTo>
                    <a:lnTo>
                      <a:pt x="338" y="785"/>
                    </a:lnTo>
                    <a:lnTo>
                      <a:pt x="322" y="800"/>
                    </a:lnTo>
                    <a:lnTo>
                      <a:pt x="292" y="800"/>
                    </a:lnTo>
                    <a:lnTo>
                      <a:pt x="276" y="769"/>
                    </a:lnTo>
                    <a:lnTo>
                      <a:pt x="230" y="723"/>
                    </a:lnTo>
                    <a:lnTo>
                      <a:pt x="215" y="692"/>
                    </a:lnTo>
                    <a:lnTo>
                      <a:pt x="199" y="677"/>
                    </a:lnTo>
                    <a:lnTo>
                      <a:pt x="199" y="662"/>
                    </a:lnTo>
                    <a:close/>
                    <a:moveTo>
                      <a:pt x="307" y="508"/>
                    </a:moveTo>
                    <a:lnTo>
                      <a:pt x="338" y="508"/>
                    </a:lnTo>
                    <a:lnTo>
                      <a:pt x="430" y="539"/>
                    </a:lnTo>
                    <a:lnTo>
                      <a:pt x="445" y="569"/>
                    </a:lnTo>
                    <a:lnTo>
                      <a:pt x="445" y="631"/>
                    </a:lnTo>
                    <a:lnTo>
                      <a:pt x="414" y="631"/>
                    </a:lnTo>
                    <a:lnTo>
                      <a:pt x="384" y="616"/>
                    </a:lnTo>
                    <a:lnTo>
                      <a:pt x="322" y="554"/>
                    </a:lnTo>
                    <a:lnTo>
                      <a:pt x="322" y="539"/>
                    </a:lnTo>
                    <a:lnTo>
                      <a:pt x="307" y="523"/>
                    </a:lnTo>
                    <a:lnTo>
                      <a:pt x="307" y="508"/>
                    </a:lnTo>
                    <a:close/>
                    <a:moveTo>
                      <a:pt x="1059" y="200"/>
                    </a:moveTo>
                    <a:lnTo>
                      <a:pt x="1090" y="200"/>
                    </a:lnTo>
                    <a:lnTo>
                      <a:pt x="1151" y="216"/>
                    </a:lnTo>
                    <a:lnTo>
                      <a:pt x="1197" y="231"/>
                    </a:lnTo>
                    <a:lnTo>
                      <a:pt x="1258" y="292"/>
                    </a:lnTo>
                    <a:lnTo>
                      <a:pt x="1258" y="369"/>
                    </a:lnTo>
                    <a:lnTo>
                      <a:pt x="1243" y="385"/>
                    </a:lnTo>
                    <a:lnTo>
                      <a:pt x="1228" y="385"/>
                    </a:lnTo>
                    <a:lnTo>
                      <a:pt x="1243" y="369"/>
                    </a:lnTo>
                    <a:lnTo>
                      <a:pt x="1212" y="369"/>
                    </a:lnTo>
                    <a:lnTo>
                      <a:pt x="1151" y="308"/>
                    </a:lnTo>
                    <a:lnTo>
                      <a:pt x="1120" y="292"/>
                    </a:lnTo>
                    <a:lnTo>
                      <a:pt x="1105" y="262"/>
                    </a:lnTo>
                    <a:lnTo>
                      <a:pt x="1074" y="262"/>
                    </a:lnTo>
                    <a:lnTo>
                      <a:pt x="1074" y="246"/>
                    </a:lnTo>
                    <a:lnTo>
                      <a:pt x="1059" y="231"/>
                    </a:lnTo>
                    <a:lnTo>
                      <a:pt x="1059" y="200"/>
                    </a:lnTo>
                    <a:close/>
                    <a:moveTo>
                      <a:pt x="368" y="31"/>
                    </a:moveTo>
                    <a:lnTo>
                      <a:pt x="414" y="31"/>
                    </a:lnTo>
                    <a:lnTo>
                      <a:pt x="445" y="46"/>
                    </a:lnTo>
                    <a:lnTo>
                      <a:pt x="506" y="108"/>
                    </a:lnTo>
                    <a:lnTo>
                      <a:pt x="506" y="154"/>
                    </a:lnTo>
                    <a:lnTo>
                      <a:pt x="491" y="169"/>
                    </a:lnTo>
                    <a:lnTo>
                      <a:pt x="476" y="169"/>
                    </a:lnTo>
                    <a:lnTo>
                      <a:pt x="476" y="185"/>
                    </a:lnTo>
                    <a:lnTo>
                      <a:pt x="430" y="277"/>
                    </a:lnTo>
                    <a:lnTo>
                      <a:pt x="399" y="323"/>
                    </a:lnTo>
                    <a:lnTo>
                      <a:pt x="353" y="385"/>
                    </a:lnTo>
                    <a:lnTo>
                      <a:pt x="476" y="354"/>
                    </a:lnTo>
                    <a:lnTo>
                      <a:pt x="537" y="323"/>
                    </a:lnTo>
                    <a:lnTo>
                      <a:pt x="583" y="308"/>
                    </a:lnTo>
                    <a:lnTo>
                      <a:pt x="614" y="308"/>
                    </a:lnTo>
                    <a:lnTo>
                      <a:pt x="660" y="323"/>
                    </a:lnTo>
                    <a:lnTo>
                      <a:pt x="691" y="339"/>
                    </a:lnTo>
                    <a:lnTo>
                      <a:pt x="706" y="354"/>
                    </a:lnTo>
                    <a:lnTo>
                      <a:pt x="706" y="400"/>
                    </a:lnTo>
                    <a:lnTo>
                      <a:pt x="675" y="416"/>
                    </a:lnTo>
                    <a:lnTo>
                      <a:pt x="660" y="462"/>
                    </a:lnTo>
                    <a:lnTo>
                      <a:pt x="629" y="508"/>
                    </a:lnTo>
                    <a:lnTo>
                      <a:pt x="491" y="739"/>
                    </a:lnTo>
                    <a:lnTo>
                      <a:pt x="368" y="908"/>
                    </a:lnTo>
                    <a:lnTo>
                      <a:pt x="246" y="1000"/>
                    </a:lnTo>
                    <a:lnTo>
                      <a:pt x="153" y="1046"/>
                    </a:lnTo>
                    <a:lnTo>
                      <a:pt x="138" y="1046"/>
                    </a:lnTo>
                    <a:lnTo>
                      <a:pt x="338" y="846"/>
                    </a:lnTo>
                    <a:lnTo>
                      <a:pt x="476" y="662"/>
                    </a:lnTo>
                    <a:lnTo>
                      <a:pt x="537" y="523"/>
                    </a:lnTo>
                    <a:lnTo>
                      <a:pt x="568" y="416"/>
                    </a:lnTo>
                    <a:lnTo>
                      <a:pt x="568" y="400"/>
                    </a:lnTo>
                    <a:lnTo>
                      <a:pt x="491" y="400"/>
                    </a:lnTo>
                    <a:lnTo>
                      <a:pt x="399" y="431"/>
                    </a:lnTo>
                    <a:lnTo>
                      <a:pt x="322" y="431"/>
                    </a:lnTo>
                    <a:lnTo>
                      <a:pt x="261" y="492"/>
                    </a:lnTo>
                    <a:lnTo>
                      <a:pt x="215" y="554"/>
                    </a:lnTo>
                    <a:lnTo>
                      <a:pt x="169" y="585"/>
                    </a:lnTo>
                    <a:lnTo>
                      <a:pt x="138" y="616"/>
                    </a:lnTo>
                    <a:lnTo>
                      <a:pt x="107" y="616"/>
                    </a:lnTo>
                    <a:lnTo>
                      <a:pt x="107" y="585"/>
                    </a:lnTo>
                    <a:lnTo>
                      <a:pt x="123" y="569"/>
                    </a:lnTo>
                    <a:lnTo>
                      <a:pt x="169" y="508"/>
                    </a:lnTo>
                    <a:lnTo>
                      <a:pt x="230" y="416"/>
                    </a:lnTo>
                    <a:lnTo>
                      <a:pt x="353" y="200"/>
                    </a:lnTo>
                    <a:lnTo>
                      <a:pt x="368" y="108"/>
                    </a:lnTo>
                    <a:lnTo>
                      <a:pt x="368" y="92"/>
                    </a:lnTo>
                    <a:lnTo>
                      <a:pt x="353" y="62"/>
                    </a:lnTo>
                    <a:lnTo>
                      <a:pt x="353" y="46"/>
                    </a:lnTo>
                    <a:lnTo>
                      <a:pt x="368" y="31"/>
                    </a:lnTo>
                    <a:close/>
                    <a:moveTo>
                      <a:pt x="829" y="0"/>
                    </a:moveTo>
                    <a:lnTo>
                      <a:pt x="890" y="0"/>
                    </a:lnTo>
                    <a:lnTo>
                      <a:pt x="921" y="16"/>
                    </a:lnTo>
                    <a:lnTo>
                      <a:pt x="967" y="46"/>
                    </a:lnTo>
                    <a:lnTo>
                      <a:pt x="998" y="77"/>
                    </a:lnTo>
                    <a:lnTo>
                      <a:pt x="982" y="108"/>
                    </a:lnTo>
                    <a:lnTo>
                      <a:pt x="936" y="292"/>
                    </a:lnTo>
                    <a:lnTo>
                      <a:pt x="905" y="492"/>
                    </a:lnTo>
                    <a:lnTo>
                      <a:pt x="951" y="492"/>
                    </a:lnTo>
                    <a:lnTo>
                      <a:pt x="967" y="477"/>
                    </a:lnTo>
                    <a:lnTo>
                      <a:pt x="998" y="462"/>
                    </a:lnTo>
                    <a:lnTo>
                      <a:pt x="1044" y="462"/>
                    </a:lnTo>
                    <a:lnTo>
                      <a:pt x="1074" y="446"/>
                    </a:lnTo>
                    <a:lnTo>
                      <a:pt x="1151" y="446"/>
                    </a:lnTo>
                    <a:lnTo>
                      <a:pt x="1182" y="477"/>
                    </a:lnTo>
                    <a:lnTo>
                      <a:pt x="1197" y="477"/>
                    </a:lnTo>
                    <a:lnTo>
                      <a:pt x="1197" y="492"/>
                    </a:lnTo>
                    <a:lnTo>
                      <a:pt x="1182" y="508"/>
                    </a:lnTo>
                    <a:lnTo>
                      <a:pt x="1166" y="508"/>
                    </a:lnTo>
                    <a:lnTo>
                      <a:pt x="905" y="554"/>
                    </a:lnTo>
                    <a:lnTo>
                      <a:pt x="905" y="585"/>
                    </a:lnTo>
                    <a:lnTo>
                      <a:pt x="890" y="600"/>
                    </a:lnTo>
                    <a:lnTo>
                      <a:pt x="1074" y="785"/>
                    </a:lnTo>
                    <a:lnTo>
                      <a:pt x="1289" y="939"/>
                    </a:lnTo>
                    <a:lnTo>
                      <a:pt x="1412" y="1000"/>
                    </a:lnTo>
                    <a:lnTo>
                      <a:pt x="1412" y="1016"/>
                    </a:lnTo>
                    <a:lnTo>
                      <a:pt x="1320" y="1016"/>
                    </a:lnTo>
                    <a:lnTo>
                      <a:pt x="1258" y="1031"/>
                    </a:lnTo>
                    <a:lnTo>
                      <a:pt x="1166" y="1031"/>
                    </a:lnTo>
                    <a:lnTo>
                      <a:pt x="1136" y="1000"/>
                    </a:lnTo>
                    <a:lnTo>
                      <a:pt x="890" y="662"/>
                    </a:lnTo>
                    <a:lnTo>
                      <a:pt x="829" y="816"/>
                    </a:lnTo>
                    <a:lnTo>
                      <a:pt x="737" y="923"/>
                    </a:lnTo>
                    <a:lnTo>
                      <a:pt x="645" y="985"/>
                    </a:lnTo>
                    <a:lnTo>
                      <a:pt x="568" y="1016"/>
                    </a:lnTo>
                    <a:lnTo>
                      <a:pt x="522" y="1016"/>
                    </a:lnTo>
                    <a:lnTo>
                      <a:pt x="522" y="1031"/>
                    </a:lnTo>
                    <a:lnTo>
                      <a:pt x="491" y="1031"/>
                    </a:lnTo>
                    <a:lnTo>
                      <a:pt x="522" y="1000"/>
                    </a:lnTo>
                    <a:lnTo>
                      <a:pt x="583" y="969"/>
                    </a:lnTo>
                    <a:lnTo>
                      <a:pt x="675" y="892"/>
                    </a:lnTo>
                    <a:lnTo>
                      <a:pt x="767" y="769"/>
                    </a:lnTo>
                    <a:lnTo>
                      <a:pt x="829" y="600"/>
                    </a:lnTo>
                    <a:lnTo>
                      <a:pt x="798" y="600"/>
                    </a:lnTo>
                    <a:lnTo>
                      <a:pt x="783" y="616"/>
                    </a:lnTo>
                    <a:lnTo>
                      <a:pt x="721" y="616"/>
                    </a:lnTo>
                    <a:lnTo>
                      <a:pt x="691" y="600"/>
                    </a:lnTo>
                    <a:lnTo>
                      <a:pt x="660" y="569"/>
                    </a:lnTo>
                    <a:lnTo>
                      <a:pt x="675" y="569"/>
                    </a:lnTo>
                    <a:lnTo>
                      <a:pt x="691" y="554"/>
                    </a:lnTo>
                    <a:lnTo>
                      <a:pt x="813" y="523"/>
                    </a:lnTo>
                    <a:lnTo>
                      <a:pt x="844" y="523"/>
                    </a:lnTo>
                    <a:lnTo>
                      <a:pt x="844" y="431"/>
                    </a:lnTo>
                    <a:lnTo>
                      <a:pt x="859" y="277"/>
                    </a:lnTo>
                    <a:lnTo>
                      <a:pt x="859" y="200"/>
                    </a:lnTo>
                    <a:lnTo>
                      <a:pt x="844" y="139"/>
                    </a:lnTo>
                    <a:lnTo>
                      <a:pt x="813" y="46"/>
                    </a:lnTo>
                    <a:lnTo>
                      <a:pt x="813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2" name="Freeform 48"/>
              <p:cNvSpPr>
                <a:spLocks noEditPoints="1"/>
              </p:cNvSpPr>
              <p:nvPr/>
            </p:nvSpPr>
            <p:spPr bwMode="auto">
              <a:xfrm>
                <a:off x="2381" y="9744"/>
                <a:ext cx="1535" cy="1539"/>
              </a:xfrm>
              <a:custGeom>
                <a:avLst/>
                <a:gdLst/>
                <a:ahLst/>
                <a:cxnLst>
                  <a:cxn ang="0">
                    <a:pos x="445" y="1477"/>
                  </a:cxn>
                  <a:cxn ang="0">
                    <a:pos x="798" y="1339"/>
                  </a:cxn>
                  <a:cxn ang="0">
                    <a:pos x="691" y="1369"/>
                  </a:cxn>
                  <a:cxn ang="0">
                    <a:pos x="921" y="954"/>
                  </a:cxn>
                  <a:cxn ang="0">
                    <a:pos x="798" y="969"/>
                  </a:cxn>
                  <a:cxn ang="0">
                    <a:pos x="967" y="1185"/>
                  </a:cxn>
                  <a:cxn ang="0">
                    <a:pos x="1059" y="954"/>
                  </a:cxn>
                  <a:cxn ang="0">
                    <a:pos x="414" y="446"/>
                  </a:cxn>
                  <a:cxn ang="0">
                    <a:pos x="537" y="554"/>
                  </a:cxn>
                  <a:cxn ang="0">
                    <a:pos x="384" y="754"/>
                  </a:cxn>
                  <a:cxn ang="0">
                    <a:pos x="384" y="1016"/>
                  </a:cxn>
                  <a:cxn ang="0">
                    <a:pos x="322" y="1523"/>
                  </a:cxn>
                  <a:cxn ang="0">
                    <a:pos x="261" y="1369"/>
                  </a:cxn>
                  <a:cxn ang="0">
                    <a:pos x="292" y="954"/>
                  </a:cxn>
                  <a:cxn ang="0">
                    <a:pos x="92" y="1031"/>
                  </a:cxn>
                  <a:cxn ang="0">
                    <a:pos x="15" y="1016"/>
                  </a:cxn>
                  <a:cxn ang="0">
                    <a:pos x="384" y="585"/>
                  </a:cxn>
                  <a:cxn ang="0">
                    <a:pos x="384" y="462"/>
                  </a:cxn>
                  <a:cxn ang="0">
                    <a:pos x="491" y="108"/>
                  </a:cxn>
                  <a:cxn ang="0">
                    <a:pos x="553" y="231"/>
                  </a:cxn>
                  <a:cxn ang="0">
                    <a:pos x="292" y="462"/>
                  </a:cxn>
                  <a:cxn ang="0">
                    <a:pos x="77" y="554"/>
                  </a:cxn>
                  <a:cxn ang="0">
                    <a:pos x="414" y="108"/>
                  </a:cxn>
                  <a:cxn ang="0">
                    <a:pos x="906" y="16"/>
                  </a:cxn>
                  <a:cxn ang="0">
                    <a:pos x="860" y="231"/>
                  </a:cxn>
                  <a:cxn ang="0">
                    <a:pos x="890" y="400"/>
                  </a:cxn>
                  <a:cxn ang="0">
                    <a:pos x="1120" y="169"/>
                  </a:cxn>
                  <a:cxn ang="0">
                    <a:pos x="1228" y="216"/>
                  </a:cxn>
                  <a:cxn ang="0">
                    <a:pos x="1166" y="323"/>
                  </a:cxn>
                  <a:cxn ang="0">
                    <a:pos x="783" y="600"/>
                  </a:cxn>
                  <a:cxn ang="0">
                    <a:pos x="1074" y="493"/>
                  </a:cxn>
                  <a:cxn ang="0">
                    <a:pos x="1151" y="508"/>
                  </a:cxn>
                  <a:cxn ang="0">
                    <a:pos x="1305" y="693"/>
                  </a:cxn>
                  <a:cxn ang="0">
                    <a:pos x="1228" y="693"/>
                  </a:cxn>
                  <a:cxn ang="0">
                    <a:pos x="798" y="693"/>
                  </a:cxn>
                  <a:cxn ang="0">
                    <a:pos x="860" y="754"/>
                  </a:cxn>
                  <a:cxn ang="0">
                    <a:pos x="1044" y="754"/>
                  </a:cxn>
                  <a:cxn ang="0">
                    <a:pos x="1197" y="800"/>
                  </a:cxn>
                  <a:cxn ang="0">
                    <a:pos x="1151" y="908"/>
                  </a:cxn>
                  <a:cxn ang="0">
                    <a:pos x="1120" y="1216"/>
                  </a:cxn>
                  <a:cxn ang="0">
                    <a:pos x="1535" y="1369"/>
                  </a:cxn>
                  <a:cxn ang="0">
                    <a:pos x="1166" y="1385"/>
                  </a:cxn>
                  <a:cxn ang="0">
                    <a:pos x="906" y="1231"/>
                  </a:cxn>
                  <a:cxn ang="0">
                    <a:pos x="553" y="1200"/>
                  </a:cxn>
                  <a:cxn ang="0">
                    <a:pos x="645" y="985"/>
                  </a:cxn>
                  <a:cxn ang="0">
                    <a:pos x="675" y="816"/>
                  </a:cxn>
                  <a:cxn ang="0">
                    <a:pos x="599" y="785"/>
                  </a:cxn>
                  <a:cxn ang="0">
                    <a:pos x="614" y="723"/>
                  </a:cxn>
                  <a:cxn ang="0">
                    <a:pos x="752" y="508"/>
                  </a:cxn>
                  <a:cxn ang="0">
                    <a:pos x="599" y="523"/>
                  </a:cxn>
                  <a:cxn ang="0">
                    <a:pos x="675" y="354"/>
                  </a:cxn>
                  <a:cxn ang="0">
                    <a:pos x="860" y="0"/>
                  </a:cxn>
                </a:cxnLst>
                <a:rect l="0" t="0" r="r" b="b"/>
                <a:pathLst>
                  <a:path w="1535" h="1539">
                    <a:moveTo>
                      <a:pt x="507" y="1462"/>
                    </a:moveTo>
                    <a:lnTo>
                      <a:pt x="507" y="1493"/>
                    </a:lnTo>
                    <a:lnTo>
                      <a:pt x="461" y="1493"/>
                    </a:lnTo>
                    <a:lnTo>
                      <a:pt x="445" y="1477"/>
                    </a:lnTo>
                    <a:lnTo>
                      <a:pt x="461" y="1477"/>
                    </a:lnTo>
                    <a:lnTo>
                      <a:pt x="507" y="1462"/>
                    </a:lnTo>
                    <a:close/>
                    <a:moveTo>
                      <a:pt x="844" y="1293"/>
                    </a:moveTo>
                    <a:lnTo>
                      <a:pt x="798" y="1339"/>
                    </a:lnTo>
                    <a:lnTo>
                      <a:pt x="645" y="1416"/>
                    </a:lnTo>
                    <a:lnTo>
                      <a:pt x="507" y="1462"/>
                    </a:lnTo>
                    <a:lnTo>
                      <a:pt x="507" y="1400"/>
                    </a:lnTo>
                    <a:lnTo>
                      <a:pt x="691" y="1369"/>
                    </a:lnTo>
                    <a:lnTo>
                      <a:pt x="844" y="1293"/>
                    </a:lnTo>
                    <a:close/>
                    <a:moveTo>
                      <a:pt x="998" y="923"/>
                    </a:moveTo>
                    <a:lnTo>
                      <a:pt x="967" y="939"/>
                    </a:lnTo>
                    <a:lnTo>
                      <a:pt x="921" y="954"/>
                    </a:lnTo>
                    <a:lnTo>
                      <a:pt x="860" y="954"/>
                    </a:lnTo>
                    <a:lnTo>
                      <a:pt x="860" y="939"/>
                    </a:lnTo>
                    <a:lnTo>
                      <a:pt x="813" y="939"/>
                    </a:lnTo>
                    <a:lnTo>
                      <a:pt x="798" y="969"/>
                    </a:lnTo>
                    <a:lnTo>
                      <a:pt x="752" y="1016"/>
                    </a:lnTo>
                    <a:lnTo>
                      <a:pt x="813" y="1046"/>
                    </a:lnTo>
                    <a:lnTo>
                      <a:pt x="860" y="1077"/>
                    </a:lnTo>
                    <a:lnTo>
                      <a:pt x="967" y="1185"/>
                    </a:lnTo>
                    <a:lnTo>
                      <a:pt x="998" y="1139"/>
                    </a:lnTo>
                    <a:lnTo>
                      <a:pt x="1044" y="1000"/>
                    </a:lnTo>
                    <a:lnTo>
                      <a:pt x="1059" y="969"/>
                    </a:lnTo>
                    <a:lnTo>
                      <a:pt x="1059" y="954"/>
                    </a:lnTo>
                    <a:lnTo>
                      <a:pt x="1028" y="923"/>
                    </a:lnTo>
                    <a:lnTo>
                      <a:pt x="998" y="923"/>
                    </a:lnTo>
                    <a:close/>
                    <a:moveTo>
                      <a:pt x="399" y="446"/>
                    </a:moveTo>
                    <a:lnTo>
                      <a:pt x="414" y="446"/>
                    </a:lnTo>
                    <a:lnTo>
                      <a:pt x="476" y="477"/>
                    </a:lnTo>
                    <a:lnTo>
                      <a:pt x="507" y="508"/>
                    </a:lnTo>
                    <a:lnTo>
                      <a:pt x="522" y="539"/>
                    </a:lnTo>
                    <a:lnTo>
                      <a:pt x="537" y="554"/>
                    </a:lnTo>
                    <a:lnTo>
                      <a:pt x="537" y="569"/>
                    </a:lnTo>
                    <a:lnTo>
                      <a:pt x="522" y="600"/>
                    </a:lnTo>
                    <a:lnTo>
                      <a:pt x="414" y="708"/>
                    </a:lnTo>
                    <a:lnTo>
                      <a:pt x="384" y="754"/>
                    </a:lnTo>
                    <a:lnTo>
                      <a:pt x="322" y="816"/>
                    </a:lnTo>
                    <a:lnTo>
                      <a:pt x="399" y="893"/>
                    </a:lnTo>
                    <a:lnTo>
                      <a:pt x="399" y="939"/>
                    </a:lnTo>
                    <a:lnTo>
                      <a:pt x="384" y="1016"/>
                    </a:lnTo>
                    <a:lnTo>
                      <a:pt x="384" y="1462"/>
                    </a:lnTo>
                    <a:lnTo>
                      <a:pt x="368" y="1508"/>
                    </a:lnTo>
                    <a:lnTo>
                      <a:pt x="338" y="1539"/>
                    </a:lnTo>
                    <a:lnTo>
                      <a:pt x="322" y="1523"/>
                    </a:lnTo>
                    <a:lnTo>
                      <a:pt x="292" y="1508"/>
                    </a:lnTo>
                    <a:lnTo>
                      <a:pt x="276" y="1477"/>
                    </a:lnTo>
                    <a:lnTo>
                      <a:pt x="261" y="1431"/>
                    </a:lnTo>
                    <a:lnTo>
                      <a:pt x="261" y="1369"/>
                    </a:lnTo>
                    <a:lnTo>
                      <a:pt x="276" y="1277"/>
                    </a:lnTo>
                    <a:lnTo>
                      <a:pt x="307" y="1169"/>
                    </a:lnTo>
                    <a:lnTo>
                      <a:pt x="307" y="1000"/>
                    </a:lnTo>
                    <a:lnTo>
                      <a:pt x="292" y="954"/>
                    </a:lnTo>
                    <a:lnTo>
                      <a:pt x="292" y="908"/>
                    </a:lnTo>
                    <a:lnTo>
                      <a:pt x="276" y="877"/>
                    </a:lnTo>
                    <a:lnTo>
                      <a:pt x="246" y="908"/>
                    </a:lnTo>
                    <a:lnTo>
                      <a:pt x="92" y="1031"/>
                    </a:lnTo>
                    <a:lnTo>
                      <a:pt x="15" y="1062"/>
                    </a:lnTo>
                    <a:lnTo>
                      <a:pt x="0" y="1062"/>
                    </a:lnTo>
                    <a:lnTo>
                      <a:pt x="0" y="1046"/>
                    </a:lnTo>
                    <a:lnTo>
                      <a:pt x="15" y="1016"/>
                    </a:lnTo>
                    <a:lnTo>
                      <a:pt x="154" y="877"/>
                    </a:lnTo>
                    <a:lnTo>
                      <a:pt x="246" y="769"/>
                    </a:lnTo>
                    <a:lnTo>
                      <a:pt x="322" y="677"/>
                    </a:lnTo>
                    <a:lnTo>
                      <a:pt x="384" y="585"/>
                    </a:lnTo>
                    <a:lnTo>
                      <a:pt x="399" y="523"/>
                    </a:lnTo>
                    <a:lnTo>
                      <a:pt x="399" y="508"/>
                    </a:lnTo>
                    <a:lnTo>
                      <a:pt x="384" y="477"/>
                    </a:lnTo>
                    <a:lnTo>
                      <a:pt x="384" y="462"/>
                    </a:lnTo>
                    <a:lnTo>
                      <a:pt x="399" y="446"/>
                    </a:lnTo>
                    <a:close/>
                    <a:moveTo>
                      <a:pt x="430" y="93"/>
                    </a:moveTo>
                    <a:lnTo>
                      <a:pt x="461" y="93"/>
                    </a:lnTo>
                    <a:lnTo>
                      <a:pt x="491" y="108"/>
                    </a:lnTo>
                    <a:lnTo>
                      <a:pt x="553" y="169"/>
                    </a:lnTo>
                    <a:lnTo>
                      <a:pt x="553" y="200"/>
                    </a:lnTo>
                    <a:lnTo>
                      <a:pt x="568" y="216"/>
                    </a:lnTo>
                    <a:lnTo>
                      <a:pt x="553" y="231"/>
                    </a:lnTo>
                    <a:lnTo>
                      <a:pt x="553" y="246"/>
                    </a:lnTo>
                    <a:lnTo>
                      <a:pt x="522" y="262"/>
                    </a:lnTo>
                    <a:lnTo>
                      <a:pt x="445" y="339"/>
                    </a:lnTo>
                    <a:lnTo>
                      <a:pt x="292" y="462"/>
                    </a:lnTo>
                    <a:lnTo>
                      <a:pt x="169" y="539"/>
                    </a:lnTo>
                    <a:lnTo>
                      <a:pt x="92" y="569"/>
                    </a:lnTo>
                    <a:lnTo>
                      <a:pt x="77" y="569"/>
                    </a:lnTo>
                    <a:lnTo>
                      <a:pt x="77" y="554"/>
                    </a:lnTo>
                    <a:lnTo>
                      <a:pt x="307" y="323"/>
                    </a:lnTo>
                    <a:lnTo>
                      <a:pt x="384" y="231"/>
                    </a:lnTo>
                    <a:lnTo>
                      <a:pt x="414" y="139"/>
                    </a:lnTo>
                    <a:lnTo>
                      <a:pt x="414" y="108"/>
                    </a:lnTo>
                    <a:lnTo>
                      <a:pt x="430" y="93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06" y="16"/>
                    </a:lnTo>
                    <a:lnTo>
                      <a:pt x="967" y="46"/>
                    </a:lnTo>
                    <a:lnTo>
                      <a:pt x="982" y="77"/>
                    </a:lnTo>
                    <a:lnTo>
                      <a:pt x="998" y="93"/>
                    </a:lnTo>
                    <a:lnTo>
                      <a:pt x="860" y="231"/>
                    </a:lnTo>
                    <a:lnTo>
                      <a:pt x="737" y="369"/>
                    </a:lnTo>
                    <a:lnTo>
                      <a:pt x="737" y="385"/>
                    </a:lnTo>
                    <a:lnTo>
                      <a:pt x="813" y="385"/>
                    </a:lnTo>
                    <a:lnTo>
                      <a:pt x="890" y="400"/>
                    </a:lnTo>
                    <a:lnTo>
                      <a:pt x="952" y="400"/>
                    </a:lnTo>
                    <a:lnTo>
                      <a:pt x="1105" y="246"/>
                    </a:lnTo>
                    <a:lnTo>
                      <a:pt x="1120" y="200"/>
                    </a:lnTo>
                    <a:lnTo>
                      <a:pt x="1120" y="169"/>
                    </a:lnTo>
                    <a:lnTo>
                      <a:pt x="1151" y="139"/>
                    </a:lnTo>
                    <a:lnTo>
                      <a:pt x="1166" y="139"/>
                    </a:lnTo>
                    <a:lnTo>
                      <a:pt x="1197" y="154"/>
                    </a:lnTo>
                    <a:lnTo>
                      <a:pt x="1228" y="216"/>
                    </a:lnTo>
                    <a:lnTo>
                      <a:pt x="1243" y="231"/>
                    </a:lnTo>
                    <a:lnTo>
                      <a:pt x="1243" y="262"/>
                    </a:lnTo>
                    <a:lnTo>
                      <a:pt x="1228" y="277"/>
                    </a:lnTo>
                    <a:lnTo>
                      <a:pt x="1166" y="323"/>
                    </a:lnTo>
                    <a:lnTo>
                      <a:pt x="1074" y="385"/>
                    </a:lnTo>
                    <a:lnTo>
                      <a:pt x="982" y="462"/>
                    </a:lnTo>
                    <a:lnTo>
                      <a:pt x="875" y="539"/>
                    </a:lnTo>
                    <a:lnTo>
                      <a:pt x="783" y="600"/>
                    </a:lnTo>
                    <a:lnTo>
                      <a:pt x="737" y="646"/>
                    </a:lnTo>
                    <a:lnTo>
                      <a:pt x="1120" y="569"/>
                    </a:lnTo>
                    <a:lnTo>
                      <a:pt x="1074" y="523"/>
                    </a:lnTo>
                    <a:lnTo>
                      <a:pt x="1074" y="493"/>
                    </a:lnTo>
                    <a:lnTo>
                      <a:pt x="1090" y="477"/>
                    </a:lnTo>
                    <a:lnTo>
                      <a:pt x="1105" y="477"/>
                    </a:lnTo>
                    <a:lnTo>
                      <a:pt x="1120" y="493"/>
                    </a:lnTo>
                    <a:lnTo>
                      <a:pt x="1151" y="508"/>
                    </a:lnTo>
                    <a:lnTo>
                      <a:pt x="1243" y="569"/>
                    </a:lnTo>
                    <a:lnTo>
                      <a:pt x="1274" y="600"/>
                    </a:lnTo>
                    <a:lnTo>
                      <a:pt x="1305" y="662"/>
                    </a:lnTo>
                    <a:lnTo>
                      <a:pt x="1305" y="693"/>
                    </a:lnTo>
                    <a:lnTo>
                      <a:pt x="1289" y="708"/>
                    </a:lnTo>
                    <a:lnTo>
                      <a:pt x="1289" y="723"/>
                    </a:lnTo>
                    <a:lnTo>
                      <a:pt x="1259" y="723"/>
                    </a:lnTo>
                    <a:lnTo>
                      <a:pt x="1228" y="693"/>
                    </a:lnTo>
                    <a:lnTo>
                      <a:pt x="1197" y="631"/>
                    </a:lnTo>
                    <a:lnTo>
                      <a:pt x="1151" y="585"/>
                    </a:lnTo>
                    <a:lnTo>
                      <a:pt x="952" y="631"/>
                    </a:lnTo>
                    <a:lnTo>
                      <a:pt x="798" y="693"/>
                    </a:lnTo>
                    <a:lnTo>
                      <a:pt x="813" y="708"/>
                    </a:lnTo>
                    <a:lnTo>
                      <a:pt x="844" y="723"/>
                    </a:lnTo>
                    <a:lnTo>
                      <a:pt x="860" y="739"/>
                    </a:lnTo>
                    <a:lnTo>
                      <a:pt x="860" y="754"/>
                    </a:lnTo>
                    <a:lnTo>
                      <a:pt x="844" y="769"/>
                    </a:lnTo>
                    <a:lnTo>
                      <a:pt x="829" y="800"/>
                    </a:lnTo>
                    <a:lnTo>
                      <a:pt x="982" y="769"/>
                    </a:lnTo>
                    <a:lnTo>
                      <a:pt x="1044" y="754"/>
                    </a:lnTo>
                    <a:lnTo>
                      <a:pt x="1074" y="739"/>
                    </a:lnTo>
                    <a:lnTo>
                      <a:pt x="1120" y="739"/>
                    </a:lnTo>
                    <a:lnTo>
                      <a:pt x="1182" y="769"/>
                    </a:lnTo>
                    <a:lnTo>
                      <a:pt x="1197" y="800"/>
                    </a:lnTo>
                    <a:lnTo>
                      <a:pt x="1213" y="816"/>
                    </a:lnTo>
                    <a:lnTo>
                      <a:pt x="1213" y="831"/>
                    </a:lnTo>
                    <a:lnTo>
                      <a:pt x="1197" y="846"/>
                    </a:lnTo>
                    <a:lnTo>
                      <a:pt x="1151" y="908"/>
                    </a:lnTo>
                    <a:lnTo>
                      <a:pt x="1120" y="954"/>
                    </a:lnTo>
                    <a:lnTo>
                      <a:pt x="1074" y="1031"/>
                    </a:lnTo>
                    <a:lnTo>
                      <a:pt x="1013" y="1139"/>
                    </a:lnTo>
                    <a:lnTo>
                      <a:pt x="1120" y="1216"/>
                    </a:lnTo>
                    <a:lnTo>
                      <a:pt x="1243" y="1277"/>
                    </a:lnTo>
                    <a:lnTo>
                      <a:pt x="1397" y="1323"/>
                    </a:lnTo>
                    <a:lnTo>
                      <a:pt x="1504" y="1354"/>
                    </a:lnTo>
                    <a:lnTo>
                      <a:pt x="1535" y="1369"/>
                    </a:lnTo>
                    <a:lnTo>
                      <a:pt x="1489" y="1385"/>
                    </a:lnTo>
                    <a:lnTo>
                      <a:pt x="1381" y="1400"/>
                    </a:lnTo>
                    <a:lnTo>
                      <a:pt x="1243" y="1416"/>
                    </a:lnTo>
                    <a:lnTo>
                      <a:pt x="1166" y="1385"/>
                    </a:lnTo>
                    <a:lnTo>
                      <a:pt x="1074" y="1323"/>
                    </a:lnTo>
                    <a:lnTo>
                      <a:pt x="967" y="1200"/>
                    </a:lnTo>
                    <a:lnTo>
                      <a:pt x="844" y="1293"/>
                    </a:lnTo>
                    <a:lnTo>
                      <a:pt x="906" y="1231"/>
                    </a:lnTo>
                    <a:lnTo>
                      <a:pt x="844" y="1169"/>
                    </a:lnTo>
                    <a:lnTo>
                      <a:pt x="798" y="1108"/>
                    </a:lnTo>
                    <a:lnTo>
                      <a:pt x="706" y="1046"/>
                    </a:lnTo>
                    <a:lnTo>
                      <a:pt x="553" y="1200"/>
                    </a:lnTo>
                    <a:lnTo>
                      <a:pt x="414" y="1262"/>
                    </a:lnTo>
                    <a:lnTo>
                      <a:pt x="399" y="1262"/>
                    </a:lnTo>
                    <a:lnTo>
                      <a:pt x="599" y="1062"/>
                    </a:lnTo>
                    <a:lnTo>
                      <a:pt x="645" y="985"/>
                    </a:lnTo>
                    <a:lnTo>
                      <a:pt x="691" y="893"/>
                    </a:lnTo>
                    <a:lnTo>
                      <a:pt x="721" y="800"/>
                    </a:lnTo>
                    <a:lnTo>
                      <a:pt x="706" y="816"/>
                    </a:lnTo>
                    <a:lnTo>
                      <a:pt x="675" y="816"/>
                    </a:lnTo>
                    <a:lnTo>
                      <a:pt x="660" y="831"/>
                    </a:lnTo>
                    <a:lnTo>
                      <a:pt x="614" y="831"/>
                    </a:lnTo>
                    <a:lnTo>
                      <a:pt x="599" y="816"/>
                    </a:lnTo>
                    <a:lnTo>
                      <a:pt x="599" y="785"/>
                    </a:lnTo>
                    <a:lnTo>
                      <a:pt x="583" y="769"/>
                    </a:lnTo>
                    <a:lnTo>
                      <a:pt x="583" y="739"/>
                    </a:lnTo>
                    <a:lnTo>
                      <a:pt x="599" y="723"/>
                    </a:lnTo>
                    <a:lnTo>
                      <a:pt x="614" y="723"/>
                    </a:lnTo>
                    <a:lnTo>
                      <a:pt x="660" y="693"/>
                    </a:lnTo>
                    <a:lnTo>
                      <a:pt x="752" y="616"/>
                    </a:lnTo>
                    <a:lnTo>
                      <a:pt x="906" y="493"/>
                    </a:lnTo>
                    <a:lnTo>
                      <a:pt x="752" y="508"/>
                    </a:lnTo>
                    <a:lnTo>
                      <a:pt x="675" y="523"/>
                    </a:lnTo>
                    <a:lnTo>
                      <a:pt x="629" y="539"/>
                    </a:lnTo>
                    <a:lnTo>
                      <a:pt x="614" y="539"/>
                    </a:lnTo>
                    <a:lnTo>
                      <a:pt x="599" y="523"/>
                    </a:lnTo>
                    <a:lnTo>
                      <a:pt x="568" y="462"/>
                    </a:lnTo>
                    <a:lnTo>
                      <a:pt x="568" y="431"/>
                    </a:lnTo>
                    <a:lnTo>
                      <a:pt x="583" y="416"/>
                    </a:lnTo>
                    <a:lnTo>
                      <a:pt x="675" y="354"/>
                    </a:lnTo>
                    <a:lnTo>
                      <a:pt x="783" y="246"/>
                    </a:lnTo>
                    <a:lnTo>
                      <a:pt x="844" y="154"/>
                    </a:lnTo>
                    <a:lnTo>
                      <a:pt x="860" y="7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3" name="Freeform 49"/>
              <p:cNvSpPr>
                <a:spLocks noEditPoints="1"/>
              </p:cNvSpPr>
              <p:nvPr/>
            </p:nvSpPr>
            <p:spPr bwMode="auto">
              <a:xfrm>
                <a:off x="4299" y="9837"/>
                <a:ext cx="1643" cy="1492"/>
              </a:xfrm>
              <a:custGeom>
                <a:avLst/>
                <a:gdLst/>
                <a:ahLst/>
                <a:cxnLst>
                  <a:cxn ang="0">
                    <a:pos x="906" y="507"/>
                  </a:cxn>
                  <a:cxn ang="0">
                    <a:pos x="860" y="538"/>
                  </a:cxn>
                  <a:cxn ang="0">
                    <a:pos x="814" y="800"/>
                  </a:cxn>
                  <a:cxn ang="0">
                    <a:pos x="1197" y="430"/>
                  </a:cxn>
                  <a:cxn ang="0">
                    <a:pos x="1075" y="492"/>
                  </a:cxn>
                  <a:cxn ang="0">
                    <a:pos x="1075" y="600"/>
                  </a:cxn>
                  <a:cxn ang="0">
                    <a:pos x="1213" y="692"/>
                  </a:cxn>
                  <a:cxn ang="0">
                    <a:pos x="1244" y="584"/>
                  </a:cxn>
                  <a:cxn ang="0">
                    <a:pos x="1259" y="430"/>
                  </a:cxn>
                  <a:cxn ang="0">
                    <a:pos x="1290" y="323"/>
                  </a:cxn>
                  <a:cxn ang="0">
                    <a:pos x="1428" y="384"/>
                  </a:cxn>
                  <a:cxn ang="0">
                    <a:pos x="1412" y="461"/>
                  </a:cxn>
                  <a:cxn ang="0">
                    <a:pos x="1305" y="707"/>
                  </a:cxn>
                  <a:cxn ang="0">
                    <a:pos x="1320" y="753"/>
                  </a:cxn>
                  <a:cxn ang="0">
                    <a:pos x="875" y="830"/>
                  </a:cxn>
                  <a:cxn ang="0">
                    <a:pos x="798" y="892"/>
                  </a:cxn>
                  <a:cxn ang="0">
                    <a:pos x="906" y="1200"/>
                  </a:cxn>
                  <a:cxn ang="0">
                    <a:pos x="1336" y="1230"/>
                  </a:cxn>
                  <a:cxn ang="0">
                    <a:pos x="1504" y="1092"/>
                  </a:cxn>
                  <a:cxn ang="0">
                    <a:pos x="1581" y="953"/>
                  </a:cxn>
                  <a:cxn ang="0">
                    <a:pos x="1612" y="1123"/>
                  </a:cxn>
                  <a:cxn ang="0">
                    <a:pos x="1643" y="1200"/>
                  </a:cxn>
                  <a:cxn ang="0">
                    <a:pos x="1612" y="1261"/>
                  </a:cxn>
                  <a:cxn ang="0">
                    <a:pos x="1443" y="1338"/>
                  </a:cxn>
                  <a:cxn ang="0">
                    <a:pos x="1151" y="1369"/>
                  </a:cxn>
                  <a:cxn ang="0">
                    <a:pos x="783" y="1230"/>
                  </a:cxn>
                  <a:cxn ang="0">
                    <a:pos x="737" y="523"/>
                  </a:cxn>
                  <a:cxn ang="0">
                    <a:pos x="706" y="446"/>
                  </a:cxn>
                  <a:cxn ang="0">
                    <a:pos x="783" y="430"/>
                  </a:cxn>
                  <a:cxn ang="0">
                    <a:pos x="1105" y="369"/>
                  </a:cxn>
                  <a:cxn ang="0">
                    <a:pos x="384" y="0"/>
                  </a:cxn>
                  <a:cxn ang="0">
                    <a:pos x="507" y="30"/>
                  </a:cxn>
                  <a:cxn ang="0">
                    <a:pos x="568" y="92"/>
                  </a:cxn>
                  <a:cxn ang="0">
                    <a:pos x="522" y="400"/>
                  </a:cxn>
                  <a:cxn ang="0">
                    <a:pos x="676" y="400"/>
                  </a:cxn>
                  <a:cxn ang="0">
                    <a:pos x="614" y="476"/>
                  </a:cxn>
                  <a:cxn ang="0">
                    <a:pos x="614" y="661"/>
                  </a:cxn>
                  <a:cxn ang="0">
                    <a:pos x="660" y="661"/>
                  </a:cxn>
                  <a:cxn ang="0">
                    <a:pos x="522" y="784"/>
                  </a:cxn>
                  <a:cxn ang="0">
                    <a:pos x="538" y="1276"/>
                  </a:cxn>
                  <a:cxn ang="0">
                    <a:pos x="507" y="1430"/>
                  </a:cxn>
                  <a:cxn ang="0">
                    <a:pos x="415" y="1461"/>
                  </a:cxn>
                  <a:cxn ang="0">
                    <a:pos x="338" y="1353"/>
                  </a:cxn>
                  <a:cxn ang="0">
                    <a:pos x="246" y="1261"/>
                  </a:cxn>
                  <a:cxn ang="0">
                    <a:pos x="338" y="1261"/>
                  </a:cxn>
                  <a:cxn ang="0">
                    <a:pos x="430" y="861"/>
                  </a:cxn>
                  <a:cxn ang="0">
                    <a:pos x="139" y="1123"/>
                  </a:cxn>
                  <a:cxn ang="0">
                    <a:pos x="0" y="1061"/>
                  </a:cxn>
                  <a:cxn ang="0">
                    <a:pos x="415" y="769"/>
                  </a:cxn>
                  <a:cxn ang="0">
                    <a:pos x="323" y="553"/>
                  </a:cxn>
                  <a:cxn ang="0">
                    <a:pos x="231" y="553"/>
                  </a:cxn>
                  <a:cxn ang="0">
                    <a:pos x="139" y="538"/>
                  </a:cxn>
                  <a:cxn ang="0">
                    <a:pos x="200" y="492"/>
                  </a:cxn>
                  <a:cxn ang="0">
                    <a:pos x="446" y="169"/>
                  </a:cxn>
                  <a:cxn ang="0">
                    <a:pos x="399" y="61"/>
                  </a:cxn>
                  <a:cxn ang="0">
                    <a:pos x="384" y="0"/>
                  </a:cxn>
                </a:cxnLst>
                <a:rect l="0" t="0" r="r" b="b"/>
                <a:pathLst>
                  <a:path w="1643" h="1492">
                    <a:moveTo>
                      <a:pt x="998" y="492"/>
                    </a:moveTo>
                    <a:lnTo>
                      <a:pt x="952" y="507"/>
                    </a:lnTo>
                    <a:lnTo>
                      <a:pt x="906" y="507"/>
                    </a:lnTo>
                    <a:lnTo>
                      <a:pt x="891" y="523"/>
                    </a:lnTo>
                    <a:lnTo>
                      <a:pt x="875" y="523"/>
                    </a:lnTo>
                    <a:lnTo>
                      <a:pt x="860" y="538"/>
                    </a:lnTo>
                    <a:lnTo>
                      <a:pt x="845" y="538"/>
                    </a:lnTo>
                    <a:lnTo>
                      <a:pt x="829" y="523"/>
                    </a:lnTo>
                    <a:lnTo>
                      <a:pt x="814" y="800"/>
                    </a:lnTo>
                    <a:lnTo>
                      <a:pt x="998" y="769"/>
                    </a:lnTo>
                    <a:lnTo>
                      <a:pt x="998" y="492"/>
                    </a:lnTo>
                    <a:close/>
                    <a:moveTo>
                      <a:pt x="1197" y="430"/>
                    </a:moveTo>
                    <a:lnTo>
                      <a:pt x="1105" y="461"/>
                    </a:lnTo>
                    <a:lnTo>
                      <a:pt x="1044" y="476"/>
                    </a:lnTo>
                    <a:lnTo>
                      <a:pt x="1075" y="492"/>
                    </a:lnTo>
                    <a:lnTo>
                      <a:pt x="1090" y="507"/>
                    </a:lnTo>
                    <a:lnTo>
                      <a:pt x="1090" y="569"/>
                    </a:lnTo>
                    <a:lnTo>
                      <a:pt x="1075" y="600"/>
                    </a:lnTo>
                    <a:lnTo>
                      <a:pt x="1075" y="661"/>
                    </a:lnTo>
                    <a:lnTo>
                      <a:pt x="1059" y="738"/>
                    </a:lnTo>
                    <a:lnTo>
                      <a:pt x="1213" y="692"/>
                    </a:lnTo>
                    <a:lnTo>
                      <a:pt x="1228" y="692"/>
                    </a:lnTo>
                    <a:lnTo>
                      <a:pt x="1244" y="630"/>
                    </a:lnTo>
                    <a:lnTo>
                      <a:pt x="1244" y="584"/>
                    </a:lnTo>
                    <a:lnTo>
                      <a:pt x="1274" y="492"/>
                    </a:lnTo>
                    <a:lnTo>
                      <a:pt x="1274" y="446"/>
                    </a:lnTo>
                    <a:lnTo>
                      <a:pt x="1259" y="430"/>
                    </a:lnTo>
                    <a:lnTo>
                      <a:pt x="1197" y="430"/>
                    </a:lnTo>
                    <a:close/>
                    <a:moveTo>
                      <a:pt x="1213" y="323"/>
                    </a:moveTo>
                    <a:lnTo>
                      <a:pt x="1290" y="323"/>
                    </a:lnTo>
                    <a:lnTo>
                      <a:pt x="1336" y="338"/>
                    </a:lnTo>
                    <a:lnTo>
                      <a:pt x="1382" y="369"/>
                    </a:lnTo>
                    <a:lnTo>
                      <a:pt x="1428" y="384"/>
                    </a:lnTo>
                    <a:lnTo>
                      <a:pt x="1443" y="400"/>
                    </a:lnTo>
                    <a:lnTo>
                      <a:pt x="1443" y="446"/>
                    </a:lnTo>
                    <a:lnTo>
                      <a:pt x="1412" y="461"/>
                    </a:lnTo>
                    <a:lnTo>
                      <a:pt x="1382" y="507"/>
                    </a:lnTo>
                    <a:lnTo>
                      <a:pt x="1351" y="569"/>
                    </a:lnTo>
                    <a:lnTo>
                      <a:pt x="1305" y="707"/>
                    </a:lnTo>
                    <a:lnTo>
                      <a:pt x="1336" y="738"/>
                    </a:lnTo>
                    <a:lnTo>
                      <a:pt x="1336" y="753"/>
                    </a:lnTo>
                    <a:lnTo>
                      <a:pt x="1320" y="753"/>
                    </a:lnTo>
                    <a:lnTo>
                      <a:pt x="1105" y="784"/>
                    </a:lnTo>
                    <a:lnTo>
                      <a:pt x="967" y="815"/>
                    </a:lnTo>
                    <a:lnTo>
                      <a:pt x="875" y="830"/>
                    </a:lnTo>
                    <a:lnTo>
                      <a:pt x="829" y="846"/>
                    </a:lnTo>
                    <a:lnTo>
                      <a:pt x="798" y="846"/>
                    </a:lnTo>
                    <a:lnTo>
                      <a:pt x="798" y="892"/>
                    </a:lnTo>
                    <a:lnTo>
                      <a:pt x="814" y="1030"/>
                    </a:lnTo>
                    <a:lnTo>
                      <a:pt x="845" y="1138"/>
                    </a:lnTo>
                    <a:lnTo>
                      <a:pt x="906" y="1200"/>
                    </a:lnTo>
                    <a:lnTo>
                      <a:pt x="1029" y="1246"/>
                    </a:lnTo>
                    <a:lnTo>
                      <a:pt x="1151" y="1261"/>
                    </a:lnTo>
                    <a:lnTo>
                      <a:pt x="1336" y="1230"/>
                    </a:lnTo>
                    <a:lnTo>
                      <a:pt x="1412" y="1200"/>
                    </a:lnTo>
                    <a:lnTo>
                      <a:pt x="1458" y="1169"/>
                    </a:lnTo>
                    <a:lnTo>
                      <a:pt x="1504" y="1092"/>
                    </a:lnTo>
                    <a:lnTo>
                      <a:pt x="1550" y="969"/>
                    </a:lnTo>
                    <a:lnTo>
                      <a:pt x="1566" y="938"/>
                    </a:lnTo>
                    <a:lnTo>
                      <a:pt x="1581" y="953"/>
                    </a:lnTo>
                    <a:lnTo>
                      <a:pt x="1581" y="984"/>
                    </a:lnTo>
                    <a:lnTo>
                      <a:pt x="1597" y="1061"/>
                    </a:lnTo>
                    <a:lnTo>
                      <a:pt x="1612" y="1123"/>
                    </a:lnTo>
                    <a:lnTo>
                      <a:pt x="1627" y="1153"/>
                    </a:lnTo>
                    <a:lnTo>
                      <a:pt x="1627" y="1184"/>
                    </a:lnTo>
                    <a:lnTo>
                      <a:pt x="1643" y="1200"/>
                    </a:lnTo>
                    <a:lnTo>
                      <a:pt x="1643" y="1215"/>
                    </a:lnTo>
                    <a:lnTo>
                      <a:pt x="1627" y="1246"/>
                    </a:lnTo>
                    <a:lnTo>
                      <a:pt x="1612" y="1261"/>
                    </a:lnTo>
                    <a:lnTo>
                      <a:pt x="1566" y="1292"/>
                    </a:lnTo>
                    <a:lnTo>
                      <a:pt x="1474" y="1323"/>
                    </a:lnTo>
                    <a:lnTo>
                      <a:pt x="1443" y="1338"/>
                    </a:lnTo>
                    <a:lnTo>
                      <a:pt x="1382" y="1353"/>
                    </a:lnTo>
                    <a:lnTo>
                      <a:pt x="1259" y="1369"/>
                    </a:lnTo>
                    <a:lnTo>
                      <a:pt x="1151" y="1369"/>
                    </a:lnTo>
                    <a:lnTo>
                      <a:pt x="967" y="1338"/>
                    </a:lnTo>
                    <a:lnTo>
                      <a:pt x="829" y="1276"/>
                    </a:lnTo>
                    <a:lnTo>
                      <a:pt x="783" y="1230"/>
                    </a:lnTo>
                    <a:lnTo>
                      <a:pt x="752" y="1153"/>
                    </a:lnTo>
                    <a:lnTo>
                      <a:pt x="737" y="1030"/>
                    </a:lnTo>
                    <a:lnTo>
                      <a:pt x="737" y="523"/>
                    </a:lnTo>
                    <a:lnTo>
                      <a:pt x="722" y="492"/>
                    </a:lnTo>
                    <a:lnTo>
                      <a:pt x="722" y="461"/>
                    </a:lnTo>
                    <a:lnTo>
                      <a:pt x="706" y="446"/>
                    </a:lnTo>
                    <a:lnTo>
                      <a:pt x="706" y="415"/>
                    </a:lnTo>
                    <a:lnTo>
                      <a:pt x="752" y="415"/>
                    </a:lnTo>
                    <a:lnTo>
                      <a:pt x="783" y="430"/>
                    </a:lnTo>
                    <a:lnTo>
                      <a:pt x="814" y="461"/>
                    </a:lnTo>
                    <a:lnTo>
                      <a:pt x="983" y="415"/>
                    </a:lnTo>
                    <a:lnTo>
                      <a:pt x="1105" y="369"/>
                    </a:lnTo>
                    <a:lnTo>
                      <a:pt x="1167" y="338"/>
                    </a:lnTo>
                    <a:lnTo>
                      <a:pt x="1213" y="323"/>
                    </a:lnTo>
                    <a:close/>
                    <a:moveTo>
                      <a:pt x="384" y="0"/>
                    </a:moveTo>
                    <a:lnTo>
                      <a:pt x="430" y="0"/>
                    </a:lnTo>
                    <a:lnTo>
                      <a:pt x="461" y="15"/>
                    </a:lnTo>
                    <a:lnTo>
                      <a:pt x="507" y="30"/>
                    </a:lnTo>
                    <a:lnTo>
                      <a:pt x="538" y="46"/>
                    </a:lnTo>
                    <a:lnTo>
                      <a:pt x="553" y="76"/>
                    </a:lnTo>
                    <a:lnTo>
                      <a:pt x="568" y="92"/>
                    </a:lnTo>
                    <a:lnTo>
                      <a:pt x="553" y="138"/>
                    </a:lnTo>
                    <a:lnTo>
                      <a:pt x="538" y="230"/>
                    </a:lnTo>
                    <a:lnTo>
                      <a:pt x="522" y="400"/>
                    </a:lnTo>
                    <a:lnTo>
                      <a:pt x="553" y="384"/>
                    </a:lnTo>
                    <a:lnTo>
                      <a:pt x="645" y="384"/>
                    </a:lnTo>
                    <a:lnTo>
                      <a:pt x="676" y="400"/>
                    </a:lnTo>
                    <a:lnTo>
                      <a:pt x="691" y="430"/>
                    </a:lnTo>
                    <a:lnTo>
                      <a:pt x="676" y="446"/>
                    </a:lnTo>
                    <a:lnTo>
                      <a:pt x="614" y="476"/>
                    </a:lnTo>
                    <a:lnTo>
                      <a:pt x="522" y="507"/>
                    </a:lnTo>
                    <a:lnTo>
                      <a:pt x="522" y="723"/>
                    </a:lnTo>
                    <a:lnTo>
                      <a:pt x="614" y="661"/>
                    </a:lnTo>
                    <a:lnTo>
                      <a:pt x="630" y="646"/>
                    </a:lnTo>
                    <a:lnTo>
                      <a:pt x="660" y="646"/>
                    </a:lnTo>
                    <a:lnTo>
                      <a:pt x="660" y="661"/>
                    </a:lnTo>
                    <a:lnTo>
                      <a:pt x="599" y="723"/>
                    </a:lnTo>
                    <a:lnTo>
                      <a:pt x="568" y="738"/>
                    </a:lnTo>
                    <a:lnTo>
                      <a:pt x="522" y="784"/>
                    </a:lnTo>
                    <a:lnTo>
                      <a:pt x="522" y="1000"/>
                    </a:lnTo>
                    <a:lnTo>
                      <a:pt x="538" y="1215"/>
                    </a:lnTo>
                    <a:lnTo>
                      <a:pt x="538" y="1276"/>
                    </a:lnTo>
                    <a:lnTo>
                      <a:pt x="522" y="1338"/>
                    </a:lnTo>
                    <a:lnTo>
                      <a:pt x="522" y="1384"/>
                    </a:lnTo>
                    <a:lnTo>
                      <a:pt x="507" y="1430"/>
                    </a:lnTo>
                    <a:lnTo>
                      <a:pt x="461" y="1492"/>
                    </a:lnTo>
                    <a:lnTo>
                      <a:pt x="446" y="1492"/>
                    </a:lnTo>
                    <a:lnTo>
                      <a:pt x="415" y="1461"/>
                    </a:lnTo>
                    <a:lnTo>
                      <a:pt x="399" y="1430"/>
                    </a:lnTo>
                    <a:lnTo>
                      <a:pt x="369" y="1400"/>
                    </a:lnTo>
                    <a:lnTo>
                      <a:pt x="338" y="1353"/>
                    </a:lnTo>
                    <a:lnTo>
                      <a:pt x="292" y="1323"/>
                    </a:lnTo>
                    <a:lnTo>
                      <a:pt x="261" y="1292"/>
                    </a:lnTo>
                    <a:lnTo>
                      <a:pt x="246" y="1261"/>
                    </a:lnTo>
                    <a:lnTo>
                      <a:pt x="231" y="1246"/>
                    </a:lnTo>
                    <a:lnTo>
                      <a:pt x="292" y="1246"/>
                    </a:lnTo>
                    <a:lnTo>
                      <a:pt x="338" y="1261"/>
                    </a:lnTo>
                    <a:lnTo>
                      <a:pt x="415" y="1261"/>
                    </a:lnTo>
                    <a:lnTo>
                      <a:pt x="430" y="1246"/>
                    </a:lnTo>
                    <a:lnTo>
                      <a:pt x="430" y="861"/>
                    </a:lnTo>
                    <a:lnTo>
                      <a:pt x="307" y="969"/>
                    </a:lnTo>
                    <a:lnTo>
                      <a:pt x="154" y="1107"/>
                    </a:lnTo>
                    <a:lnTo>
                      <a:pt x="139" y="1123"/>
                    </a:lnTo>
                    <a:lnTo>
                      <a:pt x="108" y="1123"/>
                    </a:lnTo>
                    <a:lnTo>
                      <a:pt x="16" y="1076"/>
                    </a:lnTo>
                    <a:lnTo>
                      <a:pt x="0" y="1061"/>
                    </a:lnTo>
                    <a:lnTo>
                      <a:pt x="0" y="1046"/>
                    </a:lnTo>
                    <a:lnTo>
                      <a:pt x="31" y="1015"/>
                    </a:lnTo>
                    <a:lnTo>
                      <a:pt x="415" y="769"/>
                    </a:lnTo>
                    <a:lnTo>
                      <a:pt x="415" y="523"/>
                    </a:lnTo>
                    <a:lnTo>
                      <a:pt x="353" y="538"/>
                    </a:lnTo>
                    <a:lnTo>
                      <a:pt x="323" y="553"/>
                    </a:lnTo>
                    <a:lnTo>
                      <a:pt x="277" y="569"/>
                    </a:lnTo>
                    <a:lnTo>
                      <a:pt x="215" y="569"/>
                    </a:lnTo>
                    <a:lnTo>
                      <a:pt x="231" y="553"/>
                    </a:lnTo>
                    <a:lnTo>
                      <a:pt x="185" y="553"/>
                    </a:lnTo>
                    <a:lnTo>
                      <a:pt x="154" y="538"/>
                    </a:lnTo>
                    <a:lnTo>
                      <a:pt x="139" y="538"/>
                    </a:lnTo>
                    <a:lnTo>
                      <a:pt x="139" y="523"/>
                    </a:lnTo>
                    <a:lnTo>
                      <a:pt x="154" y="507"/>
                    </a:lnTo>
                    <a:lnTo>
                      <a:pt x="200" y="492"/>
                    </a:lnTo>
                    <a:lnTo>
                      <a:pt x="292" y="476"/>
                    </a:lnTo>
                    <a:lnTo>
                      <a:pt x="446" y="430"/>
                    </a:lnTo>
                    <a:lnTo>
                      <a:pt x="446" y="169"/>
                    </a:lnTo>
                    <a:lnTo>
                      <a:pt x="430" y="123"/>
                    </a:lnTo>
                    <a:lnTo>
                      <a:pt x="430" y="92"/>
                    </a:lnTo>
                    <a:lnTo>
                      <a:pt x="399" y="61"/>
                    </a:lnTo>
                    <a:lnTo>
                      <a:pt x="399" y="46"/>
                    </a:lnTo>
                    <a:lnTo>
                      <a:pt x="384" y="3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4" name="Freeform 50"/>
              <p:cNvSpPr>
                <a:spLocks noEditPoints="1"/>
              </p:cNvSpPr>
              <p:nvPr/>
            </p:nvSpPr>
            <p:spPr bwMode="auto">
              <a:xfrm>
                <a:off x="6095" y="10052"/>
                <a:ext cx="1243" cy="1185"/>
              </a:xfrm>
              <a:custGeom>
                <a:avLst/>
                <a:gdLst/>
                <a:ahLst/>
                <a:cxnLst>
                  <a:cxn ang="0">
                    <a:pos x="599" y="61"/>
                  </a:cxn>
                  <a:cxn ang="0">
                    <a:pos x="599" y="92"/>
                  </a:cxn>
                  <a:cxn ang="0">
                    <a:pos x="583" y="123"/>
                  </a:cxn>
                  <a:cxn ang="0">
                    <a:pos x="460" y="615"/>
                  </a:cxn>
                  <a:cxn ang="0">
                    <a:pos x="706" y="615"/>
                  </a:cxn>
                  <a:cxn ang="0">
                    <a:pos x="844" y="600"/>
                  </a:cxn>
                  <a:cxn ang="0">
                    <a:pos x="982" y="523"/>
                  </a:cxn>
                  <a:cxn ang="0">
                    <a:pos x="1044" y="431"/>
                  </a:cxn>
                  <a:cxn ang="0">
                    <a:pos x="1074" y="323"/>
                  </a:cxn>
                  <a:cxn ang="0">
                    <a:pos x="1090" y="231"/>
                  </a:cxn>
                  <a:cxn ang="0">
                    <a:pos x="1059" y="138"/>
                  </a:cxn>
                  <a:cxn ang="0">
                    <a:pos x="982" y="77"/>
                  </a:cxn>
                  <a:cxn ang="0">
                    <a:pos x="844" y="61"/>
                  </a:cxn>
                  <a:cxn ang="0">
                    <a:pos x="599" y="61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5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5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8"/>
                  </a:cxn>
                  <a:cxn ang="0">
                    <a:pos x="522" y="1138"/>
                  </a:cxn>
                  <a:cxn ang="0">
                    <a:pos x="522" y="1169"/>
                  </a:cxn>
                  <a:cxn ang="0">
                    <a:pos x="506" y="1185"/>
                  </a:cxn>
                  <a:cxn ang="0">
                    <a:pos x="0" y="1185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3" y="1138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1"/>
                  </a:cxn>
                  <a:cxn ang="0">
                    <a:pos x="445" y="108"/>
                  </a:cxn>
                  <a:cxn ang="0">
                    <a:pos x="445" y="61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5">
                    <a:moveTo>
                      <a:pt x="599" y="61"/>
                    </a:moveTo>
                    <a:lnTo>
                      <a:pt x="599" y="92"/>
                    </a:lnTo>
                    <a:lnTo>
                      <a:pt x="583" y="123"/>
                    </a:lnTo>
                    <a:lnTo>
                      <a:pt x="460" y="615"/>
                    </a:lnTo>
                    <a:lnTo>
                      <a:pt x="706" y="615"/>
                    </a:lnTo>
                    <a:lnTo>
                      <a:pt x="844" y="600"/>
                    </a:lnTo>
                    <a:lnTo>
                      <a:pt x="982" y="523"/>
                    </a:lnTo>
                    <a:lnTo>
                      <a:pt x="1044" y="431"/>
                    </a:lnTo>
                    <a:lnTo>
                      <a:pt x="1074" y="323"/>
                    </a:lnTo>
                    <a:lnTo>
                      <a:pt x="1090" y="231"/>
                    </a:lnTo>
                    <a:lnTo>
                      <a:pt x="1059" y="138"/>
                    </a:lnTo>
                    <a:lnTo>
                      <a:pt x="982" y="77"/>
                    </a:lnTo>
                    <a:lnTo>
                      <a:pt x="844" y="61"/>
                    </a:lnTo>
                    <a:lnTo>
                      <a:pt x="599" y="61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5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5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8"/>
                    </a:lnTo>
                    <a:lnTo>
                      <a:pt x="522" y="1138"/>
                    </a:lnTo>
                    <a:lnTo>
                      <a:pt x="522" y="1169"/>
                    </a:lnTo>
                    <a:lnTo>
                      <a:pt x="506" y="1185"/>
                    </a:lnTo>
                    <a:lnTo>
                      <a:pt x="0" y="1185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3" y="1138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1"/>
                    </a:lnTo>
                    <a:lnTo>
                      <a:pt x="445" y="108"/>
                    </a:lnTo>
                    <a:lnTo>
                      <a:pt x="445" y="61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5" name="Freeform 51"/>
              <p:cNvSpPr>
                <a:spLocks noEditPoints="1"/>
              </p:cNvSpPr>
              <p:nvPr/>
            </p:nvSpPr>
            <p:spPr bwMode="auto">
              <a:xfrm>
                <a:off x="7461" y="9744"/>
                <a:ext cx="1535" cy="1723"/>
              </a:xfrm>
              <a:custGeom>
                <a:avLst/>
                <a:gdLst/>
                <a:ahLst/>
                <a:cxnLst>
                  <a:cxn ang="0">
                    <a:pos x="905" y="846"/>
                  </a:cxn>
                  <a:cxn ang="0">
                    <a:pos x="783" y="893"/>
                  </a:cxn>
                  <a:cxn ang="0">
                    <a:pos x="706" y="1016"/>
                  </a:cxn>
                  <a:cxn ang="0">
                    <a:pos x="890" y="985"/>
                  </a:cxn>
                  <a:cxn ang="0">
                    <a:pos x="921" y="1046"/>
                  </a:cxn>
                  <a:cxn ang="0">
                    <a:pos x="767" y="1077"/>
                  </a:cxn>
                  <a:cxn ang="0">
                    <a:pos x="890" y="1169"/>
                  </a:cxn>
                  <a:cxn ang="0">
                    <a:pos x="1151" y="1169"/>
                  </a:cxn>
                  <a:cxn ang="0">
                    <a:pos x="1228" y="1246"/>
                  </a:cxn>
                  <a:cxn ang="0">
                    <a:pos x="721" y="1277"/>
                  </a:cxn>
                  <a:cxn ang="0">
                    <a:pos x="644" y="1708"/>
                  </a:cxn>
                  <a:cxn ang="0">
                    <a:pos x="445" y="1585"/>
                  </a:cxn>
                  <a:cxn ang="0">
                    <a:pos x="460" y="1554"/>
                  </a:cxn>
                  <a:cxn ang="0">
                    <a:pos x="629" y="1308"/>
                  </a:cxn>
                  <a:cxn ang="0">
                    <a:pos x="184" y="1385"/>
                  </a:cxn>
                  <a:cxn ang="0">
                    <a:pos x="138" y="1262"/>
                  </a:cxn>
                  <a:cxn ang="0">
                    <a:pos x="660" y="1200"/>
                  </a:cxn>
                  <a:cxn ang="0">
                    <a:pos x="399" y="1108"/>
                  </a:cxn>
                  <a:cxn ang="0">
                    <a:pos x="337" y="1062"/>
                  </a:cxn>
                  <a:cxn ang="0">
                    <a:pos x="629" y="1031"/>
                  </a:cxn>
                  <a:cxn ang="0">
                    <a:pos x="583" y="923"/>
                  </a:cxn>
                  <a:cxn ang="0">
                    <a:pos x="353" y="954"/>
                  </a:cxn>
                  <a:cxn ang="0">
                    <a:pos x="706" y="816"/>
                  </a:cxn>
                  <a:cxn ang="0">
                    <a:pos x="552" y="569"/>
                  </a:cxn>
                  <a:cxn ang="0">
                    <a:pos x="690" y="677"/>
                  </a:cxn>
                  <a:cxn ang="0">
                    <a:pos x="859" y="539"/>
                  </a:cxn>
                  <a:cxn ang="0">
                    <a:pos x="967" y="477"/>
                  </a:cxn>
                  <a:cxn ang="0">
                    <a:pos x="997" y="569"/>
                  </a:cxn>
                  <a:cxn ang="0">
                    <a:pos x="967" y="662"/>
                  </a:cxn>
                  <a:cxn ang="0">
                    <a:pos x="767" y="708"/>
                  </a:cxn>
                  <a:cxn ang="0">
                    <a:pos x="537" y="785"/>
                  </a:cxn>
                  <a:cxn ang="0">
                    <a:pos x="491" y="754"/>
                  </a:cxn>
                  <a:cxn ang="0">
                    <a:pos x="414" y="554"/>
                  </a:cxn>
                  <a:cxn ang="0">
                    <a:pos x="491" y="539"/>
                  </a:cxn>
                  <a:cxn ang="0">
                    <a:pos x="905" y="446"/>
                  </a:cxn>
                  <a:cxn ang="0">
                    <a:pos x="859" y="354"/>
                  </a:cxn>
                  <a:cxn ang="0">
                    <a:pos x="660" y="431"/>
                  </a:cxn>
                  <a:cxn ang="0">
                    <a:pos x="537" y="431"/>
                  </a:cxn>
                  <a:cxn ang="0">
                    <a:pos x="522" y="385"/>
                  </a:cxn>
                  <a:cxn ang="0">
                    <a:pos x="614" y="0"/>
                  </a:cxn>
                  <a:cxn ang="0">
                    <a:pos x="752" y="46"/>
                  </a:cxn>
                  <a:cxn ang="0">
                    <a:pos x="752" y="123"/>
                  </a:cxn>
                  <a:cxn ang="0">
                    <a:pos x="1304" y="462"/>
                  </a:cxn>
                  <a:cxn ang="0">
                    <a:pos x="1519" y="539"/>
                  </a:cxn>
                  <a:cxn ang="0">
                    <a:pos x="1243" y="585"/>
                  </a:cxn>
                  <a:cxn ang="0">
                    <a:pos x="629" y="200"/>
                  </a:cxn>
                  <a:cxn ang="0">
                    <a:pos x="184" y="662"/>
                  </a:cxn>
                  <a:cxn ang="0">
                    <a:pos x="0" y="708"/>
                  </a:cxn>
                  <a:cxn ang="0">
                    <a:pos x="506" y="246"/>
                  </a:cxn>
                  <a:cxn ang="0">
                    <a:pos x="614" y="0"/>
                  </a:cxn>
                </a:cxnLst>
                <a:rect l="0" t="0" r="r" b="b"/>
                <a:pathLst>
                  <a:path w="1535" h="1723">
                    <a:moveTo>
                      <a:pt x="752" y="754"/>
                    </a:moveTo>
                    <a:lnTo>
                      <a:pt x="798" y="754"/>
                    </a:lnTo>
                    <a:lnTo>
                      <a:pt x="829" y="769"/>
                    </a:lnTo>
                    <a:lnTo>
                      <a:pt x="905" y="846"/>
                    </a:lnTo>
                    <a:lnTo>
                      <a:pt x="890" y="862"/>
                    </a:lnTo>
                    <a:lnTo>
                      <a:pt x="890" y="877"/>
                    </a:lnTo>
                    <a:lnTo>
                      <a:pt x="829" y="877"/>
                    </a:lnTo>
                    <a:lnTo>
                      <a:pt x="783" y="893"/>
                    </a:lnTo>
                    <a:lnTo>
                      <a:pt x="629" y="923"/>
                    </a:lnTo>
                    <a:lnTo>
                      <a:pt x="690" y="954"/>
                    </a:lnTo>
                    <a:lnTo>
                      <a:pt x="706" y="985"/>
                    </a:lnTo>
                    <a:lnTo>
                      <a:pt x="706" y="1016"/>
                    </a:lnTo>
                    <a:lnTo>
                      <a:pt x="767" y="1000"/>
                    </a:lnTo>
                    <a:lnTo>
                      <a:pt x="813" y="1000"/>
                    </a:lnTo>
                    <a:lnTo>
                      <a:pt x="844" y="985"/>
                    </a:lnTo>
                    <a:lnTo>
                      <a:pt x="890" y="985"/>
                    </a:lnTo>
                    <a:lnTo>
                      <a:pt x="921" y="1000"/>
                    </a:lnTo>
                    <a:lnTo>
                      <a:pt x="936" y="1016"/>
                    </a:lnTo>
                    <a:lnTo>
                      <a:pt x="936" y="1031"/>
                    </a:lnTo>
                    <a:lnTo>
                      <a:pt x="921" y="1046"/>
                    </a:lnTo>
                    <a:lnTo>
                      <a:pt x="890" y="1046"/>
                    </a:lnTo>
                    <a:lnTo>
                      <a:pt x="859" y="1062"/>
                    </a:lnTo>
                    <a:lnTo>
                      <a:pt x="813" y="1062"/>
                    </a:lnTo>
                    <a:lnTo>
                      <a:pt x="767" y="1077"/>
                    </a:lnTo>
                    <a:lnTo>
                      <a:pt x="706" y="1093"/>
                    </a:lnTo>
                    <a:lnTo>
                      <a:pt x="706" y="1154"/>
                    </a:lnTo>
                    <a:lnTo>
                      <a:pt x="721" y="1200"/>
                    </a:lnTo>
                    <a:lnTo>
                      <a:pt x="890" y="1169"/>
                    </a:lnTo>
                    <a:lnTo>
                      <a:pt x="982" y="1154"/>
                    </a:lnTo>
                    <a:lnTo>
                      <a:pt x="1043" y="1139"/>
                    </a:lnTo>
                    <a:lnTo>
                      <a:pt x="1120" y="1139"/>
                    </a:lnTo>
                    <a:lnTo>
                      <a:pt x="1151" y="1169"/>
                    </a:lnTo>
                    <a:lnTo>
                      <a:pt x="1197" y="1185"/>
                    </a:lnTo>
                    <a:lnTo>
                      <a:pt x="1212" y="1216"/>
                    </a:lnTo>
                    <a:lnTo>
                      <a:pt x="1228" y="1231"/>
                    </a:lnTo>
                    <a:lnTo>
                      <a:pt x="1228" y="1246"/>
                    </a:lnTo>
                    <a:lnTo>
                      <a:pt x="1212" y="1246"/>
                    </a:lnTo>
                    <a:lnTo>
                      <a:pt x="1182" y="1262"/>
                    </a:lnTo>
                    <a:lnTo>
                      <a:pt x="890" y="1262"/>
                    </a:lnTo>
                    <a:lnTo>
                      <a:pt x="721" y="1277"/>
                    </a:lnTo>
                    <a:lnTo>
                      <a:pt x="721" y="1431"/>
                    </a:lnTo>
                    <a:lnTo>
                      <a:pt x="706" y="1585"/>
                    </a:lnTo>
                    <a:lnTo>
                      <a:pt x="675" y="1662"/>
                    </a:lnTo>
                    <a:lnTo>
                      <a:pt x="644" y="1708"/>
                    </a:lnTo>
                    <a:lnTo>
                      <a:pt x="614" y="1723"/>
                    </a:lnTo>
                    <a:lnTo>
                      <a:pt x="598" y="1723"/>
                    </a:lnTo>
                    <a:lnTo>
                      <a:pt x="491" y="1616"/>
                    </a:lnTo>
                    <a:lnTo>
                      <a:pt x="445" y="1585"/>
                    </a:lnTo>
                    <a:lnTo>
                      <a:pt x="414" y="1569"/>
                    </a:lnTo>
                    <a:lnTo>
                      <a:pt x="384" y="1539"/>
                    </a:lnTo>
                    <a:lnTo>
                      <a:pt x="399" y="1539"/>
                    </a:lnTo>
                    <a:lnTo>
                      <a:pt x="460" y="1554"/>
                    </a:lnTo>
                    <a:lnTo>
                      <a:pt x="598" y="1554"/>
                    </a:lnTo>
                    <a:lnTo>
                      <a:pt x="598" y="1539"/>
                    </a:lnTo>
                    <a:lnTo>
                      <a:pt x="629" y="1446"/>
                    </a:lnTo>
                    <a:lnTo>
                      <a:pt x="629" y="1308"/>
                    </a:lnTo>
                    <a:lnTo>
                      <a:pt x="445" y="1323"/>
                    </a:lnTo>
                    <a:lnTo>
                      <a:pt x="307" y="1354"/>
                    </a:lnTo>
                    <a:lnTo>
                      <a:pt x="230" y="1369"/>
                    </a:lnTo>
                    <a:lnTo>
                      <a:pt x="184" y="1385"/>
                    </a:lnTo>
                    <a:lnTo>
                      <a:pt x="230" y="1339"/>
                    </a:lnTo>
                    <a:lnTo>
                      <a:pt x="184" y="1339"/>
                    </a:lnTo>
                    <a:lnTo>
                      <a:pt x="123" y="1277"/>
                    </a:lnTo>
                    <a:lnTo>
                      <a:pt x="138" y="1262"/>
                    </a:lnTo>
                    <a:lnTo>
                      <a:pt x="184" y="1262"/>
                    </a:lnTo>
                    <a:lnTo>
                      <a:pt x="276" y="1246"/>
                    </a:lnTo>
                    <a:lnTo>
                      <a:pt x="430" y="1231"/>
                    </a:lnTo>
                    <a:lnTo>
                      <a:pt x="660" y="1200"/>
                    </a:lnTo>
                    <a:lnTo>
                      <a:pt x="644" y="1093"/>
                    </a:lnTo>
                    <a:lnTo>
                      <a:pt x="583" y="1093"/>
                    </a:lnTo>
                    <a:lnTo>
                      <a:pt x="552" y="1108"/>
                    </a:lnTo>
                    <a:lnTo>
                      <a:pt x="399" y="1108"/>
                    </a:lnTo>
                    <a:lnTo>
                      <a:pt x="353" y="1093"/>
                    </a:lnTo>
                    <a:lnTo>
                      <a:pt x="337" y="1093"/>
                    </a:lnTo>
                    <a:lnTo>
                      <a:pt x="322" y="1077"/>
                    </a:lnTo>
                    <a:lnTo>
                      <a:pt x="337" y="1062"/>
                    </a:lnTo>
                    <a:lnTo>
                      <a:pt x="384" y="1062"/>
                    </a:lnTo>
                    <a:lnTo>
                      <a:pt x="476" y="1046"/>
                    </a:lnTo>
                    <a:lnTo>
                      <a:pt x="614" y="1031"/>
                    </a:lnTo>
                    <a:lnTo>
                      <a:pt x="629" y="1031"/>
                    </a:lnTo>
                    <a:lnTo>
                      <a:pt x="614" y="1000"/>
                    </a:lnTo>
                    <a:lnTo>
                      <a:pt x="614" y="969"/>
                    </a:lnTo>
                    <a:lnTo>
                      <a:pt x="598" y="939"/>
                    </a:lnTo>
                    <a:lnTo>
                      <a:pt x="583" y="923"/>
                    </a:lnTo>
                    <a:lnTo>
                      <a:pt x="522" y="939"/>
                    </a:lnTo>
                    <a:lnTo>
                      <a:pt x="460" y="939"/>
                    </a:lnTo>
                    <a:lnTo>
                      <a:pt x="414" y="954"/>
                    </a:lnTo>
                    <a:lnTo>
                      <a:pt x="353" y="954"/>
                    </a:lnTo>
                    <a:lnTo>
                      <a:pt x="353" y="939"/>
                    </a:lnTo>
                    <a:lnTo>
                      <a:pt x="368" y="939"/>
                    </a:lnTo>
                    <a:lnTo>
                      <a:pt x="583" y="877"/>
                    </a:lnTo>
                    <a:lnTo>
                      <a:pt x="706" y="816"/>
                    </a:lnTo>
                    <a:lnTo>
                      <a:pt x="752" y="769"/>
                    </a:lnTo>
                    <a:lnTo>
                      <a:pt x="752" y="754"/>
                    </a:lnTo>
                    <a:close/>
                    <a:moveTo>
                      <a:pt x="829" y="523"/>
                    </a:moveTo>
                    <a:lnTo>
                      <a:pt x="552" y="569"/>
                    </a:lnTo>
                    <a:lnTo>
                      <a:pt x="522" y="569"/>
                    </a:lnTo>
                    <a:lnTo>
                      <a:pt x="522" y="646"/>
                    </a:lnTo>
                    <a:lnTo>
                      <a:pt x="537" y="708"/>
                    </a:lnTo>
                    <a:lnTo>
                      <a:pt x="690" y="677"/>
                    </a:lnTo>
                    <a:lnTo>
                      <a:pt x="875" y="646"/>
                    </a:lnTo>
                    <a:lnTo>
                      <a:pt x="890" y="600"/>
                    </a:lnTo>
                    <a:lnTo>
                      <a:pt x="890" y="539"/>
                    </a:lnTo>
                    <a:lnTo>
                      <a:pt x="859" y="539"/>
                    </a:lnTo>
                    <a:lnTo>
                      <a:pt x="844" y="523"/>
                    </a:lnTo>
                    <a:lnTo>
                      <a:pt x="829" y="523"/>
                    </a:lnTo>
                    <a:close/>
                    <a:moveTo>
                      <a:pt x="905" y="446"/>
                    </a:moveTo>
                    <a:lnTo>
                      <a:pt x="967" y="477"/>
                    </a:lnTo>
                    <a:lnTo>
                      <a:pt x="1028" y="539"/>
                    </a:lnTo>
                    <a:lnTo>
                      <a:pt x="1028" y="554"/>
                    </a:lnTo>
                    <a:lnTo>
                      <a:pt x="1013" y="569"/>
                    </a:lnTo>
                    <a:lnTo>
                      <a:pt x="997" y="569"/>
                    </a:lnTo>
                    <a:lnTo>
                      <a:pt x="982" y="585"/>
                    </a:lnTo>
                    <a:lnTo>
                      <a:pt x="967" y="616"/>
                    </a:lnTo>
                    <a:lnTo>
                      <a:pt x="936" y="646"/>
                    </a:lnTo>
                    <a:lnTo>
                      <a:pt x="967" y="662"/>
                    </a:lnTo>
                    <a:lnTo>
                      <a:pt x="982" y="677"/>
                    </a:lnTo>
                    <a:lnTo>
                      <a:pt x="982" y="693"/>
                    </a:lnTo>
                    <a:lnTo>
                      <a:pt x="967" y="693"/>
                    </a:lnTo>
                    <a:lnTo>
                      <a:pt x="767" y="708"/>
                    </a:lnTo>
                    <a:lnTo>
                      <a:pt x="629" y="739"/>
                    </a:lnTo>
                    <a:lnTo>
                      <a:pt x="568" y="754"/>
                    </a:lnTo>
                    <a:lnTo>
                      <a:pt x="537" y="754"/>
                    </a:lnTo>
                    <a:lnTo>
                      <a:pt x="537" y="785"/>
                    </a:lnTo>
                    <a:lnTo>
                      <a:pt x="522" y="800"/>
                    </a:lnTo>
                    <a:lnTo>
                      <a:pt x="506" y="785"/>
                    </a:lnTo>
                    <a:lnTo>
                      <a:pt x="506" y="769"/>
                    </a:lnTo>
                    <a:lnTo>
                      <a:pt x="491" y="754"/>
                    </a:lnTo>
                    <a:lnTo>
                      <a:pt x="476" y="723"/>
                    </a:lnTo>
                    <a:lnTo>
                      <a:pt x="460" y="662"/>
                    </a:lnTo>
                    <a:lnTo>
                      <a:pt x="445" y="616"/>
                    </a:lnTo>
                    <a:lnTo>
                      <a:pt x="414" y="554"/>
                    </a:lnTo>
                    <a:lnTo>
                      <a:pt x="399" y="539"/>
                    </a:lnTo>
                    <a:lnTo>
                      <a:pt x="414" y="523"/>
                    </a:lnTo>
                    <a:lnTo>
                      <a:pt x="476" y="523"/>
                    </a:lnTo>
                    <a:lnTo>
                      <a:pt x="491" y="539"/>
                    </a:lnTo>
                    <a:lnTo>
                      <a:pt x="660" y="508"/>
                    </a:lnTo>
                    <a:lnTo>
                      <a:pt x="767" y="477"/>
                    </a:lnTo>
                    <a:lnTo>
                      <a:pt x="844" y="462"/>
                    </a:lnTo>
                    <a:lnTo>
                      <a:pt x="905" y="446"/>
                    </a:lnTo>
                    <a:close/>
                    <a:moveTo>
                      <a:pt x="783" y="323"/>
                    </a:moveTo>
                    <a:lnTo>
                      <a:pt x="813" y="323"/>
                    </a:lnTo>
                    <a:lnTo>
                      <a:pt x="844" y="339"/>
                    </a:lnTo>
                    <a:lnTo>
                      <a:pt x="859" y="354"/>
                    </a:lnTo>
                    <a:lnTo>
                      <a:pt x="859" y="369"/>
                    </a:lnTo>
                    <a:lnTo>
                      <a:pt x="829" y="385"/>
                    </a:lnTo>
                    <a:lnTo>
                      <a:pt x="813" y="400"/>
                    </a:lnTo>
                    <a:lnTo>
                      <a:pt x="660" y="431"/>
                    </a:lnTo>
                    <a:lnTo>
                      <a:pt x="644" y="431"/>
                    </a:lnTo>
                    <a:lnTo>
                      <a:pt x="614" y="446"/>
                    </a:lnTo>
                    <a:lnTo>
                      <a:pt x="568" y="446"/>
                    </a:lnTo>
                    <a:lnTo>
                      <a:pt x="537" y="431"/>
                    </a:lnTo>
                    <a:lnTo>
                      <a:pt x="522" y="431"/>
                    </a:lnTo>
                    <a:lnTo>
                      <a:pt x="491" y="400"/>
                    </a:lnTo>
                    <a:lnTo>
                      <a:pt x="506" y="385"/>
                    </a:lnTo>
                    <a:lnTo>
                      <a:pt x="522" y="385"/>
                    </a:lnTo>
                    <a:lnTo>
                      <a:pt x="644" y="369"/>
                    </a:lnTo>
                    <a:lnTo>
                      <a:pt x="721" y="339"/>
                    </a:lnTo>
                    <a:lnTo>
                      <a:pt x="783" y="323"/>
                    </a:lnTo>
                    <a:close/>
                    <a:moveTo>
                      <a:pt x="614" y="0"/>
                    </a:moveTo>
                    <a:lnTo>
                      <a:pt x="660" y="0"/>
                    </a:lnTo>
                    <a:lnTo>
                      <a:pt x="690" y="16"/>
                    </a:lnTo>
                    <a:lnTo>
                      <a:pt x="737" y="31"/>
                    </a:lnTo>
                    <a:lnTo>
                      <a:pt x="752" y="46"/>
                    </a:lnTo>
                    <a:lnTo>
                      <a:pt x="737" y="46"/>
                    </a:lnTo>
                    <a:lnTo>
                      <a:pt x="737" y="62"/>
                    </a:lnTo>
                    <a:lnTo>
                      <a:pt x="721" y="93"/>
                    </a:lnTo>
                    <a:lnTo>
                      <a:pt x="752" y="123"/>
                    </a:lnTo>
                    <a:lnTo>
                      <a:pt x="813" y="169"/>
                    </a:lnTo>
                    <a:lnTo>
                      <a:pt x="1028" y="323"/>
                    </a:lnTo>
                    <a:lnTo>
                      <a:pt x="1166" y="400"/>
                    </a:lnTo>
                    <a:lnTo>
                      <a:pt x="1304" y="462"/>
                    </a:lnTo>
                    <a:lnTo>
                      <a:pt x="1350" y="477"/>
                    </a:lnTo>
                    <a:lnTo>
                      <a:pt x="1412" y="493"/>
                    </a:lnTo>
                    <a:lnTo>
                      <a:pt x="1458" y="508"/>
                    </a:lnTo>
                    <a:lnTo>
                      <a:pt x="1519" y="539"/>
                    </a:lnTo>
                    <a:lnTo>
                      <a:pt x="1535" y="554"/>
                    </a:lnTo>
                    <a:lnTo>
                      <a:pt x="1488" y="569"/>
                    </a:lnTo>
                    <a:lnTo>
                      <a:pt x="1381" y="585"/>
                    </a:lnTo>
                    <a:lnTo>
                      <a:pt x="1243" y="585"/>
                    </a:lnTo>
                    <a:lnTo>
                      <a:pt x="1182" y="554"/>
                    </a:lnTo>
                    <a:lnTo>
                      <a:pt x="1059" y="462"/>
                    </a:lnTo>
                    <a:lnTo>
                      <a:pt x="706" y="108"/>
                    </a:lnTo>
                    <a:lnTo>
                      <a:pt x="629" y="200"/>
                    </a:lnTo>
                    <a:lnTo>
                      <a:pt x="568" y="293"/>
                    </a:lnTo>
                    <a:lnTo>
                      <a:pt x="414" y="462"/>
                    </a:lnTo>
                    <a:lnTo>
                      <a:pt x="276" y="585"/>
                    </a:lnTo>
                    <a:lnTo>
                      <a:pt x="184" y="662"/>
                    </a:lnTo>
                    <a:lnTo>
                      <a:pt x="92" y="708"/>
                    </a:lnTo>
                    <a:lnTo>
                      <a:pt x="46" y="723"/>
                    </a:lnTo>
                    <a:lnTo>
                      <a:pt x="0" y="723"/>
                    </a:lnTo>
                    <a:lnTo>
                      <a:pt x="0" y="708"/>
                    </a:lnTo>
                    <a:lnTo>
                      <a:pt x="15" y="708"/>
                    </a:lnTo>
                    <a:lnTo>
                      <a:pt x="245" y="523"/>
                    </a:lnTo>
                    <a:lnTo>
                      <a:pt x="399" y="369"/>
                    </a:lnTo>
                    <a:lnTo>
                      <a:pt x="506" y="246"/>
                    </a:lnTo>
                    <a:lnTo>
                      <a:pt x="568" y="139"/>
                    </a:lnTo>
                    <a:lnTo>
                      <a:pt x="598" y="77"/>
                    </a:lnTo>
                    <a:lnTo>
                      <a:pt x="614" y="31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6" name="Freeform 52"/>
              <p:cNvSpPr>
                <a:spLocks/>
              </p:cNvSpPr>
              <p:nvPr/>
            </p:nvSpPr>
            <p:spPr bwMode="auto">
              <a:xfrm>
                <a:off x="9333" y="9821"/>
                <a:ext cx="1535" cy="1492"/>
              </a:xfrm>
              <a:custGeom>
                <a:avLst/>
                <a:gdLst/>
                <a:ahLst/>
                <a:cxnLst>
                  <a:cxn ang="0">
                    <a:pos x="737" y="0"/>
                  </a:cxn>
                  <a:cxn ang="0">
                    <a:pos x="860" y="92"/>
                  </a:cxn>
                  <a:cxn ang="0">
                    <a:pos x="844" y="139"/>
                  </a:cxn>
                  <a:cxn ang="0">
                    <a:pos x="814" y="385"/>
                  </a:cxn>
                  <a:cxn ang="0">
                    <a:pos x="890" y="354"/>
                  </a:cxn>
                  <a:cxn ang="0">
                    <a:pos x="1013" y="339"/>
                  </a:cxn>
                  <a:cxn ang="0">
                    <a:pos x="1090" y="354"/>
                  </a:cxn>
                  <a:cxn ang="0">
                    <a:pos x="1120" y="400"/>
                  </a:cxn>
                  <a:cxn ang="0">
                    <a:pos x="982" y="446"/>
                  </a:cxn>
                  <a:cxn ang="0">
                    <a:pos x="798" y="631"/>
                  </a:cxn>
                  <a:cxn ang="0">
                    <a:pos x="1028" y="754"/>
                  </a:cxn>
                  <a:cxn ang="0">
                    <a:pos x="1243" y="723"/>
                  </a:cxn>
                  <a:cxn ang="0">
                    <a:pos x="1397" y="708"/>
                  </a:cxn>
                  <a:cxn ang="0">
                    <a:pos x="1519" y="785"/>
                  </a:cxn>
                  <a:cxn ang="0">
                    <a:pos x="1535" y="831"/>
                  </a:cxn>
                  <a:cxn ang="0">
                    <a:pos x="1504" y="846"/>
                  </a:cxn>
                  <a:cxn ang="0">
                    <a:pos x="752" y="862"/>
                  </a:cxn>
                  <a:cxn ang="0">
                    <a:pos x="814" y="923"/>
                  </a:cxn>
                  <a:cxn ang="0">
                    <a:pos x="583" y="1169"/>
                  </a:cxn>
                  <a:cxn ang="0">
                    <a:pos x="507" y="1277"/>
                  </a:cxn>
                  <a:cxn ang="0">
                    <a:pos x="998" y="1216"/>
                  </a:cxn>
                  <a:cxn ang="0">
                    <a:pos x="906" y="1077"/>
                  </a:cxn>
                  <a:cxn ang="0">
                    <a:pos x="890" y="1031"/>
                  </a:cxn>
                  <a:cxn ang="0">
                    <a:pos x="1059" y="1139"/>
                  </a:cxn>
                  <a:cxn ang="0">
                    <a:pos x="1182" y="1277"/>
                  </a:cxn>
                  <a:cxn ang="0">
                    <a:pos x="1213" y="1446"/>
                  </a:cxn>
                  <a:cxn ang="0">
                    <a:pos x="1167" y="1462"/>
                  </a:cxn>
                  <a:cxn ang="0">
                    <a:pos x="1059" y="1323"/>
                  </a:cxn>
                  <a:cxn ang="0">
                    <a:pos x="998" y="1262"/>
                  </a:cxn>
                  <a:cxn ang="0">
                    <a:pos x="737" y="1339"/>
                  </a:cxn>
                  <a:cxn ang="0">
                    <a:pos x="476" y="1431"/>
                  </a:cxn>
                  <a:cxn ang="0">
                    <a:pos x="384" y="1492"/>
                  </a:cxn>
                  <a:cxn ang="0">
                    <a:pos x="338" y="1477"/>
                  </a:cxn>
                  <a:cxn ang="0">
                    <a:pos x="292" y="1400"/>
                  </a:cxn>
                  <a:cxn ang="0">
                    <a:pos x="276" y="1339"/>
                  </a:cxn>
                  <a:cxn ang="0">
                    <a:pos x="338" y="1277"/>
                  </a:cxn>
                  <a:cxn ang="0">
                    <a:pos x="553" y="1077"/>
                  </a:cxn>
                  <a:cxn ang="0">
                    <a:pos x="645" y="846"/>
                  </a:cxn>
                  <a:cxn ang="0">
                    <a:pos x="430" y="877"/>
                  </a:cxn>
                  <a:cxn ang="0">
                    <a:pos x="169" y="923"/>
                  </a:cxn>
                  <a:cxn ang="0">
                    <a:pos x="77" y="939"/>
                  </a:cxn>
                  <a:cxn ang="0">
                    <a:pos x="0" y="877"/>
                  </a:cxn>
                  <a:cxn ang="0">
                    <a:pos x="31" y="846"/>
                  </a:cxn>
                  <a:cxn ang="0">
                    <a:pos x="706" y="492"/>
                  </a:cxn>
                  <a:cxn ang="0">
                    <a:pos x="614" y="508"/>
                  </a:cxn>
                  <a:cxn ang="0">
                    <a:pos x="476" y="523"/>
                  </a:cxn>
                  <a:cxn ang="0">
                    <a:pos x="399" y="477"/>
                  </a:cxn>
                  <a:cxn ang="0">
                    <a:pos x="537" y="446"/>
                  </a:cxn>
                  <a:cxn ang="0">
                    <a:pos x="706" y="169"/>
                  </a:cxn>
                  <a:cxn ang="0">
                    <a:pos x="691" y="77"/>
                  </a:cxn>
                  <a:cxn ang="0">
                    <a:pos x="675" y="46"/>
                  </a:cxn>
                  <a:cxn ang="0">
                    <a:pos x="675" y="31"/>
                  </a:cxn>
                  <a:cxn ang="0">
                    <a:pos x="721" y="0"/>
                  </a:cxn>
                </a:cxnLst>
                <a:rect l="0" t="0" r="r" b="b"/>
                <a:pathLst>
                  <a:path w="1535" h="1492">
                    <a:moveTo>
                      <a:pt x="721" y="0"/>
                    </a:moveTo>
                    <a:lnTo>
                      <a:pt x="737" y="0"/>
                    </a:lnTo>
                    <a:lnTo>
                      <a:pt x="798" y="31"/>
                    </a:lnTo>
                    <a:lnTo>
                      <a:pt x="860" y="92"/>
                    </a:lnTo>
                    <a:lnTo>
                      <a:pt x="860" y="108"/>
                    </a:lnTo>
                    <a:lnTo>
                      <a:pt x="844" y="139"/>
                    </a:lnTo>
                    <a:lnTo>
                      <a:pt x="829" y="216"/>
                    </a:lnTo>
                    <a:lnTo>
                      <a:pt x="814" y="385"/>
                    </a:lnTo>
                    <a:lnTo>
                      <a:pt x="860" y="369"/>
                    </a:lnTo>
                    <a:lnTo>
                      <a:pt x="890" y="354"/>
                    </a:lnTo>
                    <a:lnTo>
                      <a:pt x="936" y="354"/>
                    </a:lnTo>
                    <a:lnTo>
                      <a:pt x="1013" y="339"/>
                    </a:lnTo>
                    <a:lnTo>
                      <a:pt x="1059" y="339"/>
                    </a:lnTo>
                    <a:lnTo>
                      <a:pt x="1090" y="354"/>
                    </a:lnTo>
                    <a:lnTo>
                      <a:pt x="1120" y="385"/>
                    </a:lnTo>
                    <a:lnTo>
                      <a:pt x="1120" y="400"/>
                    </a:lnTo>
                    <a:lnTo>
                      <a:pt x="1074" y="431"/>
                    </a:lnTo>
                    <a:lnTo>
                      <a:pt x="982" y="446"/>
                    </a:lnTo>
                    <a:lnTo>
                      <a:pt x="814" y="492"/>
                    </a:lnTo>
                    <a:lnTo>
                      <a:pt x="798" y="631"/>
                    </a:lnTo>
                    <a:lnTo>
                      <a:pt x="798" y="785"/>
                    </a:lnTo>
                    <a:lnTo>
                      <a:pt x="1028" y="754"/>
                    </a:lnTo>
                    <a:lnTo>
                      <a:pt x="1167" y="723"/>
                    </a:lnTo>
                    <a:lnTo>
                      <a:pt x="1243" y="723"/>
                    </a:lnTo>
                    <a:lnTo>
                      <a:pt x="1289" y="708"/>
                    </a:lnTo>
                    <a:lnTo>
                      <a:pt x="1397" y="708"/>
                    </a:lnTo>
                    <a:lnTo>
                      <a:pt x="1489" y="754"/>
                    </a:lnTo>
                    <a:lnTo>
                      <a:pt x="1519" y="785"/>
                    </a:lnTo>
                    <a:lnTo>
                      <a:pt x="1535" y="816"/>
                    </a:lnTo>
                    <a:lnTo>
                      <a:pt x="1535" y="831"/>
                    </a:lnTo>
                    <a:lnTo>
                      <a:pt x="1519" y="831"/>
                    </a:lnTo>
                    <a:lnTo>
                      <a:pt x="1504" y="846"/>
                    </a:lnTo>
                    <a:lnTo>
                      <a:pt x="906" y="846"/>
                    </a:lnTo>
                    <a:lnTo>
                      <a:pt x="752" y="862"/>
                    </a:lnTo>
                    <a:lnTo>
                      <a:pt x="814" y="892"/>
                    </a:lnTo>
                    <a:lnTo>
                      <a:pt x="814" y="923"/>
                    </a:lnTo>
                    <a:lnTo>
                      <a:pt x="660" y="1077"/>
                    </a:lnTo>
                    <a:lnTo>
                      <a:pt x="583" y="1169"/>
                    </a:lnTo>
                    <a:lnTo>
                      <a:pt x="522" y="1246"/>
                    </a:lnTo>
                    <a:lnTo>
                      <a:pt x="507" y="1277"/>
                    </a:lnTo>
                    <a:lnTo>
                      <a:pt x="537" y="1277"/>
                    </a:lnTo>
                    <a:lnTo>
                      <a:pt x="998" y="1216"/>
                    </a:lnTo>
                    <a:lnTo>
                      <a:pt x="906" y="1092"/>
                    </a:lnTo>
                    <a:lnTo>
                      <a:pt x="906" y="1077"/>
                    </a:lnTo>
                    <a:lnTo>
                      <a:pt x="890" y="1046"/>
                    </a:lnTo>
                    <a:lnTo>
                      <a:pt x="890" y="1031"/>
                    </a:lnTo>
                    <a:lnTo>
                      <a:pt x="921" y="1031"/>
                    </a:lnTo>
                    <a:lnTo>
                      <a:pt x="1059" y="1139"/>
                    </a:lnTo>
                    <a:lnTo>
                      <a:pt x="1136" y="1216"/>
                    </a:lnTo>
                    <a:lnTo>
                      <a:pt x="1182" y="1277"/>
                    </a:lnTo>
                    <a:lnTo>
                      <a:pt x="1213" y="1323"/>
                    </a:lnTo>
                    <a:lnTo>
                      <a:pt x="1213" y="1446"/>
                    </a:lnTo>
                    <a:lnTo>
                      <a:pt x="1197" y="1446"/>
                    </a:lnTo>
                    <a:lnTo>
                      <a:pt x="1167" y="1462"/>
                    </a:lnTo>
                    <a:lnTo>
                      <a:pt x="1120" y="1416"/>
                    </a:lnTo>
                    <a:lnTo>
                      <a:pt x="1059" y="1323"/>
                    </a:lnTo>
                    <a:lnTo>
                      <a:pt x="1028" y="1262"/>
                    </a:lnTo>
                    <a:lnTo>
                      <a:pt x="998" y="1262"/>
                    </a:lnTo>
                    <a:lnTo>
                      <a:pt x="982" y="1277"/>
                    </a:lnTo>
                    <a:lnTo>
                      <a:pt x="737" y="1339"/>
                    </a:lnTo>
                    <a:lnTo>
                      <a:pt x="568" y="1400"/>
                    </a:lnTo>
                    <a:lnTo>
                      <a:pt x="476" y="1431"/>
                    </a:lnTo>
                    <a:lnTo>
                      <a:pt x="415" y="1462"/>
                    </a:lnTo>
                    <a:lnTo>
                      <a:pt x="384" y="1492"/>
                    </a:lnTo>
                    <a:lnTo>
                      <a:pt x="368" y="1492"/>
                    </a:lnTo>
                    <a:lnTo>
                      <a:pt x="338" y="1477"/>
                    </a:lnTo>
                    <a:lnTo>
                      <a:pt x="322" y="1462"/>
                    </a:lnTo>
                    <a:lnTo>
                      <a:pt x="292" y="1400"/>
                    </a:lnTo>
                    <a:lnTo>
                      <a:pt x="292" y="1369"/>
                    </a:lnTo>
                    <a:lnTo>
                      <a:pt x="276" y="1339"/>
                    </a:lnTo>
                    <a:lnTo>
                      <a:pt x="276" y="1308"/>
                    </a:lnTo>
                    <a:lnTo>
                      <a:pt x="338" y="1277"/>
                    </a:lnTo>
                    <a:lnTo>
                      <a:pt x="461" y="1185"/>
                    </a:lnTo>
                    <a:lnTo>
                      <a:pt x="553" y="1077"/>
                    </a:lnTo>
                    <a:lnTo>
                      <a:pt x="629" y="954"/>
                    </a:lnTo>
                    <a:lnTo>
                      <a:pt x="645" y="846"/>
                    </a:lnTo>
                    <a:lnTo>
                      <a:pt x="629" y="846"/>
                    </a:lnTo>
                    <a:lnTo>
                      <a:pt x="430" y="877"/>
                    </a:lnTo>
                    <a:lnTo>
                      <a:pt x="276" y="908"/>
                    </a:lnTo>
                    <a:lnTo>
                      <a:pt x="169" y="923"/>
                    </a:lnTo>
                    <a:lnTo>
                      <a:pt x="123" y="939"/>
                    </a:lnTo>
                    <a:lnTo>
                      <a:pt x="77" y="939"/>
                    </a:lnTo>
                    <a:lnTo>
                      <a:pt x="46" y="923"/>
                    </a:lnTo>
                    <a:lnTo>
                      <a:pt x="0" y="877"/>
                    </a:lnTo>
                    <a:lnTo>
                      <a:pt x="0" y="846"/>
                    </a:lnTo>
                    <a:lnTo>
                      <a:pt x="31" y="846"/>
                    </a:lnTo>
                    <a:lnTo>
                      <a:pt x="706" y="769"/>
                    </a:lnTo>
                    <a:lnTo>
                      <a:pt x="706" y="492"/>
                    </a:lnTo>
                    <a:lnTo>
                      <a:pt x="660" y="508"/>
                    </a:lnTo>
                    <a:lnTo>
                      <a:pt x="614" y="508"/>
                    </a:lnTo>
                    <a:lnTo>
                      <a:pt x="583" y="523"/>
                    </a:lnTo>
                    <a:lnTo>
                      <a:pt x="476" y="523"/>
                    </a:lnTo>
                    <a:lnTo>
                      <a:pt x="415" y="492"/>
                    </a:lnTo>
                    <a:lnTo>
                      <a:pt x="399" y="477"/>
                    </a:lnTo>
                    <a:lnTo>
                      <a:pt x="430" y="462"/>
                    </a:lnTo>
                    <a:lnTo>
                      <a:pt x="537" y="446"/>
                    </a:lnTo>
                    <a:lnTo>
                      <a:pt x="706" y="416"/>
                    </a:lnTo>
                    <a:lnTo>
                      <a:pt x="706" y="169"/>
                    </a:lnTo>
                    <a:lnTo>
                      <a:pt x="691" y="123"/>
                    </a:lnTo>
                    <a:lnTo>
                      <a:pt x="691" y="77"/>
                    </a:lnTo>
                    <a:lnTo>
                      <a:pt x="675" y="62"/>
                    </a:lnTo>
                    <a:lnTo>
                      <a:pt x="675" y="46"/>
                    </a:lnTo>
                    <a:lnTo>
                      <a:pt x="660" y="31"/>
                    </a:lnTo>
                    <a:lnTo>
                      <a:pt x="675" y="31"/>
                    </a:lnTo>
                    <a:lnTo>
                      <a:pt x="675" y="16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7" name="Freeform 53"/>
              <p:cNvSpPr>
                <a:spLocks noEditPoints="1"/>
              </p:cNvSpPr>
              <p:nvPr/>
            </p:nvSpPr>
            <p:spPr bwMode="auto">
              <a:xfrm>
                <a:off x="11113" y="9790"/>
                <a:ext cx="1581" cy="1539"/>
              </a:xfrm>
              <a:custGeom>
                <a:avLst/>
                <a:gdLst/>
                <a:ahLst/>
                <a:cxnLst>
                  <a:cxn ang="0">
                    <a:pos x="307" y="816"/>
                  </a:cxn>
                  <a:cxn ang="0">
                    <a:pos x="169" y="1123"/>
                  </a:cxn>
                  <a:cxn ang="0">
                    <a:pos x="108" y="1323"/>
                  </a:cxn>
                  <a:cxn ang="0">
                    <a:pos x="31" y="1308"/>
                  </a:cxn>
                  <a:cxn ang="0">
                    <a:pos x="0" y="1200"/>
                  </a:cxn>
                  <a:cxn ang="0">
                    <a:pos x="16" y="1123"/>
                  </a:cxn>
                  <a:cxn ang="0">
                    <a:pos x="200" y="908"/>
                  </a:cxn>
                  <a:cxn ang="0">
                    <a:pos x="630" y="554"/>
                  </a:cxn>
                  <a:cxn ang="0">
                    <a:pos x="737" y="616"/>
                  </a:cxn>
                  <a:cxn ang="0">
                    <a:pos x="676" y="723"/>
                  </a:cxn>
                  <a:cxn ang="0">
                    <a:pos x="384" y="1170"/>
                  </a:cxn>
                  <a:cxn ang="0">
                    <a:pos x="231" y="1247"/>
                  </a:cxn>
                  <a:cxn ang="0">
                    <a:pos x="476" y="939"/>
                  </a:cxn>
                  <a:cxn ang="0">
                    <a:pos x="553" y="662"/>
                  </a:cxn>
                  <a:cxn ang="0">
                    <a:pos x="399" y="693"/>
                  </a:cxn>
                  <a:cxn ang="0">
                    <a:pos x="353" y="631"/>
                  </a:cxn>
                  <a:cxn ang="0">
                    <a:pos x="538" y="585"/>
                  </a:cxn>
                  <a:cxn ang="0">
                    <a:pos x="200" y="323"/>
                  </a:cxn>
                  <a:cxn ang="0">
                    <a:pos x="399" y="477"/>
                  </a:cxn>
                  <a:cxn ang="0">
                    <a:pos x="369" y="570"/>
                  </a:cxn>
                  <a:cxn ang="0">
                    <a:pos x="292" y="539"/>
                  </a:cxn>
                  <a:cxn ang="0">
                    <a:pos x="139" y="323"/>
                  </a:cxn>
                  <a:cxn ang="0">
                    <a:pos x="875" y="31"/>
                  </a:cxn>
                  <a:cxn ang="0">
                    <a:pos x="952" y="123"/>
                  </a:cxn>
                  <a:cxn ang="0">
                    <a:pos x="890" y="431"/>
                  </a:cxn>
                  <a:cxn ang="0">
                    <a:pos x="937" y="693"/>
                  </a:cxn>
                  <a:cxn ang="0">
                    <a:pos x="1167" y="354"/>
                  </a:cxn>
                  <a:cxn ang="0">
                    <a:pos x="1228" y="323"/>
                  </a:cxn>
                  <a:cxn ang="0">
                    <a:pos x="1336" y="400"/>
                  </a:cxn>
                  <a:cxn ang="0">
                    <a:pos x="1336" y="431"/>
                  </a:cxn>
                  <a:cxn ang="0">
                    <a:pos x="1243" y="493"/>
                  </a:cxn>
                  <a:cxn ang="0">
                    <a:pos x="952" y="708"/>
                  </a:cxn>
                  <a:cxn ang="0">
                    <a:pos x="1151" y="877"/>
                  </a:cxn>
                  <a:cxn ang="0">
                    <a:pos x="1535" y="1077"/>
                  </a:cxn>
                  <a:cxn ang="0">
                    <a:pos x="1351" y="1154"/>
                  </a:cxn>
                  <a:cxn ang="0">
                    <a:pos x="1228" y="1123"/>
                  </a:cxn>
                  <a:cxn ang="0">
                    <a:pos x="906" y="1108"/>
                  </a:cxn>
                  <a:cxn ang="0">
                    <a:pos x="906" y="1416"/>
                  </a:cxn>
                  <a:cxn ang="0">
                    <a:pos x="814" y="1539"/>
                  </a:cxn>
                  <a:cxn ang="0">
                    <a:pos x="706" y="1416"/>
                  </a:cxn>
                  <a:cxn ang="0">
                    <a:pos x="584" y="1293"/>
                  </a:cxn>
                  <a:cxn ang="0">
                    <a:pos x="691" y="1293"/>
                  </a:cxn>
                  <a:cxn ang="0">
                    <a:pos x="783" y="1262"/>
                  </a:cxn>
                  <a:cxn ang="0">
                    <a:pos x="798" y="139"/>
                  </a:cxn>
                  <a:cxn ang="0">
                    <a:pos x="737" y="47"/>
                  </a:cxn>
                </a:cxnLst>
                <a:rect l="0" t="0" r="r" b="b"/>
                <a:pathLst>
                  <a:path w="1581" h="1539">
                    <a:moveTo>
                      <a:pt x="307" y="770"/>
                    </a:moveTo>
                    <a:lnTo>
                      <a:pt x="323" y="770"/>
                    </a:lnTo>
                    <a:lnTo>
                      <a:pt x="307" y="816"/>
                    </a:lnTo>
                    <a:lnTo>
                      <a:pt x="277" y="893"/>
                    </a:lnTo>
                    <a:lnTo>
                      <a:pt x="215" y="1000"/>
                    </a:lnTo>
                    <a:lnTo>
                      <a:pt x="169" y="1123"/>
                    </a:lnTo>
                    <a:lnTo>
                      <a:pt x="123" y="1231"/>
                    </a:lnTo>
                    <a:lnTo>
                      <a:pt x="108" y="1293"/>
                    </a:lnTo>
                    <a:lnTo>
                      <a:pt x="108" y="1323"/>
                    </a:lnTo>
                    <a:lnTo>
                      <a:pt x="92" y="1339"/>
                    </a:lnTo>
                    <a:lnTo>
                      <a:pt x="62" y="1339"/>
                    </a:lnTo>
                    <a:lnTo>
                      <a:pt x="31" y="1308"/>
                    </a:lnTo>
                    <a:lnTo>
                      <a:pt x="16" y="1277"/>
                    </a:lnTo>
                    <a:lnTo>
                      <a:pt x="16" y="1231"/>
                    </a:lnTo>
                    <a:lnTo>
                      <a:pt x="0" y="1200"/>
                    </a:lnTo>
                    <a:lnTo>
                      <a:pt x="0" y="1170"/>
                    </a:lnTo>
                    <a:lnTo>
                      <a:pt x="16" y="1154"/>
                    </a:lnTo>
                    <a:lnTo>
                      <a:pt x="16" y="1123"/>
                    </a:lnTo>
                    <a:lnTo>
                      <a:pt x="46" y="1108"/>
                    </a:lnTo>
                    <a:lnTo>
                      <a:pt x="92" y="1062"/>
                    </a:lnTo>
                    <a:lnTo>
                      <a:pt x="200" y="908"/>
                    </a:lnTo>
                    <a:lnTo>
                      <a:pt x="261" y="816"/>
                    </a:lnTo>
                    <a:lnTo>
                      <a:pt x="307" y="770"/>
                    </a:lnTo>
                    <a:close/>
                    <a:moveTo>
                      <a:pt x="630" y="554"/>
                    </a:moveTo>
                    <a:lnTo>
                      <a:pt x="660" y="554"/>
                    </a:lnTo>
                    <a:lnTo>
                      <a:pt x="691" y="570"/>
                    </a:lnTo>
                    <a:lnTo>
                      <a:pt x="737" y="616"/>
                    </a:lnTo>
                    <a:lnTo>
                      <a:pt x="706" y="647"/>
                    </a:lnTo>
                    <a:lnTo>
                      <a:pt x="691" y="677"/>
                    </a:lnTo>
                    <a:lnTo>
                      <a:pt x="676" y="723"/>
                    </a:lnTo>
                    <a:lnTo>
                      <a:pt x="645" y="785"/>
                    </a:lnTo>
                    <a:lnTo>
                      <a:pt x="507" y="1016"/>
                    </a:lnTo>
                    <a:lnTo>
                      <a:pt x="384" y="1170"/>
                    </a:lnTo>
                    <a:lnTo>
                      <a:pt x="277" y="1262"/>
                    </a:lnTo>
                    <a:lnTo>
                      <a:pt x="215" y="1277"/>
                    </a:lnTo>
                    <a:lnTo>
                      <a:pt x="231" y="1247"/>
                    </a:lnTo>
                    <a:lnTo>
                      <a:pt x="292" y="1200"/>
                    </a:lnTo>
                    <a:lnTo>
                      <a:pt x="384" y="1093"/>
                    </a:lnTo>
                    <a:lnTo>
                      <a:pt x="476" y="939"/>
                    </a:lnTo>
                    <a:lnTo>
                      <a:pt x="584" y="693"/>
                    </a:lnTo>
                    <a:lnTo>
                      <a:pt x="584" y="647"/>
                    </a:lnTo>
                    <a:lnTo>
                      <a:pt x="553" y="662"/>
                    </a:lnTo>
                    <a:lnTo>
                      <a:pt x="507" y="677"/>
                    </a:lnTo>
                    <a:lnTo>
                      <a:pt x="476" y="693"/>
                    </a:lnTo>
                    <a:lnTo>
                      <a:pt x="399" y="693"/>
                    </a:lnTo>
                    <a:lnTo>
                      <a:pt x="369" y="677"/>
                    </a:lnTo>
                    <a:lnTo>
                      <a:pt x="338" y="647"/>
                    </a:lnTo>
                    <a:lnTo>
                      <a:pt x="353" y="631"/>
                    </a:lnTo>
                    <a:lnTo>
                      <a:pt x="384" y="631"/>
                    </a:lnTo>
                    <a:lnTo>
                      <a:pt x="415" y="616"/>
                    </a:lnTo>
                    <a:lnTo>
                      <a:pt x="538" y="585"/>
                    </a:lnTo>
                    <a:lnTo>
                      <a:pt x="630" y="554"/>
                    </a:lnTo>
                    <a:close/>
                    <a:moveTo>
                      <a:pt x="139" y="323"/>
                    </a:moveTo>
                    <a:lnTo>
                      <a:pt x="200" y="323"/>
                    </a:lnTo>
                    <a:lnTo>
                      <a:pt x="277" y="354"/>
                    </a:lnTo>
                    <a:lnTo>
                      <a:pt x="369" y="416"/>
                    </a:lnTo>
                    <a:lnTo>
                      <a:pt x="399" y="477"/>
                    </a:lnTo>
                    <a:lnTo>
                      <a:pt x="399" y="523"/>
                    </a:lnTo>
                    <a:lnTo>
                      <a:pt x="384" y="554"/>
                    </a:lnTo>
                    <a:lnTo>
                      <a:pt x="369" y="570"/>
                    </a:lnTo>
                    <a:lnTo>
                      <a:pt x="338" y="570"/>
                    </a:lnTo>
                    <a:lnTo>
                      <a:pt x="307" y="554"/>
                    </a:lnTo>
                    <a:lnTo>
                      <a:pt x="292" y="539"/>
                    </a:lnTo>
                    <a:lnTo>
                      <a:pt x="185" y="416"/>
                    </a:lnTo>
                    <a:lnTo>
                      <a:pt x="139" y="370"/>
                    </a:lnTo>
                    <a:lnTo>
                      <a:pt x="139" y="323"/>
                    </a:lnTo>
                    <a:close/>
                    <a:moveTo>
                      <a:pt x="768" y="0"/>
                    </a:moveTo>
                    <a:lnTo>
                      <a:pt x="814" y="0"/>
                    </a:lnTo>
                    <a:lnTo>
                      <a:pt x="875" y="31"/>
                    </a:lnTo>
                    <a:lnTo>
                      <a:pt x="921" y="47"/>
                    </a:lnTo>
                    <a:lnTo>
                      <a:pt x="952" y="108"/>
                    </a:lnTo>
                    <a:lnTo>
                      <a:pt x="952" y="123"/>
                    </a:lnTo>
                    <a:lnTo>
                      <a:pt x="937" y="139"/>
                    </a:lnTo>
                    <a:lnTo>
                      <a:pt x="906" y="262"/>
                    </a:lnTo>
                    <a:lnTo>
                      <a:pt x="890" y="431"/>
                    </a:lnTo>
                    <a:lnTo>
                      <a:pt x="890" y="662"/>
                    </a:lnTo>
                    <a:lnTo>
                      <a:pt x="906" y="677"/>
                    </a:lnTo>
                    <a:lnTo>
                      <a:pt x="937" y="693"/>
                    </a:lnTo>
                    <a:lnTo>
                      <a:pt x="1059" y="539"/>
                    </a:lnTo>
                    <a:lnTo>
                      <a:pt x="1136" y="416"/>
                    </a:lnTo>
                    <a:lnTo>
                      <a:pt x="1167" y="354"/>
                    </a:lnTo>
                    <a:lnTo>
                      <a:pt x="1167" y="339"/>
                    </a:lnTo>
                    <a:lnTo>
                      <a:pt x="1182" y="323"/>
                    </a:lnTo>
                    <a:lnTo>
                      <a:pt x="1228" y="323"/>
                    </a:lnTo>
                    <a:lnTo>
                      <a:pt x="1274" y="354"/>
                    </a:lnTo>
                    <a:lnTo>
                      <a:pt x="1305" y="370"/>
                    </a:lnTo>
                    <a:lnTo>
                      <a:pt x="1336" y="400"/>
                    </a:lnTo>
                    <a:lnTo>
                      <a:pt x="1351" y="431"/>
                    </a:lnTo>
                    <a:lnTo>
                      <a:pt x="1336" y="416"/>
                    </a:lnTo>
                    <a:lnTo>
                      <a:pt x="1336" y="431"/>
                    </a:lnTo>
                    <a:lnTo>
                      <a:pt x="1320" y="431"/>
                    </a:lnTo>
                    <a:lnTo>
                      <a:pt x="1305" y="447"/>
                    </a:lnTo>
                    <a:lnTo>
                      <a:pt x="1243" y="493"/>
                    </a:lnTo>
                    <a:lnTo>
                      <a:pt x="1151" y="554"/>
                    </a:lnTo>
                    <a:lnTo>
                      <a:pt x="1044" y="631"/>
                    </a:lnTo>
                    <a:lnTo>
                      <a:pt x="952" y="708"/>
                    </a:lnTo>
                    <a:lnTo>
                      <a:pt x="1013" y="770"/>
                    </a:lnTo>
                    <a:lnTo>
                      <a:pt x="1075" y="816"/>
                    </a:lnTo>
                    <a:lnTo>
                      <a:pt x="1151" y="877"/>
                    </a:lnTo>
                    <a:lnTo>
                      <a:pt x="1290" y="970"/>
                    </a:lnTo>
                    <a:lnTo>
                      <a:pt x="1428" y="1031"/>
                    </a:lnTo>
                    <a:lnTo>
                      <a:pt x="1535" y="1077"/>
                    </a:lnTo>
                    <a:lnTo>
                      <a:pt x="1581" y="1108"/>
                    </a:lnTo>
                    <a:lnTo>
                      <a:pt x="1535" y="1123"/>
                    </a:lnTo>
                    <a:lnTo>
                      <a:pt x="1351" y="1154"/>
                    </a:lnTo>
                    <a:lnTo>
                      <a:pt x="1305" y="1154"/>
                    </a:lnTo>
                    <a:lnTo>
                      <a:pt x="1259" y="1139"/>
                    </a:lnTo>
                    <a:lnTo>
                      <a:pt x="1228" y="1123"/>
                    </a:lnTo>
                    <a:lnTo>
                      <a:pt x="1059" y="923"/>
                    </a:lnTo>
                    <a:lnTo>
                      <a:pt x="906" y="739"/>
                    </a:lnTo>
                    <a:lnTo>
                      <a:pt x="906" y="1108"/>
                    </a:lnTo>
                    <a:lnTo>
                      <a:pt x="921" y="1200"/>
                    </a:lnTo>
                    <a:lnTo>
                      <a:pt x="921" y="1262"/>
                    </a:lnTo>
                    <a:lnTo>
                      <a:pt x="906" y="1416"/>
                    </a:lnTo>
                    <a:lnTo>
                      <a:pt x="875" y="1508"/>
                    </a:lnTo>
                    <a:lnTo>
                      <a:pt x="829" y="1539"/>
                    </a:lnTo>
                    <a:lnTo>
                      <a:pt x="814" y="1539"/>
                    </a:lnTo>
                    <a:lnTo>
                      <a:pt x="783" y="1508"/>
                    </a:lnTo>
                    <a:lnTo>
                      <a:pt x="768" y="1477"/>
                    </a:lnTo>
                    <a:lnTo>
                      <a:pt x="706" y="1416"/>
                    </a:lnTo>
                    <a:lnTo>
                      <a:pt x="676" y="1370"/>
                    </a:lnTo>
                    <a:lnTo>
                      <a:pt x="645" y="1354"/>
                    </a:lnTo>
                    <a:lnTo>
                      <a:pt x="584" y="1293"/>
                    </a:lnTo>
                    <a:lnTo>
                      <a:pt x="584" y="1277"/>
                    </a:lnTo>
                    <a:lnTo>
                      <a:pt x="645" y="1277"/>
                    </a:lnTo>
                    <a:lnTo>
                      <a:pt x="691" y="1293"/>
                    </a:lnTo>
                    <a:lnTo>
                      <a:pt x="768" y="1293"/>
                    </a:lnTo>
                    <a:lnTo>
                      <a:pt x="768" y="1277"/>
                    </a:lnTo>
                    <a:lnTo>
                      <a:pt x="783" y="1262"/>
                    </a:lnTo>
                    <a:lnTo>
                      <a:pt x="783" y="1231"/>
                    </a:lnTo>
                    <a:lnTo>
                      <a:pt x="798" y="816"/>
                    </a:lnTo>
                    <a:lnTo>
                      <a:pt x="798" y="139"/>
                    </a:lnTo>
                    <a:lnTo>
                      <a:pt x="783" y="108"/>
                    </a:lnTo>
                    <a:lnTo>
                      <a:pt x="752" y="77"/>
                    </a:lnTo>
                    <a:lnTo>
                      <a:pt x="737" y="47"/>
                    </a:lnTo>
                    <a:lnTo>
                      <a:pt x="737" y="31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8" name="Freeform 54"/>
              <p:cNvSpPr>
                <a:spLocks noEditPoints="1"/>
              </p:cNvSpPr>
              <p:nvPr/>
            </p:nvSpPr>
            <p:spPr bwMode="auto">
              <a:xfrm>
                <a:off x="12909" y="9760"/>
                <a:ext cx="1335" cy="1569"/>
              </a:xfrm>
              <a:custGeom>
                <a:avLst/>
                <a:gdLst/>
                <a:ahLst/>
                <a:cxnLst>
                  <a:cxn ang="0">
                    <a:pos x="859" y="738"/>
                  </a:cxn>
                  <a:cxn ang="0">
                    <a:pos x="1105" y="830"/>
                  </a:cxn>
                  <a:cxn ang="0">
                    <a:pos x="1013" y="892"/>
                  </a:cxn>
                  <a:cxn ang="0">
                    <a:pos x="997" y="1046"/>
                  </a:cxn>
                  <a:cxn ang="0">
                    <a:pos x="1151" y="1061"/>
                  </a:cxn>
                  <a:cxn ang="0">
                    <a:pos x="997" y="1107"/>
                  </a:cxn>
                  <a:cxn ang="0">
                    <a:pos x="1044" y="1277"/>
                  </a:cxn>
                  <a:cxn ang="0">
                    <a:pos x="1166" y="1292"/>
                  </a:cxn>
                  <a:cxn ang="0">
                    <a:pos x="1105" y="677"/>
                  </a:cxn>
                  <a:cxn ang="0">
                    <a:pos x="1274" y="630"/>
                  </a:cxn>
                  <a:cxn ang="0">
                    <a:pos x="1274" y="738"/>
                  </a:cxn>
                  <a:cxn ang="0">
                    <a:pos x="1228" y="1507"/>
                  </a:cxn>
                  <a:cxn ang="0">
                    <a:pos x="1105" y="1415"/>
                  </a:cxn>
                  <a:cxn ang="0">
                    <a:pos x="767" y="1461"/>
                  </a:cxn>
                  <a:cxn ang="0">
                    <a:pos x="752" y="1092"/>
                  </a:cxn>
                  <a:cxn ang="0">
                    <a:pos x="721" y="630"/>
                  </a:cxn>
                  <a:cxn ang="0">
                    <a:pos x="1074" y="600"/>
                  </a:cxn>
                  <a:cxn ang="0">
                    <a:pos x="445" y="553"/>
                  </a:cxn>
                  <a:cxn ang="0">
                    <a:pos x="476" y="661"/>
                  </a:cxn>
                  <a:cxn ang="0">
                    <a:pos x="522" y="692"/>
                  </a:cxn>
                  <a:cxn ang="0">
                    <a:pos x="552" y="784"/>
                  </a:cxn>
                  <a:cxn ang="0">
                    <a:pos x="614" y="1000"/>
                  </a:cxn>
                  <a:cxn ang="0">
                    <a:pos x="583" y="1092"/>
                  </a:cxn>
                  <a:cxn ang="0">
                    <a:pos x="445" y="1492"/>
                  </a:cxn>
                  <a:cxn ang="0">
                    <a:pos x="353" y="1353"/>
                  </a:cxn>
                  <a:cxn ang="0">
                    <a:pos x="230" y="1169"/>
                  </a:cxn>
                  <a:cxn ang="0">
                    <a:pos x="31" y="1323"/>
                  </a:cxn>
                  <a:cxn ang="0">
                    <a:pos x="276" y="877"/>
                  </a:cxn>
                  <a:cxn ang="0">
                    <a:pos x="15" y="846"/>
                  </a:cxn>
                  <a:cxn ang="0">
                    <a:pos x="384" y="753"/>
                  </a:cxn>
                  <a:cxn ang="0">
                    <a:pos x="368" y="523"/>
                  </a:cxn>
                  <a:cxn ang="0">
                    <a:pos x="568" y="369"/>
                  </a:cxn>
                  <a:cxn ang="0">
                    <a:pos x="583" y="492"/>
                  </a:cxn>
                  <a:cxn ang="0">
                    <a:pos x="460" y="400"/>
                  </a:cxn>
                  <a:cxn ang="0">
                    <a:pos x="1028" y="338"/>
                  </a:cxn>
                  <a:cxn ang="0">
                    <a:pos x="1105" y="461"/>
                  </a:cxn>
                  <a:cxn ang="0">
                    <a:pos x="1013" y="415"/>
                  </a:cxn>
                  <a:cxn ang="0">
                    <a:pos x="460" y="61"/>
                  </a:cxn>
                  <a:cxn ang="0">
                    <a:pos x="476" y="200"/>
                  </a:cxn>
                  <a:cxn ang="0">
                    <a:pos x="675" y="153"/>
                  </a:cxn>
                  <a:cxn ang="0">
                    <a:pos x="737" y="215"/>
                  </a:cxn>
                  <a:cxn ang="0">
                    <a:pos x="445" y="246"/>
                  </a:cxn>
                  <a:cxn ang="0">
                    <a:pos x="245" y="461"/>
                  </a:cxn>
                  <a:cxn ang="0">
                    <a:pos x="184" y="446"/>
                  </a:cxn>
                  <a:cxn ang="0">
                    <a:pos x="905" y="0"/>
                  </a:cxn>
                  <a:cxn ang="0">
                    <a:pos x="1044" y="107"/>
                  </a:cxn>
                  <a:cxn ang="0">
                    <a:pos x="1304" y="107"/>
                  </a:cxn>
                  <a:cxn ang="0">
                    <a:pos x="1120" y="215"/>
                  </a:cxn>
                  <a:cxn ang="0">
                    <a:pos x="844" y="415"/>
                  </a:cxn>
                  <a:cxn ang="0">
                    <a:pos x="752" y="446"/>
                  </a:cxn>
                  <a:cxn ang="0">
                    <a:pos x="905" y="77"/>
                  </a:cxn>
                </a:cxnLst>
                <a:rect l="0" t="0" r="r" b="b"/>
                <a:pathLst>
                  <a:path w="1335" h="1569">
                    <a:moveTo>
                      <a:pt x="1105" y="677"/>
                    </a:moveTo>
                    <a:lnTo>
                      <a:pt x="921" y="723"/>
                    </a:lnTo>
                    <a:lnTo>
                      <a:pt x="890" y="723"/>
                    </a:lnTo>
                    <a:lnTo>
                      <a:pt x="875" y="738"/>
                    </a:lnTo>
                    <a:lnTo>
                      <a:pt x="859" y="738"/>
                    </a:lnTo>
                    <a:lnTo>
                      <a:pt x="859" y="877"/>
                    </a:lnTo>
                    <a:lnTo>
                      <a:pt x="936" y="861"/>
                    </a:lnTo>
                    <a:lnTo>
                      <a:pt x="997" y="846"/>
                    </a:lnTo>
                    <a:lnTo>
                      <a:pt x="1044" y="830"/>
                    </a:lnTo>
                    <a:lnTo>
                      <a:pt x="1105" y="830"/>
                    </a:lnTo>
                    <a:lnTo>
                      <a:pt x="1136" y="861"/>
                    </a:lnTo>
                    <a:lnTo>
                      <a:pt x="1136" y="877"/>
                    </a:lnTo>
                    <a:lnTo>
                      <a:pt x="1120" y="877"/>
                    </a:lnTo>
                    <a:lnTo>
                      <a:pt x="1090" y="892"/>
                    </a:lnTo>
                    <a:lnTo>
                      <a:pt x="1013" y="892"/>
                    </a:lnTo>
                    <a:lnTo>
                      <a:pt x="967" y="907"/>
                    </a:lnTo>
                    <a:lnTo>
                      <a:pt x="875" y="907"/>
                    </a:lnTo>
                    <a:lnTo>
                      <a:pt x="875" y="1061"/>
                    </a:lnTo>
                    <a:lnTo>
                      <a:pt x="936" y="1061"/>
                    </a:lnTo>
                    <a:lnTo>
                      <a:pt x="997" y="1046"/>
                    </a:lnTo>
                    <a:lnTo>
                      <a:pt x="1044" y="1030"/>
                    </a:lnTo>
                    <a:lnTo>
                      <a:pt x="1120" y="1030"/>
                    </a:lnTo>
                    <a:lnTo>
                      <a:pt x="1136" y="1046"/>
                    </a:lnTo>
                    <a:lnTo>
                      <a:pt x="1151" y="1046"/>
                    </a:lnTo>
                    <a:lnTo>
                      <a:pt x="1151" y="1061"/>
                    </a:lnTo>
                    <a:lnTo>
                      <a:pt x="1136" y="1077"/>
                    </a:lnTo>
                    <a:lnTo>
                      <a:pt x="1105" y="1077"/>
                    </a:lnTo>
                    <a:lnTo>
                      <a:pt x="1074" y="1092"/>
                    </a:lnTo>
                    <a:lnTo>
                      <a:pt x="1028" y="1092"/>
                    </a:lnTo>
                    <a:lnTo>
                      <a:pt x="997" y="1107"/>
                    </a:lnTo>
                    <a:lnTo>
                      <a:pt x="859" y="1107"/>
                    </a:lnTo>
                    <a:lnTo>
                      <a:pt x="859" y="1323"/>
                    </a:lnTo>
                    <a:lnTo>
                      <a:pt x="936" y="1307"/>
                    </a:lnTo>
                    <a:lnTo>
                      <a:pt x="997" y="1292"/>
                    </a:lnTo>
                    <a:lnTo>
                      <a:pt x="1044" y="1277"/>
                    </a:lnTo>
                    <a:lnTo>
                      <a:pt x="1105" y="1277"/>
                    </a:lnTo>
                    <a:lnTo>
                      <a:pt x="1136" y="1292"/>
                    </a:lnTo>
                    <a:lnTo>
                      <a:pt x="1151" y="1323"/>
                    </a:lnTo>
                    <a:lnTo>
                      <a:pt x="1166" y="1323"/>
                    </a:lnTo>
                    <a:lnTo>
                      <a:pt x="1166" y="1292"/>
                    </a:lnTo>
                    <a:lnTo>
                      <a:pt x="1182" y="1261"/>
                    </a:lnTo>
                    <a:lnTo>
                      <a:pt x="1182" y="800"/>
                    </a:lnTo>
                    <a:lnTo>
                      <a:pt x="1166" y="707"/>
                    </a:lnTo>
                    <a:lnTo>
                      <a:pt x="1151" y="677"/>
                    </a:lnTo>
                    <a:lnTo>
                      <a:pt x="1105" y="677"/>
                    </a:lnTo>
                    <a:close/>
                    <a:moveTo>
                      <a:pt x="1151" y="569"/>
                    </a:moveTo>
                    <a:lnTo>
                      <a:pt x="1166" y="569"/>
                    </a:lnTo>
                    <a:lnTo>
                      <a:pt x="1197" y="584"/>
                    </a:lnTo>
                    <a:lnTo>
                      <a:pt x="1243" y="615"/>
                    </a:lnTo>
                    <a:lnTo>
                      <a:pt x="1274" y="630"/>
                    </a:lnTo>
                    <a:lnTo>
                      <a:pt x="1289" y="661"/>
                    </a:lnTo>
                    <a:lnTo>
                      <a:pt x="1304" y="677"/>
                    </a:lnTo>
                    <a:lnTo>
                      <a:pt x="1304" y="692"/>
                    </a:lnTo>
                    <a:lnTo>
                      <a:pt x="1289" y="707"/>
                    </a:lnTo>
                    <a:lnTo>
                      <a:pt x="1274" y="738"/>
                    </a:lnTo>
                    <a:lnTo>
                      <a:pt x="1274" y="1000"/>
                    </a:lnTo>
                    <a:lnTo>
                      <a:pt x="1289" y="1153"/>
                    </a:lnTo>
                    <a:lnTo>
                      <a:pt x="1289" y="1338"/>
                    </a:lnTo>
                    <a:lnTo>
                      <a:pt x="1258" y="1461"/>
                    </a:lnTo>
                    <a:lnTo>
                      <a:pt x="1228" y="1507"/>
                    </a:lnTo>
                    <a:lnTo>
                      <a:pt x="1197" y="1538"/>
                    </a:lnTo>
                    <a:lnTo>
                      <a:pt x="1182" y="1538"/>
                    </a:lnTo>
                    <a:lnTo>
                      <a:pt x="1182" y="1523"/>
                    </a:lnTo>
                    <a:lnTo>
                      <a:pt x="1120" y="1461"/>
                    </a:lnTo>
                    <a:lnTo>
                      <a:pt x="1105" y="1415"/>
                    </a:lnTo>
                    <a:lnTo>
                      <a:pt x="1059" y="1369"/>
                    </a:lnTo>
                    <a:lnTo>
                      <a:pt x="905" y="1384"/>
                    </a:lnTo>
                    <a:lnTo>
                      <a:pt x="813" y="1400"/>
                    </a:lnTo>
                    <a:lnTo>
                      <a:pt x="798" y="1430"/>
                    </a:lnTo>
                    <a:lnTo>
                      <a:pt x="767" y="1461"/>
                    </a:lnTo>
                    <a:lnTo>
                      <a:pt x="752" y="1446"/>
                    </a:lnTo>
                    <a:lnTo>
                      <a:pt x="721" y="1384"/>
                    </a:lnTo>
                    <a:lnTo>
                      <a:pt x="721" y="1261"/>
                    </a:lnTo>
                    <a:lnTo>
                      <a:pt x="737" y="1200"/>
                    </a:lnTo>
                    <a:lnTo>
                      <a:pt x="752" y="1092"/>
                    </a:lnTo>
                    <a:lnTo>
                      <a:pt x="752" y="938"/>
                    </a:lnTo>
                    <a:lnTo>
                      <a:pt x="767" y="907"/>
                    </a:lnTo>
                    <a:lnTo>
                      <a:pt x="767" y="769"/>
                    </a:lnTo>
                    <a:lnTo>
                      <a:pt x="721" y="677"/>
                    </a:lnTo>
                    <a:lnTo>
                      <a:pt x="721" y="630"/>
                    </a:lnTo>
                    <a:lnTo>
                      <a:pt x="767" y="630"/>
                    </a:lnTo>
                    <a:lnTo>
                      <a:pt x="798" y="646"/>
                    </a:lnTo>
                    <a:lnTo>
                      <a:pt x="813" y="661"/>
                    </a:lnTo>
                    <a:lnTo>
                      <a:pt x="967" y="630"/>
                    </a:lnTo>
                    <a:lnTo>
                      <a:pt x="1074" y="600"/>
                    </a:lnTo>
                    <a:lnTo>
                      <a:pt x="1120" y="584"/>
                    </a:lnTo>
                    <a:lnTo>
                      <a:pt x="1151" y="569"/>
                    </a:lnTo>
                    <a:close/>
                    <a:moveTo>
                      <a:pt x="368" y="523"/>
                    </a:moveTo>
                    <a:lnTo>
                      <a:pt x="384" y="523"/>
                    </a:lnTo>
                    <a:lnTo>
                      <a:pt x="445" y="553"/>
                    </a:lnTo>
                    <a:lnTo>
                      <a:pt x="460" y="584"/>
                    </a:lnTo>
                    <a:lnTo>
                      <a:pt x="491" y="600"/>
                    </a:lnTo>
                    <a:lnTo>
                      <a:pt x="491" y="615"/>
                    </a:lnTo>
                    <a:lnTo>
                      <a:pt x="476" y="646"/>
                    </a:lnTo>
                    <a:lnTo>
                      <a:pt x="476" y="661"/>
                    </a:lnTo>
                    <a:lnTo>
                      <a:pt x="460" y="692"/>
                    </a:lnTo>
                    <a:lnTo>
                      <a:pt x="460" y="723"/>
                    </a:lnTo>
                    <a:lnTo>
                      <a:pt x="476" y="707"/>
                    </a:lnTo>
                    <a:lnTo>
                      <a:pt x="506" y="707"/>
                    </a:lnTo>
                    <a:lnTo>
                      <a:pt x="522" y="692"/>
                    </a:lnTo>
                    <a:lnTo>
                      <a:pt x="598" y="692"/>
                    </a:lnTo>
                    <a:lnTo>
                      <a:pt x="660" y="723"/>
                    </a:lnTo>
                    <a:lnTo>
                      <a:pt x="660" y="753"/>
                    </a:lnTo>
                    <a:lnTo>
                      <a:pt x="598" y="784"/>
                    </a:lnTo>
                    <a:lnTo>
                      <a:pt x="552" y="784"/>
                    </a:lnTo>
                    <a:lnTo>
                      <a:pt x="460" y="815"/>
                    </a:lnTo>
                    <a:lnTo>
                      <a:pt x="460" y="969"/>
                    </a:lnTo>
                    <a:lnTo>
                      <a:pt x="537" y="969"/>
                    </a:lnTo>
                    <a:lnTo>
                      <a:pt x="583" y="984"/>
                    </a:lnTo>
                    <a:lnTo>
                      <a:pt x="614" y="1000"/>
                    </a:lnTo>
                    <a:lnTo>
                      <a:pt x="660" y="1046"/>
                    </a:lnTo>
                    <a:lnTo>
                      <a:pt x="660" y="1092"/>
                    </a:lnTo>
                    <a:lnTo>
                      <a:pt x="645" y="1107"/>
                    </a:lnTo>
                    <a:lnTo>
                      <a:pt x="598" y="1107"/>
                    </a:lnTo>
                    <a:lnTo>
                      <a:pt x="583" y="1092"/>
                    </a:lnTo>
                    <a:lnTo>
                      <a:pt x="537" y="1061"/>
                    </a:lnTo>
                    <a:lnTo>
                      <a:pt x="491" y="1015"/>
                    </a:lnTo>
                    <a:lnTo>
                      <a:pt x="460" y="1015"/>
                    </a:lnTo>
                    <a:lnTo>
                      <a:pt x="445" y="1000"/>
                    </a:lnTo>
                    <a:lnTo>
                      <a:pt x="445" y="1492"/>
                    </a:lnTo>
                    <a:lnTo>
                      <a:pt x="414" y="1553"/>
                    </a:lnTo>
                    <a:lnTo>
                      <a:pt x="399" y="1569"/>
                    </a:lnTo>
                    <a:lnTo>
                      <a:pt x="384" y="1553"/>
                    </a:lnTo>
                    <a:lnTo>
                      <a:pt x="353" y="1492"/>
                    </a:lnTo>
                    <a:lnTo>
                      <a:pt x="353" y="1353"/>
                    </a:lnTo>
                    <a:lnTo>
                      <a:pt x="368" y="1323"/>
                    </a:lnTo>
                    <a:lnTo>
                      <a:pt x="368" y="1261"/>
                    </a:lnTo>
                    <a:lnTo>
                      <a:pt x="384" y="1138"/>
                    </a:lnTo>
                    <a:lnTo>
                      <a:pt x="384" y="938"/>
                    </a:lnTo>
                    <a:lnTo>
                      <a:pt x="230" y="1169"/>
                    </a:lnTo>
                    <a:lnTo>
                      <a:pt x="46" y="1353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0" y="1353"/>
                    </a:lnTo>
                    <a:lnTo>
                      <a:pt x="31" y="1323"/>
                    </a:lnTo>
                    <a:lnTo>
                      <a:pt x="92" y="1246"/>
                    </a:lnTo>
                    <a:lnTo>
                      <a:pt x="169" y="1123"/>
                    </a:lnTo>
                    <a:lnTo>
                      <a:pt x="261" y="1000"/>
                    </a:lnTo>
                    <a:lnTo>
                      <a:pt x="338" y="861"/>
                    </a:lnTo>
                    <a:lnTo>
                      <a:pt x="276" y="877"/>
                    </a:lnTo>
                    <a:lnTo>
                      <a:pt x="230" y="877"/>
                    </a:lnTo>
                    <a:lnTo>
                      <a:pt x="199" y="892"/>
                    </a:lnTo>
                    <a:lnTo>
                      <a:pt x="92" y="892"/>
                    </a:lnTo>
                    <a:lnTo>
                      <a:pt x="46" y="877"/>
                    </a:lnTo>
                    <a:lnTo>
                      <a:pt x="15" y="846"/>
                    </a:lnTo>
                    <a:lnTo>
                      <a:pt x="15" y="830"/>
                    </a:lnTo>
                    <a:lnTo>
                      <a:pt x="46" y="815"/>
                    </a:lnTo>
                    <a:lnTo>
                      <a:pt x="107" y="815"/>
                    </a:lnTo>
                    <a:lnTo>
                      <a:pt x="215" y="784"/>
                    </a:lnTo>
                    <a:lnTo>
                      <a:pt x="384" y="753"/>
                    </a:lnTo>
                    <a:lnTo>
                      <a:pt x="384" y="677"/>
                    </a:lnTo>
                    <a:lnTo>
                      <a:pt x="368" y="615"/>
                    </a:lnTo>
                    <a:lnTo>
                      <a:pt x="338" y="569"/>
                    </a:lnTo>
                    <a:lnTo>
                      <a:pt x="338" y="538"/>
                    </a:lnTo>
                    <a:lnTo>
                      <a:pt x="368" y="523"/>
                    </a:lnTo>
                    <a:close/>
                    <a:moveTo>
                      <a:pt x="430" y="338"/>
                    </a:moveTo>
                    <a:lnTo>
                      <a:pt x="491" y="338"/>
                    </a:lnTo>
                    <a:lnTo>
                      <a:pt x="522" y="353"/>
                    </a:lnTo>
                    <a:lnTo>
                      <a:pt x="552" y="353"/>
                    </a:lnTo>
                    <a:lnTo>
                      <a:pt x="568" y="369"/>
                    </a:lnTo>
                    <a:lnTo>
                      <a:pt x="598" y="384"/>
                    </a:lnTo>
                    <a:lnTo>
                      <a:pt x="614" y="400"/>
                    </a:lnTo>
                    <a:lnTo>
                      <a:pt x="614" y="446"/>
                    </a:lnTo>
                    <a:lnTo>
                      <a:pt x="598" y="461"/>
                    </a:lnTo>
                    <a:lnTo>
                      <a:pt x="583" y="492"/>
                    </a:lnTo>
                    <a:lnTo>
                      <a:pt x="568" y="492"/>
                    </a:lnTo>
                    <a:lnTo>
                      <a:pt x="537" y="477"/>
                    </a:lnTo>
                    <a:lnTo>
                      <a:pt x="506" y="446"/>
                    </a:lnTo>
                    <a:lnTo>
                      <a:pt x="476" y="430"/>
                    </a:lnTo>
                    <a:lnTo>
                      <a:pt x="460" y="400"/>
                    </a:lnTo>
                    <a:lnTo>
                      <a:pt x="430" y="384"/>
                    </a:lnTo>
                    <a:lnTo>
                      <a:pt x="430" y="338"/>
                    </a:lnTo>
                    <a:close/>
                    <a:moveTo>
                      <a:pt x="951" y="323"/>
                    </a:moveTo>
                    <a:lnTo>
                      <a:pt x="982" y="323"/>
                    </a:lnTo>
                    <a:lnTo>
                      <a:pt x="1028" y="338"/>
                    </a:lnTo>
                    <a:lnTo>
                      <a:pt x="1074" y="338"/>
                    </a:lnTo>
                    <a:lnTo>
                      <a:pt x="1105" y="369"/>
                    </a:lnTo>
                    <a:lnTo>
                      <a:pt x="1136" y="384"/>
                    </a:lnTo>
                    <a:lnTo>
                      <a:pt x="1136" y="430"/>
                    </a:lnTo>
                    <a:lnTo>
                      <a:pt x="1105" y="461"/>
                    </a:lnTo>
                    <a:lnTo>
                      <a:pt x="1120" y="477"/>
                    </a:lnTo>
                    <a:lnTo>
                      <a:pt x="1105" y="477"/>
                    </a:lnTo>
                    <a:lnTo>
                      <a:pt x="1074" y="461"/>
                    </a:lnTo>
                    <a:lnTo>
                      <a:pt x="1044" y="430"/>
                    </a:lnTo>
                    <a:lnTo>
                      <a:pt x="1013" y="415"/>
                    </a:lnTo>
                    <a:lnTo>
                      <a:pt x="951" y="353"/>
                    </a:lnTo>
                    <a:lnTo>
                      <a:pt x="951" y="323"/>
                    </a:lnTo>
                    <a:close/>
                    <a:moveTo>
                      <a:pt x="368" y="46"/>
                    </a:moveTo>
                    <a:lnTo>
                      <a:pt x="430" y="46"/>
                    </a:lnTo>
                    <a:lnTo>
                      <a:pt x="460" y="61"/>
                    </a:lnTo>
                    <a:lnTo>
                      <a:pt x="506" y="92"/>
                    </a:lnTo>
                    <a:lnTo>
                      <a:pt x="522" y="107"/>
                    </a:lnTo>
                    <a:lnTo>
                      <a:pt x="506" y="138"/>
                    </a:lnTo>
                    <a:lnTo>
                      <a:pt x="491" y="153"/>
                    </a:lnTo>
                    <a:lnTo>
                      <a:pt x="476" y="200"/>
                    </a:lnTo>
                    <a:lnTo>
                      <a:pt x="552" y="184"/>
                    </a:lnTo>
                    <a:lnTo>
                      <a:pt x="598" y="184"/>
                    </a:lnTo>
                    <a:lnTo>
                      <a:pt x="629" y="169"/>
                    </a:lnTo>
                    <a:lnTo>
                      <a:pt x="660" y="169"/>
                    </a:lnTo>
                    <a:lnTo>
                      <a:pt x="675" y="153"/>
                    </a:lnTo>
                    <a:lnTo>
                      <a:pt x="721" y="153"/>
                    </a:lnTo>
                    <a:lnTo>
                      <a:pt x="737" y="169"/>
                    </a:lnTo>
                    <a:lnTo>
                      <a:pt x="767" y="184"/>
                    </a:lnTo>
                    <a:lnTo>
                      <a:pt x="767" y="215"/>
                    </a:lnTo>
                    <a:lnTo>
                      <a:pt x="737" y="215"/>
                    </a:lnTo>
                    <a:lnTo>
                      <a:pt x="675" y="230"/>
                    </a:lnTo>
                    <a:lnTo>
                      <a:pt x="598" y="246"/>
                    </a:lnTo>
                    <a:lnTo>
                      <a:pt x="460" y="246"/>
                    </a:lnTo>
                    <a:lnTo>
                      <a:pt x="445" y="230"/>
                    </a:lnTo>
                    <a:lnTo>
                      <a:pt x="445" y="246"/>
                    </a:lnTo>
                    <a:lnTo>
                      <a:pt x="414" y="277"/>
                    </a:lnTo>
                    <a:lnTo>
                      <a:pt x="399" y="307"/>
                    </a:lnTo>
                    <a:lnTo>
                      <a:pt x="353" y="369"/>
                    </a:lnTo>
                    <a:lnTo>
                      <a:pt x="292" y="430"/>
                    </a:lnTo>
                    <a:lnTo>
                      <a:pt x="245" y="461"/>
                    </a:lnTo>
                    <a:lnTo>
                      <a:pt x="215" y="492"/>
                    </a:lnTo>
                    <a:lnTo>
                      <a:pt x="169" y="492"/>
                    </a:lnTo>
                    <a:lnTo>
                      <a:pt x="169" y="477"/>
                    </a:lnTo>
                    <a:lnTo>
                      <a:pt x="184" y="477"/>
                    </a:lnTo>
                    <a:lnTo>
                      <a:pt x="184" y="446"/>
                    </a:lnTo>
                    <a:lnTo>
                      <a:pt x="230" y="400"/>
                    </a:lnTo>
                    <a:lnTo>
                      <a:pt x="338" y="246"/>
                    </a:lnTo>
                    <a:lnTo>
                      <a:pt x="368" y="107"/>
                    </a:lnTo>
                    <a:lnTo>
                      <a:pt x="368" y="46"/>
                    </a:lnTo>
                    <a:close/>
                    <a:moveTo>
                      <a:pt x="905" y="0"/>
                    </a:moveTo>
                    <a:lnTo>
                      <a:pt x="951" y="0"/>
                    </a:lnTo>
                    <a:lnTo>
                      <a:pt x="982" y="15"/>
                    </a:lnTo>
                    <a:lnTo>
                      <a:pt x="1028" y="46"/>
                    </a:lnTo>
                    <a:lnTo>
                      <a:pt x="1044" y="61"/>
                    </a:lnTo>
                    <a:lnTo>
                      <a:pt x="1044" y="107"/>
                    </a:lnTo>
                    <a:lnTo>
                      <a:pt x="1028" y="123"/>
                    </a:lnTo>
                    <a:lnTo>
                      <a:pt x="997" y="169"/>
                    </a:lnTo>
                    <a:lnTo>
                      <a:pt x="1151" y="123"/>
                    </a:lnTo>
                    <a:lnTo>
                      <a:pt x="1274" y="107"/>
                    </a:lnTo>
                    <a:lnTo>
                      <a:pt x="1304" y="107"/>
                    </a:lnTo>
                    <a:lnTo>
                      <a:pt x="1335" y="138"/>
                    </a:lnTo>
                    <a:lnTo>
                      <a:pt x="1304" y="169"/>
                    </a:lnTo>
                    <a:lnTo>
                      <a:pt x="1289" y="169"/>
                    </a:lnTo>
                    <a:lnTo>
                      <a:pt x="1166" y="200"/>
                    </a:lnTo>
                    <a:lnTo>
                      <a:pt x="1120" y="215"/>
                    </a:lnTo>
                    <a:lnTo>
                      <a:pt x="997" y="215"/>
                    </a:lnTo>
                    <a:lnTo>
                      <a:pt x="982" y="200"/>
                    </a:lnTo>
                    <a:lnTo>
                      <a:pt x="951" y="261"/>
                    </a:lnTo>
                    <a:lnTo>
                      <a:pt x="890" y="338"/>
                    </a:lnTo>
                    <a:lnTo>
                      <a:pt x="844" y="415"/>
                    </a:lnTo>
                    <a:lnTo>
                      <a:pt x="798" y="461"/>
                    </a:lnTo>
                    <a:lnTo>
                      <a:pt x="752" y="477"/>
                    </a:lnTo>
                    <a:lnTo>
                      <a:pt x="737" y="477"/>
                    </a:lnTo>
                    <a:lnTo>
                      <a:pt x="737" y="461"/>
                    </a:lnTo>
                    <a:lnTo>
                      <a:pt x="752" y="446"/>
                    </a:lnTo>
                    <a:lnTo>
                      <a:pt x="767" y="415"/>
                    </a:lnTo>
                    <a:lnTo>
                      <a:pt x="798" y="384"/>
                    </a:lnTo>
                    <a:lnTo>
                      <a:pt x="875" y="230"/>
                    </a:lnTo>
                    <a:lnTo>
                      <a:pt x="905" y="107"/>
                    </a:lnTo>
                    <a:lnTo>
                      <a:pt x="905" y="77"/>
                    </a:lnTo>
                    <a:lnTo>
                      <a:pt x="890" y="46"/>
                    </a:lnTo>
                    <a:lnTo>
                      <a:pt x="890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79" name="Freeform 55"/>
              <p:cNvSpPr>
                <a:spLocks noEditPoints="1"/>
              </p:cNvSpPr>
              <p:nvPr/>
            </p:nvSpPr>
            <p:spPr bwMode="auto">
              <a:xfrm>
                <a:off x="14858" y="9790"/>
                <a:ext cx="1581" cy="1539"/>
              </a:xfrm>
              <a:custGeom>
                <a:avLst/>
                <a:gdLst/>
                <a:ahLst/>
                <a:cxnLst>
                  <a:cxn ang="0">
                    <a:pos x="307" y="816"/>
                  </a:cxn>
                  <a:cxn ang="0">
                    <a:pos x="169" y="1123"/>
                  </a:cxn>
                  <a:cxn ang="0">
                    <a:pos x="107" y="1323"/>
                  </a:cxn>
                  <a:cxn ang="0">
                    <a:pos x="31" y="1308"/>
                  </a:cxn>
                  <a:cxn ang="0">
                    <a:pos x="0" y="1200"/>
                  </a:cxn>
                  <a:cxn ang="0">
                    <a:pos x="15" y="1123"/>
                  </a:cxn>
                  <a:cxn ang="0">
                    <a:pos x="199" y="908"/>
                  </a:cxn>
                  <a:cxn ang="0">
                    <a:pos x="614" y="554"/>
                  </a:cxn>
                  <a:cxn ang="0">
                    <a:pos x="721" y="616"/>
                  </a:cxn>
                  <a:cxn ang="0">
                    <a:pos x="660" y="723"/>
                  </a:cxn>
                  <a:cxn ang="0">
                    <a:pos x="368" y="1170"/>
                  </a:cxn>
                  <a:cxn ang="0">
                    <a:pos x="215" y="1247"/>
                  </a:cxn>
                  <a:cxn ang="0">
                    <a:pos x="460" y="939"/>
                  </a:cxn>
                  <a:cxn ang="0">
                    <a:pos x="537" y="662"/>
                  </a:cxn>
                  <a:cxn ang="0">
                    <a:pos x="384" y="693"/>
                  </a:cxn>
                  <a:cxn ang="0">
                    <a:pos x="338" y="631"/>
                  </a:cxn>
                  <a:cxn ang="0">
                    <a:pos x="522" y="585"/>
                  </a:cxn>
                  <a:cxn ang="0">
                    <a:pos x="184" y="323"/>
                  </a:cxn>
                  <a:cxn ang="0">
                    <a:pos x="384" y="477"/>
                  </a:cxn>
                  <a:cxn ang="0">
                    <a:pos x="353" y="570"/>
                  </a:cxn>
                  <a:cxn ang="0">
                    <a:pos x="276" y="539"/>
                  </a:cxn>
                  <a:cxn ang="0">
                    <a:pos x="123" y="323"/>
                  </a:cxn>
                  <a:cxn ang="0">
                    <a:pos x="875" y="31"/>
                  </a:cxn>
                  <a:cxn ang="0">
                    <a:pos x="951" y="123"/>
                  </a:cxn>
                  <a:cxn ang="0">
                    <a:pos x="890" y="431"/>
                  </a:cxn>
                  <a:cxn ang="0">
                    <a:pos x="936" y="693"/>
                  </a:cxn>
                  <a:cxn ang="0">
                    <a:pos x="1166" y="354"/>
                  </a:cxn>
                  <a:cxn ang="0">
                    <a:pos x="1228" y="323"/>
                  </a:cxn>
                  <a:cxn ang="0">
                    <a:pos x="1335" y="400"/>
                  </a:cxn>
                  <a:cxn ang="0">
                    <a:pos x="1335" y="431"/>
                  </a:cxn>
                  <a:cxn ang="0">
                    <a:pos x="1243" y="493"/>
                  </a:cxn>
                  <a:cxn ang="0">
                    <a:pos x="951" y="708"/>
                  </a:cxn>
                  <a:cxn ang="0">
                    <a:pos x="1151" y="877"/>
                  </a:cxn>
                  <a:cxn ang="0">
                    <a:pos x="1535" y="1077"/>
                  </a:cxn>
                  <a:cxn ang="0">
                    <a:pos x="1350" y="1154"/>
                  </a:cxn>
                  <a:cxn ang="0">
                    <a:pos x="1228" y="1123"/>
                  </a:cxn>
                  <a:cxn ang="0">
                    <a:pos x="905" y="1108"/>
                  </a:cxn>
                  <a:cxn ang="0">
                    <a:pos x="905" y="1416"/>
                  </a:cxn>
                  <a:cxn ang="0">
                    <a:pos x="813" y="1539"/>
                  </a:cxn>
                  <a:cxn ang="0">
                    <a:pos x="706" y="1416"/>
                  </a:cxn>
                  <a:cxn ang="0">
                    <a:pos x="583" y="1293"/>
                  </a:cxn>
                  <a:cxn ang="0">
                    <a:pos x="691" y="1293"/>
                  </a:cxn>
                  <a:cxn ang="0">
                    <a:pos x="783" y="1262"/>
                  </a:cxn>
                  <a:cxn ang="0">
                    <a:pos x="798" y="139"/>
                  </a:cxn>
                  <a:cxn ang="0">
                    <a:pos x="737" y="47"/>
                  </a:cxn>
                </a:cxnLst>
                <a:rect l="0" t="0" r="r" b="b"/>
                <a:pathLst>
                  <a:path w="1581" h="1539">
                    <a:moveTo>
                      <a:pt x="307" y="770"/>
                    </a:moveTo>
                    <a:lnTo>
                      <a:pt x="322" y="770"/>
                    </a:lnTo>
                    <a:lnTo>
                      <a:pt x="307" y="816"/>
                    </a:lnTo>
                    <a:lnTo>
                      <a:pt x="276" y="893"/>
                    </a:lnTo>
                    <a:lnTo>
                      <a:pt x="215" y="1000"/>
                    </a:lnTo>
                    <a:lnTo>
                      <a:pt x="169" y="1123"/>
                    </a:lnTo>
                    <a:lnTo>
                      <a:pt x="123" y="1231"/>
                    </a:lnTo>
                    <a:lnTo>
                      <a:pt x="107" y="1293"/>
                    </a:lnTo>
                    <a:lnTo>
                      <a:pt x="107" y="1323"/>
                    </a:lnTo>
                    <a:lnTo>
                      <a:pt x="92" y="1339"/>
                    </a:lnTo>
                    <a:lnTo>
                      <a:pt x="61" y="1339"/>
                    </a:lnTo>
                    <a:lnTo>
                      <a:pt x="31" y="1308"/>
                    </a:lnTo>
                    <a:lnTo>
                      <a:pt x="15" y="1277"/>
                    </a:lnTo>
                    <a:lnTo>
                      <a:pt x="15" y="1231"/>
                    </a:lnTo>
                    <a:lnTo>
                      <a:pt x="0" y="1200"/>
                    </a:lnTo>
                    <a:lnTo>
                      <a:pt x="0" y="1170"/>
                    </a:lnTo>
                    <a:lnTo>
                      <a:pt x="15" y="1154"/>
                    </a:lnTo>
                    <a:lnTo>
                      <a:pt x="15" y="1123"/>
                    </a:lnTo>
                    <a:lnTo>
                      <a:pt x="46" y="1108"/>
                    </a:lnTo>
                    <a:lnTo>
                      <a:pt x="92" y="1062"/>
                    </a:lnTo>
                    <a:lnTo>
                      <a:pt x="199" y="908"/>
                    </a:lnTo>
                    <a:lnTo>
                      <a:pt x="261" y="816"/>
                    </a:lnTo>
                    <a:lnTo>
                      <a:pt x="307" y="770"/>
                    </a:lnTo>
                    <a:close/>
                    <a:moveTo>
                      <a:pt x="614" y="554"/>
                    </a:moveTo>
                    <a:lnTo>
                      <a:pt x="645" y="554"/>
                    </a:lnTo>
                    <a:lnTo>
                      <a:pt x="675" y="570"/>
                    </a:lnTo>
                    <a:lnTo>
                      <a:pt x="721" y="616"/>
                    </a:lnTo>
                    <a:lnTo>
                      <a:pt x="691" y="647"/>
                    </a:lnTo>
                    <a:lnTo>
                      <a:pt x="675" y="677"/>
                    </a:lnTo>
                    <a:lnTo>
                      <a:pt x="660" y="723"/>
                    </a:lnTo>
                    <a:lnTo>
                      <a:pt x="629" y="785"/>
                    </a:lnTo>
                    <a:lnTo>
                      <a:pt x="491" y="1016"/>
                    </a:lnTo>
                    <a:lnTo>
                      <a:pt x="368" y="1170"/>
                    </a:lnTo>
                    <a:lnTo>
                      <a:pt x="261" y="1262"/>
                    </a:lnTo>
                    <a:lnTo>
                      <a:pt x="199" y="1277"/>
                    </a:lnTo>
                    <a:lnTo>
                      <a:pt x="215" y="1247"/>
                    </a:lnTo>
                    <a:lnTo>
                      <a:pt x="276" y="1200"/>
                    </a:lnTo>
                    <a:lnTo>
                      <a:pt x="368" y="1093"/>
                    </a:lnTo>
                    <a:lnTo>
                      <a:pt x="460" y="939"/>
                    </a:lnTo>
                    <a:lnTo>
                      <a:pt x="568" y="693"/>
                    </a:lnTo>
                    <a:lnTo>
                      <a:pt x="568" y="647"/>
                    </a:lnTo>
                    <a:lnTo>
                      <a:pt x="537" y="662"/>
                    </a:lnTo>
                    <a:lnTo>
                      <a:pt x="491" y="677"/>
                    </a:lnTo>
                    <a:lnTo>
                      <a:pt x="460" y="693"/>
                    </a:lnTo>
                    <a:lnTo>
                      <a:pt x="384" y="693"/>
                    </a:lnTo>
                    <a:lnTo>
                      <a:pt x="353" y="677"/>
                    </a:lnTo>
                    <a:lnTo>
                      <a:pt x="322" y="647"/>
                    </a:lnTo>
                    <a:lnTo>
                      <a:pt x="338" y="631"/>
                    </a:lnTo>
                    <a:lnTo>
                      <a:pt x="368" y="631"/>
                    </a:lnTo>
                    <a:lnTo>
                      <a:pt x="399" y="616"/>
                    </a:lnTo>
                    <a:lnTo>
                      <a:pt x="522" y="585"/>
                    </a:lnTo>
                    <a:lnTo>
                      <a:pt x="614" y="554"/>
                    </a:lnTo>
                    <a:close/>
                    <a:moveTo>
                      <a:pt x="123" y="323"/>
                    </a:moveTo>
                    <a:lnTo>
                      <a:pt x="184" y="323"/>
                    </a:lnTo>
                    <a:lnTo>
                      <a:pt x="261" y="354"/>
                    </a:lnTo>
                    <a:lnTo>
                      <a:pt x="353" y="416"/>
                    </a:lnTo>
                    <a:lnTo>
                      <a:pt x="384" y="477"/>
                    </a:lnTo>
                    <a:lnTo>
                      <a:pt x="384" y="523"/>
                    </a:lnTo>
                    <a:lnTo>
                      <a:pt x="368" y="554"/>
                    </a:lnTo>
                    <a:lnTo>
                      <a:pt x="353" y="570"/>
                    </a:lnTo>
                    <a:lnTo>
                      <a:pt x="322" y="570"/>
                    </a:lnTo>
                    <a:lnTo>
                      <a:pt x="292" y="554"/>
                    </a:lnTo>
                    <a:lnTo>
                      <a:pt x="276" y="539"/>
                    </a:lnTo>
                    <a:lnTo>
                      <a:pt x="169" y="416"/>
                    </a:lnTo>
                    <a:lnTo>
                      <a:pt x="123" y="370"/>
                    </a:lnTo>
                    <a:lnTo>
                      <a:pt x="123" y="323"/>
                    </a:lnTo>
                    <a:close/>
                    <a:moveTo>
                      <a:pt x="767" y="0"/>
                    </a:moveTo>
                    <a:lnTo>
                      <a:pt x="813" y="0"/>
                    </a:lnTo>
                    <a:lnTo>
                      <a:pt x="875" y="31"/>
                    </a:lnTo>
                    <a:lnTo>
                      <a:pt x="921" y="47"/>
                    </a:lnTo>
                    <a:lnTo>
                      <a:pt x="951" y="108"/>
                    </a:lnTo>
                    <a:lnTo>
                      <a:pt x="951" y="123"/>
                    </a:lnTo>
                    <a:lnTo>
                      <a:pt x="936" y="139"/>
                    </a:lnTo>
                    <a:lnTo>
                      <a:pt x="905" y="262"/>
                    </a:lnTo>
                    <a:lnTo>
                      <a:pt x="890" y="431"/>
                    </a:lnTo>
                    <a:lnTo>
                      <a:pt x="890" y="662"/>
                    </a:lnTo>
                    <a:lnTo>
                      <a:pt x="905" y="677"/>
                    </a:lnTo>
                    <a:lnTo>
                      <a:pt x="936" y="693"/>
                    </a:lnTo>
                    <a:lnTo>
                      <a:pt x="1059" y="539"/>
                    </a:lnTo>
                    <a:lnTo>
                      <a:pt x="1136" y="416"/>
                    </a:lnTo>
                    <a:lnTo>
                      <a:pt x="1166" y="354"/>
                    </a:lnTo>
                    <a:lnTo>
                      <a:pt x="1166" y="339"/>
                    </a:lnTo>
                    <a:lnTo>
                      <a:pt x="1182" y="323"/>
                    </a:lnTo>
                    <a:lnTo>
                      <a:pt x="1228" y="323"/>
                    </a:lnTo>
                    <a:lnTo>
                      <a:pt x="1274" y="354"/>
                    </a:lnTo>
                    <a:lnTo>
                      <a:pt x="1304" y="370"/>
                    </a:lnTo>
                    <a:lnTo>
                      <a:pt x="1335" y="400"/>
                    </a:lnTo>
                    <a:lnTo>
                      <a:pt x="1350" y="431"/>
                    </a:lnTo>
                    <a:lnTo>
                      <a:pt x="1335" y="416"/>
                    </a:lnTo>
                    <a:lnTo>
                      <a:pt x="1335" y="431"/>
                    </a:lnTo>
                    <a:lnTo>
                      <a:pt x="1320" y="431"/>
                    </a:lnTo>
                    <a:lnTo>
                      <a:pt x="1304" y="447"/>
                    </a:lnTo>
                    <a:lnTo>
                      <a:pt x="1243" y="493"/>
                    </a:lnTo>
                    <a:lnTo>
                      <a:pt x="1151" y="554"/>
                    </a:lnTo>
                    <a:lnTo>
                      <a:pt x="1044" y="631"/>
                    </a:lnTo>
                    <a:lnTo>
                      <a:pt x="951" y="708"/>
                    </a:lnTo>
                    <a:lnTo>
                      <a:pt x="1013" y="770"/>
                    </a:lnTo>
                    <a:lnTo>
                      <a:pt x="1074" y="816"/>
                    </a:lnTo>
                    <a:lnTo>
                      <a:pt x="1151" y="877"/>
                    </a:lnTo>
                    <a:lnTo>
                      <a:pt x="1289" y="970"/>
                    </a:lnTo>
                    <a:lnTo>
                      <a:pt x="1427" y="1031"/>
                    </a:lnTo>
                    <a:lnTo>
                      <a:pt x="1535" y="1077"/>
                    </a:lnTo>
                    <a:lnTo>
                      <a:pt x="1581" y="1108"/>
                    </a:lnTo>
                    <a:lnTo>
                      <a:pt x="1535" y="1123"/>
                    </a:lnTo>
                    <a:lnTo>
                      <a:pt x="1350" y="1154"/>
                    </a:lnTo>
                    <a:lnTo>
                      <a:pt x="1304" y="1154"/>
                    </a:lnTo>
                    <a:lnTo>
                      <a:pt x="1258" y="1139"/>
                    </a:lnTo>
                    <a:lnTo>
                      <a:pt x="1228" y="1123"/>
                    </a:lnTo>
                    <a:lnTo>
                      <a:pt x="1059" y="923"/>
                    </a:lnTo>
                    <a:lnTo>
                      <a:pt x="905" y="739"/>
                    </a:lnTo>
                    <a:lnTo>
                      <a:pt x="905" y="1108"/>
                    </a:lnTo>
                    <a:lnTo>
                      <a:pt x="921" y="1200"/>
                    </a:lnTo>
                    <a:lnTo>
                      <a:pt x="921" y="1262"/>
                    </a:lnTo>
                    <a:lnTo>
                      <a:pt x="905" y="1416"/>
                    </a:lnTo>
                    <a:lnTo>
                      <a:pt x="875" y="1508"/>
                    </a:lnTo>
                    <a:lnTo>
                      <a:pt x="829" y="1539"/>
                    </a:lnTo>
                    <a:lnTo>
                      <a:pt x="813" y="1539"/>
                    </a:lnTo>
                    <a:lnTo>
                      <a:pt x="783" y="1508"/>
                    </a:lnTo>
                    <a:lnTo>
                      <a:pt x="767" y="1477"/>
                    </a:lnTo>
                    <a:lnTo>
                      <a:pt x="706" y="1416"/>
                    </a:lnTo>
                    <a:lnTo>
                      <a:pt x="675" y="1370"/>
                    </a:lnTo>
                    <a:lnTo>
                      <a:pt x="645" y="1354"/>
                    </a:lnTo>
                    <a:lnTo>
                      <a:pt x="583" y="1293"/>
                    </a:lnTo>
                    <a:lnTo>
                      <a:pt x="583" y="1277"/>
                    </a:lnTo>
                    <a:lnTo>
                      <a:pt x="645" y="1277"/>
                    </a:lnTo>
                    <a:lnTo>
                      <a:pt x="691" y="1293"/>
                    </a:lnTo>
                    <a:lnTo>
                      <a:pt x="767" y="1293"/>
                    </a:lnTo>
                    <a:lnTo>
                      <a:pt x="767" y="1277"/>
                    </a:lnTo>
                    <a:lnTo>
                      <a:pt x="783" y="1262"/>
                    </a:lnTo>
                    <a:lnTo>
                      <a:pt x="783" y="1231"/>
                    </a:lnTo>
                    <a:lnTo>
                      <a:pt x="798" y="816"/>
                    </a:lnTo>
                    <a:lnTo>
                      <a:pt x="798" y="139"/>
                    </a:lnTo>
                    <a:lnTo>
                      <a:pt x="783" y="108"/>
                    </a:lnTo>
                    <a:lnTo>
                      <a:pt x="752" y="77"/>
                    </a:lnTo>
                    <a:lnTo>
                      <a:pt x="737" y="47"/>
                    </a:lnTo>
                    <a:lnTo>
                      <a:pt x="737" y="31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0" name="Freeform 56"/>
              <p:cNvSpPr>
                <a:spLocks noEditPoints="1"/>
              </p:cNvSpPr>
              <p:nvPr/>
            </p:nvSpPr>
            <p:spPr bwMode="auto">
              <a:xfrm>
                <a:off x="16577" y="9806"/>
                <a:ext cx="1611" cy="1492"/>
              </a:xfrm>
              <a:custGeom>
                <a:avLst/>
                <a:gdLst/>
                <a:ahLst/>
                <a:cxnLst>
                  <a:cxn ang="0">
                    <a:pos x="1120" y="415"/>
                  </a:cxn>
                  <a:cxn ang="0">
                    <a:pos x="1028" y="446"/>
                  </a:cxn>
                  <a:cxn ang="0">
                    <a:pos x="997" y="523"/>
                  </a:cxn>
                  <a:cxn ang="0">
                    <a:pos x="997" y="646"/>
                  </a:cxn>
                  <a:cxn ang="0">
                    <a:pos x="1243" y="461"/>
                  </a:cxn>
                  <a:cxn ang="0">
                    <a:pos x="1197" y="400"/>
                  </a:cxn>
                  <a:cxn ang="0">
                    <a:pos x="1335" y="338"/>
                  </a:cxn>
                  <a:cxn ang="0">
                    <a:pos x="1381" y="431"/>
                  </a:cxn>
                  <a:cxn ang="0">
                    <a:pos x="1320" y="554"/>
                  </a:cxn>
                  <a:cxn ang="0">
                    <a:pos x="1320" y="631"/>
                  </a:cxn>
                  <a:cxn ang="0">
                    <a:pos x="1181" y="677"/>
                  </a:cxn>
                  <a:cxn ang="0">
                    <a:pos x="997" y="815"/>
                  </a:cxn>
                  <a:cxn ang="0">
                    <a:pos x="1028" y="969"/>
                  </a:cxn>
                  <a:cxn ang="0">
                    <a:pos x="1120" y="1015"/>
                  </a:cxn>
                  <a:cxn ang="0">
                    <a:pos x="1350" y="1015"/>
                  </a:cxn>
                  <a:cxn ang="0">
                    <a:pos x="1442" y="923"/>
                  </a:cxn>
                  <a:cxn ang="0">
                    <a:pos x="1458" y="831"/>
                  </a:cxn>
                  <a:cxn ang="0">
                    <a:pos x="1488" y="861"/>
                  </a:cxn>
                  <a:cxn ang="0">
                    <a:pos x="1534" y="1031"/>
                  </a:cxn>
                  <a:cxn ang="0">
                    <a:pos x="1427" y="1123"/>
                  </a:cxn>
                  <a:cxn ang="0">
                    <a:pos x="1089" y="1123"/>
                  </a:cxn>
                  <a:cxn ang="0">
                    <a:pos x="936" y="877"/>
                  </a:cxn>
                  <a:cxn ang="0">
                    <a:pos x="905" y="415"/>
                  </a:cxn>
                  <a:cxn ang="0">
                    <a:pos x="967" y="400"/>
                  </a:cxn>
                  <a:cxn ang="0">
                    <a:pos x="1135" y="400"/>
                  </a:cxn>
                  <a:cxn ang="0">
                    <a:pos x="1243" y="354"/>
                  </a:cxn>
                  <a:cxn ang="0">
                    <a:pos x="537" y="0"/>
                  </a:cxn>
                  <a:cxn ang="0">
                    <a:pos x="644" y="46"/>
                  </a:cxn>
                  <a:cxn ang="0">
                    <a:pos x="660" y="200"/>
                  </a:cxn>
                  <a:cxn ang="0">
                    <a:pos x="752" y="323"/>
                  </a:cxn>
                  <a:cxn ang="0">
                    <a:pos x="813" y="354"/>
                  </a:cxn>
                  <a:cxn ang="0">
                    <a:pos x="706" y="415"/>
                  </a:cxn>
                  <a:cxn ang="0">
                    <a:pos x="629" y="615"/>
                  </a:cxn>
                  <a:cxn ang="0">
                    <a:pos x="905" y="615"/>
                  </a:cxn>
                  <a:cxn ang="0">
                    <a:pos x="614" y="677"/>
                  </a:cxn>
                  <a:cxn ang="0">
                    <a:pos x="644" y="861"/>
                  </a:cxn>
                  <a:cxn ang="0">
                    <a:pos x="829" y="815"/>
                  </a:cxn>
                  <a:cxn ang="0">
                    <a:pos x="844" y="877"/>
                  </a:cxn>
                  <a:cxn ang="0">
                    <a:pos x="706" y="892"/>
                  </a:cxn>
                  <a:cxn ang="0">
                    <a:pos x="629" y="969"/>
                  </a:cxn>
                  <a:cxn ang="0">
                    <a:pos x="767" y="1184"/>
                  </a:cxn>
                  <a:cxn ang="0">
                    <a:pos x="1611" y="1323"/>
                  </a:cxn>
                  <a:cxn ang="0">
                    <a:pos x="1473" y="1415"/>
                  </a:cxn>
                  <a:cxn ang="0">
                    <a:pos x="1151" y="1477"/>
                  </a:cxn>
                  <a:cxn ang="0">
                    <a:pos x="675" y="1246"/>
                  </a:cxn>
                  <a:cxn ang="0">
                    <a:pos x="353" y="1046"/>
                  </a:cxn>
                  <a:cxn ang="0">
                    <a:pos x="169" y="1261"/>
                  </a:cxn>
                  <a:cxn ang="0">
                    <a:pos x="0" y="1354"/>
                  </a:cxn>
                  <a:cxn ang="0">
                    <a:pos x="184" y="1138"/>
                  </a:cxn>
                  <a:cxn ang="0">
                    <a:pos x="291" y="800"/>
                  </a:cxn>
                  <a:cxn ang="0">
                    <a:pos x="399" y="831"/>
                  </a:cxn>
                  <a:cxn ang="0">
                    <a:pos x="414" y="923"/>
                  </a:cxn>
                  <a:cxn ang="0">
                    <a:pos x="537" y="723"/>
                  </a:cxn>
                  <a:cxn ang="0">
                    <a:pos x="291" y="754"/>
                  </a:cxn>
                  <a:cxn ang="0">
                    <a:pos x="92" y="800"/>
                  </a:cxn>
                  <a:cxn ang="0">
                    <a:pos x="61" y="723"/>
                  </a:cxn>
                  <a:cxn ang="0">
                    <a:pos x="337" y="677"/>
                  </a:cxn>
                  <a:cxn ang="0">
                    <a:pos x="506" y="446"/>
                  </a:cxn>
                  <a:cxn ang="0">
                    <a:pos x="337" y="477"/>
                  </a:cxn>
                  <a:cxn ang="0">
                    <a:pos x="276" y="415"/>
                  </a:cxn>
                  <a:cxn ang="0">
                    <a:pos x="537" y="246"/>
                  </a:cxn>
                  <a:cxn ang="0">
                    <a:pos x="491" y="15"/>
                  </a:cxn>
                </a:cxnLst>
                <a:rect l="0" t="0" r="r" b="b"/>
                <a:pathLst>
                  <a:path w="1611" h="1492">
                    <a:moveTo>
                      <a:pt x="1197" y="400"/>
                    </a:moveTo>
                    <a:lnTo>
                      <a:pt x="1151" y="415"/>
                    </a:lnTo>
                    <a:lnTo>
                      <a:pt x="1120" y="415"/>
                    </a:lnTo>
                    <a:lnTo>
                      <a:pt x="1089" y="431"/>
                    </a:lnTo>
                    <a:lnTo>
                      <a:pt x="1043" y="446"/>
                    </a:lnTo>
                    <a:lnTo>
                      <a:pt x="1028" y="446"/>
                    </a:lnTo>
                    <a:lnTo>
                      <a:pt x="1013" y="461"/>
                    </a:lnTo>
                    <a:lnTo>
                      <a:pt x="1013" y="492"/>
                    </a:lnTo>
                    <a:lnTo>
                      <a:pt x="997" y="523"/>
                    </a:lnTo>
                    <a:lnTo>
                      <a:pt x="997" y="569"/>
                    </a:lnTo>
                    <a:lnTo>
                      <a:pt x="982" y="631"/>
                    </a:lnTo>
                    <a:lnTo>
                      <a:pt x="997" y="646"/>
                    </a:lnTo>
                    <a:lnTo>
                      <a:pt x="1181" y="600"/>
                    </a:lnTo>
                    <a:lnTo>
                      <a:pt x="1197" y="600"/>
                    </a:lnTo>
                    <a:lnTo>
                      <a:pt x="1243" y="461"/>
                    </a:lnTo>
                    <a:lnTo>
                      <a:pt x="1243" y="431"/>
                    </a:lnTo>
                    <a:lnTo>
                      <a:pt x="1212" y="400"/>
                    </a:lnTo>
                    <a:lnTo>
                      <a:pt x="1197" y="400"/>
                    </a:lnTo>
                    <a:close/>
                    <a:moveTo>
                      <a:pt x="1258" y="307"/>
                    </a:moveTo>
                    <a:lnTo>
                      <a:pt x="1274" y="307"/>
                    </a:lnTo>
                    <a:lnTo>
                      <a:pt x="1335" y="338"/>
                    </a:lnTo>
                    <a:lnTo>
                      <a:pt x="1396" y="400"/>
                    </a:lnTo>
                    <a:lnTo>
                      <a:pt x="1396" y="431"/>
                    </a:lnTo>
                    <a:lnTo>
                      <a:pt x="1381" y="431"/>
                    </a:lnTo>
                    <a:lnTo>
                      <a:pt x="1366" y="446"/>
                    </a:lnTo>
                    <a:lnTo>
                      <a:pt x="1335" y="507"/>
                    </a:lnTo>
                    <a:lnTo>
                      <a:pt x="1320" y="554"/>
                    </a:lnTo>
                    <a:lnTo>
                      <a:pt x="1289" y="615"/>
                    </a:lnTo>
                    <a:lnTo>
                      <a:pt x="1304" y="631"/>
                    </a:lnTo>
                    <a:lnTo>
                      <a:pt x="1320" y="631"/>
                    </a:lnTo>
                    <a:lnTo>
                      <a:pt x="1320" y="646"/>
                    </a:lnTo>
                    <a:lnTo>
                      <a:pt x="1289" y="661"/>
                    </a:lnTo>
                    <a:lnTo>
                      <a:pt x="1181" y="677"/>
                    </a:lnTo>
                    <a:lnTo>
                      <a:pt x="1043" y="707"/>
                    </a:lnTo>
                    <a:lnTo>
                      <a:pt x="997" y="707"/>
                    </a:lnTo>
                    <a:lnTo>
                      <a:pt x="997" y="815"/>
                    </a:lnTo>
                    <a:lnTo>
                      <a:pt x="1013" y="877"/>
                    </a:lnTo>
                    <a:lnTo>
                      <a:pt x="1013" y="923"/>
                    </a:lnTo>
                    <a:lnTo>
                      <a:pt x="1028" y="969"/>
                    </a:lnTo>
                    <a:lnTo>
                      <a:pt x="1043" y="1000"/>
                    </a:lnTo>
                    <a:lnTo>
                      <a:pt x="1089" y="1015"/>
                    </a:lnTo>
                    <a:lnTo>
                      <a:pt x="1120" y="1015"/>
                    </a:lnTo>
                    <a:lnTo>
                      <a:pt x="1166" y="1031"/>
                    </a:lnTo>
                    <a:lnTo>
                      <a:pt x="1289" y="1031"/>
                    </a:lnTo>
                    <a:lnTo>
                      <a:pt x="1350" y="1015"/>
                    </a:lnTo>
                    <a:lnTo>
                      <a:pt x="1396" y="1000"/>
                    </a:lnTo>
                    <a:lnTo>
                      <a:pt x="1412" y="984"/>
                    </a:lnTo>
                    <a:lnTo>
                      <a:pt x="1442" y="923"/>
                    </a:lnTo>
                    <a:lnTo>
                      <a:pt x="1442" y="877"/>
                    </a:lnTo>
                    <a:lnTo>
                      <a:pt x="1458" y="846"/>
                    </a:lnTo>
                    <a:lnTo>
                      <a:pt x="1458" y="831"/>
                    </a:lnTo>
                    <a:lnTo>
                      <a:pt x="1473" y="831"/>
                    </a:lnTo>
                    <a:lnTo>
                      <a:pt x="1488" y="846"/>
                    </a:lnTo>
                    <a:lnTo>
                      <a:pt x="1488" y="861"/>
                    </a:lnTo>
                    <a:lnTo>
                      <a:pt x="1504" y="923"/>
                    </a:lnTo>
                    <a:lnTo>
                      <a:pt x="1504" y="969"/>
                    </a:lnTo>
                    <a:lnTo>
                      <a:pt x="1534" y="1031"/>
                    </a:lnTo>
                    <a:lnTo>
                      <a:pt x="1534" y="1046"/>
                    </a:lnTo>
                    <a:lnTo>
                      <a:pt x="1504" y="1092"/>
                    </a:lnTo>
                    <a:lnTo>
                      <a:pt x="1427" y="1123"/>
                    </a:lnTo>
                    <a:lnTo>
                      <a:pt x="1335" y="1138"/>
                    </a:lnTo>
                    <a:lnTo>
                      <a:pt x="1243" y="1138"/>
                    </a:lnTo>
                    <a:lnTo>
                      <a:pt x="1089" y="1123"/>
                    </a:lnTo>
                    <a:lnTo>
                      <a:pt x="997" y="1077"/>
                    </a:lnTo>
                    <a:lnTo>
                      <a:pt x="951" y="984"/>
                    </a:lnTo>
                    <a:lnTo>
                      <a:pt x="936" y="877"/>
                    </a:lnTo>
                    <a:lnTo>
                      <a:pt x="936" y="477"/>
                    </a:lnTo>
                    <a:lnTo>
                      <a:pt x="921" y="431"/>
                    </a:lnTo>
                    <a:lnTo>
                      <a:pt x="905" y="415"/>
                    </a:lnTo>
                    <a:lnTo>
                      <a:pt x="905" y="384"/>
                    </a:lnTo>
                    <a:lnTo>
                      <a:pt x="936" y="384"/>
                    </a:lnTo>
                    <a:lnTo>
                      <a:pt x="967" y="400"/>
                    </a:lnTo>
                    <a:lnTo>
                      <a:pt x="1013" y="446"/>
                    </a:lnTo>
                    <a:lnTo>
                      <a:pt x="1089" y="415"/>
                    </a:lnTo>
                    <a:lnTo>
                      <a:pt x="1135" y="400"/>
                    </a:lnTo>
                    <a:lnTo>
                      <a:pt x="1197" y="369"/>
                    </a:lnTo>
                    <a:lnTo>
                      <a:pt x="1212" y="354"/>
                    </a:lnTo>
                    <a:lnTo>
                      <a:pt x="1243" y="354"/>
                    </a:lnTo>
                    <a:lnTo>
                      <a:pt x="1258" y="307"/>
                    </a:lnTo>
                    <a:close/>
                    <a:moveTo>
                      <a:pt x="506" y="0"/>
                    </a:moveTo>
                    <a:lnTo>
                      <a:pt x="537" y="0"/>
                    </a:lnTo>
                    <a:lnTo>
                      <a:pt x="568" y="15"/>
                    </a:lnTo>
                    <a:lnTo>
                      <a:pt x="614" y="31"/>
                    </a:lnTo>
                    <a:lnTo>
                      <a:pt x="644" y="46"/>
                    </a:lnTo>
                    <a:lnTo>
                      <a:pt x="675" y="77"/>
                    </a:lnTo>
                    <a:lnTo>
                      <a:pt x="660" y="123"/>
                    </a:lnTo>
                    <a:lnTo>
                      <a:pt x="660" y="200"/>
                    </a:lnTo>
                    <a:lnTo>
                      <a:pt x="644" y="338"/>
                    </a:lnTo>
                    <a:lnTo>
                      <a:pt x="660" y="323"/>
                    </a:lnTo>
                    <a:lnTo>
                      <a:pt x="752" y="323"/>
                    </a:lnTo>
                    <a:lnTo>
                      <a:pt x="782" y="338"/>
                    </a:lnTo>
                    <a:lnTo>
                      <a:pt x="798" y="338"/>
                    </a:lnTo>
                    <a:lnTo>
                      <a:pt x="813" y="354"/>
                    </a:lnTo>
                    <a:lnTo>
                      <a:pt x="813" y="369"/>
                    </a:lnTo>
                    <a:lnTo>
                      <a:pt x="798" y="384"/>
                    </a:lnTo>
                    <a:lnTo>
                      <a:pt x="706" y="415"/>
                    </a:lnTo>
                    <a:lnTo>
                      <a:pt x="644" y="431"/>
                    </a:lnTo>
                    <a:lnTo>
                      <a:pt x="629" y="523"/>
                    </a:lnTo>
                    <a:lnTo>
                      <a:pt x="629" y="615"/>
                    </a:lnTo>
                    <a:lnTo>
                      <a:pt x="798" y="569"/>
                    </a:lnTo>
                    <a:lnTo>
                      <a:pt x="859" y="569"/>
                    </a:lnTo>
                    <a:lnTo>
                      <a:pt x="905" y="615"/>
                    </a:lnTo>
                    <a:lnTo>
                      <a:pt x="875" y="631"/>
                    </a:lnTo>
                    <a:lnTo>
                      <a:pt x="782" y="646"/>
                    </a:lnTo>
                    <a:lnTo>
                      <a:pt x="614" y="677"/>
                    </a:lnTo>
                    <a:lnTo>
                      <a:pt x="660" y="723"/>
                    </a:lnTo>
                    <a:lnTo>
                      <a:pt x="660" y="800"/>
                    </a:lnTo>
                    <a:lnTo>
                      <a:pt x="644" y="861"/>
                    </a:lnTo>
                    <a:lnTo>
                      <a:pt x="706" y="831"/>
                    </a:lnTo>
                    <a:lnTo>
                      <a:pt x="782" y="815"/>
                    </a:lnTo>
                    <a:lnTo>
                      <a:pt x="829" y="815"/>
                    </a:lnTo>
                    <a:lnTo>
                      <a:pt x="859" y="846"/>
                    </a:lnTo>
                    <a:lnTo>
                      <a:pt x="859" y="861"/>
                    </a:lnTo>
                    <a:lnTo>
                      <a:pt x="844" y="877"/>
                    </a:lnTo>
                    <a:lnTo>
                      <a:pt x="813" y="877"/>
                    </a:lnTo>
                    <a:lnTo>
                      <a:pt x="767" y="892"/>
                    </a:lnTo>
                    <a:lnTo>
                      <a:pt x="706" y="892"/>
                    </a:lnTo>
                    <a:lnTo>
                      <a:pt x="644" y="907"/>
                    </a:lnTo>
                    <a:lnTo>
                      <a:pt x="629" y="907"/>
                    </a:lnTo>
                    <a:lnTo>
                      <a:pt x="629" y="969"/>
                    </a:lnTo>
                    <a:lnTo>
                      <a:pt x="614" y="1031"/>
                    </a:lnTo>
                    <a:lnTo>
                      <a:pt x="614" y="1107"/>
                    </a:lnTo>
                    <a:lnTo>
                      <a:pt x="767" y="1184"/>
                    </a:lnTo>
                    <a:lnTo>
                      <a:pt x="1043" y="1292"/>
                    </a:lnTo>
                    <a:lnTo>
                      <a:pt x="1289" y="1323"/>
                    </a:lnTo>
                    <a:lnTo>
                      <a:pt x="1611" y="1323"/>
                    </a:lnTo>
                    <a:lnTo>
                      <a:pt x="1611" y="1338"/>
                    </a:lnTo>
                    <a:lnTo>
                      <a:pt x="1565" y="1369"/>
                    </a:lnTo>
                    <a:lnTo>
                      <a:pt x="1473" y="1415"/>
                    </a:lnTo>
                    <a:lnTo>
                      <a:pt x="1366" y="1446"/>
                    </a:lnTo>
                    <a:lnTo>
                      <a:pt x="1228" y="1492"/>
                    </a:lnTo>
                    <a:lnTo>
                      <a:pt x="1151" y="1477"/>
                    </a:lnTo>
                    <a:lnTo>
                      <a:pt x="1013" y="1415"/>
                    </a:lnTo>
                    <a:lnTo>
                      <a:pt x="844" y="1338"/>
                    </a:lnTo>
                    <a:lnTo>
                      <a:pt x="675" y="1246"/>
                    </a:lnTo>
                    <a:lnTo>
                      <a:pt x="506" y="1138"/>
                    </a:lnTo>
                    <a:lnTo>
                      <a:pt x="353" y="1031"/>
                    </a:lnTo>
                    <a:lnTo>
                      <a:pt x="353" y="1046"/>
                    </a:lnTo>
                    <a:lnTo>
                      <a:pt x="307" y="1092"/>
                    </a:lnTo>
                    <a:lnTo>
                      <a:pt x="276" y="1138"/>
                    </a:lnTo>
                    <a:lnTo>
                      <a:pt x="169" y="1261"/>
                    </a:lnTo>
                    <a:lnTo>
                      <a:pt x="92" y="1323"/>
                    </a:lnTo>
                    <a:lnTo>
                      <a:pt x="15" y="1354"/>
                    </a:lnTo>
                    <a:lnTo>
                      <a:pt x="0" y="1354"/>
                    </a:lnTo>
                    <a:lnTo>
                      <a:pt x="30" y="1307"/>
                    </a:lnTo>
                    <a:lnTo>
                      <a:pt x="107" y="1231"/>
                    </a:lnTo>
                    <a:lnTo>
                      <a:pt x="184" y="1138"/>
                    </a:lnTo>
                    <a:lnTo>
                      <a:pt x="261" y="1015"/>
                    </a:lnTo>
                    <a:lnTo>
                      <a:pt x="291" y="861"/>
                    </a:lnTo>
                    <a:lnTo>
                      <a:pt x="291" y="800"/>
                    </a:lnTo>
                    <a:lnTo>
                      <a:pt x="353" y="800"/>
                    </a:lnTo>
                    <a:lnTo>
                      <a:pt x="368" y="815"/>
                    </a:lnTo>
                    <a:lnTo>
                      <a:pt x="399" y="831"/>
                    </a:lnTo>
                    <a:lnTo>
                      <a:pt x="445" y="877"/>
                    </a:lnTo>
                    <a:lnTo>
                      <a:pt x="430" y="907"/>
                    </a:lnTo>
                    <a:lnTo>
                      <a:pt x="414" y="923"/>
                    </a:lnTo>
                    <a:lnTo>
                      <a:pt x="383" y="969"/>
                    </a:lnTo>
                    <a:lnTo>
                      <a:pt x="537" y="1061"/>
                    </a:lnTo>
                    <a:lnTo>
                      <a:pt x="537" y="723"/>
                    </a:lnTo>
                    <a:lnTo>
                      <a:pt x="522" y="692"/>
                    </a:lnTo>
                    <a:lnTo>
                      <a:pt x="414" y="723"/>
                    </a:lnTo>
                    <a:lnTo>
                      <a:pt x="291" y="754"/>
                    </a:lnTo>
                    <a:lnTo>
                      <a:pt x="199" y="784"/>
                    </a:lnTo>
                    <a:lnTo>
                      <a:pt x="138" y="800"/>
                    </a:lnTo>
                    <a:lnTo>
                      <a:pt x="92" y="800"/>
                    </a:lnTo>
                    <a:lnTo>
                      <a:pt x="30" y="738"/>
                    </a:lnTo>
                    <a:lnTo>
                      <a:pt x="46" y="723"/>
                    </a:lnTo>
                    <a:lnTo>
                      <a:pt x="61" y="723"/>
                    </a:lnTo>
                    <a:lnTo>
                      <a:pt x="107" y="707"/>
                    </a:lnTo>
                    <a:lnTo>
                      <a:pt x="184" y="692"/>
                    </a:lnTo>
                    <a:lnTo>
                      <a:pt x="337" y="677"/>
                    </a:lnTo>
                    <a:lnTo>
                      <a:pt x="537" y="631"/>
                    </a:lnTo>
                    <a:lnTo>
                      <a:pt x="537" y="446"/>
                    </a:lnTo>
                    <a:lnTo>
                      <a:pt x="506" y="446"/>
                    </a:lnTo>
                    <a:lnTo>
                      <a:pt x="476" y="461"/>
                    </a:lnTo>
                    <a:lnTo>
                      <a:pt x="430" y="477"/>
                    </a:lnTo>
                    <a:lnTo>
                      <a:pt x="337" y="477"/>
                    </a:lnTo>
                    <a:lnTo>
                      <a:pt x="307" y="461"/>
                    </a:lnTo>
                    <a:lnTo>
                      <a:pt x="276" y="431"/>
                    </a:lnTo>
                    <a:lnTo>
                      <a:pt x="276" y="415"/>
                    </a:lnTo>
                    <a:lnTo>
                      <a:pt x="307" y="415"/>
                    </a:lnTo>
                    <a:lnTo>
                      <a:pt x="537" y="369"/>
                    </a:lnTo>
                    <a:lnTo>
                      <a:pt x="537" y="246"/>
                    </a:lnTo>
                    <a:lnTo>
                      <a:pt x="522" y="138"/>
                    </a:lnTo>
                    <a:lnTo>
                      <a:pt x="491" y="46"/>
                    </a:lnTo>
                    <a:lnTo>
                      <a:pt x="491" y="15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1" name="Freeform 57"/>
              <p:cNvSpPr>
                <a:spLocks noEditPoints="1"/>
              </p:cNvSpPr>
              <p:nvPr/>
            </p:nvSpPr>
            <p:spPr bwMode="auto">
              <a:xfrm>
                <a:off x="18418" y="9760"/>
                <a:ext cx="1504" cy="1615"/>
              </a:xfrm>
              <a:custGeom>
                <a:avLst/>
                <a:gdLst/>
                <a:ahLst/>
                <a:cxnLst>
                  <a:cxn ang="0">
                    <a:pos x="415" y="446"/>
                  </a:cxn>
                  <a:cxn ang="0">
                    <a:pos x="476" y="507"/>
                  </a:cxn>
                  <a:cxn ang="0">
                    <a:pos x="399" y="630"/>
                  </a:cxn>
                  <a:cxn ang="0">
                    <a:pos x="553" y="707"/>
                  </a:cxn>
                  <a:cxn ang="0">
                    <a:pos x="522" y="769"/>
                  </a:cxn>
                  <a:cxn ang="0">
                    <a:pos x="445" y="723"/>
                  </a:cxn>
                  <a:cxn ang="0">
                    <a:pos x="323" y="723"/>
                  </a:cxn>
                  <a:cxn ang="0">
                    <a:pos x="154" y="877"/>
                  </a:cxn>
                  <a:cxn ang="0">
                    <a:pos x="108" y="877"/>
                  </a:cxn>
                  <a:cxn ang="0">
                    <a:pos x="307" y="630"/>
                  </a:cxn>
                  <a:cxn ang="0">
                    <a:pos x="983" y="292"/>
                  </a:cxn>
                  <a:cxn ang="0">
                    <a:pos x="1121" y="338"/>
                  </a:cxn>
                  <a:cxn ang="0">
                    <a:pos x="1105" y="400"/>
                  </a:cxn>
                  <a:cxn ang="0">
                    <a:pos x="1013" y="553"/>
                  </a:cxn>
                  <a:cxn ang="0">
                    <a:pos x="1259" y="707"/>
                  </a:cxn>
                  <a:cxn ang="0">
                    <a:pos x="1228" y="753"/>
                  </a:cxn>
                  <a:cxn ang="0">
                    <a:pos x="1121" y="692"/>
                  </a:cxn>
                  <a:cxn ang="0">
                    <a:pos x="1029" y="630"/>
                  </a:cxn>
                  <a:cxn ang="0">
                    <a:pos x="983" y="600"/>
                  </a:cxn>
                  <a:cxn ang="0">
                    <a:pos x="814" y="723"/>
                  </a:cxn>
                  <a:cxn ang="0">
                    <a:pos x="814" y="677"/>
                  </a:cxn>
                  <a:cxn ang="0">
                    <a:pos x="952" y="477"/>
                  </a:cxn>
                  <a:cxn ang="0">
                    <a:pos x="599" y="0"/>
                  </a:cxn>
                  <a:cxn ang="0">
                    <a:pos x="737" y="77"/>
                  </a:cxn>
                  <a:cxn ang="0">
                    <a:pos x="752" y="138"/>
                  </a:cxn>
                  <a:cxn ang="0">
                    <a:pos x="798" y="184"/>
                  </a:cxn>
                  <a:cxn ang="0">
                    <a:pos x="967" y="169"/>
                  </a:cxn>
                  <a:cxn ang="0">
                    <a:pos x="998" y="200"/>
                  </a:cxn>
                  <a:cxn ang="0">
                    <a:pos x="722" y="277"/>
                  </a:cxn>
                  <a:cxn ang="0">
                    <a:pos x="891" y="953"/>
                  </a:cxn>
                  <a:cxn ang="0">
                    <a:pos x="1351" y="1200"/>
                  </a:cxn>
                  <a:cxn ang="0">
                    <a:pos x="1443" y="1292"/>
                  </a:cxn>
                  <a:cxn ang="0">
                    <a:pos x="1197" y="1338"/>
                  </a:cxn>
                  <a:cxn ang="0">
                    <a:pos x="906" y="1092"/>
                  </a:cxn>
                  <a:cxn ang="0">
                    <a:pos x="737" y="1477"/>
                  </a:cxn>
                  <a:cxn ang="0">
                    <a:pos x="691" y="1615"/>
                  </a:cxn>
                  <a:cxn ang="0">
                    <a:pos x="645" y="1569"/>
                  </a:cxn>
                  <a:cxn ang="0">
                    <a:pos x="630" y="1353"/>
                  </a:cxn>
                  <a:cxn ang="0">
                    <a:pos x="660" y="1077"/>
                  </a:cxn>
                  <a:cxn ang="0">
                    <a:pos x="430" y="1123"/>
                  </a:cxn>
                  <a:cxn ang="0">
                    <a:pos x="62" y="1353"/>
                  </a:cxn>
                  <a:cxn ang="0">
                    <a:pos x="16" y="1338"/>
                  </a:cxn>
                  <a:cxn ang="0">
                    <a:pos x="384" y="1046"/>
                  </a:cxn>
                  <a:cxn ang="0">
                    <a:pos x="660" y="307"/>
                  </a:cxn>
                  <a:cxn ang="0">
                    <a:pos x="507" y="338"/>
                  </a:cxn>
                  <a:cxn ang="0">
                    <a:pos x="353" y="307"/>
                  </a:cxn>
                  <a:cxn ang="0">
                    <a:pos x="369" y="277"/>
                  </a:cxn>
                  <a:cxn ang="0">
                    <a:pos x="645" y="169"/>
                  </a:cxn>
                  <a:cxn ang="0">
                    <a:pos x="599" y="0"/>
                  </a:cxn>
                </a:cxnLst>
                <a:rect l="0" t="0" r="r" b="b"/>
                <a:pathLst>
                  <a:path w="1504" h="1615">
                    <a:moveTo>
                      <a:pt x="338" y="430"/>
                    </a:moveTo>
                    <a:lnTo>
                      <a:pt x="369" y="430"/>
                    </a:lnTo>
                    <a:lnTo>
                      <a:pt x="415" y="446"/>
                    </a:lnTo>
                    <a:lnTo>
                      <a:pt x="461" y="477"/>
                    </a:lnTo>
                    <a:lnTo>
                      <a:pt x="476" y="492"/>
                    </a:lnTo>
                    <a:lnTo>
                      <a:pt x="476" y="507"/>
                    </a:lnTo>
                    <a:lnTo>
                      <a:pt x="445" y="538"/>
                    </a:lnTo>
                    <a:lnTo>
                      <a:pt x="430" y="584"/>
                    </a:lnTo>
                    <a:lnTo>
                      <a:pt x="399" y="630"/>
                    </a:lnTo>
                    <a:lnTo>
                      <a:pt x="461" y="646"/>
                    </a:lnTo>
                    <a:lnTo>
                      <a:pt x="507" y="661"/>
                    </a:lnTo>
                    <a:lnTo>
                      <a:pt x="553" y="707"/>
                    </a:lnTo>
                    <a:lnTo>
                      <a:pt x="553" y="753"/>
                    </a:lnTo>
                    <a:lnTo>
                      <a:pt x="538" y="769"/>
                    </a:lnTo>
                    <a:lnTo>
                      <a:pt x="522" y="769"/>
                    </a:lnTo>
                    <a:lnTo>
                      <a:pt x="491" y="753"/>
                    </a:lnTo>
                    <a:lnTo>
                      <a:pt x="476" y="738"/>
                    </a:lnTo>
                    <a:lnTo>
                      <a:pt x="445" y="723"/>
                    </a:lnTo>
                    <a:lnTo>
                      <a:pt x="430" y="692"/>
                    </a:lnTo>
                    <a:lnTo>
                      <a:pt x="369" y="661"/>
                    </a:lnTo>
                    <a:lnTo>
                      <a:pt x="323" y="723"/>
                    </a:lnTo>
                    <a:lnTo>
                      <a:pt x="261" y="800"/>
                    </a:lnTo>
                    <a:lnTo>
                      <a:pt x="185" y="861"/>
                    </a:lnTo>
                    <a:lnTo>
                      <a:pt x="154" y="877"/>
                    </a:lnTo>
                    <a:lnTo>
                      <a:pt x="139" y="892"/>
                    </a:lnTo>
                    <a:lnTo>
                      <a:pt x="92" y="892"/>
                    </a:lnTo>
                    <a:lnTo>
                      <a:pt x="108" y="877"/>
                    </a:lnTo>
                    <a:lnTo>
                      <a:pt x="169" y="830"/>
                    </a:lnTo>
                    <a:lnTo>
                      <a:pt x="246" y="738"/>
                    </a:lnTo>
                    <a:lnTo>
                      <a:pt x="307" y="630"/>
                    </a:lnTo>
                    <a:lnTo>
                      <a:pt x="338" y="492"/>
                    </a:lnTo>
                    <a:lnTo>
                      <a:pt x="338" y="430"/>
                    </a:lnTo>
                    <a:close/>
                    <a:moveTo>
                      <a:pt x="983" y="292"/>
                    </a:moveTo>
                    <a:lnTo>
                      <a:pt x="1044" y="292"/>
                    </a:lnTo>
                    <a:lnTo>
                      <a:pt x="1075" y="307"/>
                    </a:lnTo>
                    <a:lnTo>
                      <a:pt x="1121" y="338"/>
                    </a:lnTo>
                    <a:lnTo>
                      <a:pt x="1136" y="353"/>
                    </a:lnTo>
                    <a:lnTo>
                      <a:pt x="1136" y="369"/>
                    </a:lnTo>
                    <a:lnTo>
                      <a:pt x="1105" y="400"/>
                    </a:lnTo>
                    <a:lnTo>
                      <a:pt x="1090" y="446"/>
                    </a:lnTo>
                    <a:lnTo>
                      <a:pt x="1059" y="492"/>
                    </a:lnTo>
                    <a:lnTo>
                      <a:pt x="1013" y="553"/>
                    </a:lnTo>
                    <a:lnTo>
                      <a:pt x="1136" y="584"/>
                    </a:lnTo>
                    <a:lnTo>
                      <a:pt x="1228" y="630"/>
                    </a:lnTo>
                    <a:lnTo>
                      <a:pt x="1259" y="707"/>
                    </a:lnTo>
                    <a:lnTo>
                      <a:pt x="1243" y="723"/>
                    </a:lnTo>
                    <a:lnTo>
                      <a:pt x="1243" y="738"/>
                    </a:lnTo>
                    <a:lnTo>
                      <a:pt x="1228" y="753"/>
                    </a:lnTo>
                    <a:lnTo>
                      <a:pt x="1197" y="753"/>
                    </a:lnTo>
                    <a:lnTo>
                      <a:pt x="1182" y="738"/>
                    </a:lnTo>
                    <a:lnTo>
                      <a:pt x="1121" y="692"/>
                    </a:lnTo>
                    <a:lnTo>
                      <a:pt x="1075" y="661"/>
                    </a:lnTo>
                    <a:lnTo>
                      <a:pt x="1044" y="646"/>
                    </a:lnTo>
                    <a:lnTo>
                      <a:pt x="1029" y="630"/>
                    </a:lnTo>
                    <a:lnTo>
                      <a:pt x="998" y="615"/>
                    </a:lnTo>
                    <a:lnTo>
                      <a:pt x="983" y="615"/>
                    </a:lnTo>
                    <a:lnTo>
                      <a:pt x="983" y="600"/>
                    </a:lnTo>
                    <a:lnTo>
                      <a:pt x="967" y="600"/>
                    </a:lnTo>
                    <a:lnTo>
                      <a:pt x="875" y="692"/>
                    </a:lnTo>
                    <a:lnTo>
                      <a:pt x="814" y="723"/>
                    </a:lnTo>
                    <a:lnTo>
                      <a:pt x="798" y="723"/>
                    </a:lnTo>
                    <a:lnTo>
                      <a:pt x="798" y="707"/>
                    </a:lnTo>
                    <a:lnTo>
                      <a:pt x="814" y="677"/>
                    </a:lnTo>
                    <a:lnTo>
                      <a:pt x="844" y="661"/>
                    </a:lnTo>
                    <a:lnTo>
                      <a:pt x="860" y="630"/>
                    </a:lnTo>
                    <a:lnTo>
                      <a:pt x="952" y="477"/>
                    </a:lnTo>
                    <a:lnTo>
                      <a:pt x="983" y="353"/>
                    </a:lnTo>
                    <a:lnTo>
                      <a:pt x="983" y="292"/>
                    </a:lnTo>
                    <a:close/>
                    <a:moveTo>
                      <a:pt x="599" y="0"/>
                    </a:moveTo>
                    <a:lnTo>
                      <a:pt x="630" y="0"/>
                    </a:lnTo>
                    <a:lnTo>
                      <a:pt x="691" y="30"/>
                    </a:lnTo>
                    <a:lnTo>
                      <a:pt x="737" y="77"/>
                    </a:lnTo>
                    <a:lnTo>
                      <a:pt x="768" y="92"/>
                    </a:lnTo>
                    <a:lnTo>
                      <a:pt x="768" y="123"/>
                    </a:lnTo>
                    <a:lnTo>
                      <a:pt x="752" y="138"/>
                    </a:lnTo>
                    <a:lnTo>
                      <a:pt x="752" y="153"/>
                    </a:lnTo>
                    <a:lnTo>
                      <a:pt x="737" y="200"/>
                    </a:lnTo>
                    <a:lnTo>
                      <a:pt x="798" y="184"/>
                    </a:lnTo>
                    <a:lnTo>
                      <a:pt x="891" y="153"/>
                    </a:lnTo>
                    <a:lnTo>
                      <a:pt x="952" y="153"/>
                    </a:lnTo>
                    <a:lnTo>
                      <a:pt x="967" y="169"/>
                    </a:lnTo>
                    <a:lnTo>
                      <a:pt x="983" y="169"/>
                    </a:lnTo>
                    <a:lnTo>
                      <a:pt x="998" y="184"/>
                    </a:lnTo>
                    <a:lnTo>
                      <a:pt x="998" y="200"/>
                    </a:lnTo>
                    <a:lnTo>
                      <a:pt x="952" y="230"/>
                    </a:lnTo>
                    <a:lnTo>
                      <a:pt x="860" y="246"/>
                    </a:lnTo>
                    <a:lnTo>
                      <a:pt x="722" y="277"/>
                    </a:lnTo>
                    <a:lnTo>
                      <a:pt x="706" y="384"/>
                    </a:lnTo>
                    <a:lnTo>
                      <a:pt x="706" y="800"/>
                    </a:lnTo>
                    <a:lnTo>
                      <a:pt x="891" y="953"/>
                    </a:lnTo>
                    <a:lnTo>
                      <a:pt x="1075" y="1092"/>
                    </a:lnTo>
                    <a:lnTo>
                      <a:pt x="1213" y="1153"/>
                    </a:lnTo>
                    <a:lnTo>
                      <a:pt x="1351" y="1200"/>
                    </a:lnTo>
                    <a:lnTo>
                      <a:pt x="1458" y="1246"/>
                    </a:lnTo>
                    <a:lnTo>
                      <a:pt x="1504" y="1277"/>
                    </a:lnTo>
                    <a:lnTo>
                      <a:pt x="1443" y="1292"/>
                    </a:lnTo>
                    <a:lnTo>
                      <a:pt x="1351" y="1323"/>
                    </a:lnTo>
                    <a:lnTo>
                      <a:pt x="1243" y="1338"/>
                    </a:lnTo>
                    <a:lnTo>
                      <a:pt x="1197" y="1338"/>
                    </a:lnTo>
                    <a:lnTo>
                      <a:pt x="1151" y="1323"/>
                    </a:lnTo>
                    <a:lnTo>
                      <a:pt x="1121" y="1307"/>
                    </a:lnTo>
                    <a:lnTo>
                      <a:pt x="906" y="1092"/>
                    </a:lnTo>
                    <a:lnTo>
                      <a:pt x="706" y="877"/>
                    </a:lnTo>
                    <a:lnTo>
                      <a:pt x="706" y="1477"/>
                    </a:lnTo>
                    <a:lnTo>
                      <a:pt x="737" y="1477"/>
                    </a:lnTo>
                    <a:lnTo>
                      <a:pt x="737" y="1538"/>
                    </a:lnTo>
                    <a:lnTo>
                      <a:pt x="706" y="1600"/>
                    </a:lnTo>
                    <a:lnTo>
                      <a:pt x="691" y="1615"/>
                    </a:lnTo>
                    <a:lnTo>
                      <a:pt x="676" y="1615"/>
                    </a:lnTo>
                    <a:lnTo>
                      <a:pt x="660" y="1600"/>
                    </a:lnTo>
                    <a:lnTo>
                      <a:pt x="645" y="1569"/>
                    </a:lnTo>
                    <a:lnTo>
                      <a:pt x="614" y="1477"/>
                    </a:lnTo>
                    <a:lnTo>
                      <a:pt x="614" y="1384"/>
                    </a:lnTo>
                    <a:lnTo>
                      <a:pt x="630" y="1353"/>
                    </a:lnTo>
                    <a:lnTo>
                      <a:pt x="630" y="1292"/>
                    </a:lnTo>
                    <a:lnTo>
                      <a:pt x="645" y="1215"/>
                    </a:lnTo>
                    <a:lnTo>
                      <a:pt x="660" y="1077"/>
                    </a:lnTo>
                    <a:lnTo>
                      <a:pt x="660" y="877"/>
                    </a:lnTo>
                    <a:lnTo>
                      <a:pt x="584" y="969"/>
                    </a:lnTo>
                    <a:lnTo>
                      <a:pt x="430" y="1123"/>
                    </a:lnTo>
                    <a:lnTo>
                      <a:pt x="292" y="1246"/>
                    </a:lnTo>
                    <a:lnTo>
                      <a:pt x="169" y="1323"/>
                    </a:lnTo>
                    <a:lnTo>
                      <a:pt x="62" y="1353"/>
                    </a:lnTo>
                    <a:lnTo>
                      <a:pt x="0" y="1353"/>
                    </a:lnTo>
                    <a:lnTo>
                      <a:pt x="0" y="1338"/>
                    </a:lnTo>
                    <a:lnTo>
                      <a:pt x="16" y="1338"/>
                    </a:lnTo>
                    <a:lnTo>
                      <a:pt x="108" y="1277"/>
                    </a:lnTo>
                    <a:lnTo>
                      <a:pt x="231" y="1184"/>
                    </a:lnTo>
                    <a:lnTo>
                      <a:pt x="384" y="1046"/>
                    </a:lnTo>
                    <a:lnTo>
                      <a:pt x="522" y="892"/>
                    </a:lnTo>
                    <a:lnTo>
                      <a:pt x="660" y="692"/>
                    </a:lnTo>
                    <a:lnTo>
                      <a:pt x="660" y="307"/>
                    </a:lnTo>
                    <a:lnTo>
                      <a:pt x="614" y="323"/>
                    </a:lnTo>
                    <a:lnTo>
                      <a:pt x="568" y="323"/>
                    </a:lnTo>
                    <a:lnTo>
                      <a:pt x="507" y="338"/>
                    </a:lnTo>
                    <a:lnTo>
                      <a:pt x="399" y="338"/>
                    </a:lnTo>
                    <a:lnTo>
                      <a:pt x="369" y="323"/>
                    </a:lnTo>
                    <a:lnTo>
                      <a:pt x="353" y="307"/>
                    </a:lnTo>
                    <a:lnTo>
                      <a:pt x="338" y="307"/>
                    </a:lnTo>
                    <a:lnTo>
                      <a:pt x="338" y="292"/>
                    </a:lnTo>
                    <a:lnTo>
                      <a:pt x="369" y="277"/>
                    </a:lnTo>
                    <a:lnTo>
                      <a:pt x="476" y="261"/>
                    </a:lnTo>
                    <a:lnTo>
                      <a:pt x="645" y="230"/>
                    </a:lnTo>
                    <a:lnTo>
                      <a:pt x="645" y="169"/>
                    </a:lnTo>
                    <a:lnTo>
                      <a:pt x="584" y="46"/>
                    </a:lnTo>
                    <a:lnTo>
                      <a:pt x="584" y="1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2" name="Freeform 58"/>
              <p:cNvSpPr>
                <a:spLocks noEditPoints="1"/>
              </p:cNvSpPr>
              <p:nvPr/>
            </p:nvSpPr>
            <p:spPr bwMode="auto">
              <a:xfrm>
                <a:off x="20889" y="10375"/>
                <a:ext cx="430" cy="431"/>
              </a:xfrm>
              <a:custGeom>
                <a:avLst/>
                <a:gdLst/>
                <a:ahLst/>
                <a:cxnLst>
                  <a:cxn ang="0">
                    <a:pos x="184" y="62"/>
                  </a:cxn>
                  <a:cxn ang="0">
                    <a:pos x="138" y="92"/>
                  </a:cxn>
                  <a:cxn ang="0">
                    <a:pos x="108" y="123"/>
                  </a:cxn>
                  <a:cxn ang="0">
                    <a:pos x="77" y="215"/>
                  </a:cxn>
                  <a:cxn ang="0">
                    <a:pos x="77" y="262"/>
                  </a:cxn>
                  <a:cxn ang="0">
                    <a:pos x="108" y="308"/>
                  </a:cxn>
                  <a:cxn ang="0">
                    <a:pos x="138" y="338"/>
                  </a:cxn>
                  <a:cxn ang="0">
                    <a:pos x="230" y="369"/>
                  </a:cxn>
                  <a:cxn ang="0">
                    <a:pos x="276" y="369"/>
                  </a:cxn>
                  <a:cxn ang="0">
                    <a:pos x="322" y="338"/>
                  </a:cxn>
                  <a:cxn ang="0">
                    <a:pos x="353" y="308"/>
                  </a:cxn>
                  <a:cxn ang="0">
                    <a:pos x="384" y="215"/>
                  </a:cxn>
                  <a:cxn ang="0">
                    <a:pos x="384" y="169"/>
                  </a:cxn>
                  <a:cxn ang="0">
                    <a:pos x="369" y="123"/>
                  </a:cxn>
                  <a:cxn ang="0">
                    <a:pos x="338" y="92"/>
                  </a:cxn>
                  <a:cxn ang="0">
                    <a:pos x="307" y="77"/>
                  </a:cxn>
                  <a:cxn ang="0">
                    <a:pos x="261" y="62"/>
                  </a:cxn>
                  <a:cxn ang="0">
                    <a:pos x="184" y="62"/>
                  </a:cxn>
                  <a:cxn ang="0">
                    <a:pos x="215" y="0"/>
                  </a:cxn>
                  <a:cxn ang="0">
                    <a:pos x="276" y="15"/>
                  </a:cxn>
                  <a:cxn ang="0">
                    <a:pos x="322" y="31"/>
                  </a:cxn>
                  <a:cxn ang="0">
                    <a:pos x="369" y="62"/>
                  </a:cxn>
                  <a:cxn ang="0">
                    <a:pos x="399" y="108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5" y="277"/>
                  </a:cxn>
                  <a:cxn ang="0">
                    <a:pos x="399" y="323"/>
                  </a:cxn>
                  <a:cxn ang="0">
                    <a:pos x="369" y="369"/>
                  </a:cxn>
                  <a:cxn ang="0">
                    <a:pos x="322" y="400"/>
                  </a:cxn>
                  <a:cxn ang="0">
                    <a:pos x="261" y="431"/>
                  </a:cxn>
                  <a:cxn ang="0">
                    <a:pos x="215" y="431"/>
                  </a:cxn>
                  <a:cxn ang="0">
                    <a:pos x="92" y="400"/>
                  </a:cxn>
                  <a:cxn ang="0">
                    <a:pos x="62" y="369"/>
                  </a:cxn>
                  <a:cxn ang="0">
                    <a:pos x="31" y="323"/>
                  </a:cxn>
                  <a:cxn ang="0">
                    <a:pos x="0" y="262"/>
                  </a:cxn>
                  <a:cxn ang="0">
                    <a:pos x="0" y="169"/>
                  </a:cxn>
                  <a:cxn ang="0">
                    <a:pos x="31" y="108"/>
                  </a:cxn>
                  <a:cxn ang="0">
                    <a:pos x="62" y="62"/>
                  </a:cxn>
                  <a:cxn ang="0">
                    <a:pos x="108" y="31"/>
                  </a:cxn>
                  <a:cxn ang="0">
                    <a:pos x="154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1">
                    <a:moveTo>
                      <a:pt x="184" y="62"/>
                    </a:moveTo>
                    <a:lnTo>
                      <a:pt x="138" y="92"/>
                    </a:lnTo>
                    <a:lnTo>
                      <a:pt x="108" y="123"/>
                    </a:lnTo>
                    <a:lnTo>
                      <a:pt x="77" y="215"/>
                    </a:lnTo>
                    <a:lnTo>
                      <a:pt x="77" y="262"/>
                    </a:lnTo>
                    <a:lnTo>
                      <a:pt x="108" y="308"/>
                    </a:lnTo>
                    <a:lnTo>
                      <a:pt x="138" y="338"/>
                    </a:lnTo>
                    <a:lnTo>
                      <a:pt x="230" y="369"/>
                    </a:lnTo>
                    <a:lnTo>
                      <a:pt x="276" y="369"/>
                    </a:lnTo>
                    <a:lnTo>
                      <a:pt x="322" y="338"/>
                    </a:lnTo>
                    <a:lnTo>
                      <a:pt x="353" y="308"/>
                    </a:lnTo>
                    <a:lnTo>
                      <a:pt x="384" y="215"/>
                    </a:lnTo>
                    <a:lnTo>
                      <a:pt x="384" y="169"/>
                    </a:lnTo>
                    <a:lnTo>
                      <a:pt x="369" y="123"/>
                    </a:lnTo>
                    <a:lnTo>
                      <a:pt x="338" y="92"/>
                    </a:lnTo>
                    <a:lnTo>
                      <a:pt x="307" y="77"/>
                    </a:lnTo>
                    <a:lnTo>
                      <a:pt x="261" y="62"/>
                    </a:lnTo>
                    <a:lnTo>
                      <a:pt x="184" y="62"/>
                    </a:lnTo>
                    <a:close/>
                    <a:moveTo>
                      <a:pt x="215" y="0"/>
                    </a:moveTo>
                    <a:lnTo>
                      <a:pt x="276" y="15"/>
                    </a:lnTo>
                    <a:lnTo>
                      <a:pt x="322" y="31"/>
                    </a:lnTo>
                    <a:lnTo>
                      <a:pt x="369" y="62"/>
                    </a:lnTo>
                    <a:lnTo>
                      <a:pt x="399" y="108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5" y="277"/>
                    </a:lnTo>
                    <a:lnTo>
                      <a:pt x="399" y="323"/>
                    </a:lnTo>
                    <a:lnTo>
                      <a:pt x="369" y="369"/>
                    </a:lnTo>
                    <a:lnTo>
                      <a:pt x="322" y="400"/>
                    </a:lnTo>
                    <a:lnTo>
                      <a:pt x="261" y="431"/>
                    </a:lnTo>
                    <a:lnTo>
                      <a:pt x="215" y="431"/>
                    </a:lnTo>
                    <a:lnTo>
                      <a:pt x="92" y="400"/>
                    </a:lnTo>
                    <a:lnTo>
                      <a:pt x="62" y="369"/>
                    </a:lnTo>
                    <a:lnTo>
                      <a:pt x="31" y="323"/>
                    </a:lnTo>
                    <a:lnTo>
                      <a:pt x="0" y="262"/>
                    </a:lnTo>
                    <a:lnTo>
                      <a:pt x="0" y="169"/>
                    </a:lnTo>
                    <a:lnTo>
                      <a:pt x="31" y="108"/>
                    </a:lnTo>
                    <a:lnTo>
                      <a:pt x="62" y="62"/>
                    </a:lnTo>
                    <a:lnTo>
                      <a:pt x="108" y="31"/>
                    </a:lnTo>
                    <a:lnTo>
                      <a:pt x="154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3" name="Freeform 59"/>
              <p:cNvSpPr>
                <a:spLocks noEditPoints="1"/>
              </p:cNvSpPr>
              <p:nvPr/>
            </p:nvSpPr>
            <p:spPr bwMode="auto">
              <a:xfrm>
                <a:off x="22608" y="9852"/>
                <a:ext cx="1458" cy="1477"/>
              </a:xfrm>
              <a:custGeom>
                <a:avLst/>
                <a:gdLst/>
                <a:ahLst/>
                <a:cxnLst>
                  <a:cxn ang="0">
                    <a:pos x="1120" y="415"/>
                  </a:cxn>
                  <a:cxn ang="0">
                    <a:pos x="1151" y="523"/>
                  </a:cxn>
                  <a:cxn ang="0">
                    <a:pos x="1105" y="923"/>
                  </a:cxn>
                  <a:cxn ang="0">
                    <a:pos x="1044" y="785"/>
                  </a:cxn>
                  <a:cxn ang="0">
                    <a:pos x="1044" y="508"/>
                  </a:cxn>
                  <a:cxn ang="0">
                    <a:pos x="1028" y="415"/>
                  </a:cxn>
                  <a:cxn ang="0">
                    <a:pos x="1028" y="400"/>
                  </a:cxn>
                  <a:cxn ang="0">
                    <a:pos x="998" y="231"/>
                  </a:cxn>
                  <a:cxn ang="0">
                    <a:pos x="859" y="323"/>
                  </a:cxn>
                  <a:cxn ang="0">
                    <a:pos x="783" y="400"/>
                  </a:cxn>
                  <a:cxn ang="0">
                    <a:pos x="737" y="508"/>
                  </a:cxn>
                  <a:cxn ang="0">
                    <a:pos x="783" y="615"/>
                  </a:cxn>
                  <a:cxn ang="0">
                    <a:pos x="844" y="585"/>
                  </a:cxn>
                  <a:cxn ang="0">
                    <a:pos x="936" y="600"/>
                  </a:cxn>
                  <a:cxn ang="0">
                    <a:pos x="982" y="661"/>
                  </a:cxn>
                  <a:cxn ang="0">
                    <a:pos x="875" y="846"/>
                  </a:cxn>
                  <a:cxn ang="0">
                    <a:pos x="583" y="1246"/>
                  </a:cxn>
                  <a:cxn ang="0">
                    <a:pos x="430" y="1292"/>
                  </a:cxn>
                  <a:cxn ang="0">
                    <a:pos x="737" y="938"/>
                  </a:cxn>
                  <a:cxn ang="0">
                    <a:pos x="829" y="677"/>
                  </a:cxn>
                  <a:cxn ang="0">
                    <a:pos x="645" y="692"/>
                  </a:cxn>
                  <a:cxn ang="0">
                    <a:pos x="599" y="723"/>
                  </a:cxn>
                  <a:cxn ang="0">
                    <a:pos x="660" y="831"/>
                  </a:cxn>
                  <a:cxn ang="0">
                    <a:pos x="691" y="938"/>
                  </a:cxn>
                  <a:cxn ang="0">
                    <a:pos x="660" y="969"/>
                  </a:cxn>
                  <a:cxn ang="0">
                    <a:pos x="553" y="861"/>
                  </a:cxn>
                  <a:cxn ang="0">
                    <a:pos x="476" y="877"/>
                  </a:cxn>
                  <a:cxn ang="0">
                    <a:pos x="445" y="877"/>
                  </a:cxn>
                  <a:cxn ang="0">
                    <a:pos x="645" y="538"/>
                  </a:cxn>
                  <a:cxn ang="0">
                    <a:pos x="645" y="415"/>
                  </a:cxn>
                  <a:cxn ang="0">
                    <a:pos x="568" y="354"/>
                  </a:cxn>
                  <a:cxn ang="0">
                    <a:pos x="568" y="308"/>
                  </a:cxn>
                  <a:cxn ang="0">
                    <a:pos x="921" y="215"/>
                  </a:cxn>
                  <a:cxn ang="0">
                    <a:pos x="1351" y="15"/>
                  </a:cxn>
                  <a:cxn ang="0">
                    <a:pos x="1443" y="77"/>
                  </a:cxn>
                  <a:cxn ang="0">
                    <a:pos x="1443" y="154"/>
                  </a:cxn>
                  <a:cxn ang="0">
                    <a:pos x="1412" y="569"/>
                  </a:cxn>
                  <a:cxn ang="0">
                    <a:pos x="1427" y="1323"/>
                  </a:cxn>
                  <a:cxn ang="0">
                    <a:pos x="1351" y="1477"/>
                  </a:cxn>
                  <a:cxn ang="0">
                    <a:pos x="1305" y="1431"/>
                  </a:cxn>
                  <a:cxn ang="0">
                    <a:pos x="1166" y="1277"/>
                  </a:cxn>
                  <a:cxn ang="0">
                    <a:pos x="1166" y="1231"/>
                  </a:cxn>
                  <a:cxn ang="0">
                    <a:pos x="1305" y="1261"/>
                  </a:cxn>
                  <a:cxn ang="0">
                    <a:pos x="1305" y="108"/>
                  </a:cxn>
                  <a:cxn ang="0">
                    <a:pos x="1258" y="31"/>
                  </a:cxn>
                  <a:cxn ang="0">
                    <a:pos x="430" y="0"/>
                  </a:cxn>
                  <a:cxn ang="0">
                    <a:pos x="553" y="108"/>
                  </a:cxn>
                  <a:cxn ang="0">
                    <a:pos x="460" y="261"/>
                  </a:cxn>
                  <a:cxn ang="0">
                    <a:pos x="322" y="538"/>
                  </a:cxn>
                  <a:cxn ang="0">
                    <a:pos x="399" y="600"/>
                  </a:cxn>
                  <a:cxn ang="0">
                    <a:pos x="399" y="708"/>
                  </a:cxn>
                  <a:cxn ang="0">
                    <a:pos x="384" y="1277"/>
                  </a:cxn>
                  <a:cxn ang="0">
                    <a:pos x="276" y="1323"/>
                  </a:cxn>
                  <a:cxn ang="0">
                    <a:pos x="246" y="1215"/>
                  </a:cxn>
                  <a:cxn ang="0">
                    <a:pos x="292" y="846"/>
                  </a:cxn>
                  <a:cxn ang="0">
                    <a:pos x="261" y="615"/>
                  </a:cxn>
                  <a:cxn ang="0">
                    <a:pos x="77" y="800"/>
                  </a:cxn>
                  <a:cxn ang="0">
                    <a:pos x="0" y="800"/>
                  </a:cxn>
                  <a:cxn ang="0">
                    <a:pos x="292" y="338"/>
                  </a:cxn>
                  <a:cxn ang="0">
                    <a:pos x="368" y="92"/>
                  </a:cxn>
                  <a:cxn ang="0">
                    <a:pos x="368" y="15"/>
                  </a:cxn>
                </a:cxnLst>
                <a:rect l="0" t="0" r="r" b="b"/>
                <a:pathLst>
                  <a:path w="1458" h="1477">
                    <a:moveTo>
                      <a:pt x="1028" y="400"/>
                    </a:moveTo>
                    <a:lnTo>
                      <a:pt x="1090" y="400"/>
                    </a:lnTo>
                    <a:lnTo>
                      <a:pt x="1120" y="415"/>
                    </a:lnTo>
                    <a:lnTo>
                      <a:pt x="1136" y="446"/>
                    </a:lnTo>
                    <a:lnTo>
                      <a:pt x="1151" y="461"/>
                    </a:lnTo>
                    <a:lnTo>
                      <a:pt x="1151" y="523"/>
                    </a:lnTo>
                    <a:lnTo>
                      <a:pt x="1136" y="554"/>
                    </a:lnTo>
                    <a:lnTo>
                      <a:pt x="1136" y="861"/>
                    </a:lnTo>
                    <a:lnTo>
                      <a:pt x="1105" y="923"/>
                    </a:lnTo>
                    <a:lnTo>
                      <a:pt x="1074" y="923"/>
                    </a:lnTo>
                    <a:lnTo>
                      <a:pt x="1044" y="861"/>
                    </a:lnTo>
                    <a:lnTo>
                      <a:pt x="1044" y="785"/>
                    </a:lnTo>
                    <a:lnTo>
                      <a:pt x="1059" y="738"/>
                    </a:lnTo>
                    <a:lnTo>
                      <a:pt x="1059" y="554"/>
                    </a:lnTo>
                    <a:lnTo>
                      <a:pt x="1044" y="508"/>
                    </a:lnTo>
                    <a:lnTo>
                      <a:pt x="1044" y="446"/>
                    </a:lnTo>
                    <a:lnTo>
                      <a:pt x="1028" y="431"/>
                    </a:lnTo>
                    <a:lnTo>
                      <a:pt x="1028" y="415"/>
                    </a:lnTo>
                    <a:lnTo>
                      <a:pt x="1013" y="431"/>
                    </a:lnTo>
                    <a:lnTo>
                      <a:pt x="1013" y="415"/>
                    </a:lnTo>
                    <a:lnTo>
                      <a:pt x="1028" y="400"/>
                    </a:lnTo>
                    <a:close/>
                    <a:moveTo>
                      <a:pt x="921" y="215"/>
                    </a:moveTo>
                    <a:lnTo>
                      <a:pt x="967" y="215"/>
                    </a:lnTo>
                    <a:lnTo>
                      <a:pt x="998" y="231"/>
                    </a:lnTo>
                    <a:lnTo>
                      <a:pt x="1013" y="261"/>
                    </a:lnTo>
                    <a:lnTo>
                      <a:pt x="998" y="277"/>
                    </a:lnTo>
                    <a:lnTo>
                      <a:pt x="859" y="323"/>
                    </a:lnTo>
                    <a:lnTo>
                      <a:pt x="721" y="354"/>
                    </a:lnTo>
                    <a:lnTo>
                      <a:pt x="752" y="369"/>
                    </a:lnTo>
                    <a:lnTo>
                      <a:pt x="783" y="400"/>
                    </a:lnTo>
                    <a:lnTo>
                      <a:pt x="783" y="431"/>
                    </a:lnTo>
                    <a:lnTo>
                      <a:pt x="752" y="461"/>
                    </a:lnTo>
                    <a:lnTo>
                      <a:pt x="737" y="508"/>
                    </a:lnTo>
                    <a:lnTo>
                      <a:pt x="660" y="631"/>
                    </a:lnTo>
                    <a:lnTo>
                      <a:pt x="737" y="615"/>
                    </a:lnTo>
                    <a:lnTo>
                      <a:pt x="783" y="615"/>
                    </a:lnTo>
                    <a:lnTo>
                      <a:pt x="813" y="600"/>
                    </a:lnTo>
                    <a:lnTo>
                      <a:pt x="829" y="600"/>
                    </a:lnTo>
                    <a:lnTo>
                      <a:pt x="844" y="585"/>
                    </a:lnTo>
                    <a:lnTo>
                      <a:pt x="890" y="585"/>
                    </a:lnTo>
                    <a:lnTo>
                      <a:pt x="905" y="600"/>
                    </a:lnTo>
                    <a:lnTo>
                      <a:pt x="936" y="600"/>
                    </a:lnTo>
                    <a:lnTo>
                      <a:pt x="967" y="615"/>
                    </a:lnTo>
                    <a:lnTo>
                      <a:pt x="982" y="631"/>
                    </a:lnTo>
                    <a:lnTo>
                      <a:pt x="982" y="661"/>
                    </a:lnTo>
                    <a:lnTo>
                      <a:pt x="967" y="677"/>
                    </a:lnTo>
                    <a:lnTo>
                      <a:pt x="936" y="738"/>
                    </a:lnTo>
                    <a:lnTo>
                      <a:pt x="875" y="846"/>
                    </a:lnTo>
                    <a:lnTo>
                      <a:pt x="798" y="985"/>
                    </a:lnTo>
                    <a:lnTo>
                      <a:pt x="691" y="1123"/>
                    </a:lnTo>
                    <a:lnTo>
                      <a:pt x="583" y="1246"/>
                    </a:lnTo>
                    <a:lnTo>
                      <a:pt x="445" y="1308"/>
                    </a:lnTo>
                    <a:lnTo>
                      <a:pt x="430" y="1308"/>
                    </a:lnTo>
                    <a:lnTo>
                      <a:pt x="430" y="1292"/>
                    </a:lnTo>
                    <a:lnTo>
                      <a:pt x="445" y="1292"/>
                    </a:lnTo>
                    <a:lnTo>
                      <a:pt x="614" y="1123"/>
                    </a:lnTo>
                    <a:lnTo>
                      <a:pt x="737" y="938"/>
                    </a:lnTo>
                    <a:lnTo>
                      <a:pt x="798" y="800"/>
                    </a:lnTo>
                    <a:lnTo>
                      <a:pt x="829" y="692"/>
                    </a:lnTo>
                    <a:lnTo>
                      <a:pt x="829" y="677"/>
                    </a:lnTo>
                    <a:lnTo>
                      <a:pt x="737" y="677"/>
                    </a:lnTo>
                    <a:lnTo>
                      <a:pt x="706" y="692"/>
                    </a:lnTo>
                    <a:lnTo>
                      <a:pt x="645" y="692"/>
                    </a:lnTo>
                    <a:lnTo>
                      <a:pt x="629" y="677"/>
                    </a:lnTo>
                    <a:lnTo>
                      <a:pt x="614" y="692"/>
                    </a:lnTo>
                    <a:lnTo>
                      <a:pt x="599" y="723"/>
                    </a:lnTo>
                    <a:lnTo>
                      <a:pt x="553" y="785"/>
                    </a:lnTo>
                    <a:lnTo>
                      <a:pt x="614" y="815"/>
                    </a:lnTo>
                    <a:lnTo>
                      <a:pt x="660" y="831"/>
                    </a:lnTo>
                    <a:lnTo>
                      <a:pt x="675" y="861"/>
                    </a:lnTo>
                    <a:lnTo>
                      <a:pt x="691" y="877"/>
                    </a:lnTo>
                    <a:lnTo>
                      <a:pt x="691" y="938"/>
                    </a:lnTo>
                    <a:lnTo>
                      <a:pt x="675" y="954"/>
                    </a:lnTo>
                    <a:lnTo>
                      <a:pt x="675" y="969"/>
                    </a:lnTo>
                    <a:lnTo>
                      <a:pt x="660" y="969"/>
                    </a:lnTo>
                    <a:lnTo>
                      <a:pt x="629" y="954"/>
                    </a:lnTo>
                    <a:lnTo>
                      <a:pt x="614" y="938"/>
                    </a:lnTo>
                    <a:lnTo>
                      <a:pt x="553" y="861"/>
                    </a:lnTo>
                    <a:lnTo>
                      <a:pt x="522" y="831"/>
                    </a:lnTo>
                    <a:lnTo>
                      <a:pt x="491" y="846"/>
                    </a:lnTo>
                    <a:lnTo>
                      <a:pt x="476" y="877"/>
                    </a:lnTo>
                    <a:lnTo>
                      <a:pt x="460" y="892"/>
                    </a:lnTo>
                    <a:lnTo>
                      <a:pt x="445" y="892"/>
                    </a:lnTo>
                    <a:lnTo>
                      <a:pt x="445" y="877"/>
                    </a:lnTo>
                    <a:lnTo>
                      <a:pt x="460" y="846"/>
                    </a:lnTo>
                    <a:lnTo>
                      <a:pt x="522" y="754"/>
                    </a:lnTo>
                    <a:lnTo>
                      <a:pt x="645" y="538"/>
                    </a:lnTo>
                    <a:lnTo>
                      <a:pt x="660" y="446"/>
                    </a:lnTo>
                    <a:lnTo>
                      <a:pt x="660" y="415"/>
                    </a:lnTo>
                    <a:lnTo>
                      <a:pt x="645" y="415"/>
                    </a:lnTo>
                    <a:lnTo>
                      <a:pt x="660" y="369"/>
                    </a:lnTo>
                    <a:lnTo>
                      <a:pt x="614" y="369"/>
                    </a:lnTo>
                    <a:lnTo>
                      <a:pt x="568" y="354"/>
                    </a:lnTo>
                    <a:lnTo>
                      <a:pt x="537" y="323"/>
                    </a:lnTo>
                    <a:lnTo>
                      <a:pt x="537" y="308"/>
                    </a:lnTo>
                    <a:lnTo>
                      <a:pt x="568" y="308"/>
                    </a:lnTo>
                    <a:lnTo>
                      <a:pt x="706" y="277"/>
                    </a:lnTo>
                    <a:lnTo>
                      <a:pt x="798" y="246"/>
                    </a:lnTo>
                    <a:lnTo>
                      <a:pt x="921" y="215"/>
                    </a:lnTo>
                    <a:close/>
                    <a:moveTo>
                      <a:pt x="1289" y="0"/>
                    </a:moveTo>
                    <a:lnTo>
                      <a:pt x="1320" y="0"/>
                    </a:lnTo>
                    <a:lnTo>
                      <a:pt x="1351" y="15"/>
                    </a:lnTo>
                    <a:lnTo>
                      <a:pt x="1397" y="31"/>
                    </a:lnTo>
                    <a:lnTo>
                      <a:pt x="1427" y="46"/>
                    </a:lnTo>
                    <a:lnTo>
                      <a:pt x="1443" y="77"/>
                    </a:lnTo>
                    <a:lnTo>
                      <a:pt x="1458" y="92"/>
                    </a:lnTo>
                    <a:lnTo>
                      <a:pt x="1458" y="108"/>
                    </a:lnTo>
                    <a:lnTo>
                      <a:pt x="1443" y="154"/>
                    </a:lnTo>
                    <a:lnTo>
                      <a:pt x="1427" y="246"/>
                    </a:lnTo>
                    <a:lnTo>
                      <a:pt x="1412" y="369"/>
                    </a:lnTo>
                    <a:lnTo>
                      <a:pt x="1412" y="569"/>
                    </a:lnTo>
                    <a:lnTo>
                      <a:pt x="1427" y="846"/>
                    </a:lnTo>
                    <a:lnTo>
                      <a:pt x="1443" y="1185"/>
                    </a:lnTo>
                    <a:lnTo>
                      <a:pt x="1427" y="1323"/>
                    </a:lnTo>
                    <a:lnTo>
                      <a:pt x="1397" y="1415"/>
                    </a:lnTo>
                    <a:lnTo>
                      <a:pt x="1366" y="1461"/>
                    </a:lnTo>
                    <a:lnTo>
                      <a:pt x="1351" y="1477"/>
                    </a:lnTo>
                    <a:lnTo>
                      <a:pt x="1335" y="1477"/>
                    </a:lnTo>
                    <a:lnTo>
                      <a:pt x="1320" y="1461"/>
                    </a:lnTo>
                    <a:lnTo>
                      <a:pt x="1305" y="1431"/>
                    </a:lnTo>
                    <a:lnTo>
                      <a:pt x="1258" y="1385"/>
                    </a:lnTo>
                    <a:lnTo>
                      <a:pt x="1228" y="1338"/>
                    </a:lnTo>
                    <a:lnTo>
                      <a:pt x="1166" y="1277"/>
                    </a:lnTo>
                    <a:lnTo>
                      <a:pt x="1151" y="1246"/>
                    </a:lnTo>
                    <a:lnTo>
                      <a:pt x="1136" y="1231"/>
                    </a:lnTo>
                    <a:lnTo>
                      <a:pt x="1166" y="1231"/>
                    </a:lnTo>
                    <a:lnTo>
                      <a:pt x="1197" y="1246"/>
                    </a:lnTo>
                    <a:lnTo>
                      <a:pt x="1243" y="1261"/>
                    </a:lnTo>
                    <a:lnTo>
                      <a:pt x="1305" y="1261"/>
                    </a:lnTo>
                    <a:lnTo>
                      <a:pt x="1320" y="1246"/>
                    </a:lnTo>
                    <a:lnTo>
                      <a:pt x="1320" y="154"/>
                    </a:lnTo>
                    <a:lnTo>
                      <a:pt x="1305" y="108"/>
                    </a:lnTo>
                    <a:lnTo>
                      <a:pt x="1274" y="92"/>
                    </a:lnTo>
                    <a:lnTo>
                      <a:pt x="1258" y="61"/>
                    </a:lnTo>
                    <a:lnTo>
                      <a:pt x="1258" y="31"/>
                    </a:lnTo>
                    <a:lnTo>
                      <a:pt x="1289" y="0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91" y="31"/>
                    </a:lnTo>
                    <a:lnTo>
                      <a:pt x="537" y="77"/>
                    </a:lnTo>
                    <a:lnTo>
                      <a:pt x="553" y="108"/>
                    </a:lnTo>
                    <a:lnTo>
                      <a:pt x="537" y="138"/>
                    </a:lnTo>
                    <a:lnTo>
                      <a:pt x="491" y="200"/>
                    </a:lnTo>
                    <a:lnTo>
                      <a:pt x="460" y="261"/>
                    </a:lnTo>
                    <a:lnTo>
                      <a:pt x="399" y="369"/>
                    </a:lnTo>
                    <a:lnTo>
                      <a:pt x="307" y="523"/>
                    </a:lnTo>
                    <a:lnTo>
                      <a:pt x="322" y="538"/>
                    </a:lnTo>
                    <a:lnTo>
                      <a:pt x="353" y="554"/>
                    </a:lnTo>
                    <a:lnTo>
                      <a:pt x="368" y="585"/>
                    </a:lnTo>
                    <a:lnTo>
                      <a:pt x="399" y="600"/>
                    </a:lnTo>
                    <a:lnTo>
                      <a:pt x="414" y="631"/>
                    </a:lnTo>
                    <a:lnTo>
                      <a:pt x="414" y="661"/>
                    </a:lnTo>
                    <a:lnTo>
                      <a:pt x="399" y="708"/>
                    </a:lnTo>
                    <a:lnTo>
                      <a:pt x="399" y="800"/>
                    </a:lnTo>
                    <a:lnTo>
                      <a:pt x="384" y="954"/>
                    </a:lnTo>
                    <a:lnTo>
                      <a:pt x="384" y="1277"/>
                    </a:lnTo>
                    <a:lnTo>
                      <a:pt x="353" y="1338"/>
                    </a:lnTo>
                    <a:lnTo>
                      <a:pt x="322" y="1369"/>
                    </a:lnTo>
                    <a:lnTo>
                      <a:pt x="276" y="1323"/>
                    </a:lnTo>
                    <a:lnTo>
                      <a:pt x="261" y="1292"/>
                    </a:lnTo>
                    <a:lnTo>
                      <a:pt x="246" y="1246"/>
                    </a:lnTo>
                    <a:lnTo>
                      <a:pt x="246" y="1215"/>
                    </a:lnTo>
                    <a:lnTo>
                      <a:pt x="261" y="1154"/>
                    </a:lnTo>
                    <a:lnTo>
                      <a:pt x="276" y="1031"/>
                    </a:lnTo>
                    <a:lnTo>
                      <a:pt x="292" y="846"/>
                    </a:lnTo>
                    <a:lnTo>
                      <a:pt x="292" y="677"/>
                    </a:lnTo>
                    <a:lnTo>
                      <a:pt x="276" y="631"/>
                    </a:lnTo>
                    <a:lnTo>
                      <a:pt x="261" y="615"/>
                    </a:lnTo>
                    <a:lnTo>
                      <a:pt x="246" y="585"/>
                    </a:lnTo>
                    <a:lnTo>
                      <a:pt x="154" y="708"/>
                    </a:lnTo>
                    <a:lnTo>
                      <a:pt x="77" y="800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00"/>
                    </a:lnTo>
                    <a:lnTo>
                      <a:pt x="15" y="785"/>
                    </a:lnTo>
                    <a:lnTo>
                      <a:pt x="184" y="538"/>
                    </a:lnTo>
                    <a:lnTo>
                      <a:pt x="292" y="338"/>
                    </a:lnTo>
                    <a:lnTo>
                      <a:pt x="353" y="200"/>
                    </a:lnTo>
                    <a:lnTo>
                      <a:pt x="368" y="123"/>
                    </a:lnTo>
                    <a:lnTo>
                      <a:pt x="368" y="92"/>
                    </a:lnTo>
                    <a:lnTo>
                      <a:pt x="353" y="77"/>
                    </a:lnTo>
                    <a:lnTo>
                      <a:pt x="353" y="31"/>
                    </a:lnTo>
                    <a:lnTo>
                      <a:pt x="368" y="1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4" name="Freeform 60"/>
              <p:cNvSpPr>
                <a:spLocks noEditPoints="1"/>
              </p:cNvSpPr>
              <p:nvPr/>
            </p:nvSpPr>
            <p:spPr bwMode="auto">
              <a:xfrm>
                <a:off x="24603" y="9821"/>
                <a:ext cx="1473" cy="1323"/>
              </a:xfrm>
              <a:custGeom>
                <a:avLst/>
                <a:gdLst/>
                <a:ahLst/>
                <a:cxnLst>
                  <a:cxn ang="0">
                    <a:pos x="1120" y="677"/>
                  </a:cxn>
                  <a:cxn ang="0">
                    <a:pos x="982" y="862"/>
                  </a:cxn>
                  <a:cxn ang="0">
                    <a:pos x="1228" y="969"/>
                  </a:cxn>
                  <a:cxn ang="0">
                    <a:pos x="1305" y="754"/>
                  </a:cxn>
                  <a:cxn ang="0">
                    <a:pos x="1274" y="646"/>
                  </a:cxn>
                  <a:cxn ang="0">
                    <a:pos x="645" y="631"/>
                  </a:cxn>
                  <a:cxn ang="0">
                    <a:pos x="384" y="908"/>
                  </a:cxn>
                  <a:cxn ang="0">
                    <a:pos x="414" y="954"/>
                  </a:cxn>
                  <a:cxn ang="0">
                    <a:pos x="645" y="631"/>
                  </a:cxn>
                  <a:cxn ang="0">
                    <a:pos x="1305" y="554"/>
                  </a:cxn>
                  <a:cxn ang="0">
                    <a:pos x="1473" y="646"/>
                  </a:cxn>
                  <a:cxn ang="0">
                    <a:pos x="1427" y="723"/>
                  </a:cxn>
                  <a:cxn ang="0">
                    <a:pos x="1366" y="1000"/>
                  </a:cxn>
                  <a:cxn ang="0">
                    <a:pos x="1366" y="1046"/>
                  </a:cxn>
                  <a:cxn ang="0">
                    <a:pos x="998" y="1092"/>
                  </a:cxn>
                  <a:cxn ang="0">
                    <a:pos x="982" y="1169"/>
                  </a:cxn>
                  <a:cxn ang="0">
                    <a:pos x="921" y="1092"/>
                  </a:cxn>
                  <a:cxn ang="0">
                    <a:pos x="844" y="739"/>
                  </a:cxn>
                  <a:cxn ang="0">
                    <a:pos x="813" y="631"/>
                  </a:cxn>
                  <a:cxn ang="0">
                    <a:pos x="1120" y="600"/>
                  </a:cxn>
                  <a:cxn ang="0">
                    <a:pos x="476" y="0"/>
                  </a:cxn>
                  <a:cxn ang="0">
                    <a:pos x="568" y="46"/>
                  </a:cxn>
                  <a:cxn ang="0">
                    <a:pos x="660" y="139"/>
                  </a:cxn>
                  <a:cxn ang="0">
                    <a:pos x="599" y="246"/>
                  </a:cxn>
                  <a:cxn ang="0">
                    <a:pos x="522" y="569"/>
                  </a:cxn>
                  <a:cxn ang="0">
                    <a:pos x="629" y="554"/>
                  </a:cxn>
                  <a:cxn ang="0">
                    <a:pos x="691" y="508"/>
                  </a:cxn>
                  <a:cxn ang="0">
                    <a:pos x="752" y="462"/>
                  </a:cxn>
                  <a:cxn ang="0">
                    <a:pos x="829" y="539"/>
                  </a:cxn>
                  <a:cxn ang="0">
                    <a:pos x="813" y="600"/>
                  </a:cxn>
                  <a:cxn ang="0">
                    <a:pos x="645" y="1016"/>
                  </a:cxn>
                  <a:cxn ang="0">
                    <a:pos x="675" y="1077"/>
                  </a:cxn>
                  <a:cxn ang="0">
                    <a:pos x="813" y="1169"/>
                  </a:cxn>
                  <a:cxn ang="0">
                    <a:pos x="813" y="1292"/>
                  </a:cxn>
                  <a:cxn ang="0">
                    <a:pos x="752" y="1262"/>
                  </a:cxn>
                  <a:cxn ang="0">
                    <a:pos x="507" y="1200"/>
                  </a:cxn>
                  <a:cxn ang="0">
                    <a:pos x="230" y="1323"/>
                  </a:cxn>
                  <a:cxn ang="0">
                    <a:pos x="230" y="1308"/>
                  </a:cxn>
                  <a:cxn ang="0">
                    <a:pos x="368" y="1231"/>
                  </a:cxn>
                  <a:cxn ang="0">
                    <a:pos x="414" y="1016"/>
                  </a:cxn>
                  <a:cxn ang="0">
                    <a:pos x="322" y="954"/>
                  </a:cxn>
                  <a:cxn ang="0">
                    <a:pos x="338" y="877"/>
                  </a:cxn>
                  <a:cxn ang="0">
                    <a:pos x="399" y="692"/>
                  </a:cxn>
                  <a:cxn ang="0">
                    <a:pos x="138" y="785"/>
                  </a:cxn>
                  <a:cxn ang="0">
                    <a:pos x="15" y="708"/>
                  </a:cxn>
                  <a:cxn ang="0">
                    <a:pos x="15" y="646"/>
                  </a:cxn>
                  <a:cxn ang="0">
                    <a:pos x="461" y="354"/>
                  </a:cxn>
                  <a:cxn ang="0">
                    <a:pos x="461" y="46"/>
                  </a:cxn>
                </a:cxnLst>
                <a:rect l="0" t="0" r="r" b="b"/>
                <a:pathLst>
                  <a:path w="1473" h="1323">
                    <a:moveTo>
                      <a:pt x="1259" y="646"/>
                    </a:moveTo>
                    <a:lnTo>
                      <a:pt x="1213" y="662"/>
                    </a:lnTo>
                    <a:lnTo>
                      <a:pt x="1120" y="677"/>
                    </a:lnTo>
                    <a:lnTo>
                      <a:pt x="1013" y="692"/>
                    </a:lnTo>
                    <a:lnTo>
                      <a:pt x="967" y="708"/>
                    </a:lnTo>
                    <a:lnTo>
                      <a:pt x="982" y="862"/>
                    </a:lnTo>
                    <a:lnTo>
                      <a:pt x="1013" y="1031"/>
                    </a:lnTo>
                    <a:lnTo>
                      <a:pt x="1151" y="1000"/>
                    </a:lnTo>
                    <a:lnTo>
                      <a:pt x="1228" y="969"/>
                    </a:lnTo>
                    <a:lnTo>
                      <a:pt x="1259" y="969"/>
                    </a:lnTo>
                    <a:lnTo>
                      <a:pt x="1274" y="908"/>
                    </a:lnTo>
                    <a:lnTo>
                      <a:pt x="1305" y="754"/>
                    </a:lnTo>
                    <a:lnTo>
                      <a:pt x="1305" y="692"/>
                    </a:lnTo>
                    <a:lnTo>
                      <a:pt x="1289" y="662"/>
                    </a:lnTo>
                    <a:lnTo>
                      <a:pt x="1274" y="646"/>
                    </a:lnTo>
                    <a:lnTo>
                      <a:pt x="1259" y="646"/>
                    </a:lnTo>
                    <a:close/>
                    <a:moveTo>
                      <a:pt x="645" y="600"/>
                    </a:moveTo>
                    <a:lnTo>
                      <a:pt x="645" y="631"/>
                    </a:lnTo>
                    <a:lnTo>
                      <a:pt x="461" y="677"/>
                    </a:lnTo>
                    <a:lnTo>
                      <a:pt x="430" y="785"/>
                    </a:lnTo>
                    <a:lnTo>
                      <a:pt x="384" y="908"/>
                    </a:lnTo>
                    <a:lnTo>
                      <a:pt x="384" y="939"/>
                    </a:lnTo>
                    <a:lnTo>
                      <a:pt x="399" y="954"/>
                    </a:lnTo>
                    <a:lnTo>
                      <a:pt x="414" y="954"/>
                    </a:lnTo>
                    <a:lnTo>
                      <a:pt x="522" y="1000"/>
                    </a:lnTo>
                    <a:lnTo>
                      <a:pt x="614" y="800"/>
                    </a:lnTo>
                    <a:lnTo>
                      <a:pt x="645" y="631"/>
                    </a:lnTo>
                    <a:lnTo>
                      <a:pt x="645" y="600"/>
                    </a:lnTo>
                    <a:close/>
                    <a:moveTo>
                      <a:pt x="1289" y="554"/>
                    </a:moveTo>
                    <a:lnTo>
                      <a:pt x="1305" y="554"/>
                    </a:lnTo>
                    <a:lnTo>
                      <a:pt x="1351" y="569"/>
                    </a:lnTo>
                    <a:lnTo>
                      <a:pt x="1443" y="616"/>
                    </a:lnTo>
                    <a:lnTo>
                      <a:pt x="1473" y="646"/>
                    </a:lnTo>
                    <a:lnTo>
                      <a:pt x="1473" y="662"/>
                    </a:lnTo>
                    <a:lnTo>
                      <a:pt x="1458" y="692"/>
                    </a:lnTo>
                    <a:lnTo>
                      <a:pt x="1427" y="723"/>
                    </a:lnTo>
                    <a:lnTo>
                      <a:pt x="1381" y="816"/>
                    </a:lnTo>
                    <a:lnTo>
                      <a:pt x="1335" y="985"/>
                    </a:lnTo>
                    <a:lnTo>
                      <a:pt x="1366" y="1000"/>
                    </a:lnTo>
                    <a:lnTo>
                      <a:pt x="1381" y="1031"/>
                    </a:lnTo>
                    <a:lnTo>
                      <a:pt x="1381" y="1046"/>
                    </a:lnTo>
                    <a:lnTo>
                      <a:pt x="1366" y="1046"/>
                    </a:lnTo>
                    <a:lnTo>
                      <a:pt x="1166" y="1062"/>
                    </a:lnTo>
                    <a:lnTo>
                      <a:pt x="1028" y="1092"/>
                    </a:lnTo>
                    <a:lnTo>
                      <a:pt x="998" y="1092"/>
                    </a:lnTo>
                    <a:lnTo>
                      <a:pt x="998" y="1123"/>
                    </a:lnTo>
                    <a:lnTo>
                      <a:pt x="982" y="1139"/>
                    </a:lnTo>
                    <a:lnTo>
                      <a:pt x="982" y="1169"/>
                    </a:lnTo>
                    <a:lnTo>
                      <a:pt x="967" y="1154"/>
                    </a:lnTo>
                    <a:lnTo>
                      <a:pt x="936" y="1139"/>
                    </a:lnTo>
                    <a:lnTo>
                      <a:pt x="921" y="1092"/>
                    </a:lnTo>
                    <a:lnTo>
                      <a:pt x="906" y="1031"/>
                    </a:lnTo>
                    <a:lnTo>
                      <a:pt x="875" y="846"/>
                    </a:lnTo>
                    <a:lnTo>
                      <a:pt x="844" y="739"/>
                    </a:lnTo>
                    <a:lnTo>
                      <a:pt x="829" y="677"/>
                    </a:lnTo>
                    <a:lnTo>
                      <a:pt x="813" y="646"/>
                    </a:lnTo>
                    <a:lnTo>
                      <a:pt x="813" y="631"/>
                    </a:lnTo>
                    <a:lnTo>
                      <a:pt x="906" y="631"/>
                    </a:lnTo>
                    <a:lnTo>
                      <a:pt x="921" y="646"/>
                    </a:lnTo>
                    <a:lnTo>
                      <a:pt x="1120" y="600"/>
                    </a:lnTo>
                    <a:lnTo>
                      <a:pt x="1228" y="569"/>
                    </a:lnTo>
                    <a:lnTo>
                      <a:pt x="1289" y="554"/>
                    </a:lnTo>
                    <a:close/>
                    <a:moveTo>
                      <a:pt x="476" y="0"/>
                    </a:moveTo>
                    <a:lnTo>
                      <a:pt x="507" y="0"/>
                    </a:lnTo>
                    <a:lnTo>
                      <a:pt x="537" y="16"/>
                    </a:lnTo>
                    <a:lnTo>
                      <a:pt x="568" y="46"/>
                    </a:lnTo>
                    <a:lnTo>
                      <a:pt x="599" y="62"/>
                    </a:lnTo>
                    <a:lnTo>
                      <a:pt x="660" y="123"/>
                    </a:lnTo>
                    <a:lnTo>
                      <a:pt x="660" y="139"/>
                    </a:lnTo>
                    <a:lnTo>
                      <a:pt x="645" y="169"/>
                    </a:lnTo>
                    <a:lnTo>
                      <a:pt x="614" y="200"/>
                    </a:lnTo>
                    <a:lnTo>
                      <a:pt x="599" y="246"/>
                    </a:lnTo>
                    <a:lnTo>
                      <a:pt x="583" y="308"/>
                    </a:lnTo>
                    <a:lnTo>
                      <a:pt x="553" y="416"/>
                    </a:lnTo>
                    <a:lnTo>
                      <a:pt x="522" y="569"/>
                    </a:lnTo>
                    <a:lnTo>
                      <a:pt x="568" y="569"/>
                    </a:lnTo>
                    <a:lnTo>
                      <a:pt x="599" y="554"/>
                    </a:lnTo>
                    <a:lnTo>
                      <a:pt x="629" y="554"/>
                    </a:lnTo>
                    <a:lnTo>
                      <a:pt x="660" y="539"/>
                    </a:lnTo>
                    <a:lnTo>
                      <a:pt x="706" y="539"/>
                    </a:lnTo>
                    <a:lnTo>
                      <a:pt x="691" y="508"/>
                    </a:lnTo>
                    <a:lnTo>
                      <a:pt x="691" y="477"/>
                    </a:lnTo>
                    <a:lnTo>
                      <a:pt x="706" y="462"/>
                    </a:lnTo>
                    <a:lnTo>
                      <a:pt x="752" y="462"/>
                    </a:lnTo>
                    <a:lnTo>
                      <a:pt x="783" y="492"/>
                    </a:lnTo>
                    <a:lnTo>
                      <a:pt x="813" y="508"/>
                    </a:lnTo>
                    <a:lnTo>
                      <a:pt x="829" y="539"/>
                    </a:lnTo>
                    <a:lnTo>
                      <a:pt x="844" y="554"/>
                    </a:lnTo>
                    <a:lnTo>
                      <a:pt x="813" y="585"/>
                    </a:lnTo>
                    <a:lnTo>
                      <a:pt x="813" y="600"/>
                    </a:lnTo>
                    <a:lnTo>
                      <a:pt x="783" y="677"/>
                    </a:lnTo>
                    <a:lnTo>
                      <a:pt x="691" y="923"/>
                    </a:lnTo>
                    <a:lnTo>
                      <a:pt x="645" y="1016"/>
                    </a:lnTo>
                    <a:lnTo>
                      <a:pt x="629" y="1031"/>
                    </a:lnTo>
                    <a:lnTo>
                      <a:pt x="629" y="1046"/>
                    </a:lnTo>
                    <a:lnTo>
                      <a:pt x="675" y="1077"/>
                    </a:lnTo>
                    <a:lnTo>
                      <a:pt x="721" y="1092"/>
                    </a:lnTo>
                    <a:lnTo>
                      <a:pt x="752" y="1108"/>
                    </a:lnTo>
                    <a:lnTo>
                      <a:pt x="813" y="1169"/>
                    </a:lnTo>
                    <a:lnTo>
                      <a:pt x="829" y="1200"/>
                    </a:lnTo>
                    <a:lnTo>
                      <a:pt x="829" y="1277"/>
                    </a:lnTo>
                    <a:lnTo>
                      <a:pt x="813" y="1292"/>
                    </a:lnTo>
                    <a:lnTo>
                      <a:pt x="798" y="1292"/>
                    </a:lnTo>
                    <a:lnTo>
                      <a:pt x="783" y="1277"/>
                    </a:lnTo>
                    <a:lnTo>
                      <a:pt x="752" y="1262"/>
                    </a:lnTo>
                    <a:lnTo>
                      <a:pt x="706" y="1216"/>
                    </a:lnTo>
                    <a:lnTo>
                      <a:pt x="583" y="1123"/>
                    </a:lnTo>
                    <a:lnTo>
                      <a:pt x="507" y="1200"/>
                    </a:lnTo>
                    <a:lnTo>
                      <a:pt x="414" y="1262"/>
                    </a:lnTo>
                    <a:lnTo>
                      <a:pt x="307" y="1308"/>
                    </a:lnTo>
                    <a:lnTo>
                      <a:pt x="230" y="1323"/>
                    </a:lnTo>
                    <a:lnTo>
                      <a:pt x="215" y="1323"/>
                    </a:lnTo>
                    <a:lnTo>
                      <a:pt x="215" y="1308"/>
                    </a:lnTo>
                    <a:lnTo>
                      <a:pt x="230" y="1308"/>
                    </a:lnTo>
                    <a:lnTo>
                      <a:pt x="292" y="1262"/>
                    </a:lnTo>
                    <a:lnTo>
                      <a:pt x="338" y="1246"/>
                    </a:lnTo>
                    <a:lnTo>
                      <a:pt x="368" y="1231"/>
                    </a:lnTo>
                    <a:lnTo>
                      <a:pt x="522" y="1077"/>
                    </a:lnTo>
                    <a:lnTo>
                      <a:pt x="461" y="1031"/>
                    </a:lnTo>
                    <a:lnTo>
                      <a:pt x="414" y="1016"/>
                    </a:lnTo>
                    <a:lnTo>
                      <a:pt x="368" y="985"/>
                    </a:lnTo>
                    <a:lnTo>
                      <a:pt x="338" y="969"/>
                    </a:lnTo>
                    <a:lnTo>
                      <a:pt x="322" y="954"/>
                    </a:lnTo>
                    <a:lnTo>
                      <a:pt x="322" y="892"/>
                    </a:lnTo>
                    <a:lnTo>
                      <a:pt x="338" y="892"/>
                    </a:lnTo>
                    <a:lnTo>
                      <a:pt x="338" y="877"/>
                    </a:lnTo>
                    <a:lnTo>
                      <a:pt x="368" y="816"/>
                    </a:lnTo>
                    <a:lnTo>
                      <a:pt x="384" y="769"/>
                    </a:lnTo>
                    <a:lnTo>
                      <a:pt x="399" y="692"/>
                    </a:lnTo>
                    <a:lnTo>
                      <a:pt x="261" y="739"/>
                    </a:lnTo>
                    <a:lnTo>
                      <a:pt x="184" y="769"/>
                    </a:lnTo>
                    <a:lnTo>
                      <a:pt x="138" y="785"/>
                    </a:lnTo>
                    <a:lnTo>
                      <a:pt x="108" y="785"/>
                    </a:lnTo>
                    <a:lnTo>
                      <a:pt x="61" y="739"/>
                    </a:lnTo>
                    <a:lnTo>
                      <a:pt x="15" y="708"/>
                    </a:lnTo>
                    <a:lnTo>
                      <a:pt x="0" y="692"/>
                    </a:lnTo>
                    <a:lnTo>
                      <a:pt x="0" y="662"/>
                    </a:lnTo>
                    <a:lnTo>
                      <a:pt x="15" y="646"/>
                    </a:lnTo>
                    <a:lnTo>
                      <a:pt x="138" y="646"/>
                    </a:lnTo>
                    <a:lnTo>
                      <a:pt x="414" y="600"/>
                    </a:lnTo>
                    <a:lnTo>
                      <a:pt x="461" y="354"/>
                    </a:lnTo>
                    <a:lnTo>
                      <a:pt x="476" y="169"/>
                    </a:lnTo>
                    <a:lnTo>
                      <a:pt x="476" y="77"/>
                    </a:lnTo>
                    <a:lnTo>
                      <a:pt x="461" y="46"/>
                    </a:lnTo>
                    <a:lnTo>
                      <a:pt x="461" y="16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5" name="Freeform 61"/>
              <p:cNvSpPr>
                <a:spLocks/>
              </p:cNvSpPr>
              <p:nvPr/>
            </p:nvSpPr>
            <p:spPr bwMode="auto">
              <a:xfrm>
                <a:off x="26982" y="10344"/>
                <a:ext cx="307" cy="539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9" y="0"/>
                  </a:cxn>
                  <a:cxn ang="0">
                    <a:pos x="184" y="16"/>
                  </a:cxn>
                  <a:cxn ang="0">
                    <a:pos x="230" y="31"/>
                  </a:cxn>
                  <a:cxn ang="0">
                    <a:pos x="261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9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6"/>
                  </a:cxn>
                  <a:cxn ang="0">
                    <a:pos x="0" y="169"/>
                  </a:cxn>
                  <a:cxn ang="0">
                    <a:pos x="0" y="139"/>
                  </a:cxn>
                  <a:cxn ang="0">
                    <a:pos x="31" y="46"/>
                  </a:cxn>
                  <a:cxn ang="0">
                    <a:pos x="61" y="16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9">
                    <a:moveTo>
                      <a:pt x="107" y="0"/>
                    </a:moveTo>
                    <a:lnTo>
                      <a:pt x="169" y="0"/>
                    </a:lnTo>
                    <a:lnTo>
                      <a:pt x="184" y="16"/>
                    </a:lnTo>
                    <a:lnTo>
                      <a:pt x="230" y="31"/>
                    </a:lnTo>
                    <a:lnTo>
                      <a:pt x="261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9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6"/>
                    </a:lnTo>
                    <a:lnTo>
                      <a:pt x="0" y="169"/>
                    </a:lnTo>
                    <a:lnTo>
                      <a:pt x="0" y="139"/>
                    </a:lnTo>
                    <a:lnTo>
                      <a:pt x="31" y="46"/>
                    </a:lnTo>
                    <a:lnTo>
                      <a:pt x="61" y="16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6" name="Freeform 62"/>
              <p:cNvSpPr>
                <a:spLocks noEditPoints="1"/>
              </p:cNvSpPr>
              <p:nvPr/>
            </p:nvSpPr>
            <p:spPr bwMode="auto">
              <a:xfrm>
                <a:off x="28179" y="9821"/>
                <a:ext cx="1504" cy="1585"/>
              </a:xfrm>
              <a:custGeom>
                <a:avLst/>
                <a:gdLst/>
                <a:ahLst/>
                <a:cxnLst>
                  <a:cxn ang="0">
                    <a:pos x="1136" y="169"/>
                  </a:cxn>
                  <a:cxn ang="0">
                    <a:pos x="1304" y="262"/>
                  </a:cxn>
                  <a:cxn ang="0">
                    <a:pos x="1258" y="339"/>
                  </a:cxn>
                  <a:cxn ang="0">
                    <a:pos x="1120" y="246"/>
                  </a:cxn>
                  <a:cxn ang="0">
                    <a:pos x="1028" y="154"/>
                  </a:cxn>
                  <a:cxn ang="0">
                    <a:pos x="829" y="31"/>
                  </a:cxn>
                  <a:cxn ang="0">
                    <a:pos x="905" y="123"/>
                  </a:cxn>
                  <a:cxn ang="0">
                    <a:pos x="890" y="216"/>
                  </a:cxn>
                  <a:cxn ang="0">
                    <a:pos x="890" y="462"/>
                  </a:cxn>
                  <a:cxn ang="0">
                    <a:pos x="921" y="569"/>
                  </a:cxn>
                  <a:cxn ang="0">
                    <a:pos x="1028" y="539"/>
                  </a:cxn>
                  <a:cxn ang="0">
                    <a:pos x="1182" y="539"/>
                  </a:cxn>
                  <a:cxn ang="0">
                    <a:pos x="1197" y="600"/>
                  </a:cxn>
                  <a:cxn ang="0">
                    <a:pos x="967" y="846"/>
                  </a:cxn>
                  <a:cxn ang="0">
                    <a:pos x="1136" y="754"/>
                  </a:cxn>
                  <a:cxn ang="0">
                    <a:pos x="1212" y="739"/>
                  </a:cxn>
                  <a:cxn ang="0">
                    <a:pos x="1274" y="816"/>
                  </a:cxn>
                  <a:cxn ang="0">
                    <a:pos x="1105" y="1031"/>
                  </a:cxn>
                  <a:cxn ang="0">
                    <a:pos x="1212" y="1277"/>
                  </a:cxn>
                  <a:cxn ang="0">
                    <a:pos x="1366" y="1385"/>
                  </a:cxn>
                  <a:cxn ang="0">
                    <a:pos x="1412" y="1292"/>
                  </a:cxn>
                  <a:cxn ang="0">
                    <a:pos x="1473" y="1216"/>
                  </a:cxn>
                  <a:cxn ang="0">
                    <a:pos x="1489" y="1462"/>
                  </a:cxn>
                  <a:cxn ang="0">
                    <a:pos x="1473" y="1585"/>
                  </a:cxn>
                  <a:cxn ang="0">
                    <a:pos x="1335" y="1554"/>
                  </a:cxn>
                  <a:cxn ang="0">
                    <a:pos x="997" y="1139"/>
                  </a:cxn>
                  <a:cxn ang="0">
                    <a:pos x="675" y="1262"/>
                  </a:cxn>
                  <a:cxn ang="0">
                    <a:pos x="844" y="1139"/>
                  </a:cxn>
                  <a:cxn ang="0">
                    <a:pos x="844" y="662"/>
                  </a:cxn>
                  <a:cxn ang="0">
                    <a:pos x="568" y="939"/>
                  </a:cxn>
                  <a:cxn ang="0">
                    <a:pos x="706" y="892"/>
                  </a:cxn>
                  <a:cxn ang="0">
                    <a:pos x="767" y="892"/>
                  </a:cxn>
                  <a:cxn ang="0">
                    <a:pos x="675" y="939"/>
                  </a:cxn>
                  <a:cxn ang="0">
                    <a:pos x="568" y="1354"/>
                  </a:cxn>
                  <a:cxn ang="0">
                    <a:pos x="491" y="1492"/>
                  </a:cxn>
                  <a:cxn ang="0">
                    <a:pos x="414" y="1400"/>
                  </a:cxn>
                  <a:cxn ang="0">
                    <a:pos x="322" y="1308"/>
                  </a:cxn>
                  <a:cxn ang="0">
                    <a:pos x="276" y="1231"/>
                  </a:cxn>
                  <a:cxn ang="0">
                    <a:pos x="338" y="1246"/>
                  </a:cxn>
                  <a:cxn ang="0">
                    <a:pos x="445" y="1231"/>
                  </a:cxn>
                  <a:cxn ang="0">
                    <a:pos x="291" y="1092"/>
                  </a:cxn>
                  <a:cxn ang="0">
                    <a:pos x="123" y="1200"/>
                  </a:cxn>
                  <a:cxn ang="0">
                    <a:pos x="0" y="1123"/>
                  </a:cxn>
                  <a:cxn ang="0">
                    <a:pos x="92" y="1077"/>
                  </a:cxn>
                  <a:cxn ang="0">
                    <a:pos x="384" y="769"/>
                  </a:cxn>
                  <a:cxn ang="0">
                    <a:pos x="215" y="816"/>
                  </a:cxn>
                  <a:cxn ang="0">
                    <a:pos x="138" y="769"/>
                  </a:cxn>
                  <a:cxn ang="0">
                    <a:pos x="169" y="739"/>
                  </a:cxn>
                  <a:cxn ang="0">
                    <a:pos x="460" y="677"/>
                  </a:cxn>
                  <a:cxn ang="0">
                    <a:pos x="307" y="523"/>
                  </a:cxn>
                  <a:cxn ang="0">
                    <a:pos x="215" y="554"/>
                  </a:cxn>
                  <a:cxn ang="0">
                    <a:pos x="476" y="369"/>
                  </a:cxn>
                  <a:cxn ang="0">
                    <a:pos x="522" y="292"/>
                  </a:cxn>
                  <a:cxn ang="0">
                    <a:pos x="675" y="339"/>
                  </a:cxn>
                  <a:cxn ang="0">
                    <a:pos x="660" y="400"/>
                  </a:cxn>
                  <a:cxn ang="0">
                    <a:pos x="537" y="477"/>
                  </a:cxn>
                  <a:cxn ang="0">
                    <a:pos x="568" y="616"/>
                  </a:cxn>
                  <a:cxn ang="0">
                    <a:pos x="813" y="600"/>
                  </a:cxn>
                  <a:cxn ang="0">
                    <a:pos x="783" y="292"/>
                  </a:cxn>
                  <a:cxn ang="0">
                    <a:pos x="721" y="62"/>
                  </a:cxn>
                </a:cxnLst>
                <a:rect l="0" t="0" r="r" b="b"/>
                <a:pathLst>
                  <a:path w="1504" h="1585">
                    <a:moveTo>
                      <a:pt x="1028" y="154"/>
                    </a:moveTo>
                    <a:lnTo>
                      <a:pt x="1074" y="154"/>
                    </a:lnTo>
                    <a:lnTo>
                      <a:pt x="1136" y="169"/>
                    </a:lnTo>
                    <a:lnTo>
                      <a:pt x="1197" y="169"/>
                    </a:lnTo>
                    <a:lnTo>
                      <a:pt x="1243" y="200"/>
                    </a:lnTo>
                    <a:lnTo>
                      <a:pt x="1304" y="262"/>
                    </a:lnTo>
                    <a:lnTo>
                      <a:pt x="1304" y="323"/>
                    </a:lnTo>
                    <a:lnTo>
                      <a:pt x="1289" y="339"/>
                    </a:lnTo>
                    <a:lnTo>
                      <a:pt x="1258" y="339"/>
                    </a:lnTo>
                    <a:lnTo>
                      <a:pt x="1228" y="323"/>
                    </a:lnTo>
                    <a:lnTo>
                      <a:pt x="1166" y="277"/>
                    </a:lnTo>
                    <a:lnTo>
                      <a:pt x="1120" y="246"/>
                    </a:lnTo>
                    <a:lnTo>
                      <a:pt x="1059" y="216"/>
                    </a:lnTo>
                    <a:lnTo>
                      <a:pt x="1028" y="185"/>
                    </a:lnTo>
                    <a:lnTo>
                      <a:pt x="1028" y="154"/>
                    </a:lnTo>
                    <a:close/>
                    <a:moveTo>
                      <a:pt x="752" y="0"/>
                    </a:moveTo>
                    <a:lnTo>
                      <a:pt x="783" y="0"/>
                    </a:lnTo>
                    <a:lnTo>
                      <a:pt x="829" y="31"/>
                    </a:lnTo>
                    <a:lnTo>
                      <a:pt x="859" y="46"/>
                    </a:lnTo>
                    <a:lnTo>
                      <a:pt x="890" y="92"/>
                    </a:lnTo>
                    <a:lnTo>
                      <a:pt x="905" y="123"/>
                    </a:lnTo>
                    <a:lnTo>
                      <a:pt x="905" y="139"/>
                    </a:lnTo>
                    <a:lnTo>
                      <a:pt x="890" y="154"/>
                    </a:lnTo>
                    <a:lnTo>
                      <a:pt x="890" y="216"/>
                    </a:lnTo>
                    <a:lnTo>
                      <a:pt x="875" y="277"/>
                    </a:lnTo>
                    <a:lnTo>
                      <a:pt x="875" y="339"/>
                    </a:lnTo>
                    <a:lnTo>
                      <a:pt x="890" y="462"/>
                    </a:lnTo>
                    <a:lnTo>
                      <a:pt x="890" y="585"/>
                    </a:lnTo>
                    <a:lnTo>
                      <a:pt x="905" y="585"/>
                    </a:lnTo>
                    <a:lnTo>
                      <a:pt x="921" y="569"/>
                    </a:lnTo>
                    <a:lnTo>
                      <a:pt x="951" y="554"/>
                    </a:lnTo>
                    <a:lnTo>
                      <a:pt x="997" y="554"/>
                    </a:lnTo>
                    <a:lnTo>
                      <a:pt x="1028" y="539"/>
                    </a:lnTo>
                    <a:lnTo>
                      <a:pt x="1074" y="523"/>
                    </a:lnTo>
                    <a:lnTo>
                      <a:pt x="1136" y="523"/>
                    </a:lnTo>
                    <a:lnTo>
                      <a:pt x="1182" y="539"/>
                    </a:lnTo>
                    <a:lnTo>
                      <a:pt x="1212" y="569"/>
                    </a:lnTo>
                    <a:lnTo>
                      <a:pt x="1197" y="585"/>
                    </a:lnTo>
                    <a:lnTo>
                      <a:pt x="1197" y="600"/>
                    </a:lnTo>
                    <a:lnTo>
                      <a:pt x="1182" y="600"/>
                    </a:lnTo>
                    <a:lnTo>
                      <a:pt x="905" y="662"/>
                    </a:lnTo>
                    <a:lnTo>
                      <a:pt x="967" y="846"/>
                    </a:lnTo>
                    <a:lnTo>
                      <a:pt x="1013" y="1000"/>
                    </a:lnTo>
                    <a:lnTo>
                      <a:pt x="1105" y="877"/>
                    </a:lnTo>
                    <a:lnTo>
                      <a:pt x="1136" y="754"/>
                    </a:lnTo>
                    <a:lnTo>
                      <a:pt x="1166" y="723"/>
                    </a:lnTo>
                    <a:lnTo>
                      <a:pt x="1182" y="723"/>
                    </a:lnTo>
                    <a:lnTo>
                      <a:pt x="1212" y="739"/>
                    </a:lnTo>
                    <a:lnTo>
                      <a:pt x="1228" y="769"/>
                    </a:lnTo>
                    <a:lnTo>
                      <a:pt x="1258" y="785"/>
                    </a:lnTo>
                    <a:lnTo>
                      <a:pt x="1274" y="816"/>
                    </a:lnTo>
                    <a:lnTo>
                      <a:pt x="1274" y="831"/>
                    </a:lnTo>
                    <a:lnTo>
                      <a:pt x="1197" y="908"/>
                    </a:lnTo>
                    <a:lnTo>
                      <a:pt x="1105" y="1031"/>
                    </a:lnTo>
                    <a:lnTo>
                      <a:pt x="1059" y="1077"/>
                    </a:lnTo>
                    <a:lnTo>
                      <a:pt x="1136" y="1185"/>
                    </a:lnTo>
                    <a:lnTo>
                      <a:pt x="1212" y="1277"/>
                    </a:lnTo>
                    <a:lnTo>
                      <a:pt x="1289" y="1354"/>
                    </a:lnTo>
                    <a:lnTo>
                      <a:pt x="1350" y="1385"/>
                    </a:lnTo>
                    <a:lnTo>
                      <a:pt x="1366" y="1385"/>
                    </a:lnTo>
                    <a:lnTo>
                      <a:pt x="1381" y="1369"/>
                    </a:lnTo>
                    <a:lnTo>
                      <a:pt x="1396" y="1339"/>
                    </a:lnTo>
                    <a:lnTo>
                      <a:pt x="1412" y="1292"/>
                    </a:lnTo>
                    <a:lnTo>
                      <a:pt x="1458" y="1200"/>
                    </a:lnTo>
                    <a:lnTo>
                      <a:pt x="1458" y="1185"/>
                    </a:lnTo>
                    <a:lnTo>
                      <a:pt x="1473" y="1216"/>
                    </a:lnTo>
                    <a:lnTo>
                      <a:pt x="1473" y="1246"/>
                    </a:lnTo>
                    <a:lnTo>
                      <a:pt x="1489" y="1385"/>
                    </a:lnTo>
                    <a:lnTo>
                      <a:pt x="1489" y="1462"/>
                    </a:lnTo>
                    <a:lnTo>
                      <a:pt x="1504" y="1492"/>
                    </a:lnTo>
                    <a:lnTo>
                      <a:pt x="1504" y="1554"/>
                    </a:lnTo>
                    <a:lnTo>
                      <a:pt x="1473" y="1585"/>
                    </a:lnTo>
                    <a:lnTo>
                      <a:pt x="1412" y="1585"/>
                    </a:lnTo>
                    <a:lnTo>
                      <a:pt x="1381" y="1569"/>
                    </a:lnTo>
                    <a:lnTo>
                      <a:pt x="1335" y="1554"/>
                    </a:lnTo>
                    <a:lnTo>
                      <a:pt x="1289" y="1523"/>
                    </a:lnTo>
                    <a:lnTo>
                      <a:pt x="1120" y="1354"/>
                    </a:lnTo>
                    <a:lnTo>
                      <a:pt x="997" y="1139"/>
                    </a:lnTo>
                    <a:lnTo>
                      <a:pt x="844" y="1216"/>
                    </a:lnTo>
                    <a:lnTo>
                      <a:pt x="706" y="1262"/>
                    </a:lnTo>
                    <a:lnTo>
                      <a:pt x="675" y="1262"/>
                    </a:lnTo>
                    <a:lnTo>
                      <a:pt x="660" y="1246"/>
                    </a:lnTo>
                    <a:lnTo>
                      <a:pt x="675" y="1246"/>
                    </a:lnTo>
                    <a:lnTo>
                      <a:pt x="844" y="1139"/>
                    </a:lnTo>
                    <a:lnTo>
                      <a:pt x="967" y="1062"/>
                    </a:lnTo>
                    <a:lnTo>
                      <a:pt x="890" y="862"/>
                    </a:lnTo>
                    <a:lnTo>
                      <a:pt x="844" y="662"/>
                    </a:lnTo>
                    <a:lnTo>
                      <a:pt x="690" y="692"/>
                    </a:lnTo>
                    <a:lnTo>
                      <a:pt x="568" y="739"/>
                    </a:lnTo>
                    <a:lnTo>
                      <a:pt x="568" y="939"/>
                    </a:lnTo>
                    <a:lnTo>
                      <a:pt x="629" y="908"/>
                    </a:lnTo>
                    <a:lnTo>
                      <a:pt x="675" y="892"/>
                    </a:lnTo>
                    <a:lnTo>
                      <a:pt x="706" y="892"/>
                    </a:lnTo>
                    <a:lnTo>
                      <a:pt x="737" y="877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892"/>
                    </a:lnTo>
                    <a:lnTo>
                      <a:pt x="721" y="923"/>
                    </a:lnTo>
                    <a:lnTo>
                      <a:pt x="675" y="939"/>
                    </a:lnTo>
                    <a:lnTo>
                      <a:pt x="629" y="969"/>
                    </a:lnTo>
                    <a:lnTo>
                      <a:pt x="568" y="1000"/>
                    </a:lnTo>
                    <a:lnTo>
                      <a:pt x="568" y="1354"/>
                    </a:lnTo>
                    <a:lnTo>
                      <a:pt x="537" y="1446"/>
                    </a:lnTo>
                    <a:lnTo>
                      <a:pt x="522" y="1477"/>
                    </a:lnTo>
                    <a:lnTo>
                      <a:pt x="491" y="1492"/>
                    </a:lnTo>
                    <a:lnTo>
                      <a:pt x="476" y="1446"/>
                    </a:lnTo>
                    <a:lnTo>
                      <a:pt x="460" y="1446"/>
                    </a:lnTo>
                    <a:lnTo>
                      <a:pt x="414" y="1400"/>
                    </a:lnTo>
                    <a:lnTo>
                      <a:pt x="399" y="1369"/>
                    </a:lnTo>
                    <a:lnTo>
                      <a:pt x="353" y="1323"/>
                    </a:lnTo>
                    <a:lnTo>
                      <a:pt x="322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31"/>
                    </a:lnTo>
                    <a:lnTo>
                      <a:pt x="291" y="1231"/>
                    </a:lnTo>
                    <a:lnTo>
                      <a:pt x="322" y="1246"/>
                    </a:lnTo>
                    <a:lnTo>
                      <a:pt x="338" y="1246"/>
                    </a:lnTo>
                    <a:lnTo>
                      <a:pt x="384" y="1262"/>
                    </a:lnTo>
                    <a:lnTo>
                      <a:pt x="430" y="1262"/>
                    </a:lnTo>
                    <a:lnTo>
                      <a:pt x="445" y="1231"/>
                    </a:lnTo>
                    <a:lnTo>
                      <a:pt x="460" y="1154"/>
                    </a:lnTo>
                    <a:lnTo>
                      <a:pt x="460" y="1016"/>
                    </a:lnTo>
                    <a:lnTo>
                      <a:pt x="291" y="1092"/>
                    </a:lnTo>
                    <a:lnTo>
                      <a:pt x="169" y="1185"/>
                    </a:lnTo>
                    <a:lnTo>
                      <a:pt x="153" y="1200"/>
                    </a:lnTo>
                    <a:lnTo>
                      <a:pt x="123" y="1200"/>
                    </a:lnTo>
                    <a:lnTo>
                      <a:pt x="77" y="1169"/>
                    </a:lnTo>
                    <a:lnTo>
                      <a:pt x="31" y="1154"/>
                    </a:lnTo>
                    <a:lnTo>
                      <a:pt x="0" y="1123"/>
                    </a:lnTo>
                    <a:lnTo>
                      <a:pt x="0" y="1108"/>
                    </a:lnTo>
                    <a:lnTo>
                      <a:pt x="31" y="1077"/>
                    </a:lnTo>
                    <a:lnTo>
                      <a:pt x="92" y="1077"/>
                    </a:lnTo>
                    <a:lnTo>
                      <a:pt x="460" y="954"/>
                    </a:lnTo>
                    <a:lnTo>
                      <a:pt x="460" y="754"/>
                    </a:lnTo>
                    <a:lnTo>
                      <a:pt x="384" y="769"/>
                    </a:lnTo>
                    <a:lnTo>
                      <a:pt x="291" y="800"/>
                    </a:lnTo>
                    <a:lnTo>
                      <a:pt x="261" y="816"/>
                    </a:lnTo>
                    <a:lnTo>
                      <a:pt x="215" y="816"/>
                    </a:lnTo>
                    <a:lnTo>
                      <a:pt x="184" y="800"/>
                    </a:lnTo>
                    <a:lnTo>
                      <a:pt x="169" y="785"/>
                    </a:lnTo>
                    <a:lnTo>
                      <a:pt x="138" y="769"/>
                    </a:lnTo>
                    <a:lnTo>
                      <a:pt x="138" y="754"/>
                    </a:lnTo>
                    <a:lnTo>
                      <a:pt x="153" y="739"/>
                    </a:lnTo>
                    <a:lnTo>
                      <a:pt x="169" y="739"/>
                    </a:lnTo>
                    <a:lnTo>
                      <a:pt x="307" y="708"/>
                    </a:lnTo>
                    <a:lnTo>
                      <a:pt x="414" y="692"/>
                    </a:lnTo>
                    <a:lnTo>
                      <a:pt x="460" y="677"/>
                    </a:lnTo>
                    <a:lnTo>
                      <a:pt x="460" y="616"/>
                    </a:lnTo>
                    <a:lnTo>
                      <a:pt x="430" y="492"/>
                    </a:lnTo>
                    <a:lnTo>
                      <a:pt x="307" y="523"/>
                    </a:lnTo>
                    <a:lnTo>
                      <a:pt x="276" y="539"/>
                    </a:lnTo>
                    <a:lnTo>
                      <a:pt x="230" y="554"/>
                    </a:lnTo>
                    <a:lnTo>
                      <a:pt x="215" y="554"/>
                    </a:lnTo>
                    <a:lnTo>
                      <a:pt x="215" y="539"/>
                    </a:lnTo>
                    <a:lnTo>
                      <a:pt x="384" y="446"/>
                    </a:lnTo>
                    <a:lnTo>
                      <a:pt x="476" y="369"/>
                    </a:lnTo>
                    <a:lnTo>
                      <a:pt x="506" y="323"/>
                    </a:lnTo>
                    <a:lnTo>
                      <a:pt x="506" y="308"/>
                    </a:lnTo>
                    <a:lnTo>
                      <a:pt x="522" y="292"/>
                    </a:lnTo>
                    <a:lnTo>
                      <a:pt x="568" y="292"/>
                    </a:lnTo>
                    <a:lnTo>
                      <a:pt x="614" y="308"/>
                    </a:lnTo>
                    <a:lnTo>
                      <a:pt x="675" y="339"/>
                    </a:lnTo>
                    <a:lnTo>
                      <a:pt x="690" y="369"/>
                    </a:lnTo>
                    <a:lnTo>
                      <a:pt x="690" y="400"/>
                    </a:lnTo>
                    <a:lnTo>
                      <a:pt x="660" y="400"/>
                    </a:lnTo>
                    <a:lnTo>
                      <a:pt x="568" y="431"/>
                    </a:lnTo>
                    <a:lnTo>
                      <a:pt x="506" y="462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583" y="585"/>
                    </a:lnTo>
                    <a:lnTo>
                      <a:pt x="568" y="616"/>
                    </a:lnTo>
                    <a:lnTo>
                      <a:pt x="568" y="677"/>
                    </a:lnTo>
                    <a:lnTo>
                      <a:pt x="783" y="616"/>
                    </a:lnTo>
                    <a:lnTo>
                      <a:pt x="813" y="600"/>
                    </a:lnTo>
                    <a:lnTo>
                      <a:pt x="829" y="600"/>
                    </a:lnTo>
                    <a:lnTo>
                      <a:pt x="798" y="416"/>
                    </a:lnTo>
                    <a:lnTo>
                      <a:pt x="783" y="292"/>
                    </a:lnTo>
                    <a:lnTo>
                      <a:pt x="767" y="200"/>
                    </a:lnTo>
                    <a:lnTo>
                      <a:pt x="752" y="139"/>
                    </a:lnTo>
                    <a:lnTo>
                      <a:pt x="721" y="62"/>
                    </a:lnTo>
                    <a:lnTo>
                      <a:pt x="721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7" name="Freeform 63"/>
              <p:cNvSpPr>
                <a:spLocks noEditPoints="1"/>
              </p:cNvSpPr>
              <p:nvPr/>
            </p:nvSpPr>
            <p:spPr bwMode="auto">
              <a:xfrm>
                <a:off x="30082" y="9821"/>
                <a:ext cx="1473" cy="1492"/>
              </a:xfrm>
              <a:custGeom>
                <a:avLst/>
                <a:gdLst/>
                <a:ahLst/>
                <a:cxnLst>
                  <a:cxn ang="0">
                    <a:pos x="660" y="323"/>
                  </a:cxn>
                  <a:cxn ang="0">
                    <a:pos x="752" y="431"/>
                  </a:cxn>
                  <a:cxn ang="0">
                    <a:pos x="721" y="492"/>
                  </a:cxn>
                  <a:cxn ang="0">
                    <a:pos x="721" y="646"/>
                  </a:cxn>
                  <a:cxn ang="0">
                    <a:pos x="829" y="616"/>
                  </a:cxn>
                  <a:cxn ang="0">
                    <a:pos x="783" y="277"/>
                  </a:cxn>
                  <a:cxn ang="0">
                    <a:pos x="921" y="246"/>
                  </a:cxn>
                  <a:cxn ang="0">
                    <a:pos x="921" y="339"/>
                  </a:cxn>
                  <a:cxn ang="0">
                    <a:pos x="875" y="662"/>
                  </a:cxn>
                  <a:cxn ang="0">
                    <a:pos x="798" y="662"/>
                  </a:cxn>
                  <a:cxn ang="0">
                    <a:pos x="644" y="769"/>
                  </a:cxn>
                  <a:cxn ang="0">
                    <a:pos x="614" y="1277"/>
                  </a:cxn>
                  <a:cxn ang="0">
                    <a:pos x="568" y="1354"/>
                  </a:cxn>
                  <a:cxn ang="0">
                    <a:pos x="552" y="1077"/>
                  </a:cxn>
                  <a:cxn ang="0">
                    <a:pos x="537" y="308"/>
                  </a:cxn>
                  <a:cxn ang="0">
                    <a:pos x="583" y="246"/>
                  </a:cxn>
                  <a:cxn ang="0">
                    <a:pos x="737" y="231"/>
                  </a:cxn>
                  <a:cxn ang="0">
                    <a:pos x="1350" y="77"/>
                  </a:cxn>
                  <a:cxn ang="0">
                    <a:pos x="1473" y="200"/>
                  </a:cxn>
                  <a:cxn ang="0">
                    <a:pos x="1442" y="262"/>
                  </a:cxn>
                  <a:cxn ang="0">
                    <a:pos x="1458" y="1200"/>
                  </a:cxn>
                  <a:cxn ang="0">
                    <a:pos x="1458" y="1385"/>
                  </a:cxn>
                  <a:cxn ang="0">
                    <a:pos x="1381" y="1492"/>
                  </a:cxn>
                  <a:cxn ang="0">
                    <a:pos x="1335" y="1477"/>
                  </a:cxn>
                  <a:cxn ang="0">
                    <a:pos x="1212" y="1354"/>
                  </a:cxn>
                  <a:cxn ang="0">
                    <a:pos x="1182" y="1292"/>
                  </a:cxn>
                  <a:cxn ang="0">
                    <a:pos x="1289" y="1323"/>
                  </a:cxn>
                  <a:cxn ang="0">
                    <a:pos x="1350" y="1246"/>
                  </a:cxn>
                  <a:cxn ang="0">
                    <a:pos x="1335" y="539"/>
                  </a:cxn>
                  <a:cxn ang="0">
                    <a:pos x="1335" y="216"/>
                  </a:cxn>
                  <a:cxn ang="0">
                    <a:pos x="1258" y="200"/>
                  </a:cxn>
                  <a:cxn ang="0">
                    <a:pos x="1120" y="231"/>
                  </a:cxn>
                  <a:cxn ang="0">
                    <a:pos x="1212" y="323"/>
                  </a:cxn>
                  <a:cxn ang="0">
                    <a:pos x="1304" y="369"/>
                  </a:cxn>
                  <a:cxn ang="0">
                    <a:pos x="1197" y="400"/>
                  </a:cxn>
                  <a:cxn ang="0">
                    <a:pos x="1105" y="554"/>
                  </a:cxn>
                  <a:cxn ang="0">
                    <a:pos x="1320" y="523"/>
                  </a:cxn>
                  <a:cxn ang="0">
                    <a:pos x="1228" y="554"/>
                  </a:cxn>
                  <a:cxn ang="0">
                    <a:pos x="1120" y="616"/>
                  </a:cxn>
                  <a:cxn ang="0">
                    <a:pos x="1043" y="539"/>
                  </a:cxn>
                  <a:cxn ang="0">
                    <a:pos x="1028" y="292"/>
                  </a:cxn>
                  <a:cxn ang="0">
                    <a:pos x="982" y="123"/>
                  </a:cxn>
                  <a:cxn ang="0">
                    <a:pos x="1243" y="108"/>
                  </a:cxn>
                  <a:cxn ang="0">
                    <a:pos x="430" y="0"/>
                  </a:cxn>
                  <a:cxn ang="0">
                    <a:pos x="537" y="108"/>
                  </a:cxn>
                  <a:cxn ang="0">
                    <a:pos x="460" y="246"/>
                  </a:cxn>
                  <a:cxn ang="0">
                    <a:pos x="399" y="554"/>
                  </a:cxn>
                  <a:cxn ang="0">
                    <a:pos x="384" y="785"/>
                  </a:cxn>
                  <a:cxn ang="0">
                    <a:pos x="338" y="1416"/>
                  </a:cxn>
                  <a:cxn ang="0">
                    <a:pos x="291" y="1416"/>
                  </a:cxn>
                  <a:cxn ang="0">
                    <a:pos x="245" y="1292"/>
                  </a:cxn>
                  <a:cxn ang="0">
                    <a:pos x="291" y="969"/>
                  </a:cxn>
                  <a:cxn ang="0">
                    <a:pos x="276" y="554"/>
                  </a:cxn>
                  <a:cxn ang="0">
                    <a:pos x="77" y="785"/>
                  </a:cxn>
                  <a:cxn ang="0">
                    <a:pos x="0" y="816"/>
                  </a:cxn>
                  <a:cxn ang="0">
                    <a:pos x="245" y="462"/>
                  </a:cxn>
                  <a:cxn ang="0">
                    <a:pos x="399" y="139"/>
                  </a:cxn>
                  <a:cxn ang="0">
                    <a:pos x="384" y="62"/>
                  </a:cxn>
                </a:cxnLst>
                <a:rect l="0" t="0" r="r" b="b"/>
                <a:pathLst>
                  <a:path w="1473" h="1492">
                    <a:moveTo>
                      <a:pt x="783" y="277"/>
                    </a:moveTo>
                    <a:lnTo>
                      <a:pt x="752" y="292"/>
                    </a:lnTo>
                    <a:lnTo>
                      <a:pt x="660" y="323"/>
                    </a:lnTo>
                    <a:lnTo>
                      <a:pt x="660" y="446"/>
                    </a:lnTo>
                    <a:lnTo>
                      <a:pt x="690" y="431"/>
                    </a:lnTo>
                    <a:lnTo>
                      <a:pt x="752" y="431"/>
                    </a:lnTo>
                    <a:lnTo>
                      <a:pt x="783" y="462"/>
                    </a:lnTo>
                    <a:lnTo>
                      <a:pt x="767" y="477"/>
                    </a:lnTo>
                    <a:lnTo>
                      <a:pt x="721" y="492"/>
                    </a:lnTo>
                    <a:lnTo>
                      <a:pt x="660" y="508"/>
                    </a:lnTo>
                    <a:lnTo>
                      <a:pt x="660" y="662"/>
                    </a:lnTo>
                    <a:lnTo>
                      <a:pt x="721" y="646"/>
                    </a:lnTo>
                    <a:lnTo>
                      <a:pt x="767" y="631"/>
                    </a:lnTo>
                    <a:lnTo>
                      <a:pt x="798" y="616"/>
                    </a:lnTo>
                    <a:lnTo>
                      <a:pt x="829" y="616"/>
                    </a:lnTo>
                    <a:lnTo>
                      <a:pt x="829" y="308"/>
                    </a:lnTo>
                    <a:lnTo>
                      <a:pt x="798" y="277"/>
                    </a:lnTo>
                    <a:lnTo>
                      <a:pt x="783" y="277"/>
                    </a:lnTo>
                    <a:close/>
                    <a:moveTo>
                      <a:pt x="813" y="216"/>
                    </a:moveTo>
                    <a:lnTo>
                      <a:pt x="859" y="216"/>
                    </a:lnTo>
                    <a:lnTo>
                      <a:pt x="921" y="246"/>
                    </a:lnTo>
                    <a:lnTo>
                      <a:pt x="936" y="262"/>
                    </a:lnTo>
                    <a:lnTo>
                      <a:pt x="936" y="292"/>
                    </a:lnTo>
                    <a:lnTo>
                      <a:pt x="921" y="339"/>
                    </a:lnTo>
                    <a:lnTo>
                      <a:pt x="890" y="400"/>
                    </a:lnTo>
                    <a:lnTo>
                      <a:pt x="890" y="616"/>
                    </a:lnTo>
                    <a:lnTo>
                      <a:pt x="875" y="662"/>
                    </a:lnTo>
                    <a:lnTo>
                      <a:pt x="844" y="692"/>
                    </a:lnTo>
                    <a:lnTo>
                      <a:pt x="829" y="692"/>
                    </a:lnTo>
                    <a:lnTo>
                      <a:pt x="798" y="662"/>
                    </a:lnTo>
                    <a:lnTo>
                      <a:pt x="798" y="646"/>
                    </a:lnTo>
                    <a:lnTo>
                      <a:pt x="644" y="677"/>
                    </a:lnTo>
                    <a:lnTo>
                      <a:pt x="644" y="769"/>
                    </a:lnTo>
                    <a:lnTo>
                      <a:pt x="629" y="892"/>
                    </a:lnTo>
                    <a:lnTo>
                      <a:pt x="629" y="1216"/>
                    </a:lnTo>
                    <a:lnTo>
                      <a:pt x="614" y="1277"/>
                    </a:lnTo>
                    <a:lnTo>
                      <a:pt x="614" y="1323"/>
                    </a:lnTo>
                    <a:lnTo>
                      <a:pt x="598" y="1354"/>
                    </a:lnTo>
                    <a:lnTo>
                      <a:pt x="568" y="1354"/>
                    </a:lnTo>
                    <a:lnTo>
                      <a:pt x="522" y="1262"/>
                    </a:lnTo>
                    <a:lnTo>
                      <a:pt x="522" y="1169"/>
                    </a:lnTo>
                    <a:lnTo>
                      <a:pt x="552" y="1077"/>
                    </a:lnTo>
                    <a:lnTo>
                      <a:pt x="568" y="923"/>
                    </a:lnTo>
                    <a:lnTo>
                      <a:pt x="568" y="400"/>
                    </a:lnTo>
                    <a:lnTo>
                      <a:pt x="537" y="308"/>
                    </a:lnTo>
                    <a:lnTo>
                      <a:pt x="522" y="277"/>
                    </a:lnTo>
                    <a:lnTo>
                      <a:pt x="522" y="246"/>
                    </a:lnTo>
                    <a:lnTo>
                      <a:pt x="583" y="246"/>
                    </a:lnTo>
                    <a:lnTo>
                      <a:pt x="598" y="262"/>
                    </a:lnTo>
                    <a:lnTo>
                      <a:pt x="629" y="277"/>
                    </a:lnTo>
                    <a:lnTo>
                      <a:pt x="737" y="231"/>
                    </a:lnTo>
                    <a:lnTo>
                      <a:pt x="813" y="216"/>
                    </a:lnTo>
                    <a:close/>
                    <a:moveTo>
                      <a:pt x="1289" y="77"/>
                    </a:moveTo>
                    <a:lnTo>
                      <a:pt x="1350" y="77"/>
                    </a:lnTo>
                    <a:lnTo>
                      <a:pt x="1412" y="108"/>
                    </a:lnTo>
                    <a:lnTo>
                      <a:pt x="1473" y="169"/>
                    </a:lnTo>
                    <a:lnTo>
                      <a:pt x="1473" y="200"/>
                    </a:lnTo>
                    <a:lnTo>
                      <a:pt x="1458" y="200"/>
                    </a:lnTo>
                    <a:lnTo>
                      <a:pt x="1458" y="231"/>
                    </a:lnTo>
                    <a:lnTo>
                      <a:pt x="1442" y="262"/>
                    </a:lnTo>
                    <a:lnTo>
                      <a:pt x="1442" y="692"/>
                    </a:lnTo>
                    <a:lnTo>
                      <a:pt x="1458" y="923"/>
                    </a:lnTo>
                    <a:lnTo>
                      <a:pt x="1458" y="1200"/>
                    </a:lnTo>
                    <a:lnTo>
                      <a:pt x="1473" y="1262"/>
                    </a:lnTo>
                    <a:lnTo>
                      <a:pt x="1473" y="1339"/>
                    </a:lnTo>
                    <a:lnTo>
                      <a:pt x="1458" y="1385"/>
                    </a:lnTo>
                    <a:lnTo>
                      <a:pt x="1442" y="1416"/>
                    </a:lnTo>
                    <a:lnTo>
                      <a:pt x="1412" y="1462"/>
                    </a:lnTo>
                    <a:lnTo>
                      <a:pt x="1381" y="1492"/>
                    </a:lnTo>
                    <a:lnTo>
                      <a:pt x="1366" y="1492"/>
                    </a:lnTo>
                    <a:lnTo>
                      <a:pt x="1350" y="1477"/>
                    </a:lnTo>
                    <a:lnTo>
                      <a:pt x="1335" y="1477"/>
                    </a:lnTo>
                    <a:lnTo>
                      <a:pt x="1320" y="1446"/>
                    </a:lnTo>
                    <a:lnTo>
                      <a:pt x="1289" y="1431"/>
                    </a:lnTo>
                    <a:lnTo>
                      <a:pt x="1212" y="1354"/>
                    </a:lnTo>
                    <a:lnTo>
                      <a:pt x="1151" y="1308"/>
                    </a:lnTo>
                    <a:lnTo>
                      <a:pt x="1166" y="1292"/>
                    </a:lnTo>
                    <a:lnTo>
                      <a:pt x="1182" y="1292"/>
                    </a:lnTo>
                    <a:lnTo>
                      <a:pt x="1212" y="1308"/>
                    </a:lnTo>
                    <a:lnTo>
                      <a:pt x="1243" y="1308"/>
                    </a:lnTo>
                    <a:lnTo>
                      <a:pt x="1289" y="1323"/>
                    </a:lnTo>
                    <a:lnTo>
                      <a:pt x="1320" y="1323"/>
                    </a:lnTo>
                    <a:lnTo>
                      <a:pt x="1335" y="1308"/>
                    </a:lnTo>
                    <a:lnTo>
                      <a:pt x="1350" y="1246"/>
                    </a:lnTo>
                    <a:lnTo>
                      <a:pt x="1366" y="1108"/>
                    </a:lnTo>
                    <a:lnTo>
                      <a:pt x="1366" y="539"/>
                    </a:lnTo>
                    <a:lnTo>
                      <a:pt x="1335" y="539"/>
                    </a:lnTo>
                    <a:lnTo>
                      <a:pt x="1350" y="508"/>
                    </a:lnTo>
                    <a:lnTo>
                      <a:pt x="1350" y="246"/>
                    </a:lnTo>
                    <a:lnTo>
                      <a:pt x="1335" y="216"/>
                    </a:lnTo>
                    <a:lnTo>
                      <a:pt x="1304" y="185"/>
                    </a:lnTo>
                    <a:lnTo>
                      <a:pt x="1289" y="185"/>
                    </a:lnTo>
                    <a:lnTo>
                      <a:pt x="1258" y="200"/>
                    </a:lnTo>
                    <a:lnTo>
                      <a:pt x="1212" y="216"/>
                    </a:lnTo>
                    <a:lnTo>
                      <a:pt x="1166" y="216"/>
                    </a:lnTo>
                    <a:lnTo>
                      <a:pt x="1120" y="231"/>
                    </a:lnTo>
                    <a:lnTo>
                      <a:pt x="1120" y="369"/>
                    </a:lnTo>
                    <a:lnTo>
                      <a:pt x="1166" y="339"/>
                    </a:lnTo>
                    <a:lnTo>
                      <a:pt x="1212" y="323"/>
                    </a:lnTo>
                    <a:lnTo>
                      <a:pt x="1274" y="323"/>
                    </a:lnTo>
                    <a:lnTo>
                      <a:pt x="1304" y="354"/>
                    </a:lnTo>
                    <a:lnTo>
                      <a:pt x="1304" y="369"/>
                    </a:lnTo>
                    <a:lnTo>
                      <a:pt x="1289" y="385"/>
                    </a:lnTo>
                    <a:lnTo>
                      <a:pt x="1243" y="385"/>
                    </a:lnTo>
                    <a:lnTo>
                      <a:pt x="1197" y="400"/>
                    </a:lnTo>
                    <a:lnTo>
                      <a:pt x="1120" y="416"/>
                    </a:lnTo>
                    <a:lnTo>
                      <a:pt x="1105" y="416"/>
                    </a:lnTo>
                    <a:lnTo>
                      <a:pt x="1105" y="554"/>
                    </a:lnTo>
                    <a:lnTo>
                      <a:pt x="1182" y="539"/>
                    </a:lnTo>
                    <a:lnTo>
                      <a:pt x="1243" y="523"/>
                    </a:lnTo>
                    <a:lnTo>
                      <a:pt x="1320" y="523"/>
                    </a:lnTo>
                    <a:lnTo>
                      <a:pt x="1335" y="539"/>
                    </a:lnTo>
                    <a:lnTo>
                      <a:pt x="1304" y="539"/>
                    </a:lnTo>
                    <a:lnTo>
                      <a:pt x="1228" y="554"/>
                    </a:lnTo>
                    <a:lnTo>
                      <a:pt x="1136" y="569"/>
                    </a:lnTo>
                    <a:lnTo>
                      <a:pt x="1120" y="569"/>
                    </a:lnTo>
                    <a:lnTo>
                      <a:pt x="1120" y="616"/>
                    </a:lnTo>
                    <a:lnTo>
                      <a:pt x="1089" y="616"/>
                    </a:lnTo>
                    <a:lnTo>
                      <a:pt x="1074" y="600"/>
                    </a:lnTo>
                    <a:lnTo>
                      <a:pt x="1043" y="539"/>
                    </a:lnTo>
                    <a:lnTo>
                      <a:pt x="1043" y="492"/>
                    </a:lnTo>
                    <a:lnTo>
                      <a:pt x="1028" y="492"/>
                    </a:lnTo>
                    <a:lnTo>
                      <a:pt x="1028" y="292"/>
                    </a:lnTo>
                    <a:lnTo>
                      <a:pt x="1013" y="200"/>
                    </a:lnTo>
                    <a:lnTo>
                      <a:pt x="982" y="154"/>
                    </a:lnTo>
                    <a:lnTo>
                      <a:pt x="982" y="123"/>
                    </a:lnTo>
                    <a:lnTo>
                      <a:pt x="1028" y="123"/>
                    </a:lnTo>
                    <a:lnTo>
                      <a:pt x="1059" y="154"/>
                    </a:lnTo>
                    <a:lnTo>
                      <a:pt x="1243" y="108"/>
                    </a:lnTo>
                    <a:lnTo>
                      <a:pt x="1289" y="77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76" y="16"/>
                    </a:lnTo>
                    <a:lnTo>
                      <a:pt x="506" y="46"/>
                    </a:lnTo>
                    <a:lnTo>
                      <a:pt x="537" y="108"/>
                    </a:lnTo>
                    <a:lnTo>
                      <a:pt x="537" y="139"/>
                    </a:lnTo>
                    <a:lnTo>
                      <a:pt x="491" y="185"/>
                    </a:lnTo>
                    <a:lnTo>
                      <a:pt x="460" y="246"/>
                    </a:lnTo>
                    <a:lnTo>
                      <a:pt x="399" y="339"/>
                    </a:lnTo>
                    <a:lnTo>
                      <a:pt x="322" y="477"/>
                    </a:lnTo>
                    <a:lnTo>
                      <a:pt x="399" y="554"/>
                    </a:lnTo>
                    <a:lnTo>
                      <a:pt x="399" y="616"/>
                    </a:lnTo>
                    <a:lnTo>
                      <a:pt x="384" y="677"/>
                    </a:lnTo>
                    <a:lnTo>
                      <a:pt x="384" y="785"/>
                    </a:lnTo>
                    <a:lnTo>
                      <a:pt x="368" y="969"/>
                    </a:lnTo>
                    <a:lnTo>
                      <a:pt x="368" y="1354"/>
                    </a:lnTo>
                    <a:lnTo>
                      <a:pt x="338" y="1416"/>
                    </a:lnTo>
                    <a:lnTo>
                      <a:pt x="322" y="1431"/>
                    </a:lnTo>
                    <a:lnTo>
                      <a:pt x="307" y="1431"/>
                    </a:lnTo>
                    <a:lnTo>
                      <a:pt x="291" y="1416"/>
                    </a:lnTo>
                    <a:lnTo>
                      <a:pt x="261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1" y="1231"/>
                    </a:lnTo>
                    <a:lnTo>
                      <a:pt x="276" y="1123"/>
                    </a:lnTo>
                    <a:lnTo>
                      <a:pt x="291" y="969"/>
                    </a:lnTo>
                    <a:lnTo>
                      <a:pt x="307" y="769"/>
                    </a:lnTo>
                    <a:lnTo>
                      <a:pt x="307" y="677"/>
                    </a:lnTo>
                    <a:lnTo>
                      <a:pt x="276" y="554"/>
                    </a:lnTo>
                    <a:lnTo>
                      <a:pt x="230" y="616"/>
                    </a:lnTo>
                    <a:lnTo>
                      <a:pt x="153" y="692"/>
                    </a:lnTo>
                    <a:lnTo>
                      <a:pt x="77" y="785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16"/>
                    </a:lnTo>
                    <a:lnTo>
                      <a:pt x="15" y="800"/>
                    </a:lnTo>
                    <a:lnTo>
                      <a:pt x="138" y="631"/>
                    </a:lnTo>
                    <a:lnTo>
                      <a:pt x="245" y="462"/>
                    </a:lnTo>
                    <a:lnTo>
                      <a:pt x="338" y="323"/>
                    </a:lnTo>
                    <a:lnTo>
                      <a:pt x="384" y="216"/>
                    </a:lnTo>
                    <a:lnTo>
                      <a:pt x="399" y="139"/>
                    </a:lnTo>
                    <a:lnTo>
                      <a:pt x="399" y="92"/>
                    </a:lnTo>
                    <a:lnTo>
                      <a:pt x="384" y="77"/>
                    </a:lnTo>
                    <a:lnTo>
                      <a:pt x="384" y="62"/>
                    </a:lnTo>
                    <a:lnTo>
                      <a:pt x="368" y="1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8" name="Freeform 64"/>
              <p:cNvSpPr>
                <a:spLocks noEditPoints="1"/>
              </p:cNvSpPr>
              <p:nvPr/>
            </p:nvSpPr>
            <p:spPr bwMode="auto">
              <a:xfrm>
                <a:off x="31908" y="9760"/>
                <a:ext cx="1535" cy="1630"/>
              </a:xfrm>
              <a:custGeom>
                <a:avLst/>
                <a:gdLst/>
                <a:ahLst/>
                <a:cxnLst>
                  <a:cxn ang="0">
                    <a:pos x="568" y="1123"/>
                  </a:cxn>
                  <a:cxn ang="0">
                    <a:pos x="737" y="1200"/>
                  </a:cxn>
                  <a:cxn ang="0">
                    <a:pos x="721" y="1277"/>
                  </a:cxn>
                  <a:cxn ang="0">
                    <a:pos x="706" y="1384"/>
                  </a:cxn>
                  <a:cxn ang="0">
                    <a:pos x="860" y="1415"/>
                  </a:cxn>
                  <a:cxn ang="0">
                    <a:pos x="921" y="1138"/>
                  </a:cxn>
                  <a:cxn ang="0">
                    <a:pos x="829" y="1077"/>
                  </a:cxn>
                  <a:cxn ang="0">
                    <a:pos x="998" y="1046"/>
                  </a:cxn>
                  <a:cxn ang="0">
                    <a:pos x="1059" y="1123"/>
                  </a:cxn>
                  <a:cxn ang="0">
                    <a:pos x="1028" y="1215"/>
                  </a:cxn>
                  <a:cxn ang="0">
                    <a:pos x="1013" y="1584"/>
                  </a:cxn>
                  <a:cxn ang="0">
                    <a:pos x="936" y="1615"/>
                  </a:cxn>
                  <a:cxn ang="0">
                    <a:pos x="675" y="1492"/>
                  </a:cxn>
                  <a:cxn ang="0">
                    <a:pos x="537" y="1523"/>
                  </a:cxn>
                  <a:cxn ang="0">
                    <a:pos x="445" y="1507"/>
                  </a:cxn>
                  <a:cxn ang="0">
                    <a:pos x="476" y="1369"/>
                  </a:cxn>
                  <a:cxn ang="0">
                    <a:pos x="445" y="1061"/>
                  </a:cxn>
                  <a:cxn ang="0">
                    <a:pos x="706" y="1061"/>
                  </a:cxn>
                  <a:cxn ang="0">
                    <a:pos x="522" y="707"/>
                  </a:cxn>
                  <a:cxn ang="0">
                    <a:pos x="645" y="784"/>
                  </a:cxn>
                  <a:cxn ang="0">
                    <a:pos x="583" y="830"/>
                  </a:cxn>
                  <a:cxn ang="0">
                    <a:pos x="522" y="707"/>
                  </a:cxn>
                  <a:cxn ang="0">
                    <a:pos x="952" y="692"/>
                  </a:cxn>
                  <a:cxn ang="0">
                    <a:pos x="829" y="769"/>
                  </a:cxn>
                  <a:cxn ang="0">
                    <a:pos x="860" y="677"/>
                  </a:cxn>
                  <a:cxn ang="0">
                    <a:pos x="476" y="646"/>
                  </a:cxn>
                  <a:cxn ang="0">
                    <a:pos x="461" y="769"/>
                  </a:cxn>
                  <a:cxn ang="0">
                    <a:pos x="537" y="877"/>
                  </a:cxn>
                  <a:cxn ang="0">
                    <a:pos x="691" y="600"/>
                  </a:cxn>
                  <a:cxn ang="0">
                    <a:pos x="737" y="584"/>
                  </a:cxn>
                  <a:cxn ang="0">
                    <a:pos x="752" y="784"/>
                  </a:cxn>
                  <a:cxn ang="0">
                    <a:pos x="998" y="784"/>
                  </a:cxn>
                  <a:cxn ang="0">
                    <a:pos x="1028" y="569"/>
                  </a:cxn>
                  <a:cxn ang="0">
                    <a:pos x="829" y="384"/>
                  </a:cxn>
                  <a:cxn ang="0">
                    <a:pos x="921" y="446"/>
                  </a:cxn>
                  <a:cxn ang="0">
                    <a:pos x="614" y="492"/>
                  </a:cxn>
                  <a:cxn ang="0">
                    <a:pos x="553" y="430"/>
                  </a:cxn>
                  <a:cxn ang="0">
                    <a:pos x="829" y="384"/>
                  </a:cxn>
                  <a:cxn ang="0">
                    <a:pos x="767" y="46"/>
                  </a:cxn>
                  <a:cxn ang="0">
                    <a:pos x="844" y="230"/>
                  </a:cxn>
                  <a:cxn ang="0">
                    <a:pos x="1504" y="538"/>
                  </a:cxn>
                  <a:cxn ang="0">
                    <a:pos x="1351" y="615"/>
                  </a:cxn>
                  <a:cxn ang="0">
                    <a:pos x="737" y="200"/>
                  </a:cxn>
                  <a:cxn ang="0">
                    <a:pos x="338" y="600"/>
                  </a:cxn>
                  <a:cxn ang="0">
                    <a:pos x="399" y="615"/>
                  </a:cxn>
                  <a:cxn ang="0">
                    <a:pos x="936" y="538"/>
                  </a:cxn>
                  <a:cxn ang="0">
                    <a:pos x="1105" y="538"/>
                  </a:cxn>
                  <a:cxn ang="0">
                    <a:pos x="1182" y="661"/>
                  </a:cxn>
                  <a:cxn ang="0">
                    <a:pos x="1013" y="969"/>
                  </a:cxn>
                  <a:cxn ang="0">
                    <a:pos x="721" y="923"/>
                  </a:cxn>
                  <a:cxn ang="0">
                    <a:pos x="461" y="938"/>
                  </a:cxn>
                  <a:cxn ang="0">
                    <a:pos x="384" y="907"/>
                  </a:cxn>
                  <a:cxn ang="0">
                    <a:pos x="261" y="646"/>
                  </a:cxn>
                  <a:cxn ang="0">
                    <a:pos x="0" y="753"/>
                  </a:cxn>
                  <a:cxn ang="0">
                    <a:pos x="322" y="523"/>
                  </a:cxn>
                  <a:cxn ang="0">
                    <a:pos x="645" y="46"/>
                  </a:cxn>
                </a:cxnLst>
                <a:rect l="0" t="0" r="r" b="b"/>
                <a:pathLst>
                  <a:path w="1535" h="1630">
                    <a:moveTo>
                      <a:pt x="829" y="1077"/>
                    </a:moveTo>
                    <a:lnTo>
                      <a:pt x="752" y="1092"/>
                    </a:lnTo>
                    <a:lnTo>
                      <a:pt x="645" y="1123"/>
                    </a:lnTo>
                    <a:lnTo>
                      <a:pt x="568" y="1123"/>
                    </a:lnTo>
                    <a:lnTo>
                      <a:pt x="568" y="1169"/>
                    </a:lnTo>
                    <a:lnTo>
                      <a:pt x="553" y="1200"/>
                    </a:lnTo>
                    <a:lnTo>
                      <a:pt x="553" y="1246"/>
                    </a:lnTo>
                    <a:lnTo>
                      <a:pt x="737" y="1200"/>
                    </a:lnTo>
                    <a:lnTo>
                      <a:pt x="767" y="1200"/>
                    </a:lnTo>
                    <a:lnTo>
                      <a:pt x="829" y="1230"/>
                    </a:lnTo>
                    <a:lnTo>
                      <a:pt x="814" y="1261"/>
                    </a:lnTo>
                    <a:lnTo>
                      <a:pt x="721" y="1277"/>
                    </a:lnTo>
                    <a:lnTo>
                      <a:pt x="568" y="1292"/>
                    </a:lnTo>
                    <a:lnTo>
                      <a:pt x="553" y="1292"/>
                    </a:lnTo>
                    <a:lnTo>
                      <a:pt x="553" y="1415"/>
                    </a:lnTo>
                    <a:lnTo>
                      <a:pt x="706" y="1384"/>
                    </a:lnTo>
                    <a:lnTo>
                      <a:pt x="814" y="1369"/>
                    </a:lnTo>
                    <a:lnTo>
                      <a:pt x="798" y="1400"/>
                    </a:lnTo>
                    <a:lnTo>
                      <a:pt x="829" y="1400"/>
                    </a:lnTo>
                    <a:lnTo>
                      <a:pt x="860" y="1415"/>
                    </a:lnTo>
                    <a:lnTo>
                      <a:pt x="875" y="1430"/>
                    </a:lnTo>
                    <a:lnTo>
                      <a:pt x="906" y="1430"/>
                    </a:lnTo>
                    <a:lnTo>
                      <a:pt x="921" y="1415"/>
                    </a:lnTo>
                    <a:lnTo>
                      <a:pt x="921" y="1138"/>
                    </a:lnTo>
                    <a:lnTo>
                      <a:pt x="906" y="1107"/>
                    </a:lnTo>
                    <a:lnTo>
                      <a:pt x="906" y="1092"/>
                    </a:lnTo>
                    <a:lnTo>
                      <a:pt x="890" y="1077"/>
                    </a:lnTo>
                    <a:lnTo>
                      <a:pt x="829" y="1077"/>
                    </a:lnTo>
                    <a:close/>
                    <a:moveTo>
                      <a:pt x="890" y="1000"/>
                    </a:moveTo>
                    <a:lnTo>
                      <a:pt x="921" y="1000"/>
                    </a:lnTo>
                    <a:lnTo>
                      <a:pt x="952" y="1015"/>
                    </a:lnTo>
                    <a:lnTo>
                      <a:pt x="998" y="1046"/>
                    </a:lnTo>
                    <a:lnTo>
                      <a:pt x="1028" y="1061"/>
                    </a:lnTo>
                    <a:lnTo>
                      <a:pt x="1044" y="1092"/>
                    </a:lnTo>
                    <a:lnTo>
                      <a:pt x="1059" y="1107"/>
                    </a:lnTo>
                    <a:lnTo>
                      <a:pt x="1059" y="1123"/>
                    </a:lnTo>
                    <a:lnTo>
                      <a:pt x="1044" y="1123"/>
                    </a:lnTo>
                    <a:lnTo>
                      <a:pt x="1044" y="1153"/>
                    </a:lnTo>
                    <a:lnTo>
                      <a:pt x="1028" y="1169"/>
                    </a:lnTo>
                    <a:lnTo>
                      <a:pt x="1028" y="1215"/>
                    </a:lnTo>
                    <a:lnTo>
                      <a:pt x="1044" y="1430"/>
                    </a:lnTo>
                    <a:lnTo>
                      <a:pt x="1044" y="1446"/>
                    </a:lnTo>
                    <a:lnTo>
                      <a:pt x="1028" y="1523"/>
                    </a:lnTo>
                    <a:lnTo>
                      <a:pt x="1013" y="1584"/>
                    </a:lnTo>
                    <a:lnTo>
                      <a:pt x="982" y="1615"/>
                    </a:lnTo>
                    <a:lnTo>
                      <a:pt x="952" y="1630"/>
                    </a:lnTo>
                    <a:lnTo>
                      <a:pt x="936" y="1630"/>
                    </a:lnTo>
                    <a:lnTo>
                      <a:pt x="936" y="1615"/>
                    </a:lnTo>
                    <a:lnTo>
                      <a:pt x="890" y="1569"/>
                    </a:lnTo>
                    <a:lnTo>
                      <a:pt x="875" y="1523"/>
                    </a:lnTo>
                    <a:lnTo>
                      <a:pt x="829" y="1477"/>
                    </a:lnTo>
                    <a:lnTo>
                      <a:pt x="675" y="1492"/>
                    </a:lnTo>
                    <a:lnTo>
                      <a:pt x="599" y="1492"/>
                    </a:lnTo>
                    <a:lnTo>
                      <a:pt x="553" y="1507"/>
                    </a:lnTo>
                    <a:lnTo>
                      <a:pt x="537" y="1507"/>
                    </a:lnTo>
                    <a:lnTo>
                      <a:pt x="537" y="1523"/>
                    </a:lnTo>
                    <a:lnTo>
                      <a:pt x="522" y="1553"/>
                    </a:lnTo>
                    <a:lnTo>
                      <a:pt x="491" y="1584"/>
                    </a:lnTo>
                    <a:lnTo>
                      <a:pt x="476" y="1569"/>
                    </a:lnTo>
                    <a:lnTo>
                      <a:pt x="445" y="1507"/>
                    </a:lnTo>
                    <a:lnTo>
                      <a:pt x="445" y="1430"/>
                    </a:lnTo>
                    <a:lnTo>
                      <a:pt x="461" y="1415"/>
                    </a:lnTo>
                    <a:lnTo>
                      <a:pt x="461" y="1400"/>
                    </a:lnTo>
                    <a:lnTo>
                      <a:pt x="476" y="1369"/>
                    </a:lnTo>
                    <a:lnTo>
                      <a:pt x="476" y="1138"/>
                    </a:lnTo>
                    <a:lnTo>
                      <a:pt x="461" y="1107"/>
                    </a:lnTo>
                    <a:lnTo>
                      <a:pt x="445" y="1092"/>
                    </a:lnTo>
                    <a:lnTo>
                      <a:pt x="445" y="1061"/>
                    </a:lnTo>
                    <a:lnTo>
                      <a:pt x="491" y="1061"/>
                    </a:lnTo>
                    <a:lnTo>
                      <a:pt x="507" y="1077"/>
                    </a:lnTo>
                    <a:lnTo>
                      <a:pt x="537" y="1092"/>
                    </a:lnTo>
                    <a:lnTo>
                      <a:pt x="706" y="1061"/>
                    </a:lnTo>
                    <a:lnTo>
                      <a:pt x="814" y="1030"/>
                    </a:lnTo>
                    <a:lnTo>
                      <a:pt x="860" y="1015"/>
                    </a:lnTo>
                    <a:lnTo>
                      <a:pt x="890" y="1000"/>
                    </a:lnTo>
                    <a:close/>
                    <a:moveTo>
                      <a:pt x="522" y="707"/>
                    </a:moveTo>
                    <a:lnTo>
                      <a:pt x="537" y="707"/>
                    </a:lnTo>
                    <a:lnTo>
                      <a:pt x="553" y="723"/>
                    </a:lnTo>
                    <a:lnTo>
                      <a:pt x="583" y="723"/>
                    </a:lnTo>
                    <a:lnTo>
                      <a:pt x="645" y="784"/>
                    </a:lnTo>
                    <a:lnTo>
                      <a:pt x="645" y="815"/>
                    </a:lnTo>
                    <a:lnTo>
                      <a:pt x="614" y="846"/>
                    </a:lnTo>
                    <a:lnTo>
                      <a:pt x="599" y="830"/>
                    </a:lnTo>
                    <a:lnTo>
                      <a:pt x="583" y="830"/>
                    </a:lnTo>
                    <a:lnTo>
                      <a:pt x="568" y="815"/>
                    </a:lnTo>
                    <a:lnTo>
                      <a:pt x="507" y="738"/>
                    </a:lnTo>
                    <a:lnTo>
                      <a:pt x="507" y="723"/>
                    </a:lnTo>
                    <a:lnTo>
                      <a:pt x="522" y="707"/>
                    </a:lnTo>
                    <a:close/>
                    <a:moveTo>
                      <a:pt x="860" y="630"/>
                    </a:moveTo>
                    <a:lnTo>
                      <a:pt x="906" y="630"/>
                    </a:lnTo>
                    <a:lnTo>
                      <a:pt x="952" y="677"/>
                    </a:lnTo>
                    <a:lnTo>
                      <a:pt x="952" y="692"/>
                    </a:lnTo>
                    <a:lnTo>
                      <a:pt x="936" y="707"/>
                    </a:lnTo>
                    <a:lnTo>
                      <a:pt x="890" y="738"/>
                    </a:lnTo>
                    <a:lnTo>
                      <a:pt x="844" y="753"/>
                    </a:lnTo>
                    <a:lnTo>
                      <a:pt x="829" y="769"/>
                    </a:lnTo>
                    <a:lnTo>
                      <a:pt x="798" y="784"/>
                    </a:lnTo>
                    <a:lnTo>
                      <a:pt x="798" y="769"/>
                    </a:lnTo>
                    <a:lnTo>
                      <a:pt x="829" y="738"/>
                    </a:lnTo>
                    <a:lnTo>
                      <a:pt x="860" y="677"/>
                    </a:lnTo>
                    <a:lnTo>
                      <a:pt x="860" y="630"/>
                    </a:lnTo>
                    <a:close/>
                    <a:moveTo>
                      <a:pt x="691" y="600"/>
                    </a:moveTo>
                    <a:lnTo>
                      <a:pt x="553" y="630"/>
                    </a:lnTo>
                    <a:lnTo>
                      <a:pt x="476" y="646"/>
                    </a:lnTo>
                    <a:lnTo>
                      <a:pt x="430" y="646"/>
                    </a:lnTo>
                    <a:lnTo>
                      <a:pt x="430" y="692"/>
                    </a:lnTo>
                    <a:lnTo>
                      <a:pt x="445" y="723"/>
                    </a:lnTo>
                    <a:lnTo>
                      <a:pt x="461" y="769"/>
                    </a:lnTo>
                    <a:lnTo>
                      <a:pt x="461" y="815"/>
                    </a:lnTo>
                    <a:lnTo>
                      <a:pt x="476" y="846"/>
                    </a:lnTo>
                    <a:lnTo>
                      <a:pt x="476" y="892"/>
                    </a:lnTo>
                    <a:lnTo>
                      <a:pt x="537" y="877"/>
                    </a:lnTo>
                    <a:lnTo>
                      <a:pt x="645" y="877"/>
                    </a:lnTo>
                    <a:lnTo>
                      <a:pt x="706" y="861"/>
                    </a:lnTo>
                    <a:lnTo>
                      <a:pt x="706" y="615"/>
                    </a:lnTo>
                    <a:lnTo>
                      <a:pt x="691" y="600"/>
                    </a:lnTo>
                    <a:close/>
                    <a:moveTo>
                      <a:pt x="890" y="553"/>
                    </a:moveTo>
                    <a:lnTo>
                      <a:pt x="844" y="569"/>
                    </a:lnTo>
                    <a:lnTo>
                      <a:pt x="798" y="569"/>
                    </a:lnTo>
                    <a:lnTo>
                      <a:pt x="737" y="584"/>
                    </a:lnTo>
                    <a:lnTo>
                      <a:pt x="737" y="600"/>
                    </a:lnTo>
                    <a:lnTo>
                      <a:pt x="767" y="630"/>
                    </a:lnTo>
                    <a:lnTo>
                      <a:pt x="767" y="723"/>
                    </a:lnTo>
                    <a:lnTo>
                      <a:pt x="752" y="784"/>
                    </a:lnTo>
                    <a:lnTo>
                      <a:pt x="752" y="846"/>
                    </a:lnTo>
                    <a:lnTo>
                      <a:pt x="798" y="830"/>
                    </a:lnTo>
                    <a:lnTo>
                      <a:pt x="952" y="830"/>
                    </a:lnTo>
                    <a:lnTo>
                      <a:pt x="998" y="784"/>
                    </a:lnTo>
                    <a:lnTo>
                      <a:pt x="1013" y="738"/>
                    </a:lnTo>
                    <a:lnTo>
                      <a:pt x="1013" y="692"/>
                    </a:lnTo>
                    <a:lnTo>
                      <a:pt x="1028" y="615"/>
                    </a:lnTo>
                    <a:lnTo>
                      <a:pt x="1028" y="569"/>
                    </a:lnTo>
                    <a:lnTo>
                      <a:pt x="998" y="569"/>
                    </a:lnTo>
                    <a:lnTo>
                      <a:pt x="982" y="553"/>
                    </a:lnTo>
                    <a:lnTo>
                      <a:pt x="890" y="553"/>
                    </a:lnTo>
                    <a:close/>
                    <a:moveTo>
                      <a:pt x="829" y="384"/>
                    </a:moveTo>
                    <a:lnTo>
                      <a:pt x="875" y="384"/>
                    </a:lnTo>
                    <a:lnTo>
                      <a:pt x="906" y="400"/>
                    </a:lnTo>
                    <a:lnTo>
                      <a:pt x="921" y="415"/>
                    </a:lnTo>
                    <a:lnTo>
                      <a:pt x="921" y="446"/>
                    </a:lnTo>
                    <a:lnTo>
                      <a:pt x="906" y="461"/>
                    </a:lnTo>
                    <a:lnTo>
                      <a:pt x="875" y="461"/>
                    </a:lnTo>
                    <a:lnTo>
                      <a:pt x="721" y="492"/>
                    </a:lnTo>
                    <a:lnTo>
                      <a:pt x="614" y="492"/>
                    </a:lnTo>
                    <a:lnTo>
                      <a:pt x="583" y="477"/>
                    </a:lnTo>
                    <a:lnTo>
                      <a:pt x="553" y="446"/>
                    </a:lnTo>
                    <a:lnTo>
                      <a:pt x="537" y="446"/>
                    </a:lnTo>
                    <a:lnTo>
                      <a:pt x="553" y="430"/>
                    </a:lnTo>
                    <a:lnTo>
                      <a:pt x="568" y="430"/>
                    </a:lnTo>
                    <a:lnTo>
                      <a:pt x="691" y="415"/>
                    </a:lnTo>
                    <a:lnTo>
                      <a:pt x="767" y="400"/>
                    </a:lnTo>
                    <a:lnTo>
                      <a:pt x="829" y="384"/>
                    </a:lnTo>
                    <a:close/>
                    <a:moveTo>
                      <a:pt x="660" y="0"/>
                    </a:moveTo>
                    <a:lnTo>
                      <a:pt x="691" y="0"/>
                    </a:lnTo>
                    <a:lnTo>
                      <a:pt x="721" y="30"/>
                    </a:lnTo>
                    <a:lnTo>
                      <a:pt x="767" y="46"/>
                    </a:lnTo>
                    <a:lnTo>
                      <a:pt x="798" y="107"/>
                    </a:lnTo>
                    <a:lnTo>
                      <a:pt x="798" y="123"/>
                    </a:lnTo>
                    <a:lnTo>
                      <a:pt x="767" y="153"/>
                    </a:lnTo>
                    <a:lnTo>
                      <a:pt x="844" y="230"/>
                    </a:lnTo>
                    <a:lnTo>
                      <a:pt x="1059" y="369"/>
                    </a:lnTo>
                    <a:lnTo>
                      <a:pt x="1259" y="461"/>
                    </a:lnTo>
                    <a:lnTo>
                      <a:pt x="1397" y="507"/>
                    </a:lnTo>
                    <a:lnTo>
                      <a:pt x="1504" y="538"/>
                    </a:lnTo>
                    <a:lnTo>
                      <a:pt x="1535" y="569"/>
                    </a:lnTo>
                    <a:lnTo>
                      <a:pt x="1504" y="584"/>
                    </a:lnTo>
                    <a:lnTo>
                      <a:pt x="1443" y="600"/>
                    </a:lnTo>
                    <a:lnTo>
                      <a:pt x="1351" y="615"/>
                    </a:lnTo>
                    <a:lnTo>
                      <a:pt x="1213" y="615"/>
                    </a:lnTo>
                    <a:lnTo>
                      <a:pt x="1182" y="600"/>
                    </a:lnTo>
                    <a:lnTo>
                      <a:pt x="1166" y="584"/>
                    </a:lnTo>
                    <a:lnTo>
                      <a:pt x="737" y="200"/>
                    </a:lnTo>
                    <a:lnTo>
                      <a:pt x="629" y="338"/>
                    </a:lnTo>
                    <a:lnTo>
                      <a:pt x="399" y="569"/>
                    </a:lnTo>
                    <a:lnTo>
                      <a:pt x="353" y="600"/>
                    </a:lnTo>
                    <a:lnTo>
                      <a:pt x="338" y="600"/>
                    </a:lnTo>
                    <a:lnTo>
                      <a:pt x="322" y="630"/>
                    </a:lnTo>
                    <a:lnTo>
                      <a:pt x="353" y="600"/>
                    </a:lnTo>
                    <a:lnTo>
                      <a:pt x="368" y="600"/>
                    </a:lnTo>
                    <a:lnTo>
                      <a:pt x="399" y="615"/>
                    </a:lnTo>
                    <a:lnTo>
                      <a:pt x="461" y="615"/>
                    </a:lnTo>
                    <a:lnTo>
                      <a:pt x="614" y="584"/>
                    </a:lnTo>
                    <a:lnTo>
                      <a:pt x="875" y="553"/>
                    </a:lnTo>
                    <a:lnTo>
                      <a:pt x="936" y="538"/>
                    </a:lnTo>
                    <a:lnTo>
                      <a:pt x="982" y="538"/>
                    </a:lnTo>
                    <a:lnTo>
                      <a:pt x="1013" y="523"/>
                    </a:lnTo>
                    <a:lnTo>
                      <a:pt x="1074" y="523"/>
                    </a:lnTo>
                    <a:lnTo>
                      <a:pt x="1105" y="538"/>
                    </a:lnTo>
                    <a:lnTo>
                      <a:pt x="1136" y="569"/>
                    </a:lnTo>
                    <a:lnTo>
                      <a:pt x="1166" y="584"/>
                    </a:lnTo>
                    <a:lnTo>
                      <a:pt x="1197" y="646"/>
                    </a:lnTo>
                    <a:lnTo>
                      <a:pt x="1182" y="661"/>
                    </a:lnTo>
                    <a:lnTo>
                      <a:pt x="1120" y="738"/>
                    </a:lnTo>
                    <a:lnTo>
                      <a:pt x="1090" y="846"/>
                    </a:lnTo>
                    <a:lnTo>
                      <a:pt x="1059" y="938"/>
                    </a:lnTo>
                    <a:lnTo>
                      <a:pt x="1013" y="969"/>
                    </a:lnTo>
                    <a:lnTo>
                      <a:pt x="998" y="969"/>
                    </a:lnTo>
                    <a:lnTo>
                      <a:pt x="967" y="938"/>
                    </a:lnTo>
                    <a:lnTo>
                      <a:pt x="952" y="907"/>
                    </a:lnTo>
                    <a:lnTo>
                      <a:pt x="721" y="923"/>
                    </a:lnTo>
                    <a:lnTo>
                      <a:pt x="583" y="938"/>
                    </a:lnTo>
                    <a:lnTo>
                      <a:pt x="507" y="953"/>
                    </a:lnTo>
                    <a:lnTo>
                      <a:pt x="491" y="953"/>
                    </a:lnTo>
                    <a:lnTo>
                      <a:pt x="461" y="938"/>
                    </a:lnTo>
                    <a:lnTo>
                      <a:pt x="461" y="984"/>
                    </a:lnTo>
                    <a:lnTo>
                      <a:pt x="430" y="984"/>
                    </a:lnTo>
                    <a:lnTo>
                      <a:pt x="414" y="969"/>
                    </a:lnTo>
                    <a:lnTo>
                      <a:pt x="384" y="907"/>
                    </a:lnTo>
                    <a:lnTo>
                      <a:pt x="353" y="800"/>
                    </a:lnTo>
                    <a:lnTo>
                      <a:pt x="292" y="646"/>
                    </a:lnTo>
                    <a:lnTo>
                      <a:pt x="292" y="630"/>
                    </a:lnTo>
                    <a:lnTo>
                      <a:pt x="261" y="646"/>
                    </a:lnTo>
                    <a:lnTo>
                      <a:pt x="184" y="692"/>
                    </a:lnTo>
                    <a:lnTo>
                      <a:pt x="92" y="738"/>
                    </a:lnTo>
                    <a:lnTo>
                      <a:pt x="15" y="753"/>
                    </a:lnTo>
                    <a:lnTo>
                      <a:pt x="0" y="753"/>
                    </a:lnTo>
                    <a:lnTo>
                      <a:pt x="31" y="738"/>
                    </a:lnTo>
                    <a:lnTo>
                      <a:pt x="108" y="677"/>
                    </a:lnTo>
                    <a:lnTo>
                      <a:pt x="215" y="615"/>
                    </a:lnTo>
                    <a:lnTo>
                      <a:pt x="322" y="523"/>
                    </a:lnTo>
                    <a:lnTo>
                      <a:pt x="414" y="430"/>
                    </a:lnTo>
                    <a:lnTo>
                      <a:pt x="522" y="307"/>
                    </a:lnTo>
                    <a:lnTo>
                      <a:pt x="614" y="169"/>
                    </a:lnTo>
                    <a:lnTo>
                      <a:pt x="645" y="46"/>
                    </a:lnTo>
                    <a:lnTo>
                      <a:pt x="645" y="1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89" name="Freeform 65"/>
              <p:cNvSpPr>
                <a:spLocks noEditPoints="1"/>
              </p:cNvSpPr>
              <p:nvPr/>
            </p:nvSpPr>
            <p:spPr bwMode="auto">
              <a:xfrm>
                <a:off x="33612" y="9837"/>
                <a:ext cx="1688" cy="1461"/>
              </a:xfrm>
              <a:custGeom>
                <a:avLst/>
                <a:gdLst/>
                <a:ahLst/>
                <a:cxnLst>
                  <a:cxn ang="0">
                    <a:pos x="307" y="1092"/>
                  </a:cxn>
                  <a:cxn ang="0">
                    <a:pos x="537" y="1092"/>
                  </a:cxn>
                  <a:cxn ang="0">
                    <a:pos x="552" y="907"/>
                  </a:cxn>
                  <a:cxn ang="0">
                    <a:pos x="660" y="969"/>
                  </a:cxn>
                  <a:cxn ang="0">
                    <a:pos x="598" y="1169"/>
                  </a:cxn>
                  <a:cxn ang="0">
                    <a:pos x="491" y="1246"/>
                  </a:cxn>
                  <a:cxn ang="0">
                    <a:pos x="322" y="1400"/>
                  </a:cxn>
                  <a:cxn ang="0">
                    <a:pos x="276" y="1292"/>
                  </a:cxn>
                  <a:cxn ang="0">
                    <a:pos x="261" y="1000"/>
                  </a:cxn>
                  <a:cxn ang="0">
                    <a:pos x="874" y="876"/>
                  </a:cxn>
                  <a:cxn ang="0">
                    <a:pos x="1012" y="969"/>
                  </a:cxn>
                  <a:cxn ang="0">
                    <a:pos x="736" y="1292"/>
                  </a:cxn>
                  <a:cxn ang="0">
                    <a:pos x="613" y="1323"/>
                  </a:cxn>
                  <a:cxn ang="0">
                    <a:pos x="844" y="1030"/>
                  </a:cxn>
                  <a:cxn ang="0">
                    <a:pos x="598" y="769"/>
                  </a:cxn>
                  <a:cxn ang="0">
                    <a:pos x="429" y="861"/>
                  </a:cxn>
                  <a:cxn ang="0">
                    <a:pos x="261" y="846"/>
                  </a:cxn>
                  <a:cxn ang="0">
                    <a:pos x="491" y="753"/>
                  </a:cxn>
                  <a:cxn ang="0">
                    <a:pos x="583" y="630"/>
                  </a:cxn>
                  <a:cxn ang="0">
                    <a:pos x="307" y="661"/>
                  </a:cxn>
                  <a:cxn ang="0">
                    <a:pos x="414" y="615"/>
                  </a:cxn>
                  <a:cxn ang="0">
                    <a:pos x="1012" y="523"/>
                  </a:cxn>
                  <a:cxn ang="0">
                    <a:pos x="890" y="738"/>
                  </a:cxn>
                  <a:cxn ang="0">
                    <a:pos x="1151" y="692"/>
                  </a:cxn>
                  <a:cxn ang="0">
                    <a:pos x="1197" y="523"/>
                  </a:cxn>
                  <a:cxn ang="0">
                    <a:pos x="1381" y="476"/>
                  </a:cxn>
                  <a:cxn ang="0">
                    <a:pos x="1319" y="600"/>
                  </a:cxn>
                  <a:cxn ang="0">
                    <a:pos x="1304" y="769"/>
                  </a:cxn>
                  <a:cxn ang="0">
                    <a:pos x="1181" y="815"/>
                  </a:cxn>
                  <a:cxn ang="0">
                    <a:pos x="1166" y="1246"/>
                  </a:cxn>
                  <a:cxn ang="0">
                    <a:pos x="1304" y="1353"/>
                  </a:cxn>
                  <a:cxn ang="0">
                    <a:pos x="1504" y="1323"/>
                  </a:cxn>
                  <a:cxn ang="0">
                    <a:pos x="1580" y="1107"/>
                  </a:cxn>
                  <a:cxn ang="0">
                    <a:pos x="1642" y="1246"/>
                  </a:cxn>
                  <a:cxn ang="0">
                    <a:pos x="1672" y="1384"/>
                  </a:cxn>
                  <a:cxn ang="0">
                    <a:pos x="1458" y="1461"/>
                  </a:cxn>
                  <a:cxn ang="0">
                    <a:pos x="1105" y="1353"/>
                  </a:cxn>
                  <a:cxn ang="0">
                    <a:pos x="1089" y="984"/>
                  </a:cxn>
                  <a:cxn ang="0">
                    <a:pos x="920" y="815"/>
                  </a:cxn>
                  <a:cxn ang="0">
                    <a:pos x="844" y="800"/>
                  </a:cxn>
                  <a:cxn ang="0">
                    <a:pos x="828" y="492"/>
                  </a:cxn>
                  <a:cxn ang="0">
                    <a:pos x="629" y="323"/>
                  </a:cxn>
                  <a:cxn ang="0">
                    <a:pos x="690" y="400"/>
                  </a:cxn>
                  <a:cxn ang="0">
                    <a:pos x="76" y="553"/>
                  </a:cxn>
                  <a:cxn ang="0">
                    <a:pos x="30" y="461"/>
                  </a:cxn>
                  <a:cxn ang="0">
                    <a:pos x="629" y="323"/>
                  </a:cxn>
                  <a:cxn ang="0">
                    <a:pos x="951" y="200"/>
                  </a:cxn>
                  <a:cxn ang="0">
                    <a:pos x="920" y="323"/>
                  </a:cxn>
                  <a:cxn ang="0">
                    <a:pos x="782" y="169"/>
                  </a:cxn>
                  <a:cxn ang="0">
                    <a:pos x="1396" y="123"/>
                  </a:cxn>
                  <a:cxn ang="0">
                    <a:pos x="1089" y="369"/>
                  </a:cxn>
                  <a:cxn ang="0">
                    <a:pos x="1227" y="138"/>
                  </a:cxn>
                  <a:cxn ang="0">
                    <a:pos x="537" y="30"/>
                  </a:cxn>
                  <a:cxn ang="0">
                    <a:pos x="629" y="200"/>
                  </a:cxn>
                  <a:cxn ang="0">
                    <a:pos x="552" y="184"/>
                  </a:cxn>
                  <a:cxn ang="0">
                    <a:pos x="383" y="46"/>
                  </a:cxn>
                </a:cxnLst>
                <a:rect l="0" t="0" r="r" b="b"/>
                <a:pathLst>
                  <a:path w="1688" h="1461">
                    <a:moveTo>
                      <a:pt x="491" y="984"/>
                    </a:moveTo>
                    <a:lnTo>
                      <a:pt x="460" y="1000"/>
                    </a:lnTo>
                    <a:lnTo>
                      <a:pt x="368" y="1030"/>
                    </a:lnTo>
                    <a:lnTo>
                      <a:pt x="307" y="1046"/>
                    </a:lnTo>
                    <a:lnTo>
                      <a:pt x="307" y="1092"/>
                    </a:lnTo>
                    <a:lnTo>
                      <a:pt x="337" y="1215"/>
                    </a:lnTo>
                    <a:lnTo>
                      <a:pt x="383" y="1200"/>
                    </a:lnTo>
                    <a:lnTo>
                      <a:pt x="445" y="1184"/>
                    </a:lnTo>
                    <a:lnTo>
                      <a:pt x="521" y="1153"/>
                    </a:lnTo>
                    <a:lnTo>
                      <a:pt x="537" y="1092"/>
                    </a:lnTo>
                    <a:lnTo>
                      <a:pt x="537" y="1046"/>
                    </a:lnTo>
                    <a:lnTo>
                      <a:pt x="552" y="1015"/>
                    </a:lnTo>
                    <a:lnTo>
                      <a:pt x="552" y="984"/>
                    </a:lnTo>
                    <a:lnTo>
                      <a:pt x="491" y="984"/>
                    </a:lnTo>
                    <a:close/>
                    <a:moveTo>
                      <a:pt x="552" y="907"/>
                    </a:moveTo>
                    <a:lnTo>
                      <a:pt x="567" y="923"/>
                    </a:lnTo>
                    <a:lnTo>
                      <a:pt x="583" y="923"/>
                    </a:lnTo>
                    <a:lnTo>
                      <a:pt x="613" y="938"/>
                    </a:lnTo>
                    <a:lnTo>
                      <a:pt x="629" y="953"/>
                    </a:lnTo>
                    <a:lnTo>
                      <a:pt x="660" y="969"/>
                    </a:lnTo>
                    <a:lnTo>
                      <a:pt x="690" y="1000"/>
                    </a:lnTo>
                    <a:lnTo>
                      <a:pt x="690" y="1030"/>
                    </a:lnTo>
                    <a:lnTo>
                      <a:pt x="675" y="1030"/>
                    </a:lnTo>
                    <a:lnTo>
                      <a:pt x="660" y="1046"/>
                    </a:lnTo>
                    <a:lnTo>
                      <a:pt x="598" y="1169"/>
                    </a:lnTo>
                    <a:lnTo>
                      <a:pt x="629" y="1184"/>
                    </a:lnTo>
                    <a:lnTo>
                      <a:pt x="644" y="1184"/>
                    </a:lnTo>
                    <a:lnTo>
                      <a:pt x="644" y="1215"/>
                    </a:lnTo>
                    <a:lnTo>
                      <a:pt x="629" y="1215"/>
                    </a:lnTo>
                    <a:lnTo>
                      <a:pt x="491" y="1246"/>
                    </a:lnTo>
                    <a:lnTo>
                      <a:pt x="399" y="1261"/>
                    </a:lnTo>
                    <a:lnTo>
                      <a:pt x="368" y="1276"/>
                    </a:lnTo>
                    <a:lnTo>
                      <a:pt x="353" y="1276"/>
                    </a:lnTo>
                    <a:lnTo>
                      <a:pt x="353" y="1369"/>
                    </a:lnTo>
                    <a:lnTo>
                      <a:pt x="322" y="1400"/>
                    </a:lnTo>
                    <a:lnTo>
                      <a:pt x="322" y="1384"/>
                    </a:lnTo>
                    <a:lnTo>
                      <a:pt x="307" y="1369"/>
                    </a:lnTo>
                    <a:lnTo>
                      <a:pt x="291" y="1338"/>
                    </a:lnTo>
                    <a:lnTo>
                      <a:pt x="276" y="1323"/>
                    </a:lnTo>
                    <a:lnTo>
                      <a:pt x="276" y="1292"/>
                    </a:lnTo>
                    <a:lnTo>
                      <a:pt x="245" y="1153"/>
                    </a:lnTo>
                    <a:lnTo>
                      <a:pt x="214" y="1076"/>
                    </a:lnTo>
                    <a:lnTo>
                      <a:pt x="184" y="1015"/>
                    </a:lnTo>
                    <a:lnTo>
                      <a:pt x="184" y="1000"/>
                    </a:lnTo>
                    <a:lnTo>
                      <a:pt x="261" y="1000"/>
                    </a:lnTo>
                    <a:lnTo>
                      <a:pt x="276" y="1015"/>
                    </a:lnTo>
                    <a:lnTo>
                      <a:pt x="414" y="984"/>
                    </a:lnTo>
                    <a:lnTo>
                      <a:pt x="491" y="938"/>
                    </a:lnTo>
                    <a:lnTo>
                      <a:pt x="552" y="907"/>
                    </a:lnTo>
                    <a:close/>
                    <a:moveTo>
                      <a:pt x="874" y="876"/>
                    </a:moveTo>
                    <a:lnTo>
                      <a:pt x="951" y="876"/>
                    </a:lnTo>
                    <a:lnTo>
                      <a:pt x="997" y="923"/>
                    </a:lnTo>
                    <a:lnTo>
                      <a:pt x="1012" y="953"/>
                    </a:lnTo>
                    <a:lnTo>
                      <a:pt x="1028" y="923"/>
                    </a:lnTo>
                    <a:lnTo>
                      <a:pt x="1012" y="969"/>
                    </a:lnTo>
                    <a:lnTo>
                      <a:pt x="966" y="1030"/>
                    </a:lnTo>
                    <a:lnTo>
                      <a:pt x="905" y="1107"/>
                    </a:lnTo>
                    <a:lnTo>
                      <a:pt x="859" y="1153"/>
                    </a:lnTo>
                    <a:lnTo>
                      <a:pt x="844" y="1184"/>
                    </a:lnTo>
                    <a:lnTo>
                      <a:pt x="736" y="1292"/>
                    </a:lnTo>
                    <a:lnTo>
                      <a:pt x="660" y="1353"/>
                    </a:lnTo>
                    <a:lnTo>
                      <a:pt x="583" y="1369"/>
                    </a:lnTo>
                    <a:lnTo>
                      <a:pt x="567" y="1369"/>
                    </a:lnTo>
                    <a:lnTo>
                      <a:pt x="598" y="1353"/>
                    </a:lnTo>
                    <a:lnTo>
                      <a:pt x="613" y="1323"/>
                    </a:lnTo>
                    <a:lnTo>
                      <a:pt x="644" y="1292"/>
                    </a:lnTo>
                    <a:lnTo>
                      <a:pt x="690" y="1261"/>
                    </a:lnTo>
                    <a:lnTo>
                      <a:pt x="706" y="1230"/>
                    </a:lnTo>
                    <a:lnTo>
                      <a:pt x="736" y="1200"/>
                    </a:lnTo>
                    <a:lnTo>
                      <a:pt x="844" y="1030"/>
                    </a:lnTo>
                    <a:lnTo>
                      <a:pt x="874" y="923"/>
                    </a:lnTo>
                    <a:lnTo>
                      <a:pt x="874" y="876"/>
                    </a:lnTo>
                    <a:close/>
                    <a:moveTo>
                      <a:pt x="491" y="753"/>
                    </a:moveTo>
                    <a:lnTo>
                      <a:pt x="567" y="753"/>
                    </a:lnTo>
                    <a:lnTo>
                      <a:pt x="598" y="769"/>
                    </a:lnTo>
                    <a:lnTo>
                      <a:pt x="613" y="800"/>
                    </a:lnTo>
                    <a:lnTo>
                      <a:pt x="613" y="815"/>
                    </a:lnTo>
                    <a:lnTo>
                      <a:pt x="583" y="830"/>
                    </a:lnTo>
                    <a:lnTo>
                      <a:pt x="521" y="846"/>
                    </a:lnTo>
                    <a:lnTo>
                      <a:pt x="429" y="861"/>
                    </a:lnTo>
                    <a:lnTo>
                      <a:pt x="353" y="876"/>
                    </a:lnTo>
                    <a:lnTo>
                      <a:pt x="307" y="876"/>
                    </a:lnTo>
                    <a:lnTo>
                      <a:pt x="291" y="861"/>
                    </a:lnTo>
                    <a:lnTo>
                      <a:pt x="276" y="861"/>
                    </a:lnTo>
                    <a:lnTo>
                      <a:pt x="261" y="846"/>
                    </a:lnTo>
                    <a:lnTo>
                      <a:pt x="261" y="815"/>
                    </a:lnTo>
                    <a:lnTo>
                      <a:pt x="291" y="815"/>
                    </a:lnTo>
                    <a:lnTo>
                      <a:pt x="383" y="800"/>
                    </a:lnTo>
                    <a:lnTo>
                      <a:pt x="445" y="784"/>
                    </a:lnTo>
                    <a:lnTo>
                      <a:pt x="491" y="753"/>
                    </a:lnTo>
                    <a:close/>
                    <a:moveTo>
                      <a:pt x="552" y="569"/>
                    </a:moveTo>
                    <a:lnTo>
                      <a:pt x="598" y="569"/>
                    </a:lnTo>
                    <a:lnTo>
                      <a:pt x="613" y="584"/>
                    </a:lnTo>
                    <a:lnTo>
                      <a:pt x="613" y="615"/>
                    </a:lnTo>
                    <a:lnTo>
                      <a:pt x="583" y="630"/>
                    </a:lnTo>
                    <a:lnTo>
                      <a:pt x="521" y="646"/>
                    </a:lnTo>
                    <a:lnTo>
                      <a:pt x="429" y="661"/>
                    </a:lnTo>
                    <a:lnTo>
                      <a:pt x="368" y="676"/>
                    </a:lnTo>
                    <a:lnTo>
                      <a:pt x="337" y="676"/>
                    </a:lnTo>
                    <a:lnTo>
                      <a:pt x="307" y="661"/>
                    </a:lnTo>
                    <a:lnTo>
                      <a:pt x="291" y="661"/>
                    </a:lnTo>
                    <a:lnTo>
                      <a:pt x="276" y="646"/>
                    </a:lnTo>
                    <a:lnTo>
                      <a:pt x="291" y="630"/>
                    </a:lnTo>
                    <a:lnTo>
                      <a:pt x="307" y="630"/>
                    </a:lnTo>
                    <a:lnTo>
                      <a:pt x="414" y="615"/>
                    </a:lnTo>
                    <a:lnTo>
                      <a:pt x="491" y="584"/>
                    </a:lnTo>
                    <a:lnTo>
                      <a:pt x="552" y="569"/>
                    </a:lnTo>
                    <a:close/>
                    <a:moveTo>
                      <a:pt x="1166" y="492"/>
                    </a:moveTo>
                    <a:lnTo>
                      <a:pt x="1120" y="507"/>
                    </a:lnTo>
                    <a:lnTo>
                      <a:pt x="1012" y="523"/>
                    </a:lnTo>
                    <a:lnTo>
                      <a:pt x="905" y="553"/>
                    </a:lnTo>
                    <a:lnTo>
                      <a:pt x="859" y="569"/>
                    </a:lnTo>
                    <a:lnTo>
                      <a:pt x="874" y="630"/>
                    </a:lnTo>
                    <a:lnTo>
                      <a:pt x="874" y="692"/>
                    </a:lnTo>
                    <a:lnTo>
                      <a:pt x="890" y="738"/>
                    </a:lnTo>
                    <a:lnTo>
                      <a:pt x="890" y="769"/>
                    </a:lnTo>
                    <a:lnTo>
                      <a:pt x="1028" y="753"/>
                    </a:lnTo>
                    <a:lnTo>
                      <a:pt x="1105" y="723"/>
                    </a:lnTo>
                    <a:lnTo>
                      <a:pt x="1135" y="707"/>
                    </a:lnTo>
                    <a:lnTo>
                      <a:pt x="1151" y="692"/>
                    </a:lnTo>
                    <a:lnTo>
                      <a:pt x="1166" y="646"/>
                    </a:lnTo>
                    <a:lnTo>
                      <a:pt x="1166" y="615"/>
                    </a:lnTo>
                    <a:lnTo>
                      <a:pt x="1181" y="569"/>
                    </a:lnTo>
                    <a:lnTo>
                      <a:pt x="1197" y="538"/>
                    </a:lnTo>
                    <a:lnTo>
                      <a:pt x="1197" y="523"/>
                    </a:lnTo>
                    <a:lnTo>
                      <a:pt x="1166" y="492"/>
                    </a:lnTo>
                    <a:close/>
                    <a:moveTo>
                      <a:pt x="1181" y="400"/>
                    </a:moveTo>
                    <a:lnTo>
                      <a:pt x="1243" y="400"/>
                    </a:lnTo>
                    <a:lnTo>
                      <a:pt x="1289" y="415"/>
                    </a:lnTo>
                    <a:lnTo>
                      <a:pt x="1381" y="476"/>
                    </a:lnTo>
                    <a:lnTo>
                      <a:pt x="1396" y="492"/>
                    </a:lnTo>
                    <a:lnTo>
                      <a:pt x="1396" y="523"/>
                    </a:lnTo>
                    <a:lnTo>
                      <a:pt x="1381" y="523"/>
                    </a:lnTo>
                    <a:lnTo>
                      <a:pt x="1381" y="538"/>
                    </a:lnTo>
                    <a:lnTo>
                      <a:pt x="1319" y="600"/>
                    </a:lnTo>
                    <a:lnTo>
                      <a:pt x="1304" y="661"/>
                    </a:lnTo>
                    <a:lnTo>
                      <a:pt x="1273" y="723"/>
                    </a:lnTo>
                    <a:lnTo>
                      <a:pt x="1289" y="738"/>
                    </a:lnTo>
                    <a:lnTo>
                      <a:pt x="1304" y="738"/>
                    </a:lnTo>
                    <a:lnTo>
                      <a:pt x="1304" y="769"/>
                    </a:lnTo>
                    <a:lnTo>
                      <a:pt x="1289" y="769"/>
                    </a:lnTo>
                    <a:lnTo>
                      <a:pt x="1273" y="784"/>
                    </a:lnTo>
                    <a:lnTo>
                      <a:pt x="1197" y="784"/>
                    </a:lnTo>
                    <a:lnTo>
                      <a:pt x="1135" y="800"/>
                    </a:lnTo>
                    <a:lnTo>
                      <a:pt x="1181" y="815"/>
                    </a:lnTo>
                    <a:lnTo>
                      <a:pt x="1212" y="876"/>
                    </a:lnTo>
                    <a:lnTo>
                      <a:pt x="1197" y="938"/>
                    </a:lnTo>
                    <a:lnTo>
                      <a:pt x="1181" y="1046"/>
                    </a:lnTo>
                    <a:lnTo>
                      <a:pt x="1166" y="1184"/>
                    </a:lnTo>
                    <a:lnTo>
                      <a:pt x="1166" y="1246"/>
                    </a:lnTo>
                    <a:lnTo>
                      <a:pt x="1181" y="1292"/>
                    </a:lnTo>
                    <a:lnTo>
                      <a:pt x="1197" y="1323"/>
                    </a:lnTo>
                    <a:lnTo>
                      <a:pt x="1227" y="1338"/>
                    </a:lnTo>
                    <a:lnTo>
                      <a:pt x="1273" y="1338"/>
                    </a:lnTo>
                    <a:lnTo>
                      <a:pt x="1304" y="1353"/>
                    </a:lnTo>
                    <a:lnTo>
                      <a:pt x="1396" y="1353"/>
                    </a:lnTo>
                    <a:lnTo>
                      <a:pt x="1442" y="1338"/>
                    </a:lnTo>
                    <a:lnTo>
                      <a:pt x="1458" y="1338"/>
                    </a:lnTo>
                    <a:lnTo>
                      <a:pt x="1488" y="1323"/>
                    </a:lnTo>
                    <a:lnTo>
                      <a:pt x="1504" y="1323"/>
                    </a:lnTo>
                    <a:lnTo>
                      <a:pt x="1519" y="1292"/>
                    </a:lnTo>
                    <a:lnTo>
                      <a:pt x="1519" y="1276"/>
                    </a:lnTo>
                    <a:lnTo>
                      <a:pt x="1534" y="1230"/>
                    </a:lnTo>
                    <a:lnTo>
                      <a:pt x="1565" y="1184"/>
                    </a:lnTo>
                    <a:lnTo>
                      <a:pt x="1580" y="1107"/>
                    </a:lnTo>
                    <a:lnTo>
                      <a:pt x="1596" y="1076"/>
                    </a:lnTo>
                    <a:lnTo>
                      <a:pt x="1611" y="1092"/>
                    </a:lnTo>
                    <a:lnTo>
                      <a:pt x="1611" y="1123"/>
                    </a:lnTo>
                    <a:lnTo>
                      <a:pt x="1626" y="1200"/>
                    </a:lnTo>
                    <a:lnTo>
                      <a:pt x="1642" y="1246"/>
                    </a:lnTo>
                    <a:lnTo>
                      <a:pt x="1672" y="1307"/>
                    </a:lnTo>
                    <a:lnTo>
                      <a:pt x="1672" y="1323"/>
                    </a:lnTo>
                    <a:lnTo>
                      <a:pt x="1688" y="1323"/>
                    </a:lnTo>
                    <a:lnTo>
                      <a:pt x="1688" y="1353"/>
                    </a:lnTo>
                    <a:lnTo>
                      <a:pt x="1672" y="1384"/>
                    </a:lnTo>
                    <a:lnTo>
                      <a:pt x="1657" y="1400"/>
                    </a:lnTo>
                    <a:lnTo>
                      <a:pt x="1611" y="1430"/>
                    </a:lnTo>
                    <a:lnTo>
                      <a:pt x="1580" y="1446"/>
                    </a:lnTo>
                    <a:lnTo>
                      <a:pt x="1504" y="1446"/>
                    </a:lnTo>
                    <a:lnTo>
                      <a:pt x="1458" y="1461"/>
                    </a:lnTo>
                    <a:lnTo>
                      <a:pt x="1365" y="1461"/>
                    </a:lnTo>
                    <a:lnTo>
                      <a:pt x="1227" y="1446"/>
                    </a:lnTo>
                    <a:lnTo>
                      <a:pt x="1120" y="1384"/>
                    </a:lnTo>
                    <a:lnTo>
                      <a:pt x="1105" y="1369"/>
                    </a:lnTo>
                    <a:lnTo>
                      <a:pt x="1105" y="1353"/>
                    </a:lnTo>
                    <a:lnTo>
                      <a:pt x="1089" y="1338"/>
                    </a:lnTo>
                    <a:lnTo>
                      <a:pt x="1089" y="1307"/>
                    </a:lnTo>
                    <a:lnTo>
                      <a:pt x="1074" y="1261"/>
                    </a:lnTo>
                    <a:lnTo>
                      <a:pt x="1074" y="1092"/>
                    </a:lnTo>
                    <a:lnTo>
                      <a:pt x="1089" y="984"/>
                    </a:lnTo>
                    <a:lnTo>
                      <a:pt x="1089" y="830"/>
                    </a:lnTo>
                    <a:lnTo>
                      <a:pt x="1074" y="815"/>
                    </a:lnTo>
                    <a:lnTo>
                      <a:pt x="1074" y="800"/>
                    </a:lnTo>
                    <a:lnTo>
                      <a:pt x="1012" y="815"/>
                    </a:lnTo>
                    <a:lnTo>
                      <a:pt x="920" y="815"/>
                    </a:lnTo>
                    <a:lnTo>
                      <a:pt x="905" y="800"/>
                    </a:lnTo>
                    <a:lnTo>
                      <a:pt x="905" y="846"/>
                    </a:lnTo>
                    <a:lnTo>
                      <a:pt x="874" y="846"/>
                    </a:lnTo>
                    <a:lnTo>
                      <a:pt x="859" y="815"/>
                    </a:lnTo>
                    <a:lnTo>
                      <a:pt x="844" y="800"/>
                    </a:lnTo>
                    <a:lnTo>
                      <a:pt x="782" y="615"/>
                    </a:lnTo>
                    <a:lnTo>
                      <a:pt x="752" y="538"/>
                    </a:lnTo>
                    <a:lnTo>
                      <a:pt x="736" y="507"/>
                    </a:lnTo>
                    <a:lnTo>
                      <a:pt x="736" y="492"/>
                    </a:lnTo>
                    <a:lnTo>
                      <a:pt x="828" y="492"/>
                    </a:lnTo>
                    <a:lnTo>
                      <a:pt x="844" y="507"/>
                    </a:lnTo>
                    <a:lnTo>
                      <a:pt x="1012" y="461"/>
                    </a:lnTo>
                    <a:lnTo>
                      <a:pt x="1151" y="415"/>
                    </a:lnTo>
                    <a:lnTo>
                      <a:pt x="1181" y="400"/>
                    </a:lnTo>
                    <a:close/>
                    <a:moveTo>
                      <a:pt x="629" y="323"/>
                    </a:moveTo>
                    <a:lnTo>
                      <a:pt x="660" y="323"/>
                    </a:lnTo>
                    <a:lnTo>
                      <a:pt x="690" y="338"/>
                    </a:lnTo>
                    <a:lnTo>
                      <a:pt x="721" y="369"/>
                    </a:lnTo>
                    <a:lnTo>
                      <a:pt x="721" y="400"/>
                    </a:lnTo>
                    <a:lnTo>
                      <a:pt x="690" y="400"/>
                    </a:lnTo>
                    <a:lnTo>
                      <a:pt x="445" y="461"/>
                    </a:lnTo>
                    <a:lnTo>
                      <a:pt x="276" y="507"/>
                    </a:lnTo>
                    <a:lnTo>
                      <a:pt x="184" y="538"/>
                    </a:lnTo>
                    <a:lnTo>
                      <a:pt x="122" y="553"/>
                    </a:lnTo>
                    <a:lnTo>
                      <a:pt x="76" y="553"/>
                    </a:lnTo>
                    <a:lnTo>
                      <a:pt x="46" y="538"/>
                    </a:lnTo>
                    <a:lnTo>
                      <a:pt x="0" y="492"/>
                    </a:lnTo>
                    <a:lnTo>
                      <a:pt x="0" y="476"/>
                    </a:lnTo>
                    <a:lnTo>
                      <a:pt x="15" y="476"/>
                    </a:lnTo>
                    <a:lnTo>
                      <a:pt x="30" y="461"/>
                    </a:lnTo>
                    <a:lnTo>
                      <a:pt x="168" y="430"/>
                    </a:lnTo>
                    <a:lnTo>
                      <a:pt x="322" y="400"/>
                    </a:lnTo>
                    <a:lnTo>
                      <a:pt x="460" y="369"/>
                    </a:lnTo>
                    <a:lnTo>
                      <a:pt x="583" y="338"/>
                    </a:lnTo>
                    <a:lnTo>
                      <a:pt x="629" y="323"/>
                    </a:lnTo>
                    <a:close/>
                    <a:moveTo>
                      <a:pt x="782" y="138"/>
                    </a:moveTo>
                    <a:lnTo>
                      <a:pt x="844" y="138"/>
                    </a:lnTo>
                    <a:lnTo>
                      <a:pt x="874" y="153"/>
                    </a:lnTo>
                    <a:lnTo>
                      <a:pt x="905" y="184"/>
                    </a:lnTo>
                    <a:lnTo>
                      <a:pt x="951" y="200"/>
                    </a:lnTo>
                    <a:lnTo>
                      <a:pt x="966" y="246"/>
                    </a:lnTo>
                    <a:lnTo>
                      <a:pt x="982" y="276"/>
                    </a:lnTo>
                    <a:lnTo>
                      <a:pt x="966" y="307"/>
                    </a:lnTo>
                    <a:lnTo>
                      <a:pt x="951" y="323"/>
                    </a:lnTo>
                    <a:lnTo>
                      <a:pt x="920" y="323"/>
                    </a:lnTo>
                    <a:lnTo>
                      <a:pt x="890" y="307"/>
                    </a:lnTo>
                    <a:lnTo>
                      <a:pt x="859" y="276"/>
                    </a:lnTo>
                    <a:lnTo>
                      <a:pt x="828" y="230"/>
                    </a:lnTo>
                    <a:lnTo>
                      <a:pt x="798" y="200"/>
                    </a:lnTo>
                    <a:lnTo>
                      <a:pt x="782" y="169"/>
                    </a:lnTo>
                    <a:lnTo>
                      <a:pt x="782" y="138"/>
                    </a:lnTo>
                    <a:close/>
                    <a:moveTo>
                      <a:pt x="1243" y="30"/>
                    </a:moveTo>
                    <a:lnTo>
                      <a:pt x="1273" y="30"/>
                    </a:lnTo>
                    <a:lnTo>
                      <a:pt x="1335" y="61"/>
                    </a:lnTo>
                    <a:lnTo>
                      <a:pt x="1396" y="123"/>
                    </a:lnTo>
                    <a:lnTo>
                      <a:pt x="1381" y="138"/>
                    </a:lnTo>
                    <a:lnTo>
                      <a:pt x="1335" y="169"/>
                    </a:lnTo>
                    <a:lnTo>
                      <a:pt x="1289" y="215"/>
                    </a:lnTo>
                    <a:lnTo>
                      <a:pt x="1197" y="276"/>
                    </a:lnTo>
                    <a:lnTo>
                      <a:pt x="1089" y="369"/>
                    </a:lnTo>
                    <a:lnTo>
                      <a:pt x="1074" y="369"/>
                    </a:lnTo>
                    <a:lnTo>
                      <a:pt x="1074" y="353"/>
                    </a:lnTo>
                    <a:lnTo>
                      <a:pt x="1151" y="246"/>
                    </a:lnTo>
                    <a:lnTo>
                      <a:pt x="1197" y="169"/>
                    </a:lnTo>
                    <a:lnTo>
                      <a:pt x="1227" y="138"/>
                    </a:lnTo>
                    <a:lnTo>
                      <a:pt x="1243" y="107"/>
                    </a:lnTo>
                    <a:lnTo>
                      <a:pt x="1243" y="30"/>
                    </a:lnTo>
                    <a:close/>
                    <a:moveTo>
                      <a:pt x="368" y="0"/>
                    </a:moveTo>
                    <a:lnTo>
                      <a:pt x="414" y="0"/>
                    </a:lnTo>
                    <a:lnTo>
                      <a:pt x="537" y="30"/>
                    </a:lnTo>
                    <a:lnTo>
                      <a:pt x="552" y="46"/>
                    </a:lnTo>
                    <a:lnTo>
                      <a:pt x="567" y="46"/>
                    </a:lnTo>
                    <a:lnTo>
                      <a:pt x="598" y="61"/>
                    </a:lnTo>
                    <a:lnTo>
                      <a:pt x="629" y="123"/>
                    </a:lnTo>
                    <a:lnTo>
                      <a:pt x="629" y="200"/>
                    </a:lnTo>
                    <a:lnTo>
                      <a:pt x="613" y="215"/>
                    </a:lnTo>
                    <a:lnTo>
                      <a:pt x="598" y="215"/>
                    </a:lnTo>
                    <a:lnTo>
                      <a:pt x="613" y="200"/>
                    </a:lnTo>
                    <a:lnTo>
                      <a:pt x="583" y="200"/>
                    </a:lnTo>
                    <a:lnTo>
                      <a:pt x="552" y="184"/>
                    </a:lnTo>
                    <a:lnTo>
                      <a:pt x="506" y="138"/>
                    </a:lnTo>
                    <a:lnTo>
                      <a:pt x="460" y="107"/>
                    </a:lnTo>
                    <a:lnTo>
                      <a:pt x="399" y="76"/>
                    </a:lnTo>
                    <a:lnTo>
                      <a:pt x="383" y="61"/>
                    </a:lnTo>
                    <a:lnTo>
                      <a:pt x="383" y="46"/>
                    </a:lnTo>
                    <a:lnTo>
                      <a:pt x="368" y="3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0" name="Freeform 66"/>
              <p:cNvSpPr>
                <a:spLocks noEditPoints="1"/>
              </p:cNvSpPr>
              <p:nvPr/>
            </p:nvSpPr>
            <p:spPr bwMode="auto">
              <a:xfrm>
                <a:off x="35545" y="9790"/>
                <a:ext cx="1550" cy="1570"/>
              </a:xfrm>
              <a:custGeom>
                <a:avLst/>
                <a:gdLst/>
                <a:ahLst/>
                <a:cxnLst>
                  <a:cxn ang="0">
                    <a:pos x="998" y="554"/>
                  </a:cxn>
                  <a:cxn ang="0">
                    <a:pos x="1105" y="616"/>
                  </a:cxn>
                  <a:cxn ang="0">
                    <a:pos x="1090" y="708"/>
                  </a:cxn>
                  <a:cxn ang="0">
                    <a:pos x="1151" y="816"/>
                  </a:cxn>
                  <a:cxn ang="0">
                    <a:pos x="1305" y="785"/>
                  </a:cxn>
                  <a:cxn ang="0">
                    <a:pos x="1335" y="862"/>
                  </a:cxn>
                  <a:cxn ang="0">
                    <a:pos x="1075" y="1231"/>
                  </a:cxn>
                  <a:cxn ang="0">
                    <a:pos x="1335" y="1185"/>
                  </a:cxn>
                  <a:cxn ang="0">
                    <a:pos x="1520" y="1231"/>
                  </a:cxn>
                  <a:cxn ang="0">
                    <a:pos x="1550" y="1293"/>
                  </a:cxn>
                  <a:cxn ang="0">
                    <a:pos x="967" y="1323"/>
                  </a:cxn>
                  <a:cxn ang="0">
                    <a:pos x="691" y="1370"/>
                  </a:cxn>
                  <a:cxn ang="0">
                    <a:pos x="660" y="1293"/>
                  </a:cxn>
                  <a:cxn ang="0">
                    <a:pos x="1013" y="1247"/>
                  </a:cxn>
                  <a:cxn ang="0">
                    <a:pos x="952" y="954"/>
                  </a:cxn>
                  <a:cxn ang="0">
                    <a:pos x="783" y="970"/>
                  </a:cxn>
                  <a:cxn ang="0">
                    <a:pos x="737" y="908"/>
                  </a:cxn>
                  <a:cxn ang="0">
                    <a:pos x="967" y="662"/>
                  </a:cxn>
                  <a:cxn ang="0">
                    <a:pos x="921" y="554"/>
                  </a:cxn>
                  <a:cxn ang="0">
                    <a:pos x="768" y="0"/>
                  </a:cxn>
                  <a:cxn ang="0">
                    <a:pos x="890" y="139"/>
                  </a:cxn>
                  <a:cxn ang="0">
                    <a:pos x="798" y="293"/>
                  </a:cxn>
                  <a:cxn ang="0">
                    <a:pos x="798" y="354"/>
                  </a:cxn>
                  <a:cxn ang="0">
                    <a:pos x="1151" y="262"/>
                  </a:cxn>
                  <a:cxn ang="0">
                    <a:pos x="1305" y="323"/>
                  </a:cxn>
                  <a:cxn ang="0">
                    <a:pos x="1136" y="385"/>
                  </a:cxn>
                  <a:cxn ang="0">
                    <a:pos x="645" y="662"/>
                  </a:cxn>
                  <a:cxn ang="0">
                    <a:pos x="507" y="1047"/>
                  </a:cxn>
                  <a:cxn ang="0">
                    <a:pos x="461" y="1570"/>
                  </a:cxn>
                  <a:cxn ang="0">
                    <a:pos x="399" y="1493"/>
                  </a:cxn>
                  <a:cxn ang="0">
                    <a:pos x="415" y="1308"/>
                  </a:cxn>
                  <a:cxn ang="0">
                    <a:pos x="277" y="1170"/>
                  </a:cxn>
                  <a:cxn ang="0">
                    <a:pos x="31" y="1308"/>
                  </a:cxn>
                  <a:cxn ang="0">
                    <a:pos x="16" y="1262"/>
                  </a:cxn>
                  <a:cxn ang="0">
                    <a:pos x="215" y="1108"/>
                  </a:cxn>
                  <a:cxn ang="0">
                    <a:pos x="415" y="862"/>
                  </a:cxn>
                  <a:cxn ang="0">
                    <a:pos x="384" y="754"/>
                  </a:cxn>
                  <a:cxn ang="0">
                    <a:pos x="461" y="785"/>
                  </a:cxn>
                  <a:cxn ang="0">
                    <a:pos x="476" y="462"/>
                  </a:cxn>
                  <a:cxn ang="0">
                    <a:pos x="384" y="416"/>
                  </a:cxn>
                  <a:cxn ang="0">
                    <a:pos x="522" y="385"/>
                  </a:cxn>
                  <a:cxn ang="0">
                    <a:pos x="722" y="200"/>
                  </a:cxn>
                  <a:cxn ang="0">
                    <a:pos x="722" y="47"/>
                  </a:cxn>
                </a:cxnLst>
                <a:rect l="0" t="0" r="r" b="b"/>
                <a:pathLst>
                  <a:path w="1550" h="1570">
                    <a:moveTo>
                      <a:pt x="936" y="539"/>
                    </a:moveTo>
                    <a:lnTo>
                      <a:pt x="967" y="539"/>
                    </a:lnTo>
                    <a:lnTo>
                      <a:pt x="998" y="554"/>
                    </a:lnTo>
                    <a:lnTo>
                      <a:pt x="1044" y="570"/>
                    </a:lnTo>
                    <a:lnTo>
                      <a:pt x="1075" y="585"/>
                    </a:lnTo>
                    <a:lnTo>
                      <a:pt x="1105" y="616"/>
                    </a:lnTo>
                    <a:lnTo>
                      <a:pt x="1105" y="631"/>
                    </a:lnTo>
                    <a:lnTo>
                      <a:pt x="1090" y="662"/>
                    </a:lnTo>
                    <a:lnTo>
                      <a:pt x="1090" y="708"/>
                    </a:lnTo>
                    <a:lnTo>
                      <a:pt x="1075" y="754"/>
                    </a:lnTo>
                    <a:lnTo>
                      <a:pt x="1075" y="831"/>
                    </a:lnTo>
                    <a:lnTo>
                      <a:pt x="1151" y="816"/>
                    </a:lnTo>
                    <a:lnTo>
                      <a:pt x="1213" y="800"/>
                    </a:lnTo>
                    <a:lnTo>
                      <a:pt x="1259" y="785"/>
                    </a:lnTo>
                    <a:lnTo>
                      <a:pt x="1305" y="785"/>
                    </a:lnTo>
                    <a:lnTo>
                      <a:pt x="1366" y="816"/>
                    </a:lnTo>
                    <a:lnTo>
                      <a:pt x="1366" y="847"/>
                    </a:lnTo>
                    <a:lnTo>
                      <a:pt x="1335" y="862"/>
                    </a:lnTo>
                    <a:lnTo>
                      <a:pt x="1243" y="877"/>
                    </a:lnTo>
                    <a:lnTo>
                      <a:pt x="1090" y="923"/>
                    </a:lnTo>
                    <a:lnTo>
                      <a:pt x="1075" y="1231"/>
                    </a:lnTo>
                    <a:lnTo>
                      <a:pt x="1136" y="1231"/>
                    </a:lnTo>
                    <a:lnTo>
                      <a:pt x="1243" y="1200"/>
                    </a:lnTo>
                    <a:lnTo>
                      <a:pt x="1335" y="1185"/>
                    </a:lnTo>
                    <a:lnTo>
                      <a:pt x="1428" y="1185"/>
                    </a:lnTo>
                    <a:lnTo>
                      <a:pt x="1474" y="1216"/>
                    </a:lnTo>
                    <a:lnTo>
                      <a:pt x="1520" y="1231"/>
                    </a:lnTo>
                    <a:lnTo>
                      <a:pt x="1535" y="1262"/>
                    </a:lnTo>
                    <a:lnTo>
                      <a:pt x="1550" y="1277"/>
                    </a:lnTo>
                    <a:lnTo>
                      <a:pt x="1550" y="1293"/>
                    </a:lnTo>
                    <a:lnTo>
                      <a:pt x="1535" y="1308"/>
                    </a:lnTo>
                    <a:lnTo>
                      <a:pt x="1167" y="1308"/>
                    </a:lnTo>
                    <a:lnTo>
                      <a:pt x="967" y="1323"/>
                    </a:lnTo>
                    <a:lnTo>
                      <a:pt x="844" y="1354"/>
                    </a:lnTo>
                    <a:lnTo>
                      <a:pt x="768" y="1370"/>
                    </a:lnTo>
                    <a:lnTo>
                      <a:pt x="691" y="1370"/>
                    </a:lnTo>
                    <a:lnTo>
                      <a:pt x="630" y="1308"/>
                    </a:lnTo>
                    <a:lnTo>
                      <a:pt x="630" y="1293"/>
                    </a:lnTo>
                    <a:lnTo>
                      <a:pt x="660" y="1293"/>
                    </a:lnTo>
                    <a:lnTo>
                      <a:pt x="706" y="1277"/>
                    </a:lnTo>
                    <a:lnTo>
                      <a:pt x="829" y="1262"/>
                    </a:lnTo>
                    <a:lnTo>
                      <a:pt x="1013" y="1247"/>
                    </a:lnTo>
                    <a:lnTo>
                      <a:pt x="1013" y="939"/>
                    </a:lnTo>
                    <a:lnTo>
                      <a:pt x="982" y="939"/>
                    </a:lnTo>
                    <a:lnTo>
                      <a:pt x="952" y="954"/>
                    </a:lnTo>
                    <a:lnTo>
                      <a:pt x="875" y="954"/>
                    </a:lnTo>
                    <a:lnTo>
                      <a:pt x="829" y="970"/>
                    </a:lnTo>
                    <a:lnTo>
                      <a:pt x="783" y="970"/>
                    </a:lnTo>
                    <a:lnTo>
                      <a:pt x="722" y="939"/>
                    </a:lnTo>
                    <a:lnTo>
                      <a:pt x="706" y="923"/>
                    </a:lnTo>
                    <a:lnTo>
                      <a:pt x="737" y="908"/>
                    </a:lnTo>
                    <a:lnTo>
                      <a:pt x="829" y="893"/>
                    </a:lnTo>
                    <a:lnTo>
                      <a:pt x="967" y="862"/>
                    </a:lnTo>
                    <a:lnTo>
                      <a:pt x="967" y="662"/>
                    </a:lnTo>
                    <a:lnTo>
                      <a:pt x="952" y="631"/>
                    </a:lnTo>
                    <a:lnTo>
                      <a:pt x="921" y="585"/>
                    </a:lnTo>
                    <a:lnTo>
                      <a:pt x="921" y="554"/>
                    </a:lnTo>
                    <a:lnTo>
                      <a:pt x="936" y="539"/>
                    </a:lnTo>
                    <a:close/>
                    <a:moveTo>
                      <a:pt x="706" y="0"/>
                    </a:moveTo>
                    <a:lnTo>
                      <a:pt x="768" y="0"/>
                    </a:lnTo>
                    <a:lnTo>
                      <a:pt x="798" y="16"/>
                    </a:lnTo>
                    <a:lnTo>
                      <a:pt x="860" y="77"/>
                    </a:lnTo>
                    <a:lnTo>
                      <a:pt x="890" y="139"/>
                    </a:lnTo>
                    <a:lnTo>
                      <a:pt x="844" y="185"/>
                    </a:lnTo>
                    <a:lnTo>
                      <a:pt x="829" y="231"/>
                    </a:lnTo>
                    <a:lnTo>
                      <a:pt x="798" y="293"/>
                    </a:lnTo>
                    <a:lnTo>
                      <a:pt x="768" y="370"/>
                    </a:lnTo>
                    <a:lnTo>
                      <a:pt x="798" y="370"/>
                    </a:lnTo>
                    <a:lnTo>
                      <a:pt x="798" y="354"/>
                    </a:lnTo>
                    <a:lnTo>
                      <a:pt x="967" y="308"/>
                    </a:lnTo>
                    <a:lnTo>
                      <a:pt x="1059" y="293"/>
                    </a:lnTo>
                    <a:lnTo>
                      <a:pt x="1151" y="262"/>
                    </a:lnTo>
                    <a:lnTo>
                      <a:pt x="1228" y="262"/>
                    </a:lnTo>
                    <a:lnTo>
                      <a:pt x="1289" y="293"/>
                    </a:lnTo>
                    <a:lnTo>
                      <a:pt x="1305" y="323"/>
                    </a:lnTo>
                    <a:lnTo>
                      <a:pt x="1289" y="339"/>
                    </a:lnTo>
                    <a:lnTo>
                      <a:pt x="1243" y="354"/>
                    </a:lnTo>
                    <a:lnTo>
                      <a:pt x="1136" y="385"/>
                    </a:lnTo>
                    <a:lnTo>
                      <a:pt x="967" y="416"/>
                    </a:lnTo>
                    <a:lnTo>
                      <a:pt x="737" y="462"/>
                    </a:lnTo>
                    <a:lnTo>
                      <a:pt x="645" y="662"/>
                    </a:lnTo>
                    <a:lnTo>
                      <a:pt x="522" y="877"/>
                    </a:lnTo>
                    <a:lnTo>
                      <a:pt x="522" y="970"/>
                    </a:lnTo>
                    <a:lnTo>
                      <a:pt x="507" y="1047"/>
                    </a:lnTo>
                    <a:lnTo>
                      <a:pt x="507" y="1493"/>
                    </a:lnTo>
                    <a:lnTo>
                      <a:pt x="491" y="1539"/>
                    </a:lnTo>
                    <a:lnTo>
                      <a:pt x="461" y="1570"/>
                    </a:lnTo>
                    <a:lnTo>
                      <a:pt x="445" y="1554"/>
                    </a:lnTo>
                    <a:lnTo>
                      <a:pt x="415" y="1539"/>
                    </a:lnTo>
                    <a:lnTo>
                      <a:pt x="399" y="1493"/>
                    </a:lnTo>
                    <a:lnTo>
                      <a:pt x="384" y="1462"/>
                    </a:lnTo>
                    <a:lnTo>
                      <a:pt x="384" y="1385"/>
                    </a:lnTo>
                    <a:lnTo>
                      <a:pt x="415" y="1308"/>
                    </a:lnTo>
                    <a:lnTo>
                      <a:pt x="430" y="1200"/>
                    </a:lnTo>
                    <a:lnTo>
                      <a:pt x="430" y="1031"/>
                    </a:lnTo>
                    <a:lnTo>
                      <a:pt x="277" y="1170"/>
                    </a:lnTo>
                    <a:lnTo>
                      <a:pt x="169" y="1247"/>
                    </a:lnTo>
                    <a:lnTo>
                      <a:pt x="77" y="1293"/>
                    </a:lnTo>
                    <a:lnTo>
                      <a:pt x="31" y="1308"/>
                    </a:lnTo>
                    <a:lnTo>
                      <a:pt x="0" y="1308"/>
                    </a:lnTo>
                    <a:lnTo>
                      <a:pt x="0" y="1293"/>
                    </a:lnTo>
                    <a:lnTo>
                      <a:pt x="16" y="1262"/>
                    </a:lnTo>
                    <a:lnTo>
                      <a:pt x="16" y="1247"/>
                    </a:lnTo>
                    <a:lnTo>
                      <a:pt x="46" y="1247"/>
                    </a:lnTo>
                    <a:lnTo>
                      <a:pt x="215" y="1108"/>
                    </a:lnTo>
                    <a:lnTo>
                      <a:pt x="323" y="985"/>
                    </a:lnTo>
                    <a:lnTo>
                      <a:pt x="384" y="908"/>
                    </a:lnTo>
                    <a:lnTo>
                      <a:pt x="415" y="862"/>
                    </a:lnTo>
                    <a:lnTo>
                      <a:pt x="415" y="847"/>
                    </a:lnTo>
                    <a:lnTo>
                      <a:pt x="384" y="785"/>
                    </a:lnTo>
                    <a:lnTo>
                      <a:pt x="384" y="754"/>
                    </a:lnTo>
                    <a:lnTo>
                      <a:pt x="415" y="754"/>
                    </a:lnTo>
                    <a:lnTo>
                      <a:pt x="445" y="770"/>
                    </a:lnTo>
                    <a:lnTo>
                      <a:pt x="461" y="785"/>
                    </a:lnTo>
                    <a:lnTo>
                      <a:pt x="553" y="616"/>
                    </a:lnTo>
                    <a:lnTo>
                      <a:pt x="630" y="462"/>
                    </a:lnTo>
                    <a:lnTo>
                      <a:pt x="476" y="462"/>
                    </a:lnTo>
                    <a:lnTo>
                      <a:pt x="415" y="431"/>
                    </a:lnTo>
                    <a:lnTo>
                      <a:pt x="399" y="431"/>
                    </a:lnTo>
                    <a:lnTo>
                      <a:pt x="384" y="416"/>
                    </a:lnTo>
                    <a:lnTo>
                      <a:pt x="399" y="400"/>
                    </a:lnTo>
                    <a:lnTo>
                      <a:pt x="430" y="385"/>
                    </a:lnTo>
                    <a:lnTo>
                      <a:pt x="522" y="385"/>
                    </a:lnTo>
                    <a:lnTo>
                      <a:pt x="660" y="370"/>
                    </a:lnTo>
                    <a:lnTo>
                      <a:pt x="691" y="293"/>
                    </a:lnTo>
                    <a:lnTo>
                      <a:pt x="722" y="200"/>
                    </a:lnTo>
                    <a:lnTo>
                      <a:pt x="737" y="123"/>
                    </a:lnTo>
                    <a:lnTo>
                      <a:pt x="737" y="77"/>
                    </a:lnTo>
                    <a:lnTo>
                      <a:pt x="722" y="47"/>
                    </a:lnTo>
                    <a:lnTo>
                      <a:pt x="706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1" name="Freeform 67"/>
              <p:cNvSpPr>
                <a:spLocks/>
              </p:cNvSpPr>
              <p:nvPr/>
            </p:nvSpPr>
            <p:spPr bwMode="auto">
              <a:xfrm>
                <a:off x="37157" y="10452"/>
                <a:ext cx="675" cy="81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491" y="15"/>
                  </a:cxn>
                  <a:cxn ang="0">
                    <a:pos x="568" y="46"/>
                  </a:cxn>
                  <a:cxn ang="0">
                    <a:pos x="629" y="108"/>
                  </a:cxn>
                  <a:cxn ang="0">
                    <a:pos x="660" y="185"/>
                  </a:cxn>
                  <a:cxn ang="0">
                    <a:pos x="660" y="215"/>
                  </a:cxn>
                  <a:cxn ang="0">
                    <a:pos x="644" y="246"/>
                  </a:cxn>
                  <a:cxn ang="0">
                    <a:pos x="614" y="261"/>
                  </a:cxn>
                  <a:cxn ang="0">
                    <a:pos x="552" y="261"/>
                  </a:cxn>
                  <a:cxn ang="0">
                    <a:pos x="521" y="246"/>
                  </a:cxn>
                  <a:cxn ang="0">
                    <a:pos x="506" y="215"/>
                  </a:cxn>
                  <a:cxn ang="0">
                    <a:pos x="506" y="154"/>
                  </a:cxn>
                  <a:cxn ang="0">
                    <a:pos x="521" y="138"/>
                  </a:cxn>
                  <a:cxn ang="0">
                    <a:pos x="521" y="123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1"/>
                  </a:cxn>
                  <a:cxn ang="0">
                    <a:pos x="460" y="46"/>
                  </a:cxn>
                  <a:cxn ang="0">
                    <a:pos x="399" y="46"/>
                  </a:cxn>
                  <a:cxn ang="0">
                    <a:pos x="337" y="61"/>
                  </a:cxn>
                  <a:cxn ang="0">
                    <a:pos x="261" y="92"/>
                  </a:cxn>
                  <a:cxn ang="0">
                    <a:pos x="215" y="154"/>
                  </a:cxn>
                  <a:cxn ang="0">
                    <a:pos x="169" y="261"/>
                  </a:cxn>
                  <a:cxn ang="0">
                    <a:pos x="153" y="415"/>
                  </a:cxn>
                  <a:cxn ang="0">
                    <a:pos x="169" y="400"/>
                  </a:cxn>
                  <a:cxn ang="0">
                    <a:pos x="184" y="554"/>
                  </a:cxn>
                  <a:cxn ang="0">
                    <a:pos x="230" y="661"/>
                  </a:cxn>
                  <a:cxn ang="0">
                    <a:pos x="291" y="723"/>
                  </a:cxn>
                  <a:cxn ang="0">
                    <a:pos x="353" y="754"/>
                  </a:cxn>
                  <a:cxn ang="0">
                    <a:pos x="414" y="769"/>
                  </a:cxn>
                  <a:cxn ang="0">
                    <a:pos x="475" y="769"/>
                  </a:cxn>
                  <a:cxn ang="0">
                    <a:pos x="521" y="754"/>
                  </a:cxn>
                  <a:cxn ang="0">
                    <a:pos x="583" y="692"/>
                  </a:cxn>
                  <a:cxn ang="0">
                    <a:pos x="614" y="646"/>
                  </a:cxn>
                  <a:cxn ang="0">
                    <a:pos x="644" y="585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60" y="615"/>
                  </a:cxn>
                  <a:cxn ang="0">
                    <a:pos x="644" y="677"/>
                  </a:cxn>
                  <a:cxn ang="0">
                    <a:pos x="583" y="738"/>
                  </a:cxn>
                  <a:cxn ang="0">
                    <a:pos x="506" y="800"/>
                  </a:cxn>
                  <a:cxn ang="0">
                    <a:pos x="383" y="815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0" y="569"/>
                  </a:cxn>
                  <a:cxn ang="0">
                    <a:pos x="0" y="415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83" y="0"/>
                  </a:cxn>
                </a:cxnLst>
                <a:rect l="0" t="0" r="r" b="b"/>
                <a:pathLst>
                  <a:path w="675" h="815">
                    <a:moveTo>
                      <a:pt x="383" y="0"/>
                    </a:moveTo>
                    <a:lnTo>
                      <a:pt x="491" y="15"/>
                    </a:lnTo>
                    <a:lnTo>
                      <a:pt x="568" y="46"/>
                    </a:lnTo>
                    <a:lnTo>
                      <a:pt x="629" y="108"/>
                    </a:lnTo>
                    <a:lnTo>
                      <a:pt x="660" y="185"/>
                    </a:lnTo>
                    <a:lnTo>
                      <a:pt x="660" y="215"/>
                    </a:lnTo>
                    <a:lnTo>
                      <a:pt x="644" y="246"/>
                    </a:lnTo>
                    <a:lnTo>
                      <a:pt x="614" y="261"/>
                    </a:lnTo>
                    <a:lnTo>
                      <a:pt x="552" y="261"/>
                    </a:lnTo>
                    <a:lnTo>
                      <a:pt x="521" y="246"/>
                    </a:lnTo>
                    <a:lnTo>
                      <a:pt x="506" y="215"/>
                    </a:lnTo>
                    <a:lnTo>
                      <a:pt x="506" y="154"/>
                    </a:lnTo>
                    <a:lnTo>
                      <a:pt x="521" y="138"/>
                    </a:lnTo>
                    <a:lnTo>
                      <a:pt x="521" y="123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1"/>
                    </a:lnTo>
                    <a:lnTo>
                      <a:pt x="460" y="46"/>
                    </a:lnTo>
                    <a:lnTo>
                      <a:pt x="399" y="46"/>
                    </a:lnTo>
                    <a:lnTo>
                      <a:pt x="337" y="61"/>
                    </a:lnTo>
                    <a:lnTo>
                      <a:pt x="261" y="92"/>
                    </a:lnTo>
                    <a:lnTo>
                      <a:pt x="215" y="154"/>
                    </a:lnTo>
                    <a:lnTo>
                      <a:pt x="169" y="261"/>
                    </a:lnTo>
                    <a:lnTo>
                      <a:pt x="153" y="415"/>
                    </a:lnTo>
                    <a:lnTo>
                      <a:pt x="169" y="400"/>
                    </a:lnTo>
                    <a:lnTo>
                      <a:pt x="184" y="554"/>
                    </a:lnTo>
                    <a:lnTo>
                      <a:pt x="230" y="661"/>
                    </a:lnTo>
                    <a:lnTo>
                      <a:pt x="291" y="723"/>
                    </a:lnTo>
                    <a:lnTo>
                      <a:pt x="353" y="754"/>
                    </a:lnTo>
                    <a:lnTo>
                      <a:pt x="414" y="769"/>
                    </a:lnTo>
                    <a:lnTo>
                      <a:pt x="475" y="769"/>
                    </a:lnTo>
                    <a:lnTo>
                      <a:pt x="521" y="754"/>
                    </a:lnTo>
                    <a:lnTo>
                      <a:pt x="583" y="692"/>
                    </a:lnTo>
                    <a:lnTo>
                      <a:pt x="614" y="646"/>
                    </a:lnTo>
                    <a:lnTo>
                      <a:pt x="644" y="585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60" y="615"/>
                    </a:lnTo>
                    <a:lnTo>
                      <a:pt x="644" y="677"/>
                    </a:lnTo>
                    <a:lnTo>
                      <a:pt x="583" y="738"/>
                    </a:lnTo>
                    <a:lnTo>
                      <a:pt x="506" y="800"/>
                    </a:lnTo>
                    <a:lnTo>
                      <a:pt x="383" y="815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0" y="569"/>
                    </a:lnTo>
                    <a:lnTo>
                      <a:pt x="0" y="415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2" name="Freeform 68"/>
              <p:cNvSpPr>
                <a:spLocks noEditPoints="1"/>
              </p:cNvSpPr>
              <p:nvPr/>
            </p:nvSpPr>
            <p:spPr bwMode="auto">
              <a:xfrm>
                <a:off x="38047" y="10467"/>
                <a:ext cx="798" cy="816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2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3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70"/>
                  </a:cxn>
                  <a:cxn ang="0">
                    <a:pos x="399" y="770"/>
                  </a:cxn>
                  <a:cxn ang="0">
                    <a:pos x="399" y="739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6"/>
                  </a:cxn>
                  <a:cxn ang="0">
                    <a:pos x="629" y="554"/>
                  </a:cxn>
                  <a:cxn ang="0">
                    <a:pos x="644" y="493"/>
                  </a:cxn>
                  <a:cxn ang="0">
                    <a:pos x="644" y="262"/>
                  </a:cxn>
                  <a:cxn ang="0">
                    <a:pos x="598" y="139"/>
                  </a:cxn>
                  <a:cxn ang="0">
                    <a:pos x="552" y="93"/>
                  </a:cxn>
                  <a:cxn ang="0">
                    <a:pos x="506" y="62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6"/>
                  </a:cxn>
                  <a:cxn ang="0">
                    <a:pos x="798" y="416"/>
                  </a:cxn>
                  <a:cxn ang="0">
                    <a:pos x="767" y="570"/>
                  </a:cxn>
                  <a:cxn ang="0">
                    <a:pos x="675" y="708"/>
                  </a:cxn>
                  <a:cxn ang="0">
                    <a:pos x="552" y="785"/>
                  </a:cxn>
                  <a:cxn ang="0">
                    <a:pos x="399" y="816"/>
                  </a:cxn>
                  <a:cxn ang="0">
                    <a:pos x="245" y="785"/>
                  </a:cxn>
                  <a:cxn ang="0">
                    <a:pos x="123" y="708"/>
                  </a:cxn>
                  <a:cxn ang="0">
                    <a:pos x="30" y="570"/>
                  </a:cxn>
                  <a:cxn ang="0">
                    <a:pos x="0" y="416"/>
                  </a:cxn>
                  <a:cxn ang="0">
                    <a:pos x="30" y="262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2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3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70"/>
                    </a:lnTo>
                    <a:lnTo>
                      <a:pt x="399" y="770"/>
                    </a:lnTo>
                    <a:lnTo>
                      <a:pt x="399" y="739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6"/>
                    </a:lnTo>
                    <a:lnTo>
                      <a:pt x="629" y="554"/>
                    </a:lnTo>
                    <a:lnTo>
                      <a:pt x="644" y="493"/>
                    </a:lnTo>
                    <a:lnTo>
                      <a:pt x="644" y="262"/>
                    </a:lnTo>
                    <a:lnTo>
                      <a:pt x="598" y="139"/>
                    </a:lnTo>
                    <a:lnTo>
                      <a:pt x="552" y="93"/>
                    </a:lnTo>
                    <a:lnTo>
                      <a:pt x="506" y="62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6"/>
                    </a:lnTo>
                    <a:lnTo>
                      <a:pt x="798" y="416"/>
                    </a:lnTo>
                    <a:lnTo>
                      <a:pt x="767" y="570"/>
                    </a:lnTo>
                    <a:lnTo>
                      <a:pt x="675" y="708"/>
                    </a:lnTo>
                    <a:lnTo>
                      <a:pt x="552" y="785"/>
                    </a:lnTo>
                    <a:lnTo>
                      <a:pt x="399" y="816"/>
                    </a:lnTo>
                    <a:lnTo>
                      <a:pt x="245" y="785"/>
                    </a:lnTo>
                    <a:lnTo>
                      <a:pt x="123" y="708"/>
                    </a:lnTo>
                    <a:lnTo>
                      <a:pt x="30" y="570"/>
                    </a:lnTo>
                    <a:lnTo>
                      <a:pt x="0" y="416"/>
                    </a:lnTo>
                    <a:lnTo>
                      <a:pt x="30" y="262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3" name="Freeform 69"/>
              <p:cNvSpPr>
                <a:spLocks noEditPoints="1"/>
              </p:cNvSpPr>
              <p:nvPr/>
            </p:nvSpPr>
            <p:spPr bwMode="auto">
              <a:xfrm>
                <a:off x="38937" y="10513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6" y="185"/>
                  </a:cxn>
                  <a:cxn ang="0">
                    <a:pos x="338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1" y="31"/>
                  </a:cxn>
                  <a:cxn ang="0">
                    <a:pos x="752" y="108"/>
                  </a:cxn>
                  <a:cxn ang="0">
                    <a:pos x="798" y="124"/>
                  </a:cxn>
                  <a:cxn ang="0">
                    <a:pos x="921" y="16"/>
                  </a:cxn>
                  <a:cxn ang="0">
                    <a:pos x="1090" y="0"/>
                  </a:cxn>
                  <a:cxn ang="0">
                    <a:pos x="1197" y="47"/>
                  </a:cxn>
                  <a:cxn ang="0">
                    <a:pos x="1258" y="139"/>
                  </a:cxn>
                  <a:cxn ang="0">
                    <a:pos x="1274" y="693"/>
                  </a:cxn>
                  <a:cxn ang="0">
                    <a:pos x="1320" y="724"/>
                  </a:cxn>
                  <a:cxn ang="0">
                    <a:pos x="1412" y="785"/>
                  </a:cxn>
                  <a:cxn ang="0">
                    <a:pos x="1013" y="724"/>
                  </a:cxn>
                  <a:cxn ang="0">
                    <a:pos x="1136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7"/>
                  </a:cxn>
                  <a:cxn ang="0">
                    <a:pos x="783" y="185"/>
                  </a:cxn>
                  <a:cxn ang="0">
                    <a:pos x="767" y="662"/>
                  </a:cxn>
                  <a:cxn ang="0">
                    <a:pos x="798" y="708"/>
                  </a:cxn>
                  <a:cxn ang="0">
                    <a:pos x="905" y="770"/>
                  </a:cxn>
                  <a:cxn ang="0">
                    <a:pos x="506" y="708"/>
                  </a:cxn>
                  <a:cxn ang="0">
                    <a:pos x="629" y="693"/>
                  </a:cxn>
                  <a:cxn ang="0">
                    <a:pos x="644" y="170"/>
                  </a:cxn>
                  <a:cxn ang="0">
                    <a:pos x="552" y="16"/>
                  </a:cxn>
                  <a:cxn ang="0">
                    <a:pos x="445" y="31"/>
                  </a:cxn>
                  <a:cxn ang="0">
                    <a:pos x="276" y="0"/>
                  </a:cxn>
                  <a:cxn ang="0">
                    <a:pos x="261" y="293"/>
                  </a:cxn>
                  <a:cxn ang="0">
                    <a:pos x="276" y="677"/>
                  </a:cxn>
                  <a:cxn ang="0">
                    <a:pos x="399" y="693"/>
                  </a:cxn>
                  <a:cxn ang="0">
                    <a:pos x="0" y="754"/>
                  </a:cxn>
                  <a:cxn ang="0">
                    <a:pos x="107" y="693"/>
                  </a:cxn>
                  <a:cxn ang="0">
                    <a:pos x="138" y="647"/>
                  </a:cxn>
                  <a:cxn ang="0">
                    <a:pos x="169" y="170"/>
                  </a:cxn>
                  <a:cxn ang="0">
                    <a:pos x="138" y="93"/>
                  </a:cxn>
                  <a:cxn ang="0">
                    <a:pos x="31" y="77"/>
                  </a:cxn>
                  <a:cxn ang="0">
                    <a:pos x="276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77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4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4"/>
                    </a:lnTo>
                    <a:lnTo>
                      <a:pt x="859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8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4"/>
                    </a:lnTo>
                    <a:lnTo>
                      <a:pt x="1412" y="724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4"/>
                    </a:lnTo>
                    <a:lnTo>
                      <a:pt x="1120" y="724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93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5" y="708"/>
                    </a:lnTo>
                    <a:lnTo>
                      <a:pt x="905" y="770"/>
                    </a:lnTo>
                    <a:lnTo>
                      <a:pt x="506" y="770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4" y="662"/>
                    </a:lnTo>
                    <a:lnTo>
                      <a:pt x="644" y="170"/>
                    </a:lnTo>
                    <a:lnTo>
                      <a:pt x="614" y="77"/>
                    </a:lnTo>
                    <a:lnTo>
                      <a:pt x="552" y="16"/>
                    </a:lnTo>
                    <a:lnTo>
                      <a:pt x="506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1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7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4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4" name="Freeform 70"/>
              <p:cNvSpPr>
                <a:spLocks noEditPoints="1"/>
              </p:cNvSpPr>
              <p:nvPr/>
            </p:nvSpPr>
            <p:spPr bwMode="auto">
              <a:xfrm>
                <a:off x="40349" y="10467"/>
                <a:ext cx="875" cy="1139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3" y="62"/>
                  </a:cxn>
                  <a:cxn ang="0">
                    <a:pos x="337" y="93"/>
                  </a:cxn>
                  <a:cxn ang="0">
                    <a:pos x="291" y="139"/>
                  </a:cxn>
                  <a:cxn ang="0">
                    <a:pos x="261" y="185"/>
                  </a:cxn>
                  <a:cxn ang="0">
                    <a:pos x="261" y="585"/>
                  </a:cxn>
                  <a:cxn ang="0">
                    <a:pos x="245" y="585"/>
                  </a:cxn>
                  <a:cxn ang="0">
                    <a:pos x="245" y="616"/>
                  </a:cxn>
                  <a:cxn ang="0">
                    <a:pos x="261" y="646"/>
                  </a:cxn>
                  <a:cxn ang="0">
                    <a:pos x="276" y="662"/>
                  </a:cxn>
                  <a:cxn ang="0">
                    <a:pos x="307" y="708"/>
                  </a:cxn>
                  <a:cxn ang="0">
                    <a:pos x="399" y="770"/>
                  </a:cxn>
                  <a:cxn ang="0">
                    <a:pos x="460" y="770"/>
                  </a:cxn>
                  <a:cxn ang="0">
                    <a:pos x="552" y="739"/>
                  </a:cxn>
                  <a:cxn ang="0">
                    <a:pos x="644" y="662"/>
                  </a:cxn>
                  <a:cxn ang="0">
                    <a:pos x="706" y="554"/>
                  </a:cxn>
                  <a:cxn ang="0">
                    <a:pos x="721" y="400"/>
                  </a:cxn>
                  <a:cxn ang="0">
                    <a:pos x="690" y="216"/>
                  </a:cxn>
                  <a:cxn ang="0">
                    <a:pos x="598" y="93"/>
                  </a:cxn>
                  <a:cxn ang="0">
                    <a:pos x="491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9"/>
                  </a:cxn>
                  <a:cxn ang="0">
                    <a:pos x="307" y="93"/>
                  </a:cxn>
                  <a:cxn ang="0">
                    <a:pos x="383" y="31"/>
                  </a:cxn>
                  <a:cxn ang="0">
                    <a:pos x="506" y="16"/>
                  </a:cxn>
                  <a:cxn ang="0">
                    <a:pos x="644" y="46"/>
                  </a:cxn>
                  <a:cxn ang="0">
                    <a:pos x="767" y="123"/>
                  </a:cxn>
                  <a:cxn ang="0">
                    <a:pos x="844" y="262"/>
                  </a:cxn>
                  <a:cxn ang="0">
                    <a:pos x="875" y="416"/>
                  </a:cxn>
                  <a:cxn ang="0">
                    <a:pos x="844" y="570"/>
                  </a:cxn>
                  <a:cxn ang="0">
                    <a:pos x="752" y="708"/>
                  </a:cxn>
                  <a:cxn ang="0">
                    <a:pos x="629" y="785"/>
                  </a:cxn>
                  <a:cxn ang="0">
                    <a:pos x="476" y="816"/>
                  </a:cxn>
                  <a:cxn ang="0">
                    <a:pos x="414" y="816"/>
                  </a:cxn>
                  <a:cxn ang="0">
                    <a:pos x="368" y="785"/>
                  </a:cxn>
                  <a:cxn ang="0">
                    <a:pos x="322" y="770"/>
                  </a:cxn>
                  <a:cxn ang="0">
                    <a:pos x="291" y="739"/>
                  </a:cxn>
                  <a:cxn ang="0">
                    <a:pos x="276" y="708"/>
                  </a:cxn>
                  <a:cxn ang="0">
                    <a:pos x="261" y="693"/>
                  </a:cxn>
                  <a:cxn ang="0">
                    <a:pos x="261" y="1031"/>
                  </a:cxn>
                  <a:cxn ang="0">
                    <a:pos x="276" y="1062"/>
                  </a:cxn>
                  <a:cxn ang="0">
                    <a:pos x="291" y="1077"/>
                  </a:cxn>
                  <a:cxn ang="0">
                    <a:pos x="399" y="1077"/>
                  </a:cxn>
                  <a:cxn ang="0">
                    <a:pos x="399" y="1139"/>
                  </a:cxn>
                  <a:cxn ang="0">
                    <a:pos x="0" y="1139"/>
                  </a:cxn>
                  <a:cxn ang="0">
                    <a:pos x="0" y="1077"/>
                  </a:cxn>
                  <a:cxn ang="0">
                    <a:pos x="107" y="1077"/>
                  </a:cxn>
                  <a:cxn ang="0">
                    <a:pos x="123" y="1062"/>
                  </a:cxn>
                  <a:cxn ang="0">
                    <a:pos x="138" y="1031"/>
                  </a:cxn>
                  <a:cxn ang="0">
                    <a:pos x="138" y="123"/>
                  </a:cxn>
                  <a:cxn ang="0">
                    <a:pos x="107" y="93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9">
                    <a:moveTo>
                      <a:pt x="430" y="46"/>
                    </a:moveTo>
                    <a:lnTo>
                      <a:pt x="383" y="62"/>
                    </a:lnTo>
                    <a:lnTo>
                      <a:pt x="337" y="93"/>
                    </a:lnTo>
                    <a:lnTo>
                      <a:pt x="291" y="139"/>
                    </a:lnTo>
                    <a:lnTo>
                      <a:pt x="261" y="185"/>
                    </a:lnTo>
                    <a:lnTo>
                      <a:pt x="261" y="585"/>
                    </a:lnTo>
                    <a:lnTo>
                      <a:pt x="245" y="585"/>
                    </a:lnTo>
                    <a:lnTo>
                      <a:pt x="245" y="616"/>
                    </a:lnTo>
                    <a:lnTo>
                      <a:pt x="261" y="646"/>
                    </a:lnTo>
                    <a:lnTo>
                      <a:pt x="276" y="662"/>
                    </a:lnTo>
                    <a:lnTo>
                      <a:pt x="307" y="708"/>
                    </a:lnTo>
                    <a:lnTo>
                      <a:pt x="399" y="770"/>
                    </a:lnTo>
                    <a:lnTo>
                      <a:pt x="460" y="770"/>
                    </a:lnTo>
                    <a:lnTo>
                      <a:pt x="552" y="739"/>
                    </a:lnTo>
                    <a:lnTo>
                      <a:pt x="644" y="662"/>
                    </a:lnTo>
                    <a:lnTo>
                      <a:pt x="706" y="554"/>
                    </a:lnTo>
                    <a:lnTo>
                      <a:pt x="721" y="400"/>
                    </a:lnTo>
                    <a:lnTo>
                      <a:pt x="690" y="216"/>
                    </a:lnTo>
                    <a:lnTo>
                      <a:pt x="598" y="93"/>
                    </a:lnTo>
                    <a:lnTo>
                      <a:pt x="491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9"/>
                    </a:lnTo>
                    <a:lnTo>
                      <a:pt x="307" y="93"/>
                    </a:lnTo>
                    <a:lnTo>
                      <a:pt x="383" y="31"/>
                    </a:lnTo>
                    <a:lnTo>
                      <a:pt x="506" y="16"/>
                    </a:lnTo>
                    <a:lnTo>
                      <a:pt x="644" y="46"/>
                    </a:lnTo>
                    <a:lnTo>
                      <a:pt x="767" y="123"/>
                    </a:lnTo>
                    <a:lnTo>
                      <a:pt x="844" y="262"/>
                    </a:lnTo>
                    <a:lnTo>
                      <a:pt x="875" y="416"/>
                    </a:lnTo>
                    <a:lnTo>
                      <a:pt x="844" y="570"/>
                    </a:lnTo>
                    <a:lnTo>
                      <a:pt x="752" y="708"/>
                    </a:lnTo>
                    <a:lnTo>
                      <a:pt x="629" y="785"/>
                    </a:lnTo>
                    <a:lnTo>
                      <a:pt x="476" y="816"/>
                    </a:lnTo>
                    <a:lnTo>
                      <a:pt x="414" y="816"/>
                    </a:lnTo>
                    <a:lnTo>
                      <a:pt x="368" y="785"/>
                    </a:lnTo>
                    <a:lnTo>
                      <a:pt x="322" y="770"/>
                    </a:lnTo>
                    <a:lnTo>
                      <a:pt x="291" y="739"/>
                    </a:lnTo>
                    <a:lnTo>
                      <a:pt x="276" y="708"/>
                    </a:lnTo>
                    <a:lnTo>
                      <a:pt x="261" y="693"/>
                    </a:lnTo>
                    <a:lnTo>
                      <a:pt x="261" y="1031"/>
                    </a:lnTo>
                    <a:lnTo>
                      <a:pt x="276" y="1062"/>
                    </a:lnTo>
                    <a:lnTo>
                      <a:pt x="291" y="1077"/>
                    </a:lnTo>
                    <a:lnTo>
                      <a:pt x="399" y="1077"/>
                    </a:lnTo>
                    <a:lnTo>
                      <a:pt x="399" y="1139"/>
                    </a:lnTo>
                    <a:lnTo>
                      <a:pt x="0" y="1139"/>
                    </a:lnTo>
                    <a:lnTo>
                      <a:pt x="0" y="1077"/>
                    </a:lnTo>
                    <a:lnTo>
                      <a:pt x="107" y="1077"/>
                    </a:lnTo>
                    <a:lnTo>
                      <a:pt x="123" y="1062"/>
                    </a:lnTo>
                    <a:lnTo>
                      <a:pt x="138" y="1031"/>
                    </a:lnTo>
                    <a:lnTo>
                      <a:pt x="138" y="123"/>
                    </a:lnTo>
                    <a:lnTo>
                      <a:pt x="107" y="93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5" name="Freeform 71"/>
              <p:cNvSpPr>
                <a:spLocks noEditPoints="1"/>
              </p:cNvSpPr>
              <p:nvPr/>
            </p:nvSpPr>
            <p:spPr bwMode="auto">
              <a:xfrm>
                <a:off x="41423" y="10452"/>
                <a:ext cx="813" cy="815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5"/>
                  </a:cxn>
                  <a:cxn ang="0">
                    <a:pos x="430" y="769"/>
                  </a:cxn>
                  <a:cxn ang="0">
                    <a:pos x="445" y="754"/>
                  </a:cxn>
                  <a:cxn ang="0">
                    <a:pos x="491" y="692"/>
                  </a:cxn>
                  <a:cxn ang="0">
                    <a:pos x="445" y="754"/>
                  </a:cxn>
                  <a:cxn ang="0">
                    <a:pos x="338" y="0"/>
                  </a:cxn>
                  <a:cxn ang="0">
                    <a:pos x="583" y="92"/>
                  </a:cxn>
                  <a:cxn ang="0">
                    <a:pos x="645" y="200"/>
                  </a:cxn>
                  <a:cxn ang="0">
                    <a:pos x="660" y="708"/>
                  </a:cxn>
                  <a:cxn ang="0">
                    <a:pos x="675" y="754"/>
                  </a:cxn>
                  <a:cxn ang="0">
                    <a:pos x="752" y="723"/>
                  </a:cxn>
                  <a:cxn ang="0">
                    <a:pos x="767" y="554"/>
                  </a:cxn>
                  <a:cxn ang="0">
                    <a:pos x="813" y="692"/>
                  </a:cxn>
                  <a:cxn ang="0">
                    <a:pos x="737" y="800"/>
                  </a:cxn>
                  <a:cxn ang="0">
                    <a:pos x="691" y="815"/>
                  </a:cxn>
                  <a:cxn ang="0">
                    <a:pos x="614" y="800"/>
                  </a:cxn>
                  <a:cxn ang="0">
                    <a:pos x="537" y="677"/>
                  </a:cxn>
                  <a:cxn ang="0">
                    <a:pos x="522" y="631"/>
                  </a:cxn>
                  <a:cxn ang="0">
                    <a:pos x="537" y="385"/>
                  </a:cxn>
                  <a:cxn ang="0">
                    <a:pos x="384" y="415"/>
                  </a:cxn>
                  <a:cxn ang="0">
                    <a:pos x="215" y="523"/>
                  </a:cxn>
                  <a:cxn ang="0">
                    <a:pos x="169" y="646"/>
                  </a:cxn>
                  <a:cxn ang="0">
                    <a:pos x="200" y="738"/>
                  </a:cxn>
                  <a:cxn ang="0">
                    <a:pos x="276" y="800"/>
                  </a:cxn>
                  <a:cxn ang="0">
                    <a:pos x="276" y="815"/>
                  </a:cxn>
                  <a:cxn ang="0">
                    <a:pos x="92" y="769"/>
                  </a:cxn>
                  <a:cxn ang="0">
                    <a:pos x="0" y="631"/>
                  </a:cxn>
                  <a:cxn ang="0">
                    <a:pos x="61" y="492"/>
                  </a:cxn>
                  <a:cxn ang="0">
                    <a:pos x="184" y="400"/>
                  </a:cxn>
                  <a:cxn ang="0">
                    <a:pos x="507" y="338"/>
                  </a:cxn>
                  <a:cxn ang="0">
                    <a:pos x="491" y="154"/>
                  </a:cxn>
                  <a:cxn ang="0">
                    <a:pos x="430" y="77"/>
                  </a:cxn>
                  <a:cxn ang="0">
                    <a:pos x="292" y="46"/>
                  </a:cxn>
                  <a:cxn ang="0">
                    <a:pos x="215" y="77"/>
                  </a:cxn>
                  <a:cxn ang="0">
                    <a:pos x="138" y="123"/>
                  </a:cxn>
                  <a:cxn ang="0">
                    <a:pos x="200" y="138"/>
                  </a:cxn>
                  <a:cxn ang="0">
                    <a:pos x="230" y="185"/>
                  </a:cxn>
                  <a:cxn ang="0">
                    <a:pos x="215" y="261"/>
                  </a:cxn>
                  <a:cxn ang="0">
                    <a:pos x="123" y="277"/>
                  </a:cxn>
                  <a:cxn ang="0">
                    <a:pos x="77" y="231"/>
                  </a:cxn>
                  <a:cxn ang="0">
                    <a:pos x="108" y="92"/>
                  </a:cxn>
                  <a:cxn ang="0">
                    <a:pos x="338" y="0"/>
                  </a:cxn>
                </a:cxnLst>
                <a:rect l="0" t="0" r="r" b="b"/>
                <a:pathLst>
                  <a:path w="813" h="815">
                    <a:moveTo>
                      <a:pt x="399" y="785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5"/>
                    </a:lnTo>
                    <a:close/>
                    <a:moveTo>
                      <a:pt x="445" y="754"/>
                    </a:moveTo>
                    <a:lnTo>
                      <a:pt x="430" y="769"/>
                    </a:lnTo>
                    <a:lnTo>
                      <a:pt x="399" y="785"/>
                    </a:lnTo>
                    <a:lnTo>
                      <a:pt x="445" y="754"/>
                    </a:lnTo>
                    <a:close/>
                    <a:moveTo>
                      <a:pt x="507" y="661"/>
                    </a:moveTo>
                    <a:lnTo>
                      <a:pt x="491" y="692"/>
                    </a:lnTo>
                    <a:lnTo>
                      <a:pt x="460" y="738"/>
                    </a:lnTo>
                    <a:lnTo>
                      <a:pt x="445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0" y="15"/>
                    </a:lnTo>
                    <a:lnTo>
                      <a:pt x="583" y="92"/>
                    </a:lnTo>
                    <a:lnTo>
                      <a:pt x="614" y="154"/>
                    </a:lnTo>
                    <a:lnTo>
                      <a:pt x="645" y="200"/>
                    </a:lnTo>
                    <a:lnTo>
                      <a:pt x="645" y="692"/>
                    </a:lnTo>
                    <a:lnTo>
                      <a:pt x="660" y="708"/>
                    </a:lnTo>
                    <a:lnTo>
                      <a:pt x="660" y="738"/>
                    </a:lnTo>
                    <a:lnTo>
                      <a:pt x="675" y="754"/>
                    </a:lnTo>
                    <a:lnTo>
                      <a:pt x="721" y="754"/>
                    </a:lnTo>
                    <a:lnTo>
                      <a:pt x="752" y="723"/>
                    </a:lnTo>
                    <a:lnTo>
                      <a:pt x="767" y="692"/>
                    </a:lnTo>
                    <a:lnTo>
                      <a:pt x="767" y="554"/>
                    </a:lnTo>
                    <a:lnTo>
                      <a:pt x="813" y="554"/>
                    </a:lnTo>
                    <a:lnTo>
                      <a:pt x="813" y="692"/>
                    </a:lnTo>
                    <a:lnTo>
                      <a:pt x="798" y="738"/>
                    </a:lnTo>
                    <a:lnTo>
                      <a:pt x="737" y="800"/>
                    </a:lnTo>
                    <a:lnTo>
                      <a:pt x="721" y="800"/>
                    </a:lnTo>
                    <a:lnTo>
                      <a:pt x="691" y="815"/>
                    </a:lnTo>
                    <a:lnTo>
                      <a:pt x="675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7" y="677"/>
                    </a:lnTo>
                    <a:lnTo>
                      <a:pt x="507" y="661"/>
                    </a:lnTo>
                    <a:lnTo>
                      <a:pt x="522" y="631"/>
                    </a:lnTo>
                    <a:lnTo>
                      <a:pt x="522" y="385"/>
                    </a:lnTo>
                    <a:lnTo>
                      <a:pt x="537" y="385"/>
                    </a:lnTo>
                    <a:lnTo>
                      <a:pt x="522" y="385"/>
                    </a:lnTo>
                    <a:lnTo>
                      <a:pt x="384" y="415"/>
                    </a:lnTo>
                    <a:lnTo>
                      <a:pt x="276" y="461"/>
                    </a:lnTo>
                    <a:lnTo>
                      <a:pt x="215" y="523"/>
                    </a:lnTo>
                    <a:lnTo>
                      <a:pt x="184" y="585"/>
                    </a:lnTo>
                    <a:lnTo>
                      <a:pt x="169" y="646"/>
                    </a:lnTo>
                    <a:lnTo>
                      <a:pt x="169" y="692"/>
                    </a:lnTo>
                    <a:lnTo>
                      <a:pt x="200" y="738"/>
                    </a:lnTo>
                    <a:lnTo>
                      <a:pt x="230" y="769"/>
                    </a:lnTo>
                    <a:lnTo>
                      <a:pt x="276" y="800"/>
                    </a:lnTo>
                    <a:lnTo>
                      <a:pt x="338" y="800"/>
                    </a:lnTo>
                    <a:lnTo>
                      <a:pt x="276" y="815"/>
                    </a:lnTo>
                    <a:lnTo>
                      <a:pt x="184" y="800"/>
                    </a:lnTo>
                    <a:lnTo>
                      <a:pt x="92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1" y="492"/>
                    </a:lnTo>
                    <a:lnTo>
                      <a:pt x="108" y="446"/>
                    </a:lnTo>
                    <a:lnTo>
                      <a:pt x="184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1" y="154"/>
                    </a:lnTo>
                    <a:lnTo>
                      <a:pt x="460" y="108"/>
                    </a:lnTo>
                    <a:lnTo>
                      <a:pt x="430" y="77"/>
                    </a:lnTo>
                    <a:lnTo>
                      <a:pt x="368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8" y="123"/>
                    </a:lnTo>
                    <a:lnTo>
                      <a:pt x="184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0" y="185"/>
                    </a:lnTo>
                    <a:lnTo>
                      <a:pt x="230" y="231"/>
                    </a:lnTo>
                    <a:lnTo>
                      <a:pt x="215" y="261"/>
                    </a:lnTo>
                    <a:lnTo>
                      <a:pt x="184" y="277"/>
                    </a:lnTo>
                    <a:lnTo>
                      <a:pt x="123" y="277"/>
                    </a:lnTo>
                    <a:lnTo>
                      <a:pt x="92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6" name="Freeform 72"/>
              <p:cNvSpPr>
                <a:spLocks/>
              </p:cNvSpPr>
              <p:nvPr/>
            </p:nvSpPr>
            <p:spPr bwMode="auto">
              <a:xfrm>
                <a:off x="42313" y="10467"/>
                <a:ext cx="599" cy="785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246" y="200"/>
                  </a:cxn>
                  <a:cxn ang="0">
                    <a:pos x="261" y="200"/>
                  </a:cxn>
                  <a:cxn ang="0">
                    <a:pos x="292" y="108"/>
                  </a:cxn>
                  <a:cxn ang="0">
                    <a:pos x="369" y="31"/>
                  </a:cxn>
                  <a:cxn ang="0">
                    <a:pos x="415" y="16"/>
                  </a:cxn>
                  <a:cxn ang="0">
                    <a:pos x="476" y="0"/>
                  </a:cxn>
                  <a:cxn ang="0">
                    <a:pos x="568" y="31"/>
                  </a:cxn>
                  <a:cxn ang="0">
                    <a:pos x="583" y="62"/>
                  </a:cxn>
                  <a:cxn ang="0">
                    <a:pos x="599" y="108"/>
                  </a:cxn>
                  <a:cxn ang="0">
                    <a:pos x="599" y="139"/>
                  </a:cxn>
                  <a:cxn ang="0">
                    <a:pos x="568" y="170"/>
                  </a:cxn>
                  <a:cxn ang="0">
                    <a:pos x="537" y="185"/>
                  </a:cxn>
                  <a:cxn ang="0">
                    <a:pos x="491" y="185"/>
                  </a:cxn>
                  <a:cxn ang="0">
                    <a:pos x="461" y="170"/>
                  </a:cxn>
                  <a:cxn ang="0">
                    <a:pos x="445" y="139"/>
                  </a:cxn>
                  <a:cxn ang="0">
                    <a:pos x="445" y="77"/>
                  </a:cxn>
                  <a:cxn ang="0">
                    <a:pos x="491" y="31"/>
                  </a:cxn>
                  <a:cxn ang="0">
                    <a:pos x="476" y="31"/>
                  </a:cxn>
                  <a:cxn ang="0">
                    <a:pos x="384" y="62"/>
                  </a:cxn>
                  <a:cxn ang="0">
                    <a:pos x="322" y="139"/>
                  </a:cxn>
                  <a:cxn ang="0">
                    <a:pos x="276" y="246"/>
                  </a:cxn>
                  <a:cxn ang="0">
                    <a:pos x="261" y="370"/>
                  </a:cxn>
                  <a:cxn ang="0">
                    <a:pos x="261" y="693"/>
                  </a:cxn>
                  <a:cxn ang="0">
                    <a:pos x="276" y="708"/>
                  </a:cxn>
                  <a:cxn ang="0">
                    <a:pos x="307" y="723"/>
                  </a:cxn>
                  <a:cxn ang="0">
                    <a:pos x="430" y="723"/>
                  </a:cxn>
                  <a:cxn ang="0">
                    <a:pos x="430" y="785"/>
                  </a:cxn>
                  <a:cxn ang="0">
                    <a:pos x="0" y="785"/>
                  </a:cxn>
                  <a:cxn ang="0">
                    <a:pos x="0" y="723"/>
                  </a:cxn>
                  <a:cxn ang="0">
                    <a:pos x="108" y="723"/>
                  </a:cxn>
                  <a:cxn ang="0">
                    <a:pos x="123" y="708"/>
                  </a:cxn>
                  <a:cxn ang="0">
                    <a:pos x="138" y="677"/>
                  </a:cxn>
                  <a:cxn ang="0">
                    <a:pos x="138" y="123"/>
                  </a:cxn>
                  <a:cxn ang="0">
                    <a:pos x="108" y="93"/>
                  </a:cxn>
                  <a:cxn ang="0">
                    <a:pos x="62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46" y="0"/>
                  </a:cxn>
                </a:cxnLst>
                <a:rect l="0" t="0" r="r" b="b"/>
                <a:pathLst>
                  <a:path w="599" h="785">
                    <a:moveTo>
                      <a:pt x="246" y="0"/>
                    </a:moveTo>
                    <a:lnTo>
                      <a:pt x="246" y="200"/>
                    </a:lnTo>
                    <a:lnTo>
                      <a:pt x="261" y="200"/>
                    </a:lnTo>
                    <a:lnTo>
                      <a:pt x="292" y="108"/>
                    </a:lnTo>
                    <a:lnTo>
                      <a:pt x="369" y="31"/>
                    </a:lnTo>
                    <a:lnTo>
                      <a:pt x="415" y="16"/>
                    </a:lnTo>
                    <a:lnTo>
                      <a:pt x="476" y="0"/>
                    </a:lnTo>
                    <a:lnTo>
                      <a:pt x="568" y="31"/>
                    </a:lnTo>
                    <a:lnTo>
                      <a:pt x="583" y="62"/>
                    </a:lnTo>
                    <a:lnTo>
                      <a:pt x="599" y="108"/>
                    </a:lnTo>
                    <a:lnTo>
                      <a:pt x="599" y="139"/>
                    </a:lnTo>
                    <a:lnTo>
                      <a:pt x="568" y="170"/>
                    </a:lnTo>
                    <a:lnTo>
                      <a:pt x="537" y="185"/>
                    </a:lnTo>
                    <a:lnTo>
                      <a:pt x="491" y="185"/>
                    </a:lnTo>
                    <a:lnTo>
                      <a:pt x="461" y="170"/>
                    </a:lnTo>
                    <a:lnTo>
                      <a:pt x="445" y="139"/>
                    </a:lnTo>
                    <a:lnTo>
                      <a:pt x="445" y="77"/>
                    </a:lnTo>
                    <a:lnTo>
                      <a:pt x="491" y="31"/>
                    </a:lnTo>
                    <a:lnTo>
                      <a:pt x="476" y="31"/>
                    </a:lnTo>
                    <a:lnTo>
                      <a:pt x="384" y="62"/>
                    </a:lnTo>
                    <a:lnTo>
                      <a:pt x="322" y="139"/>
                    </a:lnTo>
                    <a:lnTo>
                      <a:pt x="276" y="246"/>
                    </a:lnTo>
                    <a:lnTo>
                      <a:pt x="261" y="370"/>
                    </a:lnTo>
                    <a:lnTo>
                      <a:pt x="261" y="693"/>
                    </a:lnTo>
                    <a:lnTo>
                      <a:pt x="276" y="708"/>
                    </a:lnTo>
                    <a:lnTo>
                      <a:pt x="307" y="723"/>
                    </a:lnTo>
                    <a:lnTo>
                      <a:pt x="430" y="723"/>
                    </a:lnTo>
                    <a:lnTo>
                      <a:pt x="430" y="785"/>
                    </a:lnTo>
                    <a:lnTo>
                      <a:pt x="0" y="785"/>
                    </a:lnTo>
                    <a:lnTo>
                      <a:pt x="0" y="723"/>
                    </a:lnTo>
                    <a:lnTo>
                      <a:pt x="108" y="723"/>
                    </a:lnTo>
                    <a:lnTo>
                      <a:pt x="123" y="708"/>
                    </a:lnTo>
                    <a:lnTo>
                      <a:pt x="138" y="677"/>
                    </a:lnTo>
                    <a:lnTo>
                      <a:pt x="138" y="123"/>
                    </a:lnTo>
                    <a:lnTo>
                      <a:pt x="108" y="93"/>
                    </a:lnTo>
                    <a:lnTo>
                      <a:pt x="62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7" name="Freeform 73"/>
              <p:cNvSpPr>
                <a:spLocks noEditPoints="1"/>
              </p:cNvSpPr>
              <p:nvPr/>
            </p:nvSpPr>
            <p:spPr bwMode="auto">
              <a:xfrm>
                <a:off x="43034" y="10067"/>
                <a:ext cx="384" cy="1200"/>
              </a:xfrm>
              <a:custGeom>
                <a:avLst/>
                <a:gdLst/>
                <a:ahLst/>
                <a:cxnLst>
                  <a:cxn ang="0">
                    <a:pos x="246" y="416"/>
                  </a:cxn>
                  <a:cxn ang="0">
                    <a:pos x="261" y="1062"/>
                  </a:cxn>
                  <a:cxn ang="0">
                    <a:pos x="261" y="1108"/>
                  </a:cxn>
                  <a:cxn ang="0">
                    <a:pos x="292" y="1139"/>
                  </a:cxn>
                  <a:cxn ang="0">
                    <a:pos x="384" y="1139"/>
                  </a:cxn>
                  <a:cxn ang="0">
                    <a:pos x="384" y="1200"/>
                  </a:cxn>
                  <a:cxn ang="0">
                    <a:pos x="0" y="1200"/>
                  </a:cxn>
                  <a:cxn ang="0">
                    <a:pos x="0" y="1139"/>
                  </a:cxn>
                  <a:cxn ang="0">
                    <a:pos x="108" y="1139"/>
                  </a:cxn>
                  <a:cxn ang="0">
                    <a:pos x="123" y="1123"/>
                  </a:cxn>
                  <a:cxn ang="0">
                    <a:pos x="139" y="1093"/>
                  </a:cxn>
                  <a:cxn ang="0">
                    <a:pos x="139" y="539"/>
                  </a:cxn>
                  <a:cxn ang="0">
                    <a:pos x="108" y="508"/>
                  </a:cxn>
                  <a:cxn ang="0">
                    <a:pos x="62" y="493"/>
                  </a:cxn>
                  <a:cxn ang="0">
                    <a:pos x="0" y="493"/>
                  </a:cxn>
                  <a:cxn ang="0">
                    <a:pos x="0" y="431"/>
                  </a:cxn>
                  <a:cxn ang="0">
                    <a:pos x="246" y="416"/>
                  </a:cxn>
                  <a:cxn ang="0">
                    <a:pos x="169" y="0"/>
                  </a:cxn>
                  <a:cxn ang="0">
                    <a:pos x="200" y="0"/>
                  </a:cxn>
                  <a:cxn ang="0">
                    <a:pos x="231" y="16"/>
                  </a:cxn>
                  <a:cxn ang="0">
                    <a:pos x="246" y="46"/>
                  </a:cxn>
                  <a:cxn ang="0">
                    <a:pos x="261" y="93"/>
                  </a:cxn>
                  <a:cxn ang="0">
                    <a:pos x="246" y="139"/>
                  </a:cxn>
                  <a:cxn ang="0">
                    <a:pos x="200" y="185"/>
                  </a:cxn>
                  <a:cxn ang="0">
                    <a:pos x="169" y="185"/>
                  </a:cxn>
                  <a:cxn ang="0">
                    <a:pos x="108" y="154"/>
                  </a:cxn>
                  <a:cxn ang="0">
                    <a:pos x="77" y="93"/>
                  </a:cxn>
                  <a:cxn ang="0">
                    <a:pos x="77" y="62"/>
                  </a:cxn>
                  <a:cxn ang="0">
                    <a:pos x="123" y="16"/>
                  </a:cxn>
                  <a:cxn ang="0">
                    <a:pos x="169" y="0"/>
                  </a:cxn>
                </a:cxnLst>
                <a:rect l="0" t="0" r="r" b="b"/>
                <a:pathLst>
                  <a:path w="384" h="1200">
                    <a:moveTo>
                      <a:pt x="246" y="416"/>
                    </a:moveTo>
                    <a:lnTo>
                      <a:pt x="261" y="1062"/>
                    </a:lnTo>
                    <a:lnTo>
                      <a:pt x="261" y="1108"/>
                    </a:lnTo>
                    <a:lnTo>
                      <a:pt x="292" y="1139"/>
                    </a:lnTo>
                    <a:lnTo>
                      <a:pt x="384" y="1139"/>
                    </a:lnTo>
                    <a:lnTo>
                      <a:pt x="384" y="1200"/>
                    </a:lnTo>
                    <a:lnTo>
                      <a:pt x="0" y="1200"/>
                    </a:lnTo>
                    <a:lnTo>
                      <a:pt x="0" y="1139"/>
                    </a:lnTo>
                    <a:lnTo>
                      <a:pt x="108" y="1139"/>
                    </a:lnTo>
                    <a:lnTo>
                      <a:pt x="123" y="1123"/>
                    </a:lnTo>
                    <a:lnTo>
                      <a:pt x="139" y="1093"/>
                    </a:lnTo>
                    <a:lnTo>
                      <a:pt x="139" y="539"/>
                    </a:lnTo>
                    <a:lnTo>
                      <a:pt x="108" y="508"/>
                    </a:lnTo>
                    <a:lnTo>
                      <a:pt x="62" y="493"/>
                    </a:lnTo>
                    <a:lnTo>
                      <a:pt x="0" y="493"/>
                    </a:lnTo>
                    <a:lnTo>
                      <a:pt x="0" y="431"/>
                    </a:lnTo>
                    <a:lnTo>
                      <a:pt x="246" y="416"/>
                    </a:lnTo>
                    <a:close/>
                    <a:moveTo>
                      <a:pt x="169" y="0"/>
                    </a:moveTo>
                    <a:lnTo>
                      <a:pt x="200" y="0"/>
                    </a:lnTo>
                    <a:lnTo>
                      <a:pt x="231" y="16"/>
                    </a:lnTo>
                    <a:lnTo>
                      <a:pt x="246" y="46"/>
                    </a:lnTo>
                    <a:lnTo>
                      <a:pt x="261" y="93"/>
                    </a:lnTo>
                    <a:lnTo>
                      <a:pt x="246" y="139"/>
                    </a:lnTo>
                    <a:lnTo>
                      <a:pt x="200" y="185"/>
                    </a:lnTo>
                    <a:lnTo>
                      <a:pt x="169" y="185"/>
                    </a:lnTo>
                    <a:lnTo>
                      <a:pt x="108" y="154"/>
                    </a:lnTo>
                    <a:lnTo>
                      <a:pt x="77" y="93"/>
                    </a:lnTo>
                    <a:lnTo>
                      <a:pt x="77" y="62"/>
                    </a:lnTo>
                    <a:lnTo>
                      <a:pt x="123" y="16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8" name="Freeform 74"/>
              <p:cNvSpPr>
                <a:spLocks/>
              </p:cNvSpPr>
              <p:nvPr/>
            </p:nvSpPr>
            <p:spPr bwMode="auto">
              <a:xfrm>
                <a:off x="43387" y="10467"/>
                <a:ext cx="584" cy="831"/>
              </a:xfrm>
              <a:custGeom>
                <a:avLst/>
                <a:gdLst/>
                <a:ahLst/>
                <a:cxnLst>
                  <a:cxn ang="0">
                    <a:pos x="369" y="0"/>
                  </a:cxn>
                  <a:cxn ang="0">
                    <a:pos x="461" y="46"/>
                  </a:cxn>
                  <a:cxn ang="0">
                    <a:pos x="538" y="0"/>
                  </a:cxn>
                  <a:cxn ang="0">
                    <a:pos x="507" y="277"/>
                  </a:cxn>
                  <a:cxn ang="0">
                    <a:pos x="492" y="216"/>
                  </a:cxn>
                  <a:cxn ang="0">
                    <a:pos x="461" y="123"/>
                  </a:cxn>
                  <a:cxn ang="0">
                    <a:pos x="353" y="46"/>
                  </a:cxn>
                  <a:cxn ang="0">
                    <a:pos x="185" y="62"/>
                  </a:cxn>
                  <a:cxn ang="0">
                    <a:pos x="108" y="123"/>
                  </a:cxn>
                  <a:cxn ang="0">
                    <a:pos x="93" y="216"/>
                  </a:cxn>
                  <a:cxn ang="0">
                    <a:pos x="185" y="293"/>
                  </a:cxn>
                  <a:cxn ang="0">
                    <a:pos x="261" y="323"/>
                  </a:cxn>
                  <a:cxn ang="0">
                    <a:pos x="369" y="339"/>
                  </a:cxn>
                  <a:cxn ang="0">
                    <a:pos x="507" y="416"/>
                  </a:cxn>
                  <a:cxn ang="0">
                    <a:pos x="553" y="477"/>
                  </a:cxn>
                  <a:cxn ang="0">
                    <a:pos x="584" y="585"/>
                  </a:cxn>
                  <a:cxn ang="0">
                    <a:pos x="507" y="754"/>
                  </a:cxn>
                  <a:cxn ang="0">
                    <a:pos x="292" y="831"/>
                  </a:cxn>
                  <a:cxn ang="0">
                    <a:pos x="154" y="800"/>
                  </a:cxn>
                  <a:cxn ang="0">
                    <a:pos x="77" y="785"/>
                  </a:cxn>
                  <a:cxn ang="0">
                    <a:pos x="0" y="831"/>
                  </a:cxn>
                  <a:cxn ang="0">
                    <a:pos x="31" y="508"/>
                  </a:cxn>
                  <a:cxn ang="0">
                    <a:pos x="46" y="539"/>
                  </a:cxn>
                  <a:cxn ang="0">
                    <a:pos x="123" y="708"/>
                  </a:cxn>
                  <a:cxn ang="0">
                    <a:pos x="292" y="785"/>
                  </a:cxn>
                  <a:cxn ang="0">
                    <a:pos x="399" y="754"/>
                  </a:cxn>
                  <a:cxn ang="0">
                    <a:pos x="476" y="708"/>
                  </a:cxn>
                  <a:cxn ang="0">
                    <a:pos x="492" y="616"/>
                  </a:cxn>
                  <a:cxn ang="0">
                    <a:pos x="399" y="462"/>
                  </a:cxn>
                  <a:cxn ang="0">
                    <a:pos x="338" y="446"/>
                  </a:cxn>
                  <a:cxn ang="0">
                    <a:pos x="246" y="431"/>
                  </a:cxn>
                  <a:cxn ang="0">
                    <a:pos x="139" y="400"/>
                  </a:cxn>
                  <a:cxn ang="0">
                    <a:pos x="62" y="339"/>
                  </a:cxn>
                  <a:cxn ang="0">
                    <a:pos x="16" y="262"/>
                  </a:cxn>
                  <a:cxn ang="0">
                    <a:pos x="31" y="139"/>
                  </a:cxn>
                  <a:cxn ang="0">
                    <a:pos x="154" y="16"/>
                  </a:cxn>
                </a:cxnLst>
                <a:rect l="0" t="0" r="r" b="b"/>
                <a:pathLst>
                  <a:path w="584" h="831">
                    <a:moveTo>
                      <a:pt x="292" y="0"/>
                    </a:moveTo>
                    <a:lnTo>
                      <a:pt x="369" y="0"/>
                    </a:lnTo>
                    <a:lnTo>
                      <a:pt x="415" y="16"/>
                    </a:lnTo>
                    <a:lnTo>
                      <a:pt x="461" y="46"/>
                    </a:lnTo>
                    <a:lnTo>
                      <a:pt x="507" y="0"/>
                    </a:lnTo>
                    <a:lnTo>
                      <a:pt x="538" y="0"/>
                    </a:lnTo>
                    <a:lnTo>
                      <a:pt x="538" y="277"/>
                    </a:lnTo>
                    <a:lnTo>
                      <a:pt x="507" y="277"/>
                    </a:lnTo>
                    <a:lnTo>
                      <a:pt x="507" y="231"/>
                    </a:lnTo>
                    <a:lnTo>
                      <a:pt x="492" y="216"/>
                    </a:lnTo>
                    <a:lnTo>
                      <a:pt x="492" y="185"/>
                    </a:lnTo>
                    <a:lnTo>
                      <a:pt x="461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1" y="46"/>
                    </a:lnTo>
                    <a:lnTo>
                      <a:pt x="185" y="62"/>
                    </a:lnTo>
                    <a:lnTo>
                      <a:pt x="154" y="77"/>
                    </a:lnTo>
                    <a:lnTo>
                      <a:pt x="108" y="123"/>
                    </a:lnTo>
                    <a:lnTo>
                      <a:pt x="93" y="154"/>
                    </a:lnTo>
                    <a:lnTo>
                      <a:pt x="93" y="216"/>
                    </a:lnTo>
                    <a:lnTo>
                      <a:pt x="154" y="277"/>
                    </a:lnTo>
                    <a:lnTo>
                      <a:pt x="185" y="293"/>
                    </a:lnTo>
                    <a:lnTo>
                      <a:pt x="231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9" y="339"/>
                    </a:lnTo>
                    <a:lnTo>
                      <a:pt x="415" y="354"/>
                    </a:lnTo>
                    <a:lnTo>
                      <a:pt x="507" y="416"/>
                    </a:lnTo>
                    <a:lnTo>
                      <a:pt x="538" y="431"/>
                    </a:lnTo>
                    <a:lnTo>
                      <a:pt x="553" y="477"/>
                    </a:lnTo>
                    <a:lnTo>
                      <a:pt x="584" y="523"/>
                    </a:lnTo>
                    <a:lnTo>
                      <a:pt x="584" y="585"/>
                    </a:lnTo>
                    <a:lnTo>
                      <a:pt x="568" y="677"/>
                    </a:lnTo>
                    <a:lnTo>
                      <a:pt x="507" y="754"/>
                    </a:lnTo>
                    <a:lnTo>
                      <a:pt x="415" y="816"/>
                    </a:lnTo>
                    <a:lnTo>
                      <a:pt x="292" y="831"/>
                    </a:lnTo>
                    <a:lnTo>
                      <a:pt x="246" y="831"/>
                    </a:lnTo>
                    <a:lnTo>
                      <a:pt x="154" y="800"/>
                    </a:lnTo>
                    <a:lnTo>
                      <a:pt x="93" y="754"/>
                    </a:lnTo>
                    <a:lnTo>
                      <a:pt x="77" y="785"/>
                    </a:lnTo>
                    <a:lnTo>
                      <a:pt x="31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1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7" y="631"/>
                    </a:lnTo>
                    <a:lnTo>
                      <a:pt x="123" y="708"/>
                    </a:lnTo>
                    <a:lnTo>
                      <a:pt x="200" y="770"/>
                    </a:lnTo>
                    <a:lnTo>
                      <a:pt x="292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6" y="739"/>
                    </a:lnTo>
                    <a:lnTo>
                      <a:pt x="476" y="708"/>
                    </a:lnTo>
                    <a:lnTo>
                      <a:pt x="492" y="662"/>
                    </a:lnTo>
                    <a:lnTo>
                      <a:pt x="492" y="616"/>
                    </a:lnTo>
                    <a:lnTo>
                      <a:pt x="461" y="523"/>
                    </a:lnTo>
                    <a:lnTo>
                      <a:pt x="399" y="462"/>
                    </a:lnTo>
                    <a:lnTo>
                      <a:pt x="369" y="462"/>
                    </a:lnTo>
                    <a:lnTo>
                      <a:pt x="338" y="446"/>
                    </a:lnTo>
                    <a:lnTo>
                      <a:pt x="323" y="446"/>
                    </a:lnTo>
                    <a:lnTo>
                      <a:pt x="246" y="431"/>
                    </a:lnTo>
                    <a:lnTo>
                      <a:pt x="185" y="416"/>
                    </a:lnTo>
                    <a:lnTo>
                      <a:pt x="139" y="400"/>
                    </a:lnTo>
                    <a:lnTo>
                      <a:pt x="93" y="370"/>
                    </a:lnTo>
                    <a:lnTo>
                      <a:pt x="62" y="339"/>
                    </a:lnTo>
                    <a:lnTo>
                      <a:pt x="31" y="293"/>
                    </a:lnTo>
                    <a:lnTo>
                      <a:pt x="16" y="262"/>
                    </a:lnTo>
                    <a:lnTo>
                      <a:pt x="16" y="216"/>
                    </a:lnTo>
                    <a:lnTo>
                      <a:pt x="31" y="139"/>
                    </a:lnTo>
                    <a:lnTo>
                      <a:pt x="77" y="77"/>
                    </a:lnTo>
                    <a:lnTo>
                      <a:pt x="154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099" name="Freeform 75"/>
              <p:cNvSpPr>
                <a:spLocks noEditPoints="1"/>
              </p:cNvSpPr>
              <p:nvPr/>
            </p:nvSpPr>
            <p:spPr bwMode="auto">
              <a:xfrm>
                <a:off x="44093" y="10467"/>
                <a:ext cx="798" cy="816"/>
              </a:xfrm>
              <a:custGeom>
                <a:avLst/>
                <a:gdLst/>
                <a:ahLst/>
                <a:cxnLst>
                  <a:cxn ang="0">
                    <a:pos x="384" y="31"/>
                  </a:cxn>
                  <a:cxn ang="0">
                    <a:pos x="338" y="46"/>
                  </a:cxn>
                  <a:cxn ang="0">
                    <a:pos x="277" y="62"/>
                  </a:cxn>
                  <a:cxn ang="0">
                    <a:pos x="185" y="154"/>
                  </a:cxn>
                  <a:cxn ang="0">
                    <a:pos x="139" y="277"/>
                  </a:cxn>
                  <a:cxn ang="0">
                    <a:pos x="139" y="523"/>
                  </a:cxn>
                  <a:cxn ang="0">
                    <a:pos x="185" y="646"/>
                  </a:cxn>
                  <a:cxn ang="0">
                    <a:pos x="215" y="693"/>
                  </a:cxn>
                  <a:cxn ang="0">
                    <a:pos x="246" y="723"/>
                  </a:cxn>
                  <a:cxn ang="0">
                    <a:pos x="292" y="754"/>
                  </a:cxn>
                  <a:cxn ang="0">
                    <a:pos x="338" y="770"/>
                  </a:cxn>
                  <a:cxn ang="0">
                    <a:pos x="384" y="770"/>
                  </a:cxn>
                  <a:cxn ang="0">
                    <a:pos x="384" y="739"/>
                  </a:cxn>
                  <a:cxn ang="0">
                    <a:pos x="445" y="723"/>
                  </a:cxn>
                  <a:cxn ang="0">
                    <a:pos x="491" y="708"/>
                  </a:cxn>
                  <a:cxn ang="0">
                    <a:pos x="584" y="616"/>
                  </a:cxn>
                  <a:cxn ang="0">
                    <a:pos x="614" y="554"/>
                  </a:cxn>
                  <a:cxn ang="0">
                    <a:pos x="630" y="493"/>
                  </a:cxn>
                  <a:cxn ang="0">
                    <a:pos x="630" y="262"/>
                  </a:cxn>
                  <a:cxn ang="0">
                    <a:pos x="584" y="139"/>
                  </a:cxn>
                  <a:cxn ang="0">
                    <a:pos x="538" y="93"/>
                  </a:cxn>
                  <a:cxn ang="0">
                    <a:pos x="491" y="62"/>
                  </a:cxn>
                  <a:cxn ang="0">
                    <a:pos x="445" y="46"/>
                  </a:cxn>
                  <a:cxn ang="0">
                    <a:pos x="384" y="31"/>
                  </a:cxn>
                  <a:cxn ang="0">
                    <a:pos x="399" y="0"/>
                  </a:cxn>
                  <a:cxn ang="0">
                    <a:pos x="538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6"/>
                  </a:cxn>
                  <a:cxn ang="0">
                    <a:pos x="798" y="416"/>
                  </a:cxn>
                  <a:cxn ang="0">
                    <a:pos x="768" y="570"/>
                  </a:cxn>
                  <a:cxn ang="0">
                    <a:pos x="676" y="708"/>
                  </a:cxn>
                  <a:cxn ang="0">
                    <a:pos x="553" y="785"/>
                  </a:cxn>
                  <a:cxn ang="0">
                    <a:pos x="399" y="816"/>
                  </a:cxn>
                  <a:cxn ang="0">
                    <a:pos x="246" y="785"/>
                  </a:cxn>
                  <a:cxn ang="0">
                    <a:pos x="123" y="708"/>
                  </a:cxn>
                  <a:cxn ang="0">
                    <a:pos x="31" y="570"/>
                  </a:cxn>
                  <a:cxn ang="0">
                    <a:pos x="0" y="416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84" y="31"/>
                    </a:moveTo>
                    <a:lnTo>
                      <a:pt x="338" y="46"/>
                    </a:lnTo>
                    <a:lnTo>
                      <a:pt x="277" y="62"/>
                    </a:lnTo>
                    <a:lnTo>
                      <a:pt x="185" y="154"/>
                    </a:lnTo>
                    <a:lnTo>
                      <a:pt x="139" y="277"/>
                    </a:lnTo>
                    <a:lnTo>
                      <a:pt x="139" y="523"/>
                    </a:lnTo>
                    <a:lnTo>
                      <a:pt x="185" y="646"/>
                    </a:lnTo>
                    <a:lnTo>
                      <a:pt x="215" y="693"/>
                    </a:lnTo>
                    <a:lnTo>
                      <a:pt x="246" y="723"/>
                    </a:lnTo>
                    <a:lnTo>
                      <a:pt x="292" y="754"/>
                    </a:lnTo>
                    <a:lnTo>
                      <a:pt x="338" y="770"/>
                    </a:lnTo>
                    <a:lnTo>
                      <a:pt x="384" y="770"/>
                    </a:lnTo>
                    <a:lnTo>
                      <a:pt x="384" y="739"/>
                    </a:lnTo>
                    <a:lnTo>
                      <a:pt x="445" y="723"/>
                    </a:lnTo>
                    <a:lnTo>
                      <a:pt x="491" y="708"/>
                    </a:lnTo>
                    <a:lnTo>
                      <a:pt x="584" y="616"/>
                    </a:lnTo>
                    <a:lnTo>
                      <a:pt x="614" y="554"/>
                    </a:lnTo>
                    <a:lnTo>
                      <a:pt x="630" y="493"/>
                    </a:lnTo>
                    <a:lnTo>
                      <a:pt x="630" y="262"/>
                    </a:lnTo>
                    <a:lnTo>
                      <a:pt x="584" y="139"/>
                    </a:lnTo>
                    <a:lnTo>
                      <a:pt x="538" y="93"/>
                    </a:lnTo>
                    <a:lnTo>
                      <a:pt x="491" y="62"/>
                    </a:lnTo>
                    <a:lnTo>
                      <a:pt x="445" y="46"/>
                    </a:lnTo>
                    <a:lnTo>
                      <a:pt x="384" y="31"/>
                    </a:lnTo>
                    <a:close/>
                    <a:moveTo>
                      <a:pt x="399" y="0"/>
                    </a:moveTo>
                    <a:lnTo>
                      <a:pt x="538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6"/>
                    </a:lnTo>
                    <a:lnTo>
                      <a:pt x="798" y="416"/>
                    </a:lnTo>
                    <a:lnTo>
                      <a:pt x="768" y="570"/>
                    </a:lnTo>
                    <a:lnTo>
                      <a:pt x="676" y="708"/>
                    </a:lnTo>
                    <a:lnTo>
                      <a:pt x="553" y="785"/>
                    </a:lnTo>
                    <a:lnTo>
                      <a:pt x="399" y="816"/>
                    </a:lnTo>
                    <a:lnTo>
                      <a:pt x="246" y="785"/>
                    </a:lnTo>
                    <a:lnTo>
                      <a:pt x="123" y="708"/>
                    </a:lnTo>
                    <a:lnTo>
                      <a:pt x="31" y="570"/>
                    </a:lnTo>
                    <a:lnTo>
                      <a:pt x="0" y="416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0" name="Freeform 76"/>
              <p:cNvSpPr>
                <a:spLocks/>
              </p:cNvSpPr>
              <p:nvPr/>
            </p:nvSpPr>
            <p:spPr bwMode="auto">
              <a:xfrm>
                <a:off x="44984" y="10498"/>
                <a:ext cx="905" cy="785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260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5" y="62"/>
                  </a:cxn>
                  <a:cxn ang="0">
                    <a:pos x="751" y="139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3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3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92"/>
                  </a:cxn>
                  <a:cxn ang="0">
                    <a:pos x="276" y="185"/>
                  </a:cxn>
                  <a:cxn ang="0">
                    <a:pos x="260" y="308"/>
                  </a:cxn>
                  <a:cxn ang="0">
                    <a:pos x="260" y="662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2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0" y="0"/>
                  </a:cxn>
                </a:cxnLst>
                <a:rect l="0" t="0" r="r" b="b"/>
                <a:pathLst>
                  <a:path w="905" h="785">
                    <a:moveTo>
                      <a:pt x="260" y="0"/>
                    </a:moveTo>
                    <a:lnTo>
                      <a:pt x="260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5" y="62"/>
                    </a:lnTo>
                    <a:lnTo>
                      <a:pt x="751" y="139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3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3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92"/>
                    </a:lnTo>
                    <a:lnTo>
                      <a:pt x="276" y="185"/>
                    </a:lnTo>
                    <a:lnTo>
                      <a:pt x="260" y="308"/>
                    </a:lnTo>
                    <a:lnTo>
                      <a:pt x="260" y="662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2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1" name="Rectangle 77"/>
              <p:cNvSpPr>
                <a:spLocks noChangeArrowheads="1"/>
              </p:cNvSpPr>
              <p:nvPr/>
            </p:nvSpPr>
            <p:spPr bwMode="auto">
              <a:xfrm>
                <a:off x="46012" y="10821"/>
                <a:ext cx="475" cy="10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2" name="Freeform 78"/>
              <p:cNvSpPr>
                <a:spLocks noEditPoints="1"/>
              </p:cNvSpPr>
              <p:nvPr/>
            </p:nvSpPr>
            <p:spPr bwMode="auto">
              <a:xfrm>
                <a:off x="46564" y="10021"/>
                <a:ext cx="875" cy="1246"/>
              </a:xfrm>
              <a:custGeom>
                <a:avLst/>
                <a:gdLst/>
                <a:ahLst/>
                <a:cxnLst>
                  <a:cxn ang="0">
                    <a:pos x="476" y="492"/>
                  </a:cxn>
                  <a:cxn ang="0">
                    <a:pos x="384" y="523"/>
                  </a:cxn>
                  <a:cxn ang="0">
                    <a:pos x="338" y="554"/>
                  </a:cxn>
                  <a:cxn ang="0">
                    <a:pos x="276" y="616"/>
                  </a:cxn>
                  <a:cxn ang="0">
                    <a:pos x="276" y="1031"/>
                  </a:cxn>
                  <a:cxn ang="0">
                    <a:pos x="261" y="1016"/>
                  </a:cxn>
                  <a:cxn ang="0">
                    <a:pos x="261" y="1046"/>
                  </a:cxn>
                  <a:cxn ang="0">
                    <a:pos x="276" y="1077"/>
                  </a:cxn>
                  <a:cxn ang="0">
                    <a:pos x="292" y="1092"/>
                  </a:cxn>
                  <a:cxn ang="0">
                    <a:pos x="322" y="1139"/>
                  </a:cxn>
                  <a:cxn ang="0">
                    <a:pos x="369" y="1169"/>
                  </a:cxn>
                  <a:cxn ang="0">
                    <a:pos x="415" y="1185"/>
                  </a:cxn>
                  <a:cxn ang="0">
                    <a:pos x="476" y="1200"/>
                  </a:cxn>
                  <a:cxn ang="0">
                    <a:pos x="599" y="1169"/>
                  </a:cxn>
                  <a:cxn ang="0">
                    <a:pos x="645" y="1139"/>
                  </a:cxn>
                  <a:cxn ang="0">
                    <a:pos x="675" y="1092"/>
                  </a:cxn>
                  <a:cxn ang="0">
                    <a:pos x="722" y="1016"/>
                  </a:cxn>
                  <a:cxn ang="0">
                    <a:pos x="737" y="923"/>
                  </a:cxn>
                  <a:cxn ang="0">
                    <a:pos x="737" y="723"/>
                  </a:cxn>
                  <a:cxn ang="0">
                    <a:pos x="691" y="600"/>
                  </a:cxn>
                  <a:cxn ang="0">
                    <a:pos x="660" y="554"/>
                  </a:cxn>
                  <a:cxn ang="0">
                    <a:pos x="614" y="523"/>
                  </a:cxn>
                  <a:cxn ang="0">
                    <a:pos x="568" y="508"/>
                  </a:cxn>
                  <a:cxn ang="0">
                    <a:pos x="507" y="492"/>
                  </a:cxn>
                  <a:cxn ang="0">
                    <a:pos x="476" y="492"/>
                  </a:cxn>
                  <a:cxn ang="0">
                    <a:pos x="261" y="0"/>
                  </a:cxn>
                  <a:cxn ang="0">
                    <a:pos x="261" y="554"/>
                  </a:cxn>
                  <a:cxn ang="0">
                    <a:pos x="307" y="508"/>
                  </a:cxn>
                  <a:cxn ang="0">
                    <a:pos x="384" y="462"/>
                  </a:cxn>
                  <a:cxn ang="0">
                    <a:pos x="507" y="446"/>
                  </a:cxn>
                  <a:cxn ang="0">
                    <a:pos x="645" y="477"/>
                  </a:cxn>
                  <a:cxn ang="0">
                    <a:pos x="768" y="554"/>
                  </a:cxn>
                  <a:cxn ang="0">
                    <a:pos x="844" y="692"/>
                  </a:cxn>
                  <a:cxn ang="0">
                    <a:pos x="875" y="846"/>
                  </a:cxn>
                  <a:cxn ang="0">
                    <a:pos x="844" y="1000"/>
                  </a:cxn>
                  <a:cxn ang="0">
                    <a:pos x="752" y="1139"/>
                  </a:cxn>
                  <a:cxn ang="0">
                    <a:pos x="629" y="1216"/>
                  </a:cxn>
                  <a:cxn ang="0">
                    <a:pos x="476" y="1246"/>
                  </a:cxn>
                  <a:cxn ang="0">
                    <a:pos x="353" y="1216"/>
                  </a:cxn>
                  <a:cxn ang="0">
                    <a:pos x="307" y="1185"/>
                  </a:cxn>
                  <a:cxn ang="0">
                    <a:pos x="246" y="1123"/>
                  </a:cxn>
                  <a:cxn ang="0">
                    <a:pos x="215" y="1169"/>
                  </a:cxn>
                  <a:cxn ang="0">
                    <a:pos x="184" y="1231"/>
                  </a:cxn>
                  <a:cxn ang="0">
                    <a:pos x="138" y="1231"/>
                  </a:cxn>
                  <a:cxn ang="0">
                    <a:pos x="138" y="123"/>
                  </a:cxn>
                  <a:cxn ang="0">
                    <a:pos x="108" y="92"/>
                  </a:cxn>
                  <a:cxn ang="0">
                    <a:pos x="62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875" h="1246">
                    <a:moveTo>
                      <a:pt x="476" y="492"/>
                    </a:moveTo>
                    <a:lnTo>
                      <a:pt x="384" y="523"/>
                    </a:lnTo>
                    <a:lnTo>
                      <a:pt x="338" y="554"/>
                    </a:lnTo>
                    <a:lnTo>
                      <a:pt x="276" y="616"/>
                    </a:lnTo>
                    <a:lnTo>
                      <a:pt x="276" y="1031"/>
                    </a:lnTo>
                    <a:lnTo>
                      <a:pt x="261" y="1016"/>
                    </a:lnTo>
                    <a:lnTo>
                      <a:pt x="261" y="1046"/>
                    </a:lnTo>
                    <a:lnTo>
                      <a:pt x="276" y="1077"/>
                    </a:lnTo>
                    <a:lnTo>
                      <a:pt x="292" y="1092"/>
                    </a:lnTo>
                    <a:lnTo>
                      <a:pt x="322" y="1139"/>
                    </a:lnTo>
                    <a:lnTo>
                      <a:pt x="369" y="1169"/>
                    </a:lnTo>
                    <a:lnTo>
                      <a:pt x="415" y="1185"/>
                    </a:lnTo>
                    <a:lnTo>
                      <a:pt x="476" y="1200"/>
                    </a:lnTo>
                    <a:lnTo>
                      <a:pt x="599" y="1169"/>
                    </a:lnTo>
                    <a:lnTo>
                      <a:pt x="645" y="1139"/>
                    </a:lnTo>
                    <a:lnTo>
                      <a:pt x="675" y="1092"/>
                    </a:lnTo>
                    <a:lnTo>
                      <a:pt x="722" y="1016"/>
                    </a:lnTo>
                    <a:lnTo>
                      <a:pt x="737" y="923"/>
                    </a:lnTo>
                    <a:lnTo>
                      <a:pt x="737" y="723"/>
                    </a:lnTo>
                    <a:lnTo>
                      <a:pt x="691" y="600"/>
                    </a:lnTo>
                    <a:lnTo>
                      <a:pt x="660" y="554"/>
                    </a:lnTo>
                    <a:lnTo>
                      <a:pt x="614" y="523"/>
                    </a:lnTo>
                    <a:lnTo>
                      <a:pt x="568" y="508"/>
                    </a:lnTo>
                    <a:lnTo>
                      <a:pt x="507" y="492"/>
                    </a:lnTo>
                    <a:lnTo>
                      <a:pt x="476" y="492"/>
                    </a:lnTo>
                    <a:close/>
                    <a:moveTo>
                      <a:pt x="261" y="0"/>
                    </a:moveTo>
                    <a:lnTo>
                      <a:pt x="261" y="554"/>
                    </a:lnTo>
                    <a:lnTo>
                      <a:pt x="307" y="508"/>
                    </a:lnTo>
                    <a:lnTo>
                      <a:pt x="384" y="462"/>
                    </a:lnTo>
                    <a:lnTo>
                      <a:pt x="507" y="446"/>
                    </a:lnTo>
                    <a:lnTo>
                      <a:pt x="645" y="477"/>
                    </a:lnTo>
                    <a:lnTo>
                      <a:pt x="768" y="554"/>
                    </a:lnTo>
                    <a:lnTo>
                      <a:pt x="844" y="692"/>
                    </a:lnTo>
                    <a:lnTo>
                      <a:pt x="875" y="846"/>
                    </a:lnTo>
                    <a:lnTo>
                      <a:pt x="844" y="1000"/>
                    </a:lnTo>
                    <a:lnTo>
                      <a:pt x="752" y="1139"/>
                    </a:lnTo>
                    <a:lnTo>
                      <a:pt x="629" y="1216"/>
                    </a:lnTo>
                    <a:lnTo>
                      <a:pt x="476" y="1246"/>
                    </a:lnTo>
                    <a:lnTo>
                      <a:pt x="353" y="1216"/>
                    </a:lnTo>
                    <a:lnTo>
                      <a:pt x="307" y="1185"/>
                    </a:lnTo>
                    <a:lnTo>
                      <a:pt x="246" y="1123"/>
                    </a:lnTo>
                    <a:lnTo>
                      <a:pt x="215" y="1169"/>
                    </a:lnTo>
                    <a:lnTo>
                      <a:pt x="184" y="1231"/>
                    </a:lnTo>
                    <a:lnTo>
                      <a:pt x="138" y="1231"/>
                    </a:lnTo>
                    <a:lnTo>
                      <a:pt x="138" y="123"/>
                    </a:lnTo>
                    <a:lnTo>
                      <a:pt x="108" y="92"/>
                    </a:lnTo>
                    <a:lnTo>
                      <a:pt x="62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3" name="Freeform 79"/>
              <p:cNvSpPr>
                <a:spLocks noEditPoints="1"/>
              </p:cNvSpPr>
              <p:nvPr/>
            </p:nvSpPr>
            <p:spPr bwMode="auto">
              <a:xfrm>
                <a:off x="47638" y="10452"/>
                <a:ext cx="814" cy="815"/>
              </a:xfrm>
              <a:custGeom>
                <a:avLst/>
                <a:gdLst/>
                <a:ahLst/>
                <a:cxnLst>
                  <a:cxn ang="0">
                    <a:pos x="522" y="661"/>
                  </a:cxn>
                  <a:cxn ang="0">
                    <a:pos x="476" y="738"/>
                  </a:cxn>
                  <a:cxn ang="0">
                    <a:pos x="415" y="785"/>
                  </a:cxn>
                  <a:cxn ang="0">
                    <a:pos x="338" y="800"/>
                  </a:cxn>
                  <a:cxn ang="0">
                    <a:pos x="446" y="754"/>
                  </a:cxn>
                  <a:cxn ang="0">
                    <a:pos x="338" y="0"/>
                  </a:cxn>
                  <a:cxn ang="0">
                    <a:pos x="584" y="92"/>
                  </a:cxn>
                  <a:cxn ang="0">
                    <a:pos x="645" y="200"/>
                  </a:cxn>
                  <a:cxn ang="0">
                    <a:pos x="660" y="708"/>
                  </a:cxn>
                  <a:cxn ang="0">
                    <a:pos x="676" y="754"/>
                  </a:cxn>
                  <a:cxn ang="0">
                    <a:pos x="752" y="723"/>
                  </a:cxn>
                  <a:cxn ang="0">
                    <a:pos x="768" y="554"/>
                  </a:cxn>
                  <a:cxn ang="0">
                    <a:pos x="814" y="692"/>
                  </a:cxn>
                  <a:cxn ang="0">
                    <a:pos x="737" y="800"/>
                  </a:cxn>
                  <a:cxn ang="0">
                    <a:pos x="691" y="815"/>
                  </a:cxn>
                  <a:cxn ang="0">
                    <a:pos x="614" y="800"/>
                  </a:cxn>
                  <a:cxn ang="0">
                    <a:pos x="538" y="677"/>
                  </a:cxn>
                  <a:cxn ang="0">
                    <a:pos x="538" y="631"/>
                  </a:cxn>
                  <a:cxn ang="0">
                    <a:pos x="553" y="385"/>
                  </a:cxn>
                  <a:cxn ang="0">
                    <a:pos x="399" y="415"/>
                  </a:cxn>
                  <a:cxn ang="0">
                    <a:pos x="231" y="523"/>
                  </a:cxn>
                  <a:cxn ang="0">
                    <a:pos x="185" y="646"/>
                  </a:cxn>
                  <a:cxn ang="0">
                    <a:pos x="215" y="738"/>
                  </a:cxn>
                  <a:cxn ang="0">
                    <a:pos x="292" y="800"/>
                  </a:cxn>
                  <a:cxn ang="0">
                    <a:pos x="277" y="815"/>
                  </a:cxn>
                  <a:cxn ang="0">
                    <a:pos x="93" y="769"/>
                  </a:cxn>
                  <a:cxn ang="0">
                    <a:pos x="0" y="631"/>
                  </a:cxn>
                  <a:cxn ang="0">
                    <a:pos x="62" y="492"/>
                  </a:cxn>
                  <a:cxn ang="0">
                    <a:pos x="185" y="400"/>
                  </a:cxn>
                  <a:cxn ang="0">
                    <a:pos x="507" y="338"/>
                  </a:cxn>
                  <a:cxn ang="0">
                    <a:pos x="492" y="154"/>
                  </a:cxn>
                  <a:cxn ang="0">
                    <a:pos x="430" y="77"/>
                  </a:cxn>
                  <a:cxn ang="0">
                    <a:pos x="292" y="46"/>
                  </a:cxn>
                  <a:cxn ang="0">
                    <a:pos x="215" y="77"/>
                  </a:cxn>
                  <a:cxn ang="0">
                    <a:pos x="139" y="123"/>
                  </a:cxn>
                  <a:cxn ang="0">
                    <a:pos x="200" y="138"/>
                  </a:cxn>
                  <a:cxn ang="0">
                    <a:pos x="231" y="185"/>
                  </a:cxn>
                  <a:cxn ang="0">
                    <a:pos x="215" y="261"/>
                  </a:cxn>
                  <a:cxn ang="0">
                    <a:pos x="123" y="277"/>
                  </a:cxn>
                  <a:cxn ang="0">
                    <a:pos x="77" y="231"/>
                  </a:cxn>
                  <a:cxn ang="0">
                    <a:pos x="108" y="92"/>
                  </a:cxn>
                  <a:cxn ang="0">
                    <a:pos x="338" y="0"/>
                  </a:cxn>
                </a:cxnLst>
                <a:rect l="0" t="0" r="r" b="b"/>
                <a:pathLst>
                  <a:path w="814" h="815">
                    <a:moveTo>
                      <a:pt x="507" y="661"/>
                    </a:moveTo>
                    <a:lnTo>
                      <a:pt x="522" y="661"/>
                    </a:lnTo>
                    <a:lnTo>
                      <a:pt x="507" y="692"/>
                    </a:lnTo>
                    <a:lnTo>
                      <a:pt x="476" y="738"/>
                    </a:lnTo>
                    <a:lnTo>
                      <a:pt x="446" y="769"/>
                    </a:lnTo>
                    <a:lnTo>
                      <a:pt x="415" y="785"/>
                    </a:lnTo>
                    <a:lnTo>
                      <a:pt x="369" y="800"/>
                    </a:lnTo>
                    <a:lnTo>
                      <a:pt x="338" y="800"/>
                    </a:lnTo>
                    <a:lnTo>
                      <a:pt x="399" y="785"/>
                    </a:lnTo>
                    <a:lnTo>
                      <a:pt x="446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1" y="15"/>
                    </a:lnTo>
                    <a:lnTo>
                      <a:pt x="584" y="92"/>
                    </a:lnTo>
                    <a:lnTo>
                      <a:pt x="614" y="154"/>
                    </a:lnTo>
                    <a:lnTo>
                      <a:pt x="645" y="200"/>
                    </a:lnTo>
                    <a:lnTo>
                      <a:pt x="645" y="692"/>
                    </a:lnTo>
                    <a:lnTo>
                      <a:pt x="660" y="708"/>
                    </a:lnTo>
                    <a:lnTo>
                      <a:pt x="660" y="738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3"/>
                    </a:lnTo>
                    <a:lnTo>
                      <a:pt x="768" y="692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2"/>
                    </a:lnTo>
                    <a:lnTo>
                      <a:pt x="799" y="738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5"/>
                    </a:lnTo>
                    <a:lnTo>
                      <a:pt x="676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8" y="677"/>
                    </a:lnTo>
                    <a:lnTo>
                      <a:pt x="522" y="661"/>
                    </a:lnTo>
                    <a:lnTo>
                      <a:pt x="538" y="631"/>
                    </a:lnTo>
                    <a:lnTo>
                      <a:pt x="538" y="385"/>
                    </a:lnTo>
                    <a:lnTo>
                      <a:pt x="553" y="385"/>
                    </a:lnTo>
                    <a:lnTo>
                      <a:pt x="538" y="385"/>
                    </a:lnTo>
                    <a:lnTo>
                      <a:pt x="399" y="415"/>
                    </a:lnTo>
                    <a:lnTo>
                      <a:pt x="292" y="461"/>
                    </a:lnTo>
                    <a:lnTo>
                      <a:pt x="231" y="523"/>
                    </a:lnTo>
                    <a:lnTo>
                      <a:pt x="200" y="585"/>
                    </a:lnTo>
                    <a:lnTo>
                      <a:pt x="185" y="646"/>
                    </a:lnTo>
                    <a:lnTo>
                      <a:pt x="185" y="692"/>
                    </a:lnTo>
                    <a:lnTo>
                      <a:pt x="215" y="738"/>
                    </a:lnTo>
                    <a:lnTo>
                      <a:pt x="246" y="769"/>
                    </a:lnTo>
                    <a:lnTo>
                      <a:pt x="292" y="800"/>
                    </a:lnTo>
                    <a:lnTo>
                      <a:pt x="338" y="800"/>
                    </a:lnTo>
                    <a:lnTo>
                      <a:pt x="277" y="815"/>
                    </a:lnTo>
                    <a:lnTo>
                      <a:pt x="185" y="800"/>
                    </a:lnTo>
                    <a:lnTo>
                      <a:pt x="93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2" y="492"/>
                    </a:lnTo>
                    <a:lnTo>
                      <a:pt x="108" y="446"/>
                    </a:lnTo>
                    <a:lnTo>
                      <a:pt x="185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2" y="154"/>
                    </a:lnTo>
                    <a:lnTo>
                      <a:pt x="461" y="108"/>
                    </a:lnTo>
                    <a:lnTo>
                      <a:pt x="430" y="77"/>
                    </a:lnTo>
                    <a:lnTo>
                      <a:pt x="369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9" y="123"/>
                    </a:lnTo>
                    <a:lnTo>
                      <a:pt x="185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1" y="185"/>
                    </a:lnTo>
                    <a:lnTo>
                      <a:pt x="231" y="231"/>
                    </a:lnTo>
                    <a:lnTo>
                      <a:pt x="215" y="261"/>
                    </a:lnTo>
                    <a:lnTo>
                      <a:pt x="185" y="277"/>
                    </a:lnTo>
                    <a:lnTo>
                      <a:pt x="123" y="277"/>
                    </a:lnTo>
                    <a:lnTo>
                      <a:pt x="93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4" name="Freeform 80"/>
              <p:cNvSpPr>
                <a:spLocks/>
              </p:cNvSpPr>
              <p:nvPr/>
            </p:nvSpPr>
            <p:spPr bwMode="auto">
              <a:xfrm>
                <a:off x="48544" y="10467"/>
                <a:ext cx="583" cy="831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7"/>
                  </a:cxn>
                  <a:cxn ang="0">
                    <a:pos x="491" y="216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2"/>
                  </a:cxn>
                  <a:cxn ang="0">
                    <a:pos x="107" y="123"/>
                  </a:cxn>
                  <a:cxn ang="0">
                    <a:pos x="92" y="216"/>
                  </a:cxn>
                  <a:cxn ang="0">
                    <a:pos x="184" y="293"/>
                  </a:cxn>
                  <a:cxn ang="0">
                    <a:pos x="261" y="323"/>
                  </a:cxn>
                  <a:cxn ang="0">
                    <a:pos x="368" y="339"/>
                  </a:cxn>
                  <a:cxn ang="0">
                    <a:pos x="506" y="416"/>
                  </a:cxn>
                  <a:cxn ang="0">
                    <a:pos x="552" y="477"/>
                  </a:cxn>
                  <a:cxn ang="0">
                    <a:pos x="583" y="585"/>
                  </a:cxn>
                  <a:cxn ang="0">
                    <a:pos x="506" y="754"/>
                  </a:cxn>
                  <a:cxn ang="0">
                    <a:pos x="292" y="831"/>
                  </a:cxn>
                  <a:cxn ang="0">
                    <a:pos x="153" y="800"/>
                  </a:cxn>
                  <a:cxn ang="0">
                    <a:pos x="77" y="785"/>
                  </a:cxn>
                  <a:cxn ang="0">
                    <a:pos x="0" y="831"/>
                  </a:cxn>
                  <a:cxn ang="0">
                    <a:pos x="31" y="508"/>
                  </a:cxn>
                  <a:cxn ang="0">
                    <a:pos x="46" y="539"/>
                  </a:cxn>
                  <a:cxn ang="0">
                    <a:pos x="123" y="708"/>
                  </a:cxn>
                  <a:cxn ang="0">
                    <a:pos x="292" y="785"/>
                  </a:cxn>
                  <a:cxn ang="0">
                    <a:pos x="399" y="754"/>
                  </a:cxn>
                  <a:cxn ang="0">
                    <a:pos x="476" y="708"/>
                  </a:cxn>
                  <a:cxn ang="0">
                    <a:pos x="491" y="616"/>
                  </a:cxn>
                  <a:cxn ang="0">
                    <a:pos x="399" y="462"/>
                  </a:cxn>
                  <a:cxn ang="0">
                    <a:pos x="338" y="446"/>
                  </a:cxn>
                  <a:cxn ang="0">
                    <a:pos x="245" y="431"/>
                  </a:cxn>
                  <a:cxn ang="0">
                    <a:pos x="138" y="400"/>
                  </a:cxn>
                  <a:cxn ang="0">
                    <a:pos x="61" y="339"/>
                  </a:cxn>
                  <a:cxn ang="0">
                    <a:pos x="15" y="262"/>
                  </a:cxn>
                  <a:cxn ang="0">
                    <a:pos x="31" y="139"/>
                  </a:cxn>
                  <a:cxn ang="0">
                    <a:pos x="153" y="16"/>
                  </a:cxn>
                </a:cxnLst>
                <a:rect l="0" t="0" r="r" b="b"/>
                <a:pathLst>
                  <a:path w="583" h="831">
                    <a:moveTo>
                      <a:pt x="292" y="0"/>
                    </a:moveTo>
                    <a:lnTo>
                      <a:pt x="368" y="0"/>
                    </a:lnTo>
                    <a:lnTo>
                      <a:pt x="414" y="16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506" y="231"/>
                    </a:lnTo>
                    <a:lnTo>
                      <a:pt x="491" y="216"/>
                    </a:lnTo>
                    <a:lnTo>
                      <a:pt x="491" y="185"/>
                    </a:lnTo>
                    <a:lnTo>
                      <a:pt x="460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2"/>
                    </a:lnTo>
                    <a:lnTo>
                      <a:pt x="153" y="77"/>
                    </a:lnTo>
                    <a:lnTo>
                      <a:pt x="107" y="123"/>
                    </a:lnTo>
                    <a:lnTo>
                      <a:pt x="92" y="154"/>
                    </a:lnTo>
                    <a:lnTo>
                      <a:pt x="92" y="216"/>
                    </a:lnTo>
                    <a:lnTo>
                      <a:pt x="153" y="277"/>
                    </a:lnTo>
                    <a:lnTo>
                      <a:pt x="184" y="293"/>
                    </a:lnTo>
                    <a:lnTo>
                      <a:pt x="230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9"/>
                    </a:lnTo>
                    <a:lnTo>
                      <a:pt x="414" y="354"/>
                    </a:lnTo>
                    <a:lnTo>
                      <a:pt x="506" y="416"/>
                    </a:lnTo>
                    <a:lnTo>
                      <a:pt x="537" y="431"/>
                    </a:lnTo>
                    <a:lnTo>
                      <a:pt x="552" y="477"/>
                    </a:lnTo>
                    <a:lnTo>
                      <a:pt x="583" y="523"/>
                    </a:lnTo>
                    <a:lnTo>
                      <a:pt x="583" y="585"/>
                    </a:lnTo>
                    <a:lnTo>
                      <a:pt x="568" y="677"/>
                    </a:lnTo>
                    <a:lnTo>
                      <a:pt x="506" y="754"/>
                    </a:lnTo>
                    <a:lnTo>
                      <a:pt x="414" y="816"/>
                    </a:lnTo>
                    <a:lnTo>
                      <a:pt x="292" y="831"/>
                    </a:lnTo>
                    <a:lnTo>
                      <a:pt x="245" y="831"/>
                    </a:lnTo>
                    <a:lnTo>
                      <a:pt x="153" y="800"/>
                    </a:lnTo>
                    <a:lnTo>
                      <a:pt x="92" y="754"/>
                    </a:lnTo>
                    <a:lnTo>
                      <a:pt x="77" y="785"/>
                    </a:lnTo>
                    <a:lnTo>
                      <a:pt x="31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1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7" y="631"/>
                    </a:lnTo>
                    <a:lnTo>
                      <a:pt x="123" y="708"/>
                    </a:lnTo>
                    <a:lnTo>
                      <a:pt x="199" y="770"/>
                    </a:lnTo>
                    <a:lnTo>
                      <a:pt x="292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5" y="739"/>
                    </a:lnTo>
                    <a:lnTo>
                      <a:pt x="476" y="708"/>
                    </a:lnTo>
                    <a:lnTo>
                      <a:pt x="491" y="662"/>
                    </a:lnTo>
                    <a:lnTo>
                      <a:pt x="491" y="616"/>
                    </a:lnTo>
                    <a:lnTo>
                      <a:pt x="460" y="523"/>
                    </a:lnTo>
                    <a:lnTo>
                      <a:pt x="399" y="462"/>
                    </a:lnTo>
                    <a:lnTo>
                      <a:pt x="368" y="462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5" y="431"/>
                    </a:lnTo>
                    <a:lnTo>
                      <a:pt x="184" y="416"/>
                    </a:lnTo>
                    <a:lnTo>
                      <a:pt x="138" y="400"/>
                    </a:lnTo>
                    <a:lnTo>
                      <a:pt x="92" y="370"/>
                    </a:lnTo>
                    <a:lnTo>
                      <a:pt x="61" y="339"/>
                    </a:lnTo>
                    <a:lnTo>
                      <a:pt x="31" y="293"/>
                    </a:lnTo>
                    <a:lnTo>
                      <a:pt x="15" y="262"/>
                    </a:lnTo>
                    <a:lnTo>
                      <a:pt x="15" y="216"/>
                    </a:lnTo>
                    <a:lnTo>
                      <a:pt x="31" y="139"/>
                    </a:lnTo>
                    <a:lnTo>
                      <a:pt x="77" y="77"/>
                    </a:lnTo>
                    <a:lnTo>
                      <a:pt x="153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5" name="Freeform 81"/>
              <p:cNvSpPr>
                <a:spLocks noEditPoints="1"/>
              </p:cNvSpPr>
              <p:nvPr/>
            </p:nvSpPr>
            <p:spPr bwMode="auto">
              <a:xfrm>
                <a:off x="49235" y="10467"/>
                <a:ext cx="690" cy="816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2"/>
                  </a:cxn>
                  <a:cxn ang="0">
                    <a:pos x="214" y="123"/>
                  </a:cxn>
                  <a:cxn ang="0">
                    <a:pos x="168" y="200"/>
                  </a:cxn>
                  <a:cxn ang="0">
                    <a:pos x="153" y="339"/>
                  </a:cxn>
                  <a:cxn ang="0">
                    <a:pos x="567" y="339"/>
                  </a:cxn>
                  <a:cxn ang="0">
                    <a:pos x="567" y="277"/>
                  </a:cxn>
                  <a:cxn ang="0">
                    <a:pos x="552" y="200"/>
                  </a:cxn>
                  <a:cxn ang="0">
                    <a:pos x="521" y="123"/>
                  </a:cxn>
                  <a:cxn ang="0">
                    <a:pos x="460" y="62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1" y="31"/>
                  </a:cxn>
                  <a:cxn ang="0">
                    <a:pos x="613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54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70"/>
                  </a:cxn>
                  <a:cxn ang="0">
                    <a:pos x="675" y="570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2" y="693"/>
                  </a:cxn>
                  <a:cxn ang="0">
                    <a:pos x="30" y="570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22" y="31"/>
                    </a:moveTo>
                    <a:lnTo>
                      <a:pt x="276" y="62"/>
                    </a:lnTo>
                    <a:lnTo>
                      <a:pt x="214" y="123"/>
                    </a:lnTo>
                    <a:lnTo>
                      <a:pt x="168" y="200"/>
                    </a:lnTo>
                    <a:lnTo>
                      <a:pt x="153" y="339"/>
                    </a:lnTo>
                    <a:lnTo>
                      <a:pt x="567" y="339"/>
                    </a:lnTo>
                    <a:lnTo>
                      <a:pt x="567" y="277"/>
                    </a:lnTo>
                    <a:lnTo>
                      <a:pt x="552" y="200"/>
                    </a:lnTo>
                    <a:lnTo>
                      <a:pt x="521" y="123"/>
                    </a:lnTo>
                    <a:lnTo>
                      <a:pt x="460" y="62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1" y="31"/>
                    </a:lnTo>
                    <a:lnTo>
                      <a:pt x="613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54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70"/>
                    </a:lnTo>
                    <a:lnTo>
                      <a:pt x="675" y="570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2" y="693"/>
                    </a:lnTo>
                    <a:lnTo>
                      <a:pt x="30" y="570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6" name="Freeform 82"/>
              <p:cNvSpPr>
                <a:spLocks noEditPoints="1"/>
              </p:cNvSpPr>
              <p:nvPr/>
            </p:nvSpPr>
            <p:spPr bwMode="auto">
              <a:xfrm>
                <a:off x="49940" y="10037"/>
                <a:ext cx="891" cy="1246"/>
              </a:xfrm>
              <a:custGeom>
                <a:avLst/>
                <a:gdLst/>
                <a:ahLst/>
                <a:cxnLst>
                  <a:cxn ang="0">
                    <a:pos x="430" y="492"/>
                  </a:cxn>
                  <a:cxn ang="0">
                    <a:pos x="307" y="523"/>
                  </a:cxn>
                  <a:cxn ang="0">
                    <a:pos x="261" y="553"/>
                  </a:cxn>
                  <a:cxn ang="0">
                    <a:pos x="231" y="600"/>
                  </a:cxn>
                  <a:cxn ang="0">
                    <a:pos x="185" y="676"/>
                  </a:cxn>
                  <a:cxn ang="0">
                    <a:pos x="169" y="769"/>
                  </a:cxn>
                  <a:cxn ang="0">
                    <a:pos x="169" y="969"/>
                  </a:cxn>
                  <a:cxn ang="0">
                    <a:pos x="215" y="1092"/>
                  </a:cxn>
                  <a:cxn ang="0">
                    <a:pos x="246" y="1138"/>
                  </a:cxn>
                  <a:cxn ang="0">
                    <a:pos x="292" y="1169"/>
                  </a:cxn>
                  <a:cxn ang="0">
                    <a:pos x="338" y="1184"/>
                  </a:cxn>
                  <a:cxn ang="0">
                    <a:pos x="399" y="1200"/>
                  </a:cxn>
                  <a:cxn ang="0">
                    <a:pos x="446" y="1200"/>
                  </a:cxn>
                  <a:cxn ang="0">
                    <a:pos x="492" y="1184"/>
                  </a:cxn>
                  <a:cxn ang="0">
                    <a:pos x="584" y="1123"/>
                  </a:cxn>
                  <a:cxn ang="0">
                    <a:pos x="614" y="1076"/>
                  </a:cxn>
                  <a:cxn ang="0">
                    <a:pos x="630" y="1061"/>
                  </a:cxn>
                  <a:cxn ang="0">
                    <a:pos x="630" y="615"/>
                  </a:cxn>
                  <a:cxn ang="0">
                    <a:pos x="568" y="553"/>
                  </a:cxn>
                  <a:cxn ang="0">
                    <a:pos x="476" y="492"/>
                  </a:cxn>
                  <a:cxn ang="0">
                    <a:pos x="430" y="492"/>
                  </a:cxn>
                  <a:cxn ang="0">
                    <a:pos x="752" y="0"/>
                  </a:cxn>
                  <a:cxn ang="0">
                    <a:pos x="752" y="1123"/>
                  </a:cxn>
                  <a:cxn ang="0">
                    <a:pos x="783" y="1153"/>
                  </a:cxn>
                  <a:cxn ang="0">
                    <a:pos x="829" y="1169"/>
                  </a:cxn>
                  <a:cxn ang="0">
                    <a:pos x="891" y="1169"/>
                  </a:cxn>
                  <a:cxn ang="0">
                    <a:pos x="891" y="1230"/>
                  </a:cxn>
                  <a:cxn ang="0">
                    <a:pos x="630" y="1246"/>
                  </a:cxn>
                  <a:cxn ang="0">
                    <a:pos x="630" y="1123"/>
                  </a:cxn>
                  <a:cxn ang="0">
                    <a:pos x="599" y="1123"/>
                  </a:cxn>
                  <a:cxn ang="0">
                    <a:pos x="568" y="1169"/>
                  </a:cxn>
                  <a:cxn ang="0">
                    <a:pos x="446" y="1230"/>
                  </a:cxn>
                  <a:cxn ang="0">
                    <a:pos x="369" y="1246"/>
                  </a:cxn>
                  <a:cxn ang="0">
                    <a:pos x="231" y="1215"/>
                  </a:cxn>
                  <a:cxn ang="0">
                    <a:pos x="108" y="1138"/>
                  </a:cxn>
                  <a:cxn ang="0">
                    <a:pos x="31" y="1000"/>
                  </a:cxn>
                  <a:cxn ang="0">
                    <a:pos x="0" y="846"/>
                  </a:cxn>
                  <a:cxn ang="0">
                    <a:pos x="31" y="692"/>
                  </a:cxn>
                  <a:cxn ang="0">
                    <a:pos x="123" y="553"/>
                  </a:cxn>
                  <a:cxn ang="0">
                    <a:pos x="246" y="476"/>
                  </a:cxn>
                  <a:cxn ang="0">
                    <a:pos x="399" y="446"/>
                  </a:cxn>
                  <a:cxn ang="0">
                    <a:pos x="476" y="461"/>
                  </a:cxn>
                  <a:cxn ang="0">
                    <a:pos x="538" y="476"/>
                  </a:cxn>
                  <a:cxn ang="0">
                    <a:pos x="584" y="507"/>
                  </a:cxn>
                  <a:cxn ang="0">
                    <a:pos x="630" y="553"/>
                  </a:cxn>
                  <a:cxn ang="0">
                    <a:pos x="630" y="123"/>
                  </a:cxn>
                  <a:cxn ang="0">
                    <a:pos x="599" y="92"/>
                  </a:cxn>
                  <a:cxn ang="0">
                    <a:pos x="553" y="76"/>
                  </a:cxn>
                  <a:cxn ang="0">
                    <a:pos x="492" y="76"/>
                  </a:cxn>
                  <a:cxn ang="0">
                    <a:pos x="492" y="15"/>
                  </a:cxn>
                  <a:cxn ang="0">
                    <a:pos x="752" y="0"/>
                  </a:cxn>
                </a:cxnLst>
                <a:rect l="0" t="0" r="r" b="b"/>
                <a:pathLst>
                  <a:path w="891" h="1246">
                    <a:moveTo>
                      <a:pt x="430" y="492"/>
                    </a:moveTo>
                    <a:lnTo>
                      <a:pt x="307" y="523"/>
                    </a:lnTo>
                    <a:lnTo>
                      <a:pt x="261" y="553"/>
                    </a:lnTo>
                    <a:lnTo>
                      <a:pt x="231" y="600"/>
                    </a:lnTo>
                    <a:lnTo>
                      <a:pt x="185" y="676"/>
                    </a:lnTo>
                    <a:lnTo>
                      <a:pt x="169" y="769"/>
                    </a:lnTo>
                    <a:lnTo>
                      <a:pt x="169" y="969"/>
                    </a:lnTo>
                    <a:lnTo>
                      <a:pt x="215" y="1092"/>
                    </a:lnTo>
                    <a:lnTo>
                      <a:pt x="246" y="1138"/>
                    </a:lnTo>
                    <a:lnTo>
                      <a:pt x="292" y="1169"/>
                    </a:lnTo>
                    <a:lnTo>
                      <a:pt x="338" y="1184"/>
                    </a:lnTo>
                    <a:lnTo>
                      <a:pt x="399" y="1200"/>
                    </a:lnTo>
                    <a:lnTo>
                      <a:pt x="446" y="1200"/>
                    </a:lnTo>
                    <a:lnTo>
                      <a:pt x="492" y="1184"/>
                    </a:lnTo>
                    <a:lnTo>
                      <a:pt x="584" y="1123"/>
                    </a:lnTo>
                    <a:lnTo>
                      <a:pt x="614" y="1076"/>
                    </a:lnTo>
                    <a:lnTo>
                      <a:pt x="630" y="1061"/>
                    </a:lnTo>
                    <a:lnTo>
                      <a:pt x="630" y="615"/>
                    </a:lnTo>
                    <a:lnTo>
                      <a:pt x="568" y="553"/>
                    </a:lnTo>
                    <a:lnTo>
                      <a:pt x="476" y="492"/>
                    </a:lnTo>
                    <a:lnTo>
                      <a:pt x="430" y="492"/>
                    </a:lnTo>
                    <a:close/>
                    <a:moveTo>
                      <a:pt x="752" y="0"/>
                    </a:moveTo>
                    <a:lnTo>
                      <a:pt x="752" y="1123"/>
                    </a:lnTo>
                    <a:lnTo>
                      <a:pt x="783" y="1153"/>
                    </a:lnTo>
                    <a:lnTo>
                      <a:pt x="829" y="1169"/>
                    </a:lnTo>
                    <a:lnTo>
                      <a:pt x="891" y="1169"/>
                    </a:lnTo>
                    <a:lnTo>
                      <a:pt x="891" y="1230"/>
                    </a:lnTo>
                    <a:lnTo>
                      <a:pt x="630" y="1246"/>
                    </a:lnTo>
                    <a:lnTo>
                      <a:pt x="630" y="1123"/>
                    </a:lnTo>
                    <a:lnTo>
                      <a:pt x="599" y="1123"/>
                    </a:lnTo>
                    <a:lnTo>
                      <a:pt x="568" y="1169"/>
                    </a:lnTo>
                    <a:lnTo>
                      <a:pt x="446" y="1230"/>
                    </a:lnTo>
                    <a:lnTo>
                      <a:pt x="369" y="1246"/>
                    </a:lnTo>
                    <a:lnTo>
                      <a:pt x="231" y="1215"/>
                    </a:lnTo>
                    <a:lnTo>
                      <a:pt x="108" y="1138"/>
                    </a:lnTo>
                    <a:lnTo>
                      <a:pt x="31" y="1000"/>
                    </a:lnTo>
                    <a:lnTo>
                      <a:pt x="0" y="846"/>
                    </a:lnTo>
                    <a:lnTo>
                      <a:pt x="31" y="692"/>
                    </a:lnTo>
                    <a:lnTo>
                      <a:pt x="123" y="553"/>
                    </a:lnTo>
                    <a:lnTo>
                      <a:pt x="246" y="476"/>
                    </a:lnTo>
                    <a:lnTo>
                      <a:pt x="399" y="446"/>
                    </a:lnTo>
                    <a:lnTo>
                      <a:pt x="476" y="461"/>
                    </a:lnTo>
                    <a:lnTo>
                      <a:pt x="538" y="476"/>
                    </a:lnTo>
                    <a:lnTo>
                      <a:pt x="584" y="507"/>
                    </a:lnTo>
                    <a:lnTo>
                      <a:pt x="630" y="553"/>
                    </a:lnTo>
                    <a:lnTo>
                      <a:pt x="630" y="123"/>
                    </a:lnTo>
                    <a:lnTo>
                      <a:pt x="599" y="92"/>
                    </a:lnTo>
                    <a:lnTo>
                      <a:pt x="553" y="76"/>
                    </a:lnTo>
                    <a:lnTo>
                      <a:pt x="492" y="76"/>
                    </a:lnTo>
                    <a:lnTo>
                      <a:pt x="492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7" name="Freeform 83"/>
              <p:cNvSpPr>
                <a:spLocks/>
              </p:cNvSpPr>
              <p:nvPr/>
            </p:nvSpPr>
            <p:spPr bwMode="auto">
              <a:xfrm>
                <a:off x="555" y="12590"/>
                <a:ext cx="675" cy="816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491" y="16"/>
                  </a:cxn>
                  <a:cxn ang="0">
                    <a:pos x="568" y="47"/>
                  </a:cxn>
                  <a:cxn ang="0">
                    <a:pos x="629" y="108"/>
                  </a:cxn>
                  <a:cxn ang="0">
                    <a:pos x="660" y="185"/>
                  </a:cxn>
                  <a:cxn ang="0">
                    <a:pos x="660" y="216"/>
                  </a:cxn>
                  <a:cxn ang="0">
                    <a:pos x="644" y="247"/>
                  </a:cxn>
                  <a:cxn ang="0">
                    <a:pos x="614" y="262"/>
                  </a:cxn>
                  <a:cxn ang="0">
                    <a:pos x="552" y="262"/>
                  </a:cxn>
                  <a:cxn ang="0">
                    <a:pos x="522" y="247"/>
                  </a:cxn>
                  <a:cxn ang="0">
                    <a:pos x="506" y="216"/>
                  </a:cxn>
                  <a:cxn ang="0">
                    <a:pos x="506" y="154"/>
                  </a:cxn>
                  <a:cxn ang="0">
                    <a:pos x="522" y="139"/>
                  </a:cxn>
                  <a:cxn ang="0">
                    <a:pos x="522" y="124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2"/>
                  </a:cxn>
                  <a:cxn ang="0">
                    <a:pos x="460" y="47"/>
                  </a:cxn>
                  <a:cxn ang="0">
                    <a:pos x="399" y="47"/>
                  </a:cxn>
                  <a:cxn ang="0">
                    <a:pos x="337" y="62"/>
                  </a:cxn>
                  <a:cxn ang="0">
                    <a:pos x="261" y="93"/>
                  </a:cxn>
                  <a:cxn ang="0">
                    <a:pos x="215" y="154"/>
                  </a:cxn>
                  <a:cxn ang="0">
                    <a:pos x="169" y="262"/>
                  </a:cxn>
                  <a:cxn ang="0">
                    <a:pos x="153" y="416"/>
                  </a:cxn>
                  <a:cxn ang="0">
                    <a:pos x="169" y="400"/>
                  </a:cxn>
                  <a:cxn ang="0">
                    <a:pos x="184" y="554"/>
                  </a:cxn>
                  <a:cxn ang="0">
                    <a:pos x="230" y="662"/>
                  </a:cxn>
                  <a:cxn ang="0">
                    <a:pos x="291" y="724"/>
                  </a:cxn>
                  <a:cxn ang="0">
                    <a:pos x="353" y="754"/>
                  </a:cxn>
                  <a:cxn ang="0">
                    <a:pos x="414" y="770"/>
                  </a:cxn>
                  <a:cxn ang="0">
                    <a:pos x="476" y="770"/>
                  </a:cxn>
                  <a:cxn ang="0">
                    <a:pos x="522" y="754"/>
                  </a:cxn>
                  <a:cxn ang="0">
                    <a:pos x="583" y="693"/>
                  </a:cxn>
                  <a:cxn ang="0">
                    <a:pos x="614" y="647"/>
                  </a:cxn>
                  <a:cxn ang="0">
                    <a:pos x="644" y="585"/>
                  </a:cxn>
                  <a:cxn ang="0">
                    <a:pos x="644" y="570"/>
                  </a:cxn>
                  <a:cxn ang="0">
                    <a:pos x="675" y="570"/>
                  </a:cxn>
                  <a:cxn ang="0">
                    <a:pos x="675" y="585"/>
                  </a:cxn>
                  <a:cxn ang="0">
                    <a:pos x="660" y="616"/>
                  </a:cxn>
                  <a:cxn ang="0">
                    <a:pos x="644" y="677"/>
                  </a:cxn>
                  <a:cxn ang="0">
                    <a:pos x="583" y="739"/>
                  </a:cxn>
                  <a:cxn ang="0">
                    <a:pos x="506" y="800"/>
                  </a:cxn>
                  <a:cxn ang="0">
                    <a:pos x="384" y="816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1" y="570"/>
                  </a:cxn>
                  <a:cxn ang="0">
                    <a:pos x="0" y="416"/>
                  </a:cxn>
                  <a:cxn ang="0">
                    <a:pos x="31" y="247"/>
                  </a:cxn>
                  <a:cxn ang="0">
                    <a:pos x="107" y="124"/>
                  </a:cxn>
                  <a:cxn ang="0">
                    <a:pos x="230" y="31"/>
                  </a:cxn>
                  <a:cxn ang="0">
                    <a:pos x="384" y="0"/>
                  </a:cxn>
                </a:cxnLst>
                <a:rect l="0" t="0" r="r" b="b"/>
                <a:pathLst>
                  <a:path w="675" h="816">
                    <a:moveTo>
                      <a:pt x="384" y="0"/>
                    </a:moveTo>
                    <a:lnTo>
                      <a:pt x="491" y="16"/>
                    </a:lnTo>
                    <a:lnTo>
                      <a:pt x="568" y="47"/>
                    </a:lnTo>
                    <a:lnTo>
                      <a:pt x="629" y="108"/>
                    </a:lnTo>
                    <a:lnTo>
                      <a:pt x="660" y="185"/>
                    </a:lnTo>
                    <a:lnTo>
                      <a:pt x="660" y="216"/>
                    </a:lnTo>
                    <a:lnTo>
                      <a:pt x="644" y="247"/>
                    </a:lnTo>
                    <a:lnTo>
                      <a:pt x="614" y="262"/>
                    </a:lnTo>
                    <a:lnTo>
                      <a:pt x="552" y="262"/>
                    </a:lnTo>
                    <a:lnTo>
                      <a:pt x="522" y="247"/>
                    </a:lnTo>
                    <a:lnTo>
                      <a:pt x="506" y="216"/>
                    </a:lnTo>
                    <a:lnTo>
                      <a:pt x="506" y="154"/>
                    </a:lnTo>
                    <a:lnTo>
                      <a:pt x="522" y="139"/>
                    </a:lnTo>
                    <a:lnTo>
                      <a:pt x="522" y="124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2"/>
                    </a:lnTo>
                    <a:lnTo>
                      <a:pt x="460" y="47"/>
                    </a:lnTo>
                    <a:lnTo>
                      <a:pt x="399" y="47"/>
                    </a:lnTo>
                    <a:lnTo>
                      <a:pt x="337" y="62"/>
                    </a:lnTo>
                    <a:lnTo>
                      <a:pt x="261" y="93"/>
                    </a:lnTo>
                    <a:lnTo>
                      <a:pt x="215" y="154"/>
                    </a:lnTo>
                    <a:lnTo>
                      <a:pt x="169" y="262"/>
                    </a:lnTo>
                    <a:lnTo>
                      <a:pt x="153" y="416"/>
                    </a:lnTo>
                    <a:lnTo>
                      <a:pt x="169" y="400"/>
                    </a:lnTo>
                    <a:lnTo>
                      <a:pt x="184" y="554"/>
                    </a:lnTo>
                    <a:lnTo>
                      <a:pt x="230" y="662"/>
                    </a:lnTo>
                    <a:lnTo>
                      <a:pt x="291" y="724"/>
                    </a:lnTo>
                    <a:lnTo>
                      <a:pt x="353" y="754"/>
                    </a:lnTo>
                    <a:lnTo>
                      <a:pt x="414" y="770"/>
                    </a:lnTo>
                    <a:lnTo>
                      <a:pt x="476" y="770"/>
                    </a:lnTo>
                    <a:lnTo>
                      <a:pt x="522" y="754"/>
                    </a:lnTo>
                    <a:lnTo>
                      <a:pt x="583" y="693"/>
                    </a:lnTo>
                    <a:lnTo>
                      <a:pt x="614" y="647"/>
                    </a:lnTo>
                    <a:lnTo>
                      <a:pt x="644" y="585"/>
                    </a:lnTo>
                    <a:lnTo>
                      <a:pt x="644" y="570"/>
                    </a:lnTo>
                    <a:lnTo>
                      <a:pt x="675" y="570"/>
                    </a:lnTo>
                    <a:lnTo>
                      <a:pt x="675" y="585"/>
                    </a:lnTo>
                    <a:lnTo>
                      <a:pt x="660" y="616"/>
                    </a:lnTo>
                    <a:lnTo>
                      <a:pt x="644" y="677"/>
                    </a:lnTo>
                    <a:lnTo>
                      <a:pt x="583" y="739"/>
                    </a:lnTo>
                    <a:lnTo>
                      <a:pt x="506" y="800"/>
                    </a:lnTo>
                    <a:lnTo>
                      <a:pt x="384" y="816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1" y="570"/>
                    </a:lnTo>
                    <a:lnTo>
                      <a:pt x="0" y="416"/>
                    </a:lnTo>
                    <a:lnTo>
                      <a:pt x="31" y="247"/>
                    </a:lnTo>
                    <a:lnTo>
                      <a:pt x="107" y="124"/>
                    </a:lnTo>
                    <a:lnTo>
                      <a:pt x="230" y="3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8" name="Freeform 84"/>
              <p:cNvSpPr>
                <a:spLocks noEditPoints="1"/>
              </p:cNvSpPr>
              <p:nvPr/>
            </p:nvSpPr>
            <p:spPr bwMode="auto">
              <a:xfrm>
                <a:off x="1261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1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5"/>
                  </a:cxn>
                  <a:cxn ang="0">
                    <a:pos x="629" y="554"/>
                  </a:cxn>
                  <a:cxn ang="0">
                    <a:pos x="644" y="492"/>
                  </a:cxn>
                  <a:cxn ang="0">
                    <a:pos x="644" y="261"/>
                  </a:cxn>
                  <a:cxn ang="0">
                    <a:pos x="598" y="138"/>
                  </a:cxn>
                  <a:cxn ang="0">
                    <a:pos x="552" y="92"/>
                  </a:cxn>
                  <a:cxn ang="0">
                    <a:pos x="506" y="61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5"/>
                  </a:cxn>
                  <a:cxn ang="0">
                    <a:pos x="798" y="415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4"/>
                  </a:cxn>
                  <a:cxn ang="0">
                    <a:pos x="399" y="815"/>
                  </a:cxn>
                  <a:cxn ang="0">
                    <a:pos x="245" y="784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1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1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5"/>
                    </a:lnTo>
                    <a:lnTo>
                      <a:pt x="629" y="554"/>
                    </a:lnTo>
                    <a:lnTo>
                      <a:pt x="644" y="492"/>
                    </a:lnTo>
                    <a:lnTo>
                      <a:pt x="644" y="261"/>
                    </a:lnTo>
                    <a:lnTo>
                      <a:pt x="598" y="138"/>
                    </a:lnTo>
                    <a:lnTo>
                      <a:pt x="552" y="92"/>
                    </a:lnTo>
                    <a:lnTo>
                      <a:pt x="506" y="61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5"/>
                    </a:lnTo>
                    <a:lnTo>
                      <a:pt x="798" y="415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4"/>
                    </a:lnTo>
                    <a:lnTo>
                      <a:pt x="399" y="815"/>
                    </a:lnTo>
                    <a:lnTo>
                      <a:pt x="245" y="784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1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09" name="Freeform 85"/>
              <p:cNvSpPr>
                <a:spLocks noEditPoints="1"/>
              </p:cNvSpPr>
              <p:nvPr/>
            </p:nvSpPr>
            <p:spPr bwMode="auto">
              <a:xfrm>
                <a:off x="2166" y="12652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7" y="185"/>
                  </a:cxn>
                  <a:cxn ang="0">
                    <a:pos x="338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1" y="31"/>
                  </a:cxn>
                  <a:cxn ang="0">
                    <a:pos x="752" y="108"/>
                  </a:cxn>
                  <a:cxn ang="0">
                    <a:pos x="798" y="123"/>
                  </a:cxn>
                  <a:cxn ang="0">
                    <a:pos x="921" y="15"/>
                  </a:cxn>
                  <a:cxn ang="0">
                    <a:pos x="1090" y="0"/>
                  </a:cxn>
                  <a:cxn ang="0">
                    <a:pos x="1197" y="46"/>
                  </a:cxn>
                  <a:cxn ang="0">
                    <a:pos x="1259" y="138"/>
                  </a:cxn>
                  <a:cxn ang="0">
                    <a:pos x="1274" y="692"/>
                  </a:cxn>
                  <a:cxn ang="0">
                    <a:pos x="1320" y="723"/>
                  </a:cxn>
                  <a:cxn ang="0">
                    <a:pos x="1412" y="785"/>
                  </a:cxn>
                  <a:cxn ang="0">
                    <a:pos x="1013" y="723"/>
                  </a:cxn>
                  <a:cxn ang="0">
                    <a:pos x="1136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6"/>
                  </a:cxn>
                  <a:cxn ang="0">
                    <a:pos x="783" y="185"/>
                  </a:cxn>
                  <a:cxn ang="0">
                    <a:pos x="768" y="662"/>
                  </a:cxn>
                  <a:cxn ang="0">
                    <a:pos x="798" y="708"/>
                  </a:cxn>
                  <a:cxn ang="0">
                    <a:pos x="906" y="769"/>
                  </a:cxn>
                  <a:cxn ang="0">
                    <a:pos x="507" y="708"/>
                  </a:cxn>
                  <a:cxn ang="0">
                    <a:pos x="629" y="692"/>
                  </a:cxn>
                  <a:cxn ang="0">
                    <a:pos x="645" y="169"/>
                  </a:cxn>
                  <a:cxn ang="0">
                    <a:pos x="553" y="15"/>
                  </a:cxn>
                  <a:cxn ang="0">
                    <a:pos x="445" y="31"/>
                  </a:cxn>
                  <a:cxn ang="0">
                    <a:pos x="277" y="0"/>
                  </a:cxn>
                  <a:cxn ang="0">
                    <a:pos x="261" y="292"/>
                  </a:cxn>
                  <a:cxn ang="0">
                    <a:pos x="277" y="677"/>
                  </a:cxn>
                  <a:cxn ang="0">
                    <a:pos x="399" y="692"/>
                  </a:cxn>
                  <a:cxn ang="0">
                    <a:pos x="0" y="754"/>
                  </a:cxn>
                  <a:cxn ang="0">
                    <a:pos x="108" y="692"/>
                  </a:cxn>
                  <a:cxn ang="0">
                    <a:pos x="138" y="646"/>
                  </a:cxn>
                  <a:cxn ang="0">
                    <a:pos x="169" y="169"/>
                  </a:cxn>
                  <a:cxn ang="0">
                    <a:pos x="138" y="92"/>
                  </a:cxn>
                  <a:cxn ang="0">
                    <a:pos x="31" y="77"/>
                  </a:cxn>
                  <a:cxn ang="0">
                    <a:pos x="277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2"/>
                    </a:lnTo>
                    <a:lnTo>
                      <a:pt x="277" y="185"/>
                    </a:lnTo>
                    <a:lnTo>
                      <a:pt x="277" y="169"/>
                    </a:lnTo>
                    <a:lnTo>
                      <a:pt x="338" y="77"/>
                    </a:lnTo>
                    <a:lnTo>
                      <a:pt x="415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5"/>
                    </a:lnTo>
                    <a:lnTo>
                      <a:pt x="691" y="31"/>
                    </a:lnTo>
                    <a:lnTo>
                      <a:pt x="722" y="62"/>
                    </a:lnTo>
                    <a:lnTo>
                      <a:pt x="752" y="108"/>
                    </a:lnTo>
                    <a:lnTo>
                      <a:pt x="768" y="169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5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5"/>
                    </a:lnTo>
                    <a:lnTo>
                      <a:pt x="1197" y="46"/>
                    </a:lnTo>
                    <a:lnTo>
                      <a:pt x="1213" y="62"/>
                    </a:lnTo>
                    <a:lnTo>
                      <a:pt x="1259" y="138"/>
                    </a:lnTo>
                    <a:lnTo>
                      <a:pt x="1274" y="215"/>
                    </a:lnTo>
                    <a:lnTo>
                      <a:pt x="1274" y="692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1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1" y="92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6"/>
                    </a:lnTo>
                    <a:lnTo>
                      <a:pt x="844" y="92"/>
                    </a:lnTo>
                    <a:lnTo>
                      <a:pt x="783" y="185"/>
                    </a:lnTo>
                    <a:lnTo>
                      <a:pt x="768" y="308"/>
                    </a:lnTo>
                    <a:lnTo>
                      <a:pt x="768" y="662"/>
                    </a:lnTo>
                    <a:lnTo>
                      <a:pt x="783" y="692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69"/>
                    </a:lnTo>
                    <a:lnTo>
                      <a:pt x="507" y="769"/>
                    </a:lnTo>
                    <a:lnTo>
                      <a:pt x="507" y="708"/>
                    </a:lnTo>
                    <a:lnTo>
                      <a:pt x="614" y="708"/>
                    </a:lnTo>
                    <a:lnTo>
                      <a:pt x="629" y="692"/>
                    </a:lnTo>
                    <a:lnTo>
                      <a:pt x="645" y="662"/>
                    </a:lnTo>
                    <a:lnTo>
                      <a:pt x="645" y="169"/>
                    </a:lnTo>
                    <a:lnTo>
                      <a:pt x="614" y="77"/>
                    </a:lnTo>
                    <a:lnTo>
                      <a:pt x="553" y="15"/>
                    </a:lnTo>
                    <a:lnTo>
                      <a:pt x="507" y="15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7" y="0"/>
                    </a:moveTo>
                    <a:lnTo>
                      <a:pt x="277" y="169"/>
                    </a:lnTo>
                    <a:lnTo>
                      <a:pt x="261" y="292"/>
                    </a:lnTo>
                    <a:lnTo>
                      <a:pt x="261" y="646"/>
                    </a:lnTo>
                    <a:lnTo>
                      <a:pt x="277" y="677"/>
                    </a:lnTo>
                    <a:lnTo>
                      <a:pt x="292" y="692"/>
                    </a:lnTo>
                    <a:lnTo>
                      <a:pt x="399" y="692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2"/>
                    </a:lnTo>
                    <a:lnTo>
                      <a:pt x="108" y="692"/>
                    </a:lnTo>
                    <a:lnTo>
                      <a:pt x="123" y="677"/>
                    </a:lnTo>
                    <a:lnTo>
                      <a:pt x="138" y="646"/>
                    </a:lnTo>
                    <a:lnTo>
                      <a:pt x="138" y="138"/>
                    </a:lnTo>
                    <a:lnTo>
                      <a:pt x="169" y="169"/>
                    </a:lnTo>
                    <a:lnTo>
                      <a:pt x="169" y="123"/>
                    </a:lnTo>
                    <a:lnTo>
                      <a:pt x="138" y="92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0" name="Freeform 86"/>
              <p:cNvSpPr>
                <a:spLocks noEditPoints="1"/>
              </p:cNvSpPr>
              <p:nvPr/>
            </p:nvSpPr>
            <p:spPr bwMode="auto">
              <a:xfrm>
                <a:off x="3747" y="12606"/>
                <a:ext cx="875" cy="1138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4" y="61"/>
                  </a:cxn>
                  <a:cxn ang="0">
                    <a:pos x="338" y="92"/>
                  </a:cxn>
                  <a:cxn ang="0">
                    <a:pos x="292" y="138"/>
                  </a:cxn>
                  <a:cxn ang="0">
                    <a:pos x="261" y="184"/>
                  </a:cxn>
                  <a:cxn ang="0">
                    <a:pos x="261" y="584"/>
                  </a:cxn>
                  <a:cxn ang="0">
                    <a:pos x="246" y="584"/>
                  </a:cxn>
                  <a:cxn ang="0">
                    <a:pos x="246" y="615"/>
                  </a:cxn>
                  <a:cxn ang="0">
                    <a:pos x="261" y="646"/>
                  </a:cxn>
                  <a:cxn ang="0">
                    <a:pos x="276" y="661"/>
                  </a:cxn>
                  <a:cxn ang="0">
                    <a:pos x="307" y="708"/>
                  </a:cxn>
                  <a:cxn ang="0">
                    <a:pos x="399" y="769"/>
                  </a:cxn>
                  <a:cxn ang="0">
                    <a:pos x="460" y="769"/>
                  </a:cxn>
                  <a:cxn ang="0">
                    <a:pos x="552" y="738"/>
                  </a:cxn>
                  <a:cxn ang="0">
                    <a:pos x="645" y="661"/>
                  </a:cxn>
                  <a:cxn ang="0">
                    <a:pos x="706" y="554"/>
                  </a:cxn>
                  <a:cxn ang="0">
                    <a:pos x="721" y="400"/>
                  </a:cxn>
                  <a:cxn ang="0">
                    <a:pos x="691" y="215"/>
                  </a:cxn>
                  <a:cxn ang="0">
                    <a:pos x="598" y="92"/>
                  </a:cxn>
                  <a:cxn ang="0">
                    <a:pos x="491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8"/>
                  </a:cxn>
                  <a:cxn ang="0">
                    <a:pos x="307" y="92"/>
                  </a:cxn>
                  <a:cxn ang="0">
                    <a:pos x="384" y="31"/>
                  </a:cxn>
                  <a:cxn ang="0">
                    <a:pos x="506" y="15"/>
                  </a:cxn>
                  <a:cxn ang="0">
                    <a:pos x="645" y="46"/>
                  </a:cxn>
                  <a:cxn ang="0">
                    <a:pos x="767" y="123"/>
                  </a:cxn>
                  <a:cxn ang="0">
                    <a:pos x="844" y="261"/>
                  </a:cxn>
                  <a:cxn ang="0">
                    <a:pos x="875" y="415"/>
                  </a:cxn>
                  <a:cxn ang="0">
                    <a:pos x="844" y="569"/>
                  </a:cxn>
                  <a:cxn ang="0">
                    <a:pos x="752" y="708"/>
                  </a:cxn>
                  <a:cxn ang="0">
                    <a:pos x="629" y="784"/>
                  </a:cxn>
                  <a:cxn ang="0">
                    <a:pos x="476" y="815"/>
                  </a:cxn>
                  <a:cxn ang="0">
                    <a:pos x="414" y="815"/>
                  </a:cxn>
                  <a:cxn ang="0">
                    <a:pos x="368" y="784"/>
                  </a:cxn>
                  <a:cxn ang="0">
                    <a:pos x="322" y="769"/>
                  </a:cxn>
                  <a:cxn ang="0">
                    <a:pos x="292" y="738"/>
                  </a:cxn>
                  <a:cxn ang="0">
                    <a:pos x="276" y="708"/>
                  </a:cxn>
                  <a:cxn ang="0">
                    <a:pos x="261" y="692"/>
                  </a:cxn>
                  <a:cxn ang="0">
                    <a:pos x="261" y="1031"/>
                  </a:cxn>
                  <a:cxn ang="0">
                    <a:pos x="276" y="1061"/>
                  </a:cxn>
                  <a:cxn ang="0">
                    <a:pos x="292" y="1077"/>
                  </a:cxn>
                  <a:cxn ang="0">
                    <a:pos x="399" y="1077"/>
                  </a:cxn>
                  <a:cxn ang="0">
                    <a:pos x="399" y="1138"/>
                  </a:cxn>
                  <a:cxn ang="0">
                    <a:pos x="0" y="1138"/>
                  </a:cxn>
                  <a:cxn ang="0">
                    <a:pos x="0" y="1077"/>
                  </a:cxn>
                  <a:cxn ang="0">
                    <a:pos x="107" y="1077"/>
                  </a:cxn>
                  <a:cxn ang="0">
                    <a:pos x="123" y="1061"/>
                  </a:cxn>
                  <a:cxn ang="0">
                    <a:pos x="138" y="1031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8">
                    <a:moveTo>
                      <a:pt x="430" y="46"/>
                    </a:moveTo>
                    <a:lnTo>
                      <a:pt x="384" y="61"/>
                    </a:lnTo>
                    <a:lnTo>
                      <a:pt x="338" y="92"/>
                    </a:lnTo>
                    <a:lnTo>
                      <a:pt x="292" y="138"/>
                    </a:lnTo>
                    <a:lnTo>
                      <a:pt x="261" y="184"/>
                    </a:lnTo>
                    <a:lnTo>
                      <a:pt x="261" y="584"/>
                    </a:lnTo>
                    <a:lnTo>
                      <a:pt x="246" y="584"/>
                    </a:lnTo>
                    <a:lnTo>
                      <a:pt x="246" y="615"/>
                    </a:lnTo>
                    <a:lnTo>
                      <a:pt x="261" y="646"/>
                    </a:lnTo>
                    <a:lnTo>
                      <a:pt x="276" y="661"/>
                    </a:lnTo>
                    <a:lnTo>
                      <a:pt x="307" y="708"/>
                    </a:lnTo>
                    <a:lnTo>
                      <a:pt x="399" y="769"/>
                    </a:lnTo>
                    <a:lnTo>
                      <a:pt x="460" y="769"/>
                    </a:lnTo>
                    <a:lnTo>
                      <a:pt x="552" y="738"/>
                    </a:lnTo>
                    <a:lnTo>
                      <a:pt x="645" y="661"/>
                    </a:lnTo>
                    <a:lnTo>
                      <a:pt x="706" y="554"/>
                    </a:lnTo>
                    <a:lnTo>
                      <a:pt x="721" y="400"/>
                    </a:lnTo>
                    <a:lnTo>
                      <a:pt x="691" y="215"/>
                    </a:lnTo>
                    <a:lnTo>
                      <a:pt x="598" y="92"/>
                    </a:lnTo>
                    <a:lnTo>
                      <a:pt x="491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8"/>
                    </a:lnTo>
                    <a:lnTo>
                      <a:pt x="307" y="92"/>
                    </a:lnTo>
                    <a:lnTo>
                      <a:pt x="384" y="31"/>
                    </a:lnTo>
                    <a:lnTo>
                      <a:pt x="506" y="15"/>
                    </a:lnTo>
                    <a:lnTo>
                      <a:pt x="645" y="46"/>
                    </a:lnTo>
                    <a:lnTo>
                      <a:pt x="767" y="123"/>
                    </a:lnTo>
                    <a:lnTo>
                      <a:pt x="844" y="261"/>
                    </a:lnTo>
                    <a:lnTo>
                      <a:pt x="875" y="415"/>
                    </a:lnTo>
                    <a:lnTo>
                      <a:pt x="844" y="569"/>
                    </a:lnTo>
                    <a:lnTo>
                      <a:pt x="752" y="708"/>
                    </a:lnTo>
                    <a:lnTo>
                      <a:pt x="629" y="784"/>
                    </a:lnTo>
                    <a:lnTo>
                      <a:pt x="476" y="815"/>
                    </a:lnTo>
                    <a:lnTo>
                      <a:pt x="414" y="815"/>
                    </a:lnTo>
                    <a:lnTo>
                      <a:pt x="368" y="784"/>
                    </a:lnTo>
                    <a:lnTo>
                      <a:pt x="322" y="769"/>
                    </a:lnTo>
                    <a:lnTo>
                      <a:pt x="292" y="738"/>
                    </a:lnTo>
                    <a:lnTo>
                      <a:pt x="276" y="708"/>
                    </a:lnTo>
                    <a:lnTo>
                      <a:pt x="261" y="692"/>
                    </a:lnTo>
                    <a:lnTo>
                      <a:pt x="261" y="1031"/>
                    </a:lnTo>
                    <a:lnTo>
                      <a:pt x="276" y="1061"/>
                    </a:lnTo>
                    <a:lnTo>
                      <a:pt x="292" y="1077"/>
                    </a:lnTo>
                    <a:lnTo>
                      <a:pt x="399" y="1077"/>
                    </a:lnTo>
                    <a:lnTo>
                      <a:pt x="399" y="1138"/>
                    </a:lnTo>
                    <a:lnTo>
                      <a:pt x="0" y="1138"/>
                    </a:lnTo>
                    <a:lnTo>
                      <a:pt x="0" y="1077"/>
                    </a:lnTo>
                    <a:lnTo>
                      <a:pt x="107" y="1077"/>
                    </a:lnTo>
                    <a:lnTo>
                      <a:pt x="123" y="1061"/>
                    </a:lnTo>
                    <a:lnTo>
                      <a:pt x="138" y="1031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1" name="Freeform 87"/>
              <p:cNvSpPr>
                <a:spLocks/>
              </p:cNvSpPr>
              <p:nvPr/>
            </p:nvSpPr>
            <p:spPr bwMode="auto">
              <a:xfrm>
                <a:off x="4652" y="12606"/>
                <a:ext cx="891" cy="815"/>
              </a:xfrm>
              <a:custGeom>
                <a:avLst/>
                <a:gdLst/>
                <a:ahLst/>
                <a:cxnLst>
                  <a:cxn ang="0">
                    <a:pos x="752" y="0"/>
                  </a:cxn>
                  <a:cxn ang="0">
                    <a:pos x="752" y="677"/>
                  </a:cxn>
                  <a:cxn ang="0">
                    <a:pos x="783" y="708"/>
                  </a:cxn>
                  <a:cxn ang="0">
                    <a:pos x="829" y="723"/>
                  </a:cxn>
                  <a:cxn ang="0">
                    <a:pos x="891" y="723"/>
                  </a:cxn>
                  <a:cxn ang="0">
                    <a:pos x="891" y="784"/>
                  </a:cxn>
                  <a:cxn ang="0">
                    <a:pos x="630" y="800"/>
                  </a:cxn>
                  <a:cxn ang="0">
                    <a:pos x="630" y="661"/>
                  </a:cxn>
                  <a:cxn ang="0">
                    <a:pos x="599" y="723"/>
                  </a:cxn>
                  <a:cxn ang="0">
                    <a:pos x="553" y="769"/>
                  </a:cxn>
                  <a:cxn ang="0">
                    <a:pos x="507" y="784"/>
                  </a:cxn>
                  <a:cxn ang="0">
                    <a:pos x="461" y="815"/>
                  </a:cxn>
                  <a:cxn ang="0">
                    <a:pos x="399" y="815"/>
                  </a:cxn>
                  <a:cxn ang="0">
                    <a:pos x="277" y="800"/>
                  </a:cxn>
                  <a:cxn ang="0">
                    <a:pos x="200" y="754"/>
                  </a:cxn>
                  <a:cxn ang="0">
                    <a:pos x="154" y="692"/>
                  </a:cxn>
                  <a:cxn ang="0">
                    <a:pos x="139" y="600"/>
                  </a:cxn>
                  <a:cxn ang="0">
                    <a:pos x="139" y="138"/>
                  </a:cxn>
                  <a:cxn ang="0">
                    <a:pos x="123" y="108"/>
                  </a:cxn>
                  <a:cxn ang="0">
                    <a:pos x="93" y="92"/>
                  </a:cxn>
                  <a:cxn ang="0">
                    <a:pos x="0" y="92"/>
                  </a:cxn>
                  <a:cxn ang="0">
                    <a:pos x="0" y="31"/>
                  </a:cxn>
                  <a:cxn ang="0">
                    <a:pos x="261" y="15"/>
                  </a:cxn>
                  <a:cxn ang="0">
                    <a:pos x="261" y="677"/>
                  </a:cxn>
                  <a:cxn ang="0">
                    <a:pos x="292" y="738"/>
                  </a:cxn>
                  <a:cxn ang="0">
                    <a:pos x="353" y="769"/>
                  </a:cxn>
                  <a:cxn ang="0">
                    <a:pos x="415" y="769"/>
                  </a:cxn>
                  <a:cxn ang="0">
                    <a:pos x="522" y="738"/>
                  </a:cxn>
                  <a:cxn ang="0">
                    <a:pos x="599" y="631"/>
                  </a:cxn>
                  <a:cxn ang="0">
                    <a:pos x="630" y="492"/>
                  </a:cxn>
                  <a:cxn ang="0">
                    <a:pos x="630" y="123"/>
                  </a:cxn>
                  <a:cxn ang="0">
                    <a:pos x="599" y="92"/>
                  </a:cxn>
                  <a:cxn ang="0">
                    <a:pos x="553" y="77"/>
                  </a:cxn>
                  <a:cxn ang="0">
                    <a:pos x="492" y="77"/>
                  </a:cxn>
                  <a:cxn ang="0">
                    <a:pos x="492" y="15"/>
                  </a:cxn>
                  <a:cxn ang="0">
                    <a:pos x="752" y="0"/>
                  </a:cxn>
                </a:cxnLst>
                <a:rect l="0" t="0" r="r" b="b"/>
                <a:pathLst>
                  <a:path w="891" h="815">
                    <a:moveTo>
                      <a:pt x="752" y="0"/>
                    </a:moveTo>
                    <a:lnTo>
                      <a:pt x="752" y="677"/>
                    </a:lnTo>
                    <a:lnTo>
                      <a:pt x="783" y="708"/>
                    </a:lnTo>
                    <a:lnTo>
                      <a:pt x="829" y="723"/>
                    </a:lnTo>
                    <a:lnTo>
                      <a:pt x="891" y="723"/>
                    </a:lnTo>
                    <a:lnTo>
                      <a:pt x="891" y="784"/>
                    </a:lnTo>
                    <a:lnTo>
                      <a:pt x="630" y="800"/>
                    </a:lnTo>
                    <a:lnTo>
                      <a:pt x="630" y="661"/>
                    </a:lnTo>
                    <a:lnTo>
                      <a:pt x="599" y="723"/>
                    </a:lnTo>
                    <a:lnTo>
                      <a:pt x="553" y="769"/>
                    </a:lnTo>
                    <a:lnTo>
                      <a:pt x="507" y="784"/>
                    </a:lnTo>
                    <a:lnTo>
                      <a:pt x="461" y="815"/>
                    </a:lnTo>
                    <a:lnTo>
                      <a:pt x="399" y="815"/>
                    </a:lnTo>
                    <a:lnTo>
                      <a:pt x="277" y="800"/>
                    </a:lnTo>
                    <a:lnTo>
                      <a:pt x="200" y="754"/>
                    </a:lnTo>
                    <a:lnTo>
                      <a:pt x="154" y="692"/>
                    </a:lnTo>
                    <a:lnTo>
                      <a:pt x="139" y="600"/>
                    </a:lnTo>
                    <a:lnTo>
                      <a:pt x="139" y="138"/>
                    </a:lnTo>
                    <a:lnTo>
                      <a:pt x="123" y="108"/>
                    </a:lnTo>
                    <a:lnTo>
                      <a:pt x="93" y="92"/>
                    </a:lnTo>
                    <a:lnTo>
                      <a:pt x="0" y="92"/>
                    </a:lnTo>
                    <a:lnTo>
                      <a:pt x="0" y="31"/>
                    </a:lnTo>
                    <a:lnTo>
                      <a:pt x="261" y="15"/>
                    </a:lnTo>
                    <a:lnTo>
                      <a:pt x="261" y="677"/>
                    </a:lnTo>
                    <a:lnTo>
                      <a:pt x="292" y="738"/>
                    </a:lnTo>
                    <a:lnTo>
                      <a:pt x="353" y="769"/>
                    </a:lnTo>
                    <a:lnTo>
                      <a:pt x="415" y="769"/>
                    </a:lnTo>
                    <a:lnTo>
                      <a:pt x="522" y="738"/>
                    </a:lnTo>
                    <a:lnTo>
                      <a:pt x="599" y="631"/>
                    </a:lnTo>
                    <a:lnTo>
                      <a:pt x="630" y="492"/>
                    </a:lnTo>
                    <a:lnTo>
                      <a:pt x="630" y="123"/>
                    </a:lnTo>
                    <a:lnTo>
                      <a:pt x="599" y="92"/>
                    </a:lnTo>
                    <a:lnTo>
                      <a:pt x="553" y="77"/>
                    </a:lnTo>
                    <a:lnTo>
                      <a:pt x="492" y="77"/>
                    </a:lnTo>
                    <a:lnTo>
                      <a:pt x="492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2" name="Freeform 88"/>
              <p:cNvSpPr>
                <a:spLocks/>
              </p:cNvSpPr>
              <p:nvPr/>
            </p:nvSpPr>
            <p:spPr bwMode="auto">
              <a:xfrm>
                <a:off x="5665" y="12298"/>
                <a:ext cx="553" cy="112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277" y="0"/>
                  </a:cxn>
                  <a:cxn ang="0">
                    <a:pos x="277" y="323"/>
                  </a:cxn>
                  <a:cxn ang="0">
                    <a:pos x="537" y="323"/>
                  </a:cxn>
                  <a:cxn ang="0">
                    <a:pos x="537" y="385"/>
                  </a:cxn>
                  <a:cxn ang="0">
                    <a:pos x="292" y="385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2" y="1016"/>
                  </a:cxn>
                  <a:cxn ang="0">
                    <a:pos x="338" y="1062"/>
                  </a:cxn>
                  <a:cxn ang="0">
                    <a:pos x="384" y="1062"/>
                  </a:cxn>
                  <a:cxn ang="0">
                    <a:pos x="430" y="1046"/>
                  </a:cxn>
                  <a:cxn ang="0">
                    <a:pos x="461" y="1031"/>
                  </a:cxn>
                  <a:cxn ang="0">
                    <a:pos x="491" y="985"/>
                  </a:cxn>
                  <a:cxn ang="0">
                    <a:pos x="507" y="923"/>
                  </a:cxn>
                  <a:cxn ang="0">
                    <a:pos x="507" y="769"/>
                  </a:cxn>
                  <a:cxn ang="0">
                    <a:pos x="553" y="769"/>
                  </a:cxn>
                  <a:cxn ang="0">
                    <a:pos x="553" y="877"/>
                  </a:cxn>
                  <a:cxn ang="0">
                    <a:pos x="537" y="969"/>
                  </a:cxn>
                  <a:cxn ang="0">
                    <a:pos x="507" y="1046"/>
                  </a:cxn>
                  <a:cxn ang="0">
                    <a:pos x="461" y="1108"/>
                  </a:cxn>
                  <a:cxn ang="0">
                    <a:pos x="384" y="1123"/>
                  </a:cxn>
                  <a:cxn ang="0">
                    <a:pos x="338" y="1123"/>
                  </a:cxn>
                  <a:cxn ang="0">
                    <a:pos x="215" y="1062"/>
                  </a:cxn>
                  <a:cxn ang="0">
                    <a:pos x="169" y="985"/>
                  </a:cxn>
                  <a:cxn ang="0">
                    <a:pos x="154" y="877"/>
                  </a:cxn>
                  <a:cxn ang="0">
                    <a:pos x="154" y="385"/>
                  </a:cxn>
                  <a:cxn ang="0">
                    <a:pos x="0" y="385"/>
                  </a:cxn>
                  <a:cxn ang="0">
                    <a:pos x="0" y="339"/>
                  </a:cxn>
                  <a:cxn ang="0">
                    <a:pos x="108" y="308"/>
                  </a:cxn>
                  <a:cxn ang="0">
                    <a:pos x="184" y="216"/>
                  </a:cxn>
                  <a:cxn ang="0">
                    <a:pos x="215" y="108"/>
                  </a:cxn>
                  <a:cxn ang="0">
                    <a:pos x="231" y="0"/>
                  </a:cxn>
                </a:cxnLst>
                <a:rect l="0" t="0" r="r" b="b"/>
                <a:pathLst>
                  <a:path w="553" h="1123">
                    <a:moveTo>
                      <a:pt x="231" y="0"/>
                    </a:moveTo>
                    <a:lnTo>
                      <a:pt x="277" y="0"/>
                    </a:lnTo>
                    <a:lnTo>
                      <a:pt x="277" y="323"/>
                    </a:lnTo>
                    <a:lnTo>
                      <a:pt x="537" y="323"/>
                    </a:lnTo>
                    <a:lnTo>
                      <a:pt x="537" y="385"/>
                    </a:lnTo>
                    <a:lnTo>
                      <a:pt x="292" y="385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2" y="1016"/>
                    </a:lnTo>
                    <a:lnTo>
                      <a:pt x="338" y="1062"/>
                    </a:lnTo>
                    <a:lnTo>
                      <a:pt x="384" y="1062"/>
                    </a:lnTo>
                    <a:lnTo>
                      <a:pt x="430" y="1046"/>
                    </a:lnTo>
                    <a:lnTo>
                      <a:pt x="461" y="1031"/>
                    </a:lnTo>
                    <a:lnTo>
                      <a:pt x="491" y="985"/>
                    </a:lnTo>
                    <a:lnTo>
                      <a:pt x="507" y="923"/>
                    </a:lnTo>
                    <a:lnTo>
                      <a:pt x="507" y="769"/>
                    </a:lnTo>
                    <a:lnTo>
                      <a:pt x="553" y="769"/>
                    </a:lnTo>
                    <a:lnTo>
                      <a:pt x="553" y="877"/>
                    </a:lnTo>
                    <a:lnTo>
                      <a:pt x="537" y="969"/>
                    </a:lnTo>
                    <a:lnTo>
                      <a:pt x="507" y="1046"/>
                    </a:lnTo>
                    <a:lnTo>
                      <a:pt x="461" y="1108"/>
                    </a:lnTo>
                    <a:lnTo>
                      <a:pt x="384" y="1123"/>
                    </a:lnTo>
                    <a:lnTo>
                      <a:pt x="338" y="1123"/>
                    </a:lnTo>
                    <a:lnTo>
                      <a:pt x="215" y="1062"/>
                    </a:lnTo>
                    <a:lnTo>
                      <a:pt x="169" y="985"/>
                    </a:lnTo>
                    <a:lnTo>
                      <a:pt x="154" y="877"/>
                    </a:lnTo>
                    <a:lnTo>
                      <a:pt x="154" y="385"/>
                    </a:lnTo>
                    <a:lnTo>
                      <a:pt x="0" y="385"/>
                    </a:lnTo>
                    <a:lnTo>
                      <a:pt x="0" y="339"/>
                    </a:lnTo>
                    <a:lnTo>
                      <a:pt x="108" y="308"/>
                    </a:lnTo>
                    <a:lnTo>
                      <a:pt x="184" y="216"/>
                    </a:lnTo>
                    <a:lnTo>
                      <a:pt x="215" y="10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3" name="Freeform 89"/>
              <p:cNvSpPr>
                <a:spLocks noEditPoints="1"/>
              </p:cNvSpPr>
              <p:nvPr/>
            </p:nvSpPr>
            <p:spPr bwMode="auto">
              <a:xfrm>
                <a:off x="6417" y="12590"/>
                <a:ext cx="814" cy="816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5"/>
                  </a:cxn>
                  <a:cxn ang="0">
                    <a:pos x="430" y="770"/>
                  </a:cxn>
                  <a:cxn ang="0">
                    <a:pos x="445" y="754"/>
                  </a:cxn>
                  <a:cxn ang="0">
                    <a:pos x="491" y="693"/>
                  </a:cxn>
                  <a:cxn ang="0">
                    <a:pos x="445" y="754"/>
                  </a:cxn>
                  <a:cxn ang="0">
                    <a:pos x="338" y="0"/>
                  </a:cxn>
                  <a:cxn ang="0">
                    <a:pos x="583" y="93"/>
                  </a:cxn>
                  <a:cxn ang="0">
                    <a:pos x="645" y="247"/>
                  </a:cxn>
                  <a:cxn ang="0">
                    <a:pos x="660" y="739"/>
                  </a:cxn>
                  <a:cxn ang="0">
                    <a:pos x="722" y="754"/>
                  </a:cxn>
                  <a:cxn ang="0">
                    <a:pos x="768" y="693"/>
                  </a:cxn>
                  <a:cxn ang="0">
                    <a:pos x="814" y="554"/>
                  </a:cxn>
                  <a:cxn ang="0">
                    <a:pos x="798" y="739"/>
                  </a:cxn>
                  <a:cxn ang="0">
                    <a:pos x="722" y="800"/>
                  </a:cxn>
                  <a:cxn ang="0">
                    <a:pos x="676" y="816"/>
                  </a:cxn>
                  <a:cxn ang="0">
                    <a:pos x="553" y="739"/>
                  </a:cxn>
                  <a:cxn ang="0">
                    <a:pos x="507" y="662"/>
                  </a:cxn>
                  <a:cxn ang="0">
                    <a:pos x="522" y="385"/>
                  </a:cxn>
                  <a:cxn ang="0">
                    <a:pos x="522" y="385"/>
                  </a:cxn>
                  <a:cxn ang="0">
                    <a:pos x="277" y="462"/>
                  </a:cxn>
                  <a:cxn ang="0">
                    <a:pos x="184" y="585"/>
                  </a:cxn>
                  <a:cxn ang="0">
                    <a:pos x="169" y="693"/>
                  </a:cxn>
                  <a:cxn ang="0">
                    <a:pos x="230" y="770"/>
                  </a:cxn>
                  <a:cxn ang="0">
                    <a:pos x="338" y="800"/>
                  </a:cxn>
                  <a:cxn ang="0">
                    <a:pos x="184" y="800"/>
                  </a:cxn>
                  <a:cxn ang="0">
                    <a:pos x="31" y="724"/>
                  </a:cxn>
                  <a:cxn ang="0">
                    <a:pos x="0" y="585"/>
                  </a:cxn>
                  <a:cxn ang="0">
                    <a:pos x="108" y="447"/>
                  </a:cxn>
                  <a:cxn ang="0">
                    <a:pos x="353" y="354"/>
                  </a:cxn>
                  <a:cxn ang="0">
                    <a:pos x="507" y="216"/>
                  </a:cxn>
                  <a:cxn ang="0">
                    <a:pos x="461" y="108"/>
                  </a:cxn>
                  <a:cxn ang="0">
                    <a:pos x="369" y="47"/>
                  </a:cxn>
                  <a:cxn ang="0">
                    <a:pos x="246" y="62"/>
                  </a:cxn>
                  <a:cxn ang="0">
                    <a:pos x="169" y="93"/>
                  </a:cxn>
                  <a:cxn ang="0">
                    <a:pos x="184" y="124"/>
                  </a:cxn>
                  <a:cxn ang="0">
                    <a:pos x="215" y="170"/>
                  </a:cxn>
                  <a:cxn ang="0">
                    <a:pos x="230" y="231"/>
                  </a:cxn>
                  <a:cxn ang="0">
                    <a:pos x="184" y="277"/>
                  </a:cxn>
                  <a:cxn ang="0">
                    <a:pos x="92" y="262"/>
                  </a:cxn>
                  <a:cxn ang="0">
                    <a:pos x="77" y="200"/>
                  </a:cxn>
                  <a:cxn ang="0">
                    <a:pos x="215" y="31"/>
                  </a:cxn>
                </a:cxnLst>
                <a:rect l="0" t="0" r="r" b="b"/>
                <a:pathLst>
                  <a:path w="814" h="816">
                    <a:moveTo>
                      <a:pt x="399" y="785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5"/>
                    </a:lnTo>
                    <a:close/>
                    <a:moveTo>
                      <a:pt x="445" y="754"/>
                    </a:moveTo>
                    <a:lnTo>
                      <a:pt x="430" y="770"/>
                    </a:lnTo>
                    <a:lnTo>
                      <a:pt x="399" y="785"/>
                    </a:lnTo>
                    <a:lnTo>
                      <a:pt x="445" y="754"/>
                    </a:lnTo>
                    <a:close/>
                    <a:moveTo>
                      <a:pt x="507" y="662"/>
                    </a:moveTo>
                    <a:lnTo>
                      <a:pt x="491" y="693"/>
                    </a:lnTo>
                    <a:lnTo>
                      <a:pt x="461" y="739"/>
                    </a:lnTo>
                    <a:lnTo>
                      <a:pt x="445" y="754"/>
                    </a:lnTo>
                    <a:lnTo>
                      <a:pt x="507" y="662"/>
                    </a:lnTo>
                    <a:close/>
                    <a:moveTo>
                      <a:pt x="338" y="0"/>
                    </a:moveTo>
                    <a:lnTo>
                      <a:pt x="461" y="16"/>
                    </a:lnTo>
                    <a:lnTo>
                      <a:pt x="583" y="93"/>
                    </a:lnTo>
                    <a:lnTo>
                      <a:pt x="614" y="154"/>
                    </a:lnTo>
                    <a:lnTo>
                      <a:pt x="645" y="247"/>
                    </a:lnTo>
                    <a:lnTo>
                      <a:pt x="645" y="708"/>
                    </a:lnTo>
                    <a:lnTo>
                      <a:pt x="660" y="739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4"/>
                    </a:lnTo>
                    <a:lnTo>
                      <a:pt x="768" y="693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3"/>
                    </a:lnTo>
                    <a:lnTo>
                      <a:pt x="798" y="739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6"/>
                    </a:lnTo>
                    <a:lnTo>
                      <a:pt x="676" y="816"/>
                    </a:lnTo>
                    <a:lnTo>
                      <a:pt x="614" y="800"/>
                    </a:lnTo>
                    <a:lnTo>
                      <a:pt x="553" y="739"/>
                    </a:lnTo>
                    <a:lnTo>
                      <a:pt x="537" y="677"/>
                    </a:lnTo>
                    <a:lnTo>
                      <a:pt x="507" y="662"/>
                    </a:lnTo>
                    <a:lnTo>
                      <a:pt x="522" y="631"/>
                    </a:lnTo>
                    <a:lnTo>
                      <a:pt x="522" y="385"/>
                    </a:lnTo>
                    <a:lnTo>
                      <a:pt x="537" y="385"/>
                    </a:lnTo>
                    <a:lnTo>
                      <a:pt x="522" y="385"/>
                    </a:lnTo>
                    <a:lnTo>
                      <a:pt x="384" y="416"/>
                    </a:lnTo>
                    <a:lnTo>
                      <a:pt x="277" y="462"/>
                    </a:lnTo>
                    <a:lnTo>
                      <a:pt x="215" y="524"/>
                    </a:lnTo>
                    <a:lnTo>
                      <a:pt x="184" y="585"/>
                    </a:lnTo>
                    <a:lnTo>
                      <a:pt x="169" y="647"/>
                    </a:lnTo>
                    <a:lnTo>
                      <a:pt x="169" y="693"/>
                    </a:lnTo>
                    <a:lnTo>
                      <a:pt x="200" y="739"/>
                    </a:lnTo>
                    <a:lnTo>
                      <a:pt x="230" y="770"/>
                    </a:lnTo>
                    <a:lnTo>
                      <a:pt x="277" y="800"/>
                    </a:lnTo>
                    <a:lnTo>
                      <a:pt x="338" y="800"/>
                    </a:lnTo>
                    <a:lnTo>
                      <a:pt x="277" y="816"/>
                    </a:lnTo>
                    <a:lnTo>
                      <a:pt x="184" y="800"/>
                    </a:lnTo>
                    <a:lnTo>
                      <a:pt x="92" y="770"/>
                    </a:lnTo>
                    <a:lnTo>
                      <a:pt x="31" y="724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2" y="493"/>
                    </a:lnTo>
                    <a:lnTo>
                      <a:pt x="108" y="447"/>
                    </a:lnTo>
                    <a:lnTo>
                      <a:pt x="184" y="400"/>
                    </a:lnTo>
                    <a:lnTo>
                      <a:pt x="353" y="354"/>
                    </a:lnTo>
                    <a:lnTo>
                      <a:pt x="507" y="339"/>
                    </a:lnTo>
                    <a:lnTo>
                      <a:pt x="507" y="216"/>
                    </a:lnTo>
                    <a:lnTo>
                      <a:pt x="491" y="154"/>
                    </a:lnTo>
                    <a:lnTo>
                      <a:pt x="461" y="108"/>
                    </a:lnTo>
                    <a:lnTo>
                      <a:pt x="430" y="77"/>
                    </a:lnTo>
                    <a:lnTo>
                      <a:pt x="369" y="47"/>
                    </a:lnTo>
                    <a:lnTo>
                      <a:pt x="292" y="47"/>
                    </a:lnTo>
                    <a:lnTo>
                      <a:pt x="246" y="62"/>
                    </a:lnTo>
                    <a:lnTo>
                      <a:pt x="215" y="77"/>
                    </a:lnTo>
                    <a:lnTo>
                      <a:pt x="169" y="93"/>
                    </a:lnTo>
                    <a:lnTo>
                      <a:pt x="138" y="124"/>
                    </a:lnTo>
                    <a:lnTo>
                      <a:pt x="184" y="124"/>
                    </a:lnTo>
                    <a:lnTo>
                      <a:pt x="200" y="139"/>
                    </a:lnTo>
                    <a:lnTo>
                      <a:pt x="215" y="170"/>
                    </a:lnTo>
                    <a:lnTo>
                      <a:pt x="230" y="185"/>
                    </a:lnTo>
                    <a:lnTo>
                      <a:pt x="230" y="231"/>
                    </a:lnTo>
                    <a:lnTo>
                      <a:pt x="215" y="262"/>
                    </a:lnTo>
                    <a:lnTo>
                      <a:pt x="184" y="277"/>
                    </a:lnTo>
                    <a:lnTo>
                      <a:pt x="123" y="277"/>
                    </a:lnTo>
                    <a:lnTo>
                      <a:pt x="92" y="262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3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4" name="Freeform 90"/>
              <p:cNvSpPr>
                <a:spLocks/>
              </p:cNvSpPr>
              <p:nvPr/>
            </p:nvSpPr>
            <p:spPr bwMode="auto">
              <a:xfrm>
                <a:off x="7277" y="12298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5"/>
                  </a:cxn>
                  <a:cxn ang="0">
                    <a:pos x="291" y="385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6"/>
                  </a:cxn>
                  <a:cxn ang="0">
                    <a:pos x="337" y="1062"/>
                  </a:cxn>
                  <a:cxn ang="0">
                    <a:pos x="383" y="1062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5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2"/>
                  </a:cxn>
                  <a:cxn ang="0">
                    <a:pos x="169" y="985"/>
                  </a:cxn>
                  <a:cxn ang="0">
                    <a:pos x="153" y="877"/>
                  </a:cxn>
                  <a:cxn ang="0">
                    <a:pos x="153" y="385"/>
                  </a:cxn>
                  <a:cxn ang="0">
                    <a:pos x="0" y="385"/>
                  </a:cxn>
                  <a:cxn ang="0">
                    <a:pos x="0" y="339"/>
                  </a:cxn>
                  <a:cxn ang="0">
                    <a:pos x="107" y="308"/>
                  </a:cxn>
                  <a:cxn ang="0">
                    <a:pos x="184" y="216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5"/>
                    </a:lnTo>
                    <a:lnTo>
                      <a:pt x="291" y="385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6"/>
                    </a:lnTo>
                    <a:lnTo>
                      <a:pt x="337" y="1062"/>
                    </a:lnTo>
                    <a:lnTo>
                      <a:pt x="383" y="1062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5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2"/>
                    </a:lnTo>
                    <a:lnTo>
                      <a:pt x="169" y="985"/>
                    </a:lnTo>
                    <a:lnTo>
                      <a:pt x="153" y="877"/>
                    </a:lnTo>
                    <a:lnTo>
                      <a:pt x="153" y="385"/>
                    </a:lnTo>
                    <a:lnTo>
                      <a:pt x="0" y="385"/>
                    </a:lnTo>
                    <a:lnTo>
                      <a:pt x="0" y="339"/>
                    </a:lnTo>
                    <a:lnTo>
                      <a:pt x="107" y="308"/>
                    </a:lnTo>
                    <a:lnTo>
                      <a:pt x="184" y="216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5" name="Freeform 91"/>
              <p:cNvSpPr>
                <a:spLocks noEditPoints="1"/>
              </p:cNvSpPr>
              <p:nvPr/>
            </p:nvSpPr>
            <p:spPr bwMode="auto">
              <a:xfrm>
                <a:off x="8029" y="12206"/>
                <a:ext cx="383" cy="1200"/>
              </a:xfrm>
              <a:custGeom>
                <a:avLst/>
                <a:gdLst/>
                <a:ahLst/>
                <a:cxnLst>
                  <a:cxn ang="0">
                    <a:pos x="245" y="415"/>
                  </a:cxn>
                  <a:cxn ang="0">
                    <a:pos x="261" y="1061"/>
                  </a:cxn>
                  <a:cxn ang="0">
                    <a:pos x="261" y="1108"/>
                  </a:cxn>
                  <a:cxn ang="0">
                    <a:pos x="291" y="1138"/>
                  </a:cxn>
                  <a:cxn ang="0">
                    <a:pos x="383" y="1138"/>
                  </a:cxn>
                  <a:cxn ang="0">
                    <a:pos x="383" y="1200"/>
                  </a:cxn>
                  <a:cxn ang="0">
                    <a:pos x="0" y="1200"/>
                  </a:cxn>
                  <a:cxn ang="0">
                    <a:pos x="0" y="1138"/>
                  </a:cxn>
                  <a:cxn ang="0">
                    <a:pos x="107" y="1138"/>
                  </a:cxn>
                  <a:cxn ang="0">
                    <a:pos x="122" y="1123"/>
                  </a:cxn>
                  <a:cxn ang="0">
                    <a:pos x="138" y="1092"/>
                  </a:cxn>
                  <a:cxn ang="0">
                    <a:pos x="138" y="538"/>
                  </a:cxn>
                  <a:cxn ang="0">
                    <a:pos x="107" y="508"/>
                  </a:cxn>
                  <a:cxn ang="0">
                    <a:pos x="61" y="492"/>
                  </a:cxn>
                  <a:cxn ang="0">
                    <a:pos x="0" y="492"/>
                  </a:cxn>
                  <a:cxn ang="0">
                    <a:pos x="0" y="431"/>
                  </a:cxn>
                  <a:cxn ang="0">
                    <a:pos x="245" y="415"/>
                  </a:cxn>
                  <a:cxn ang="0">
                    <a:pos x="169" y="0"/>
                  </a:cxn>
                  <a:cxn ang="0">
                    <a:pos x="199" y="0"/>
                  </a:cxn>
                  <a:cxn ang="0">
                    <a:pos x="230" y="15"/>
                  </a:cxn>
                  <a:cxn ang="0">
                    <a:pos x="245" y="46"/>
                  </a:cxn>
                  <a:cxn ang="0">
                    <a:pos x="261" y="92"/>
                  </a:cxn>
                  <a:cxn ang="0">
                    <a:pos x="245" y="138"/>
                  </a:cxn>
                  <a:cxn ang="0">
                    <a:pos x="199" y="184"/>
                  </a:cxn>
                  <a:cxn ang="0">
                    <a:pos x="169" y="184"/>
                  </a:cxn>
                  <a:cxn ang="0">
                    <a:pos x="107" y="154"/>
                  </a:cxn>
                  <a:cxn ang="0">
                    <a:pos x="76" y="92"/>
                  </a:cxn>
                  <a:cxn ang="0">
                    <a:pos x="76" y="61"/>
                  </a:cxn>
                  <a:cxn ang="0">
                    <a:pos x="92" y="31"/>
                  </a:cxn>
                  <a:cxn ang="0">
                    <a:pos x="122" y="15"/>
                  </a:cxn>
                  <a:cxn ang="0">
                    <a:pos x="169" y="0"/>
                  </a:cxn>
                </a:cxnLst>
                <a:rect l="0" t="0" r="r" b="b"/>
                <a:pathLst>
                  <a:path w="383" h="1200">
                    <a:moveTo>
                      <a:pt x="245" y="415"/>
                    </a:moveTo>
                    <a:lnTo>
                      <a:pt x="261" y="1061"/>
                    </a:lnTo>
                    <a:lnTo>
                      <a:pt x="261" y="1108"/>
                    </a:lnTo>
                    <a:lnTo>
                      <a:pt x="291" y="1138"/>
                    </a:lnTo>
                    <a:lnTo>
                      <a:pt x="383" y="1138"/>
                    </a:lnTo>
                    <a:lnTo>
                      <a:pt x="383" y="1200"/>
                    </a:lnTo>
                    <a:lnTo>
                      <a:pt x="0" y="1200"/>
                    </a:lnTo>
                    <a:lnTo>
                      <a:pt x="0" y="1138"/>
                    </a:lnTo>
                    <a:lnTo>
                      <a:pt x="107" y="1138"/>
                    </a:lnTo>
                    <a:lnTo>
                      <a:pt x="122" y="1123"/>
                    </a:lnTo>
                    <a:lnTo>
                      <a:pt x="138" y="1092"/>
                    </a:lnTo>
                    <a:lnTo>
                      <a:pt x="138" y="538"/>
                    </a:lnTo>
                    <a:lnTo>
                      <a:pt x="107" y="508"/>
                    </a:lnTo>
                    <a:lnTo>
                      <a:pt x="61" y="492"/>
                    </a:lnTo>
                    <a:lnTo>
                      <a:pt x="0" y="492"/>
                    </a:lnTo>
                    <a:lnTo>
                      <a:pt x="0" y="431"/>
                    </a:lnTo>
                    <a:lnTo>
                      <a:pt x="245" y="415"/>
                    </a:lnTo>
                    <a:close/>
                    <a:moveTo>
                      <a:pt x="169" y="0"/>
                    </a:moveTo>
                    <a:lnTo>
                      <a:pt x="199" y="0"/>
                    </a:lnTo>
                    <a:lnTo>
                      <a:pt x="230" y="15"/>
                    </a:lnTo>
                    <a:lnTo>
                      <a:pt x="245" y="46"/>
                    </a:lnTo>
                    <a:lnTo>
                      <a:pt x="261" y="92"/>
                    </a:lnTo>
                    <a:lnTo>
                      <a:pt x="245" y="138"/>
                    </a:lnTo>
                    <a:lnTo>
                      <a:pt x="199" y="184"/>
                    </a:lnTo>
                    <a:lnTo>
                      <a:pt x="169" y="184"/>
                    </a:lnTo>
                    <a:lnTo>
                      <a:pt x="107" y="154"/>
                    </a:lnTo>
                    <a:lnTo>
                      <a:pt x="76" y="92"/>
                    </a:lnTo>
                    <a:lnTo>
                      <a:pt x="76" y="61"/>
                    </a:lnTo>
                    <a:lnTo>
                      <a:pt x="92" y="31"/>
                    </a:lnTo>
                    <a:lnTo>
                      <a:pt x="122" y="15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6" name="Freeform 92"/>
              <p:cNvSpPr>
                <a:spLocks noEditPoints="1"/>
              </p:cNvSpPr>
              <p:nvPr/>
            </p:nvSpPr>
            <p:spPr bwMode="auto">
              <a:xfrm>
                <a:off x="8366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2" y="61"/>
                  </a:cxn>
                  <a:cxn ang="0">
                    <a:pos x="200" y="154"/>
                  </a:cxn>
                  <a:cxn ang="0">
                    <a:pos x="154" y="277"/>
                  </a:cxn>
                  <a:cxn ang="0">
                    <a:pos x="154" y="523"/>
                  </a:cxn>
                  <a:cxn ang="0">
                    <a:pos x="200" y="646"/>
                  </a:cxn>
                  <a:cxn ang="0">
                    <a:pos x="231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1" y="723"/>
                  </a:cxn>
                  <a:cxn ang="0">
                    <a:pos x="507" y="708"/>
                  </a:cxn>
                  <a:cxn ang="0">
                    <a:pos x="599" y="615"/>
                  </a:cxn>
                  <a:cxn ang="0">
                    <a:pos x="630" y="554"/>
                  </a:cxn>
                  <a:cxn ang="0">
                    <a:pos x="645" y="492"/>
                  </a:cxn>
                  <a:cxn ang="0">
                    <a:pos x="645" y="261"/>
                  </a:cxn>
                  <a:cxn ang="0">
                    <a:pos x="599" y="138"/>
                  </a:cxn>
                  <a:cxn ang="0">
                    <a:pos x="553" y="92"/>
                  </a:cxn>
                  <a:cxn ang="0">
                    <a:pos x="507" y="61"/>
                  </a:cxn>
                  <a:cxn ang="0">
                    <a:pos x="461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5"/>
                  </a:cxn>
                  <a:cxn ang="0">
                    <a:pos x="798" y="415"/>
                  </a:cxn>
                  <a:cxn ang="0">
                    <a:pos x="768" y="569"/>
                  </a:cxn>
                  <a:cxn ang="0">
                    <a:pos x="676" y="708"/>
                  </a:cxn>
                  <a:cxn ang="0">
                    <a:pos x="553" y="784"/>
                  </a:cxn>
                  <a:cxn ang="0">
                    <a:pos x="399" y="815"/>
                  </a:cxn>
                  <a:cxn ang="0">
                    <a:pos x="246" y="784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1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2" y="61"/>
                    </a:lnTo>
                    <a:lnTo>
                      <a:pt x="200" y="154"/>
                    </a:lnTo>
                    <a:lnTo>
                      <a:pt x="154" y="277"/>
                    </a:lnTo>
                    <a:lnTo>
                      <a:pt x="154" y="523"/>
                    </a:lnTo>
                    <a:lnTo>
                      <a:pt x="200" y="646"/>
                    </a:lnTo>
                    <a:lnTo>
                      <a:pt x="231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1" y="723"/>
                    </a:lnTo>
                    <a:lnTo>
                      <a:pt x="507" y="708"/>
                    </a:lnTo>
                    <a:lnTo>
                      <a:pt x="599" y="615"/>
                    </a:lnTo>
                    <a:lnTo>
                      <a:pt x="630" y="554"/>
                    </a:lnTo>
                    <a:lnTo>
                      <a:pt x="645" y="492"/>
                    </a:lnTo>
                    <a:lnTo>
                      <a:pt x="645" y="261"/>
                    </a:lnTo>
                    <a:lnTo>
                      <a:pt x="599" y="138"/>
                    </a:lnTo>
                    <a:lnTo>
                      <a:pt x="553" y="92"/>
                    </a:lnTo>
                    <a:lnTo>
                      <a:pt x="507" y="61"/>
                    </a:lnTo>
                    <a:lnTo>
                      <a:pt x="461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5"/>
                    </a:lnTo>
                    <a:lnTo>
                      <a:pt x="798" y="415"/>
                    </a:lnTo>
                    <a:lnTo>
                      <a:pt x="768" y="569"/>
                    </a:lnTo>
                    <a:lnTo>
                      <a:pt x="676" y="708"/>
                    </a:lnTo>
                    <a:lnTo>
                      <a:pt x="553" y="784"/>
                    </a:lnTo>
                    <a:lnTo>
                      <a:pt x="399" y="815"/>
                    </a:lnTo>
                    <a:lnTo>
                      <a:pt x="246" y="784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1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7" name="Freeform 93"/>
              <p:cNvSpPr>
                <a:spLocks/>
              </p:cNvSpPr>
              <p:nvPr/>
            </p:nvSpPr>
            <p:spPr bwMode="auto">
              <a:xfrm>
                <a:off x="9272" y="12637"/>
                <a:ext cx="905" cy="78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4"/>
                  </a:cxn>
                  <a:cxn ang="0">
                    <a:pos x="322" y="92"/>
                  </a:cxn>
                  <a:cxn ang="0">
                    <a:pos x="414" y="30"/>
                  </a:cxn>
                  <a:cxn ang="0">
                    <a:pos x="522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7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4"/>
                  </a:cxn>
                  <a:cxn ang="0">
                    <a:pos x="506" y="784"/>
                  </a:cxn>
                  <a:cxn ang="0">
                    <a:pos x="506" y="723"/>
                  </a:cxn>
                  <a:cxn ang="0">
                    <a:pos x="614" y="723"/>
                  </a:cxn>
                  <a:cxn ang="0">
                    <a:pos x="629" y="707"/>
                  </a:cxn>
                  <a:cxn ang="0">
                    <a:pos x="644" y="677"/>
                  </a:cxn>
                  <a:cxn ang="0">
                    <a:pos x="644" y="184"/>
                  </a:cxn>
                  <a:cxn ang="0">
                    <a:pos x="614" y="92"/>
                  </a:cxn>
                  <a:cxn ang="0">
                    <a:pos x="552" y="30"/>
                  </a:cxn>
                  <a:cxn ang="0">
                    <a:pos x="506" y="30"/>
                  </a:cxn>
                  <a:cxn ang="0">
                    <a:pos x="414" y="46"/>
                  </a:cxn>
                  <a:cxn ang="0">
                    <a:pos x="337" y="92"/>
                  </a:cxn>
                  <a:cxn ang="0">
                    <a:pos x="276" y="184"/>
                  </a:cxn>
                  <a:cxn ang="0">
                    <a:pos x="261" y="307"/>
                  </a:cxn>
                  <a:cxn ang="0">
                    <a:pos x="261" y="661"/>
                  </a:cxn>
                  <a:cxn ang="0">
                    <a:pos x="276" y="692"/>
                  </a:cxn>
                  <a:cxn ang="0">
                    <a:pos x="291" y="707"/>
                  </a:cxn>
                  <a:cxn ang="0">
                    <a:pos x="399" y="707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7"/>
                  </a:cxn>
                  <a:cxn ang="0">
                    <a:pos x="107" y="707"/>
                  </a:cxn>
                  <a:cxn ang="0">
                    <a:pos x="123" y="692"/>
                  </a:cxn>
                  <a:cxn ang="0">
                    <a:pos x="138" y="661"/>
                  </a:cxn>
                  <a:cxn ang="0">
                    <a:pos x="138" y="153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1" y="0"/>
                  </a:cxn>
                </a:cxnLst>
                <a:rect l="0" t="0" r="r" b="b"/>
                <a:pathLst>
                  <a:path w="905" h="784">
                    <a:moveTo>
                      <a:pt x="261" y="0"/>
                    </a:moveTo>
                    <a:lnTo>
                      <a:pt x="261" y="184"/>
                    </a:lnTo>
                    <a:lnTo>
                      <a:pt x="322" y="92"/>
                    </a:lnTo>
                    <a:lnTo>
                      <a:pt x="414" y="30"/>
                    </a:lnTo>
                    <a:lnTo>
                      <a:pt x="522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7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4"/>
                    </a:lnTo>
                    <a:lnTo>
                      <a:pt x="506" y="784"/>
                    </a:lnTo>
                    <a:lnTo>
                      <a:pt x="506" y="723"/>
                    </a:lnTo>
                    <a:lnTo>
                      <a:pt x="614" y="723"/>
                    </a:lnTo>
                    <a:lnTo>
                      <a:pt x="629" y="707"/>
                    </a:lnTo>
                    <a:lnTo>
                      <a:pt x="644" y="677"/>
                    </a:lnTo>
                    <a:lnTo>
                      <a:pt x="644" y="184"/>
                    </a:lnTo>
                    <a:lnTo>
                      <a:pt x="614" y="92"/>
                    </a:lnTo>
                    <a:lnTo>
                      <a:pt x="552" y="30"/>
                    </a:lnTo>
                    <a:lnTo>
                      <a:pt x="506" y="30"/>
                    </a:lnTo>
                    <a:lnTo>
                      <a:pt x="414" y="46"/>
                    </a:lnTo>
                    <a:lnTo>
                      <a:pt x="337" y="92"/>
                    </a:lnTo>
                    <a:lnTo>
                      <a:pt x="276" y="184"/>
                    </a:lnTo>
                    <a:lnTo>
                      <a:pt x="261" y="307"/>
                    </a:lnTo>
                    <a:lnTo>
                      <a:pt x="261" y="661"/>
                    </a:lnTo>
                    <a:lnTo>
                      <a:pt x="276" y="692"/>
                    </a:lnTo>
                    <a:lnTo>
                      <a:pt x="291" y="707"/>
                    </a:lnTo>
                    <a:lnTo>
                      <a:pt x="399" y="707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7"/>
                    </a:lnTo>
                    <a:lnTo>
                      <a:pt x="107" y="707"/>
                    </a:lnTo>
                    <a:lnTo>
                      <a:pt x="123" y="692"/>
                    </a:lnTo>
                    <a:lnTo>
                      <a:pt x="138" y="661"/>
                    </a:lnTo>
                    <a:lnTo>
                      <a:pt x="138" y="153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8" name="Freeform 94"/>
              <p:cNvSpPr>
                <a:spLocks noEditPoints="1"/>
              </p:cNvSpPr>
              <p:nvPr/>
            </p:nvSpPr>
            <p:spPr bwMode="auto">
              <a:xfrm>
                <a:off x="10868" y="12652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6" y="185"/>
                  </a:cxn>
                  <a:cxn ang="0">
                    <a:pos x="337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0" y="31"/>
                  </a:cxn>
                  <a:cxn ang="0">
                    <a:pos x="752" y="108"/>
                  </a:cxn>
                  <a:cxn ang="0">
                    <a:pos x="798" y="123"/>
                  </a:cxn>
                  <a:cxn ang="0">
                    <a:pos x="921" y="15"/>
                  </a:cxn>
                  <a:cxn ang="0">
                    <a:pos x="1089" y="0"/>
                  </a:cxn>
                  <a:cxn ang="0">
                    <a:pos x="1197" y="46"/>
                  </a:cxn>
                  <a:cxn ang="0">
                    <a:pos x="1258" y="138"/>
                  </a:cxn>
                  <a:cxn ang="0">
                    <a:pos x="1274" y="692"/>
                  </a:cxn>
                  <a:cxn ang="0">
                    <a:pos x="1320" y="723"/>
                  </a:cxn>
                  <a:cxn ang="0">
                    <a:pos x="1412" y="785"/>
                  </a:cxn>
                  <a:cxn ang="0">
                    <a:pos x="1013" y="723"/>
                  </a:cxn>
                  <a:cxn ang="0">
                    <a:pos x="1135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6"/>
                  </a:cxn>
                  <a:cxn ang="0">
                    <a:pos x="783" y="185"/>
                  </a:cxn>
                  <a:cxn ang="0">
                    <a:pos x="767" y="662"/>
                  </a:cxn>
                  <a:cxn ang="0">
                    <a:pos x="798" y="708"/>
                  </a:cxn>
                  <a:cxn ang="0">
                    <a:pos x="905" y="769"/>
                  </a:cxn>
                  <a:cxn ang="0">
                    <a:pos x="506" y="708"/>
                  </a:cxn>
                  <a:cxn ang="0">
                    <a:pos x="629" y="692"/>
                  </a:cxn>
                  <a:cxn ang="0">
                    <a:pos x="644" y="169"/>
                  </a:cxn>
                  <a:cxn ang="0">
                    <a:pos x="552" y="15"/>
                  </a:cxn>
                  <a:cxn ang="0">
                    <a:pos x="445" y="31"/>
                  </a:cxn>
                  <a:cxn ang="0">
                    <a:pos x="276" y="0"/>
                  </a:cxn>
                  <a:cxn ang="0">
                    <a:pos x="261" y="292"/>
                  </a:cxn>
                  <a:cxn ang="0">
                    <a:pos x="276" y="677"/>
                  </a:cxn>
                  <a:cxn ang="0">
                    <a:pos x="399" y="692"/>
                  </a:cxn>
                  <a:cxn ang="0">
                    <a:pos x="0" y="754"/>
                  </a:cxn>
                  <a:cxn ang="0">
                    <a:pos x="107" y="692"/>
                  </a:cxn>
                  <a:cxn ang="0">
                    <a:pos x="138" y="646"/>
                  </a:cxn>
                  <a:cxn ang="0">
                    <a:pos x="169" y="169"/>
                  </a:cxn>
                  <a:cxn ang="0">
                    <a:pos x="138" y="92"/>
                  </a:cxn>
                  <a:cxn ang="0">
                    <a:pos x="31" y="77"/>
                  </a:cxn>
                  <a:cxn ang="0">
                    <a:pos x="276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7" y="92"/>
                    </a:lnTo>
                    <a:lnTo>
                      <a:pt x="276" y="185"/>
                    </a:lnTo>
                    <a:lnTo>
                      <a:pt x="276" y="169"/>
                    </a:lnTo>
                    <a:lnTo>
                      <a:pt x="337" y="77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4" y="15"/>
                    </a:lnTo>
                    <a:lnTo>
                      <a:pt x="690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69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5"/>
                    </a:lnTo>
                    <a:lnTo>
                      <a:pt x="1028" y="0"/>
                    </a:lnTo>
                    <a:lnTo>
                      <a:pt x="1089" y="0"/>
                    </a:lnTo>
                    <a:lnTo>
                      <a:pt x="1135" y="15"/>
                    </a:lnTo>
                    <a:lnTo>
                      <a:pt x="1197" y="46"/>
                    </a:lnTo>
                    <a:lnTo>
                      <a:pt x="1212" y="62"/>
                    </a:lnTo>
                    <a:lnTo>
                      <a:pt x="1258" y="138"/>
                    </a:lnTo>
                    <a:lnTo>
                      <a:pt x="1274" y="215"/>
                    </a:lnTo>
                    <a:lnTo>
                      <a:pt x="1274" y="692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5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2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6"/>
                    </a:lnTo>
                    <a:lnTo>
                      <a:pt x="844" y="92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2"/>
                    </a:lnTo>
                    <a:lnTo>
                      <a:pt x="798" y="708"/>
                    </a:lnTo>
                    <a:lnTo>
                      <a:pt x="905" y="708"/>
                    </a:lnTo>
                    <a:lnTo>
                      <a:pt x="905" y="769"/>
                    </a:lnTo>
                    <a:lnTo>
                      <a:pt x="506" y="769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2"/>
                    </a:lnTo>
                    <a:lnTo>
                      <a:pt x="644" y="662"/>
                    </a:lnTo>
                    <a:lnTo>
                      <a:pt x="644" y="169"/>
                    </a:lnTo>
                    <a:lnTo>
                      <a:pt x="614" y="77"/>
                    </a:lnTo>
                    <a:lnTo>
                      <a:pt x="552" y="15"/>
                    </a:lnTo>
                    <a:lnTo>
                      <a:pt x="506" y="15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69"/>
                    </a:lnTo>
                    <a:lnTo>
                      <a:pt x="261" y="292"/>
                    </a:lnTo>
                    <a:lnTo>
                      <a:pt x="261" y="646"/>
                    </a:lnTo>
                    <a:lnTo>
                      <a:pt x="276" y="677"/>
                    </a:lnTo>
                    <a:lnTo>
                      <a:pt x="291" y="692"/>
                    </a:lnTo>
                    <a:lnTo>
                      <a:pt x="399" y="692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2"/>
                    </a:lnTo>
                    <a:lnTo>
                      <a:pt x="107" y="692"/>
                    </a:lnTo>
                    <a:lnTo>
                      <a:pt x="123" y="677"/>
                    </a:lnTo>
                    <a:lnTo>
                      <a:pt x="138" y="646"/>
                    </a:lnTo>
                    <a:lnTo>
                      <a:pt x="138" y="138"/>
                    </a:lnTo>
                    <a:lnTo>
                      <a:pt x="169" y="169"/>
                    </a:lnTo>
                    <a:lnTo>
                      <a:pt x="169" y="123"/>
                    </a:lnTo>
                    <a:lnTo>
                      <a:pt x="138" y="92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5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19" name="Freeform 95"/>
              <p:cNvSpPr>
                <a:spLocks noEditPoints="1"/>
              </p:cNvSpPr>
              <p:nvPr/>
            </p:nvSpPr>
            <p:spPr bwMode="auto">
              <a:xfrm>
                <a:off x="12280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1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5"/>
                  </a:cxn>
                  <a:cxn ang="0">
                    <a:pos x="629" y="554"/>
                  </a:cxn>
                  <a:cxn ang="0">
                    <a:pos x="644" y="492"/>
                  </a:cxn>
                  <a:cxn ang="0">
                    <a:pos x="644" y="261"/>
                  </a:cxn>
                  <a:cxn ang="0">
                    <a:pos x="598" y="138"/>
                  </a:cxn>
                  <a:cxn ang="0">
                    <a:pos x="552" y="92"/>
                  </a:cxn>
                  <a:cxn ang="0">
                    <a:pos x="506" y="61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5"/>
                  </a:cxn>
                  <a:cxn ang="0">
                    <a:pos x="798" y="415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4"/>
                  </a:cxn>
                  <a:cxn ang="0">
                    <a:pos x="399" y="815"/>
                  </a:cxn>
                  <a:cxn ang="0">
                    <a:pos x="245" y="784"/>
                  </a:cxn>
                  <a:cxn ang="0">
                    <a:pos x="123" y="708"/>
                  </a:cxn>
                  <a:cxn ang="0">
                    <a:pos x="30" y="569"/>
                  </a:cxn>
                  <a:cxn ang="0">
                    <a:pos x="0" y="415"/>
                  </a:cxn>
                  <a:cxn ang="0">
                    <a:pos x="30" y="261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1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5"/>
                    </a:lnTo>
                    <a:lnTo>
                      <a:pt x="629" y="554"/>
                    </a:lnTo>
                    <a:lnTo>
                      <a:pt x="644" y="492"/>
                    </a:lnTo>
                    <a:lnTo>
                      <a:pt x="644" y="261"/>
                    </a:lnTo>
                    <a:lnTo>
                      <a:pt x="598" y="138"/>
                    </a:lnTo>
                    <a:lnTo>
                      <a:pt x="552" y="92"/>
                    </a:lnTo>
                    <a:lnTo>
                      <a:pt x="506" y="61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5"/>
                    </a:lnTo>
                    <a:lnTo>
                      <a:pt x="798" y="415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4"/>
                    </a:lnTo>
                    <a:lnTo>
                      <a:pt x="399" y="815"/>
                    </a:lnTo>
                    <a:lnTo>
                      <a:pt x="245" y="784"/>
                    </a:lnTo>
                    <a:lnTo>
                      <a:pt x="123" y="708"/>
                    </a:lnTo>
                    <a:lnTo>
                      <a:pt x="30" y="569"/>
                    </a:lnTo>
                    <a:lnTo>
                      <a:pt x="0" y="415"/>
                    </a:lnTo>
                    <a:lnTo>
                      <a:pt x="30" y="261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0" name="Freeform 96"/>
              <p:cNvSpPr>
                <a:spLocks noEditPoints="1"/>
              </p:cNvSpPr>
              <p:nvPr/>
            </p:nvSpPr>
            <p:spPr bwMode="auto">
              <a:xfrm>
                <a:off x="13339" y="12175"/>
                <a:ext cx="890" cy="1246"/>
              </a:xfrm>
              <a:custGeom>
                <a:avLst/>
                <a:gdLst/>
                <a:ahLst/>
                <a:cxnLst>
                  <a:cxn ang="0">
                    <a:pos x="429" y="492"/>
                  </a:cxn>
                  <a:cxn ang="0">
                    <a:pos x="307" y="523"/>
                  </a:cxn>
                  <a:cxn ang="0">
                    <a:pos x="261" y="554"/>
                  </a:cxn>
                  <a:cxn ang="0">
                    <a:pos x="230" y="600"/>
                  </a:cxn>
                  <a:cxn ang="0">
                    <a:pos x="184" y="677"/>
                  </a:cxn>
                  <a:cxn ang="0">
                    <a:pos x="168" y="769"/>
                  </a:cxn>
                  <a:cxn ang="0">
                    <a:pos x="168" y="969"/>
                  </a:cxn>
                  <a:cxn ang="0">
                    <a:pos x="215" y="1092"/>
                  </a:cxn>
                  <a:cxn ang="0">
                    <a:pos x="245" y="1139"/>
                  </a:cxn>
                  <a:cxn ang="0">
                    <a:pos x="291" y="1169"/>
                  </a:cxn>
                  <a:cxn ang="0">
                    <a:pos x="337" y="1185"/>
                  </a:cxn>
                  <a:cxn ang="0">
                    <a:pos x="399" y="1200"/>
                  </a:cxn>
                  <a:cxn ang="0">
                    <a:pos x="445" y="1200"/>
                  </a:cxn>
                  <a:cxn ang="0">
                    <a:pos x="491" y="1185"/>
                  </a:cxn>
                  <a:cxn ang="0">
                    <a:pos x="583" y="1123"/>
                  </a:cxn>
                  <a:cxn ang="0">
                    <a:pos x="614" y="1077"/>
                  </a:cxn>
                  <a:cxn ang="0">
                    <a:pos x="629" y="1062"/>
                  </a:cxn>
                  <a:cxn ang="0">
                    <a:pos x="629" y="615"/>
                  </a:cxn>
                  <a:cxn ang="0">
                    <a:pos x="567" y="554"/>
                  </a:cxn>
                  <a:cxn ang="0">
                    <a:pos x="475" y="492"/>
                  </a:cxn>
                  <a:cxn ang="0">
                    <a:pos x="429" y="492"/>
                  </a:cxn>
                  <a:cxn ang="0">
                    <a:pos x="752" y="0"/>
                  </a:cxn>
                  <a:cxn ang="0">
                    <a:pos x="752" y="1123"/>
                  </a:cxn>
                  <a:cxn ang="0">
                    <a:pos x="782" y="1154"/>
                  </a:cxn>
                  <a:cxn ang="0">
                    <a:pos x="828" y="1169"/>
                  </a:cxn>
                  <a:cxn ang="0">
                    <a:pos x="890" y="1169"/>
                  </a:cxn>
                  <a:cxn ang="0">
                    <a:pos x="890" y="1231"/>
                  </a:cxn>
                  <a:cxn ang="0">
                    <a:pos x="629" y="1246"/>
                  </a:cxn>
                  <a:cxn ang="0">
                    <a:pos x="629" y="1123"/>
                  </a:cxn>
                  <a:cxn ang="0">
                    <a:pos x="598" y="1123"/>
                  </a:cxn>
                  <a:cxn ang="0">
                    <a:pos x="567" y="1169"/>
                  </a:cxn>
                  <a:cxn ang="0">
                    <a:pos x="445" y="1231"/>
                  </a:cxn>
                  <a:cxn ang="0">
                    <a:pos x="368" y="1246"/>
                  </a:cxn>
                  <a:cxn ang="0">
                    <a:pos x="230" y="1215"/>
                  </a:cxn>
                  <a:cxn ang="0">
                    <a:pos x="107" y="1139"/>
                  </a:cxn>
                  <a:cxn ang="0">
                    <a:pos x="30" y="1000"/>
                  </a:cxn>
                  <a:cxn ang="0">
                    <a:pos x="0" y="846"/>
                  </a:cxn>
                  <a:cxn ang="0">
                    <a:pos x="30" y="692"/>
                  </a:cxn>
                  <a:cxn ang="0">
                    <a:pos x="122" y="554"/>
                  </a:cxn>
                  <a:cxn ang="0">
                    <a:pos x="245" y="477"/>
                  </a:cxn>
                  <a:cxn ang="0">
                    <a:pos x="399" y="446"/>
                  </a:cxn>
                  <a:cxn ang="0">
                    <a:pos x="475" y="462"/>
                  </a:cxn>
                  <a:cxn ang="0">
                    <a:pos x="537" y="477"/>
                  </a:cxn>
                  <a:cxn ang="0">
                    <a:pos x="583" y="508"/>
                  </a:cxn>
                  <a:cxn ang="0">
                    <a:pos x="629" y="554"/>
                  </a:cxn>
                  <a:cxn ang="0">
                    <a:pos x="629" y="123"/>
                  </a:cxn>
                  <a:cxn ang="0">
                    <a:pos x="598" y="92"/>
                  </a:cxn>
                  <a:cxn ang="0">
                    <a:pos x="552" y="77"/>
                  </a:cxn>
                  <a:cxn ang="0">
                    <a:pos x="491" y="77"/>
                  </a:cxn>
                  <a:cxn ang="0">
                    <a:pos x="491" y="15"/>
                  </a:cxn>
                  <a:cxn ang="0">
                    <a:pos x="752" y="0"/>
                  </a:cxn>
                </a:cxnLst>
                <a:rect l="0" t="0" r="r" b="b"/>
                <a:pathLst>
                  <a:path w="890" h="1246">
                    <a:moveTo>
                      <a:pt x="429" y="492"/>
                    </a:moveTo>
                    <a:lnTo>
                      <a:pt x="307" y="523"/>
                    </a:lnTo>
                    <a:lnTo>
                      <a:pt x="261" y="554"/>
                    </a:lnTo>
                    <a:lnTo>
                      <a:pt x="230" y="600"/>
                    </a:lnTo>
                    <a:lnTo>
                      <a:pt x="184" y="677"/>
                    </a:lnTo>
                    <a:lnTo>
                      <a:pt x="168" y="769"/>
                    </a:lnTo>
                    <a:lnTo>
                      <a:pt x="168" y="969"/>
                    </a:lnTo>
                    <a:lnTo>
                      <a:pt x="215" y="1092"/>
                    </a:lnTo>
                    <a:lnTo>
                      <a:pt x="245" y="1139"/>
                    </a:lnTo>
                    <a:lnTo>
                      <a:pt x="291" y="1169"/>
                    </a:lnTo>
                    <a:lnTo>
                      <a:pt x="337" y="1185"/>
                    </a:lnTo>
                    <a:lnTo>
                      <a:pt x="399" y="1200"/>
                    </a:lnTo>
                    <a:lnTo>
                      <a:pt x="445" y="1200"/>
                    </a:lnTo>
                    <a:lnTo>
                      <a:pt x="491" y="1185"/>
                    </a:lnTo>
                    <a:lnTo>
                      <a:pt x="583" y="1123"/>
                    </a:lnTo>
                    <a:lnTo>
                      <a:pt x="614" y="1077"/>
                    </a:lnTo>
                    <a:lnTo>
                      <a:pt x="629" y="1062"/>
                    </a:lnTo>
                    <a:lnTo>
                      <a:pt x="629" y="615"/>
                    </a:lnTo>
                    <a:lnTo>
                      <a:pt x="567" y="554"/>
                    </a:lnTo>
                    <a:lnTo>
                      <a:pt x="475" y="492"/>
                    </a:lnTo>
                    <a:lnTo>
                      <a:pt x="429" y="492"/>
                    </a:lnTo>
                    <a:close/>
                    <a:moveTo>
                      <a:pt x="752" y="0"/>
                    </a:moveTo>
                    <a:lnTo>
                      <a:pt x="752" y="1123"/>
                    </a:lnTo>
                    <a:lnTo>
                      <a:pt x="782" y="1154"/>
                    </a:lnTo>
                    <a:lnTo>
                      <a:pt x="828" y="1169"/>
                    </a:lnTo>
                    <a:lnTo>
                      <a:pt x="890" y="1169"/>
                    </a:lnTo>
                    <a:lnTo>
                      <a:pt x="890" y="1231"/>
                    </a:lnTo>
                    <a:lnTo>
                      <a:pt x="629" y="1246"/>
                    </a:lnTo>
                    <a:lnTo>
                      <a:pt x="629" y="1123"/>
                    </a:lnTo>
                    <a:lnTo>
                      <a:pt x="598" y="1123"/>
                    </a:lnTo>
                    <a:lnTo>
                      <a:pt x="567" y="1169"/>
                    </a:lnTo>
                    <a:lnTo>
                      <a:pt x="445" y="1231"/>
                    </a:lnTo>
                    <a:lnTo>
                      <a:pt x="368" y="1246"/>
                    </a:lnTo>
                    <a:lnTo>
                      <a:pt x="230" y="1215"/>
                    </a:lnTo>
                    <a:lnTo>
                      <a:pt x="107" y="1139"/>
                    </a:lnTo>
                    <a:lnTo>
                      <a:pt x="30" y="1000"/>
                    </a:lnTo>
                    <a:lnTo>
                      <a:pt x="0" y="846"/>
                    </a:lnTo>
                    <a:lnTo>
                      <a:pt x="30" y="692"/>
                    </a:lnTo>
                    <a:lnTo>
                      <a:pt x="122" y="554"/>
                    </a:lnTo>
                    <a:lnTo>
                      <a:pt x="245" y="477"/>
                    </a:lnTo>
                    <a:lnTo>
                      <a:pt x="399" y="446"/>
                    </a:lnTo>
                    <a:lnTo>
                      <a:pt x="475" y="462"/>
                    </a:lnTo>
                    <a:lnTo>
                      <a:pt x="537" y="477"/>
                    </a:lnTo>
                    <a:lnTo>
                      <a:pt x="583" y="508"/>
                    </a:lnTo>
                    <a:lnTo>
                      <a:pt x="629" y="554"/>
                    </a:lnTo>
                    <a:lnTo>
                      <a:pt x="629" y="123"/>
                    </a:lnTo>
                    <a:lnTo>
                      <a:pt x="598" y="92"/>
                    </a:lnTo>
                    <a:lnTo>
                      <a:pt x="552" y="77"/>
                    </a:lnTo>
                    <a:lnTo>
                      <a:pt x="491" y="77"/>
                    </a:lnTo>
                    <a:lnTo>
                      <a:pt x="491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1" name="Freeform 97"/>
              <p:cNvSpPr>
                <a:spLocks noEditPoints="1"/>
              </p:cNvSpPr>
              <p:nvPr/>
            </p:nvSpPr>
            <p:spPr bwMode="auto">
              <a:xfrm>
                <a:off x="14229" y="12606"/>
                <a:ext cx="690" cy="815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1"/>
                  </a:cxn>
                  <a:cxn ang="0">
                    <a:pos x="215" y="123"/>
                  </a:cxn>
                  <a:cxn ang="0">
                    <a:pos x="169" y="200"/>
                  </a:cxn>
                  <a:cxn ang="0">
                    <a:pos x="153" y="338"/>
                  </a:cxn>
                  <a:cxn ang="0">
                    <a:pos x="568" y="338"/>
                  </a:cxn>
                  <a:cxn ang="0">
                    <a:pos x="568" y="277"/>
                  </a:cxn>
                  <a:cxn ang="0">
                    <a:pos x="552" y="200"/>
                  </a:cxn>
                  <a:cxn ang="0">
                    <a:pos x="522" y="123"/>
                  </a:cxn>
                  <a:cxn ang="0">
                    <a:pos x="460" y="61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4"/>
                  </a:cxn>
                  <a:cxn ang="0">
                    <a:pos x="153" y="384"/>
                  </a:cxn>
                  <a:cxn ang="0">
                    <a:pos x="153" y="523"/>
                  </a:cxn>
                  <a:cxn ang="0">
                    <a:pos x="199" y="661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4"/>
                  </a:cxn>
                  <a:cxn ang="0">
                    <a:pos x="445" y="784"/>
                  </a:cxn>
                  <a:cxn ang="0">
                    <a:pos x="506" y="754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4"/>
                  </a:cxn>
                  <a:cxn ang="0">
                    <a:pos x="629" y="677"/>
                  </a:cxn>
                  <a:cxn ang="0">
                    <a:pos x="583" y="738"/>
                  </a:cxn>
                  <a:cxn ang="0">
                    <a:pos x="491" y="800"/>
                  </a:cxn>
                  <a:cxn ang="0">
                    <a:pos x="383" y="815"/>
                  </a:cxn>
                  <a:cxn ang="0">
                    <a:pos x="245" y="784"/>
                  </a:cxn>
                  <a:cxn ang="0">
                    <a:pos x="123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5">
                    <a:moveTo>
                      <a:pt x="322" y="31"/>
                    </a:moveTo>
                    <a:lnTo>
                      <a:pt x="276" y="61"/>
                    </a:lnTo>
                    <a:lnTo>
                      <a:pt x="215" y="123"/>
                    </a:lnTo>
                    <a:lnTo>
                      <a:pt x="169" y="200"/>
                    </a:lnTo>
                    <a:lnTo>
                      <a:pt x="153" y="338"/>
                    </a:lnTo>
                    <a:lnTo>
                      <a:pt x="568" y="338"/>
                    </a:lnTo>
                    <a:lnTo>
                      <a:pt x="568" y="277"/>
                    </a:lnTo>
                    <a:lnTo>
                      <a:pt x="552" y="200"/>
                    </a:lnTo>
                    <a:lnTo>
                      <a:pt x="522" y="123"/>
                    </a:lnTo>
                    <a:lnTo>
                      <a:pt x="460" y="61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4"/>
                    </a:lnTo>
                    <a:lnTo>
                      <a:pt x="153" y="384"/>
                    </a:lnTo>
                    <a:lnTo>
                      <a:pt x="153" y="523"/>
                    </a:lnTo>
                    <a:lnTo>
                      <a:pt x="199" y="661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4"/>
                    </a:lnTo>
                    <a:lnTo>
                      <a:pt x="445" y="784"/>
                    </a:lnTo>
                    <a:lnTo>
                      <a:pt x="506" y="754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4"/>
                    </a:lnTo>
                    <a:lnTo>
                      <a:pt x="629" y="677"/>
                    </a:lnTo>
                    <a:lnTo>
                      <a:pt x="583" y="738"/>
                    </a:lnTo>
                    <a:lnTo>
                      <a:pt x="491" y="800"/>
                    </a:lnTo>
                    <a:lnTo>
                      <a:pt x="383" y="815"/>
                    </a:lnTo>
                    <a:lnTo>
                      <a:pt x="245" y="784"/>
                    </a:lnTo>
                    <a:lnTo>
                      <a:pt x="123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2" name="Freeform 98"/>
              <p:cNvSpPr>
                <a:spLocks/>
              </p:cNvSpPr>
              <p:nvPr/>
            </p:nvSpPr>
            <p:spPr bwMode="auto">
              <a:xfrm>
                <a:off x="15119" y="12160"/>
                <a:ext cx="399" cy="1230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23"/>
                  </a:cxn>
                  <a:cxn ang="0">
                    <a:pos x="276" y="1154"/>
                  </a:cxn>
                  <a:cxn ang="0">
                    <a:pos x="291" y="1169"/>
                  </a:cxn>
                  <a:cxn ang="0">
                    <a:pos x="399" y="1169"/>
                  </a:cxn>
                  <a:cxn ang="0">
                    <a:pos x="399" y="1230"/>
                  </a:cxn>
                  <a:cxn ang="0">
                    <a:pos x="0" y="1230"/>
                  </a:cxn>
                  <a:cxn ang="0">
                    <a:pos x="0" y="1169"/>
                  </a:cxn>
                  <a:cxn ang="0">
                    <a:pos x="107" y="1169"/>
                  </a:cxn>
                  <a:cxn ang="0">
                    <a:pos x="123" y="1154"/>
                  </a:cxn>
                  <a:cxn ang="0">
                    <a:pos x="138" y="1123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399" h="1230">
                    <a:moveTo>
                      <a:pt x="261" y="0"/>
                    </a:moveTo>
                    <a:lnTo>
                      <a:pt x="261" y="1123"/>
                    </a:lnTo>
                    <a:lnTo>
                      <a:pt x="276" y="1154"/>
                    </a:lnTo>
                    <a:lnTo>
                      <a:pt x="291" y="1169"/>
                    </a:lnTo>
                    <a:lnTo>
                      <a:pt x="399" y="1169"/>
                    </a:lnTo>
                    <a:lnTo>
                      <a:pt x="399" y="1230"/>
                    </a:lnTo>
                    <a:lnTo>
                      <a:pt x="0" y="1230"/>
                    </a:lnTo>
                    <a:lnTo>
                      <a:pt x="0" y="1169"/>
                    </a:lnTo>
                    <a:lnTo>
                      <a:pt x="107" y="1169"/>
                    </a:lnTo>
                    <a:lnTo>
                      <a:pt x="123" y="1154"/>
                    </a:lnTo>
                    <a:lnTo>
                      <a:pt x="138" y="1123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3" name="Freeform 99"/>
              <p:cNvSpPr>
                <a:spLocks/>
              </p:cNvSpPr>
              <p:nvPr/>
            </p:nvSpPr>
            <p:spPr bwMode="auto">
              <a:xfrm>
                <a:off x="15579" y="12037"/>
                <a:ext cx="1504" cy="1400"/>
              </a:xfrm>
              <a:custGeom>
                <a:avLst/>
                <a:gdLst/>
                <a:ahLst/>
                <a:cxnLst>
                  <a:cxn ang="0">
                    <a:pos x="1351" y="0"/>
                  </a:cxn>
                  <a:cxn ang="0">
                    <a:pos x="1412" y="46"/>
                  </a:cxn>
                  <a:cxn ang="0">
                    <a:pos x="1504" y="123"/>
                  </a:cxn>
                  <a:cxn ang="0">
                    <a:pos x="1489" y="153"/>
                  </a:cxn>
                  <a:cxn ang="0">
                    <a:pos x="1305" y="138"/>
                  </a:cxn>
                  <a:cxn ang="0">
                    <a:pos x="768" y="169"/>
                  </a:cxn>
                  <a:cxn ang="0">
                    <a:pos x="798" y="215"/>
                  </a:cxn>
                  <a:cxn ang="0">
                    <a:pos x="783" y="261"/>
                  </a:cxn>
                  <a:cxn ang="0">
                    <a:pos x="798" y="461"/>
                  </a:cxn>
                  <a:cxn ang="0">
                    <a:pos x="1075" y="538"/>
                  </a:cxn>
                  <a:cxn ang="0">
                    <a:pos x="1197" y="707"/>
                  </a:cxn>
                  <a:cxn ang="0">
                    <a:pos x="1167" y="753"/>
                  </a:cxn>
                  <a:cxn ang="0">
                    <a:pos x="1121" y="738"/>
                  </a:cxn>
                  <a:cxn ang="0">
                    <a:pos x="967" y="630"/>
                  </a:cxn>
                  <a:cxn ang="0">
                    <a:pos x="829" y="523"/>
                  </a:cxn>
                  <a:cxn ang="0">
                    <a:pos x="783" y="492"/>
                  </a:cxn>
                  <a:cxn ang="0">
                    <a:pos x="768" y="1353"/>
                  </a:cxn>
                  <a:cxn ang="0">
                    <a:pos x="752" y="1400"/>
                  </a:cxn>
                  <a:cxn ang="0">
                    <a:pos x="722" y="1384"/>
                  </a:cxn>
                  <a:cxn ang="0">
                    <a:pos x="645" y="1277"/>
                  </a:cxn>
                  <a:cxn ang="0">
                    <a:pos x="629" y="1138"/>
                  </a:cxn>
                  <a:cxn ang="0">
                    <a:pos x="676" y="923"/>
                  </a:cxn>
                  <a:cxn ang="0">
                    <a:pos x="691" y="261"/>
                  </a:cxn>
                  <a:cxn ang="0">
                    <a:pos x="476" y="200"/>
                  </a:cxn>
                  <a:cxn ang="0">
                    <a:pos x="246" y="246"/>
                  </a:cxn>
                  <a:cxn ang="0">
                    <a:pos x="108" y="277"/>
                  </a:cxn>
                  <a:cxn ang="0">
                    <a:pos x="31" y="230"/>
                  </a:cxn>
                  <a:cxn ang="0">
                    <a:pos x="0" y="184"/>
                  </a:cxn>
                  <a:cxn ang="0">
                    <a:pos x="123" y="153"/>
                  </a:cxn>
                  <a:cxn ang="0">
                    <a:pos x="353" y="123"/>
                  </a:cxn>
                  <a:cxn ang="0">
                    <a:pos x="768" y="76"/>
                  </a:cxn>
                  <a:cxn ang="0">
                    <a:pos x="1151" y="46"/>
                  </a:cxn>
                  <a:cxn ang="0">
                    <a:pos x="1243" y="15"/>
                  </a:cxn>
                  <a:cxn ang="0">
                    <a:pos x="1289" y="0"/>
                  </a:cxn>
                </a:cxnLst>
                <a:rect l="0" t="0" r="r" b="b"/>
                <a:pathLst>
                  <a:path w="1504" h="1400">
                    <a:moveTo>
                      <a:pt x="1289" y="0"/>
                    </a:moveTo>
                    <a:lnTo>
                      <a:pt x="1351" y="0"/>
                    </a:lnTo>
                    <a:lnTo>
                      <a:pt x="1381" y="15"/>
                    </a:lnTo>
                    <a:lnTo>
                      <a:pt x="1412" y="46"/>
                    </a:lnTo>
                    <a:lnTo>
                      <a:pt x="1443" y="61"/>
                    </a:lnTo>
                    <a:lnTo>
                      <a:pt x="1504" y="123"/>
                    </a:lnTo>
                    <a:lnTo>
                      <a:pt x="1504" y="138"/>
                    </a:lnTo>
                    <a:lnTo>
                      <a:pt x="1489" y="153"/>
                    </a:lnTo>
                    <a:lnTo>
                      <a:pt x="1412" y="153"/>
                    </a:lnTo>
                    <a:lnTo>
                      <a:pt x="1305" y="138"/>
                    </a:lnTo>
                    <a:lnTo>
                      <a:pt x="1151" y="138"/>
                    </a:lnTo>
                    <a:lnTo>
                      <a:pt x="768" y="169"/>
                    </a:lnTo>
                    <a:lnTo>
                      <a:pt x="783" y="184"/>
                    </a:lnTo>
                    <a:lnTo>
                      <a:pt x="798" y="215"/>
                    </a:lnTo>
                    <a:lnTo>
                      <a:pt x="798" y="230"/>
                    </a:lnTo>
                    <a:lnTo>
                      <a:pt x="783" y="261"/>
                    </a:lnTo>
                    <a:lnTo>
                      <a:pt x="783" y="461"/>
                    </a:lnTo>
                    <a:lnTo>
                      <a:pt x="798" y="461"/>
                    </a:lnTo>
                    <a:lnTo>
                      <a:pt x="952" y="492"/>
                    </a:lnTo>
                    <a:lnTo>
                      <a:pt x="1075" y="538"/>
                    </a:lnTo>
                    <a:lnTo>
                      <a:pt x="1167" y="615"/>
                    </a:lnTo>
                    <a:lnTo>
                      <a:pt x="1197" y="707"/>
                    </a:lnTo>
                    <a:lnTo>
                      <a:pt x="1197" y="723"/>
                    </a:lnTo>
                    <a:lnTo>
                      <a:pt x="1167" y="753"/>
                    </a:lnTo>
                    <a:lnTo>
                      <a:pt x="1151" y="753"/>
                    </a:lnTo>
                    <a:lnTo>
                      <a:pt x="1121" y="738"/>
                    </a:lnTo>
                    <a:lnTo>
                      <a:pt x="1105" y="723"/>
                    </a:lnTo>
                    <a:lnTo>
                      <a:pt x="967" y="630"/>
                    </a:lnTo>
                    <a:lnTo>
                      <a:pt x="890" y="569"/>
                    </a:lnTo>
                    <a:lnTo>
                      <a:pt x="829" y="523"/>
                    </a:lnTo>
                    <a:lnTo>
                      <a:pt x="798" y="507"/>
                    </a:lnTo>
                    <a:lnTo>
                      <a:pt x="783" y="492"/>
                    </a:lnTo>
                    <a:lnTo>
                      <a:pt x="783" y="1323"/>
                    </a:lnTo>
                    <a:lnTo>
                      <a:pt x="768" y="1353"/>
                    </a:lnTo>
                    <a:lnTo>
                      <a:pt x="768" y="1384"/>
                    </a:lnTo>
                    <a:lnTo>
                      <a:pt x="752" y="1400"/>
                    </a:lnTo>
                    <a:lnTo>
                      <a:pt x="737" y="1400"/>
                    </a:lnTo>
                    <a:lnTo>
                      <a:pt x="722" y="1384"/>
                    </a:lnTo>
                    <a:lnTo>
                      <a:pt x="676" y="1323"/>
                    </a:lnTo>
                    <a:lnTo>
                      <a:pt x="645" y="1277"/>
                    </a:lnTo>
                    <a:lnTo>
                      <a:pt x="629" y="1230"/>
                    </a:lnTo>
                    <a:lnTo>
                      <a:pt x="629" y="1138"/>
                    </a:lnTo>
                    <a:lnTo>
                      <a:pt x="645" y="1061"/>
                    </a:lnTo>
                    <a:lnTo>
                      <a:pt x="676" y="923"/>
                    </a:lnTo>
                    <a:lnTo>
                      <a:pt x="691" y="707"/>
                    </a:lnTo>
                    <a:lnTo>
                      <a:pt x="691" y="261"/>
                    </a:lnTo>
                    <a:lnTo>
                      <a:pt x="676" y="169"/>
                    </a:lnTo>
                    <a:lnTo>
                      <a:pt x="476" y="200"/>
                    </a:lnTo>
                    <a:lnTo>
                      <a:pt x="338" y="230"/>
                    </a:lnTo>
                    <a:lnTo>
                      <a:pt x="246" y="246"/>
                    </a:lnTo>
                    <a:lnTo>
                      <a:pt x="200" y="277"/>
                    </a:lnTo>
                    <a:lnTo>
                      <a:pt x="108" y="277"/>
                    </a:lnTo>
                    <a:lnTo>
                      <a:pt x="77" y="246"/>
                    </a:lnTo>
                    <a:lnTo>
                      <a:pt x="31" y="230"/>
                    </a:lnTo>
                    <a:lnTo>
                      <a:pt x="16" y="200"/>
                    </a:lnTo>
                    <a:lnTo>
                      <a:pt x="0" y="184"/>
                    </a:lnTo>
                    <a:lnTo>
                      <a:pt x="31" y="153"/>
                    </a:lnTo>
                    <a:lnTo>
                      <a:pt x="123" y="153"/>
                    </a:lnTo>
                    <a:lnTo>
                      <a:pt x="230" y="138"/>
                    </a:lnTo>
                    <a:lnTo>
                      <a:pt x="353" y="123"/>
                    </a:lnTo>
                    <a:lnTo>
                      <a:pt x="522" y="107"/>
                    </a:lnTo>
                    <a:lnTo>
                      <a:pt x="768" y="76"/>
                    </a:lnTo>
                    <a:lnTo>
                      <a:pt x="1090" y="46"/>
                    </a:lnTo>
                    <a:lnTo>
                      <a:pt x="1151" y="46"/>
                    </a:lnTo>
                    <a:lnTo>
                      <a:pt x="1213" y="30"/>
                    </a:lnTo>
                    <a:lnTo>
                      <a:pt x="1243" y="15"/>
                    </a:lnTo>
                    <a:lnTo>
                      <a:pt x="1274" y="15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4" name="Freeform 100"/>
              <p:cNvSpPr>
                <a:spLocks/>
              </p:cNvSpPr>
              <p:nvPr/>
            </p:nvSpPr>
            <p:spPr bwMode="auto">
              <a:xfrm>
                <a:off x="3256" y="16175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92"/>
                  </a:cxn>
                  <a:cxn ang="0">
                    <a:pos x="660" y="200"/>
                  </a:cxn>
                  <a:cxn ang="0">
                    <a:pos x="690" y="339"/>
                  </a:cxn>
                  <a:cxn ang="0">
                    <a:pos x="660" y="462"/>
                  </a:cxn>
                  <a:cxn ang="0">
                    <a:pos x="583" y="569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69"/>
                  </a:cxn>
                  <a:cxn ang="0">
                    <a:pos x="31" y="462"/>
                  </a:cxn>
                  <a:cxn ang="0">
                    <a:pos x="0" y="339"/>
                  </a:cxn>
                  <a:cxn ang="0">
                    <a:pos x="31" y="200"/>
                  </a:cxn>
                  <a:cxn ang="0">
                    <a:pos x="107" y="92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92"/>
                    </a:lnTo>
                    <a:lnTo>
                      <a:pt x="660" y="200"/>
                    </a:lnTo>
                    <a:lnTo>
                      <a:pt x="690" y="339"/>
                    </a:lnTo>
                    <a:lnTo>
                      <a:pt x="660" y="462"/>
                    </a:lnTo>
                    <a:lnTo>
                      <a:pt x="583" y="569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69"/>
                    </a:lnTo>
                    <a:lnTo>
                      <a:pt x="31" y="462"/>
                    </a:lnTo>
                    <a:lnTo>
                      <a:pt x="0" y="339"/>
                    </a:lnTo>
                    <a:lnTo>
                      <a:pt x="31" y="200"/>
                    </a:lnTo>
                    <a:lnTo>
                      <a:pt x="107" y="92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5" name="Freeform 101"/>
              <p:cNvSpPr>
                <a:spLocks noEditPoints="1"/>
              </p:cNvSpPr>
              <p:nvPr/>
            </p:nvSpPr>
            <p:spPr bwMode="auto">
              <a:xfrm>
                <a:off x="5067" y="15560"/>
                <a:ext cx="1504" cy="1430"/>
              </a:xfrm>
              <a:custGeom>
                <a:avLst/>
                <a:gdLst/>
                <a:ahLst/>
                <a:cxnLst>
                  <a:cxn ang="0">
                    <a:pos x="905" y="923"/>
                  </a:cxn>
                  <a:cxn ang="0">
                    <a:pos x="875" y="815"/>
                  </a:cxn>
                  <a:cxn ang="0">
                    <a:pos x="875" y="923"/>
                  </a:cxn>
                  <a:cxn ang="0">
                    <a:pos x="721" y="584"/>
                  </a:cxn>
                  <a:cxn ang="0">
                    <a:pos x="752" y="646"/>
                  </a:cxn>
                  <a:cxn ang="0">
                    <a:pos x="568" y="707"/>
                  </a:cxn>
                  <a:cxn ang="0">
                    <a:pos x="598" y="1077"/>
                  </a:cxn>
                  <a:cxn ang="0">
                    <a:pos x="967" y="1338"/>
                  </a:cxn>
                  <a:cxn ang="0">
                    <a:pos x="1366" y="1230"/>
                  </a:cxn>
                  <a:cxn ang="0">
                    <a:pos x="1396" y="1030"/>
                  </a:cxn>
                  <a:cxn ang="0">
                    <a:pos x="1442" y="1138"/>
                  </a:cxn>
                  <a:cxn ang="0">
                    <a:pos x="1504" y="1277"/>
                  </a:cxn>
                  <a:cxn ang="0">
                    <a:pos x="1228" y="1415"/>
                  </a:cxn>
                  <a:cxn ang="0">
                    <a:pos x="660" y="1369"/>
                  </a:cxn>
                  <a:cxn ang="0">
                    <a:pos x="522" y="784"/>
                  </a:cxn>
                  <a:cxn ang="0">
                    <a:pos x="429" y="800"/>
                  </a:cxn>
                  <a:cxn ang="0">
                    <a:pos x="399" y="892"/>
                  </a:cxn>
                  <a:cxn ang="0">
                    <a:pos x="15" y="1261"/>
                  </a:cxn>
                  <a:cxn ang="0">
                    <a:pos x="107" y="1138"/>
                  </a:cxn>
                  <a:cxn ang="0">
                    <a:pos x="322" y="754"/>
                  </a:cxn>
                  <a:cxn ang="0">
                    <a:pos x="184" y="692"/>
                  </a:cxn>
                  <a:cxn ang="0">
                    <a:pos x="614" y="600"/>
                  </a:cxn>
                  <a:cxn ang="0">
                    <a:pos x="199" y="430"/>
                  </a:cxn>
                  <a:cxn ang="0">
                    <a:pos x="721" y="400"/>
                  </a:cxn>
                  <a:cxn ang="0">
                    <a:pos x="491" y="461"/>
                  </a:cxn>
                  <a:cxn ang="0">
                    <a:pos x="307" y="430"/>
                  </a:cxn>
                  <a:cxn ang="0">
                    <a:pos x="476" y="400"/>
                  </a:cxn>
                  <a:cxn ang="0">
                    <a:pos x="1059" y="307"/>
                  </a:cxn>
                  <a:cxn ang="0">
                    <a:pos x="1166" y="400"/>
                  </a:cxn>
                  <a:cxn ang="0">
                    <a:pos x="1166" y="523"/>
                  </a:cxn>
                  <a:cxn ang="0">
                    <a:pos x="1320" y="492"/>
                  </a:cxn>
                  <a:cxn ang="0">
                    <a:pos x="1350" y="554"/>
                  </a:cxn>
                  <a:cxn ang="0">
                    <a:pos x="1151" y="784"/>
                  </a:cxn>
                  <a:cxn ang="0">
                    <a:pos x="1135" y="1184"/>
                  </a:cxn>
                  <a:cxn ang="0">
                    <a:pos x="982" y="1123"/>
                  </a:cxn>
                  <a:cxn ang="0">
                    <a:pos x="890" y="1030"/>
                  </a:cxn>
                  <a:cxn ang="0">
                    <a:pos x="1059" y="1030"/>
                  </a:cxn>
                  <a:cxn ang="0">
                    <a:pos x="1013" y="615"/>
                  </a:cxn>
                  <a:cxn ang="0">
                    <a:pos x="875" y="646"/>
                  </a:cxn>
                  <a:cxn ang="0">
                    <a:pos x="844" y="584"/>
                  </a:cxn>
                  <a:cxn ang="0">
                    <a:pos x="1043" y="492"/>
                  </a:cxn>
                  <a:cxn ang="0">
                    <a:pos x="997" y="338"/>
                  </a:cxn>
                  <a:cxn ang="0">
                    <a:pos x="1243" y="0"/>
                  </a:cxn>
                  <a:cxn ang="0">
                    <a:pos x="1381" y="138"/>
                  </a:cxn>
                  <a:cxn ang="0">
                    <a:pos x="1243" y="184"/>
                  </a:cxn>
                  <a:cxn ang="0">
                    <a:pos x="1089" y="261"/>
                  </a:cxn>
                  <a:cxn ang="0">
                    <a:pos x="1135" y="61"/>
                  </a:cxn>
                  <a:cxn ang="0">
                    <a:pos x="690" y="123"/>
                  </a:cxn>
                  <a:cxn ang="0">
                    <a:pos x="322" y="200"/>
                  </a:cxn>
                  <a:cxn ang="0">
                    <a:pos x="199" y="430"/>
                  </a:cxn>
                  <a:cxn ang="0">
                    <a:pos x="199" y="246"/>
                  </a:cxn>
                  <a:cxn ang="0">
                    <a:pos x="291" y="77"/>
                  </a:cxn>
                  <a:cxn ang="0">
                    <a:pos x="583" y="92"/>
                  </a:cxn>
                </a:cxnLst>
                <a:rect l="0" t="0" r="r" b="b"/>
                <a:pathLst>
                  <a:path w="1504" h="1430">
                    <a:moveTo>
                      <a:pt x="905" y="923"/>
                    </a:moveTo>
                    <a:lnTo>
                      <a:pt x="890" y="938"/>
                    </a:lnTo>
                    <a:lnTo>
                      <a:pt x="875" y="938"/>
                    </a:lnTo>
                    <a:lnTo>
                      <a:pt x="905" y="923"/>
                    </a:lnTo>
                    <a:close/>
                    <a:moveTo>
                      <a:pt x="736" y="769"/>
                    </a:moveTo>
                    <a:lnTo>
                      <a:pt x="767" y="769"/>
                    </a:lnTo>
                    <a:lnTo>
                      <a:pt x="829" y="784"/>
                    </a:lnTo>
                    <a:lnTo>
                      <a:pt x="875" y="815"/>
                    </a:lnTo>
                    <a:lnTo>
                      <a:pt x="890" y="830"/>
                    </a:lnTo>
                    <a:lnTo>
                      <a:pt x="905" y="861"/>
                    </a:lnTo>
                    <a:lnTo>
                      <a:pt x="905" y="923"/>
                    </a:lnTo>
                    <a:lnTo>
                      <a:pt x="875" y="923"/>
                    </a:lnTo>
                    <a:lnTo>
                      <a:pt x="736" y="784"/>
                    </a:lnTo>
                    <a:lnTo>
                      <a:pt x="736" y="769"/>
                    </a:lnTo>
                    <a:close/>
                    <a:moveTo>
                      <a:pt x="660" y="584"/>
                    </a:moveTo>
                    <a:lnTo>
                      <a:pt x="721" y="584"/>
                    </a:lnTo>
                    <a:lnTo>
                      <a:pt x="752" y="600"/>
                    </a:lnTo>
                    <a:lnTo>
                      <a:pt x="782" y="630"/>
                    </a:lnTo>
                    <a:lnTo>
                      <a:pt x="767" y="646"/>
                    </a:lnTo>
                    <a:lnTo>
                      <a:pt x="752" y="646"/>
                    </a:lnTo>
                    <a:lnTo>
                      <a:pt x="736" y="661"/>
                    </a:lnTo>
                    <a:lnTo>
                      <a:pt x="690" y="661"/>
                    </a:lnTo>
                    <a:lnTo>
                      <a:pt x="629" y="677"/>
                    </a:lnTo>
                    <a:lnTo>
                      <a:pt x="568" y="707"/>
                    </a:lnTo>
                    <a:lnTo>
                      <a:pt x="598" y="723"/>
                    </a:lnTo>
                    <a:lnTo>
                      <a:pt x="644" y="769"/>
                    </a:lnTo>
                    <a:lnTo>
                      <a:pt x="629" y="830"/>
                    </a:lnTo>
                    <a:lnTo>
                      <a:pt x="598" y="1077"/>
                    </a:lnTo>
                    <a:lnTo>
                      <a:pt x="614" y="1200"/>
                    </a:lnTo>
                    <a:lnTo>
                      <a:pt x="675" y="1277"/>
                    </a:lnTo>
                    <a:lnTo>
                      <a:pt x="782" y="1323"/>
                    </a:lnTo>
                    <a:lnTo>
                      <a:pt x="967" y="1338"/>
                    </a:lnTo>
                    <a:lnTo>
                      <a:pt x="1151" y="1323"/>
                    </a:lnTo>
                    <a:lnTo>
                      <a:pt x="1274" y="1307"/>
                    </a:lnTo>
                    <a:lnTo>
                      <a:pt x="1320" y="1277"/>
                    </a:lnTo>
                    <a:lnTo>
                      <a:pt x="1366" y="1230"/>
                    </a:lnTo>
                    <a:lnTo>
                      <a:pt x="1366" y="1184"/>
                    </a:lnTo>
                    <a:lnTo>
                      <a:pt x="1381" y="1138"/>
                    </a:lnTo>
                    <a:lnTo>
                      <a:pt x="1381" y="1046"/>
                    </a:lnTo>
                    <a:lnTo>
                      <a:pt x="1396" y="1030"/>
                    </a:lnTo>
                    <a:lnTo>
                      <a:pt x="1412" y="1030"/>
                    </a:lnTo>
                    <a:lnTo>
                      <a:pt x="1412" y="1046"/>
                    </a:lnTo>
                    <a:lnTo>
                      <a:pt x="1427" y="1061"/>
                    </a:lnTo>
                    <a:lnTo>
                      <a:pt x="1442" y="1138"/>
                    </a:lnTo>
                    <a:lnTo>
                      <a:pt x="1473" y="1184"/>
                    </a:lnTo>
                    <a:lnTo>
                      <a:pt x="1488" y="1230"/>
                    </a:lnTo>
                    <a:lnTo>
                      <a:pt x="1488" y="1261"/>
                    </a:lnTo>
                    <a:lnTo>
                      <a:pt x="1504" y="1277"/>
                    </a:lnTo>
                    <a:lnTo>
                      <a:pt x="1504" y="1292"/>
                    </a:lnTo>
                    <a:lnTo>
                      <a:pt x="1458" y="1354"/>
                    </a:lnTo>
                    <a:lnTo>
                      <a:pt x="1366" y="1384"/>
                    </a:lnTo>
                    <a:lnTo>
                      <a:pt x="1228" y="1415"/>
                    </a:lnTo>
                    <a:lnTo>
                      <a:pt x="1105" y="1430"/>
                    </a:lnTo>
                    <a:lnTo>
                      <a:pt x="997" y="1430"/>
                    </a:lnTo>
                    <a:lnTo>
                      <a:pt x="798" y="1415"/>
                    </a:lnTo>
                    <a:lnTo>
                      <a:pt x="660" y="1369"/>
                    </a:lnTo>
                    <a:lnTo>
                      <a:pt x="568" y="1277"/>
                    </a:lnTo>
                    <a:lnTo>
                      <a:pt x="537" y="1215"/>
                    </a:lnTo>
                    <a:lnTo>
                      <a:pt x="522" y="1123"/>
                    </a:lnTo>
                    <a:lnTo>
                      <a:pt x="522" y="784"/>
                    </a:lnTo>
                    <a:lnTo>
                      <a:pt x="491" y="723"/>
                    </a:lnTo>
                    <a:lnTo>
                      <a:pt x="368" y="754"/>
                    </a:lnTo>
                    <a:lnTo>
                      <a:pt x="399" y="769"/>
                    </a:lnTo>
                    <a:lnTo>
                      <a:pt x="429" y="800"/>
                    </a:lnTo>
                    <a:lnTo>
                      <a:pt x="429" y="830"/>
                    </a:lnTo>
                    <a:lnTo>
                      <a:pt x="414" y="846"/>
                    </a:lnTo>
                    <a:lnTo>
                      <a:pt x="399" y="877"/>
                    </a:lnTo>
                    <a:lnTo>
                      <a:pt x="399" y="892"/>
                    </a:lnTo>
                    <a:lnTo>
                      <a:pt x="291" y="1077"/>
                    </a:lnTo>
                    <a:lnTo>
                      <a:pt x="169" y="1184"/>
                    </a:lnTo>
                    <a:lnTo>
                      <a:pt x="61" y="1246"/>
                    </a:lnTo>
                    <a:lnTo>
                      <a:pt x="15" y="1261"/>
                    </a:lnTo>
                    <a:lnTo>
                      <a:pt x="0" y="1261"/>
                    </a:lnTo>
                    <a:lnTo>
                      <a:pt x="0" y="1230"/>
                    </a:lnTo>
                    <a:lnTo>
                      <a:pt x="30" y="1200"/>
                    </a:lnTo>
                    <a:lnTo>
                      <a:pt x="107" y="1138"/>
                    </a:lnTo>
                    <a:lnTo>
                      <a:pt x="215" y="1030"/>
                    </a:lnTo>
                    <a:lnTo>
                      <a:pt x="291" y="907"/>
                    </a:lnTo>
                    <a:lnTo>
                      <a:pt x="322" y="769"/>
                    </a:lnTo>
                    <a:lnTo>
                      <a:pt x="322" y="754"/>
                    </a:lnTo>
                    <a:lnTo>
                      <a:pt x="245" y="754"/>
                    </a:lnTo>
                    <a:lnTo>
                      <a:pt x="199" y="738"/>
                    </a:lnTo>
                    <a:lnTo>
                      <a:pt x="169" y="707"/>
                    </a:lnTo>
                    <a:lnTo>
                      <a:pt x="184" y="692"/>
                    </a:lnTo>
                    <a:lnTo>
                      <a:pt x="199" y="692"/>
                    </a:lnTo>
                    <a:lnTo>
                      <a:pt x="399" y="646"/>
                    </a:lnTo>
                    <a:lnTo>
                      <a:pt x="537" y="615"/>
                    </a:lnTo>
                    <a:lnTo>
                      <a:pt x="614" y="600"/>
                    </a:lnTo>
                    <a:lnTo>
                      <a:pt x="660" y="584"/>
                    </a:lnTo>
                    <a:close/>
                    <a:moveTo>
                      <a:pt x="199" y="430"/>
                    </a:moveTo>
                    <a:lnTo>
                      <a:pt x="215" y="446"/>
                    </a:lnTo>
                    <a:lnTo>
                      <a:pt x="199" y="430"/>
                    </a:lnTo>
                    <a:close/>
                    <a:moveTo>
                      <a:pt x="583" y="354"/>
                    </a:moveTo>
                    <a:lnTo>
                      <a:pt x="675" y="354"/>
                    </a:lnTo>
                    <a:lnTo>
                      <a:pt x="706" y="369"/>
                    </a:lnTo>
                    <a:lnTo>
                      <a:pt x="721" y="400"/>
                    </a:lnTo>
                    <a:lnTo>
                      <a:pt x="706" y="415"/>
                    </a:lnTo>
                    <a:lnTo>
                      <a:pt x="660" y="430"/>
                    </a:lnTo>
                    <a:lnTo>
                      <a:pt x="583" y="446"/>
                    </a:lnTo>
                    <a:lnTo>
                      <a:pt x="491" y="461"/>
                    </a:lnTo>
                    <a:lnTo>
                      <a:pt x="429" y="477"/>
                    </a:lnTo>
                    <a:lnTo>
                      <a:pt x="383" y="477"/>
                    </a:lnTo>
                    <a:lnTo>
                      <a:pt x="337" y="461"/>
                    </a:lnTo>
                    <a:lnTo>
                      <a:pt x="307" y="430"/>
                    </a:lnTo>
                    <a:lnTo>
                      <a:pt x="337" y="430"/>
                    </a:lnTo>
                    <a:lnTo>
                      <a:pt x="337" y="415"/>
                    </a:lnTo>
                    <a:lnTo>
                      <a:pt x="368" y="415"/>
                    </a:lnTo>
                    <a:lnTo>
                      <a:pt x="476" y="400"/>
                    </a:lnTo>
                    <a:lnTo>
                      <a:pt x="537" y="384"/>
                    </a:lnTo>
                    <a:lnTo>
                      <a:pt x="583" y="354"/>
                    </a:lnTo>
                    <a:close/>
                    <a:moveTo>
                      <a:pt x="1013" y="307"/>
                    </a:moveTo>
                    <a:lnTo>
                      <a:pt x="1059" y="307"/>
                    </a:lnTo>
                    <a:lnTo>
                      <a:pt x="1089" y="323"/>
                    </a:lnTo>
                    <a:lnTo>
                      <a:pt x="1120" y="354"/>
                    </a:lnTo>
                    <a:lnTo>
                      <a:pt x="1151" y="369"/>
                    </a:lnTo>
                    <a:lnTo>
                      <a:pt x="1166" y="400"/>
                    </a:lnTo>
                    <a:lnTo>
                      <a:pt x="1166" y="415"/>
                    </a:lnTo>
                    <a:lnTo>
                      <a:pt x="1151" y="446"/>
                    </a:lnTo>
                    <a:lnTo>
                      <a:pt x="1151" y="523"/>
                    </a:lnTo>
                    <a:lnTo>
                      <a:pt x="1166" y="523"/>
                    </a:lnTo>
                    <a:lnTo>
                      <a:pt x="1166" y="507"/>
                    </a:lnTo>
                    <a:lnTo>
                      <a:pt x="1181" y="507"/>
                    </a:lnTo>
                    <a:lnTo>
                      <a:pt x="1228" y="492"/>
                    </a:lnTo>
                    <a:lnTo>
                      <a:pt x="1320" y="492"/>
                    </a:lnTo>
                    <a:lnTo>
                      <a:pt x="1350" y="507"/>
                    </a:lnTo>
                    <a:lnTo>
                      <a:pt x="1381" y="538"/>
                    </a:lnTo>
                    <a:lnTo>
                      <a:pt x="1366" y="554"/>
                    </a:lnTo>
                    <a:lnTo>
                      <a:pt x="1350" y="554"/>
                    </a:lnTo>
                    <a:lnTo>
                      <a:pt x="1289" y="569"/>
                    </a:lnTo>
                    <a:lnTo>
                      <a:pt x="1181" y="569"/>
                    </a:lnTo>
                    <a:lnTo>
                      <a:pt x="1151" y="584"/>
                    </a:lnTo>
                    <a:lnTo>
                      <a:pt x="1151" y="784"/>
                    </a:lnTo>
                    <a:lnTo>
                      <a:pt x="1166" y="923"/>
                    </a:lnTo>
                    <a:lnTo>
                      <a:pt x="1166" y="1077"/>
                    </a:lnTo>
                    <a:lnTo>
                      <a:pt x="1151" y="1138"/>
                    </a:lnTo>
                    <a:lnTo>
                      <a:pt x="1135" y="1184"/>
                    </a:lnTo>
                    <a:lnTo>
                      <a:pt x="1120" y="1215"/>
                    </a:lnTo>
                    <a:lnTo>
                      <a:pt x="1105" y="1230"/>
                    </a:lnTo>
                    <a:lnTo>
                      <a:pt x="1089" y="1230"/>
                    </a:lnTo>
                    <a:lnTo>
                      <a:pt x="982" y="1123"/>
                    </a:lnTo>
                    <a:lnTo>
                      <a:pt x="936" y="1092"/>
                    </a:lnTo>
                    <a:lnTo>
                      <a:pt x="921" y="1077"/>
                    </a:lnTo>
                    <a:lnTo>
                      <a:pt x="890" y="1061"/>
                    </a:lnTo>
                    <a:lnTo>
                      <a:pt x="890" y="1030"/>
                    </a:lnTo>
                    <a:lnTo>
                      <a:pt x="936" y="1030"/>
                    </a:lnTo>
                    <a:lnTo>
                      <a:pt x="967" y="1046"/>
                    </a:lnTo>
                    <a:lnTo>
                      <a:pt x="1043" y="1046"/>
                    </a:lnTo>
                    <a:lnTo>
                      <a:pt x="1059" y="1030"/>
                    </a:lnTo>
                    <a:lnTo>
                      <a:pt x="1059" y="1000"/>
                    </a:lnTo>
                    <a:lnTo>
                      <a:pt x="1074" y="969"/>
                    </a:lnTo>
                    <a:lnTo>
                      <a:pt x="1074" y="600"/>
                    </a:lnTo>
                    <a:lnTo>
                      <a:pt x="1013" y="615"/>
                    </a:lnTo>
                    <a:lnTo>
                      <a:pt x="967" y="630"/>
                    </a:lnTo>
                    <a:lnTo>
                      <a:pt x="936" y="630"/>
                    </a:lnTo>
                    <a:lnTo>
                      <a:pt x="905" y="646"/>
                    </a:lnTo>
                    <a:lnTo>
                      <a:pt x="875" y="646"/>
                    </a:lnTo>
                    <a:lnTo>
                      <a:pt x="844" y="630"/>
                    </a:lnTo>
                    <a:lnTo>
                      <a:pt x="813" y="600"/>
                    </a:lnTo>
                    <a:lnTo>
                      <a:pt x="829" y="584"/>
                    </a:lnTo>
                    <a:lnTo>
                      <a:pt x="844" y="584"/>
                    </a:lnTo>
                    <a:lnTo>
                      <a:pt x="890" y="569"/>
                    </a:lnTo>
                    <a:lnTo>
                      <a:pt x="951" y="569"/>
                    </a:lnTo>
                    <a:lnTo>
                      <a:pt x="1043" y="554"/>
                    </a:lnTo>
                    <a:lnTo>
                      <a:pt x="1043" y="492"/>
                    </a:lnTo>
                    <a:lnTo>
                      <a:pt x="1028" y="430"/>
                    </a:lnTo>
                    <a:lnTo>
                      <a:pt x="1028" y="384"/>
                    </a:lnTo>
                    <a:lnTo>
                      <a:pt x="1013" y="354"/>
                    </a:lnTo>
                    <a:lnTo>
                      <a:pt x="997" y="338"/>
                    </a:lnTo>
                    <a:lnTo>
                      <a:pt x="997" y="323"/>
                    </a:lnTo>
                    <a:lnTo>
                      <a:pt x="1013" y="307"/>
                    </a:lnTo>
                    <a:close/>
                    <a:moveTo>
                      <a:pt x="1181" y="0"/>
                    </a:moveTo>
                    <a:lnTo>
                      <a:pt x="1243" y="0"/>
                    </a:lnTo>
                    <a:lnTo>
                      <a:pt x="1304" y="61"/>
                    </a:lnTo>
                    <a:lnTo>
                      <a:pt x="1350" y="92"/>
                    </a:lnTo>
                    <a:lnTo>
                      <a:pt x="1366" y="123"/>
                    </a:lnTo>
                    <a:lnTo>
                      <a:pt x="1381" y="138"/>
                    </a:lnTo>
                    <a:lnTo>
                      <a:pt x="1381" y="154"/>
                    </a:lnTo>
                    <a:lnTo>
                      <a:pt x="1350" y="154"/>
                    </a:lnTo>
                    <a:lnTo>
                      <a:pt x="1320" y="169"/>
                    </a:lnTo>
                    <a:lnTo>
                      <a:pt x="1243" y="184"/>
                    </a:lnTo>
                    <a:lnTo>
                      <a:pt x="1181" y="215"/>
                    </a:lnTo>
                    <a:lnTo>
                      <a:pt x="1151" y="246"/>
                    </a:lnTo>
                    <a:lnTo>
                      <a:pt x="1105" y="261"/>
                    </a:lnTo>
                    <a:lnTo>
                      <a:pt x="1089" y="261"/>
                    </a:lnTo>
                    <a:lnTo>
                      <a:pt x="1089" y="230"/>
                    </a:lnTo>
                    <a:lnTo>
                      <a:pt x="1151" y="107"/>
                    </a:lnTo>
                    <a:lnTo>
                      <a:pt x="1151" y="77"/>
                    </a:lnTo>
                    <a:lnTo>
                      <a:pt x="1135" y="61"/>
                    </a:lnTo>
                    <a:lnTo>
                      <a:pt x="1105" y="61"/>
                    </a:lnTo>
                    <a:lnTo>
                      <a:pt x="997" y="77"/>
                    </a:lnTo>
                    <a:lnTo>
                      <a:pt x="844" y="92"/>
                    </a:lnTo>
                    <a:lnTo>
                      <a:pt x="690" y="123"/>
                    </a:lnTo>
                    <a:lnTo>
                      <a:pt x="537" y="169"/>
                    </a:lnTo>
                    <a:lnTo>
                      <a:pt x="414" y="184"/>
                    </a:lnTo>
                    <a:lnTo>
                      <a:pt x="368" y="200"/>
                    </a:lnTo>
                    <a:lnTo>
                      <a:pt x="322" y="200"/>
                    </a:lnTo>
                    <a:lnTo>
                      <a:pt x="322" y="184"/>
                    </a:lnTo>
                    <a:lnTo>
                      <a:pt x="291" y="246"/>
                    </a:lnTo>
                    <a:lnTo>
                      <a:pt x="230" y="400"/>
                    </a:lnTo>
                    <a:lnTo>
                      <a:pt x="199" y="430"/>
                    </a:lnTo>
                    <a:lnTo>
                      <a:pt x="169" y="400"/>
                    </a:lnTo>
                    <a:lnTo>
                      <a:pt x="153" y="369"/>
                    </a:lnTo>
                    <a:lnTo>
                      <a:pt x="153" y="338"/>
                    </a:lnTo>
                    <a:lnTo>
                      <a:pt x="199" y="246"/>
                    </a:lnTo>
                    <a:lnTo>
                      <a:pt x="230" y="215"/>
                    </a:lnTo>
                    <a:lnTo>
                      <a:pt x="261" y="123"/>
                    </a:lnTo>
                    <a:lnTo>
                      <a:pt x="261" y="77"/>
                    </a:lnTo>
                    <a:lnTo>
                      <a:pt x="291" y="77"/>
                    </a:lnTo>
                    <a:lnTo>
                      <a:pt x="322" y="107"/>
                    </a:lnTo>
                    <a:lnTo>
                      <a:pt x="337" y="138"/>
                    </a:lnTo>
                    <a:lnTo>
                      <a:pt x="429" y="123"/>
                    </a:lnTo>
                    <a:lnTo>
                      <a:pt x="583" y="92"/>
                    </a:lnTo>
                    <a:lnTo>
                      <a:pt x="951" y="30"/>
                    </a:lnTo>
                    <a:lnTo>
                      <a:pt x="1089" y="15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6" name="Freeform 102"/>
              <p:cNvSpPr>
                <a:spLocks noEditPoints="1"/>
              </p:cNvSpPr>
              <p:nvPr/>
            </p:nvSpPr>
            <p:spPr bwMode="auto">
              <a:xfrm>
                <a:off x="6939" y="15452"/>
                <a:ext cx="1427" cy="1677"/>
              </a:xfrm>
              <a:custGeom>
                <a:avLst/>
                <a:gdLst/>
                <a:ahLst/>
                <a:cxnLst>
                  <a:cxn ang="0">
                    <a:pos x="430" y="892"/>
                  </a:cxn>
                  <a:cxn ang="0">
                    <a:pos x="583" y="862"/>
                  </a:cxn>
                  <a:cxn ang="0">
                    <a:pos x="522" y="769"/>
                  </a:cxn>
                  <a:cxn ang="0">
                    <a:pos x="614" y="692"/>
                  </a:cxn>
                  <a:cxn ang="0">
                    <a:pos x="767" y="538"/>
                  </a:cxn>
                  <a:cxn ang="0">
                    <a:pos x="752" y="631"/>
                  </a:cxn>
                  <a:cxn ang="0">
                    <a:pos x="844" y="662"/>
                  </a:cxn>
                  <a:cxn ang="0">
                    <a:pos x="706" y="708"/>
                  </a:cxn>
                  <a:cxn ang="0">
                    <a:pos x="844" y="800"/>
                  </a:cxn>
                  <a:cxn ang="0">
                    <a:pos x="906" y="800"/>
                  </a:cxn>
                  <a:cxn ang="0">
                    <a:pos x="952" y="677"/>
                  </a:cxn>
                  <a:cxn ang="0">
                    <a:pos x="982" y="554"/>
                  </a:cxn>
                  <a:cxn ang="0">
                    <a:pos x="629" y="169"/>
                  </a:cxn>
                  <a:cxn ang="0">
                    <a:pos x="752" y="262"/>
                  </a:cxn>
                  <a:cxn ang="0">
                    <a:pos x="798" y="323"/>
                  </a:cxn>
                  <a:cxn ang="0">
                    <a:pos x="952" y="354"/>
                  </a:cxn>
                  <a:cxn ang="0">
                    <a:pos x="798" y="400"/>
                  </a:cxn>
                  <a:cxn ang="0">
                    <a:pos x="859" y="508"/>
                  </a:cxn>
                  <a:cxn ang="0">
                    <a:pos x="1090" y="538"/>
                  </a:cxn>
                  <a:cxn ang="0">
                    <a:pos x="1074" y="723"/>
                  </a:cxn>
                  <a:cxn ang="0">
                    <a:pos x="936" y="985"/>
                  </a:cxn>
                  <a:cxn ang="0">
                    <a:pos x="844" y="923"/>
                  </a:cxn>
                  <a:cxn ang="0">
                    <a:pos x="1212" y="1031"/>
                  </a:cxn>
                  <a:cxn ang="0">
                    <a:pos x="1397" y="1062"/>
                  </a:cxn>
                  <a:cxn ang="0">
                    <a:pos x="859" y="1154"/>
                  </a:cxn>
                  <a:cxn ang="0">
                    <a:pos x="706" y="1631"/>
                  </a:cxn>
                  <a:cxn ang="0">
                    <a:pos x="629" y="1569"/>
                  </a:cxn>
                  <a:cxn ang="0">
                    <a:pos x="184" y="1262"/>
                  </a:cxn>
                  <a:cxn ang="0">
                    <a:pos x="61" y="1215"/>
                  </a:cxn>
                  <a:cxn ang="0">
                    <a:pos x="629" y="1077"/>
                  </a:cxn>
                  <a:cxn ang="0">
                    <a:pos x="460" y="938"/>
                  </a:cxn>
                  <a:cxn ang="0">
                    <a:pos x="399" y="938"/>
                  </a:cxn>
                  <a:cxn ang="0">
                    <a:pos x="307" y="615"/>
                  </a:cxn>
                  <a:cxn ang="0">
                    <a:pos x="384" y="569"/>
                  </a:cxn>
                  <a:cxn ang="0">
                    <a:pos x="645" y="523"/>
                  </a:cxn>
                  <a:cxn ang="0">
                    <a:pos x="445" y="400"/>
                  </a:cxn>
                  <a:cxn ang="0">
                    <a:pos x="645" y="354"/>
                  </a:cxn>
                  <a:cxn ang="0">
                    <a:pos x="583" y="200"/>
                  </a:cxn>
                  <a:cxn ang="0">
                    <a:pos x="1044" y="0"/>
                  </a:cxn>
                  <a:cxn ang="0">
                    <a:pos x="1305" y="138"/>
                  </a:cxn>
                  <a:cxn ang="0">
                    <a:pos x="1182" y="185"/>
                  </a:cxn>
                  <a:cxn ang="0">
                    <a:pos x="1013" y="215"/>
                  </a:cxn>
                  <a:cxn ang="0">
                    <a:pos x="798" y="92"/>
                  </a:cxn>
                  <a:cxn ang="0">
                    <a:pos x="307" y="231"/>
                  </a:cxn>
                  <a:cxn ang="0">
                    <a:pos x="169" y="385"/>
                  </a:cxn>
                  <a:cxn ang="0">
                    <a:pos x="184" y="262"/>
                  </a:cxn>
                  <a:cxn ang="0">
                    <a:pos x="261" y="46"/>
                  </a:cxn>
                  <a:cxn ang="0">
                    <a:pos x="384" y="108"/>
                  </a:cxn>
                  <a:cxn ang="0">
                    <a:pos x="921" y="15"/>
                  </a:cxn>
                </a:cxnLst>
                <a:rect l="0" t="0" r="r" b="b"/>
                <a:pathLst>
                  <a:path w="1427" h="1677">
                    <a:moveTo>
                      <a:pt x="614" y="585"/>
                    </a:moveTo>
                    <a:lnTo>
                      <a:pt x="368" y="631"/>
                    </a:lnTo>
                    <a:lnTo>
                      <a:pt x="399" y="785"/>
                    </a:lnTo>
                    <a:lnTo>
                      <a:pt x="430" y="892"/>
                    </a:lnTo>
                    <a:lnTo>
                      <a:pt x="491" y="892"/>
                    </a:lnTo>
                    <a:lnTo>
                      <a:pt x="522" y="877"/>
                    </a:lnTo>
                    <a:lnTo>
                      <a:pt x="553" y="877"/>
                    </a:lnTo>
                    <a:lnTo>
                      <a:pt x="583" y="862"/>
                    </a:lnTo>
                    <a:lnTo>
                      <a:pt x="629" y="862"/>
                    </a:lnTo>
                    <a:lnTo>
                      <a:pt x="629" y="754"/>
                    </a:lnTo>
                    <a:lnTo>
                      <a:pt x="568" y="769"/>
                    </a:lnTo>
                    <a:lnTo>
                      <a:pt x="522" y="769"/>
                    </a:lnTo>
                    <a:lnTo>
                      <a:pt x="491" y="738"/>
                    </a:lnTo>
                    <a:lnTo>
                      <a:pt x="507" y="738"/>
                    </a:lnTo>
                    <a:lnTo>
                      <a:pt x="553" y="708"/>
                    </a:lnTo>
                    <a:lnTo>
                      <a:pt x="614" y="692"/>
                    </a:lnTo>
                    <a:lnTo>
                      <a:pt x="614" y="585"/>
                    </a:lnTo>
                    <a:close/>
                    <a:moveTo>
                      <a:pt x="906" y="523"/>
                    </a:moveTo>
                    <a:lnTo>
                      <a:pt x="906" y="538"/>
                    </a:lnTo>
                    <a:lnTo>
                      <a:pt x="767" y="538"/>
                    </a:lnTo>
                    <a:lnTo>
                      <a:pt x="706" y="554"/>
                    </a:lnTo>
                    <a:lnTo>
                      <a:pt x="706" y="646"/>
                    </a:lnTo>
                    <a:lnTo>
                      <a:pt x="737" y="646"/>
                    </a:lnTo>
                    <a:lnTo>
                      <a:pt x="752" y="631"/>
                    </a:lnTo>
                    <a:lnTo>
                      <a:pt x="783" y="631"/>
                    </a:lnTo>
                    <a:lnTo>
                      <a:pt x="798" y="646"/>
                    </a:lnTo>
                    <a:lnTo>
                      <a:pt x="829" y="646"/>
                    </a:lnTo>
                    <a:lnTo>
                      <a:pt x="844" y="662"/>
                    </a:lnTo>
                    <a:lnTo>
                      <a:pt x="844" y="692"/>
                    </a:lnTo>
                    <a:lnTo>
                      <a:pt x="767" y="692"/>
                    </a:lnTo>
                    <a:lnTo>
                      <a:pt x="737" y="708"/>
                    </a:lnTo>
                    <a:lnTo>
                      <a:pt x="706" y="708"/>
                    </a:lnTo>
                    <a:lnTo>
                      <a:pt x="706" y="815"/>
                    </a:lnTo>
                    <a:lnTo>
                      <a:pt x="721" y="815"/>
                    </a:lnTo>
                    <a:lnTo>
                      <a:pt x="767" y="800"/>
                    </a:lnTo>
                    <a:lnTo>
                      <a:pt x="844" y="800"/>
                    </a:lnTo>
                    <a:lnTo>
                      <a:pt x="875" y="815"/>
                    </a:lnTo>
                    <a:lnTo>
                      <a:pt x="890" y="815"/>
                    </a:lnTo>
                    <a:lnTo>
                      <a:pt x="890" y="800"/>
                    </a:lnTo>
                    <a:lnTo>
                      <a:pt x="906" y="800"/>
                    </a:lnTo>
                    <a:lnTo>
                      <a:pt x="921" y="785"/>
                    </a:lnTo>
                    <a:lnTo>
                      <a:pt x="921" y="754"/>
                    </a:lnTo>
                    <a:lnTo>
                      <a:pt x="936" y="708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lnTo>
                      <a:pt x="982" y="585"/>
                    </a:lnTo>
                    <a:lnTo>
                      <a:pt x="982" y="554"/>
                    </a:lnTo>
                    <a:lnTo>
                      <a:pt x="967" y="538"/>
                    </a:lnTo>
                    <a:lnTo>
                      <a:pt x="936" y="523"/>
                    </a:lnTo>
                    <a:lnTo>
                      <a:pt x="906" y="523"/>
                    </a:lnTo>
                    <a:close/>
                    <a:moveTo>
                      <a:pt x="629" y="169"/>
                    </a:moveTo>
                    <a:lnTo>
                      <a:pt x="660" y="169"/>
                    </a:lnTo>
                    <a:lnTo>
                      <a:pt x="691" y="185"/>
                    </a:lnTo>
                    <a:lnTo>
                      <a:pt x="737" y="231"/>
                    </a:lnTo>
                    <a:lnTo>
                      <a:pt x="752" y="262"/>
                    </a:lnTo>
                    <a:lnTo>
                      <a:pt x="752" y="277"/>
                    </a:lnTo>
                    <a:lnTo>
                      <a:pt x="737" y="308"/>
                    </a:lnTo>
                    <a:lnTo>
                      <a:pt x="737" y="338"/>
                    </a:lnTo>
                    <a:lnTo>
                      <a:pt x="798" y="323"/>
                    </a:lnTo>
                    <a:lnTo>
                      <a:pt x="844" y="308"/>
                    </a:lnTo>
                    <a:lnTo>
                      <a:pt x="906" y="308"/>
                    </a:lnTo>
                    <a:lnTo>
                      <a:pt x="936" y="323"/>
                    </a:lnTo>
                    <a:lnTo>
                      <a:pt x="952" y="354"/>
                    </a:lnTo>
                    <a:lnTo>
                      <a:pt x="936" y="369"/>
                    </a:lnTo>
                    <a:lnTo>
                      <a:pt x="906" y="369"/>
                    </a:lnTo>
                    <a:lnTo>
                      <a:pt x="859" y="385"/>
                    </a:lnTo>
                    <a:lnTo>
                      <a:pt x="798" y="400"/>
                    </a:lnTo>
                    <a:lnTo>
                      <a:pt x="721" y="415"/>
                    </a:lnTo>
                    <a:lnTo>
                      <a:pt x="721" y="538"/>
                    </a:lnTo>
                    <a:lnTo>
                      <a:pt x="783" y="523"/>
                    </a:lnTo>
                    <a:lnTo>
                      <a:pt x="859" y="508"/>
                    </a:lnTo>
                    <a:lnTo>
                      <a:pt x="952" y="492"/>
                    </a:lnTo>
                    <a:lnTo>
                      <a:pt x="1013" y="492"/>
                    </a:lnTo>
                    <a:lnTo>
                      <a:pt x="1044" y="508"/>
                    </a:lnTo>
                    <a:lnTo>
                      <a:pt x="1090" y="538"/>
                    </a:lnTo>
                    <a:lnTo>
                      <a:pt x="1136" y="585"/>
                    </a:lnTo>
                    <a:lnTo>
                      <a:pt x="1136" y="631"/>
                    </a:lnTo>
                    <a:lnTo>
                      <a:pt x="1105" y="662"/>
                    </a:lnTo>
                    <a:lnTo>
                      <a:pt x="1074" y="723"/>
                    </a:lnTo>
                    <a:lnTo>
                      <a:pt x="1028" y="862"/>
                    </a:lnTo>
                    <a:lnTo>
                      <a:pt x="982" y="954"/>
                    </a:lnTo>
                    <a:lnTo>
                      <a:pt x="952" y="985"/>
                    </a:lnTo>
                    <a:lnTo>
                      <a:pt x="936" y="985"/>
                    </a:lnTo>
                    <a:lnTo>
                      <a:pt x="921" y="969"/>
                    </a:lnTo>
                    <a:lnTo>
                      <a:pt x="906" y="938"/>
                    </a:lnTo>
                    <a:lnTo>
                      <a:pt x="890" y="923"/>
                    </a:lnTo>
                    <a:lnTo>
                      <a:pt x="844" y="923"/>
                    </a:lnTo>
                    <a:lnTo>
                      <a:pt x="783" y="938"/>
                    </a:lnTo>
                    <a:lnTo>
                      <a:pt x="721" y="938"/>
                    </a:lnTo>
                    <a:lnTo>
                      <a:pt x="721" y="1108"/>
                    </a:lnTo>
                    <a:lnTo>
                      <a:pt x="1212" y="1031"/>
                    </a:lnTo>
                    <a:lnTo>
                      <a:pt x="1228" y="1015"/>
                    </a:lnTo>
                    <a:lnTo>
                      <a:pt x="1305" y="1015"/>
                    </a:lnTo>
                    <a:lnTo>
                      <a:pt x="1351" y="1046"/>
                    </a:lnTo>
                    <a:lnTo>
                      <a:pt x="1397" y="1062"/>
                    </a:lnTo>
                    <a:lnTo>
                      <a:pt x="1427" y="1123"/>
                    </a:lnTo>
                    <a:lnTo>
                      <a:pt x="1427" y="1138"/>
                    </a:lnTo>
                    <a:lnTo>
                      <a:pt x="1412" y="1154"/>
                    </a:lnTo>
                    <a:lnTo>
                      <a:pt x="859" y="1154"/>
                    </a:lnTo>
                    <a:lnTo>
                      <a:pt x="737" y="1169"/>
                    </a:lnTo>
                    <a:lnTo>
                      <a:pt x="737" y="1400"/>
                    </a:lnTo>
                    <a:lnTo>
                      <a:pt x="721" y="1523"/>
                    </a:lnTo>
                    <a:lnTo>
                      <a:pt x="706" y="1631"/>
                    </a:lnTo>
                    <a:lnTo>
                      <a:pt x="675" y="1677"/>
                    </a:lnTo>
                    <a:lnTo>
                      <a:pt x="660" y="1677"/>
                    </a:lnTo>
                    <a:lnTo>
                      <a:pt x="645" y="1646"/>
                    </a:lnTo>
                    <a:lnTo>
                      <a:pt x="629" y="1569"/>
                    </a:lnTo>
                    <a:lnTo>
                      <a:pt x="629" y="1185"/>
                    </a:lnTo>
                    <a:lnTo>
                      <a:pt x="399" y="1215"/>
                    </a:lnTo>
                    <a:lnTo>
                      <a:pt x="261" y="1231"/>
                    </a:lnTo>
                    <a:lnTo>
                      <a:pt x="184" y="1262"/>
                    </a:lnTo>
                    <a:lnTo>
                      <a:pt x="138" y="1277"/>
                    </a:lnTo>
                    <a:lnTo>
                      <a:pt x="108" y="1277"/>
                    </a:lnTo>
                    <a:lnTo>
                      <a:pt x="108" y="1215"/>
                    </a:lnTo>
                    <a:lnTo>
                      <a:pt x="61" y="1215"/>
                    </a:lnTo>
                    <a:lnTo>
                      <a:pt x="0" y="1154"/>
                    </a:lnTo>
                    <a:lnTo>
                      <a:pt x="0" y="1138"/>
                    </a:lnTo>
                    <a:lnTo>
                      <a:pt x="15" y="1138"/>
                    </a:lnTo>
                    <a:lnTo>
                      <a:pt x="629" y="1077"/>
                    </a:lnTo>
                    <a:lnTo>
                      <a:pt x="629" y="923"/>
                    </a:lnTo>
                    <a:lnTo>
                      <a:pt x="553" y="923"/>
                    </a:lnTo>
                    <a:lnTo>
                      <a:pt x="491" y="938"/>
                    </a:lnTo>
                    <a:lnTo>
                      <a:pt x="460" y="938"/>
                    </a:lnTo>
                    <a:lnTo>
                      <a:pt x="460" y="969"/>
                    </a:lnTo>
                    <a:lnTo>
                      <a:pt x="445" y="969"/>
                    </a:lnTo>
                    <a:lnTo>
                      <a:pt x="430" y="954"/>
                    </a:lnTo>
                    <a:lnTo>
                      <a:pt x="399" y="938"/>
                    </a:lnTo>
                    <a:lnTo>
                      <a:pt x="384" y="908"/>
                    </a:lnTo>
                    <a:lnTo>
                      <a:pt x="384" y="862"/>
                    </a:lnTo>
                    <a:lnTo>
                      <a:pt x="338" y="708"/>
                    </a:lnTo>
                    <a:lnTo>
                      <a:pt x="307" y="615"/>
                    </a:lnTo>
                    <a:lnTo>
                      <a:pt x="276" y="569"/>
                    </a:lnTo>
                    <a:lnTo>
                      <a:pt x="276" y="554"/>
                    </a:lnTo>
                    <a:lnTo>
                      <a:pt x="368" y="554"/>
                    </a:lnTo>
                    <a:lnTo>
                      <a:pt x="384" y="569"/>
                    </a:lnTo>
                    <a:lnTo>
                      <a:pt x="568" y="538"/>
                    </a:lnTo>
                    <a:lnTo>
                      <a:pt x="583" y="538"/>
                    </a:lnTo>
                    <a:lnTo>
                      <a:pt x="614" y="523"/>
                    </a:lnTo>
                    <a:lnTo>
                      <a:pt x="645" y="523"/>
                    </a:lnTo>
                    <a:lnTo>
                      <a:pt x="645" y="415"/>
                    </a:lnTo>
                    <a:lnTo>
                      <a:pt x="507" y="415"/>
                    </a:lnTo>
                    <a:lnTo>
                      <a:pt x="460" y="400"/>
                    </a:lnTo>
                    <a:lnTo>
                      <a:pt x="445" y="400"/>
                    </a:lnTo>
                    <a:lnTo>
                      <a:pt x="430" y="385"/>
                    </a:lnTo>
                    <a:lnTo>
                      <a:pt x="445" y="369"/>
                    </a:lnTo>
                    <a:lnTo>
                      <a:pt x="460" y="369"/>
                    </a:lnTo>
                    <a:lnTo>
                      <a:pt x="645" y="354"/>
                    </a:lnTo>
                    <a:lnTo>
                      <a:pt x="645" y="323"/>
                    </a:lnTo>
                    <a:lnTo>
                      <a:pt x="629" y="277"/>
                    </a:lnTo>
                    <a:lnTo>
                      <a:pt x="599" y="215"/>
                    </a:lnTo>
                    <a:lnTo>
                      <a:pt x="583" y="200"/>
                    </a:lnTo>
                    <a:lnTo>
                      <a:pt x="599" y="185"/>
                    </a:lnTo>
                    <a:lnTo>
                      <a:pt x="614" y="185"/>
                    </a:lnTo>
                    <a:lnTo>
                      <a:pt x="629" y="169"/>
                    </a:lnTo>
                    <a:close/>
                    <a:moveTo>
                      <a:pt x="1044" y="0"/>
                    </a:moveTo>
                    <a:lnTo>
                      <a:pt x="1151" y="0"/>
                    </a:lnTo>
                    <a:lnTo>
                      <a:pt x="1182" y="31"/>
                    </a:lnTo>
                    <a:lnTo>
                      <a:pt x="1228" y="62"/>
                    </a:lnTo>
                    <a:lnTo>
                      <a:pt x="1305" y="138"/>
                    </a:lnTo>
                    <a:lnTo>
                      <a:pt x="1305" y="154"/>
                    </a:lnTo>
                    <a:lnTo>
                      <a:pt x="1274" y="154"/>
                    </a:lnTo>
                    <a:lnTo>
                      <a:pt x="1243" y="169"/>
                    </a:lnTo>
                    <a:lnTo>
                      <a:pt x="1182" y="185"/>
                    </a:lnTo>
                    <a:lnTo>
                      <a:pt x="1090" y="215"/>
                    </a:lnTo>
                    <a:lnTo>
                      <a:pt x="1028" y="246"/>
                    </a:lnTo>
                    <a:lnTo>
                      <a:pt x="1013" y="246"/>
                    </a:lnTo>
                    <a:lnTo>
                      <a:pt x="1013" y="215"/>
                    </a:lnTo>
                    <a:lnTo>
                      <a:pt x="1074" y="92"/>
                    </a:lnTo>
                    <a:lnTo>
                      <a:pt x="1074" y="77"/>
                    </a:lnTo>
                    <a:lnTo>
                      <a:pt x="936" y="77"/>
                    </a:lnTo>
                    <a:lnTo>
                      <a:pt x="798" y="92"/>
                    </a:lnTo>
                    <a:lnTo>
                      <a:pt x="614" y="123"/>
                    </a:lnTo>
                    <a:lnTo>
                      <a:pt x="430" y="169"/>
                    </a:lnTo>
                    <a:lnTo>
                      <a:pt x="338" y="169"/>
                    </a:lnTo>
                    <a:lnTo>
                      <a:pt x="307" y="231"/>
                    </a:lnTo>
                    <a:lnTo>
                      <a:pt x="246" y="385"/>
                    </a:lnTo>
                    <a:lnTo>
                      <a:pt x="215" y="415"/>
                    </a:lnTo>
                    <a:lnTo>
                      <a:pt x="215" y="431"/>
                    </a:lnTo>
                    <a:lnTo>
                      <a:pt x="169" y="385"/>
                    </a:lnTo>
                    <a:lnTo>
                      <a:pt x="154" y="354"/>
                    </a:lnTo>
                    <a:lnTo>
                      <a:pt x="154" y="308"/>
                    </a:lnTo>
                    <a:lnTo>
                      <a:pt x="169" y="277"/>
                    </a:lnTo>
                    <a:lnTo>
                      <a:pt x="184" y="262"/>
                    </a:lnTo>
                    <a:lnTo>
                      <a:pt x="200" y="215"/>
                    </a:lnTo>
                    <a:lnTo>
                      <a:pt x="230" y="185"/>
                    </a:lnTo>
                    <a:lnTo>
                      <a:pt x="261" y="92"/>
                    </a:lnTo>
                    <a:lnTo>
                      <a:pt x="261" y="46"/>
                    </a:lnTo>
                    <a:lnTo>
                      <a:pt x="292" y="46"/>
                    </a:lnTo>
                    <a:lnTo>
                      <a:pt x="322" y="77"/>
                    </a:lnTo>
                    <a:lnTo>
                      <a:pt x="338" y="108"/>
                    </a:lnTo>
                    <a:lnTo>
                      <a:pt x="384" y="108"/>
                    </a:lnTo>
                    <a:lnTo>
                      <a:pt x="476" y="92"/>
                    </a:lnTo>
                    <a:lnTo>
                      <a:pt x="614" y="62"/>
                    </a:lnTo>
                    <a:lnTo>
                      <a:pt x="783" y="46"/>
                    </a:lnTo>
                    <a:lnTo>
                      <a:pt x="921" y="15"/>
                    </a:lnTo>
                    <a:lnTo>
                      <a:pt x="10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" name="Freeform 103"/>
              <p:cNvSpPr>
                <a:spLocks noEditPoints="1"/>
              </p:cNvSpPr>
              <p:nvPr/>
            </p:nvSpPr>
            <p:spPr bwMode="auto">
              <a:xfrm>
                <a:off x="8781" y="15498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6" y="954"/>
                  </a:cxn>
                  <a:cxn ang="0">
                    <a:pos x="736" y="816"/>
                  </a:cxn>
                  <a:cxn ang="0">
                    <a:pos x="798" y="708"/>
                  </a:cxn>
                  <a:cxn ang="0">
                    <a:pos x="920" y="785"/>
                  </a:cxn>
                  <a:cxn ang="0">
                    <a:pos x="920" y="846"/>
                  </a:cxn>
                  <a:cxn ang="0">
                    <a:pos x="859" y="954"/>
                  </a:cxn>
                  <a:cxn ang="0">
                    <a:pos x="874" y="1077"/>
                  </a:cxn>
                  <a:cxn ang="0">
                    <a:pos x="491" y="1108"/>
                  </a:cxn>
                  <a:cxn ang="0">
                    <a:pos x="429" y="1169"/>
                  </a:cxn>
                  <a:cxn ang="0">
                    <a:pos x="353" y="923"/>
                  </a:cxn>
                  <a:cxn ang="0">
                    <a:pos x="353" y="754"/>
                  </a:cxn>
                  <a:cxn ang="0">
                    <a:pos x="598" y="754"/>
                  </a:cxn>
                  <a:cxn ang="0">
                    <a:pos x="276" y="200"/>
                  </a:cxn>
                  <a:cxn ang="0">
                    <a:pos x="199" y="369"/>
                  </a:cxn>
                  <a:cxn ang="0">
                    <a:pos x="353" y="369"/>
                  </a:cxn>
                  <a:cxn ang="0">
                    <a:pos x="261" y="416"/>
                  </a:cxn>
                  <a:cxn ang="0">
                    <a:pos x="307" y="554"/>
                  </a:cxn>
                  <a:cxn ang="0">
                    <a:pos x="414" y="308"/>
                  </a:cxn>
                  <a:cxn ang="0">
                    <a:pos x="353" y="185"/>
                  </a:cxn>
                  <a:cxn ang="0">
                    <a:pos x="122" y="154"/>
                  </a:cxn>
                  <a:cxn ang="0">
                    <a:pos x="337" y="139"/>
                  </a:cxn>
                  <a:cxn ang="0">
                    <a:pos x="491" y="154"/>
                  </a:cxn>
                  <a:cxn ang="0">
                    <a:pos x="506" y="231"/>
                  </a:cxn>
                  <a:cxn ang="0">
                    <a:pos x="383" y="646"/>
                  </a:cxn>
                  <a:cxn ang="0">
                    <a:pos x="199" y="631"/>
                  </a:cxn>
                  <a:cxn ang="0">
                    <a:pos x="76" y="1323"/>
                  </a:cxn>
                  <a:cxn ang="0">
                    <a:pos x="0" y="1231"/>
                  </a:cxn>
                  <a:cxn ang="0">
                    <a:pos x="76" y="554"/>
                  </a:cxn>
                  <a:cxn ang="0">
                    <a:pos x="30" y="154"/>
                  </a:cxn>
                  <a:cxn ang="0">
                    <a:pos x="1028" y="92"/>
                  </a:cxn>
                  <a:cxn ang="0">
                    <a:pos x="890" y="246"/>
                  </a:cxn>
                  <a:cxn ang="0">
                    <a:pos x="1059" y="246"/>
                  </a:cxn>
                  <a:cxn ang="0">
                    <a:pos x="967" y="292"/>
                  </a:cxn>
                  <a:cxn ang="0">
                    <a:pos x="874" y="462"/>
                  </a:cxn>
                  <a:cxn ang="0">
                    <a:pos x="1120" y="462"/>
                  </a:cxn>
                  <a:cxn ang="0">
                    <a:pos x="1120" y="139"/>
                  </a:cxn>
                  <a:cxn ang="0">
                    <a:pos x="1105" y="0"/>
                  </a:cxn>
                  <a:cxn ang="0">
                    <a:pos x="1258" y="108"/>
                  </a:cxn>
                  <a:cxn ang="0">
                    <a:pos x="1227" y="585"/>
                  </a:cxn>
                  <a:cxn ang="0">
                    <a:pos x="1258" y="1385"/>
                  </a:cxn>
                  <a:cxn ang="0">
                    <a:pos x="1151" y="1523"/>
                  </a:cxn>
                  <a:cxn ang="0">
                    <a:pos x="1028" y="1308"/>
                  </a:cxn>
                  <a:cxn ang="0">
                    <a:pos x="1151" y="1077"/>
                  </a:cxn>
                  <a:cxn ang="0">
                    <a:pos x="874" y="523"/>
                  </a:cxn>
                  <a:cxn ang="0">
                    <a:pos x="798" y="492"/>
                  </a:cxn>
                  <a:cxn ang="0">
                    <a:pos x="767" y="339"/>
                  </a:cxn>
                  <a:cxn ang="0">
                    <a:pos x="721" y="31"/>
                  </a:cxn>
                  <a:cxn ang="0">
                    <a:pos x="828" y="77"/>
                  </a:cxn>
                  <a:cxn ang="0">
                    <a:pos x="1105" y="0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6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5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6" y="954"/>
                    </a:lnTo>
                    <a:lnTo>
                      <a:pt x="736" y="908"/>
                    </a:lnTo>
                    <a:lnTo>
                      <a:pt x="752" y="862"/>
                    </a:lnTo>
                    <a:lnTo>
                      <a:pt x="752" y="831"/>
                    </a:lnTo>
                    <a:lnTo>
                      <a:pt x="736" y="816"/>
                    </a:lnTo>
                    <a:lnTo>
                      <a:pt x="721" y="816"/>
                    </a:lnTo>
                    <a:lnTo>
                      <a:pt x="721" y="800"/>
                    </a:lnTo>
                    <a:close/>
                    <a:moveTo>
                      <a:pt x="736" y="708"/>
                    </a:moveTo>
                    <a:lnTo>
                      <a:pt x="798" y="708"/>
                    </a:lnTo>
                    <a:lnTo>
                      <a:pt x="844" y="723"/>
                    </a:lnTo>
                    <a:lnTo>
                      <a:pt x="874" y="754"/>
                    </a:lnTo>
                    <a:lnTo>
                      <a:pt x="905" y="769"/>
                    </a:lnTo>
                    <a:lnTo>
                      <a:pt x="920" y="785"/>
                    </a:lnTo>
                    <a:lnTo>
                      <a:pt x="920" y="800"/>
                    </a:lnTo>
                    <a:lnTo>
                      <a:pt x="936" y="800"/>
                    </a:lnTo>
                    <a:lnTo>
                      <a:pt x="936" y="831"/>
                    </a:lnTo>
                    <a:lnTo>
                      <a:pt x="920" y="846"/>
                    </a:lnTo>
                    <a:lnTo>
                      <a:pt x="920" y="862"/>
                    </a:lnTo>
                    <a:lnTo>
                      <a:pt x="890" y="877"/>
                    </a:lnTo>
                    <a:lnTo>
                      <a:pt x="874" y="908"/>
                    </a:lnTo>
                    <a:lnTo>
                      <a:pt x="859" y="954"/>
                    </a:lnTo>
                    <a:lnTo>
                      <a:pt x="828" y="1016"/>
                    </a:lnTo>
                    <a:lnTo>
                      <a:pt x="859" y="1031"/>
                    </a:lnTo>
                    <a:lnTo>
                      <a:pt x="874" y="1062"/>
                    </a:lnTo>
                    <a:lnTo>
                      <a:pt x="874" y="1077"/>
                    </a:lnTo>
                    <a:lnTo>
                      <a:pt x="859" y="1077"/>
                    </a:lnTo>
                    <a:lnTo>
                      <a:pt x="660" y="1092"/>
                    </a:lnTo>
                    <a:lnTo>
                      <a:pt x="506" y="1108"/>
                    </a:lnTo>
                    <a:lnTo>
                      <a:pt x="491" y="1108"/>
                    </a:lnTo>
                    <a:lnTo>
                      <a:pt x="491" y="1185"/>
                    </a:lnTo>
                    <a:lnTo>
                      <a:pt x="475" y="1185"/>
                    </a:lnTo>
                    <a:lnTo>
                      <a:pt x="445" y="1169"/>
                    </a:lnTo>
                    <a:lnTo>
                      <a:pt x="429" y="1169"/>
                    </a:lnTo>
                    <a:lnTo>
                      <a:pt x="399" y="1139"/>
                    </a:lnTo>
                    <a:lnTo>
                      <a:pt x="383" y="1108"/>
                    </a:lnTo>
                    <a:lnTo>
                      <a:pt x="383" y="1062"/>
                    </a:lnTo>
                    <a:lnTo>
                      <a:pt x="353" y="923"/>
                    </a:lnTo>
                    <a:lnTo>
                      <a:pt x="337" y="846"/>
                    </a:lnTo>
                    <a:lnTo>
                      <a:pt x="307" y="800"/>
                    </a:lnTo>
                    <a:lnTo>
                      <a:pt x="307" y="754"/>
                    </a:lnTo>
                    <a:lnTo>
                      <a:pt x="353" y="754"/>
                    </a:lnTo>
                    <a:lnTo>
                      <a:pt x="383" y="769"/>
                    </a:lnTo>
                    <a:lnTo>
                      <a:pt x="399" y="769"/>
                    </a:lnTo>
                    <a:lnTo>
                      <a:pt x="429" y="785"/>
                    </a:lnTo>
                    <a:lnTo>
                      <a:pt x="598" y="754"/>
                    </a:lnTo>
                    <a:lnTo>
                      <a:pt x="736" y="708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6"/>
                    </a:lnTo>
                    <a:lnTo>
                      <a:pt x="215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6"/>
                    </a:lnTo>
                    <a:lnTo>
                      <a:pt x="261" y="416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1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6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23"/>
                    </a:moveTo>
                    <a:lnTo>
                      <a:pt x="76" y="123"/>
                    </a:lnTo>
                    <a:lnTo>
                      <a:pt x="107" y="139"/>
                    </a:lnTo>
                    <a:lnTo>
                      <a:pt x="122" y="154"/>
                    </a:lnTo>
                    <a:lnTo>
                      <a:pt x="153" y="169"/>
                    </a:lnTo>
                    <a:lnTo>
                      <a:pt x="168" y="185"/>
                    </a:lnTo>
                    <a:lnTo>
                      <a:pt x="245" y="169"/>
                    </a:lnTo>
                    <a:lnTo>
                      <a:pt x="337" y="139"/>
                    </a:lnTo>
                    <a:lnTo>
                      <a:pt x="353" y="139"/>
                    </a:lnTo>
                    <a:lnTo>
                      <a:pt x="368" y="123"/>
                    </a:lnTo>
                    <a:lnTo>
                      <a:pt x="429" y="123"/>
                    </a:lnTo>
                    <a:lnTo>
                      <a:pt x="491" y="154"/>
                    </a:lnTo>
                    <a:lnTo>
                      <a:pt x="506" y="185"/>
                    </a:lnTo>
                    <a:lnTo>
                      <a:pt x="521" y="200"/>
                    </a:lnTo>
                    <a:lnTo>
                      <a:pt x="521" y="216"/>
                    </a:lnTo>
                    <a:lnTo>
                      <a:pt x="506" y="231"/>
                    </a:lnTo>
                    <a:lnTo>
                      <a:pt x="475" y="308"/>
                    </a:lnTo>
                    <a:lnTo>
                      <a:pt x="445" y="523"/>
                    </a:lnTo>
                    <a:lnTo>
                      <a:pt x="429" y="616"/>
                    </a:lnTo>
                    <a:lnTo>
                      <a:pt x="383" y="646"/>
                    </a:lnTo>
                    <a:lnTo>
                      <a:pt x="368" y="646"/>
                    </a:lnTo>
                    <a:lnTo>
                      <a:pt x="337" y="616"/>
                    </a:lnTo>
                    <a:lnTo>
                      <a:pt x="245" y="616"/>
                    </a:lnTo>
                    <a:lnTo>
                      <a:pt x="199" y="631"/>
                    </a:lnTo>
                    <a:lnTo>
                      <a:pt x="138" y="631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6" y="1323"/>
                    </a:lnTo>
                    <a:lnTo>
                      <a:pt x="61" y="1339"/>
                    </a:lnTo>
                    <a:lnTo>
                      <a:pt x="30" y="1308"/>
                    </a:lnTo>
                    <a:lnTo>
                      <a:pt x="15" y="1262"/>
                    </a:lnTo>
                    <a:lnTo>
                      <a:pt x="0" y="1231"/>
                    </a:lnTo>
                    <a:lnTo>
                      <a:pt x="15" y="1169"/>
                    </a:lnTo>
                    <a:lnTo>
                      <a:pt x="30" y="1031"/>
                    </a:lnTo>
                    <a:lnTo>
                      <a:pt x="61" y="816"/>
                    </a:lnTo>
                    <a:lnTo>
                      <a:pt x="76" y="554"/>
                    </a:lnTo>
                    <a:lnTo>
                      <a:pt x="107" y="554"/>
                    </a:lnTo>
                    <a:lnTo>
                      <a:pt x="92" y="339"/>
                    </a:lnTo>
                    <a:lnTo>
                      <a:pt x="46" y="169"/>
                    </a:lnTo>
                    <a:lnTo>
                      <a:pt x="30" y="154"/>
                    </a:lnTo>
                    <a:lnTo>
                      <a:pt x="30" y="139"/>
                    </a:lnTo>
                    <a:lnTo>
                      <a:pt x="46" y="139"/>
                    </a:lnTo>
                    <a:lnTo>
                      <a:pt x="61" y="123"/>
                    </a:lnTo>
                    <a:close/>
                    <a:moveTo>
                      <a:pt x="1028" y="92"/>
                    </a:moveTo>
                    <a:lnTo>
                      <a:pt x="982" y="108"/>
                    </a:lnTo>
                    <a:lnTo>
                      <a:pt x="859" y="139"/>
                    </a:lnTo>
                    <a:lnTo>
                      <a:pt x="859" y="262"/>
                    </a:lnTo>
                    <a:lnTo>
                      <a:pt x="890" y="246"/>
                    </a:lnTo>
                    <a:lnTo>
                      <a:pt x="936" y="231"/>
                    </a:lnTo>
                    <a:lnTo>
                      <a:pt x="1013" y="231"/>
                    </a:lnTo>
                    <a:lnTo>
                      <a:pt x="1028" y="246"/>
                    </a:lnTo>
                    <a:lnTo>
                      <a:pt x="1059" y="246"/>
                    </a:lnTo>
                    <a:lnTo>
                      <a:pt x="1059" y="277"/>
                    </a:lnTo>
                    <a:lnTo>
                      <a:pt x="1043" y="277"/>
                    </a:lnTo>
                    <a:lnTo>
                      <a:pt x="1013" y="292"/>
                    </a:lnTo>
                    <a:lnTo>
                      <a:pt x="967" y="292"/>
                    </a:lnTo>
                    <a:lnTo>
                      <a:pt x="920" y="308"/>
                    </a:lnTo>
                    <a:lnTo>
                      <a:pt x="859" y="308"/>
                    </a:lnTo>
                    <a:lnTo>
                      <a:pt x="859" y="416"/>
                    </a:lnTo>
                    <a:lnTo>
                      <a:pt x="874" y="462"/>
                    </a:lnTo>
                    <a:lnTo>
                      <a:pt x="874" y="477"/>
                    </a:lnTo>
                    <a:lnTo>
                      <a:pt x="1028" y="446"/>
                    </a:lnTo>
                    <a:lnTo>
                      <a:pt x="1074" y="446"/>
                    </a:lnTo>
                    <a:lnTo>
                      <a:pt x="1120" y="462"/>
                    </a:lnTo>
                    <a:lnTo>
                      <a:pt x="1151" y="477"/>
                    </a:lnTo>
                    <a:lnTo>
                      <a:pt x="1135" y="462"/>
                    </a:lnTo>
                    <a:lnTo>
                      <a:pt x="1135" y="185"/>
                    </a:lnTo>
                    <a:lnTo>
                      <a:pt x="1120" y="139"/>
                    </a:lnTo>
                    <a:lnTo>
                      <a:pt x="1120" y="123"/>
                    </a:lnTo>
                    <a:lnTo>
                      <a:pt x="1105" y="92"/>
                    </a:lnTo>
                    <a:lnTo>
                      <a:pt x="1028" y="92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2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6"/>
                    </a:lnTo>
                    <a:lnTo>
                      <a:pt x="1013" y="1369"/>
                    </a:lnTo>
                    <a:lnTo>
                      <a:pt x="951" y="1308"/>
                    </a:lnTo>
                    <a:lnTo>
                      <a:pt x="1028" y="1308"/>
                    </a:lnTo>
                    <a:lnTo>
                      <a:pt x="1059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9"/>
                    </a:lnTo>
                    <a:lnTo>
                      <a:pt x="752" y="185"/>
                    </a:lnTo>
                    <a:lnTo>
                      <a:pt x="736" y="92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3" y="31"/>
                    </a:lnTo>
                    <a:lnTo>
                      <a:pt x="1074" y="1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" name="Freeform 104"/>
              <p:cNvSpPr>
                <a:spLocks noEditPoints="1"/>
              </p:cNvSpPr>
              <p:nvPr/>
            </p:nvSpPr>
            <p:spPr bwMode="auto">
              <a:xfrm>
                <a:off x="10392" y="15529"/>
                <a:ext cx="1443" cy="1415"/>
              </a:xfrm>
              <a:custGeom>
                <a:avLst/>
                <a:gdLst/>
                <a:ahLst/>
                <a:cxnLst>
                  <a:cxn ang="0">
                    <a:pos x="1351" y="1000"/>
                  </a:cxn>
                  <a:cxn ang="0">
                    <a:pos x="1335" y="1169"/>
                  </a:cxn>
                  <a:cxn ang="0">
                    <a:pos x="1212" y="969"/>
                  </a:cxn>
                  <a:cxn ang="0">
                    <a:pos x="1059" y="938"/>
                  </a:cxn>
                  <a:cxn ang="0">
                    <a:pos x="890" y="1123"/>
                  </a:cxn>
                  <a:cxn ang="0">
                    <a:pos x="906" y="1046"/>
                  </a:cxn>
                  <a:cxn ang="0">
                    <a:pos x="737" y="554"/>
                  </a:cxn>
                  <a:cxn ang="0">
                    <a:pos x="752" y="615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6"/>
                  </a:cxn>
                  <a:cxn ang="0">
                    <a:pos x="568" y="1061"/>
                  </a:cxn>
                  <a:cxn ang="0">
                    <a:pos x="1182" y="1277"/>
                  </a:cxn>
                  <a:cxn ang="0">
                    <a:pos x="1412" y="1338"/>
                  </a:cxn>
                  <a:cxn ang="0">
                    <a:pos x="1044" y="1415"/>
                  </a:cxn>
                  <a:cxn ang="0">
                    <a:pos x="123" y="1200"/>
                  </a:cxn>
                  <a:cxn ang="0">
                    <a:pos x="154" y="1061"/>
                  </a:cxn>
                  <a:cxn ang="0">
                    <a:pos x="322" y="815"/>
                  </a:cxn>
                  <a:cxn ang="0">
                    <a:pos x="384" y="892"/>
                  </a:cxn>
                  <a:cxn ang="0">
                    <a:pos x="507" y="677"/>
                  </a:cxn>
                  <a:cxn ang="0">
                    <a:pos x="92" y="738"/>
                  </a:cxn>
                  <a:cxn ang="0">
                    <a:pos x="414" y="631"/>
                  </a:cxn>
                  <a:cxn ang="0">
                    <a:pos x="1151" y="369"/>
                  </a:cxn>
                  <a:cxn ang="0">
                    <a:pos x="982" y="415"/>
                  </a:cxn>
                  <a:cxn ang="0">
                    <a:pos x="1136" y="477"/>
                  </a:cxn>
                  <a:cxn ang="0">
                    <a:pos x="998" y="554"/>
                  </a:cxn>
                  <a:cxn ang="0">
                    <a:pos x="1166" y="615"/>
                  </a:cxn>
                  <a:cxn ang="0">
                    <a:pos x="998" y="692"/>
                  </a:cxn>
                  <a:cxn ang="0">
                    <a:pos x="1166" y="754"/>
                  </a:cxn>
                  <a:cxn ang="0">
                    <a:pos x="1228" y="354"/>
                  </a:cxn>
                  <a:cxn ang="0">
                    <a:pos x="368" y="169"/>
                  </a:cxn>
                  <a:cxn ang="0">
                    <a:pos x="522" y="231"/>
                  </a:cxn>
                  <a:cxn ang="0">
                    <a:pos x="553" y="292"/>
                  </a:cxn>
                  <a:cxn ang="0">
                    <a:pos x="384" y="400"/>
                  </a:cxn>
                  <a:cxn ang="0">
                    <a:pos x="614" y="431"/>
                  </a:cxn>
                  <a:cxn ang="0">
                    <a:pos x="660" y="77"/>
                  </a:cxn>
                  <a:cxn ang="0">
                    <a:pos x="1412" y="77"/>
                  </a:cxn>
                  <a:cxn ang="0">
                    <a:pos x="1166" y="200"/>
                  </a:cxn>
                  <a:cxn ang="0">
                    <a:pos x="1074" y="338"/>
                  </a:cxn>
                  <a:cxn ang="0">
                    <a:pos x="1289" y="292"/>
                  </a:cxn>
                  <a:cxn ang="0">
                    <a:pos x="1366" y="354"/>
                  </a:cxn>
                  <a:cxn ang="0">
                    <a:pos x="1305" y="923"/>
                  </a:cxn>
                  <a:cxn ang="0">
                    <a:pos x="967" y="861"/>
                  </a:cxn>
                  <a:cxn ang="0">
                    <a:pos x="890" y="831"/>
                  </a:cxn>
                  <a:cxn ang="0">
                    <a:pos x="890" y="400"/>
                  </a:cxn>
                  <a:cxn ang="0">
                    <a:pos x="952" y="369"/>
                  </a:cxn>
                  <a:cxn ang="0">
                    <a:pos x="1044" y="246"/>
                  </a:cxn>
                  <a:cxn ang="0">
                    <a:pos x="936" y="185"/>
                  </a:cxn>
                  <a:cxn ang="0">
                    <a:pos x="1090" y="92"/>
                  </a:cxn>
                  <a:cxn ang="0">
                    <a:pos x="706" y="0"/>
                  </a:cxn>
                  <a:cxn ang="0">
                    <a:pos x="798" y="108"/>
                  </a:cxn>
                  <a:cxn ang="0">
                    <a:pos x="507" y="461"/>
                  </a:cxn>
                  <a:cxn ang="0">
                    <a:pos x="414" y="508"/>
                  </a:cxn>
                  <a:cxn ang="0">
                    <a:pos x="322" y="431"/>
                  </a:cxn>
                  <a:cxn ang="0">
                    <a:pos x="307" y="61"/>
                  </a:cxn>
                  <a:cxn ang="0">
                    <a:pos x="537" y="31"/>
                  </a:cxn>
                </a:cxnLst>
                <a:rect l="0" t="0" r="r" b="b"/>
                <a:pathLst>
                  <a:path w="1443" h="1415"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69"/>
                    </a:lnTo>
                    <a:lnTo>
                      <a:pt x="1335" y="1169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1"/>
                    </a:lnTo>
                    <a:lnTo>
                      <a:pt x="1228" y="1000"/>
                    </a:lnTo>
                    <a:lnTo>
                      <a:pt x="1212" y="969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82" y="923"/>
                    </a:moveTo>
                    <a:lnTo>
                      <a:pt x="1028" y="923"/>
                    </a:lnTo>
                    <a:lnTo>
                      <a:pt x="1059" y="938"/>
                    </a:lnTo>
                    <a:lnTo>
                      <a:pt x="1090" y="969"/>
                    </a:lnTo>
                    <a:lnTo>
                      <a:pt x="1090" y="985"/>
                    </a:lnTo>
                    <a:lnTo>
                      <a:pt x="1074" y="1000"/>
                    </a:lnTo>
                    <a:lnTo>
                      <a:pt x="952" y="1092"/>
                    </a:lnTo>
                    <a:lnTo>
                      <a:pt x="890" y="1123"/>
                    </a:lnTo>
                    <a:lnTo>
                      <a:pt x="844" y="1154"/>
                    </a:lnTo>
                    <a:lnTo>
                      <a:pt x="798" y="1154"/>
                    </a:lnTo>
                    <a:lnTo>
                      <a:pt x="813" y="1138"/>
                    </a:lnTo>
                    <a:lnTo>
                      <a:pt x="875" y="1092"/>
                    </a:lnTo>
                    <a:lnTo>
                      <a:pt x="906" y="1046"/>
                    </a:lnTo>
                    <a:lnTo>
                      <a:pt x="936" y="1015"/>
                    </a:lnTo>
                    <a:lnTo>
                      <a:pt x="967" y="954"/>
                    </a:lnTo>
                    <a:lnTo>
                      <a:pt x="982" y="938"/>
                    </a:lnTo>
                    <a:lnTo>
                      <a:pt x="982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69"/>
                    </a:lnTo>
                    <a:lnTo>
                      <a:pt x="813" y="600"/>
                    </a:lnTo>
                    <a:lnTo>
                      <a:pt x="798" y="615"/>
                    </a:lnTo>
                    <a:lnTo>
                      <a:pt x="752" y="615"/>
                    </a:lnTo>
                    <a:lnTo>
                      <a:pt x="675" y="631"/>
                    </a:lnTo>
                    <a:lnTo>
                      <a:pt x="553" y="661"/>
                    </a:lnTo>
                    <a:lnTo>
                      <a:pt x="568" y="677"/>
                    </a:lnTo>
                    <a:lnTo>
                      <a:pt x="599" y="692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69"/>
                    </a:lnTo>
                    <a:lnTo>
                      <a:pt x="599" y="846"/>
                    </a:lnTo>
                    <a:lnTo>
                      <a:pt x="660" y="815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5"/>
                    </a:lnTo>
                    <a:lnTo>
                      <a:pt x="798" y="831"/>
                    </a:lnTo>
                    <a:lnTo>
                      <a:pt x="767" y="846"/>
                    </a:lnTo>
                    <a:lnTo>
                      <a:pt x="737" y="846"/>
                    </a:lnTo>
                    <a:lnTo>
                      <a:pt x="675" y="861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69"/>
                    </a:lnTo>
                    <a:lnTo>
                      <a:pt x="568" y="1061"/>
                    </a:lnTo>
                    <a:lnTo>
                      <a:pt x="660" y="1108"/>
                    </a:lnTo>
                    <a:lnTo>
                      <a:pt x="767" y="1169"/>
                    </a:lnTo>
                    <a:lnTo>
                      <a:pt x="890" y="1215"/>
                    </a:lnTo>
                    <a:lnTo>
                      <a:pt x="1028" y="1261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2"/>
                    </a:lnTo>
                    <a:lnTo>
                      <a:pt x="1443" y="1292"/>
                    </a:lnTo>
                    <a:lnTo>
                      <a:pt x="1443" y="1308"/>
                    </a:lnTo>
                    <a:lnTo>
                      <a:pt x="1412" y="1338"/>
                    </a:lnTo>
                    <a:lnTo>
                      <a:pt x="1381" y="1338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5"/>
                    </a:lnTo>
                    <a:lnTo>
                      <a:pt x="1044" y="1415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69"/>
                    </a:lnTo>
                    <a:lnTo>
                      <a:pt x="230" y="1092"/>
                    </a:lnTo>
                    <a:lnTo>
                      <a:pt x="123" y="1200"/>
                    </a:lnTo>
                    <a:lnTo>
                      <a:pt x="77" y="1215"/>
                    </a:lnTo>
                    <a:lnTo>
                      <a:pt x="46" y="1246"/>
                    </a:lnTo>
                    <a:lnTo>
                      <a:pt x="0" y="1246"/>
                    </a:lnTo>
                    <a:lnTo>
                      <a:pt x="92" y="1154"/>
                    </a:lnTo>
                    <a:lnTo>
                      <a:pt x="154" y="1061"/>
                    </a:lnTo>
                    <a:lnTo>
                      <a:pt x="215" y="954"/>
                    </a:lnTo>
                    <a:lnTo>
                      <a:pt x="246" y="861"/>
                    </a:lnTo>
                    <a:lnTo>
                      <a:pt x="261" y="861"/>
                    </a:lnTo>
                    <a:lnTo>
                      <a:pt x="261" y="815"/>
                    </a:lnTo>
                    <a:lnTo>
                      <a:pt x="322" y="815"/>
                    </a:lnTo>
                    <a:lnTo>
                      <a:pt x="353" y="831"/>
                    </a:lnTo>
                    <a:lnTo>
                      <a:pt x="368" y="846"/>
                    </a:lnTo>
                    <a:lnTo>
                      <a:pt x="399" y="861"/>
                    </a:lnTo>
                    <a:lnTo>
                      <a:pt x="399" y="877"/>
                    </a:lnTo>
                    <a:lnTo>
                      <a:pt x="384" y="892"/>
                    </a:lnTo>
                    <a:lnTo>
                      <a:pt x="368" y="923"/>
                    </a:lnTo>
                    <a:lnTo>
                      <a:pt x="522" y="1015"/>
                    </a:lnTo>
                    <a:lnTo>
                      <a:pt x="522" y="800"/>
                    </a:lnTo>
                    <a:lnTo>
                      <a:pt x="507" y="708"/>
                    </a:lnTo>
                    <a:lnTo>
                      <a:pt x="507" y="677"/>
                    </a:lnTo>
                    <a:lnTo>
                      <a:pt x="445" y="692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69"/>
                    </a:lnTo>
                    <a:lnTo>
                      <a:pt x="92" y="738"/>
                    </a:lnTo>
                    <a:lnTo>
                      <a:pt x="77" y="723"/>
                    </a:lnTo>
                    <a:lnTo>
                      <a:pt x="77" y="692"/>
                    </a:lnTo>
                    <a:lnTo>
                      <a:pt x="92" y="692"/>
                    </a:lnTo>
                    <a:lnTo>
                      <a:pt x="246" y="661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69"/>
                    </a:lnTo>
                    <a:lnTo>
                      <a:pt x="737" y="554"/>
                    </a:lnTo>
                    <a:close/>
                    <a:moveTo>
                      <a:pt x="1182" y="354"/>
                    </a:moveTo>
                    <a:lnTo>
                      <a:pt x="1151" y="369"/>
                    </a:lnTo>
                    <a:lnTo>
                      <a:pt x="1105" y="369"/>
                    </a:lnTo>
                    <a:lnTo>
                      <a:pt x="1074" y="385"/>
                    </a:lnTo>
                    <a:lnTo>
                      <a:pt x="1028" y="400"/>
                    </a:lnTo>
                    <a:lnTo>
                      <a:pt x="998" y="400"/>
                    </a:lnTo>
                    <a:lnTo>
                      <a:pt x="982" y="415"/>
                    </a:lnTo>
                    <a:lnTo>
                      <a:pt x="967" y="415"/>
                    </a:lnTo>
                    <a:lnTo>
                      <a:pt x="967" y="523"/>
                    </a:lnTo>
                    <a:lnTo>
                      <a:pt x="1059" y="492"/>
                    </a:lnTo>
                    <a:lnTo>
                      <a:pt x="1090" y="477"/>
                    </a:lnTo>
                    <a:lnTo>
                      <a:pt x="1136" y="477"/>
                    </a:lnTo>
                    <a:lnTo>
                      <a:pt x="1166" y="492"/>
                    </a:lnTo>
                    <a:lnTo>
                      <a:pt x="1182" y="492"/>
                    </a:lnTo>
                    <a:lnTo>
                      <a:pt x="1182" y="523"/>
                    </a:lnTo>
                    <a:lnTo>
                      <a:pt x="1166" y="523"/>
                    </a:lnTo>
                    <a:lnTo>
                      <a:pt x="998" y="554"/>
                    </a:lnTo>
                    <a:lnTo>
                      <a:pt x="982" y="554"/>
                    </a:lnTo>
                    <a:lnTo>
                      <a:pt x="982" y="661"/>
                    </a:lnTo>
                    <a:lnTo>
                      <a:pt x="1074" y="631"/>
                    </a:lnTo>
                    <a:lnTo>
                      <a:pt x="1105" y="615"/>
                    </a:lnTo>
                    <a:lnTo>
                      <a:pt x="1166" y="615"/>
                    </a:lnTo>
                    <a:lnTo>
                      <a:pt x="1197" y="646"/>
                    </a:lnTo>
                    <a:lnTo>
                      <a:pt x="1197" y="661"/>
                    </a:lnTo>
                    <a:lnTo>
                      <a:pt x="1166" y="677"/>
                    </a:lnTo>
                    <a:lnTo>
                      <a:pt x="1074" y="677"/>
                    </a:lnTo>
                    <a:lnTo>
                      <a:pt x="998" y="692"/>
                    </a:lnTo>
                    <a:lnTo>
                      <a:pt x="982" y="692"/>
                    </a:lnTo>
                    <a:lnTo>
                      <a:pt x="982" y="800"/>
                    </a:lnTo>
                    <a:lnTo>
                      <a:pt x="1059" y="785"/>
                    </a:lnTo>
                    <a:lnTo>
                      <a:pt x="1120" y="769"/>
                    </a:lnTo>
                    <a:lnTo>
                      <a:pt x="1166" y="754"/>
                    </a:lnTo>
                    <a:lnTo>
                      <a:pt x="1243" y="754"/>
                    </a:lnTo>
                    <a:lnTo>
                      <a:pt x="1259" y="769"/>
                    </a:lnTo>
                    <a:lnTo>
                      <a:pt x="1259" y="492"/>
                    </a:lnTo>
                    <a:lnTo>
                      <a:pt x="1243" y="400"/>
                    </a:lnTo>
                    <a:lnTo>
                      <a:pt x="1228" y="354"/>
                    </a:lnTo>
                    <a:lnTo>
                      <a:pt x="1182" y="354"/>
                    </a:lnTo>
                    <a:close/>
                    <a:moveTo>
                      <a:pt x="599" y="77"/>
                    </a:moveTo>
                    <a:lnTo>
                      <a:pt x="507" y="92"/>
                    </a:lnTo>
                    <a:lnTo>
                      <a:pt x="368" y="138"/>
                    </a:lnTo>
                    <a:lnTo>
                      <a:pt x="368" y="169"/>
                    </a:lnTo>
                    <a:lnTo>
                      <a:pt x="384" y="215"/>
                    </a:lnTo>
                    <a:lnTo>
                      <a:pt x="384" y="277"/>
                    </a:lnTo>
                    <a:lnTo>
                      <a:pt x="445" y="261"/>
                    </a:lnTo>
                    <a:lnTo>
                      <a:pt x="491" y="246"/>
                    </a:lnTo>
                    <a:lnTo>
                      <a:pt x="522" y="231"/>
                    </a:lnTo>
                    <a:lnTo>
                      <a:pt x="583" y="231"/>
                    </a:lnTo>
                    <a:lnTo>
                      <a:pt x="599" y="246"/>
                    </a:lnTo>
                    <a:lnTo>
                      <a:pt x="599" y="277"/>
                    </a:lnTo>
                    <a:lnTo>
                      <a:pt x="583" y="292"/>
                    </a:lnTo>
                    <a:lnTo>
                      <a:pt x="553" y="292"/>
                    </a:lnTo>
                    <a:lnTo>
                      <a:pt x="507" y="308"/>
                    </a:lnTo>
                    <a:lnTo>
                      <a:pt x="430" y="308"/>
                    </a:lnTo>
                    <a:lnTo>
                      <a:pt x="399" y="323"/>
                    </a:lnTo>
                    <a:lnTo>
                      <a:pt x="384" y="323"/>
                    </a:lnTo>
                    <a:lnTo>
                      <a:pt x="384" y="400"/>
                    </a:lnTo>
                    <a:lnTo>
                      <a:pt x="399" y="461"/>
                    </a:lnTo>
                    <a:lnTo>
                      <a:pt x="522" y="431"/>
                    </a:lnTo>
                    <a:lnTo>
                      <a:pt x="568" y="431"/>
                    </a:lnTo>
                    <a:lnTo>
                      <a:pt x="599" y="446"/>
                    </a:lnTo>
                    <a:lnTo>
                      <a:pt x="614" y="431"/>
                    </a:lnTo>
                    <a:lnTo>
                      <a:pt x="629" y="369"/>
                    </a:lnTo>
                    <a:lnTo>
                      <a:pt x="660" y="277"/>
                    </a:lnTo>
                    <a:lnTo>
                      <a:pt x="675" y="169"/>
                    </a:lnTo>
                    <a:lnTo>
                      <a:pt x="675" y="123"/>
                    </a:lnTo>
                    <a:lnTo>
                      <a:pt x="660" y="77"/>
                    </a:lnTo>
                    <a:lnTo>
                      <a:pt x="599" y="77"/>
                    </a:lnTo>
                    <a:close/>
                    <a:moveTo>
                      <a:pt x="1335" y="31"/>
                    </a:moveTo>
                    <a:lnTo>
                      <a:pt x="1351" y="31"/>
                    </a:lnTo>
                    <a:lnTo>
                      <a:pt x="1381" y="46"/>
                    </a:lnTo>
                    <a:lnTo>
                      <a:pt x="1412" y="77"/>
                    </a:lnTo>
                    <a:lnTo>
                      <a:pt x="1381" y="108"/>
                    </a:lnTo>
                    <a:lnTo>
                      <a:pt x="1274" y="138"/>
                    </a:lnTo>
                    <a:lnTo>
                      <a:pt x="1136" y="169"/>
                    </a:lnTo>
                    <a:lnTo>
                      <a:pt x="1166" y="185"/>
                    </a:lnTo>
                    <a:lnTo>
                      <a:pt x="1166" y="200"/>
                    </a:lnTo>
                    <a:lnTo>
                      <a:pt x="1151" y="231"/>
                    </a:lnTo>
                    <a:lnTo>
                      <a:pt x="1136" y="246"/>
                    </a:lnTo>
                    <a:lnTo>
                      <a:pt x="1120" y="277"/>
                    </a:lnTo>
                    <a:lnTo>
                      <a:pt x="1090" y="308"/>
                    </a:lnTo>
                    <a:lnTo>
                      <a:pt x="1074" y="338"/>
                    </a:lnTo>
                    <a:lnTo>
                      <a:pt x="1197" y="292"/>
                    </a:lnTo>
                    <a:lnTo>
                      <a:pt x="1212" y="292"/>
                    </a:lnTo>
                    <a:lnTo>
                      <a:pt x="1228" y="277"/>
                    </a:lnTo>
                    <a:lnTo>
                      <a:pt x="1259" y="277"/>
                    </a:lnTo>
                    <a:lnTo>
                      <a:pt x="1289" y="292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1" y="338"/>
                    </a:lnTo>
                    <a:lnTo>
                      <a:pt x="1381" y="354"/>
                    </a:lnTo>
                    <a:lnTo>
                      <a:pt x="1366" y="354"/>
                    </a:lnTo>
                    <a:lnTo>
                      <a:pt x="1366" y="385"/>
                    </a:lnTo>
                    <a:lnTo>
                      <a:pt x="1351" y="415"/>
                    </a:lnTo>
                    <a:lnTo>
                      <a:pt x="1351" y="892"/>
                    </a:lnTo>
                    <a:lnTo>
                      <a:pt x="1320" y="923"/>
                    </a:lnTo>
                    <a:lnTo>
                      <a:pt x="1305" y="923"/>
                    </a:lnTo>
                    <a:lnTo>
                      <a:pt x="1289" y="892"/>
                    </a:lnTo>
                    <a:lnTo>
                      <a:pt x="1259" y="861"/>
                    </a:lnTo>
                    <a:lnTo>
                      <a:pt x="1243" y="831"/>
                    </a:lnTo>
                    <a:lnTo>
                      <a:pt x="1120" y="846"/>
                    </a:lnTo>
                    <a:lnTo>
                      <a:pt x="967" y="861"/>
                    </a:lnTo>
                    <a:lnTo>
                      <a:pt x="967" y="877"/>
                    </a:lnTo>
                    <a:lnTo>
                      <a:pt x="952" y="908"/>
                    </a:lnTo>
                    <a:lnTo>
                      <a:pt x="921" y="908"/>
                    </a:lnTo>
                    <a:lnTo>
                      <a:pt x="906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6" y="723"/>
                    </a:lnTo>
                    <a:lnTo>
                      <a:pt x="906" y="461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69"/>
                    </a:lnTo>
                    <a:lnTo>
                      <a:pt x="952" y="369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23"/>
                    </a:lnTo>
                    <a:lnTo>
                      <a:pt x="1028" y="308"/>
                    </a:lnTo>
                    <a:lnTo>
                      <a:pt x="1044" y="246"/>
                    </a:lnTo>
                    <a:lnTo>
                      <a:pt x="1059" y="200"/>
                    </a:lnTo>
                    <a:lnTo>
                      <a:pt x="1059" y="169"/>
                    </a:lnTo>
                    <a:lnTo>
                      <a:pt x="1044" y="169"/>
                    </a:lnTo>
                    <a:lnTo>
                      <a:pt x="1013" y="185"/>
                    </a:lnTo>
                    <a:lnTo>
                      <a:pt x="936" y="185"/>
                    </a:lnTo>
                    <a:lnTo>
                      <a:pt x="906" y="169"/>
                    </a:lnTo>
                    <a:lnTo>
                      <a:pt x="875" y="138"/>
                    </a:lnTo>
                    <a:lnTo>
                      <a:pt x="890" y="123"/>
                    </a:lnTo>
                    <a:lnTo>
                      <a:pt x="906" y="123"/>
                    </a:lnTo>
                    <a:lnTo>
                      <a:pt x="1090" y="92"/>
                    </a:lnTo>
                    <a:lnTo>
                      <a:pt x="1197" y="61"/>
                    </a:lnTo>
                    <a:lnTo>
                      <a:pt x="1274" y="46"/>
                    </a:lnTo>
                    <a:lnTo>
                      <a:pt x="1335" y="31"/>
                    </a:lnTo>
                    <a:close/>
                    <a:moveTo>
                      <a:pt x="629" y="0"/>
                    </a:moveTo>
                    <a:lnTo>
                      <a:pt x="706" y="0"/>
                    </a:lnTo>
                    <a:lnTo>
                      <a:pt x="737" y="15"/>
                    </a:lnTo>
                    <a:lnTo>
                      <a:pt x="752" y="31"/>
                    </a:lnTo>
                    <a:lnTo>
                      <a:pt x="783" y="46"/>
                    </a:lnTo>
                    <a:lnTo>
                      <a:pt x="813" y="77"/>
                    </a:lnTo>
                    <a:lnTo>
                      <a:pt x="798" y="108"/>
                    </a:lnTo>
                    <a:lnTo>
                      <a:pt x="752" y="215"/>
                    </a:lnTo>
                    <a:lnTo>
                      <a:pt x="691" y="492"/>
                    </a:lnTo>
                    <a:lnTo>
                      <a:pt x="660" y="523"/>
                    </a:lnTo>
                    <a:lnTo>
                      <a:pt x="583" y="446"/>
                    </a:lnTo>
                    <a:lnTo>
                      <a:pt x="507" y="461"/>
                    </a:lnTo>
                    <a:lnTo>
                      <a:pt x="460" y="461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492"/>
                    </a:lnTo>
                    <a:lnTo>
                      <a:pt x="414" y="508"/>
                    </a:lnTo>
                    <a:lnTo>
                      <a:pt x="399" y="538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2" y="461"/>
                    </a:lnTo>
                    <a:lnTo>
                      <a:pt x="322" y="431"/>
                    </a:lnTo>
                    <a:lnTo>
                      <a:pt x="292" y="261"/>
                    </a:lnTo>
                    <a:lnTo>
                      <a:pt x="276" y="169"/>
                    </a:lnTo>
                    <a:lnTo>
                      <a:pt x="246" y="108"/>
                    </a:lnTo>
                    <a:lnTo>
                      <a:pt x="246" y="61"/>
                    </a:lnTo>
                    <a:lnTo>
                      <a:pt x="307" y="61"/>
                    </a:lnTo>
                    <a:lnTo>
                      <a:pt x="322" y="77"/>
                    </a:lnTo>
                    <a:lnTo>
                      <a:pt x="338" y="77"/>
                    </a:lnTo>
                    <a:lnTo>
                      <a:pt x="430" y="61"/>
                    </a:lnTo>
                    <a:lnTo>
                      <a:pt x="491" y="46"/>
                    </a:lnTo>
                    <a:lnTo>
                      <a:pt x="537" y="31"/>
                    </a:lnTo>
                    <a:lnTo>
                      <a:pt x="568" y="15"/>
                    </a:lnTo>
                    <a:lnTo>
                      <a:pt x="583" y="1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" name="Freeform 105"/>
              <p:cNvSpPr>
                <a:spLocks noEditPoints="1"/>
              </p:cNvSpPr>
              <p:nvPr/>
            </p:nvSpPr>
            <p:spPr bwMode="auto">
              <a:xfrm>
                <a:off x="12280" y="15483"/>
                <a:ext cx="1350" cy="1507"/>
              </a:xfrm>
              <a:custGeom>
                <a:avLst/>
                <a:gdLst/>
                <a:ahLst/>
                <a:cxnLst>
                  <a:cxn ang="0">
                    <a:pos x="706" y="815"/>
                  </a:cxn>
                  <a:cxn ang="0">
                    <a:pos x="844" y="877"/>
                  </a:cxn>
                  <a:cxn ang="0">
                    <a:pos x="859" y="1046"/>
                  </a:cxn>
                  <a:cxn ang="0">
                    <a:pos x="736" y="954"/>
                  </a:cxn>
                  <a:cxn ang="0">
                    <a:pos x="660" y="861"/>
                  </a:cxn>
                  <a:cxn ang="0">
                    <a:pos x="644" y="800"/>
                  </a:cxn>
                  <a:cxn ang="0">
                    <a:pos x="215" y="600"/>
                  </a:cxn>
                  <a:cxn ang="0">
                    <a:pos x="138" y="631"/>
                  </a:cxn>
                  <a:cxn ang="0">
                    <a:pos x="261" y="800"/>
                  </a:cxn>
                  <a:cxn ang="0">
                    <a:pos x="353" y="861"/>
                  </a:cxn>
                  <a:cxn ang="0">
                    <a:pos x="215" y="1138"/>
                  </a:cxn>
                  <a:cxn ang="0">
                    <a:pos x="337" y="1123"/>
                  </a:cxn>
                  <a:cxn ang="0">
                    <a:pos x="399" y="1107"/>
                  </a:cxn>
                  <a:cxn ang="0">
                    <a:pos x="414" y="631"/>
                  </a:cxn>
                  <a:cxn ang="0">
                    <a:pos x="353" y="569"/>
                  </a:cxn>
                  <a:cxn ang="0">
                    <a:pos x="337" y="123"/>
                  </a:cxn>
                  <a:cxn ang="0">
                    <a:pos x="414" y="184"/>
                  </a:cxn>
                  <a:cxn ang="0">
                    <a:pos x="322" y="307"/>
                  </a:cxn>
                  <a:cxn ang="0">
                    <a:pos x="261" y="538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5"/>
                  </a:cxn>
                  <a:cxn ang="0">
                    <a:pos x="491" y="1107"/>
                  </a:cxn>
                  <a:cxn ang="0">
                    <a:pos x="445" y="1261"/>
                  </a:cxn>
                  <a:cxn ang="0">
                    <a:pos x="399" y="1261"/>
                  </a:cxn>
                  <a:cxn ang="0">
                    <a:pos x="215" y="1184"/>
                  </a:cxn>
                  <a:cxn ang="0">
                    <a:pos x="138" y="1200"/>
                  </a:cxn>
                  <a:cxn ang="0">
                    <a:pos x="92" y="1261"/>
                  </a:cxn>
                  <a:cxn ang="0">
                    <a:pos x="61" y="1200"/>
                  </a:cxn>
                  <a:cxn ang="0">
                    <a:pos x="61" y="1061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7"/>
                  </a:cxn>
                  <a:cxn ang="0">
                    <a:pos x="245" y="107"/>
                  </a:cxn>
                  <a:cxn ang="0">
                    <a:pos x="951" y="15"/>
                  </a:cxn>
                  <a:cxn ang="0">
                    <a:pos x="1028" y="138"/>
                  </a:cxn>
                  <a:cxn ang="0">
                    <a:pos x="890" y="384"/>
                  </a:cxn>
                  <a:cxn ang="0">
                    <a:pos x="997" y="461"/>
                  </a:cxn>
                  <a:cxn ang="0">
                    <a:pos x="1151" y="431"/>
                  </a:cxn>
                  <a:cxn ang="0">
                    <a:pos x="1289" y="477"/>
                  </a:cxn>
                  <a:cxn ang="0">
                    <a:pos x="1350" y="538"/>
                  </a:cxn>
                  <a:cxn ang="0">
                    <a:pos x="1289" y="661"/>
                  </a:cxn>
                  <a:cxn ang="0">
                    <a:pos x="1181" y="1338"/>
                  </a:cxn>
                  <a:cxn ang="0">
                    <a:pos x="1059" y="1492"/>
                  </a:cxn>
                  <a:cxn ang="0">
                    <a:pos x="967" y="1461"/>
                  </a:cxn>
                  <a:cxn ang="0">
                    <a:pos x="828" y="1277"/>
                  </a:cxn>
                  <a:cxn ang="0">
                    <a:pos x="921" y="1307"/>
                  </a:cxn>
                  <a:cxn ang="0">
                    <a:pos x="1013" y="1323"/>
                  </a:cxn>
                  <a:cxn ang="0">
                    <a:pos x="1151" y="954"/>
                  </a:cxn>
                  <a:cxn ang="0">
                    <a:pos x="1151" y="538"/>
                  </a:cxn>
                  <a:cxn ang="0">
                    <a:pos x="1059" y="507"/>
                  </a:cxn>
                  <a:cxn ang="0">
                    <a:pos x="813" y="538"/>
                  </a:cxn>
                  <a:cxn ang="0">
                    <a:pos x="706" y="631"/>
                  </a:cxn>
                  <a:cxn ang="0">
                    <a:pos x="598" y="692"/>
                  </a:cxn>
                  <a:cxn ang="0">
                    <a:pos x="736" y="446"/>
                  </a:cxn>
                  <a:cxn ang="0">
                    <a:pos x="890" y="77"/>
                  </a:cxn>
                  <a:cxn ang="0">
                    <a:pos x="874" y="0"/>
                  </a:cxn>
                  <a:cxn ang="0">
                    <a:pos x="844" y="15"/>
                  </a:cxn>
                </a:cxnLst>
                <a:rect l="0" t="0" r="r" b="b"/>
                <a:pathLst>
                  <a:path w="1350" h="1507">
                    <a:moveTo>
                      <a:pt x="644" y="800"/>
                    </a:moveTo>
                    <a:lnTo>
                      <a:pt x="690" y="800"/>
                    </a:lnTo>
                    <a:lnTo>
                      <a:pt x="706" y="815"/>
                    </a:lnTo>
                    <a:lnTo>
                      <a:pt x="767" y="846"/>
                    </a:lnTo>
                    <a:lnTo>
                      <a:pt x="813" y="861"/>
                    </a:lnTo>
                    <a:lnTo>
                      <a:pt x="844" y="877"/>
                    </a:lnTo>
                    <a:lnTo>
                      <a:pt x="890" y="923"/>
                    </a:lnTo>
                    <a:lnTo>
                      <a:pt x="890" y="1015"/>
                    </a:lnTo>
                    <a:lnTo>
                      <a:pt x="859" y="1046"/>
                    </a:lnTo>
                    <a:lnTo>
                      <a:pt x="844" y="1031"/>
                    </a:lnTo>
                    <a:lnTo>
                      <a:pt x="813" y="1031"/>
                    </a:lnTo>
                    <a:lnTo>
                      <a:pt x="736" y="954"/>
                    </a:lnTo>
                    <a:lnTo>
                      <a:pt x="706" y="907"/>
                    </a:lnTo>
                    <a:lnTo>
                      <a:pt x="690" y="877"/>
                    </a:lnTo>
                    <a:lnTo>
                      <a:pt x="660" y="861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00"/>
                    </a:lnTo>
                    <a:close/>
                    <a:moveTo>
                      <a:pt x="353" y="569"/>
                    </a:moveTo>
                    <a:lnTo>
                      <a:pt x="276" y="584"/>
                    </a:lnTo>
                    <a:lnTo>
                      <a:pt x="215" y="600"/>
                    </a:lnTo>
                    <a:lnTo>
                      <a:pt x="169" y="615"/>
                    </a:lnTo>
                    <a:lnTo>
                      <a:pt x="153" y="631"/>
                    </a:lnTo>
                    <a:lnTo>
                      <a:pt x="138" y="631"/>
                    </a:lnTo>
                    <a:lnTo>
                      <a:pt x="138" y="831"/>
                    </a:lnTo>
                    <a:lnTo>
                      <a:pt x="169" y="831"/>
                    </a:lnTo>
                    <a:lnTo>
                      <a:pt x="261" y="800"/>
                    </a:lnTo>
                    <a:lnTo>
                      <a:pt x="322" y="800"/>
                    </a:lnTo>
                    <a:lnTo>
                      <a:pt x="353" y="831"/>
                    </a:lnTo>
                    <a:lnTo>
                      <a:pt x="353" y="861"/>
                    </a:lnTo>
                    <a:lnTo>
                      <a:pt x="153" y="892"/>
                    </a:lnTo>
                    <a:lnTo>
                      <a:pt x="153" y="1154"/>
                    </a:lnTo>
                    <a:lnTo>
                      <a:pt x="215" y="1138"/>
                    </a:lnTo>
                    <a:lnTo>
                      <a:pt x="261" y="1138"/>
                    </a:lnTo>
                    <a:lnTo>
                      <a:pt x="291" y="1123"/>
                    </a:lnTo>
                    <a:lnTo>
                      <a:pt x="337" y="1123"/>
                    </a:lnTo>
                    <a:lnTo>
                      <a:pt x="353" y="1138"/>
                    </a:lnTo>
                    <a:lnTo>
                      <a:pt x="383" y="1138"/>
                    </a:lnTo>
                    <a:lnTo>
                      <a:pt x="399" y="1107"/>
                    </a:lnTo>
                    <a:lnTo>
                      <a:pt x="399" y="1015"/>
                    </a:lnTo>
                    <a:lnTo>
                      <a:pt x="414" y="907"/>
                    </a:lnTo>
                    <a:lnTo>
                      <a:pt x="414" y="631"/>
                    </a:lnTo>
                    <a:lnTo>
                      <a:pt x="383" y="600"/>
                    </a:lnTo>
                    <a:lnTo>
                      <a:pt x="353" y="600"/>
                    </a:lnTo>
                    <a:lnTo>
                      <a:pt x="353" y="569"/>
                    </a:lnTo>
                    <a:close/>
                    <a:moveTo>
                      <a:pt x="245" y="107"/>
                    </a:moveTo>
                    <a:lnTo>
                      <a:pt x="307" y="107"/>
                    </a:lnTo>
                    <a:lnTo>
                      <a:pt x="337" y="123"/>
                    </a:lnTo>
                    <a:lnTo>
                      <a:pt x="383" y="138"/>
                    </a:lnTo>
                    <a:lnTo>
                      <a:pt x="414" y="169"/>
                    </a:lnTo>
                    <a:lnTo>
                      <a:pt x="414" y="184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7"/>
                    </a:lnTo>
                    <a:lnTo>
                      <a:pt x="245" y="415"/>
                    </a:lnTo>
                    <a:lnTo>
                      <a:pt x="138" y="569"/>
                    </a:lnTo>
                    <a:lnTo>
                      <a:pt x="261" y="538"/>
                    </a:lnTo>
                    <a:lnTo>
                      <a:pt x="322" y="507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7"/>
                    </a:lnTo>
                    <a:lnTo>
                      <a:pt x="552" y="538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4"/>
                    </a:lnTo>
                    <a:lnTo>
                      <a:pt x="537" y="615"/>
                    </a:lnTo>
                    <a:lnTo>
                      <a:pt x="506" y="707"/>
                    </a:lnTo>
                    <a:lnTo>
                      <a:pt x="506" y="969"/>
                    </a:lnTo>
                    <a:lnTo>
                      <a:pt x="491" y="1107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1"/>
                    </a:lnTo>
                    <a:lnTo>
                      <a:pt x="429" y="1277"/>
                    </a:lnTo>
                    <a:lnTo>
                      <a:pt x="414" y="1277"/>
                    </a:lnTo>
                    <a:lnTo>
                      <a:pt x="399" y="1261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4"/>
                    </a:lnTo>
                    <a:lnTo>
                      <a:pt x="184" y="1184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1"/>
                    </a:lnTo>
                    <a:lnTo>
                      <a:pt x="92" y="1261"/>
                    </a:lnTo>
                    <a:lnTo>
                      <a:pt x="76" y="1246"/>
                    </a:lnTo>
                    <a:lnTo>
                      <a:pt x="61" y="1215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7"/>
                    </a:lnTo>
                    <a:lnTo>
                      <a:pt x="61" y="1061"/>
                    </a:lnTo>
                    <a:lnTo>
                      <a:pt x="76" y="984"/>
                    </a:lnTo>
                    <a:lnTo>
                      <a:pt x="76" y="861"/>
                    </a:lnTo>
                    <a:lnTo>
                      <a:pt x="61" y="846"/>
                    </a:lnTo>
                    <a:lnTo>
                      <a:pt x="46" y="707"/>
                    </a:lnTo>
                    <a:lnTo>
                      <a:pt x="30" y="615"/>
                    </a:lnTo>
                    <a:lnTo>
                      <a:pt x="15" y="554"/>
                    </a:lnTo>
                    <a:lnTo>
                      <a:pt x="0" y="538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8"/>
                    </a:lnTo>
                    <a:lnTo>
                      <a:pt x="92" y="554"/>
                    </a:lnTo>
                    <a:lnTo>
                      <a:pt x="215" y="307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7"/>
                    </a:lnTo>
                    <a:close/>
                    <a:moveTo>
                      <a:pt x="874" y="0"/>
                    </a:moveTo>
                    <a:lnTo>
                      <a:pt x="905" y="0"/>
                    </a:lnTo>
                    <a:lnTo>
                      <a:pt x="951" y="15"/>
                    </a:lnTo>
                    <a:lnTo>
                      <a:pt x="1013" y="77"/>
                    </a:lnTo>
                    <a:lnTo>
                      <a:pt x="1028" y="107"/>
                    </a:lnTo>
                    <a:lnTo>
                      <a:pt x="1028" y="138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4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61"/>
                    </a:lnTo>
                    <a:lnTo>
                      <a:pt x="1043" y="461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8"/>
                    </a:lnTo>
                    <a:lnTo>
                      <a:pt x="1304" y="584"/>
                    </a:lnTo>
                    <a:lnTo>
                      <a:pt x="1289" y="615"/>
                    </a:lnTo>
                    <a:lnTo>
                      <a:pt x="1289" y="661"/>
                    </a:lnTo>
                    <a:lnTo>
                      <a:pt x="1258" y="969"/>
                    </a:lnTo>
                    <a:lnTo>
                      <a:pt x="1227" y="1184"/>
                    </a:lnTo>
                    <a:lnTo>
                      <a:pt x="1181" y="1338"/>
                    </a:lnTo>
                    <a:lnTo>
                      <a:pt x="1151" y="1415"/>
                    </a:lnTo>
                    <a:lnTo>
                      <a:pt x="1105" y="1461"/>
                    </a:lnTo>
                    <a:lnTo>
                      <a:pt x="1059" y="1492"/>
                    </a:lnTo>
                    <a:lnTo>
                      <a:pt x="1013" y="1507"/>
                    </a:lnTo>
                    <a:lnTo>
                      <a:pt x="982" y="1492"/>
                    </a:lnTo>
                    <a:lnTo>
                      <a:pt x="967" y="1461"/>
                    </a:lnTo>
                    <a:lnTo>
                      <a:pt x="905" y="1369"/>
                    </a:lnTo>
                    <a:lnTo>
                      <a:pt x="828" y="1292"/>
                    </a:lnTo>
                    <a:lnTo>
                      <a:pt x="828" y="1277"/>
                    </a:lnTo>
                    <a:lnTo>
                      <a:pt x="859" y="1277"/>
                    </a:lnTo>
                    <a:lnTo>
                      <a:pt x="874" y="1292"/>
                    </a:lnTo>
                    <a:lnTo>
                      <a:pt x="921" y="1307"/>
                    </a:lnTo>
                    <a:lnTo>
                      <a:pt x="951" y="1307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8"/>
                    </a:lnTo>
                    <a:lnTo>
                      <a:pt x="1151" y="954"/>
                    </a:lnTo>
                    <a:lnTo>
                      <a:pt x="1166" y="707"/>
                    </a:lnTo>
                    <a:lnTo>
                      <a:pt x="1166" y="569"/>
                    </a:lnTo>
                    <a:lnTo>
                      <a:pt x="1151" y="538"/>
                    </a:lnTo>
                    <a:lnTo>
                      <a:pt x="1151" y="523"/>
                    </a:lnTo>
                    <a:lnTo>
                      <a:pt x="1135" y="507"/>
                    </a:lnTo>
                    <a:lnTo>
                      <a:pt x="1059" y="507"/>
                    </a:lnTo>
                    <a:lnTo>
                      <a:pt x="982" y="523"/>
                    </a:lnTo>
                    <a:lnTo>
                      <a:pt x="890" y="538"/>
                    </a:lnTo>
                    <a:lnTo>
                      <a:pt x="813" y="538"/>
                    </a:lnTo>
                    <a:lnTo>
                      <a:pt x="782" y="523"/>
                    </a:lnTo>
                    <a:lnTo>
                      <a:pt x="736" y="584"/>
                    </a:lnTo>
                    <a:lnTo>
                      <a:pt x="706" y="631"/>
                    </a:lnTo>
                    <a:lnTo>
                      <a:pt x="660" y="661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1"/>
                    </a:lnTo>
                    <a:lnTo>
                      <a:pt x="675" y="569"/>
                    </a:lnTo>
                    <a:lnTo>
                      <a:pt x="736" y="446"/>
                    </a:lnTo>
                    <a:lnTo>
                      <a:pt x="813" y="323"/>
                    </a:lnTo>
                    <a:lnTo>
                      <a:pt x="874" y="184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4" y="31"/>
                    </a:lnTo>
                    <a:lnTo>
                      <a:pt x="874" y="0"/>
                    </a:lnTo>
                    <a:close/>
                    <a:moveTo>
                      <a:pt x="844" y="0"/>
                    </a:moveTo>
                    <a:lnTo>
                      <a:pt x="874" y="0"/>
                    </a:lnTo>
                    <a:lnTo>
                      <a:pt x="844" y="15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" name="Freeform 106"/>
              <p:cNvSpPr>
                <a:spLocks noEditPoints="1"/>
              </p:cNvSpPr>
              <p:nvPr/>
            </p:nvSpPr>
            <p:spPr bwMode="auto">
              <a:xfrm>
                <a:off x="13906" y="15498"/>
                <a:ext cx="1643" cy="1554"/>
              </a:xfrm>
              <a:custGeom>
                <a:avLst/>
                <a:gdLst/>
                <a:ahLst/>
                <a:cxnLst>
                  <a:cxn ang="0">
                    <a:pos x="752" y="1262"/>
                  </a:cxn>
                  <a:cxn ang="0">
                    <a:pos x="553" y="1169"/>
                  </a:cxn>
                  <a:cxn ang="0">
                    <a:pos x="292" y="708"/>
                  </a:cxn>
                  <a:cxn ang="0">
                    <a:pos x="446" y="692"/>
                  </a:cxn>
                  <a:cxn ang="0">
                    <a:pos x="522" y="739"/>
                  </a:cxn>
                  <a:cxn ang="0">
                    <a:pos x="568" y="292"/>
                  </a:cxn>
                  <a:cxn ang="0">
                    <a:pos x="430" y="431"/>
                  </a:cxn>
                  <a:cxn ang="0">
                    <a:pos x="1182" y="200"/>
                  </a:cxn>
                  <a:cxn ang="0">
                    <a:pos x="1336" y="385"/>
                  </a:cxn>
                  <a:cxn ang="0">
                    <a:pos x="1167" y="231"/>
                  </a:cxn>
                  <a:cxn ang="0">
                    <a:pos x="1105" y="92"/>
                  </a:cxn>
                  <a:cxn ang="0">
                    <a:pos x="998" y="323"/>
                  </a:cxn>
                  <a:cxn ang="0">
                    <a:pos x="967" y="692"/>
                  </a:cxn>
                  <a:cxn ang="0">
                    <a:pos x="1059" y="1000"/>
                  </a:cxn>
                  <a:cxn ang="0">
                    <a:pos x="1151" y="892"/>
                  </a:cxn>
                  <a:cxn ang="0">
                    <a:pos x="1075" y="754"/>
                  </a:cxn>
                  <a:cxn ang="0">
                    <a:pos x="1213" y="692"/>
                  </a:cxn>
                  <a:cxn ang="0">
                    <a:pos x="1090" y="569"/>
                  </a:cxn>
                  <a:cxn ang="0">
                    <a:pos x="1336" y="446"/>
                  </a:cxn>
                  <a:cxn ang="0">
                    <a:pos x="1489" y="477"/>
                  </a:cxn>
                  <a:cxn ang="0">
                    <a:pos x="1305" y="677"/>
                  </a:cxn>
                  <a:cxn ang="0">
                    <a:pos x="1443" y="708"/>
                  </a:cxn>
                  <a:cxn ang="0">
                    <a:pos x="1458" y="862"/>
                  </a:cxn>
                  <a:cxn ang="0">
                    <a:pos x="1290" y="969"/>
                  </a:cxn>
                  <a:cxn ang="0">
                    <a:pos x="1397" y="1092"/>
                  </a:cxn>
                  <a:cxn ang="0">
                    <a:pos x="1627" y="1139"/>
                  </a:cxn>
                  <a:cxn ang="0">
                    <a:pos x="1059" y="1231"/>
                  </a:cxn>
                  <a:cxn ang="0">
                    <a:pos x="906" y="1554"/>
                  </a:cxn>
                  <a:cxn ang="0">
                    <a:pos x="860" y="1308"/>
                  </a:cxn>
                  <a:cxn ang="0">
                    <a:pos x="891" y="539"/>
                  </a:cxn>
                  <a:cxn ang="0">
                    <a:pos x="845" y="400"/>
                  </a:cxn>
                  <a:cxn ang="0">
                    <a:pos x="983" y="46"/>
                  </a:cxn>
                  <a:cxn ang="0">
                    <a:pos x="691" y="77"/>
                  </a:cxn>
                  <a:cxn ang="0">
                    <a:pos x="799" y="231"/>
                  </a:cxn>
                  <a:cxn ang="0">
                    <a:pos x="737" y="292"/>
                  </a:cxn>
                  <a:cxn ang="0">
                    <a:pos x="599" y="416"/>
                  </a:cxn>
                  <a:cxn ang="0">
                    <a:pos x="461" y="508"/>
                  </a:cxn>
                  <a:cxn ang="0">
                    <a:pos x="492" y="569"/>
                  </a:cxn>
                  <a:cxn ang="0">
                    <a:pos x="768" y="585"/>
                  </a:cxn>
                  <a:cxn ang="0">
                    <a:pos x="706" y="739"/>
                  </a:cxn>
                  <a:cxn ang="0">
                    <a:pos x="553" y="862"/>
                  </a:cxn>
                  <a:cxn ang="0">
                    <a:pos x="676" y="892"/>
                  </a:cxn>
                  <a:cxn ang="0">
                    <a:pos x="461" y="1031"/>
                  </a:cxn>
                  <a:cxn ang="0">
                    <a:pos x="768" y="1031"/>
                  </a:cxn>
                  <a:cxn ang="0">
                    <a:pos x="185" y="1508"/>
                  </a:cxn>
                  <a:cxn ang="0">
                    <a:pos x="338" y="1200"/>
                  </a:cxn>
                  <a:cxn ang="0">
                    <a:pos x="47" y="1185"/>
                  </a:cxn>
                  <a:cxn ang="0">
                    <a:pos x="47" y="1139"/>
                  </a:cxn>
                  <a:cxn ang="0">
                    <a:pos x="369" y="985"/>
                  </a:cxn>
                  <a:cxn ang="0">
                    <a:pos x="307" y="939"/>
                  </a:cxn>
                  <a:cxn ang="0">
                    <a:pos x="323" y="831"/>
                  </a:cxn>
                  <a:cxn ang="0">
                    <a:pos x="200" y="708"/>
                  </a:cxn>
                  <a:cxn ang="0">
                    <a:pos x="369" y="554"/>
                  </a:cxn>
                  <a:cxn ang="0">
                    <a:pos x="353" y="385"/>
                  </a:cxn>
                  <a:cxn ang="0">
                    <a:pos x="169" y="385"/>
                  </a:cxn>
                  <a:cxn ang="0">
                    <a:pos x="338" y="308"/>
                  </a:cxn>
                  <a:cxn ang="0">
                    <a:pos x="323" y="108"/>
                  </a:cxn>
                  <a:cxn ang="0">
                    <a:pos x="522" y="262"/>
                  </a:cxn>
                  <a:cxn ang="0">
                    <a:pos x="568" y="31"/>
                  </a:cxn>
                </a:cxnLst>
                <a:rect l="0" t="0" r="r" b="b"/>
                <a:pathLst>
                  <a:path w="1643" h="1554">
                    <a:moveTo>
                      <a:pt x="553" y="1139"/>
                    </a:moveTo>
                    <a:lnTo>
                      <a:pt x="584" y="1139"/>
                    </a:lnTo>
                    <a:lnTo>
                      <a:pt x="645" y="1169"/>
                    </a:lnTo>
                    <a:lnTo>
                      <a:pt x="691" y="1185"/>
                    </a:lnTo>
                    <a:lnTo>
                      <a:pt x="737" y="1231"/>
                    </a:lnTo>
                    <a:lnTo>
                      <a:pt x="752" y="1262"/>
                    </a:lnTo>
                    <a:lnTo>
                      <a:pt x="752" y="1323"/>
                    </a:lnTo>
                    <a:lnTo>
                      <a:pt x="737" y="1339"/>
                    </a:lnTo>
                    <a:lnTo>
                      <a:pt x="722" y="1339"/>
                    </a:lnTo>
                    <a:lnTo>
                      <a:pt x="737" y="1323"/>
                    </a:lnTo>
                    <a:lnTo>
                      <a:pt x="706" y="1323"/>
                    </a:lnTo>
                    <a:lnTo>
                      <a:pt x="553" y="1169"/>
                    </a:lnTo>
                    <a:lnTo>
                      <a:pt x="553" y="1139"/>
                    </a:lnTo>
                    <a:close/>
                    <a:moveTo>
                      <a:pt x="430" y="646"/>
                    </a:moveTo>
                    <a:lnTo>
                      <a:pt x="369" y="662"/>
                    </a:lnTo>
                    <a:lnTo>
                      <a:pt x="323" y="677"/>
                    </a:lnTo>
                    <a:lnTo>
                      <a:pt x="292" y="692"/>
                    </a:lnTo>
                    <a:lnTo>
                      <a:pt x="292" y="708"/>
                    </a:lnTo>
                    <a:lnTo>
                      <a:pt x="307" y="739"/>
                    </a:lnTo>
                    <a:lnTo>
                      <a:pt x="323" y="785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446" y="754"/>
                    </a:lnTo>
                    <a:lnTo>
                      <a:pt x="446" y="692"/>
                    </a:lnTo>
                    <a:lnTo>
                      <a:pt x="430" y="692"/>
                    </a:lnTo>
                    <a:lnTo>
                      <a:pt x="430" y="646"/>
                    </a:lnTo>
                    <a:close/>
                    <a:moveTo>
                      <a:pt x="584" y="600"/>
                    </a:moveTo>
                    <a:lnTo>
                      <a:pt x="553" y="616"/>
                    </a:lnTo>
                    <a:lnTo>
                      <a:pt x="522" y="616"/>
                    </a:lnTo>
                    <a:lnTo>
                      <a:pt x="522" y="739"/>
                    </a:lnTo>
                    <a:lnTo>
                      <a:pt x="645" y="708"/>
                    </a:lnTo>
                    <a:lnTo>
                      <a:pt x="660" y="708"/>
                    </a:lnTo>
                    <a:lnTo>
                      <a:pt x="676" y="662"/>
                    </a:lnTo>
                    <a:lnTo>
                      <a:pt x="676" y="600"/>
                    </a:lnTo>
                    <a:lnTo>
                      <a:pt x="584" y="600"/>
                    </a:lnTo>
                    <a:close/>
                    <a:moveTo>
                      <a:pt x="568" y="292"/>
                    </a:moveTo>
                    <a:lnTo>
                      <a:pt x="522" y="308"/>
                    </a:lnTo>
                    <a:lnTo>
                      <a:pt x="461" y="308"/>
                    </a:lnTo>
                    <a:lnTo>
                      <a:pt x="415" y="323"/>
                    </a:lnTo>
                    <a:lnTo>
                      <a:pt x="415" y="385"/>
                    </a:lnTo>
                    <a:lnTo>
                      <a:pt x="430" y="416"/>
                    </a:lnTo>
                    <a:lnTo>
                      <a:pt x="430" y="431"/>
                    </a:lnTo>
                    <a:lnTo>
                      <a:pt x="553" y="416"/>
                    </a:lnTo>
                    <a:lnTo>
                      <a:pt x="553" y="369"/>
                    </a:lnTo>
                    <a:lnTo>
                      <a:pt x="568" y="339"/>
                    </a:lnTo>
                    <a:lnTo>
                      <a:pt x="568" y="292"/>
                    </a:lnTo>
                    <a:close/>
                    <a:moveTo>
                      <a:pt x="1151" y="200"/>
                    </a:moveTo>
                    <a:lnTo>
                      <a:pt x="1182" y="200"/>
                    </a:lnTo>
                    <a:lnTo>
                      <a:pt x="1259" y="216"/>
                    </a:lnTo>
                    <a:lnTo>
                      <a:pt x="1305" y="246"/>
                    </a:lnTo>
                    <a:lnTo>
                      <a:pt x="1336" y="262"/>
                    </a:lnTo>
                    <a:lnTo>
                      <a:pt x="1351" y="292"/>
                    </a:lnTo>
                    <a:lnTo>
                      <a:pt x="1351" y="369"/>
                    </a:lnTo>
                    <a:lnTo>
                      <a:pt x="1336" y="385"/>
                    </a:lnTo>
                    <a:lnTo>
                      <a:pt x="1320" y="385"/>
                    </a:lnTo>
                    <a:lnTo>
                      <a:pt x="1336" y="369"/>
                    </a:lnTo>
                    <a:lnTo>
                      <a:pt x="1305" y="369"/>
                    </a:lnTo>
                    <a:lnTo>
                      <a:pt x="1213" y="277"/>
                    </a:lnTo>
                    <a:lnTo>
                      <a:pt x="1182" y="262"/>
                    </a:lnTo>
                    <a:lnTo>
                      <a:pt x="1167" y="231"/>
                    </a:lnTo>
                    <a:lnTo>
                      <a:pt x="1151" y="231"/>
                    </a:lnTo>
                    <a:lnTo>
                      <a:pt x="1151" y="200"/>
                    </a:lnTo>
                    <a:close/>
                    <a:moveTo>
                      <a:pt x="998" y="31"/>
                    </a:moveTo>
                    <a:lnTo>
                      <a:pt x="1029" y="31"/>
                    </a:lnTo>
                    <a:lnTo>
                      <a:pt x="1090" y="62"/>
                    </a:lnTo>
                    <a:lnTo>
                      <a:pt x="1105" y="92"/>
                    </a:lnTo>
                    <a:lnTo>
                      <a:pt x="1121" y="108"/>
                    </a:lnTo>
                    <a:lnTo>
                      <a:pt x="1136" y="139"/>
                    </a:lnTo>
                    <a:lnTo>
                      <a:pt x="1121" y="154"/>
                    </a:lnTo>
                    <a:lnTo>
                      <a:pt x="1105" y="185"/>
                    </a:lnTo>
                    <a:lnTo>
                      <a:pt x="1044" y="246"/>
                    </a:lnTo>
                    <a:lnTo>
                      <a:pt x="998" y="323"/>
                    </a:lnTo>
                    <a:lnTo>
                      <a:pt x="906" y="431"/>
                    </a:lnTo>
                    <a:lnTo>
                      <a:pt x="937" y="477"/>
                    </a:lnTo>
                    <a:lnTo>
                      <a:pt x="967" y="492"/>
                    </a:lnTo>
                    <a:lnTo>
                      <a:pt x="983" y="523"/>
                    </a:lnTo>
                    <a:lnTo>
                      <a:pt x="983" y="616"/>
                    </a:lnTo>
                    <a:lnTo>
                      <a:pt x="967" y="692"/>
                    </a:lnTo>
                    <a:lnTo>
                      <a:pt x="967" y="1200"/>
                    </a:lnTo>
                    <a:lnTo>
                      <a:pt x="1075" y="1185"/>
                    </a:lnTo>
                    <a:lnTo>
                      <a:pt x="1198" y="1169"/>
                    </a:lnTo>
                    <a:lnTo>
                      <a:pt x="1198" y="1016"/>
                    </a:lnTo>
                    <a:lnTo>
                      <a:pt x="1090" y="1016"/>
                    </a:lnTo>
                    <a:lnTo>
                      <a:pt x="1059" y="1000"/>
                    </a:lnTo>
                    <a:lnTo>
                      <a:pt x="1044" y="1000"/>
                    </a:lnTo>
                    <a:lnTo>
                      <a:pt x="1044" y="985"/>
                    </a:lnTo>
                    <a:lnTo>
                      <a:pt x="1059" y="923"/>
                    </a:lnTo>
                    <a:lnTo>
                      <a:pt x="1075" y="908"/>
                    </a:lnTo>
                    <a:lnTo>
                      <a:pt x="1105" y="908"/>
                    </a:lnTo>
                    <a:lnTo>
                      <a:pt x="1151" y="892"/>
                    </a:lnTo>
                    <a:lnTo>
                      <a:pt x="1213" y="892"/>
                    </a:lnTo>
                    <a:lnTo>
                      <a:pt x="1213" y="754"/>
                    </a:lnTo>
                    <a:lnTo>
                      <a:pt x="1182" y="754"/>
                    </a:lnTo>
                    <a:lnTo>
                      <a:pt x="1151" y="769"/>
                    </a:lnTo>
                    <a:lnTo>
                      <a:pt x="1105" y="769"/>
                    </a:lnTo>
                    <a:lnTo>
                      <a:pt x="1075" y="754"/>
                    </a:lnTo>
                    <a:lnTo>
                      <a:pt x="1059" y="754"/>
                    </a:lnTo>
                    <a:lnTo>
                      <a:pt x="1044" y="739"/>
                    </a:lnTo>
                    <a:lnTo>
                      <a:pt x="1059" y="723"/>
                    </a:lnTo>
                    <a:lnTo>
                      <a:pt x="1090" y="723"/>
                    </a:lnTo>
                    <a:lnTo>
                      <a:pt x="1136" y="708"/>
                    </a:lnTo>
                    <a:lnTo>
                      <a:pt x="1213" y="692"/>
                    </a:lnTo>
                    <a:lnTo>
                      <a:pt x="1213" y="646"/>
                    </a:lnTo>
                    <a:lnTo>
                      <a:pt x="1198" y="600"/>
                    </a:lnTo>
                    <a:lnTo>
                      <a:pt x="1198" y="554"/>
                    </a:lnTo>
                    <a:lnTo>
                      <a:pt x="1167" y="554"/>
                    </a:lnTo>
                    <a:lnTo>
                      <a:pt x="1136" y="569"/>
                    </a:lnTo>
                    <a:lnTo>
                      <a:pt x="1090" y="569"/>
                    </a:lnTo>
                    <a:lnTo>
                      <a:pt x="1059" y="554"/>
                    </a:lnTo>
                    <a:lnTo>
                      <a:pt x="1029" y="523"/>
                    </a:lnTo>
                    <a:lnTo>
                      <a:pt x="1044" y="508"/>
                    </a:lnTo>
                    <a:lnTo>
                      <a:pt x="1059" y="508"/>
                    </a:lnTo>
                    <a:lnTo>
                      <a:pt x="1228" y="477"/>
                    </a:lnTo>
                    <a:lnTo>
                      <a:pt x="1336" y="446"/>
                    </a:lnTo>
                    <a:lnTo>
                      <a:pt x="1412" y="431"/>
                    </a:lnTo>
                    <a:lnTo>
                      <a:pt x="1474" y="416"/>
                    </a:lnTo>
                    <a:lnTo>
                      <a:pt x="1504" y="416"/>
                    </a:lnTo>
                    <a:lnTo>
                      <a:pt x="1535" y="446"/>
                    </a:lnTo>
                    <a:lnTo>
                      <a:pt x="1535" y="462"/>
                    </a:lnTo>
                    <a:lnTo>
                      <a:pt x="1489" y="477"/>
                    </a:lnTo>
                    <a:lnTo>
                      <a:pt x="1412" y="508"/>
                    </a:lnTo>
                    <a:lnTo>
                      <a:pt x="1274" y="539"/>
                    </a:lnTo>
                    <a:lnTo>
                      <a:pt x="1290" y="539"/>
                    </a:lnTo>
                    <a:lnTo>
                      <a:pt x="1290" y="554"/>
                    </a:lnTo>
                    <a:lnTo>
                      <a:pt x="1305" y="569"/>
                    </a:lnTo>
                    <a:lnTo>
                      <a:pt x="1305" y="677"/>
                    </a:lnTo>
                    <a:lnTo>
                      <a:pt x="1366" y="662"/>
                    </a:lnTo>
                    <a:lnTo>
                      <a:pt x="1412" y="646"/>
                    </a:lnTo>
                    <a:lnTo>
                      <a:pt x="1443" y="646"/>
                    </a:lnTo>
                    <a:lnTo>
                      <a:pt x="1474" y="677"/>
                    </a:lnTo>
                    <a:lnTo>
                      <a:pt x="1474" y="708"/>
                    </a:lnTo>
                    <a:lnTo>
                      <a:pt x="1443" y="708"/>
                    </a:lnTo>
                    <a:lnTo>
                      <a:pt x="1412" y="723"/>
                    </a:lnTo>
                    <a:lnTo>
                      <a:pt x="1290" y="754"/>
                    </a:lnTo>
                    <a:lnTo>
                      <a:pt x="1290" y="892"/>
                    </a:lnTo>
                    <a:lnTo>
                      <a:pt x="1351" y="877"/>
                    </a:lnTo>
                    <a:lnTo>
                      <a:pt x="1397" y="862"/>
                    </a:lnTo>
                    <a:lnTo>
                      <a:pt x="1458" y="862"/>
                    </a:lnTo>
                    <a:lnTo>
                      <a:pt x="1489" y="892"/>
                    </a:lnTo>
                    <a:lnTo>
                      <a:pt x="1489" y="908"/>
                    </a:lnTo>
                    <a:lnTo>
                      <a:pt x="1474" y="923"/>
                    </a:lnTo>
                    <a:lnTo>
                      <a:pt x="1458" y="923"/>
                    </a:lnTo>
                    <a:lnTo>
                      <a:pt x="1428" y="939"/>
                    </a:lnTo>
                    <a:lnTo>
                      <a:pt x="1290" y="969"/>
                    </a:lnTo>
                    <a:lnTo>
                      <a:pt x="1290" y="1077"/>
                    </a:lnTo>
                    <a:lnTo>
                      <a:pt x="1274" y="1123"/>
                    </a:lnTo>
                    <a:lnTo>
                      <a:pt x="1290" y="1123"/>
                    </a:lnTo>
                    <a:lnTo>
                      <a:pt x="1320" y="1108"/>
                    </a:lnTo>
                    <a:lnTo>
                      <a:pt x="1351" y="1108"/>
                    </a:lnTo>
                    <a:lnTo>
                      <a:pt x="1397" y="1092"/>
                    </a:lnTo>
                    <a:lnTo>
                      <a:pt x="1443" y="1092"/>
                    </a:lnTo>
                    <a:lnTo>
                      <a:pt x="1489" y="1077"/>
                    </a:lnTo>
                    <a:lnTo>
                      <a:pt x="1535" y="1077"/>
                    </a:lnTo>
                    <a:lnTo>
                      <a:pt x="1581" y="1092"/>
                    </a:lnTo>
                    <a:lnTo>
                      <a:pt x="1612" y="1108"/>
                    </a:lnTo>
                    <a:lnTo>
                      <a:pt x="1627" y="1139"/>
                    </a:lnTo>
                    <a:lnTo>
                      <a:pt x="1643" y="1154"/>
                    </a:lnTo>
                    <a:lnTo>
                      <a:pt x="1643" y="1169"/>
                    </a:lnTo>
                    <a:lnTo>
                      <a:pt x="1382" y="1169"/>
                    </a:lnTo>
                    <a:lnTo>
                      <a:pt x="1228" y="1185"/>
                    </a:lnTo>
                    <a:lnTo>
                      <a:pt x="1136" y="1216"/>
                    </a:lnTo>
                    <a:lnTo>
                      <a:pt x="1059" y="1231"/>
                    </a:lnTo>
                    <a:lnTo>
                      <a:pt x="983" y="1231"/>
                    </a:lnTo>
                    <a:lnTo>
                      <a:pt x="967" y="1216"/>
                    </a:lnTo>
                    <a:lnTo>
                      <a:pt x="967" y="1446"/>
                    </a:lnTo>
                    <a:lnTo>
                      <a:pt x="952" y="1492"/>
                    </a:lnTo>
                    <a:lnTo>
                      <a:pt x="937" y="1523"/>
                    </a:lnTo>
                    <a:lnTo>
                      <a:pt x="906" y="1554"/>
                    </a:lnTo>
                    <a:lnTo>
                      <a:pt x="875" y="1523"/>
                    </a:lnTo>
                    <a:lnTo>
                      <a:pt x="860" y="1477"/>
                    </a:lnTo>
                    <a:lnTo>
                      <a:pt x="845" y="1446"/>
                    </a:lnTo>
                    <a:lnTo>
                      <a:pt x="845" y="1369"/>
                    </a:lnTo>
                    <a:lnTo>
                      <a:pt x="860" y="1339"/>
                    </a:lnTo>
                    <a:lnTo>
                      <a:pt x="860" y="1308"/>
                    </a:lnTo>
                    <a:lnTo>
                      <a:pt x="875" y="1246"/>
                    </a:lnTo>
                    <a:lnTo>
                      <a:pt x="891" y="1139"/>
                    </a:lnTo>
                    <a:lnTo>
                      <a:pt x="906" y="969"/>
                    </a:lnTo>
                    <a:lnTo>
                      <a:pt x="921" y="723"/>
                    </a:lnTo>
                    <a:lnTo>
                      <a:pt x="906" y="600"/>
                    </a:lnTo>
                    <a:lnTo>
                      <a:pt x="891" y="539"/>
                    </a:lnTo>
                    <a:lnTo>
                      <a:pt x="860" y="477"/>
                    </a:lnTo>
                    <a:lnTo>
                      <a:pt x="799" y="508"/>
                    </a:lnTo>
                    <a:lnTo>
                      <a:pt x="783" y="523"/>
                    </a:lnTo>
                    <a:lnTo>
                      <a:pt x="768" y="523"/>
                    </a:lnTo>
                    <a:lnTo>
                      <a:pt x="799" y="477"/>
                    </a:lnTo>
                    <a:lnTo>
                      <a:pt x="845" y="400"/>
                    </a:lnTo>
                    <a:lnTo>
                      <a:pt x="921" y="292"/>
                    </a:lnTo>
                    <a:lnTo>
                      <a:pt x="967" y="185"/>
                    </a:lnTo>
                    <a:lnTo>
                      <a:pt x="998" y="92"/>
                    </a:lnTo>
                    <a:lnTo>
                      <a:pt x="998" y="77"/>
                    </a:lnTo>
                    <a:lnTo>
                      <a:pt x="983" y="62"/>
                    </a:lnTo>
                    <a:lnTo>
                      <a:pt x="983" y="46"/>
                    </a:lnTo>
                    <a:lnTo>
                      <a:pt x="998" y="31"/>
                    </a:lnTo>
                    <a:close/>
                    <a:moveTo>
                      <a:pt x="568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76" y="46"/>
                    </a:lnTo>
                    <a:lnTo>
                      <a:pt x="691" y="77"/>
                    </a:lnTo>
                    <a:lnTo>
                      <a:pt x="691" y="108"/>
                    </a:lnTo>
                    <a:lnTo>
                      <a:pt x="676" y="139"/>
                    </a:lnTo>
                    <a:lnTo>
                      <a:pt x="645" y="231"/>
                    </a:lnTo>
                    <a:lnTo>
                      <a:pt x="691" y="216"/>
                    </a:lnTo>
                    <a:lnTo>
                      <a:pt x="768" y="216"/>
                    </a:lnTo>
                    <a:lnTo>
                      <a:pt x="799" y="231"/>
                    </a:lnTo>
                    <a:lnTo>
                      <a:pt x="814" y="246"/>
                    </a:lnTo>
                    <a:lnTo>
                      <a:pt x="829" y="246"/>
                    </a:lnTo>
                    <a:lnTo>
                      <a:pt x="829" y="262"/>
                    </a:lnTo>
                    <a:lnTo>
                      <a:pt x="814" y="277"/>
                    </a:lnTo>
                    <a:lnTo>
                      <a:pt x="799" y="277"/>
                    </a:lnTo>
                    <a:lnTo>
                      <a:pt x="737" y="292"/>
                    </a:lnTo>
                    <a:lnTo>
                      <a:pt x="691" y="292"/>
                    </a:lnTo>
                    <a:lnTo>
                      <a:pt x="630" y="308"/>
                    </a:lnTo>
                    <a:lnTo>
                      <a:pt x="630" y="339"/>
                    </a:lnTo>
                    <a:lnTo>
                      <a:pt x="614" y="354"/>
                    </a:lnTo>
                    <a:lnTo>
                      <a:pt x="614" y="385"/>
                    </a:lnTo>
                    <a:lnTo>
                      <a:pt x="599" y="416"/>
                    </a:lnTo>
                    <a:lnTo>
                      <a:pt x="599" y="446"/>
                    </a:lnTo>
                    <a:lnTo>
                      <a:pt x="630" y="477"/>
                    </a:lnTo>
                    <a:lnTo>
                      <a:pt x="630" y="492"/>
                    </a:lnTo>
                    <a:lnTo>
                      <a:pt x="538" y="492"/>
                    </a:lnTo>
                    <a:lnTo>
                      <a:pt x="492" y="508"/>
                    </a:lnTo>
                    <a:lnTo>
                      <a:pt x="461" y="508"/>
                    </a:lnTo>
                    <a:lnTo>
                      <a:pt x="430" y="523"/>
                    </a:lnTo>
                    <a:lnTo>
                      <a:pt x="415" y="523"/>
                    </a:lnTo>
                    <a:lnTo>
                      <a:pt x="415" y="539"/>
                    </a:lnTo>
                    <a:lnTo>
                      <a:pt x="446" y="554"/>
                    </a:lnTo>
                    <a:lnTo>
                      <a:pt x="461" y="569"/>
                    </a:lnTo>
                    <a:lnTo>
                      <a:pt x="492" y="569"/>
                    </a:lnTo>
                    <a:lnTo>
                      <a:pt x="507" y="585"/>
                    </a:lnTo>
                    <a:lnTo>
                      <a:pt x="630" y="539"/>
                    </a:lnTo>
                    <a:lnTo>
                      <a:pt x="691" y="539"/>
                    </a:lnTo>
                    <a:lnTo>
                      <a:pt x="722" y="554"/>
                    </a:lnTo>
                    <a:lnTo>
                      <a:pt x="737" y="569"/>
                    </a:lnTo>
                    <a:lnTo>
                      <a:pt x="768" y="585"/>
                    </a:lnTo>
                    <a:lnTo>
                      <a:pt x="783" y="600"/>
                    </a:lnTo>
                    <a:lnTo>
                      <a:pt x="768" y="631"/>
                    </a:lnTo>
                    <a:lnTo>
                      <a:pt x="737" y="646"/>
                    </a:lnTo>
                    <a:lnTo>
                      <a:pt x="722" y="677"/>
                    </a:lnTo>
                    <a:lnTo>
                      <a:pt x="691" y="723"/>
                    </a:lnTo>
                    <a:lnTo>
                      <a:pt x="706" y="739"/>
                    </a:lnTo>
                    <a:lnTo>
                      <a:pt x="691" y="754"/>
                    </a:lnTo>
                    <a:lnTo>
                      <a:pt x="614" y="754"/>
                    </a:lnTo>
                    <a:lnTo>
                      <a:pt x="568" y="769"/>
                    </a:lnTo>
                    <a:lnTo>
                      <a:pt x="492" y="785"/>
                    </a:lnTo>
                    <a:lnTo>
                      <a:pt x="492" y="877"/>
                    </a:lnTo>
                    <a:lnTo>
                      <a:pt x="553" y="862"/>
                    </a:lnTo>
                    <a:lnTo>
                      <a:pt x="584" y="846"/>
                    </a:lnTo>
                    <a:lnTo>
                      <a:pt x="630" y="831"/>
                    </a:lnTo>
                    <a:lnTo>
                      <a:pt x="691" y="831"/>
                    </a:lnTo>
                    <a:lnTo>
                      <a:pt x="706" y="846"/>
                    </a:lnTo>
                    <a:lnTo>
                      <a:pt x="706" y="877"/>
                    </a:lnTo>
                    <a:lnTo>
                      <a:pt x="676" y="892"/>
                    </a:lnTo>
                    <a:lnTo>
                      <a:pt x="630" y="908"/>
                    </a:lnTo>
                    <a:lnTo>
                      <a:pt x="568" y="923"/>
                    </a:lnTo>
                    <a:lnTo>
                      <a:pt x="476" y="939"/>
                    </a:lnTo>
                    <a:lnTo>
                      <a:pt x="476" y="985"/>
                    </a:lnTo>
                    <a:lnTo>
                      <a:pt x="461" y="1016"/>
                    </a:lnTo>
                    <a:lnTo>
                      <a:pt x="461" y="1031"/>
                    </a:lnTo>
                    <a:lnTo>
                      <a:pt x="507" y="1016"/>
                    </a:lnTo>
                    <a:lnTo>
                      <a:pt x="584" y="1000"/>
                    </a:lnTo>
                    <a:lnTo>
                      <a:pt x="660" y="969"/>
                    </a:lnTo>
                    <a:lnTo>
                      <a:pt x="737" y="969"/>
                    </a:lnTo>
                    <a:lnTo>
                      <a:pt x="783" y="1016"/>
                    </a:lnTo>
                    <a:lnTo>
                      <a:pt x="768" y="1031"/>
                    </a:lnTo>
                    <a:lnTo>
                      <a:pt x="706" y="1031"/>
                    </a:lnTo>
                    <a:lnTo>
                      <a:pt x="599" y="1062"/>
                    </a:lnTo>
                    <a:lnTo>
                      <a:pt x="446" y="1108"/>
                    </a:lnTo>
                    <a:lnTo>
                      <a:pt x="369" y="1308"/>
                    </a:lnTo>
                    <a:lnTo>
                      <a:pt x="277" y="1431"/>
                    </a:lnTo>
                    <a:lnTo>
                      <a:pt x="185" y="1508"/>
                    </a:lnTo>
                    <a:lnTo>
                      <a:pt x="123" y="1539"/>
                    </a:lnTo>
                    <a:lnTo>
                      <a:pt x="108" y="1539"/>
                    </a:lnTo>
                    <a:lnTo>
                      <a:pt x="108" y="1523"/>
                    </a:lnTo>
                    <a:lnTo>
                      <a:pt x="246" y="1385"/>
                    </a:lnTo>
                    <a:lnTo>
                      <a:pt x="307" y="1292"/>
                    </a:lnTo>
                    <a:lnTo>
                      <a:pt x="338" y="1200"/>
                    </a:lnTo>
                    <a:lnTo>
                      <a:pt x="369" y="1123"/>
                    </a:lnTo>
                    <a:lnTo>
                      <a:pt x="246" y="1169"/>
                    </a:lnTo>
                    <a:lnTo>
                      <a:pt x="169" y="1185"/>
                    </a:lnTo>
                    <a:lnTo>
                      <a:pt x="108" y="1200"/>
                    </a:lnTo>
                    <a:lnTo>
                      <a:pt x="77" y="1200"/>
                    </a:lnTo>
                    <a:lnTo>
                      <a:pt x="47" y="1185"/>
                    </a:lnTo>
                    <a:lnTo>
                      <a:pt x="31" y="1185"/>
                    </a:lnTo>
                    <a:lnTo>
                      <a:pt x="0" y="1169"/>
                    </a:lnTo>
                    <a:lnTo>
                      <a:pt x="0" y="1139"/>
                    </a:lnTo>
                    <a:lnTo>
                      <a:pt x="16" y="1154"/>
                    </a:lnTo>
                    <a:lnTo>
                      <a:pt x="16" y="1139"/>
                    </a:lnTo>
                    <a:lnTo>
                      <a:pt x="47" y="1139"/>
                    </a:lnTo>
                    <a:lnTo>
                      <a:pt x="200" y="1108"/>
                    </a:lnTo>
                    <a:lnTo>
                      <a:pt x="399" y="1062"/>
                    </a:lnTo>
                    <a:lnTo>
                      <a:pt x="399" y="1016"/>
                    </a:lnTo>
                    <a:lnTo>
                      <a:pt x="415" y="969"/>
                    </a:lnTo>
                    <a:lnTo>
                      <a:pt x="399" y="969"/>
                    </a:lnTo>
                    <a:lnTo>
                      <a:pt x="369" y="985"/>
                    </a:lnTo>
                    <a:lnTo>
                      <a:pt x="323" y="985"/>
                    </a:lnTo>
                    <a:lnTo>
                      <a:pt x="292" y="969"/>
                    </a:lnTo>
                    <a:lnTo>
                      <a:pt x="277" y="969"/>
                    </a:lnTo>
                    <a:lnTo>
                      <a:pt x="261" y="954"/>
                    </a:lnTo>
                    <a:lnTo>
                      <a:pt x="277" y="939"/>
                    </a:lnTo>
                    <a:lnTo>
                      <a:pt x="307" y="939"/>
                    </a:lnTo>
                    <a:lnTo>
                      <a:pt x="353" y="923"/>
                    </a:lnTo>
                    <a:lnTo>
                      <a:pt x="430" y="908"/>
                    </a:lnTo>
                    <a:lnTo>
                      <a:pt x="430" y="800"/>
                    </a:lnTo>
                    <a:lnTo>
                      <a:pt x="384" y="816"/>
                    </a:lnTo>
                    <a:lnTo>
                      <a:pt x="353" y="816"/>
                    </a:lnTo>
                    <a:lnTo>
                      <a:pt x="323" y="831"/>
                    </a:lnTo>
                    <a:lnTo>
                      <a:pt x="307" y="831"/>
                    </a:lnTo>
                    <a:lnTo>
                      <a:pt x="307" y="862"/>
                    </a:lnTo>
                    <a:lnTo>
                      <a:pt x="292" y="862"/>
                    </a:lnTo>
                    <a:lnTo>
                      <a:pt x="246" y="816"/>
                    </a:lnTo>
                    <a:lnTo>
                      <a:pt x="246" y="800"/>
                    </a:lnTo>
                    <a:lnTo>
                      <a:pt x="200" y="708"/>
                    </a:lnTo>
                    <a:lnTo>
                      <a:pt x="169" y="662"/>
                    </a:lnTo>
                    <a:lnTo>
                      <a:pt x="169" y="631"/>
                    </a:lnTo>
                    <a:lnTo>
                      <a:pt x="246" y="631"/>
                    </a:lnTo>
                    <a:lnTo>
                      <a:pt x="399" y="600"/>
                    </a:lnTo>
                    <a:lnTo>
                      <a:pt x="399" y="585"/>
                    </a:lnTo>
                    <a:lnTo>
                      <a:pt x="369" y="554"/>
                    </a:lnTo>
                    <a:lnTo>
                      <a:pt x="369" y="539"/>
                    </a:lnTo>
                    <a:lnTo>
                      <a:pt x="399" y="539"/>
                    </a:lnTo>
                    <a:lnTo>
                      <a:pt x="399" y="523"/>
                    </a:lnTo>
                    <a:lnTo>
                      <a:pt x="384" y="492"/>
                    </a:lnTo>
                    <a:lnTo>
                      <a:pt x="369" y="446"/>
                    </a:lnTo>
                    <a:lnTo>
                      <a:pt x="353" y="385"/>
                    </a:lnTo>
                    <a:lnTo>
                      <a:pt x="292" y="400"/>
                    </a:lnTo>
                    <a:lnTo>
                      <a:pt x="261" y="400"/>
                    </a:lnTo>
                    <a:lnTo>
                      <a:pt x="231" y="416"/>
                    </a:lnTo>
                    <a:lnTo>
                      <a:pt x="200" y="416"/>
                    </a:lnTo>
                    <a:lnTo>
                      <a:pt x="200" y="385"/>
                    </a:lnTo>
                    <a:lnTo>
                      <a:pt x="169" y="385"/>
                    </a:lnTo>
                    <a:lnTo>
                      <a:pt x="139" y="354"/>
                    </a:lnTo>
                    <a:lnTo>
                      <a:pt x="123" y="354"/>
                    </a:lnTo>
                    <a:lnTo>
                      <a:pt x="123" y="339"/>
                    </a:lnTo>
                    <a:lnTo>
                      <a:pt x="139" y="339"/>
                    </a:lnTo>
                    <a:lnTo>
                      <a:pt x="292" y="308"/>
                    </a:lnTo>
                    <a:lnTo>
                      <a:pt x="338" y="308"/>
                    </a:lnTo>
                    <a:lnTo>
                      <a:pt x="307" y="216"/>
                    </a:lnTo>
                    <a:lnTo>
                      <a:pt x="277" y="154"/>
                    </a:lnTo>
                    <a:lnTo>
                      <a:pt x="261" y="139"/>
                    </a:lnTo>
                    <a:lnTo>
                      <a:pt x="261" y="123"/>
                    </a:lnTo>
                    <a:lnTo>
                      <a:pt x="277" y="108"/>
                    </a:lnTo>
                    <a:lnTo>
                      <a:pt x="323" y="108"/>
                    </a:lnTo>
                    <a:lnTo>
                      <a:pt x="384" y="139"/>
                    </a:lnTo>
                    <a:lnTo>
                      <a:pt x="399" y="139"/>
                    </a:lnTo>
                    <a:lnTo>
                      <a:pt x="399" y="292"/>
                    </a:lnTo>
                    <a:lnTo>
                      <a:pt x="461" y="277"/>
                    </a:lnTo>
                    <a:lnTo>
                      <a:pt x="492" y="277"/>
                    </a:lnTo>
                    <a:lnTo>
                      <a:pt x="522" y="262"/>
                    </a:lnTo>
                    <a:lnTo>
                      <a:pt x="538" y="262"/>
                    </a:lnTo>
                    <a:lnTo>
                      <a:pt x="553" y="246"/>
                    </a:lnTo>
                    <a:lnTo>
                      <a:pt x="568" y="246"/>
                    </a:lnTo>
                    <a:lnTo>
                      <a:pt x="584" y="200"/>
                    </a:lnTo>
                    <a:lnTo>
                      <a:pt x="584" y="62"/>
                    </a:lnTo>
                    <a:lnTo>
                      <a:pt x="568" y="31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" name="Freeform 107"/>
              <p:cNvSpPr>
                <a:spLocks noEditPoints="1"/>
              </p:cNvSpPr>
              <p:nvPr/>
            </p:nvSpPr>
            <p:spPr bwMode="auto">
              <a:xfrm>
                <a:off x="15702" y="15467"/>
                <a:ext cx="1611" cy="1570"/>
              </a:xfrm>
              <a:custGeom>
                <a:avLst/>
                <a:gdLst/>
                <a:ahLst/>
                <a:cxnLst>
                  <a:cxn ang="0">
                    <a:pos x="1151" y="939"/>
                  </a:cxn>
                  <a:cxn ang="0">
                    <a:pos x="1105" y="1047"/>
                  </a:cxn>
                  <a:cxn ang="0">
                    <a:pos x="1274" y="1416"/>
                  </a:cxn>
                  <a:cxn ang="0">
                    <a:pos x="1565" y="1523"/>
                  </a:cxn>
                  <a:cxn ang="0">
                    <a:pos x="1197" y="1554"/>
                  </a:cxn>
                  <a:cxn ang="0">
                    <a:pos x="767" y="1400"/>
                  </a:cxn>
                  <a:cxn ang="0">
                    <a:pos x="353" y="1508"/>
                  </a:cxn>
                  <a:cxn ang="0">
                    <a:pos x="660" y="1385"/>
                  </a:cxn>
                  <a:cxn ang="0">
                    <a:pos x="599" y="1108"/>
                  </a:cxn>
                  <a:cxn ang="0">
                    <a:pos x="629" y="1062"/>
                  </a:cxn>
                  <a:cxn ang="0">
                    <a:pos x="921" y="1154"/>
                  </a:cxn>
                  <a:cxn ang="0">
                    <a:pos x="952" y="970"/>
                  </a:cxn>
                  <a:cxn ang="0">
                    <a:pos x="675" y="1016"/>
                  </a:cxn>
                  <a:cxn ang="0">
                    <a:pos x="660" y="954"/>
                  </a:cxn>
                  <a:cxn ang="0">
                    <a:pos x="967" y="600"/>
                  </a:cxn>
                  <a:cxn ang="0">
                    <a:pos x="783" y="739"/>
                  </a:cxn>
                  <a:cxn ang="0">
                    <a:pos x="952" y="677"/>
                  </a:cxn>
                  <a:cxn ang="0">
                    <a:pos x="1044" y="308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8"/>
                  </a:cxn>
                  <a:cxn ang="0">
                    <a:pos x="1090" y="570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7" y="862"/>
                  </a:cxn>
                  <a:cxn ang="0">
                    <a:pos x="721" y="800"/>
                  </a:cxn>
                  <a:cxn ang="0">
                    <a:pos x="599" y="662"/>
                  </a:cxn>
                  <a:cxn ang="0">
                    <a:pos x="460" y="647"/>
                  </a:cxn>
                  <a:cxn ang="0">
                    <a:pos x="675" y="523"/>
                  </a:cxn>
                  <a:cxn ang="0">
                    <a:pos x="675" y="385"/>
                  </a:cxn>
                  <a:cxn ang="0">
                    <a:pos x="752" y="416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6" y="170"/>
                  </a:cxn>
                  <a:cxn ang="0">
                    <a:pos x="1289" y="231"/>
                  </a:cxn>
                  <a:cxn ang="0">
                    <a:pos x="890" y="308"/>
                  </a:cxn>
                  <a:cxn ang="0">
                    <a:pos x="460" y="385"/>
                  </a:cxn>
                  <a:cxn ang="0">
                    <a:pos x="399" y="800"/>
                  </a:cxn>
                  <a:cxn ang="0">
                    <a:pos x="230" y="1262"/>
                  </a:cxn>
                  <a:cxn ang="0">
                    <a:pos x="15" y="1493"/>
                  </a:cxn>
                  <a:cxn ang="0">
                    <a:pos x="77" y="1339"/>
                  </a:cxn>
                  <a:cxn ang="0">
                    <a:pos x="276" y="862"/>
                  </a:cxn>
                  <a:cxn ang="0">
                    <a:pos x="338" y="354"/>
                  </a:cxn>
                  <a:cxn ang="0">
                    <a:pos x="353" y="247"/>
                  </a:cxn>
                  <a:cxn ang="0">
                    <a:pos x="1059" y="185"/>
                  </a:cxn>
                  <a:cxn ang="0">
                    <a:pos x="859" y="16"/>
                  </a:cxn>
                  <a:cxn ang="0">
                    <a:pos x="952" y="170"/>
                  </a:cxn>
                  <a:cxn ang="0">
                    <a:pos x="829" y="139"/>
                  </a:cxn>
                </a:cxnLst>
                <a:rect l="0" t="0" r="r" b="b"/>
                <a:pathLst>
                  <a:path w="1611" h="1570">
                    <a:moveTo>
                      <a:pt x="1044" y="877"/>
                    </a:moveTo>
                    <a:lnTo>
                      <a:pt x="1074" y="877"/>
                    </a:lnTo>
                    <a:lnTo>
                      <a:pt x="1136" y="908"/>
                    </a:lnTo>
                    <a:lnTo>
                      <a:pt x="1151" y="939"/>
                    </a:lnTo>
                    <a:lnTo>
                      <a:pt x="1166" y="954"/>
                    </a:lnTo>
                    <a:lnTo>
                      <a:pt x="1166" y="970"/>
                    </a:lnTo>
                    <a:lnTo>
                      <a:pt x="1151" y="985"/>
                    </a:lnTo>
                    <a:lnTo>
                      <a:pt x="1105" y="1047"/>
                    </a:lnTo>
                    <a:lnTo>
                      <a:pt x="1044" y="1139"/>
                    </a:lnTo>
                    <a:lnTo>
                      <a:pt x="952" y="1262"/>
                    </a:lnTo>
                    <a:lnTo>
                      <a:pt x="1120" y="1354"/>
                    </a:lnTo>
                    <a:lnTo>
                      <a:pt x="1274" y="1416"/>
                    </a:lnTo>
                    <a:lnTo>
                      <a:pt x="1366" y="1431"/>
                    </a:lnTo>
                    <a:lnTo>
                      <a:pt x="1473" y="1447"/>
                    </a:lnTo>
                    <a:lnTo>
                      <a:pt x="1611" y="1493"/>
                    </a:lnTo>
                    <a:lnTo>
                      <a:pt x="1565" y="1523"/>
                    </a:lnTo>
                    <a:lnTo>
                      <a:pt x="1320" y="1554"/>
                    </a:lnTo>
                    <a:lnTo>
                      <a:pt x="1243" y="1570"/>
                    </a:lnTo>
                    <a:lnTo>
                      <a:pt x="1212" y="1570"/>
                    </a:lnTo>
                    <a:lnTo>
                      <a:pt x="1197" y="1554"/>
                    </a:lnTo>
                    <a:lnTo>
                      <a:pt x="1166" y="1539"/>
                    </a:lnTo>
                    <a:lnTo>
                      <a:pt x="952" y="1385"/>
                    </a:lnTo>
                    <a:lnTo>
                      <a:pt x="890" y="1308"/>
                    </a:lnTo>
                    <a:lnTo>
                      <a:pt x="767" y="1400"/>
                    </a:lnTo>
                    <a:lnTo>
                      <a:pt x="599" y="1447"/>
                    </a:lnTo>
                    <a:lnTo>
                      <a:pt x="430" y="1477"/>
                    </a:lnTo>
                    <a:lnTo>
                      <a:pt x="414" y="1508"/>
                    </a:lnTo>
                    <a:lnTo>
                      <a:pt x="353" y="1508"/>
                    </a:lnTo>
                    <a:lnTo>
                      <a:pt x="353" y="1493"/>
                    </a:lnTo>
                    <a:lnTo>
                      <a:pt x="399" y="1477"/>
                    </a:lnTo>
                    <a:lnTo>
                      <a:pt x="506" y="1447"/>
                    </a:lnTo>
                    <a:lnTo>
                      <a:pt x="660" y="1385"/>
                    </a:lnTo>
                    <a:lnTo>
                      <a:pt x="813" y="1277"/>
                    </a:lnTo>
                    <a:lnTo>
                      <a:pt x="706" y="1185"/>
                    </a:lnTo>
                    <a:lnTo>
                      <a:pt x="645" y="1139"/>
                    </a:lnTo>
                    <a:lnTo>
                      <a:pt x="599" y="1108"/>
                    </a:lnTo>
                    <a:lnTo>
                      <a:pt x="568" y="1093"/>
                    </a:lnTo>
                    <a:lnTo>
                      <a:pt x="568" y="1077"/>
                    </a:lnTo>
                    <a:lnTo>
                      <a:pt x="583" y="1062"/>
                    </a:lnTo>
                    <a:lnTo>
                      <a:pt x="629" y="1062"/>
                    </a:lnTo>
                    <a:lnTo>
                      <a:pt x="691" y="1077"/>
                    </a:lnTo>
                    <a:lnTo>
                      <a:pt x="767" y="1123"/>
                    </a:lnTo>
                    <a:lnTo>
                      <a:pt x="875" y="1216"/>
                    </a:lnTo>
                    <a:lnTo>
                      <a:pt x="921" y="1154"/>
                    </a:lnTo>
                    <a:lnTo>
                      <a:pt x="952" y="1093"/>
                    </a:lnTo>
                    <a:lnTo>
                      <a:pt x="967" y="1016"/>
                    </a:lnTo>
                    <a:lnTo>
                      <a:pt x="967" y="985"/>
                    </a:lnTo>
                    <a:lnTo>
                      <a:pt x="952" y="970"/>
                    </a:lnTo>
                    <a:lnTo>
                      <a:pt x="905" y="970"/>
                    </a:lnTo>
                    <a:lnTo>
                      <a:pt x="844" y="985"/>
                    </a:lnTo>
                    <a:lnTo>
                      <a:pt x="783" y="1016"/>
                    </a:lnTo>
                    <a:lnTo>
                      <a:pt x="675" y="1016"/>
                    </a:lnTo>
                    <a:lnTo>
                      <a:pt x="614" y="985"/>
                    </a:lnTo>
                    <a:lnTo>
                      <a:pt x="614" y="970"/>
                    </a:lnTo>
                    <a:lnTo>
                      <a:pt x="629" y="954"/>
                    </a:lnTo>
                    <a:lnTo>
                      <a:pt x="660" y="954"/>
                    </a:lnTo>
                    <a:lnTo>
                      <a:pt x="829" y="923"/>
                    </a:lnTo>
                    <a:lnTo>
                      <a:pt x="967" y="893"/>
                    </a:lnTo>
                    <a:lnTo>
                      <a:pt x="1044" y="877"/>
                    </a:lnTo>
                    <a:close/>
                    <a:moveTo>
                      <a:pt x="967" y="600"/>
                    </a:moveTo>
                    <a:lnTo>
                      <a:pt x="813" y="631"/>
                    </a:lnTo>
                    <a:lnTo>
                      <a:pt x="767" y="631"/>
                    </a:lnTo>
                    <a:lnTo>
                      <a:pt x="767" y="693"/>
                    </a:lnTo>
                    <a:lnTo>
                      <a:pt x="783" y="739"/>
                    </a:lnTo>
                    <a:lnTo>
                      <a:pt x="783" y="770"/>
                    </a:lnTo>
                    <a:lnTo>
                      <a:pt x="859" y="739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close/>
                    <a:moveTo>
                      <a:pt x="998" y="308"/>
                    </a:moveTo>
                    <a:lnTo>
                      <a:pt x="1044" y="308"/>
                    </a:lnTo>
                    <a:lnTo>
                      <a:pt x="1105" y="339"/>
                    </a:lnTo>
                    <a:lnTo>
                      <a:pt x="1120" y="354"/>
                    </a:lnTo>
                    <a:lnTo>
                      <a:pt x="1136" y="385"/>
                    </a:lnTo>
                    <a:lnTo>
                      <a:pt x="1136" y="400"/>
                    </a:lnTo>
                    <a:lnTo>
                      <a:pt x="1105" y="493"/>
                    </a:lnTo>
                    <a:lnTo>
                      <a:pt x="1120" y="493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2" y="462"/>
                    </a:lnTo>
                    <a:lnTo>
                      <a:pt x="1305" y="462"/>
                    </a:lnTo>
                    <a:lnTo>
                      <a:pt x="1335" y="493"/>
                    </a:lnTo>
                    <a:lnTo>
                      <a:pt x="1366" y="508"/>
                    </a:lnTo>
                    <a:lnTo>
                      <a:pt x="1381" y="539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70"/>
                    </a:lnTo>
                    <a:lnTo>
                      <a:pt x="1074" y="631"/>
                    </a:lnTo>
                    <a:lnTo>
                      <a:pt x="1059" y="708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70"/>
                    </a:lnTo>
                    <a:lnTo>
                      <a:pt x="1090" y="770"/>
                    </a:lnTo>
                    <a:lnTo>
                      <a:pt x="936" y="785"/>
                    </a:lnTo>
                    <a:lnTo>
                      <a:pt x="844" y="800"/>
                    </a:lnTo>
                    <a:lnTo>
                      <a:pt x="813" y="816"/>
                    </a:lnTo>
                    <a:lnTo>
                      <a:pt x="798" y="816"/>
                    </a:lnTo>
                    <a:lnTo>
                      <a:pt x="783" y="831"/>
                    </a:lnTo>
                    <a:lnTo>
                      <a:pt x="767" y="862"/>
                    </a:lnTo>
                    <a:lnTo>
                      <a:pt x="767" y="877"/>
                    </a:lnTo>
                    <a:lnTo>
                      <a:pt x="752" y="877"/>
                    </a:lnTo>
                    <a:lnTo>
                      <a:pt x="737" y="847"/>
                    </a:lnTo>
                    <a:lnTo>
                      <a:pt x="721" y="800"/>
                    </a:lnTo>
                    <a:lnTo>
                      <a:pt x="706" y="739"/>
                    </a:lnTo>
                    <a:lnTo>
                      <a:pt x="691" y="647"/>
                    </a:lnTo>
                    <a:lnTo>
                      <a:pt x="629" y="662"/>
                    </a:lnTo>
                    <a:lnTo>
                      <a:pt x="599" y="662"/>
                    </a:lnTo>
                    <a:lnTo>
                      <a:pt x="568" y="677"/>
                    </a:lnTo>
                    <a:lnTo>
                      <a:pt x="506" y="677"/>
                    </a:lnTo>
                    <a:lnTo>
                      <a:pt x="491" y="662"/>
                    </a:lnTo>
                    <a:lnTo>
                      <a:pt x="460" y="647"/>
                    </a:lnTo>
                    <a:lnTo>
                      <a:pt x="460" y="631"/>
                    </a:lnTo>
                    <a:lnTo>
                      <a:pt x="476" y="631"/>
                    </a:lnTo>
                    <a:lnTo>
                      <a:pt x="691" y="585"/>
                    </a:lnTo>
                    <a:lnTo>
                      <a:pt x="675" y="523"/>
                    </a:lnTo>
                    <a:lnTo>
                      <a:pt x="675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5" y="385"/>
                    </a:lnTo>
                    <a:lnTo>
                      <a:pt x="691" y="385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6"/>
                    </a:lnTo>
                    <a:lnTo>
                      <a:pt x="767" y="416"/>
                    </a:lnTo>
                    <a:lnTo>
                      <a:pt x="767" y="447"/>
                    </a:lnTo>
                    <a:lnTo>
                      <a:pt x="783" y="493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8"/>
                    </a:lnTo>
                    <a:lnTo>
                      <a:pt x="998" y="462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9"/>
                    </a:lnTo>
                    <a:lnTo>
                      <a:pt x="998" y="308"/>
                    </a:lnTo>
                    <a:close/>
                    <a:moveTo>
                      <a:pt x="1166" y="170"/>
                    </a:moveTo>
                    <a:lnTo>
                      <a:pt x="1197" y="185"/>
                    </a:lnTo>
                    <a:lnTo>
                      <a:pt x="1228" y="185"/>
                    </a:lnTo>
                    <a:lnTo>
                      <a:pt x="1258" y="200"/>
                    </a:lnTo>
                    <a:lnTo>
                      <a:pt x="1289" y="231"/>
                    </a:lnTo>
                    <a:lnTo>
                      <a:pt x="1274" y="247"/>
                    </a:lnTo>
                    <a:lnTo>
                      <a:pt x="1197" y="262"/>
                    </a:lnTo>
                    <a:lnTo>
                      <a:pt x="1059" y="293"/>
                    </a:lnTo>
                    <a:lnTo>
                      <a:pt x="890" y="308"/>
                    </a:lnTo>
                    <a:lnTo>
                      <a:pt x="721" y="339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0" y="385"/>
                    </a:lnTo>
                    <a:lnTo>
                      <a:pt x="460" y="431"/>
                    </a:lnTo>
                    <a:lnTo>
                      <a:pt x="445" y="493"/>
                    </a:lnTo>
                    <a:lnTo>
                      <a:pt x="445" y="570"/>
                    </a:lnTo>
                    <a:lnTo>
                      <a:pt x="399" y="800"/>
                    </a:lnTo>
                    <a:lnTo>
                      <a:pt x="353" y="985"/>
                    </a:lnTo>
                    <a:lnTo>
                      <a:pt x="292" y="1123"/>
                    </a:lnTo>
                    <a:lnTo>
                      <a:pt x="261" y="1216"/>
                    </a:lnTo>
                    <a:lnTo>
                      <a:pt x="230" y="1262"/>
                    </a:lnTo>
                    <a:lnTo>
                      <a:pt x="169" y="1339"/>
                    </a:lnTo>
                    <a:lnTo>
                      <a:pt x="123" y="1416"/>
                    </a:lnTo>
                    <a:lnTo>
                      <a:pt x="77" y="1462"/>
                    </a:lnTo>
                    <a:lnTo>
                      <a:pt x="15" y="1493"/>
                    </a:lnTo>
                    <a:lnTo>
                      <a:pt x="0" y="1493"/>
                    </a:lnTo>
                    <a:lnTo>
                      <a:pt x="0" y="1477"/>
                    </a:lnTo>
                    <a:lnTo>
                      <a:pt x="15" y="1431"/>
                    </a:lnTo>
                    <a:lnTo>
                      <a:pt x="77" y="1339"/>
                    </a:lnTo>
                    <a:lnTo>
                      <a:pt x="154" y="1216"/>
                    </a:lnTo>
                    <a:lnTo>
                      <a:pt x="230" y="1047"/>
                    </a:lnTo>
                    <a:lnTo>
                      <a:pt x="246" y="1000"/>
                    </a:lnTo>
                    <a:lnTo>
                      <a:pt x="276" y="862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6"/>
                    </a:lnTo>
                    <a:lnTo>
                      <a:pt x="338" y="354"/>
                    </a:lnTo>
                    <a:lnTo>
                      <a:pt x="307" y="293"/>
                    </a:lnTo>
                    <a:lnTo>
                      <a:pt x="307" y="262"/>
                    </a:lnTo>
                    <a:lnTo>
                      <a:pt x="322" y="247"/>
                    </a:lnTo>
                    <a:lnTo>
                      <a:pt x="353" y="247"/>
                    </a:lnTo>
                    <a:lnTo>
                      <a:pt x="414" y="277"/>
                    </a:lnTo>
                    <a:lnTo>
                      <a:pt x="691" y="247"/>
                    </a:lnTo>
                    <a:lnTo>
                      <a:pt x="905" y="216"/>
                    </a:lnTo>
                    <a:lnTo>
                      <a:pt x="1059" y="185"/>
                    </a:lnTo>
                    <a:lnTo>
                      <a:pt x="1166" y="170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59" y="16"/>
                    </a:lnTo>
                    <a:lnTo>
                      <a:pt x="905" y="31"/>
                    </a:lnTo>
                    <a:lnTo>
                      <a:pt x="936" y="62"/>
                    </a:lnTo>
                    <a:lnTo>
                      <a:pt x="952" y="93"/>
                    </a:lnTo>
                    <a:lnTo>
                      <a:pt x="952" y="170"/>
                    </a:lnTo>
                    <a:lnTo>
                      <a:pt x="936" y="185"/>
                    </a:lnTo>
                    <a:lnTo>
                      <a:pt x="890" y="185"/>
                    </a:lnTo>
                    <a:lnTo>
                      <a:pt x="859" y="154"/>
                    </a:lnTo>
                    <a:lnTo>
                      <a:pt x="829" y="139"/>
                    </a:lnTo>
                    <a:lnTo>
                      <a:pt x="798" y="93"/>
                    </a:lnTo>
                    <a:lnTo>
                      <a:pt x="737" y="3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" name="Freeform 108"/>
              <p:cNvSpPr>
                <a:spLocks noEditPoints="1"/>
              </p:cNvSpPr>
              <p:nvPr/>
            </p:nvSpPr>
            <p:spPr bwMode="auto">
              <a:xfrm>
                <a:off x="17513" y="15498"/>
                <a:ext cx="1535" cy="1462"/>
              </a:xfrm>
              <a:custGeom>
                <a:avLst/>
                <a:gdLst/>
                <a:ahLst/>
                <a:cxnLst>
                  <a:cxn ang="0">
                    <a:pos x="1304" y="585"/>
                  </a:cxn>
                  <a:cxn ang="0">
                    <a:pos x="1396" y="662"/>
                  </a:cxn>
                  <a:cxn ang="0">
                    <a:pos x="1258" y="677"/>
                  </a:cxn>
                  <a:cxn ang="0">
                    <a:pos x="798" y="754"/>
                  </a:cxn>
                  <a:cxn ang="0">
                    <a:pos x="921" y="877"/>
                  </a:cxn>
                  <a:cxn ang="0">
                    <a:pos x="1059" y="877"/>
                  </a:cxn>
                  <a:cxn ang="0">
                    <a:pos x="1059" y="923"/>
                  </a:cxn>
                  <a:cxn ang="0">
                    <a:pos x="783" y="954"/>
                  </a:cxn>
                  <a:cxn ang="0">
                    <a:pos x="798" y="1169"/>
                  </a:cxn>
                  <a:cxn ang="0">
                    <a:pos x="1090" y="1308"/>
                  </a:cxn>
                  <a:cxn ang="0">
                    <a:pos x="1504" y="1339"/>
                  </a:cxn>
                  <a:cxn ang="0">
                    <a:pos x="1504" y="1385"/>
                  </a:cxn>
                  <a:cxn ang="0">
                    <a:pos x="1243" y="1462"/>
                  </a:cxn>
                  <a:cxn ang="0">
                    <a:pos x="445" y="1031"/>
                  </a:cxn>
                  <a:cxn ang="0">
                    <a:pos x="307" y="1185"/>
                  </a:cxn>
                  <a:cxn ang="0">
                    <a:pos x="15" y="1369"/>
                  </a:cxn>
                  <a:cxn ang="0">
                    <a:pos x="123" y="1262"/>
                  </a:cxn>
                  <a:cxn ang="0">
                    <a:pos x="368" y="954"/>
                  </a:cxn>
                  <a:cxn ang="0">
                    <a:pos x="430" y="831"/>
                  </a:cxn>
                  <a:cxn ang="0">
                    <a:pos x="537" y="923"/>
                  </a:cxn>
                  <a:cxn ang="0">
                    <a:pos x="537" y="969"/>
                  </a:cxn>
                  <a:cxn ang="0">
                    <a:pos x="552" y="1046"/>
                  </a:cxn>
                  <a:cxn ang="0">
                    <a:pos x="706" y="1154"/>
                  </a:cxn>
                  <a:cxn ang="0">
                    <a:pos x="691" y="754"/>
                  </a:cxn>
                  <a:cxn ang="0">
                    <a:pos x="353" y="800"/>
                  </a:cxn>
                  <a:cxn ang="0">
                    <a:pos x="184" y="831"/>
                  </a:cxn>
                  <a:cxn ang="0">
                    <a:pos x="107" y="769"/>
                  </a:cxn>
                  <a:cxn ang="0">
                    <a:pos x="706" y="662"/>
                  </a:cxn>
                  <a:cxn ang="0">
                    <a:pos x="1120" y="585"/>
                  </a:cxn>
                  <a:cxn ang="0">
                    <a:pos x="844" y="77"/>
                  </a:cxn>
                  <a:cxn ang="0">
                    <a:pos x="568" y="139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2"/>
                  </a:cxn>
                  <a:cxn ang="0">
                    <a:pos x="767" y="308"/>
                  </a:cxn>
                  <a:cxn ang="0">
                    <a:pos x="598" y="385"/>
                  </a:cxn>
                  <a:cxn ang="0">
                    <a:pos x="706" y="462"/>
                  </a:cxn>
                  <a:cxn ang="0">
                    <a:pos x="829" y="446"/>
                  </a:cxn>
                  <a:cxn ang="0">
                    <a:pos x="936" y="185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69"/>
                  </a:cxn>
                  <a:cxn ang="0">
                    <a:pos x="645" y="539"/>
                  </a:cxn>
                  <a:cxn ang="0">
                    <a:pos x="614" y="585"/>
                  </a:cxn>
                  <a:cxn ang="0">
                    <a:pos x="583" y="554"/>
                  </a:cxn>
                  <a:cxn ang="0">
                    <a:pos x="506" y="262"/>
                  </a:cxn>
                  <a:cxn ang="0">
                    <a:pos x="445" y="62"/>
                  </a:cxn>
                  <a:cxn ang="0">
                    <a:pos x="552" y="77"/>
                  </a:cxn>
                  <a:cxn ang="0">
                    <a:pos x="844" y="16"/>
                  </a:cxn>
                </a:cxnLst>
                <a:rect l="0" t="0" r="r" b="b"/>
                <a:pathLst>
                  <a:path w="1535" h="1462">
                    <a:moveTo>
                      <a:pt x="1212" y="569"/>
                    </a:moveTo>
                    <a:lnTo>
                      <a:pt x="1243" y="569"/>
                    </a:lnTo>
                    <a:lnTo>
                      <a:pt x="1304" y="585"/>
                    </a:lnTo>
                    <a:lnTo>
                      <a:pt x="1381" y="616"/>
                    </a:lnTo>
                    <a:lnTo>
                      <a:pt x="1412" y="646"/>
                    </a:lnTo>
                    <a:lnTo>
                      <a:pt x="1396" y="662"/>
                    </a:lnTo>
                    <a:lnTo>
                      <a:pt x="1381" y="662"/>
                    </a:lnTo>
                    <a:lnTo>
                      <a:pt x="1350" y="677"/>
                    </a:lnTo>
                    <a:lnTo>
                      <a:pt x="1258" y="677"/>
                    </a:lnTo>
                    <a:lnTo>
                      <a:pt x="982" y="692"/>
                    </a:lnTo>
                    <a:lnTo>
                      <a:pt x="752" y="708"/>
                    </a:lnTo>
                    <a:lnTo>
                      <a:pt x="798" y="754"/>
                    </a:lnTo>
                    <a:lnTo>
                      <a:pt x="798" y="923"/>
                    </a:lnTo>
                    <a:lnTo>
                      <a:pt x="859" y="908"/>
                    </a:lnTo>
                    <a:lnTo>
                      <a:pt x="921" y="877"/>
                    </a:lnTo>
                    <a:lnTo>
                      <a:pt x="967" y="862"/>
                    </a:lnTo>
                    <a:lnTo>
                      <a:pt x="1028" y="862"/>
                    </a:lnTo>
                    <a:lnTo>
                      <a:pt x="1059" y="877"/>
                    </a:lnTo>
                    <a:lnTo>
                      <a:pt x="1090" y="908"/>
                    </a:lnTo>
                    <a:lnTo>
                      <a:pt x="1090" y="923"/>
                    </a:lnTo>
                    <a:lnTo>
                      <a:pt x="1059" y="923"/>
                    </a:lnTo>
                    <a:lnTo>
                      <a:pt x="936" y="939"/>
                    </a:lnTo>
                    <a:lnTo>
                      <a:pt x="844" y="954"/>
                    </a:lnTo>
                    <a:lnTo>
                      <a:pt x="783" y="954"/>
                    </a:lnTo>
                    <a:lnTo>
                      <a:pt x="783" y="1062"/>
                    </a:lnTo>
                    <a:lnTo>
                      <a:pt x="767" y="1169"/>
                    </a:lnTo>
                    <a:lnTo>
                      <a:pt x="798" y="1169"/>
                    </a:lnTo>
                    <a:lnTo>
                      <a:pt x="813" y="1185"/>
                    </a:lnTo>
                    <a:lnTo>
                      <a:pt x="967" y="1262"/>
                    </a:lnTo>
                    <a:lnTo>
                      <a:pt x="1090" y="1308"/>
                    </a:lnTo>
                    <a:lnTo>
                      <a:pt x="1228" y="1323"/>
                    </a:lnTo>
                    <a:lnTo>
                      <a:pt x="1350" y="1323"/>
                    </a:lnTo>
                    <a:lnTo>
                      <a:pt x="1504" y="1339"/>
                    </a:lnTo>
                    <a:lnTo>
                      <a:pt x="1535" y="1339"/>
                    </a:lnTo>
                    <a:lnTo>
                      <a:pt x="1535" y="1354"/>
                    </a:lnTo>
                    <a:lnTo>
                      <a:pt x="1504" y="1385"/>
                    </a:lnTo>
                    <a:lnTo>
                      <a:pt x="1458" y="1400"/>
                    </a:lnTo>
                    <a:lnTo>
                      <a:pt x="1304" y="1446"/>
                    </a:lnTo>
                    <a:lnTo>
                      <a:pt x="1243" y="1462"/>
                    </a:lnTo>
                    <a:lnTo>
                      <a:pt x="1120" y="1462"/>
                    </a:lnTo>
                    <a:lnTo>
                      <a:pt x="783" y="1262"/>
                    </a:lnTo>
                    <a:lnTo>
                      <a:pt x="445" y="1031"/>
                    </a:lnTo>
                    <a:lnTo>
                      <a:pt x="399" y="1077"/>
                    </a:lnTo>
                    <a:lnTo>
                      <a:pt x="368" y="1123"/>
                    </a:lnTo>
                    <a:lnTo>
                      <a:pt x="307" y="1185"/>
                    </a:lnTo>
                    <a:lnTo>
                      <a:pt x="184" y="1292"/>
                    </a:lnTo>
                    <a:lnTo>
                      <a:pt x="92" y="1354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61" y="1308"/>
                    </a:lnTo>
                    <a:lnTo>
                      <a:pt x="123" y="1262"/>
                    </a:lnTo>
                    <a:lnTo>
                      <a:pt x="199" y="1185"/>
                    </a:lnTo>
                    <a:lnTo>
                      <a:pt x="307" y="1062"/>
                    </a:lnTo>
                    <a:lnTo>
                      <a:pt x="368" y="954"/>
                    </a:lnTo>
                    <a:lnTo>
                      <a:pt x="384" y="877"/>
                    </a:lnTo>
                    <a:lnTo>
                      <a:pt x="384" y="831"/>
                    </a:lnTo>
                    <a:lnTo>
                      <a:pt x="430" y="831"/>
                    </a:lnTo>
                    <a:lnTo>
                      <a:pt x="491" y="862"/>
                    </a:lnTo>
                    <a:lnTo>
                      <a:pt x="522" y="892"/>
                    </a:lnTo>
                    <a:lnTo>
                      <a:pt x="537" y="923"/>
                    </a:lnTo>
                    <a:lnTo>
                      <a:pt x="552" y="939"/>
                    </a:lnTo>
                    <a:lnTo>
                      <a:pt x="552" y="954"/>
                    </a:lnTo>
                    <a:lnTo>
                      <a:pt x="537" y="969"/>
                    </a:lnTo>
                    <a:lnTo>
                      <a:pt x="506" y="985"/>
                    </a:lnTo>
                    <a:lnTo>
                      <a:pt x="491" y="1016"/>
                    </a:lnTo>
                    <a:lnTo>
                      <a:pt x="552" y="1046"/>
                    </a:lnTo>
                    <a:lnTo>
                      <a:pt x="598" y="1092"/>
                    </a:lnTo>
                    <a:lnTo>
                      <a:pt x="645" y="1123"/>
                    </a:lnTo>
                    <a:lnTo>
                      <a:pt x="706" y="1154"/>
                    </a:lnTo>
                    <a:lnTo>
                      <a:pt x="706" y="846"/>
                    </a:lnTo>
                    <a:lnTo>
                      <a:pt x="691" y="800"/>
                    </a:lnTo>
                    <a:lnTo>
                      <a:pt x="691" y="754"/>
                    </a:lnTo>
                    <a:lnTo>
                      <a:pt x="675" y="739"/>
                    </a:lnTo>
                    <a:lnTo>
                      <a:pt x="460" y="769"/>
                    </a:lnTo>
                    <a:lnTo>
                      <a:pt x="353" y="800"/>
                    </a:lnTo>
                    <a:lnTo>
                      <a:pt x="261" y="816"/>
                    </a:lnTo>
                    <a:lnTo>
                      <a:pt x="215" y="831"/>
                    </a:lnTo>
                    <a:lnTo>
                      <a:pt x="184" y="831"/>
                    </a:lnTo>
                    <a:lnTo>
                      <a:pt x="123" y="800"/>
                    </a:lnTo>
                    <a:lnTo>
                      <a:pt x="107" y="785"/>
                    </a:lnTo>
                    <a:lnTo>
                      <a:pt x="107" y="769"/>
                    </a:lnTo>
                    <a:lnTo>
                      <a:pt x="123" y="754"/>
                    </a:lnTo>
                    <a:lnTo>
                      <a:pt x="460" y="708"/>
                    </a:lnTo>
                    <a:lnTo>
                      <a:pt x="706" y="662"/>
                    </a:lnTo>
                    <a:lnTo>
                      <a:pt x="905" y="631"/>
                    </a:lnTo>
                    <a:lnTo>
                      <a:pt x="1028" y="616"/>
                    </a:lnTo>
                    <a:lnTo>
                      <a:pt x="1120" y="585"/>
                    </a:lnTo>
                    <a:lnTo>
                      <a:pt x="1182" y="585"/>
                    </a:lnTo>
                    <a:lnTo>
                      <a:pt x="1212" y="569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9"/>
                    </a:lnTo>
                    <a:lnTo>
                      <a:pt x="568" y="169"/>
                    </a:lnTo>
                    <a:lnTo>
                      <a:pt x="583" y="216"/>
                    </a:lnTo>
                    <a:lnTo>
                      <a:pt x="583" y="277"/>
                    </a:lnTo>
                    <a:lnTo>
                      <a:pt x="645" y="262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3" y="246"/>
                    </a:lnTo>
                    <a:lnTo>
                      <a:pt x="829" y="246"/>
                    </a:lnTo>
                    <a:lnTo>
                      <a:pt x="844" y="262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8"/>
                    </a:lnTo>
                    <a:lnTo>
                      <a:pt x="706" y="308"/>
                    </a:lnTo>
                    <a:lnTo>
                      <a:pt x="583" y="339"/>
                    </a:lnTo>
                    <a:lnTo>
                      <a:pt x="598" y="385"/>
                    </a:lnTo>
                    <a:lnTo>
                      <a:pt x="598" y="477"/>
                    </a:lnTo>
                    <a:lnTo>
                      <a:pt x="645" y="462"/>
                    </a:lnTo>
                    <a:lnTo>
                      <a:pt x="706" y="462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5" y="400"/>
                    </a:lnTo>
                    <a:lnTo>
                      <a:pt x="936" y="185"/>
                    </a:lnTo>
                    <a:lnTo>
                      <a:pt x="951" y="123"/>
                    </a:lnTo>
                    <a:lnTo>
                      <a:pt x="951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4" y="31"/>
                    </a:lnTo>
                    <a:lnTo>
                      <a:pt x="1074" y="62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9"/>
                    </a:lnTo>
                    <a:lnTo>
                      <a:pt x="1044" y="231"/>
                    </a:lnTo>
                    <a:lnTo>
                      <a:pt x="967" y="539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59" y="508"/>
                    </a:lnTo>
                    <a:lnTo>
                      <a:pt x="767" y="508"/>
                    </a:lnTo>
                    <a:lnTo>
                      <a:pt x="645" y="539"/>
                    </a:lnTo>
                    <a:lnTo>
                      <a:pt x="629" y="539"/>
                    </a:lnTo>
                    <a:lnTo>
                      <a:pt x="629" y="569"/>
                    </a:lnTo>
                    <a:lnTo>
                      <a:pt x="614" y="585"/>
                    </a:lnTo>
                    <a:lnTo>
                      <a:pt x="614" y="569"/>
                    </a:lnTo>
                    <a:lnTo>
                      <a:pt x="598" y="569"/>
                    </a:lnTo>
                    <a:lnTo>
                      <a:pt x="583" y="554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2"/>
                    </a:lnTo>
                    <a:lnTo>
                      <a:pt x="460" y="154"/>
                    </a:lnTo>
                    <a:lnTo>
                      <a:pt x="445" y="92"/>
                    </a:lnTo>
                    <a:lnTo>
                      <a:pt x="445" y="62"/>
                    </a:lnTo>
                    <a:lnTo>
                      <a:pt x="506" y="62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6" y="46"/>
                    </a:lnTo>
                    <a:lnTo>
                      <a:pt x="798" y="16"/>
                    </a:lnTo>
                    <a:lnTo>
                      <a:pt x="844" y="16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" name="Freeform 109"/>
              <p:cNvSpPr>
                <a:spLocks noEditPoints="1"/>
              </p:cNvSpPr>
              <p:nvPr/>
            </p:nvSpPr>
            <p:spPr bwMode="auto">
              <a:xfrm>
                <a:off x="19094" y="15714"/>
                <a:ext cx="1166" cy="1292"/>
              </a:xfrm>
              <a:custGeom>
                <a:avLst/>
                <a:gdLst/>
                <a:ahLst/>
                <a:cxnLst>
                  <a:cxn ang="0">
                    <a:pos x="261" y="507"/>
                  </a:cxn>
                  <a:cxn ang="0">
                    <a:pos x="307" y="507"/>
                  </a:cxn>
                  <a:cxn ang="0">
                    <a:pos x="307" y="569"/>
                  </a:cxn>
                  <a:cxn ang="0">
                    <a:pos x="844" y="569"/>
                  </a:cxn>
                  <a:cxn ang="0">
                    <a:pos x="844" y="507"/>
                  </a:cxn>
                  <a:cxn ang="0">
                    <a:pos x="890" y="507"/>
                  </a:cxn>
                  <a:cxn ang="0">
                    <a:pos x="890" y="769"/>
                  </a:cxn>
                  <a:cxn ang="0">
                    <a:pos x="844" y="769"/>
                  </a:cxn>
                  <a:cxn ang="0">
                    <a:pos x="844" y="707"/>
                  </a:cxn>
                  <a:cxn ang="0">
                    <a:pos x="307" y="707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7"/>
                  </a:cxn>
                  <a:cxn ang="0">
                    <a:pos x="583" y="30"/>
                  </a:cxn>
                  <a:cxn ang="0">
                    <a:pos x="491" y="46"/>
                  </a:cxn>
                  <a:cxn ang="0">
                    <a:pos x="399" y="92"/>
                  </a:cxn>
                  <a:cxn ang="0">
                    <a:pos x="307" y="169"/>
                  </a:cxn>
                  <a:cxn ang="0">
                    <a:pos x="245" y="276"/>
                  </a:cxn>
                  <a:cxn ang="0">
                    <a:pos x="184" y="446"/>
                  </a:cxn>
                  <a:cxn ang="0">
                    <a:pos x="168" y="646"/>
                  </a:cxn>
                  <a:cxn ang="0">
                    <a:pos x="184" y="846"/>
                  </a:cxn>
                  <a:cxn ang="0">
                    <a:pos x="245" y="1000"/>
                  </a:cxn>
                  <a:cxn ang="0">
                    <a:pos x="307" y="1107"/>
                  </a:cxn>
                  <a:cxn ang="0">
                    <a:pos x="399" y="1184"/>
                  </a:cxn>
                  <a:cxn ang="0">
                    <a:pos x="491" y="1230"/>
                  </a:cxn>
                  <a:cxn ang="0">
                    <a:pos x="583" y="1246"/>
                  </a:cxn>
                  <a:cxn ang="0">
                    <a:pos x="675" y="1230"/>
                  </a:cxn>
                  <a:cxn ang="0">
                    <a:pos x="767" y="1184"/>
                  </a:cxn>
                  <a:cxn ang="0">
                    <a:pos x="859" y="1107"/>
                  </a:cxn>
                  <a:cxn ang="0">
                    <a:pos x="920" y="1000"/>
                  </a:cxn>
                  <a:cxn ang="0">
                    <a:pos x="982" y="846"/>
                  </a:cxn>
                  <a:cxn ang="0">
                    <a:pos x="997" y="646"/>
                  </a:cxn>
                  <a:cxn ang="0">
                    <a:pos x="966" y="415"/>
                  </a:cxn>
                  <a:cxn ang="0">
                    <a:pos x="905" y="230"/>
                  </a:cxn>
                  <a:cxn ang="0">
                    <a:pos x="813" y="123"/>
                  </a:cxn>
                  <a:cxn ang="0">
                    <a:pos x="690" y="46"/>
                  </a:cxn>
                  <a:cxn ang="0">
                    <a:pos x="583" y="30"/>
                  </a:cxn>
                  <a:cxn ang="0">
                    <a:pos x="583" y="0"/>
                  </a:cxn>
                  <a:cxn ang="0">
                    <a:pos x="767" y="30"/>
                  </a:cxn>
                  <a:cxn ang="0">
                    <a:pos x="920" y="123"/>
                  </a:cxn>
                  <a:cxn ang="0">
                    <a:pos x="1059" y="261"/>
                  </a:cxn>
                  <a:cxn ang="0">
                    <a:pos x="1135" y="430"/>
                  </a:cxn>
                  <a:cxn ang="0">
                    <a:pos x="1166" y="646"/>
                  </a:cxn>
                  <a:cxn ang="0">
                    <a:pos x="1135" y="861"/>
                  </a:cxn>
                  <a:cxn ang="0">
                    <a:pos x="1059" y="1030"/>
                  </a:cxn>
                  <a:cxn ang="0">
                    <a:pos x="920" y="1169"/>
                  </a:cxn>
                  <a:cxn ang="0">
                    <a:pos x="767" y="1261"/>
                  </a:cxn>
                  <a:cxn ang="0">
                    <a:pos x="583" y="1292"/>
                  </a:cxn>
                  <a:cxn ang="0">
                    <a:pos x="399" y="1261"/>
                  </a:cxn>
                  <a:cxn ang="0">
                    <a:pos x="245" y="1169"/>
                  </a:cxn>
                  <a:cxn ang="0">
                    <a:pos x="122" y="1030"/>
                  </a:cxn>
                  <a:cxn ang="0">
                    <a:pos x="30" y="861"/>
                  </a:cxn>
                  <a:cxn ang="0">
                    <a:pos x="0" y="646"/>
                  </a:cxn>
                  <a:cxn ang="0">
                    <a:pos x="30" y="430"/>
                  </a:cxn>
                  <a:cxn ang="0">
                    <a:pos x="107" y="261"/>
                  </a:cxn>
                  <a:cxn ang="0">
                    <a:pos x="245" y="123"/>
                  </a:cxn>
                  <a:cxn ang="0">
                    <a:pos x="399" y="30"/>
                  </a:cxn>
                  <a:cxn ang="0">
                    <a:pos x="583" y="0"/>
                  </a:cxn>
                </a:cxnLst>
                <a:rect l="0" t="0" r="r" b="b"/>
                <a:pathLst>
                  <a:path w="1166" h="1292">
                    <a:moveTo>
                      <a:pt x="261" y="507"/>
                    </a:moveTo>
                    <a:lnTo>
                      <a:pt x="307" y="507"/>
                    </a:lnTo>
                    <a:lnTo>
                      <a:pt x="307" y="569"/>
                    </a:lnTo>
                    <a:lnTo>
                      <a:pt x="844" y="569"/>
                    </a:lnTo>
                    <a:lnTo>
                      <a:pt x="844" y="507"/>
                    </a:lnTo>
                    <a:lnTo>
                      <a:pt x="890" y="507"/>
                    </a:lnTo>
                    <a:lnTo>
                      <a:pt x="890" y="769"/>
                    </a:lnTo>
                    <a:lnTo>
                      <a:pt x="844" y="769"/>
                    </a:lnTo>
                    <a:lnTo>
                      <a:pt x="844" y="707"/>
                    </a:lnTo>
                    <a:lnTo>
                      <a:pt x="307" y="707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7"/>
                    </a:lnTo>
                    <a:close/>
                    <a:moveTo>
                      <a:pt x="583" y="30"/>
                    </a:moveTo>
                    <a:lnTo>
                      <a:pt x="491" y="46"/>
                    </a:lnTo>
                    <a:lnTo>
                      <a:pt x="399" y="92"/>
                    </a:lnTo>
                    <a:lnTo>
                      <a:pt x="307" y="169"/>
                    </a:lnTo>
                    <a:lnTo>
                      <a:pt x="245" y="276"/>
                    </a:lnTo>
                    <a:lnTo>
                      <a:pt x="184" y="446"/>
                    </a:lnTo>
                    <a:lnTo>
                      <a:pt x="168" y="646"/>
                    </a:lnTo>
                    <a:lnTo>
                      <a:pt x="184" y="846"/>
                    </a:lnTo>
                    <a:lnTo>
                      <a:pt x="245" y="1000"/>
                    </a:lnTo>
                    <a:lnTo>
                      <a:pt x="307" y="1107"/>
                    </a:lnTo>
                    <a:lnTo>
                      <a:pt x="399" y="1184"/>
                    </a:lnTo>
                    <a:lnTo>
                      <a:pt x="491" y="1230"/>
                    </a:lnTo>
                    <a:lnTo>
                      <a:pt x="583" y="1246"/>
                    </a:lnTo>
                    <a:lnTo>
                      <a:pt x="675" y="1230"/>
                    </a:lnTo>
                    <a:lnTo>
                      <a:pt x="767" y="1184"/>
                    </a:lnTo>
                    <a:lnTo>
                      <a:pt x="859" y="1107"/>
                    </a:lnTo>
                    <a:lnTo>
                      <a:pt x="920" y="1000"/>
                    </a:lnTo>
                    <a:lnTo>
                      <a:pt x="982" y="846"/>
                    </a:lnTo>
                    <a:lnTo>
                      <a:pt x="997" y="646"/>
                    </a:lnTo>
                    <a:lnTo>
                      <a:pt x="966" y="415"/>
                    </a:lnTo>
                    <a:lnTo>
                      <a:pt x="905" y="230"/>
                    </a:lnTo>
                    <a:lnTo>
                      <a:pt x="813" y="123"/>
                    </a:lnTo>
                    <a:lnTo>
                      <a:pt x="690" y="46"/>
                    </a:lnTo>
                    <a:lnTo>
                      <a:pt x="583" y="30"/>
                    </a:lnTo>
                    <a:close/>
                    <a:moveTo>
                      <a:pt x="583" y="0"/>
                    </a:moveTo>
                    <a:lnTo>
                      <a:pt x="767" y="30"/>
                    </a:lnTo>
                    <a:lnTo>
                      <a:pt x="920" y="123"/>
                    </a:lnTo>
                    <a:lnTo>
                      <a:pt x="1059" y="261"/>
                    </a:lnTo>
                    <a:lnTo>
                      <a:pt x="1135" y="430"/>
                    </a:lnTo>
                    <a:lnTo>
                      <a:pt x="1166" y="646"/>
                    </a:lnTo>
                    <a:lnTo>
                      <a:pt x="1135" y="861"/>
                    </a:lnTo>
                    <a:lnTo>
                      <a:pt x="1059" y="1030"/>
                    </a:lnTo>
                    <a:lnTo>
                      <a:pt x="920" y="1169"/>
                    </a:lnTo>
                    <a:lnTo>
                      <a:pt x="767" y="1261"/>
                    </a:lnTo>
                    <a:lnTo>
                      <a:pt x="583" y="1292"/>
                    </a:lnTo>
                    <a:lnTo>
                      <a:pt x="399" y="1261"/>
                    </a:lnTo>
                    <a:lnTo>
                      <a:pt x="245" y="1169"/>
                    </a:lnTo>
                    <a:lnTo>
                      <a:pt x="122" y="1030"/>
                    </a:lnTo>
                    <a:lnTo>
                      <a:pt x="30" y="861"/>
                    </a:lnTo>
                    <a:lnTo>
                      <a:pt x="0" y="646"/>
                    </a:lnTo>
                    <a:lnTo>
                      <a:pt x="30" y="430"/>
                    </a:lnTo>
                    <a:lnTo>
                      <a:pt x="107" y="261"/>
                    </a:lnTo>
                    <a:lnTo>
                      <a:pt x="245" y="123"/>
                    </a:lnTo>
                    <a:lnTo>
                      <a:pt x="399" y="30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" name="Freeform 110"/>
              <p:cNvSpPr>
                <a:spLocks/>
              </p:cNvSpPr>
              <p:nvPr/>
            </p:nvSpPr>
            <p:spPr bwMode="auto">
              <a:xfrm>
                <a:off x="20598" y="15621"/>
                <a:ext cx="414" cy="178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3" y="46"/>
                  </a:cxn>
                  <a:cxn ang="0">
                    <a:pos x="245" y="231"/>
                  </a:cxn>
                  <a:cxn ang="0">
                    <a:pos x="153" y="446"/>
                  </a:cxn>
                  <a:cxn ang="0">
                    <a:pos x="107" y="662"/>
                  </a:cxn>
                  <a:cxn ang="0">
                    <a:pos x="92" y="893"/>
                  </a:cxn>
                  <a:cxn ang="0">
                    <a:pos x="107" y="1108"/>
                  </a:cxn>
                  <a:cxn ang="0">
                    <a:pos x="153" y="1323"/>
                  </a:cxn>
                  <a:cxn ang="0">
                    <a:pos x="230" y="1539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5"/>
                  </a:cxn>
                  <a:cxn ang="0">
                    <a:pos x="399" y="1785"/>
                  </a:cxn>
                  <a:cxn ang="0">
                    <a:pos x="368" y="1769"/>
                  </a:cxn>
                  <a:cxn ang="0">
                    <a:pos x="291" y="1693"/>
                  </a:cxn>
                  <a:cxn ang="0">
                    <a:pos x="214" y="1585"/>
                  </a:cxn>
                  <a:cxn ang="0">
                    <a:pos x="122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3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7" y="354"/>
                  </a:cxn>
                  <a:cxn ang="0">
                    <a:pos x="184" y="200"/>
                  </a:cxn>
                  <a:cxn ang="0">
                    <a:pos x="276" y="93"/>
                  </a:cxn>
                  <a:cxn ang="0">
                    <a:pos x="353" y="16"/>
                  </a:cxn>
                  <a:cxn ang="0">
                    <a:pos x="383" y="0"/>
                  </a:cxn>
                </a:cxnLst>
                <a:rect l="0" t="0" r="r" b="b"/>
                <a:pathLst>
                  <a:path w="414" h="1785">
                    <a:moveTo>
                      <a:pt x="383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3" y="46"/>
                    </a:lnTo>
                    <a:lnTo>
                      <a:pt x="245" y="231"/>
                    </a:lnTo>
                    <a:lnTo>
                      <a:pt x="153" y="446"/>
                    </a:lnTo>
                    <a:lnTo>
                      <a:pt x="107" y="662"/>
                    </a:lnTo>
                    <a:lnTo>
                      <a:pt x="92" y="893"/>
                    </a:lnTo>
                    <a:lnTo>
                      <a:pt x="107" y="1108"/>
                    </a:lnTo>
                    <a:lnTo>
                      <a:pt x="153" y="1323"/>
                    </a:lnTo>
                    <a:lnTo>
                      <a:pt x="230" y="1539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5"/>
                    </a:lnTo>
                    <a:lnTo>
                      <a:pt x="399" y="1785"/>
                    </a:lnTo>
                    <a:lnTo>
                      <a:pt x="368" y="1769"/>
                    </a:lnTo>
                    <a:lnTo>
                      <a:pt x="291" y="1693"/>
                    </a:lnTo>
                    <a:lnTo>
                      <a:pt x="214" y="1585"/>
                    </a:lnTo>
                    <a:lnTo>
                      <a:pt x="122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3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7" y="354"/>
                    </a:lnTo>
                    <a:lnTo>
                      <a:pt x="184" y="200"/>
                    </a:lnTo>
                    <a:lnTo>
                      <a:pt x="276" y="93"/>
                    </a:lnTo>
                    <a:lnTo>
                      <a:pt x="353" y="16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" name="Freeform 111"/>
              <p:cNvSpPr>
                <a:spLocks/>
              </p:cNvSpPr>
              <p:nvPr/>
            </p:nvSpPr>
            <p:spPr bwMode="auto">
              <a:xfrm>
                <a:off x="21150" y="16160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1"/>
                  </a:cxn>
                  <a:cxn ang="0">
                    <a:pos x="353" y="154"/>
                  </a:cxn>
                  <a:cxn ang="0">
                    <a:pos x="491" y="30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4"/>
                  </a:cxn>
                  <a:cxn ang="0">
                    <a:pos x="783" y="369"/>
                  </a:cxn>
                  <a:cxn ang="0">
                    <a:pos x="721" y="569"/>
                  </a:cxn>
                  <a:cxn ang="0">
                    <a:pos x="691" y="723"/>
                  </a:cxn>
                  <a:cxn ang="0">
                    <a:pos x="737" y="754"/>
                  </a:cxn>
                  <a:cxn ang="0">
                    <a:pos x="829" y="707"/>
                  </a:cxn>
                  <a:cxn ang="0">
                    <a:pos x="906" y="615"/>
                  </a:cxn>
                  <a:cxn ang="0">
                    <a:pos x="936" y="523"/>
                  </a:cxn>
                  <a:cxn ang="0">
                    <a:pos x="967" y="507"/>
                  </a:cxn>
                  <a:cxn ang="0">
                    <a:pos x="952" y="554"/>
                  </a:cxn>
                  <a:cxn ang="0">
                    <a:pos x="890" y="707"/>
                  </a:cxn>
                  <a:cxn ang="0">
                    <a:pos x="737" y="800"/>
                  </a:cxn>
                  <a:cxn ang="0">
                    <a:pos x="614" y="723"/>
                  </a:cxn>
                  <a:cxn ang="0">
                    <a:pos x="599" y="615"/>
                  </a:cxn>
                  <a:cxn ang="0">
                    <a:pos x="645" y="507"/>
                  </a:cxn>
                  <a:cxn ang="0">
                    <a:pos x="721" y="169"/>
                  </a:cxn>
                  <a:cxn ang="0">
                    <a:pos x="706" y="92"/>
                  </a:cxn>
                  <a:cxn ang="0">
                    <a:pos x="675" y="46"/>
                  </a:cxn>
                  <a:cxn ang="0">
                    <a:pos x="522" y="77"/>
                  </a:cxn>
                  <a:cxn ang="0">
                    <a:pos x="368" y="200"/>
                  </a:cxn>
                  <a:cxn ang="0">
                    <a:pos x="338" y="277"/>
                  </a:cxn>
                  <a:cxn ang="0">
                    <a:pos x="322" y="354"/>
                  </a:cxn>
                  <a:cxn ang="0">
                    <a:pos x="307" y="430"/>
                  </a:cxn>
                  <a:cxn ang="0">
                    <a:pos x="246" y="630"/>
                  </a:cxn>
                  <a:cxn ang="0">
                    <a:pos x="230" y="692"/>
                  </a:cxn>
                  <a:cxn ang="0">
                    <a:pos x="215" y="769"/>
                  </a:cxn>
                  <a:cxn ang="0">
                    <a:pos x="169" y="815"/>
                  </a:cxn>
                  <a:cxn ang="0">
                    <a:pos x="108" y="784"/>
                  </a:cxn>
                  <a:cxn ang="0">
                    <a:pos x="123" y="723"/>
                  </a:cxn>
                  <a:cxn ang="0">
                    <a:pos x="200" y="261"/>
                  </a:cxn>
                  <a:cxn ang="0">
                    <a:pos x="230" y="77"/>
                  </a:cxn>
                  <a:cxn ang="0">
                    <a:pos x="184" y="30"/>
                  </a:cxn>
                  <a:cxn ang="0">
                    <a:pos x="138" y="46"/>
                  </a:cxn>
                  <a:cxn ang="0">
                    <a:pos x="92" y="123"/>
                  </a:cxn>
                  <a:cxn ang="0">
                    <a:pos x="46" y="246"/>
                  </a:cxn>
                  <a:cxn ang="0">
                    <a:pos x="31" y="292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108" y="3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0"/>
                    </a:lnTo>
                    <a:lnTo>
                      <a:pt x="307" y="61"/>
                    </a:lnTo>
                    <a:lnTo>
                      <a:pt x="338" y="107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0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4"/>
                    </a:lnTo>
                    <a:lnTo>
                      <a:pt x="813" y="277"/>
                    </a:lnTo>
                    <a:lnTo>
                      <a:pt x="783" y="369"/>
                    </a:lnTo>
                    <a:lnTo>
                      <a:pt x="752" y="477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8"/>
                    </a:lnTo>
                    <a:lnTo>
                      <a:pt x="829" y="707"/>
                    </a:lnTo>
                    <a:lnTo>
                      <a:pt x="875" y="661"/>
                    </a:lnTo>
                    <a:lnTo>
                      <a:pt x="906" y="615"/>
                    </a:lnTo>
                    <a:lnTo>
                      <a:pt x="921" y="538"/>
                    </a:lnTo>
                    <a:lnTo>
                      <a:pt x="936" y="523"/>
                    </a:lnTo>
                    <a:lnTo>
                      <a:pt x="936" y="507"/>
                    </a:lnTo>
                    <a:lnTo>
                      <a:pt x="967" y="507"/>
                    </a:lnTo>
                    <a:lnTo>
                      <a:pt x="967" y="523"/>
                    </a:lnTo>
                    <a:lnTo>
                      <a:pt x="952" y="554"/>
                    </a:lnTo>
                    <a:lnTo>
                      <a:pt x="936" y="630"/>
                    </a:lnTo>
                    <a:lnTo>
                      <a:pt x="890" y="707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4"/>
                    </a:lnTo>
                    <a:lnTo>
                      <a:pt x="614" y="723"/>
                    </a:lnTo>
                    <a:lnTo>
                      <a:pt x="599" y="661"/>
                    </a:lnTo>
                    <a:lnTo>
                      <a:pt x="599" y="615"/>
                    </a:lnTo>
                    <a:lnTo>
                      <a:pt x="614" y="584"/>
                    </a:lnTo>
                    <a:lnTo>
                      <a:pt x="645" y="507"/>
                    </a:lnTo>
                    <a:lnTo>
                      <a:pt x="706" y="261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23"/>
                    </a:lnTo>
                    <a:lnTo>
                      <a:pt x="368" y="200"/>
                    </a:lnTo>
                    <a:lnTo>
                      <a:pt x="338" y="261"/>
                    </a:lnTo>
                    <a:lnTo>
                      <a:pt x="338" y="277"/>
                    </a:lnTo>
                    <a:lnTo>
                      <a:pt x="322" y="307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0"/>
                    </a:lnTo>
                    <a:lnTo>
                      <a:pt x="292" y="477"/>
                    </a:lnTo>
                    <a:lnTo>
                      <a:pt x="246" y="630"/>
                    </a:lnTo>
                    <a:lnTo>
                      <a:pt x="230" y="661"/>
                    </a:lnTo>
                    <a:lnTo>
                      <a:pt x="230" y="692"/>
                    </a:lnTo>
                    <a:lnTo>
                      <a:pt x="215" y="738"/>
                    </a:lnTo>
                    <a:lnTo>
                      <a:pt x="215" y="769"/>
                    </a:lnTo>
                    <a:lnTo>
                      <a:pt x="200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8" y="784"/>
                    </a:lnTo>
                    <a:lnTo>
                      <a:pt x="108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200" y="261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0"/>
                    </a:lnTo>
                    <a:lnTo>
                      <a:pt x="169" y="30"/>
                    </a:lnTo>
                    <a:lnTo>
                      <a:pt x="138" y="46"/>
                    </a:lnTo>
                    <a:lnTo>
                      <a:pt x="108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0"/>
                    </a:lnTo>
                    <a:lnTo>
                      <a:pt x="15" y="200"/>
                    </a:lnTo>
                    <a:lnTo>
                      <a:pt x="46" y="107"/>
                    </a:lnTo>
                    <a:lnTo>
                      <a:pt x="77" y="46"/>
                    </a:lnTo>
                    <a:lnTo>
                      <a:pt x="108" y="3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" name="Freeform 112"/>
              <p:cNvSpPr>
                <a:spLocks/>
              </p:cNvSpPr>
              <p:nvPr/>
            </p:nvSpPr>
            <p:spPr bwMode="auto">
              <a:xfrm>
                <a:off x="22270" y="15621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6"/>
                  </a:cxn>
                  <a:cxn ang="0">
                    <a:pos x="139" y="93"/>
                  </a:cxn>
                  <a:cxn ang="0">
                    <a:pos x="215" y="200"/>
                  </a:cxn>
                  <a:cxn ang="0">
                    <a:pos x="307" y="339"/>
                  </a:cxn>
                  <a:cxn ang="0">
                    <a:pos x="384" y="539"/>
                  </a:cxn>
                  <a:cxn ang="0">
                    <a:pos x="415" y="739"/>
                  </a:cxn>
                  <a:cxn ang="0">
                    <a:pos x="430" y="893"/>
                  </a:cxn>
                  <a:cxn ang="0">
                    <a:pos x="399" y="893"/>
                  </a:cxn>
                  <a:cxn ang="0">
                    <a:pos x="399" y="1062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3"/>
                  </a:cxn>
                  <a:cxn ang="0">
                    <a:pos x="46" y="1769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69"/>
                  </a:cxn>
                  <a:cxn ang="0">
                    <a:pos x="31" y="1739"/>
                  </a:cxn>
                  <a:cxn ang="0">
                    <a:pos x="169" y="1554"/>
                  </a:cxn>
                  <a:cxn ang="0">
                    <a:pos x="261" y="1339"/>
                  </a:cxn>
                  <a:cxn ang="0">
                    <a:pos x="307" y="1123"/>
                  </a:cxn>
                  <a:cxn ang="0">
                    <a:pos x="323" y="893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6"/>
                  </a:cxn>
                  <a:cxn ang="0">
                    <a:pos x="46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6"/>
                    </a:lnTo>
                    <a:lnTo>
                      <a:pt x="139" y="93"/>
                    </a:lnTo>
                    <a:lnTo>
                      <a:pt x="215" y="200"/>
                    </a:lnTo>
                    <a:lnTo>
                      <a:pt x="307" y="339"/>
                    </a:lnTo>
                    <a:lnTo>
                      <a:pt x="384" y="539"/>
                    </a:lnTo>
                    <a:lnTo>
                      <a:pt x="415" y="739"/>
                    </a:lnTo>
                    <a:lnTo>
                      <a:pt x="430" y="893"/>
                    </a:lnTo>
                    <a:lnTo>
                      <a:pt x="399" y="893"/>
                    </a:lnTo>
                    <a:lnTo>
                      <a:pt x="399" y="1062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3"/>
                    </a:lnTo>
                    <a:lnTo>
                      <a:pt x="46" y="1769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69"/>
                    </a:lnTo>
                    <a:lnTo>
                      <a:pt x="31" y="1739"/>
                    </a:lnTo>
                    <a:lnTo>
                      <a:pt x="169" y="1554"/>
                    </a:lnTo>
                    <a:lnTo>
                      <a:pt x="261" y="1339"/>
                    </a:lnTo>
                    <a:lnTo>
                      <a:pt x="307" y="1123"/>
                    </a:lnTo>
                    <a:lnTo>
                      <a:pt x="323" y="893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6"/>
                    </a:lnTo>
                    <a:lnTo>
                      <a:pt x="46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" name="Freeform 113"/>
              <p:cNvSpPr>
                <a:spLocks/>
              </p:cNvSpPr>
              <p:nvPr/>
            </p:nvSpPr>
            <p:spPr bwMode="auto">
              <a:xfrm>
                <a:off x="23606" y="16052"/>
                <a:ext cx="307" cy="5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8" y="0"/>
                  </a:cxn>
                  <a:cxn ang="0">
                    <a:pos x="184" y="15"/>
                  </a:cxn>
                  <a:cxn ang="0">
                    <a:pos x="230" y="31"/>
                  </a:cxn>
                  <a:cxn ang="0">
                    <a:pos x="260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8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5"/>
                  </a:cxn>
                  <a:cxn ang="0">
                    <a:pos x="0" y="169"/>
                  </a:cxn>
                  <a:cxn ang="0">
                    <a:pos x="0" y="138"/>
                  </a:cxn>
                  <a:cxn ang="0">
                    <a:pos x="30" y="46"/>
                  </a:cxn>
                  <a:cxn ang="0">
                    <a:pos x="61" y="15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8">
                    <a:moveTo>
                      <a:pt x="107" y="0"/>
                    </a:moveTo>
                    <a:lnTo>
                      <a:pt x="168" y="0"/>
                    </a:lnTo>
                    <a:lnTo>
                      <a:pt x="184" y="15"/>
                    </a:lnTo>
                    <a:lnTo>
                      <a:pt x="230" y="31"/>
                    </a:lnTo>
                    <a:lnTo>
                      <a:pt x="260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8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5"/>
                    </a:lnTo>
                    <a:lnTo>
                      <a:pt x="0" y="169"/>
                    </a:lnTo>
                    <a:lnTo>
                      <a:pt x="0" y="138"/>
                    </a:lnTo>
                    <a:lnTo>
                      <a:pt x="30" y="46"/>
                    </a:lnTo>
                    <a:lnTo>
                      <a:pt x="61" y="15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" name="Freeform 114"/>
              <p:cNvSpPr>
                <a:spLocks/>
              </p:cNvSpPr>
              <p:nvPr/>
            </p:nvSpPr>
            <p:spPr bwMode="auto">
              <a:xfrm>
                <a:off x="3256" y="19744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108"/>
                  </a:cxn>
                  <a:cxn ang="0">
                    <a:pos x="660" y="216"/>
                  </a:cxn>
                  <a:cxn ang="0">
                    <a:pos x="690" y="339"/>
                  </a:cxn>
                  <a:cxn ang="0">
                    <a:pos x="660" y="477"/>
                  </a:cxn>
                  <a:cxn ang="0">
                    <a:pos x="583" y="585"/>
                  </a:cxn>
                  <a:cxn ang="0">
                    <a:pos x="476" y="647"/>
                  </a:cxn>
                  <a:cxn ang="0">
                    <a:pos x="353" y="677"/>
                  </a:cxn>
                  <a:cxn ang="0">
                    <a:pos x="215" y="647"/>
                  </a:cxn>
                  <a:cxn ang="0">
                    <a:pos x="107" y="585"/>
                  </a:cxn>
                  <a:cxn ang="0">
                    <a:pos x="31" y="477"/>
                  </a:cxn>
                  <a:cxn ang="0">
                    <a:pos x="0" y="339"/>
                  </a:cxn>
                  <a:cxn ang="0">
                    <a:pos x="31" y="216"/>
                  </a:cxn>
                  <a:cxn ang="0">
                    <a:pos x="107" y="108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108"/>
                    </a:lnTo>
                    <a:lnTo>
                      <a:pt x="660" y="216"/>
                    </a:lnTo>
                    <a:lnTo>
                      <a:pt x="690" y="339"/>
                    </a:lnTo>
                    <a:lnTo>
                      <a:pt x="660" y="477"/>
                    </a:lnTo>
                    <a:lnTo>
                      <a:pt x="583" y="585"/>
                    </a:lnTo>
                    <a:lnTo>
                      <a:pt x="476" y="647"/>
                    </a:lnTo>
                    <a:lnTo>
                      <a:pt x="353" y="677"/>
                    </a:lnTo>
                    <a:lnTo>
                      <a:pt x="215" y="647"/>
                    </a:lnTo>
                    <a:lnTo>
                      <a:pt x="107" y="585"/>
                    </a:lnTo>
                    <a:lnTo>
                      <a:pt x="31" y="477"/>
                    </a:lnTo>
                    <a:lnTo>
                      <a:pt x="0" y="339"/>
                    </a:lnTo>
                    <a:lnTo>
                      <a:pt x="31" y="216"/>
                    </a:lnTo>
                    <a:lnTo>
                      <a:pt x="107" y="108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" name="Freeform 115"/>
              <p:cNvSpPr>
                <a:spLocks noEditPoints="1"/>
              </p:cNvSpPr>
              <p:nvPr/>
            </p:nvSpPr>
            <p:spPr bwMode="auto">
              <a:xfrm>
                <a:off x="5021" y="19052"/>
                <a:ext cx="1611" cy="1585"/>
              </a:xfrm>
              <a:custGeom>
                <a:avLst/>
                <a:gdLst/>
                <a:ahLst/>
                <a:cxnLst>
                  <a:cxn ang="0">
                    <a:pos x="890" y="262"/>
                  </a:cxn>
                  <a:cxn ang="0">
                    <a:pos x="905" y="446"/>
                  </a:cxn>
                  <a:cxn ang="0">
                    <a:pos x="951" y="908"/>
                  </a:cxn>
                  <a:cxn ang="0">
                    <a:pos x="1013" y="908"/>
                  </a:cxn>
                  <a:cxn ang="0">
                    <a:pos x="828" y="1292"/>
                  </a:cxn>
                  <a:cxn ang="0">
                    <a:pos x="583" y="1462"/>
                  </a:cxn>
                  <a:cxn ang="0">
                    <a:pos x="782" y="1215"/>
                  </a:cxn>
                  <a:cxn ang="0">
                    <a:pos x="644" y="1154"/>
                  </a:cxn>
                  <a:cxn ang="0">
                    <a:pos x="537" y="1046"/>
                  </a:cxn>
                  <a:cxn ang="0">
                    <a:pos x="752" y="831"/>
                  </a:cxn>
                  <a:cxn ang="0">
                    <a:pos x="614" y="831"/>
                  </a:cxn>
                  <a:cxn ang="0">
                    <a:pos x="690" y="785"/>
                  </a:cxn>
                  <a:cxn ang="0">
                    <a:pos x="828" y="615"/>
                  </a:cxn>
                  <a:cxn ang="0">
                    <a:pos x="598" y="615"/>
                  </a:cxn>
                  <a:cxn ang="0">
                    <a:pos x="752" y="569"/>
                  </a:cxn>
                  <a:cxn ang="0">
                    <a:pos x="752" y="277"/>
                  </a:cxn>
                  <a:cxn ang="0">
                    <a:pos x="399" y="15"/>
                  </a:cxn>
                  <a:cxn ang="0">
                    <a:pos x="506" y="108"/>
                  </a:cxn>
                  <a:cxn ang="0">
                    <a:pos x="460" y="446"/>
                  </a:cxn>
                  <a:cxn ang="0">
                    <a:pos x="598" y="462"/>
                  </a:cxn>
                  <a:cxn ang="0">
                    <a:pos x="522" y="508"/>
                  </a:cxn>
                  <a:cxn ang="0">
                    <a:pos x="537" y="723"/>
                  </a:cxn>
                  <a:cxn ang="0">
                    <a:pos x="537" y="769"/>
                  </a:cxn>
                  <a:cxn ang="0">
                    <a:pos x="475" y="1369"/>
                  </a:cxn>
                  <a:cxn ang="0">
                    <a:pos x="353" y="1400"/>
                  </a:cxn>
                  <a:cxn ang="0">
                    <a:pos x="322" y="1292"/>
                  </a:cxn>
                  <a:cxn ang="0">
                    <a:pos x="399" y="908"/>
                  </a:cxn>
                  <a:cxn ang="0">
                    <a:pos x="76" y="1169"/>
                  </a:cxn>
                  <a:cxn ang="0">
                    <a:pos x="15" y="1077"/>
                  </a:cxn>
                  <a:cxn ang="0">
                    <a:pos x="337" y="600"/>
                  </a:cxn>
                  <a:cxn ang="0">
                    <a:pos x="184" y="600"/>
                  </a:cxn>
                  <a:cxn ang="0">
                    <a:pos x="169" y="523"/>
                  </a:cxn>
                  <a:cxn ang="0">
                    <a:pos x="368" y="123"/>
                  </a:cxn>
                  <a:cxn ang="0">
                    <a:pos x="1074" y="0"/>
                  </a:cxn>
                  <a:cxn ang="0">
                    <a:pos x="1227" y="77"/>
                  </a:cxn>
                  <a:cxn ang="0">
                    <a:pos x="1227" y="185"/>
                  </a:cxn>
                  <a:cxn ang="0">
                    <a:pos x="1381" y="385"/>
                  </a:cxn>
                  <a:cxn ang="0">
                    <a:pos x="1519" y="446"/>
                  </a:cxn>
                  <a:cxn ang="0">
                    <a:pos x="1212" y="477"/>
                  </a:cxn>
                  <a:cxn ang="0">
                    <a:pos x="1442" y="662"/>
                  </a:cxn>
                  <a:cxn ang="0">
                    <a:pos x="1473" y="723"/>
                  </a:cxn>
                  <a:cxn ang="0">
                    <a:pos x="1212" y="969"/>
                  </a:cxn>
                  <a:cxn ang="0">
                    <a:pos x="1550" y="908"/>
                  </a:cxn>
                  <a:cxn ang="0">
                    <a:pos x="1534" y="1000"/>
                  </a:cxn>
                  <a:cxn ang="0">
                    <a:pos x="1212" y="1477"/>
                  </a:cxn>
                  <a:cxn ang="0">
                    <a:pos x="1151" y="1585"/>
                  </a:cxn>
                  <a:cxn ang="0">
                    <a:pos x="1089" y="1308"/>
                  </a:cxn>
                  <a:cxn ang="0">
                    <a:pos x="1120" y="338"/>
                  </a:cxn>
                  <a:cxn ang="0">
                    <a:pos x="1043" y="62"/>
                  </a:cxn>
                </a:cxnLst>
                <a:rect l="0" t="0" r="r" b="b"/>
                <a:pathLst>
                  <a:path w="1611" h="1585">
                    <a:moveTo>
                      <a:pt x="767" y="231"/>
                    </a:moveTo>
                    <a:lnTo>
                      <a:pt x="813" y="231"/>
                    </a:lnTo>
                    <a:lnTo>
                      <a:pt x="844" y="246"/>
                    </a:lnTo>
                    <a:lnTo>
                      <a:pt x="890" y="262"/>
                    </a:lnTo>
                    <a:lnTo>
                      <a:pt x="921" y="277"/>
                    </a:lnTo>
                    <a:lnTo>
                      <a:pt x="936" y="308"/>
                    </a:lnTo>
                    <a:lnTo>
                      <a:pt x="936" y="323"/>
                    </a:lnTo>
                    <a:lnTo>
                      <a:pt x="905" y="446"/>
                    </a:lnTo>
                    <a:lnTo>
                      <a:pt x="890" y="646"/>
                    </a:lnTo>
                    <a:lnTo>
                      <a:pt x="890" y="939"/>
                    </a:lnTo>
                    <a:lnTo>
                      <a:pt x="936" y="923"/>
                    </a:lnTo>
                    <a:lnTo>
                      <a:pt x="951" y="908"/>
                    </a:lnTo>
                    <a:lnTo>
                      <a:pt x="997" y="908"/>
                    </a:lnTo>
                    <a:lnTo>
                      <a:pt x="1028" y="892"/>
                    </a:lnTo>
                    <a:lnTo>
                      <a:pt x="1028" y="908"/>
                    </a:lnTo>
                    <a:lnTo>
                      <a:pt x="1013" y="908"/>
                    </a:lnTo>
                    <a:lnTo>
                      <a:pt x="967" y="954"/>
                    </a:lnTo>
                    <a:lnTo>
                      <a:pt x="921" y="985"/>
                    </a:lnTo>
                    <a:lnTo>
                      <a:pt x="890" y="1169"/>
                    </a:lnTo>
                    <a:lnTo>
                      <a:pt x="828" y="1292"/>
                    </a:lnTo>
                    <a:lnTo>
                      <a:pt x="767" y="1385"/>
                    </a:lnTo>
                    <a:lnTo>
                      <a:pt x="690" y="1431"/>
                    </a:lnTo>
                    <a:lnTo>
                      <a:pt x="644" y="1462"/>
                    </a:lnTo>
                    <a:lnTo>
                      <a:pt x="583" y="1462"/>
                    </a:lnTo>
                    <a:lnTo>
                      <a:pt x="598" y="1446"/>
                    </a:lnTo>
                    <a:lnTo>
                      <a:pt x="660" y="1400"/>
                    </a:lnTo>
                    <a:lnTo>
                      <a:pt x="721" y="1323"/>
                    </a:lnTo>
                    <a:lnTo>
                      <a:pt x="782" y="1215"/>
                    </a:lnTo>
                    <a:lnTo>
                      <a:pt x="828" y="1046"/>
                    </a:lnTo>
                    <a:lnTo>
                      <a:pt x="721" y="1108"/>
                    </a:lnTo>
                    <a:lnTo>
                      <a:pt x="675" y="1139"/>
                    </a:lnTo>
                    <a:lnTo>
                      <a:pt x="644" y="1154"/>
                    </a:lnTo>
                    <a:lnTo>
                      <a:pt x="614" y="1154"/>
                    </a:lnTo>
                    <a:lnTo>
                      <a:pt x="552" y="1108"/>
                    </a:lnTo>
                    <a:lnTo>
                      <a:pt x="537" y="1108"/>
                    </a:lnTo>
                    <a:lnTo>
                      <a:pt x="537" y="1046"/>
                    </a:lnTo>
                    <a:lnTo>
                      <a:pt x="552" y="1046"/>
                    </a:lnTo>
                    <a:lnTo>
                      <a:pt x="828" y="954"/>
                    </a:lnTo>
                    <a:lnTo>
                      <a:pt x="828" y="815"/>
                    </a:lnTo>
                    <a:lnTo>
                      <a:pt x="752" y="831"/>
                    </a:lnTo>
                    <a:lnTo>
                      <a:pt x="690" y="831"/>
                    </a:lnTo>
                    <a:lnTo>
                      <a:pt x="644" y="846"/>
                    </a:lnTo>
                    <a:lnTo>
                      <a:pt x="629" y="846"/>
                    </a:lnTo>
                    <a:lnTo>
                      <a:pt x="614" y="831"/>
                    </a:lnTo>
                    <a:lnTo>
                      <a:pt x="598" y="831"/>
                    </a:lnTo>
                    <a:lnTo>
                      <a:pt x="598" y="815"/>
                    </a:lnTo>
                    <a:lnTo>
                      <a:pt x="614" y="815"/>
                    </a:lnTo>
                    <a:lnTo>
                      <a:pt x="690" y="785"/>
                    </a:lnTo>
                    <a:lnTo>
                      <a:pt x="752" y="769"/>
                    </a:lnTo>
                    <a:lnTo>
                      <a:pt x="798" y="754"/>
                    </a:lnTo>
                    <a:lnTo>
                      <a:pt x="828" y="754"/>
                    </a:lnTo>
                    <a:lnTo>
                      <a:pt x="828" y="615"/>
                    </a:lnTo>
                    <a:lnTo>
                      <a:pt x="752" y="631"/>
                    </a:lnTo>
                    <a:lnTo>
                      <a:pt x="614" y="631"/>
                    </a:lnTo>
                    <a:lnTo>
                      <a:pt x="614" y="615"/>
                    </a:lnTo>
                    <a:lnTo>
                      <a:pt x="598" y="615"/>
                    </a:lnTo>
                    <a:lnTo>
                      <a:pt x="598" y="600"/>
                    </a:lnTo>
                    <a:lnTo>
                      <a:pt x="614" y="600"/>
                    </a:lnTo>
                    <a:lnTo>
                      <a:pt x="690" y="585"/>
                    </a:lnTo>
                    <a:lnTo>
                      <a:pt x="752" y="569"/>
                    </a:lnTo>
                    <a:lnTo>
                      <a:pt x="798" y="554"/>
                    </a:lnTo>
                    <a:lnTo>
                      <a:pt x="813" y="554"/>
                    </a:lnTo>
                    <a:lnTo>
                      <a:pt x="798" y="385"/>
                    </a:lnTo>
                    <a:lnTo>
                      <a:pt x="752" y="277"/>
                    </a:lnTo>
                    <a:lnTo>
                      <a:pt x="752" y="246"/>
                    </a:lnTo>
                    <a:lnTo>
                      <a:pt x="767" y="231"/>
                    </a:lnTo>
                    <a:close/>
                    <a:moveTo>
                      <a:pt x="337" y="15"/>
                    </a:moveTo>
                    <a:lnTo>
                      <a:pt x="399" y="15"/>
                    </a:lnTo>
                    <a:lnTo>
                      <a:pt x="429" y="31"/>
                    </a:lnTo>
                    <a:lnTo>
                      <a:pt x="460" y="62"/>
                    </a:lnTo>
                    <a:lnTo>
                      <a:pt x="491" y="77"/>
                    </a:lnTo>
                    <a:lnTo>
                      <a:pt x="506" y="108"/>
                    </a:lnTo>
                    <a:lnTo>
                      <a:pt x="506" y="123"/>
                    </a:lnTo>
                    <a:lnTo>
                      <a:pt x="491" y="169"/>
                    </a:lnTo>
                    <a:lnTo>
                      <a:pt x="475" y="277"/>
                    </a:lnTo>
                    <a:lnTo>
                      <a:pt x="460" y="446"/>
                    </a:lnTo>
                    <a:lnTo>
                      <a:pt x="506" y="431"/>
                    </a:lnTo>
                    <a:lnTo>
                      <a:pt x="552" y="431"/>
                    </a:lnTo>
                    <a:lnTo>
                      <a:pt x="583" y="446"/>
                    </a:lnTo>
                    <a:lnTo>
                      <a:pt x="598" y="462"/>
                    </a:lnTo>
                    <a:lnTo>
                      <a:pt x="598" y="477"/>
                    </a:lnTo>
                    <a:lnTo>
                      <a:pt x="583" y="492"/>
                    </a:lnTo>
                    <a:lnTo>
                      <a:pt x="552" y="508"/>
                    </a:lnTo>
                    <a:lnTo>
                      <a:pt x="522" y="508"/>
                    </a:lnTo>
                    <a:lnTo>
                      <a:pt x="460" y="539"/>
                    </a:lnTo>
                    <a:lnTo>
                      <a:pt x="460" y="769"/>
                    </a:lnTo>
                    <a:lnTo>
                      <a:pt x="506" y="739"/>
                    </a:lnTo>
                    <a:lnTo>
                      <a:pt x="537" y="723"/>
                    </a:lnTo>
                    <a:lnTo>
                      <a:pt x="552" y="708"/>
                    </a:lnTo>
                    <a:lnTo>
                      <a:pt x="583" y="708"/>
                    </a:lnTo>
                    <a:lnTo>
                      <a:pt x="583" y="723"/>
                    </a:lnTo>
                    <a:lnTo>
                      <a:pt x="537" y="769"/>
                    </a:lnTo>
                    <a:lnTo>
                      <a:pt x="506" y="785"/>
                    </a:lnTo>
                    <a:lnTo>
                      <a:pt x="475" y="815"/>
                    </a:lnTo>
                    <a:lnTo>
                      <a:pt x="491" y="1231"/>
                    </a:lnTo>
                    <a:lnTo>
                      <a:pt x="475" y="1369"/>
                    </a:lnTo>
                    <a:lnTo>
                      <a:pt x="460" y="1446"/>
                    </a:lnTo>
                    <a:lnTo>
                      <a:pt x="414" y="1492"/>
                    </a:lnTo>
                    <a:lnTo>
                      <a:pt x="399" y="1492"/>
                    </a:lnTo>
                    <a:lnTo>
                      <a:pt x="353" y="1400"/>
                    </a:lnTo>
                    <a:lnTo>
                      <a:pt x="322" y="1354"/>
                    </a:lnTo>
                    <a:lnTo>
                      <a:pt x="230" y="1262"/>
                    </a:lnTo>
                    <a:lnTo>
                      <a:pt x="261" y="1262"/>
                    </a:lnTo>
                    <a:lnTo>
                      <a:pt x="322" y="1292"/>
                    </a:lnTo>
                    <a:lnTo>
                      <a:pt x="383" y="1292"/>
                    </a:lnTo>
                    <a:lnTo>
                      <a:pt x="383" y="1277"/>
                    </a:lnTo>
                    <a:lnTo>
                      <a:pt x="399" y="1262"/>
                    </a:lnTo>
                    <a:lnTo>
                      <a:pt x="399" y="908"/>
                    </a:lnTo>
                    <a:lnTo>
                      <a:pt x="245" y="1031"/>
                    </a:lnTo>
                    <a:lnTo>
                      <a:pt x="138" y="1154"/>
                    </a:lnTo>
                    <a:lnTo>
                      <a:pt x="123" y="1169"/>
                    </a:lnTo>
                    <a:lnTo>
                      <a:pt x="76" y="1169"/>
                    </a:lnTo>
                    <a:lnTo>
                      <a:pt x="15" y="1139"/>
                    </a:lnTo>
                    <a:lnTo>
                      <a:pt x="0" y="1108"/>
                    </a:lnTo>
                    <a:lnTo>
                      <a:pt x="0" y="1092"/>
                    </a:lnTo>
                    <a:lnTo>
                      <a:pt x="15" y="1077"/>
                    </a:lnTo>
                    <a:lnTo>
                      <a:pt x="107" y="1031"/>
                    </a:lnTo>
                    <a:lnTo>
                      <a:pt x="399" y="846"/>
                    </a:lnTo>
                    <a:lnTo>
                      <a:pt x="399" y="585"/>
                    </a:lnTo>
                    <a:lnTo>
                      <a:pt x="337" y="600"/>
                    </a:lnTo>
                    <a:lnTo>
                      <a:pt x="276" y="631"/>
                    </a:lnTo>
                    <a:lnTo>
                      <a:pt x="230" y="631"/>
                    </a:lnTo>
                    <a:lnTo>
                      <a:pt x="215" y="600"/>
                    </a:lnTo>
                    <a:lnTo>
                      <a:pt x="184" y="600"/>
                    </a:lnTo>
                    <a:lnTo>
                      <a:pt x="138" y="585"/>
                    </a:lnTo>
                    <a:lnTo>
                      <a:pt x="107" y="554"/>
                    </a:lnTo>
                    <a:lnTo>
                      <a:pt x="123" y="539"/>
                    </a:lnTo>
                    <a:lnTo>
                      <a:pt x="169" y="523"/>
                    </a:lnTo>
                    <a:lnTo>
                      <a:pt x="245" y="508"/>
                    </a:lnTo>
                    <a:lnTo>
                      <a:pt x="383" y="477"/>
                    </a:lnTo>
                    <a:lnTo>
                      <a:pt x="383" y="169"/>
                    </a:lnTo>
                    <a:lnTo>
                      <a:pt x="368" y="123"/>
                    </a:lnTo>
                    <a:lnTo>
                      <a:pt x="368" y="92"/>
                    </a:lnTo>
                    <a:lnTo>
                      <a:pt x="337" y="62"/>
                    </a:lnTo>
                    <a:lnTo>
                      <a:pt x="337" y="15"/>
                    </a:lnTo>
                    <a:close/>
                    <a:moveTo>
                      <a:pt x="1074" y="0"/>
                    </a:moveTo>
                    <a:lnTo>
                      <a:pt x="1105" y="0"/>
                    </a:lnTo>
                    <a:lnTo>
                      <a:pt x="1166" y="31"/>
                    </a:lnTo>
                    <a:lnTo>
                      <a:pt x="1197" y="62"/>
                    </a:lnTo>
                    <a:lnTo>
                      <a:pt x="1227" y="77"/>
                    </a:lnTo>
                    <a:lnTo>
                      <a:pt x="1243" y="92"/>
                    </a:lnTo>
                    <a:lnTo>
                      <a:pt x="1258" y="92"/>
                    </a:lnTo>
                    <a:lnTo>
                      <a:pt x="1258" y="123"/>
                    </a:lnTo>
                    <a:lnTo>
                      <a:pt x="1227" y="185"/>
                    </a:lnTo>
                    <a:lnTo>
                      <a:pt x="1212" y="277"/>
                    </a:lnTo>
                    <a:lnTo>
                      <a:pt x="1212" y="431"/>
                    </a:lnTo>
                    <a:lnTo>
                      <a:pt x="1335" y="400"/>
                    </a:lnTo>
                    <a:lnTo>
                      <a:pt x="1381" y="385"/>
                    </a:lnTo>
                    <a:lnTo>
                      <a:pt x="1458" y="385"/>
                    </a:lnTo>
                    <a:lnTo>
                      <a:pt x="1488" y="400"/>
                    </a:lnTo>
                    <a:lnTo>
                      <a:pt x="1519" y="431"/>
                    </a:lnTo>
                    <a:lnTo>
                      <a:pt x="1519" y="446"/>
                    </a:lnTo>
                    <a:lnTo>
                      <a:pt x="1488" y="446"/>
                    </a:lnTo>
                    <a:lnTo>
                      <a:pt x="1335" y="462"/>
                    </a:lnTo>
                    <a:lnTo>
                      <a:pt x="1243" y="477"/>
                    </a:lnTo>
                    <a:lnTo>
                      <a:pt x="1212" y="477"/>
                    </a:lnTo>
                    <a:lnTo>
                      <a:pt x="1212" y="708"/>
                    </a:lnTo>
                    <a:lnTo>
                      <a:pt x="1335" y="677"/>
                    </a:lnTo>
                    <a:lnTo>
                      <a:pt x="1381" y="662"/>
                    </a:lnTo>
                    <a:lnTo>
                      <a:pt x="1442" y="662"/>
                    </a:lnTo>
                    <a:lnTo>
                      <a:pt x="1473" y="677"/>
                    </a:lnTo>
                    <a:lnTo>
                      <a:pt x="1504" y="708"/>
                    </a:lnTo>
                    <a:lnTo>
                      <a:pt x="1504" y="723"/>
                    </a:lnTo>
                    <a:lnTo>
                      <a:pt x="1473" y="723"/>
                    </a:lnTo>
                    <a:lnTo>
                      <a:pt x="1381" y="739"/>
                    </a:lnTo>
                    <a:lnTo>
                      <a:pt x="1227" y="754"/>
                    </a:lnTo>
                    <a:lnTo>
                      <a:pt x="1212" y="754"/>
                    </a:lnTo>
                    <a:lnTo>
                      <a:pt x="1212" y="969"/>
                    </a:lnTo>
                    <a:lnTo>
                      <a:pt x="1335" y="939"/>
                    </a:lnTo>
                    <a:lnTo>
                      <a:pt x="1442" y="923"/>
                    </a:lnTo>
                    <a:lnTo>
                      <a:pt x="1504" y="908"/>
                    </a:lnTo>
                    <a:lnTo>
                      <a:pt x="1550" y="908"/>
                    </a:lnTo>
                    <a:lnTo>
                      <a:pt x="1611" y="969"/>
                    </a:lnTo>
                    <a:lnTo>
                      <a:pt x="1611" y="985"/>
                    </a:lnTo>
                    <a:lnTo>
                      <a:pt x="1596" y="985"/>
                    </a:lnTo>
                    <a:lnTo>
                      <a:pt x="1534" y="1000"/>
                    </a:lnTo>
                    <a:lnTo>
                      <a:pt x="1427" y="1000"/>
                    </a:lnTo>
                    <a:lnTo>
                      <a:pt x="1258" y="1015"/>
                    </a:lnTo>
                    <a:lnTo>
                      <a:pt x="1212" y="1015"/>
                    </a:lnTo>
                    <a:lnTo>
                      <a:pt x="1212" y="1477"/>
                    </a:lnTo>
                    <a:lnTo>
                      <a:pt x="1181" y="1539"/>
                    </a:lnTo>
                    <a:lnTo>
                      <a:pt x="1166" y="1554"/>
                    </a:lnTo>
                    <a:lnTo>
                      <a:pt x="1151" y="1554"/>
                    </a:lnTo>
                    <a:lnTo>
                      <a:pt x="1151" y="1585"/>
                    </a:lnTo>
                    <a:lnTo>
                      <a:pt x="1120" y="1554"/>
                    </a:lnTo>
                    <a:lnTo>
                      <a:pt x="1074" y="1415"/>
                    </a:lnTo>
                    <a:lnTo>
                      <a:pt x="1074" y="1354"/>
                    </a:lnTo>
                    <a:lnTo>
                      <a:pt x="1089" y="1308"/>
                    </a:lnTo>
                    <a:lnTo>
                      <a:pt x="1089" y="1231"/>
                    </a:lnTo>
                    <a:lnTo>
                      <a:pt x="1105" y="1123"/>
                    </a:lnTo>
                    <a:lnTo>
                      <a:pt x="1120" y="954"/>
                    </a:lnTo>
                    <a:lnTo>
                      <a:pt x="1120" y="338"/>
                    </a:lnTo>
                    <a:lnTo>
                      <a:pt x="1105" y="231"/>
                    </a:lnTo>
                    <a:lnTo>
                      <a:pt x="1089" y="154"/>
                    </a:lnTo>
                    <a:lnTo>
                      <a:pt x="1074" y="108"/>
                    </a:lnTo>
                    <a:lnTo>
                      <a:pt x="1043" y="62"/>
                    </a:lnTo>
                    <a:lnTo>
                      <a:pt x="1043" y="31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" name="Freeform 116"/>
              <p:cNvSpPr>
                <a:spLocks noEditPoints="1"/>
              </p:cNvSpPr>
              <p:nvPr/>
            </p:nvSpPr>
            <p:spPr bwMode="auto">
              <a:xfrm>
                <a:off x="6786" y="18990"/>
                <a:ext cx="1550" cy="1662"/>
              </a:xfrm>
              <a:custGeom>
                <a:avLst/>
                <a:gdLst/>
                <a:ahLst/>
                <a:cxnLst>
                  <a:cxn ang="0">
                    <a:pos x="1427" y="785"/>
                  </a:cxn>
                  <a:cxn ang="0">
                    <a:pos x="1519" y="862"/>
                  </a:cxn>
                  <a:cxn ang="0">
                    <a:pos x="1534" y="924"/>
                  </a:cxn>
                  <a:cxn ang="0">
                    <a:pos x="1258" y="1062"/>
                  </a:cxn>
                  <a:cxn ang="0">
                    <a:pos x="1243" y="1031"/>
                  </a:cxn>
                  <a:cxn ang="0">
                    <a:pos x="1319" y="908"/>
                  </a:cxn>
                  <a:cxn ang="0">
                    <a:pos x="1135" y="893"/>
                  </a:cxn>
                  <a:cxn ang="0">
                    <a:pos x="966" y="954"/>
                  </a:cxn>
                  <a:cxn ang="0">
                    <a:pos x="1012" y="1031"/>
                  </a:cxn>
                  <a:cxn ang="0">
                    <a:pos x="982" y="1524"/>
                  </a:cxn>
                  <a:cxn ang="0">
                    <a:pos x="890" y="1662"/>
                  </a:cxn>
                  <a:cxn ang="0">
                    <a:pos x="660" y="1447"/>
                  </a:cxn>
                  <a:cxn ang="0">
                    <a:pos x="859" y="1493"/>
                  </a:cxn>
                  <a:cxn ang="0">
                    <a:pos x="890" y="1062"/>
                  </a:cxn>
                  <a:cxn ang="0">
                    <a:pos x="859" y="954"/>
                  </a:cxn>
                  <a:cxn ang="0">
                    <a:pos x="521" y="1016"/>
                  </a:cxn>
                  <a:cxn ang="0">
                    <a:pos x="445" y="954"/>
                  </a:cxn>
                  <a:cxn ang="0">
                    <a:pos x="798" y="877"/>
                  </a:cxn>
                  <a:cxn ang="0">
                    <a:pos x="1350" y="770"/>
                  </a:cxn>
                  <a:cxn ang="0">
                    <a:pos x="1151" y="431"/>
                  </a:cxn>
                  <a:cxn ang="0">
                    <a:pos x="1227" y="508"/>
                  </a:cxn>
                  <a:cxn ang="0">
                    <a:pos x="1227" y="554"/>
                  </a:cxn>
                  <a:cxn ang="0">
                    <a:pos x="982" y="693"/>
                  </a:cxn>
                  <a:cxn ang="0">
                    <a:pos x="1012" y="754"/>
                  </a:cxn>
                  <a:cxn ang="0">
                    <a:pos x="951" y="801"/>
                  </a:cxn>
                  <a:cxn ang="0">
                    <a:pos x="813" y="693"/>
                  </a:cxn>
                  <a:cxn ang="0">
                    <a:pos x="859" y="631"/>
                  </a:cxn>
                  <a:cxn ang="0">
                    <a:pos x="966" y="631"/>
                  </a:cxn>
                  <a:cxn ang="0">
                    <a:pos x="1059" y="508"/>
                  </a:cxn>
                  <a:cxn ang="0">
                    <a:pos x="936" y="508"/>
                  </a:cxn>
                  <a:cxn ang="0">
                    <a:pos x="660" y="585"/>
                  </a:cxn>
                  <a:cxn ang="0">
                    <a:pos x="613" y="585"/>
                  </a:cxn>
                  <a:cxn ang="0">
                    <a:pos x="583" y="508"/>
                  </a:cxn>
                  <a:cxn ang="0">
                    <a:pos x="920" y="462"/>
                  </a:cxn>
                  <a:cxn ang="0">
                    <a:pos x="1212" y="200"/>
                  </a:cxn>
                  <a:cxn ang="0">
                    <a:pos x="1319" y="247"/>
                  </a:cxn>
                  <a:cxn ang="0">
                    <a:pos x="966" y="324"/>
                  </a:cxn>
                  <a:cxn ang="0">
                    <a:pos x="521" y="370"/>
                  </a:cxn>
                  <a:cxn ang="0">
                    <a:pos x="491" y="493"/>
                  </a:cxn>
                  <a:cxn ang="0">
                    <a:pos x="322" y="1093"/>
                  </a:cxn>
                  <a:cxn ang="0">
                    <a:pos x="61" y="1462"/>
                  </a:cxn>
                  <a:cxn ang="0">
                    <a:pos x="0" y="1462"/>
                  </a:cxn>
                  <a:cxn ang="0">
                    <a:pos x="214" y="1124"/>
                  </a:cxn>
                  <a:cxn ang="0">
                    <a:pos x="383" y="508"/>
                  </a:cxn>
                  <a:cxn ang="0">
                    <a:pos x="353" y="293"/>
                  </a:cxn>
                  <a:cxn ang="0">
                    <a:pos x="414" y="247"/>
                  </a:cxn>
                  <a:cxn ang="0">
                    <a:pos x="491" y="308"/>
                  </a:cxn>
                  <a:cxn ang="0">
                    <a:pos x="1120" y="216"/>
                  </a:cxn>
                  <a:cxn ang="0">
                    <a:pos x="844" y="0"/>
                  </a:cxn>
                  <a:cxn ang="0">
                    <a:pos x="997" y="62"/>
                  </a:cxn>
                  <a:cxn ang="0">
                    <a:pos x="1012" y="185"/>
                  </a:cxn>
                  <a:cxn ang="0">
                    <a:pos x="951" y="200"/>
                  </a:cxn>
                  <a:cxn ang="0">
                    <a:pos x="798" y="31"/>
                  </a:cxn>
                </a:cxnLst>
                <a:rect l="0" t="0" r="r" b="b"/>
                <a:pathLst>
                  <a:path w="1550" h="1662">
                    <a:moveTo>
                      <a:pt x="1350" y="770"/>
                    </a:moveTo>
                    <a:lnTo>
                      <a:pt x="1381" y="770"/>
                    </a:lnTo>
                    <a:lnTo>
                      <a:pt x="1427" y="785"/>
                    </a:lnTo>
                    <a:lnTo>
                      <a:pt x="1458" y="816"/>
                    </a:lnTo>
                    <a:lnTo>
                      <a:pt x="1488" y="831"/>
                    </a:lnTo>
                    <a:lnTo>
                      <a:pt x="1519" y="862"/>
                    </a:lnTo>
                    <a:lnTo>
                      <a:pt x="1550" y="877"/>
                    </a:lnTo>
                    <a:lnTo>
                      <a:pt x="1550" y="908"/>
                    </a:lnTo>
                    <a:lnTo>
                      <a:pt x="1534" y="924"/>
                    </a:lnTo>
                    <a:lnTo>
                      <a:pt x="1504" y="924"/>
                    </a:lnTo>
                    <a:lnTo>
                      <a:pt x="1319" y="1016"/>
                    </a:lnTo>
                    <a:lnTo>
                      <a:pt x="1258" y="1062"/>
                    </a:lnTo>
                    <a:lnTo>
                      <a:pt x="1227" y="1077"/>
                    </a:lnTo>
                    <a:lnTo>
                      <a:pt x="1227" y="1047"/>
                    </a:lnTo>
                    <a:lnTo>
                      <a:pt x="1243" y="1031"/>
                    </a:lnTo>
                    <a:lnTo>
                      <a:pt x="1258" y="1001"/>
                    </a:lnTo>
                    <a:lnTo>
                      <a:pt x="1289" y="970"/>
                    </a:lnTo>
                    <a:lnTo>
                      <a:pt x="1319" y="908"/>
                    </a:lnTo>
                    <a:lnTo>
                      <a:pt x="1319" y="862"/>
                    </a:lnTo>
                    <a:lnTo>
                      <a:pt x="1227" y="862"/>
                    </a:lnTo>
                    <a:lnTo>
                      <a:pt x="1135" y="893"/>
                    </a:lnTo>
                    <a:lnTo>
                      <a:pt x="1012" y="908"/>
                    </a:lnTo>
                    <a:lnTo>
                      <a:pt x="936" y="924"/>
                    </a:lnTo>
                    <a:lnTo>
                      <a:pt x="966" y="954"/>
                    </a:lnTo>
                    <a:lnTo>
                      <a:pt x="997" y="970"/>
                    </a:lnTo>
                    <a:lnTo>
                      <a:pt x="1012" y="985"/>
                    </a:lnTo>
                    <a:lnTo>
                      <a:pt x="1012" y="1031"/>
                    </a:lnTo>
                    <a:lnTo>
                      <a:pt x="997" y="1062"/>
                    </a:lnTo>
                    <a:lnTo>
                      <a:pt x="997" y="1385"/>
                    </a:lnTo>
                    <a:lnTo>
                      <a:pt x="982" y="1524"/>
                    </a:lnTo>
                    <a:lnTo>
                      <a:pt x="936" y="1631"/>
                    </a:lnTo>
                    <a:lnTo>
                      <a:pt x="905" y="1662"/>
                    </a:lnTo>
                    <a:lnTo>
                      <a:pt x="890" y="1662"/>
                    </a:lnTo>
                    <a:lnTo>
                      <a:pt x="782" y="1554"/>
                    </a:lnTo>
                    <a:lnTo>
                      <a:pt x="721" y="1508"/>
                    </a:lnTo>
                    <a:lnTo>
                      <a:pt x="660" y="1447"/>
                    </a:lnTo>
                    <a:lnTo>
                      <a:pt x="721" y="1447"/>
                    </a:lnTo>
                    <a:lnTo>
                      <a:pt x="813" y="1493"/>
                    </a:lnTo>
                    <a:lnTo>
                      <a:pt x="859" y="1493"/>
                    </a:lnTo>
                    <a:lnTo>
                      <a:pt x="874" y="1462"/>
                    </a:lnTo>
                    <a:lnTo>
                      <a:pt x="890" y="1385"/>
                    </a:lnTo>
                    <a:lnTo>
                      <a:pt x="890" y="1062"/>
                    </a:lnTo>
                    <a:lnTo>
                      <a:pt x="874" y="1047"/>
                    </a:lnTo>
                    <a:lnTo>
                      <a:pt x="874" y="1001"/>
                    </a:lnTo>
                    <a:lnTo>
                      <a:pt x="859" y="954"/>
                    </a:lnTo>
                    <a:lnTo>
                      <a:pt x="690" y="985"/>
                    </a:lnTo>
                    <a:lnTo>
                      <a:pt x="583" y="1001"/>
                    </a:lnTo>
                    <a:lnTo>
                      <a:pt x="521" y="1016"/>
                    </a:lnTo>
                    <a:lnTo>
                      <a:pt x="521" y="1001"/>
                    </a:lnTo>
                    <a:lnTo>
                      <a:pt x="491" y="1001"/>
                    </a:lnTo>
                    <a:lnTo>
                      <a:pt x="445" y="954"/>
                    </a:lnTo>
                    <a:lnTo>
                      <a:pt x="445" y="924"/>
                    </a:lnTo>
                    <a:lnTo>
                      <a:pt x="475" y="924"/>
                    </a:lnTo>
                    <a:lnTo>
                      <a:pt x="798" y="877"/>
                    </a:lnTo>
                    <a:lnTo>
                      <a:pt x="1181" y="801"/>
                    </a:lnTo>
                    <a:lnTo>
                      <a:pt x="1289" y="785"/>
                    </a:lnTo>
                    <a:lnTo>
                      <a:pt x="1350" y="770"/>
                    </a:lnTo>
                    <a:close/>
                    <a:moveTo>
                      <a:pt x="1089" y="416"/>
                    </a:moveTo>
                    <a:lnTo>
                      <a:pt x="1120" y="416"/>
                    </a:lnTo>
                    <a:lnTo>
                      <a:pt x="1151" y="431"/>
                    </a:lnTo>
                    <a:lnTo>
                      <a:pt x="1181" y="462"/>
                    </a:lnTo>
                    <a:lnTo>
                      <a:pt x="1212" y="477"/>
                    </a:lnTo>
                    <a:lnTo>
                      <a:pt x="1227" y="508"/>
                    </a:lnTo>
                    <a:lnTo>
                      <a:pt x="1243" y="524"/>
                    </a:lnTo>
                    <a:lnTo>
                      <a:pt x="1243" y="539"/>
                    </a:lnTo>
                    <a:lnTo>
                      <a:pt x="1227" y="554"/>
                    </a:lnTo>
                    <a:lnTo>
                      <a:pt x="1181" y="570"/>
                    </a:lnTo>
                    <a:lnTo>
                      <a:pt x="1105" y="616"/>
                    </a:lnTo>
                    <a:lnTo>
                      <a:pt x="982" y="693"/>
                    </a:lnTo>
                    <a:lnTo>
                      <a:pt x="997" y="708"/>
                    </a:lnTo>
                    <a:lnTo>
                      <a:pt x="997" y="739"/>
                    </a:lnTo>
                    <a:lnTo>
                      <a:pt x="1012" y="754"/>
                    </a:lnTo>
                    <a:lnTo>
                      <a:pt x="1012" y="785"/>
                    </a:lnTo>
                    <a:lnTo>
                      <a:pt x="997" y="801"/>
                    </a:lnTo>
                    <a:lnTo>
                      <a:pt x="951" y="801"/>
                    </a:lnTo>
                    <a:lnTo>
                      <a:pt x="936" y="785"/>
                    </a:lnTo>
                    <a:lnTo>
                      <a:pt x="844" y="708"/>
                    </a:lnTo>
                    <a:lnTo>
                      <a:pt x="813" y="693"/>
                    </a:lnTo>
                    <a:lnTo>
                      <a:pt x="798" y="677"/>
                    </a:lnTo>
                    <a:lnTo>
                      <a:pt x="798" y="631"/>
                    </a:lnTo>
                    <a:lnTo>
                      <a:pt x="859" y="631"/>
                    </a:lnTo>
                    <a:lnTo>
                      <a:pt x="905" y="647"/>
                    </a:lnTo>
                    <a:lnTo>
                      <a:pt x="936" y="662"/>
                    </a:lnTo>
                    <a:lnTo>
                      <a:pt x="966" y="631"/>
                    </a:lnTo>
                    <a:lnTo>
                      <a:pt x="997" y="585"/>
                    </a:lnTo>
                    <a:lnTo>
                      <a:pt x="1059" y="524"/>
                    </a:lnTo>
                    <a:lnTo>
                      <a:pt x="1059" y="508"/>
                    </a:lnTo>
                    <a:lnTo>
                      <a:pt x="1043" y="493"/>
                    </a:lnTo>
                    <a:lnTo>
                      <a:pt x="1028" y="493"/>
                    </a:lnTo>
                    <a:lnTo>
                      <a:pt x="936" y="508"/>
                    </a:lnTo>
                    <a:lnTo>
                      <a:pt x="813" y="539"/>
                    </a:lnTo>
                    <a:lnTo>
                      <a:pt x="721" y="570"/>
                    </a:lnTo>
                    <a:lnTo>
                      <a:pt x="660" y="585"/>
                    </a:lnTo>
                    <a:lnTo>
                      <a:pt x="675" y="601"/>
                    </a:lnTo>
                    <a:lnTo>
                      <a:pt x="644" y="601"/>
                    </a:lnTo>
                    <a:lnTo>
                      <a:pt x="613" y="585"/>
                    </a:lnTo>
                    <a:lnTo>
                      <a:pt x="598" y="554"/>
                    </a:lnTo>
                    <a:lnTo>
                      <a:pt x="583" y="539"/>
                    </a:lnTo>
                    <a:lnTo>
                      <a:pt x="583" y="508"/>
                    </a:lnTo>
                    <a:lnTo>
                      <a:pt x="690" y="508"/>
                    </a:lnTo>
                    <a:lnTo>
                      <a:pt x="798" y="493"/>
                    </a:lnTo>
                    <a:lnTo>
                      <a:pt x="920" y="462"/>
                    </a:lnTo>
                    <a:lnTo>
                      <a:pt x="1028" y="431"/>
                    </a:lnTo>
                    <a:lnTo>
                      <a:pt x="1089" y="416"/>
                    </a:lnTo>
                    <a:close/>
                    <a:moveTo>
                      <a:pt x="1212" y="200"/>
                    </a:moveTo>
                    <a:lnTo>
                      <a:pt x="1258" y="200"/>
                    </a:lnTo>
                    <a:lnTo>
                      <a:pt x="1289" y="216"/>
                    </a:lnTo>
                    <a:lnTo>
                      <a:pt x="1319" y="247"/>
                    </a:lnTo>
                    <a:lnTo>
                      <a:pt x="1304" y="262"/>
                    </a:lnTo>
                    <a:lnTo>
                      <a:pt x="1120" y="308"/>
                    </a:lnTo>
                    <a:lnTo>
                      <a:pt x="966" y="324"/>
                    </a:lnTo>
                    <a:lnTo>
                      <a:pt x="813" y="354"/>
                    </a:lnTo>
                    <a:lnTo>
                      <a:pt x="675" y="370"/>
                    </a:lnTo>
                    <a:lnTo>
                      <a:pt x="521" y="370"/>
                    </a:lnTo>
                    <a:lnTo>
                      <a:pt x="506" y="385"/>
                    </a:lnTo>
                    <a:lnTo>
                      <a:pt x="491" y="431"/>
                    </a:lnTo>
                    <a:lnTo>
                      <a:pt x="491" y="493"/>
                    </a:lnTo>
                    <a:lnTo>
                      <a:pt x="475" y="570"/>
                    </a:lnTo>
                    <a:lnTo>
                      <a:pt x="414" y="862"/>
                    </a:lnTo>
                    <a:lnTo>
                      <a:pt x="322" y="1093"/>
                    </a:lnTo>
                    <a:lnTo>
                      <a:pt x="230" y="1277"/>
                    </a:lnTo>
                    <a:lnTo>
                      <a:pt x="138" y="1401"/>
                    </a:lnTo>
                    <a:lnTo>
                      <a:pt x="61" y="1462"/>
                    </a:lnTo>
                    <a:lnTo>
                      <a:pt x="15" y="1493"/>
                    </a:lnTo>
                    <a:lnTo>
                      <a:pt x="0" y="1493"/>
                    </a:lnTo>
                    <a:lnTo>
                      <a:pt x="0" y="1462"/>
                    </a:lnTo>
                    <a:lnTo>
                      <a:pt x="15" y="1447"/>
                    </a:lnTo>
                    <a:lnTo>
                      <a:pt x="122" y="1277"/>
                    </a:lnTo>
                    <a:lnTo>
                      <a:pt x="214" y="1124"/>
                    </a:lnTo>
                    <a:lnTo>
                      <a:pt x="291" y="954"/>
                    </a:lnTo>
                    <a:lnTo>
                      <a:pt x="337" y="754"/>
                    </a:lnTo>
                    <a:lnTo>
                      <a:pt x="383" y="508"/>
                    </a:lnTo>
                    <a:lnTo>
                      <a:pt x="383" y="370"/>
                    </a:lnTo>
                    <a:lnTo>
                      <a:pt x="368" y="324"/>
                    </a:lnTo>
                    <a:lnTo>
                      <a:pt x="353" y="293"/>
                    </a:lnTo>
                    <a:lnTo>
                      <a:pt x="353" y="277"/>
                    </a:lnTo>
                    <a:lnTo>
                      <a:pt x="368" y="247"/>
                    </a:lnTo>
                    <a:lnTo>
                      <a:pt x="414" y="247"/>
                    </a:lnTo>
                    <a:lnTo>
                      <a:pt x="445" y="277"/>
                    </a:lnTo>
                    <a:lnTo>
                      <a:pt x="475" y="293"/>
                    </a:lnTo>
                    <a:lnTo>
                      <a:pt x="491" y="308"/>
                    </a:lnTo>
                    <a:lnTo>
                      <a:pt x="782" y="277"/>
                    </a:lnTo>
                    <a:lnTo>
                      <a:pt x="982" y="247"/>
                    </a:lnTo>
                    <a:lnTo>
                      <a:pt x="1120" y="216"/>
                    </a:lnTo>
                    <a:lnTo>
                      <a:pt x="1212" y="200"/>
                    </a:lnTo>
                    <a:close/>
                    <a:moveTo>
                      <a:pt x="798" y="0"/>
                    </a:moveTo>
                    <a:lnTo>
                      <a:pt x="844" y="0"/>
                    </a:lnTo>
                    <a:lnTo>
                      <a:pt x="920" y="16"/>
                    </a:lnTo>
                    <a:lnTo>
                      <a:pt x="966" y="47"/>
                    </a:lnTo>
                    <a:lnTo>
                      <a:pt x="997" y="62"/>
                    </a:lnTo>
                    <a:lnTo>
                      <a:pt x="1028" y="93"/>
                    </a:lnTo>
                    <a:lnTo>
                      <a:pt x="1028" y="170"/>
                    </a:lnTo>
                    <a:lnTo>
                      <a:pt x="1012" y="185"/>
                    </a:lnTo>
                    <a:lnTo>
                      <a:pt x="997" y="185"/>
                    </a:lnTo>
                    <a:lnTo>
                      <a:pt x="982" y="200"/>
                    </a:lnTo>
                    <a:lnTo>
                      <a:pt x="951" y="200"/>
                    </a:lnTo>
                    <a:lnTo>
                      <a:pt x="936" y="185"/>
                    </a:lnTo>
                    <a:lnTo>
                      <a:pt x="859" y="93"/>
                    </a:lnTo>
                    <a:lnTo>
                      <a:pt x="798" y="31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" name="Freeform 117"/>
              <p:cNvSpPr>
                <a:spLocks noEditPoints="1"/>
              </p:cNvSpPr>
              <p:nvPr/>
            </p:nvSpPr>
            <p:spPr bwMode="auto">
              <a:xfrm>
                <a:off x="8781" y="19052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6" y="954"/>
                  </a:cxn>
                  <a:cxn ang="0">
                    <a:pos x="736" y="815"/>
                  </a:cxn>
                  <a:cxn ang="0">
                    <a:pos x="798" y="723"/>
                  </a:cxn>
                  <a:cxn ang="0">
                    <a:pos x="920" y="800"/>
                  </a:cxn>
                  <a:cxn ang="0">
                    <a:pos x="920" y="862"/>
                  </a:cxn>
                  <a:cxn ang="0">
                    <a:pos x="859" y="969"/>
                  </a:cxn>
                  <a:cxn ang="0">
                    <a:pos x="859" y="1092"/>
                  </a:cxn>
                  <a:cxn ang="0">
                    <a:pos x="491" y="1200"/>
                  </a:cxn>
                  <a:cxn ang="0">
                    <a:pos x="399" y="1154"/>
                  </a:cxn>
                  <a:cxn ang="0">
                    <a:pos x="337" y="862"/>
                  </a:cxn>
                  <a:cxn ang="0">
                    <a:pos x="383" y="785"/>
                  </a:cxn>
                  <a:cxn ang="0">
                    <a:pos x="736" y="723"/>
                  </a:cxn>
                  <a:cxn ang="0">
                    <a:pos x="215" y="215"/>
                  </a:cxn>
                  <a:cxn ang="0">
                    <a:pos x="245" y="354"/>
                  </a:cxn>
                  <a:cxn ang="0">
                    <a:pos x="368" y="385"/>
                  </a:cxn>
                  <a:cxn ang="0">
                    <a:pos x="199" y="431"/>
                  </a:cxn>
                  <a:cxn ang="0">
                    <a:pos x="383" y="554"/>
                  </a:cxn>
                  <a:cxn ang="0">
                    <a:pos x="414" y="215"/>
                  </a:cxn>
                  <a:cxn ang="0">
                    <a:pos x="61" y="138"/>
                  </a:cxn>
                  <a:cxn ang="0">
                    <a:pos x="153" y="185"/>
                  </a:cxn>
                  <a:cxn ang="0">
                    <a:pos x="353" y="154"/>
                  </a:cxn>
                  <a:cxn ang="0">
                    <a:pos x="506" y="200"/>
                  </a:cxn>
                  <a:cxn ang="0">
                    <a:pos x="475" y="323"/>
                  </a:cxn>
                  <a:cxn ang="0">
                    <a:pos x="368" y="662"/>
                  </a:cxn>
                  <a:cxn ang="0">
                    <a:pos x="138" y="646"/>
                  </a:cxn>
                  <a:cxn ang="0">
                    <a:pos x="61" y="1354"/>
                  </a:cxn>
                  <a:cxn ang="0">
                    <a:pos x="15" y="1185"/>
                  </a:cxn>
                  <a:cxn ang="0">
                    <a:pos x="107" y="569"/>
                  </a:cxn>
                  <a:cxn ang="0">
                    <a:pos x="30" y="154"/>
                  </a:cxn>
                  <a:cxn ang="0">
                    <a:pos x="1135" y="0"/>
                  </a:cxn>
                  <a:cxn ang="0">
                    <a:pos x="1243" y="123"/>
                  </a:cxn>
                  <a:cxn ang="0">
                    <a:pos x="1243" y="877"/>
                  </a:cxn>
                  <a:cxn ang="0">
                    <a:pos x="1243" y="1431"/>
                  </a:cxn>
                  <a:cxn ang="0">
                    <a:pos x="1043" y="1415"/>
                  </a:cxn>
                  <a:cxn ang="0">
                    <a:pos x="1028" y="1323"/>
                  </a:cxn>
                  <a:cxn ang="0">
                    <a:pos x="1151" y="492"/>
                  </a:cxn>
                  <a:cxn ang="0">
                    <a:pos x="1120" y="138"/>
                  </a:cxn>
                  <a:cxn ang="0">
                    <a:pos x="859" y="154"/>
                  </a:cxn>
                  <a:cxn ang="0">
                    <a:pos x="1013" y="246"/>
                  </a:cxn>
                  <a:cxn ang="0">
                    <a:pos x="1043" y="292"/>
                  </a:cxn>
                  <a:cxn ang="0">
                    <a:pos x="859" y="323"/>
                  </a:cxn>
                  <a:cxn ang="0">
                    <a:pos x="1028" y="462"/>
                  </a:cxn>
                  <a:cxn ang="0">
                    <a:pos x="1059" y="492"/>
                  </a:cxn>
                  <a:cxn ang="0">
                    <a:pos x="828" y="539"/>
                  </a:cxn>
                  <a:cxn ang="0">
                    <a:pos x="782" y="400"/>
                  </a:cxn>
                  <a:cxn ang="0">
                    <a:pos x="736" y="92"/>
                  </a:cxn>
                  <a:cxn ang="0">
                    <a:pos x="782" y="46"/>
                  </a:cxn>
                  <a:cxn ang="0">
                    <a:pos x="1013" y="31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5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6" y="954"/>
                    </a:lnTo>
                    <a:lnTo>
                      <a:pt x="736" y="908"/>
                    </a:lnTo>
                    <a:lnTo>
                      <a:pt x="752" y="862"/>
                    </a:lnTo>
                    <a:lnTo>
                      <a:pt x="752" y="831"/>
                    </a:lnTo>
                    <a:lnTo>
                      <a:pt x="736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6" y="723"/>
                    </a:moveTo>
                    <a:lnTo>
                      <a:pt x="798" y="723"/>
                    </a:lnTo>
                    <a:lnTo>
                      <a:pt x="844" y="739"/>
                    </a:lnTo>
                    <a:lnTo>
                      <a:pt x="874" y="769"/>
                    </a:lnTo>
                    <a:lnTo>
                      <a:pt x="905" y="785"/>
                    </a:lnTo>
                    <a:lnTo>
                      <a:pt x="920" y="800"/>
                    </a:lnTo>
                    <a:lnTo>
                      <a:pt x="920" y="815"/>
                    </a:lnTo>
                    <a:lnTo>
                      <a:pt x="936" y="815"/>
                    </a:lnTo>
                    <a:lnTo>
                      <a:pt x="936" y="846"/>
                    </a:lnTo>
                    <a:lnTo>
                      <a:pt x="920" y="862"/>
                    </a:lnTo>
                    <a:lnTo>
                      <a:pt x="920" y="877"/>
                    </a:lnTo>
                    <a:lnTo>
                      <a:pt x="890" y="892"/>
                    </a:lnTo>
                    <a:lnTo>
                      <a:pt x="874" y="923"/>
                    </a:lnTo>
                    <a:lnTo>
                      <a:pt x="859" y="969"/>
                    </a:lnTo>
                    <a:lnTo>
                      <a:pt x="828" y="1031"/>
                    </a:lnTo>
                    <a:lnTo>
                      <a:pt x="874" y="1077"/>
                    </a:lnTo>
                    <a:lnTo>
                      <a:pt x="874" y="1092"/>
                    </a:lnTo>
                    <a:lnTo>
                      <a:pt x="859" y="1092"/>
                    </a:lnTo>
                    <a:lnTo>
                      <a:pt x="660" y="1108"/>
                    </a:lnTo>
                    <a:lnTo>
                      <a:pt x="506" y="1123"/>
                    </a:lnTo>
                    <a:lnTo>
                      <a:pt x="491" y="1123"/>
                    </a:lnTo>
                    <a:lnTo>
                      <a:pt x="491" y="1200"/>
                    </a:lnTo>
                    <a:lnTo>
                      <a:pt x="475" y="1200"/>
                    </a:lnTo>
                    <a:lnTo>
                      <a:pt x="445" y="1185"/>
                    </a:lnTo>
                    <a:lnTo>
                      <a:pt x="429" y="1185"/>
                    </a:lnTo>
                    <a:lnTo>
                      <a:pt x="399" y="1154"/>
                    </a:lnTo>
                    <a:lnTo>
                      <a:pt x="383" y="1123"/>
                    </a:lnTo>
                    <a:lnTo>
                      <a:pt x="383" y="1077"/>
                    </a:lnTo>
                    <a:lnTo>
                      <a:pt x="353" y="939"/>
                    </a:lnTo>
                    <a:lnTo>
                      <a:pt x="337" y="862"/>
                    </a:lnTo>
                    <a:lnTo>
                      <a:pt x="307" y="815"/>
                    </a:lnTo>
                    <a:lnTo>
                      <a:pt x="307" y="769"/>
                    </a:lnTo>
                    <a:lnTo>
                      <a:pt x="353" y="769"/>
                    </a:lnTo>
                    <a:lnTo>
                      <a:pt x="383" y="785"/>
                    </a:lnTo>
                    <a:lnTo>
                      <a:pt x="399" y="785"/>
                    </a:lnTo>
                    <a:lnTo>
                      <a:pt x="429" y="800"/>
                    </a:lnTo>
                    <a:lnTo>
                      <a:pt x="598" y="769"/>
                    </a:lnTo>
                    <a:lnTo>
                      <a:pt x="736" y="723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5"/>
                    </a:lnTo>
                    <a:lnTo>
                      <a:pt x="215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5"/>
                    </a:lnTo>
                    <a:lnTo>
                      <a:pt x="261" y="415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1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5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38"/>
                    </a:moveTo>
                    <a:lnTo>
                      <a:pt x="76" y="138"/>
                    </a:lnTo>
                    <a:lnTo>
                      <a:pt x="107" y="154"/>
                    </a:lnTo>
                    <a:lnTo>
                      <a:pt x="122" y="169"/>
                    </a:lnTo>
                    <a:lnTo>
                      <a:pt x="153" y="185"/>
                    </a:lnTo>
                    <a:lnTo>
                      <a:pt x="168" y="200"/>
                    </a:lnTo>
                    <a:lnTo>
                      <a:pt x="245" y="185"/>
                    </a:lnTo>
                    <a:lnTo>
                      <a:pt x="337" y="154"/>
                    </a:lnTo>
                    <a:lnTo>
                      <a:pt x="353" y="154"/>
                    </a:lnTo>
                    <a:lnTo>
                      <a:pt x="368" y="138"/>
                    </a:lnTo>
                    <a:lnTo>
                      <a:pt x="429" y="138"/>
                    </a:lnTo>
                    <a:lnTo>
                      <a:pt x="491" y="169"/>
                    </a:lnTo>
                    <a:lnTo>
                      <a:pt x="506" y="200"/>
                    </a:lnTo>
                    <a:lnTo>
                      <a:pt x="521" y="215"/>
                    </a:lnTo>
                    <a:lnTo>
                      <a:pt x="521" y="231"/>
                    </a:lnTo>
                    <a:lnTo>
                      <a:pt x="506" y="246"/>
                    </a:lnTo>
                    <a:lnTo>
                      <a:pt x="475" y="323"/>
                    </a:lnTo>
                    <a:lnTo>
                      <a:pt x="445" y="539"/>
                    </a:lnTo>
                    <a:lnTo>
                      <a:pt x="429" y="631"/>
                    </a:lnTo>
                    <a:lnTo>
                      <a:pt x="383" y="662"/>
                    </a:lnTo>
                    <a:lnTo>
                      <a:pt x="368" y="662"/>
                    </a:lnTo>
                    <a:lnTo>
                      <a:pt x="337" y="631"/>
                    </a:lnTo>
                    <a:lnTo>
                      <a:pt x="291" y="631"/>
                    </a:lnTo>
                    <a:lnTo>
                      <a:pt x="245" y="646"/>
                    </a:lnTo>
                    <a:lnTo>
                      <a:pt x="138" y="646"/>
                    </a:lnTo>
                    <a:lnTo>
                      <a:pt x="138" y="1108"/>
                    </a:lnTo>
                    <a:lnTo>
                      <a:pt x="107" y="1262"/>
                    </a:lnTo>
                    <a:lnTo>
                      <a:pt x="76" y="1339"/>
                    </a:lnTo>
                    <a:lnTo>
                      <a:pt x="61" y="1354"/>
                    </a:lnTo>
                    <a:lnTo>
                      <a:pt x="30" y="1323"/>
                    </a:lnTo>
                    <a:lnTo>
                      <a:pt x="15" y="1277"/>
                    </a:lnTo>
                    <a:lnTo>
                      <a:pt x="0" y="1246"/>
                    </a:lnTo>
                    <a:lnTo>
                      <a:pt x="15" y="1185"/>
                    </a:lnTo>
                    <a:lnTo>
                      <a:pt x="30" y="1046"/>
                    </a:lnTo>
                    <a:lnTo>
                      <a:pt x="61" y="831"/>
                    </a:lnTo>
                    <a:lnTo>
                      <a:pt x="76" y="569"/>
                    </a:lnTo>
                    <a:lnTo>
                      <a:pt x="107" y="569"/>
                    </a:lnTo>
                    <a:lnTo>
                      <a:pt x="92" y="354"/>
                    </a:lnTo>
                    <a:lnTo>
                      <a:pt x="46" y="185"/>
                    </a:lnTo>
                    <a:lnTo>
                      <a:pt x="30" y="169"/>
                    </a:lnTo>
                    <a:lnTo>
                      <a:pt x="30" y="154"/>
                    </a:lnTo>
                    <a:lnTo>
                      <a:pt x="46" y="154"/>
                    </a:lnTo>
                    <a:lnTo>
                      <a:pt x="61" y="138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2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5"/>
                    </a:lnTo>
                    <a:lnTo>
                      <a:pt x="1013" y="1369"/>
                    </a:lnTo>
                    <a:lnTo>
                      <a:pt x="951" y="1308"/>
                    </a:lnTo>
                    <a:lnTo>
                      <a:pt x="997" y="1308"/>
                    </a:lnTo>
                    <a:lnTo>
                      <a:pt x="1028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135" y="477"/>
                    </a:lnTo>
                    <a:lnTo>
                      <a:pt x="1135" y="200"/>
                    </a:lnTo>
                    <a:lnTo>
                      <a:pt x="1120" y="154"/>
                    </a:lnTo>
                    <a:lnTo>
                      <a:pt x="1120" y="138"/>
                    </a:lnTo>
                    <a:lnTo>
                      <a:pt x="1105" y="108"/>
                    </a:lnTo>
                    <a:lnTo>
                      <a:pt x="1028" y="108"/>
                    </a:lnTo>
                    <a:lnTo>
                      <a:pt x="982" y="123"/>
                    </a:lnTo>
                    <a:lnTo>
                      <a:pt x="859" y="154"/>
                    </a:lnTo>
                    <a:lnTo>
                      <a:pt x="859" y="277"/>
                    </a:lnTo>
                    <a:lnTo>
                      <a:pt x="890" y="262"/>
                    </a:lnTo>
                    <a:lnTo>
                      <a:pt x="936" y="246"/>
                    </a:lnTo>
                    <a:lnTo>
                      <a:pt x="1013" y="246"/>
                    </a:lnTo>
                    <a:lnTo>
                      <a:pt x="1028" y="262"/>
                    </a:lnTo>
                    <a:lnTo>
                      <a:pt x="1059" y="262"/>
                    </a:lnTo>
                    <a:lnTo>
                      <a:pt x="1059" y="292"/>
                    </a:lnTo>
                    <a:lnTo>
                      <a:pt x="1043" y="292"/>
                    </a:lnTo>
                    <a:lnTo>
                      <a:pt x="1013" y="308"/>
                    </a:lnTo>
                    <a:lnTo>
                      <a:pt x="967" y="308"/>
                    </a:lnTo>
                    <a:lnTo>
                      <a:pt x="920" y="323"/>
                    </a:lnTo>
                    <a:lnTo>
                      <a:pt x="859" y="323"/>
                    </a:lnTo>
                    <a:lnTo>
                      <a:pt x="859" y="431"/>
                    </a:lnTo>
                    <a:lnTo>
                      <a:pt x="874" y="477"/>
                    </a:lnTo>
                    <a:lnTo>
                      <a:pt x="874" y="492"/>
                    </a:lnTo>
                    <a:lnTo>
                      <a:pt x="1028" y="462"/>
                    </a:lnTo>
                    <a:lnTo>
                      <a:pt x="1074" y="462"/>
                    </a:lnTo>
                    <a:lnTo>
                      <a:pt x="1120" y="4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8"/>
                    </a:lnTo>
                    <a:lnTo>
                      <a:pt x="752" y="185"/>
                    </a:lnTo>
                    <a:lnTo>
                      <a:pt x="736" y="92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3" y="31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" name="Freeform 118"/>
              <p:cNvSpPr>
                <a:spLocks noEditPoints="1"/>
              </p:cNvSpPr>
              <p:nvPr/>
            </p:nvSpPr>
            <p:spPr bwMode="auto">
              <a:xfrm>
                <a:off x="10392" y="19083"/>
                <a:ext cx="1443" cy="1431"/>
              </a:xfrm>
              <a:custGeom>
                <a:avLst/>
                <a:gdLst/>
                <a:ahLst/>
                <a:cxnLst>
                  <a:cxn ang="0">
                    <a:pos x="1090" y="1000"/>
                  </a:cxn>
                  <a:cxn ang="0">
                    <a:pos x="798" y="1169"/>
                  </a:cxn>
                  <a:cxn ang="0">
                    <a:pos x="952" y="1000"/>
                  </a:cxn>
                  <a:cxn ang="0">
                    <a:pos x="1212" y="923"/>
                  </a:cxn>
                  <a:cxn ang="0">
                    <a:pos x="1381" y="1046"/>
                  </a:cxn>
                  <a:cxn ang="0">
                    <a:pos x="1320" y="1123"/>
                  </a:cxn>
                  <a:cxn ang="0">
                    <a:pos x="1197" y="923"/>
                  </a:cxn>
                  <a:cxn ang="0">
                    <a:pos x="798" y="631"/>
                  </a:cxn>
                  <a:cxn ang="0">
                    <a:pos x="614" y="769"/>
                  </a:cxn>
                  <a:cxn ang="0">
                    <a:pos x="767" y="815"/>
                  </a:cxn>
                  <a:cxn ang="0">
                    <a:pos x="675" y="877"/>
                  </a:cxn>
                  <a:cxn ang="0">
                    <a:pos x="660" y="1123"/>
                  </a:cxn>
                  <a:cxn ang="0">
                    <a:pos x="1366" y="1292"/>
                  </a:cxn>
                  <a:cxn ang="0">
                    <a:pos x="1381" y="1354"/>
                  </a:cxn>
                  <a:cxn ang="0">
                    <a:pos x="1028" y="1415"/>
                  </a:cxn>
                  <a:cxn ang="0">
                    <a:pos x="77" y="1231"/>
                  </a:cxn>
                  <a:cxn ang="0">
                    <a:pos x="215" y="969"/>
                  </a:cxn>
                  <a:cxn ang="0">
                    <a:pos x="353" y="846"/>
                  </a:cxn>
                  <a:cxn ang="0">
                    <a:pos x="368" y="938"/>
                  </a:cxn>
                  <a:cxn ang="0">
                    <a:pos x="445" y="708"/>
                  </a:cxn>
                  <a:cxn ang="0">
                    <a:pos x="77" y="738"/>
                  </a:cxn>
                  <a:cxn ang="0">
                    <a:pos x="568" y="615"/>
                  </a:cxn>
                  <a:cxn ang="0">
                    <a:pos x="1105" y="384"/>
                  </a:cxn>
                  <a:cxn ang="0">
                    <a:pos x="967" y="431"/>
                  </a:cxn>
                  <a:cxn ang="0">
                    <a:pos x="1166" y="508"/>
                  </a:cxn>
                  <a:cxn ang="0">
                    <a:pos x="982" y="569"/>
                  </a:cxn>
                  <a:cxn ang="0">
                    <a:pos x="1197" y="661"/>
                  </a:cxn>
                  <a:cxn ang="0">
                    <a:pos x="982" y="708"/>
                  </a:cxn>
                  <a:cxn ang="0">
                    <a:pos x="1243" y="769"/>
                  </a:cxn>
                  <a:cxn ang="0">
                    <a:pos x="1182" y="369"/>
                  </a:cxn>
                  <a:cxn ang="0">
                    <a:pos x="1381" y="123"/>
                  </a:cxn>
                  <a:cxn ang="0">
                    <a:pos x="1151" y="246"/>
                  </a:cxn>
                  <a:cxn ang="0">
                    <a:pos x="1197" y="307"/>
                  </a:cxn>
                  <a:cxn ang="0">
                    <a:pos x="1335" y="323"/>
                  </a:cxn>
                  <a:cxn ang="0">
                    <a:pos x="1366" y="400"/>
                  </a:cxn>
                  <a:cxn ang="0">
                    <a:pos x="1289" y="908"/>
                  </a:cxn>
                  <a:cxn ang="0">
                    <a:pos x="967" y="908"/>
                  </a:cxn>
                  <a:cxn ang="0">
                    <a:pos x="890" y="769"/>
                  </a:cxn>
                  <a:cxn ang="0">
                    <a:pos x="875" y="400"/>
                  </a:cxn>
                  <a:cxn ang="0">
                    <a:pos x="982" y="369"/>
                  </a:cxn>
                  <a:cxn ang="0">
                    <a:pos x="1059" y="215"/>
                  </a:cxn>
                  <a:cxn ang="0">
                    <a:pos x="875" y="154"/>
                  </a:cxn>
                  <a:cxn ang="0">
                    <a:pos x="1274" y="61"/>
                  </a:cxn>
                  <a:cxn ang="0">
                    <a:pos x="752" y="31"/>
                  </a:cxn>
                  <a:cxn ang="0">
                    <a:pos x="752" y="215"/>
                  </a:cxn>
                  <a:cxn ang="0">
                    <a:pos x="614" y="431"/>
                  </a:cxn>
                  <a:cxn ang="0">
                    <a:pos x="660" y="77"/>
                  </a:cxn>
                  <a:cxn ang="0">
                    <a:pos x="384" y="215"/>
                  </a:cxn>
                  <a:cxn ang="0">
                    <a:pos x="583" y="231"/>
                  </a:cxn>
                  <a:cxn ang="0">
                    <a:pos x="507" y="307"/>
                  </a:cxn>
                  <a:cxn ang="0">
                    <a:pos x="399" y="461"/>
                  </a:cxn>
                  <a:cxn ang="0">
                    <a:pos x="507" y="461"/>
                  </a:cxn>
                  <a:cxn ang="0">
                    <a:pos x="414" y="538"/>
                  </a:cxn>
                  <a:cxn ang="0">
                    <a:pos x="292" y="277"/>
                  </a:cxn>
                  <a:cxn ang="0">
                    <a:pos x="322" y="92"/>
                  </a:cxn>
                  <a:cxn ang="0">
                    <a:pos x="568" y="31"/>
                  </a:cxn>
                </a:cxnLst>
                <a:rect l="0" t="0" r="r" b="b"/>
                <a:pathLst>
                  <a:path w="1443" h="1431">
                    <a:moveTo>
                      <a:pt x="982" y="938"/>
                    </a:moveTo>
                    <a:lnTo>
                      <a:pt x="1028" y="938"/>
                    </a:lnTo>
                    <a:lnTo>
                      <a:pt x="1059" y="954"/>
                    </a:lnTo>
                    <a:lnTo>
                      <a:pt x="1090" y="984"/>
                    </a:lnTo>
                    <a:lnTo>
                      <a:pt x="1090" y="1000"/>
                    </a:lnTo>
                    <a:lnTo>
                      <a:pt x="1074" y="1015"/>
                    </a:lnTo>
                    <a:lnTo>
                      <a:pt x="952" y="1108"/>
                    </a:lnTo>
                    <a:lnTo>
                      <a:pt x="890" y="1138"/>
                    </a:lnTo>
                    <a:lnTo>
                      <a:pt x="844" y="1169"/>
                    </a:lnTo>
                    <a:lnTo>
                      <a:pt x="798" y="1169"/>
                    </a:lnTo>
                    <a:lnTo>
                      <a:pt x="813" y="1154"/>
                    </a:lnTo>
                    <a:lnTo>
                      <a:pt x="875" y="1108"/>
                    </a:lnTo>
                    <a:lnTo>
                      <a:pt x="906" y="1061"/>
                    </a:lnTo>
                    <a:lnTo>
                      <a:pt x="936" y="1031"/>
                    </a:lnTo>
                    <a:lnTo>
                      <a:pt x="952" y="1000"/>
                    </a:lnTo>
                    <a:lnTo>
                      <a:pt x="967" y="984"/>
                    </a:lnTo>
                    <a:lnTo>
                      <a:pt x="982" y="954"/>
                    </a:lnTo>
                    <a:lnTo>
                      <a:pt x="982" y="938"/>
                    </a:lnTo>
                    <a:close/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4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69"/>
                    </a:lnTo>
                    <a:lnTo>
                      <a:pt x="1335" y="1169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1"/>
                    </a:lnTo>
                    <a:lnTo>
                      <a:pt x="1228" y="1000"/>
                    </a:lnTo>
                    <a:lnTo>
                      <a:pt x="1212" y="969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737" y="569"/>
                    </a:moveTo>
                    <a:lnTo>
                      <a:pt x="752" y="569"/>
                    </a:lnTo>
                    <a:lnTo>
                      <a:pt x="783" y="584"/>
                    </a:lnTo>
                    <a:lnTo>
                      <a:pt x="813" y="615"/>
                    </a:lnTo>
                    <a:lnTo>
                      <a:pt x="798" y="631"/>
                    </a:lnTo>
                    <a:lnTo>
                      <a:pt x="752" y="631"/>
                    </a:lnTo>
                    <a:lnTo>
                      <a:pt x="675" y="646"/>
                    </a:lnTo>
                    <a:lnTo>
                      <a:pt x="553" y="677"/>
                    </a:lnTo>
                    <a:lnTo>
                      <a:pt x="614" y="738"/>
                    </a:lnTo>
                    <a:lnTo>
                      <a:pt x="614" y="769"/>
                    </a:lnTo>
                    <a:lnTo>
                      <a:pt x="599" y="784"/>
                    </a:lnTo>
                    <a:lnTo>
                      <a:pt x="599" y="861"/>
                    </a:lnTo>
                    <a:lnTo>
                      <a:pt x="660" y="831"/>
                    </a:lnTo>
                    <a:lnTo>
                      <a:pt x="706" y="815"/>
                    </a:lnTo>
                    <a:lnTo>
                      <a:pt x="767" y="815"/>
                    </a:lnTo>
                    <a:lnTo>
                      <a:pt x="798" y="831"/>
                    </a:lnTo>
                    <a:lnTo>
                      <a:pt x="798" y="846"/>
                    </a:lnTo>
                    <a:lnTo>
                      <a:pt x="767" y="861"/>
                    </a:lnTo>
                    <a:lnTo>
                      <a:pt x="737" y="861"/>
                    </a:lnTo>
                    <a:lnTo>
                      <a:pt x="675" y="877"/>
                    </a:lnTo>
                    <a:lnTo>
                      <a:pt x="599" y="892"/>
                    </a:lnTo>
                    <a:lnTo>
                      <a:pt x="583" y="892"/>
                    </a:lnTo>
                    <a:lnTo>
                      <a:pt x="568" y="984"/>
                    </a:lnTo>
                    <a:lnTo>
                      <a:pt x="568" y="1077"/>
                    </a:lnTo>
                    <a:lnTo>
                      <a:pt x="660" y="1123"/>
                    </a:lnTo>
                    <a:lnTo>
                      <a:pt x="767" y="1184"/>
                    </a:lnTo>
                    <a:lnTo>
                      <a:pt x="890" y="1231"/>
                    </a:lnTo>
                    <a:lnTo>
                      <a:pt x="1028" y="1277"/>
                    </a:lnTo>
                    <a:lnTo>
                      <a:pt x="1182" y="1292"/>
                    </a:lnTo>
                    <a:lnTo>
                      <a:pt x="1366" y="1292"/>
                    </a:lnTo>
                    <a:lnTo>
                      <a:pt x="1427" y="1308"/>
                    </a:lnTo>
                    <a:lnTo>
                      <a:pt x="1443" y="1308"/>
                    </a:lnTo>
                    <a:lnTo>
                      <a:pt x="1443" y="1323"/>
                    </a:lnTo>
                    <a:lnTo>
                      <a:pt x="1412" y="1354"/>
                    </a:lnTo>
                    <a:lnTo>
                      <a:pt x="1381" y="1354"/>
                    </a:lnTo>
                    <a:lnTo>
                      <a:pt x="1151" y="1415"/>
                    </a:lnTo>
                    <a:lnTo>
                      <a:pt x="1136" y="1415"/>
                    </a:lnTo>
                    <a:lnTo>
                      <a:pt x="1105" y="1431"/>
                    </a:lnTo>
                    <a:lnTo>
                      <a:pt x="1044" y="1431"/>
                    </a:lnTo>
                    <a:lnTo>
                      <a:pt x="1028" y="1415"/>
                    </a:lnTo>
                    <a:lnTo>
                      <a:pt x="629" y="1200"/>
                    </a:lnTo>
                    <a:lnTo>
                      <a:pt x="322" y="984"/>
                    </a:lnTo>
                    <a:lnTo>
                      <a:pt x="230" y="1108"/>
                    </a:lnTo>
                    <a:lnTo>
                      <a:pt x="123" y="1215"/>
                    </a:lnTo>
                    <a:lnTo>
                      <a:pt x="77" y="1231"/>
                    </a:lnTo>
                    <a:lnTo>
                      <a:pt x="46" y="1261"/>
                    </a:lnTo>
                    <a:lnTo>
                      <a:pt x="0" y="1261"/>
                    </a:lnTo>
                    <a:lnTo>
                      <a:pt x="92" y="1169"/>
                    </a:lnTo>
                    <a:lnTo>
                      <a:pt x="154" y="1077"/>
                    </a:lnTo>
                    <a:lnTo>
                      <a:pt x="215" y="969"/>
                    </a:lnTo>
                    <a:lnTo>
                      <a:pt x="246" y="877"/>
                    </a:lnTo>
                    <a:lnTo>
                      <a:pt x="261" y="877"/>
                    </a:lnTo>
                    <a:lnTo>
                      <a:pt x="261" y="831"/>
                    </a:lnTo>
                    <a:lnTo>
                      <a:pt x="322" y="831"/>
                    </a:lnTo>
                    <a:lnTo>
                      <a:pt x="353" y="846"/>
                    </a:lnTo>
                    <a:lnTo>
                      <a:pt x="368" y="861"/>
                    </a:lnTo>
                    <a:lnTo>
                      <a:pt x="399" y="877"/>
                    </a:lnTo>
                    <a:lnTo>
                      <a:pt x="399" y="892"/>
                    </a:lnTo>
                    <a:lnTo>
                      <a:pt x="384" y="908"/>
                    </a:lnTo>
                    <a:lnTo>
                      <a:pt x="368" y="938"/>
                    </a:lnTo>
                    <a:lnTo>
                      <a:pt x="522" y="1031"/>
                    </a:lnTo>
                    <a:lnTo>
                      <a:pt x="522" y="815"/>
                    </a:lnTo>
                    <a:lnTo>
                      <a:pt x="507" y="723"/>
                    </a:lnTo>
                    <a:lnTo>
                      <a:pt x="507" y="692"/>
                    </a:lnTo>
                    <a:lnTo>
                      <a:pt x="445" y="708"/>
                    </a:lnTo>
                    <a:lnTo>
                      <a:pt x="338" y="738"/>
                    </a:lnTo>
                    <a:lnTo>
                      <a:pt x="246" y="769"/>
                    </a:lnTo>
                    <a:lnTo>
                      <a:pt x="184" y="784"/>
                    </a:lnTo>
                    <a:lnTo>
                      <a:pt x="92" y="754"/>
                    </a:lnTo>
                    <a:lnTo>
                      <a:pt x="77" y="738"/>
                    </a:lnTo>
                    <a:lnTo>
                      <a:pt x="77" y="708"/>
                    </a:lnTo>
                    <a:lnTo>
                      <a:pt x="92" y="708"/>
                    </a:lnTo>
                    <a:lnTo>
                      <a:pt x="246" y="677"/>
                    </a:lnTo>
                    <a:lnTo>
                      <a:pt x="414" y="646"/>
                    </a:lnTo>
                    <a:lnTo>
                      <a:pt x="568" y="615"/>
                    </a:lnTo>
                    <a:lnTo>
                      <a:pt x="675" y="584"/>
                    </a:lnTo>
                    <a:lnTo>
                      <a:pt x="737" y="569"/>
                    </a:lnTo>
                    <a:close/>
                    <a:moveTo>
                      <a:pt x="1182" y="369"/>
                    </a:moveTo>
                    <a:lnTo>
                      <a:pt x="1151" y="384"/>
                    </a:lnTo>
                    <a:lnTo>
                      <a:pt x="1105" y="384"/>
                    </a:lnTo>
                    <a:lnTo>
                      <a:pt x="1074" y="400"/>
                    </a:lnTo>
                    <a:lnTo>
                      <a:pt x="1028" y="415"/>
                    </a:lnTo>
                    <a:lnTo>
                      <a:pt x="998" y="415"/>
                    </a:lnTo>
                    <a:lnTo>
                      <a:pt x="982" y="431"/>
                    </a:lnTo>
                    <a:lnTo>
                      <a:pt x="967" y="431"/>
                    </a:lnTo>
                    <a:lnTo>
                      <a:pt x="967" y="538"/>
                    </a:lnTo>
                    <a:lnTo>
                      <a:pt x="1059" y="508"/>
                    </a:lnTo>
                    <a:lnTo>
                      <a:pt x="1090" y="492"/>
                    </a:lnTo>
                    <a:lnTo>
                      <a:pt x="1136" y="492"/>
                    </a:lnTo>
                    <a:lnTo>
                      <a:pt x="1166" y="508"/>
                    </a:lnTo>
                    <a:lnTo>
                      <a:pt x="1182" y="523"/>
                    </a:lnTo>
                    <a:lnTo>
                      <a:pt x="1182" y="538"/>
                    </a:lnTo>
                    <a:lnTo>
                      <a:pt x="1166" y="538"/>
                    </a:lnTo>
                    <a:lnTo>
                      <a:pt x="998" y="569"/>
                    </a:lnTo>
                    <a:lnTo>
                      <a:pt x="982" y="569"/>
                    </a:lnTo>
                    <a:lnTo>
                      <a:pt x="982" y="677"/>
                    </a:lnTo>
                    <a:lnTo>
                      <a:pt x="1074" y="646"/>
                    </a:lnTo>
                    <a:lnTo>
                      <a:pt x="1105" y="631"/>
                    </a:lnTo>
                    <a:lnTo>
                      <a:pt x="1166" y="631"/>
                    </a:lnTo>
                    <a:lnTo>
                      <a:pt x="1197" y="661"/>
                    </a:lnTo>
                    <a:lnTo>
                      <a:pt x="1197" y="677"/>
                    </a:lnTo>
                    <a:lnTo>
                      <a:pt x="1166" y="692"/>
                    </a:lnTo>
                    <a:lnTo>
                      <a:pt x="1074" y="692"/>
                    </a:lnTo>
                    <a:lnTo>
                      <a:pt x="998" y="708"/>
                    </a:lnTo>
                    <a:lnTo>
                      <a:pt x="982" y="708"/>
                    </a:lnTo>
                    <a:lnTo>
                      <a:pt x="982" y="815"/>
                    </a:lnTo>
                    <a:lnTo>
                      <a:pt x="1059" y="800"/>
                    </a:lnTo>
                    <a:lnTo>
                      <a:pt x="1120" y="784"/>
                    </a:lnTo>
                    <a:lnTo>
                      <a:pt x="1166" y="769"/>
                    </a:lnTo>
                    <a:lnTo>
                      <a:pt x="1243" y="769"/>
                    </a:lnTo>
                    <a:lnTo>
                      <a:pt x="1259" y="784"/>
                    </a:lnTo>
                    <a:lnTo>
                      <a:pt x="1259" y="508"/>
                    </a:lnTo>
                    <a:lnTo>
                      <a:pt x="1243" y="415"/>
                    </a:lnTo>
                    <a:lnTo>
                      <a:pt x="1228" y="369"/>
                    </a:lnTo>
                    <a:lnTo>
                      <a:pt x="1182" y="369"/>
                    </a:lnTo>
                    <a:close/>
                    <a:moveTo>
                      <a:pt x="1335" y="46"/>
                    </a:moveTo>
                    <a:lnTo>
                      <a:pt x="1351" y="46"/>
                    </a:lnTo>
                    <a:lnTo>
                      <a:pt x="1381" y="61"/>
                    </a:lnTo>
                    <a:lnTo>
                      <a:pt x="1412" y="92"/>
                    </a:lnTo>
                    <a:lnTo>
                      <a:pt x="1381" y="123"/>
                    </a:lnTo>
                    <a:lnTo>
                      <a:pt x="1274" y="154"/>
                    </a:lnTo>
                    <a:lnTo>
                      <a:pt x="1136" y="184"/>
                    </a:lnTo>
                    <a:lnTo>
                      <a:pt x="1166" y="200"/>
                    </a:lnTo>
                    <a:lnTo>
                      <a:pt x="1166" y="215"/>
                    </a:lnTo>
                    <a:lnTo>
                      <a:pt x="1151" y="246"/>
                    </a:lnTo>
                    <a:lnTo>
                      <a:pt x="1136" y="261"/>
                    </a:lnTo>
                    <a:lnTo>
                      <a:pt x="1120" y="292"/>
                    </a:lnTo>
                    <a:lnTo>
                      <a:pt x="1090" y="323"/>
                    </a:lnTo>
                    <a:lnTo>
                      <a:pt x="1074" y="354"/>
                    </a:lnTo>
                    <a:lnTo>
                      <a:pt x="1197" y="307"/>
                    </a:lnTo>
                    <a:lnTo>
                      <a:pt x="1212" y="307"/>
                    </a:lnTo>
                    <a:lnTo>
                      <a:pt x="1228" y="292"/>
                    </a:lnTo>
                    <a:lnTo>
                      <a:pt x="1259" y="292"/>
                    </a:lnTo>
                    <a:lnTo>
                      <a:pt x="1289" y="307"/>
                    </a:lnTo>
                    <a:lnTo>
                      <a:pt x="1335" y="323"/>
                    </a:lnTo>
                    <a:lnTo>
                      <a:pt x="1366" y="338"/>
                    </a:lnTo>
                    <a:lnTo>
                      <a:pt x="1381" y="354"/>
                    </a:lnTo>
                    <a:lnTo>
                      <a:pt x="1381" y="369"/>
                    </a:lnTo>
                    <a:lnTo>
                      <a:pt x="1366" y="384"/>
                    </a:lnTo>
                    <a:lnTo>
                      <a:pt x="1366" y="400"/>
                    </a:lnTo>
                    <a:lnTo>
                      <a:pt x="1351" y="431"/>
                    </a:lnTo>
                    <a:lnTo>
                      <a:pt x="1351" y="908"/>
                    </a:lnTo>
                    <a:lnTo>
                      <a:pt x="1320" y="938"/>
                    </a:lnTo>
                    <a:lnTo>
                      <a:pt x="1305" y="938"/>
                    </a:lnTo>
                    <a:lnTo>
                      <a:pt x="1289" y="908"/>
                    </a:lnTo>
                    <a:lnTo>
                      <a:pt x="1259" y="877"/>
                    </a:lnTo>
                    <a:lnTo>
                      <a:pt x="1243" y="846"/>
                    </a:lnTo>
                    <a:lnTo>
                      <a:pt x="1120" y="861"/>
                    </a:lnTo>
                    <a:lnTo>
                      <a:pt x="967" y="877"/>
                    </a:lnTo>
                    <a:lnTo>
                      <a:pt x="967" y="908"/>
                    </a:lnTo>
                    <a:lnTo>
                      <a:pt x="952" y="923"/>
                    </a:lnTo>
                    <a:lnTo>
                      <a:pt x="921" y="923"/>
                    </a:lnTo>
                    <a:lnTo>
                      <a:pt x="906" y="892"/>
                    </a:lnTo>
                    <a:lnTo>
                      <a:pt x="890" y="846"/>
                    </a:lnTo>
                    <a:lnTo>
                      <a:pt x="890" y="769"/>
                    </a:lnTo>
                    <a:lnTo>
                      <a:pt x="906" y="738"/>
                    </a:lnTo>
                    <a:lnTo>
                      <a:pt x="906" y="477"/>
                    </a:lnTo>
                    <a:lnTo>
                      <a:pt x="890" y="446"/>
                    </a:lnTo>
                    <a:lnTo>
                      <a:pt x="890" y="415"/>
                    </a:lnTo>
                    <a:lnTo>
                      <a:pt x="875" y="400"/>
                    </a:lnTo>
                    <a:lnTo>
                      <a:pt x="875" y="369"/>
                    </a:lnTo>
                    <a:lnTo>
                      <a:pt x="921" y="369"/>
                    </a:lnTo>
                    <a:lnTo>
                      <a:pt x="936" y="384"/>
                    </a:lnTo>
                    <a:lnTo>
                      <a:pt x="952" y="384"/>
                    </a:lnTo>
                    <a:lnTo>
                      <a:pt x="982" y="369"/>
                    </a:lnTo>
                    <a:lnTo>
                      <a:pt x="1013" y="369"/>
                    </a:lnTo>
                    <a:lnTo>
                      <a:pt x="1013" y="354"/>
                    </a:lnTo>
                    <a:lnTo>
                      <a:pt x="1028" y="323"/>
                    </a:lnTo>
                    <a:lnTo>
                      <a:pt x="1044" y="261"/>
                    </a:lnTo>
                    <a:lnTo>
                      <a:pt x="1059" y="215"/>
                    </a:lnTo>
                    <a:lnTo>
                      <a:pt x="1059" y="184"/>
                    </a:lnTo>
                    <a:lnTo>
                      <a:pt x="1044" y="200"/>
                    </a:lnTo>
                    <a:lnTo>
                      <a:pt x="936" y="200"/>
                    </a:lnTo>
                    <a:lnTo>
                      <a:pt x="906" y="184"/>
                    </a:lnTo>
                    <a:lnTo>
                      <a:pt x="875" y="154"/>
                    </a:lnTo>
                    <a:lnTo>
                      <a:pt x="890" y="138"/>
                    </a:lnTo>
                    <a:lnTo>
                      <a:pt x="906" y="138"/>
                    </a:lnTo>
                    <a:lnTo>
                      <a:pt x="1090" y="107"/>
                    </a:lnTo>
                    <a:lnTo>
                      <a:pt x="1197" y="77"/>
                    </a:lnTo>
                    <a:lnTo>
                      <a:pt x="1274" y="61"/>
                    </a:lnTo>
                    <a:lnTo>
                      <a:pt x="1335" y="46"/>
                    </a:lnTo>
                    <a:close/>
                    <a:moveTo>
                      <a:pt x="645" y="0"/>
                    </a:moveTo>
                    <a:lnTo>
                      <a:pt x="706" y="0"/>
                    </a:lnTo>
                    <a:lnTo>
                      <a:pt x="737" y="15"/>
                    </a:lnTo>
                    <a:lnTo>
                      <a:pt x="752" y="31"/>
                    </a:lnTo>
                    <a:lnTo>
                      <a:pt x="783" y="46"/>
                    </a:lnTo>
                    <a:lnTo>
                      <a:pt x="798" y="61"/>
                    </a:lnTo>
                    <a:lnTo>
                      <a:pt x="813" y="92"/>
                    </a:lnTo>
                    <a:lnTo>
                      <a:pt x="798" y="107"/>
                    </a:lnTo>
                    <a:lnTo>
                      <a:pt x="752" y="215"/>
                    </a:lnTo>
                    <a:lnTo>
                      <a:pt x="691" y="492"/>
                    </a:lnTo>
                    <a:lnTo>
                      <a:pt x="660" y="523"/>
                    </a:lnTo>
                    <a:lnTo>
                      <a:pt x="583" y="446"/>
                    </a:lnTo>
                    <a:lnTo>
                      <a:pt x="599" y="446"/>
                    </a:lnTo>
                    <a:lnTo>
                      <a:pt x="614" y="431"/>
                    </a:lnTo>
                    <a:lnTo>
                      <a:pt x="629" y="369"/>
                    </a:lnTo>
                    <a:lnTo>
                      <a:pt x="660" y="277"/>
                    </a:lnTo>
                    <a:lnTo>
                      <a:pt x="675" y="169"/>
                    </a:lnTo>
                    <a:lnTo>
                      <a:pt x="675" y="123"/>
                    </a:lnTo>
                    <a:lnTo>
                      <a:pt x="660" y="77"/>
                    </a:lnTo>
                    <a:lnTo>
                      <a:pt x="599" y="77"/>
                    </a:lnTo>
                    <a:lnTo>
                      <a:pt x="507" y="92"/>
                    </a:lnTo>
                    <a:lnTo>
                      <a:pt x="368" y="138"/>
                    </a:lnTo>
                    <a:lnTo>
                      <a:pt x="368" y="169"/>
                    </a:lnTo>
                    <a:lnTo>
                      <a:pt x="384" y="215"/>
                    </a:lnTo>
                    <a:lnTo>
                      <a:pt x="384" y="277"/>
                    </a:lnTo>
                    <a:lnTo>
                      <a:pt x="445" y="261"/>
                    </a:lnTo>
                    <a:lnTo>
                      <a:pt x="491" y="246"/>
                    </a:lnTo>
                    <a:lnTo>
                      <a:pt x="522" y="231"/>
                    </a:lnTo>
                    <a:lnTo>
                      <a:pt x="583" y="231"/>
                    </a:lnTo>
                    <a:lnTo>
                      <a:pt x="599" y="246"/>
                    </a:lnTo>
                    <a:lnTo>
                      <a:pt x="599" y="277"/>
                    </a:lnTo>
                    <a:lnTo>
                      <a:pt x="583" y="292"/>
                    </a:lnTo>
                    <a:lnTo>
                      <a:pt x="553" y="292"/>
                    </a:lnTo>
                    <a:lnTo>
                      <a:pt x="507" y="307"/>
                    </a:lnTo>
                    <a:lnTo>
                      <a:pt x="430" y="307"/>
                    </a:lnTo>
                    <a:lnTo>
                      <a:pt x="399" y="323"/>
                    </a:lnTo>
                    <a:lnTo>
                      <a:pt x="384" y="323"/>
                    </a:lnTo>
                    <a:lnTo>
                      <a:pt x="384" y="400"/>
                    </a:lnTo>
                    <a:lnTo>
                      <a:pt x="399" y="461"/>
                    </a:lnTo>
                    <a:lnTo>
                      <a:pt x="522" y="431"/>
                    </a:lnTo>
                    <a:lnTo>
                      <a:pt x="553" y="431"/>
                    </a:lnTo>
                    <a:lnTo>
                      <a:pt x="568" y="446"/>
                    </a:lnTo>
                    <a:lnTo>
                      <a:pt x="583" y="446"/>
                    </a:lnTo>
                    <a:lnTo>
                      <a:pt x="507" y="461"/>
                    </a:lnTo>
                    <a:lnTo>
                      <a:pt x="460" y="461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508"/>
                    </a:lnTo>
                    <a:lnTo>
                      <a:pt x="414" y="538"/>
                    </a:lnTo>
                    <a:lnTo>
                      <a:pt x="384" y="569"/>
                    </a:lnTo>
                    <a:lnTo>
                      <a:pt x="353" y="538"/>
                    </a:lnTo>
                    <a:lnTo>
                      <a:pt x="322" y="477"/>
                    </a:lnTo>
                    <a:lnTo>
                      <a:pt x="322" y="446"/>
                    </a:lnTo>
                    <a:lnTo>
                      <a:pt x="292" y="277"/>
                    </a:lnTo>
                    <a:lnTo>
                      <a:pt x="276" y="184"/>
                    </a:lnTo>
                    <a:lnTo>
                      <a:pt x="246" y="123"/>
                    </a:lnTo>
                    <a:lnTo>
                      <a:pt x="246" y="77"/>
                    </a:lnTo>
                    <a:lnTo>
                      <a:pt x="307" y="77"/>
                    </a:lnTo>
                    <a:lnTo>
                      <a:pt x="322" y="92"/>
                    </a:lnTo>
                    <a:lnTo>
                      <a:pt x="338" y="92"/>
                    </a:lnTo>
                    <a:lnTo>
                      <a:pt x="430" y="77"/>
                    </a:lnTo>
                    <a:lnTo>
                      <a:pt x="491" y="61"/>
                    </a:lnTo>
                    <a:lnTo>
                      <a:pt x="537" y="46"/>
                    </a:lnTo>
                    <a:lnTo>
                      <a:pt x="568" y="31"/>
                    </a:lnTo>
                    <a:lnTo>
                      <a:pt x="583" y="31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" name="Freeform 119"/>
              <p:cNvSpPr>
                <a:spLocks noEditPoints="1"/>
              </p:cNvSpPr>
              <p:nvPr/>
            </p:nvSpPr>
            <p:spPr bwMode="auto">
              <a:xfrm>
                <a:off x="12280" y="19052"/>
                <a:ext cx="1350" cy="1508"/>
              </a:xfrm>
              <a:custGeom>
                <a:avLst/>
                <a:gdLst/>
                <a:ahLst/>
                <a:cxnLst>
                  <a:cxn ang="0">
                    <a:pos x="706" y="800"/>
                  </a:cxn>
                  <a:cxn ang="0">
                    <a:pos x="844" y="862"/>
                  </a:cxn>
                  <a:cxn ang="0">
                    <a:pos x="859" y="1031"/>
                  </a:cxn>
                  <a:cxn ang="0">
                    <a:pos x="736" y="939"/>
                  </a:cxn>
                  <a:cxn ang="0">
                    <a:pos x="660" y="846"/>
                  </a:cxn>
                  <a:cxn ang="0">
                    <a:pos x="644" y="785"/>
                  </a:cxn>
                  <a:cxn ang="0">
                    <a:pos x="215" y="585"/>
                  </a:cxn>
                  <a:cxn ang="0">
                    <a:pos x="138" y="615"/>
                  </a:cxn>
                  <a:cxn ang="0">
                    <a:pos x="261" y="785"/>
                  </a:cxn>
                  <a:cxn ang="0">
                    <a:pos x="353" y="846"/>
                  </a:cxn>
                  <a:cxn ang="0">
                    <a:pos x="215" y="1123"/>
                  </a:cxn>
                  <a:cxn ang="0">
                    <a:pos x="337" y="1108"/>
                  </a:cxn>
                  <a:cxn ang="0">
                    <a:pos x="399" y="1092"/>
                  </a:cxn>
                  <a:cxn ang="0">
                    <a:pos x="414" y="615"/>
                  </a:cxn>
                  <a:cxn ang="0">
                    <a:pos x="353" y="554"/>
                  </a:cxn>
                  <a:cxn ang="0">
                    <a:pos x="337" y="123"/>
                  </a:cxn>
                  <a:cxn ang="0">
                    <a:pos x="414" y="185"/>
                  </a:cxn>
                  <a:cxn ang="0">
                    <a:pos x="322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5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1" y="1200"/>
                  </a:cxn>
                  <a:cxn ang="0">
                    <a:pos x="61" y="1062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8"/>
                  </a:cxn>
                  <a:cxn ang="0">
                    <a:pos x="245" y="108"/>
                  </a:cxn>
                  <a:cxn ang="0">
                    <a:pos x="951" y="15"/>
                  </a:cxn>
                  <a:cxn ang="0">
                    <a:pos x="1028" y="138"/>
                  </a:cxn>
                  <a:cxn ang="0">
                    <a:pos x="890" y="385"/>
                  </a:cxn>
                  <a:cxn ang="0">
                    <a:pos x="997" y="477"/>
                  </a:cxn>
                  <a:cxn ang="0">
                    <a:pos x="1105" y="446"/>
                  </a:cxn>
                  <a:cxn ang="0">
                    <a:pos x="1258" y="446"/>
                  </a:cxn>
                  <a:cxn ang="0">
                    <a:pos x="1350" y="523"/>
                  </a:cxn>
                  <a:cxn ang="0">
                    <a:pos x="1289" y="615"/>
                  </a:cxn>
                  <a:cxn ang="0">
                    <a:pos x="1227" y="1185"/>
                  </a:cxn>
                  <a:cxn ang="0">
                    <a:pos x="1105" y="1462"/>
                  </a:cxn>
                  <a:cxn ang="0">
                    <a:pos x="982" y="1492"/>
                  </a:cxn>
                  <a:cxn ang="0">
                    <a:pos x="828" y="1292"/>
                  </a:cxn>
                  <a:cxn ang="0">
                    <a:pos x="874" y="1292"/>
                  </a:cxn>
                  <a:cxn ang="0">
                    <a:pos x="982" y="1323"/>
                  </a:cxn>
                  <a:cxn ang="0">
                    <a:pos x="1120" y="1139"/>
                  </a:cxn>
                  <a:cxn ang="0">
                    <a:pos x="1166" y="569"/>
                  </a:cxn>
                  <a:cxn ang="0">
                    <a:pos x="1135" y="508"/>
                  </a:cxn>
                  <a:cxn ang="0">
                    <a:pos x="890" y="539"/>
                  </a:cxn>
                  <a:cxn ang="0">
                    <a:pos x="736" y="585"/>
                  </a:cxn>
                  <a:cxn ang="0">
                    <a:pos x="629" y="692"/>
                  </a:cxn>
                  <a:cxn ang="0">
                    <a:pos x="675" y="569"/>
                  </a:cxn>
                  <a:cxn ang="0">
                    <a:pos x="874" y="185"/>
                  </a:cxn>
                  <a:cxn ang="0">
                    <a:pos x="874" y="31"/>
                  </a:cxn>
                  <a:cxn ang="0">
                    <a:pos x="874" y="0"/>
                  </a:cxn>
                </a:cxnLst>
                <a:rect l="0" t="0" r="r" b="b"/>
                <a:pathLst>
                  <a:path w="1350" h="1508">
                    <a:moveTo>
                      <a:pt x="644" y="785"/>
                    </a:moveTo>
                    <a:lnTo>
                      <a:pt x="690" y="785"/>
                    </a:lnTo>
                    <a:lnTo>
                      <a:pt x="706" y="800"/>
                    </a:lnTo>
                    <a:lnTo>
                      <a:pt x="767" y="831"/>
                    </a:lnTo>
                    <a:lnTo>
                      <a:pt x="813" y="846"/>
                    </a:lnTo>
                    <a:lnTo>
                      <a:pt x="844" y="862"/>
                    </a:lnTo>
                    <a:lnTo>
                      <a:pt x="890" y="908"/>
                    </a:lnTo>
                    <a:lnTo>
                      <a:pt x="890" y="1000"/>
                    </a:lnTo>
                    <a:lnTo>
                      <a:pt x="859" y="1031"/>
                    </a:lnTo>
                    <a:lnTo>
                      <a:pt x="844" y="1015"/>
                    </a:lnTo>
                    <a:lnTo>
                      <a:pt x="813" y="1015"/>
                    </a:lnTo>
                    <a:lnTo>
                      <a:pt x="736" y="939"/>
                    </a:lnTo>
                    <a:lnTo>
                      <a:pt x="706" y="892"/>
                    </a:lnTo>
                    <a:lnTo>
                      <a:pt x="690" y="862"/>
                    </a:lnTo>
                    <a:lnTo>
                      <a:pt x="660" y="846"/>
                    </a:lnTo>
                    <a:lnTo>
                      <a:pt x="660" y="831"/>
                    </a:lnTo>
                    <a:lnTo>
                      <a:pt x="644" y="815"/>
                    </a:lnTo>
                    <a:lnTo>
                      <a:pt x="644" y="785"/>
                    </a:lnTo>
                    <a:close/>
                    <a:moveTo>
                      <a:pt x="353" y="554"/>
                    </a:moveTo>
                    <a:lnTo>
                      <a:pt x="276" y="569"/>
                    </a:lnTo>
                    <a:lnTo>
                      <a:pt x="215" y="585"/>
                    </a:lnTo>
                    <a:lnTo>
                      <a:pt x="169" y="600"/>
                    </a:lnTo>
                    <a:lnTo>
                      <a:pt x="153" y="615"/>
                    </a:lnTo>
                    <a:lnTo>
                      <a:pt x="138" y="615"/>
                    </a:lnTo>
                    <a:lnTo>
                      <a:pt x="138" y="815"/>
                    </a:lnTo>
                    <a:lnTo>
                      <a:pt x="169" y="815"/>
                    </a:lnTo>
                    <a:lnTo>
                      <a:pt x="261" y="785"/>
                    </a:lnTo>
                    <a:lnTo>
                      <a:pt x="322" y="785"/>
                    </a:lnTo>
                    <a:lnTo>
                      <a:pt x="353" y="815"/>
                    </a:lnTo>
                    <a:lnTo>
                      <a:pt x="353" y="846"/>
                    </a:lnTo>
                    <a:lnTo>
                      <a:pt x="153" y="877"/>
                    </a:lnTo>
                    <a:lnTo>
                      <a:pt x="153" y="1139"/>
                    </a:lnTo>
                    <a:lnTo>
                      <a:pt x="215" y="1123"/>
                    </a:lnTo>
                    <a:lnTo>
                      <a:pt x="261" y="1123"/>
                    </a:lnTo>
                    <a:lnTo>
                      <a:pt x="291" y="1108"/>
                    </a:lnTo>
                    <a:lnTo>
                      <a:pt x="337" y="1108"/>
                    </a:lnTo>
                    <a:lnTo>
                      <a:pt x="353" y="1123"/>
                    </a:lnTo>
                    <a:lnTo>
                      <a:pt x="383" y="1123"/>
                    </a:lnTo>
                    <a:lnTo>
                      <a:pt x="399" y="1092"/>
                    </a:lnTo>
                    <a:lnTo>
                      <a:pt x="399" y="1000"/>
                    </a:lnTo>
                    <a:lnTo>
                      <a:pt x="414" y="892"/>
                    </a:lnTo>
                    <a:lnTo>
                      <a:pt x="414" y="615"/>
                    </a:lnTo>
                    <a:lnTo>
                      <a:pt x="383" y="585"/>
                    </a:lnTo>
                    <a:lnTo>
                      <a:pt x="353" y="585"/>
                    </a:lnTo>
                    <a:lnTo>
                      <a:pt x="353" y="554"/>
                    </a:lnTo>
                    <a:close/>
                    <a:moveTo>
                      <a:pt x="245" y="108"/>
                    </a:moveTo>
                    <a:lnTo>
                      <a:pt x="307" y="108"/>
                    </a:lnTo>
                    <a:lnTo>
                      <a:pt x="337" y="123"/>
                    </a:lnTo>
                    <a:lnTo>
                      <a:pt x="383" y="138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8"/>
                    </a:lnTo>
                    <a:lnTo>
                      <a:pt x="245" y="415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2" y="508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8"/>
                    </a:lnTo>
                    <a:lnTo>
                      <a:pt x="552" y="539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5"/>
                    </a:lnTo>
                    <a:lnTo>
                      <a:pt x="537" y="615"/>
                    </a:lnTo>
                    <a:lnTo>
                      <a:pt x="506" y="708"/>
                    </a:lnTo>
                    <a:lnTo>
                      <a:pt x="506" y="969"/>
                    </a:lnTo>
                    <a:lnTo>
                      <a:pt x="491" y="1108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29" y="1277"/>
                    </a:lnTo>
                    <a:lnTo>
                      <a:pt x="414" y="1277"/>
                    </a:lnTo>
                    <a:lnTo>
                      <a:pt x="399" y="1262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2"/>
                    </a:lnTo>
                    <a:lnTo>
                      <a:pt x="92" y="1262"/>
                    </a:lnTo>
                    <a:lnTo>
                      <a:pt x="76" y="1246"/>
                    </a:lnTo>
                    <a:lnTo>
                      <a:pt x="61" y="1215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1" y="1062"/>
                    </a:lnTo>
                    <a:lnTo>
                      <a:pt x="76" y="985"/>
                    </a:lnTo>
                    <a:lnTo>
                      <a:pt x="76" y="862"/>
                    </a:lnTo>
                    <a:lnTo>
                      <a:pt x="61" y="846"/>
                    </a:lnTo>
                    <a:lnTo>
                      <a:pt x="46" y="708"/>
                    </a:lnTo>
                    <a:lnTo>
                      <a:pt x="30" y="615"/>
                    </a:lnTo>
                    <a:lnTo>
                      <a:pt x="15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8"/>
                    </a:lnTo>
                    <a:close/>
                    <a:moveTo>
                      <a:pt x="874" y="0"/>
                    </a:moveTo>
                    <a:lnTo>
                      <a:pt x="905" y="0"/>
                    </a:lnTo>
                    <a:lnTo>
                      <a:pt x="951" y="15"/>
                    </a:lnTo>
                    <a:lnTo>
                      <a:pt x="1013" y="77"/>
                    </a:lnTo>
                    <a:lnTo>
                      <a:pt x="1028" y="108"/>
                    </a:lnTo>
                    <a:lnTo>
                      <a:pt x="1028" y="138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5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77"/>
                    </a:lnTo>
                    <a:lnTo>
                      <a:pt x="1028" y="462"/>
                    </a:lnTo>
                    <a:lnTo>
                      <a:pt x="1043" y="462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9"/>
                    </a:lnTo>
                    <a:lnTo>
                      <a:pt x="1304" y="585"/>
                    </a:lnTo>
                    <a:lnTo>
                      <a:pt x="1289" y="615"/>
                    </a:lnTo>
                    <a:lnTo>
                      <a:pt x="1289" y="662"/>
                    </a:lnTo>
                    <a:lnTo>
                      <a:pt x="1258" y="969"/>
                    </a:lnTo>
                    <a:lnTo>
                      <a:pt x="1227" y="1185"/>
                    </a:lnTo>
                    <a:lnTo>
                      <a:pt x="1181" y="1339"/>
                    </a:lnTo>
                    <a:lnTo>
                      <a:pt x="1151" y="1415"/>
                    </a:lnTo>
                    <a:lnTo>
                      <a:pt x="1105" y="1462"/>
                    </a:lnTo>
                    <a:lnTo>
                      <a:pt x="1059" y="1492"/>
                    </a:lnTo>
                    <a:lnTo>
                      <a:pt x="1013" y="1508"/>
                    </a:lnTo>
                    <a:lnTo>
                      <a:pt x="982" y="1492"/>
                    </a:lnTo>
                    <a:lnTo>
                      <a:pt x="967" y="1462"/>
                    </a:lnTo>
                    <a:lnTo>
                      <a:pt x="905" y="1369"/>
                    </a:lnTo>
                    <a:lnTo>
                      <a:pt x="828" y="1292"/>
                    </a:lnTo>
                    <a:lnTo>
                      <a:pt x="828" y="1277"/>
                    </a:lnTo>
                    <a:lnTo>
                      <a:pt x="859" y="1277"/>
                    </a:lnTo>
                    <a:lnTo>
                      <a:pt x="874" y="1292"/>
                    </a:lnTo>
                    <a:lnTo>
                      <a:pt x="921" y="1308"/>
                    </a:lnTo>
                    <a:lnTo>
                      <a:pt x="951" y="1308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9"/>
                    </a:lnTo>
                    <a:lnTo>
                      <a:pt x="1151" y="954"/>
                    </a:lnTo>
                    <a:lnTo>
                      <a:pt x="1166" y="708"/>
                    </a:lnTo>
                    <a:lnTo>
                      <a:pt x="1166" y="569"/>
                    </a:lnTo>
                    <a:lnTo>
                      <a:pt x="1151" y="539"/>
                    </a:lnTo>
                    <a:lnTo>
                      <a:pt x="1151" y="523"/>
                    </a:lnTo>
                    <a:lnTo>
                      <a:pt x="1135" y="508"/>
                    </a:lnTo>
                    <a:lnTo>
                      <a:pt x="1059" y="508"/>
                    </a:lnTo>
                    <a:lnTo>
                      <a:pt x="982" y="523"/>
                    </a:lnTo>
                    <a:lnTo>
                      <a:pt x="890" y="539"/>
                    </a:lnTo>
                    <a:lnTo>
                      <a:pt x="813" y="539"/>
                    </a:lnTo>
                    <a:lnTo>
                      <a:pt x="782" y="523"/>
                    </a:lnTo>
                    <a:lnTo>
                      <a:pt x="736" y="585"/>
                    </a:lnTo>
                    <a:lnTo>
                      <a:pt x="706" y="631"/>
                    </a:lnTo>
                    <a:lnTo>
                      <a:pt x="660" y="662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2"/>
                    </a:lnTo>
                    <a:lnTo>
                      <a:pt x="675" y="569"/>
                    </a:lnTo>
                    <a:lnTo>
                      <a:pt x="736" y="462"/>
                    </a:lnTo>
                    <a:lnTo>
                      <a:pt x="813" y="323"/>
                    </a:lnTo>
                    <a:lnTo>
                      <a:pt x="874" y="185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4" y="31"/>
                    </a:lnTo>
                    <a:lnTo>
                      <a:pt x="874" y="0"/>
                    </a:lnTo>
                    <a:close/>
                    <a:moveTo>
                      <a:pt x="844" y="0"/>
                    </a:moveTo>
                    <a:lnTo>
                      <a:pt x="874" y="0"/>
                    </a:lnTo>
                    <a:lnTo>
                      <a:pt x="844" y="15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" name="Freeform 120"/>
              <p:cNvSpPr>
                <a:spLocks noEditPoints="1"/>
              </p:cNvSpPr>
              <p:nvPr/>
            </p:nvSpPr>
            <p:spPr bwMode="auto">
              <a:xfrm>
                <a:off x="13906" y="19067"/>
                <a:ext cx="1643" cy="1554"/>
              </a:xfrm>
              <a:custGeom>
                <a:avLst/>
                <a:gdLst/>
                <a:ahLst/>
                <a:cxnLst>
                  <a:cxn ang="0">
                    <a:pos x="752" y="1262"/>
                  </a:cxn>
                  <a:cxn ang="0">
                    <a:pos x="599" y="1216"/>
                  </a:cxn>
                  <a:cxn ang="0">
                    <a:pos x="323" y="662"/>
                  </a:cxn>
                  <a:cxn ang="0">
                    <a:pos x="399" y="754"/>
                  </a:cxn>
                  <a:cxn ang="0">
                    <a:pos x="584" y="600"/>
                  </a:cxn>
                  <a:cxn ang="0">
                    <a:pos x="676" y="600"/>
                  </a:cxn>
                  <a:cxn ang="0">
                    <a:pos x="415" y="539"/>
                  </a:cxn>
                  <a:cxn ang="0">
                    <a:pos x="630" y="524"/>
                  </a:cxn>
                  <a:cxn ang="0">
                    <a:pos x="768" y="616"/>
                  </a:cxn>
                  <a:cxn ang="0">
                    <a:pos x="614" y="739"/>
                  </a:cxn>
                  <a:cxn ang="0">
                    <a:pos x="630" y="816"/>
                  </a:cxn>
                  <a:cxn ang="0">
                    <a:pos x="568" y="908"/>
                  </a:cxn>
                  <a:cxn ang="0">
                    <a:pos x="584" y="985"/>
                  </a:cxn>
                  <a:cxn ang="0">
                    <a:pos x="599" y="1047"/>
                  </a:cxn>
                  <a:cxn ang="0">
                    <a:pos x="108" y="1524"/>
                  </a:cxn>
                  <a:cxn ang="0">
                    <a:pos x="246" y="1154"/>
                  </a:cxn>
                  <a:cxn ang="0">
                    <a:pos x="0" y="1154"/>
                  </a:cxn>
                  <a:cxn ang="0">
                    <a:pos x="399" y="1047"/>
                  </a:cxn>
                  <a:cxn ang="0">
                    <a:pos x="292" y="954"/>
                  </a:cxn>
                  <a:cxn ang="0">
                    <a:pos x="430" y="893"/>
                  </a:cxn>
                  <a:cxn ang="0">
                    <a:pos x="307" y="847"/>
                  </a:cxn>
                  <a:cxn ang="0">
                    <a:pos x="169" y="616"/>
                  </a:cxn>
                  <a:cxn ang="0">
                    <a:pos x="568" y="293"/>
                  </a:cxn>
                  <a:cxn ang="0">
                    <a:pos x="430" y="431"/>
                  </a:cxn>
                  <a:cxn ang="0">
                    <a:pos x="1182" y="200"/>
                  </a:cxn>
                  <a:cxn ang="0">
                    <a:pos x="1336" y="385"/>
                  </a:cxn>
                  <a:cxn ang="0">
                    <a:pos x="1167" y="231"/>
                  </a:cxn>
                  <a:cxn ang="0">
                    <a:pos x="1105" y="77"/>
                  </a:cxn>
                  <a:cxn ang="0">
                    <a:pos x="998" y="308"/>
                  </a:cxn>
                  <a:cxn ang="0">
                    <a:pos x="967" y="677"/>
                  </a:cxn>
                  <a:cxn ang="0">
                    <a:pos x="1059" y="985"/>
                  </a:cxn>
                  <a:cxn ang="0">
                    <a:pos x="1151" y="893"/>
                  </a:cxn>
                  <a:cxn ang="0">
                    <a:pos x="1075" y="754"/>
                  </a:cxn>
                  <a:cxn ang="0">
                    <a:pos x="1213" y="693"/>
                  </a:cxn>
                  <a:cxn ang="0">
                    <a:pos x="1090" y="570"/>
                  </a:cxn>
                  <a:cxn ang="0">
                    <a:pos x="1336" y="447"/>
                  </a:cxn>
                  <a:cxn ang="0">
                    <a:pos x="1489" y="477"/>
                  </a:cxn>
                  <a:cxn ang="0">
                    <a:pos x="1305" y="677"/>
                  </a:cxn>
                  <a:cxn ang="0">
                    <a:pos x="1443" y="708"/>
                  </a:cxn>
                  <a:cxn ang="0">
                    <a:pos x="1458" y="862"/>
                  </a:cxn>
                  <a:cxn ang="0">
                    <a:pos x="1290" y="970"/>
                  </a:cxn>
                  <a:cxn ang="0">
                    <a:pos x="1397" y="1093"/>
                  </a:cxn>
                  <a:cxn ang="0">
                    <a:pos x="1627" y="1139"/>
                  </a:cxn>
                  <a:cxn ang="0">
                    <a:pos x="1059" y="1231"/>
                  </a:cxn>
                  <a:cxn ang="0">
                    <a:pos x="906" y="1554"/>
                  </a:cxn>
                  <a:cxn ang="0">
                    <a:pos x="860" y="1308"/>
                  </a:cxn>
                  <a:cxn ang="0">
                    <a:pos x="891" y="539"/>
                  </a:cxn>
                  <a:cxn ang="0">
                    <a:pos x="845" y="400"/>
                  </a:cxn>
                  <a:cxn ang="0">
                    <a:pos x="983" y="31"/>
                  </a:cxn>
                  <a:cxn ang="0">
                    <a:pos x="691" y="77"/>
                  </a:cxn>
                  <a:cxn ang="0">
                    <a:pos x="799" y="231"/>
                  </a:cxn>
                  <a:cxn ang="0">
                    <a:pos x="737" y="293"/>
                  </a:cxn>
                  <a:cxn ang="0">
                    <a:pos x="599" y="416"/>
                  </a:cxn>
                  <a:cxn ang="0">
                    <a:pos x="461" y="508"/>
                  </a:cxn>
                  <a:cxn ang="0">
                    <a:pos x="292" y="400"/>
                  </a:cxn>
                  <a:cxn ang="0">
                    <a:pos x="154" y="370"/>
                  </a:cxn>
                  <a:cxn ang="0">
                    <a:pos x="338" y="308"/>
                  </a:cxn>
                  <a:cxn ang="0">
                    <a:pos x="323" y="108"/>
                  </a:cxn>
                  <a:cxn ang="0">
                    <a:pos x="522" y="262"/>
                  </a:cxn>
                  <a:cxn ang="0">
                    <a:pos x="568" y="31"/>
                  </a:cxn>
                </a:cxnLst>
                <a:rect l="0" t="0" r="r" b="b"/>
                <a:pathLst>
                  <a:path w="1643" h="1554">
                    <a:moveTo>
                      <a:pt x="553" y="1139"/>
                    </a:moveTo>
                    <a:lnTo>
                      <a:pt x="584" y="1139"/>
                    </a:lnTo>
                    <a:lnTo>
                      <a:pt x="645" y="1170"/>
                    </a:lnTo>
                    <a:lnTo>
                      <a:pt x="691" y="1185"/>
                    </a:lnTo>
                    <a:lnTo>
                      <a:pt x="737" y="1231"/>
                    </a:lnTo>
                    <a:lnTo>
                      <a:pt x="752" y="1262"/>
                    </a:lnTo>
                    <a:lnTo>
                      <a:pt x="752" y="1324"/>
                    </a:lnTo>
                    <a:lnTo>
                      <a:pt x="737" y="1339"/>
                    </a:lnTo>
                    <a:lnTo>
                      <a:pt x="722" y="1339"/>
                    </a:lnTo>
                    <a:lnTo>
                      <a:pt x="737" y="1324"/>
                    </a:lnTo>
                    <a:lnTo>
                      <a:pt x="706" y="1324"/>
                    </a:lnTo>
                    <a:lnTo>
                      <a:pt x="599" y="1216"/>
                    </a:lnTo>
                    <a:lnTo>
                      <a:pt x="568" y="1200"/>
                    </a:lnTo>
                    <a:lnTo>
                      <a:pt x="553" y="1170"/>
                    </a:lnTo>
                    <a:lnTo>
                      <a:pt x="553" y="1139"/>
                    </a:lnTo>
                    <a:close/>
                    <a:moveTo>
                      <a:pt x="430" y="631"/>
                    </a:moveTo>
                    <a:lnTo>
                      <a:pt x="369" y="647"/>
                    </a:lnTo>
                    <a:lnTo>
                      <a:pt x="323" y="662"/>
                    </a:lnTo>
                    <a:lnTo>
                      <a:pt x="292" y="677"/>
                    </a:lnTo>
                    <a:lnTo>
                      <a:pt x="292" y="693"/>
                    </a:lnTo>
                    <a:lnTo>
                      <a:pt x="307" y="724"/>
                    </a:lnTo>
                    <a:lnTo>
                      <a:pt x="323" y="770"/>
                    </a:lnTo>
                    <a:lnTo>
                      <a:pt x="353" y="754"/>
                    </a:lnTo>
                    <a:lnTo>
                      <a:pt x="399" y="754"/>
                    </a:lnTo>
                    <a:lnTo>
                      <a:pt x="446" y="739"/>
                    </a:lnTo>
                    <a:lnTo>
                      <a:pt x="446" y="677"/>
                    </a:lnTo>
                    <a:lnTo>
                      <a:pt x="430" y="677"/>
                    </a:lnTo>
                    <a:lnTo>
                      <a:pt x="430" y="631"/>
                    </a:lnTo>
                    <a:close/>
                    <a:moveTo>
                      <a:pt x="614" y="585"/>
                    </a:moveTo>
                    <a:lnTo>
                      <a:pt x="584" y="600"/>
                    </a:lnTo>
                    <a:lnTo>
                      <a:pt x="522" y="600"/>
                    </a:lnTo>
                    <a:lnTo>
                      <a:pt x="522" y="724"/>
                    </a:lnTo>
                    <a:lnTo>
                      <a:pt x="645" y="693"/>
                    </a:lnTo>
                    <a:lnTo>
                      <a:pt x="660" y="693"/>
                    </a:lnTo>
                    <a:lnTo>
                      <a:pt x="676" y="647"/>
                    </a:lnTo>
                    <a:lnTo>
                      <a:pt x="676" y="600"/>
                    </a:lnTo>
                    <a:lnTo>
                      <a:pt x="660" y="585"/>
                    </a:lnTo>
                    <a:lnTo>
                      <a:pt x="614" y="585"/>
                    </a:lnTo>
                    <a:close/>
                    <a:moveTo>
                      <a:pt x="369" y="524"/>
                    </a:moveTo>
                    <a:lnTo>
                      <a:pt x="399" y="524"/>
                    </a:lnTo>
                    <a:lnTo>
                      <a:pt x="399" y="539"/>
                    </a:lnTo>
                    <a:lnTo>
                      <a:pt x="415" y="539"/>
                    </a:lnTo>
                    <a:lnTo>
                      <a:pt x="415" y="524"/>
                    </a:lnTo>
                    <a:lnTo>
                      <a:pt x="446" y="539"/>
                    </a:lnTo>
                    <a:lnTo>
                      <a:pt x="461" y="554"/>
                    </a:lnTo>
                    <a:lnTo>
                      <a:pt x="492" y="554"/>
                    </a:lnTo>
                    <a:lnTo>
                      <a:pt x="507" y="570"/>
                    </a:lnTo>
                    <a:lnTo>
                      <a:pt x="630" y="524"/>
                    </a:lnTo>
                    <a:lnTo>
                      <a:pt x="691" y="524"/>
                    </a:lnTo>
                    <a:lnTo>
                      <a:pt x="722" y="539"/>
                    </a:lnTo>
                    <a:lnTo>
                      <a:pt x="737" y="554"/>
                    </a:lnTo>
                    <a:lnTo>
                      <a:pt x="768" y="570"/>
                    </a:lnTo>
                    <a:lnTo>
                      <a:pt x="783" y="600"/>
                    </a:lnTo>
                    <a:lnTo>
                      <a:pt x="768" y="616"/>
                    </a:lnTo>
                    <a:lnTo>
                      <a:pt x="737" y="631"/>
                    </a:lnTo>
                    <a:lnTo>
                      <a:pt x="722" y="662"/>
                    </a:lnTo>
                    <a:lnTo>
                      <a:pt x="691" y="708"/>
                    </a:lnTo>
                    <a:lnTo>
                      <a:pt x="706" y="724"/>
                    </a:lnTo>
                    <a:lnTo>
                      <a:pt x="691" y="739"/>
                    </a:lnTo>
                    <a:lnTo>
                      <a:pt x="614" y="739"/>
                    </a:lnTo>
                    <a:lnTo>
                      <a:pt x="568" y="754"/>
                    </a:lnTo>
                    <a:lnTo>
                      <a:pt x="492" y="770"/>
                    </a:lnTo>
                    <a:lnTo>
                      <a:pt x="492" y="862"/>
                    </a:lnTo>
                    <a:lnTo>
                      <a:pt x="553" y="847"/>
                    </a:lnTo>
                    <a:lnTo>
                      <a:pt x="584" y="831"/>
                    </a:lnTo>
                    <a:lnTo>
                      <a:pt x="630" y="816"/>
                    </a:lnTo>
                    <a:lnTo>
                      <a:pt x="691" y="816"/>
                    </a:lnTo>
                    <a:lnTo>
                      <a:pt x="706" y="831"/>
                    </a:lnTo>
                    <a:lnTo>
                      <a:pt x="706" y="862"/>
                    </a:lnTo>
                    <a:lnTo>
                      <a:pt x="676" y="877"/>
                    </a:lnTo>
                    <a:lnTo>
                      <a:pt x="630" y="893"/>
                    </a:lnTo>
                    <a:lnTo>
                      <a:pt x="568" y="908"/>
                    </a:lnTo>
                    <a:lnTo>
                      <a:pt x="476" y="924"/>
                    </a:lnTo>
                    <a:lnTo>
                      <a:pt x="476" y="970"/>
                    </a:lnTo>
                    <a:lnTo>
                      <a:pt x="461" y="1000"/>
                    </a:lnTo>
                    <a:lnTo>
                      <a:pt x="461" y="1016"/>
                    </a:lnTo>
                    <a:lnTo>
                      <a:pt x="507" y="1000"/>
                    </a:lnTo>
                    <a:lnTo>
                      <a:pt x="584" y="985"/>
                    </a:lnTo>
                    <a:lnTo>
                      <a:pt x="660" y="954"/>
                    </a:lnTo>
                    <a:lnTo>
                      <a:pt x="737" y="954"/>
                    </a:lnTo>
                    <a:lnTo>
                      <a:pt x="783" y="1000"/>
                    </a:lnTo>
                    <a:lnTo>
                      <a:pt x="768" y="1016"/>
                    </a:lnTo>
                    <a:lnTo>
                      <a:pt x="706" y="1031"/>
                    </a:lnTo>
                    <a:lnTo>
                      <a:pt x="599" y="1047"/>
                    </a:lnTo>
                    <a:lnTo>
                      <a:pt x="446" y="1093"/>
                    </a:lnTo>
                    <a:lnTo>
                      <a:pt x="369" y="1293"/>
                    </a:lnTo>
                    <a:lnTo>
                      <a:pt x="277" y="1431"/>
                    </a:lnTo>
                    <a:lnTo>
                      <a:pt x="185" y="1493"/>
                    </a:lnTo>
                    <a:lnTo>
                      <a:pt x="123" y="1524"/>
                    </a:lnTo>
                    <a:lnTo>
                      <a:pt x="108" y="1524"/>
                    </a:lnTo>
                    <a:lnTo>
                      <a:pt x="108" y="1508"/>
                    </a:lnTo>
                    <a:lnTo>
                      <a:pt x="246" y="1370"/>
                    </a:lnTo>
                    <a:lnTo>
                      <a:pt x="307" y="1277"/>
                    </a:lnTo>
                    <a:lnTo>
                      <a:pt x="338" y="1185"/>
                    </a:lnTo>
                    <a:lnTo>
                      <a:pt x="369" y="1108"/>
                    </a:lnTo>
                    <a:lnTo>
                      <a:pt x="246" y="1154"/>
                    </a:lnTo>
                    <a:lnTo>
                      <a:pt x="169" y="1170"/>
                    </a:lnTo>
                    <a:lnTo>
                      <a:pt x="108" y="1185"/>
                    </a:lnTo>
                    <a:lnTo>
                      <a:pt x="77" y="1185"/>
                    </a:lnTo>
                    <a:lnTo>
                      <a:pt x="47" y="1170"/>
                    </a:lnTo>
                    <a:lnTo>
                      <a:pt x="31" y="1170"/>
                    </a:lnTo>
                    <a:lnTo>
                      <a:pt x="0" y="1154"/>
                    </a:lnTo>
                    <a:lnTo>
                      <a:pt x="0" y="1124"/>
                    </a:lnTo>
                    <a:lnTo>
                      <a:pt x="16" y="1139"/>
                    </a:lnTo>
                    <a:lnTo>
                      <a:pt x="16" y="1124"/>
                    </a:lnTo>
                    <a:lnTo>
                      <a:pt x="47" y="1124"/>
                    </a:lnTo>
                    <a:lnTo>
                      <a:pt x="200" y="1093"/>
                    </a:lnTo>
                    <a:lnTo>
                      <a:pt x="399" y="1047"/>
                    </a:lnTo>
                    <a:lnTo>
                      <a:pt x="399" y="1000"/>
                    </a:lnTo>
                    <a:lnTo>
                      <a:pt x="415" y="954"/>
                    </a:lnTo>
                    <a:lnTo>
                      <a:pt x="399" y="954"/>
                    </a:lnTo>
                    <a:lnTo>
                      <a:pt x="369" y="970"/>
                    </a:lnTo>
                    <a:lnTo>
                      <a:pt x="323" y="970"/>
                    </a:lnTo>
                    <a:lnTo>
                      <a:pt x="292" y="954"/>
                    </a:lnTo>
                    <a:lnTo>
                      <a:pt x="277" y="954"/>
                    </a:lnTo>
                    <a:lnTo>
                      <a:pt x="261" y="939"/>
                    </a:lnTo>
                    <a:lnTo>
                      <a:pt x="277" y="924"/>
                    </a:lnTo>
                    <a:lnTo>
                      <a:pt x="307" y="924"/>
                    </a:lnTo>
                    <a:lnTo>
                      <a:pt x="353" y="908"/>
                    </a:lnTo>
                    <a:lnTo>
                      <a:pt x="430" y="893"/>
                    </a:lnTo>
                    <a:lnTo>
                      <a:pt x="430" y="785"/>
                    </a:lnTo>
                    <a:lnTo>
                      <a:pt x="384" y="800"/>
                    </a:lnTo>
                    <a:lnTo>
                      <a:pt x="353" y="800"/>
                    </a:lnTo>
                    <a:lnTo>
                      <a:pt x="323" y="816"/>
                    </a:lnTo>
                    <a:lnTo>
                      <a:pt x="307" y="816"/>
                    </a:lnTo>
                    <a:lnTo>
                      <a:pt x="307" y="847"/>
                    </a:lnTo>
                    <a:lnTo>
                      <a:pt x="292" y="847"/>
                    </a:lnTo>
                    <a:lnTo>
                      <a:pt x="246" y="800"/>
                    </a:lnTo>
                    <a:lnTo>
                      <a:pt x="246" y="785"/>
                    </a:lnTo>
                    <a:lnTo>
                      <a:pt x="200" y="693"/>
                    </a:lnTo>
                    <a:lnTo>
                      <a:pt x="169" y="662"/>
                    </a:lnTo>
                    <a:lnTo>
                      <a:pt x="169" y="616"/>
                    </a:lnTo>
                    <a:lnTo>
                      <a:pt x="246" y="616"/>
                    </a:lnTo>
                    <a:lnTo>
                      <a:pt x="399" y="585"/>
                    </a:lnTo>
                    <a:lnTo>
                      <a:pt x="399" y="570"/>
                    </a:lnTo>
                    <a:lnTo>
                      <a:pt x="369" y="539"/>
                    </a:lnTo>
                    <a:lnTo>
                      <a:pt x="369" y="524"/>
                    </a:lnTo>
                    <a:close/>
                    <a:moveTo>
                      <a:pt x="568" y="293"/>
                    </a:moveTo>
                    <a:lnTo>
                      <a:pt x="522" y="308"/>
                    </a:lnTo>
                    <a:lnTo>
                      <a:pt x="461" y="308"/>
                    </a:lnTo>
                    <a:lnTo>
                      <a:pt x="415" y="323"/>
                    </a:lnTo>
                    <a:lnTo>
                      <a:pt x="415" y="385"/>
                    </a:lnTo>
                    <a:lnTo>
                      <a:pt x="430" y="416"/>
                    </a:lnTo>
                    <a:lnTo>
                      <a:pt x="430" y="431"/>
                    </a:lnTo>
                    <a:lnTo>
                      <a:pt x="553" y="416"/>
                    </a:lnTo>
                    <a:lnTo>
                      <a:pt x="553" y="370"/>
                    </a:lnTo>
                    <a:lnTo>
                      <a:pt x="568" y="339"/>
                    </a:lnTo>
                    <a:lnTo>
                      <a:pt x="568" y="293"/>
                    </a:lnTo>
                    <a:close/>
                    <a:moveTo>
                      <a:pt x="1151" y="200"/>
                    </a:moveTo>
                    <a:lnTo>
                      <a:pt x="1182" y="200"/>
                    </a:lnTo>
                    <a:lnTo>
                      <a:pt x="1259" y="216"/>
                    </a:lnTo>
                    <a:lnTo>
                      <a:pt x="1305" y="247"/>
                    </a:lnTo>
                    <a:lnTo>
                      <a:pt x="1336" y="262"/>
                    </a:lnTo>
                    <a:lnTo>
                      <a:pt x="1351" y="293"/>
                    </a:lnTo>
                    <a:lnTo>
                      <a:pt x="1351" y="370"/>
                    </a:lnTo>
                    <a:lnTo>
                      <a:pt x="1336" y="385"/>
                    </a:lnTo>
                    <a:lnTo>
                      <a:pt x="1320" y="385"/>
                    </a:lnTo>
                    <a:lnTo>
                      <a:pt x="1336" y="370"/>
                    </a:lnTo>
                    <a:lnTo>
                      <a:pt x="1305" y="370"/>
                    </a:lnTo>
                    <a:lnTo>
                      <a:pt x="1213" y="277"/>
                    </a:lnTo>
                    <a:lnTo>
                      <a:pt x="1182" y="262"/>
                    </a:lnTo>
                    <a:lnTo>
                      <a:pt x="1167" y="231"/>
                    </a:lnTo>
                    <a:lnTo>
                      <a:pt x="1151" y="231"/>
                    </a:lnTo>
                    <a:lnTo>
                      <a:pt x="1151" y="200"/>
                    </a:lnTo>
                    <a:close/>
                    <a:moveTo>
                      <a:pt x="998" y="16"/>
                    </a:moveTo>
                    <a:lnTo>
                      <a:pt x="1029" y="16"/>
                    </a:lnTo>
                    <a:lnTo>
                      <a:pt x="1090" y="47"/>
                    </a:lnTo>
                    <a:lnTo>
                      <a:pt x="1105" y="77"/>
                    </a:lnTo>
                    <a:lnTo>
                      <a:pt x="1121" y="93"/>
                    </a:lnTo>
                    <a:lnTo>
                      <a:pt x="1136" y="123"/>
                    </a:lnTo>
                    <a:lnTo>
                      <a:pt x="1121" y="139"/>
                    </a:lnTo>
                    <a:lnTo>
                      <a:pt x="1105" y="170"/>
                    </a:lnTo>
                    <a:lnTo>
                      <a:pt x="1044" y="231"/>
                    </a:lnTo>
                    <a:lnTo>
                      <a:pt x="998" y="308"/>
                    </a:lnTo>
                    <a:lnTo>
                      <a:pt x="906" y="416"/>
                    </a:lnTo>
                    <a:lnTo>
                      <a:pt x="937" y="462"/>
                    </a:lnTo>
                    <a:lnTo>
                      <a:pt x="967" y="477"/>
                    </a:lnTo>
                    <a:lnTo>
                      <a:pt x="983" y="508"/>
                    </a:lnTo>
                    <a:lnTo>
                      <a:pt x="983" y="600"/>
                    </a:lnTo>
                    <a:lnTo>
                      <a:pt x="967" y="677"/>
                    </a:lnTo>
                    <a:lnTo>
                      <a:pt x="967" y="1185"/>
                    </a:lnTo>
                    <a:lnTo>
                      <a:pt x="1075" y="1170"/>
                    </a:lnTo>
                    <a:lnTo>
                      <a:pt x="1198" y="1154"/>
                    </a:lnTo>
                    <a:lnTo>
                      <a:pt x="1198" y="1000"/>
                    </a:lnTo>
                    <a:lnTo>
                      <a:pt x="1090" y="1000"/>
                    </a:lnTo>
                    <a:lnTo>
                      <a:pt x="1059" y="985"/>
                    </a:lnTo>
                    <a:lnTo>
                      <a:pt x="1044" y="985"/>
                    </a:lnTo>
                    <a:lnTo>
                      <a:pt x="1044" y="970"/>
                    </a:lnTo>
                    <a:lnTo>
                      <a:pt x="1059" y="924"/>
                    </a:lnTo>
                    <a:lnTo>
                      <a:pt x="1075" y="908"/>
                    </a:lnTo>
                    <a:lnTo>
                      <a:pt x="1105" y="908"/>
                    </a:lnTo>
                    <a:lnTo>
                      <a:pt x="1151" y="893"/>
                    </a:lnTo>
                    <a:lnTo>
                      <a:pt x="1213" y="893"/>
                    </a:lnTo>
                    <a:lnTo>
                      <a:pt x="1213" y="754"/>
                    </a:lnTo>
                    <a:lnTo>
                      <a:pt x="1182" y="754"/>
                    </a:lnTo>
                    <a:lnTo>
                      <a:pt x="1151" y="770"/>
                    </a:lnTo>
                    <a:lnTo>
                      <a:pt x="1105" y="770"/>
                    </a:lnTo>
                    <a:lnTo>
                      <a:pt x="1075" y="754"/>
                    </a:lnTo>
                    <a:lnTo>
                      <a:pt x="1059" y="754"/>
                    </a:lnTo>
                    <a:lnTo>
                      <a:pt x="1044" y="739"/>
                    </a:lnTo>
                    <a:lnTo>
                      <a:pt x="1059" y="724"/>
                    </a:lnTo>
                    <a:lnTo>
                      <a:pt x="1090" y="724"/>
                    </a:lnTo>
                    <a:lnTo>
                      <a:pt x="1136" y="708"/>
                    </a:lnTo>
                    <a:lnTo>
                      <a:pt x="1213" y="693"/>
                    </a:lnTo>
                    <a:lnTo>
                      <a:pt x="1213" y="647"/>
                    </a:lnTo>
                    <a:lnTo>
                      <a:pt x="1198" y="600"/>
                    </a:lnTo>
                    <a:lnTo>
                      <a:pt x="1198" y="554"/>
                    </a:lnTo>
                    <a:lnTo>
                      <a:pt x="1167" y="554"/>
                    </a:lnTo>
                    <a:lnTo>
                      <a:pt x="1136" y="570"/>
                    </a:lnTo>
                    <a:lnTo>
                      <a:pt x="1090" y="570"/>
                    </a:lnTo>
                    <a:lnTo>
                      <a:pt x="1059" y="554"/>
                    </a:lnTo>
                    <a:lnTo>
                      <a:pt x="1029" y="524"/>
                    </a:lnTo>
                    <a:lnTo>
                      <a:pt x="1044" y="508"/>
                    </a:lnTo>
                    <a:lnTo>
                      <a:pt x="1059" y="508"/>
                    </a:lnTo>
                    <a:lnTo>
                      <a:pt x="1228" y="477"/>
                    </a:lnTo>
                    <a:lnTo>
                      <a:pt x="1336" y="447"/>
                    </a:lnTo>
                    <a:lnTo>
                      <a:pt x="1412" y="431"/>
                    </a:lnTo>
                    <a:lnTo>
                      <a:pt x="1474" y="416"/>
                    </a:lnTo>
                    <a:lnTo>
                      <a:pt x="1504" y="416"/>
                    </a:lnTo>
                    <a:lnTo>
                      <a:pt x="1535" y="447"/>
                    </a:lnTo>
                    <a:lnTo>
                      <a:pt x="1535" y="462"/>
                    </a:lnTo>
                    <a:lnTo>
                      <a:pt x="1489" y="477"/>
                    </a:lnTo>
                    <a:lnTo>
                      <a:pt x="1412" y="508"/>
                    </a:lnTo>
                    <a:lnTo>
                      <a:pt x="1274" y="539"/>
                    </a:lnTo>
                    <a:lnTo>
                      <a:pt x="1290" y="539"/>
                    </a:lnTo>
                    <a:lnTo>
                      <a:pt x="1290" y="554"/>
                    </a:lnTo>
                    <a:lnTo>
                      <a:pt x="1305" y="570"/>
                    </a:lnTo>
                    <a:lnTo>
                      <a:pt x="1305" y="677"/>
                    </a:lnTo>
                    <a:lnTo>
                      <a:pt x="1366" y="662"/>
                    </a:lnTo>
                    <a:lnTo>
                      <a:pt x="1412" y="647"/>
                    </a:lnTo>
                    <a:lnTo>
                      <a:pt x="1443" y="647"/>
                    </a:lnTo>
                    <a:lnTo>
                      <a:pt x="1474" y="677"/>
                    </a:lnTo>
                    <a:lnTo>
                      <a:pt x="1474" y="708"/>
                    </a:lnTo>
                    <a:lnTo>
                      <a:pt x="1443" y="708"/>
                    </a:lnTo>
                    <a:lnTo>
                      <a:pt x="1412" y="724"/>
                    </a:lnTo>
                    <a:lnTo>
                      <a:pt x="1290" y="754"/>
                    </a:lnTo>
                    <a:lnTo>
                      <a:pt x="1290" y="893"/>
                    </a:lnTo>
                    <a:lnTo>
                      <a:pt x="1351" y="877"/>
                    </a:lnTo>
                    <a:lnTo>
                      <a:pt x="1397" y="862"/>
                    </a:lnTo>
                    <a:lnTo>
                      <a:pt x="1458" y="862"/>
                    </a:lnTo>
                    <a:lnTo>
                      <a:pt x="1489" y="893"/>
                    </a:lnTo>
                    <a:lnTo>
                      <a:pt x="1489" y="908"/>
                    </a:lnTo>
                    <a:lnTo>
                      <a:pt x="1474" y="924"/>
                    </a:lnTo>
                    <a:lnTo>
                      <a:pt x="1458" y="924"/>
                    </a:lnTo>
                    <a:lnTo>
                      <a:pt x="1428" y="939"/>
                    </a:lnTo>
                    <a:lnTo>
                      <a:pt x="1290" y="970"/>
                    </a:lnTo>
                    <a:lnTo>
                      <a:pt x="1290" y="1077"/>
                    </a:lnTo>
                    <a:lnTo>
                      <a:pt x="1274" y="1124"/>
                    </a:lnTo>
                    <a:lnTo>
                      <a:pt x="1290" y="1124"/>
                    </a:lnTo>
                    <a:lnTo>
                      <a:pt x="1320" y="1108"/>
                    </a:lnTo>
                    <a:lnTo>
                      <a:pt x="1351" y="1108"/>
                    </a:lnTo>
                    <a:lnTo>
                      <a:pt x="1397" y="1093"/>
                    </a:lnTo>
                    <a:lnTo>
                      <a:pt x="1443" y="1093"/>
                    </a:lnTo>
                    <a:lnTo>
                      <a:pt x="1489" y="1077"/>
                    </a:lnTo>
                    <a:lnTo>
                      <a:pt x="1535" y="1077"/>
                    </a:lnTo>
                    <a:lnTo>
                      <a:pt x="1581" y="1093"/>
                    </a:lnTo>
                    <a:lnTo>
                      <a:pt x="1612" y="1108"/>
                    </a:lnTo>
                    <a:lnTo>
                      <a:pt x="1627" y="1139"/>
                    </a:lnTo>
                    <a:lnTo>
                      <a:pt x="1643" y="1154"/>
                    </a:lnTo>
                    <a:lnTo>
                      <a:pt x="1643" y="1170"/>
                    </a:lnTo>
                    <a:lnTo>
                      <a:pt x="1382" y="1170"/>
                    </a:lnTo>
                    <a:lnTo>
                      <a:pt x="1228" y="1185"/>
                    </a:lnTo>
                    <a:lnTo>
                      <a:pt x="1136" y="1216"/>
                    </a:lnTo>
                    <a:lnTo>
                      <a:pt x="1059" y="1231"/>
                    </a:lnTo>
                    <a:lnTo>
                      <a:pt x="983" y="1231"/>
                    </a:lnTo>
                    <a:lnTo>
                      <a:pt x="967" y="1216"/>
                    </a:lnTo>
                    <a:lnTo>
                      <a:pt x="967" y="1447"/>
                    </a:lnTo>
                    <a:lnTo>
                      <a:pt x="952" y="1493"/>
                    </a:lnTo>
                    <a:lnTo>
                      <a:pt x="937" y="1524"/>
                    </a:lnTo>
                    <a:lnTo>
                      <a:pt x="906" y="1554"/>
                    </a:lnTo>
                    <a:lnTo>
                      <a:pt x="875" y="1524"/>
                    </a:lnTo>
                    <a:lnTo>
                      <a:pt x="860" y="1477"/>
                    </a:lnTo>
                    <a:lnTo>
                      <a:pt x="845" y="1447"/>
                    </a:lnTo>
                    <a:lnTo>
                      <a:pt x="845" y="1370"/>
                    </a:lnTo>
                    <a:lnTo>
                      <a:pt x="860" y="1339"/>
                    </a:lnTo>
                    <a:lnTo>
                      <a:pt x="860" y="1308"/>
                    </a:lnTo>
                    <a:lnTo>
                      <a:pt x="875" y="1247"/>
                    </a:lnTo>
                    <a:lnTo>
                      <a:pt x="891" y="1139"/>
                    </a:lnTo>
                    <a:lnTo>
                      <a:pt x="906" y="970"/>
                    </a:lnTo>
                    <a:lnTo>
                      <a:pt x="921" y="724"/>
                    </a:lnTo>
                    <a:lnTo>
                      <a:pt x="906" y="600"/>
                    </a:lnTo>
                    <a:lnTo>
                      <a:pt x="891" y="539"/>
                    </a:lnTo>
                    <a:lnTo>
                      <a:pt x="860" y="477"/>
                    </a:lnTo>
                    <a:lnTo>
                      <a:pt x="799" y="508"/>
                    </a:lnTo>
                    <a:lnTo>
                      <a:pt x="783" y="524"/>
                    </a:lnTo>
                    <a:lnTo>
                      <a:pt x="768" y="524"/>
                    </a:lnTo>
                    <a:lnTo>
                      <a:pt x="799" y="477"/>
                    </a:lnTo>
                    <a:lnTo>
                      <a:pt x="845" y="400"/>
                    </a:lnTo>
                    <a:lnTo>
                      <a:pt x="921" y="293"/>
                    </a:lnTo>
                    <a:lnTo>
                      <a:pt x="967" y="185"/>
                    </a:lnTo>
                    <a:lnTo>
                      <a:pt x="998" y="93"/>
                    </a:lnTo>
                    <a:lnTo>
                      <a:pt x="998" y="77"/>
                    </a:lnTo>
                    <a:lnTo>
                      <a:pt x="983" y="47"/>
                    </a:lnTo>
                    <a:lnTo>
                      <a:pt x="983" y="31"/>
                    </a:lnTo>
                    <a:lnTo>
                      <a:pt x="998" y="16"/>
                    </a:lnTo>
                    <a:close/>
                    <a:moveTo>
                      <a:pt x="568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76" y="47"/>
                    </a:lnTo>
                    <a:lnTo>
                      <a:pt x="691" y="77"/>
                    </a:lnTo>
                    <a:lnTo>
                      <a:pt x="691" y="108"/>
                    </a:lnTo>
                    <a:lnTo>
                      <a:pt x="676" y="139"/>
                    </a:lnTo>
                    <a:lnTo>
                      <a:pt x="645" y="231"/>
                    </a:lnTo>
                    <a:lnTo>
                      <a:pt x="691" y="216"/>
                    </a:lnTo>
                    <a:lnTo>
                      <a:pt x="768" y="216"/>
                    </a:lnTo>
                    <a:lnTo>
                      <a:pt x="799" y="231"/>
                    </a:lnTo>
                    <a:lnTo>
                      <a:pt x="814" y="247"/>
                    </a:lnTo>
                    <a:lnTo>
                      <a:pt x="829" y="247"/>
                    </a:lnTo>
                    <a:lnTo>
                      <a:pt x="829" y="262"/>
                    </a:lnTo>
                    <a:lnTo>
                      <a:pt x="814" y="277"/>
                    </a:lnTo>
                    <a:lnTo>
                      <a:pt x="799" y="277"/>
                    </a:lnTo>
                    <a:lnTo>
                      <a:pt x="737" y="293"/>
                    </a:lnTo>
                    <a:lnTo>
                      <a:pt x="691" y="293"/>
                    </a:lnTo>
                    <a:lnTo>
                      <a:pt x="630" y="308"/>
                    </a:lnTo>
                    <a:lnTo>
                      <a:pt x="630" y="339"/>
                    </a:lnTo>
                    <a:lnTo>
                      <a:pt x="614" y="354"/>
                    </a:lnTo>
                    <a:lnTo>
                      <a:pt x="614" y="385"/>
                    </a:lnTo>
                    <a:lnTo>
                      <a:pt x="599" y="416"/>
                    </a:lnTo>
                    <a:lnTo>
                      <a:pt x="599" y="447"/>
                    </a:lnTo>
                    <a:lnTo>
                      <a:pt x="630" y="477"/>
                    </a:lnTo>
                    <a:lnTo>
                      <a:pt x="630" y="493"/>
                    </a:lnTo>
                    <a:lnTo>
                      <a:pt x="538" y="493"/>
                    </a:lnTo>
                    <a:lnTo>
                      <a:pt x="492" y="508"/>
                    </a:lnTo>
                    <a:lnTo>
                      <a:pt x="461" y="508"/>
                    </a:lnTo>
                    <a:lnTo>
                      <a:pt x="430" y="524"/>
                    </a:lnTo>
                    <a:lnTo>
                      <a:pt x="399" y="524"/>
                    </a:lnTo>
                    <a:lnTo>
                      <a:pt x="384" y="493"/>
                    </a:lnTo>
                    <a:lnTo>
                      <a:pt x="369" y="447"/>
                    </a:lnTo>
                    <a:lnTo>
                      <a:pt x="353" y="385"/>
                    </a:lnTo>
                    <a:lnTo>
                      <a:pt x="292" y="400"/>
                    </a:lnTo>
                    <a:lnTo>
                      <a:pt x="261" y="400"/>
                    </a:lnTo>
                    <a:lnTo>
                      <a:pt x="231" y="416"/>
                    </a:lnTo>
                    <a:lnTo>
                      <a:pt x="200" y="416"/>
                    </a:lnTo>
                    <a:lnTo>
                      <a:pt x="200" y="385"/>
                    </a:lnTo>
                    <a:lnTo>
                      <a:pt x="169" y="385"/>
                    </a:lnTo>
                    <a:lnTo>
                      <a:pt x="154" y="370"/>
                    </a:lnTo>
                    <a:lnTo>
                      <a:pt x="139" y="370"/>
                    </a:lnTo>
                    <a:lnTo>
                      <a:pt x="123" y="354"/>
                    </a:lnTo>
                    <a:lnTo>
                      <a:pt x="123" y="339"/>
                    </a:lnTo>
                    <a:lnTo>
                      <a:pt x="139" y="339"/>
                    </a:lnTo>
                    <a:lnTo>
                      <a:pt x="292" y="308"/>
                    </a:lnTo>
                    <a:lnTo>
                      <a:pt x="338" y="308"/>
                    </a:lnTo>
                    <a:lnTo>
                      <a:pt x="307" y="216"/>
                    </a:lnTo>
                    <a:lnTo>
                      <a:pt x="277" y="154"/>
                    </a:lnTo>
                    <a:lnTo>
                      <a:pt x="261" y="139"/>
                    </a:lnTo>
                    <a:lnTo>
                      <a:pt x="261" y="123"/>
                    </a:lnTo>
                    <a:lnTo>
                      <a:pt x="277" y="108"/>
                    </a:lnTo>
                    <a:lnTo>
                      <a:pt x="323" y="108"/>
                    </a:lnTo>
                    <a:lnTo>
                      <a:pt x="384" y="139"/>
                    </a:lnTo>
                    <a:lnTo>
                      <a:pt x="399" y="139"/>
                    </a:lnTo>
                    <a:lnTo>
                      <a:pt x="399" y="293"/>
                    </a:lnTo>
                    <a:lnTo>
                      <a:pt x="461" y="277"/>
                    </a:lnTo>
                    <a:lnTo>
                      <a:pt x="492" y="277"/>
                    </a:lnTo>
                    <a:lnTo>
                      <a:pt x="522" y="262"/>
                    </a:lnTo>
                    <a:lnTo>
                      <a:pt x="538" y="262"/>
                    </a:lnTo>
                    <a:lnTo>
                      <a:pt x="553" y="247"/>
                    </a:lnTo>
                    <a:lnTo>
                      <a:pt x="568" y="247"/>
                    </a:lnTo>
                    <a:lnTo>
                      <a:pt x="584" y="200"/>
                    </a:lnTo>
                    <a:lnTo>
                      <a:pt x="584" y="62"/>
                    </a:lnTo>
                    <a:lnTo>
                      <a:pt x="568" y="31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" name="Freeform 121"/>
              <p:cNvSpPr>
                <a:spLocks noEditPoints="1"/>
              </p:cNvSpPr>
              <p:nvPr/>
            </p:nvSpPr>
            <p:spPr bwMode="auto">
              <a:xfrm>
                <a:off x="15702" y="19037"/>
                <a:ext cx="1611" cy="1554"/>
              </a:xfrm>
              <a:custGeom>
                <a:avLst/>
                <a:gdLst/>
                <a:ahLst/>
                <a:cxnLst>
                  <a:cxn ang="0">
                    <a:pos x="1151" y="923"/>
                  </a:cxn>
                  <a:cxn ang="0">
                    <a:pos x="1105" y="1030"/>
                  </a:cxn>
                  <a:cxn ang="0">
                    <a:pos x="1274" y="1400"/>
                  </a:cxn>
                  <a:cxn ang="0">
                    <a:pos x="1611" y="1477"/>
                  </a:cxn>
                  <a:cxn ang="0">
                    <a:pos x="1212" y="1554"/>
                  </a:cxn>
                  <a:cxn ang="0">
                    <a:pos x="890" y="1292"/>
                  </a:cxn>
                  <a:cxn ang="0">
                    <a:pos x="414" y="1492"/>
                  </a:cxn>
                  <a:cxn ang="0">
                    <a:pos x="506" y="1430"/>
                  </a:cxn>
                  <a:cxn ang="0">
                    <a:pos x="645" y="1123"/>
                  </a:cxn>
                  <a:cxn ang="0">
                    <a:pos x="583" y="1046"/>
                  </a:cxn>
                  <a:cxn ang="0">
                    <a:pos x="875" y="1200"/>
                  </a:cxn>
                  <a:cxn ang="0">
                    <a:pos x="967" y="984"/>
                  </a:cxn>
                  <a:cxn ang="0">
                    <a:pos x="783" y="1000"/>
                  </a:cxn>
                  <a:cxn ang="0">
                    <a:pos x="629" y="938"/>
                  </a:cxn>
                  <a:cxn ang="0">
                    <a:pos x="1044" y="861"/>
                  </a:cxn>
                  <a:cxn ang="0">
                    <a:pos x="767" y="692"/>
                  </a:cxn>
                  <a:cxn ang="0">
                    <a:pos x="952" y="723"/>
                  </a:cxn>
                  <a:cxn ang="0">
                    <a:pos x="1044" y="292"/>
                  </a:cxn>
                  <a:cxn ang="0">
                    <a:pos x="1136" y="384"/>
                  </a:cxn>
                  <a:cxn ang="0">
                    <a:pos x="1182" y="461"/>
                  </a:cxn>
                  <a:cxn ang="0">
                    <a:pos x="1366" y="492"/>
                  </a:cxn>
                  <a:cxn ang="0">
                    <a:pos x="1182" y="554"/>
                  </a:cxn>
                  <a:cxn ang="0">
                    <a:pos x="1105" y="738"/>
                  </a:cxn>
                  <a:cxn ang="0">
                    <a:pos x="844" y="784"/>
                  </a:cxn>
                  <a:cxn ang="0">
                    <a:pos x="767" y="846"/>
                  </a:cxn>
                  <a:cxn ang="0">
                    <a:pos x="721" y="784"/>
                  </a:cxn>
                  <a:cxn ang="0">
                    <a:pos x="599" y="646"/>
                  </a:cxn>
                  <a:cxn ang="0">
                    <a:pos x="460" y="646"/>
                  </a:cxn>
                  <a:cxn ang="0">
                    <a:pos x="675" y="507"/>
                  </a:cxn>
                  <a:cxn ang="0">
                    <a:pos x="675" y="369"/>
                  </a:cxn>
                  <a:cxn ang="0">
                    <a:pos x="752" y="400"/>
                  </a:cxn>
                  <a:cxn ang="0">
                    <a:pos x="783" y="538"/>
                  </a:cxn>
                  <a:cxn ang="0">
                    <a:pos x="1013" y="415"/>
                  </a:cxn>
                  <a:cxn ang="0">
                    <a:pos x="1044" y="292"/>
                  </a:cxn>
                  <a:cxn ang="0">
                    <a:pos x="1258" y="200"/>
                  </a:cxn>
                  <a:cxn ang="0">
                    <a:pos x="1059" y="292"/>
                  </a:cxn>
                  <a:cxn ang="0">
                    <a:pos x="568" y="353"/>
                  </a:cxn>
                  <a:cxn ang="0">
                    <a:pos x="445" y="492"/>
                  </a:cxn>
                  <a:cxn ang="0">
                    <a:pos x="292" y="1123"/>
                  </a:cxn>
                  <a:cxn ang="0">
                    <a:pos x="123" y="1415"/>
                  </a:cxn>
                  <a:cxn ang="0">
                    <a:pos x="0" y="1477"/>
                  </a:cxn>
                  <a:cxn ang="0">
                    <a:pos x="230" y="1046"/>
                  </a:cxn>
                  <a:cxn ang="0">
                    <a:pos x="322" y="523"/>
                  </a:cxn>
                  <a:cxn ang="0">
                    <a:pos x="307" y="277"/>
                  </a:cxn>
                  <a:cxn ang="0">
                    <a:pos x="691" y="246"/>
                  </a:cxn>
                  <a:cxn ang="0">
                    <a:pos x="737" y="0"/>
                  </a:cxn>
                  <a:cxn ang="0">
                    <a:pos x="936" y="46"/>
                  </a:cxn>
                  <a:cxn ang="0">
                    <a:pos x="890" y="184"/>
                  </a:cxn>
                  <a:cxn ang="0">
                    <a:pos x="737" y="30"/>
                  </a:cxn>
                </a:cxnLst>
                <a:rect l="0" t="0" r="r" b="b"/>
                <a:pathLst>
                  <a:path w="1611" h="1554">
                    <a:moveTo>
                      <a:pt x="1044" y="861"/>
                    </a:moveTo>
                    <a:lnTo>
                      <a:pt x="1074" y="861"/>
                    </a:lnTo>
                    <a:lnTo>
                      <a:pt x="1136" y="892"/>
                    </a:lnTo>
                    <a:lnTo>
                      <a:pt x="1151" y="923"/>
                    </a:lnTo>
                    <a:lnTo>
                      <a:pt x="1166" y="938"/>
                    </a:lnTo>
                    <a:lnTo>
                      <a:pt x="1166" y="954"/>
                    </a:lnTo>
                    <a:lnTo>
                      <a:pt x="1151" y="969"/>
                    </a:lnTo>
                    <a:lnTo>
                      <a:pt x="1105" y="1030"/>
                    </a:lnTo>
                    <a:lnTo>
                      <a:pt x="1044" y="1123"/>
                    </a:lnTo>
                    <a:lnTo>
                      <a:pt x="952" y="1246"/>
                    </a:lnTo>
                    <a:lnTo>
                      <a:pt x="1120" y="1338"/>
                    </a:lnTo>
                    <a:lnTo>
                      <a:pt x="1274" y="1400"/>
                    </a:lnTo>
                    <a:lnTo>
                      <a:pt x="1366" y="1415"/>
                    </a:lnTo>
                    <a:lnTo>
                      <a:pt x="1473" y="1446"/>
                    </a:lnTo>
                    <a:lnTo>
                      <a:pt x="1565" y="1461"/>
                    </a:lnTo>
                    <a:lnTo>
                      <a:pt x="1611" y="1477"/>
                    </a:lnTo>
                    <a:lnTo>
                      <a:pt x="1565" y="1507"/>
                    </a:lnTo>
                    <a:lnTo>
                      <a:pt x="1443" y="1523"/>
                    </a:lnTo>
                    <a:lnTo>
                      <a:pt x="1320" y="1554"/>
                    </a:lnTo>
                    <a:lnTo>
                      <a:pt x="1212" y="1554"/>
                    </a:lnTo>
                    <a:lnTo>
                      <a:pt x="1197" y="1538"/>
                    </a:lnTo>
                    <a:lnTo>
                      <a:pt x="1166" y="1523"/>
                    </a:lnTo>
                    <a:lnTo>
                      <a:pt x="952" y="1369"/>
                    </a:lnTo>
                    <a:lnTo>
                      <a:pt x="890" y="1292"/>
                    </a:lnTo>
                    <a:lnTo>
                      <a:pt x="767" y="1384"/>
                    </a:lnTo>
                    <a:lnTo>
                      <a:pt x="599" y="1430"/>
                    </a:lnTo>
                    <a:lnTo>
                      <a:pt x="430" y="1461"/>
                    </a:lnTo>
                    <a:lnTo>
                      <a:pt x="414" y="1492"/>
                    </a:lnTo>
                    <a:lnTo>
                      <a:pt x="353" y="1492"/>
                    </a:lnTo>
                    <a:lnTo>
                      <a:pt x="353" y="1477"/>
                    </a:lnTo>
                    <a:lnTo>
                      <a:pt x="399" y="1461"/>
                    </a:lnTo>
                    <a:lnTo>
                      <a:pt x="506" y="1430"/>
                    </a:lnTo>
                    <a:lnTo>
                      <a:pt x="660" y="1369"/>
                    </a:lnTo>
                    <a:lnTo>
                      <a:pt x="813" y="1261"/>
                    </a:lnTo>
                    <a:lnTo>
                      <a:pt x="706" y="1169"/>
                    </a:lnTo>
                    <a:lnTo>
                      <a:pt x="645" y="1123"/>
                    </a:lnTo>
                    <a:lnTo>
                      <a:pt x="599" y="1092"/>
                    </a:lnTo>
                    <a:lnTo>
                      <a:pt x="568" y="1077"/>
                    </a:lnTo>
                    <a:lnTo>
                      <a:pt x="568" y="1061"/>
                    </a:lnTo>
                    <a:lnTo>
                      <a:pt x="583" y="1046"/>
                    </a:lnTo>
                    <a:lnTo>
                      <a:pt x="629" y="1046"/>
                    </a:lnTo>
                    <a:lnTo>
                      <a:pt x="691" y="1061"/>
                    </a:lnTo>
                    <a:lnTo>
                      <a:pt x="767" y="1107"/>
                    </a:lnTo>
                    <a:lnTo>
                      <a:pt x="875" y="1200"/>
                    </a:lnTo>
                    <a:lnTo>
                      <a:pt x="921" y="1138"/>
                    </a:lnTo>
                    <a:lnTo>
                      <a:pt x="952" y="1077"/>
                    </a:lnTo>
                    <a:lnTo>
                      <a:pt x="967" y="1000"/>
                    </a:lnTo>
                    <a:lnTo>
                      <a:pt x="967" y="984"/>
                    </a:lnTo>
                    <a:lnTo>
                      <a:pt x="952" y="954"/>
                    </a:lnTo>
                    <a:lnTo>
                      <a:pt x="905" y="954"/>
                    </a:lnTo>
                    <a:lnTo>
                      <a:pt x="844" y="984"/>
                    </a:lnTo>
                    <a:lnTo>
                      <a:pt x="783" y="1000"/>
                    </a:lnTo>
                    <a:lnTo>
                      <a:pt x="675" y="1000"/>
                    </a:lnTo>
                    <a:lnTo>
                      <a:pt x="614" y="969"/>
                    </a:lnTo>
                    <a:lnTo>
                      <a:pt x="614" y="954"/>
                    </a:lnTo>
                    <a:lnTo>
                      <a:pt x="629" y="938"/>
                    </a:lnTo>
                    <a:lnTo>
                      <a:pt x="660" y="938"/>
                    </a:lnTo>
                    <a:lnTo>
                      <a:pt x="829" y="907"/>
                    </a:lnTo>
                    <a:lnTo>
                      <a:pt x="967" y="877"/>
                    </a:lnTo>
                    <a:lnTo>
                      <a:pt x="1044" y="861"/>
                    </a:lnTo>
                    <a:close/>
                    <a:moveTo>
                      <a:pt x="967" y="600"/>
                    </a:moveTo>
                    <a:lnTo>
                      <a:pt x="813" y="630"/>
                    </a:lnTo>
                    <a:lnTo>
                      <a:pt x="767" y="630"/>
                    </a:lnTo>
                    <a:lnTo>
                      <a:pt x="767" y="692"/>
                    </a:lnTo>
                    <a:lnTo>
                      <a:pt x="783" y="738"/>
                    </a:lnTo>
                    <a:lnTo>
                      <a:pt x="783" y="769"/>
                    </a:lnTo>
                    <a:lnTo>
                      <a:pt x="859" y="754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0"/>
                    </a:lnTo>
                    <a:lnTo>
                      <a:pt x="967" y="600"/>
                    </a:lnTo>
                    <a:close/>
                    <a:moveTo>
                      <a:pt x="1044" y="292"/>
                    </a:moveTo>
                    <a:lnTo>
                      <a:pt x="1105" y="323"/>
                    </a:lnTo>
                    <a:lnTo>
                      <a:pt x="1120" y="338"/>
                    </a:lnTo>
                    <a:lnTo>
                      <a:pt x="1136" y="369"/>
                    </a:lnTo>
                    <a:lnTo>
                      <a:pt x="1136" y="384"/>
                    </a:lnTo>
                    <a:lnTo>
                      <a:pt x="1105" y="477"/>
                    </a:lnTo>
                    <a:lnTo>
                      <a:pt x="1120" y="477"/>
                    </a:lnTo>
                    <a:lnTo>
                      <a:pt x="1136" y="461"/>
                    </a:lnTo>
                    <a:lnTo>
                      <a:pt x="1182" y="461"/>
                    </a:lnTo>
                    <a:lnTo>
                      <a:pt x="1212" y="446"/>
                    </a:lnTo>
                    <a:lnTo>
                      <a:pt x="1243" y="446"/>
                    </a:lnTo>
                    <a:lnTo>
                      <a:pt x="1305" y="461"/>
                    </a:lnTo>
                    <a:lnTo>
                      <a:pt x="1366" y="492"/>
                    </a:lnTo>
                    <a:lnTo>
                      <a:pt x="1381" y="523"/>
                    </a:lnTo>
                    <a:lnTo>
                      <a:pt x="1366" y="538"/>
                    </a:lnTo>
                    <a:lnTo>
                      <a:pt x="1274" y="538"/>
                    </a:lnTo>
                    <a:lnTo>
                      <a:pt x="1182" y="554"/>
                    </a:lnTo>
                    <a:lnTo>
                      <a:pt x="1090" y="554"/>
                    </a:lnTo>
                    <a:lnTo>
                      <a:pt x="1074" y="630"/>
                    </a:lnTo>
                    <a:lnTo>
                      <a:pt x="1059" y="692"/>
                    </a:lnTo>
                    <a:lnTo>
                      <a:pt x="1105" y="738"/>
                    </a:lnTo>
                    <a:lnTo>
                      <a:pt x="1105" y="754"/>
                    </a:lnTo>
                    <a:lnTo>
                      <a:pt x="1090" y="754"/>
                    </a:lnTo>
                    <a:lnTo>
                      <a:pt x="936" y="769"/>
                    </a:lnTo>
                    <a:lnTo>
                      <a:pt x="844" y="784"/>
                    </a:lnTo>
                    <a:lnTo>
                      <a:pt x="813" y="800"/>
                    </a:lnTo>
                    <a:lnTo>
                      <a:pt x="798" y="800"/>
                    </a:lnTo>
                    <a:lnTo>
                      <a:pt x="783" y="815"/>
                    </a:lnTo>
                    <a:lnTo>
                      <a:pt x="767" y="846"/>
                    </a:lnTo>
                    <a:lnTo>
                      <a:pt x="767" y="861"/>
                    </a:lnTo>
                    <a:lnTo>
                      <a:pt x="752" y="861"/>
                    </a:lnTo>
                    <a:lnTo>
                      <a:pt x="737" y="830"/>
                    </a:lnTo>
                    <a:lnTo>
                      <a:pt x="721" y="784"/>
                    </a:lnTo>
                    <a:lnTo>
                      <a:pt x="706" y="723"/>
                    </a:lnTo>
                    <a:lnTo>
                      <a:pt x="691" y="630"/>
                    </a:lnTo>
                    <a:lnTo>
                      <a:pt x="629" y="646"/>
                    </a:lnTo>
                    <a:lnTo>
                      <a:pt x="599" y="646"/>
                    </a:lnTo>
                    <a:lnTo>
                      <a:pt x="568" y="661"/>
                    </a:lnTo>
                    <a:lnTo>
                      <a:pt x="506" y="661"/>
                    </a:lnTo>
                    <a:lnTo>
                      <a:pt x="491" y="646"/>
                    </a:lnTo>
                    <a:lnTo>
                      <a:pt x="460" y="646"/>
                    </a:lnTo>
                    <a:lnTo>
                      <a:pt x="460" y="615"/>
                    </a:lnTo>
                    <a:lnTo>
                      <a:pt x="476" y="615"/>
                    </a:lnTo>
                    <a:lnTo>
                      <a:pt x="691" y="569"/>
                    </a:lnTo>
                    <a:lnTo>
                      <a:pt x="675" y="507"/>
                    </a:lnTo>
                    <a:lnTo>
                      <a:pt x="675" y="461"/>
                    </a:lnTo>
                    <a:lnTo>
                      <a:pt x="660" y="415"/>
                    </a:lnTo>
                    <a:lnTo>
                      <a:pt x="660" y="384"/>
                    </a:lnTo>
                    <a:lnTo>
                      <a:pt x="675" y="369"/>
                    </a:lnTo>
                    <a:lnTo>
                      <a:pt x="691" y="369"/>
                    </a:lnTo>
                    <a:lnTo>
                      <a:pt x="706" y="384"/>
                    </a:lnTo>
                    <a:lnTo>
                      <a:pt x="737" y="384"/>
                    </a:lnTo>
                    <a:lnTo>
                      <a:pt x="752" y="400"/>
                    </a:lnTo>
                    <a:lnTo>
                      <a:pt x="767" y="400"/>
                    </a:lnTo>
                    <a:lnTo>
                      <a:pt x="767" y="430"/>
                    </a:lnTo>
                    <a:lnTo>
                      <a:pt x="783" y="477"/>
                    </a:lnTo>
                    <a:lnTo>
                      <a:pt x="783" y="538"/>
                    </a:lnTo>
                    <a:lnTo>
                      <a:pt x="890" y="523"/>
                    </a:lnTo>
                    <a:lnTo>
                      <a:pt x="998" y="492"/>
                    </a:lnTo>
                    <a:lnTo>
                      <a:pt x="998" y="446"/>
                    </a:lnTo>
                    <a:lnTo>
                      <a:pt x="1013" y="415"/>
                    </a:lnTo>
                    <a:lnTo>
                      <a:pt x="1013" y="353"/>
                    </a:lnTo>
                    <a:lnTo>
                      <a:pt x="998" y="323"/>
                    </a:lnTo>
                    <a:lnTo>
                      <a:pt x="998" y="292"/>
                    </a:lnTo>
                    <a:lnTo>
                      <a:pt x="1044" y="292"/>
                    </a:lnTo>
                    <a:close/>
                    <a:moveTo>
                      <a:pt x="1166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8" y="200"/>
                    </a:lnTo>
                    <a:lnTo>
                      <a:pt x="1289" y="230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998" y="292"/>
                    </a:lnTo>
                    <a:lnTo>
                      <a:pt x="890" y="307"/>
                    </a:lnTo>
                    <a:lnTo>
                      <a:pt x="721" y="338"/>
                    </a:lnTo>
                    <a:lnTo>
                      <a:pt x="568" y="353"/>
                    </a:lnTo>
                    <a:lnTo>
                      <a:pt x="476" y="353"/>
                    </a:lnTo>
                    <a:lnTo>
                      <a:pt x="460" y="384"/>
                    </a:lnTo>
                    <a:lnTo>
                      <a:pt x="460" y="446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0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5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5" y="1430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0" y="1046"/>
                    </a:lnTo>
                    <a:lnTo>
                      <a:pt x="246" y="1000"/>
                    </a:lnTo>
                    <a:lnTo>
                      <a:pt x="276" y="861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5"/>
                    </a:lnTo>
                    <a:lnTo>
                      <a:pt x="338" y="353"/>
                    </a:lnTo>
                    <a:lnTo>
                      <a:pt x="307" y="292"/>
                    </a:lnTo>
                    <a:lnTo>
                      <a:pt x="307" y="277"/>
                    </a:lnTo>
                    <a:lnTo>
                      <a:pt x="322" y="246"/>
                    </a:lnTo>
                    <a:lnTo>
                      <a:pt x="353" y="246"/>
                    </a:lnTo>
                    <a:lnTo>
                      <a:pt x="414" y="277"/>
                    </a:lnTo>
                    <a:lnTo>
                      <a:pt x="691" y="246"/>
                    </a:lnTo>
                    <a:lnTo>
                      <a:pt x="905" y="215"/>
                    </a:lnTo>
                    <a:lnTo>
                      <a:pt x="1059" y="184"/>
                    </a:lnTo>
                    <a:lnTo>
                      <a:pt x="1166" y="169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59" y="15"/>
                    </a:lnTo>
                    <a:lnTo>
                      <a:pt x="905" y="30"/>
                    </a:lnTo>
                    <a:lnTo>
                      <a:pt x="936" y="46"/>
                    </a:lnTo>
                    <a:lnTo>
                      <a:pt x="952" y="92"/>
                    </a:lnTo>
                    <a:lnTo>
                      <a:pt x="952" y="169"/>
                    </a:lnTo>
                    <a:lnTo>
                      <a:pt x="936" y="184"/>
                    </a:lnTo>
                    <a:lnTo>
                      <a:pt x="890" y="184"/>
                    </a:lnTo>
                    <a:lnTo>
                      <a:pt x="859" y="153"/>
                    </a:lnTo>
                    <a:lnTo>
                      <a:pt x="829" y="138"/>
                    </a:lnTo>
                    <a:lnTo>
                      <a:pt x="798" y="92"/>
                    </a:lnTo>
                    <a:lnTo>
                      <a:pt x="737" y="30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" name="Freeform 122"/>
              <p:cNvSpPr>
                <a:spLocks noEditPoints="1"/>
              </p:cNvSpPr>
              <p:nvPr/>
            </p:nvSpPr>
            <p:spPr bwMode="auto">
              <a:xfrm>
                <a:off x="17513" y="19067"/>
                <a:ext cx="1535" cy="1447"/>
              </a:xfrm>
              <a:custGeom>
                <a:avLst/>
                <a:gdLst/>
                <a:ahLst/>
                <a:cxnLst>
                  <a:cxn ang="0">
                    <a:pos x="1304" y="570"/>
                  </a:cxn>
                  <a:cxn ang="0">
                    <a:pos x="1396" y="647"/>
                  </a:cxn>
                  <a:cxn ang="0">
                    <a:pos x="1258" y="662"/>
                  </a:cxn>
                  <a:cxn ang="0">
                    <a:pos x="798" y="739"/>
                  </a:cxn>
                  <a:cxn ang="0">
                    <a:pos x="921" y="862"/>
                  </a:cxn>
                  <a:cxn ang="0">
                    <a:pos x="1059" y="862"/>
                  </a:cxn>
                  <a:cxn ang="0">
                    <a:pos x="1059" y="908"/>
                  </a:cxn>
                  <a:cxn ang="0">
                    <a:pos x="783" y="939"/>
                  </a:cxn>
                  <a:cxn ang="0">
                    <a:pos x="798" y="1154"/>
                  </a:cxn>
                  <a:cxn ang="0">
                    <a:pos x="1090" y="1293"/>
                  </a:cxn>
                  <a:cxn ang="0">
                    <a:pos x="1504" y="1324"/>
                  </a:cxn>
                  <a:cxn ang="0">
                    <a:pos x="1504" y="1370"/>
                  </a:cxn>
                  <a:cxn ang="0">
                    <a:pos x="1243" y="1447"/>
                  </a:cxn>
                  <a:cxn ang="0">
                    <a:pos x="445" y="1016"/>
                  </a:cxn>
                  <a:cxn ang="0">
                    <a:pos x="307" y="1170"/>
                  </a:cxn>
                  <a:cxn ang="0">
                    <a:pos x="15" y="1354"/>
                  </a:cxn>
                  <a:cxn ang="0">
                    <a:pos x="123" y="1247"/>
                  </a:cxn>
                  <a:cxn ang="0">
                    <a:pos x="368" y="939"/>
                  </a:cxn>
                  <a:cxn ang="0">
                    <a:pos x="430" y="816"/>
                  </a:cxn>
                  <a:cxn ang="0">
                    <a:pos x="537" y="908"/>
                  </a:cxn>
                  <a:cxn ang="0">
                    <a:pos x="537" y="954"/>
                  </a:cxn>
                  <a:cxn ang="0">
                    <a:pos x="552" y="1031"/>
                  </a:cxn>
                  <a:cxn ang="0">
                    <a:pos x="706" y="1139"/>
                  </a:cxn>
                  <a:cxn ang="0">
                    <a:pos x="691" y="739"/>
                  </a:cxn>
                  <a:cxn ang="0">
                    <a:pos x="353" y="785"/>
                  </a:cxn>
                  <a:cxn ang="0">
                    <a:pos x="184" y="816"/>
                  </a:cxn>
                  <a:cxn ang="0">
                    <a:pos x="107" y="754"/>
                  </a:cxn>
                  <a:cxn ang="0">
                    <a:pos x="706" y="647"/>
                  </a:cxn>
                  <a:cxn ang="0">
                    <a:pos x="1120" y="570"/>
                  </a:cxn>
                  <a:cxn ang="0">
                    <a:pos x="844" y="77"/>
                  </a:cxn>
                  <a:cxn ang="0">
                    <a:pos x="568" y="139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2"/>
                  </a:cxn>
                  <a:cxn ang="0">
                    <a:pos x="767" y="308"/>
                  </a:cxn>
                  <a:cxn ang="0">
                    <a:pos x="598" y="385"/>
                  </a:cxn>
                  <a:cxn ang="0">
                    <a:pos x="706" y="462"/>
                  </a:cxn>
                  <a:cxn ang="0">
                    <a:pos x="829" y="447"/>
                  </a:cxn>
                  <a:cxn ang="0">
                    <a:pos x="936" y="185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70"/>
                  </a:cxn>
                  <a:cxn ang="0">
                    <a:pos x="645" y="539"/>
                  </a:cxn>
                  <a:cxn ang="0">
                    <a:pos x="614" y="585"/>
                  </a:cxn>
                  <a:cxn ang="0">
                    <a:pos x="583" y="554"/>
                  </a:cxn>
                  <a:cxn ang="0">
                    <a:pos x="506" y="262"/>
                  </a:cxn>
                  <a:cxn ang="0">
                    <a:pos x="445" y="62"/>
                  </a:cxn>
                  <a:cxn ang="0">
                    <a:pos x="552" y="77"/>
                  </a:cxn>
                  <a:cxn ang="0">
                    <a:pos x="844" y="16"/>
                  </a:cxn>
                </a:cxnLst>
                <a:rect l="0" t="0" r="r" b="b"/>
                <a:pathLst>
                  <a:path w="1535" h="1447">
                    <a:moveTo>
                      <a:pt x="1212" y="554"/>
                    </a:moveTo>
                    <a:lnTo>
                      <a:pt x="1243" y="554"/>
                    </a:lnTo>
                    <a:lnTo>
                      <a:pt x="1304" y="570"/>
                    </a:lnTo>
                    <a:lnTo>
                      <a:pt x="1381" y="600"/>
                    </a:lnTo>
                    <a:lnTo>
                      <a:pt x="1412" y="631"/>
                    </a:lnTo>
                    <a:lnTo>
                      <a:pt x="1396" y="647"/>
                    </a:lnTo>
                    <a:lnTo>
                      <a:pt x="1381" y="647"/>
                    </a:lnTo>
                    <a:lnTo>
                      <a:pt x="1350" y="662"/>
                    </a:lnTo>
                    <a:lnTo>
                      <a:pt x="1258" y="662"/>
                    </a:lnTo>
                    <a:lnTo>
                      <a:pt x="982" y="677"/>
                    </a:lnTo>
                    <a:lnTo>
                      <a:pt x="752" y="693"/>
                    </a:lnTo>
                    <a:lnTo>
                      <a:pt x="798" y="739"/>
                    </a:lnTo>
                    <a:lnTo>
                      <a:pt x="798" y="908"/>
                    </a:lnTo>
                    <a:lnTo>
                      <a:pt x="859" y="893"/>
                    </a:lnTo>
                    <a:lnTo>
                      <a:pt x="921" y="862"/>
                    </a:lnTo>
                    <a:lnTo>
                      <a:pt x="967" y="847"/>
                    </a:lnTo>
                    <a:lnTo>
                      <a:pt x="1028" y="847"/>
                    </a:lnTo>
                    <a:lnTo>
                      <a:pt x="1059" y="862"/>
                    </a:lnTo>
                    <a:lnTo>
                      <a:pt x="1090" y="893"/>
                    </a:lnTo>
                    <a:lnTo>
                      <a:pt x="1090" y="908"/>
                    </a:lnTo>
                    <a:lnTo>
                      <a:pt x="1059" y="908"/>
                    </a:lnTo>
                    <a:lnTo>
                      <a:pt x="936" y="924"/>
                    </a:lnTo>
                    <a:lnTo>
                      <a:pt x="844" y="939"/>
                    </a:lnTo>
                    <a:lnTo>
                      <a:pt x="783" y="939"/>
                    </a:lnTo>
                    <a:lnTo>
                      <a:pt x="783" y="1047"/>
                    </a:lnTo>
                    <a:lnTo>
                      <a:pt x="767" y="1154"/>
                    </a:lnTo>
                    <a:lnTo>
                      <a:pt x="798" y="1154"/>
                    </a:lnTo>
                    <a:lnTo>
                      <a:pt x="813" y="1170"/>
                    </a:lnTo>
                    <a:lnTo>
                      <a:pt x="967" y="1247"/>
                    </a:lnTo>
                    <a:lnTo>
                      <a:pt x="1090" y="1293"/>
                    </a:lnTo>
                    <a:lnTo>
                      <a:pt x="1228" y="1308"/>
                    </a:lnTo>
                    <a:lnTo>
                      <a:pt x="1350" y="1308"/>
                    </a:lnTo>
                    <a:lnTo>
                      <a:pt x="1504" y="1324"/>
                    </a:lnTo>
                    <a:lnTo>
                      <a:pt x="1535" y="1324"/>
                    </a:lnTo>
                    <a:lnTo>
                      <a:pt x="1535" y="1339"/>
                    </a:lnTo>
                    <a:lnTo>
                      <a:pt x="1504" y="1370"/>
                    </a:lnTo>
                    <a:lnTo>
                      <a:pt x="1458" y="1385"/>
                    </a:lnTo>
                    <a:lnTo>
                      <a:pt x="1304" y="1431"/>
                    </a:lnTo>
                    <a:lnTo>
                      <a:pt x="1243" y="1447"/>
                    </a:lnTo>
                    <a:lnTo>
                      <a:pt x="1120" y="1447"/>
                    </a:lnTo>
                    <a:lnTo>
                      <a:pt x="783" y="1247"/>
                    </a:lnTo>
                    <a:lnTo>
                      <a:pt x="445" y="1016"/>
                    </a:lnTo>
                    <a:lnTo>
                      <a:pt x="399" y="1062"/>
                    </a:lnTo>
                    <a:lnTo>
                      <a:pt x="368" y="1108"/>
                    </a:lnTo>
                    <a:lnTo>
                      <a:pt x="307" y="1170"/>
                    </a:lnTo>
                    <a:lnTo>
                      <a:pt x="184" y="1277"/>
                    </a:lnTo>
                    <a:lnTo>
                      <a:pt x="92" y="1339"/>
                    </a:lnTo>
                    <a:lnTo>
                      <a:pt x="15" y="1354"/>
                    </a:lnTo>
                    <a:lnTo>
                      <a:pt x="0" y="1354"/>
                    </a:lnTo>
                    <a:lnTo>
                      <a:pt x="61" y="1293"/>
                    </a:lnTo>
                    <a:lnTo>
                      <a:pt x="123" y="1247"/>
                    </a:lnTo>
                    <a:lnTo>
                      <a:pt x="199" y="1170"/>
                    </a:lnTo>
                    <a:lnTo>
                      <a:pt x="307" y="1047"/>
                    </a:lnTo>
                    <a:lnTo>
                      <a:pt x="368" y="939"/>
                    </a:lnTo>
                    <a:lnTo>
                      <a:pt x="384" y="862"/>
                    </a:lnTo>
                    <a:lnTo>
                      <a:pt x="384" y="816"/>
                    </a:lnTo>
                    <a:lnTo>
                      <a:pt x="430" y="816"/>
                    </a:lnTo>
                    <a:lnTo>
                      <a:pt x="491" y="847"/>
                    </a:lnTo>
                    <a:lnTo>
                      <a:pt x="522" y="877"/>
                    </a:lnTo>
                    <a:lnTo>
                      <a:pt x="537" y="908"/>
                    </a:lnTo>
                    <a:lnTo>
                      <a:pt x="552" y="924"/>
                    </a:lnTo>
                    <a:lnTo>
                      <a:pt x="552" y="939"/>
                    </a:lnTo>
                    <a:lnTo>
                      <a:pt x="537" y="954"/>
                    </a:lnTo>
                    <a:lnTo>
                      <a:pt x="506" y="970"/>
                    </a:lnTo>
                    <a:lnTo>
                      <a:pt x="491" y="1000"/>
                    </a:lnTo>
                    <a:lnTo>
                      <a:pt x="552" y="1031"/>
                    </a:lnTo>
                    <a:lnTo>
                      <a:pt x="598" y="1077"/>
                    </a:lnTo>
                    <a:lnTo>
                      <a:pt x="645" y="1108"/>
                    </a:lnTo>
                    <a:lnTo>
                      <a:pt x="706" y="1139"/>
                    </a:lnTo>
                    <a:lnTo>
                      <a:pt x="706" y="831"/>
                    </a:lnTo>
                    <a:lnTo>
                      <a:pt x="691" y="785"/>
                    </a:lnTo>
                    <a:lnTo>
                      <a:pt x="691" y="739"/>
                    </a:lnTo>
                    <a:lnTo>
                      <a:pt x="675" y="724"/>
                    </a:lnTo>
                    <a:lnTo>
                      <a:pt x="460" y="754"/>
                    </a:lnTo>
                    <a:lnTo>
                      <a:pt x="353" y="785"/>
                    </a:lnTo>
                    <a:lnTo>
                      <a:pt x="261" y="800"/>
                    </a:lnTo>
                    <a:lnTo>
                      <a:pt x="215" y="816"/>
                    </a:lnTo>
                    <a:lnTo>
                      <a:pt x="184" y="816"/>
                    </a:lnTo>
                    <a:lnTo>
                      <a:pt x="123" y="785"/>
                    </a:lnTo>
                    <a:lnTo>
                      <a:pt x="107" y="770"/>
                    </a:lnTo>
                    <a:lnTo>
                      <a:pt x="107" y="754"/>
                    </a:lnTo>
                    <a:lnTo>
                      <a:pt x="123" y="739"/>
                    </a:lnTo>
                    <a:lnTo>
                      <a:pt x="460" y="693"/>
                    </a:lnTo>
                    <a:lnTo>
                      <a:pt x="706" y="647"/>
                    </a:lnTo>
                    <a:lnTo>
                      <a:pt x="905" y="616"/>
                    </a:lnTo>
                    <a:lnTo>
                      <a:pt x="1028" y="600"/>
                    </a:lnTo>
                    <a:lnTo>
                      <a:pt x="1120" y="570"/>
                    </a:lnTo>
                    <a:lnTo>
                      <a:pt x="1182" y="570"/>
                    </a:lnTo>
                    <a:lnTo>
                      <a:pt x="1212" y="554"/>
                    </a:lnTo>
                    <a:close/>
                    <a:moveTo>
                      <a:pt x="844" y="77"/>
                    </a:moveTo>
                    <a:lnTo>
                      <a:pt x="752" y="93"/>
                    </a:lnTo>
                    <a:lnTo>
                      <a:pt x="660" y="123"/>
                    </a:lnTo>
                    <a:lnTo>
                      <a:pt x="568" y="139"/>
                    </a:lnTo>
                    <a:lnTo>
                      <a:pt x="568" y="170"/>
                    </a:lnTo>
                    <a:lnTo>
                      <a:pt x="583" y="216"/>
                    </a:lnTo>
                    <a:lnTo>
                      <a:pt x="583" y="277"/>
                    </a:lnTo>
                    <a:lnTo>
                      <a:pt x="645" y="262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3" y="247"/>
                    </a:lnTo>
                    <a:lnTo>
                      <a:pt x="829" y="247"/>
                    </a:lnTo>
                    <a:lnTo>
                      <a:pt x="844" y="262"/>
                    </a:lnTo>
                    <a:lnTo>
                      <a:pt x="844" y="277"/>
                    </a:lnTo>
                    <a:lnTo>
                      <a:pt x="813" y="293"/>
                    </a:lnTo>
                    <a:lnTo>
                      <a:pt x="767" y="308"/>
                    </a:lnTo>
                    <a:lnTo>
                      <a:pt x="706" y="308"/>
                    </a:lnTo>
                    <a:lnTo>
                      <a:pt x="583" y="339"/>
                    </a:lnTo>
                    <a:lnTo>
                      <a:pt x="598" y="385"/>
                    </a:lnTo>
                    <a:lnTo>
                      <a:pt x="598" y="477"/>
                    </a:lnTo>
                    <a:lnTo>
                      <a:pt x="645" y="462"/>
                    </a:lnTo>
                    <a:lnTo>
                      <a:pt x="706" y="462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9" y="447"/>
                    </a:lnTo>
                    <a:lnTo>
                      <a:pt x="875" y="447"/>
                    </a:lnTo>
                    <a:lnTo>
                      <a:pt x="905" y="400"/>
                    </a:lnTo>
                    <a:lnTo>
                      <a:pt x="936" y="185"/>
                    </a:lnTo>
                    <a:lnTo>
                      <a:pt x="951" y="123"/>
                    </a:lnTo>
                    <a:lnTo>
                      <a:pt x="951" y="93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4" y="31"/>
                    </a:lnTo>
                    <a:lnTo>
                      <a:pt x="1074" y="62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9"/>
                    </a:lnTo>
                    <a:lnTo>
                      <a:pt x="1044" y="231"/>
                    </a:lnTo>
                    <a:lnTo>
                      <a:pt x="967" y="539"/>
                    </a:lnTo>
                    <a:lnTo>
                      <a:pt x="936" y="570"/>
                    </a:lnTo>
                    <a:lnTo>
                      <a:pt x="921" y="570"/>
                    </a:lnTo>
                    <a:lnTo>
                      <a:pt x="859" y="508"/>
                    </a:lnTo>
                    <a:lnTo>
                      <a:pt x="767" y="508"/>
                    </a:lnTo>
                    <a:lnTo>
                      <a:pt x="645" y="539"/>
                    </a:lnTo>
                    <a:lnTo>
                      <a:pt x="629" y="539"/>
                    </a:lnTo>
                    <a:lnTo>
                      <a:pt x="629" y="570"/>
                    </a:lnTo>
                    <a:lnTo>
                      <a:pt x="614" y="585"/>
                    </a:lnTo>
                    <a:lnTo>
                      <a:pt x="614" y="570"/>
                    </a:lnTo>
                    <a:lnTo>
                      <a:pt x="598" y="570"/>
                    </a:lnTo>
                    <a:lnTo>
                      <a:pt x="583" y="554"/>
                    </a:lnTo>
                    <a:lnTo>
                      <a:pt x="552" y="493"/>
                    </a:lnTo>
                    <a:lnTo>
                      <a:pt x="537" y="447"/>
                    </a:lnTo>
                    <a:lnTo>
                      <a:pt x="506" y="262"/>
                    </a:lnTo>
                    <a:lnTo>
                      <a:pt x="460" y="154"/>
                    </a:lnTo>
                    <a:lnTo>
                      <a:pt x="445" y="93"/>
                    </a:lnTo>
                    <a:lnTo>
                      <a:pt x="445" y="62"/>
                    </a:lnTo>
                    <a:lnTo>
                      <a:pt x="506" y="62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6" y="47"/>
                    </a:lnTo>
                    <a:lnTo>
                      <a:pt x="798" y="16"/>
                    </a:lnTo>
                    <a:lnTo>
                      <a:pt x="844" y="16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7" name="Freeform 123"/>
              <p:cNvSpPr>
                <a:spLocks noEditPoints="1"/>
              </p:cNvSpPr>
              <p:nvPr/>
            </p:nvSpPr>
            <p:spPr bwMode="auto">
              <a:xfrm>
                <a:off x="19094" y="19283"/>
                <a:ext cx="1166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4" y="569"/>
                  </a:cxn>
                  <a:cxn ang="0">
                    <a:pos x="844" y="508"/>
                  </a:cxn>
                  <a:cxn ang="0">
                    <a:pos x="890" y="508"/>
                  </a:cxn>
                  <a:cxn ang="0">
                    <a:pos x="890" y="769"/>
                  </a:cxn>
                  <a:cxn ang="0">
                    <a:pos x="844" y="769"/>
                  </a:cxn>
                  <a:cxn ang="0">
                    <a:pos x="844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83" y="15"/>
                  </a:cxn>
                  <a:cxn ang="0">
                    <a:pos x="491" y="31"/>
                  </a:cxn>
                  <a:cxn ang="0">
                    <a:pos x="399" y="77"/>
                  </a:cxn>
                  <a:cxn ang="0">
                    <a:pos x="307" y="154"/>
                  </a:cxn>
                  <a:cxn ang="0">
                    <a:pos x="245" y="261"/>
                  </a:cxn>
                  <a:cxn ang="0">
                    <a:pos x="184" y="431"/>
                  </a:cxn>
                  <a:cxn ang="0">
                    <a:pos x="168" y="631"/>
                  </a:cxn>
                  <a:cxn ang="0">
                    <a:pos x="184" y="831"/>
                  </a:cxn>
                  <a:cxn ang="0">
                    <a:pos x="245" y="984"/>
                  </a:cxn>
                  <a:cxn ang="0">
                    <a:pos x="307" y="1092"/>
                  </a:cxn>
                  <a:cxn ang="0">
                    <a:pos x="399" y="1169"/>
                  </a:cxn>
                  <a:cxn ang="0">
                    <a:pos x="491" y="1215"/>
                  </a:cxn>
                  <a:cxn ang="0">
                    <a:pos x="583" y="1231"/>
                  </a:cxn>
                  <a:cxn ang="0">
                    <a:pos x="675" y="1215"/>
                  </a:cxn>
                  <a:cxn ang="0">
                    <a:pos x="767" y="1169"/>
                  </a:cxn>
                  <a:cxn ang="0">
                    <a:pos x="859" y="1092"/>
                  </a:cxn>
                  <a:cxn ang="0">
                    <a:pos x="920" y="984"/>
                  </a:cxn>
                  <a:cxn ang="0">
                    <a:pos x="982" y="831"/>
                  </a:cxn>
                  <a:cxn ang="0">
                    <a:pos x="997" y="631"/>
                  </a:cxn>
                  <a:cxn ang="0">
                    <a:pos x="966" y="400"/>
                  </a:cxn>
                  <a:cxn ang="0">
                    <a:pos x="905" y="215"/>
                  </a:cxn>
                  <a:cxn ang="0">
                    <a:pos x="813" y="107"/>
                  </a:cxn>
                  <a:cxn ang="0">
                    <a:pos x="690" y="31"/>
                  </a:cxn>
                  <a:cxn ang="0">
                    <a:pos x="583" y="15"/>
                  </a:cxn>
                  <a:cxn ang="0">
                    <a:pos x="583" y="0"/>
                  </a:cxn>
                  <a:cxn ang="0">
                    <a:pos x="767" y="31"/>
                  </a:cxn>
                  <a:cxn ang="0">
                    <a:pos x="920" y="123"/>
                  </a:cxn>
                  <a:cxn ang="0">
                    <a:pos x="1059" y="261"/>
                  </a:cxn>
                  <a:cxn ang="0">
                    <a:pos x="1135" y="431"/>
                  </a:cxn>
                  <a:cxn ang="0">
                    <a:pos x="1166" y="646"/>
                  </a:cxn>
                  <a:cxn ang="0">
                    <a:pos x="1135" y="861"/>
                  </a:cxn>
                  <a:cxn ang="0">
                    <a:pos x="1059" y="1031"/>
                  </a:cxn>
                  <a:cxn ang="0">
                    <a:pos x="920" y="1169"/>
                  </a:cxn>
                  <a:cxn ang="0">
                    <a:pos x="767" y="1261"/>
                  </a:cxn>
                  <a:cxn ang="0">
                    <a:pos x="583" y="1292"/>
                  </a:cxn>
                  <a:cxn ang="0">
                    <a:pos x="399" y="1261"/>
                  </a:cxn>
                  <a:cxn ang="0">
                    <a:pos x="245" y="1169"/>
                  </a:cxn>
                  <a:cxn ang="0">
                    <a:pos x="122" y="1031"/>
                  </a:cxn>
                  <a:cxn ang="0">
                    <a:pos x="30" y="861"/>
                  </a:cxn>
                  <a:cxn ang="0">
                    <a:pos x="0" y="646"/>
                  </a:cxn>
                  <a:cxn ang="0">
                    <a:pos x="30" y="431"/>
                  </a:cxn>
                  <a:cxn ang="0">
                    <a:pos x="107" y="261"/>
                  </a:cxn>
                  <a:cxn ang="0">
                    <a:pos x="245" y="123"/>
                  </a:cxn>
                  <a:cxn ang="0">
                    <a:pos x="399" y="31"/>
                  </a:cxn>
                  <a:cxn ang="0">
                    <a:pos x="583" y="0"/>
                  </a:cxn>
                </a:cxnLst>
                <a:rect l="0" t="0" r="r" b="b"/>
                <a:pathLst>
                  <a:path w="1166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4" y="569"/>
                    </a:lnTo>
                    <a:lnTo>
                      <a:pt x="844" y="508"/>
                    </a:lnTo>
                    <a:lnTo>
                      <a:pt x="890" y="508"/>
                    </a:lnTo>
                    <a:lnTo>
                      <a:pt x="890" y="769"/>
                    </a:lnTo>
                    <a:lnTo>
                      <a:pt x="844" y="769"/>
                    </a:lnTo>
                    <a:lnTo>
                      <a:pt x="844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83" y="15"/>
                    </a:moveTo>
                    <a:lnTo>
                      <a:pt x="491" y="31"/>
                    </a:lnTo>
                    <a:lnTo>
                      <a:pt x="399" y="77"/>
                    </a:lnTo>
                    <a:lnTo>
                      <a:pt x="307" y="154"/>
                    </a:lnTo>
                    <a:lnTo>
                      <a:pt x="245" y="261"/>
                    </a:lnTo>
                    <a:lnTo>
                      <a:pt x="184" y="431"/>
                    </a:lnTo>
                    <a:lnTo>
                      <a:pt x="168" y="631"/>
                    </a:lnTo>
                    <a:lnTo>
                      <a:pt x="184" y="831"/>
                    </a:lnTo>
                    <a:lnTo>
                      <a:pt x="245" y="984"/>
                    </a:lnTo>
                    <a:lnTo>
                      <a:pt x="307" y="1092"/>
                    </a:lnTo>
                    <a:lnTo>
                      <a:pt x="399" y="1169"/>
                    </a:lnTo>
                    <a:lnTo>
                      <a:pt x="491" y="1215"/>
                    </a:lnTo>
                    <a:lnTo>
                      <a:pt x="583" y="1231"/>
                    </a:lnTo>
                    <a:lnTo>
                      <a:pt x="675" y="1215"/>
                    </a:lnTo>
                    <a:lnTo>
                      <a:pt x="767" y="1169"/>
                    </a:lnTo>
                    <a:lnTo>
                      <a:pt x="859" y="1092"/>
                    </a:lnTo>
                    <a:lnTo>
                      <a:pt x="920" y="984"/>
                    </a:lnTo>
                    <a:lnTo>
                      <a:pt x="982" y="831"/>
                    </a:lnTo>
                    <a:lnTo>
                      <a:pt x="997" y="631"/>
                    </a:lnTo>
                    <a:lnTo>
                      <a:pt x="966" y="400"/>
                    </a:lnTo>
                    <a:lnTo>
                      <a:pt x="905" y="215"/>
                    </a:lnTo>
                    <a:lnTo>
                      <a:pt x="813" y="107"/>
                    </a:lnTo>
                    <a:lnTo>
                      <a:pt x="690" y="31"/>
                    </a:lnTo>
                    <a:lnTo>
                      <a:pt x="583" y="15"/>
                    </a:lnTo>
                    <a:close/>
                    <a:moveTo>
                      <a:pt x="583" y="0"/>
                    </a:moveTo>
                    <a:lnTo>
                      <a:pt x="767" y="31"/>
                    </a:lnTo>
                    <a:lnTo>
                      <a:pt x="920" y="123"/>
                    </a:lnTo>
                    <a:lnTo>
                      <a:pt x="1059" y="261"/>
                    </a:lnTo>
                    <a:lnTo>
                      <a:pt x="1135" y="431"/>
                    </a:lnTo>
                    <a:lnTo>
                      <a:pt x="1166" y="646"/>
                    </a:lnTo>
                    <a:lnTo>
                      <a:pt x="1135" y="861"/>
                    </a:lnTo>
                    <a:lnTo>
                      <a:pt x="1059" y="1031"/>
                    </a:lnTo>
                    <a:lnTo>
                      <a:pt x="920" y="1169"/>
                    </a:lnTo>
                    <a:lnTo>
                      <a:pt x="767" y="1261"/>
                    </a:lnTo>
                    <a:lnTo>
                      <a:pt x="583" y="1292"/>
                    </a:lnTo>
                    <a:lnTo>
                      <a:pt x="399" y="1261"/>
                    </a:lnTo>
                    <a:lnTo>
                      <a:pt x="245" y="1169"/>
                    </a:lnTo>
                    <a:lnTo>
                      <a:pt x="122" y="1031"/>
                    </a:lnTo>
                    <a:lnTo>
                      <a:pt x="30" y="861"/>
                    </a:lnTo>
                    <a:lnTo>
                      <a:pt x="0" y="646"/>
                    </a:lnTo>
                    <a:lnTo>
                      <a:pt x="30" y="431"/>
                    </a:lnTo>
                    <a:lnTo>
                      <a:pt x="107" y="261"/>
                    </a:lnTo>
                    <a:lnTo>
                      <a:pt x="245" y="123"/>
                    </a:lnTo>
                    <a:lnTo>
                      <a:pt x="399" y="31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8" name="Freeform 124"/>
              <p:cNvSpPr>
                <a:spLocks/>
              </p:cNvSpPr>
              <p:nvPr/>
            </p:nvSpPr>
            <p:spPr bwMode="auto">
              <a:xfrm>
                <a:off x="20598" y="19175"/>
                <a:ext cx="414" cy="178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3" y="46"/>
                  </a:cxn>
                  <a:cxn ang="0">
                    <a:pos x="245" y="231"/>
                  </a:cxn>
                  <a:cxn ang="0">
                    <a:pos x="153" y="446"/>
                  </a:cxn>
                  <a:cxn ang="0">
                    <a:pos x="107" y="662"/>
                  </a:cxn>
                  <a:cxn ang="0">
                    <a:pos x="92" y="892"/>
                  </a:cxn>
                  <a:cxn ang="0">
                    <a:pos x="107" y="1108"/>
                  </a:cxn>
                  <a:cxn ang="0">
                    <a:pos x="153" y="1323"/>
                  </a:cxn>
                  <a:cxn ang="0">
                    <a:pos x="230" y="1539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5"/>
                  </a:cxn>
                  <a:cxn ang="0">
                    <a:pos x="399" y="1785"/>
                  </a:cxn>
                  <a:cxn ang="0">
                    <a:pos x="368" y="1769"/>
                  </a:cxn>
                  <a:cxn ang="0">
                    <a:pos x="291" y="1692"/>
                  </a:cxn>
                  <a:cxn ang="0">
                    <a:pos x="214" y="1585"/>
                  </a:cxn>
                  <a:cxn ang="0">
                    <a:pos x="122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7" y="354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3" y="0"/>
                  </a:cxn>
                </a:cxnLst>
                <a:rect l="0" t="0" r="r" b="b"/>
                <a:pathLst>
                  <a:path w="414" h="1785">
                    <a:moveTo>
                      <a:pt x="383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3" y="46"/>
                    </a:lnTo>
                    <a:lnTo>
                      <a:pt x="245" y="231"/>
                    </a:lnTo>
                    <a:lnTo>
                      <a:pt x="153" y="446"/>
                    </a:lnTo>
                    <a:lnTo>
                      <a:pt x="107" y="662"/>
                    </a:lnTo>
                    <a:lnTo>
                      <a:pt x="92" y="892"/>
                    </a:lnTo>
                    <a:lnTo>
                      <a:pt x="107" y="1108"/>
                    </a:lnTo>
                    <a:lnTo>
                      <a:pt x="153" y="1323"/>
                    </a:lnTo>
                    <a:lnTo>
                      <a:pt x="230" y="1539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5"/>
                    </a:lnTo>
                    <a:lnTo>
                      <a:pt x="399" y="1785"/>
                    </a:lnTo>
                    <a:lnTo>
                      <a:pt x="368" y="1769"/>
                    </a:lnTo>
                    <a:lnTo>
                      <a:pt x="291" y="1692"/>
                    </a:lnTo>
                    <a:lnTo>
                      <a:pt x="214" y="1585"/>
                    </a:lnTo>
                    <a:lnTo>
                      <a:pt x="122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7" y="354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9" name="Freeform 125"/>
              <p:cNvSpPr>
                <a:spLocks/>
              </p:cNvSpPr>
              <p:nvPr/>
            </p:nvSpPr>
            <p:spPr bwMode="auto">
              <a:xfrm>
                <a:off x="21150" y="19729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2"/>
                  </a:cxn>
                  <a:cxn ang="0">
                    <a:pos x="721" y="754"/>
                  </a:cxn>
                  <a:cxn ang="0">
                    <a:pos x="783" y="738"/>
                  </a:cxn>
                  <a:cxn ang="0">
                    <a:pos x="875" y="662"/>
                  </a:cxn>
                  <a:cxn ang="0">
                    <a:pos x="921" y="538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69"/>
                  </a:cxn>
                  <a:cxn ang="0">
                    <a:pos x="675" y="785"/>
                  </a:cxn>
                  <a:cxn ang="0">
                    <a:pos x="599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8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38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8"/>
                  </a:cxn>
                  <a:cxn ang="0">
                    <a:pos x="200" y="800"/>
                  </a:cxn>
                  <a:cxn ang="0">
                    <a:pos x="138" y="815"/>
                  </a:cxn>
                  <a:cxn ang="0">
                    <a:pos x="108" y="754"/>
                  </a:cxn>
                  <a:cxn ang="0">
                    <a:pos x="123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8" y="77"/>
                  </a:cxn>
                  <a:cxn ang="0">
                    <a:pos x="61" y="169"/>
                  </a:cxn>
                  <a:cxn ang="0">
                    <a:pos x="31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8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6" y="615"/>
                    </a:lnTo>
                    <a:lnTo>
                      <a:pt x="921" y="538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2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9" y="662"/>
                    </a:lnTo>
                    <a:lnTo>
                      <a:pt x="599" y="615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38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6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8"/>
                    </a:lnTo>
                    <a:lnTo>
                      <a:pt x="215" y="769"/>
                    </a:lnTo>
                    <a:lnTo>
                      <a:pt x="200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8" y="785"/>
                    </a:lnTo>
                    <a:lnTo>
                      <a:pt x="108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200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8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8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0" name="Freeform 126"/>
              <p:cNvSpPr>
                <a:spLocks/>
              </p:cNvSpPr>
              <p:nvPr/>
            </p:nvSpPr>
            <p:spPr bwMode="auto">
              <a:xfrm>
                <a:off x="22593" y="19298"/>
                <a:ext cx="399" cy="1231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23"/>
                  </a:cxn>
                  <a:cxn ang="0">
                    <a:pos x="276" y="1154"/>
                  </a:cxn>
                  <a:cxn ang="0">
                    <a:pos x="291" y="1169"/>
                  </a:cxn>
                  <a:cxn ang="0">
                    <a:pos x="399" y="1169"/>
                  </a:cxn>
                  <a:cxn ang="0">
                    <a:pos x="399" y="1231"/>
                  </a:cxn>
                  <a:cxn ang="0">
                    <a:pos x="0" y="1231"/>
                  </a:cxn>
                  <a:cxn ang="0">
                    <a:pos x="0" y="1169"/>
                  </a:cxn>
                  <a:cxn ang="0">
                    <a:pos x="107" y="1169"/>
                  </a:cxn>
                  <a:cxn ang="0">
                    <a:pos x="122" y="1154"/>
                  </a:cxn>
                  <a:cxn ang="0">
                    <a:pos x="138" y="1123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399" h="1231">
                    <a:moveTo>
                      <a:pt x="261" y="0"/>
                    </a:moveTo>
                    <a:lnTo>
                      <a:pt x="261" y="1123"/>
                    </a:lnTo>
                    <a:lnTo>
                      <a:pt x="276" y="1154"/>
                    </a:lnTo>
                    <a:lnTo>
                      <a:pt x="291" y="1169"/>
                    </a:lnTo>
                    <a:lnTo>
                      <a:pt x="399" y="1169"/>
                    </a:lnTo>
                    <a:lnTo>
                      <a:pt x="399" y="1231"/>
                    </a:lnTo>
                    <a:lnTo>
                      <a:pt x="0" y="1231"/>
                    </a:lnTo>
                    <a:lnTo>
                      <a:pt x="0" y="1169"/>
                    </a:lnTo>
                    <a:lnTo>
                      <a:pt x="107" y="1169"/>
                    </a:lnTo>
                    <a:lnTo>
                      <a:pt x="122" y="1154"/>
                    </a:lnTo>
                    <a:lnTo>
                      <a:pt x="138" y="1123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1" name="Freeform 127"/>
              <p:cNvSpPr>
                <a:spLocks noEditPoints="1"/>
              </p:cNvSpPr>
              <p:nvPr/>
            </p:nvSpPr>
            <p:spPr bwMode="auto">
              <a:xfrm>
                <a:off x="23114" y="19729"/>
                <a:ext cx="799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2" y="62"/>
                  </a:cxn>
                  <a:cxn ang="0">
                    <a:pos x="200" y="154"/>
                  </a:cxn>
                  <a:cxn ang="0">
                    <a:pos x="154" y="277"/>
                  </a:cxn>
                  <a:cxn ang="0">
                    <a:pos x="154" y="523"/>
                  </a:cxn>
                  <a:cxn ang="0">
                    <a:pos x="200" y="646"/>
                  </a:cxn>
                  <a:cxn ang="0">
                    <a:pos x="231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1" y="723"/>
                  </a:cxn>
                  <a:cxn ang="0">
                    <a:pos x="507" y="708"/>
                  </a:cxn>
                  <a:cxn ang="0">
                    <a:pos x="599" y="615"/>
                  </a:cxn>
                  <a:cxn ang="0">
                    <a:pos x="630" y="554"/>
                  </a:cxn>
                  <a:cxn ang="0">
                    <a:pos x="645" y="492"/>
                  </a:cxn>
                  <a:cxn ang="0">
                    <a:pos x="645" y="262"/>
                  </a:cxn>
                  <a:cxn ang="0">
                    <a:pos x="599" y="138"/>
                  </a:cxn>
                  <a:cxn ang="0">
                    <a:pos x="553" y="92"/>
                  </a:cxn>
                  <a:cxn ang="0">
                    <a:pos x="507" y="62"/>
                  </a:cxn>
                  <a:cxn ang="0">
                    <a:pos x="461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8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5"/>
                  </a:cxn>
                  <a:cxn ang="0">
                    <a:pos x="799" y="415"/>
                  </a:cxn>
                  <a:cxn ang="0">
                    <a:pos x="768" y="569"/>
                  </a:cxn>
                  <a:cxn ang="0">
                    <a:pos x="676" y="708"/>
                  </a:cxn>
                  <a:cxn ang="0">
                    <a:pos x="553" y="785"/>
                  </a:cxn>
                  <a:cxn ang="0">
                    <a:pos x="399" y="815"/>
                  </a:cxn>
                  <a:cxn ang="0">
                    <a:pos x="246" y="785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9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2" y="62"/>
                    </a:lnTo>
                    <a:lnTo>
                      <a:pt x="200" y="154"/>
                    </a:lnTo>
                    <a:lnTo>
                      <a:pt x="154" y="277"/>
                    </a:lnTo>
                    <a:lnTo>
                      <a:pt x="154" y="523"/>
                    </a:lnTo>
                    <a:lnTo>
                      <a:pt x="200" y="646"/>
                    </a:lnTo>
                    <a:lnTo>
                      <a:pt x="231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1" y="723"/>
                    </a:lnTo>
                    <a:lnTo>
                      <a:pt x="507" y="708"/>
                    </a:lnTo>
                    <a:lnTo>
                      <a:pt x="599" y="615"/>
                    </a:lnTo>
                    <a:lnTo>
                      <a:pt x="630" y="554"/>
                    </a:lnTo>
                    <a:lnTo>
                      <a:pt x="645" y="492"/>
                    </a:lnTo>
                    <a:lnTo>
                      <a:pt x="645" y="262"/>
                    </a:lnTo>
                    <a:lnTo>
                      <a:pt x="599" y="138"/>
                    </a:lnTo>
                    <a:lnTo>
                      <a:pt x="553" y="92"/>
                    </a:lnTo>
                    <a:lnTo>
                      <a:pt x="507" y="62"/>
                    </a:lnTo>
                    <a:lnTo>
                      <a:pt x="461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8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5"/>
                    </a:lnTo>
                    <a:lnTo>
                      <a:pt x="799" y="415"/>
                    </a:lnTo>
                    <a:lnTo>
                      <a:pt x="768" y="569"/>
                    </a:lnTo>
                    <a:lnTo>
                      <a:pt x="676" y="708"/>
                    </a:lnTo>
                    <a:lnTo>
                      <a:pt x="553" y="785"/>
                    </a:lnTo>
                    <a:lnTo>
                      <a:pt x="399" y="815"/>
                    </a:lnTo>
                    <a:lnTo>
                      <a:pt x="246" y="785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2" name="Freeform 128"/>
              <p:cNvSpPr>
                <a:spLocks noEditPoints="1"/>
              </p:cNvSpPr>
              <p:nvPr/>
            </p:nvSpPr>
            <p:spPr bwMode="auto">
              <a:xfrm>
                <a:off x="23959" y="19729"/>
                <a:ext cx="828" cy="1185"/>
              </a:xfrm>
              <a:custGeom>
                <a:avLst/>
                <a:gdLst/>
                <a:ahLst/>
                <a:cxnLst>
                  <a:cxn ang="0">
                    <a:pos x="230" y="800"/>
                  </a:cxn>
                  <a:cxn ang="0">
                    <a:pos x="168" y="846"/>
                  </a:cxn>
                  <a:cxn ang="0">
                    <a:pos x="138" y="938"/>
                  </a:cxn>
                  <a:cxn ang="0">
                    <a:pos x="276" y="1092"/>
                  </a:cxn>
                  <a:cxn ang="0">
                    <a:pos x="598" y="1092"/>
                  </a:cxn>
                  <a:cxn ang="0">
                    <a:pos x="736" y="938"/>
                  </a:cxn>
                  <a:cxn ang="0">
                    <a:pos x="659" y="815"/>
                  </a:cxn>
                  <a:cxn ang="0">
                    <a:pos x="276" y="785"/>
                  </a:cxn>
                  <a:cxn ang="0">
                    <a:pos x="353" y="62"/>
                  </a:cxn>
                  <a:cxn ang="0">
                    <a:pos x="276" y="123"/>
                  </a:cxn>
                  <a:cxn ang="0">
                    <a:pos x="245" y="200"/>
                  </a:cxn>
                  <a:cxn ang="0">
                    <a:pos x="291" y="446"/>
                  </a:cxn>
                  <a:cxn ang="0">
                    <a:pos x="353" y="492"/>
                  </a:cxn>
                  <a:cxn ang="0">
                    <a:pos x="445" y="477"/>
                  </a:cxn>
                  <a:cxn ang="0">
                    <a:pos x="521" y="415"/>
                  </a:cxn>
                  <a:cxn ang="0">
                    <a:pos x="552" y="338"/>
                  </a:cxn>
                  <a:cxn ang="0">
                    <a:pos x="506" y="92"/>
                  </a:cxn>
                  <a:cxn ang="0">
                    <a:pos x="445" y="46"/>
                  </a:cxn>
                  <a:cxn ang="0">
                    <a:pos x="705" y="0"/>
                  </a:cxn>
                  <a:cxn ang="0">
                    <a:pos x="798" y="31"/>
                  </a:cxn>
                  <a:cxn ang="0">
                    <a:pos x="828" y="77"/>
                  </a:cxn>
                  <a:cxn ang="0">
                    <a:pos x="798" y="138"/>
                  </a:cxn>
                  <a:cxn ang="0">
                    <a:pos x="736" y="123"/>
                  </a:cxn>
                  <a:cxn ang="0">
                    <a:pos x="767" y="46"/>
                  </a:cxn>
                  <a:cxn ang="0">
                    <a:pos x="690" y="62"/>
                  </a:cxn>
                  <a:cxn ang="0">
                    <a:pos x="598" y="108"/>
                  </a:cxn>
                  <a:cxn ang="0">
                    <a:pos x="659" y="185"/>
                  </a:cxn>
                  <a:cxn ang="0">
                    <a:pos x="675" y="277"/>
                  </a:cxn>
                  <a:cxn ang="0">
                    <a:pos x="537" y="508"/>
                  </a:cxn>
                  <a:cxn ang="0">
                    <a:pos x="353" y="538"/>
                  </a:cxn>
                  <a:cxn ang="0">
                    <a:pos x="214" y="477"/>
                  </a:cxn>
                  <a:cxn ang="0">
                    <a:pos x="184" y="523"/>
                  </a:cxn>
                  <a:cxn ang="0">
                    <a:pos x="138" y="585"/>
                  </a:cxn>
                  <a:cxn ang="0">
                    <a:pos x="153" y="662"/>
                  </a:cxn>
                  <a:cxn ang="0">
                    <a:pos x="521" y="708"/>
                  </a:cxn>
                  <a:cxn ang="0">
                    <a:pos x="721" y="785"/>
                  </a:cxn>
                  <a:cxn ang="0">
                    <a:pos x="798" y="908"/>
                  </a:cxn>
                  <a:cxn ang="0">
                    <a:pos x="767" y="1046"/>
                  </a:cxn>
                  <a:cxn ang="0">
                    <a:pos x="552" y="1169"/>
                  </a:cxn>
                  <a:cxn ang="0">
                    <a:pos x="245" y="1169"/>
                  </a:cxn>
                  <a:cxn ang="0">
                    <a:pos x="30" y="1046"/>
                  </a:cxn>
                  <a:cxn ang="0">
                    <a:pos x="0" y="908"/>
                  </a:cxn>
                  <a:cxn ang="0">
                    <a:pos x="61" y="831"/>
                  </a:cxn>
                  <a:cxn ang="0">
                    <a:pos x="168" y="769"/>
                  </a:cxn>
                  <a:cxn ang="0">
                    <a:pos x="92" y="662"/>
                  </a:cxn>
                  <a:cxn ang="0">
                    <a:pos x="122" y="523"/>
                  </a:cxn>
                  <a:cxn ang="0">
                    <a:pos x="122" y="431"/>
                  </a:cxn>
                  <a:cxn ang="0">
                    <a:pos x="76" y="338"/>
                  </a:cxn>
                  <a:cxn ang="0">
                    <a:pos x="107" y="154"/>
                  </a:cxn>
                  <a:cxn ang="0">
                    <a:pos x="368" y="15"/>
                  </a:cxn>
                  <a:cxn ang="0">
                    <a:pos x="491" y="46"/>
                  </a:cxn>
                  <a:cxn ang="0">
                    <a:pos x="613" y="46"/>
                  </a:cxn>
                  <a:cxn ang="0">
                    <a:pos x="705" y="0"/>
                  </a:cxn>
                </a:cxnLst>
                <a:rect l="0" t="0" r="r" b="b"/>
                <a:pathLst>
                  <a:path w="828" h="1185">
                    <a:moveTo>
                      <a:pt x="276" y="785"/>
                    </a:moveTo>
                    <a:lnTo>
                      <a:pt x="230" y="800"/>
                    </a:lnTo>
                    <a:lnTo>
                      <a:pt x="199" y="815"/>
                    </a:lnTo>
                    <a:lnTo>
                      <a:pt x="168" y="846"/>
                    </a:lnTo>
                    <a:lnTo>
                      <a:pt x="138" y="892"/>
                    </a:lnTo>
                    <a:lnTo>
                      <a:pt x="138" y="938"/>
                    </a:lnTo>
                    <a:lnTo>
                      <a:pt x="184" y="1031"/>
                    </a:lnTo>
                    <a:lnTo>
                      <a:pt x="276" y="1092"/>
                    </a:lnTo>
                    <a:lnTo>
                      <a:pt x="445" y="1123"/>
                    </a:lnTo>
                    <a:lnTo>
                      <a:pt x="598" y="1092"/>
                    </a:lnTo>
                    <a:lnTo>
                      <a:pt x="705" y="1031"/>
                    </a:lnTo>
                    <a:lnTo>
                      <a:pt x="736" y="938"/>
                    </a:lnTo>
                    <a:lnTo>
                      <a:pt x="721" y="862"/>
                    </a:lnTo>
                    <a:lnTo>
                      <a:pt x="659" y="815"/>
                    </a:lnTo>
                    <a:lnTo>
                      <a:pt x="475" y="785"/>
                    </a:lnTo>
                    <a:lnTo>
                      <a:pt x="276" y="785"/>
                    </a:lnTo>
                    <a:close/>
                    <a:moveTo>
                      <a:pt x="399" y="46"/>
                    </a:moveTo>
                    <a:lnTo>
                      <a:pt x="353" y="62"/>
                    </a:lnTo>
                    <a:lnTo>
                      <a:pt x="322" y="77"/>
                    </a:lnTo>
                    <a:lnTo>
                      <a:pt x="276" y="123"/>
                    </a:lnTo>
                    <a:lnTo>
                      <a:pt x="260" y="154"/>
                    </a:lnTo>
                    <a:lnTo>
                      <a:pt x="245" y="200"/>
                    </a:lnTo>
                    <a:lnTo>
                      <a:pt x="245" y="354"/>
                    </a:lnTo>
                    <a:lnTo>
                      <a:pt x="291" y="446"/>
                    </a:lnTo>
                    <a:lnTo>
                      <a:pt x="322" y="462"/>
                    </a:lnTo>
                    <a:lnTo>
                      <a:pt x="353" y="492"/>
                    </a:lnTo>
                    <a:lnTo>
                      <a:pt x="399" y="492"/>
                    </a:lnTo>
                    <a:lnTo>
                      <a:pt x="445" y="477"/>
                    </a:lnTo>
                    <a:lnTo>
                      <a:pt x="475" y="462"/>
                    </a:lnTo>
                    <a:lnTo>
                      <a:pt x="521" y="415"/>
                    </a:lnTo>
                    <a:lnTo>
                      <a:pt x="537" y="385"/>
                    </a:lnTo>
                    <a:lnTo>
                      <a:pt x="552" y="338"/>
                    </a:lnTo>
                    <a:lnTo>
                      <a:pt x="552" y="185"/>
                    </a:lnTo>
                    <a:lnTo>
                      <a:pt x="506" y="92"/>
                    </a:lnTo>
                    <a:lnTo>
                      <a:pt x="475" y="77"/>
                    </a:lnTo>
                    <a:lnTo>
                      <a:pt x="445" y="46"/>
                    </a:lnTo>
                    <a:lnTo>
                      <a:pt x="399" y="46"/>
                    </a:lnTo>
                    <a:close/>
                    <a:moveTo>
                      <a:pt x="705" y="0"/>
                    </a:moveTo>
                    <a:lnTo>
                      <a:pt x="782" y="0"/>
                    </a:lnTo>
                    <a:lnTo>
                      <a:pt x="798" y="31"/>
                    </a:lnTo>
                    <a:lnTo>
                      <a:pt x="813" y="46"/>
                    </a:lnTo>
                    <a:lnTo>
                      <a:pt x="828" y="77"/>
                    </a:lnTo>
                    <a:lnTo>
                      <a:pt x="828" y="108"/>
                    </a:lnTo>
                    <a:lnTo>
                      <a:pt x="798" y="138"/>
                    </a:lnTo>
                    <a:lnTo>
                      <a:pt x="752" y="138"/>
                    </a:lnTo>
                    <a:lnTo>
                      <a:pt x="736" y="123"/>
                    </a:lnTo>
                    <a:lnTo>
                      <a:pt x="736" y="77"/>
                    </a:lnTo>
                    <a:lnTo>
                      <a:pt x="767" y="46"/>
                    </a:lnTo>
                    <a:lnTo>
                      <a:pt x="721" y="46"/>
                    </a:lnTo>
                    <a:lnTo>
                      <a:pt x="690" y="62"/>
                    </a:lnTo>
                    <a:lnTo>
                      <a:pt x="644" y="77"/>
                    </a:lnTo>
                    <a:lnTo>
                      <a:pt x="598" y="108"/>
                    </a:lnTo>
                    <a:lnTo>
                      <a:pt x="629" y="138"/>
                    </a:lnTo>
                    <a:lnTo>
                      <a:pt x="659" y="185"/>
                    </a:lnTo>
                    <a:lnTo>
                      <a:pt x="675" y="231"/>
                    </a:lnTo>
                    <a:lnTo>
                      <a:pt x="675" y="277"/>
                    </a:lnTo>
                    <a:lnTo>
                      <a:pt x="644" y="400"/>
                    </a:lnTo>
                    <a:lnTo>
                      <a:pt x="537" y="508"/>
                    </a:lnTo>
                    <a:lnTo>
                      <a:pt x="383" y="538"/>
                    </a:lnTo>
                    <a:lnTo>
                      <a:pt x="353" y="538"/>
                    </a:lnTo>
                    <a:lnTo>
                      <a:pt x="260" y="508"/>
                    </a:lnTo>
                    <a:lnTo>
                      <a:pt x="214" y="477"/>
                    </a:lnTo>
                    <a:lnTo>
                      <a:pt x="199" y="508"/>
                    </a:lnTo>
                    <a:lnTo>
                      <a:pt x="184" y="523"/>
                    </a:lnTo>
                    <a:lnTo>
                      <a:pt x="184" y="554"/>
                    </a:lnTo>
                    <a:lnTo>
                      <a:pt x="138" y="585"/>
                    </a:lnTo>
                    <a:lnTo>
                      <a:pt x="138" y="615"/>
                    </a:lnTo>
                    <a:lnTo>
                      <a:pt x="153" y="662"/>
                    </a:lnTo>
                    <a:lnTo>
                      <a:pt x="199" y="708"/>
                    </a:lnTo>
                    <a:lnTo>
                      <a:pt x="521" y="708"/>
                    </a:lnTo>
                    <a:lnTo>
                      <a:pt x="675" y="754"/>
                    </a:lnTo>
                    <a:lnTo>
                      <a:pt x="721" y="785"/>
                    </a:lnTo>
                    <a:lnTo>
                      <a:pt x="782" y="877"/>
                    </a:lnTo>
                    <a:lnTo>
                      <a:pt x="798" y="908"/>
                    </a:lnTo>
                    <a:lnTo>
                      <a:pt x="798" y="954"/>
                    </a:lnTo>
                    <a:lnTo>
                      <a:pt x="767" y="1046"/>
                    </a:lnTo>
                    <a:lnTo>
                      <a:pt x="675" y="1123"/>
                    </a:lnTo>
                    <a:lnTo>
                      <a:pt x="552" y="1169"/>
                    </a:lnTo>
                    <a:lnTo>
                      <a:pt x="399" y="1185"/>
                    </a:lnTo>
                    <a:lnTo>
                      <a:pt x="245" y="1169"/>
                    </a:lnTo>
                    <a:lnTo>
                      <a:pt x="107" y="1123"/>
                    </a:lnTo>
                    <a:lnTo>
                      <a:pt x="30" y="1046"/>
                    </a:lnTo>
                    <a:lnTo>
                      <a:pt x="0" y="954"/>
                    </a:lnTo>
                    <a:lnTo>
                      <a:pt x="0" y="908"/>
                    </a:lnTo>
                    <a:lnTo>
                      <a:pt x="30" y="862"/>
                    </a:lnTo>
                    <a:lnTo>
                      <a:pt x="61" y="831"/>
                    </a:lnTo>
                    <a:lnTo>
                      <a:pt x="107" y="800"/>
                    </a:lnTo>
                    <a:lnTo>
                      <a:pt x="168" y="769"/>
                    </a:lnTo>
                    <a:lnTo>
                      <a:pt x="107" y="708"/>
                    </a:lnTo>
                    <a:lnTo>
                      <a:pt x="92" y="662"/>
                    </a:lnTo>
                    <a:lnTo>
                      <a:pt x="92" y="569"/>
                    </a:lnTo>
                    <a:lnTo>
                      <a:pt x="122" y="523"/>
                    </a:lnTo>
                    <a:lnTo>
                      <a:pt x="153" y="462"/>
                    </a:lnTo>
                    <a:lnTo>
                      <a:pt x="122" y="431"/>
                    </a:lnTo>
                    <a:lnTo>
                      <a:pt x="107" y="385"/>
                    </a:lnTo>
                    <a:lnTo>
                      <a:pt x="76" y="338"/>
                    </a:lnTo>
                    <a:lnTo>
                      <a:pt x="76" y="277"/>
                    </a:lnTo>
                    <a:lnTo>
                      <a:pt x="107" y="154"/>
                    </a:lnTo>
                    <a:lnTo>
                      <a:pt x="214" y="46"/>
                    </a:lnTo>
                    <a:lnTo>
                      <a:pt x="368" y="15"/>
                    </a:lnTo>
                    <a:lnTo>
                      <a:pt x="399" y="15"/>
                    </a:lnTo>
                    <a:lnTo>
                      <a:pt x="491" y="46"/>
                    </a:lnTo>
                    <a:lnTo>
                      <a:pt x="552" y="77"/>
                    </a:lnTo>
                    <a:lnTo>
                      <a:pt x="613" y="46"/>
                    </a:lnTo>
                    <a:lnTo>
                      <a:pt x="659" y="15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3" name="Freeform 129"/>
              <p:cNvSpPr>
                <a:spLocks/>
              </p:cNvSpPr>
              <p:nvPr/>
            </p:nvSpPr>
            <p:spPr bwMode="auto">
              <a:xfrm>
                <a:off x="25064" y="19729"/>
                <a:ext cx="966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6" y="62"/>
                  </a:cxn>
                  <a:cxn ang="0">
                    <a:pos x="352" y="154"/>
                  </a:cxn>
                  <a:cxn ang="0">
                    <a:pos x="491" y="31"/>
                  </a:cxn>
                  <a:cxn ang="0">
                    <a:pos x="690" y="0"/>
                  </a:cxn>
                  <a:cxn ang="0">
                    <a:pos x="782" y="46"/>
                  </a:cxn>
                  <a:cxn ang="0">
                    <a:pos x="828" y="123"/>
                  </a:cxn>
                  <a:cxn ang="0">
                    <a:pos x="813" y="277"/>
                  </a:cxn>
                  <a:cxn ang="0">
                    <a:pos x="721" y="569"/>
                  </a:cxn>
                  <a:cxn ang="0">
                    <a:pos x="690" y="723"/>
                  </a:cxn>
                  <a:cxn ang="0">
                    <a:pos x="736" y="754"/>
                  </a:cxn>
                  <a:cxn ang="0">
                    <a:pos x="828" y="708"/>
                  </a:cxn>
                  <a:cxn ang="0">
                    <a:pos x="905" y="615"/>
                  </a:cxn>
                  <a:cxn ang="0">
                    <a:pos x="936" y="523"/>
                  </a:cxn>
                  <a:cxn ang="0">
                    <a:pos x="966" y="508"/>
                  </a:cxn>
                  <a:cxn ang="0">
                    <a:pos x="951" y="554"/>
                  </a:cxn>
                  <a:cxn ang="0">
                    <a:pos x="890" y="708"/>
                  </a:cxn>
                  <a:cxn ang="0">
                    <a:pos x="736" y="800"/>
                  </a:cxn>
                  <a:cxn ang="0">
                    <a:pos x="613" y="723"/>
                  </a:cxn>
                  <a:cxn ang="0">
                    <a:pos x="598" y="615"/>
                  </a:cxn>
                  <a:cxn ang="0">
                    <a:pos x="644" y="508"/>
                  </a:cxn>
                  <a:cxn ang="0">
                    <a:pos x="721" y="169"/>
                  </a:cxn>
                  <a:cxn ang="0">
                    <a:pos x="705" y="92"/>
                  </a:cxn>
                  <a:cxn ang="0">
                    <a:pos x="675" y="46"/>
                  </a:cxn>
                  <a:cxn ang="0">
                    <a:pos x="521" y="77"/>
                  </a:cxn>
                  <a:cxn ang="0">
                    <a:pos x="368" y="200"/>
                  </a:cxn>
                  <a:cxn ang="0">
                    <a:pos x="337" y="277"/>
                  </a:cxn>
                  <a:cxn ang="0">
                    <a:pos x="322" y="354"/>
                  </a:cxn>
                  <a:cxn ang="0">
                    <a:pos x="306" y="431"/>
                  </a:cxn>
                  <a:cxn ang="0">
                    <a:pos x="245" y="631"/>
                  </a:cxn>
                  <a:cxn ang="0">
                    <a:pos x="230" y="692"/>
                  </a:cxn>
                  <a:cxn ang="0">
                    <a:pos x="214" y="769"/>
                  </a:cxn>
                  <a:cxn ang="0">
                    <a:pos x="168" y="815"/>
                  </a:cxn>
                  <a:cxn ang="0">
                    <a:pos x="107" y="785"/>
                  </a:cxn>
                  <a:cxn ang="0">
                    <a:pos x="122" y="723"/>
                  </a:cxn>
                  <a:cxn ang="0">
                    <a:pos x="199" y="262"/>
                  </a:cxn>
                  <a:cxn ang="0">
                    <a:pos x="230" y="77"/>
                  </a:cxn>
                  <a:cxn ang="0">
                    <a:pos x="184" y="31"/>
                  </a:cxn>
                  <a:cxn ang="0">
                    <a:pos x="138" y="46"/>
                  </a:cxn>
                  <a:cxn ang="0">
                    <a:pos x="92" y="123"/>
                  </a:cxn>
                  <a:cxn ang="0">
                    <a:pos x="46" y="246"/>
                  </a:cxn>
                  <a:cxn ang="0">
                    <a:pos x="30" y="292"/>
                  </a:cxn>
                  <a:cxn ang="0">
                    <a:pos x="0" y="231"/>
                  </a:cxn>
                  <a:cxn ang="0">
                    <a:pos x="46" y="108"/>
                  </a:cxn>
                  <a:cxn ang="0">
                    <a:pos x="107" y="31"/>
                  </a:cxn>
                </a:cxnLst>
                <a:rect l="0" t="0" r="r" b="b"/>
                <a:pathLst>
                  <a:path w="966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6" y="62"/>
                    </a:lnTo>
                    <a:lnTo>
                      <a:pt x="337" y="108"/>
                    </a:lnTo>
                    <a:lnTo>
                      <a:pt x="352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0" y="0"/>
                    </a:lnTo>
                    <a:lnTo>
                      <a:pt x="736" y="15"/>
                    </a:lnTo>
                    <a:lnTo>
                      <a:pt x="782" y="46"/>
                    </a:lnTo>
                    <a:lnTo>
                      <a:pt x="798" y="77"/>
                    </a:lnTo>
                    <a:lnTo>
                      <a:pt x="828" y="123"/>
                    </a:lnTo>
                    <a:lnTo>
                      <a:pt x="828" y="185"/>
                    </a:lnTo>
                    <a:lnTo>
                      <a:pt x="813" y="277"/>
                    </a:lnTo>
                    <a:lnTo>
                      <a:pt x="782" y="385"/>
                    </a:lnTo>
                    <a:lnTo>
                      <a:pt x="721" y="569"/>
                    </a:lnTo>
                    <a:lnTo>
                      <a:pt x="690" y="692"/>
                    </a:lnTo>
                    <a:lnTo>
                      <a:pt x="690" y="723"/>
                    </a:lnTo>
                    <a:lnTo>
                      <a:pt x="721" y="754"/>
                    </a:lnTo>
                    <a:lnTo>
                      <a:pt x="736" y="754"/>
                    </a:lnTo>
                    <a:lnTo>
                      <a:pt x="782" y="738"/>
                    </a:lnTo>
                    <a:lnTo>
                      <a:pt x="828" y="708"/>
                    </a:lnTo>
                    <a:lnTo>
                      <a:pt x="874" y="662"/>
                    </a:lnTo>
                    <a:lnTo>
                      <a:pt x="905" y="615"/>
                    </a:lnTo>
                    <a:lnTo>
                      <a:pt x="920" y="538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6" y="508"/>
                    </a:lnTo>
                    <a:lnTo>
                      <a:pt x="966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8" y="769"/>
                    </a:lnTo>
                    <a:lnTo>
                      <a:pt x="736" y="800"/>
                    </a:lnTo>
                    <a:lnTo>
                      <a:pt x="675" y="785"/>
                    </a:lnTo>
                    <a:lnTo>
                      <a:pt x="613" y="723"/>
                    </a:lnTo>
                    <a:lnTo>
                      <a:pt x="598" y="662"/>
                    </a:lnTo>
                    <a:lnTo>
                      <a:pt x="598" y="615"/>
                    </a:lnTo>
                    <a:lnTo>
                      <a:pt x="613" y="585"/>
                    </a:lnTo>
                    <a:lnTo>
                      <a:pt x="644" y="508"/>
                    </a:lnTo>
                    <a:lnTo>
                      <a:pt x="705" y="262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5" y="92"/>
                    </a:lnTo>
                    <a:lnTo>
                      <a:pt x="690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1" y="77"/>
                    </a:lnTo>
                    <a:lnTo>
                      <a:pt x="429" y="138"/>
                    </a:lnTo>
                    <a:lnTo>
                      <a:pt x="368" y="200"/>
                    </a:lnTo>
                    <a:lnTo>
                      <a:pt x="337" y="262"/>
                    </a:lnTo>
                    <a:lnTo>
                      <a:pt x="337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6" y="400"/>
                    </a:lnTo>
                    <a:lnTo>
                      <a:pt x="306" y="431"/>
                    </a:lnTo>
                    <a:lnTo>
                      <a:pt x="291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4" y="738"/>
                    </a:lnTo>
                    <a:lnTo>
                      <a:pt x="214" y="769"/>
                    </a:lnTo>
                    <a:lnTo>
                      <a:pt x="199" y="800"/>
                    </a:lnTo>
                    <a:lnTo>
                      <a:pt x="168" y="815"/>
                    </a:lnTo>
                    <a:lnTo>
                      <a:pt x="138" y="815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2" y="723"/>
                    </a:lnTo>
                    <a:lnTo>
                      <a:pt x="122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4" y="46"/>
                    </a:lnTo>
                    <a:lnTo>
                      <a:pt x="184" y="31"/>
                    </a:lnTo>
                    <a:lnTo>
                      <a:pt x="168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0" y="277"/>
                    </a:lnTo>
                    <a:lnTo>
                      <a:pt x="30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6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4" name="Freeform 130"/>
              <p:cNvSpPr>
                <a:spLocks/>
              </p:cNvSpPr>
              <p:nvPr/>
            </p:nvSpPr>
            <p:spPr bwMode="auto">
              <a:xfrm>
                <a:off x="26168" y="19190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6"/>
                  </a:cxn>
                  <a:cxn ang="0">
                    <a:pos x="139" y="93"/>
                  </a:cxn>
                  <a:cxn ang="0">
                    <a:pos x="215" y="200"/>
                  </a:cxn>
                  <a:cxn ang="0">
                    <a:pos x="307" y="339"/>
                  </a:cxn>
                  <a:cxn ang="0">
                    <a:pos x="384" y="539"/>
                  </a:cxn>
                  <a:cxn ang="0">
                    <a:pos x="415" y="739"/>
                  </a:cxn>
                  <a:cxn ang="0">
                    <a:pos x="430" y="893"/>
                  </a:cxn>
                  <a:cxn ang="0">
                    <a:pos x="399" y="893"/>
                  </a:cxn>
                  <a:cxn ang="0">
                    <a:pos x="399" y="1062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3"/>
                  </a:cxn>
                  <a:cxn ang="0">
                    <a:pos x="47" y="1770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70"/>
                  </a:cxn>
                  <a:cxn ang="0">
                    <a:pos x="31" y="1739"/>
                  </a:cxn>
                  <a:cxn ang="0">
                    <a:pos x="169" y="1554"/>
                  </a:cxn>
                  <a:cxn ang="0">
                    <a:pos x="261" y="1339"/>
                  </a:cxn>
                  <a:cxn ang="0">
                    <a:pos x="307" y="1124"/>
                  </a:cxn>
                  <a:cxn ang="0">
                    <a:pos x="323" y="893"/>
                  </a:cxn>
                  <a:cxn ang="0">
                    <a:pos x="307" y="631"/>
                  </a:cxn>
                  <a:cxn ang="0">
                    <a:pos x="246" y="401"/>
                  </a:cxn>
                  <a:cxn ang="0">
                    <a:pos x="154" y="216"/>
                  </a:cxn>
                  <a:cxn ang="0">
                    <a:pos x="47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6"/>
                    </a:lnTo>
                    <a:lnTo>
                      <a:pt x="139" y="93"/>
                    </a:lnTo>
                    <a:lnTo>
                      <a:pt x="215" y="200"/>
                    </a:lnTo>
                    <a:lnTo>
                      <a:pt x="307" y="339"/>
                    </a:lnTo>
                    <a:lnTo>
                      <a:pt x="384" y="539"/>
                    </a:lnTo>
                    <a:lnTo>
                      <a:pt x="415" y="739"/>
                    </a:lnTo>
                    <a:lnTo>
                      <a:pt x="430" y="893"/>
                    </a:lnTo>
                    <a:lnTo>
                      <a:pt x="399" y="893"/>
                    </a:lnTo>
                    <a:lnTo>
                      <a:pt x="399" y="1062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3"/>
                    </a:lnTo>
                    <a:lnTo>
                      <a:pt x="47" y="1770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70"/>
                    </a:lnTo>
                    <a:lnTo>
                      <a:pt x="31" y="1739"/>
                    </a:lnTo>
                    <a:lnTo>
                      <a:pt x="169" y="1554"/>
                    </a:lnTo>
                    <a:lnTo>
                      <a:pt x="261" y="1339"/>
                    </a:lnTo>
                    <a:lnTo>
                      <a:pt x="307" y="1124"/>
                    </a:lnTo>
                    <a:lnTo>
                      <a:pt x="323" y="893"/>
                    </a:lnTo>
                    <a:lnTo>
                      <a:pt x="307" y="631"/>
                    </a:lnTo>
                    <a:lnTo>
                      <a:pt x="246" y="401"/>
                    </a:lnTo>
                    <a:lnTo>
                      <a:pt x="154" y="216"/>
                    </a:lnTo>
                    <a:lnTo>
                      <a:pt x="47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5" name="Freeform 131"/>
              <p:cNvSpPr>
                <a:spLocks noEditPoints="1"/>
              </p:cNvSpPr>
              <p:nvPr/>
            </p:nvSpPr>
            <p:spPr bwMode="auto">
              <a:xfrm>
                <a:off x="27473" y="19637"/>
                <a:ext cx="430" cy="430"/>
              </a:xfrm>
              <a:custGeom>
                <a:avLst/>
                <a:gdLst/>
                <a:ahLst/>
                <a:cxnLst>
                  <a:cxn ang="0">
                    <a:pos x="169" y="61"/>
                  </a:cxn>
                  <a:cxn ang="0">
                    <a:pos x="123" y="92"/>
                  </a:cxn>
                  <a:cxn ang="0">
                    <a:pos x="92" y="123"/>
                  </a:cxn>
                  <a:cxn ang="0">
                    <a:pos x="61" y="215"/>
                  </a:cxn>
                  <a:cxn ang="0">
                    <a:pos x="61" y="261"/>
                  </a:cxn>
                  <a:cxn ang="0">
                    <a:pos x="92" y="307"/>
                  </a:cxn>
                  <a:cxn ang="0">
                    <a:pos x="123" y="338"/>
                  </a:cxn>
                  <a:cxn ang="0">
                    <a:pos x="215" y="369"/>
                  </a:cxn>
                  <a:cxn ang="0">
                    <a:pos x="261" y="369"/>
                  </a:cxn>
                  <a:cxn ang="0">
                    <a:pos x="307" y="338"/>
                  </a:cxn>
                  <a:cxn ang="0">
                    <a:pos x="338" y="307"/>
                  </a:cxn>
                  <a:cxn ang="0">
                    <a:pos x="368" y="215"/>
                  </a:cxn>
                  <a:cxn ang="0">
                    <a:pos x="368" y="169"/>
                  </a:cxn>
                  <a:cxn ang="0">
                    <a:pos x="353" y="123"/>
                  </a:cxn>
                  <a:cxn ang="0">
                    <a:pos x="322" y="92"/>
                  </a:cxn>
                  <a:cxn ang="0">
                    <a:pos x="292" y="77"/>
                  </a:cxn>
                  <a:cxn ang="0">
                    <a:pos x="245" y="61"/>
                  </a:cxn>
                  <a:cxn ang="0">
                    <a:pos x="169" y="61"/>
                  </a:cxn>
                  <a:cxn ang="0">
                    <a:pos x="215" y="0"/>
                  </a:cxn>
                  <a:cxn ang="0">
                    <a:pos x="276" y="15"/>
                  </a:cxn>
                  <a:cxn ang="0">
                    <a:pos x="322" y="30"/>
                  </a:cxn>
                  <a:cxn ang="0">
                    <a:pos x="368" y="61"/>
                  </a:cxn>
                  <a:cxn ang="0">
                    <a:pos x="399" y="107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4" y="277"/>
                  </a:cxn>
                  <a:cxn ang="0">
                    <a:pos x="399" y="323"/>
                  </a:cxn>
                  <a:cxn ang="0">
                    <a:pos x="368" y="369"/>
                  </a:cxn>
                  <a:cxn ang="0">
                    <a:pos x="322" y="400"/>
                  </a:cxn>
                  <a:cxn ang="0">
                    <a:pos x="261" y="430"/>
                  </a:cxn>
                  <a:cxn ang="0">
                    <a:pos x="215" y="430"/>
                  </a:cxn>
                  <a:cxn ang="0">
                    <a:pos x="92" y="400"/>
                  </a:cxn>
                  <a:cxn ang="0">
                    <a:pos x="61" y="369"/>
                  </a:cxn>
                  <a:cxn ang="0">
                    <a:pos x="31" y="323"/>
                  </a:cxn>
                  <a:cxn ang="0">
                    <a:pos x="0" y="261"/>
                  </a:cxn>
                  <a:cxn ang="0">
                    <a:pos x="0" y="169"/>
                  </a:cxn>
                  <a:cxn ang="0">
                    <a:pos x="31" y="107"/>
                  </a:cxn>
                  <a:cxn ang="0">
                    <a:pos x="61" y="61"/>
                  </a:cxn>
                  <a:cxn ang="0">
                    <a:pos x="107" y="30"/>
                  </a:cxn>
                  <a:cxn ang="0">
                    <a:pos x="153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0">
                    <a:moveTo>
                      <a:pt x="169" y="61"/>
                    </a:moveTo>
                    <a:lnTo>
                      <a:pt x="123" y="92"/>
                    </a:lnTo>
                    <a:lnTo>
                      <a:pt x="92" y="123"/>
                    </a:lnTo>
                    <a:lnTo>
                      <a:pt x="61" y="215"/>
                    </a:lnTo>
                    <a:lnTo>
                      <a:pt x="61" y="261"/>
                    </a:lnTo>
                    <a:lnTo>
                      <a:pt x="92" y="307"/>
                    </a:lnTo>
                    <a:lnTo>
                      <a:pt x="123" y="338"/>
                    </a:lnTo>
                    <a:lnTo>
                      <a:pt x="215" y="369"/>
                    </a:lnTo>
                    <a:lnTo>
                      <a:pt x="261" y="369"/>
                    </a:lnTo>
                    <a:lnTo>
                      <a:pt x="307" y="338"/>
                    </a:lnTo>
                    <a:lnTo>
                      <a:pt x="338" y="307"/>
                    </a:lnTo>
                    <a:lnTo>
                      <a:pt x="368" y="215"/>
                    </a:lnTo>
                    <a:lnTo>
                      <a:pt x="368" y="169"/>
                    </a:lnTo>
                    <a:lnTo>
                      <a:pt x="353" y="123"/>
                    </a:lnTo>
                    <a:lnTo>
                      <a:pt x="322" y="92"/>
                    </a:lnTo>
                    <a:lnTo>
                      <a:pt x="292" y="77"/>
                    </a:lnTo>
                    <a:lnTo>
                      <a:pt x="245" y="61"/>
                    </a:lnTo>
                    <a:lnTo>
                      <a:pt x="169" y="61"/>
                    </a:lnTo>
                    <a:close/>
                    <a:moveTo>
                      <a:pt x="215" y="0"/>
                    </a:moveTo>
                    <a:lnTo>
                      <a:pt x="276" y="15"/>
                    </a:lnTo>
                    <a:lnTo>
                      <a:pt x="322" y="30"/>
                    </a:lnTo>
                    <a:lnTo>
                      <a:pt x="368" y="61"/>
                    </a:lnTo>
                    <a:lnTo>
                      <a:pt x="399" y="107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4" y="277"/>
                    </a:lnTo>
                    <a:lnTo>
                      <a:pt x="399" y="323"/>
                    </a:lnTo>
                    <a:lnTo>
                      <a:pt x="368" y="369"/>
                    </a:lnTo>
                    <a:lnTo>
                      <a:pt x="322" y="400"/>
                    </a:lnTo>
                    <a:lnTo>
                      <a:pt x="261" y="430"/>
                    </a:lnTo>
                    <a:lnTo>
                      <a:pt x="215" y="430"/>
                    </a:lnTo>
                    <a:lnTo>
                      <a:pt x="92" y="400"/>
                    </a:lnTo>
                    <a:lnTo>
                      <a:pt x="61" y="369"/>
                    </a:lnTo>
                    <a:lnTo>
                      <a:pt x="31" y="323"/>
                    </a:lnTo>
                    <a:lnTo>
                      <a:pt x="0" y="261"/>
                    </a:lnTo>
                    <a:lnTo>
                      <a:pt x="0" y="169"/>
                    </a:lnTo>
                    <a:lnTo>
                      <a:pt x="31" y="107"/>
                    </a:lnTo>
                    <a:lnTo>
                      <a:pt x="61" y="61"/>
                    </a:lnTo>
                    <a:lnTo>
                      <a:pt x="107" y="30"/>
                    </a:lnTo>
                    <a:lnTo>
                      <a:pt x="153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6" name="Rectangle 132"/>
              <p:cNvSpPr>
                <a:spLocks noChangeArrowheads="1"/>
              </p:cNvSpPr>
              <p:nvPr/>
            </p:nvSpPr>
            <p:spPr bwMode="auto">
              <a:xfrm>
                <a:off x="509" y="23283"/>
                <a:ext cx="50383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7" name="Freeform 133"/>
              <p:cNvSpPr>
                <a:spLocks/>
              </p:cNvSpPr>
              <p:nvPr/>
            </p:nvSpPr>
            <p:spPr bwMode="auto">
              <a:xfrm>
                <a:off x="601" y="24437"/>
                <a:ext cx="1074" cy="1292"/>
              </a:xfrm>
              <a:custGeom>
                <a:avLst/>
                <a:gdLst/>
                <a:ahLst/>
                <a:cxnLst>
                  <a:cxn ang="0">
                    <a:pos x="614" y="0"/>
                  </a:cxn>
                  <a:cxn ang="0">
                    <a:pos x="752" y="30"/>
                  </a:cxn>
                  <a:cxn ang="0">
                    <a:pos x="859" y="92"/>
                  </a:cxn>
                  <a:cxn ang="0">
                    <a:pos x="936" y="154"/>
                  </a:cxn>
                  <a:cxn ang="0">
                    <a:pos x="1028" y="30"/>
                  </a:cxn>
                  <a:cxn ang="0">
                    <a:pos x="1043" y="15"/>
                  </a:cxn>
                  <a:cxn ang="0">
                    <a:pos x="1074" y="15"/>
                  </a:cxn>
                  <a:cxn ang="0">
                    <a:pos x="1074" y="523"/>
                  </a:cxn>
                  <a:cxn ang="0">
                    <a:pos x="1028" y="523"/>
                  </a:cxn>
                  <a:cxn ang="0">
                    <a:pos x="1013" y="507"/>
                  </a:cxn>
                  <a:cxn ang="0">
                    <a:pos x="1013" y="492"/>
                  </a:cxn>
                  <a:cxn ang="0">
                    <a:pos x="967" y="323"/>
                  </a:cxn>
                  <a:cxn ang="0">
                    <a:pos x="890" y="184"/>
                  </a:cxn>
                  <a:cxn ang="0">
                    <a:pos x="767" y="107"/>
                  </a:cxn>
                  <a:cxn ang="0">
                    <a:pos x="629" y="77"/>
                  </a:cxn>
                  <a:cxn ang="0">
                    <a:pos x="568" y="77"/>
                  </a:cxn>
                  <a:cxn ang="0">
                    <a:pos x="414" y="138"/>
                  </a:cxn>
                  <a:cxn ang="0">
                    <a:pos x="322" y="215"/>
                  </a:cxn>
                  <a:cxn ang="0">
                    <a:pos x="261" y="323"/>
                  </a:cxn>
                  <a:cxn ang="0">
                    <a:pos x="199" y="461"/>
                  </a:cxn>
                  <a:cxn ang="0">
                    <a:pos x="184" y="661"/>
                  </a:cxn>
                  <a:cxn ang="0">
                    <a:pos x="199" y="861"/>
                  </a:cxn>
                  <a:cxn ang="0">
                    <a:pos x="261" y="1000"/>
                  </a:cxn>
                  <a:cxn ang="0">
                    <a:pos x="338" y="1107"/>
                  </a:cxn>
                  <a:cxn ang="0">
                    <a:pos x="414" y="1184"/>
                  </a:cxn>
                  <a:cxn ang="0">
                    <a:pos x="506" y="1215"/>
                  </a:cxn>
                  <a:cxn ang="0">
                    <a:pos x="583" y="1246"/>
                  </a:cxn>
                  <a:cxn ang="0">
                    <a:pos x="644" y="1246"/>
                  </a:cxn>
                  <a:cxn ang="0">
                    <a:pos x="783" y="1215"/>
                  </a:cxn>
                  <a:cxn ang="0">
                    <a:pos x="905" y="1138"/>
                  </a:cxn>
                  <a:cxn ang="0">
                    <a:pos x="997" y="1015"/>
                  </a:cxn>
                  <a:cxn ang="0">
                    <a:pos x="1043" y="846"/>
                  </a:cxn>
                  <a:cxn ang="0">
                    <a:pos x="1043" y="815"/>
                  </a:cxn>
                  <a:cxn ang="0">
                    <a:pos x="1074" y="815"/>
                  </a:cxn>
                  <a:cxn ang="0">
                    <a:pos x="1074" y="846"/>
                  </a:cxn>
                  <a:cxn ang="0">
                    <a:pos x="1059" y="969"/>
                  </a:cxn>
                  <a:cxn ang="0">
                    <a:pos x="997" y="1092"/>
                  </a:cxn>
                  <a:cxn ang="0">
                    <a:pos x="905" y="1200"/>
                  </a:cxn>
                  <a:cxn ang="0">
                    <a:pos x="767" y="1261"/>
                  </a:cxn>
                  <a:cxn ang="0">
                    <a:pos x="614" y="1292"/>
                  </a:cxn>
                  <a:cxn ang="0">
                    <a:pos x="430" y="1261"/>
                  </a:cxn>
                  <a:cxn ang="0">
                    <a:pos x="261" y="1169"/>
                  </a:cxn>
                  <a:cxn ang="0">
                    <a:pos x="123" y="1030"/>
                  </a:cxn>
                  <a:cxn ang="0">
                    <a:pos x="31" y="861"/>
                  </a:cxn>
                  <a:cxn ang="0">
                    <a:pos x="0" y="646"/>
                  </a:cxn>
                  <a:cxn ang="0">
                    <a:pos x="31" y="430"/>
                  </a:cxn>
                  <a:cxn ang="0">
                    <a:pos x="123" y="261"/>
                  </a:cxn>
                  <a:cxn ang="0">
                    <a:pos x="245" y="123"/>
                  </a:cxn>
                  <a:cxn ang="0">
                    <a:pos x="414" y="30"/>
                  </a:cxn>
                  <a:cxn ang="0">
                    <a:pos x="614" y="0"/>
                  </a:cxn>
                </a:cxnLst>
                <a:rect l="0" t="0" r="r" b="b"/>
                <a:pathLst>
                  <a:path w="1074" h="1292">
                    <a:moveTo>
                      <a:pt x="614" y="0"/>
                    </a:moveTo>
                    <a:lnTo>
                      <a:pt x="752" y="30"/>
                    </a:lnTo>
                    <a:lnTo>
                      <a:pt x="859" y="92"/>
                    </a:lnTo>
                    <a:lnTo>
                      <a:pt x="936" y="154"/>
                    </a:lnTo>
                    <a:lnTo>
                      <a:pt x="1028" y="30"/>
                    </a:lnTo>
                    <a:lnTo>
                      <a:pt x="1043" y="15"/>
                    </a:lnTo>
                    <a:lnTo>
                      <a:pt x="1074" y="15"/>
                    </a:lnTo>
                    <a:lnTo>
                      <a:pt x="1074" y="523"/>
                    </a:lnTo>
                    <a:lnTo>
                      <a:pt x="1028" y="523"/>
                    </a:lnTo>
                    <a:lnTo>
                      <a:pt x="1013" y="507"/>
                    </a:lnTo>
                    <a:lnTo>
                      <a:pt x="1013" y="492"/>
                    </a:lnTo>
                    <a:lnTo>
                      <a:pt x="967" y="323"/>
                    </a:lnTo>
                    <a:lnTo>
                      <a:pt x="890" y="184"/>
                    </a:lnTo>
                    <a:lnTo>
                      <a:pt x="767" y="107"/>
                    </a:lnTo>
                    <a:lnTo>
                      <a:pt x="629" y="77"/>
                    </a:lnTo>
                    <a:lnTo>
                      <a:pt x="568" y="77"/>
                    </a:lnTo>
                    <a:lnTo>
                      <a:pt x="414" y="138"/>
                    </a:lnTo>
                    <a:lnTo>
                      <a:pt x="322" y="215"/>
                    </a:lnTo>
                    <a:lnTo>
                      <a:pt x="261" y="323"/>
                    </a:lnTo>
                    <a:lnTo>
                      <a:pt x="199" y="461"/>
                    </a:lnTo>
                    <a:lnTo>
                      <a:pt x="184" y="661"/>
                    </a:lnTo>
                    <a:lnTo>
                      <a:pt x="199" y="861"/>
                    </a:lnTo>
                    <a:lnTo>
                      <a:pt x="261" y="1000"/>
                    </a:lnTo>
                    <a:lnTo>
                      <a:pt x="338" y="1107"/>
                    </a:lnTo>
                    <a:lnTo>
                      <a:pt x="414" y="1184"/>
                    </a:lnTo>
                    <a:lnTo>
                      <a:pt x="506" y="1215"/>
                    </a:lnTo>
                    <a:lnTo>
                      <a:pt x="583" y="1246"/>
                    </a:lnTo>
                    <a:lnTo>
                      <a:pt x="644" y="1246"/>
                    </a:lnTo>
                    <a:lnTo>
                      <a:pt x="783" y="1215"/>
                    </a:lnTo>
                    <a:lnTo>
                      <a:pt x="905" y="1138"/>
                    </a:lnTo>
                    <a:lnTo>
                      <a:pt x="997" y="1015"/>
                    </a:lnTo>
                    <a:lnTo>
                      <a:pt x="1043" y="846"/>
                    </a:lnTo>
                    <a:lnTo>
                      <a:pt x="1043" y="815"/>
                    </a:lnTo>
                    <a:lnTo>
                      <a:pt x="1074" y="815"/>
                    </a:lnTo>
                    <a:lnTo>
                      <a:pt x="1074" y="846"/>
                    </a:lnTo>
                    <a:lnTo>
                      <a:pt x="1059" y="969"/>
                    </a:lnTo>
                    <a:lnTo>
                      <a:pt x="997" y="1092"/>
                    </a:lnTo>
                    <a:lnTo>
                      <a:pt x="905" y="1200"/>
                    </a:lnTo>
                    <a:lnTo>
                      <a:pt x="767" y="1261"/>
                    </a:lnTo>
                    <a:lnTo>
                      <a:pt x="614" y="1292"/>
                    </a:lnTo>
                    <a:lnTo>
                      <a:pt x="430" y="1261"/>
                    </a:lnTo>
                    <a:lnTo>
                      <a:pt x="261" y="1169"/>
                    </a:lnTo>
                    <a:lnTo>
                      <a:pt x="123" y="1030"/>
                    </a:lnTo>
                    <a:lnTo>
                      <a:pt x="31" y="861"/>
                    </a:lnTo>
                    <a:lnTo>
                      <a:pt x="0" y="646"/>
                    </a:lnTo>
                    <a:lnTo>
                      <a:pt x="31" y="430"/>
                    </a:lnTo>
                    <a:lnTo>
                      <a:pt x="123" y="261"/>
                    </a:lnTo>
                    <a:lnTo>
                      <a:pt x="245" y="123"/>
                    </a:lnTo>
                    <a:lnTo>
                      <a:pt x="414" y="30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8" name="Freeform 134"/>
              <p:cNvSpPr>
                <a:spLocks noEditPoints="1"/>
              </p:cNvSpPr>
              <p:nvPr/>
            </p:nvSpPr>
            <p:spPr bwMode="auto">
              <a:xfrm>
                <a:off x="1798" y="24898"/>
                <a:ext cx="798" cy="816"/>
              </a:xfrm>
              <a:custGeom>
                <a:avLst/>
                <a:gdLst/>
                <a:ahLst/>
                <a:cxnLst>
                  <a:cxn ang="0">
                    <a:pos x="384" y="31"/>
                  </a:cxn>
                  <a:cxn ang="0">
                    <a:pos x="338" y="46"/>
                  </a:cxn>
                  <a:cxn ang="0">
                    <a:pos x="276" y="62"/>
                  </a:cxn>
                  <a:cxn ang="0">
                    <a:pos x="184" y="154"/>
                  </a:cxn>
                  <a:cxn ang="0">
                    <a:pos x="138" y="277"/>
                  </a:cxn>
                  <a:cxn ang="0">
                    <a:pos x="138" y="523"/>
                  </a:cxn>
                  <a:cxn ang="0">
                    <a:pos x="184" y="646"/>
                  </a:cxn>
                  <a:cxn ang="0">
                    <a:pos x="215" y="693"/>
                  </a:cxn>
                  <a:cxn ang="0">
                    <a:pos x="245" y="723"/>
                  </a:cxn>
                  <a:cxn ang="0">
                    <a:pos x="292" y="754"/>
                  </a:cxn>
                  <a:cxn ang="0">
                    <a:pos x="338" y="769"/>
                  </a:cxn>
                  <a:cxn ang="0">
                    <a:pos x="384" y="769"/>
                  </a:cxn>
                  <a:cxn ang="0">
                    <a:pos x="384" y="739"/>
                  </a:cxn>
                  <a:cxn ang="0">
                    <a:pos x="445" y="723"/>
                  </a:cxn>
                  <a:cxn ang="0">
                    <a:pos x="491" y="708"/>
                  </a:cxn>
                  <a:cxn ang="0">
                    <a:pos x="583" y="616"/>
                  </a:cxn>
                  <a:cxn ang="0">
                    <a:pos x="614" y="554"/>
                  </a:cxn>
                  <a:cxn ang="0">
                    <a:pos x="629" y="493"/>
                  </a:cxn>
                  <a:cxn ang="0">
                    <a:pos x="629" y="262"/>
                  </a:cxn>
                  <a:cxn ang="0">
                    <a:pos x="583" y="139"/>
                  </a:cxn>
                  <a:cxn ang="0">
                    <a:pos x="537" y="93"/>
                  </a:cxn>
                  <a:cxn ang="0">
                    <a:pos x="491" y="62"/>
                  </a:cxn>
                  <a:cxn ang="0">
                    <a:pos x="445" y="46"/>
                  </a:cxn>
                  <a:cxn ang="0">
                    <a:pos x="384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6"/>
                  </a:cxn>
                  <a:cxn ang="0">
                    <a:pos x="798" y="416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5"/>
                  </a:cxn>
                  <a:cxn ang="0">
                    <a:pos x="399" y="816"/>
                  </a:cxn>
                  <a:cxn ang="0">
                    <a:pos x="245" y="785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6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84" y="31"/>
                    </a:moveTo>
                    <a:lnTo>
                      <a:pt x="338" y="46"/>
                    </a:lnTo>
                    <a:lnTo>
                      <a:pt x="276" y="62"/>
                    </a:lnTo>
                    <a:lnTo>
                      <a:pt x="184" y="154"/>
                    </a:lnTo>
                    <a:lnTo>
                      <a:pt x="138" y="277"/>
                    </a:lnTo>
                    <a:lnTo>
                      <a:pt x="138" y="523"/>
                    </a:lnTo>
                    <a:lnTo>
                      <a:pt x="184" y="646"/>
                    </a:lnTo>
                    <a:lnTo>
                      <a:pt x="215" y="693"/>
                    </a:lnTo>
                    <a:lnTo>
                      <a:pt x="245" y="723"/>
                    </a:lnTo>
                    <a:lnTo>
                      <a:pt x="292" y="754"/>
                    </a:lnTo>
                    <a:lnTo>
                      <a:pt x="338" y="769"/>
                    </a:lnTo>
                    <a:lnTo>
                      <a:pt x="384" y="769"/>
                    </a:lnTo>
                    <a:lnTo>
                      <a:pt x="384" y="739"/>
                    </a:lnTo>
                    <a:lnTo>
                      <a:pt x="445" y="723"/>
                    </a:lnTo>
                    <a:lnTo>
                      <a:pt x="491" y="708"/>
                    </a:lnTo>
                    <a:lnTo>
                      <a:pt x="583" y="616"/>
                    </a:lnTo>
                    <a:lnTo>
                      <a:pt x="614" y="554"/>
                    </a:lnTo>
                    <a:lnTo>
                      <a:pt x="629" y="493"/>
                    </a:lnTo>
                    <a:lnTo>
                      <a:pt x="629" y="262"/>
                    </a:lnTo>
                    <a:lnTo>
                      <a:pt x="583" y="139"/>
                    </a:lnTo>
                    <a:lnTo>
                      <a:pt x="537" y="93"/>
                    </a:lnTo>
                    <a:lnTo>
                      <a:pt x="491" y="62"/>
                    </a:lnTo>
                    <a:lnTo>
                      <a:pt x="445" y="46"/>
                    </a:lnTo>
                    <a:lnTo>
                      <a:pt x="384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6"/>
                    </a:lnTo>
                    <a:lnTo>
                      <a:pt x="798" y="416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5"/>
                    </a:lnTo>
                    <a:lnTo>
                      <a:pt x="399" y="816"/>
                    </a:lnTo>
                    <a:lnTo>
                      <a:pt x="245" y="785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6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59" name="Freeform 135"/>
              <p:cNvSpPr>
                <a:spLocks noEditPoints="1"/>
              </p:cNvSpPr>
              <p:nvPr/>
            </p:nvSpPr>
            <p:spPr bwMode="auto">
              <a:xfrm>
                <a:off x="2688" y="24944"/>
                <a:ext cx="1412" cy="785"/>
              </a:xfrm>
              <a:custGeom>
                <a:avLst/>
                <a:gdLst/>
                <a:ahLst/>
                <a:cxnLst>
                  <a:cxn ang="0">
                    <a:pos x="276" y="185"/>
                  </a:cxn>
                  <a:cxn ang="0">
                    <a:pos x="338" y="93"/>
                  </a:cxn>
                  <a:cxn ang="0">
                    <a:pos x="430" y="31"/>
                  </a:cxn>
                  <a:cxn ang="0">
                    <a:pos x="414" y="31"/>
                  </a:cxn>
                  <a:cxn ang="0">
                    <a:pos x="537" y="0"/>
                  </a:cxn>
                  <a:cxn ang="0">
                    <a:pos x="645" y="16"/>
                  </a:cxn>
                  <a:cxn ang="0">
                    <a:pos x="721" y="62"/>
                  </a:cxn>
                  <a:cxn ang="0">
                    <a:pos x="767" y="170"/>
                  </a:cxn>
                  <a:cxn ang="0">
                    <a:pos x="844" y="62"/>
                  </a:cxn>
                  <a:cxn ang="0">
                    <a:pos x="1028" y="0"/>
                  </a:cxn>
                  <a:cxn ang="0">
                    <a:pos x="1136" y="16"/>
                  </a:cxn>
                  <a:cxn ang="0">
                    <a:pos x="1212" y="62"/>
                  </a:cxn>
                  <a:cxn ang="0">
                    <a:pos x="1274" y="216"/>
                  </a:cxn>
                  <a:cxn ang="0">
                    <a:pos x="1289" y="708"/>
                  </a:cxn>
                  <a:cxn ang="0">
                    <a:pos x="1412" y="723"/>
                  </a:cxn>
                  <a:cxn ang="0">
                    <a:pos x="1013" y="785"/>
                  </a:cxn>
                  <a:cxn ang="0">
                    <a:pos x="1120" y="723"/>
                  </a:cxn>
                  <a:cxn ang="0">
                    <a:pos x="1151" y="677"/>
                  </a:cxn>
                  <a:cxn ang="0">
                    <a:pos x="1120" y="93"/>
                  </a:cxn>
                  <a:cxn ang="0">
                    <a:pos x="1013" y="31"/>
                  </a:cxn>
                  <a:cxn ang="0">
                    <a:pos x="844" y="108"/>
                  </a:cxn>
                  <a:cxn ang="0">
                    <a:pos x="767" y="308"/>
                  </a:cxn>
                  <a:cxn ang="0">
                    <a:pos x="783" y="693"/>
                  </a:cxn>
                  <a:cxn ang="0">
                    <a:pos x="906" y="708"/>
                  </a:cxn>
                  <a:cxn ang="0">
                    <a:pos x="506" y="770"/>
                  </a:cxn>
                  <a:cxn ang="0">
                    <a:pos x="614" y="708"/>
                  </a:cxn>
                  <a:cxn ang="0">
                    <a:pos x="645" y="662"/>
                  </a:cxn>
                  <a:cxn ang="0">
                    <a:pos x="614" y="77"/>
                  </a:cxn>
                  <a:cxn ang="0">
                    <a:pos x="506" y="16"/>
                  </a:cxn>
                  <a:cxn ang="0">
                    <a:pos x="537" y="0"/>
                  </a:cxn>
                  <a:cxn ang="0">
                    <a:pos x="276" y="170"/>
                  </a:cxn>
                  <a:cxn ang="0">
                    <a:pos x="261" y="647"/>
                  </a:cxn>
                  <a:cxn ang="0">
                    <a:pos x="292" y="693"/>
                  </a:cxn>
                  <a:cxn ang="0">
                    <a:pos x="399" y="754"/>
                  </a:cxn>
                  <a:cxn ang="0">
                    <a:pos x="0" y="693"/>
                  </a:cxn>
                  <a:cxn ang="0">
                    <a:pos x="123" y="677"/>
                  </a:cxn>
                  <a:cxn ang="0">
                    <a:pos x="138" y="139"/>
                  </a:cxn>
                  <a:cxn ang="0">
                    <a:pos x="169" y="123"/>
                  </a:cxn>
                  <a:cxn ang="0">
                    <a:pos x="92" y="77"/>
                  </a:cxn>
                  <a:cxn ang="0">
                    <a:pos x="31" y="16"/>
                  </a:cxn>
                </a:cxnLst>
                <a:rect l="0" t="0" r="r" b="b"/>
                <a:pathLst>
                  <a:path w="1412" h="785">
                    <a:moveTo>
                      <a:pt x="338" y="93"/>
                    </a:move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93"/>
                    </a:lnTo>
                    <a:close/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8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108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70"/>
                    </a:lnTo>
                    <a:lnTo>
                      <a:pt x="506" y="770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5" y="662"/>
                    </a:lnTo>
                    <a:lnTo>
                      <a:pt x="645" y="170"/>
                    </a:lnTo>
                    <a:lnTo>
                      <a:pt x="614" y="77"/>
                    </a:lnTo>
                    <a:lnTo>
                      <a:pt x="553" y="16"/>
                    </a:lnTo>
                    <a:lnTo>
                      <a:pt x="506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2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7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3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0" name="Freeform 136"/>
              <p:cNvSpPr>
                <a:spLocks noEditPoints="1"/>
              </p:cNvSpPr>
              <p:nvPr/>
            </p:nvSpPr>
            <p:spPr bwMode="auto">
              <a:xfrm>
                <a:off x="4284" y="24944"/>
                <a:ext cx="1412" cy="785"/>
              </a:xfrm>
              <a:custGeom>
                <a:avLst/>
                <a:gdLst/>
                <a:ahLst/>
                <a:cxnLst>
                  <a:cxn ang="0">
                    <a:pos x="276" y="185"/>
                  </a:cxn>
                  <a:cxn ang="0">
                    <a:pos x="338" y="93"/>
                  </a:cxn>
                  <a:cxn ang="0">
                    <a:pos x="430" y="31"/>
                  </a:cxn>
                  <a:cxn ang="0">
                    <a:pos x="414" y="31"/>
                  </a:cxn>
                  <a:cxn ang="0">
                    <a:pos x="537" y="0"/>
                  </a:cxn>
                  <a:cxn ang="0">
                    <a:pos x="645" y="16"/>
                  </a:cxn>
                  <a:cxn ang="0">
                    <a:pos x="721" y="62"/>
                  </a:cxn>
                  <a:cxn ang="0">
                    <a:pos x="767" y="170"/>
                  </a:cxn>
                  <a:cxn ang="0">
                    <a:pos x="844" y="62"/>
                  </a:cxn>
                  <a:cxn ang="0">
                    <a:pos x="1028" y="0"/>
                  </a:cxn>
                  <a:cxn ang="0">
                    <a:pos x="1136" y="16"/>
                  </a:cxn>
                  <a:cxn ang="0">
                    <a:pos x="1212" y="62"/>
                  </a:cxn>
                  <a:cxn ang="0">
                    <a:pos x="1274" y="216"/>
                  </a:cxn>
                  <a:cxn ang="0">
                    <a:pos x="1289" y="708"/>
                  </a:cxn>
                  <a:cxn ang="0">
                    <a:pos x="1412" y="723"/>
                  </a:cxn>
                  <a:cxn ang="0">
                    <a:pos x="1013" y="785"/>
                  </a:cxn>
                  <a:cxn ang="0">
                    <a:pos x="1120" y="723"/>
                  </a:cxn>
                  <a:cxn ang="0">
                    <a:pos x="1151" y="677"/>
                  </a:cxn>
                  <a:cxn ang="0">
                    <a:pos x="1120" y="93"/>
                  </a:cxn>
                  <a:cxn ang="0">
                    <a:pos x="1013" y="31"/>
                  </a:cxn>
                  <a:cxn ang="0">
                    <a:pos x="844" y="108"/>
                  </a:cxn>
                  <a:cxn ang="0">
                    <a:pos x="767" y="308"/>
                  </a:cxn>
                  <a:cxn ang="0">
                    <a:pos x="783" y="693"/>
                  </a:cxn>
                  <a:cxn ang="0">
                    <a:pos x="906" y="708"/>
                  </a:cxn>
                  <a:cxn ang="0">
                    <a:pos x="507" y="770"/>
                  </a:cxn>
                  <a:cxn ang="0">
                    <a:pos x="614" y="708"/>
                  </a:cxn>
                  <a:cxn ang="0">
                    <a:pos x="645" y="662"/>
                  </a:cxn>
                  <a:cxn ang="0">
                    <a:pos x="614" y="77"/>
                  </a:cxn>
                  <a:cxn ang="0">
                    <a:pos x="507" y="16"/>
                  </a:cxn>
                  <a:cxn ang="0">
                    <a:pos x="537" y="0"/>
                  </a:cxn>
                  <a:cxn ang="0">
                    <a:pos x="276" y="170"/>
                  </a:cxn>
                  <a:cxn ang="0">
                    <a:pos x="261" y="647"/>
                  </a:cxn>
                  <a:cxn ang="0">
                    <a:pos x="292" y="693"/>
                  </a:cxn>
                  <a:cxn ang="0">
                    <a:pos x="399" y="754"/>
                  </a:cxn>
                  <a:cxn ang="0">
                    <a:pos x="0" y="693"/>
                  </a:cxn>
                  <a:cxn ang="0">
                    <a:pos x="123" y="677"/>
                  </a:cxn>
                  <a:cxn ang="0">
                    <a:pos x="138" y="139"/>
                  </a:cxn>
                  <a:cxn ang="0">
                    <a:pos x="169" y="123"/>
                  </a:cxn>
                  <a:cxn ang="0">
                    <a:pos x="92" y="77"/>
                  </a:cxn>
                  <a:cxn ang="0">
                    <a:pos x="31" y="16"/>
                  </a:cxn>
                </a:cxnLst>
                <a:rect l="0" t="0" r="r" b="b"/>
                <a:pathLst>
                  <a:path w="1412" h="785">
                    <a:moveTo>
                      <a:pt x="338" y="93"/>
                    </a:move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93"/>
                    </a:lnTo>
                    <a:close/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9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108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70"/>
                    </a:lnTo>
                    <a:lnTo>
                      <a:pt x="507" y="770"/>
                    </a:lnTo>
                    <a:lnTo>
                      <a:pt x="507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5" y="662"/>
                    </a:lnTo>
                    <a:lnTo>
                      <a:pt x="645" y="170"/>
                    </a:lnTo>
                    <a:lnTo>
                      <a:pt x="614" y="77"/>
                    </a:lnTo>
                    <a:lnTo>
                      <a:pt x="553" y="16"/>
                    </a:lnTo>
                    <a:lnTo>
                      <a:pt x="507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2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8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3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1" name="Freeform 137"/>
              <p:cNvSpPr>
                <a:spLocks noEditPoints="1"/>
              </p:cNvSpPr>
              <p:nvPr/>
            </p:nvSpPr>
            <p:spPr bwMode="auto">
              <a:xfrm>
                <a:off x="5696" y="24898"/>
                <a:ext cx="691" cy="816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2"/>
                  </a:cxn>
                  <a:cxn ang="0">
                    <a:pos x="215" y="123"/>
                  </a:cxn>
                  <a:cxn ang="0">
                    <a:pos x="169" y="200"/>
                  </a:cxn>
                  <a:cxn ang="0">
                    <a:pos x="153" y="339"/>
                  </a:cxn>
                  <a:cxn ang="0">
                    <a:pos x="568" y="339"/>
                  </a:cxn>
                  <a:cxn ang="0">
                    <a:pos x="568" y="277"/>
                  </a:cxn>
                  <a:cxn ang="0">
                    <a:pos x="552" y="200"/>
                  </a:cxn>
                  <a:cxn ang="0">
                    <a:pos x="522" y="123"/>
                  </a:cxn>
                  <a:cxn ang="0">
                    <a:pos x="460" y="62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200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3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1" h="816">
                    <a:moveTo>
                      <a:pt x="322" y="31"/>
                    </a:moveTo>
                    <a:lnTo>
                      <a:pt x="276" y="62"/>
                    </a:lnTo>
                    <a:lnTo>
                      <a:pt x="215" y="123"/>
                    </a:lnTo>
                    <a:lnTo>
                      <a:pt x="169" y="200"/>
                    </a:lnTo>
                    <a:lnTo>
                      <a:pt x="153" y="339"/>
                    </a:lnTo>
                    <a:lnTo>
                      <a:pt x="568" y="339"/>
                    </a:lnTo>
                    <a:lnTo>
                      <a:pt x="568" y="277"/>
                    </a:lnTo>
                    <a:lnTo>
                      <a:pt x="552" y="200"/>
                    </a:lnTo>
                    <a:lnTo>
                      <a:pt x="522" y="123"/>
                    </a:lnTo>
                    <a:lnTo>
                      <a:pt x="460" y="62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200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3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2" name="Freeform 138"/>
              <p:cNvSpPr>
                <a:spLocks/>
              </p:cNvSpPr>
              <p:nvPr/>
            </p:nvSpPr>
            <p:spPr bwMode="auto">
              <a:xfrm>
                <a:off x="6417" y="24929"/>
                <a:ext cx="906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3" y="92"/>
                  </a:cxn>
                  <a:cxn ang="0">
                    <a:pos x="415" y="31"/>
                  </a:cxn>
                  <a:cxn ang="0">
                    <a:pos x="522" y="0"/>
                  </a:cxn>
                  <a:cxn ang="0">
                    <a:pos x="583" y="0"/>
                  </a:cxn>
                  <a:cxn ang="0">
                    <a:pos x="630" y="15"/>
                  </a:cxn>
                  <a:cxn ang="0">
                    <a:pos x="691" y="46"/>
                  </a:cxn>
                  <a:cxn ang="0">
                    <a:pos x="706" y="62"/>
                  </a:cxn>
                  <a:cxn ang="0">
                    <a:pos x="752" y="138"/>
                  </a:cxn>
                  <a:cxn ang="0">
                    <a:pos x="768" y="215"/>
                  </a:cxn>
                  <a:cxn ang="0">
                    <a:pos x="768" y="692"/>
                  </a:cxn>
                  <a:cxn ang="0">
                    <a:pos x="783" y="708"/>
                  </a:cxn>
                  <a:cxn ang="0">
                    <a:pos x="814" y="723"/>
                  </a:cxn>
                  <a:cxn ang="0">
                    <a:pos x="906" y="723"/>
                  </a:cxn>
                  <a:cxn ang="0">
                    <a:pos x="906" y="785"/>
                  </a:cxn>
                  <a:cxn ang="0">
                    <a:pos x="507" y="785"/>
                  </a:cxn>
                  <a:cxn ang="0">
                    <a:pos x="507" y="723"/>
                  </a:cxn>
                  <a:cxn ang="0">
                    <a:pos x="614" y="723"/>
                  </a:cxn>
                  <a:cxn ang="0">
                    <a:pos x="630" y="708"/>
                  </a:cxn>
                  <a:cxn ang="0">
                    <a:pos x="645" y="677"/>
                  </a:cxn>
                  <a:cxn ang="0">
                    <a:pos x="645" y="185"/>
                  </a:cxn>
                  <a:cxn ang="0">
                    <a:pos x="614" y="92"/>
                  </a:cxn>
                  <a:cxn ang="0">
                    <a:pos x="553" y="31"/>
                  </a:cxn>
                  <a:cxn ang="0">
                    <a:pos x="507" y="31"/>
                  </a:cxn>
                  <a:cxn ang="0">
                    <a:pos x="415" y="46"/>
                  </a:cxn>
                  <a:cxn ang="0">
                    <a:pos x="338" y="108"/>
                  </a:cxn>
                  <a:cxn ang="0">
                    <a:pos x="277" y="185"/>
                  </a:cxn>
                  <a:cxn ang="0">
                    <a:pos x="261" y="308"/>
                  </a:cxn>
                  <a:cxn ang="0">
                    <a:pos x="261" y="662"/>
                  </a:cxn>
                  <a:cxn ang="0">
                    <a:pos x="277" y="692"/>
                  </a:cxn>
                  <a:cxn ang="0">
                    <a:pos x="292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8" y="708"/>
                  </a:cxn>
                  <a:cxn ang="0">
                    <a:pos x="123" y="692"/>
                  </a:cxn>
                  <a:cxn ang="0">
                    <a:pos x="138" y="662"/>
                  </a:cxn>
                  <a:cxn ang="0">
                    <a:pos x="138" y="154"/>
                  </a:cxn>
                  <a:cxn ang="0">
                    <a:pos x="154" y="169"/>
                  </a:cxn>
                  <a:cxn ang="0">
                    <a:pos x="154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61" y="0"/>
                  </a:cxn>
                </a:cxnLst>
                <a:rect l="0" t="0" r="r" b="b"/>
                <a:pathLst>
                  <a:path w="906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3" y="92"/>
                    </a:lnTo>
                    <a:lnTo>
                      <a:pt x="415" y="31"/>
                    </a:lnTo>
                    <a:lnTo>
                      <a:pt x="522" y="0"/>
                    </a:lnTo>
                    <a:lnTo>
                      <a:pt x="583" y="0"/>
                    </a:lnTo>
                    <a:lnTo>
                      <a:pt x="630" y="15"/>
                    </a:lnTo>
                    <a:lnTo>
                      <a:pt x="691" y="46"/>
                    </a:lnTo>
                    <a:lnTo>
                      <a:pt x="706" y="62"/>
                    </a:lnTo>
                    <a:lnTo>
                      <a:pt x="752" y="138"/>
                    </a:lnTo>
                    <a:lnTo>
                      <a:pt x="768" y="215"/>
                    </a:lnTo>
                    <a:lnTo>
                      <a:pt x="768" y="692"/>
                    </a:lnTo>
                    <a:lnTo>
                      <a:pt x="783" y="708"/>
                    </a:lnTo>
                    <a:lnTo>
                      <a:pt x="814" y="723"/>
                    </a:lnTo>
                    <a:lnTo>
                      <a:pt x="906" y="723"/>
                    </a:lnTo>
                    <a:lnTo>
                      <a:pt x="906" y="785"/>
                    </a:lnTo>
                    <a:lnTo>
                      <a:pt x="507" y="785"/>
                    </a:lnTo>
                    <a:lnTo>
                      <a:pt x="507" y="723"/>
                    </a:lnTo>
                    <a:lnTo>
                      <a:pt x="614" y="723"/>
                    </a:lnTo>
                    <a:lnTo>
                      <a:pt x="630" y="708"/>
                    </a:lnTo>
                    <a:lnTo>
                      <a:pt x="645" y="677"/>
                    </a:lnTo>
                    <a:lnTo>
                      <a:pt x="645" y="185"/>
                    </a:lnTo>
                    <a:lnTo>
                      <a:pt x="614" y="92"/>
                    </a:lnTo>
                    <a:lnTo>
                      <a:pt x="553" y="31"/>
                    </a:lnTo>
                    <a:lnTo>
                      <a:pt x="507" y="31"/>
                    </a:lnTo>
                    <a:lnTo>
                      <a:pt x="415" y="46"/>
                    </a:lnTo>
                    <a:lnTo>
                      <a:pt x="338" y="108"/>
                    </a:lnTo>
                    <a:lnTo>
                      <a:pt x="277" y="185"/>
                    </a:lnTo>
                    <a:lnTo>
                      <a:pt x="261" y="308"/>
                    </a:lnTo>
                    <a:lnTo>
                      <a:pt x="261" y="662"/>
                    </a:lnTo>
                    <a:lnTo>
                      <a:pt x="277" y="692"/>
                    </a:lnTo>
                    <a:lnTo>
                      <a:pt x="292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8" y="708"/>
                    </a:lnTo>
                    <a:lnTo>
                      <a:pt x="123" y="692"/>
                    </a:lnTo>
                    <a:lnTo>
                      <a:pt x="138" y="662"/>
                    </a:lnTo>
                    <a:lnTo>
                      <a:pt x="138" y="154"/>
                    </a:lnTo>
                    <a:lnTo>
                      <a:pt x="154" y="169"/>
                    </a:lnTo>
                    <a:lnTo>
                      <a:pt x="154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3" name="Freeform 139"/>
              <p:cNvSpPr>
                <a:spLocks/>
              </p:cNvSpPr>
              <p:nvPr/>
            </p:nvSpPr>
            <p:spPr bwMode="auto">
              <a:xfrm>
                <a:off x="7446" y="24591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0" y="876"/>
                  </a:cxn>
                  <a:cxn ang="0">
                    <a:pos x="260" y="953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0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6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7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4" y="1061"/>
                  </a:cxn>
                  <a:cxn ang="0">
                    <a:pos x="168" y="984"/>
                  </a:cxn>
                  <a:cxn ang="0">
                    <a:pos x="153" y="876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4" y="215"/>
                  </a:cxn>
                  <a:cxn ang="0">
                    <a:pos x="214" y="107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0" y="876"/>
                    </a:lnTo>
                    <a:lnTo>
                      <a:pt x="260" y="953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0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6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7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4" y="1061"/>
                    </a:lnTo>
                    <a:lnTo>
                      <a:pt x="168" y="984"/>
                    </a:lnTo>
                    <a:lnTo>
                      <a:pt x="153" y="876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4" y="215"/>
                    </a:lnTo>
                    <a:lnTo>
                      <a:pt x="214" y="107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4" name="Freeform 140"/>
              <p:cNvSpPr>
                <a:spLocks/>
              </p:cNvSpPr>
              <p:nvPr/>
            </p:nvSpPr>
            <p:spPr bwMode="auto">
              <a:xfrm>
                <a:off x="8029" y="24898"/>
                <a:ext cx="583" cy="831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7"/>
                  </a:cxn>
                  <a:cxn ang="0">
                    <a:pos x="491" y="216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2"/>
                  </a:cxn>
                  <a:cxn ang="0">
                    <a:pos x="107" y="123"/>
                  </a:cxn>
                  <a:cxn ang="0">
                    <a:pos x="92" y="216"/>
                  </a:cxn>
                  <a:cxn ang="0">
                    <a:pos x="184" y="293"/>
                  </a:cxn>
                  <a:cxn ang="0">
                    <a:pos x="261" y="323"/>
                  </a:cxn>
                  <a:cxn ang="0">
                    <a:pos x="368" y="339"/>
                  </a:cxn>
                  <a:cxn ang="0">
                    <a:pos x="506" y="416"/>
                  </a:cxn>
                  <a:cxn ang="0">
                    <a:pos x="568" y="523"/>
                  </a:cxn>
                  <a:cxn ang="0">
                    <a:pos x="568" y="677"/>
                  </a:cxn>
                  <a:cxn ang="0">
                    <a:pos x="414" y="816"/>
                  </a:cxn>
                  <a:cxn ang="0">
                    <a:pos x="245" y="831"/>
                  </a:cxn>
                  <a:cxn ang="0">
                    <a:pos x="92" y="754"/>
                  </a:cxn>
                  <a:cxn ang="0">
                    <a:pos x="30" y="831"/>
                  </a:cxn>
                  <a:cxn ang="0">
                    <a:pos x="0" y="508"/>
                  </a:cxn>
                  <a:cxn ang="0">
                    <a:pos x="46" y="523"/>
                  </a:cxn>
                  <a:cxn ang="0">
                    <a:pos x="76" y="631"/>
                  </a:cxn>
                  <a:cxn ang="0">
                    <a:pos x="199" y="769"/>
                  </a:cxn>
                  <a:cxn ang="0">
                    <a:pos x="353" y="785"/>
                  </a:cxn>
                  <a:cxn ang="0">
                    <a:pos x="445" y="739"/>
                  </a:cxn>
                  <a:cxn ang="0">
                    <a:pos x="491" y="662"/>
                  </a:cxn>
                  <a:cxn ang="0">
                    <a:pos x="460" y="523"/>
                  </a:cxn>
                  <a:cxn ang="0">
                    <a:pos x="368" y="462"/>
                  </a:cxn>
                  <a:cxn ang="0">
                    <a:pos x="322" y="446"/>
                  </a:cxn>
                  <a:cxn ang="0">
                    <a:pos x="184" y="416"/>
                  </a:cxn>
                  <a:cxn ang="0">
                    <a:pos x="92" y="369"/>
                  </a:cxn>
                  <a:cxn ang="0">
                    <a:pos x="30" y="293"/>
                  </a:cxn>
                  <a:cxn ang="0">
                    <a:pos x="15" y="216"/>
                  </a:cxn>
                  <a:cxn ang="0">
                    <a:pos x="76" y="77"/>
                  </a:cxn>
                  <a:cxn ang="0">
                    <a:pos x="291" y="0"/>
                  </a:cxn>
                </a:cxnLst>
                <a:rect l="0" t="0" r="r" b="b"/>
                <a:pathLst>
                  <a:path w="583" h="831">
                    <a:moveTo>
                      <a:pt x="291" y="0"/>
                    </a:moveTo>
                    <a:lnTo>
                      <a:pt x="368" y="0"/>
                    </a:lnTo>
                    <a:lnTo>
                      <a:pt x="414" y="16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506" y="231"/>
                    </a:lnTo>
                    <a:lnTo>
                      <a:pt x="491" y="216"/>
                    </a:lnTo>
                    <a:lnTo>
                      <a:pt x="491" y="185"/>
                    </a:lnTo>
                    <a:lnTo>
                      <a:pt x="460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2"/>
                    </a:lnTo>
                    <a:lnTo>
                      <a:pt x="153" y="77"/>
                    </a:lnTo>
                    <a:lnTo>
                      <a:pt x="107" y="123"/>
                    </a:lnTo>
                    <a:lnTo>
                      <a:pt x="92" y="154"/>
                    </a:lnTo>
                    <a:lnTo>
                      <a:pt x="92" y="216"/>
                    </a:lnTo>
                    <a:lnTo>
                      <a:pt x="153" y="277"/>
                    </a:lnTo>
                    <a:lnTo>
                      <a:pt x="184" y="293"/>
                    </a:lnTo>
                    <a:lnTo>
                      <a:pt x="230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9"/>
                    </a:lnTo>
                    <a:lnTo>
                      <a:pt x="414" y="354"/>
                    </a:lnTo>
                    <a:lnTo>
                      <a:pt x="506" y="416"/>
                    </a:lnTo>
                    <a:lnTo>
                      <a:pt x="537" y="431"/>
                    </a:lnTo>
                    <a:lnTo>
                      <a:pt x="568" y="523"/>
                    </a:lnTo>
                    <a:lnTo>
                      <a:pt x="583" y="585"/>
                    </a:lnTo>
                    <a:lnTo>
                      <a:pt x="568" y="677"/>
                    </a:lnTo>
                    <a:lnTo>
                      <a:pt x="506" y="754"/>
                    </a:lnTo>
                    <a:lnTo>
                      <a:pt x="414" y="816"/>
                    </a:lnTo>
                    <a:lnTo>
                      <a:pt x="291" y="831"/>
                    </a:lnTo>
                    <a:lnTo>
                      <a:pt x="245" y="831"/>
                    </a:lnTo>
                    <a:lnTo>
                      <a:pt x="153" y="800"/>
                    </a:lnTo>
                    <a:lnTo>
                      <a:pt x="92" y="754"/>
                    </a:lnTo>
                    <a:lnTo>
                      <a:pt x="76" y="785"/>
                    </a:lnTo>
                    <a:lnTo>
                      <a:pt x="30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0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6" y="631"/>
                    </a:lnTo>
                    <a:lnTo>
                      <a:pt x="122" y="708"/>
                    </a:lnTo>
                    <a:lnTo>
                      <a:pt x="199" y="769"/>
                    </a:lnTo>
                    <a:lnTo>
                      <a:pt x="291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5" y="739"/>
                    </a:lnTo>
                    <a:lnTo>
                      <a:pt x="475" y="708"/>
                    </a:lnTo>
                    <a:lnTo>
                      <a:pt x="491" y="662"/>
                    </a:lnTo>
                    <a:lnTo>
                      <a:pt x="491" y="616"/>
                    </a:lnTo>
                    <a:lnTo>
                      <a:pt x="460" y="523"/>
                    </a:lnTo>
                    <a:lnTo>
                      <a:pt x="399" y="462"/>
                    </a:lnTo>
                    <a:lnTo>
                      <a:pt x="368" y="462"/>
                    </a:lnTo>
                    <a:lnTo>
                      <a:pt x="337" y="446"/>
                    </a:lnTo>
                    <a:lnTo>
                      <a:pt x="322" y="446"/>
                    </a:lnTo>
                    <a:lnTo>
                      <a:pt x="245" y="431"/>
                    </a:lnTo>
                    <a:lnTo>
                      <a:pt x="184" y="416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9"/>
                    </a:lnTo>
                    <a:lnTo>
                      <a:pt x="30" y="293"/>
                    </a:lnTo>
                    <a:lnTo>
                      <a:pt x="15" y="262"/>
                    </a:lnTo>
                    <a:lnTo>
                      <a:pt x="15" y="216"/>
                    </a:lnTo>
                    <a:lnTo>
                      <a:pt x="30" y="139"/>
                    </a:lnTo>
                    <a:lnTo>
                      <a:pt x="76" y="77"/>
                    </a:lnTo>
                    <a:lnTo>
                      <a:pt x="153" y="16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5" name="Freeform 141"/>
              <p:cNvSpPr>
                <a:spLocks noEditPoints="1"/>
              </p:cNvSpPr>
              <p:nvPr/>
            </p:nvSpPr>
            <p:spPr bwMode="auto">
              <a:xfrm>
                <a:off x="8827" y="24929"/>
                <a:ext cx="184" cy="754"/>
              </a:xfrm>
              <a:custGeom>
                <a:avLst/>
                <a:gdLst/>
                <a:ahLst/>
                <a:cxnLst>
                  <a:cxn ang="0">
                    <a:pos x="92" y="569"/>
                  </a:cxn>
                  <a:cxn ang="0">
                    <a:pos x="153" y="600"/>
                  </a:cxn>
                  <a:cxn ang="0">
                    <a:pos x="184" y="662"/>
                  </a:cxn>
                  <a:cxn ang="0">
                    <a:pos x="153" y="723"/>
                  </a:cxn>
                  <a:cxn ang="0">
                    <a:pos x="92" y="754"/>
                  </a:cxn>
                  <a:cxn ang="0">
                    <a:pos x="30" y="723"/>
                  </a:cxn>
                  <a:cxn ang="0">
                    <a:pos x="0" y="662"/>
                  </a:cxn>
                  <a:cxn ang="0">
                    <a:pos x="30" y="600"/>
                  </a:cxn>
                  <a:cxn ang="0">
                    <a:pos x="92" y="569"/>
                  </a:cxn>
                  <a:cxn ang="0">
                    <a:pos x="92" y="0"/>
                  </a:cxn>
                  <a:cxn ang="0">
                    <a:pos x="153" y="31"/>
                  </a:cxn>
                  <a:cxn ang="0">
                    <a:pos x="184" y="92"/>
                  </a:cxn>
                  <a:cxn ang="0">
                    <a:pos x="153" y="154"/>
                  </a:cxn>
                  <a:cxn ang="0">
                    <a:pos x="92" y="185"/>
                  </a:cxn>
                  <a:cxn ang="0">
                    <a:pos x="30" y="154"/>
                  </a:cxn>
                  <a:cxn ang="0">
                    <a:pos x="0" y="92"/>
                  </a:cxn>
                  <a:cxn ang="0">
                    <a:pos x="30" y="31"/>
                  </a:cxn>
                  <a:cxn ang="0">
                    <a:pos x="92" y="0"/>
                  </a:cxn>
                </a:cxnLst>
                <a:rect l="0" t="0" r="r" b="b"/>
                <a:pathLst>
                  <a:path w="184" h="754">
                    <a:moveTo>
                      <a:pt x="92" y="569"/>
                    </a:moveTo>
                    <a:lnTo>
                      <a:pt x="153" y="600"/>
                    </a:lnTo>
                    <a:lnTo>
                      <a:pt x="184" y="662"/>
                    </a:lnTo>
                    <a:lnTo>
                      <a:pt x="153" y="723"/>
                    </a:lnTo>
                    <a:lnTo>
                      <a:pt x="92" y="754"/>
                    </a:lnTo>
                    <a:lnTo>
                      <a:pt x="30" y="723"/>
                    </a:lnTo>
                    <a:lnTo>
                      <a:pt x="0" y="662"/>
                    </a:lnTo>
                    <a:lnTo>
                      <a:pt x="30" y="600"/>
                    </a:lnTo>
                    <a:lnTo>
                      <a:pt x="92" y="569"/>
                    </a:lnTo>
                    <a:close/>
                    <a:moveTo>
                      <a:pt x="92" y="0"/>
                    </a:moveTo>
                    <a:lnTo>
                      <a:pt x="153" y="31"/>
                    </a:lnTo>
                    <a:lnTo>
                      <a:pt x="184" y="92"/>
                    </a:lnTo>
                    <a:lnTo>
                      <a:pt x="153" y="154"/>
                    </a:lnTo>
                    <a:lnTo>
                      <a:pt x="92" y="185"/>
                    </a:lnTo>
                    <a:lnTo>
                      <a:pt x="30" y="154"/>
                    </a:lnTo>
                    <a:lnTo>
                      <a:pt x="0" y="92"/>
                    </a:lnTo>
                    <a:lnTo>
                      <a:pt x="30" y="3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6" name="Freeform 142"/>
              <p:cNvSpPr>
                <a:spLocks/>
              </p:cNvSpPr>
              <p:nvPr/>
            </p:nvSpPr>
            <p:spPr bwMode="auto">
              <a:xfrm>
                <a:off x="3256" y="28468"/>
                <a:ext cx="690" cy="676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0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6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6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6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0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6">
                    <a:moveTo>
                      <a:pt x="353" y="0"/>
                    </a:moveTo>
                    <a:lnTo>
                      <a:pt x="476" y="30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6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6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6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7" name="Freeform 143"/>
              <p:cNvSpPr>
                <a:spLocks/>
              </p:cNvSpPr>
              <p:nvPr/>
            </p:nvSpPr>
            <p:spPr bwMode="auto">
              <a:xfrm>
                <a:off x="4975" y="28452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0" y="0"/>
                  </a:cxn>
                  <a:cxn ang="0">
                    <a:pos x="798" y="77"/>
                  </a:cxn>
                  <a:cxn ang="0">
                    <a:pos x="828" y="185"/>
                  </a:cxn>
                  <a:cxn ang="0">
                    <a:pos x="782" y="385"/>
                  </a:cxn>
                  <a:cxn ang="0">
                    <a:pos x="690" y="692"/>
                  </a:cxn>
                  <a:cxn ang="0">
                    <a:pos x="721" y="754"/>
                  </a:cxn>
                  <a:cxn ang="0">
                    <a:pos x="782" y="739"/>
                  </a:cxn>
                  <a:cxn ang="0">
                    <a:pos x="874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8" y="769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0" y="77"/>
                  </a:cxn>
                  <a:cxn ang="0">
                    <a:pos x="629" y="46"/>
                  </a:cxn>
                  <a:cxn ang="0">
                    <a:pos x="429" y="139"/>
                  </a:cxn>
                  <a:cxn ang="0">
                    <a:pos x="337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1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2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0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6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7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0" y="0"/>
                    </a:lnTo>
                    <a:lnTo>
                      <a:pt x="736" y="16"/>
                    </a:lnTo>
                    <a:lnTo>
                      <a:pt x="798" y="77"/>
                    </a:lnTo>
                    <a:lnTo>
                      <a:pt x="828" y="123"/>
                    </a:lnTo>
                    <a:lnTo>
                      <a:pt x="828" y="185"/>
                    </a:lnTo>
                    <a:lnTo>
                      <a:pt x="813" y="277"/>
                    </a:lnTo>
                    <a:lnTo>
                      <a:pt x="782" y="385"/>
                    </a:lnTo>
                    <a:lnTo>
                      <a:pt x="721" y="569"/>
                    </a:lnTo>
                    <a:lnTo>
                      <a:pt x="690" y="692"/>
                    </a:lnTo>
                    <a:lnTo>
                      <a:pt x="690" y="723"/>
                    </a:lnTo>
                    <a:lnTo>
                      <a:pt x="721" y="754"/>
                    </a:lnTo>
                    <a:lnTo>
                      <a:pt x="736" y="754"/>
                    </a:lnTo>
                    <a:lnTo>
                      <a:pt x="782" y="739"/>
                    </a:lnTo>
                    <a:lnTo>
                      <a:pt x="828" y="708"/>
                    </a:lnTo>
                    <a:lnTo>
                      <a:pt x="874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8" y="769"/>
                    </a:lnTo>
                    <a:lnTo>
                      <a:pt x="736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4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9"/>
                    </a:lnTo>
                    <a:lnTo>
                      <a:pt x="706" y="92"/>
                    </a:lnTo>
                    <a:lnTo>
                      <a:pt x="690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1" y="77"/>
                    </a:lnTo>
                    <a:lnTo>
                      <a:pt x="429" y="139"/>
                    </a:lnTo>
                    <a:lnTo>
                      <a:pt x="368" y="200"/>
                    </a:lnTo>
                    <a:lnTo>
                      <a:pt x="337" y="262"/>
                    </a:lnTo>
                    <a:lnTo>
                      <a:pt x="337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1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9"/>
                    </a:lnTo>
                    <a:lnTo>
                      <a:pt x="215" y="769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2" y="723"/>
                    </a:lnTo>
                    <a:lnTo>
                      <a:pt x="122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0" y="277"/>
                    </a:lnTo>
                    <a:lnTo>
                      <a:pt x="30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6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8" name="Freeform 144"/>
              <p:cNvSpPr>
                <a:spLocks noEditPoints="1"/>
              </p:cNvSpPr>
              <p:nvPr/>
            </p:nvSpPr>
            <p:spPr bwMode="auto">
              <a:xfrm>
                <a:off x="6141" y="27791"/>
                <a:ext cx="1535" cy="1446"/>
              </a:xfrm>
              <a:custGeom>
                <a:avLst/>
                <a:gdLst/>
                <a:ahLst/>
                <a:cxnLst>
                  <a:cxn ang="0">
                    <a:pos x="1305" y="569"/>
                  </a:cxn>
                  <a:cxn ang="0">
                    <a:pos x="1397" y="646"/>
                  </a:cxn>
                  <a:cxn ang="0">
                    <a:pos x="1258" y="661"/>
                  </a:cxn>
                  <a:cxn ang="0">
                    <a:pos x="798" y="738"/>
                  </a:cxn>
                  <a:cxn ang="0">
                    <a:pos x="921" y="861"/>
                  </a:cxn>
                  <a:cxn ang="0">
                    <a:pos x="1059" y="861"/>
                  </a:cxn>
                  <a:cxn ang="0">
                    <a:pos x="1059" y="907"/>
                  </a:cxn>
                  <a:cxn ang="0">
                    <a:pos x="783" y="938"/>
                  </a:cxn>
                  <a:cxn ang="0">
                    <a:pos x="798" y="1153"/>
                  </a:cxn>
                  <a:cxn ang="0">
                    <a:pos x="1090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5" y="1353"/>
                  </a:cxn>
                  <a:cxn ang="0">
                    <a:pos x="123" y="1246"/>
                  </a:cxn>
                  <a:cxn ang="0">
                    <a:pos x="368" y="938"/>
                  </a:cxn>
                  <a:cxn ang="0">
                    <a:pos x="430" y="815"/>
                  </a:cxn>
                  <a:cxn ang="0">
                    <a:pos x="537" y="907"/>
                  </a:cxn>
                  <a:cxn ang="0">
                    <a:pos x="537" y="953"/>
                  </a:cxn>
                  <a:cxn ang="0">
                    <a:pos x="553" y="1030"/>
                  </a:cxn>
                  <a:cxn ang="0">
                    <a:pos x="706" y="1138"/>
                  </a:cxn>
                  <a:cxn ang="0">
                    <a:pos x="691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7" y="753"/>
                  </a:cxn>
                  <a:cxn ang="0">
                    <a:pos x="706" y="646"/>
                  </a:cxn>
                  <a:cxn ang="0">
                    <a:pos x="1120" y="569"/>
                  </a:cxn>
                  <a:cxn ang="0">
                    <a:pos x="844" y="77"/>
                  </a:cxn>
                  <a:cxn ang="0">
                    <a:pos x="568" y="138"/>
                  </a:cxn>
                  <a:cxn ang="0">
                    <a:pos x="583" y="277"/>
                  </a:cxn>
                  <a:cxn ang="0">
                    <a:pos x="783" y="230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9" y="384"/>
                  </a:cxn>
                  <a:cxn ang="0">
                    <a:pos x="706" y="461"/>
                  </a:cxn>
                  <a:cxn ang="0">
                    <a:pos x="829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8" y="0"/>
                  </a:cxn>
                  <a:cxn ang="0">
                    <a:pos x="1105" y="77"/>
                  </a:cxn>
                  <a:cxn ang="0">
                    <a:pos x="1044" y="230"/>
                  </a:cxn>
                  <a:cxn ang="0">
                    <a:pos x="921" y="569"/>
                  </a:cxn>
                  <a:cxn ang="0">
                    <a:pos x="645" y="538"/>
                  </a:cxn>
                  <a:cxn ang="0">
                    <a:pos x="614" y="584"/>
                  </a:cxn>
                  <a:cxn ang="0">
                    <a:pos x="583" y="553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3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5" h="1446">
                    <a:moveTo>
                      <a:pt x="1212" y="553"/>
                    </a:moveTo>
                    <a:lnTo>
                      <a:pt x="1243" y="553"/>
                    </a:lnTo>
                    <a:lnTo>
                      <a:pt x="1305" y="569"/>
                    </a:lnTo>
                    <a:lnTo>
                      <a:pt x="1381" y="600"/>
                    </a:lnTo>
                    <a:lnTo>
                      <a:pt x="1412" y="630"/>
                    </a:lnTo>
                    <a:lnTo>
                      <a:pt x="1397" y="646"/>
                    </a:lnTo>
                    <a:lnTo>
                      <a:pt x="1381" y="646"/>
                    </a:lnTo>
                    <a:lnTo>
                      <a:pt x="1351" y="661"/>
                    </a:lnTo>
                    <a:lnTo>
                      <a:pt x="1258" y="661"/>
                    </a:lnTo>
                    <a:lnTo>
                      <a:pt x="982" y="677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7"/>
                    </a:lnTo>
                    <a:lnTo>
                      <a:pt x="859" y="892"/>
                    </a:lnTo>
                    <a:lnTo>
                      <a:pt x="921" y="861"/>
                    </a:lnTo>
                    <a:lnTo>
                      <a:pt x="967" y="846"/>
                    </a:lnTo>
                    <a:lnTo>
                      <a:pt x="1028" y="846"/>
                    </a:lnTo>
                    <a:lnTo>
                      <a:pt x="1059" y="861"/>
                    </a:lnTo>
                    <a:lnTo>
                      <a:pt x="1090" y="892"/>
                    </a:lnTo>
                    <a:lnTo>
                      <a:pt x="1090" y="907"/>
                    </a:lnTo>
                    <a:lnTo>
                      <a:pt x="1059" y="907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3" y="938"/>
                    </a:lnTo>
                    <a:lnTo>
                      <a:pt x="783" y="1046"/>
                    </a:lnTo>
                    <a:lnTo>
                      <a:pt x="767" y="1153"/>
                    </a:lnTo>
                    <a:lnTo>
                      <a:pt x="798" y="1153"/>
                    </a:lnTo>
                    <a:lnTo>
                      <a:pt x="813" y="1169"/>
                    </a:lnTo>
                    <a:lnTo>
                      <a:pt x="967" y="1246"/>
                    </a:lnTo>
                    <a:lnTo>
                      <a:pt x="1090" y="1292"/>
                    </a:lnTo>
                    <a:lnTo>
                      <a:pt x="1228" y="1307"/>
                    </a:lnTo>
                    <a:lnTo>
                      <a:pt x="1351" y="1307"/>
                    </a:lnTo>
                    <a:lnTo>
                      <a:pt x="1504" y="1323"/>
                    </a:lnTo>
                    <a:lnTo>
                      <a:pt x="1535" y="1323"/>
                    </a:lnTo>
                    <a:lnTo>
                      <a:pt x="1535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5" y="1430"/>
                    </a:lnTo>
                    <a:lnTo>
                      <a:pt x="1243" y="1446"/>
                    </a:lnTo>
                    <a:lnTo>
                      <a:pt x="1120" y="1446"/>
                    </a:lnTo>
                    <a:lnTo>
                      <a:pt x="783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8" y="1107"/>
                    </a:lnTo>
                    <a:lnTo>
                      <a:pt x="307" y="1169"/>
                    </a:lnTo>
                    <a:lnTo>
                      <a:pt x="184" y="1277"/>
                    </a:lnTo>
                    <a:lnTo>
                      <a:pt x="92" y="1338"/>
                    </a:lnTo>
                    <a:lnTo>
                      <a:pt x="15" y="1353"/>
                    </a:lnTo>
                    <a:lnTo>
                      <a:pt x="0" y="1353"/>
                    </a:lnTo>
                    <a:lnTo>
                      <a:pt x="61" y="1292"/>
                    </a:lnTo>
                    <a:lnTo>
                      <a:pt x="123" y="1246"/>
                    </a:lnTo>
                    <a:lnTo>
                      <a:pt x="200" y="1169"/>
                    </a:lnTo>
                    <a:lnTo>
                      <a:pt x="307" y="1046"/>
                    </a:lnTo>
                    <a:lnTo>
                      <a:pt x="368" y="938"/>
                    </a:lnTo>
                    <a:lnTo>
                      <a:pt x="384" y="861"/>
                    </a:lnTo>
                    <a:lnTo>
                      <a:pt x="384" y="815"/>
                    </a:lnTo>
                    <a:lnTo>
                      <a:pt x="430" y="815"/>
                    </a:lnTo>
                    <a:lnTo>
                      <a:pt x="491" y="846"/>
                    </a:lnTo>
                    <a:lnTo>
                      <a:pt x="522" y="877"/>
                    </a:lnTo>
                    <a:lnTo>
                      <a:pt x="537" y="907"/>
                    </a:lnTo>
                    <a:lnTo>
                      <a:pt x="553" y="923"/>
                    </a:lnTo>
                    <a:lnTo>
                      <a:pt x="553" y="938"/>
                    </a:lnTo>
                    <a:lnTo>
                      <a:pt x="537" y="953"/>
                    </a:lnTo>
                    <a:lnTo>
                      <a:pt x="506" y="969"/>
                    </a:lnTo>
                    <a:lnTo>
                      <a:pt x="491" y="1000"/>
                    </a:lnTo>
                    <a:lnTo>
                      <a:pt x="553" y="1030"/>
                    </a:lnTo>
                    <a:lnTo>
                      <a:pt x="599" y="1077"/>
                    </a:lnTo>
                    <a:lnTo>
                      <a:pt x="645" y="1107"/>
                    </a:lnTo>
                    <a:lnTo>
                      <a:pt x="706" y="1138"/>
                    </a:lnTo>
                    <a:lnTo>
                      <a:pt x="706" y="830"/>
                    </a:lnTo>
                    <a:lnTo>
                      <a:pt x="691" y="784"/>
                    </a:lnTo>
                    <a:lnTo>
                      <a:pt x="691" y="738"/>
                    </a:lnTo>
                    <a:lnTo>
                      <a:pt x="675" y="723"/>
                    </a:lnTo>
                    <a:lnTo>
                      <a:pt x="460" y="753"/>
                    </a:lnTo>
                    <a:lnTo>
                      <a:pt x="353" y="784"/>
                    </a:lnTo>
                    <a:lnTo>
                      <a:pt x="261" y="800"/>
                    </a:lnTo>
                    <a:lnTo>
                      <a:pt x="215" y="815"/>
                    </a:lnTo>
                    <a:lnTo>
                      <a:pt x="184" y="815"/>
                    </a:lnTo>
                    <a:lnTo>
                      <a:pt x="123" y="784"/>
                    </a:lnTo>
                    <a:lnTo>
                      <a:pt x="107" y="769"/>
                    </a:lnTo>
                    <a:lnTo>
                      <a:pt x="107" y="753"/>
                    </a:lnTo>
                    <a:lnTo>
                      <a:pt x="123" y="738"/>
                    </a:lnTo>
                    <a:lnTo>
                      <a:pt x="460" y="692"/>
                    </a:lnTo>
                    <a:lnTo>
                      <a:pt x="706" y="646"/>
                    </a:lnTo>
                    <a:lnTo>
                      <a:pt x="906" y="615"/>
                    </a:lnTo>
                    <a:lnTo>
                      <a:pt x="1028" y="600"/>
                    </a:lnTo>
                    <a:lnTo>
                      <a:pt x="1120" y="569"/>
                    </a:lnTo>
                    <a:lnTo>
                      <a:pt x="1182" y="569"/>
                    </a:lnTo>
                    <a:lnTo>
                      <a:pt x="1212" y="553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8"/>
                    </a:lnTo>
                    <a:lnTo>
                      <a:pt x="568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5" y="261"/>
                    </a:lnTo>
                    <a:lnTo>
                      <a:pt x="737" y="230"/>
                    </a:lnTo>
                    <a:lnTo>
                      <a:pt x="783" y="230"/>
                    </a:lnTo>
                    <a:lnTo>
                      <a:pt x="813" y="246"/>
                    </a:lnTo>
                    <a:lnTo>
                      <a:pt x="829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6" y="307"/>
                    </a:lnTo>
                    <a:lnTo>
                      <a:pt x="583" y="338"/>
                    </a:lnTo>
                    <a:lnTo>
                      <a:pt x="599" y="384"/>
                    </a:lnTo>
                    <a:lnTo>
                      <a:pt x="599" y="477"/>
                    </a:lnTo>
                    <a:lnTo>
                      <a:pt x="645" y="461"/>
                    </a:lnTo>
                    <a:lnTo>
                      <a:pt x="706" y="461"/>
                    </a:lnTo>
                    <a:lnTo>
                      <a:pt x="767" y="430"/>
                    </a:lnTo>
                    <a:lnTo>
                      <a:pt x="813" y="430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6" y="400"/>
                    </a:lnTo>
                    <a:lnTo>
                      <a:pt x="936" y="184"/>
                    </a:lnTo>
                    <a:lnTo>
                      <a:pt x="952" y="123"/>
                    </a:lnTo>
                    <a:lnTo>
                      <a:pt x="952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6" y="0"/>
                    </a:moveTo>
                    <a:lnTo>
                      <a:pt x="998" y="0"/>
                    </a:lnTo>
                    <a:lnTo>
                      <a:pt x="1044" y="30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8"/>
                    </a:lnTo>
                    <a:lnTo>
                      <a:pt x="1044" y="230"/>
                    </a:lnTo>
                    <a:lnTo>
                      <a:pt x="967" y="538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5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4" y="584"/>
                    </a:lnTo>
                    <a:lnTo>
                      <a:pt x="614" y="569"/>
                    </a:lnTo>
                    <a:lnTo>
                      <a:pt x="599" y="569"/>
                    </a:lnTo>
                    <a:lnTo>
                      <a:pt x="583" y="553"/>
                    </a:lnTo>
                    <a:lnTo>
                      <a:pt x="553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60" y="153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7"/>
                    </a:lnTo>
                    <a:lnTo>
                      <a:pt x="553" y="77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69" name="Freeform 145"/>
              <p:cNvSpPr>
                <a:spLocks noEditPoints="1"/>
              </p:cNvSpPr>
              <p:nvPr/>
            </p:nvSpPr>
            <p:spPr bwMode="auto">
              <a:xfrm>
                <a:off x="7875" y="28052"/>
                <a:ext cx="1243" cy="1185"/>
              </a:xfrm>
              <a:custGeom>
                <a:avLst/>
                <a:gdLst/>
                <a:ahLst/>
                <a:cxnLst>
                  <a:cxn ang="0">
                    <a:pos x="629" y="46"/>
                  </a:cxn>
                  <a:cxn ang="0">
                    <a:pos x="599" y="62"/>
                  </a:cxn>
                  <a:cxn ang="0">
                    <a:pos x="599" y="77"/>
                  </a:cxn>
                  <a:cxn ang="0">
                    <a:pos x="583" y="108"/>
                  </a:cxn>
                  <a:cxn ang="0">
                    <a:pos x="461" y="600"/>
                  </a:cxn>
                  <a:cxn ang="0">
                    <a:pos x="706" y="600"/>
                  </a:cxn>
                  <a:cxn ang="0">
                    <a:pos x="844" y="585"/>
                  </a:cxn>
                  <a:cxn ang="0">
                    <a:pos x="982" y="508"/>
                  </a:cxn>
                  <a:cxn ang="0">
                    <a:pos x="1044" y="416"/>
                  </a:cxn>
                  <a:cxn ang="0">
                    <a:pos x="1074" y="308"/>
                  </a:cxn>
                  <a:cxn ang="0">
                    <a:pos x="1090" y="216"/>
                  </a:cxn>
                  <a:cxn ang="0">
                    <a:pos x="1059" y="123"/>
                  </a:cxn>
                  <a:cxn ang="0">
                    <a:pos x="982" y="62"/>
                  </a:cxn>
                  <a:cxn ang="0">
                    <a:pos x="844" y="46"/>
                  </a:cxn>
                  <a:cxn ang="0">
                    <a:pos x="629" y="46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6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2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6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9"/>
                  </a:cxn>
                  <a:cxn ang="0">
                    <a:pos x="522" y="1139"/>
                  </a:cxn>
                  <a:cxn ang="0">
                    <a:pos x="522" y="1169"/>
                  </a:cxn>
                  <a:cxn ang="0">
                    <a:pos x="507" y="1185"/>
                  </a:cxn>
                  <a:cxn ang="0">
                    <a:pos x="0" y="1185"/>
                  </a:cxn>
                  <a:cxn ang="0">
                    <a:pos x="0" y="1154"/>
                  </a:cxn>
                  <a:cxn ang="0">
                    <a:pos x="16" y="1139"/>
                  </a:cxn>
                  <a:cxn ang="0">
                    <a:pos x="154" y="1139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2"/>
                  </a:cxn>
                  <a:cxn ang="0">
                    <a:pos x="445" y="108"/>
                  </a:cxn>
                  <a:cxn ang="0">
                    <a:pos x="445" y="62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6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5">
                    <a:moveTo>
                      <a:pt x="629" y="46"/>
                    </a:moveTo>
                    <a:lnTo>
                      <a:pt x="599" y="62"/>
                    </a:lnTo>
                    <a:lnTo>
                      <a:pt x="599" y="77"/>
                    </a:lnTo>
                    <a:lnTo>
                      <a:pt x="583" y="108"/>
                    </a:lnTo>
                    <a:lnTo>
                      <a:pt x="461" y="600"/>
                    </a:lnTo>
                    <a:lnTo>
                      <a:pt x="706" y="600"/>
                    </a:lnTo>
                    <a:lnTo>
                      <a:pt x="844" y="585"/>
                    </a:lnTo>
                    <a:lnTo>
                      <a:pt x="982" y="508"/>
                    </a:lnTo>
                    <a:lnTo>
                      <a:pt x="1044" y="416"/>
                    </a:lnTo>
                    <a:lnTo>
                      <a:pt x="1074" y="308"/>
                    </a:lnTo>
                    <a:lnTo>
                      <a:pt x="1090" y="216"/>
                    </a:lnTo>
                    <a:lnTo>
                      <a:pt x="1059" y="123"/>
                    </a:lnTo>
                    <a:lnTo>
                      <a:pt x="982" y="62"/>
                    </a:lnTo>
                    <a:lnTo>
                      <a:pt x="844" y="46"/>
                    </a:lnTo>
                    <a:lnTo>
                      <a:pt x="629" y="46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6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2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6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9"/>
                    </a:lnTo>
                    <a:lnTo>
                      <a:pt x="522" y="1139"/>
                    </a:lnTo>
                    <a:lnTo>
                      <a:pt x="522" y="1169"/>
                    </a:lnTo>
                    <a:lnTo>
                      <a:pt x="507" y="1185"/>
                    </a:lnTo>
                    <a:lnTo>
                      <a:pt x="0" y="1185"/>
                    </a:lnTo>
                    <a:lnTo>
                      <a:pt x="0" y="1154"/>
                    </a:lnTo>
                    <a:lnTo>
                      <a:pt x="16" y="1139"/>
                    </a:lnTo>
                    <a:lnTo>
                      <a:pt x="154" y="1139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2"/>
                    </a:lnTo>
                    <a:lnTo>
                      <a:pt x="445" y="108"/>
                    </a:lnTo>
                    <a:lnTo>
                      <a:pt x="445" y="62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0" name="Freeform 146"/>
              <p:cNvSpPr>
                <a:spLocks noEditPoints="1"/>
              </p:cNvSpPr>
              <p:nvPr/>
            </p:nvSpPr>
            <p:spPr bwMode="auto">
              <a:xfrm>
                <a:off x="9349" y="27806"/>
                <a:ext cx="1580" cy="1477"/>
              </a:xfrm>
              <a:custGeom>
                <a:avLst/>
                <a:gdLst/>
                <a:ahLst/>
                <a:cxnLst>
                  <a:cxn ang="0">
                    <a:pos x="798" y="954"/>
                  </a:cxn>
                  <a:cxn ang="0">
                    <a:pos x="1058" y="1062"/>
                  </a:cxn>
                  <a:cxn ang="0">
                    <a:pos x="1089" y="862"/>
                  </a:cxn>
                  <a:cxn ang="0">
                    <a:pos x="1181" y="785"/>
                  </a:cxn>
                  <a:cxn ang="0">
                    <a:pos x="1212" y="938"/>
                  </a:cxn>
                  <a:cxn ang="0">
                    <a:pos x="1197" y="1108"/>
                  </a:cxn>
                  <a:cxn ang="0">
                    <a:pos x="874" y="1154"/>
                  </a:cxn>
                  <a:cxn ang="0">
                    <a:pos x="828" y="1200"/>
                  </a:cxn>
                  <a:cxn ang="0">
                    <a:pos x="690" y="908"/>
                  </a:cxn>
                  <a:cxn ang="0">
                    <a:pos x="920" y="831"/>
                  </a:cxn>
                  <a:cxn ang="0">
                    <a:pos x="1074" y="615"/>
                  </a:cxn>
                  <a:cxn ang="0">
                    <a:pos x="1104" y="677"/>
                  </a:cxn>
                  <a:cxn ang="0">
                    <a:pos x="844" y="754"/>
                  </a:cxn>
                  <a:cxn ang="0">
                    <a:pos x="782" y="692"/>
                  </a:cxn>
                  <a:cxn ang="0">
                    <a:pos x="1012" y="631"/>
                  </a:cxn>
                  <a:cxn ang="0">
                    <a:pos x="445" y="523"/>
                  </a:cxn>
                  <a:cxn ang="0">
                    <a:pos x="368" y="723"/>
                  </a:cxn>
                  <a:cxn ang="0">
                    <a:pos x="429" y="1000"/>
                  </a:cxn>
                  <a:cxn ang="0">
                    <a:pos x="460" y="1138"/>
                  </a:cxn>
                  <a:cxn ang="0">
                    <a:pos x="1151" y="1292"/>
                  </a:cxn>
                  <a:cxn ang="0">
                    <a:pos x="1550" y="1338"/>
                  </a:cxn>
                  <a:cxn ang="0">
                    <a:pos x="1212" y="1477"/>
                  </a:cxn>
                  <a:cxn ang="0">
                    <a:pos x="475" y="1185"/>
                  </a:cxn>
                  <a:cxn ang="0">
                    <a:pos x="199" y="1200"/>
                  </a:cxn>
                  <a:cxn ang="0">
                    <a:pos x="76" y="1246"/>
                  </a:cxn>
                  <a:cxn ang="0">
                    <a:pos x="0" y="1169"/>
                  </a:cxn>
                  <a:cxn ang="0">
                    <a:pos x="291" y="1123"/>
                  </a:cxn>
                  <a:cxn ang="0">
                    <a:pos x="291" y="938"/>
                  </a:cxn>
                  <a:cxn ang="0">
                    <a:pos x="260" y="754"/>
                  </a:cxn>
                  <a:cxn ang="0">
                    <a:pos x="322" y="631"/>
                  </a:cxn>
                  <a:cxn ang="0">
                    <a:pos x="199" y="600"/>
                  </a:cxn>
                  <a:cxn ang="0">
                    <a:pos x="30" y="585"/>
                  </a:cxn>
                  <a:cxn ang="0">
                    <a:pos x="291" y="492"/>
                  </a:cxn>
                  <a:cxn ang="0">
                    <a:pos x="1120" y="462"/>
                  </a:cxn>
                  <a:cxn ang="0">
                    <a:pos x="1089" y="508"/>
                  </a:cxn>
                  <a:cxn ang="0">
                    <a:pos x="813" y="569"/>
                  </a:cxn>
                  <a:cxn ang="0">
                    <a:pos x="767" y="523"/>
                  </a:cxn>
                  <a:cxn ang="0">
                    <a:pos x="1197" y="215"/>
                  </a:cxn>
                  <a:cxn ang="0">
                    <a:pos x="1350" y="292"/>
                  </a:cxn>
                  <a:cxn ang="0">
                    <a:pos x="798" y="385"/>
                  </a:cxn>
                  <a:cxn ang="0">
                    <a:pos x="613" y="369"/>
                  </a:cxn>
                  <a:cxn ang="0">
                    <a:pos x="629" y="338"/>
                  </a:cxn>
                  <a:cxn ang="0">
                    <a:pos x="1197" y="215"/>
                  </a:cxn>
                  <a:cxn ang="0">
                    <a:pos x="383" y="138"/>
                  </a:cxn>
                  <a:cxn ang="0">
                    <a:pos x="460" y="215"/>
                  </a:cxn>
                  <a:cxn ang="0">
                    <a:pos x="445" y="292"/>
                  </a:cxn>
                  <a:cxn ang="0">
                    <a:pos x="214" y="123"/>
                  </a:cxn>
                  <a:cxn ang="0">
                    <a:pos x="951" y="0"/>
                  </a:cxn>
                  <a:cxn ang="0">
                    <a:pos x="1089" y="123"/>
                  </a:cxn>
                  <a:cxn ang="0">
                    <a:pos x="1028" y="169"/>
                  </a:cxn>
                  <a:cxn ang="0">
                    <a:pos x="905" y="46"/>
                  </a:cxn>
                </a:cxnLst>
                <a:rect l="0" t="0" r="r" b="b"/>
                <a:pathLst>
                  <a:path w="1580" h="1477">
                    <a:moveTo>
                      <a:pt x="1058" y="862"/>
                    </a:moveTo>
                    <a:lnTo>
                      <a:pt x="874" y="892"/>
                    </a:lnTo>
                    <a:lnTo>
                      <a:pt x="798" y="923"/>
                    </a:lnTo>
                    <a:lnTo>
                      <a:pt x="798" y="954"/>
                    </a:lnTo>
                    <a:lnTo>
                      <a:pt x="828" y="1046"/>
                    </a:lnTo>
                    <a:lnTo>
                      <a:pt x="844" y="1108"/>
                    </a:lnTo>
                    <a:lnTo>
                      <a:pt x="951" y="1092"/>
                    </a:lnTo>
                    <a:lnTo>
                      <a:pt x="1058" y="1062"/>
                    </a:lnTo>
                    <a:lnTo>
                      <a:pt x="1058" y="1046"/>
                    </a:lnTo>
                    <a:lnTo>
                      <a:pt x="1104" y="908"/>
                    </a:lnTo>
                    <a:lnTo>
                      <a:pt x="1104" y="877"/>
                    </a:lnTo>
                    <a:lnTo>
                      <a:pt x="1089" y="862"/>
                    </a:lnTo>
                    <a:lnTo>
                      <a:pt x="1058" y="862"/>
                    </a:lnTo>
                    <a:close/>
                    <a:moveTo>
                      <a:pt x="1104" y="769"/>
                    </a:moveTo>
                    <a:lnTo>
                      <a:pt x="1135" y="769"/>
                    </a:lnTo>
                    <a:lnTo>
                      <a:pt x="1181" y="785"/>
                    </a:lnTo>
                    <a:lnTo>
                      <a:pt x="1212" y="800"/>
                    </a:lnTo>
                    <a:lnTo>
                      <a:pt x="1273" y="862"/>
                    </a:lnTo>
                    <a:lnTo>
                      <a:pt x="1273" y="877"/>
                    </a:lnTo>
                    <a:lnTo>
                      <a:pt x="1212" y="938"/>
                    </a:lnTo>
                    <a:lnTo>
                      <a:pt x="1181" y="985"/>
                    </a:lnTo>
                    <a:lnTo>
                      <a:pt x="1151" y="1046"/>
                    </a:lnTo>
                    <a:lnTo>
                      <a:pt x="1197" y="1092"/>
                    </a:lnTo>
                    <a:lnTo>
                      <a:pt x="1197" y="1108"/>
                    </a:lnTo>
                    <a:lnTo>
                      <a:pt x="1181" y="1108"/>
                    </a:lnTo>
                    <a:lnTo>
                      <a:pt x="1012" y="1123"/>
                    </a:lnTo>
                    <a:lnTo>
                      <a:pt x="920" y="1138"/>
                    </a:lnTo>
                    <a:lnTo>
                      <a:pt x="874" y="1154"/>
                    </a:lnTo>
                    <a:lnTo>
                      <a:pt x="859" y="1154"/>
                    </a:lnTo>
                    <a:lnTo>
                      <a:pt x="859" y="1215"/>
                    </a:lnTo>
                    <a:lnTo>
                      <a:pt x="844" y="1200"/>
                    </a:lnTo>
                    <a:lnTo>
                      <a:pt x="828" y="1200"/>
                    </a:lnTo>
                    <a:lnTo>
                      <a:pt x="813" y="1185"/>
                    </a:lnTo>
                    <a:lnTo>
                      <a:pt x="782" y="1123"/>
                    </a:lnTo>
                    <a:lnTo>
                      <a:pt x="736" y="985"/>
                    </a:lnTo>
                    <a:lnTo>
                      <a:pt x="690" y="908"/>
                    </a:lnTo>
                    <a:lnTo>
                      <a:pt x="675" y="877"/>
                    </a:lnTo>
                    <a:lnTo>
                      <a:pt x="690" y="862"/>
                    </a:lnTo>
                    <a:lnTo>
                      <a:pt x="767" y="862"/>
                    </a:lnTo>
                    <a:lnTo>
                      <a:pt x="920" y="831"/>
                    </a:lnTo>
                    <a:lnTo>
                      <a:pt x="1012" y="800"/>
                    </a:lnTo>
                    <a:lnTo>
                      <a:pt x="1074" y="785"/>
                    </a:lnTo>
                    <a:lnTo>
                      <a:pt x="1104" y="769"/>
                    </a:lnTo>
                    <a:close/>
                    <a:moveTo>
                      <a:pt x="1074" y="615"/>
                    </a:moveTo>
                    <a:lnTo>
                      <a:pt x="1120" y="615"/>
                    </a:lnTo>
                    <a:lnTo>
                      <a:pt x="1135" y="631"/>
                    </a:lnTo>
                    <a:lnTo>
                      <a:pt x="1135" y="677"/>
                    </a:lnTo>
                    <a:lnTo>
                      <a:pt x="1104" y="677"/>
                    </a:lnTo>
                    <a:lnTo>
                      <a:pt x="1089" y="692"/>
                    </a:lnTo>
                    <a:lnTo>
                      <a:pt x="951" y="738"/>
                    </a:lnTo>
                    <a:lnTo>
                      <a:pt x="920" y="754"/>
                    </a:lnTo>
                    <a:lnTo>
                      <a:pt x="844" y="754"/>
                    </a:lnTo>
                    <a:lnTo>
                      <a:pt x="813" y="738"/>
                    </a:lnTo>
                    <a:lnTo>
                      <a:pt x="798" y="738"/>
                    </a:lnTo>
                    <a:lnTo>
                      <a:pt x="782" y="723"/>
                    </a:lnTo>
                    <a:lnTo>
                      <a:pt x="782" y="692"/>
                    </a:lnTo>
                    <a:lnTo>
                      <a:pt x="798" y="677"/>
                    </a:lnTo>
                    <a:lnTo>
                      <a:pt x="813" y="677"/>
                    </a:lnTo>
                    <a:lnTo>
                      <a:pt x="936" y="662"/>
                    </a:lnTo>
                    <a:lnTo>
                      <a:pt x="1012" y="631"/>
                    </a:lnTo>
                    <a:lnTo>
                      <a:pt x="1074" y="615"/>
                    </a:lnTo>
                    <a:close/>
                    <a:moveTo>
                      <a:pt x="337" y="477"/>
                    </a:moveTo>
                    <a:lnTo>
                      <a:pt x="352" y="477"/>
                    </a:lnTo>
                    <a:lnTo>
                      <a:pt x="445" y="523"/>
                    </a:lnTo>
                    <a:lnTo>
                      <a:pt x="460" y="554"/>
                    </a:lnTo>
                    <a:lnTo>
                      <a:pt x="475" y="569"/>
                    </a:lnTo>
                    <a:lnTo>
                      <a:pt x="460" y="600"/>
                    </a:lnTo>
                    <a:lnTo>
                      <a:pt x="368" y="723"/>
                    </a:lnTo>
                    <a:lnTo>
                      <a:pt x="352" y="815"/>
                    </a:lnTo>
                    <a:lnTo>
                      <a:pt x="414" y="938"/>
                    </a:lnTo>
                    <a:lnTo>
                      <a:pt x="429" y="985"/>
                    </a:lnTo>
                    <a:lnTo>
                      <a:pt x="429" y="1000"/>
                    </a:lnTo>
                    <a:lnTo>
                      <a:pt x="414" y="1031"/>
                    </a:lnTo>
                    <a:lnTo>
                      <a:pt x="399" y="1077"/>
                    </a:lnTo>
                    <a:lnTo>
                      <a:pt x="368" y="1108"/>
                    </a:lnTo>
                    <a:lnTo>
                      <a:pt x="460" y="1138"/>
                    </a:lnTo>
                    <a:lnTo>
                      <a:pt x="567" y="1169"/>
                    </a:lnTo>
                    <a:lnTo>
                      <a:pt x="705" y="1215"/>
                    </a:lnTo>
                    <a:lnTo>
                      <a:pt x="905" y="1262"/>
                    </a:lnTo>
                    <a:lnTo>
                      <a:pt x="1151" y="1292"/>
                    </a:lnTo>
                    <a:lnTo>
                      <a:pt x="1473" y="1308"/>
                    </a:lnTo>
                    <a:lnTo>
                      <a:pt x="1580" y="1308"/>
                    </a:lnTo>
                    <a:lnTo>
                      <a:pt x="1580" y="1323"/>
                    </a:lnTo>
                    <a:lnTo>
                      <a:pt x="1550" y="1338"/>
                    </a:lnTo>
                    <a:lnTo>
                      <a:pt x="1473" y="1385"/>
                    </a:lnTo>
                    <a:lnTo>
                      <a:pt x="1381" y="1431"/>
                    </a:lnTo>
                    <a:lnTo>
                      <a:pt x="1273" y="1462"/>
                    </a:lnTo>
                    <a:lnTo>
                      <a:pt x="1212" y="1477"/>
                    </a:lnTo>
                    <a:lnTo>
                      <a:pt x="1104" y="1462"/>
                    </a:lnTo>
                    <a:lnTo>
                      <a:pt x="966" y="1400"/>
                    </a:lnTo>
                    <a:lnTo>
                      <a:pt x="629" y="1246"/>
                    </a:lnTo>
                    <a:lnTo>
                      <a:pt x="475" y="1185"/>
                    </a:lnTo>
                    <a:lnTo>
                      <a:pt x="337" y="1169"/>
                    </a:lnTo>
                    <a:lnTo>
                      <a:pt x="276" y="1169"/>
                    </a:lnTo>
                    <a:lnTo>
                      <a:pt x="245" y="1185"/>
                    </a:lnTo>
                    <a:lnTo>
                      <a:pt x="199" y="1200"/>
                    </a:lnTo>
                    <a:lnTo>
                      <a:pt x="184" y="1215"/>
                    </a:lnTo>
                    <a:lnTo>
                      <a:pt x="153" y="1231"/>
                    </a:lnTo>
                    <a:lnTo>
                      <a:pt x="138" y="1246"/>
                    </a:lnTo>
                    <a:lnTo>
                      <a:pt x="76" y="1246"/>
                    </a:lnTo>
                    <a:lnTo>
                      <a:pt x="46" y="1215"/>
                    </a:lnTo>
                    <a:lnTo>
                      <a:pt x="15" y="1200"/>
                    </a:lnTo>
                    <a:lnTo>
                      <a:pt x="0" y="1185"/>
                    </a:lnTo>
                    <a:lnTo>
                      <a:pt x="0" y="1169"/>
                    </a:lnTo>
                    <a:lnTo>
                      <a:pt x="15" y="1169"/>
                    </a:lnTo>
                    <a:lnTo>
                      <a:pt x="107" y="1154"/>
                    </a:lnTo>
                    <a:lnTo>
                      <a:pt x="184" y="1138"/>
                    </a:lnTo>
                    <a:lnTo>
                      <a:pt x="291" y="1123"/>
                    </a:lnTo>
                    <a:lnTo>
                      <a:pt x="306" y="1123"/>
                    </a:lnTo>
                    <a:lnTo>
                      <a:pt x="322" y="1108"/>
                    </a:lnTo>
                    <a:lnTo>
                      <a:pt x="322" y="1031"/>
                    </a:lnTo>
                    <a:lnTo>
                      <a:pt x="291" y="938"/>
                    </a:lnTo>
                    <a:lnTo>
                      <a:pt x="260" y="892"/>
                    </a:lnTo>
                    <a:lnTo>
                      <a:pt x="230" y="800"/>
                    </a:lnTo>
                    <a:lnTo>
                      <a:pt x="260" y="800"/>
                    </a:lnTo>
                    <a:lnTo>
                      <a:pt x="260" y="754"/>
                    </a:lnTo>
                    <a:lnTo>
                      <a:pt x="276" y="723"/>
                    </a:lnTo>
                    <a:lnTo>
                      <a:pt x="306" y="708"/>
                    </a:lnTo>
                    <a:lnTo>
                      <a:pt x="322" y="677"/>
                    </a:lnTo>
                    <a:lnTo>
                      <a:pt x="322" y="631"/>
                    </a:lnTo>
                    <a:lnTo>
                      <a:pt x="306" y="600"/>
                    </a:lnTo>
                    <a:lnTo>
                      <a:pt x="291" y="585"/>
                    </a:lnTo>
                    <a:lnTo>
                      <a:pt x="245" y="585"/>
                    </a:lnTo>
                    <a:lnTo>
                      <a:pt x="199" y="600"/>
                    </a:lnTo>
                    <a:lnTo>
                      <a:pt x="168" y="615"/>
                    </a:lnTo>
                    <a:lnTo>
                      <a:pt x="46" y="615"/>
                    </a:lnTo>
                    <a:lnTo>
                      <a:pt x="30" y="600"/>
                    </a:lnTo>
                    <a:lnTo>
                      <a:pt x="30" y="585"/>
                    </a:lnTo>
                    <a:lnTo>
                      <a:pt x="61" y="585"/>
                    </a:lnTo>
                    <a:lnTo>
                      <a:pt x="138" y="569"/>
                    </a:lnTo>
                    <a:lnTo>
                      <a:pt x="214" y="538"/>
                    </a:lnTo>
                    <a:lnTo>
                      <a:pt x="291" y="492"/>
                    </a:lnTo>
                    <a:lnTo>
                      <a:pt x="337" y="477"/>
                    </a:lnTo>
                    <a:close/>
                    <a:moveTo>
                      <a:pt x="1058" y="446"/>
                    </a:moveTo>
                    <a:lnTo>
                      <a:pt x="1089" y="446"/>
                    </a:lnTo>
                    <a:lnTo>
                      <a:pt x="1120" y="462"/>
                    </a:lnTo>
                    <a:lnTo>
                      <a:pt x="1135" y="477"/>
                    </a:lnTo>
                    <a:lnTo>
                      <a:pt x="1135" y="492"/>
                    </a:lnTo>
                    <a:lnTo>
                      <a:pt x="1120" y="508"/>
                    </a:lnTo>
                    <a:lnTo>
                      <a:pt x="1089" y="508"/>
                    </a:lnTo>
                    <a:lnTo>
                      <a:pt x="920" y="554"/>
                    </a:lnTo>
                    <a:lnTo>
                      <a:pt x="890" y="554"/>
                    </a:lnTo>
                    <a:lnTo>
                      <a:pt x="874" y="569"/>
                    </a:lnTo>
                    <a:lnTo>
                      <a:pt x="813" y="569"/>
                    </a:lnTo>
                    <a:lnTo>
                      <a:pt x="782" y="554"/>
                    </a:lnTo>
                    <a:lnTo>
                      <a:pt x="767" y="554"/>
                    </a:lnTo>
                    <a:lnTo>
                      <a:pt x="752" y="538"/>
                    </a:lnTo>
                    <a:lnTo>
                      <a:pt x="767" y="523"/>
                    </a:lnTo>
                    <a:lnTo>
                      <a:pt x="782" y="523"/>
                    </a:lnTo>
                    <a:lnTo>
                      <a:pt x="966" y="477"/>
                    </a:lnTo>
                    <a:lnTo>
                      <a:pt x="1058" y="446"/>
                    </a:lnTo>
                    <a:close/>
                    <a:moveTo>
                      <a:pt x="1197" y="215"/>
                    </a:moveTo>
                    <a:lnTo>
                      <a:pt x="1289" y="215"/>
                    </a:lnTo>
                    <a:lnTo>
                      <a:pt x="1319" y="231"/>
                    </a:lnTo>
                    <a:lnTo>
                      <a:pt x="1365" y="277"/>
                    </a:lnTo>
                    <a:lnTo>
                      <a:pt x="1350" y="292"/>
                    </a:lnTo>
                    <a:lnTo>
                      <a:pt x="1335" y="292"/>
                    </a:lnTo>
                    <a:lnTo>
                      <a:pt x="1089" y="338"/>
                    </a:lnTo>
                    <a:lnTo>
                      <a:pt x="920" y="369"/>
                    </a:lnTo>
                    <a:lnTo>
                      <a:pt x="798" y="385"/>
                    </a:lnTo>
                    <a:lnTo>
                      <a:pt x="736" y="400"/>
                    </a:lnTo>
                    <a:lnTo>
                      <a:pt x="659" y="400"/>
                    </a:lnTo>
                    <a:lnTo>
                      <a:pt x="629" y="385"/>
                    </a:lnTo>
                    <a:lnTo>
                      <a:pt x="613" y="369"/>
                    </a:lnTo>
                    <a:lnTo>
                      <a:pt x="583" y="354"/>
                    </a:lnTo>
                    <a:lnTo>
                      <a:pt x="583" y="323"/>
                    </a:lnTo>
                    <a:lnTo>
                      <a:pt x="629" y="323"/>
                    </a:lnTo>
                    <a:lnTo>
                      <a:pt x="629" y="338"/>
                    </a:lnTo>
                    <a:lnTo>
                      <a:pt x="1012" y="262"/>
                    </a:lnTo>
                    <a:lnTo>
                      <a:pt x="1120" y="246"/>
                    </a:lnTo>
                    <a:lnTo>
                      <a:pt x="1166" y="231"/>
                    </a:lnTo>
                    <a:lnTo>
                      <a:pt x="1197" y="215"/>
                    </a:lnTo>
                    <a:close/>
                    <a:moveTo>
                      <a:pt x="230" y="92"/>
                    </a:moveTo>
                    <a:lnTo>
                      <a:pt x="276" y="92"/>
                    </a:lnTo>
                    <a:lnTo>
                      <a:pt x="322" y="108"/>
                    </a:lnTo>
                    <a:lnTo>
                      <a:pt x="383" y="138"/>
                    </a:lnTo>
                    <a:lnTo>
                      <a:pt x="399" y="154"/>
                    </a:lnTo>
                    <a:lnTo>
                      <a:pt x="414" y="154"/>
                    </a:lnTo>
                    <a:lnTo>
                      <a:pt x="445" y="185"/>
                    </a:lnTo>
                    <a:lnTo>
                      <a:pt x="460" y="215"/>
                    </a:lnTo>
                    <a:lnTo>
                      <a:pt x="460" y="292"/>
                    </a:lnTo>
                    <a:lnTo>
                      <a:pt x="445" y="308"/>
                    </a:lnTo>
                    <a:lnTo>
                      <a:pt x="429" y="308"/>
                    </a:lnTo>
                    <a:lnTo>
                      <a:pt x="445" y="292"/>
                    </a:lnTo>
                    <a:lnTo>
                      <a:pt x="399" y="292"/>
                    </a:lnTo>
                    <a:lnTo>
                      <a:pt x="383" y="277"/>
                    </a:lnTo>
                    <a:lnTo>
                      <a:pt x="276" y="185"/>
                    </a:lnTo>
                    <a:lnTo>
                      <a:pt x="214" y="123"/>
                    </a:lnTo>
                    <a:lnTo>
                      <a:pt x="214" y="108"/>
                    </a:lnTo>
                    <a:lnTo>
                      <a:pt x="230" y="92"/>
                    </a:lnTo>
                    <a:close/>
                    <a:moveTo>
                      <a:pt x="890" y="0"/>
                    </a:moveTo>
                    <a:lnTo>
                      <a:pt x="951" y="0"/>
                    </a:lnTo>
                    <a:lnTo>
                      <a:pt x="966" y="15"/>
                    </a:lnTo>
                    <a:lnTo>
                      <a:pt x="1012" y="31"/>
                    </a:lnTo>
                    <a:lnTo>
                      <a:pt x="1074" y="92"/>
                    </a:lnTo>
                    <a:lnTo>
                      <a:pt x="1089" y="123"/>
                    </a:lnTo>
                    <a:lnTo>
                      <a:pt x="1074" y="169"/>
                    </a:lnTo>
                    <a:lnTo>
                      <a:pt x="1074" y="154"/>
                    </a:lnTo>
                    <a:lnTo>
                      <a:pt x="1058" y="169"/>
                    </a:lnTo>
                    <a:lnTo>
                      <a:pt x="1028" y="169"/>
                    </a:lnTo>
                    <a:lnTo>
                      <a:pt x="1012" y="154"/>
                    </a:lnTo>
                    <a:lnTo>
                      <a:pt x="982" y="138"/>
                    </a:lnTo>
                    <a:lnTo>
                      <a:pt x="920" y="77"/>
                    </a:lnTo>
                    <a:lnTo>
                      <a:pt x="905" y="46"/>
                    </a:lnTo>
                    <a:lnTo>
                      <a:pt x="890" y="31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1" name="Freeform 147"/>
              <p:cNvSpPr>
                <a:spLocks noEditPoints="1"/>
              </p:cNvSpPr>
              <p:nvPr/>
            </p:nvSpPr>
            <p:spPr bwMode="auto">
              <a:xfrm>
                <a:off x="11083" y="27791"/>
                <a:ext cx="1458" cy="1430"/>
              </a:xfrm>
              <a:custGeom>
                <a:avLst/>
                <a:gdLst/>
                <a:ahLst/>
                <a:cxnLst>
                  <a:cxn ang="0">
                    <a:pos x="844" y="1246"/>
                  </a:cxn>
                  <a:cxn ang="0">
                    <a:pos x="890" y="830"/>
                  </a:cxn>
                  <a:cxn ang="0">
                    <a:pos x="1013" y="984"/>
                  </a:cxn>
                  <a:cxn ang="0">
                    <a:pos x="1105" y="861"/>
                  </a:cxn>
                  <a:cxn ang="0">
                    <a:pos x="1289" y="123"/>
                  </a:cxn>
                  <a:cxn ang="0">
                    <a:pos x="1458" y="1277"/>
                  </a:cxn>
                  <a:cxn ang="0">
                    <a:pos x="1366" y="1400"/>
                  </a:cxn>
                  <a:cxn ang="0">
                    <a:pos x="1289" y="1323"/>
                  </a:cxn>
                  <a:cxn ang="0">
                    <a:pos x="874" y="1246"/>
                  </a:cxn>
                  <a:cxn ang="0">
                    <a:pos x="1289" y="1246"/>
                  </a:cxn>
                  <a:cxn ang="0">
                    <a:pos x="1335" y="523"/>
                  </a:cxn>
                  <a:cxn ang="0">
                    <a:pos x="1212" y="230"/>
                  </a:cxn>
                  <a:cxn ang="0">
                    <a:pos x="1028" y="307"/>
                  </a:cxn>
                  <a:cxn ang="0">
                    <a:pos x="1028" y="461"/>
                  </a:cxn>
                  <a:cxn ang="0">
                    <a:pos x="1197" y="477"/>
                  </a:cxn>
                  <a:cxn ang="0">
                    <a:pos x="1197" y="538"/>
                  </a:cxn>
                  <a:cxn ang="0">
                    <a:pos x="982" y="769"/>
                  </a:cxn>
                  <a:cxn ang="0">
                    <a:pos x="1135" y="723"/>
                  </a:cxn>
                  <a:cxn ang="0">
                    <a:pos x="1227" y="815"/>
                  </a:cxn>
                  <a:cxn ang="0">
                    <a:pos x="1181" y="892"/>
                  </a:cxn>
                  <a:cxn ang="0">
                    <a:pos x="1166" y="1015"/>
                  </a:cxn>
                  <a:cxn ang="0">
                    <a:pos x="1028" y="1061"/>
                  </a:cxn>
                  <a:cxn ang="0">
                    <a:pos x="874" y="1107"/>
                  </a:cxn>
                  <a:cxn ang="0">
                    <a:pos x="798" y="815"/>
                  </a:cxn>
                  <a:cxn ang="0">
                    <a:pos x="890" y="800"/>
                  </a:cxn>
                  <a:cxn ang="0">
                    <a:pos x="951" y="600"/>
                  </a:cxn>
                  <a:cxn ang="0">
                    <a:pos x="782" y="600"/>
                  </a:cxn>
                  <a:cxn ang="0">
                    <a:pos x="844" y="553"/>
                  </a:cxn>
                  <a:cxn ang="0">
                    <a:pos x="936" y="338"/>
                  </a:cxn>
                  <a:cxn ang="0">
                    <a:pos x="798" y="323"/>
                  </a:cxn>
                  <a:cxn ang="0">
                    <a:pos x="690" y="630"/>
                  </a:cxn>
                  <a:cxn ang="0">
                    <a:pos x="813" y="1246"/>
                  </a:cxn>
                  <a:cxn ang="0">
                    <a:pos x="660" y="1277"/>
                  </a:cxn>
                  <a:cxn ang="0">
                    <a:pos x="568" y="1307"/>
                  </a:cxn>
                  <a:cxn ang="0">
                    <a:pos x="568" y="1046"/>
                  </a:cxn>
                  <a:cxn ang="0">
                    <a:pos x="629" y="538"/>
                  </a:cxn>
                  <a:cxn ang="0">
                    <a:pos x="583" y="230"/>
                  </a:cxn>
                  <a:cxn ang="0">
                    <a:pos x="920" y="215"/>
                  </a:cxn>
                  <a:cxn ang="0">
                    <a:pos x="1289" y="123"/>
                  </a:cxn>
                  <a:cxn ang="0">
                    <a:pos x="568" y="77"/>
                  </a:cxn>
                  <a:cxn ang="0">
                    <a:pos x="429" y="338"/>
                  </a:cxn>
                  <a:cxn ang="0">
                    <a:pos x="368" y="553"/>
                  </a:cxn>
                  <a:cxn ang="0">
                    <a:pos x="399" y="815"/>
                  </a:cxn>
                  <a:cxn ang="0">
                    <a:pos x="322" y="1430"/>
                  </a:cxn>
                  <a:cxn ang="0">
                    <a:pos x="245" y="1323"/>
                  </a:cxn>
                  <a:cxn ang="0">
                    <a:pos x="291" y="1015"/>
                  </a:cxn>
                  <a:cxn ang="0">
                    <a:pos x="261" y="553"/>
                  </a:cxn>
                  <a:cxn ang="0">
                    <a:pos x="76" y="769"/>
                  </a:cxn>
                  <a:cxn ang="0">
                    <a:pos x="30" y="753"/>
                  </a:cxn>
                  <a:cxn ang="0">
                    <a:pos x="414" y="153"/>
                  </a:cxn>
                  <a:cxn ang="0">
                    <a:pos x="414" y="0"/>
                  </a:cxn>
                </a:cxnLst>
                <a:rect l="0" t="0" r="r" b="b"/>
                <a:pathLst>
                  <a:path w="1458" h="1430">
                    <a:moveTo>
                      <a:pt x="844" y="1246"/>
                    </a:moveTo>
                    <a:lnTo>
                      <a:pt x="874" y="1246"/>
                    </a:lnTo>
                    <a:lnTo>
                      <a:pt x="813" y="1246"/>
                    </a:lnTo>
                    <a:lnTo>
                      <a:pt x="844" y="1246"/>
                    </a:lnTo>
                    <a:close/>
                    <a:moveTo>
                      <a:pt x="1059" y="800"/>
                    </a:moveTo>
                    <a:lnTo>
                      <a:pt x="1013" y="815"/>
                    </a:lnTo>
                    <a:lnTo>
                      <a:pt x="967" y="815"/>
                    </a:lnTo>
                    <a:lnTo>
                      <a:pt x="890" y="830"/>
                    </a:lnTo>
                    <a:lnTo>
                      <a:pt x="890" y="923"/>
                    </a:lnTo>
                    <a:lnTo>
                      <a:pt x="905" y="1000"/>
                    </a:lnTo>
                    <a:lnTo>
                      <a:pt x="967" y="984"/>
                    </a:lnTo>
                    <a:lnTo>
                      <a:pt x="1013" y="984"/>
                    </a:lnTo>
                    <a:lnTo>
                      <a:pt x="1043" y="969"/>
                    </a:lnTo>
                    <a:lnTo>
                      <a:pt x="1059" y="969"/>
                    </a:lnTo>
                    <a:lnTo>
                      <a:pt x="1074" y="923"/>
                    </a:lnTo>
                    <a:lnTo>
                      <a:pt x="1105" y="861"/>
                    </a:lnTo>
                    <a:lnTo>
                      <a:pt x="1105" y="815"/>
                    </a:lnTo>
                    <a:lnTo>
                      <a:pt x="1089" y="800"/>
                    </a:lnTo>
                    <a:lnTo>
                      <a:pt x="1059" y="800"/>
                    </a:lnTo>
                    <a:close/>
                    <a:moveTo>
                      <a:pt x="1289" y="123"/>
                    </a:moveTo>
                    <a:lnTo>
                      <a:pt x="1304" y="123"/>
                    </a:lnTo>
                    <a:lnTo>
                      <a:pt x="1396" y="169"/>
                    </a:lnTo>
                    <a:lnTo>
                      <a:pt x="1458" y="230"/>
                    </a:lnTo>
                    <a:lnTo>
                      <a:pt x="1458" y="1277"/>
                    </a:lnTo>
                    <a:lnTo>
                      <a:pt x="1442" y="1323"/>
                    </a:lnTo>
                    <a:lnTo>
                      <a:pt x="1412" y="1369"/>
                    </a:lnTo>
                    <a:lnTo>
                      <a:pt x="1396" y="1384"/>
                    </a:lnTo>
                    <a:lnTo>
                      <a:pt x="1366" y="1400"/>
                    </a:lnTo>
                    <a:lnTo>
                      <a:pt x="1350" y="1400"/>
                    </a:lnTo>
                    <a:lnTo>
                      <a:pt x="1335" y="1384"/>
                    </a:lnTo>
                    <a:lnTo>
                      <a:pt x="1320" y="1353"/>
                    </a:lnTo>
                    <a:lnTo>
                      <a:pt x="1289" y="1323"/>
                    </a:lnTo>
                    <a:lnTo>
                      <a:pt x="1273" y="1292"/>
                    </a:lnTo>
                    <a:lnTo>
                      <a:pt x="1227" y="1230"/>
                    </a:lnTo>
                    <a:lnTo>
                      <a:pt x="997" y="1246"/>
                    </a:lnTo>
                    <a:lnTo>
                      <a:pt x="874" y="1246"/>
                    </a:lnTo>
                    <a:lnTo>
                      <a:pt x="1028" y="1230"/>
                    </a:lnTo>
                    <a:lnTo>
                      <a:pt x="1135" y="1200"/>
                    </a:lnTo>
                    <a:lnTo>
                      <a:pt x="1243" y="1200"/>
                    </a:lnTo>
                    <a:lnTo>
                      <a:pt x="1289" y="1246"/>
                    </a:lnTo>
                    <a:lnTo>
                      <a:pt x="1304" y="1230"/>
                    </a:lnTo>
                    <a:lnTo>
                      <a:pt x="1320" y="1200"/>
                    </a:lnTo>
                    <a:lnTo>
                      <a:pt x="1335" y="1107"/>
                    </a:lnTo>
                    <a:lnTo>
                      <a:pt x="1335" y="523"/>
                    </a:lnTo>
                    <a:lnTo>
                      <a:pt x="1320" y="369"/>
                    </a:lnTo>
                    <a:lnTo>
                      <a:pt x="1289" y="277"/>
                    </a:lnTo>
                    <a:lnTo>
                      <a:pt x="1258" y="246"/>
                    </a:lnTo>
                    <a:lnTo>
                      <a:pt x="1212" y="230"/>
                    </a:lnTo>
                    <a:lnTo>
                      <a:pt x="1166" y="230"/>
                    </a:lnTo>
                    <a:lnTo>
                      <a:pt x="1074" y="246"/>
                    </a:lnTo>
                    <a:lnTo>
                      <a:pt x="967" y="277"/>
                    </a:lnTo>
                    <a:lnTo>
                      <a:pt x="1028" y="307"/>
                    </a:lnTo>
                    <a:lnTo>
                      <a:pt x="1059" y="338"/>
                    </a:lnTo>
                    <a:lnTo>
                      <a:pt x="1059" y="353"/>
                    </a:lnTo>
                    <a:lnTo>
                      <a:pt x="1043" y="415"/>
                    </a:lnTo>
                    <a:lnTo>
                      <a:pt x="1028" y="461"/>
                    </a:lnTo>
                    <a:lnTo>
                      <a:pt x="1028" y="507"/>
                    </a:lnTo>
                    <a:lnTo>
                      <a:pt x="1089" y="492"/>
                    </a:lnTo>
                    <a:lnTo>
                      <a:pt x="1135" y="477"/>
                    </a:lnTo>
                    <a:lnTo>
                      <a:pt x="1197" y="477"/>
                    </a:lnTo>
                    <a:lnTo>
                      <a:pt x="1227" y="507"/>
                    </a:lnTo>
                    <a:lnTo>
                      <a:pt x="1227" y="523"/>
                    </a:lnTo>
                    <a:lnTo>
                      <a:pt x="1212" y="538"/>
                    </a:lnTo>
                    <a:lnTo>
                      <a:pt x="1197" y="538"/>
                    </a:lnTo>
                    <a:lnTo>
                      <a:pt x="1151" y="553"/>
                    </a:lnTo>
                    <a:lnTo>
                      <a:pt x="1089" y="569"/>
                    </a:lnTo>
                    <a:lnTo>
                      <a:pt x="1013" y="584"/>
                    </a:lnTo>
                    <a:lnTo>
                      <a:pt x="982" y="769"/>
                    </a:lnTo>
                    <a:lnTo>
                      <a:pt x="1028" y="753"/>
                    </a:lnTo>
                    <a:lnTo>
                      <a:pt x="1059" y="738"/>
                    </a:lnTo>
                    <a:lnTo>
                      <a:pt x="1074" y="723"/>
                    </a:lnTo>
                    <a:lnTo>
                      <a:pt x="1135" y="723"/>
                    </a:lnTo>
                    <a:lnTo>
                      <a:pt x="1166" y="753"/>
                    </a:lnTo>
                    <a:lnTo>
                      <a:pt x="1197" y="769"/>
                    </a:lnTo>
                    <a:lnTo>
                      <a:pt x="1212" y="800"/>
                    </a:lnTo>
                    <a:lnTo>
                      <a:pt x="1227" y="815"/>
                    </a:lnTo>
                    <a:lnTo>
                      <a:pt x="1227" y="830"/>
                    </a:lnTo>
                    <a:lnTo>
                      <a:pt x="1197" y="861"/>
                    </a:lnTo>
                    <a:lnTo>
                      <a:pt x="1197" y="877"/>
                    </a:lnTo>
                    <a:lnTo>
                      <a:pt x="1181" y="892"/>
                    </a:lnTo>
                    <a:lnTo>
                      <a:pt x="1151" y="938"/>
                    </a:lnTo>
                    <a:lnTo>
                      <a:pt x="1135" y="1000"/>
                    </a:lnTo>
                    <a:lnTo>
                      <a:pt x="1151" y="1015"/>
                    </a:lnTo>
                    <a:lnTo>
                      <a:pt x="1166" y="1015"/>
                    </a:lnTo>
                    <a:lnTo>
                      <a:pt x="1166" y="1030"/>
                    </a:lnTo>
                    <a:lnTo>
                      <a:pt x="1151" y="1046"/>
                    </a:lnTo>
                    <a:lnTo>
                      <a:pt x="1089" y="1046"/>
                    </a:lnTo>
                    <a:lnTo>
                      <a:pt x="1028" y="1061"/>
                    </a:lnTo>
                    <a:lnTo>
                      <a:pt x="905" y="1061"/>
                    </a:lnTo>
                    <a:lnTo>
                      <a:pt x="905" y="1107"/>
                    </a:lnTo>
                    <a:lnTo>
                      <a:pt x="890" y="1123"/>
                    </a:lnTo>
                    <a:lnTo>
                      <a:pt x="874" y="1107"/>
                    </a:lnTo>
                    <a:lnTo>
                      <a:pt x="874" y="1092"/>
                    </a:lnTo>
                    <a:lnTo>
                      <a:pt x="844" y="1030"/>
                    </a:lnTo>
                    <a:lnTo>
                      <a:pt x="813" y="892"/>
                    </a:lnTo>
                    <a:lnTo>
                      <a:pt x="798" y="815"/>
                    </a:lnTo>
                    <a:lnTo>
                      <a:pt x="782" y="784"/>
                    </a:lnTo>
                    <a:lnTo>
                      <a:pt x="844" y="784"/>
                    </a:lnTo>
                    <a:lnTo>
                      <a:pt x="859" y="800"/>
                    </a:lnTo>
                    <a:lnTo>
                      <a:pt x="890" y="800"/>
                    </a:lnTo>
                    <a:lnTo>
                      <a:pt x="905" y="784"/>
                    </a:lnTo>
                    <a:lnTo>
                      <a:pt x="936" y="784"/>
                    </a:lnTo>
                    <a:lnTo>
                      <a:pt x="936" y="692"/>
                    </a:lnTo>
                    <a:lnTo>
                      <a:pt x="951" y="600"/>
                    </a:lnTo>
                    <a:lnTo>
                      <a:pt x="936" y="615"/>
                    </a:lnTo>
                    <a:lnTo>
                      <a:pt x="828" y="615"/>
                    </a:lnTo>
                    <a:lnTo>
                      <a:pt x="798" y="600"/>
                    </a:lnTo>
                    <a:lnTo>
                      <a:pt x="782" y="600"/>
                    </a:lnTo>
                    <a:lnTo>
                      <a:pt x="782" y="584"/>
                    </a:lnTo>
                    <a:lnTo>
                      <a:pt x="798" y="569"/>
                    </a:lnTo>
                    <a:lnTo>
                      <a:pt x="813" y="569"/>
                    </a:lnTo>
                    <a:lnTo>
                      <a:pt x="844" y="553"/>
                    </a:lnTo>
                    <a:lnTo>
                      <a:pt x="890" y="553"/>
                    </a:lnTo>
                    <a:lnTo>
                      <a:pt x="951" y="538"/>
                    </a:lnTo>
                    <a:lnTo>
                      <a:pt x="951" y="369"/>
                    </a:lnTo>
                    <a:lnTo>
                      <a:pt x="936" y="338"/>
                    </a:lnTo>
                    <a:lnTo>
                      <a:pt x="920" y="323"/>
                    </a:lnTo>
                    <a:lnTo>
                      <a:pt x="920" y="307"/>
                    </a:lnTo>
                    <a:lnTo>
                      <a:pt x="859" y="323"/>
                    </a:lnTo>
                    <a:lnTo>
                      <a:pt x="798" y="323"/>
                    </a:lnTo>
                    <a:lnTo>
                      <a:pt x="752" y="338"/>
                    </a:lnTo>
                    <a:lnTo>
                      <a:pt x="706" y="338"/>
                    </a:lnTo>
                    <a:lnTo>
                      <a:pt x="706" y="492"/>
                    </a:lnTo>
                    <a:lnTo>
                      <a:pt x="690" y="630"/>
                    </a:lnTo>
                    <a:lnTo>
                      <a:pt x="690" y="846"/>
                    </a:lnTo>
                    <a:lnTo>
                      <a:pt x="675" y="1138"/>
                    </a:lnTo>
                    <a:lnTo>
                      <a:pt x="675" y="1261"/>
                    </a:lnTo>
                    <a:lnTo>
                      <a:pt x="813" y="1246"/>
                    </a:lnTo>
                    <a:lnTo>
                      <a:pt x="752" y="1261"/>
                    </a:lnTo>
                    <a:lnTo>
                      <a:pt x="706" y="1261"/>
                    </a:lnTo>
                    <a:lnTo>
                      <a:pt x="675" y="1277"/>
                    </a:lnTo>
                    <a:lnTo>
                      <a:pt x="660" y="1277"/>
                    </a:lnTo>
                    <a:lnTo>
                      <a:pt x="660" y="1292"/>
                    </a:lnTo>
                    <a:lnTo>
                      <a:pt x="644" y="1323"/>
                    </a:lnTo>
                    <a:lnTo>
                      <a:pt x="614" y="1353"/>
                    </a:lnTo>
                    <a:lnTo>
                      <a:pt x="568" y="1307"/>
                    </a:lnTo>
                    <a:lnTo>
                      <a:pt x="537" y="1246"/>
                    </a:lnTo>
                    <a:lnTo>
                      <a:pt x="537" y="1169"/>
                    </a:lnTo>
                    <a:lnTo>
                      <a:pt x="552" y="1123"/>
                    </a:lnTo>
                    <a:lnTo>
                      <a:pt x="568" y="1046"/>
                    </a:lnTo>
                    <a:lnTo>
                      <a:pt x="598" y="938"/>
                    </a:lnTo>
                    <a:lnTo>
                      <a:pt x="614" y="753"/>
                    </a:lnTo>
                    <a:lnTo>
                      <a:pt x="614" y="523"/>
                    </a:lnTo>
                    <a:lnTo>
                      <a:pt x="629" y="538"/>
                    </a:lnTo>
                    <a:lnTo>
                      <a:pt x="629" y="400"/>
                    </a:lnTo>
                    <a:lnTo>
                      <a:pt x="614" y="338"/>
                    </a:lnTo>
                    <a:lnTo>
                      <a:pt x="583" y="246"/>
                    </a:lnTo>
                    <a:lnTo>
                      <a:pt x="583" y="230"/>
                    </a:lnTo>
                    <a:lnTo>
                      <a:pt x="598" y="215"/>
                    </a:lnTo>
                    <a:lnTo>
                      <a:pt x="629" y="215"/>
                    </a:lnTo>
                    <a:lnTo>
                      <a:pt x="690" y="246"/>
                    </a:lnTo>
                    <a:lnTo>
                      <a:pt x="920" y="215"/>
                    </a:lnTo>
                    <a:lnTo>
                      <a:pt x="1089" y="184"/>
                    </a:lnTo>
                    <a:lnTo>
                      <a:pt x="1197" y="153"/>
                    </a:lnTo>
                    <a:lnTo>
                      <a:pt x="1258" y="138"/>
                    </a:lnTo>
                    <a:lnTo>
                      <a:pt x="1289" y="123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1" y="30"/>
                    </a:lnTo>
                    <a:lnTo>
                      <a:pt x="568" y="77"/>
                    </a:lnTo>
                    <a:lnTo>
                      <a:pt x="583" y="107"/>
                    </a:lnTo>
                    <a:lnTo>
                      <a:pt x="568" y="138"/>
                    </a:lnTo>
                    <a:lnTo>
                      <a:pt x="506" y="215"/>
                    </a:lnTo>
                    <a:lnTo>
                      <a:pt x="429" y="338"/>
                    </a:lnTo>
                    <a:lnTo>
                      <a:pt x="322" y="507"/>
                    </a:lnTo>
                    <a:lnTo>
                      <a:pt x="337" y="507"/>
                    </a:lnTo>
                    <a:lnTo>
                      <a:pt x="353" y="523"/>
                    </a:lnTo>
                    <a:lnTo>
                      <a:pt x="368" y="553"/>
                    </a:lnTo>
                    <a:lnTo>
                      <a:pt x="414" y="600"/>
                    </a:lnTo>
                    <a:lnTo>
                      <a:pt x="414" y="661"/>
                    </a:lnTo>
                    <a:lnTo>
                      <a:pt x="399" y="723"/>
                    </a:lnTo>
                    <a:lnTo>
                      <a:pt x="399" y="815"/>
                    </a:lnTo>
                    <a:lnTo>
                      <a:pt x="383" y="984"/>
                    </a:lnTo>
                    <a:lnTo>
                      <a:pt x="383" y="1307"/>
                    </a:lnTo>
                    <a:lnTo>
                      <a:pt x="353" y="1400"/>
                    </a:lnTo>
                    <a:lnTo>
                      <a:pt x="322" y="1430"/>
                    </a:lnTo>
                    <a:lnTo>
                      <a:pt x="307" y="1415"/>
                    </a:lnTo>
                    <a:lnTo>
                      <a:pt x="276" y="1400"/>
                    </a:lnTo>
                    <a:lnTo>
                      <a:pt x="261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1" y="1230"/>
                    </a:lnTo>
                    <a:lnTo>
                      <a:pt x="276" y="1138"/>
                    </a:lnTo>
                    <a:lnTo>
                      <a:pt x="291" y="1015"/>
                    </a:lnTo>
                    <a:lnTo>
                      <a:pt x="307" y="846"/>
                    </a:lnTo>
                    <a:lnTo>
                      <a:pt x="307" y="707"/>
                    </a:lnTo>
                    <a:lnTo>
                      <a:pt x="291" y="630"/>
                    </a:lnTo>
                    <a:lnTo>
                      <a:pt x="261" y="553"/>
                    </a:lnTo>
                    <a:lnTo>
                      <a:pt x="245" y="584"/>
                    </a:lnTo>
                    <a:lnTo>
                      <a:pt x="199" y="630"/>
                    </a:lnTo>
                    <a:lnTo>
                      <a:pt x="138" y="707"/>
                    </a:lnTo>
                    <a:lnTo>
                      <a:pt x="76" y="769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4"/>
                    </a:lnTo>
                    <a:lnTo>
                      <a:pt x="30" y="753"/>
                    </a:lnTo>
                    <a:lnTo>
                      <a:pt x="169" y="569"/>
                    </a:lnTo>
                    <a:lnTo>
                      <a:pt x="276" y="415"/>
                    </a:lnTo>
                    <a:lnTo>
                      <a:pt x="353" y="277"/>
                    </a:lnTo>
                    <a:lnTo>
                      <a:pt x="414" y="153"/>
                    </a:lnTo>
                    <a:lnTo>
                      <a:pt x="429" y="92"/>
                    </a:lnTo>
                    <a:lnTo>
                      <a:pt x="429" y="61"/>
                    </a:lnTo>
                    <a:lnTo>
                      <a:pt x="414" y="4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2" name="Freeform 148"/>
              <p:cNvSpPr>
                <a:spLocks noEditPoints="1"/>
              </p:cNvSpPr>
              <p:nvPr/>
            </p:nvSpPr>
            <p:spPr bwMode="auto">
              <a:xfrm>
                <a:off x="13047" y="27791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7" y="953"/>
                  </a:cxn>
                  <a:cxn ang="0">
                    <a:pos x="737" y="815"/>
                  </a:cxn>
                  <a:cxn ang="0">
                    <a:pos x="798" y="707"/>
                  </a:cxn>
                  <a:cxn ang="0">
                    <a:pos x="921" y="784"/>
                  </a:cxn>
                  <a:cxn ang="0">
                    <a:pos x="921" y="846"/>
                  </a:cxn>
                  <a:cxn ang="0">
                    <a:pos x="859" y="953"/>
                  </a:cxn>
                  <a:cxn ang="0">
                    <a:pos x="859" y="1077"/>
                  </a:cxn>
                  <a:cxn ang="0">
                    <a:pos x="491" y="1184"/>
                  </a:cxn>
                  <a:cxn ang="0">
                    <a:pos x="399" y="1138"/>
                  </a:cxn>
                  <a:cxn ang="0">
                    <a:pos x="338" y="846"/>
                  </a:cxn>
                  <a:cxn ang="0">
                    <a:pos x="384" y="769"/>
                  </a:cxn>
                  <a:cxn ang="0">
                    <a:pos x="737" y="707"/>
                  </a:cxn>
                  <a:cxn ang="0">
                    <a:pos x="215" y="215"/>
                  </a:cxn>
                  <a:cxn ang="0">
                    <a:pos x="246" y="353"/>
                  </a:cxn>
                  <a:cxn ang="0">
                    <a:pos x="368" y="384"/>
                  </a:cxn>
                  <a:cxn ang="0">
                    <a:pos x="200" y="430"/>
                  </a:cxn>
                  <a:cxn ang="0">
                    <a:pos x="384" y="553"/>
                  </a:cxn>
                  <a:cxn ang="0">
                    <a:pos x="414" y="215"/>
                  </a:cxn>
                  <a:cxn ang="0">
                    <a:pos x="61" y="123"/>
                  </a:cxn>
                  <a:cxn ang="0">
                    <a:pos x="154" y="169"/>
                  </a:cxn>
                  <a:cxn ang="0">
                    <a:pos x="353" y="138"/>
                  </a:cxn>
                  <a:cxn ang="0">
                    <a:pos x="507" y="184"/>
                  </a:cxn>
                  <a:cxn ang="0">
                    <a:pos x="476" y="307"/>
                  </a:cxn>
                  <a:cxn ang="0">
                    <a:pos x="368" y="646"/>
                  </a:cxn>
                  <a:cxn ang="0">
                    <a:pos x="138" y="630"/>
                  </a:cxn>
                  <a:cxn ang="0">
                    <a:pos x="61" y="1338"/>
                  </a:cxn>
                  <a:cxn ang="0">
                    <a:pos x="15" y="1169"/>
                  </a:cxn>
                  <a:cxn ang="0">
                    <a:pos x="107" y="553"/>
                  </a:cxn>
                  <a:cxn ang="0">
                    <a:pos x="31" y="138"/>
                  </a:cxn>
                  <a:cxn ang="0">
                    <a:pos x="982" y="107"/>
                  </a:cxn>
                  <a:cxn ang="0">
                    <a:pos x="936" y="230"/>
                  </a:cxn>
                  <a:cxn ang="0">
                    <a:pos x="1059" y="277"/>
                  </a:cxn>
                  <a:cxn ang="0">
                    <a:pos x="921" y="307"/>
                  </a:cxn>
                  <a:cxn ang="0">
                    <a:pos x="875" y="477"/>
                  </a:cxn>
                  <a:cxn ang="0">
                    <a:pos x="1151" y="477"/>
                  </a:cxn>
                  <a:cxn ang="0">
                    <a:pos x="1120" y="123"/>
                  </a:cxn>
                  <a:cxn ang="0">
                    <a:pos x="1136" y="0"/>
                  </a:cxn>
                  <a:cxn ang="0">
                    <a:pos x="1243" y="123"/>
                  </a:cxn>
                  <a:cxn ang="0">
                    <a:pos x="1243" y="877"/>
                  </a:cxn>
                  <a:cxn ang="0">
                    <a:pos x="1243" y="1430"/>
                  </a:cxn>
                  <a:cxn ang="0">
                    <a:pos x="1044" y="1415"/>
                  </a:cxn>
                  <a:cxn ang="0">
                    <a:pos x="1028" y="1323"/>
                  </a:cxn>
                  <a:cxn ang="0">
                    <a:pos x="1151" y="492"/>
                  </a:cxn>
                  <a:cxn ang="0">
                    <a:pos x="859" y="538"/>
                  </a:cxn>
                  <a:cxn ang="0">
                    <a:pos x="783" y="446"/>
                  </a:cxn>
                  <a:cxn ang="0">
                    <a:pos x="752" y="184"/>
                  </a:cxn>
                  <a:cxn ang="0">
                    <a:pos x="767" y="30"/>
                  </a:cxn>
                  <a:cxn ang="0">
                    <a:pos x="936" y="61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4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7" y="953"/>
                    </a:lnTo>
                    <a:lnTo>
                      <a:pt x="737" y="907"/>
                    </a:lnTo>
                    <a:lnTo>
                      <a:pt x="752" y="861"/>
                    </a:lnTo>
                    <a:lnTo>
                      <a:pt x="752" y="830"/>
                    </a:lnTo>
                    <a:lnTo>
                      <a:pt x="737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7" y="707"/>
                    </a:moveTo>
                    <a:lnTo>
                      <a:pt x="798" y="707"/>
                    </a:lnTo>
                    <a:lnTo>
                      <a:pt x="844" y="723"/>
                    </a:lnTo>
                    <a:lnTo>
                      <a:pt x="875" y="753"/>
                    </a:lnTo>
                    <a:lnTo>
                      <a:pt x="906" y="769"/>
                    </a:lnTo>
                    <a:lnTo>
                      <a:pt x="921" y="784"/>
                    </a:lnTo>
                    <a:lnTo>
                      <a:pt x="921" y="800"/>
                    </a:lnTo>
                    <a:lnTo>
                      <a:pt x="936" y="800"/>
                    </a:lnTo>
                    <a:lnTo>
                      <a:pt x="936" y="830"/>
                    </a:lnTo>
                    <a:lnTo>
                      <a:pt x="921" y="846"/>
                    </a:lnTo>
                    <a:lnTo>
                      <a:pt x="921" y="861"/>
                    </a:lnTo>
                    <a:lnTo>
                      <a:pt x="890" y="877"/>
                    </a:lnTo>
                    <a:lnTo>
                      <a:pt x="875" y="907"/>
                    </a:lnTo>
                    <a:lnTo>
                      <a:pt x="859" y="953"/>
                    </a:lnTo>
                    <a:lnTo>
                      <a:pt x="829" y="1015"/>
                    </a:lnTo>
                    <a:lnTo>
                      <a:pt x="875" y="1061"/>
                    </a:lnTo>
                    <a:lnTo>
                      <a:pt x="875" y="1077"/>
                    </a:lnTo>
                    <a:lnTo>
                      <a:pt x="859" y="1077"/>
                    </a:lnTo>
                    <a:lnTo>
                      <a:pt x="660" y="1092"/>
                    </a:lnTo>
                    <a:lnTo>
                      <a:pt x="507" y="1107"/>
                    </a:lnTo>
                    <a:lnTo>
                      <a:pt x="491" y="1107"/>
                    </a:lnTo>
                    <a:lnTo>
                      <a:pt x="491" y="1184"/>
                    </a:lnTo>
                    <a:lnTo>
                      <a:pt x="476" y="1184"/>
                    </a:lnTo>
                    <a:lnTo>
                      <a:pt x="445" y="1169"/>
                    </a:lnTo>
                    <a:lnTo>
                      <a:pt x="430" y="1169"/>
                    </a:lnTo>
                    <a:lnTo>
                      <a:pt x="399" y="1138"/>
                    </a:lnTo>
                    <a:lnTo>
                      <a:pt x="384" y="1107"/>
                    </a:lnTo>
                    <a:lnTo>
                      <a:pt x="384" y="1061"/>
                    </a:lnTo>
                    <a:lnTo>
                      <a:pt x="353" y="923"/>
                    </a:lnTo>
                    <a:lnTo>
                      <a:pt x="338" y="846"/>
                    </a:lnTo>
                    <a:lnTo>
                      <a:pt x="307" y="800"/>
                    </a:lnTo>
                    <a:lnTo>
                      <a:pt x="307" y="753"/>
                    </a:lnTo>
                    <a:lnTo>
                      <a:pt x="353" y="753"/>
                    </a:lnTo>
                    <a:lnTo>
                      <a:pt x="384" y="769"/>
                    </a:lnTo>
                    <a:lnTo>
                      <a:pt x="399" y="769"/>
                    </a:lnTo>
                    <a:lnTo>
                      <a:pt x="430" y="784"/>
                    </a:lnTo>
                    <a:lnTo>
                      <a:pt x="599" y="753"/>
                    </a:lnTo>
                    <a:lnTo>
                      <a:pt x="737" y="707"/>
                    </a:lnTo>
                    <a:close/>
                    <a:moveTo>
                      <a:pt x="353" y="184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5"/>
                    </a:lnTo>
                    <a:lnTo>
                      <a:pt x="215" y="261"/>
                    </a:lnTo>
                    <a:lnTo>
                      <a:pt x="200" y="307"/>
                    </a:lnTo>
                    <a:lnTo>
                      <a:pt x="200" y="369"/>
                    </a:lnTo>
                    <a:lnTo>
                      <a:pt x="246" y="353"/>
                    </a:lnTo>
                    <a:lnTo>
                      <a:pt x="307" y="353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4"/>
                    </a:lnTo>
                    <a:lnTo>
                      <a:pt x="368" y="400"/>
                    </a:lnTo>
                    <a:lnTo>
                      <a:pt x="353" y="415"/>
                    </a:lnTo>
                    <a:lnTo>
                      <a:pt x="261" y="415"/>
                    </a:lnTo>
                    <a:lnTo>
                      <a:pt x="200" y="430"/>
                    </a:lnTo>
                    <a:lnTo>
                      <a:pt x="200" y="584"/>
                    </a:lnTo>
                    <a:lnTo>
                      <a:pt x="261" y="569"/>
                    </a:lnTo>
                    <a:lnTo>
                      <a:pt x="307" y="553"/>
                    </a:lnTo>
                    <a:lnTo>
                      <a:pt x="384" y="553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7"/>
                    </a:lnTo>
                    <a:lnTo>
                      <a:pt x="414" y="215"/>
                    </a:lnTo>
                    <a:lnTo>
                      <a:pt x="399" y="200"/>
                    </a:lnTo>
                    <a:lnTo>
                      <a:pt x="399" y="184"/>
                    </a:lnTo>
                    <a:lnTo>
                      <a:pt x="353" y="184"/>
                    </a:lnTo>
                    <a:close/>
                    <a:moveTo>
                      <a:pt x="61" y="123"/>
                    </a:moveTo>
                    <a:lnTo>
                      <a:pt x="77" y="123"/>
                    </a:lnTo>
                    <a:lnTo>
                      <a:pt x="107" y="138"/>
                    </a:lnTo>
                    <a:lnTo>
                      <a:pt x="123" y="153"/>
                    </a:lnTo>
                    <a:lnTo>
                      <a:pt x="154" y="169"/>
                    </a:lnTo>
                    <a:lnTo>
                      <a:pt x="169" y="184"/>
                    </a:lnTo>
                    <a:lnTo>
                      <a:pt x="246" y="169"/>
                    </a:lnTo>
                    <a:lnTo>
                      <a:pt x="338" y="138"/>
                    </a:lnTo>
                    <a:lnTo>
                      <a:pt x="353" y="138"/>
                    </a:lnTo>
                    <a:lnTo>
                      <a:pt x="368" y="123"/>
                    </a:lnTo>
                    <a:lnTo>
                      <a:pt x="430" y="123"/>
                    </a:lnTo>
                    <a:lnTo>
                      <a:pt x="491" y="153"/>
                    </a:lnTo>
                    <a:lnTo>
                      <a:pt x="507" y="184"/>
                    </a:lnTo>
                    <a:lnTo>
                      <a:pt x="522" y="200"/>
                    </a:lnTo>
                    <a:lnTo>
                      <a:pt x="522" y="215"/>
                    </a:lnTo>
                    <a:lnTo>
                      <a:pt x="507" y="230"/>
                    </a:lnTo>
                    <a:lnTo>
                      <a:pt x="476" y="307"/>
                    </a:lnTo>
                    <a:lnTo>
                      <a:pt x="445" y="523"/>
                    </a:lnTo>
                    <a:lnTo>
                      <a:pt x="430" y="615"/>
                    </a:lnTo>
                    <a:lnTo>
                      <a:pt x="384" y="646"/>
                    </a:lnTo>
                    <a:lnTo>
                      <a:pt x="368" y="646"/>
                    </a:lnTo>
                    <a:lnTo>
                      <a:pt x="338" y="615"/>
                    </a:lnTo>
                    <a:lnTo>
                      <a:pt x="292" y="615"/>
                    </a:lnTo>
                    <a:lnTo>
                      <a:pt x="246" y="630"/>
                    </a:lnTo>
                    <a:lnTo>
                      <a:pt x="138" y="630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7" y="1323"/>
                    </a:lnTo>
                    <a:lnTo>
                      <a:pt x="61" y="1338"/>
                    </a:lnTo>
                    <a:lnTo>
                      <a:pt x="31" y="1307"/>
                    </a:lnTo>
                    <a:lnTo>
                      <a:pt x="15" y="1261"/>
                    </a:lnTo>
                    <a:lnTo>
                      <a:pt x="0" y="1230"/>
                    </a:lnTo>
                    <a:lnTo>
                      <a:pt x="15" y="1169"/>
                    </a:lnTo>
                    <a:lnTo>
                      <a:pt x="31" y="1030"/>
                    </a:lnTo>
                    <a:lnTo>
                      <a:pt x="61" y="815"/>
                    </a:lnTo>
                    <a:lnTo>
                      <a:pt x="77" y="553"/>
                    </a:lnTo>
                    <a:lnTo>
                      <a:pt x="107" y="553"/>
                    </a:lnTo>
                    <a:lnTo>
                      <a:pt x="92" y="338"/>
                    </a:lnTo>
                    <a:lnTo>
                      <a:pt x="46" y="169"/>
                    </a:lnTo>
                    <a:lnTo>
                      <a:pt x="31" y="153"/>
                    </a:lnTo>
                    <a:lnTo>
                      <a:pt x="31" y="138"/>
                    </a:lnTo>
                    <a:lnTo>
                      <a:pt x="46" y="138"/>
                    </a:lnTo>
                    <a:lnTo>
                      <a:pt x="61" y="123"/>
                    </a:lnTo>
                    <a:close/>
                    <a:moveTo>
                      <a:pt x="1028" y="92"/>
                    </a:moveTo>
                    <a:lnTo>
                      <a:pt x="982" y="107"/>
                    </a:lnTo>
                    <a:lnTo>
                      <a:pt x="859" y="138"/>
                    </a:lnTo>
                    <a:lnTo>
                      <a:pt x="859" y="261"/>
                    </a:lnTo>
                    <a:lnTo>
                      <a:pt x="890" y="246"/>
                    </a:lnTo>
                    <a:lnTo>
                      <a:pt x="936" y="230"/>
                    </a:lnTo>
                    <a:lnTo>
                      <a:pt x="1013" y="230"/>
                    </a:lnTo>
                    <a:lnTo>
                      <a:pt x="1028" y="246"/>
                    </a:lnTo>
                    <a:lnTo>
                      <a:pt x="1059" y="246"/>
                    </a:lnTo>
                    <a:lnTo>
                      <a:pt x="1059" y="277"/>
                    </a:lnTo>
                    <a:lnTo>
                      <a:pt x="1044" y="277"/>
                    </a:lnTo>
                    <a:lnTo>
                      <a:pt x="1013" y="292"/>
                    </a:lnTo>
                    <a:lnTo>
                      <a:pt x="967" y="292"/>
                    </a:lnTo>
                    <a:lnTo>
                      <a:pt x="921" y="307"/>
                    </a:lnTo>
                    <a:lnTo>
                      <a:pt x="859" y="307"/>
                    </a:lnTo>
                    <a:lnTo>
                      <a:pt x="859" y="415"/>
                    </a:lnTo>
                    <a:lnTo>
                      <a:pt x="875" y="461"/>
                    </a:lnTo>
                    <a:lnTo>
                      <a:pt x="875" y="477"/>
                    </a:lnTo>
                    <a:lnTo>
                      <a:pt x="1028" y="446"/>
                    </a:lnTo>
                    <a:lnTo>
                      <a:pt x="1074" y="446"/>
                    </a:lnTo>
                    <a:lnTo>
                      <a:pt x="1120" y="461"/>
                    </a:lnTo>
                    <a:lnTo>
                      <a:pt x="1151" y="477"/>
                    </a:lnTo>
                    <a:lnTo>
                      <a:pt x="1136" y="461"/>
                    </a:lnTo>
                    <a:lnTo>
                      <a:pt x="1136" y="184"/>
                    </a:lnTo>
                    <a:lnTo>
                      <a:pt x="1120" y="138"/>
                    </a:lnTo>
                    <a:lnTo>
                      <a:pt x="1120" y="123"/>
                    </a:lnTo>
                    <a:lnTo>
                      <a:pt x="1105" y="92"/>
                    </a:lnTo>
                    <a:lnTo>
                      <a:pt x="1028" y="92"/>
                    </a:lnTo>
                    <a:close/>
                    <a:moveTo>
                      <a:pt x="1105" y="0"/>
                    </a:moveTo>
                    <a:lnTo>
                      <a:pt x="1136" y="0"/>
                    </a:lnTo>
                    <a:lnTo>
                      <a:pt x="1197" y="30"/>
                    </a:lnTo>
                    <a:lnTo>
                      <a:pt x="1258" y="92"/>
                    </a:lnTo>
                    <a:lnTo>
                      <a:pt x="1258" y="107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8" y="200"/>
                    </a:lnTo>
                    <a:lnTo>
                      <a:pt x="1228" y="584"/>
                    </a:lnTo>
                    <a:lnTo>
                      <a:pt x="1243" y="877"/>
                    </a:lnTo>
                    <a:lnTo>
                      <a:pt x="1243" y="1107"/>
                    </a:lnTo>
                    <a:lnTo>
                      <a:pt x="1258" y="1261"/>
                    </a:lnTo>
                    <a:lnTo>
                      <a:pt x="1258" y="1384"/>
                    </a:lnTo>
                    <a:lnTo>
                      <a:pt x="1243" y="1430"/>
                    </a:lnTo>
                    <a:lnTo>
                      <a:pt x="1212" y="1461"/>
                    </a:lnTo>
                    <a:lnTo>
                      <a:pt x="1182" y="1523"/>
                    </a:lnTo>
                    <a:lnTo>
                      <a:pt x="1151" y="1523"/>
                    </a:lnTo>
                    <a:lnTo>
                      <a:pt x="1044" y="1415"/>
                    </a:lnTo>
                    <a:lnTo>
                      <a:pt x="1013" y="1369"/>
                    </a:lnTo>
                    <a:lnTo>
                      <a:pt x="952" y="1307"/>
                    </a:lnTo>
                    <a:lnTo>
                      <a:pt x="998" y="1307"/>
                    </a:lnTo>
                    <a:lnTo>
                      <a:pt x="1028" y="1323"/>
                    </a:lnTo>
                    <a:lnTo>
                      <a:pt x="1120" y="1323"/>
                    </a:lnTo>
                    <a:lnTo>
                      <a:pt x="1136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5" y="507"/>
                    </a:lnTo>
                    <a:lnTo>
                      <a:pt x="875" y="523"/>
                    </a:lnTo>
                    <a:lnTo>
                      <a:pt x="859" y="538"/>
                    </a:lnTo>
                    <a:lnTo>
                      <a:pt x="829" y="538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3" y="446"/>
                    </a:lnTo>
                    <a:lnTo>
                      <a:pt x="783" y="400"/>
                    </a:lnTo>
                    <a:lnTo>
                      <a:pt x="767" y="430"/>
                    </a:lnTo>
                    <a:lnTo>
                      <a:pt x="767" y="338"/>
                    </a:lnTo>
                    <a:lnTo>
                      <a:pt x="752" y="184"/>
                    </a:lnTo>
                    <a:lnTo>
                      <a:pt x="737" y="92"/>
                    </a:lnTo>
                    <a:lnTo>
                      <a:pt x="721" y="46"/>
                    </a:lnTo>
                    <a:lnTo>
                      <a:pt x="721" y="30"/>
                    </a:lnTo>
                    <a:lnTo>
                      <a:pt x="767" y="30"/>
                    </a:lnTo>
                    <a:lnTo>
                      <a:pt x="783" y="46"/>
                    </a:lnTo>
                    <a:lnTo>
                      <a:pt x="813" y="61"/>
                    </a:lnTo>
                    <a:lnTo>
                      <a:pt x="829" y="77"/>
                    </a:lnTo>
                    <a:lnTo>
                      <a:pt x="936" y="61"/>
                    </a:lnTo>
                    <a:lnTo>
                      <a:pt x="1013" y="30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3" name="Freeform 149"/>
              <p:cNvSpPr>
                <a:spLocks noEditPoints="1"/>
              </p:cNvSpPr>
              <p:nvPr/>
            </p:nvSpPr>
            <p:spPr bwMode="auto">
              <a:xfrm>
                <a:off x="14474" y="27821"/>
                <a:ext cx="1443" cy="1416"/>
              </a:xfrm>
              <a:custGeom>
                <a:avLst/>
                <a:gdLst/>
                <a:ahLst/>
                <a:cxnLst>
                  <a:cxn ang="0">
                    <a:pos x="1351" y="1000"/>
                  </a:cxn>
                  <a:cxn ang="0">
                    <a:pos x="1335" y="1170"/>
                  </a:cxn>
                  <a:cxn ang="0">
                    <a:pos x="1213" y="970"/>
                  </a:cxn>
                  <a:cxn ang="0">
                    <a:pos x="1075" y="939"/>
                  </a:cxn>
                  <a:cxn ang="0">
                    <a:pos x="906" y="1123"/>
                  </a:cxn>
                  <a:cxn ang="0">
                    <a:pos x="921" y="1047"/>
                  </a:cxn>
                  <a:cxn ang="0">
                    <a:pos x="998" y="923"/>
                  </a:cxn>
                  <a:cxn ang="0">
                    <a:pos x="798" y="616"/>
                  </a:cxn>
                  <a:cxn ang="0">
                    <a:pos x="614" y="754"/>
                  </a:cxn>
                  <a:cxn ang="0">
                    <a:pos x="768" y="800"/>
                  </a:cxn>
                  <a:cxn ang="0">
                    <a:pos x="676" y="862"/>
                  </a:cxn>
                  <a:cxn ang="0">
                    <a:pos x="660" y="1108"/>
                  </a:cxn>
                  <a:cxn ang="0">
                    <a:pos x="1366" y="1277"/>
                  </a:cxn>
                  <a:cxn ang="0">
                    <a:pos x="1382" y="1339"/>
                  </a:cxn>
                  <a:cxn ang="0">
                    <a:pos x="1029" y="1400"/>
                  </a:cxn>
                  <a:cxn ang="0">
                    <a:pos x="77" y="1216"/>
                  </a:cxn>
                  <a:cxn ang="0">
                    <a:pos x="215" y="954"/>
                  </a:cxn>
                  <a:cxn ang="0">
                    <a:pos x="353" y="831"/>
                  </a:cxn>
                  <a:cxn ang="0">
                    <a:pos x="369" y="923"/>
                  </a:cxn>
                  <a:cxn ang="0">
                    <a:pos x="445" y="693"/>
                  </a:cxn>
                  <a:cxn ang="0">
                    <a:pos x="77" y="723"/>
                  </a:cxn>
                  <a:cxn ang="0">
                    <a:pos x="568" y="600"/>
                  </a:cxn>
                  <a:cxn ang="0">
                    <a:pos x="1121" y="370"/>
                  </a:cxn>
                  <a:cxn ang="0">
                    <a:pos x="982" y="416"/>
                  </a:cxn>
                  <a:cxn ang="0">
                    <a:pos x="1182" y="493"/>
                  </a:cxn>
                  <a:cxn ang="0">
                    <a:pos x="998" y="554"/>
                  </a:cxn>
                  <a:cxn ang="0">
                    <a:pos x="1213" y="647"/>
                  </a:cxn>
                  <a:cxn ang="0">
                    <a:pos x="998" y="693"/>
                  </a:cxn>
                  <a:cxn ang="0">
                    <a:pos x="1259" y="754"/>
                  </a:cxn>
                  <a:cxn ang="0">
                    <a:pos x="1197" y="354"/>
                  </a:cxn>
                  <a:cxn ang="0">
                    <a:pos x="1382" y="108"/>
                  </a:cxn>
                  <a:cxn ang="0">
                    <a:pos x="1151" y="231"/>
                  </a:cxn>
                  <a:cxn ang="0">
                    <a:pos x="1197" y="293"/>
                  </a:cxn>
                  <a:cxn ang="0">
                    <a:pos x="1335" y="308"/>
                  </a:cxn>
                  <a:cxn ang="0">
                    <a:pos x="1366" y="385"/>
                  </a:cxn>
                  <a:cxn ang="0">
                    <a:pos x="1289" y="893"/>
                  </a:cxn>
                  <a:cxn ang="0">
                    <a:pos x="967" y="893"/>
                  </a:cxn>
                  <a:cxn ang="0">
                    <a:pos x="890" y="754"/>
                  </a:cxn>
                  <a:cxn ang="0">
                    <a:pos x="875" y="385"/>
                  </a:cxn>
                  <a:cxn ang="0">
                    <a:pos x="982" y="354"/>
                  </a:cxn>
                  <a:cxn ang="0">
                    <a:pos x="1059" y="200"/>
                  </a:cxn>
                  <a:cxn ang="0">
                    <a:pos x="875" y="139"/>
                  </a:cxn>
                  <a:cxn ang="0">
                    <a:pos x="1274" y="47"/>
                  </a:cxn>
                  <a:cxn ang="0">
                    <a:pos x="752" y="31"/>
                  </a:cxn>
                  <a:cxn ang="0">
                    <a:pos x="752" y="216"/>
                  </a:cxn>
                  <a:cxn ang="0">
                    <a:pos x="630" y="431"/>
                  </a:cxn>
                  <a:cxn ang="0">
                    <a:pos x="676" y="77"/>
                  </a:cxn>
                  <a:cxn ang="0">
                    <a:pos x="399" y="216"/>
                  </a:cxn>
                  <a:cxn ang="0">
                    <a:pos x="599" y="231"/>
                  </a:cxn>
                  <a:cxn ang="0">
                    <a:pos x="522" y="308"/>
                  </a:cxn>
                  <a:cxn ang="0">
                    <a:pos x="415" y="462"/>
                  </a:cxn>
                  <a:cxn ang="0">
                    <a:pos x="461" y="462"/>
                  </a:cxn>
                  <a:cxn ang="0">
                    <a:pos x="384" y="554"/>
                  </a:cxn>
                  <a:cxn ang="0">
                    <a:pos x="277" y="170"/>
                  </a:cxn>
                  <a:cxn ang="0">
                    <a:pos x="338" y="77"/>
                  </a:cxn>
                  <a:cxn ang="0">
                    <a:pos x="583" y="16"/>
                  </a:cxn>
                </a:cxnLst>
                <a:rect l="0" t="0" r="r" b="b"/>
                <a:pathLst>
                  <a:path w="1443" h="1416">
                    <a:moveTo>
                      <a:pt x="1197" y="923"/>
                    </a:moveTo>
                    <a:lnTo>
                      <a:pt x="1213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2" y="1047"/>
                    </a:lnTo>
                    <a:lnTo>
                      <a:pt x="1382" y="1154"/>
                    </a:lnTo>
                    <a:lnTo>
                      <a:pt x="1366" y="1170"/>
                    </a:lnTo>
                    <a:lnTo>
                      <a:pt x="1335" y="1170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2"/>
                    </a:lnTo>
                    <a:lnTo>
                      <a:pt x="1228" y="1000"/>
                    </a:lnTo>
                    <a:lnTo>
                      <a:pt x="1213" y="970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98" y="923"/>
                    </a:moveTo>
                    <a:lnTo>
                      <a:pt x="1044" y="923"/>
                    </a:lnTo>
                    <a:lnTo>
                      <a:pt x="1075" y="939"/>
                    </a:lnTo>
                    <a:lnTo>
                      <a:pt x="1105" y="970"/>
                    </a:lnTo>
                    <a:lnTo>
                      <a:pt x="1105" y="985"/>
                    </a:lnTo>
                    <a:lnTo>
                      <a:pt x="1090" y="1000"/>
                    </a:lnTo>
                    <a:lnTo>
                      <a:pt x="967" y="1093"/>
                    </a:lnTo>
                    <a:lnTo>
                      <a:pt x="906" y="1123"/>
                    </a:lnTo>
                    <a:lnTo>
                      <a:pt x="860" y="1154"/>
                    </a:lnTo>
                    <a:lnTo>
                      <a:pt x="814" y="1154"/>
                    </a:lnTo>
                    <a:lnTo>
                      <a:pt x="829" y="1139"/>
                    </a:lnTo>
                    <a:lnTo>
                      <a:pt x="890" y="1093"/>
                    </a:lnTo>
                    <a:lnTo>
                      <a:pt x="921" y="1047"/>
                    </a:lnTo>
                    <a:lnTo>
                      <a:pt x="952" y="1016"/>
                    </a:lnTo>
                    <a:lnTo>
                      <a:pt x="967" y="985"/>
                    </a:lnTo>
                    <a:lnTo>
                      <a:pt x="982" y="970"/>
                    </a:lnTo>
                    <a:lnTo>
                      <a:pt x="998" y="939"/>
                    </a:lnTo>
                    <a:lnTo>
                      <a:pt x="998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4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6" y="631"/>
                    </a:lnTo>
                    <a:lnTo>
                      <a:pt x="553" y="662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7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8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8" y="847"/>
                    </a:lnTo>
                    <a:lnTo>
                      <a:pt x="737" y="847"/>
                    </a:lnTo>
                    <a:lnTo>
                      <a:pt x="676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8" y="1170"/>
                    </a:lnTo>
                    <a:lnTo>
                      <a:pt x="890" y="1216"/>
                    </a:lnTo>
                    <a:lnTo>
                      <a:pt x="1029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8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2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9" y="1400"/>
                    </a:lnTo>
                    <a:lnTo>
                      <a:pt x="630" y="1185"/>
                    </a:lnTo>
                    <a:lnTo>
                      <a:pt x="323" y="970"/>
                    </a:lnTo>
                    <a:lnTo>
                      <a:pt x="231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7"/>
                    </a:lnTo>
                    <a:lnTo>
                      <a:pt x="0" y="1247"/>
                    </a:lnTo>
                    <a:lnTo>
                      <a:pt x="92" y="1154"/>
                    </a:lnTo>
                    <a:lnTo>
                      <a:pt x="154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3" y="816"/>
                    </a:lnTo>
                    <a:lnTo>
                      <a:pt x="353" y="831"/>
                    </a:lnTo>
                    <a:lnTo>
                      <a:pt x="369" y="847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9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7" y="708"/>
                    </a:lnTo>
                    <a:lnTo>
                      <a:pt x="507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5" y="631"/>
                    </a:lnTo>
                    <a:lnTo>
                      <a:pt x="568" y="600"/>
                    </a:lnTo>
                    <a:lnTo>
                      <a:pt x="676" y="570"/>
                    </a:lnTo>
                    <a:lnTo>
                      <a:pt x="737" y="554"/>
                    </a:lnTo>
                    <a:close/>
                    <a:moveTo>
                      <a:pt x="1197" y="354"/>
                    </a:moveTo>
                    <a:lnTo>
                      <a:pt x="1167" y="370"/>
                    </a:lnTo>
                    <a:lnTo>
                      <a:pt x="1121" y="370"/>
                    </a:lnTo>
                    <a:lnTo>
                      <a:pt x="1090" y="385"/>
                    </a:lnTo>
                    <a:lnTo>
                      <a:pt x="1044" y="400"/>
                    </a:lnTo>
                    <a:lnTo>
                      <a:pt x="1013" y="400"/>
                    </a:lnTo>
                    <a:lnTo>
                      <a:pt x="998" y="416"/>
                    </a:lnTo>
                    <a:lnTo>
                      <a:pt x="982" y="416"/>
                    </a:lnTo>
                    <a:lnTo>
                      <a:pt x="982" y="523"/>
                    </a:lnTo>
                    <a:lnTo>
                      <a:pt x="1075" y="493"/>
                    </a:lnTo>
                    <a:lnTo>
                      <a:pt x="1105" y="477"/>
                    </a:lnTo>
                    <a:lnTo>
                      <a:pt x="1151" y="477"/>
                    </a:lnTo>
                    <a:lnTo>
                      <a:pt x="1182" y="493"/>
                    </a:lnTo>
                    <a:lnTo>
                      <a:pt x="1197" y="508"/>
                    </a:lnTo>
                    <a:lnTo>
                      <a:pt x="1197" y="523"/>
                    </a:lnTo>
                    <a:lnTo>
                      <a:pt x="1182" y="523"/>
                    </a:lnTo>
                    <a:lnTo>
                      <a:pt x="1013" y="554"/>
                    </a:lnTo>
                    <a:lnTo>
                      <a:pt x="998" y="554"/>
                    </a:lnTo>
                    <a:lnTo>
                      <a:pt x="998" y="662"/>
                    </a:lnTo>
                    <a:lnTo>
                      <a:pt x="1090" y="631"/>
                    </a:lnTo>
                    <a:lnTo>
                      <a:pt x="1121" y="616"/>
                    </a:lnTo>
                    <a:lnTo>
                      <a:pt x="1182" y="616"/>
                    </a:lnTo>
                    <a:lnTo>
                      <a:pt x="1213" y="647"/>
                    </a:lnTo>
                    <a:lnTo>
                      <a:pt x="1213" y="662"/>
                    </a:lnTo>
                    <a:lnTo>
                      <a:pt x="1182" y="677"/>
                    </a:lnTo>
                    <a:lnTo>
                      <a:pt x="1090" y="677"/>
                    </a:lnTo>
                    <a:lnTo>
                      <a:pt x="1013" y="693"/>
                    </a:lnTo>
                    <a:lnTo>
                      <a:pt x="998" y="693"/>
                    </a:lnTo>
                    <a:lnTo>
                      <a:pt x="998" y="800"/>
                    </a:lnTo>
                    <a:lnTo>
                      <a:pt x="1075" y="785"/>
                    </a:lnTo>
                    <a:lnTo>
                      <a:pt x="1136" y="770"/>
                    </a:lnTo>
                    <a:lnTo>
                      <a:pt x="1182" y="754"/>
                    </a:lnTo>
                    <a:lnTo>
                      <a:pt x="1259" y="754"/>
                    </a:lnTo>
                    <a:lnTo>
                      <a:pt x="1274" y="770"/>
                    </a:lnTo>
                    <a:lnTo>
                      <a:pt x="1274" y="493"/>
                    </a:lnTo>
                    <a:lnTo>
                      <a:pt x="1259" y="400"/>
                    </a:lnTo>
                    <a:lnTo>
                      <a:pt x="1243" y="354"/>
                    </a:lnTo>
                    <a:lnTo>
                      <a:pt x="1197" y="354"/>
                    </a:lnTo>
                    <a:close/>
                    <a:moveTo>
                      <a:pt x="1335" y="31"/>
                    </a:moveTo>
                    <a:lnTo>
                      <a:pt x="1351" y="31"/>
                    </a:lnTo>
                    <a:lnTo>
                      <a:pt x="1382" y="47"/>
                    </a:lnTo>
                    <a:lnTo>
                      <a:pt x="1412" y="77"/>
                    </a:lnTo>
                    <a:lnTo>
                      <a:pt x="1382" y="108"/>
                    </a:lnTo>
                    <a:lnTo>
                      <a:pt x="1274" y="139"/>
                    </a:lnTo>
                    <a:lnTo>
                      <a:pt x="1136" y="170"/>
                    </a:lnTo>
                    <a:lnTo>
                      <a:pt x="1167" y="185"/>
                    </a:lnTo>
                    <a:lnTo>
                      <a:pt x="1167" y="200"/>
                    </a:lnTo>
                    <a:lnTo>
                      <a:pt x="1151" y="231"/>
                    </a:lnTo>
                    <a:lnTo>
                      <a:pt x="1136" y="247"/>
                    </a:lnTo>
                    <a:lnTo>
                      <a:pt x="1121" y="277"/>
                    </a:lnTo>
                    <a:lnTo>
                      <a:pt x="1090" y="308"/>
                    </a:lnTo>
                    <a:lnTo>
                      <a:pt x="1075" y="339"/>
                    </a:lnTo>
                    <a:lnTo>
                      <a:pt x="1197" y="293"/>
                    </a:lnTo>
                    <a:lnTo>
                      <a:pt x="1213" y="293"/>
                    </a:lnTo>
                    <a:lnTo>
                      <a:pt x="1228" y="277"/>
                    </a:lnTo>
                    <a:lnTo>
                      <a:pt x="1259" y="277"/>
                    </a:lnTo>
                    <a:lnTo>
                      <a:pt x="1289" y="293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2" y="339"/>
                    </a:lnTo>
                    <a:lnTo>
                      <a:pt x="1382" y="354"/>
                    </a:lnTo>
                    <a:lnTo>
                      <a:pt x="1366" y="370"/>
                    </a:lnTo>
                    <a:lnTo>
                      <a:pt x="1366" y="385"/>
                    </a:lnTo>
                    <a:lnTo>
                      <a:pt x="1351" y="416"/>
                    </a:lnTo>
                    <a:lnTo>
                      <a:pt x="1351" y="893"/>
                    </a:lnTo>
                    <a:lnTo>
                      <a:pt x="1320" y="923"/>
                    </a:lnTo>
                    <a:lnTo>
                      <a:pt x="1305" y="923"/>
                    </a:lnTo>
                    <a:lnTo>
                      <a:pt x="1289" y="893"/>
                    </a:lnTo>
                    <a:lnTo>
                      <a:pt x="1259" y="862"/>
                    </a:lnTo>
                    <a:lnTo>
                      <a:pt x="1243" y="831"/>
                    </a:lnTo>
                    <a:lnTo>
                      <a:pt x="1121" y="847"/>
                    </a:lnTo>
                    <a:lnTo>
                      <a:pt x="967" y="862"/>
                    </a:lnTo>
                    <a:lnTo>
                      <a:pt x="967" y="893"/>
                    </a:lnTo>
                    <a:lnTo>
                      <a:pt x="952" y="908"/>
                    </a:lnTo>
                    <a:lnTo>
                      <a:pt x="921" y="908"/>
                    </a:lnTo>
                    <a:lnTo>
                      <a:pt x="906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6" y="723"/>
                    </a:lnTo>
                    <a:lnTo>
                      <a:pt x="906" y="462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70"/>
                    </a:lnTo>
                    <a:lnTo>
                      <a:pt x="952" y="370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39"/>
                    </a:lnTo>
                    <a:lnTo>
                      <a:pt x="1029" y="308"/>
                    </a:lnTo>
                    <a:lnTo>
                      <a:pt x="1044" y="247"/>
                    </a:lnTo>
                    <a:lnTo>
                      <a:pt x="1059" y="200"/>
                    </a:lnTo>
                    <a:lnTo>
                      <a:pt x="1059" y="170"/>
                    </a:lnTo>
                    <a:lnTo>
                      <a:pt x="1044" y="185"/>
                    </a:lnTo>
                    <a:lnTo>
                      <a:pt x="936" y="185"/>
                    </a:lnTo>
                    <a:lnTo>
                      <a:pt x="906" y="170"/>
                    </a:lnTo>
                    <a:lnTo>
                      <a:pt x="875" y="139"/>
                    </a:lnTo>
                    <a:lnTo>
                      <a:pt x="890" y="123"/>
                    </a:lnTo>
                    <a:lnTo>
                      <a:pt x="906" y="123"/>
                    </a:lnTo>
                    <a:lnTo>
                      <a:pt x="1090" y="93"/>
                    </a:lnTo>
                    <a:lnTo>
                      <a:pt x="1197" y="62"/>
                    </a:lnTo>
                    <a:lnTo>
                      <a:pt x="1274" y="47"/>
                    </a:lnTo>
                    <a:lnTo>
                      <a:pt x="1335" y="31"/>
                    </a:lnTo>
                    <a:close/>
                    <a:moveTo>
                      <a:pt x="630" y="0"/>
                    </a:moveTo>
                    <a:lnTo>
                      <a:pt x="706" y="0"/>
                    </a:lnTo>
                    <a:lnTo>
                      <a:pt x="737" y="16"/>
                    </a:lnTo>
                    <a:lnTo>
                      <a:pt x="752" y="31"/>
                    </a:lnTo>
                    <a:lnTo>
                      <a:pt x="783" y="47"/>
                    </a:lnTo>
                    <a:lnTo>
                      <a:pt x="798" y="62"/>
                    </a:lnTo>
                    <a:lnTo>
                      <a:pt x="814" y="93"/>
                    </a:lnTo>
                    <a:lnTo>
                      <a:pt x="798" y="108"/>
                    </a:lnTo>
                    <a:lnTo>
                      <a:pt x="752" y="216"/>
                    </a:lnTo>
                    <a:lnTo>
                      <a:pt x="691" y="493"/>
                    </a:lnTo>
                    <a:lnTo>
                      <a:pt x="660" y="523"/>
                    </a:lnTo>
                    <a:lnTo>
                      <a:pt x="583" y="447"/>
                    </a:lnTo>
                    <a:lnTo>
                      <a:pt x="614" y="447"/>
                    </a:lnTo>
                    <a:lnTo>
                      <a:pt x="630" y="431"/>
                    </a:lnTo>
                    <a:lnTo>
                      <a:pt x="645" y="370"/>
                    </a:lnTo>
                    <a:lnTo>
                      <a:pt x="676" y="277"/>
                    </a:lnTo>
                    <a:lnTo>
                      <a:pt x="691" y="170"/>
                    </a:lnTo>
                    <a:lnTo>
                      <a:pt x="691" y="123"/>
                    </a:lnTo>
                    <a:lnTo>
                      <a:pt x="676" y="77"/>
                    </a:lnTo>
                    <a:lnTo>
                      <a:pt x="614" y="77"/>
                    </a:lnTo>
                    <a:lnTo>
                      <a:pt x="522" y="93"/>
                    </a:lnTo>
                    <a:lnTo>
                      <a:pt x="384" y="139"/>
                    </a:lnTo>
                    <a:lnTo>
                      <a:pt x="384" y="170"/>
                    </a:lnTo>
                    <a:lnTo>
                      <a:pt x="399" y="216"/>
                    </a:lnTo>
                    <a:lnTo>
                      <a:pt x="399" y="277"/>
                    </a:lnTo>
                    <a:lnTo>
                      <a:pt x="461" y="262"/>
                    </a:lnTo>
                    <a:lnTo>
                      <a:pt x="507" y="247"/>
                    </a:lnTo>
                    <a:lnTo>
                      <a:pt x="537" y="231"/>
                    </a:lnTo>
                    <a:lnTo>
                      <a:pt x="599" y="231"/>
                    </a:lnTo>
                    <a:lnTo>
                      <a:pt x="614" y="247"/>
                    </a:lnTo>
                    <a:lnTo>
                      <a:pt x="614" y="277"/>
                    </a:lnTo>
                    <a:lnTo>
                      <a:pt x="599" y="293"/>
                    </a:lnTo>
                    <a:lnTo>
                      <a:pt x="568" y="293"/>
                    </a:lnTo>
                    <a:lnTo>
                      <a:pt x="522" y="308"/>
                    </a:lnTo>
                    <a:lnTo>
                      <a:pt x="445" y="308"/>
                    </a:lnTo>
                    <a:lnTo>
                      <a:pt x="415" y="323"/>
                    </a:lnTo>
                    <a:lnTo>
                      <a:pt x="399" y="323"/>
                    </a:lnTo>
                    <a:lnTo>
                      <a:pt x="399" y="400"/>
                    </a:lnTo>
                    <a:lnTo>
                      <a:pt x="415" y="462"/>
                    </a:lnTo>
                    <a:lnTo>
                      <a:pt x="537" y="431"/>
                    </a:lnTo>
                    <a:lnTo>
                      <a:pt x="568" y="431"/>
                    </a:lnTo>
                    <a:lnTo>
                      <a:pt x="583" y="447"/>
                    </a:lnTo>
                    <a:lnTo>
                      <a:pt x="507" y="462"/>
                    </a:lnTo>
                    <a:lnTo>
                      <a:pt x="461" y="462"/>
                    </a:lnTo>
                    <a:lnTo>
                      <a:pt x="415" y="477"/>
                    </a:lnTo>
                    <a:lnTo>
                      <a:pt x="399" y="477"/>
                    </a:lnTo>
                    <a:lnTo>
                      <a:pt x="415" y="493"/>
                    </a:lnTo>
                    <a:lnTo>
                      <a:pt x="415" y="523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3" y="462"/>
                    </a:lnTo>
                    <a:lnTo>
                      <a:pt x="323" y="431"/>
                    </a:lnTo>
                    <a:lnTo>
                      <a:pt x="292" y="262"/>
                    </a:lnTo>
                    <a:lnTo>
                      <a:pt x="277" y="170"/>
                    </a:lnTo>
                    <a:lnTo>
                      <a:pt x="246" y="108"/>
                    </a:lnTo>
                    <a:lnTo>
                      <a:pt x="246" y="62"/>
                    </a:lnTo>
                    <a:lnTo>
                      <a:pt x="307" y="62"/>
                    </a:lnTo>
                    <a:lnTo>
                      <a:pt x="323" y="77"/>
                    </a:lnTo>
                    <a:lnTo>
                      <a:pt x="338" y="77"/>
                    </a:lnTo>
                    <a:lnTo>
                      <a:pt x="430" y="62"/>
                    </a:lnTo>
                    <a:lnTo>
                      <a:pt x="491" y="47"/>
                    </a:lnTo>
                    <a:lnTo>
                      <a:pt x="537" y="31"/>
                    </a:lnTo>
                    <a:lnTo>
                      <a:pt x="568" y="16"/>
                    </a:lnTo>
                    <a:lnTo>
                      <a:pt x="583" y="1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4" name="Freeform 150"/>
              <p:cNvSpPr>
                <a:spLocks noEditPoints="1"/>
              </p:cNvSpPr>
              <p:nvPr/>
            </p:nvSpPr>
            <p:spPr bwMode="auto">
              <a:xfrm>
                <a:off x="16377" y="27775"/>
                <a:ext cx="1335" cy="1508"/>
              </a:xfrm>
              <a:custGeom>
                <a:avLst/>
                <a:gdLst/>
                <a:ahLst/>
                <a:cxnLst>
                  <a:cxn ang="0">
                    <a:pos x="691" y="816"/>
                  </a:cxn>
                  <a:cxn ang="0">
                    <a:pos x="829" y="877"/>
                  </a:cxn>
                  <a:cxn ang="0">
                    <a:pos x="844" y="1046"/>
                  </a:cxn>
                  <a:cxn ang="0">
                    <a:pos x="722" y="954"/>
                  </a:cxn>
                  <a:cxn ang="0">
                    <a:pos x="645" y="862"/>
                  </a:cxn>
                  <a:cxn ang="0">
                    <a:pos x="630" y="800"/>
                  </a:cxn>
                  <a:cxn ang="0">
                    <a:pos x="200" y="585"/>
                  </a:cxn>
                  <a:cxn ang="0">
                    <a:pos x="123" y="616"/>
                  </a:cxn>
                  <a:cxn ang="0">
                    <a:pos x="246" y="785"/>
                  </a:cxn>
                  <a:cxn ang="0">
                    <a:pos x="338" y="846"/>
                  </a:cxn>
                  <a:cxn ang="0">
                    <a:pos x="200" y="1123"/>
                  </a:cxn>
                  <a:cxn ang="0">
                    <a:pos x="323" y="1108"/>
                  </a:cxn>
                  <a:cxn ang="0">
                    <a:pos x="384" y="1093"/>
                  </a:cxn>
                  <a:cxn ang="0">
                    <a:pos x="399" y="616"/>
                  </a:cxn>
                  <a:cxn ang="0">
                    <a:pos x="338" y="554"/>
                  </a:cxn>
                  <a:cxn ang="0">
                    <a:pos x="338" y="123"/>
                  </a:cxn>
                  <a:cxn ang="0">
                    <a:pos x="415" y="185"/>
                  </a:cxn>
                  <a:cxn ang="0">
                    <a:pos x="323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6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2" y="1200"/>
                  </a:cxn>
                  <a:cxn ang="0">
                    <a:pos x="62" y="1062"/>
                  </a:cxn>
                  <a:cxn ang="0">
                    <a:pos x="62" y="846"/>
                  </a:cxn>
                  <a:cxn ang="0">
                    <a:pos x="16" y="554"/>
                  </a:cxn>
                  <a:cxn ang="0">
                    <a:pos x="16" y="523"/>
                  </a:cxn>
                  <a:cxn ang="0">
                    <a:pos x="215" y="308"/>
                  </a:cxn>
                  <a:cxn ang="0">
                    <a:pos x="246" y="108"/>
                  </a:cxn>
                  <a:cxn ang="0">
                    <a:pos x="936" y="16"/>
                  </a:cxn>
                  <a:cxn ang="0">
                    <a:pos x="1013" y="139"/>
                  </a:cxn>
                  <a:cxn ang="0">
                    <a:pos x="875" y="385"/>
                  </a:cxn>
                  <a:cxn ang="0">
                    <a:pos x="982" y="477"/>
                  </a:cxn>
                  <a:cxn ang="0">
                    <a:pos x="1090" y="446"/>
                  </a:cxn>
                  <a:cxn ang="0">
                    <a:pos x="1243" y="446"/>
                  </a:cxn>
                  <a:cxn ang="0">
                    <a:pos x="1335" y="523"/>
                  </a:cxn>
                  <a:cxn ang="0">
                    <a:pos x="1274" y="616"/>
                  </a:cxn>
                  <a:cxn ang="0">
                    <a:pos x="1213" y="1185"/>
                  </a:cxn>
                  <a:cxn ang="0">
                    <a:pos x="1090" y="1462"/>
                  </a:cxn>
                  <a:cxn ang="0">
                    <a:pos x="967" y="1493"/>
                  </a:cxn>
                  <a:cxn ang="0">
                    <a:pos x="814" y="1293"/>
                  </a:cxn>
                  <a:cxn ang="0">
                    <a:pos x="860" y="1293"/>
                  </a:cxn>
                  <a:cxn ang="0">
                    <a:pos x="967" y="1323"/>
                  </a:cxn>
                  <a:cxn ang="0">
                    <a:pos x="1105" y="1139"/>
                  </a:cxn>
                  <a:cxn ang="0">
                    <a:pos x="1151" y="569"/>
                  </a:cxn>
                  <a:cxn ang="0">
                    <a:pos x="1121" y="508"/>
                  </a:cxn>
                  <a:cxn ang="0">
                    <a:pos x="875" y="539"/>
                  </a:cxn>
                  <a:cxn ang="0">
                    <a:pos x="722" y="585"/>
                  </a:cxn>
                  <a:cxn ang="0">
                    <a:pos x="614" y="693"/>
                  </a:cxn>
                  <a:cxn ang="0">
                    <a:pos x="660" y="569"/>
                  </a:cxn>
                  <a:cxn ang="0">
                    <a:pos x="860" y="185"/>
                  </a:cxn>
                  <a:cxn ang="0">
                    <a:pos x="860" y="31"/>
                  </a:cxn>
                  <a:cxn ang="0">
                    <a:pos x="860" y="0"/>
                  </a:cxn>
                </a:cxnLst>
                <a:rect l="0" t="0" r="r" b="b"/>
                <a:pathLst>
                  <a:path w="1335" h="1508">
                    <a:moveTo>
                      <a:pt x="630" y="800"/>
                    </a:moveTo>
                    <a:lnTo>
                      <a:pt x="676" y="800"/>
                    </a:lnTo>
                    <a:lnTo>
                      <a:pt x="691" y="816"/>
                    </a:lnTo>
                    <a:lnTo>
                      <a:pt x="752" y="846"/>
                    </a:lnTo>
                    <a:lnTo>
                      <a:pt x="798" y="862"/>
                    </a:lnTo>
                    <a:lnTo>
                      <a:pt x="829" y="877"/>
                    </a:lnTo>
                    <a:lnTo>
                      <a:pt x="875" y="923"/>
                    </a:lnTo>
                    <a:lnTo>
                      <a:pt x="875" y="1016"/>
                    </a:lnTo>
                    <a:lnTo>
                      <a:pt x="844" y="1046"/>
                    </a:lnTo>
                    <a:lnTo>
                      <a:pt x="829" y="1031"/>
                    </a:lnTo>
                    <a:lnTo>
                      <a:pt x="798" y="1031"/>
                    </a:lnTo>
                    <a:lnTo>
                      <a:pt x="722" y="954"/>
                    </a:lnTo>
                    <a:lnTo>
                      <a:pt x="691" y="908"/>
                    </a:lnTo>
                    <a:lnTo>
                      <a:pt x="676" y="877"/>
                    </a:lnTo>
                    <a:lnTo>
                      <a:pt x="645" y="862"/>
                    </a:lnTo>
                    <a:lnTo>
                      <a:pt x="645" y="846"/>
                    </a:lnTo>
                    <a:lnTo>
                      <a:pt x="630" y="831"/>
                    </a:lnTo>
                    <a:lnTo>
                      <a:pt x="630" y="800"/>
                    </a:lnTo>
                    <a:close/>
                    <a:moveTo>
                      <a:pt x="338" y="554"/>
                    </a:moveTo>
                    <a:lnTo>
                      <a:pt x="261" y="569"/>
                    </a:lnTo>
                    <a:lnTo>
                      <a:pt x="200" y="585"/>
                    </a:lnTo>
                    <a:lnTo>
                      <a:pt x="154" y="600"/>
                    </a:lnTo>
                    <a:lnTo>
                      <a:pt x="138" y="616"/>
                    </a:lnTo>
                    <a:lnTo>
                      <a:pt x="123" y="616"/>
                    </a:lnTo>
                    <a:lnTo>
                      <a:pt x="123" y="816"/>
                    </a:lnTo>
                    <a:lnTo>
                      <a:pt x="154" y="816"/>
                    </a:lnTo>
                    <a:lnTo>
                      <a:pt x="246" y="785"/>
                    </a:lnTo>
                    <a:lnTo>
                      <a:pt x="307" y="785"/>
                    </a:lnTo>
                    <a:lnTo>
                      <a:pt x="338" y="816"/>
                    </a:lnTo>
                    <a:lnTo>
                      <a:pt x="338" y="846"/>
                    </a:lnTo>
                    <a:lnTo>
                      <a:pt x="138" y="877"/>
                    </a:lnTo>
                    <a:lnTo>
                      <a:pt x="138" y="1139"/>
                    </a:lnTo>
                    <a:lnTo>
                      <a:pt x="200" y="1123"/>
                    </a:lnTo>
                    <a:lnTo>
                      <a:pt x="246" y="1123"/>
                    </a:lnTo>
                    <a:lnTo>
                      <a:pt x="277" y="1108"/>
                    </a:lnTo>
                    <a:lnTo>
                      <a:pt x="323" y="1108"/>
                    </a:lnTo>
                    <a:lnTo>
                      <a:pt x="338" y="1123"/>
                    </a:lnTo>
                    <a:lnTo>
                      <a:pt x="369" y="1123"/>
                    </a:lnTo>
                    <a:lnTo>
                      <a:pt x="384" y="1093"/>
                    </a:lnTo>
                    <a:lnTo>
                      <a:pt x="384" y="1000"/>
                    </a:lnTo>
                    <a:lnTo>
                      <a:pt x="399" y="893"/>
                    </a:lnTo>
                    <a:lnTo>
                      <a:pt x="399" y="616"/>
                    </a:lnTo>
                    <a:lnTo>
                      <a:pt x="369" y="585"/>
                    </a:lnTo>
                    <a:lnTo>
                      <a:pt x="338" y="585"/>
                    </a:lnTo>
                    <a:lnTo>
                      <a:pt x="338" y="554"/>
                    </a:lnTo>
                    <a:close/>
                    <a:moveTo>
                      <a:pt x="246" y="108"/>
                    </a:moveTo>
                    <a:lnTo>
                      <a:pt x="307" y="108"/>
                    </a:lnTo>
                    <a:lnTo>
                      <a:pt x="338" y="123"/>
                    </a:lnTo>
                    <a:lnTo>
                      <a:pt x="384" y="139"/>
                    </a:lnTo>
                    <a:lnTo>
                      <a:pt x="415" y="169"/>
                    </a:lnTo>
                    <a:lnTo>
                      <a:pt x="415" y="185"/>
                    </a:lnTo>
                    <a:lnTo>
                      <a:pt x="399" y="200"/>
                    </a:lnTo>
                    <a:lnTo>
                      <a:pt x="369" y="246"/>
                    </a:lnTo>
                    <a:lnTo>
                      <a:pt x="323" y="308"/>
                    </a:lnTo>
                    <a:lnTo>
                      <a:pt x="246" y="416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3" y="508"/>
                    </a:lnTo>
                    <a:lnTo>
                      <a:pt x="415" y="477"/>
                    </a:lnTo>
                    <a:lnTo>
                      <a:pt x="445" y="477"/>
                    </a:lnTo>
                    <a:lnTo>
                      <a:pt x="507" y="508"/>
                    </a:lnTo>
                    <a:lnTo>
                      <a:pt x="553" y="539"/>
                    </a:lnTo>
                    <a:lnTo>
                      <a:pt x="568" y="554"/>
                    </a:lnTo>
                    <a:lnTo>
                      <a:pt x="553" y="569"/>
                    </a:lnTo>
                    <a:lnTo>
                      <a:pt x="553" y="585"/>
                    </a:lnTo>
                    <a:lnTo>
                      <a:pt x="537" y="616"/>
                    </a:lnTo>
                    <a:lnTo>
                      <a:pt x="507" y="708"/>
                    </a:lnTo>
                    <a:lnTo>
                      <a:pt x="507" y="969"/>
                    </a:lnTo>
                    <a:lnTo>
                      <a:pt x="491" y="1108"/>
                    </a:lnTo>
                    <a:lnTo>
                      <a:pt x="461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30" y="1277"/>
                    </a:lnTo>
                    <a:lnTo>
                      <a:pt x="415" y="1277"/>
                    </a:lnTo>
                    <a:lnTo>
                      <a:pt x="399" y="1262"/>
                    </a:lnTo>
                    <a:lnTo>
                      <a:pt x="338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8" y="1262"/>
                    </a:lnTo>
                    <a:lnTo>
                      <a:pt x="92" y="1262"/>
                    </a:lnTo>
                    <a:lnTo>
                      <a:pt x="77" y="1246"/>
                    </a:lnTo>
                    <a:lnTo>
                      <a:pt x="62" y="1216"/>
                    </a:lnTo>
                    <a:lnTo>
                      <a:pt x="62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2" y="1062"/>
                    </a:lnTo>
                    <a:lnTo>
                      <a:pt x="77" y="985"/>
                    </a:lnTo>
                    <a:lnTo>
                      <a:pt x="77" y="862"/>
                    </a:lnTo>
                    <a:lnTo>
                      <a:pt x="62" y="846"/>
                    </a:lnTo>
                    <a:lnTo>
                      <a:pt x="46" y="708"/>
                    </a:lnTo>
                    <a:lnTo>
                      <a:pt x="31" y="616"/>
                    </a:lnTo>
                    <a:lnTo>
                      <a:pt x="16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6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6" y="200"/>
                    </a:lnTo>
                    <a:lnTo>
                      <a:pt x="246" y="108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36" y="16"/>
                    </a:lnTo>
                    <a:lnTo>
                      <a:pt x="998" y="77"/>
                    </a:lnTo>
                    <a:lnTo>
                      <a:pt x="1013" y="108"/>
                    </a:lnTo>
                    <a:lnTo>
                      <a:pt x="1013" y="139"/>
                    </a:lnTo>
                    <a:lnTo>
                      <a:pt x="967" y="231"/>
                    </a:lnTo>
                    <a:lnTo>
                      <a:pt x="936" y="277"/>
                    </a:lnTo>
                    <a:lnTo>
                      <a:pt x="875" y="385"/>
                    </a:lnTo>
                    <a:lnTo>
                      <a:pt x="783" y="523"/>
                    </a:lnTo>
                    <a:lnTo>
                      <a:pt x="921" y="493"/>
                    </a:lnTo>
                    <a:lnTo>
                      <a:pt x="982" y="477"/>
                    </a:lnTo>
                    <a:lnTo>
                      <a:pt x="1013" y="462"/>
                    </a:lnTo>
                    <a:lnTo>
                      <a:pt x="1029" y="462"/>
                    </a:lnTo>
                    <a:lnTo>
                      <a:pt x="1090" y="446"/>
                    </a:lnTo>
                    <a:lnTo>
                      <a:pt x="1136" y="431"/>
                    </a:lnTo>
                    <a:lnTo>
                      <a:pt x="1197" y="431"/>
                    </a:lnTo>
                    <a:lnTo>
                      <a:pt x="1243" y="446"/>
                    </a:lnTo>
                    <a:lnTo>
                      <a:pt x="1274" y="477"/>
                    </a:lnTo>
                    <a:lnTo>
                      <a:pt x="1305" y="493"/>
                    </a:lnTo>
                    <a:lnTo>
                      <a:pt x="1335" y="523"/>
                    </a:lnTo>
                    <a:lnTo>
                      <a:pt x="1335" y="539"/>
                    </a:lnTo>
                    <a:lnTo>
                      <a:pt x="1289" y="585"/>
                    </a:lnTo>
                    <a:lnTo>
                      <a:pt x="1274" y="616"/>
                    </a:lnTo>
                    <a:lnTo>
                      <a:pt x="1274" y="662"/>
                    </a:lnTo>
                    <a:lnTo>
                      <a:pt x="1243" y="969"/>
                    </a:lnTo>
                    <a:lnTo>
                      <a:pt x="1213" y="1185"/>
                    </a:lnTo>
                    <a:lnTo>
                      <a:pt x="1167" y="1339"/>
                    </a:lnTo>
                    <a:lnTo>
                      <a:pt x="1136" y="1416"/>
                    </a:lnTo>
                    <a:lnTo>
                      <a:pt x="1090" y="1462"/>
                    </a:lnTo>
                    <a:lnTo>
                      <a:pt x="1044" y="1493"/>
                    </a:lnTo>
                    <a:lnTo>
                      <a:pt x="998" y="1508"/>
                    </a:lnTo>
                    <a:lnTo>
                      <a:pt x="967" y="1493"/>
                    </a:lnTo>
                    <a:lnTo>
                      <a:pt x="952" y="1462"/>
                    </a:lnTo>
                    <a:lnTo>
                      <a:pt x="890" y="1369"/>
                    </a:lnTo>
                    <a:lnTo>
                      <a:pt x="814" y="1293"/>
                    </a:lnTo>
                    <a:lnTo>
                      <a:pt x="814" y="1277"/>
                    </a:lnTo>
                    <a:lnTo>
                      <a:pt x="844" y="1277"/>
                    </a:lnTo>
                    <a:lnTo>
                      <a:pt x="860" y="1293"/>
                    </a:lnTo>
                    <a:lnTo>
                      <a:pt x="906" y="1308"/>
                    </a:lnTo>
                    <a:lnTo>
                      <a:pt x="936" y="1308"/>
                    </a:lnTo>
                    <a:lnTo>
                      <a:pt x="967" y="1323"/>
                    </a:lnTo>
                    <a:lnTo>
                      <a:pt x="998" y="1323"/>
                    </a:lnTo>
                    <a:lnTo>
                      <a:pt x="1059" y="1277"/>
                    </a:lnTo>
                    <a:lnTo>
                      <a:pt x="1105" y="1139"/>
                    </a:lnTo>
                    <a:lnTo>
                      <a:pt x="1136" y="954"/>
                    </a:lnTo>
                    <a:lnTo>
                      <a:pt x="1151" y="708"/>
                    </a:lnTo>
                    <a:lnTo>
                      <a:pt x="1151" y="569"/>
                    </a:lnTo>
                    <a:lnTo>
                      <a:pt x="1136" y="539"/>
                    </a:lnTo>
                    <a:lnTo>
                      <a:pt x="1136" y="523"/>
                    </a:lnTo>
                    <a:lnTo>
                      <a:pt x="1121" y="508"/>
                    </a:lnTo>
                    <a:lnTo>
                      <a:pt x="1044" y="508"/>
                    </a:lnTo>
                    <a:lnTo>
                      <a:pt x="967" y="523"/>
                    </a:lnTo>
                    <a:lnTo>
                      <a:pt x="875" y="539"/>
                    </a:lnTo>
                    <a:lnTo>
                      <a:pt x="798" y="539"/>
                    </a:lnTo>
                    <a:lnTo>
                      <a:pt x="768" y="523"/>
                    </a:lnTo>
                    <a:lnTo>
                      <a:pt x="722" y="585"/>
                    </a:lnTo>
                    <a:lnTo>
                      <a:pt x="691" y="631"/>
                    </a:lnTo>
                    <a:lnTo>
                      <a:pt x="645" y="662"/>
                    </a:lnTo>
                    <a:lnTo>
                      <a:pt x="614" y="693"/>
                    </a:lnTo>
                    <a:lnTo>
                      <a:pt x="583" y="693"/>
                    </a:lnTo>
                    <a:lnTo>
                      <a:pt x="599" y="662"/>
                    </a:lnTo>
                    <a:lnTo>
                      <a:pt x="660" y="569"/>
                    </a:lnTo>
                    <a:lnTo>
                      <a:pt x="722" y="462"/>
                    </a:lnTo>
                    <a:lnTo>
                      <a:pt x="798" y="323"/>
                    </a:lnTo>
                    <a:lnTo>
                      <a:pt x="860" y="185"/>
                    </a:lnTo>
                    <a:lnTo>
                      <a:pt x="875" y="77"/>
                    </a:lnTo>
                    <a:lnTo>
                      <a:pt x="875" y="46"/>
                    </a:lnTo>
                    <a:lnTo>
                      <a:pt x="860" y="31"/>
                    </a:lnTo>
                    <a:lnTo>
                      <a:pt x="860" y="0"/>
                    </a:lnTo>
                    <a:close/>
                    <a:moveTo>
                      <a:pt x="829" y="0"/>
                    </a:moveTo>
                    <a:lnTo>
                      <a:pt x="860" y="0"/>
                    </a:lnTo>
                    <a:lnTo>
                      <a:pt x="829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5" name="Freeform 151"/>
              <p:cNvSpPr>
                <a:spLocks noEditPoints="1"/>
              </p:cNvSpPr>
              <p:nvPr/>
            </p:nvSpPr>
            <p:spPr bwMode="auto">
              <a:xfrm>
                <a:off x="17989" y="28068"/>
                <a:ext cx="383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3" y="1123"/>
                  </a:cxn>
                  <a:cxn ang="0">
                    <a:pos x="383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2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76" y="30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3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3" y="1123"/>
                    </a:lnTo>
                    <a:lnTo>
                      <a:pt x="383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2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6" name="Freeform 152"/>
              <p:cNvSpPr>
                <a:spLocks/>
              </p:cNvSpPr>
              <p:nvPr/>
            </p:nvSpPr>
            <p:spPr bwMode="auto">
              <a:xfrm>
                <a:off x="18510" y="28483"/>
                <a:ext cx="906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3" y="92"/>
                  </a:cxn>
                  <a:cxn ang="0">
                    <a:pos x="415" y="31"/>
                  </a:cxn>
                  <a:cxn ang="0">
                    <a:pos x="522" y="0"/>
                  </a:cxn>
                  <a:cxn ang="0">
                    <a:pos x="584" y="0"/>
                  </a:cxn>
                  <a:cxn ang="0">
                    <a:pos x="630" y="15"/>
                  </a:cxn>
                  <a:cxn ang="0">
                    <a:pos x="691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8" y="215"/>
                  </a:cxn>
                  <a:cxn ang="0">
                    <a:pos x="768" y="692"/>
                  </a:cxn>
                  <a:cxn ang="0">
                    <a:pos x="783" y="708"/>
                  </a:cxn>
                  <a:cxn ang="0">
                    <a:pos x="814" y="723"/>
                  </a:cxn>
                  <a:cxn ang="0">
                    <a:pos x="906" y="723"/>
                  </a:cxn>
                  <a:cxn ang="0">
                    <a:pos x="906" y="785"/>
                  </a:cxn>
                  <a:cxn ang="0">
                    <a:pos x="507" y="785"/>
                  </a:cxn>
                  <a:cxn ang="0">
                    <a:pos x="507" y="723"/>
                  </a:cxn>
                  <a:cxn ang="0">
                    <a:pos x="614" y="723"/>
                  </a:cxn>
                  <a:cxn ang="0">
                    <a:pos x="630" y="708"/>
                  </a:cxn>
                  <a:cxn ang="0">
                    <a:pos x="645" y="677"/>
                  </a:cxn>
                  <a:cxn ang="0">
                    <a:pos x="645" y="185"/>
                  </a:cxn>
                  <a:cxn ang="0">
                    <a:pos x="614" y="92"/>
                  </a:cxn>
                  <a:cxn ang="0">
                    <a:pos x="553" y="31"/>
                  </a:cxn>
                  <a:cxn ang="0">
                    <a:pos x="507" y="31"/>
                  </a:cxn>
                  <a:cxn ang="0">
                    <a:pos x="415" y="46"/>
                  </a:cxn>
                  <a:cxn ang="0">
                    <a:pos x="338" y="108"/>
                  </a:cxn>
                  <a:cxn ang="0">
                    <a:pos x="277" y="185"/>
                  </a:cxn>
                  <a:cxn ang="0">
                    <a:pos x="261" y="308"/>
                  </a:cxn>
                  <a:cxn ang="0">
                    <a:pos x="261" y="661"/>
                  </a:cxn>
                  <a:cxn ang="0">
                    <a:pos x="277" y="692"/>
                  </a:cxn>
                  <a:cxn ang="0">
                    <a:pos x="292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8" y="708"/>
                  </a:cxn>
                  <a:cxn ang="0">
                    <a:pos x="123" y="692"/>
                  </a:cxn>
                  <a:cxn ang="0">
                    <a:pos x="139" y="661"/>
                  </a:cxn>
                  <a:cxn ang="0">
                    <a:pos x="139" y="154"/>
                  </a:cxn>
                  <a:cxn ang="0">
                    <a:pos x="154" y="169"/>
                  </a:cxn>
                  <a:cxn ang="0">
                    <a:pos x="154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61" y="0"/>
                  </a:cxn>
                </a:cxnLst>
                <a:rect l="0" t="0" r="r" b="b"/>
                <a:pathLst>
                  <a:path w="906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3" y="92"/>
                    </a:lnTo>
                    <a:lnTo>
                      <a:pt x="415" y="31"/>
                    </a:lnTo>
                    <a:lnTo>
                      <a:pt x="522" y="0"/>
                    </a:lnTo>
                    <a:lnTo>
                      <a:pt x="584" y="0"/>
                    </a:lnTo>
                    <a:lnTo>
                      <a:pt x="630" y="15"/>
                    </a:lnTo>
                    <a:lnTo>
                      <a:pt x="691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8" y="215"/>
                    </a:lnTo>
                    <a:lnTo>
                      <a:pt x="768" y="692"/>
                    </a:lnTo>
                    <a:lnTo>
                      <a:pt x="783" y="708"/>
                    </a:lnTo>
                    <a:lnTo>
                      <a:pt x="814" y="723"/>
                    </a:lnTo>
                    <a:lnTo>
                      <a:pt x="906" y="723"/>
                    </a:lnTo>
                    <a:lnTo>
                      <a:pt x="906" y="785"/>
                    </a:lnTo>
                    <a:lnTo>
                      <a:pt x="507" y="785"/>
                    </a:lnTo>
                    <a:lnTo>
                      <a:pt x="507" y="723"/>
                    </a:lnTo>
                    <a:lnTo>
                      <a:pt x="614" y="723"/>
                    </a:lnTo>
                    <a:lnTo>
                      <a:pt x="630" y="708"/>
                    </a:lnTo>
                    <a:lnTo>
                      <a:pt x="645" y="677"/>
                    </a:lnTo>
                    <a:lnTo>
                      <a:pt x="645" y="185"/>
                    </a:lnTo>
                    <a:lnTo>
                      <a:pt x="614" y="92"/>
                    </a:lnTo>
                    <a:lnTo>
                      <a:pt x="553" y="31"/>
                    </a:lnTo>
                    <a:lnTo>
                      <a:pt x="507" y="31"/>
                    </a:lnTo>
                    <a:lnTo>
                      <a:pt x="415" y="46"/>
                    </a:lnTo>
                    <a:lnTo>
                      <a:pt x="338" y="108"/>
                    </a:lnTo>
                    <a:lnTo>
                      <a:pt x="277" y="185"/>
                    </a:lnTo>
                    <a:lnTo>
                      <a:pt x="261" y="308"/>
                    </a:lnTo>
                    <a:lnTo>
                      <a:pt x="261" y="661"/>
                    </a:lnTo>
                    <a:lnTo>
                      <a:pt x="277" y="692"/>
                    </a:lnTo>
                    <a:lnTo>
                      <a:pt x="292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8" y="708"/>
                    </a:lnTo>
                    <a:lnTo>
                      <a:pt x="123" y="692"/>
                    </a:lnTo>
                    <a:lnTo>
                      <a:pt x="139" y="661"/>
                    </a:lnTo>
                    <a:lnTo>
                      <a:pt x="139" y="154"/>
                    </a:lnTo>
                    <a:lnTo>
                      <a:pt x="154" y="169"/>
                    </a:lnTo>
                    <a:lnTo>
                      <a:pt x="154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7" name="Freeform 153"/>
              <p:cNvSpPr>
                <a:spLocks/>
              </p:cNvSpPr>
              <p:nvPr/>
            </p:nvSpPr>
            <p:spPr bwMode="auto">
              <a:xfrm>
                <a:off x="19569" y="28468"/>
                <a:ext cx="584" cy="830"/>
              </a:xfrm>
              <a:custGeom>
                <a:avLst/>
                <a:gdLst/>
                <a:ahLst/>
                <a:cxnLst>
                  <a:cxn ang="0">
                    <a:pos x="369" y="0"/>
                  </a:cxn>
                  <a:cxn ang="0">
                    <a:pos x="461" y="46"/>
                  </a:cxn>
                  <a:cxn ang="0">
                    <a:pos x="538" y="0"/>
                  </a:cxn>
                  <a:cxn ang="0">
                    <a:pos x="507" y="276"/>
                  </a:cxn>
                  <a:cxn ang="0">
                    <a:pos x="491" y="215"/>
                  </a:cxn>
                  <a:cxn ang="0">
                    <a:pos x="461" y="123"/>
                  </a:cxn>
                  <a:cxn ang="0">
                    <a:pos x="353" y="46"/>
                  </a:cxn>
                  <a:cxn ang="0">
                    <a:pos x="185" y="61"/>
                  </a:cxn>
                  <a:cxn ang="0">
                    <a:pos x="108" y="123"/>
                  </a:cxn>
                  <a:cxn ang="0">
                    <a:pos x="92" y="215"/>
                  </a:cxn>
                  <a:cxn ang="0">
                    <a:pos x="185" y="292"/>
                  </a:cxn>
                  <a:cxn ang="0">
                    <a:pos x="261" y="323"/>
                  </a:cxn>
                  <a:cxn ang="0">
                    <a:pos x="369" y="338"/>
                  </a:cxn>
                  <a:cxn ang="0">
                    <a:pos x="507" y="415"/>
                  </a:cxn>
                  <a:cxn ang="0">
                    <a:pos x="568" y="523"/>
                  </a:cxn>
                  <a:cxn ang="0">
                    <a:pos x="568" y="676"/>
                  </a:cxn>
                  <a:cxn ang="0">
                    <a:pos x="415" y="815"/>
                  </a:cxn>
                  <a:cxn ang="0">
                    <a:pos x="246" y="830"/>
                  </a:cxn>
                  <a:cxn ang="0">
                    <a:pos x="92" y="753"/>
                  </a:cxn>
                  <a:cxn ang="0">
                    <a:pos x="31" y="830"/>
                  </a:cxn>
                  <a:cxn ang="0">
                    <a:pos x="0" y="507"/>
                  </a:cxn>
                  <a:cxn ang="0">
                    <a:pos x="46" y="523"/>
                  </a:cxn>
                  <a:cxn ang="0">
                    <a:pos x="77" y="630"/>
                  </a:cxn>
                  <a:cxn ang="0">
                    <a:pos x="200" y="769"/>
                  </a:cxn>
                  <a:cxn ang="0">
                    <a:pos x="353" y="784"/>
                  </a:cxn>
                  <a:cxn ang="0">
                    <a:pos x="445" y="738"/>
                  </a:cxn>
                  <a:cxn ang="0">
                    <a:pos x="491" y="661"/>
                  </a:cxn>
                  <a:cxn ang="0">
                    <a:pos x="461" y="523"/>
                  </a:cxn>
                  <a:cxn ang="0">
                    <a:pos x="369" y="461"/>
                  </a:cxn>
                  <a:cxn ang="0">
                    <a:pos x="323" y="446"/>
                  </a:cxn>
                  <a:cxn ang="0">
                    <a:pos x="185" y="415"/>
                  </a:cxn>
                  <a:cxn ang="0">
                    <a:pos x="92" y="369"/>
                  </a:cxn>
                  <a:cxn ang="0">
                    <a:pos x="31" y="292"/>
                  </a:cxn>
                  <a:cxn ang="0">
                    <a:pos x="16" y="215"/>
                  </a:cxn>
                  <a:cxn ang="0">
                    <a:pos x="77" y="76"/>
                  </a:cxn>
                  <a:cxn ang="0">
                    <a:pos x="292" y="0"/>
                  </a:cxn>
                </a:cxnLst>
                <a:rect l="0" t="0" r="r" b="b"/>
                <a:pathLst>
                  <a:path w="584" h="830">
                    <a:moveTo>
                      <a:pt x="292" y="0"/>
                    </a:moveTo>
                    <a:lnTo>
                      <a:pt x="369" y="0"/>
                    </a:lnTo>
                    <a:lnTo>
                      <a:pt x="415" y="15"/>
                    </a:lnTo>
                    <a:lnTo>
                      <a:pt x="461" y="46"/>
                    </a:lnTo>
                    <a:lnTo>
                      <a:pt x="507" y="0"/>
                    </a:lnTo>
                    <a:lnTo>
                      <a:pt x="538" y="0"/>
                    </a:lnTo>
                    <a:lnTo>
                      <a:pt x="538" y="276"/>
                    </a:lnTo>
                    <a:lnTo>
                      <a:pt x="507" y="276"/>
                    </a:lnTo>
                    <a:lnTo>
                      <a:pt x="507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1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1" y="46"/>
                    </a:lnTo>
                    <a:lnTo>
                      <a:pt x="185" y="61"/>
                    </a:lnTo>
                    <a:lnTo>
                      <a:pt x="154" y="76"/>
                    </a:lnTo>
                    <a:lnTo>
                      <a:pt x="108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4" y="276"/>
                    </a:lnTo>
                    <a:lnTo>
                      <a:pt x="185" y="292"/>
                    </a:lnTo>
                    <a:lnTo>
                      <a:pt x="231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9" y="338"/>
                    </a:lnTo>
                    <a:lnTo>
                      <a:pt x="415" y="353"/>
                    </a:lnTo>
                    <a:lnTo>
                      <a:pt x="507" y="415"/>
                    </a:lnTo>
                    <a:lnTo>
                      <a:pt x="538" y="430"/>
                    </a:lnTo>
                    <a:lnTo>
                      <a:pt x="568" y="523"/>
                    </a:lnTo>
                    <a:lnTo>
                      <a:pt x="584" y="584"/>
                    </a:lnTo>
                    <a:lnTo>
                      <a:pt x="568" y="676"/>
                    </a:lnTo>
                    <a:lnTo>
                      <a:pt x="507" y="753"/>
                    </a:lnTo>
                    <a:lnTo>
                      <a:pt x="415" y="815"/>
                    </a:lnTo>
                    <a:lnTo>
                      <a:pt x="292" y="830"/>
                    </a:lnTo>
                    <a:lnTo>
                      <a:pt x="246" y="830"/>
                    </a:lnTo>
                    <a:lnTo>
                      <a:pt x="154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200" y="769"/>
                    </a:lnTo>
                    <a:lnTo>
                      <a:pt x="292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1" y="523"/>
                    </a:lnTo>
                    <a:lnTo>
                      <a:pt x="399" y="461"/>
                    </a:lnTo>
                    <a:lnTo>
                      <a:pt x="369" y="461"/>
                    </a:lnTo>
                    <a:lnTo>
                      <a:pt x="338" y="446"/>
                    </a:lnTo>
                    <a:lnTo>
                      <a:pt x="323" y="446"/>
                    </a:lnTo>
                    <a:lnTo>
                      <a:pt x="246" y="430"/>
                    </a:lnTo>
                    <a:lnTo>
                      <a:pt x="185" y="415"/>
                    </a:lnTo>
                    <a:lnTo>
                      <a:pt x="139" y="400"/>
                    </a:lnTo>
                    <a:lnTo>
                      <a:pt x="92" y="369"/>
                    </a:lnTo>
                    <a:lnTo>
                      <a:pt x="62" y="338"/>
                    </a:lnTo>
                    <a:lnTo>
                      <a:pt x="31" y="292"/>
                    </a:lnTo>
                    <a:lnTo>
                      <a:pt x="16" y="261"/>
                    </a:lnTo>
                    <a:lnTo>
                      <a:pt x="16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4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8" name="Freeform 154"/>
              <p:cNvSpPr>
                <a:spLocks/>
              </p:cNvSpPr>
              <p:nvPr/>
            </p:nvSpPr>
            <p:spPr bwMode="auto">
              <a:xfrm>
                <a:off x="20245" y="28160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1"/>
                  </a:cxn>
                  <a:cxn ang="0">
                    <a:pos x="168" y="984"/>
                  </a:cxn>
                  <a:cxn ang="0">
                    <a:pos x="153" y="877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8"/>
                  </a:cxn>
                  <a:cxn ang="0">
                    <a:pos x="184" y="215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1"/>
                    </a:lnTo>
                    <a:lnTo>
                      <a:pt x="168" y="984"/>
                    </a:lnTo>
                    <a:lnTo>
                      <a:pt x="153" y="877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8"/>
                    </a:lnTo>
                    <a:lnTo>
                      <a:pt x="184" y="215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79" name="Freeform 155"/>
              <p:cNvSpPr>
                <a:spLocks noEditPoints="1"/>
              </p:cNvSpPr>
              <p:nvPr/>
            </p:nvSpPr>
            <p:spPr bwMode="auto">
              <a:xfrm>
                <a:off x="20812" y="28437"/>
                <a:ext cx="814" cy="815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4"/>
                  </a:cxn>
                  <a:cxn ang="0">
                    <a:pos x="430" y="769"/>
                  </a:cxn>
                  <a:cxn ang="0">
                    <a:pos x="446" y="754"/>
                  </a:cxn>
                  <a:cxn ang="0">
                    <a:pos x="492" y="692"/>
                  </a:cxn>
                  <a:cxn ang="0">
                    <a:pos x="446" y="754"/>
                  </a:cxn>
                  <a:cxn ang="0">
                    <a:pos x="338" y="0"/>
                  </a:cxn>
                  <a:cxn ang="0">
                    <a:pos x="584" y="92"/>
                  </a:cxn>
                  <a:cxn ang="0">
                    <a:pos x="645" y="246"/>
                  </a:cxn>
                  <a:cxn ang="0">
                    <a:pos x="660" y="738"/>
                  </a:cxn>
                  <a:cxn ang="0">
                    <a:pos x="722" y="754"/>
                  </a:cxn>
                  <a:cxn ang="0">
                    <a:pos x="768" y="692"/>
                  </a:cxn>
                  <a:cxn ang="0">
                    <a:pos x="814" y="554"/>
                  </a:cxn>
                  <a:cxn ang="0">
                    <a:pos x="799" y="738"/>
                  </a:cxn>
                  <a:cxn ang="0">
                    <a:pos x="722" y="800"/>
                  </a:cxn>
                  <a:cxn ang="0">
                    <a:pos x="676" y="815"/>
                  </a:cxn>
                  <a:cxn ang="0">
                    <a:pos x="553" y="738"/>
                  </a:cxn>
                  <a:cxn ang="0">
                    <a:pos x="507" y="661"/>
                  </a:cxn>
                  <a:cxn ang="0">
                    <a:pos x="522" y="384"/>
                  </a:cxn>
                  <a:cxn ang="0">
                    <a:pos x="522" y="384"/>
                  </a:cxn>
                  <a:cxn ang="0">
                    <a:pos x="277" y="461"/>
                  </a:cxn>
                  <a:cxn ang="0">
                    <a:pos x="185" y="584"/>
                  </a:cxn>
                  <a:cxn ang="0">
                    <a:pos x="169" y="692"/>
                  </a:cxn>
                  <a:cxn ang="0">
                    <a:pos x="231" y="769"/>
                  </a:cxn>
                  <a:cxn ang="0">
                    <a:pos x="338" y="800"/>
                  </a:cxn>
                  <a:cxn ang="0">
                    <a:pos x="185" y="800"/>
                  </a:cxn>
                  <a:cxn ang="0">
                    <a:pos x="31" y="723"/>
                  </a:cxn>
                  <a:cxn ang="0">
                    <a:pos x="0" y="584"/>
                  </a:cxn>
                  <a:cxn ang="0">
                    <a:pos x="108" y="446"/>
                  </a:cxn>
                  <a:cxn ang="0">
                    <a:pos x="353" y="354"/>
                  </a:cxn>
                  <a:cxn ang="0">
                    <a:pos x="507" y="215"/>
                  </a:cxn>
                  <a:cxn ang="0">
                    <a:pos x="461" y="107"/>
                  </a:cxn>
                  <a:cxn ang="0">
                    <a:pos x="369" y="46"/>
                  </a:cxn>
                  <a:cxn ang="0">
                    <a:pos x="246" y="61"/>
                  </a:cxn>
                  <a:cxn ang="0">
                    <a:pos x="169" y="92"/>
                  </a:cxn>
                  <a:cxn ang="0">
                    <a:pos x="185" y="123"/>
                  </a:cxn>
                  <a:cxn ang="0">
                    <a:pos x="215" y="169"/>
                  </a:cxn>
                  <a:cxn ang="0">
                    <a:pos x="231" y="231"/>
                  </a:cxn>
                  <a:cxn ang="0">
                    <a:pos x="185" y="277"/>
                  </a:cxn>
                  <a:cxn ang="0">
                    <a:pos x="93" y="261"/>
                  </a:cxn>
                  <a:cxn ang="0">
                    <a:pos x="77" y="200"/>
                  </a:cxn>
                  <a:cxn ang="0">
                    <a:pos x="215" y="31"/>
                  </a:cxn>
                </a:cxnLst>
                <a:rect l="0" t="0" r="r" b="b"/>
                <a:pathLst>
                  <a:path w="814" h="815">
                    <a:moveTo>
                      <a:pt x="399" y="784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4"/>
                    </a:lnTo>
                    <a:close/>
                    <a:moveTo>
                      <a:pt x="446" y="754"/>
                    </a:moveTo>
                    <a:lnTo>
                      <a:pt x="430" y="769"/>
                    </a:lnTo>
                    <a:lnTo>
                      <a:pt x="399" y="784"/>
                    </a:lnTo>
                    <a:lnTo>
                      <a:pt x="446" y="754"/>
                    </a:lnTo>
                    <a:close/>
                    <a:moveTo>
                      <a:pt x="507" y="661"/>
                    </a:moveTo>
                    <a:lnTo>
                      <a:pt x="492" y="692"/>
                    </a:lnTo>
                    <a:lnTo>
                      <a:pt x="461" y="738"/>
                    </a:lnTo>
                    <a:lnTo>
                      <a:pt x="446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1" y="15"/>
                    </a:lnTo>
                    <a:lnTo>
                      <a:pt x="584" y="92"/>
                    </a:lnTo>
                    <a:lnTo>
                      <a:pt x="614" y="154"/>
                    </a:lnTo>
                    <a:lnTo>
                      <a:pt x="645" y="246"/>
                    </a:lnTo>
                    <a:lnTo>
                      <a:pt x="645" y="707"/>
                    </a:lnTo>
                    <a:lnTo>
                      <a:pt x="660" y="738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3"/>
                    </a:lnTo>
                    <a:lnTo>
                      <a:pt x="768" y="692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2"/>
                    </a:lnTo>
                    <a:lnTo>
                      <a:pt x="799" y="738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5"/>
                    </a:lnTo>
                    <a:lnTo>
                      <a:pt x="676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8" y="677"/>
                    </a:lnTo>
                    <a:lnTo>
                      <a:pt x="507" y="661"/>
                    </a:lnTo>
                    <a:lnTo>
                      <a:pt x="522" y="631"/>
                    </a:lnTo>
                    <a:lnTo>
                      <a:pt x="522" y="384"/>
                    </a:lnTo>
                    <a:lnTo>
                      <a:pt x="538" y="384"/>
                    </a:lnTo>
                    <a:lnTo>
                      <a:pt x="522" y="384"/>
                    </a:lnTo>
                    <a:lnTo>
                      <a:pt x="384" y="415"/>
                    </a:lnTo>
                    <a:lnTo>
                      <a:pt x="277" y="461"/>
                    </a:lnTo>
                    <a:lnTo>
                      <a:pt x="215" y="523"/>
                    </a:lnTo>
                    <a:lnTo>
                      <a:pt x="185" y="584"/>
                    </a:lnTo>
                    <a:lnTo>
                      <a:pt x="169" y="646"/>
                    </a:lnTo>
                    <a:lnTo>
                      <a:pt x="169" y="692"/>
                    </a:lnTo>
                    <a:lnTo>
                      <a:pt x="200" y="738"/>
                    </a:lnTo>
                    <a:lnTo>
                      <a:pt x="231" y="769"/>
                    </a:lnTo>
                    <a:lnTo>
                      <a:pt x="277" y="800"/>
                    </a:lnTo>
                    <a:lnTo>
                      <a:pt x="338" y="800"/>
                    </a:lnTo>
                    <a:lnTo>
                      <a:pt x="277" y="815"/>
                    </a:lnTo>
                    <a:lnTo>
                      <a:pt x="185" y="800"/>
                    </a:lnTo>
                    <a:lnTo>
                      <a:pt x="93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4"/>
                    </a:lnTo>
                    <a:lnTo>
                      <a:pt x="62" y="492"/>
                    </a:lnTo>
                    <a:lnTo>
                      <a:pt x="108" y="446"/>
                    </a:lnTo>
                    <a:lnTo>
                      <a:pt x="185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2" y="154"/>
                    </a:lnTo>
                    <a:lnTo>
                      <a:pt x="461" y="107"/>
                    </a:lnTo>
                    <a:lnTo>
                      <a:pt x="430" y="77"/>
                    </a:lnTo>
                    <a:lnTo>
                      <a:pt x="369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9" y="123"/>
                    </a:lnTo>
                    <a:lnTo>
                      <a:pt x="185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1" y="184"/>
                    </a:lnTo>
                    <a:lnTo>
                      <a:pt x="231" y="231"/>
                    </a:lnTo>
                    <a:lnTo>
                      <a:pt x="215" y="261"/>
                    </a:lnTo>
                    <a:lnTo>
                      <a:pt x="185" y="277"/>
                    </a:lnTo>
                    <a:lnTo>
                      <a:pt x="123" y="277"/>
                    </a:lnTo>
                    <a:lnTo>
                      <a:pt x="93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0" name="Freeform 156"/>
              <p:cNvSpPr>
                <a:spLocks/>
              </p:cNvSpPr>
              <p:nvPr/>
            </p:nvSpPr>
            <p:spPr bwMode="auto">
              <a:xfrm>
                <a:off x="21703" y="28483"/>
                <a:ext cx="905" cy="785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260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3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3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108"/>
                  </a:cxn>
                  <a:cxn ang="0">
                    <a:pos x="276" y="185"/>
                  </a:cxn>
                  <a:cxn ang="0">
                    <a:pos x="260" y="308"/>
                  </a:cxn>
                  <a:cxn ang="0">
                    <a:pos x="260" y="661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1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0" y="0"/>
                  </a:cxn>
                </a:cxnLst>
                <a:rect l="0" t="0" r="r" b="b"/>
                <a:pathLst>
                  <a:path w="905" h="785">
                    <a:moveTo>
                      <a:pt x="260" y="0"/>
                    </a:moveTo>
                    <a:lnTo>
                      <a:pt x="260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3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3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108"/>
                    </a:lnTo>
                    <a:lnTo>
                      <a:pt x="276" y="185"/>
                    </a:lnTo>
                    <a:lnTo>
                      <a:pt x="260" y="308"/>
                    </a:lnTo>
                    <a:lnTo>
                      <a:pt x="260" y="661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1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1" name="Freeform 157"/>
              <p:cNvSpPr>
                <a:spLocks/>
              </p:cNvSpPr>
              <p:nvPr/>
            </p:nvSpPr>
            <p:spPr bwMode="auto">
              <a:xfrm>
                <a:off x="22762" y="28452"/>
                <a:ext cx="675" cy="816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491" y="16"/>
                  </a:cxn>
                  <a:cxn ang="0">
                    <a:pos x="567" y="46"/>
                  </a:cxn>
                  <a:cxn ang="0">
                    <a:pos x="629" y="108"/>
                  </a:cxn>
                  <a:cxn ang="0">
                    <a:pos x="659" y="185"/>
                  </a:cxn>
                  <a:cxn ang="0">
                    <a:pos x="659" y="216"/>
                  </a:cxn>
                  <a:cxn ang="0">
                    <a:pos x="644" y="246"/>
                  </a:cxn>
                  <a:cxn ang="0">
                    <a:pos x="613" y="262"/>
                  </a:cxn>
                  <a:cxn ang="0">
                    <a:pos x="552" y="262"/>
                  </a:cxn>
                  <a:cxn ang="0">
                    <a:pos x="521" y="246"/>
                  </a:cxn>
                  <a:cxn ang="0">
                    <a:pos x="506" y="216"/>
                  </a:cxn>
                  <a:cxn ang="0">
                    <a:pos x="506" y="154"/>
                  </a:cxn>
                  <a:cxn ang="0">
                    <a:pos x="521" y="139"/>
                  </a:cxn>
                  <a:cxn ang="0">
                    <a:pos x="521" y="123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2"/>
                  </a:cxn>
                  <a:cxn ang="0">
                    <a:pos x="460" y="46"/>
                  </a:cxn>
                  <a:cxn ang="0">
                    <a:pos x="399" y="46"/>
                  </a:cxn>
                  <a:cxn ang="0">
                    <a:pos x="337" y="62"/>
                  </a:cxn>
                  <a:cxn ang="0">
                    <a:pos x="260" y="92"/>
                  </a:cxn>
                  <a:cxn ang="0">
                    <a:pos x="214" y="154"/>
                  </a:cxn>
                  <a:cxn ang="0">
                    <a:pos x="168" y="262"/>
                  </a:cxn>
                  <a:cxn ang="0">
                    <a:pos x="153" y="416"/>
                  </a:cxn>
                  <a:cxn ang="0">
                    <a:pos x="168" y="400"/>
                  </a:cxn>
                  <a:cxn ang="0">
                    <a:pos x="184" y="554"/>
                  </a:cxn>
                  <a:cxn ang="0">
                    <a:pos x="230" y="662"/>
                  </a:cxn>
                  <a:cxn ang="0">
                    <a:pos x="291" y="723"/>
                  </a:cxn>
                  <a:cxn ang="0">
                    <a:pos x="352" y="754"/>
                  </a:cxn>
                  <a:cxn ang="0">
                    <a:pos x="414" y="769"/>
                  </a:cxn>
                  <a:cxn ang="0">
                    <a:pos x="475" y="769"/>
                  </a:cxn>
                  <a:cxn ang="0">
                    <a:pos x="521" y="754"/>
                  </a:cxn>
                  <a:cxn ang="0">
                    <a:pos x="583" y="692"/>
                  </a:cxn>
                  <a:cxn ang="0">
                    <a:pos x="613" y="646"/>
                  </a:cxn>
                  <a:cxn ang="0">
                    <a:pos x="644" y="585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59" y="616"/>
                  </a:cxn>
                  <a:cxn ang="0">
                    <a:pos x="644" y="677"/>
                  </a:cxn>
                  <a:cxn ang="0">
                    <a:pos x="583" y="739"/>
                  </a:cxn>
                  <a:cxn ang="0">
                    <a:pos x="506" y="800"/>
                  </a:cxn>
                  <a:cxn ang="0">
                    <a:pos x="383" y="816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0" y="569"/>
                  </a:cxn>
                  <a:cxn ang="0">
                    <a:pos x="0" y="416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83" y="0"/>
                  </a:cxn>
                </a:cxnLst>
                <a:rect l="0" t="0" r="r" b="b"/>
                <a:pathLst>
                  <a:path w="675" h="816">
                    <a:moveTo>
                      <a:pt x="383" y="0"/>
                    </a:moveTo>
                    <a:lnTo>
                      <a:pt x="491" y="16"/>
                    </a:lnTo>
                    <a:lnTo>
                      <a:pt x="567" y="46"/>
                    </a:lnTo>
                    <a:lnTo>
                      <a:pt x="629" y="108"/>
                    </a:lnTo>
                    <a:lnTo>
                      <a:pt x="659" y="185"/>
                    </a:lnTo>
                    <a:lnTo>
                      <a:pt x="659" y="216"/>
                    </a:lnTo>
                    <a:lnTo>
                      <a:pt x="644" y="246"/>
                    </a:lnTo>
                    <a:lnTo>
                      <a:pt x="613" y="262"/>
                    </a:lnTo>
                    <a:lnTo>
                      <a:pt x="552" y="262"/>
                    </a:lnTo>
                    <a:lnTo>
                      <a:pt x="521" y="246"/>
                    </a:lnTo>
                    <a:lnTo>
                      <a:pt x="506" y="216"/>
                    </a:lnTo>
                    <a:lnTo>
                      <a:pt x="506" y="154"/>
                    </a:lnTo>
                    <a:lnTo>
                      <a:pt x="521" y="139"/>
                    </a:lnTo>
                    <a:lnTo>
                      <a:pt x="521" y="123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2"/>
                    </a:lnTo>
                    <a:lnTo>
                      <a:pt x="460" y="46"/>
                    </a:lnTo>
                    <a:lnTo>
                      <a:pt x="399" y="46"/>
                    </a:lnTo>
                    <a:lnTo>
                      <a:pt x="337" y="62"/>
                    </a:lnTo>
                    <a:lnTo>
                      <a:pt x="260" y="92"/>
                    </a:lnTo>
                    <a:lnTo>
                      <a:pt x="214" y="154"/>
                    </a:lnTo>
                    <a:lnTo>
                      <a:pt x="168" y="262"/>
                    </a:lnTo>
                    <a:lnTo>
                      <a:pt x="153" y="416"/>
                    </a:lnTo>
                    <a:lnTo>
                      <a:pt x="168" y="400"/>
                    </a:lnTo>
                    <a:lnTo>
                      <a:pt x="184" y="554"/>
                    </a:lnTo>
                    <a:lnTo>
                      <a:pt x="230" y="662"/>
                    </a:lnTo>
                    <a:lnTo>
                      <a:pt x="291" y="723"/>
                    </a:lnTo>
                    <a:lnTo>
                      <a:pt x="352" y="754"/>
                    </a:lnTo>
                    <a:lnTo>
                      <a:pt x="414" y="769"/>
                    </a:lnTo>
                    <a:lnTo>
                      <a:pt x="475" y="769"/>
                    </a:lnTo>
                    <a:lnTo>
                      <a:pt x="521" y="754"/>
                    </a:lnTo>
                    <a:lnTo>
                      <a:pt x="583" y="692"/>
                    </a:lnTo>
                    <a:lnTo>
                      <a:pt x="613" y="646"/>
                    </a:lnTo>
                    <a:lnTo>
                      <a:pt x="644" y="585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59" y="616"/>
                    </a:lnTo>
                    <a:lnTo>
                      <a:pt x="644" y="677"/>
                    </a:lnTo>
                    <a:lnTo>
                      <a:pt x="583" y="739"/>
                    </a:lnTo>
                    <a:lnTo>
                      <a:pt x="506" y="800"/>
                    </a:lnTo>
                    <a:lnTo>
                      <a:pt x="383" y="816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0" y="569"/>
                    </a:lnTo>
                    <a:lnTo>
                      <a:pt x="0" y="416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2" name="Freeform 158"/>
              <p:cNvSpPr>
                <a:spLocks noEditPoints="1"/>
              </p:cNvSpPr>
              <p:nvPr/>
            </p:nvSpPr>
            <p:spPr bwMode="auto">
              <a:xfrm>
                <a:off x="23467" y="28452"/>
                <a:ext cx="691" cy="816"/>
              </a:xfrm>
              <a:custGeom>
                <a:avLst/>
                <a:gdLst/>
                <a:ahLst/>
                <a:cxnLst>
                  <a:cxn ang="0">
                    <a:pos x="323" y="46"/>
                  </a:cxn>
                  <a:cxn ang="0">
                    <a:pos x="277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4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3" y="216"/>
                  </a:cxn>
                  <a:cxn ang="0">
                    <a:pos x="522" y="139"/>
                  </a:cxn>
                  <a:cxn ang="0">
                    <a:pos x="461" y="77"/>
                  </a:cxn>
                  <a:cxn ang="0">
                    <a:pos x="369" y="46"/>
                  </a:cxn>
                  <a:cxn ang="0">
                    <a:pos x="323" y="46"/>
                  </a:cxn>
                  <a:cxn ang="0">
                    <a:pos x="369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6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4" y="385"/>
                  </a:cxn>
                  <a:cxn ang="0">
                    <a:pos x="154" y="523"/>
                  </a:cxn>
                  <a:cxn ang="0">
                    <a:pos x="200" y="662"/>
                  </a:cxn>
                  <a:cxn ang="0">
                    <a:pos x="231" y="708"/>
                  </a:cxn>
                  <a:cxn ang="0">
                    <a:pos x="277" y="754"/>
                  </a:cxn>
                  <a:cxn ang="0">
                    <a:pos x="399" y="785"/>
                  </a:cxn>
                  <a:cxn ang="0">
                    <a:pos x="446" y="785"/>
                  </a:cxn>
                  <a:cxn ang="0">
                    <a:pos x="507" y="769"/>
                  </a:cxn>
                  <a:cxn ang="0">
                    <a:pos x="584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6" y="569"/>
                  </a:cxn>
                  <a:cxn ang="0">
                    <a:pos x="676" y="585"/>
                  </a:cxn>
                  <a:cxn ang="0">
                    <a:pos x="630" y="677"/>
                  </a:cxn>
                  <a:cxn ang="0">
                    <a:pos x="584" y="739"/>
                  </a:cxn>
                  <a:cxn ang="0">
                    <a:pos x="492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2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8" y="123"/>
                  </a:cxn>
                  <a:cxn ang="0">
                    <a:pos x="231" y="31"/>
                  </a:cxn>
                  <a:cxn ang="0">
                    <a:pos x="369" y="0"/>
                  </a:cxn>
                </a:cxnLst>
                <a:rect l="0" t="0" r="r" b="b"/>
                <a:pathLst>
                  <a:path w="691" h="816">
                    <a:moveTo>
                      <a:pt x="323" y="46"/>
                    </a:moveTo>
                    <a:lnTo>
                      <a:pt x="277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4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3" y="216"/>
                    </a:lnTo>
                    <a:lnTo>
                      <a:pt x="522" y="139"/>
                    </a:lnTo>
                    <a:lnTo>
                      <a:pt x="461" y="77"/>
                    </a:lnTo>
                    <a:lnTo>
                      <a:pt x="369" y="46"/>
                    </a:lnTo>
                    <a:lnTo>
                      <a:pt x="323" y="46"/>
                    </a:lnTo>
                    <a:close/>
                    <a:moveTo>
                      <a:pt x="369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6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4" y="385"/>
                    </a:lnTo>
                    <a:lnTo>
                      <a:pt x="154" y="523"/>
                    </a:lnTo>
                    <a:lnTo>
                      <a:pt x="200" y="662"/>
                    </a:lnTo>
                    <a:lnTo>
                      <a:pt x="231" y="708"/>
                    </a:lnTo>
                    <a:lnTo>
                      <a:pt x="277" y="754"/>
                    </a:lnTo>
                    <a:lnTo>
                      <a:pt x="399" y="785"/>
                    </a:lnTo>
                    <a:lnTo>
                      <a:pt x="446" y="785"/>
                    </a:lnTo>
                    <a:lnTo>
                      <a:pt x="507" y="769"/>
                    </a:lnTo>
                    <a:lnTo>
                      <a:pt x="584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6" y="569"/>
                    </a:lnTo>
                    <a:lnTo>
                      <a:pt x="676" y="585"/>
                    </a:lnTo>
                    <a:lnTo>
                      <a:pt x="630" y="677"/>
                    </a:lnTo>
                    <a:lnTo>
                      <a:pt x="584" y="739"/>
                    </a:lnTo>
                    <a:lnTo>
                      <a:pt x="492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2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8" y="123"/>
                    </a:lnTo>
                    <a:lnTo>
                      <a:pt x="231" y="31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3" name="Freeform 159"/>
              <p:cNvSpPr>
                <a:spLocks/>
              </p:cNvSpPr>
              <p:nvPr/>
            </p:nvSpPr>
            <p:spPr bwMode="auto">
              <a:xfrm>
                <a:off x="24910" y="28468"/>
                <a:ext cx="583" cy="830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6"/>
                  </a:cxn>
                  <a:cxn ang="0">
                    <a:pos x="491" y="215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1"/>
                  </a:cxn>
                  <a:cxn ang="0">
                    <a:pos x="107" y="123"/>
                  </a:cxn>
                  <a:cxn ang="0">
                    <a:pos x="92" y="215"/>
                  </a:cxn>
                  <a:cxn ang="0">
                    <a:pos x="184" y="292"/>
                  </a:cxn>
                  <a:cxn ang="0">
                    <a:pos x="261" y="323"/>
                  </a:cxn>
                  <a:cxn ang="0">
                    <a:pos x="368" y="338"/>
                  </a:cxn>
                  <a:cxn ang="0">
                    <a:pos x="506" y="415"/>
                  </a:cxn>
                  <a:cxn ang="0">
                    <a:pos x="568" y="523"/>
                  </a:cxn>
                  <a:cxn ang="0">
                    <a:pos x="568" y="676"/>
                  </a:cxn>
                  <a:cxn ang="0">
                    <a:pos x="414" y="815"/>
                  </a:cxn>
                  <a:cxn ang="0">
                    <a:pos x="246" y="830"/>
                  </a:cxn>
                  <a:cxn ang="0">
                    <a:pos x="92" y="753"/>
                  </a:cxn>
                  <a:cxn ang="0">
                    <a:pos x="31" y="830"/>
                  </a:cxn>
                  <a:cxn ang="0">
                    <a:pos x="0" y="507"/>
                  </a:cxn>
                  <a:cxn ang="0">
                    <a:pos x="46" y="523"/>
                  </a:cxn>
                  <a:cxn ang="0">
                    <a:pos x="77" y="630"/>
                  </a:cxn>
                  <a:cxn ang="0">
                    <a:pos x="200" y="769"/>
                  </a:cxn>
                  <a:cxn ang="0">
                    <a:pos x="353" y="784"/>
                  </a:cxn>
                  <a:cxn ang="0">
                    <a:pos x="445" y="738"/>
                  </a:cxn>
                  <a:cxn ang="0">
                    <a:pos x="491" y="661"/>
                  </a:cxn>
                  <a:cxn ang="0">
                    <a:pos x="460" y="523"/>
                  </a:cxn>
                  <a:cxn ang="0">
                    <a:pos x="368" y="461"/>
                  </a:cxn>
                  <a:cxn ang="0">
                    <a:pos x="322" y="446"/>
                  </a:cxn>
                  <a:cxn ang="0">
                    <a:pos x="184" y="415"/>
                  </a:cxn>
                  <a:cxn ang="0">
                    <a:pos x="92" y="369"/>
                  </a:cxn>
                  <a:cxn ang="0">
                    <a:pos x="31" y="292"/>
                  </a:cxn>
                  <a:cxn ang="0">
                    <a:pos x="15" y="215"/>
                  </a:cxn>
                  <a:cxn ang="0">
                    <a:pos x="77" y="76"/>
                  </a:cxn>
                  <a:cxn ang="0">
                    <a:pos x="292" y="0"/>
                  </a:cxn>
                </a:cxnLst>
                <a:rect l="0" t="0" r="r" b="b"/>
                <a:pathLst>
                  <a:path w="583" h="830">
                    <a:moveTo>
                      <a:pt x="292" y="0"/>
                    </a:moveTo>
                    <a:lnTo>
                      <a:pt x="368" y="0"/>
                    </a:lnTo>
                    <a:lnTo>
                      <a:pt x="414" y="15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6"/>
                    </a:lnTo>
                    <a:lnTo>
                      <a:pt x="506" y="276"/>
                    </a:lnTo>
                    <a:lnTo>
                      <a:pt x="506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0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1"/>
                    </a:lnTo>
                    <a:lnTo>
                      <a:pt x="154" y="76"/>
                    </a:lnTo>
                    <a:lnTo>
                      <a:pt x="107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4" y="276"/>
                    </a:lnTo>
                    <a:lnTo>
                      <a:pt x="184" y="292"/>
                    </a:lnTo>
                    <a:lnTo>
                      <a:pt x="230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8"/>
                    </a:lnTo>
                    <a:lnTo>
                      <a:pt x="414" y="353"/>
                    </a:lnTo>
                    <a:lnTo>
                      <a:pt x="506" y="415"/>
                    </a:lnTo>
                    <a:lnTo>
                      <a:pt x="537" y="430"/>
                    </a:lnTo>
                    <a:lnTo>
                      <a:pt x="568" y="523"/>
                    </a:lnTo>
                    <a:lnTo>
                      <a:pt x="583" y="584"/>
                    </a:lnTo>
                    <a:lnTo>
                      <a:pt x="568" y="676"/>
                    </a:lnTo>
                    <a:lnTo>
                      <a:pt x="506" y="753"/>
                    </a:lnTo>
                    <a:lnTo>
                      <a:pt x="414" y="815"/>
                    </a:lnTo>
                    <a:lnTo>
                      <a:pt x="292" y="830"/>
                    </a:lnTo>
                    <a:lnTo>
                      <a:pt x="246" y="830"/>
                    </a:lnTo>
                    <a:lnTo>
                      <a:pt x="154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200" y="769"/>
                    </a:lnTo>
                    <a:lnTo>
                      <a:pt x="292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0" y="523"/>
                    </a:lnTo>
                    <a:lnTo>
                      <a:pt x="399" y="461"/>
                    </a:lnTo>
                    <a:lnTo>
                      <a:pt x="368" y="461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6" y="430"/>
                    </a:lnTo>
                    <a:lnTo>
                      <a:pt x="184" y="415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8"/>
                    </a:lnTo>
                    <a:lnTo>
                      <a:pt x="31" y="292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4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4" name="Freeform 160"/>
              <p:cNvSpPr>
                <a:spLocks noEditPoints="1"/>
              </p:cNvSpPr>
              <p:nvPr/>
            </p:nvSpPr>
            <p:spPr bwMode="auto">
              <a:xfrm>
                <a:off x="25631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6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2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8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8" y="492"/>
                  </a:cxn>
                  <a:cxn ang="0">
                    <a:pos x="62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6" y="400"/>
                  </a:cxn>
                  <a:cxn ang="0">
                    <a:pos x="154" y="0"/>
                  </a:cxn>
                  <a:cxn ang="0">
                    <a:pos x="185" y="0"/>
                  </a:cxn>
                  <a:cxn ang="0">
                    <a:pos x="231" y="46"/>
                  </a:cxn>
                  <a:cxn ang="0">
                    <a:pos x="246" y="92"/>
                  </a:cxn>
                  <a:cxn ang="0">
                    <a:pos x="231" y="138"/>
                  </a:cxn>
                  <a:cxn ang="0">
                    <a:pos x="215" y="169"/>
                  </a:cxn>
                  <a:cxn ang="0">
                    <a:pos x="185" y="184"/>
                  </a:cxn>
                  <a:cxn ang="0">
                    <a:pos x="154" y="184"/>
                  </a:cxn>
                  <a:cxn ang="0">
                    <a:pos x="92" y="153"/>
                  </a:cxn>
                  <a:cxn ang="0">
                    <a:pos x="62" y="92"/>
                  </a:cxn>
                  <a:cxn ang="0">
                    <a:pos x="62" y="61"/>
                  </a:cxn>
                  <a:cxn ang="0">
                    <a:pos x="108" y="15"/>
                  </a:cxn>
                  <a:cxn ang="0">
                    <a:pos x="154" y="0"/>
                  </a:cxn>
                </a:cxnLst>
                <a:rect l="0" t="0" r="r" b="b"/>
                <a:pathLst>
                  <a:path w="384" h="1184">
                    <a:moveTo>
                      <a:pt x="246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2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8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8" y="492"/>
                    </a:lnTo>
                    <a:lnTo>
                      <a:pt x="62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6" y="400"/>
                    </a:lnTo>
                    <a:close/>
                    <a:moveTo>
                      <a:pt x="154" y="0"/>
                    </a:moveTo>
                    <a:lnTo>
                      <a:pt x="185" y="0"/>
                    </a:lnTo>
                    <a:lnTo>
                      <a:pt x="231" y="46"/>
                    </a:lnTo>
                    <a:lnTo>
                      <a:pt x="246" y="92"/>
                    </a:lnTo>
                    <a:lnTo>
                      <a:pt x="231" y="138"/>
                    </a:lnTo>
                    <a:lnTo>
                      <a:pt x="215" y="169"/>
                    </a:lnTo>
                    <a:lnTo>
                      <a:pt x="185" y="184"/>
                    </a:lnTo>
                    <a:lnTo>
                      <a:pt x="154" y="184"/>
                    </a:lnTo>
                    <a:lnTo>
                      <a:pt x="92" y="153"/>
                    </a:lnTo>
                    <a:lnTo>
                      <a:pt x="62" y="92"/>
                    </a:lnTo>
                    <a:lnTo>
                      <a:pt x="62" y="61"/>
                    </a:lnTo>
                    <a:lnTo>
                      <a:pt x="108" y="1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5" name="Freeform 161"/>
              <p:cNvSpPr>
                <a:spLocks/>
              </p:cNvSpPr>
              <p:nvPr/>
            </p:nvSpPr>
            <p:spPr bwMode="auto">
              <a:xfrm>
                <a:off x="26153" y="28498"/>
                <a:ext cx="660" cy="77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645" y="0"/>
                  </a:cxn>
                  <a:cxn ang="0">
                    <a:pos x="645" y="31"/>
                  </a:cxn>
                  <a:cxn ang="0">
                    <a:pos x="629" y="46"/>
                  </a:cxn>
                  <a:cxn ang="0">
                    <a:pos x="138" y="723"/>
                  </a:cxn>
                  <a:cxn ang="0">
                    <a:pos x="353" y="723"/>
                  </a:cxn>
                  <a:cxn ang="0">
                    <a:pos x="476" y="708"/>
                  </a:cxn>
                  <a:cxn ang="0">
                    <a:pos x="553" y="662"/>
                  </a:cxn>
                  <a:cxn ang="0">
                    <a:pos x="599" y="570"/>
                  </a:cxn>
                  <a:cxn ang="0">
                    <a:pos x="614" y="431"/>
                  </a:cxn>
                  <a:cxn ang="0">
                    <a:pos x="660" y="431"/>
                  </a:cxn>
                  <a:cxn ang="0">
                    <a:pos x="629" y="770"/>
                  </a:cxn>
                  <a:cxn ang="0">
                    <a:pos x="15" y="770"/>
                  </a:cxn>
                  <a:cxn ang="0">
                    <a:pos x="0" y="754"/>
                  </a:cxn>
                  <a:cxn ang="0">
                    <a:pos x="0" y="723"/>
                  </a:cxn>
                  <a:cxn ang="0">
                    <a:pos x="15" y="708"/>
                  </a:cxn>
                  <a:cxn ang="0">
                    <a:pos x="507" y="46"/>
                  </a:cxn>
                  <a:cxn ang="0">
                    <a:pos x="307" y="46"/>
                  </a:cxn>
                  <a:cxn ang="0">
                    <a:pos x="184" y="62"/>
                  </a:cxn>
                  <a:cxn ang="0">
                    <a:pos x="123" y="108"/>
                  </a:cxn>
                  <a:cxn ang="0">
                    <a:pos x="77" y="170"/>
                  </a:cxn>
                  <a:cxn ang="0">
                    <a:pos x="62" y="293"/>
                  </a:cxn>
                  <a:cxn ang="0">
                    <a:pos x="15" y="293"/>
                  </a:cxn>
                  <a:cxn ang="0">
                    <a:pos x="31" y="0"/>
                  </a:cxn>
                </a:cxnLst>
                <a:rect l="0" t="0" r="r" b="b"/>
                <a:pathLst>
                  <a:path w="660" h="770">
                    <a:moveTo>
                      <a:pt x="31" y="0"/>
                    </a:moveTo>
                    <a:lnTo>
                      <a:pt x="645" y="0"/>
                    </a:lnTo>
                    <a:lnTo>
                      <a:pt x="645" y="31"/>
                    </a:lnTo>
                    <a:lnTo>
                      <a:pt x="629" y="46"/>
                    </a:lnTo>
                    <a:lnTo>
                      <a:pt x="138" y="723"/>
                    </a:lnTo>
                    <a:lnTo>
                      <a:pt x="353" y="723"/>
                    </a:lnTo>
                    <a:lnTo>
                      <a:pt x="476" y="708"/>
                    </a:lnTo>
                    <a:lnTo>
                      <a:pt x="553" y="662"/>
                    </a:lnTo>
                    <a:lnTo>
                      <a:pt x="599" y="570"/>
                    </a:lnTo>
                    <a:lnTo>
                      <a:pt x="614" y="431"/>
                    </a:lnTo>
                    <a:lnTo>
                      <a:pt x="660" y="431"/>
                    </a:lnTo>
                    <a:lnTo>
                      <a:pt x="629" y="770"/>
                    </a:lnTo>
                    <a:lnTo>
                      <a:pt x="15" y="770"/>
                    </a:lnTo>
                    <a:lnTo>
                      <a:pt x="0" y="754"/>
                    </a:lnTo>
                    <a:lnTo>
                      <a:pt x="0" y="723"/>
                    </a:lnTo>
                    <a:lnTo>
                      <a:pt x="15" y="708"/>
                    </a:lnTo>
                    <a:lnTo>
                      <a:pt x="507" y="46"/>
                    </a:lnTo>
                    <a:lnTo>
                      <a:pt x="307" y="46"/>
                    </a:lnTo>
                    <a:lnTo>
                      <a:pt x="184" y="62"/>
                    </a:lnTo>
                    <a:lnTo>
                      <a:pt x="123" y="108"/>
                    </a:lnTo>
                    <a:lnTo>
                      <a:pt x="77" y="170"/>
                    </a:lnTo>
                    <a:lnTo>
                      <a:pt x="62" y="293"/>
                    </a:lnTo>
                    <a:lnTo>
                      <a:pt x="15" y="29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6" name="Freeform 162"/>
              <p:cNvSpPr>
                <a:spLocks noEditPoints="1"/>
              </p:cNvSpPr>
              <p:nvPr/>
            </p:nvSpPr>
            <p:spPr bwMode="auto">
              <a:xfrm>
                <a:off x="26844" y="28452"/>
                <a:ext cx="690" cy="816"/>
              </a:xfrm>
              <a:custGeom>
                <a:avLst/>
                <a:gdLst/>
                <a:ahLst/>
                <a:cxnLst>
                  <a:cxn ang="0">
                    <a:pos x="322" y="46"/>
                  </a:cxn>
                  <a:cxn ang="0">
                    <a:pos x="276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3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2" y="216"/>
                  </a:cxn>
                  <a:cxn ang="0">
                    <a:pos x="522" y="139"/>
                  </a:cxn>
                  <a:cxn ang="0">
                    <a:pos x="460" y="77"/>
                  </a:cxn>
                  <a:cxn ang="0">
                    <a:pos x="368" y="46"/>
                  </a:cxn>
                  <a:cxn ang="0">
                    <a:pos x="322" y="46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3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22" y="46"/>
                    </a:moveTo>
                    <a:lnTo>
                      <a:pt x="276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3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2" y="216"/>
                    </a:lnTo>
                    <a:lnTo>
                      <a:pt x="522" y="139"/>
                    </a:lnTo>
                    <a:lnTo>
                      <a:pt x="460" y="77"/>
                    </a:lnTo>
                    <a:lnTo>
                      <a:pt x="368" y="46"/>
                    </a:lnTo>
                    <a:lnTo>
                      <a:pt x="322" y="46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3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7" name="Freeform 163"/>
              <p:cNvSpPr>
                <a:spLocks/>
              </p:cNvSpPr>
              <p:nvPr/>
            </p:nvSpPr>
            <p:spPr bwMode="auto">
              <a:xfrm>
                <a:off x="28409" y="27914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8" y="354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8" y="354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8" name="Freeform 164"/>
              <p:cNvSpPr>
                <a:spLocks noEditPoints="1"/>
              </p:cNvSpPr>
              <p:nvPr/>
            </p:nvSpPr>
            <p:spPr bwMode="auto">
              <a:xfrm>
                <a:off x="29008" y="28068"/>
                <a:ext cx="383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3" y="1123"/>
                  </a:cxn>
                  <a:cxn ang="0">
                    <a:pos x="383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2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4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3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3" y="1123"/>
                    </a:lnTo>
                    <a:lnTo>
                      <a:pt x="383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2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4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89" name="Freeform 165"/>
              <p:cNvSpPr>
                <a:spLocks/>
              </p:cNvSpPr>
              <p:nvPr/>
            </p:nvSpPr>
            <p:spPr bwMode="auto">
              <a:xfrm>
                <a:off x="29621" y="29068"/>
                <a:ext cx="185" cy="184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154" y="30"/>
                  </a:cxn>
                  <a:cxn ang="0">
                    <a:pos x="185" y="92"/>
                  </a:cxn>
                  <a:cxn ang="0">
                    <a:pos x="154" y="153"/>
                  </a:cxn>
                  <a:cxn ang="0">
                    <a:pos x="93" y="184"/>
                  </a:cxn>
                  <a:cxn ang="0">
                    <a:pos x="31" y="153"/>
                  </a:cxn>
                  <a:cxn ang="0">
                    <a:pos x="0" y="92"/>
                  </a:cxn>
                  <a:cxn ang="0">
                    <a:pos x="31" y="30"/>
                  </a:cxn>
                  <a:cxn ang="0">
                    <a:pos x="93" y="0"/>
                  </a:cxn>
                </a:cxnLst>
                <a:rect l="0" t="0" r="r" b="b"/>
                <a:pathLst>
                  <a:path w="185" h="184">
                    <a:moveTo>
                      <a:pt x="93" y="0"/>
                    </a:moveTo>
                    <a:lnTo>
                      <a:pt x="154" y="30"/>
                    </a:lnTo>
                    <a:lnTo>
                      <a:pt x="185" y="92"/>
                    </a:lnTo>
                    <a:lnTo>
                      <a:pt x="154" y="153"/>
                    </a:lnTo>
                    <a:lnTo>
                      <a:pt x="93" y="184"/>
                    </a:lnTo>
                    <a:lnTo>
                      <a:pt x="31" y="153"/>
                    </a:lnTo>
                    <a:lnTo>
                      <a:pt x="0" y="92"/>
                    </a:lnTo>
                    <a:lnTo>
                      <a:pt x="31" y="3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0" name="Freeform 166"/>
              <p:cNvSpPr>
                <a:spLocks noEditPoints="1"/>
              </p:cNvSpPr>
              <p:nvPr/>
            </p:nvSpPr>
            <p:spPr bwMode="auto">
              <a:xfrm>
                <a:off x="29867" y="28452"/>
                <a:ext cx="691" cy="816"/>
              </a:xfrm>
              <a:custGeom>
                <a:avLst/>
                <a:gdLst/>
                <a:ahLst/>
                <a:cxnLst>
                  <a:cxn ang="0">
                    <a:pos x="322" y="46"/>
                  </a:cxn>
                  <a:cxn ang="0">
                    <a:pos x="276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3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3" y="216"/>
                  </a:cxn>
                  <a:cxn ang="0">
                    <a:pos x="522" y="139"/>
                  </a:cxn>
                  <a:cxn ang="0">
                    <a:pos x="460" y="77"/>
                  </a:cxn>
                  <a:cxn ang="0">
                    <a:pos x="368" y="46"/>
                  </a:cxn>
                  <a:cxn ang="0">
                    <a:pos x="322" y="46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200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2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1" h="816">
                    <a:moveTo>
                      <a:pt x="322" y="46"/>
                    </a:moveTo>
                    <a:lnTo>
                      <a:pt x="276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3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3" y="216"/>
                    </a:lnTo>
                    <a:lnTo>
                      <a:pt x="522" y="139"/>
                    </a:lnTo>
                    <a:lnTo>
                      <a:pt x="460" y="77"/>
                    </a:lnTo>
                    <a:lnTo>
                      <a:pt x="368" y="46"/>
                    </a:lnTo>
                    <a:lnTo>
                      <a:pt x="322" y="46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200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2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1" name="Freeform 167"/>
              <p:cNvSpPr>
                <a:spLocks/>
              </p:cNvSpPr>
              <p:nvPr/>
            </p:nvSpPr>
            <p:spPr bwMode="auto">
              <a:xfrm>
                <a:off x="30865" y="29068"/>
                <a:ext cx="184" cy="18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0"/>
                  </a:cxn>
                  <a:cxn ang="0">
                    <a:pos x="184" y="92"/>
                  </a:cxn>
                  <a:cxn ang="0">
                    <a:pos x="153" y="153"/>
                  </a:cxn>
                  <a:cxn ang="0">
                    <a:pos x="92" y="184"/>
                  </a:cxn>
                  <a:cxn ang="0">
                    <a:pos x="30" y="153"/>
                  </a:cxn>
                  <a:cxn ang="0">
                    <a:pos x="0" y="92"/>
                  </a:cxn>
                  <a:cxn ang="0">
                    <a:pos x="30" y="30"/>
                  </a:cxn>
                  <a:cxn ang="0">
                    <a:pos x="92" y="0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lnTo>
                      <a:pt x="153" y="30"/>
                    </a:lnTo>
                    <a:lnTo>
                      <a:pt x="184" y="92"/>
                    </a:lnTo>
                    <a:lnTo>
                      <a:pt x="153" y="153"/>
                    </a:lnTo>
                    <a:lnTo>
                      <a:pt x="92" y="184"/>
                    </a:lnTo>
                    <a:lnTo>
                      <a:pt x="30" y="153"/>
                    </a:lnTo>
                    <a:lnTo>
                      <a:pt x="0" y="92"/>
                    </a:lnTo>
                    <a:lnTo>
                      <a:pt x="30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2" name="Freeform 168"/>
              <p:cNvSpPr>
                <a:spLocks/>
              </p:cNvSpPr>
              <p:nvPr/>
            </p:nvSpPr>
            <p:spPr bwMode="auto">
              <a:xfrm>
                <a:off x="31402" y="29068"/>
                <a:ext cx="199" cy="523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0"/>
                  </a:cxn>
                  <a:cxn ang="0">
                    <a:pos x="184" y="76"/>
                  </a:cxn>
                  <a:cxn ang="0">
                    <a:pos x="199" y="123"/>
                  </a:cxn>
                  <a:cxn ang="0">
                    <a:pos x="199" y="184"/>
                  </a:cxn>
                  <a:cxn ang="0">
                    <a:pos x="184" y="184"/>
                  </a:cxn>
                  <a:cxn ang="0">
                    <a:pos x="169" y="323"/>
                  </a:cxn>
                  <a:cxn ang="0">
                    <a:pos x="107" y="430"/>
                  </a:cxn>
                  <a:cxn ang="0">
                    <a:pos x="61" y="492"/>
                  </a:cxn>
                  <a:cxn ang="0">
                    <a:pos x="30" y="523"/>
                  </a:cxn>
                  <a:cxn ang="0">
                    <a:pos x="15" y="523"/>
                  </a:cxn>
                  <a:cxn ang="0">
                    <a:pos x="15" y="507"/>
                  </a:cxn>
                  <a:cxn ang="0">
                    <a:pos x="30" y="492"/>
                  </a:cxn>
                  <a:cxn ang="0">
                    <a:pos x="122" y="338"/>
                  </a:cxn>
                  <a:cxn ang="0">
                    <a:pos x="153" y="184"/>
                  </a:cxn>
                  <a:cxn ang="0">
                    <a:pos x="153" y="153"/>
                  </a:cxn>
                  <a:cxn ang="0">
                    <a:pos x="122" y="184"/>
                  </a:cxn>
                  <a:cxn ang="0">
                    <a:pos x="92" y="184"/>
                  </a:cxn>
                  <a:cxn ang="0">
                    <a:pos x="46" y="169"/>
                  </a:cxn>
                  <a:cxn ang="0">
                    <a:pos x="0" y="123"/>
                  </a:cxn>
                  <a:cxn ang="0">
                    <a:pos x="0" y="61"/>
                  </a:cxn>
                  <a:cxn ang="0">
                    <a:pos x="46" y="15"/>
                  </a:cxn>
                  <a:cxn ang="0">
                    <a:pos x="92" y="0"/>
                  </a:cxn>
                </a:cxnLst>
                <a:rect l="0" t="0" r="r" b="b"/>
                <a:pathLst>
                  <a:path w="199" h="523">
                    <a:moveTo>
                      <a:pt x="92" y="0"/>
                    </a:moveTo>
                    <a:lnTo>
                      <a:pt x="153" y="30"/>
                    </a:lnTo>
                    <a:lnTo>
                      <a:pt x="184" y="76"/>
                    </a:lnTo>
                    <a:lnTo>
                      <a:pt x="199" y="123"/>
                    </a:lnTo>
                    <a:lnTo>
                      <a:pt x="199" y="184"/>
                    </a:lnTo>
                    <a:lnTo>
                      <a:pt x="184" y="184"/>
                    </a:lnTo>
                    <a:lnTo>
                      <a:pt x="169" y="323"/>
                    </a:lnTo>
                    <a:lnTo>
                      <a:pt x="107" y="430"/>
                    </a:lnTo>
                    <a:lnTo>
                      <a:pt x="61" y="492"/>
                    </a:lnTo>
                    <a:lnTo>
                      <a:pt x="30" y="523"/>
                    </a:lnTo>
                    <a:lnTo>
                      <a:pt x="15" y="523"/>
                    </a:lnTo>
                    <a:lnTo>
                      <a:pt x="15" y="507"/>
                    </a:lnTo>
                    <a:lnTo>
                      <a:pt x="30" y="492"/>
                    </a:lnTo>
                    <a:lnTo>
                      <a:pt x="122" y="338"/>
                    </a:lnTo>
                    <a:lnTo>
                      <a:pt x="153" y="184"/>
                    </a:lnTo>
                    <a:lnTo>
                      <a:pt x="153" y="153"/>
                    </a:lnTo>
                    <a:lnTo>
                      <a:pt x="122" y="184"/>
                    </a:lnTo>
                    <a:lnTo>
                      <a:pt x="92" y="184"/>
                    </a:lnTo>
                    <a:lnTo>
                      <a:pt x="46" y="169"/>
                    </a:lnTo>
                    <a:lnTo>
                      <a:pt x="0" y="123"/>
                    </a:lnTo>
                    <a:lnTo>
                      <a:pt x="0" y="61"/>
                    </a:lnTo>
                    <a:lnTo>
                      <a:pt x="46" y="1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3" name="Freeform 169"/>
              <p:cNvSpPr>
                <a:spLocks noEditPoints="1"/>
              </p:cNvSpPr>
              <p:nvPr/>
            </p:nvSpPr>
            <p:spPr bwMode="auto">
              <a:xfrm>
                <a:off x="32384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4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4" name="Freeform 170"/>
              <p:cNvSpPr>
                <a:spLocks/>
              </p:cNvSpPr>
              <p:nvPr/>
            </p:nvSpPr>
            <p:spPr bwMode="auto">
              <a:xfrm>
                <a:off x="32906" y="28483"/>
                <a:ext cx="905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4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4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108"/>
                  </a:cxn>
                  <a:cxn ang="0">
                    <a:pos x="276" y="185"/>
                  </a:cxn>
                  <a:cxn ang="0">
                    <a:pos x="261" y="308"/>
                  </a:cxn>
                  <a:cxn ang="0">
                    <a:pos x="261" y="661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1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1" y="0"/>
                  </a:cxn>
                </a:cxnLst>
                <a:rect l="0" t="0" r="r" b="b"/>
                <a:pathLst>
                  <a:path w="905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4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4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108"/>
                    </a:lnTo>
                    <a:lnTo>
                      <a:pt x="276" y="185"/>
                    </a:lnTo>
                    <a:lnTo>
                      <a:pt x="261" y="308"/>
                    </a:lnTo>
                    <a:lnTo>
                      <a:pt x="261" y="661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1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5" name="Freeform 171"/>
              <p:cNvSpPr>
                <a:spLocks noEditPoints="1"/>
              </p:cNvSpPr>
              <p:nvPr/>
            </p:nvSpPr>
            <p:spPr bwMode="auto">
              <a:xfrm>
                <a:off x="33780" y="28468"/>
                <a:ext cx="875" cy="1138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4" y="61"/>
                  </a:cxn>
                  <a:cxn ang="0">
                    <a:pos x="338" y="92"/>
                  </a:cxn>
                  <a:cxn ang="0">
                    <a:pos x="292" y="138"/>
                  </a:cxn>
                  <a:cxn ang="0">
                    <a:pos x="261" y="184"/>
                  </a:cxn>
                  <a:cxn ang="0">
                    <a:pos x="261" y="584"/>
                  </a:cxn>
                  <a:cxn ang="0">
                    <a:pos x="246" y="584"/>
                  </a:cxn>
                  <a:cxn ang="0">
                    <a:pos x="246" y="630"/>
                  </a:cxn>
                  <a:cxn ang="0">
                    <a:pos x="277" y="661"/>
                  </a:cxn>
                  <a:cxn ang="0">
                    <a:pos x="307" y="707"/>
                  </a:cxn>
                  <a:cxn ang="0">
                    <a:pos x="399" y="769"/>
                  </a:cxn>
                  <a:cxn ang="0">
                    <a:pos x="461" y="769"/>
                  </a:cxn>
                  <a:cxn ang="0">
                    <a:pos x="553" y="738"/>
                  </a:cxn>
                  <a:cxn ang="0">
                    <a:pos x="645" y="661"/>
                  </a:cxn>
                  <a:cxn ang="0">
                    <a:pos x="706" y="553"/>
                  </a:cxn>
                  <a:cxn ang="0">
                    <a:pos x="722" y="400"/>
                  </a:cxn>
                  <a:cxn ang="0">
                    <a:pos x="691" y="215"/>
                  </a:cxn>
                  <a:cxn ang="0">
                    <a:pos x="599" y="92"/>
                  </a:cxn>
                  <a:cxn ang="0">
                    <a:pos x="492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8"/>
                  </a:cxn>
                  <a:cxn ang="0">
                    <a:pos x="307" y="92"/>
                  </a:cxn>
                  <a:cxn ang="0">
                    <a:pos x="384" y="30"/>
                  </a:cxn>
                  <a:cxn ang="0">
                    <a:pos x="507" y="15"/>
                  </a:cxn>
                  <a:cxn ang="0">
                    <a:pos x="645" y="46"/>
                  </a:cxn>
                  <a:cxn ang="0">
                    <a:pos x="768" y="123"/>
                  </a:cxn>
                  <a:cxn ang="0">
                    <a:pos x="844" y="261"/>
                  </a:cxn>
                  <a:cxn ang="0">
                    <a:pos x="875" y="415"/>
                  </a:cxn>
                  <a:cxn ang="0">
                    <a:pos x="844" y="569"/>
                  </a:cxn>
                  <a:cxn ang="0">
                    <a:pos x="752" y="707"/>
                  </a:cxn>
                  <a:cxn ang="0">
                    <a:pos x="630" y="784"/>
                  </a:cxn>
                  <a:cxn ang="0">
                    <a:pos x="476" y="815"/>
                  </a:cxn>
                  <a:cxn ang="0">
                    <a:pos x="415" y="815"/>
                  </a:cxn>
                  <a:cxn ang="0">
                    <a:pos x="369" y="784"/>
                  </a:cxn>
                  <a:cxn ang="0">
                    <a:pos x="323" y="769"/>
                  </a:cxn>
                  <a:cxn ang="0">
                    <a:pos x="292" y="738"/>
                  </a:cxn>
                  <a:cxn ang="0">
                    <a:pos x="277" y="707"/>
                  </a:cxn>
                  <a:cxn ang="0">
                    <a:pos x="261" y="692"/>
                  </a:cxn>
                  <a:cxn ang="0">
                    <a:pos x="261" y="1030"/>
                  </a:cxn>
                  <a:cxn ang="0">
                    <a:pos x="277" y="1061"/>
                  </a:cxn>
                  <a:cxn ang="0">
                    <a:pos x="292" y="1076"/>
                  </a:cxn>
                  <a:cxn ang="0">
                    <a:pos x="399" y="1076"/>
                  </a:cxn>
                  <a:cxn ang="0">
                    <a:pos x="399" y="1138"/>
                  </a:cxn>
                  <a:cxn ang="0">
                    <a:pos x="0" y="1138"/>
                  </a:cxn>
                  <a:cxn ang="0">
                    <a:pos x="0" y="1076"/>
                  </a:cxn>
                  <a:cxn ang="0">
                    <a:pos x="108" y="1076"/>
                  </a:cxn>
                  <a:cxn ang="0">
                    <a:pos x="123" y="1061"/>
                  </a:cxn>
                  <a:cxn ang="0">
                    <a:pos x="139" y="1030"/>
                  </a:cxn>
                  <a:cxn ang="0">
                    <a:pos x="139" y="123"/>
                  </a:cxn>
                  <a:cxn ang="0">
                    <a:pos x="108" y="92"/>
                  </a:cxn>
                  <a:cxn ang="0">
                    <a:pos x="62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8">
                    <a:moveTo>
                      <a:pt x="430" y="46"/>
                    </a:moveTo>
                    <a:lnTo>
                      <a:pt x="384" y="61"/>
                    </a:lnTo>
                    <a:lnTo>
                      <a:pt x="338" y="92"/>
                    </a:lnTo>
                    <a:lnTo>
                      <a:pt x="292" y="138"/>
                    </a:lnTo>
                    <a:lnTo>
                      <a:pt x="261" y="184"/>
                    </a:lnTo>
                    <a:lnTo>
                      <a:pt x="261" y="584"/>
                    </a:lnTo>
                    <a:lnTo>
                      <a:pt x="246" y="584"/>
                    </a:lnTo>
                    <a:lnTo>
                      <a:pt x="246" y="630"/>
                    </a:lnTo>
                    <a:lnTo>
                      <a:pt x="277" y="661"/>
                    </a:lnTo>
                    <a:lnTo>
                      <a:pt x="307" y="707"/>
                    </a:lnTo>
                    <a:lnTo>
                      <a:pt x="399" y="769"/>
                    </a:lnTo>
                    <a:lnTo>
                      <a:pt x="461" y="769"/>
                    </a:lnTo>
                    <a:lnTo>
                      <a:pt x="553" y="738"/>
                    </a:lnTo>
                    <a:lnTo>
                      <a:pt x="645" y="661"/>
                    </a:lnTo>
                    <a:lnTo>
                      <a:pt x="706" y="553"/>
                    </a:lnTo>
                    <a:lnTo>
                      <a:pt x="722" y="400"/>
                    </a:lnTo>
                    <a:lnTo>
                      <a:pt x="691" y="215"/>
                    </a:lnTo>
                    <a:lnTo>
                      <a:pt x="599" y="92"/>
                    </a:lnTo>
                    <a:lnTo>
                      <a:pt x="492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8"/>
                    </a:lnTo>
                    <a:lnTo>
                      <a:pt x="307" y="92"/>
                    </a:lnTo>
                    <a:lnTo>
                      <a:pt x="384" y="30"/>
                    </a:lnTo>
                    <a:lnTo>
                      <a:pt x="507" y="15"/>
                    </a:lnTo>
                    <a:lnTo>
                      <a:pt x="645" y="46"/>
                    </a:lnTo>
                    <a:lnTo>
                      <a:pt x="768" y="123"/>
                    </a:lnTo>
                    <a:lnTo>
                      <a:pt x="844" y="261"/>
                    </a:lnTo>
                    <a:lnTo>
                      <a:pt x="875" y="415"/>
                    </a:lnTo>
                    <a:lnTo>
                      <a:pt x="844" y="569"/>
                    </a:lnTo>
                    <a:lnTo>
                      <a:pt x="752" y="707"/>
                    </a:lnTo>
                    <a:lnTo>
                      <a:pt x="630" y="784"/>
                    </a:lnTo>
                    <a:lnTo>
                      <a:pt x="476" y="815"/>
                    </a:lnTo>
                    <a:lnTo>
                      <a:pt x="415" y="815"/>
                    </a:lnTo>
                    <a:lnTo>
                      <a:pt x="369" y="784"/>
                    </a:lnTo>
                    <a:lnTo>
                      <a:pt x="323" y="769"/>
                    </a:lnTo>
                    <a:lnTo>
                      <a:pt x="292" y="738"/>
                    </a:lnTo>
                    <a:lnTo>
                      <a:pt x="277" y="707"/>
                    </a:lnTo>
                    <a:lnTo>
                      <a:pt x="261" y="692"/>
                    </a:lnTo>
                    <a:lnTo>
                      <a:pt x="261" y="1030"/>
                    </a:lnTo>
                    <a:lnTo>
                      <a:pt x="277" y="1061"/>
                    </a:lnTo>
                    <a:lnTo>
                      <a:pt x="292" y="1076"/>
                    </a:lnTo>
                    <a:lnTo>
                      <a:pt x="399" y="1076"/>
                    </a:lnTo>
                    <a:lnTo>
                      <a:pt x="399" y="1138"/>
                    </a:lnTo>
                    <a:lnTo>
                      <a:pt x="0" y="1138"/>
                    </a:lnTo>
                    <a:lnTo>
                      <a:pt x="0" y="1076"/>
                    </a:lnTo>
                    <a:lnTo>
                      <a:pt x="108" y="1076"/>
                    </a:lnTo>
                    <a:lnTo>
                      <a:pt x="123" y="1061"/>
                    </a:lnTo>
                    <a:lnTo>
                      <a:pt x="139" y="1030"/>
                    </a:lnTo>
                    <a:lnTo>
                      <a:pt x="139" y="123"/>
                    </a:lnTo>
                    <a:lnTo>
                      <a:pt x="108" y="92"/>
                    </a:lnTo>
                    <a:lnTo>
                      <a:pt x="62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6" name="Freeform 172"/>
              <p:cNvSpPr>
                <a:spLocks/>
              </p:cNvSpPr>
              <p:nvPr/>
            </p:nvSpPr>
            <p:spPr bwMode="auto">
              <a:xfrm>
                <a:off x="34855" y="28468"/>
                <a:ext cx="890" cy="815"/>
              </a:xfrm>
              <a:custGeom>
                <a:avLst/>
                <a:gdLst/>
                <a:ahLst/>
                <a:cxnLst>
                  <a:cxn ang="0">
                    <a:pos x="752" y="0"/>
                  </a:cxn>
                  <a:cxn ang="0">
                    <a:pos x="752" y="676"/>
                  </a:cxn>
                  <a:cxn ang="0">
                    <a:pos x="782" y="707"/>
                  </a:cxn>
                  <a:cxn ang="0">
                    <a:pos x="828" y="723"/>
                  </a:cxn>
                  <a:cxn ang="0">
                    <a:pos x="890" y="723"/>
                  </a:cxn>
                  <a:cxn ang="0">
                    <a:pos x="890" y="784"/>
                  </a:cxn>
                  <a:cxn ang="0">
                    <a:pos x="629" y="800"/>
                  </a:cxn>
                  <a:cxn ang="0">
                    <a:pos x="629" y="661"/>
                  </a:cxn>
                  <a:cxn ang="0">
                    <a:pos x="598" y="723"/>
                  </a:cxn>
                  <a:cxn ang="0">
                    <a:pos x="552" y="769"/>
                  </a:cxn>
                  <a:cxn ang="0">
                    <a:pos x="506" y="784"/>
                  </a:cxn>
                  <a:cxn ang="0">
                    <a:pos x="460" y="815"/>
                  </a:cxn>
                  <a:cxn ang="0">
                    <a:pos x="399" y="815"/>
                  </a:cxn>
                  <a:cxn ang="0">
                    <a:pos x="276" y="800"/>
                  </a:cxn>
                  <a:cxn ang="0">
                    <a:pos x="199" y="753"/>
                  </a:cxn>
                  <a:cxn ang="0">
                    <a:pos x="153" y="692"/>
                  </a:cxn>
                  <a:cxn ang="0">
                    <a:pos x="138" y="600"/>
                  </a:cxn>
                  <a:cxn ang="0">
                    <a:pos x="138" y="138"/>
                  </a:cxn>
                  <a:cxn ang="0">
                    <a:pos x="122" y="107"/>
                  </a:cxn>
                  <a:cxn ang="0">
                    <a:pos x="92" y="92"/>
                  </a:cxn>
                  <a:cxn ang="0">
                    <a:pos x="0" y="92"/>
                  </a:cxn>
                  <a:cxn ang="0">
                    <a:pos x="0" y="30"/>
                  </a:cxn>
                  <a:cxn ang="0">
                    <a:pos x="261" y="15"/>
                  </a:cxn>
                  <a:cxn ang="0">
                    <a:pos x="261" y="676"/>
                  </a:cxn>
                  <a:cxn ang="0">
                    <a:pos x="291" y="738"/>
                  </a:cxn>
                  <a:cxn ang="0">
                    <a:pos x="353" y="769"/>
                  </a:cxn>
                  <a:cxn ang="0">
                    <a:pos x="414" y="769"/>
                  </a:cxn>
                  <a:cxn ang="0">
                    <a:pos x="521" y="738"/>
                  </a:cxn>
                  <a:cxn ang="0">
                    <a:pos x="598" y="630"/>
                  </a:cxn>
                  <a:cxn ang="0">
                    <a:pos x="629" y="492"/>
                  </a:cxn>
                  <a:cxn ang="0">
                    <a:pos x="629" y="123"/>
                  </a:cxn>
                  <a:cxn ang="0">
                    <a:pos x="598" y="92"/>
                  </a:cxn>
                  <a:cxn ang="0">
                    <a:pos x="552" y="76"/>
                  </a:cxn>
                  <a:cxn ang="0">
                    <a:pos x="491" y="76"/>
                  </a:cxn>
                  <a:cxn ang="0">
                    <a:pos x="491" y="15"/>
                  </a:cxn>
                  <a:cxn ang="0">
                    <a:pos x="752" y="0"/>
                  </a:cxn>
                </a:cxnLst>
                <a:rect l="0" t="0" r="r" b="b"/>
                <a:pathLst>
                  <a:path w="890" h="815">
                    <a:moveTo>
                      <a:pt x="752" y="0"/>
                    </a:moveTo>
                    <a:lnTo>
                      <a:pt x="752" y="676"/>
                    </a:lnTo>
                    <a:lnTo>
                      <a:pt x="782" y="707"/>
                    </a:lnTo>
                    <a:lnTo>
                      <a:pt x="828" y="723"/>
                    </a:lnTo>
                    <a:lnTo>
                      <a:pt x="890" y="723"/>
                    </a:lnTo>
                    <a:lnTo>
                      <a:pt x="890" y="784"/>
                    </a:lnTo>
                    <a:lnTo>
                      <a:pt x="629" y="800"/>
                    </a:lnTo>
                    <a:lnTo>
                      <a:pt x="629" y="661"/>
                    </a:lnTo>
                    <a:lnTo>
                      <a:pt x="598" y="723"/>
                    </a:lnTo>
                    <a:lnTo>
                      <a:pt x="552" y="769"/>
                    </a:lnTo>
                    <a:lnTo>
                      <a:pt x="506" y="784"/>
                    </a:lnTo>
                    <a:lnTo>
                      <a:pt x="460" y="815"/>
                    </a:lnTo>
                    <a:lnTo>
                      <a:pt x="399" y="815"/>
                    </a:lnTo>
                    <a:lnTo>
                      <a:pt x="276" y="800"/>
                    </a:lnTo>
                    <a:lnTo>
                      <a:pt x="199" y="753"/>
                    </a:lnTo>
                    <a:lnTo>
                      <a:pt x="153" y="692"/>
                    </a:lnTo>
                    <a:lnTo>
                      <a:pt x="138" y="600"/>
                    </a:lnTo>
                    <a:lnTo>
                      <a:pt x="138" y="138"/>
                    </a:lnTo>
                    <a:lnTo>
                      <a:pt x="122" y="107"/>
                    </a:lnTo>
                    <a:lnTo>
                      <a:pt x="92" y="92"/>
                    </a:lnTo>
                    <a:lnTo>
                      <a:pt x="0" y="92"/>
                    </a:lnTo>
                    <a:lnTo>
                      <a:pt x="0" y="30"/>
                    </a:lnTo>
                    <a:lnTo>
                      <a:pt x="261" y="15"/>
                    </a:lnTo>
                    <a:lnTo>
                      <a:pt x="261" y="676"/>
                    </a:lnTo>
                    <a:lnTo>
                      <a:pt x="291" y="738"/>
                    </a:lnTo>
                    <a:lnTo>
                      <a:pt x="353" y="769"/>
                    </a:lnTo>
                    <a:lnTo>
                      <a:pt x="414" y="769"/>
                    </a:lnTo>
                    <a:lnTo>
                      <a:pt x="521" y="738"/>
                    </a:lnTo>
                    <a:lnTo>
                      <a:pt x="598" y="630"/>
                    </a:lnTo>
                    <a:lnTo>
                      <a:pt x="629" y="492"/>
                    </a:lnTo>
                    <a:lnTo>
                      <a:pt x="629" y="123"/>
                    </a:lnTo>
                    <a:lnTo>
                      <a:pt x="598" y="92"/>
                    </a:lnTo>
                    <a:lnTo>
                      <a:pt x="552" y="76"/>
                    </a:lnTo>
                    <a:lnTo>
                      <a:pt x="491" y="76"/>
                    </a:lnTo>
                    <a:lnTo>
                      <a:pt x="491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7" name="Freeform 173"/>
              <p:cNvSpPr>
                <a:spLocks/>
              </p:cNvSpPr>
              <p:nvPr/>
            </p:nvSpPr>
            <p:spPr bwMode="auto">
              <a:xfrm>
                <a:off x="35699" y="28160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22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1"/>
                  </a:cxn>
                  <a:cxn ang="0">
                    <a:pos x="169" y="984"/>
                  </a:cxn>
                  <a:cxn ang="0">
                    <a:pos x="153" y="877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8"/>
                  </a:cxn>
                  <a:cxn ang="0">
                    <a:pos x="184" y="215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22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1"/>
                    </a:lnTo>
                    <a:lnTo>
                      <a:pt x="169" y="984"/>
                    </a:lnTo>
                    <a:lnTo>
                      <a:pt x="153" y="877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8"/>
                    </a:lnTo>
                    <a:lnTo>
                      <a:pt x="184" y="215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8" name="Freeform 174"/>
              <p:cNvSpPr>
                <a:spLocks/>
              </p:cNvSpPr>
              <p:nvPr/>
            </p:nvSpPr>
            <p:spPr bwMode="auto">
              <a:xfrm>
                <a:off x="36988" y="28468"/>
                <a:ext cx="583" cy="830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6"/>
                  </a:cxn>
                  <a:cxn ang="0">
                    <a:pos x="491" y="215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1"/>
                  </a:cxn>
                  <a:cxn ang="0">
                    <a:pos x="107" y="123"/>
                  </a:cxn>
                  <a:cxn ang="0">
                    <a:pos x="92" y="215"/>
                  </a:cxn>
                  <a:cxn ang="0">
                    <a:pos x="184" y="292"/>
                  </a:cxn>
                  <a:cxn ang="0">
                    <a:pos x="261" y="323"/>
                  </a:cxn>
                  <a:cxn ang="0">
                    <a:pos x="368" y="338"/>
                  </a:cxn>
                  <a:cxn ang="0">
                    <a:pos x="506" y="415"/>
                  </a:cxn>
                  <a:cxn ang="0">
                    <a:pos x="552" y="476"/>
                  </a:cxn>
                  <a:cxn ang="0">
                    <a:pos x="583" y="584"/>
                  </a:cxn>
                  <a:cxn ang="0">
                    <a:pos x="506" y="753"/>
                  </a:cxn>
                  <a:cxn ang="0">
                    <a:pos x="291" y="830"/>
                  </a:cxn>
                  <a:cxn ang="0">
                    <a:pos x="153" y="800"/>
                  </a:cxn>
                  <a:cxn ang="0">
                    <a:pos x="77" y="784"/>
                  </a:cxn>
                  <a:cxn ang="0">
                    <a:pos x="0" y="830"/>
                  </a:cxn>
                  <a:cxn ang="0">
                    <a:pos x="31" y="507"/>
                  </a:cxn>
                  <a:cxn ang="0">
                    <a:pos x="46" y="538"/>
                  </a:cxn>
                  <a:cxn ang="0">
                    <a:pos x="123" y="707"/>
                  </a:cxn>
                  <a:cxn ang="0">
                    <a:pos x="291" y="784"/>
                  </a:cxn>
                  <a:cxn ang="0">
                    <a:pos x="399" y="753"/>
                  </a:cxn>
                  <a:cxn ang="0">
                    <a:pos x="476" y="707"/>
                  </a:cxn>
                  <a:cxn ang="0">
                    <a:pos x="491" y="615"/>
                  </a:cxn>
                  <a:cxn ang="0">
                    <a:pos x="399" y="461"/>
                  </a:cxn>
                  <a:cxn ang="0">
                    <a:pos x="338" y="446"/>
                  </a:cxn>
                  <a:cxn ang="0">
                    <a:pos x="245" y="430"/>
                  </a:cxn>
                  <a:cxn ang="0">
                    <a:pos x="138" y="400"/>
                  </a:cxn>
                  <a:cxn ang="0">
                    <a:pos x="61" y="338"/>
                  </a:cxn>
                  <a:cxn ang="0">
                    <a:pos x="15" y="261"/>
                  </a:cxn>
                  <a:cxn ang="0">
                    <a:pos x="31" y="138"/>
                  </a:cxn>
                  <a:cxn ang="0">
                    <a:pos x="153" y="15"/>
                  </a:cxn>
                </a:cxnLst>
                <a:rect l="0" t="0" r="r" b="b"/>
                <a:pathLst>
                  <a:path w="583" h="830">
                    <a:moveTo>
                      <a:pt x="291" y="0"/>
                    </a:moveTo>
                    <a:lnTo>
                      <a:pt x="368" y="0"/>
                    </a:lnTo>
                    <a:lnTo>
                      <a:pt x="414" y="15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6"/>
                    </a:lnTo>
                    <a:lnTo>
                      <a:pt x="506" y="276"/>
                    </a:lnTo>
                    <a:lnTo>
                      <a:pt x="506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0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1"/>
                    </a:lnTo>
                    <a:lnTo>
                      <a:pt x="153" y="76"/>
                    </a:lnTo>
                    <a:lnTo>
                      <a:pt x="107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3" y="276"/>
                    </a:lnTo>
                    <a:lnTo>
                      <a:pt x="184" y="292"/>
                    </a:lnTo>
                    <a:lnTo>
                      <a:pt x="230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8"/>
                    </a:lnTo>
                    <a:lnTo>
                      <a:pt x="414" y="353"/>
                    </a:lnTo>
                    <a:lnTo>
                      <a:pt x="506" y="415"/>
                    </a:lnTo>
                    <a:lnTo>
                      <a:pt x="537" y="430"/>
                    </a:lnTo>
                    <a:lnTo>
                      <a:pt x="552" y="476"/>
                    </a:lnTo>
                    <a:lnTo>
                      <a:pt x="583" y="523"/>
                    </a:lnTo>
                    <a:lnTo>
                      <a:pt x="583" y="584"/>
                    </a:lnTo>
                    <a:lnTo>
                      <a:pt x="568" y="676"/>
                    </a:lnTo>
                    <a:lnTo>
                      <a:pt x="506" y="753"/>
                    </a:lnTo>
                    <a:lnTo>
                      <a:pt x="414" y="815"/>
                    </a:lnTo>
                    <a:lnTo>
                      <a:pt x="291" y="830"/>
                    </a:lnTo>
                    <a:lnTo>
                      <a:pt x="245" y="830"/>
                    </a:lnTo>
                    <a:lnTo>
                      <a:pt x="153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199" y="769"/>
                    </a:lnTo>
                    <a:lnTo>
                      <a:pt x="291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0" y="523"/>
                    </a:lnTo>
                    <a:lnTo>
                      <a:pt x="399" y="461"/>
                    </a:lnTo>
                    <a:lnTo>
                      <a:pt x="368" y="461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5" y="430"/>
                    </a:lnTo>
                    <a:lnTo>
                      <a:pt x="184" y="415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8"/>
                    </a:lnTo>
                    <a:lnTo>
                      <a:pt x="31" y="292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3" y="15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99" name="Freeform 175"/>
              <p:cNvSpPr>
                <a:spLocks noEditPoints="1"/>
              </p:cNvSpPr>
              <p:nvPr/>
            </p:nvSpPr>
            <p:spPr bwMode="auto">
              <a:xfrm>
                <a:off x="37709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6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2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8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8" y="492"/>
                  </a:cxn>
                  <a:cxn ang="0">
                    <a:pos x="62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6" y="400"/>
                  </a:cxn>
                  <a:cxn ang="0">
                    <a:pos x="154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6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4" y="184"/>
                  </a:cxn>
                  <a:cxn ang="0">
                    <a:pos x="92" y="153"/>
                  </a:cxn>
                  <a:cxn ang="0">
                    <a:pos x="62" y="92"/>
                  </a:cxn>
                  <a:cxn ang="0">
                    <a:pos x="62" y="61"/>
                  </a:cxn>
                  <a:cxn ang="0">
                    <a:pos x="108" y="15"/>
                  </a:cxn>
                  <a:cxn ang="0">
                    <a:pos x="154" y="0"/>
                  </a:cxn>
                </a:cxnLst>
                <a:rect l="0" t="0" r="r" b="b"/>
                <a:pathLst>
                  <a:path w="384" h="1184">
                    <a:moveTo>
                      <a:pt x="246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2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8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8" y="492"/>
                    </a:lnTo>
                    <a:lnTo>
                      <a:pt x="62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6" y="400"/>
                    </a:lnTo>
                    <a:close/>
                    <a:moveTo>
                      <a:pt x="154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6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4" y="184"/>
                    </a:lnTo>
                    <a:lnTo>
                      <a:pt x="92" y="153"/>
                    </a:lnTo>
                    <a:lnTo>
                      <a:pt x="62" y="92"/>
                    </a:lnTo>
                    <a:lnTo>
                      <a:pt x="62" y="61"/>
                    </a:lnTo>
                    <a:lnTo>
                      <a:pt x="108" y="1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0" name="Freeform 176"/>
              <p:cNvSpPr>
                <a:spLocks/>
              </p:cNvSpPr>
              <p:nvPr/>
            </p:nvSpPr>
            <p:spPr bwMode="auto">
              <a:xfrm>
                <a:off x="38231" y="28498"/>
                <a:ext cx="660" cy="77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645" y="0"/>
                  </a:cxn>
                  <a:cxn ang="0">
                    <a:pos x="645" y="31"/>
                  </a:cxn>
                  <a:cxn ang="0">
                    <a:pos x="629" y="46"/>
                  </a:cxn>
                  <a:cxn ang="0">
                    <a:pos x="138" y="723"/>
                  </a:cxn>
                  <a:cxn ang="0">
                    <a:pos x="353" y="723"/>
                  </a:cxn>
                  <a:cxn ang="0">
                    <a:pos x="476" y="708"/>
                  </a:cxn>
                  <a:cxn ang="0">
                    <a:pos x="552" y="662"/>
                  </a:cxn>
                  <a:cxn ang="0">
                    <a:pos x="598" y="570"/>
                  </a:cxn>
                  <a:cxn ang="0">
                    <a:pos x="614" y="431"/>
                  </a:cxn>
                  <a:cxn ang="0">
                    <a:pos x="660" y="431"/>
                  </a:cxn>
                  <a:cxn ang="0">
                    <a:pos x="629" y="770"/>
                  </a:cxn>
                  <a:cxn ang="0">
                    <a:pos x="15" y="770"/>
                  </a:cxn>
                  <a:cxn ang="0">
                    <a:pos x="0" y="754"/>
                  </a:cxn>
                  <a:cxn ang="0">
                    <a:pos x="0" y="723"/>
                  </a:cxn>
                  <a:cxn ang="0">
                    <a:pos x="15" y="708"/>
                  </a:cxn>
                  <a:cxn ang="0">
                    <a:pos x="506" y="46"/>
                  </a:cxn>
                  <a:cxn ang="0">
                    <a:pos x="307" y="46"/>
                  </a:cxn>
                  <a:cxn ang="0">
                    <a:pos x="184" y="62"/>
                  </a:cxn>
                  <a:cxn ang="0">
                    <a:pos x="123" y="108"/>
                  </a:cxn>
                  <a:cxn ang="0">
                    <a:pos x="77" y="170"/>
                  </a:cxn>
                  <a:cxn ang="0">
                    <a:pos x="61" y="293"/>
                  </a:cxn>
                  <a:cxn ang="0">
                    <a:pos x="15" y="293"/>
                  </a:cxn>
                  <a:cxn ang="0">
                    <a:pos x="31" y="0"/>
                  </a:cxn>
                </a:cxnLst>
                <a:rect l="0" t="0" r="r" b="b"/>
                <a:pathLst>
                  <a:path w="660" h="770">
                    <a:moveTo>
                      <a:pt x="31" y="0"/>
                    </a:moveTo>
                    <a:lnTo>
                      <a:pt x="645" y="0"/>
                    </a:lnTo>
                    <a:lnTo>
                      <a:pt x="645" y="31"/>
                    </a:lnTo>
                    <a:lnTo>
                      <a:pt x="629" y="46"/>
                    </a:lnTo>
                    <a:lnTo>
                      <a:pt x="138" y="723"/>
                    </a:lnTo>
                    <a:lnTo>
                      <a:pt x="353" y="723"/>
                    </a:lnTo>
                    <a:lnTo>
                      <a:pt x="476" y="708"/>
                    </a:lnTo>
                    <a:lnTo>
                      <a:pt x="552" y="662"/>
                    </a:lnTo>
                    <a:lnTo>
                      <a:pt x="598" y="570"/>
                    </a:lnTo>
                    <a:lnTo>
                      <a:pt x="614" y="431"/>
                    </a:lnTo>
                    <a:lnTo>
                      <a:pt x="660" y="431"/>
                    </a:lnTo>
                    <a:lnTo>
                      <a:pt x="629" y="770"/>
                    </a:lnTo>
                    <a:lnTo>
                      <a:pt x="15" y="770"/>
                    </a:lnTo>
                    <a:lnTo>
                      <a:pt x="0" y="754"/>
                    </a:lnTo>
                    <a:lnTo>
                      <a:pt x="0" y="723"/>
                    </a:lnTo>
                    <a:lnTo>
                      <a:pt x="15" y="708"/>
                    </a:lnTo>
                    <a:lnTo>
                      <a:pt x="506" y="46"/>
                    </a:lnTo>
                    <a:lnTo>
                      <a:pt x="307" y="46"/>
                    </a:lnTo>
                    <a:lnTo>
                      <a:pt x="184" y="62"/>
                    </a:lnTo>
                    <a:lnTo>
                      <a:pt x="123" y="108"/>
                    </a:lnTo>
                    <a:lnTo>
                      <a:pt x="77" y="170"/>
                    </a:lnTo>
                    <a:lnTo>
                      <a:pt x="61" y="293"/>
                    </a:lnTo>
                    <a:lnTo>
                      <a:pt x="15" y="29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1" name="Freeform 177"/>
              <p:cNvSpPr>
                <a:spLocks noEditPoints="1"/>
              </p:cNvSpPr>
              <p:nvPr/>
            </p:nvSpPr>
            <p:spPr bwMode="auto">
              <a:xfrm>
                <a:off x="38922" y="28452"/>
                <a:ext cx="690" cy="816"/>
              </a:xfrm>
              <a:custGeom>
                <a:avLst/>
                <a:gdLst/>
                <a:ahLst/>
                <a:cxnLst>
                  <a:cxn ang="0">
                    <a:pos x="337" y="46"/>
                  </a:cxn>
                  <a:cxn ang="0">
                    <a:pos x="291" y="77"/>
                  </a:cxn>
                  <a:cxn ang="0">
                    <a:pos x="230" y="139"/>
                  </a:cxn>
                  <a:cxn ang="0">
                    <a:pos x="184" y="216"/>
                  </a:cxn>
                  <a:cxn ang="0">
                    <a:pos x="168" y="354"/>
                  </a:cxn>
                  <a:cxn ang="0">
                    <a:pos x="583" y="354"/>
                  </a:cxn>
                  <a:cxn ang="0">
                    <a:pos x="583" y="292"/>
                  </a:cxn>
                  <a:cxn ang="0">
                    <a:pos x="567" y="216"/>
                  </a:cxn>
                  <a:cxn ang="0">
                    <a:pos x="537" y="139"/>
                  </a:cxn>
                  <a:cxn ang="0">
                    <a:pos x="475" y="77"/>
                  </a:cxn>
                  <a:cxn ang="0">
                    <a:pos x="383" y="46"/>
                  </a:cxn>
                  <a:cxn ang="0">
                    <a:pos x="337" y="46"/>
                  </a:cxn>
                  <a:cxn ang="0">
                    <a:pos x="368" y="0"/>
                  </a:cxn>
                  <a:cxn ang="0">
                    <a:pos x="521" y="31"/>
                  </a:cxn>
                  <a:cxn ang="0">
                    <a:pos x="613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2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37" y="46"/>
                    </a:moveTo>
                    <a:lnTo>
                      <a:pt x="291" y="77"/>
                    </a:lnTo>
                    <a:lnTo>
                      <a:pt x="230" y="139"/>
                    </a:lnTo>
                    <a:lnTo>
                      <a:pt x="184" y="216"/>
                    </a:lnTo>
                    <a:lnTo>
                      <a:pt x="168" y="354"/>
                    </a:lnTo>
                    <a:lnTo>
                      <a:pt x="583" y="354"/>
                    </a:lnTo>
                    <a:lnTo>
                      <a:pt x="583" y="292"/>
                    </a:lnTo>
                    <a:lnTo>
                      <a:pt x="567" y="216"/>
                    </a:lnTo>
                    <a:lnTo>
                      <a:pt x="537" y="139"/>
                    </a:lnTo>
                    <a:lnTo>
                      <a:pt x="475" y="77"/>
                    </a:lnTo>
                    <a:lnTo>
                      <a:pt x="383" y="46"/>
                    </a:lnTo>
                    <a:lnTo>
                      <a:pt x="337" y="46"/>
                    </a:lnTo>
                    <a:close/>
                    <a:moveTo>
                      <a:pt x="368" y="0"/>
                    </a:moveTo>
                    <a:lnTo>
                      <a:pt x="521" y="31"/>
                    </a:lnTo>
                    <a:lnTo>
                      <a:pt x="613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2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2" name="Freeform 178"/>
              <p:cNvSpPr>
                <a:spLocks/>
              </p:cNvSpPr>
              <p:nvPr/>
            </p:nvSpPr>
            <p:spPr bwMode="auto">
              <a:xfrm>
                <a:off x="39858" y="27914"/>
                <a:ext cx="429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3" y="538"/>
                  </a:cxn>
                  <a:cxn ang="0">
                    <a:pos x="414" y="738"/>
                  </a:cxn>
                  <a:cxn ang="0">
                    <a:pos x="429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5" y="1584"/>
                  </a:cxn>
                  <a:cxn ang="0">
                    <a:pos x="122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0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29" h="1784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3" y="538"/>
                    </a:lnTo>
                    <a:lnTo>
                      <a:pt x="414" y="738"/>
                    </a:lnTo>
                    <a:lnTo>
                      <a:pt x="429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5" y="1584"/>
                    </a:lnTo>
                    <a:lnTo>
                      <a:pt x="122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0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3" name="Freeform 179"/>
              <p:cNvSpPr>
                <a:spLocks/>
              </p:cNvSpPr>
              <p:nvPr/>
            </p:nvSpPr>
            <p:spPr bwMode="auto">
              <a:xfrm>
                <a:off x="3256" y="32037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7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7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7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7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4" name="Freeform 180"/>
              <p:cNvSpPr>
                <a:spLocks/>
              </p:cNvSpPr>
              <p:nvPr/>
            </p:nvSpPr>
            <p:spPr bwMode="auto">
              <a:xfrm>
                <a:off x="5005" y="31560"/>
                <a:ext cx="891" cy="161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860" y="46"/>
                  </a:cxn>
                  <a:cxn ang="0">
                    <a:pos x="891" y="123"/>
                  </a:cxn>
                  <a:cxn ang="0">
                    <a:pos x="860" y="200"/>
                  </a:cxn>
                  <a:cxn ang="0">
                    <a:pos x="783" y="231"/>
                  </a:cxn>
                  <a:cxn ang="0">
                    <a:pos x="737" y="200"/>
                  </a:cxn>
                  <a:cxn ang="0">
                    <a:pos x="752" y="123"/>
                  </a:cxn>
                  <a:cxn ang="0">
                    <a:pos x="783" y="77"/>
                  </a:cxn>
                  <a:cxn ang="0">
                    <a:pos x="768" y="46"/>
                  </a:cxn>
                  <a:cxn ang="0">
                    <a:pos x="676" y="77"/>
                  </a:cxn>
                  <a:cxn ang="0">
                    <a:pos x="645" y="123"/>
                  </a:cxn>
                  <a:cxn ang="0">
                    <a:pos x="630" y="200"/>
                  </a:cxn>
                  <a:cxn ang="0">
                    <a:pos x="614" y="261"/>
                  </a:cxn>
                  <a:cxn ang="0">
                    <a:pos x="584" y="492"/>
                  </a:cxn>
                  <a:cxn ang="0">
                    <a:pos x="783" y="523"/>
                  </a:cxn>
                  <a:cxn ang="0">
                    <a:pos x="584" y="538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2" y="1538"/>
                  </a:cxn>
                  <a:cxn ang="0">
                    <a:pos x="200" y="1600"/>
                  </a:cxn>
                  <a:cxn ang="0">
                    <a:pos x="108" y="1615"/>
                  </a:cxn>
                  <a:cxn ang="0">
                    <a:pos x="31" y="1569"/>
                  </a:cxn>
                  <a:cxn ang="0">
                    <a:pos x="0" y="1492"/>
                  </a:cxn>
                  <a:cxn ang="0">
                    <a:pos x="31" y="1415"/>
                  </a:cxn>
                  <a:cxn ang="0">
                    <a:pos x="108" y="1384"/>
                  </a:cxn>
                  <a:cxn ang="0">
                    <a:pos x="154" y="1415"/>
                  </a:cxn>
                  <a:cxn ang="0">
                    <a:pos x="139" y="1492"/>
                  </a:cxn>
                  <a:cxn ang="0">
                    <a:pos x="92" y="1538"/>
                  </a:cxn>
                  <a:cxn ang="0">
                    <a:pos x="123" y="1569"/>
                  </a:cxn>
                  <a:cxn ang="0">
                    <a:pos x="215" y="1538"/>
                  </a:cxn>
                  <a:cxn ang="0">
                    <a:pos x="277" y="1354"/>
                  </a:cxn>
                  <a:cxn ang="0">
                    <a:pos x="445" y="523"/>
                  </a:cxn>
                  <a:cxn ang="0">
                    <a:pos x="277" y="492"/>
                  </a:cxn>
                  <a:cxn ang="0">
                    <a:pos x="445" y="477"/>
                  </a:cxn>
                  <a:cxn ang="0">
                    <a:pos x="491" y="277"/>
                  </a:cxn>
                  <a:cxn ang="0">
                    <a:pos x="538" y="138"/>
                  </a:cxn>
                  <a:cxn ang="0">
                    <a:pos x="645" y="31"/>
                  </a:cxn>
                </a:cxnLst>
                <a:rect l="0" t="0" r="r" b="b"/>
                <a:pathLst>
                  <a:path w="891" h="1615">
                    <a:moveTo>
                      <a:pt x="706" y="0"/>
                    </a:moveTo>
                    <a:lnTo>
                      <a:pt x="783" y="0"/>
                    </a:lnTo>
                    <a:lnTo>
                      <a:pt x="829" y="15"/>
                    </a:lnTo>
                    <a:lnTo>
                      <a:pt x="860" y="46"/>
                    </a:lnTo>
                    <a:lnTo>
                      <a:pt x="875" y="77"/>
                    </a:lnTo>
                    <a:lnTo>
                      <a:pt x="891" y="123"/>
                    </a:lnTo>
                    <a:lnTo>
                      <a:pt x="875" y="169"/>
                    </a:lnTo>
                    <a:lnTo>
                      <a:pt x="860" y="200"/>
                    </a:lnTo>
                    <a:lnTo>
                      <a:pt x="798" y="231"/>
                    </a:lnTo>
                    <a:lnTo>
                      <a:pt x="783" y="231"/>
                    </a:lnTo>
                    <a:lnTo>
                      <a:pt x="752" y="215"/>
                    </a:lnTo>
                    <a:lnTo>
                      <a:pt x="737" y="200"/>
                    </a:lnTo>
                    <a:lnTo>
                      <a:pt x="737" y="154"/>
                    </a:lnTo>
                    <a:lnTo>
                      <a:pt x="752" y="123"/>
                    </a:lnTo>
                    <a:lnTo>
                      <a:pt x="768" y="108"/>
                    </a:lnTo>
                    <a:lnTo>
                      <a:pt x="783" y="77"/>
                    </a:lnTo>
                    <a:lnTo>
                      <a:pt x="829" y="77"/>
                    </a:lnTo>
                    <a:lnTo>
                      <a:pt x="768" y="46"/>
                    </a:lnTo>
                    <a:lnTo>
                      <a:pt x="737" y="46"/>
                    </a:lnTo>
                    <a:lnTo>
                      <a:pt x="676" y="77"/>
                    </a:lnTo>
                    <a:lnTo>
                      <a:pt x="660" y="108"/>
                    </a:lnTo>
                    <a:lnTo>
                      <a:pt x="645" y="123"/>
                    </a:lnTo>
                    <a:lnTo>
                      <a:pt x="645" y="154"/>
                    </a:lnTo>
                    <a:lnTo>
                      <a:pt x="630" y="200"/>
                    </a:lnTo>
                    <a:lnTo>
                      <a:pt x="630" y="231"/>
                    </a:lnTo>
                    <a:lnTo>
                      <a:pt x="614" y="261"/>
                    </a:lnTo>
                    <a:lnTo>
                      <a:pt x="614" y="292"/>
                    </a:lnTo>
                    <a:lnTo>
                      <a:pt x="584" y="492"/>
                    </a:lnTo>
                    <a:lnTo>
                      <a:pt x="783" y="492"/>
                    </a:lnTo>
                    <a:lnTo>
                      <a:pt x="783" y="523"/>
                    </a:lnTo>
                    <a:lnTo>
                      <a:pt x="768" y="538"/>
                    </a:lnTo>
                    <a:lnTo>
                      <a:pt x="584" y="538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15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2" y="1538"/>
                    </a:lnTo>
                    <a:lnTo>
                      <a:pt x="261" y="1569"/>
                    </a:lnTo>
                    <a:lnTo>
                      <a:pt x="200" y="1600"/>
                    </a:lnTo>
                    <a:lnTo>
                      <a:pt x="154" y="1615"/>
                    </a:lnTo>
                    <a:lnTo>
                      <a:pt x="108" y="1615"/>
                    </a:lnTo>
                    <a:lnTo>
                      <a:pt x="62" y="1600"/>
                    </a:lnTo>
                    <a:lnTo>
                      <a:pt x="31" y="1569"/>
                    </a:lnTo>
                    <a:lnTo>
                      <a:pt x="16" y="1538"/>
                    </a:lnTo>
                    <a:lnTo>
                      <a:pt x="0" y="1492"/>
                    </a:lnTo>
                    <a:lnTo>
                      <a:pt x="16" y="1446"/>
                    </a:lnTo>
                    <a:lnTo>
                      <a:pt x="31" y="1415"/>
                    </a:lnTo>
                    <a:lnTo>
                      <a:pt x="92" y="1384"/>
                    </a:lnTo>
                    <a:lnTo>
                      <a:pt x="108" y="1384"/>
                    </a:lnTo>
                    <a:lnTo>
                      <a:pt x="139" y="1400"/>
                    </a:lnTo>
                    <a:lnTo>
                      <a:pt x="154" y="1415"/>
                    </a:lnTo>
                    <a:lnTo>
                      <a:pt x="154" y="1477"/>
                    </a:lnTo>
                    <a:lnTo>
                      <a:pt x="139" y="1492"/>
                    </a:lnTo>
                    <a:lnTo>
                      <a:pt x="123" y="1523"/>
                    </a:lnTo>
                    <a:lnTo>
                      <a:pt x="92" y="1538"/>
                    </a:lnTo>
                    <a:lnTo>
                      <a:pt x="62" y="1538"/>
                    </a:lnTo>
                    <a:lnTo>
                      <a:pt x="123" y="1569"/>
                    </a:lnTo>
                    <a:lnTo>
                      <a:pt x="154" y="1569"/>
                    </a:lnTo>
                    <a:lnTo>
                      <a:pt x="215" y="1538"/>
                    </a:lnTo>
                    <a:lnTo>
                      <a:pt x="246" y="1461"/>
                    </a:lnTo>
                    <a:lnTo>
                      <a:pt x="277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7" y="523"/>
                    </a:lnTo>
                    <a:lnTo>
                      <a:pt x="277" y="492"/>
                    </a:lnTo>
                    <a:lnTo>
                      <a:pt x="292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1" y="277"/>
                    </a:lnTo>
                    <a:lnTo>
                      <a:pt x="491" y="231"/>
                    </a:lnTo>
                    <a:lnTo>
                      <a:pt x="538" y="138"/>
                    </a:lnTo>
                    <a:lnTo>
                      <a:pt x="599" y="46"/>
                    </a:lnTo>
                    <a:lnTo>
                      <a:pt x="645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5" name="Freeform 181"/>
              <p:cNvSpPr>
                <a:spLocks/>
              </p:cNvSpPr>
              <p:nvPr/>
            </p:nvSpPr>
            <p:spPr bwMode="auto">
              <a:xfrm>
                <a:off x="6202" y="31468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3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3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6" name="Freeform 182"/>
              <p:cNvSpPr>
                <a:spLocks/>
              </p:cNvSpPr>
              <p:nvPr/>
            </p:nvSpPr>
            <p:spPr bwMode="auto">
              <a:xfrm>
                <a:off x="6755" y="32021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3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70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7"/>
                  </a:cxn>
                  <a:cxn ang="0">
                    <a:pos x="430" y="139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3" y="693"/>
                  </a:cxn>
                  <a:cxn ang="0">
                    <a:pos x="230" y="170"/>
                  </a:cxn>
                  <a:cxn ang="0">
                    <a:pos x="215" y="47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70"/>
                  </a:cxn>
                  <a:cxn ang="0">
                    <a:pos x="31" y="277"/>
                  </a:cxn>
                  <a:cxn ang="0">
                    <a:pos x="0" y="293"/>
                  </a:cxn>
                  <a:cxn ang="0">
                    <a:pos x="15" y="200"/>
                  </a:cxn>
                  <a:cxn ang="0">
                    <a:pos x="77" y="47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3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70"/>
                    </a:lnTo>
                    <a:lnTo>
                      <a:pt x="691" y="693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70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4" y="508"/>
                    </a:lnTo>
                    <a:lnTo>
                      <a:pt x="706" y="262"/>
                    </a:lnTo>
                    <a:lnTo>
                      <a:pt x="721" y="170"/>
                    </a:lnTo>
                    <a:lnTo>
                      <a:pt x="721" y="139"/>
                    </a:lnTo>
                    <a:lnTo>
                      <a:pt x="706" y="93"/>
                    </a:lnTo>
                    <a:lnTo>
                      <a:pt x="691" y="77"/>
                    </a:lnTo>
                    <a:lnTo>
                      <a:pt x="675" y="47"/>
                    </a:lnTo>
                    <a:lnTo>
                      <a:pt x="629" y="47"/>
                    </a:lnTo>
                    <a:lnTo>
                      <a:pt x="522" y="77"/>
                    </a:lnTo>
                    <a:lnTo>
                      <a:pt x="430" y="139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3"/>
                    </a:lnTo>
                    <a:lnTo>
                      <a:pt x="215" y="739"/>
                    </a:lnTo>
                    <a:lnTo>
                      <a:pt x="215" y="770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3"/>
                    </a:lnTo>
                    <a:lnTo>
                      <a:pt x="199" y="262"/>
                    </a:lnTo>
                    <a:lnTo>
                      <a:pt x="230" y="170"/>
                    </a:lnTo>
                    <a:lnTo>
                      <a:pt x="230" y="77"/>
                    </a:lnTo>
                    <a:lnTo>
                      <a:pt x="215" y="47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7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70"/>
                    </a:lnTo>
                    <a:lnTo>
                      <a:pt x="46" y="247"/>
                    </a:lnTo>
                    <a:lnTo>
                      <a:pt x="31" y="277"/>
                    </a:lnTo>
                    <a:lnTo>
                      <a:pt x="31" y="293"/>
                    </a:lnTo>
                    <a:lnTo>
                      <a:pt x="0" y="293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7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7" name="Freeform 183"/>
              <p:cNvSpPr>
                <a:spLocks/>
              </p:cNvSpPr>
              <p:nvPr/>
            </p:nvSpPr>
            <p:spPr bwMode="auto">
              <a:xfrm>
                <a:off x="7875" y="31483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3" y="892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3" y="892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8" name="Freeform 184"/>
              <p:cNvSpPr>
                <a:spLocks noEditPoints="1"/>
              </p:cNvSpPr>
              <p:nvPr/>
            </p:nvSpPr>
            <p:spPr bwMode="auto">
              <a:xfrm>
                <a:off x="8627" y="31360"/>
                <a:ext cx="1535" cy="1446"/>
              </a:xfrm>
              <a:custGeom>
                <a:avLst/>
                <a:gdLst/>
                <a:ahLst/>
                <a:cxnLst>
                  <a:cxn ang="0">
                    <a:pos x="1305" y="569"/>
                  </a:cxn>
                  <a:cxn ang="0">
                    <a:pos x="1397" y="646"/>
                  </a:cxn>
                  <a:cxn ang="0">
                    <a:pos x="1259" y="661"/>
                  </a:cxn>
                  <a:cxn ang="0">
                    <a:pos x="798" y="738"/>
                  </a:cxn>
                  <a:cxn ang="0">
                    <a:pos x="921" y="861"/>
                  </a:cxn>
                  <a:cxn ang="0">
                    <a:pos x="1059" y="861"/>
                  </a:cxn>
                  <a:cxn ang="0">
                    <a:pos x="1059" y="908"/>
                  </a:cxn>
                  <a:cxn ang="0">
                    <a:pos x="783" y="938"/>
                  </a:cxn>
                  <a:cxn ang="0">
                    <a:pos x="798" y="1154"/>
                  </a:cxn>
                  <a:cxn ang="0">
                    <a:pos x="1090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6" y="1354"/>
                  </a:cxn>
                  <a:cxn ang="0">
                    <a:pos x="123" y="1246"/>
                  </a:cxn>
                  <a:cxn ang="0">
                    <a:pos x="369" y="938"/>
                  </a:cxn>
                  <a:cxn ang="0">
                    <a:pos x="430" y="815"/>
                  </a:cxn>
                  <a:cxn ang="0">
                    <a:pos x="537" y="908"/>
                  </a:cxn>
                  <a:cxn ang="0">
                    <a:pos x="537" y="954"/>
                  </a:cxn>
                  <a:cxn ang="0">
                    <a:pos x="553" y="1031"/>
                  </a:cxn>
                  <a:cxn ang="0">
                    <a:pos x="706" y="1138"/>
                  </a:cxn>
                  <a:cxn ang="0">
                    <a:pos x="691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8" y="754"/>
                  </a:cxn>
                  <a:cxn ang="0">
                    <a:pos x="706" y="646"/>
                  </a:cxn>
                  <a:cxn ang="0">
                    <a:pos x="1121" y="569"/>
                  </a:cxn>
                  <a:cxn ang="0">
                    <a:pos x="844" y="77"/>
                  </a:cxn>
                  <a:cxn ang="0">
                    <a:pos x="568" y="138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1"/>
                  </a:cxn>
                  <a:cxn ang="0">
                    <a:pos x="768" y="308"/>
                  </a:cxn>
                  <a:cxn ang="0">
                    <a:pos x="599" y="384"/>
                  </a:cxn>
                  <a:cxn ang="0">
                    <a:pos x="706" y="461"/>
                  </a:cxn>
                  <a:cxn ang="0">
                    <a:pos x="829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8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69"/>
                  </a:cxn>
                  <a:cxn ang="0">
                    <a:pos x="645" y="538"/>
                  </a:cxn>
                  <a:cxn ang="0">
                    <a:pos x="614" y="584"/>
                  </a:cxn>
                  <a:cxn ang="0">
                    <a:pos x="583" y="554"/>
                  </a:cxn>
                  <a:cxn ang="0">
                    <a:pos x="507" y="261"/>
                  </a:cxn>
                  <a:cxn ang="0">
                    <a:pos x="445" y="61"/>
                  </a:cxn>
                  <a:cxn ang="0">
                    <a:pos x="553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5" h="1446">
                    <a:moveTo>
                      <a:pt x="1213" y="554"/>
                    </a:moveTo>
                    <a:lnTo>
                      <a:pt x="1243" y="554"/>
                    </a:lnTo>
                    <a:lnTo>
                      <a:pt x="1305" y="569"/>
                    </a:lnTo>
                    <a:lnTo>
                      <a:pt x="1381" y="600"/>
                    </a:lnTo>
                    <a:lnTo>
                      <a:pt x="1412" y="631"/>
                    </a:lnTo>
                    <a:lnTo>
                      <a:pt x="1397" y="646"/>
                    </a:lnTo>
                    <a:lnTo>
                      <a:pt x="1381" y="646"/>
                    </a:lnTo>
                    <a:lnTo>
                      <a:pt x="1351" y="661"/>
                    </a:lnTo>
                    <a:lnTo>
                      <a:pt x="1259" y="661"/>
                    </a:lnTo>
                    <a:lnTo>
                      <a:pt x="982" y="677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8"/>
                    </a:lnTo>
                    <a:lnTo>
                      <a:pt x="860" y="892"/>
                    </a:lnTo>
                    <a:lnTo>
                      <a:pt x="921" y="861"/>
                    </a:lnTo>
                    <a:lnTo>
                      <a:pt x="967" y="846"/>
                    </a:lnTo>
                    <a:lnTo>
                      <a:pt x="1028" y="846"/>
                    </a:lnTo>
                    <a:lnTo>
                      <a:pt x="1059" y="861"/>
                    </a:lnTo>
                    <a:lnTo>
                      <a:pt x="1090" y="892"/>
                    </a:lnTo>
                    <a:lnTo>
                      <a:pt x="1090" y="908"/>
                    </a:lnTo>
                    <a:lnTo>
                      <a:pt x="1059" y="908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3" y="938"/>
                    </a:lnTo>
                    <a:lnTo>
                      <a:pt x="783" y="1046"/>
                    </a:lnTo>
                    <a:lnTo>
                      <a:pt x="768" y="1154"/>
                    </a:lnTo>
                    <a:lnTo>
                      <a:pt x="798" y="1154"/>
                    </a:lnTo>
                    <a:lnTo>
                      <a:pt x="814" y="1169"/>
                    </a:lnTo>
                    <a:lnTo>
                      <a:pt x="967" y="1246"/>
                    </a:lnTo>
                    <a:lnTo>
                      <a:pt x="1090" y="1292"/>
                    </a:lnTo>
                    <a:lnTo>
                      <a:pt x="1228" y="1308"/>
                    </a:lnTo>
                    <a:lnTo>
                      <a:pt x="1351" y="1308"/>
                    </a:lnTo>
                    <a:lnTo>
                      <a:pt x="1504" y="1323"/>
                    </a:lnTo>
                    <a:lnTo>
                      <a:pt x="1535" y="1323"/>
                    </a:lnTo>
                    <a:lnTo>
                      <a:pt x="1535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5" y="1431"/>
                    </a:lnTo>
                    <a:lnTo>
                      <a:pt x="1243" y="1446"/>
                    </a:lnTo>
                    <a:lnTo>
                      <a:pt x="1121" y="1446"/>
                    </a:lnTo>
                    <a:lnTo>
                      <a:pt x="783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9" y="1108"/>
                    </a:lnTo>
                    <a:lnTo>
                      <a:pt x="307" y="1169"/>
                    </a:lnTo>
                    <a:lnTo>
                      <a:pt x="184" y="1277"/>
                    </a:lnTo>
                    <a:lnTo>
                      <a:pt x="92" y="1338"/>
                    </a:lnTo>
                    <a:lnTo>
                      <a:pt x="16" y="1354"/>
                    </a:lnTo>
                    <a:lnTo>
                      <a:pt x="0" y="1354"/>
                    </a:lnTo>
                    <a:lnTo>
                      <a:pt x="62" y="1292"/>
                    </a:lnTo>
                    <a:lnTo>
                      <a:pt x="123" y="1246"/>
                    </a:lnTo>
                    <a:lnTo>
                      <a:pt x="200" y="1169"/>
                    </a:lnTo>
                    <a:lnTo>
                      <a:pt x="307" y="1046"/>
                    </a:lnTo>
                    <a:lnTo>
                      <a:pt x="369" y="938"/>
                    </a:lnTo>
                    <a:lnTo>
                      <a:pt x="384" y="861"/>
                    </a:lnTo>
                    <a:lnTo>
                      <a:pt x="384" y="815"/>
                    </a:lnTo>
                    <a:lnTo>
                      <a:pt x="430" y="815"/>
                    </a:lnTo>
                    <a:lnTo>
                      <a:pt x="491" y="846"/>
                    </a:lnTo>
                    <a:lnTo>
                      <a:pt x="522" y="877"/>
                    </a:lnTo>
                    <a:lnTo>
                      <a:pt x="537" y="908"/>
                    </a:lnTo>
                    <a:lnTo>
                      <a:pt x="553" y="923"/>
                    </a:lnTo>
                    <a:lnTo>
                      <a:pt x="553" y="938"/>
                    </a:lnTo>
                    <a:lnTo>
                      <a:pt x="537" y="954"/>
                    </a:lnTo>
                    <a:lnTo>
                      <a:pt x="507" y="969"/>
                    </a:lnTo>
                    <a:lnTo>
                      <a:pt x="491" y="1000"/>
                    </a:lnTo>
                    <a:lnTo>
                      <a:pt x="553" y="1031"/>
                    </a:lnTo>
                    <a:lnTo>
                      <a:pt x="599" y="1077"/>
                    </a:lnTo>
                    <a:lnTo>
                      <a:pt x="645" y="1108"/>
                    </a:lnTo>
                    <a:lnTo>
                      <a:pt x="706" y="1138"/>
                    </a:lnTo>
                    <a:lnTo>
                      <a:pt x="706" y="831"/>
                    </a:lnTo>
                    <a:lnTo>
                      <a:pt x="691" y="784"/>
                    </a:lnTo>
                    <a:lnTo>
                      <a:pt x="691" y="738"/>
                    </a:lnTo>
                    <a:lnTo>
                      <a:pt x="675" y="723"/>
                    </a:lnTo>
                    <a:lnTo>
                      <a:pt x="461" y="754"/>
                    </a:lnTo>
                    <a:lnTo>
                      <a:pt x="353" y="784"/>
                    </a:lnTo>
                    <a:lnTo>
                      <a:pt x="261" y="800"/>
                    </a:lnTo>
                    <a:lnTo>
                      <a:pt x="215" y="815"/>
                    </a:lnTo>
                    <a:lnTo>
                      <a:pt x="184" y="815"/>
                    </a:lnTo>
                    <a:lnTo>
                      <a:pt x="123" y="784"/>
                    </a:lnTo>
                    <a:lnTo>
                      <a:pt x="108" y="769"/>
                    </a:lnTo>
                    <a:lnTo>
                      <a:pt x="108" y="754"/>
                    </a:lnTo>
                    <a:lnTo>
                      <a:pt x="123" y="738"/>
                    </a:lnTo>
                    <a:lnTo>
                      <a:pt x="461" y="692"/>
                    </a:lnTo>
                    <a:lnTo>
                      <a:pt x="706" y="646"/>
                    </a:lnTo>
                    <a:lnTo>
                      <a:pt x="906" y="615"/>
                    </a:lnTo>
                    <a:lnTo>
                      <a:pt x="1028" y="600"/>
                    </a:lnTo>
                    <a:lnTo>
                      <a:pt x="1121" y="569"/>
                    </a:lnTo>
                    <a:lnTo>
                      <a:pt x="1182" y="569"/>
                    </a:lnTo>
                    <a:lnTo>
                      <a:pt x="1213" y="554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8"/>
                    </a:lnTo>
                    <a:lnTo>
                      <a:pt x="568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5" y="261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4" y="246"/>
                    </a:lnTo>
                    <a:lnTo>
                      <a:pt x="829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4" y="292"/>
                    </a:lnTo>
                    <a:lnTo>
                      <a:pt x="768" y="308"/>
                    </a:lnTo>
                    <a:lnTo>
                      <a:pt x="706" y="308"/>
                    </a:lnTo>
                    <a:lnTo>
                      <a:pt x="583" y="338"/>
                    </a:lnTo>
                    <a:lnTo>
                      <a:pt x="599" y="384"/>
                    </a:lnTo>
                    <a:lnTo>
                      <a:pt x="599" y="477"/>
                    </a:lnTo>
                    <a:lnTo>
                      <a:pt x="645" y="461"/>
                    </a:lnTo>
                    <a:lnTo>
                      <a:pt x="706" y="461"/>
                    </a:lnTo>
                    <a:lnTo>
                      <a:pt x="768" y="431"/>
                    </a:lnTo>
                    <a:lnTo>
                      <a:pt x="814" y="431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6" y="400"/>
                    </a:lnTo>
                    <a:lnTo>
                      <a:pt x="936" y="184"/>
                    </a:lnTo>
                    <a:lnTo>
                      <a:pt x="952" y="123"/>
                    </a:lnTo>
                    <a:lnTo>
                      <a:pt x="952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6" y="0"/>
                    </a:moveTo>
                    <a:lnTo>
                      <a:pt x="998" y="0"/>
                    </a:lnTo>
                    <a:lnTo>
                      <a:pt x="1044" y="31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8"/>
                    </a:lnTo>
                    <a:lnTo>
                      <a:pt x="1044" y="231"/>
                    </a:lnTo>
                    <a:lnTo>
                      <a:pt x="967" y="538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60" y="508"/>
                    </a:lnTo>
                    <a:lnTo>
                      <a:pt x="768" y="508"/>
                    </a:lnTo>
                    <a:lnTo>
                      <a:pt x="645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4" y="584"/>
                    </a:lnTo>
                    <a:lnTo>
                      <a:pt x="614" y="569"/>
                    </a:lnTo>
                    <a:lnTo>
                      <a:pt x="599" y="569"/>
                    </a:lnTo>
                    <a:lnTo>
                      <a:pt x="583" y="554"/>
                    </a:lnTo>
                    <a:lnTo>
                      <a:pt x="553" y="492"/>
                    </a:lnTo>
                    <a:lnTo>
                      <a:pt x="537" y="446"/>
                    </a:lnTo>
                    <a:lnTo>
                      <a:pt x="507" y="261"/>
                    </a:lnTo>
                    <a:lnTo>
                      <a:pt x="461" y="154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7" y="61"/>
                    </a:lnTo>
                    <a:lnTo>
                      <a:pt x="537" y="77"/>
                    </a:lnTo>
                    <a:lnTo>
                      <a:pt x="553" y="77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09" name="Freeform 185"/>
              <p:cNvSpPr>
                <a:spLocks/>
              </p:cNvSpPr>
              <p:nvPr/>
            </p:nvSpPr>
            <p:spPr bwMode="auto">
              <a:xfrm>
                <a:off x="10254" y="31944"/>
                <a:ext cx="1489" cy="277"/>
              </a:xfrm>
              <a:custGeom>
                <a:avLst/>
                <a:gdLst/>
                <a:ahLst/>
                <a:cxnLst>
                  <a:cxn ang="0">
                    <a:pos x="1243" y="0"/>
                  </a:cxn>
                  <a:cxn ang="0">
                    <a:pos x="1304" y="0"/>
                  </a:cxn>
                  <a:cxn ang="0">
                    <a:pos x="1335" y="16"/>
                  </a:cxn>
                  <a:cxn ang="0">
                    <a:pos x="1366" y="47"/>
                  </a:cxn>
                  <a:cxn ang="0">
                    <a:pos x="1412" y="62"/>
                  </a:cxn>
                  <a:cxn ang="0">
                    <a:pos x="1443" y="93"/>
                  </a:cxn>
                  <a:cxn ang="0">
                    <a:pos x="1458" y="124"/>
                  </a:cxn>
                  <a:cxn ang="0">
                    <a:pos x="1473" y="139"/>
                  </a:cxn>
                  <a:cxn ang="0">
                    <a:pos x="1489" y="170"/>
                  </a:cxn>
                  <a:cxn ang="0">
                    <a:pos x="1489" y="185"/>
                  </a:cxn>
                  <a:cxn ang="0">
                    <a:pos x="1473" y="200"/>
                  </a:cxn>
                  <a:cxn ang="0">
                    <a:pos x="1412" y="200"/>
                  </a:cxn>
                  <a:cxn ang="0">
                    <a:pos x="1320" y="185"/>
                  </a:cxn>
                  <a:cxn ang="0">
                    <a:pos x="1212" y="170"/>
                  </a:cxn>
                  <a:cxn ang="0">
                    <a:pos x="982" y="170"/>
                  </a:cxn>
                  <a:cxn ang="0">
                    <a:pos x="675" y="200"/>
                  </a:cxn>
                  <a:cxn ang="0">
                    <a:pos x="476" y="216"/>
                  </a:cxn>
                  <a:cxn ang="0">
                    <a:pos x="338" y="247"/>
                  </a:cxn>
                  <a:cxn ang="0">
                    <a:pos x="246" y="262"/>
                  </a:cxn>
                  <a:cxn ang="0">
                    <a:pos x="199" y="277"/>
                  </a:cxn>
                  <a:cxn ang="0">
                    <a:pos x="123" y="277"/>
                  </a:cxn>
                  <a:cxn ang="0">
                    <a:pos x="77" y="247"/>
                  </a:cxn>
                  <a:cxn ang="0">
                    <a:pos x="31" y="231"/>
                  </a:cxn>
                  <a:cxn ang="0">
                    <a:pos x="0" y="170"/>
                  </a:cxn>
                  <a:cxn ang="0">
                    <a:pos x="31" y="139"/>
                  </a:cxn>
                  <a:cxn ang="0">
                    <a:pos x="138" y="139"/>
                  </a:cxn>
                  <a:cxn ang="0">
                    <a:pos x="230" y="124"/>
                  </a:cxn>
                  <a:cxn ang="0">
                    <a:pos x="353" y="124"/>
                  </a:cxn>
                  <a:cxn ang="0">
                    <a:pos x="522" y="93"/>
                  </a:cxn>
                  <a:cxn ang="0">
                    <a:pos x="737" y="77"/>
                  </a:cxn>
                  <a:cxn ang="0">
                    <a:pos x="1044" y="47"/>
                  </a:cxn>
                  <a:cxn ang="0">
                    <a:pos x="1120" y="31"/>
                  </a:cxn>
                  <a:cxn ang="0">
                    <a:pos x="1166" y="31"/>
                  </a:cxn>
                  <a:cxn ang="0">
                    <a:pos x="1212" y="16"/>
                  </a:cxn>
                  <a:cxn ang="0">
                    <a:pos x="1243" y="0"/>
                  </a:cxn>
                </a:cxnLst>
                <a:rect l="0" t="0" r="r" b="b"/>
                <a:pathLst>
                  <a:path w="1489" h="277">
                    <a:moveTo>
                      <a:pt x="1243" y="0"/>
                    </a:moveTo>
                    <a:lnTo>
                      <a:pt x="1304" y="0"/>
                    </a:lnTo>
                    <a:lnTo>
                      <a:pt x="1335" y="16"/>
                    </a:lnTo>
                    <a:lnTo>
                      <a:pt x="1366" y="47"/>
                    </a:lnTo>
                    <a:lnTo>
                      <a:pt x="1412" y="62"/>
                    </a:lnTo>
                    <a:lnTo>
                      <a:pt x="1443" y="93"/>
                    </a:lnTo>
                    <a:lnTo>
                      <a:pt x="1458" y="124"/>
                    </a:lnTo>
                    <a:lnTo>
                      <a:pt x="1473" y="139"/>
                    </a:lnTo>
                    <a:lnTo>
                      <a:pt x="1489" y="170"/>
                    </a:lnTo>
                    <a:lnTo>
                      <a:pt x="1489" y="185"/>
                    </a:lnTo>
                    <a:lnTo>
                      <a:pt x="1473" y="200"/>
                    </a:lnTo>
                    <a:lnTo>
                      <a:pt x="1412" y="200"/>
                    </a:lnTo>
                    <a:lnTo>
                      <a:pt x="1320" y="185"/>
                    </a:lnTo>
                    <a:lnTo>
                      <a:pt x="1212" y="170"/>
                    </a:lnTo>
                    <a:lnTo>
                      <a:pt x="982" y="170"/>
                    </a:lnTo>
                    <a:lnTo>
                      <a:pt x="675" y="200"/>
                    </a:lnTo>
                    <a:lnTo>
                      <a:pt x="476" y="216"/>
                    </a:lnTo>
                    <a:lnTo>
                      <a:pt x="338" y="247"/>
                    </a:lnTo>
                    <a:lnTo>
                      <a:pt x="246" y="262"/>
                    </a:lnTo>
                    <a:lnTo>
                      <a:pt x="199" y="277"/>
                    </a:lnTo>
                    <a:lnTo>
                      <a:pt x="123" y="277"/>
                    </a:lnTo>
                    <a:lnTo>
                      <a:pt x="77" y="247"/>
                    </a:lnTo>
                    <a:lnTo>
                      <a:pt x="31" y="231"/>
                    </a:lnTo>
                    <a:lnTo>
                      <a:pt x="0" y="170"/>
                    </a:lnTo>
                    <a:lnTo>
                      <a:pt x="31" y="139"/>
                    </a:lnTo>
                    <a:lnTo>
                      <a:pt x="138" y="139"/>
                    </a:lnTo>
                    <a:lnTo>
                      <a:pt x="230" y="124"/>
                    </a:lnTo>
                    <a:lnTo>
                      <a:pt x="353" y="124"/>
                    </a:lnTo>
                    <a:lnTo>
                      <a:pt x="522" y="93"/>
                    </a:lnTo>
                    <a:lnTo>
                      <a:pt x="737" y="77"/>
                    </a:lnTo>
                    <a:lnTo>
                      <a:pt x="1044" y="47"/>
                    </a:lnTo>
                    <a:lnTo>
                      <a:pt x="1120" y="31"/>
                    </a:lnTo>
                    <a:lnTo>
                      <a:pt x="1166" y="31"/>
                    </a:lnTo>
                    <a:lnTo>
                      <a:pt x="1212" y="16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0" name="Freeform 186"/>
              <p:cNvSpPr>
                <a:spLocks noEditPoints="1"/>
              </p:cNvSpPr>
              <p:nvPr/>
            </p:nvSpPr>
            <p:spPr bwMode="auto">
              <a:xfrm>
                <a:off x="11973" y="31344"/>
                <a:ext cx="1458" cy="1431"/>
              </a:xfrm>
              <a:custGeom>
                <a:avLst/>
                <a:gdLst/>
                <a:ahLst/>
                <a:cxnLst>
                  <a:cxn ang="0">
                    <a:pos x="875" y="847"/>
                  </a:cxn>
                  <a:cxn ang="0">
                    <a:pos x="997" y="1000"/>
                  </a:cxn>
                  <a:cxn ang="0">
                    <a:pos x="1089" y="877"/>
                  </a:cxn>
                  <a:cxn ang="0">
                    <a:pos x="1151" y="231"/>
                  </a:cxn>
                  <a:cxn ang="0">
                    <a:pos x="1043" y="339"/>
                  </a:cxn>
                  <a:cxn ang="0">
                    <a:pos x="1013" y="508"/>
                  </a:cxn>
                  <a:cxn ang="0">
                    <a:pos x="1212" y="508"/>
                  </a:cxn>
                  <a:cxn ang="0">
                    <a:pos x="1135" y="554"/>
                  </a:cxn>
                  <a:cxn ang="0">
                    <a:pos x="1013" y="754"/>
                  </a:cxn>
                  <a:cxn ang="0">
                    <a:pos x="1151" y="754"/>
                  </a:cxn>
                  <a:cxn ang="0">
                    <a:pos x="1212" y="831"/>
                  </a:cxn>
                  <a:cxn ang="0">
                    <a:pos x="1135" y="939"/>
                  </a:cxn>
                  <a:cxn ang="0">
                    <a:pos x="1151" y="1031"/>
                  </a:cxn>
                  <a:cxn ang="0">
                    <a:pos x="890" y="1062"/>
                  </a:cxn>
                  <a:cxn ang="0">
                    <a:pos x="859" y="1093"/>
                  </a:cxn>
                  <a:cxn ang="0">
                    <a:pos x="767" y="785"/>
                  </a:cxn>
                  <a:cxn ang="0">
                    <a:pos x="890" y="785"/>
                  </a:cxn>
                  <a:cxn ang="0">
                    <a:pos x="921" y="616"/>
                  </a:cxn>
                  <a:cxn ang="0">
                    <a:pos x="767" y="585"/>
                  </a:cxn>
                  <a:cxn ang="0">
                    <a:pos x="875" y="554"/>
                  </a:cxn>
                  <a:cxn ang="0">
                    <a:pos x="905" y="324"/>
                  </a:cxn>
                  <a:cxn ang="0">
                    <a:pos x="736" y="339"/>
                  </a:cxn>
                  <a:cxn ang="0">
                    <a:pos x="675" y="847"/>
                  </a:cxn>
                  <a:cxn ang="0">
                    <a:pos x="1013" y="1231"/>
                  </a:cxn>
                  <a:cxn ang="0">
                    <a:pos x="1289" y="1231"/>
                  </a:cxn>
                  <a:cxn ang="0">
                    <a:pos x="1304" y="370"/>
                  </a:cxn>
                  <a:cxn ang="0">
                    <a:pos x="1151" y="231"/>
                  </a:cxn>
                  <a:cxn ang="0">
                    <a:pos x="1458" y="247"/>
                  </a:cxn>
                  <a:cxn ang="0">
                    <a:pos x="1396" y="1400"/>
                  </a:cxn>
                  <a:cxn ang="0">
                    <a:pos x="1320" y="1370"/>
                  </a:cxn>
                  <a:cxn ang="0">
                    <a:pos x="997" y="1262"/>
                  </a:cxn>
                  <a:cxn ang="0">
                    <a:pos x="675" y="1293"/>
                  </a:cxn>
                  <a:cxn ang="0">
                    <a:pos x="614" y="1370"/>
                  </a:cxn>
                  <a:cxn ang="0">
                    <a:pos x="552" y="1139"/>
                  </a:cxn>
                  <a:cxn ang="0">
                    <a:pos x="614" y="539"/>
                  </a:cxn>
                  <a:cxn ang="0">
                    <a:pos x="583" y="262"/>
                  </a:cxn>
                  <a:cxn ang="0">
                    <a:pos x="690" y="262"/>
                  </a:cxn>
                  <a:cxn ang="0">
                    <a:pos x="1258" y="154"/>
                  </a:cxn>
                  <a:cxn ang="0">
                    <a:pos x="522" y="31"/>
                  </a:cxn>
                  <a:cxn ang="0">
                    <a:pos x="506" y="216"/>
                  </a:cxn>
                  <a:cxn ang="0">
                    <a:pos x="353" y="524"/>
                  </a:cxn>
                  <a:cxn ang="0">
                    <a:pos x="399" y="724"/>
                  </a:cxn>
                  <a:cxn ang="0">
                    <a:pos x="353" y="1400"/>
                  </a:cxn>
                  <a:cxn ang="0">
                    <a:pos x="261" y="1370"/>
                  </a:cxn>
                  <a:cxn ang="0">
                    <a:pos x="276" y="1139"/>
                  </a:cxn>
                  <a:cxn ang="0">
                    <a:pos x="291" y="631"/>
                  </a:cxn>
                  <a:cxn ang="0">
                    <a:pos x="138" y="708"/>
                  </a:cxn>
                  <a:cxn ang="0">
                    <a:pos x="0" y="785"/>
                  </a:cxn>
                  <a:cxn ang="0">
                    <a:pos x="353" y="277"/>
                  </a:cxn>
                  <a:cxn ang="0">
                    <a:pos x="414" y="47"/>
                  </a:cxn>
                </a:cxnLst>
                <a:rect l="0" t="0" r="r" b="b"/>
                <a:pathLst>
                  <a:path w="1458" h="1431">
                    <a:moveTo>
                      <a:pt x="1043" y="816"/>
                    </a:moveTo>
                    <a:lnTo>
                      <a:pt x="997" y="831"/>
                    </a:lnTo>
                    <a:lnTo>
                      <a:pt x="951" y="831"/>
                    </a:lnTo>
                    <a:lnTo>
                      <a:pt x="875" y="847"/>
                    </a:lnTo>
                    <a:lnTo>
                      <a:pt x="875" y="939"/>
                    </a:lnTo>
                    <a:lnTo>
                      <a:pt x="890" y="1016"/>
                    </a:lnTo>
                    <a:lnTo>
                      <a:pt x="951" y="1000"/>
                    </a:lnTo>
                    <a:lnTo>
                      <a:pt x="997" y="1000"/>
                    </a:lnTo>
                    <a:lnTo>
                      <a:pt x="1028" y="985"/>
                    </a:lnTo>
                    <a:lnTo>
                      <a:pt x="1043" y="985"/>
                    </a:lnTo>
                    <a:lnTo>
                      <a:pt x="1059" y="939"/>
                    </a:lnTo>
                    <a:lnTo>
                      <a:pt x="1089" y="877"/>
                    </a:lnTo>
                    <a:lnTo>
                      <a:pt x="1089" y="831"/>
                    </a:lnTo>
                    <a:lnTo>
                      <a:pt x="1074" y="816"/>
                    </a:lnTo>
                    <a:lnTo>
                      <a:pt x="1043" y="816"/>
                    </a:lnTo>
                    <a:close/>
                    <a:moveTo>
                      <a:pt x="1151" y="231"/>
                    </a:moveTo>
                    <a:lnTo>
                      <a:pt x="1059" y="247"/>
                    </a:lnTo>
                    <a:lnTo>
                      <a:pt x="951" y="277"/>
                    </a:lnTo>
                    <a:lnTo>
                      <a:pt x="1013" y="308"/>
                    </a:lnTo>
                    <a:lnTo>
                      <a:pt x="1043" y="339"/>
                    </a:lnTo>
                    <a:lnTo>
                      <a:pt x="1043" y="354"/>
                    </a:lnTo>
                    <a:lnTo>
                      <a:pt x="1028" y="416"/>
                    </a:lnTo>
                    <a:lnTo>
                      <a:pt x="1013" y="462"/>
                    </a:lnTo>
                    <a:lnTo>
                      <a:pt x="1013" y="508"/>
                    </a:lnTo>
                    <a:lnTo>
                      <a:pt x="1074" y="493"/>
                    </a:lnTo>
                    <a:lnTo>
                      <a:pt x="1120" y="477"/>
                    </a:lnTo>
                    <a:lnTo>
                      <a:pt x="1181" y="477"/>
                    </a:lnTo>
                    <a:lnTo>
                      <a:pt x="1212" y="508"/>
                    </a:lnTo>
                    <a:lnTo>
                      <a:pt x="1212" y="524"/>
                    </a:lnTo>
                    <a:lnTo>
                      <a:pt x="1197" y="539"/>
                    </a:lnTo>
                    <a:lnTo>
                      <a:pt x="1181" y="539"/>
                    </a:lnTo>
                    <a:lnTo>
                      <a:pt x="1135" y="554"/>
                    </a:lnTo>
                    <a:lnTo>
                      <a:pt x="1074" y="570"/>
                    </a:lnTo>
                    <a:lnTo>
                      <a:pt x="997" y="585"/>
                    </a:lnTo>
                    <a:lnTo>
                      <a:pt x="967" y="770"/>
                    </a:lnTo>
                    <a:lnTo>
                      <a:pt x="1013" y="754"/>
                    </a:lnTo>
                    <a:lnTo>
                      <a:pt x="1043" y="739"/>
                    </a:lnTo>
                    <a:lnTo>
                      <a:pt x="1059" y="724"/>
                    </a:lnTo>
                    <a:lnTo>
                      <a:pt x="1120" y="724"/>
                    </a:lnTo>
                    <a:lnTo>
                      <a:pt x="1151" y="754"/>
                    </a:lnTo>
                    <a:lnTo>
                      <a:pt x="1181" y="770"/>
                    </a:lnTo>
                    <a:lnTo>
                      <a:pt x="1197" y="800"/>
                    </a:lnTo>
                    <a:lnTo>
                      <a:pt x="1212" y="816"/>
                    </a:lnTo>
                    <a:lnTo>
                      <a:pt x="1212" y="831"/>
                    </a:lnTo>
                    <a:lnTo>
                      <a:pt x="1181" y="862"/>
                    </a:lnTo>
                    <a:lnTo>
                      <a:pt x="1181" y="877"/>
                    </a:lnTo>
                    <a:lnTo>
                      <a:pt x="1166" y="893"/>
                    </a:lnTo>
                    <a:lnTo>
                      <a:pt x="1135" y="939"/>
                    </a:lnTo>
                    <a:lnTo>
                      <a:pt x="1120" y="1000"/>
                    </a:lnTo>
                    <a:lnTo>
                      <a:pt x="1135" y="1016"/>
                    </a:lnTo>
                    <a:lnTo>
                      <a:pt x="1151" y="1016"/>
                    </a:lnTo>
                    <a:lnTo>
                      <a:pt x="1151" y="1031"/>
                    </a:lnTo>
                    <a:lnTo>
                      <a:pt x="1135" y="1047"/>
                    </a:lnTo>
                    <a:lnTo>
                      <a:pt x="1074" y="1047"/>
                    </a:lnTo>
                    <a:lnTo>
                      <a:pt x="1013" y="1062"/>
                    </a:lnTo>
                    <a:lnTo>
                      <a:pt x="890" y="1062"/>
                    </a:lnTo>
                    <a:lnTo>
                      <a:pt x="890" y="1108"/>
                    </a:lnTo>
                    <a:lnTo>
                      <a:pt x="875" y="1124"/>
                    </a:lnTo>
                    <a:lnTo>
                      <a:pt x="859" y="1108"/>
                    </a:lnTo>
                    <a:lnTo>
                      <a:pt x="859" y="1093"/>
                    </a:lnTo>
                    <a:lnTo>
                      <a:pt x="829" y="1031"/>
                    </a:lnTo>
                    <a:lnTo>
                      <a:pt x="798" y="893"/>
                    </a:lnTo>
                    <a:lnTo>
                      <a:pt x="782" y="816"/>
                    </a:lnTo>
                    <a:lnTo>
                      <a:pt x="767" y="785"/>
                    </a:lnTo>
                    <a:lnTo>
                      <a:pt x="829" y="785"/>
                    </a:lnTo>
                    <a:lnTo>
                      <a:pt x="844" y="800"/>
                    </a:lnTo>
                    <a:lnTo>
                      <a:pt x="875" y="800"/>
                    </a:lnTo>
                    <a:lnTo>
                      <a:pt x="890" y="785"/>
                    </a:lnTo>
                    <a:lnTo>
                      <a:pt x="921" y="785"/>
                    </a:lnTo>
                    <a:lnTo>
                      <a:pt x="921" y="693"/>
                    </a:lnTo>
                    <a:lnTo>
                      <a:pt x="936" y="600"/>
                    </a:lnTo>
                    <a:lnTo>
                      <a:pt x="921" y="616"/>
                    </a:lnTo>
                    <a:lnTo>
                      <a:pt x="813" y="616"/>
                    </a:lnTo>
                    <a:lnTo>
                      <a:pt x="782" y="600"/>
                    </a:lnTo>
                    <a:lnTo>
                      <a:pt x="767" y="600"/>
                    </a:lnTo>
                    <a:lnTo>
                      <a:pt x="767" y="585"/>
                    </a:lnTo>
                    <a:lnTo>
                      <a:pt x="782" y="570"/>
                    </a:lnTo>
                    <a:lnTo>
                      <a:pt x="798" y="570"/>
                    </a:lnTo>
                    <a:lnTo>
                      <a:pt x="829" y="554"/>
                    </a:lnTo>
                    <a:lnTo>
                      <a:pt x="875" y="554"/>
                    </a:lnTo>
                    <a:lnTo>
                      <a:pt x="936" y="539"/>
                    </a:lnTo>
                    <a:lnTo>
                      <a:pt x="936" y="370"/>
                    </a:lnTo>
                    <a:lnTo>
                      <a:pt x="921" y="339"/>
                    </a:lnTo>
                    <a:lnTo>
                      <a:pt x="905" y="324"/>
                    </a:lnTo>
                    <a:lnTo>
                      <a:pt x="905" y="308"/>
                    </a:lnTo>
                    <a:lnTo>
                      <a:pt x="844" y="324"/>
                    </a:lnTo>
                    <a:lnTo>
                      <a:pt x="782" y="324"/>
                    </a:lnTo>
                    <a:lnTo>
                      <a:pt x="736" y="339"/>
                    </a:lnTo>
                    <a:lnTo>
                      <a:pt x="690" y="339"/>
                    </a:lnTo>
                    <a:lnTo>
                      <a:pt x="690" y="493"/>
                    </a:lnTo>
                    <a:lnTo>
                      <a:pt x="675" y="631"/>
                    </a:lnTo>
                    <a:lnTo>
                      <a:pt x="675" y="847"/>
                    </a:lnTo>
                    <a:lnTo>
                      <a:pt x="660" y="1139"/>
                    </a:lnTo>
                    <a:lnTo>
                      <a:pt x="660" y="1262"/>
                    </a:lnTo>
                    <a:lnTo>
                      <a:pt x="859" y="1247"/>
                    </a:lnTo>
                    <a:lnTo>
                      <a:pt x="1013" y="1231"/>
                    </a:lnTo>
                    <a:lnTo>
                      <a:pt x="1120" y="1200"/>
                    </a:lnTo>
                    <a:lnTo>
                      <a:pt x="1228" y="1200"/>
                    </a:lnTo>
                    <a:lnTo>
                      <a:pt x="1274" y="1247"/>
                    </a:lnTo>
                    <a:lnTo>
                      <a:pt x="1289" y="1231"/>
                    </a:lnTo>
                    <a:lnTo>
                      <a:pt x="1304" y="1200"/>
                    </a:lnTo>
                    <a:lnTo>
                      <a:pt x="1320" y="1108"/>
                    </a:lnTo>
                    <a:lnTo>
                      <a:pt x="1320" y="524"/>
                    </a:lnTo>
                    <a:lnTo>
                      <a:pt x="1304" y="370"/>
                    </a:lnTo>
                    <a:lnTo>
                      <a:pt x="1274" y="277"/>
                    </a:lnTo>
                    <a:lnTo>
                      <a:pt x="1243" y="247"/>
                    </a:lnTo>
                    <a:lnTo>
                      <a:pt x="1197" y="231"/>
                    </a:lnTo>
                    <a:lnTo>
                      <a:pt x="1151" y="231"/>
                    </a:lnTo>
                    <a:close/>
                    <a:moveTo>
                      <a:pt x="1289" y="139"/>
                    </a:moveTo>
                    <a:lnTo>
                      <a:pt x="1304" y="139"/>
                    </a:lnTo>
                    <a:lnTo>
                      <a:pt x="1396" y="185"/>
                    </a:lnTo>
                    <a:lnTo>
                      <a:pt x="1458" y="247"/>
                    </a:lnTo>
                    <a:lnTo>
                      <a:pt x="1458" y="1293"/>
                    </a:lnTo>
                    <a:lnTo>
                      <a:pt x="1442" y="1339"/>
                    </a:lnTo>
                    <a:lnTo>
                      <a:pt x="1412" y="1385"/>
                    </a:lnTo>
                    <a:lnTo>
                      <a:pt x="1396" y="1400"/>
                    </a:lnTo>
                    <a:lnTo>
                      <a:pt x="1366" y="1416"/>
                    </a:lnTo>
                    <a:lnTo>
                      <a:pt x="1350" y="1416"/>
                    </a:lnTo>
                    <a:lnTo>
                      <a:pt x="1335" y="1400"/>
                    </a:lnTo>
                    <a:lnTo>
                      <a:pt x="1320" y="1370"/>
                    </a:lnTo>
                    <a:lnTo>
                      <a:pt x="1289" y="1339"/>
                    </a:lnTo>
                    <a:lnTo>
                      <a:pt x="1274" y="1308"/>
                    </a:lnTo>
                    <a:lnTo>
                      <a:pt x="1228" y="1247"/>
                    </a:lnTo>
                    <a:lnTo>
                      <a:pt x="997" y="1262"/>
                    </a:lnTo>
                    <a:lnTo>
                      <a:pt x="844" y="1262"/>
                    </a:lnTo>
                    <a:lnTo>
                      <a:pt x="752" y="1277"/>
                    </a:lnTo>
                    <a:lnTo>
                      <a:pt x="706" y="1277"/>
                    </a:lnTo>
                    <a:lnTo>
                      <a:pt x="675" y="1293"/>
                    </a:lnTo>
                    <a:lnTo>
                      <a:pt x="660" y="1293"/>
                    </a:lnTo>
                    <a:lnTo>
                      <a:pt x="660" y="1308"/>
                    </a:lnTo>
                    <a:lnTo>
                      <a:pt x="644" y="1339"/>
                    </a:lnTo>
                    <a:lnTo>
                      <a:pt x="614" y="1370"/>
                    </a:lnTo>
                    <a:lnTo>
                      <a:pt x="568" y="1324"/>
                    </a:lnTo>
                    <a:lnTo>
                      <a:pt x="537" y="1262"/>
                    </a:lnTo>
                    <a:lnTo>
                      <a:pt x="537" y="1185"/>
                    </a:lnTo>
                    <a:lnTo>
                      <a:pt x="552" y="1139"/>
                    </a:lnTo>
                    <a:lnTo>
                      <a:pt x="568" y="1062"/>
                    </a:lnTo>
                    <a:lnTo>
                      <a:pt x="598" y="954"/>
                    </a:lnTo>
                    <a:lnTo>
                      <a:pt x="614" y="770"/>
                    </a:lnTo>
                    <a:lnTo>
                      <a:pt x="614" y="539"/>
                    </a:lnTo>
                    <a:lnTo>
                      <a:pt x="629" y="554"/>
                    </a:lnTo>
                    <a:lnTo>
                      <a:pt x="629" y="416"/>
                    </a:lnTo>
                    <a:lnTo>
                      <a:pt x="614" y="354"/>
                    </a:lnTo>
                    <a:lnTo>
                      <a:pt x="583" y="262"/>
                    </a:lnTo>
                    <a:lnTo>
                      <a:pt x="583" y="247"/>
                    </a:lnTo>
                    <a:lnTo>
                      <a:pt x="598" y="231"/>
                    </a:lnTo>
                    <a:lnTo>
                      <a:pt x="629" y="231"/>
                    </a:lnTo>
                    <a:lnTo>
                      <a:pt x="690" y="262"/>
                    </a:lnTo>
                    <a:lnTo>
                      <a:pt x="921" y="231"/>
                    </a:lnTo>
                    <a:lnTo>
                      <a:pt x="1089" y="200"/>
                    </a:lnTo>
                    <a:lnTo>
                      <a:pt x="1197" y="170"/>
                    </a:lnTo>
                    <a:lnTo>
                      <a:pt x="1258" y="154"/>
                    </a:lnTo>
                    <a:lnTo>
                      <a:pt x="1289" y="139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2" y="31"/>
                    </a:lnTo>
                    <a:lnTo>
                      <a:pt x="568" y="77"/>
                    </a:lnTo>
                    <a:lnTo>
                      <a:pt x="583" y="108"/>
                    </a:lnTo>
                    <a:lnTo>
                      <a:pt x="568" y="139"/>
                    </a:lnTo>
                    <a:lnTo>
                      <a:pt x="506" y="216"/>
                    </a:lnTo>
                    <a:lnTo>
                      <a:pt x="430" y="339"/>
                    </a:lnTo>
                    <a:lnTo>
                      <a:pt x="322" y="508"/>
                    </a:lnTo>
                    <a:lnTo>
                      <a:pt x="337" y="508"/>
                    </a:lnTo>
                    <a:lnTo>
                      <a:pt x="353" y="524"/>
                    </a:lnTo>
                    <a:lnTo>
                      <a:pt x="368" y="554"/>
                    </a:lnTo>
                    <a:lnTo>
                      <a:pt x="414" y="600"/>
                    </a:lnTo>
                    <a:lnTo>
                      <a:pt x="414" y="662"/>
                    </a:lnTo>
                    <a:lnTo>
                      <a:pt x="399" y="724"/>
                    </a:lnTo>
                    <a:lnTo>
                      <a:pt x="399" y="816"/>
                    </a:lnTo>
                    <a:lnTo>
                      <a:pt x="383" y="985"/>
                    </a:lnTo>
                    <a:lnTo>
                      <a:pt x="383" y="1308"/>
                    </a:lnTo>
                    <a:lnTo>
                      <a:pt x="353" y="1400"/>
                    </a:lnTo>
                    <a:lnTo>
                      <a:pt x="322" y="1431"/>
                    </a:lnTo>
                    <a:lnTo>
                      <a:pt x="307" y="1416"/>
                    </a:lnTo>
                    <a:lnTo>
                      <a:pt x="276" y="1400"/>
                    </a:lnTo>
                    <a:lnTo>
                      <a:pt x="261" y="1370"/>
                    </a:lnTo>
                    <a:lnTo>
                      <a:pt x="245" y="1324"/>
                    </a:lnTo>
                    <a:lnTo>
                      <a:pt x="245" y="1293"/>
                    </a:lnTo>
                    <a:lnTo>
                      <a:pt x="261" y="1231"/>
                    </a:lnTo>
                    <a:lnTo>
                      <a:pt x="276" y="1139"/>
                    </a:lnTo>
                    <a:lnTo>
                      <a:pt x="291" y="1016"/>
                    </a:lnTo>
                    <a:lnTo>
                      <a:pt x="307" y="847"/>
                    </a:lnTo>
                    <a:lnTo>
                      <a:pt x="307" y="708"/>
                    </a:lnTo>
                    <a:lnTo>
                      <a:pt x="291" y="631"/>
                    </a:lnTo>
                    <a:lnTo>
                      <a:pt x="261" y="554"/>
                    </a:lnTo>
                    <a:lnTo>
                      <a:pt x="245" y="585"/>
                    </a:lnTo>
                    <a:lnTo>
                      <a:pt x="199" y="631"/>
                    </a:lnTo>
                    <a:lnTo>
                      <a:pt x="138" y="708"/>
                    </a:lnTo>
                    <a:lnTo>
                      <a:pt x="77" y="770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5"/>
                    </a:lnTo>
                    <a:lnTo>
                      <a:pt x="30" y="754"/>
                    </a:lnTo>
                    <a:lnTo>
                      <a:pt x="169" y="570"/>
                    </a:lnTo>
                    <a:lnTo>
                      <a:pt x="276" y="416"/>
                    </a:lnTo>
                    <a:lnTo>
                      <a:pt x="353" y="277"/>
                    </a:lnTo>
                    <a:lnTo>
                      <a:pt x="414" y="154"/>
                    </a:lnTo>
                    <a:lnTo>
                      <a:pt x="430" y="93"/>
                    </a:lnTo>
                    <a:lnTo>
                      <a:pt x="430" y="62"/>
                    </a:lnTo>
                    <a:lnTo>
                      <a:pt x="414" y="47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1" name="Freeform 187"/>
              <p:cNvSpPr>
                <a:spLocks noEditPoints="1"/>
              </p:cNvSpPr>
              <p:nvPr/>
            </p:nvSpPr>
            <p:spPr bwMode="auto">
              <a:xfrm>
                <a:off x="13937" y="31452"/>
                <a:ext cx="1366" cy="1354"/>
              </a:xfrm>
              <a:custGeom>
                <a:avLst/>
                <a:gdLst/>
                <a:ahLst/>
                <a:cxnLst>
                  <a:cxn ang="0">
                    <a:pos x="936" y="739"/>
                  </a:cxn>
                  <a:cxn ang="0">
                    <a:pos x="1105" y="892"/>
                  </a:cxn>
                  <a:cxn ang="0">
                    <a:pos x="1028" y="908"/>
                  </a:cxn>
                  <a:cxn ang="0">
                    <a:pos x="814" y="739"/>
                  </a:cxn>
                  <a:cxn ang="0">
                    <a:pos x="553" y="692"/>
                  </a:cxn>
                  <a:cxn ang="0">
                    <a:pos x="338" y="908"/>
                  </a:cxn>
                  <a:cxn ang="0">
                    <a:pos x="246" y="908"/>
                  </a:cxn>
                  <a:cxn ang="0">
                    <a:pos x="184" y="877"/>
                  </a:cxn>
                  <a:cxn ang="0">
                    <a:pos x="292" y="800"/>
                  </a:cxn>
                  <a:cxn ang="0">
                    <a:pos x="553" y="677"/>
                  </a:cxn>
                  <a:cxn ang="0">
                    <a:pos x="1259" y="585"/>
                  </a:cxn>
                  <a:cxn ang="0">
                    <a:pos x="1335" y="646"/>
                  </a:cxn>
                  <a:cxn ang="0">
                    <a:pos x="1366" y="692"/>
                  </a:cxn>
                  <a:cxn ang="0">
                    <a:pos x="1305" y="892"/>
                  </a:cxn>
                  <a:cxn ang="0">
                    <a:pos x="1197" y="1354"/>
                  </a:cxn>
                  <a:cxn ang="0">
                    <a:pos x="1136" y="1231"/>
                  </a:cxn>
                  <a:cxn ang="0">
                    <a:pos x="1151" y="1139"/>
                  </a:cxn>
                  <a:cxn ang="0">
                    <a:pos x="1120" y="1077"/>
                  </a:cxn>
                  <a:cxn ang="0">
                    <a:pos x="783" y="1108"/>
                  </a:cxn>
                  <a:cxn ang="0">
                    <a:pos x="200" y="1246"/>
                  </a:cxn>
                  <a:cxn ang="0">
                    <a:pos x="46" y="1292"/>
                  </a:cxn>
                  <a:cxn ang="0">
                    <a:pos x="0" y="1216"/>
                  </a:cxn>
                  <a:cxn ang="0">
                    <a:pos x="77" y="1046"/>
                  </a:cxn>
                  <a:cxn ang="0">
                    <a:pos x="62" y="800"/>
                  </a:cxn>
                  <a:cxn ang="0">
                    <a:pos x="0" y="631"/>
                  </a:cxn>
                  <a:cxn ang="0">
                    <a:pos x="77" y="631"/>
                  </a:cxn>
                  <a:cxn ang="0">
                    <a:pos x="169" y="723"/>
                  </a:cxn>
                  <a:cxn ang="0">
                    <a:pos x="200" y="1154"/>
                  </a:cxn>
                  <a:cxn ang="0">
                    <a:pos x="553" y="1077"/>
                  </a:cxn>
                  <a:cxn ang="0">
                    <a:pos x="1197" y="877"/>
                  </a:cxn>
                  <a:cxn ang="0">
                    <a:pos x="1167" y="569"/>
                  </a:cxn>
                  <a:cxn ang="0">
                    <a:pos x="338" y="477"/>
                  </a:cxn>
                  <a:cxn ang="0">
                    <a:pos x="476" y="569"/>
                  </a:cxn>
                  <a:cxn ang="0">
                    <a:pos x="476" y="631"/>
                  </a:cxn>
                  <a:cxn ang="0">
                    <a:pos x="292" y="539"/>
                  </a:cxn>
                  <a:cxn ang="0">
                    <a:pos x="246" y="462"/>
                  </a:cxn>
                  <a:cxn ang="0">
                    <a:pos x="1090" y="416"/>
                  </a:cxn>
                  <a:cxn ang="0">
                    <a:pos x="998" y="323"/>
                  </a:cxn>
                  <a:cxn ang="0">
                    <a:pos x="1074" y="400"/>
                  </a:cxn>
                  <a:cxn ang="0">
                    <a:pos x="998" y="477"/>
                  </a:cxn>
                  <a:cxn ang="0">
                    <a:pos x="768" y="616"/>
                  </a:cxn>
                  <a:cxn ang="0">
                    <a:pos x="921" y="416"/>
                  </a:cxn>
                  <a:cxn ang="0">
                    <a:pos x="829" y="0"/>
                  </a:cxn>
                  <a:cxn ang="0">
                    <a:pos x="921" y="46"/>
                  </a:cxn>
                  <a:cxn ang="0">
                    <a:pos x="998" y="123"/>
                  </a:cxn>
                  <a:cxn ang="0">
                    <a:pos x="998" y="169"/>
                  </a:cxn>
                  <a:cxn ang="0">
                    <a:pos x="798" y="277"/>
                  </a:cxn>
                  <a:cxn ang="0">
                    <a:pos x="737" y="616"/>
                  </a:cxn>
                  <a:cxn ang="0">
                    <a:pos x="675" y="1016"/>
                  </a:cxn>
                  <a:cxn ang="0">
                    <a:pos x="568" y="1000"/>
                  </a:cxn>
                  <a:cxn ang="0">
                    <a:pos x="507" y="908"/>
                  </a:cxn>
                  <a:cxn ang="0">
                    <a:pos x="507" y="892"/>
                  </a:cxn>
                  <a:cxn ang="0">
                    <a:pos x="629" y="892"/>
                  </a:cxn>
                  <a:cxn ang="0">
                    <a:pos x="660" y="662"/>
                  </a:cxn>
                  <a:cxn ang="0">
                    <a:pos x="537" y="369"/>
                  </a:cxn>
                  <a:cxn ang="0">
                    <a:pos x="599" y="339"/>
                  </a:cxn>
                  <a:cxn ang="0">
                    <a:pos x="798" y="123"/>
                  </a:cxn>
                  <a:cxn ang="0">
                    <a:pos x="415" y="216"/>
                  </a:cxn>
                  <a:cxn ang="0">
                    <a:pos x="276" y="216"/>
                  </a:cxn>
                  <a:cxn ang="0">
                    <a:pos x="230" y="123"/>
                  </a:cxn>
                  <a:cxn ang="0">
                    <a:pos x="752" y="16"/>
                  </a:cxn>
                </a:cxnLst>
                <a:rect l="0" t="0" r="r" b="b"/>
                <a:pathLst>
                  <a:path w="1366" h="1354">
                    <a:moveTo>
                      <a:pt x="814" y="708"/>
                    </a:moveTo>
                    <a:lnTo>
                      <a:pt x="829" y="708"/>
                    </a:lnTo>
                    <a:lnTo>
                      <a:pt x="936" y="739"/>
                    </a:lnTo>
                    <a:lnTo>
                      <a:pt x="1028" y="769"/>
                    </a:lnTo>
                    <a:lnTo>
                      <a:pt x="1090" y="816"/>
                    </a:lnTo>
                    <a:lnTo>
                      <a:pt x="1105" y="892"/>
                    </a:lnTo>
                    <a:lnTo>
                      <a:pt x="1074" y="923"/>
                    </a:lnTo>
                    <a:lnTo>
                      <a:pt x="1074" y="939"/>
                    </a:lnTo>
                    <a:lnTo>
                      <a:pt x="1028" y="908"/>
                    </a:lnTo>
                    <a:lnTo>
                      <a:pt x="952" y="846"/>
                    </a:lnTo>
                    <a:lnTo>
                      <a:pt x="829" y="754"/>
                    </a:lnTo>
                    <a:lnTo>
                      <a:pt x="814" y="739"/>
                    </a:lnTo>
                    <a:lnTo>
                      <a:pt x="814" y="708"/>
                    </a:lnTo>
                    <a:close/>
                    <a:moveTo>
                      <a:pt x="553" y="677"/>
                    </a:moveTo>
                    <a:lnTo>
                      <a:pt x="553" y="692"/>
                    </a:lnTo>
                    <a:lnTo>
                      <a:pt x="384" y="862"/>
                    </a:lnTo>
                    <a:lnTo>
                      <a:pt x="353" y="877"/>
                    </a:lnTo>
                    <a:lnTo>
                      <a:pt x="338" y="908"/>
                    </a:lnTo>
                    <a:lnTo>
                      <a:pt x="322" y="923"/>
                    </a:lnTo>
                    <a:lnTo>
                      <a:pt x="307" y="923"/>
                    </a:lnTo>
                    <a:lnTo>
                      <a:pt x="246" y="908"/>
                    </a:lnTo>
                    <a:lnTo>
                      <a:pt x="215" y="892"/>
                    </a:lnTo>
                    <a:lnTo>
                      <a:pt x="200" y="877"/>
                    </a:lnTo>
                    <a:lnTo>
                      <a:pt x="184" y="877"/>
                    </a:lnTo>
                    <a:lnTo>
                      <a:pt x="184" y="846"/>
                    </a:lnTo>
                    <a:lnTo>
                      <a:pt x="200" y="831"/>
                    </a:lnTo>
                    <a:lnTo>
                      <a:pt x="292" y="800"/>
                    </a:lnTo>
                    <a:lnTo>
                      <a:pt x="399" y="739"/>
                    </a:lnTo>
                    <a:lnTo>
                      <a:pt x="491" y="692"/>
                    </a:lnTo>
                    <a:lnTo>
                      <a:pt x="553" y="677"/>
                    </a:lnTo>
                    <a:close/>
                    <a:moveTo>
                      <a:pt x="1167" y="569"/>
                    </a:moveTo>
                    <a:lnTo>
                      <a:pt x="1228" y="569"/>
                    </a:lnTo>
                    <a:lnTo>
                      <a:pt x="1259" y="585"/>
                    </a:lnTo>
                    <a:lnTo>
                      <a:pt x="1289" y="616"/>
                    </a:lnTo>
                    <a:lnTo>
                      <a:pt x="1320" y="631"/>
                    </a:lnTo>
                    <a:lnTo>
                      <a:pt x="1335" y="646"/>
                    </a:lnTo>
                    <a:lnTo>
                      <a:pt x="1351" y="646"/>
                    </a:lnTo>
                    <a:lnTo>
                      <a:pt x="1366" y="662"/>
                    </a:lnTo>
                    <a:lnTo>
                      <a:pt x="1366" y="692"/>
                    </a:lnTo>
                    <a:lnTo>
                      <a:pt x="1351" y="708"/>
                    </a:lnTo>
                    <a:lnTo>
                      <a:pt x="1320" y="769"/>
                    </a:lnTo>
                    <a:lnTo>
                      <a:pt x="1305" y="892"/>
                    </a:lnTo>
                    <a:lnTo>
                      <a:pt x="1274" y="1200"/>
                    </a:lnTo>
                    <a:lnTo>
                      <a:pt x="1243" y="1308"/>
                    </a:lnTo>
                    <a:lnTo>
                      <a:pt x="1197" y="1354"/>
                    </a:lnTo>
                    <a:lnTo>
                      <a:pt x="1182" y="1339"/>
                    </a:lnTo>
                    <a:lnTo>
                      <a:pt x="1151" y="1277"/>
                    </a:lnTo>
                    <a:lnTo>
                      <a:pt x="1136" y="1231"/>
                    </a:lnTo>
                    <a:lnTo>
                      <a:pt x="1136" y="1185"/>
                    </a:lnTo>
                    <a:lnTo>
                      <a:pt x="1151" y="1154"/>
                    </a:lnTo>
                    <a:lnTo>
                      <a:pt x="1151" y="1139"/>
                    </a:lnTo>
                    <a:lnTo>
                      <a:pt x="1167" y="1092"/>
                    </a:lnTo>
                    <a:lnTo>
                      <a:pt x="1151" y="1092"/>
                    </a:lnTo>
                    <a:lnTo>
                      <a:pt x="1120" y="1077"/>
                    </a:lnTo>
                    <a:lnTo>
                      <a:pt x="1090" y="1077"/>
                    </a:lnTo>
                    <a:lnTo>
                      <a:pt x="967" y="1092"/>
                    </a:lnTo>
                    <a:lnTo>
                      <a:pt x="783" y="1108"/>
                    </a:lnTo>
                    <a:lnTo>
                      <a:pt x="568" y="1139"/>
                    </a:lnTo>
                    <a:lnTo>
                      <a:pt x="368" y="1185"/>
                    </a:lnTo>
                    <a:lnTo>
                      <a:pt x="200" y="1246"/>
                    </a:lnTo>
                    <a:lnTo>
                      <a:pt x="77" y="1308"/>
                    </a:lnTo>
                    <a:lnTo>
                      <a:pt x="62" y="1292"/>
                    </a:lnTo>
                    <a:lnTo>
                      <a:pt x="46" y="1292"/>
                    </a:lnTo>
                    <a:lnTo>
                      <a:pt x="31" y="1262"/>
                    </a:lnTo>
                    <a:lnTo>
                      <a:pt x="0" y="1246"/>
                    </a:lnTo>
                    <a:lnTo>
                      <a:pt x="0" y="1216"/>
                    </a:lnTo>
                    <a:lnTo>
                      <a:pt x="16" y="1185"/>
                    </a:lnTo>
                    <a:lnTo>
                      <a:pt x="46" y="1139"/>
                    </a:lnTo>
                    <a:lnTo>
                      <a:pt x="77" y="1046"/>
                    </a:lnTo>
                    <a:lnTo>
                      <a:pt x="92" y="908"/>
                    </a:lnTo>
                    <a:lnTo>
                      <a:pt x="77" y="954"/>
                    </a:lnTo>
                    <a:lnTo>
                      <a:pt x="62" y="800"/>
                    </a:lnTo>
                    <a:lnTo>
                      <a:pt x="16" y="692"/>
                    </a:lnTo>
                    <a:lnTo>
                      <a:pt x="0" y="646"/>
                    </a:lnTo>
                    <a:lnTo>
                      <a:pt x="0" y="631"/>
                    </a:lnTo>
                    <a:lnTo>
                      <a:pt x="31" y="616"/>
                    </a:lnTo>
                    <a:lnTo>
                      <a:pt x="46" y="631"/>
                    </a:lnTo>
                    <a:lnTo>
                      <a:pt x="77" y="631"/>
                    </a:lnTo>
                    <a:lnTo>
                      <a:pt x="123" y="662"/>
                    </a:lnTo>
                    <a:lnTo>
                      <a:pt x="138" y="677"/>
                    </a:lnTo>
                    <a:lnTo>
                      <a:pt x="169" y="723"/>
                    </a:lnTo>
                    <a:lnTo>
                      <a:pt x="169" y="1139"/>
                    </a:lnTo>
                    <a:lnTo>
                      <a:pt x="184" y="1154"/>
                    </a:lnTo>
                    <a:lnTo>
                      <a:pt x="200" y="1154"/>
                    </a:lnTo>
                    <a:lnTo>
                      <a:pt x="246" y="1139"/>
                    </a:lnTo>
                    <a:lnTo>
                      <a:pt x="368" y="1108"/>
                    </a:lnTo>
                    <a:lnTo>
                      <a:pt x="553" y="1077"/>
                    </a:lnTo>
                    <a:lnTo>
                      <a:pt x="829" y="1046"/>
                    </a:lnTo>
                    <a:lnTo>
                      <a:pt x="1182" y="1016"/>
                    </a:lnTo>
                    <a:lnTo>
                      <a:pt x="1197" y="877"/>
                    </a:lnTo>
                    <a:lnTo>
                      <a:pt x="1197" y="692"/>
                    </a:lnTo>
                    <a:lnTo>
                      <a:pt x="1167" y="600"/>
                    </a:lnTo>
                    <a:lnTo>
                      <a:pt x="1167" y="569"/>
                    </a:lnTo>
                    <a:close/>
                    <a:moveTo>
                      <a:pt x="246" y="462"/>
                    </a:moveTo>
                    <a:lnTo>
                      <a:pt x="292" y="462"/>
                    </a:lnTo>
                    <a:lnTo>
                      <a:pt x="338" y="477"/>
                    </a:lnTo>
                    <a:lnTo>
                      <a:pt x="399" y="492"/>
                    </a:lnTo>
                    <a:lnTo>
                      <a:pt x="445" y="508"/>
                    </a:lnTo>
                    <a:lnTo>
                      <a:pt x="476" y="569"/>
                    </a:lnTo>
                    <a:lnTo>
                      <a:pt x="491" y="585"/>
                    </a:lnTo>
                    <a:lnTo>
                      <a:pt x="491" y="616"/>
                    </a:lnTo>
                    <a:lnTo>
                      <a:pt x="476" y="631"/>
                    </a:lnTo>
                    <a:lnTo>
                      <a:pt x="445" y="631"/>
                    </a:lnTo>
                    <a:lnTo>
                      <a:pt x="430" y="616"/>
                    </a:lnTo>
                    <a:lnTo>
                      <a:pt x="292" y="539"/>
                    </a:lnTo>
                    <a:lnTo>
                      <a:pt x="261" y="523"/>
                    </a:lnTo>
                    <a:lnTo>
                      <a:pt x="246" y="492"/>
                    </a:lnTo>
                    <a:lnTo>
                      <a:pt x="246" y="462"/>
                    </a:lnTo>
                    <a:close/>
                    <a:moveTo>
                      <a:pt x="1105" y="400"/>
                    </a:moveTo>
                    <a:lnTo>
                      <a:pt x="1105" y="416"/>
                    </a:lnTo>
                    <a:lnTo>
                      <a:pt x="1090" y="416"/>
                    </a:lnTo>
                    <a:lnTo>
                      <a:pt x="1105" y="400"/>
                    </a:lnTo>
                    <a:close/>
                    <a:moveTo>
                      <a:pt x="952" y="323"/>
                    </a:moveTo>
                    <a:lnTo>
                      <a:pt x="998" y="323"/>
                    </a:lnTo>
                    <a:lnTo>
                      <a:pt x="1028" y="354"/>
                    </a:lnTo>
                    <a:lnTo>
                      <a:pt x="1059" y="369"/>
                    </a:lnTo>
                    <a:lnTo>
                      <a:pt x="1074" y="400"/>
                    </a:lnTo>
                    <a:lnTo>
                      <a:pt x="1090" y="416"/>
                    </a:lnTo>
                    <a:lnTo>
                      <a:pt x="1074" y="431"/>
                    </a:lnTo>
                    <a:lnTo>
                      <a:pt x="998" y="477"/>
                    </a:lnTo>
                    <a:lnTo>
                      <a:pt x="906" y="539"/>
                    </a:lnTo>
                    <a:lnTo>
                      <a:pt x="783" y="616"/>
                    </a:lnTo>
                    <a:lnTo>
                      <a:pt x="768" y="616"/>
                    </a:lnTo>
                    <a:lnTo>
                      <a:pt x="768" y="600"/>
                    </a:lnTo>
                    <a:lnTo>
                      <a:pt x="860" y="492"/>
                    </a:lnTo>
                    <a:lnTo>
                      <a:pt x="921" y="416"/>
                    </a:lnTo>
                    <a:lnTo>
                      <a:pt x="952" y="354"/>
                    </a:lnTo>
                    <a:lnTo>
                      <a:pt x="952" y="323"/>
                    </a:lnTo>
                    <a:close/>
                    <a:moveTo>
                      <a:pt x="829" y="0"/>
                    </a:moveTo>
                    <a:lnTo>
                      <a:pt x="860" y="0"/>
                    </a:lnTo>
                    <a:lnTo>
                      <a:pt x="890" y="16"/>
                    </a:lnTo>
                    <a:lnTo>
                      <a:pt x="921" y="46"/>
                    </a:lnTo>
                    <a:lnTo>
                      <a:pt x="952" y="62"/>
                    </a:lnTo>
                    <a:lnTo>
                      <a:pt x="982" y="92"/>
                    </a:lnTo>
                    <a:lnTo>
                      <a:pt x="998" y="123"/>
                    </a:lnTo>
                    <a:lnTo>
                      <a:pt x="1013" y="139"/>
                    </a:lnTo>
                    <a:lnTo>
                      <a:pt x="1013" y="154"/>
                    </a:lnTo>
                    <a:lnTo>
                      <a:pt x="998" y="169"/>
                    </a:lnTo>
                    <a:lnTo>
                      <a:pt x="967" y="185"/>
                    </a:lnTo>
                    <a:lnTo>
                      <a:pt x="890" y="216"/>
                    </a:lnTo>
                    <a:lnTo>
                      <a:pt x="798" y="277"/>
                    </a:lnTo>
                    <a:lnTo>
                      <a:pt x="645" y="369"/>
                    </a:lnTo>
                    <a:lnTo>
                      <a:pt x="706" y="462"/>
                    </a:lnTo>
                    <a:lnTo>
                      <a:pt x="737" y="616"/>
                    </a:lnTo>
                    <a:lnTo>
                      <a:pt x="752" y="785"/>
                    </a:lnTo>
                    <a:lnTo>
                      <a:pt x="737" y="923"/>
                    </a:lnTo>
                    <a:lnTo>
                      <a:pt x="675" y="1016"/>
                    </a:lnTo>
                    <a:lnTo>
                      <a:pt x="629" y="1046"/>
                    </a:lnTo>
                    <a:lnTo>
                      <a:pt x="583" y="1031"/>
                    </a:lnTo>
                    <a:lnTo>
                      <a:pt x="568" y="1000"/>
                    </a:lnTo>
                    <a:lnTo>
                      <a:pt x="553" y="954"/>
                    </a:lnTo>
                    <a:lnTo>
                      <a:pt x="522" y="939"/>
                    </a:lnTo>
                    <a:lnTo>
                      <a:pt x="507" y="908"/>
                    </a:lnTo>
                    <a:lnTo>
                      <a:pt x="491" y="908"/>
                    </a:lnTo>
                    <a:lnTo>
                      <a:pt x="491" y="892"/>
                    </a:lnTo>
                    <a:lnTo>
                      <a:pt x="507" y="892"/>
                    </a:lnTo>
                    <a:lnTo>
                      <a:pt x="537" y="908"/>
                    </a:lnTo>
                    <a:lnTo>
                      <a:pt x="614" y="908"/>
                    </a:lnTo>
                    <a:lnTo>
                      <a:pt x="629" y="892"/>
                    </a:lnTo>
                    <a:lnTo>
                      <a:pt x="645" y="862"/>
                    </a:lnTo>
                    <a:lnTo>
                      <a:pt x="660" y="816"/>
                    </a:lnTo>
                    <a:lnTo>
                      <a:pt x="660" y="662"/>
                    </a:lnTo>
                    <a:lnTo>
                      <a:pt x="645" y="554"/>
                    </a:lnTo>
                    <a:lnTo>
                      <a:pt x="599" y="446"/>
                    </a:lnTo>
                    <a:lnTo>
                      <a:pt x="537" y="369"/>
                    </a:lnTo>
                    <a:lnTo>
                      <a:pt x="522" y="354"/>
                    </a:lnTo>
                    <a:lnTo>
                      <a:pt x="537" y="339"/>
                    </a:lnTo>
                    <a:lnTo>
                      <a:pt x="599" y="339"/>
                    </a:lnTo>
                    <a:lnTo>
                      <a:pt x="614" y="354"/>
                    </a:lnTo>
                    <a:lnTo>
                      <a:pt x="798" y="139"/>
                    </a:lnTo>
                    <a:lnTo>
                      <a:pt x="798" y="123"/>
                    </a:lnTo>
                    <a:lnTo>
                      <a:pt x="783" y="108"/>
                    </a:lnTo>
                    <a:lnTo>
                      <a:pt x="737" y="108"/>
                    </a:lnTo>
                    <a:lnTo>
                      <a:pt x="415" y="216"/>
                    </a:lnTo>
                    <a:lnTo>
                      <a:pt x="399" y="231"/>
                    </a:lnTo>
                    <a:lnTo>
                      <a:pt x="322" y="231"/>
                    </a:lnTo>
                    <a:lnTo>
                      <a:pt x="276" y="216"/>
                    </a:lnTo>
                    <a:lnTo>
                      <a:pt x="261" y="185"/>
                    </a:lnTo>
                    <a:lnTo>
                      <a:pt x="230" y="169"/>
                    </a:lnTo>
                    <a:lnTo>
                      <a:pt x="230" y="123"/>
                    </a:lnTo>
                    <a:lnTo>
                      <a:pt x="322" y="123"/>
                    </a:lnTo>
                    <a:lnTo>
                      <a:pt x="476" y="108"/>
                    </a:lnTo>
                    <a:lnTo>
                      <a:pt x="752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2" name="Freeform 188"/>
              <p:cNvSpPr>
                <a:spLocks noEditPoints="1"/>
              </p:cNvSpPr>
              <p:nvPr/>
            </p:nvSpPr>
            <p:spPr bwMode="auto">
              <a:xfrm>
                <a:off x="15549" y="31375"/>
                <a:ext cx="1596" cy="1569"/>
              </a:xfrm>
              <a:custGeom>
                <a:avLst/>
                <a:gdLst/>
                <a:ahLst/>
                <a:cxnLst>
                  <a:cxn ang="0">
                    <a:pos x="537" y="1077"/>
                  </a:cxn>
                  <a:cxn ang="0">
                    <a:pos x="353" y="723"/>
                  </a:cxn>
                  <a:cxn ang="0">
                    <a:pos x="613" y="677"/>
                  </a:cxn>
                  <a:cxn ang="0">
                    <a:pos x="353" y="508"/>
                  </a:cxn>
                  <a:cxn ang="0">
                    <a:pos x="414" y="431"/>
                  </a:cxn>
                  <a:cxn ang="0">
                    <a:pos x="583" y="477"/>
                  </a:cxn>
                  <a:cxn ang="0">
                    <a:pos x="322" y="308"/>
                  </a:cxn>
                  <a:cxn ang="0">
                    <a:pos x="460" y="277"/>
                  </a:cxn>
                  <a:cxn ang="0">
                    <a:pos x="521" y="16"/>
                  </a:cxn>
                  <a:cxn ang="0">
                    <a:pos x="583" y="139"/>
                  </a:cxn>
                  <a:cxn ang="0">
                    <a:pos x="644" y="354"/>
                  </a:cxn>
                  <a:cxn ang="0">
                    <a:pos x="690" y="216"/>
                  </a:cxn>
                  <a:cxn ang="0">
                    <a:pos x="920" y="369"/>
                  </a:cxn>
                  <a:cxn ang="0">
                    <a:pos x="859" y="446"/>
                  </a:cxn>
                  <a:cxn ang="0">
                    <a:pos x="675" y="616"/>
                  </a:cxn>
                  <a:cxn ang="0">
                    <a:pos x="583" y="816"/>
                  </a:cxn>
                  <a:cxn ang="0">
                    <a:pos x="613" y="677"/>
                  </a:cxn>
                  <a:cxn ang="0">
                    <a:pos x="844" y="723"/>
                  </a:cxn>
                  <a:cxn ang="0">
                    <a:pos x="1012" y="416"/>
                  </a:cxn>
                  <a:cxn ang="0">
                    <a:pos x="1028" y="93"/>
                  </a:cxn>
                  <a:cxn ang="0">
                    <a:pos x="1181" y="200"/>
                  </a:cxn>
                  <a:cxn ang="0">
                    <a:pos x="1289" y="539"/>
                  </a:cxn>
                  <a:cxn ang="0">
                    <a:pos x="1488" y="569"/>
                  </a:cxn>
                  <a:cxn ang="0">
                    <a:pos x="1227" y="693"/>
                  </a:cxn>
                  <a:cxn ang="0">
                    <a:pos x="1442" y="1354"/>
                  </a:cxn>
                  <a:cxn ang="0">
                    <a:pos x="1304" y="1477"/>
                  </a:cxn>
                  <a:cxn ang="0">
                    <a:pos x="859" y="1339"/>
                  </a:cxn>
                  <a:cxn ang="0">
                    <a:pos x="844" y="1262"/>
                  </a:cxn>
                  <a:cxn ang="0">
                    <a:pos x="874" y="877"/>
                  </a:cxn>
                  <a:cxn ang="0">
                    <a:pos x="982" y="939"/>
                  </a:cxn>
                  <a:cxn ang="0">
                    <a:pos x="1089" y="677"/>
                  </a:cxn>
                  <a:cxn ang="0">
                    <a:pos x="813" y="800"/>
                  </a:cxn>
                  <a:cxn ang="0">
                    <a:pos x="721" y="923"/>
                  </a:cxn>
                  <a:cxn ang="0">
                    <a:pos x="506" y="1077"/>
                  </a:cxn>
                  <a:cxn ang="0">
                    <a:pos x="445" y="1231"/>
                  </a:cxn>
                  <a:cxn ang="0">
                    <a:pos x="613" y="1016"/>
                  </a:cxn>
                  <a:cxn ang="0">
                    <a:pos x="828" y="1046"/>
                  </a:cxn>
                  <a:cxn ang="0">
                    <a:pos x="629" y="1354"/>
                  </a:cxn>
                  <a:cxn ang="0">
                    <a:pos x="828" y="1523"/>
                  </a:cxn>
                  <a:cxn ang="0">
                    <a:pos x="644" y="1462"/>
                  </a:cxn>
                  <a:cxn ang="0">
                    <a:pos x="138" y="1446"/>
                  </a:cxn>
                  <a:cxn ang="0">
                    <a:pos x="307" y="1216"/>
                  </a:cxn>
                  <a:cxn ang="0">
                    <a:pos x="92" y="1185"/>
                  </a:cxn>
                  <a:cxn ang="0">
                    <a:pos x="30" y="1062"/>
                  </a:cxn>
                  <a:cxn ang="0">
                    <a:pos x="383" y="985"/>
                  </a:cxn>
                  <a:cxn ang="0">
                    <a:pos x="322" y="985"/>
                  </a:cxn>
                  <a:cxn ang="0">
                    <a:pos x="184" y="739"/>
                  </a:cxn>
                  <a:cxn ang="0">
                    <a:pos x="291" y="816"/>
                  </a:cxn>
                  <a:cxn ang="0">
                    <a:pos x="445" y="631"/>
                  </a:cxn>
                  <a:cxn ang="0">
                    <a:pos x="307" y="569"/>
                  </a:cxn>
                  <a:cxn ang="0">
                    <a:pos x="122" y="462"/>
                  </a:cxn>
                  <a:cxn ang="0">
                    <a:pos x="199" y="293"/>
                  </a:cxn>
                  <a:cxn ang="0">
                    <a:pos x="445" y="77"/>
                  </a:cxn>
                </a:cxnLst>
                <a:rect l="0" t="0" r="r" b="b"/>
                <a:pathLst>
                  <a:path w="1596" h="1569">
                    <a:moveTo>
                      <a:pt x="598" y="1062"/>
                    </a:moveTo>
                    <a:lnTo>
                      <a:pt x="598" y="1077"/>
                    </a:lnTo>
                    <a:lnTo>
                      <a:pt x="552" y="1077"/>
                    </a:lnTo>
                    <a:lnTo>
                      <a:pt x="491" y="1093"/>
                    </a:lnTo>
                    <a:lnTo>
                      <a:pt x="506" y="1077"/>
                    </a:lnTo>
                    <a:lnTo>
                      <a:pt x="537" y="1077"/>
                    </a:lnTo>
                    <a:lnTo>
                      <a:pt x="598" y="1062"/>
                    </a:lnTo>
                    <a:close/>
                    <a:moveTo>
                      <a:pt x="353" y="723"/>
                    </a:moveTo>
                    <a:lnTo>
                      <a:pt x="383" y="723"/>
                    </a:lnTo>
                    <a:lnTo>
                      <a:pt x="322" y="739"/>
                    </a:lnTo>
                    <a:lnTo>
                      <a:pt x="276" y="739"/>
                    </a:lnTo>
                    <a:lnTo>
                      <a:pt x="353" y="723"/>
                    </a:lnTo>
                    <a:close/>
                    <a:moveTo>
                      <a:pt x="460" y="708"/>
                    </a:moveTo>
                    <a:lnTo>
                      <a:pt x="414" y="723"/>
                    </a:lnTo>
                    <a:lnTo>
                      <a:pt x="383" y="723"/>
                    </a:lnTo>
                    <a:lnTo>
                      <a:pt x="460" y="708"/>
                    </a:lnTo>
                    <a:close/>
                    <a:moveTo>
                      <a:pt x="598" y="677"/>
                    </a:moveTo>
                    <a:lnTo>
                      <a:pt x="613" y="677"/>
                    </a:lnTo>
                    <a:lnTo>
                      <a:pt x="567" y="693"/>
                    </a:lnTo>
                    <a:lnTo>
                      <a:pt x="598" y="677"/>
                    </a:lnTo>
                    <a:close/>
                    <a:moveTo>
                      <a:pt x="414" y="431"/>
                    </a:moveTo>
                    <a:lnTo>
                      <a:pt x="383" y="446"/>
                    </a:lnTo>
                    <a:lnTo>
                      <a:pt x="337" y="462"/>
                    </a:lnTo>
                    <a:lnTo>
                      <a:pt x="353" y="508"/>
                    </a:lnTo>
                    <a:lnTo>
                      <a:pt x="353" y="554"/>
                    </a:lnTo>
                    <a:lnTo>
                      <a:pt x="383" y="539"/>
                    </a:lnTo>
                    <a:lnTo>
                      <a:pt x="414" y="539"/>
                    </a:lnTo>
                    <a:lnTo>
                      <a:pt x="460" y="523"/>
                    </a:lnTo>
                    <a:lnTo>
                      <a:pt x="460" y="431"/>
                    </a:lnTo>
                    <a:lnTo>
                      <a:pt x="414" y="431"/>
                    </a:lnTo>
                    <a:close/>
                    <a:moveTo>
                      <a:pt x="690" y="385"/>
                    </a:moveTo>
                    <a:lnTo>
                      <a:pt x="613" y="400"/>
                    </a:lnTo>
                    <a:lnTo>
                      <a:pt x="552" y="400"/>
                    </a:lnTo>
                    <a:lnTo>
                      <a:pt x="537" y="416"/>
                    </a:lnTo>
                    <a:lnTo>
                      <a:pt x="537" y="493"/>
                    </a:lnTo>
                    <a:lnTo>
                      <a:pt x="583" y="477"/>
                    </a:lnTo>
                    <a:lnTo>
                      <a:pt x="644" y="477"/>
                    </a:lnTo>
                    <a:lnTo>
                      <a:pt x="690" y="385"/>
                    </a:lnTo>
                    <a:close/>
                    <a:moveTo>
                      <a:pt x="460" y="277"/>
                    </a:moveTo>
                    <a:lnTo>
                      <a:pt x="399" y="293"/>
                    </a:lnTo>
                    <a:lnTo>
                      <a:pt x="353" y="293"/>
                    </a:lnTo>
                    <a:lnTo>
                      <a:pt x="322" y="308"/>
                    </a:lnTo>
                    <a:lnTo>
                      <a:pt x="307" y="308"/>
                    </a:lnTo>
                    <a:lnTo>
                      <a:pt x="307" y="323"/>
                    </a:lnTo>
                    <a:lnTo>
                      <a:pt x="322" y="354"/>
                    </a:lnTo>
                    <a:lnTo>
                      <a:pt x="322" y="400"/>
                    </a:lnTo>
                    <a:lnTo>
                      <a:pt x="460" y="385"/>
                    </a:lnTo>
                    <a:lnTo>
                      <a:pt x="460" y="277"/>
                    </a:lnTo>
                    <a:close/>
                    <a:moveTo>
                      <a:pt x="598" y="231"/>
                    </a:moveTo>
                    <a:lnTo>
                      <a:pt x="567" y="246"/>
                    </a:lnTo>
                    <a:lnTo>
                      <a:pt x="598" y="231"/>
                    </a:lnTo>
                    <a:close/>
                    <a:moveTo>
                      <a:pt x="429" y="0"/>
                    </a:moveTo>
                    <a:lnTo>
                      <a:pt x="491" y="0"/>
                    </a:lnTo>
                    <a:lnTo>
                      <a:pt x="521" y="16"/>
                    </a:lnTo>
                    <a:lnTo>
                      <a:pt x="567" y="46"/>
                    </a:lnTo>
                    <a:lnTo>
                      <a:pt x="583" y="62"/>
                    </a:lnTo>
                    <a:lnTo>
                      <a:pt x="583" y="77"/>
                    </a:lnTo>
                    <a:lnTo>
                      <a:pt x="598" y="77"/>
                    </a:lnTo>
                    <a:lnTo>
                      <a:pt x="583" y="108"/>
                    </a:lnTo>
                    <a:lnTo>
                      <a:pt x="583" y="139"/>
                    </a:lnTo>
                    <a:lnTo>
                      <a:pt x="567" y="185"/>
                    </a:lnTo>
                    <a:lnTo>
                      <a:pt x="567" y="246"/>
                    </a:lnTo>
                    <a:lnTo>
                      <a:pt x="552" y="246"/>
                    </a:lnTo>
                    <a:lnTo>
                      <a:pt x="552" y="369"/>
                    </a:lnTo>
                    <a:lnTo>
                      <a:pt x="598" y="354"/>
                    </a:lnTo>
                    <a:lnTo>
                      <a:pt x="644" y="354"/>
                    </a:lnTo>
                    <a:lnTo>
                      <a:pt x="706" y="339"/>
                    </a:lnTo>
                    <a:lnTo>
                      <a:pt x="721" y="308"/>
                    </a:lnTo>
                    <a:lnTo>
                      <a:pt x="721" y="246"/>
                    </a:lnTo>
                    <a:lnTo>
                      <a:pt x="706" y="231"/>
                    </a:lnTo>
                    <a:lnTo>
                      <a:pt x="629" y="231"/>
                    </a:lnTo>
                    <a:lnTo>
                      <a:pt x="690" y="216"/>
                    </a:lnTo>
                    <a:lnTo>
                      <a:pt x="782" y="216"/>
                    </a:lnTo>
                    <a:lnTo>
                      <a:pt x="874" y="308"/>
                    </a:lnTo>
                    <a:lnTo>
                      <a:pt x="859" y="323"/>
                    </a:lnTo>
                    <a:lnTo>
                      <a:pt x="859" y="339"/>
                    </a:lnTo>
                    <a:lnTo>
                      <a:pt x="828" y="369"/>
                    </a:lnTo>
                    <a:lnTo>
                      <a:pt x="920" y="369"/>
                    </a:lnTo>
                    <a:lnTo>
                      <a:pt x="936" y="385"/>
                    </a:lnTo>
                    <a:lnTo>
                      <a:pt x="966" y="400"/>
                    </a:lnTo>
                    <a:lnTo>
                      <a:pt x="966" y="416"/>
                    </a:lnTo>
                    <a:lnTo>
                      <a:pt x="951" y="431"/>
                    </a:lnTo>
                    <a:lnTo>
                      <a:pt x="936" y="431"/>
                    </a:lnTo>
                    <a:lnTo>
                      <a:pt x="859" y="446"/>
                    </a:lnTo>
                    <a:lnTo>
                      <a:pt x="798" y="446"/>
                    </a:lnTo>
                    <a:lnTo>
                      <a:pt x="782" y="508"/>
                    </a:lnTo>
                    <a:lnTo>
                      <a:pt x="752" y="600"/>
                    </a:lnTo>
                    <a:lnTo>
                      <a:pt x="721" y="631"/>
                    </a:lnTo>
                    <a:lnTo>
                      <a:pt x="690" y="631"/>
                    </a:lnTo>
                    <a:lnTo>
                      <a:pt x="675" y="616"/>
                    </a:lnTo>
                    <a:lnTo>
                      <a:pt x="659" y="585"/>
                    </a:lnTo>
                    <a:lnTo>
                      <a:pt x="567" y="600"/>
                    </a:lnTo>
                    <a:lnTo>
                      <a:pt x="567" y="693"/>
                    </a:lnTo>
                    <a:lnTo>
                      <a:pt x="537" y="693"/>
                    </a:lnTo>
                    <a:lnTo>
                      <a:pt x="537" y="831"/>
                    </a:lnTo>
                    <a:lnTo>
                      <a:pt x="583" y="816"/>
                    </a:lnTo>
                    <a:lnTo>
                      <a:pt x="613" y="816"/>
                    </a:lnTo>
                    <a:lnTo>
                      <a:pt x="644" y="800"/>
                    </a:lnTo>
                    <a:lnTo>
                      <a:pt x="659" y="800"/>
                    </a:lnTo>
                    <a:lnTo>
                      <a:pt x="690" y="708"/>
                    </a:lnTo>
                    <a:lnTo>
                      <a:pt x="690" y="677"/>
                    </a:lnTo>
                    <a:lnTo>
                      <a:pt x="613" y="677"/>
                    </a:lnTo>
                    <a:lnTo>
                      <a:pt x="690" y="646"/>
                    </a:lnTo>
                    <a:lnTo>
                      <a:pt x="752" y="646"/>
                    </a:lnTo>
                    <a:lnTo>
                      <a:pt x="767" y="662"/>
                    </a:lnTo>
                    <a:lnTo>
                      <a:pt x="828" y="693"/>
                    </a:lnTo>
                    <a:lnTo>
                      <a:pt x="844" y="708"/>
                    </a:lnTo>
                    <a:lnTo>
                      <a:pt x="844" y="723"/>
                    </a:lnTo>
                    <a:lnTo>
                      <a:pt x="859" y="723"/>
                    </a:lnTo>
                    <a:lnTo>
                      <a:pt x="859" y="754"/>
                    </a:lnTo>
                    <a:lnTo>
                      <a:pt x="874" y="723"/>
                    </a:lnTo>
                    <a:lnTo>
                      <a:pt x="905" y="646"/>
                    </a:lnTo>
                    <a:lnTo>
                      <a:pt x="951" y="539"/>
                    </a:lnTo>
                    <a:lnTo>
                      <a:pt x="1012" y="416"/>
                    </a:lnTo>
                    <a:lnTo>
                      <a:pt x="1043" y="293"/>
                    </a:lnTo>
                    <a:lnTo>
                      <a:pt x="1058" y="185"/>
                    </a:lnTo>
                    <a:lnTo>
                      <a:pt x="1058" y="154"/>
                    </a:lnTo>
                    <a:lnTo>
                      <a:pt x="1043" y="123"/>
                    </a:lnTo>
                    <a:lnTo>
                      <a:pt x="1043" y="108"/>
                    </a:lnTo>
                    <a:lnTo>
                      <a:pt x="1028" y="93"/>
                    </a:lnTo>
                    <a:lnTo>
                      <a:pt x="1028" y="62"/>
                    </a:lnTo>
                    <a:lnTo>
                      <a:pt x="1089" y="62"/>
                    </a:lnTo>
                    <a:lnTo>
                      <a:pt x="1181" y="108"/>
                    </a:lnTo>
                    <a:lnTo>
                      <a:pt x="1197" y="139"/>
                    </a:lnTo>
                    <a:lnTo>
                      <a:pt x="1197" y="169"/>
                    </a:lnTo>
                    <a:lnTo>
                      <a:pt x="1181" y="200"/>
                    </a:lnTo>
                    <a:lnTo>
                      <a:pt x="1151" y="246"/>
                    </a:lnTo>
                    <a:lnTo>
                      <a:pt x="1120" y="339"/>
                    </a:lnTo>
                    <a:lnTo>
                      <a:pt x="1074" y="446"/>
                    </a:lnTo>
                    <a:lnTo>
                      <a:pt x="997" y="616"/>
                    </a:lnTo>
                    <a:lnTo>
                      <a:pt x="1181" y="569"/>
                    </a:lnTo>
                    <a:lnTo>
                      <a:pt x="1289" y="539"/>
                    </a:lnTo>
                    <a:lnTo>
                      <a:pt x="1350" y="523"/>
                    </a:lnTo>
                    <a:lnTo>
                      <a:pt x="1396" y="508"/>
                    </a:lnTo>
                    <a:lnTo>
                      <a:pt x="1427" y="508"/>
                    </a:lnTo>
                    <a:lnTo>
                      <a:pt x="1488" y="539"/>
                    </a:lnTo>
                    <a:lnTo>
                      <a:pt x="1504" y="554"/>
                    </a:lnTo>
                    <a:lnTo>
                      <a:pt x="1488" y="569"/>
                    </a:lnTo>
                    <a:lnTo>
                      <a:pt x="1442" y="585"/>
                    </a:lnTo>
                    <a:lnTo>
                      <a:pt x="1335" y="616"/>
                    </a:lnTo>
                    <a:lnTo>
                      <a:pt x="1166" y="662"/>
                    </a:lnTo>
                    <a:lnTo>
                      <a:pt x="1181" y="677"/>
                    </a:lnTo>
                    <a:lnTo>
                      <a:pt x="1212" y="677"/>
                    </a:lnTo>
                    <a:lnTo>
                      <a:pt x="1227" y="693"/>
                    </a:lnTo>
                    <a:lnTo>
                      <a:pt x="1227" y="723"/>
                    </a:lnTo>
                    <a:lnTo>
                      <a:pt x="1197" y="831"/>
                    </a:lnTo>
                    <a:lnTo>
                      <a:pt x="1181" y="969"/>
                    </a:lnTo>
                    <a:lnTo>
                      <a:pt x="1120" y="1123"/>
                    </a:lnTo>
                    <a:lnTo>
                      <a:pt x="1289" y="1262"/>
                    </a:lnTo>
                    <a:lnTo>
                      <a:pt x="1442" y="1354"/>
                    </a:lnTo>
                    <a:lnTo>
                      <a:pt x="1550" y="1416"/>
                    </a:lnTo>
                    <a:lnTo>
                      <a:pt x="1596" y="1446"/>
                    </a:lnTo>
                    <a:lnTo>
                      <a:pt x="1596" y="1462"/>
                    </a:lnTo>
                    <a:lnTo>
                      <a:pt x="1534" y="1462"/>
                    </a:lnTo>
                    <a:lnTo>
                      <a:pt x="1350" y="1477"/>
                    </a:lnTo>
                    <a:lnTo>
                      <a:pt x="1304" y="1477"/>
                    </a:lnTo>
                    <a:lnTo>
                      <a:pt x="1273" y="1462"/>
                    </a:lnTo>
                    <a:lnTo>
                      <a:pt x="1212" y="1416"/>
                    </a:lnTo>
                    <a:lnTo>
                      <a:pt x="1151" y="1339"/>
                    </a:lnTo>
                    <a:lnTo>
                      <a:pt x="1058" y="1216"/>
                    </a:lnTo>
                    <a:lnTo>
                      <a:pt x="966" y="1293"/>
                    </a:lnTo>
                    <a:lnTo>
                      <a:pt x="859" y="1339"/>
                    </a:lnTo>
                    <a:lnTo>
                      <a:pt x="798" y="1354"/>
                    </a:lnTo>
                    <a:lnTo>
                      <a:pt x="767" y="1354"/>
                    </a:lnTo>
                    <a:lnTo>
                      <a:pt x="767" y="1323"/>
                    </a:lnTo>
                    <a:lnTo>
                      <a:pt x="736" y="1323"/>
                    </a:lnTo>
                    <a:lnTo>
                      <a:pt x="767" y="1308"/>
                    </a:lnTo>
                    <a:lnTo>
                      <a:pt x="844" y="1262"/>
                    </a:lnTo>
                    <a:lnTo>
                      <a:pt x="936" y="1185"/>
                    </a:lnTo>
                    <a:lnTo>
                      <a:pt x="1012" y="1108"/>
                    </a:lnTo>
                    <a:lnTo>
                      <a:pt x="982" y="1046"/>
                    </a:lnTo>
                    <a:lnTo>
                      <a:pt x="936" y="985"/>
                    </a:lnTo>
                    <a:lnTo>
                      <a:pt x="905" y="939"/>
                    </a:lnTo>
                    <a:lnTo>
                      <a:pt x="874" y="877"/>
                    </a:lnTo>
                    <a:lnTo>
                      <a:pt x="859" y="877"/>
                    </a:lnTo>
                    <a:lnTo>
                      <a:pt x="828" y="846"/>
                    </a:lnTo>
                    <a:lnTo>
                      <a:pt x="828" y="831"/>
                    </a:lnTo>
                    <a:lnTo>
                      <a:pt x="905" y="831"/>
                    </a:lnTo>
                    <a:lnTo>
                      <a:pt x="951" y="877"/>
                    </a:lnTo>
                    <a:lnTo>
                      <a:pt x="982" y="939"/>
                    </a:lnTo>
                    <a:lnTo>
                      <a:pt x="1012" y="985"/>
                    </a:lnTo>
                    <a:lnTo>
                      <a:pt x="1058" y="1046"/>
                    </a:lnTo>
                    <a:lnTo>
                      <a:pt x="1089" y="939"/>
                    </a:lnTo>
                    <a:lnTo>
                      <a:pt x="1105" y="800"/>
                    </a:lnTo>
                    <a:lnTo>
                      <a:pt x="1105" y="723"/>
                    </a:lnTo>
                    <a:lnTo>
                      <a:pt x="1089" y="677"/>
                    </a:lnTo>
                    <a:lnTo>
                      <a:pt x="1012" y="677"/>
                    </a:lnTo>
                    <a:lnTo>
                      <a:pt x="966" y="662"/>
                    </a:lnTo>
                    <a:lnTo>
                      <a:pt x="936" y="708"/>
                    </a:lnTo>
                    <a:lnTo>
                      <a:pt x="874" y="769"/>
                    </a:lnTo>
                    <a:lnTo>
                      <a:pt x="844" y="769"/>
                    </a:lnTo>
                    <a:lnTo>
                      <a:pt x="813" y="800"/>
                    </a:lnTo>
                    <a:lnTo>
                      <a:pt x="798" y="831"/>
                    </a:lnTo>
                    <a:lnTo>
                      <a:pt x="767" y="877"/>
                    </a:lnTo>
                    <a:lnTo>
                      <a:pt x="782" y="893"/>
                    </a:lnTo>
                    <a:lnTo>
                      <a:pt x="782" y="908"/>
                    </a:lnTo>
                    <a:lnTo>
                      <a:pt x="767" y="923"/>
                    </a:lnTo>
                    <a:lnTo>
                      <a:pt x="721" y="923"/>
                    </a:lnTo>
                    <a:lnTo>
                      <a:pt x="629" y="939"/>
                    </a:lnTo>
                    <a:lnTo>
                      <a:pt x="491" y="954"/>
                    </a:lnTo>
                    <a:lnTo>
                      <a:pt x="537" y="1000"/>
                    </a:lnTo>
                    <a:lnTo>
                      <a:pt x="537" y="1031"/>
                    </a:lnTo>
                    <a:lnTo>
                      <a:pt x="521" y="1031"/>
                    </a:lnTo>
                    <a:lnTo>
                      <a:pt x="506" y="1077"/>
                    </a:lnTo>
                    <a:lnTo>
                      <a:pt x="491" y="1077"/>
                    </a:lnTo>
                    <a:lnTo>
                      <a:pt x="429" y="1093"/>
                    </a:lnTo>
                    <a:lnTo>
                      <a:pt x="399" y="1123"/>
                    </a:lnTo>
                    <a:lnTo>
                      <a:pt x="383" y="1169"/>
                    </a:lnTo>
                    <a:lnTo>
                      <a:pt x="383" y="1200"/>
                    </a:lnTo>
                    <a:lnTo>
                      <a:pt x="445" y="1231"/>
                    </a:lnTo>
                    <a:lnTo>
                      <a:pt x="506" y="1246"/>
                    </a:lnTo>
                    <a:lnTo>
                      <a:pt x="506" y="1262"/>
                    </a:lnTo>
                    <a:lnTo>
                      <a:pt x="567" y="1169"/>
                    </a:lnTo>
                    <a:lnTo>
                      <a:pt x="598" y="1077"/>
                    </a:lnTo>
                    <a:lnTo>
                      <a:pt x="613" y="1077"/>
                    </a:lnTo>
                    <a:lnTo>
                      <a:pt x="613" y="1016"/>
                    </a:lnTo>
                    <a:lnTo>
                      <a:pt x="644" y="1016"/>
                    </a:lnTo>
                    <a:lnTo>
                      <a:pt x="736" y="1046"/>
                    </a:lnTo>
                    <a:lnTo>
                      <a:pt x="752" y="1046"/>
                    </a:lnTo>
                    <a:lnTo>
                      <a:pt x="782" y="1031"/>
                    </a:lnTo>
                    <a:lnTo>
                      <a:pt x="828" y="1031"/>
                    </a:lnTo>
                    <a:lnTo>
                      <a:pt x="828" y="1046"/>
                    </a:lnTo>
                    <a:lnTo>
                      <a:pt x="798" y="1077"/>
                    </a:lnTo>
                    <a:lnTo>
                      <a:pt x="752" y="1093"/>
                    </a:lnTo>
                    <a:lnTo>
                      <a:pt x="721" y="1139"/>
                    </a:lnTo>
                    <a:lnTo>
                      <a:pt x="690" y="1231"/>
                    </a:lnTo>
                    <a:lnTo>
                      <a:pt x="629" y="1339"/>
                    </a:lnTo>
                    <a:lnTo>
                      <a:pt x="629" y="1354"/>
                    </a:lnTo>
                    <a:lnTo>
                      <a:pt x="690" y="1385"/>
                    </a:lnTo>
                    <a:lnTo>
                      <a:pt x="736" y="1416"/>
                    </a:lnTo>
                    <a:lnTo>
                      <a:pt x="767" y="1431"/>
                    </a:lnTo>
                    <a:lnTo>
                      <a:pt x="782" y="1446"/>
                    </a:lnTo>
                    <a:lnTo>
                      <a:pt x="813" y="1493"/>
                    </a:lnTo>
                    <a:lnTo>
                      <a:pt x="828" y="1523"/>
                    </a:lnTo>
                    <a:lnTo>
                      <a:pt x="828" y="1554"/>
                    </a:lnTo>
                    <a:lnTo>
                      <a:pt x="813" y="1569"/>
                    </a:lnTo>
                    <a:lnTo>
                      <a:pt x="782" y="1569"/>
                    </a:lnTo>
                    <a:lnTo>
                      <a:pt x="752" y="1554"/>
                    </a:lnTo>
                    <a:lnTo>
                      <a:pt x="690" y="1493"/>
                    </a:lnTo>
                    <a:lnTo>
                      <a:pt x="644" y="1462"/>
                    </a:lnTo>
                    <a:lnTo>
                      <a:pt x="583" y="1416"/>
                    </a:lnTo>
                    <a:lnTo>
                      <a:pt x="521" y="1354"/>
                    </a:lnTo>
                    <a:lnTo>
                      <a:pt x="383" y="1431"/>
                    </a:lnTo>
                    <a:lnTo>
                      <a:pt x="230" y="1462"/>
                    </a:lnTo>
                    <a:lnTo>
                      <a:pt x="153" y="1462"/>
                    </a:lnTo>
                    <a:lnTo>
                      <a:pt x="138" y="1446"/>
                    </a:lnTo>
                    <a:lnTo>
                      <a:pt x="153" y="1446"/>
                    </a:lnTo>
                    <a:lnTo>
                      <a:pt x="322" y="1385"/>
                    </a:lnTo>
                    <a:lnTo>
                      <a:pt x="460" y="1308"/>
                    </a:lnTo>
                    <a:lnTo>
                      <a:pt x="429" y="1277"/>
                    </a:lnTo>
                    <a:lnTo>
                      <a:pt x="337" y="1246"/>
                    </a:lnTo>
                    <a:lnTo>
                      <a:pt x="307" y="1216"/>
                    </a:lnTo>
                    <a:lnTo>
                      <a:pt x="322" y="1200"/>
                    </a:lnTo>
                    <a:lnTo>
                      <a:pt x="322" y="1169"/>
                    </a:lnTo>
                    <a:lnTo>
                      <a:pt x="353" y="1108"/>
                    </a:lnTo>
                    <a:lnTo>
                      <a:pt x="245" y="1139"/>
                    </a:lnTo>
                    <a:lnTo>
                      <a:pt x="153" y="1169"/>
                    </a:lnTo>
                    <a:lnTo>
                      <a:pt x="92" y="1185"/>
                    </a:lnTo>
                    <a:lnTo>
                      <a:pt x="46" y="1154"/>
                    </a:lnTo>
                    <a:lnTo>
                      <a:pt x="30" y="1123"/>
                    </a:lnTo>
                    <a:lnTo>
                      <a:pt x="15" y="1108"/>
                    </a:lnTo>
                    <a:lnTo>
                      <a:pt x="0" y="1108"/>
                    </a:lnTo>
                    <a:lnTo>
                      <a:pt x="0" y="1093"/>
                    </a:lnTo>
                    <a:lnTo>
                      <a:pt x="30" y="1062"/>
                    </a:lnTo>
                    <a:lnTo>
                      <a:pt x="61" y="1062"/>
                    </a:lnTo>
                    <a:lnTo>
                      <a:pt x="92" y="1077"/>
                    </a:lnTo>
                    <a:lnTo>
                      <a:pt x="168" y="1077"/>
                    </a:lnTo>
                    <a:lnTo>
                      <a:pt x="276" y="1062"/>
                    </a:lnTo>
                    <a:lnTo>
                      <a:pt x="368" y="1046"/>
                    </a:lnTo>
                    <a:lnTo>
                      <a:pt x="383" y="985"/>
                    </a:lnTo>
                    <a:lnTo>
                      <a:pt x="399" y="939"/>
                    </a:lnTo>
                    <a:lnTo>
                      <a:pt x="399" y="923"/>
                    </a:lnTo>
                    <a:lnTo>
                      <a:pt x="368" y="923"/>
                    </a:lnTo>
                    <a:lnTo>
                      <a:pt x="353" y="939"/>
                    </a:lnTo>
                    <a:lnTo>
                      <a:pt x="322" y="939"/>
                    </a:lnTo>
                    <a:lnTo>
                      <a:pt x="322" y="985"/>
                    </a:lnTo>
                    <a:lnTo>
                      <a:pt x="307" y="985"/>
                    </a:lnTo>
                    <a:lnTo>
                      <a:pt x="276" y="954"/>
                    </a:lnTo>
                    <a:lnTo>
                      <a:pt x="260" y="923"/>
                    </a:lnTo>
                    <a:lnTo>
                      <a:pt x="245" y="846"/>
                    </a:lnTo>
                    <a:lnTo>
                      <a:pt x="214" y="800"/>
                    </a:lnTo>
                    <a:lnTo>
                      <a:pt x="184" y="739"/>
                    </a:lnTo>
                    <a:lnTo>
                      <a:pt x="184" y="723"/>
                    </a:lnTo>
                    <a:lnTo>
                      <a:pt x="245" y="723"/>
                    </a:lnTo>
                    <a:lnTo>
                      <a:pt x="276" y="739"/>
                    </a:lnTo>
                    <a:lnTo>
                      <a:pt x="276" y="754"/>
                    </a:lnTo>
                    <a:lnTo>
                      <a:pt x="291" y="785"/>
                    </a:lnTo>
                    <a:lnTo>
                      <a:pt x="291" y="816"/>
                    </a:lnTo>
                    <a:lnTo>
                      <a:pt x="307" y="862"/>
                    </a:lnTo>
                    <a:lnTo>
                      <a:pt x="460" y="846"/>
                    </a:lnTo>
                    <a:lnTo>
                      <a:pt x="460" y="708"/>
                    </a:lnTo>
                    <a:lnTo>
                      <a:pt x="491" y="708"/>
                    </a:lnTo>
                    <a:lnTo>
                      <a:pt x="491" y="616"/>
                    </a:lnTo>
                    <a:lnTo>
                      <a:pt x="445" y="631"/>
                    </a:lnTo>
                    <a:lnTo>
                      <a:pt x="383" y="631"/>
                    </a:lnTo>
                    <a:lnTo>
                      <a:pt x="383" y="662"/>
                    </a:lnTo>
                    <a:lnTo>
                      <a:pt x="368" y="677"/>
                    </a:lnTo>
                    <a:lnTo>
                      <a:pt x="337" y="646"/>
                    </a:lnTo>
                    <a:lnTo>
                      <a:pt x="322" y="616"/>
                    </a:lnTo>
                    <a:lnTo>
                      <a:pt x="307" y="569"/>
                    </a:lnTo>
                    <a:lnTo>
                      <a:pt x="291" y="508"/>
                    </a:lnTo>
                    <a:lnTo>
                      <a:pt x="245" y="508"/>
                    </a:lnTo>
                    <a:lnTo>
                      <a:pt x="230" y="523"/>
                    </a:lnTo>
                    <a:lnTo>
                      <a:pt x="138" y="523"/>
                    </a:lnTo>
                    <a:lnTo>
                      <a:pt x="76" y="462"/>
                    </a:lnTo>
                    <a:lnTo>
                      <a:pt x="122" y="462"/>
                    </a:lnTo>
                    <a:lnTo>
                      <a:pt x="184" y="446"/>
                    </a:lnTo>
                    <a:lnTo>
                      <a:pt x="260" y="446"/>
                    </a:lnTo>
                    <a:lnTo>
                      <a:pt x="230" y="385"/>
                    </a:lnTo>
                    <a:lnTo>
                      <a:pt x="214" y="339"/>
                    </a:lnTo>
                    <a:lnTo>
                      <a:pt x="199" y="323"/>
                    </a:lnTo>
                    <a:lnTo>
                      <a:pt x="199" y="293"/>
                    </a:lnTo>
                    <a:lnTo>
                      <a:pt x="291" y="293"/>
                    </a:lnTo>
                    <a:lnTo>
                      <a:pt x="368" y="277"/>
                    </a:lnTo>
                    <a:lnTo>
                      <a:pt x="414" y="262"/>
                    </a:lnTo>
                    <a:lnTo>
                      <a:pt x="475" y="262"/>
                    </a:lnTo>
                    <a:lnTo>
                      <a:pt x="475" y="139"/>
                    </a:lnTo>
                    <a:lnTo>
                      <a:pt x="445" y="77"/>
                    </a:lnTo>
                    <a:lnTo>
                      <a:pt x="429" y="62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3" name="Freeform 189"/>
              <p:cNvSpPr>
                <a:spLocks/>
              </p:cNvSpPr>
              <p:nvPr/>
            </p:nvSpPr>
            <p:spPr bwMode="auto">
              <a:xfrm>
                <a:off x="17359" y="32621"/>
                <a:ext cx="185" cy="185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154" y="31"/>
                  </a:cxn>
                  <a:cxn ang="0">
                    <a:pos x="185" y="93"/>
                  </a:cxn>
                  <a:cxn ang="0">
                    <a:pos x="154" y="154"/>
                  </a:cxn>
                  <a:cxn ang="0">
                    <a:pos x="93" y="185"/>
                  </a:cxn>
                  <a:cxn ang="0">
                    <a:pos x="31" y="154"/>
                  </a:cxn>
                  <a:cxn ang="0">
                    <a:pos x="0" y="93"/>
                  </a:cxn>
                  <a:cxn ang="0">
                    <a:pos x="31" y="31"/>
                  </a:cxn>
                  <a:cxn ang="0">
                    <a:pos x="93" y="0"/>
                  </a:cxn>
                </a:cxnLst>
                <a:rect l="0" t="0" r="r" b="b"/>
                <a:pathLst>
                  <a:path w="185" h="185">
                    <a:moveTo>
                      <a:pt x="93" y="0"/>
                    </a:moveTo>
                    <a:lnTo>
                      <a:pt x="154" y="31"/>
                    </a:lnTo>
                    <a:lnTo>
                      <a:pt x="185" y="93"/>
                    </a:lnTo>
                    <a:lnTo>
                      <a:pt x="154" y="154"/>
                    </a:lnTo>
                    <a:lnTo>
                      <a:pt x="93" y="185"/>
                    </a:lnTo>
                    <a:lnTo>
                      <a:pt x="31" y="154"/>
                    </a:lnTo>
                    <a:lnTo>
                      <a:pt x="0" y="93"/>
                    </a:lnTo>
                    <a:lnTo>
                      <a:pt x="31" y="31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4" name="Freeform 190"/>
              <p:cNvSpPr>
                <a:spLocks/>
              </p:cNvSpPr>
              <p:nvPr/>
            </p:nvSpPr>
            <p:spPr bwMode="auto">
              <a:xfrm>
                <a:off x="3256" y="35591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0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7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7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0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0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7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7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5" name="Freeform 191"/>
              <p:cNvSpPr>
                <a:spLocks noEditPoints="1"/>
              </p:cNvSpPr>
              <p:nvPr/>
            </p:nvSpPr>
            <p:spPr bwMode="auto">
              <a:xfrm>
                <a:off x="5051" y="35129"/>
                <a:ext cx="1167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5" y="569"/>
                  </a:cxn>
                  <a:cxn ang="0">
                    <a:pos x="845" y="508"/>
                  </a:cxn>
                  <a:cxn ang="0">
                    <a:pos x="891" y="508"/>
                  </a:cxn>
                  <a:cxn ang="0">
                    <a:pos x="891" y="769"/>
                  </a:cxn>
                  <a:cxn ang="0">
                    <a:pos x="845" y="769"/>
                  </a:cxn>
                  <a:cxn ang="0">
                    <a:pos x="845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84" y="31"/>
                  </a:cxn>
                  <a:cxn ang="0">
                    <a:pos x="492" y="46"/>
                  </a:cxn>
                  <a:cxn ang="0">
                    <a:pos x="399" y="92"/>
                  </a:cxn>
                  <a:cxn ang="0">
                    <a:pos x="307" y="169"/>
                  </a:cxn>
                  <a:cxn ang="0">
                    <a:pos x="246" y="277"/>
                  </a:cxn>
                  <a:cxn ang="0">
                    <a:pos x="185" y="446"/>
                  </a:cxn>
                  <a:cxn ang="0">
                    <a:pos x="169" y="646"/>
                  </a:cxn>
                  <a:cxn ang="0">
                    <a:pos x="185" y="846"/>
                  </a:cxn>
                  <a:cxn ang="0">
                    <a:pos x="246" y="1000"/>
                  </a:cxn>
                  <a:cxn ang="0">
                    <a:pos x="307" y="1108"/>
                  </a:cxn>
                  <a:cxn ang="0">
                    <a:pos x="399" y="1185"/>
                  </a:cxn>
                  <a:cxn ang="0">
                    <a:pos x="492" y="1231"/>
                  </a:cxn>
                  <a:cxn ang="0">
                    <a:pos x="584" y="1246"/>
                  </a:cxn>
                  <a:cxn ang="0">
                    <a:pos x="676" y="1231"/>
                  </a:cxn>
                  <a:cxn ang="0">
                    <a:pos x="768" y="1185"/>
                  </a:cxn>
                  <a:cxn ang="0">
                    <a:pos x="860" y="1108"/>
                  </a:cxn>
                  <a:cxn ang="0">
                    <a:pos x="921" y="1000"/>
                  </a:cxn>
                  <a:cxn ang="0">
                    <a:pos x="983" y="846"/>
                  </a:cxn>
                  <a:cxn ang="0">
                    <a:pos x="998" y="646"/>
                  </a:cxn>
                  <a:cxn ang="0">
                    <a:pos x="967" y="416"/>
                  </a:cxn>
                  <a:cxn ang="0">
                    <a:pos x="906" y="231"/>
                  </a:cxn>
                  <a:cxn ang="0">
                    <a:pos x="814" y="123"/>
                  </a:cxn>
                  <a:cxn ang="0">
                    <a:pos x="691" y="46"/>
                  </a:cxn>
                  <a:cxn ang="0">
                    <a:pos x="584" y="31"/>
                  </a:cxn>
                  <a:cxn ang="0">
                    <a:pos x="584" y="0"/>
                  </a:cxn>
                  <a:cxn ang="0">
                    <a:pos x="768" y="31"/>
                  </a:cxn>
                  <a:cxn ang="0">
                    <a:pos x="921" y="123"/>
                  </a:cxn>
                  <a:cxn ang="0">
                    <a:pos x="1059" y="262"/>
                  </a:cxn>
                  <a:cxn ang="0">
                    <a:pos x="1136" y="431"/>
                  </a:cxn>
                  <a:cxn ang="0">
                    <a:pos x="1167" y="646"/>
                  </a:cxn>
                  <a:cxn ang="0">
                    <a:pos x="1136" y="862"/>
                  </a:cxn>
                  <a:cxn ang="0">
                    <a:pos x="1059" y="1031"/>
                  </a:cxn>
                  <a:cxn ang="0">
                    <a:pos x="921" y="1169"/>
                  </a:cxn>
                  <a:cxn ang="0">
                    <a:pos x="768" y="1262"/>
                  </a:cxn>
                  <a:cxn ang="0">
                    <a:pos x="584" y="1292"/>
                  </a:cxn>
                  <a:cxn ang="0">
                    <a:pos x="399" y="1262"/>
                  </a:cxn>
                  <a:cxn ang="0">
                    <a:pos x="246" y="1169"/>
                  </a:cxn>
                  <a:cxn ang="0">
                    <a:pos x="123" y="1031"/>
                  </a:cxn>
                  <a:cxn ang="0">
                    <a:pos x="31" y="862"/>
                  </a:cxn>
                  <a:cxn ang="0">
                    <a:pos x="0" y="646"/>
                  </a:cxn>
                  <a:cxn ang="0">
                    <a:pos x="31" y="431"/>
                  </a:cxn>
                  <a:cxn ang="0">
                    <a:pos x="108" y="262"/>
                  </a:cxn>
                  <a:cxn ang="0">
                    <a:pos x="246" y="123"/>
                  </a:cxn>
                  <a:cxn ang="0">
                    <a:pos x="399" y="31"/>
                  </a:cxn>
                  <a:cxn ang="0">
                    <a:pos x="584" y="0"/>
                  </a:cxn>
                </a:cxnLst>
                <a:rect l="0" t="0" r="r" b="b"/>
                <a:pathLst>
                  <a:path w="1167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5" y="569"/>
                    </a:lnTo>
                    <a:lnTo>
                      <a:pt x="845" y="508"/>
                    </a:lnTo>
                    <a:lnTo>
                      <a:pt x="891" y="508"/>
                    </a:lnTo>
                    <a:lnTo>
                      <a:pt x="891" y="769"/>
                    </a:lnTo>
                    <a:lnTo>
                      <a:pt x="845" y="769"/>
                    </a:lnTo>
                    <a:lnTo>
                      <a:pt x="845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84" y="31"/>
                    </a:moveTo>
                    <a:lnTo>
                      <a:pt x="492" y="46"/>
                    </a:lnTo>
                    <a:lnTo>
                      <a:pt x="399" y="92"/>
                    </a:lnTo>
                    <a:lnTo>
                      <a:pt x="307" y="169"/>
                    </a:lnTo>
                    <a:lnTo>
                      <a:pt x="246" y="277"/>
                    </a:lnTo>
                    <a:lnTo>
                      <a:pt x="185" y="446"/>
                    </a:lnTo>
                    <a:lnTo>
                      <a:pt x="169" y="646"/>
                    </a:lnTo>
                    <a:lnTo>
                      <a:pt x="185" y="846"/>
                    </a:lnTo>
                    <a:lnTo>
                      <a:pt x="246" y="1000"/>
                    </a:lnTo>
                    <a:lnTo>
                      <a:pt x="307" y="1108"/>
                    </a:lnTo>
                    <a:lnTo>
                      <a:pt x="399" y="1185"/>
                    </a:lnTo>
                    <a:lnTo>
                      <a:pt x="492" y="1231"/>
                    </a:lnTo>
                    <a:lnTo>
                      <a:pt x="584" y="1246"/>
                    </a:lnTo>
                    <a:lnTo>
                      <a:pt x="676" y="1231"/>
                    </a:lnTo>
                    <a:lnTo>
                      <a:pt x="768" y="1185"/>
                    </a:lnTo>
                    <a:lnTo>
                      <a:pt x="860" y="1108"/>
                    </a:lnTo>
                    <a:lnTo>
                      <a:pt x="921" y="1000"/>
                    </a:lnTo>
                    <a:lnTo>
                      <a:pt x="983" y="846"/>
                    </a:lnTo>
                    <a:lnTo>
                      <a:pt x="998" y="646"/>
                    </a:lnTo>
                    <a:lnTo>
                      <a:pt x="967" y="416"/>
                    </a:lnTo>
                    <a:lnTo>
                      <a:pt x="906" y="231"/>
                    </a:lnTo>
                    <a:lnTo>
                      <a:pt x="814" y="123"/>
                    </a:lnTo>
                    <a:lnTo>
                      <a:pt x="691" y="46"/>
                    </a:lnTo>
                    <a:lnTo>
                      <a:pt x="584" y="31"/>
                    </a:lnTo>
                    <a:close/>
                    <a:moveTo>
                      <a:pt x="584" y="0"/>
                    </a:moveTo>
                    <a:lnTo>
                      <a:pt x="768" y="31"/>
                    </a:lnTo>
                    <a:lnTo>
                      <a:pt x="921" y="123"/>
                    </a:lnTo>
                    <a:lnTo>
                      <a:pt x="1059" y="262"/>
                    </a:lnTo>
                    <a:lnTo>
                      <a:pt x="1136" y="431"/>
                    </a:lnTo>
                    <a:lnTo>
                      <a:pt x="1167" y="646"/>
                    </a:lnTo>
                    <a:lnTo>
                      <a:pt x="1136" y="862"/>
                    </a:lnTo>
                    <a:lnTo>
                      <a:pt x="1059" y="1031"/>
                    </a:lnTo>
                    <a:lnTo>
                      <a:pt x="921" y="1169"/>
                    </a:lnTo>
                    <a:lnTo>
                      <a:pt x="768" y="1262"/>
                    </a:lnTo>
                    <a:lnTo>
                      <a:pt x="584" y="1292"/>
                    </a:lnTo>
                    <a:lnTo>
                      <a:pt x="399" y="1262"/>
                    </a:lnTo>
                    <a:lnTo>
                      <a:pt x="246" y="1169"/>
                    </a:lnTo>
                    <a:lnTo>
                      <a:pt x="123" y="1031"/>
                    </a:lnTo>
                    <a:lnTo>
                      <a:pt x="31" y="862"/>
                    </a:lnTo>
                    <a:lnTo>
                      <a:pt x="0" y="646"/>
                    </a:lnTo>
                    <a:lnTo>
                      <a:pt x="31" y="431"/>
                    </a:lnTo>
                    <a:lnTo>
                      <a:pt x="108" y="262"/>
                    </a:lnTo>
                    <a:lnTo>
                      <a:pt x="246" y="123"/>
                    </a:lnTo>
                    <a:lnTo>
                      <a:pt x="399" y="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6" name="Freeform 192"/>
              <p:cNvSpPr>
                <a:spLocks/>
              </p:cNvSpPr>
              <p:nvPr/>
            </p:nvSpPr>
            <p:spPr bwMode="auto">
              <a:xfrm>
                <a:off x="6555" y="35037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4" y="46"/>
                  </a:cxn>
                  <a:cxn ang="0">
                    <a:pos x="246" y="231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8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8" y="354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4" y="46"/>
                    </a:lnTo>
                    <a:lnTo>
                      <a:pt x="246" y="231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8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8" y="354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7" name="Freeform 193"/>
              <p:cNvSpPr>
                <a:spLocks/>
              </p:cNvSpPr>
              <p:nvPr/>
            </p:nvSpPr>
            <p:spPr bwMode="auto">
              <a:xfrm>
                <a:off x="6970" y="35129"/>
                <a:ext cx="890" cy="1616"/>
              </a:xfrm>
              <a:custGeom>
                <a:avLst/>
                <a:gdLst/>
                <a:ahLst/>
                <a:cxnLst>
                  <a:cxn ang="0">
                    <a:pos x="782" y="0"/>
                  </a:cxn>
                  <a:cxn ang="0">
                    <a:pos x="859" y="46"/>
                  </a:cxn>
                  <a:cxn ang="0">
                    <a:pos x="890" y="123"/>
                  </a:cxn>
                  <a:cxn ang="0">
                    <a:pos x="859" y="200"/>
                  </a:cxn>
                  <a:cxn ang="0">
                    <a:pos x="782" y="231"/>
                  </a:cxn>
                  <a:cxn ang="0">
                    <a:pos x="736" y="200"/>
                  </a:cxn>
                  <a:cxn ang="0">
                    <a:pos x="752" y="123"/>
                  </a:cxn>
                  <a:cxn ang="0">
                    <a:pos x="782" y="77"/>
                  </a:cxn>
                  <a:cxn ang="0">
                    <a:pos x="767" y="46"/>
                  </a:cxn>
                  <a:cxn ang="0">
                    <a:pos x="675" y="77"/>
                  </a:cxn>
                  <a:cxn ang="0">
                    <a:pos x="644" y="123"/>
                  </a:cxn>
                  <a:cxn ang="0">
                    <a:pos x="629" y="200"/>
                  </a:cxn>
                  <a:cxn ang="0">
                    <a:pos x="614" y="262"/>
                  </a:cxn>
                  <a:cxn ang="0">
                    <a:pos x="583" y="492"/>
                  </a:cxn>
                  <a:cxn ang="0">
                    <a:pos x="782" y="523"/>
                  </a:cxn>
                  <a:cxn ang="0">
                    <a:pos x="583" y="539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1" y="1539"/>
                  </a:cxn>
                  <a:cxn ang="0">
                    <a:pos x="199" y="1600"/>
                  </a:cxn>
                  <a:cxn ang="0">
                    <a:pos x="107" y="1616"/>
                  </a:cxn>
                  <a:cxn ang="0">
                    <a:pos x="30" y="1569"/>
                  </a:cxn>
                  <a:cxn ang="0">
                    <a:pos x="0" y="1492"/>
                  </a:cxn>
                  <a:cxn ang="0">
                    <a:pos x="30" y="1416"/>
                  </a:cxn>
                  <a:cxn ang="0">
                    <a:pos x="107" y="1385"/>
                  </a:cxn>
                  <a:cxn ang="0">
                    <a:pos x="153" y="1416"/>
                  </a:cxn>
                  <a:cxn ang="0">
                    <a:pos x="138" y="1492"/>
                  </a:cxn>
                  <a:cxn ang="0">
                    <a:pos x="92" y="1539"/>
                  </a:cxn>
                  <a:cxn ang="0">
                    <a:pos x="123" y="1569"/>
                  </a:cxn>
                  <a:cxn ang="0">
                    <a:pos x="215" y="1539"/>
                  </a:cxn>
                  <a:cxn ang="0">
                    <a:pos x="276" y="1354"/>
                  </a:cxn>
                  <a:cxn ang="0">
                    <a:pos x="445" y="523"/>
                  </a:cxn>
                  <a:cxn ang="0">
                    <a:pos x="276" y="492"/>
                  </a:cxn>
                  <a:cxn ang="0">
                    <a:pos x="445" y="477"/>
                  </a:cxn>
                  <a:cxn ang="0">
                    <a:pos x="491" y="277"/>
                  </a:cxn>
                  <a:cxn ang="0">
                    <a:pos x="537" y="139"/>
                  </a:cxn>
                  <a:cxn ang="0">
                    <a:pos x="644" y="31"/>
                  </a:cxn>
                </a:cxnLst>
                <a:rect l="0" t="0" r="r" b="b"/>
                <a:pathLst>
                  <a:path w="890" h="1616">
                    <a:moveTo>
                      <a:pt x="706" y="0"/>
                    </a:moveTo>
                    <a:lnTo>
                      <a:pt x="782" y="0"/>
                    </a:lnTo>
                    <a:lnTo>
                      <a:pt x="828" y="16"/>
                    </a:lnTo>
                    <a:lnTo>
                      <a:pt x="859" y="46"/>
                    </a:lnTo>
                    <a:lnTo>
                      <a:pt x="875" y="77"/>
                    </a:lnTo>
                    <a:lnTo>
                      <a:pt x="890" y="123"/>
                    </a:lnTo>
                    <a:lnTo>
                      <a:pt x="875" y="169"/>
                    </a:lnTo>
                    <a:lnTo>
                      <a:pt x="859" y="200"/>
                    </a:lnTo>
                    <a:lnTo>
                      <a:pt x="798" y="231"/>
                    </a:lnTo>
                    <a:lnTo>
                      <a:pt x="782" y="231"/>
                    </a:lnTo>
                    <a:lnTo>
                      <a:pt x="752" y="216"/>
                    </a:lnTo>
                    <a:lnTo>
                      <a:pt x="736" y="200"/>
                    </a:lnTo>
                    <a:lnTo>
                      <a:pt x="736" y="154"/>
                    </a:lnTo>
                    <a:lnTo>
                      <a:pt x="752" y="123"/>
                    </a:lnTo>
                    <a:lnTo>
                      <a:pt x="767" y="108"/>
                    </a:lnTo>
                    <a:lnTo>
                      <a:pt x="782" y="77"/>
                    </a:lnTo>
                    <a:lnTo>
                      <a:pt x="828" y="77"/>
                    </a:lnTo>
                    <a:lnTo>
                      <a:pt x="767" y="46"/>
                    </a:lnTo>
                    <a:lnTo>
                      <a:pt x="736" y="46"/>
                    </a:lnTo>
                    <a:lnTo>
                      <a:pt x="675" y="77"/>
                    </a:lnTo>
                    <a:lnTo>
                      <a:pt x="660" y="108"/>
                    </a:lnTo>
                    <a:lnTo>
                      <a:pt x="644" y="123"/>
                    </a:lnTo>
                    <a:lnTo>
                      <a:pt x="644" y="154"/>
                    </a:lnTo>
                    <a:lnTo>
                      <a:pt x="629" y="200"/>
                    </a:lnTo>
                    <a:lnTo>
                      <a:pt x="629" y="231"/>
                    </a:lnTo>
                    <a:lnTo>
                      <a:pt x="614" y="262"/>
                    </a:lnTo>
                    <a:lnTo>
                      <a:pt x="614" y="292"/>
                    </a:lnTo>
                    <a:lnTo>
                      <a:pt x="583" y="492"/>
                    </a:lnTo>
                    <a:lnTo>
                      <a:pt x="782" y="492"/>
                    </a:lnTo>
                    <a:lnTo>
                      <a:pt x="782" y="523"/>
                    </a:lnTo>
                    <a:lnTo>
                      <a:pt x="767" y="539"/>
                    </a:lnTo>
                    <a:lnTo>
                      <a:pt x="583" y="539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14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1" y="1539"/>
                    </a:lnTo>
                    <a:lnTo>
                      <a:pt x="261" y="1569"/>
                    </a:lnTo>
                    <a:lnTo>
                      <a:pt x="199" y="1600"/>
                    </a:lnTo>
                    <a:lnTo>
                      <a:pt x="153" y="1616"/>
                    </a:lnTo>
                    <a:lnTo>
                      <a:pt x="107" y="1616"/>
                    </a:lnTo>
                    <a:lnTo>
                      <a:pt x="61" y="1600"/>
                    </a:lnTo>
                    <a:lnTo>
                      <a:pt x="30" y="1569"/>
                    </a:lnTo>
                    <a:lnTo>
                      <a:pt x="15" y="1539"/>
                    </a:lnTo>
                    <a:lnTo>
                      <a:pt x="0" y="1492"/>
                    </a:lnTo>
                    <a:lnTo>
                      <a:pt x="15" y="1446"/>
                    </a:lnTo>
                    <a:lnTo>
                      <a:pt x="30" y="1416"/>
                    </a:lnTo>
                    <a:lnTo>
                      <a:pt x="92" y="1385"/>
                    </a:lnTo>
                    <a:lnTo>
                      <a:pt x="107" y="1385"/>
                    </a:lnTo>
                    <a:lnTo>
                      <a:pt x="138" y="1400"/>
                    </a:lnTo>
                    <a:lnTo>
                      <a:pt x="153" y="1416"/>
                    </a:lnTo>
                    <a:lnTo>
                      <a:pt x="153" y="1477"/>
                    </a:lnTo>
                    <a:lnTo>
                      <a:pt x="138" y="1492"/>
                    </a:lnTo>
                    <a:lnTo>
                      <a:pt x="123" y="1523"/>
                    </a:lnTo>
                    <a:lnTo>
                      <a:pt x="92" y="1539"/>
                    </a:lnTo>
                    <a:lnTo>
                      <a:pt x="61" y="1539"/>
                    </a:lnTo>
                    <a:lnTo>
                      <a:pt x="123" y="1569"/>
                    </a:lnTo>
                    <a:lnTo>
                      <a:pt x="153" y="1569"/>
                    </a:lnTo>
                    <a:lnTo>
                      <a:pt x="215" y="1539"/>
                    </a:lnTo>
                    <a:lnTo>
                      <a:pt x="245" y="1462"/>
                    </a:lnTo>
                    <a:lnTo>
                      <a:pt x="276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6" y="523"/>
                    </a:lnTo>
                    <a:lnTo>
                      <a:pt x="276" y="492"/>
                    </a:lnTo>
                    <a:lnTo>
                      <a:pt x="291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1" y="277"/>
                    </a:lnTo>
                    <a:lnTo>
                      <a:pt x="491" y="231"/>
                    </a:lnTo>
                    <a:lnTo>
                      <a:pt x="537" y="139"/>
                    </a:lnTo>
                    <a:lnTo>
                      <a:pt x="598" y="46"/>
                    </a:lnTo>
                    <a:lnTo>
                      <a:pt x="644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8" name="Freeform 194"/>
              <p:cNvSpPr>
                <a:spLocks/>
              </p:cNvSpPr>
              <p:nvPr/>
            </p:nvSpPr>
            <p:spPr bwMode="auto">
              <a:xfrm>
                <a:off x="8151" y="35037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4" y="46"/>
                  </a:cxn>
                  <a:cxn ang="0">
                    <a:pos x="246" y="231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3" y="892"/>
                  </a:cxn>
                  <a:cxn ang="0">
                    <a:pos x="108" y="1108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7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7" y="554"/>
                  </a:cxn>
                  <a:cxn ang="0">
                    <a:pos x="108" y="354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4" y="46"/>
                    </a:lnTo>
                    <a:lnTo>
                      <a:pt x="246" y="231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3" y="892"/>
                    </a:lnTo>
                    <a:lnTo>
                      <a:pt x="108" y="1108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7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7" y="554"/>
                    </a:lnTo>
                    <a:lnTo>
                      <a:pt x="108" y="354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19" name="Freeform 195"/>
              <p:cNvSpPr>
                <a:spLocks/>
              </p:cNvSpPr>
              <p:nvPr/>
            </p:nvSpPr>
            <p:spPr bwMode="auto">
              <a:xfrm>
                <a:off x="8704" y="35575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3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70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39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3" y="693"/>
                  </a:cxn>
                  <a:cxn ang="0">
                    <a:pos x="230" y="170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70"/>
                  </a:cxn>
                  <a:cxn ang="0">
                    <a:pos x="31" y="277"/>
                  </a:cxn>
                  <a:cxn ang="0">
                    <a:pos x="0" y="293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3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70"/>
                    </a:lnTo>
                    <a:lnTo>
                      <a:pt x="691" y="693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70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70"/>
                    </a:lnTo>
                    <a:lnTo>
                      <a:pt x="721" y="139"/>
                    </a:lnTo>
                    <a:lnTo>
                      <a:pt x="706" y="93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39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3"/>
                    </a:lnTo>
                    <a:lnTo>
                      <a:pt x="215" y="739"/>
                    </a:lnTo>
                    <a:lnTo>
                      <a:pt x="215" y="770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3"/>
                    </a:lnTo>
                    <a:lnTo>
                      <a:pt x="199" y="262"/>
                    </a:lnTo>
                    <a:lnTo>
                      <a:pt x="230" y="170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70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3"/>
                    </a:lnTo>
                    <a:lnTo>
                      <a:pt x="0" y="293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0" name="Freeform 196"/>
              <p:cNvSpPr>
                <a:spLocks/>
              </p:cNvSpPr>
              <p:nvPr/>
            </p:nvSpPr>
            <p:spPr bwMode="auto">
              <a:xfrm>
                <a:off x="9824" y="35037"/>
                <a:ext cx="430" cy="178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3" y="892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4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3" y="892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1" name="Freeform 197"/>
              <p:cNvSpPr>
                <a:spLocks/>
              </p:cNvSpPr>
              <p:nvPr/>
            </p:nvSpPr>
            <p:spPr bwMode="auto">
              <a:xfrm>
                <a:off x="10530" y="35037"/>
                <a:ext cx="430" cy="178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4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2" name="Freeform 198"/>
              <p:cNvSpPr>
                <a:spLocks noEditPoints="1"/>
              </p:cNvSpPr>
              <p:nvPr/>
            </p:nvSpPr>
            <p:spPr bwMode="auto">
              <a:xfrm>
                <a:off x="11298" y="34914"/>
                <a:ext cx="1534" cy="1461"/>
              </a:xfrm>
              <a:custGeom>
                <a:avLst/>
                <a:gdLst/>
                <a:ahLst/>
                <a:cxnLst>
                  <a:cxn ang="0">
                    <a:pos x="1304" y="584"/>
                  </a:cxn>
                  <a:cxn ang="0">
                    <a:pos x="1396" y="661"/>
                  </a:cxn>
                  <a:cxn ang="0">
                    <a:pos x="1258" y="677"/>
                  </a:cxn>
                  <a:cxn ang="0">
                    <a:pos x="798" y="754"/>
                  </a:cxn>
                  <a:cxn ang="0">
                    <a:pos x="920" y="877"/>
                  </a:cxn>
                  <a:cxn ang="0">
                    <a:pos x="1058" y="877"/>
                  </a:cxn>
                  <a:cxn ang="0">
                    <a:pos x="1058" y="923"/>
                  </a:cxn>
                  <a:cxn ang="0">
                    <a:pos x="782" y="954"/>
                  </a:cxn>
                  <a:cxn ang="0">
                    <a:pos x="798" y="1169"/>
                  </a:cxn>
                  <a:cxn ang="0">
                    <a:pos x="1089" y="1307"/>
                  </a:cxn>
                  <a:cxn ang="0">
                    <a:pos x="1504" y="1338"/>
                  </a:cxn>
                  <a:cxn ang="0">
                    <a:pos x="1504" y="1384"/>
                  </a:cxn>
                  <a:cxn ang="0">
                    <a:pos x="1243" y="1461"/>
                  </a:cxn>
                  <a:cxn ang="0">
                    <a:pos x="445" y="1031"/>
                  </a:cxn>
                  <a:cxn ang="0">
                    <a:pos x="306" y="1184"/>
                  </a:cxn>
                  <a:cxn ang="0">
                    <a:pos x="15" y="1369"/>
                  </a:cxn>
                  <a:cxn ang="0">
                    <a:pos x="122" y="1261"/>
                  </a:cxn>
                  <a:cxn ang="0">
                    <a:pos x="368" y="954"/>
                  </a:cxn>
                  <a:cxn ang="0">
                    <a:pos x="429" y="831"/>
                  </a:cxn>
                  <a:cxn ang="0">
                    <a:pos x="537" y="923"/>
                  </a:cxn>
                  <a:cxn ang="0">
                    <a:pos x="537" y="969"/>
                  </a:cxn>
                  <a:cxn ang="0">
                    <a:pos x="552" y="1046"/>
                  </a:cxn>
                  <a:cxn ang="0">
                    <a:pos x="705" y="1154"/>
                  </a:cxn>
                  <a:cxn ang="0">
                    <a:pos x="690" y="754"/>
                  </a:cxn>
                  <a:cxn ang="0">
                    <a:pos x="353" y="800"/>
                  </a:cxn>
                  <a:cxn ang="0">
                    <a:pos x="184" y="831"/>
                  </a:cxn>
                  <a:cxn ang="0">
                    <a:pos x="107" y="769"/>
                  </a:cxn>
                  <a:cxn ang="0">
                    <a:pos x="705" y="661"/>
                  </a:cxn>
                  <a:cxn ang="0">
                    <a:pos x="1120" y="584"/>
                  </a:cxn>
                  <a:cxn ang="0">
                    <a:pos x="844" y="77"/>
                  </a:cxn>
                  <a:cxn ang="0">
                    <a:pos x="567" y="138"/>
                  </a:cxn>
                  <a:cxn ang="0">
                    <a:pos x="583" y="277"/>
                  </a:cxn>
                  <a:cxn ang="0">
                    <a:pos x="782" y="231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8" y="384"/>
                  </a:cxn>
                  <a:cxn ang="0">
                    <a:pos x="705" y="461"/>
                  </a:cxn>
                  <a:cxn ang="0">
                    <a:pos x="828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3" y="231"/>
                  </a:cxn>
                  <a:cxn ang="0">
                    <a:pos x="920" y="569"/>
                  </a:cxn>
                  <a:cxn ang="0">
                    <a:pos x="644" y="538"/>
                  </a:cxn>
                  <a:cxn ang="0">
                    <a:pos x="613" y="584"/>
                  </a:cxn>
                  <a:cxn ang="0">
                    <a:pos x="583" y="554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2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4" h="1461">
                    <a:moveTo>
                      <a:pt x="1212" y="569"/>
                    </a:moveTo>
                    <a:lnTo>
                      <a:pt x="1243" y="569"/>
                    </a:lnTo>
                    <a:lnTo>
                      <a:pt x="1304" y="584"/>
                    </a:lnTo>
                    <a:lnTo>
                      <a:pt x="1381" y="615"/>
                    </a:lnTo>
                    <a:lnTo>
                      <a:pt x="1411" y="646"/>
                    </a:lnTo>
                    <a:lnTo>
                      <a:pt x="1396" y="661"/>
                    </a:lnTo>
                    <a:lnTo>
                      <a:pt x="1381" y="661"/>
                    </a:lnTo>
                    <a:lnTo>
                      <a:pt x="1350" y="677"/>
                    </a:lnTo>
                    <a:lnTo>
                      <a:pt x="1258" y="677"/>
                    </a:lnTo>
                    <a:lnTo>
                      <a:pt x="982" y="692"/>
                    </a:lnTo>
                    <a:lnTo>
                      <a:pt x="752" y="707"/>
                    </a:lnTo>
                    <a:lnTo>
                      <a:pt x="798" y="754"/>
                    </a:lnTo>
                    <a:lnTo>
                      <a:pt x="798" y="923"/>
                    </a:lnTo>
                    <a:lnTo>
                      <a:pt x="859" y="907"/>
                    </a:lnTo>
                    <a:lnTo>
                      <a:pt x="920" y="877"/>
                    </a:lnTo>
                    <a:lnTo>
                      <a:pt x="966" y="861"/>
                    </a:lnTo>
                    <a:lnTo>
                      <a:pt x="1028" y="861"/>
                    </a:lnTo>
                    <a:lnTo>
                      <a:pt x="1058" y="877"/>
                    </a:lnTo>
                    <a:lnTo>
                      <a:pt x="1089" y="907"/>
                    </a:lnTo>
                    <a:lnTo>
                      <a:pt x="1089" y="923"/>
                    </a:lnTo>
                    <a:lnTo>
                      <a:pt x="1058" y="923"/>
                    </a:lnTo>
                    <a:lnTo>
                      <a:pt x="936" y="938"/>
                    </a:lnTo>
                    <a:lnTo>
                      <a:pt x="844" y="954"/>
                    </a:lnTo>
                    <a:lnTo>
                      <a:pt x="782" y="954"/>
                    </a:lnTo>
                    <a:lnTo>
                      <a:pt x="782" y="1061"/>
                    </a:lnTo>
                    <a:lnTo>
                      <a:pt x="767" y="1169"/>
                    </a:lnTo>
                    <a:lnTo>
                      <a:pt x="798" y="1169"/>
                    </a:lnTo>
                    <a:lnTo>
                      <a:pt x="813" y="1184"/>
                    </a:lnTo>
                    <a:lnTo>
                      <a:pt x="966" y="1261"/>
                    </a:lnTo>
                    <a:lnTo>
                      <a:pt x="1089" y="1307"/>
                    </a:lnTo>
                    <a:lnTo>
                      <a:pt x="1227" y="1323"/>
                    </a:lnTo>
                    <a:lnTo>
                      <a:pt x="1350" y="1323"/>
                    </a:lnTo>
                    <a:lnTo>
                      <a:pt x="1504" y="1338"/>
                    </a:lnTo>
                    <a:lnTo>
                      <a:pt x="1534" y="1338"/>
                    </a:lnTo>
                    <a:lnTo>
                      <a:pt x="1534" y="1354"/>
                    </a:lnTo>
                    <a:lnTo>
                      <a:pt x="1504" y="1384"/>
                    </a:lnTo>
                    <a:lnTo>
                      <a:pt x="1457" y="1400"/>
                    </a:lnTo>
                    <a:lnTo>
                      <a:pt x="1304" y="1446"/>
                    </a:lnTo>
                    <a:lnTo>
                      <a:pt x="1243" y="1461"/>
                    </a:lnTo>
                    <a:lnTo>
                      <a:pt x="1120" y="1461"/>
                    </a:lnTo>
                    <a:lnTo>
                      <a:pt x="782" y="1261"/>
                    </a:lnTo>
                    <a:lnTo>
                      <a:pt x="445" y="1031"/>
                    </a:lnTo>
                    <a:lnTo>
                      <a:pt x="399" y="1077"/>
                    </a:lnTo>
                    <a:lnTo>
                      <a:pt x="368" y="1123"/>
                    </a:lnTo>
                    <a:lnTo>
                      <a:pt x="306" y="1184"/>
                    </a:lnTo>
                    <a:lnTo>
                      <a:pt x="184" y="1292"/>
                    </a:lnTo>
                    <a:lnTo>
                      <a:pt x="92" y="1354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61" y="1307"/>
                    </a:lnTo>
                    <a:lnTo>
                      <a:pt x="122" y="1261"/>
                    </a:lnTo>
                    <a:lnTo>
                      <a:pt x="199" y="1184"/>
                    </a:lnTo>
                    <a:lnTo>
                      <a:pt x="306" y="1061"/>
                    </a:lnTo>
                    <a:lnTo>
                      <a:pt x="368" y="954"/>
                    </a:lnTo>
                    <a:lnTo>
                      <a:pt x="383" y="877"/>
                    </a:lnTo>
                    <a:lnTo>
                      <a:pt x="383" y="831"/>
                    </a:lnTo>
                    <a:lnTo>
                      <a:pt x="429" y="831"/>
                    </a:lnTo>
                    <a:lnTo>
                      <a:pt x="491" y="861"/>
                    </a:lnTo>
                    <a:lnTo>
                      <a:pt x="521" y="892"/>
                    </a:lnTo>
                    <a:lnTo>
                      <a:pt x="537" y="923"/>
                    </a:lnTo>
                    <a:lnTo>
                      <a:pt x="552" y="938"/>
                    </a:lnTo>
                    <a:lnTo>
                      <a:pt x="552" y="954"/>
                    </a:lnTo>
                    <a:lnTo>
                      <a:pt x="537" y="969"/>
                    </a:lnTo>
                    <a:lnTo>
                      <a:pt x="506" y="984"/>
                    </a:lnTo>
                    <a:lnTo>
                      <a:pt x="491" y="1015"/>
                    </a:lnTo>
                    <a:lnTo>
                      <a:pt x="552" y="1046"/>
                    </a:lnTo>
                    <a:lnTo>
                      <a:pt x="598" y="1092"/>
                    </a:lnTo>
                    <a:lnTo>
                      <a:pt x="644" y="1123"/>
                    </a:lnTo>
                    <a:lnTo>
                      <a:pt x="705" y="1154"/>
                    </a:lnTo>
                    <a:lnTo>
                      <a:pt x="705" y="846"/>
                    </a:lnTo>
                    <a:lnTo>
                      <a:pt x="690" y="800"/>
                    </a:lnTo>
                    <a:lnTo>
                      <a:pt x="690" y="754"/>
                    </a:lnTo>
                    <a:lnTo>
                      <a:pt x="675" y="738"/>
                    </a:lnTo>
                    <a:lnTo>
                      <a:pt x="460" y="769"/>
                    </a:lnTo>
                    <a:lnTo>
                      <a:pt x="353" y="800"/>
                    </a:lnTo>
                    <a:lnTo>
                      <a:pt x="260" y="815"/>
                    </a:lnTo>
                    <a:lnTo>
                      <a:pt x="214" y="831"/>
                    </a:lnTo>
                    <a:lnTo>
                      <a:pt x="184" y="831"/>
                    </a:lnTo>
                    <a:lnTo>
                      <a:pt x="122" y="800"/>
                    </a:lnTo>
                    <a:lnTo>
                      <a:pt x="107" y="784"/>
                    </a:lnTo>
                    <a:lnTo>
                      <a:pt x="107" y="769"/>
                    </a:lnTo>
                    <a:lnTo>
                      <a:pt x="122" y="754"/>
                    </a:lnTo>
                    <a:lnTo>
                      <a:pt x="460" y="707"/>
                    </a:lnTo>
                    <a:lnTo>
                      <a:pt x="705" y="661"/>
                    </a:lnTo>
                    <a:lnTo>
                      <a:pt x="905" y="631"/>
                    </a:lnTo>
                    <a:lnTo>
                      <a:pt x="1028" y="615"/>
                    </a:lnTo>
                    <a:lnTo>
                      <a:pt x="1120" y="584"/>
                    </a:lnTo>
                    <a:lnTo>
                      <a:pt x="1181" y="584"/>
                    </a:lnTo>
                    <a:lnTo>
                      <a:pt x="1212" y="569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59" y="123"/>
                    </a:lnTo>
                    <a:lnTo>
                      <a:pt x="567" y="138"/>
                    </a:lnTo>
                    <a:lnTo>
                      <a:pt x="567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4" y="261"/>
                    </a:lnTo>
                    <a:lnTo>
                      <a:pt x="736" y="231"/>
                    </a:lnTo>
                    <a:lnTo>
                      <a:pt x="782" y="231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5" y="307"/>
                    </a:lnTo>
                    <a:lnTo>
                      <a:pt x="583" y="338"/>
                    </a:lnTo>
                    <a:lnTo>
                      <a:pt x="598" y="384"/>
                    </a:lnTo>
                    <a:lnTo>
                      <a:pt x="598" y="477"/>
                    </a:lnTo>
                    <a:lnTo>
                      <a:pt x="644" y="461"/>
                    </a:lnTo>
                    <a:lnTo>
                      <a:pt x="705" y="461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8" y="446"/>
                    </a:lnTo>
                    <a:lnTo>
                      <a:pt x="874" y="446"/>
                    </a:lnTo>
                    <a:lnTo>
                      <a:pt x="905" y="400"/>
                    </a:lnTo>
                    <a:lnTo>
                      <a:pt x="936" y="184"/>
                    </a:lnTo>
                    <a:lnTo>
                      <a:pt x="951" y="123"/>
                    </a:lnTo>
                    <a:lnTo>
                      <a:pt x="951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3" y="31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89" y="138"/>
                    </a:lnTo>
                    <a:lnTo>
                      <a:pt x="1043" y="231"/>
                    </a:lnTo>
                    <a:lnTo>
                      <a:pt x="966" y="538"/>
                    </a:lnTo>
                    <a:lnTo>
                      <a:pt x="936" y="569"/>
                    </a:lnTo>
                    <a:lnTo>
                      <a:pt x="920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4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3" y="584"/>
                    </a:lnTo>
                    <a:lnTo>
                      <a:pt x="613" y="569"/>
                    </a:lnTo>
                    <a:lnTo>
                      <a:pt x="598" y="569"/>
                    </a:lnTo>
                    <a:lnTo>
                      <a:pt x="583" y="554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60" y="154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5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3" name="Freeform 199"/>
              <p:cNvSpPr>
                <a:spLocks noEditPoints="1"/>
              </p:cNvSpPr>
              <p:nvPr/>
            </p:nvSpPr>
            <p:spPr bwMode="auto">
              <a:xfrm>
                <a:off x="13001" y="34960"/>
                <a:ext cx="1673" cy="1446"/>
              </a:xfrm>
              <a:custGeom>
                <a:avLst/>
                <a:gdLst/>
                <a:ahLst/>
                <a:cxnLst>
                  <a:cxn ang="0">
                    <a:pos x="307" y="1092"/>
                  </a:cxn>
                  <a:cxn ang="0">
                    <a:pos x="537" y="1092"/>
                  </a:cxn>
                  <a:cxn ang="0">
                    <a:pos x="553" y="892"/>
                  </a:cxn>
                  <a:cxn ang="0">
                    <a:pos x="660" y="954"/>
                  </a:cxn>
                  <a:cxn ang="0">
                    <a:pos x="599" y="1154"/>
                  </a:cxn>
                  <a:cxn ang="0">
                    <a:pos x="491" y="1231"/>
                  </a:cxn>
                  <a:cxn ang="0">
                    <a:pos x="322" y="1385"/>
                  </a:cxn>
                  <a:cxn ang="0">
                    <a:pos x="276" y="1277"/>
                  </a:cxn>
                  <a:cxn ang="0">
                    <a:pos x="261" y="985"/>
                  </a:cxn>
                  <a:cxn ang="0">
                    <a:pos x="875" y="861"/>
                  </a:cxn>
                  <a:cxn ang="0">
                    <a:pos x="1013" y="938"/>
                  </a:cxn>
                  <a:cxn ang="0">
                    <a:pos x="859" y="1138"/>
                  </a:cxn>
                  <a:cxn ang="0">
                    <a:pos x="568" y="1354"/>
                  </a:cxn>
                  <a:cxn ang="0">
                    <a:pos x="706" y="1215"/>
                  </a:cxn>
                  <a:cxn ang="0">
                    <a:pos x="491" y="738"/>
                  </a:cxn>
                  <a:cxn ang="0">
                    <a:pos x="583" y="815"/>
                  </a:cxn>
                  <a:cxn ang="0">
                    <a:pos x="292" y="846"/>
                  </a:cxn>
                  <a:cxn ang="0">
                    <a:pos x="384" y="785"/>
                  </a:cxn>
                  <a:cxn ang="0">
                    <a:pos x="614" y="569"/>
                  </a:cxn>
                  <a:cxn ang="0">
                    <a:pos x="338" y="661"/>
                  </a:cxn>
                  <a:cxn ang="0">
                    <a:pos x="307" y="615"/>
                  </a:cxn>
                  <a:cxn ang="0">
                    <a:pos x="1120" y="492"/>
                  </a:cxn>
                  <a:cxn ang="0">
                    <a:pos x="875" y="677"/>
                  </a:cxn>
                  <a:cxn ang="0">
                    <a:pos x="1136" y="692"/>
                  </a:cxn>
                  <a:cxn ang="0">
                    <a:pos x="1197" y="523"/>
                  </a:cxn>
                  <a:cxn ang="0">
                    <a:pos x="1274" y="400"/>
                  </a:cxn>
                  <a:cxn ang="0">
                    <a:pos x="1366" y="523"/>
                  </a:cxn>
                  <a:cxn ang="0">
                    <a:pos x="1289" y="723"/>
                  </a:cxn>
                  <a:cxn ang="0">
                    <a:pos x="1120" y="785"/>
                  </a:cxn>
                  <a:cxn ang="0">
                    <a:pos x="1151" y="1169"/>
                  </a:cxn>
                  <a:cxn ang="0">
                    <a:pos x="1258" y="1323"/>
                  </a:cxn>
                  <a:cxn ang="0">
                    <a:pos x="1473" y="1308"/>
                  </a:cxn>
                  <a:cxn ang="0">
                    <a:pos x="1550" y="1169"/>
                  </a:cxn>
                  <a:cxn ang="0">
                    <a:pos x="1611" y="1185"/>
                  </a:cxn>
                  <a:cxn ang="0">
                    <a:pos x="1673" y="1338"/>
                  </a:cxn>
                  <a:cxn ang="0">
                    <a:pos x="1489" y="1431"/>
                  </a:cxn>
                  <a:cxn ang="0">
                    <a:pos x="1090" y="1354"/>
                  </a:cxn>
                  <a:cxn ang="0">
                    <a:pos x="1059" y="1077"/>
                  </a:cxn>
                  <a:cxn ang="0">
                    <a:pos x="998" y="800"/>
                  </a:cxn>
                  <a:cxn ang="0">
                    <a:pos x="844" y="815"/>
                  </a:cxn>
                  <a:cxn ang="0">
                    <a:pos x="721" y="477"/>
                  </a:cxn>
                  <a:cxn ang="0">
                    <a:pos x="1166" y="385"/>
                  </a:cxn>
                  <a:cxn ang="0">
                    <a:pos x="721" y="385"/>
                  </a:cxn>
                  <a:cxn ang="0">
                    <a:pos x="123" y="538"/>
                  </a:cxn>
                  <a:cxn ang="0">
                    <a:pos x="0" y="461"/>
                  </a:cxn>
                  <a:cxn ang="0">
                    <a:pos x="460" y="354"/>
                  </a:cxn>
                  <a:cxn ang="0">
                    <a:pos x="875" y="154"/>
                  </a:cxn>
                  <a:cxn ang="0">
                    <a:pos x="982" y="292"/>
                  </a:cxn>
                  <a:cxn ang="0">
                    <a:pos x="829" y="246"/>
                  </a:cxn>
                  <a:cxn ang="0">
                    <a:pos x="1274" y="31"/>
                  </a:cxn>
                  <a:cxn ang="0">
                    <a:pos x="1274" y="215"/>
                  </a:cxn>
                  <a:cxn ang="0">
                    <a:pos x="1151" y="246"/>
                  </a:cxn>
                  <a:cxn ang="0">
                    <a:pos x="368" y="0"/>
                  </a:cxn>
                  <a:cxn ang="0">
                    <a:pos x="599" y="61"/>
                  </a:cxn>
                  <a:cxn ang="0">
                    <a:pos x="614" y="200"/>
                  </a:cxn>
                  <a:cxn ang="0">
                    <a:pos x="384" y="61"/>
                  </a:cxn>
                </a:cxnLst>
                <a:rect l="0" t="0" r="r" b="b"/>
                <a:pathLst>
                  <a:path w="1673" h="1446">
                    <a:moveTo>
                      <a:pt x="491" y="985"/>
                    </a:moveTo>
                    <a:lnTo>
                      <a:pt x="460" y="1000"/>
                    </a:lnTo>
                    <a:lnTo>
                      <a:pt x="368" y="1031"/>
                    </a:lnTo>
                    <a:lnTo>
                      <a:pt x="307" y="1046"/>
                    </a:lnTo>
                    <a:lnTo>
                      <a:pt x="307" y="1092"/>
                    </a:lnTo>
                    <a:lnTo>
                      <a:pt x="338" y="1215"/>
                    </a:lnTo>
                    <a:lnTo>
                      <a:pt x="384" y="1200"/>
                    </a:lnTo>
                    <a:lnTo>
                      <a:pt x="445" y="1185"/>
                    </a:lnTo>
                    <a:lnTo>
                      <a:pt x="522" y="1154"/>
                    </a:lnTo>
                    <a:lnTo>
                      <a:pt x="537" y="1092"/>
                    </a:lnTo>
                    <a:lnTo>
                      <a:pt x="537" y="1046"/>
                    </a:lnTo>
                    <a:lnTo>
                      <a:pt x="553" y="1015"/>
                    </a:lnTo>
                    <a:lnTo>
                      <a:pt x="553" y="985"/>
                    </a:lnTo>
                    <a:lnTo>
                      <a:pt x="491" y="985"/>
                    </a:lnTo>
                    <a:close/>
                    <a:moveTo>
                      <a:pt x="553" y="892"/>
                    </a:moveTo>
                    <a:lnTo>
                      <a:pt x="568" y="908"/>
                    </a:lnTo>
                    <a:lnTo>
                      <a:pt x="583" y="908"/>
                    </a:lnTo>
                    <a:lnTo>
                      <a:pt x="614" y="923"/>
                    </a:lnTo>
                    <a:lnTo>
                      <a:pt x="629" y="938"/>
                    </a:lnTo>
                    <a:lnTo>
                      <a:pt x="660" y="954"/>
                    </a:lnTo>
                    <a:lnTo>
                      <a:pt x="691" y="985"/>
                    </a:lnTo>
                    <a:lnTo>
                      <a:pt x="691" y="1015"/>
                    </a:lnTo>
                    <a:lnTo>
                      <a:pt x="675" y="1015"/>
                    </a:lnTo>
                    <a:lnTo>
                      <a:pt x="660" y="1031"/>
                    </a:lnTo>
                    <a:lnTo>
                      <a:pt x="599" y="1154"/>
                    </a:lnTo>
                    <a:lnTo>
                      <a:pt x="629" y="1169"/>
                    </a:lnTo>
                    <a:lnTo>
                      <a:pt x="645" y="1169"/>
                    </a:lnTo>
                    <a:lnTo>
                      <a:pt x="645" y="1200"/>
                    </a:lnTo>
                    <a:lnTo>
                      <a:pt x="629" y="1200"/>
                    </a:lnTo>
                    <a:lnTo>
                      <a:pt x="491" y="1231"/>
                    </a:lnTo>
                    <a:lnTo>
                      <a:pt x="399" y="1246"/>
                    </a:lnTo>
                    <a:lnTo>
                      <a:pt x="368" y="1261"/>
                    </a:lnTo>
                    <a:lnTo>
                      <a:pt x="353" y="1261"/>
                    </a:lnTo>
                    <a:lnTo>
                      <a:pt x="353" y="1354"/>
                    </a:lnTo>
                    <a:lnTo>
                      <a:pt x="322" y="1385"/>
                    </a:lnTo>
                    <a:lnTo>
                      <a:pt x="307" y="1369"/>
                    </a:lnTo>
                    <a:lnTo>
                      <a:pt x="307" y="1354"/>
                    </a:lnTo>
                    <a:lnTo>
                      <a:pt x="292" y="1323"/>
                    </a:lnTo>
                    <a:lnTo>
                      <a:pt x="276" y="1308"/>
                    </a:lnTo>
                    <a:lnTo>
                      <a:pt x="276" y="1277"/>
                    </a:lnTo>
                    <a:lnTo>
                      <a:pt x="246" y="1138"/>
                    </a:lnTo>
                    <a:lnTo>
                      <a:pt x="215" y="1061"/>
                    </a:lnTo>
                    <a:lnTo>
                      <a:pt x="184" y="1000"/>
                    </a:lnTo>
                    <a:lnTo>
                      <a:pt x="184" y="985"/>
                    </a:lnTo>
                    <a:lnTo>
                      <a:pt x="261" y="985"/>
                    </a:lnTo>
                    <a:lnTo>
                      <a:pt x="276" y="1000"/>
                    </a:lnTo>
                    <a:lnTo>
                      <a:pt x="414" y="969"/>
                    </a:lnTo>
                    <a:lnTo>
                      <a:pt x="491" y="923"/>
                    </a:lnTo>
                    <a:lnTo>
                      <a:pt x="553" y="892"/>
                    </a:lnTo>
                    <a:close/>
                    <a:moveTo>
                      <a:pt x="875" y="861"/>
                    </a:moveTo>
                    <a:lnTo>
                      <a:pt x="905" y="861"/>
                    </a:lnTo>
                    <a:lnTo>
                      <a:pt x="952" y="877"/>
                    </a:lnTo>
                    <a:lnTo>
                      <a:pt x="982" y="892"/>
                    </a:lnTo>
                    <a:lnTo>
                      <a:pt x="998" y="908"/>
                    </a:lnTo>
                    <a:lnTo>
                      <a:pt x="1013" y="938"/>
                    </a:lnTo>
                    <a:lnTo>
                      <a:pt x="1028" y="908"/>
                    </a:lnTo>
                    <a:lnTo>
                      <a:pt x="1013" y="954"/>
                    </a:lnTo>
                    <a:lnTo>
                      <a:pt x="967" y="1015"/>
                    </a:lnTo>
                    <a:lnTo>
                      <a:pt x="905" y="1092"/>
                    </a:lnTo>
                    <a:lnTo>
                      <a:pt x="859" y="1138"/>
                    </a:lnTo>
                    <a:lnTo>
                      <a:pt x="844" y="1169"/>
                    </a:lnTo>
                    <a:lnTo>
                      <a:pt x="737" y="1277"/>
                    </a:lnTo>
                    <a:lnTo>
                      <a:pt x="660" y="1338"/>
                    </a:lnTo>
                    <a:lnTo>
                      <a:pt x="583" y="1354"/>
                    </a:lnTo>
                    <a:lnTo>
                      <a:pt x="568" y="1354"/>
                    </a:lnTo>
                    <a:lnTo>
                      <a:pt x="599" y="1338"/>
                    </a:lnTo>
                    <a:lnTo>
                      <a:pt x="614" y="1308"/>
                    </a:lnTo>
                    <a:lnTo>
                      <a:pt x="645" y="1277"/>
                    </a:lnTo>
                    <a:lnTo>
                      <a:pt x="691" y="1246"/>
                    </a:lnTo>
                    <a:lnTo>
                      <a:pt x="706" y="1215"/>
                    </a:lnTo>
                    <a:lnTo>
                      <a:pt x="737" y="1185"/>
                    </a:lnTo>
                    <a:lnTo>
                      <a:pt x="844" y="1031"/>
                    </a:lnTo>
                    <a:lnTo>
                      <a:pt x="875" y="908"/>
                    </a:lnTo>
                    <a:lnTo>
                      <a:pt x="875" y="861"/>
                    </a:lnTo>
                    <a:close/>
                    <a:moveTo>
                      <a:pt x="491" y="738"/>
                    </a:moveTo>
                    <a:lnTo>
                      <a:pt x="568" y="738"/>
                    </a:lnTo>
                    <a:lnTo>
                      <a:pt x="599" y="754"/>
                    </a:lnTo>
                    <a:lnTo>
                      <a:pt x="614" y="785"/>
                    </a:lnTo>
                    <a:lnTo>
                      <a:pt x="614" y="800"/>
                    </a:lnTo>
                    <a:lnTo>
                      <a:pt x="583" y="815"/>
                    </a:lnTo>
                    <a:lnTo>
                      <a:pt x="522" y="831"/>
                    </a:lnTo>
                    <a:lnTo>
                      <a:pt x="430" y="846"/>
                    </a:lnTo>
                    <a:lnTo>
                      <a:pt x="353" y="861"/>
                    </a:lnTo>
                    <a:lnTo>
                      <a:pt x="307" y="861"/>
                    </a:lnTo>
                    <a:lnTo>
                      <a:pt x="292" y="846"/>
                    </a:lnTo>
                    <a:lnTo>
                      <a:pt x="276" y="846"/>
                    </a:lnTo>
                    <a:lnTo>
                      <a:pt x="261" y="831"/>
                    </a:lnTo>
                    <a:lnTo>
                      <a:pt x="261" y="800"/>
                    </a:lnTo>
                    <a:lnTo>
                      <a:pt x="292" y="800"/>
                    </a:lnTo>
                    <a:lnTo>
                      <a:pt x="384" y="785"/>
                    </a:lnTo>
                    <a:lnTo>
                      <a:pt x="445" y="769"/>
                    </a:lnTo>
                    <a:lnTo>
                      <a:pt x="491" y="738"/>
                    </a:lnTo>
                    <a:close/>
                    <a:moveTo>
                      <a:pt x="553" y="554"/>
                    </a:moveTo>
                    <a:lnTo>
                      <a:pt x="599" y="554"/>
                    </a:lnTo>
                    <a:lnTo>
                      <a:pt x="614" y="569"/>
                    </a:lnTo>
                    <a:lnTo>
                      <a:pt x="614" y="600"/>
                    </a:lnTo>
                    <a:lnTo>
                      <a:pt x="583" y="615"/>
                    </a:lnTo>
                    <a:lnTo>
                      <a:pt x="430" y="646"/>
                    </a:lnTo>
                    <a:lnTo>
                      <a:pt x="368" y="661"/>
                    </a:lnTo>
                    <a:lnTo>
                      <a:pt x="338" y="661"/>
                    </a:lnTo>
                    <a:lnTo>
                      <a:pt x="307" y="646"/>
                    </a:lnTo>
                    <a:lnTo>
                      <a:pt x="292" y="646"/>
                    </a:lnTo>
                    <a:lnTo>
                      <a:pt x="276" y="631"/>
                    </a:lnTo>
                    <a:lnTo>
                      <a:pt x="292" y="615"/>
                    </a:lnTo>
                    <a:lnTo>
                      <a:pt x="307" y="615"/>
                    </a:lnTo>
                    <a:lnTo>
                      <a:pt x="414" y="600"/>
                    </a:lnTo>
                    <a:lnTo>
                      <a:pt x="491" y="569"/>
                    </a:lnTo>
                    <a:lnTo>
                      <a:pt x="553" y="554"/>
                    </a:lnTo>
                    <a:close/>
                    <a:moveTo>
                      <a:pt x="1166" y="477"/>
                    </a:moveTo>
                    <a:lnTo>
                      <a:pt x="1120" y="492"/>
                    </a:lnTo>
                    <a:lnTo>
                      <a:pt x="1013" y="508"/>
                    </a:lnTo>
                    <a:lnTo>
                      <a:pt x="905" y="538"/>
                    </a:lnTo>
                    <a:lnTo>
                      <a:pt x="859" y="554"/>
                    </a:lnTo>
                    <a:lnTo>
                      <a:pt x="875" y="615"/>
                    </a:lnTo>
                    <a:lnTo>
                      <a:pt x="875" y="677"/>
                    </a:lnTo>
                    <a:lnTo>
                      <a:pt x="890" y="723"/>
                    </a:lnTo>
                    <a:lnTo>
                      <a:pt x="890" y="754"/>
                    </a:lnTo>
                    <a:lnTo>
                      <a:pt x="1028" y="738"/>
                    </a:lnTo>
                    <a:lnTo>
                      <a:pt x="1105" y="708"/>
                    </a:lnTo>
                    <a:lnTo>
                      <a:pt x="1136" y="692"/>
                    </a:lnTo>
                    <a:lnTo>
                      <a:pt x="1151" y="677"/>
                    </a:lnTo>
                    <a:lnTo>
                      <a:pt x="1166" y="631"/>
                    </a:lnTo>
                    <a:lnTo>
                      <a:pt x="1166" y="600"/>
                    </a:lnTo>
                    <a:lnTo>
                      <a:pt x="1182" y="554"/>
                    </a:lnTo>
                    <a:lnTo>
                      <a:pt x="1197" y="523"/>
                    </a:lnTo>
                    <a:lnTo>
                      <a:pt x="1197" y="508"/>
                    </a:lnTo>
                    <a:lnTo>
                      <a:pt x="1166" y="477"/>
                    </a:lnTo>
                    <a:close/>
                    <a:moveTo>
                      <a:pt x="1166" y="385"/>
                    </a:moveTo>
                    <a:lnTo>
                      <a:pt x="1228" y="385"/>
                    </a:lnTo>
                    <a:lnTo>
                      <a:pt x="1274" y="400"/>
                    </a:lnTo>
                    <a:lnTo>
                      <a:pt x="1366" y="461"/>
                    </a:lnTo>
                    <a:lnTo>
                      <a:pt x="1381" y="477"/>
                    </a:lnTo>
                    <a:lnTo>
                      <a:pt x="1381" y="508"/>
                    </a:lnTo>
                    <a:lnTo>
                      <a:pt x="1366" y="508"/>
                    </a:lnTo>
                    <a:lnTo>
                      <a:pt x="1366" y="523"/>
                    </a:lnTo>
                    <a:lnTo>
                      <a:pt x="1304" y="585"/>
                    </a:lnTo>
                    <a:lnTo>
                      <a:pt x="1289" y="646"/>
                    </a:lnTo>
                    <a:lnTo>
                      <a:pt x="1258" y="708"/>
                    </a:lnTo>
                    <a:lnTo>
                      <a:pt x="1274" y="723"/>
                    </a:lnTo>
                    <a:lnTo>
                      <a:pt x="1289" y="723"/>
                    </a:lnTo>
                    <a:lnTo>
                      <a:pt x="1289" y="754"/>
                    </a:lnTo>
                    <a:lnTo>
                      <a:pt x="1274" y="754"/>
                    </a:lnTo>
                    <a:lnTo>
                      <a:pt x="1258" y="769"/>
                    </a:lnTo>
                    <a:lnTo>
                      <a:pt x="1182" y="769"/>
                    </a:lnTo>
                    <a:lnTo>
                      <a:pt x="1120" y="785"/>
                    </a:lnTo>
                    <a:lnTo>
                      <a:pt x="1166" y="800"/>
                    </a:lnTo>
                    <a:lnTo>
                      <a:pt x="1197" y="861"/>
                    </a:lnTo>
                    <a:lnTo>
                      <a:pt x="1182" y="923"/>
                    </a:lnTo>
                    <a:lnTo>
                      <a:pt x="1166" y="1031"/>
                    </a:lnTo>
                    <a:lnTo>
                      <a:pt x="1151" y="1169"/>
                    </a:lnTo>
                    <a:lnTo>
                      <a:pt x="1151" y="1231"/>
                    </a:lnTo>
                    <a:lnTo>
                      <a:pt x="1166" y="1277"/>
                    </a:lnTo>
                    <a:lnTo>
                      <a:pt x="1182" y="1308"/>
                    </a:lnTo>
                    <a:lnTo>
                      <a:pt x="1212" y="1323"/>
                    </a:lnTo>
                    <a:lnTo>
                      <a:pt x="1258" y="1323"/>
                    </a:lnTo>
                    <a:lnTo>
                      <a:pt x="1289" y="1338"/>
                    </a:lnTo>
                    <a:lnTo>
                      <a:pt x="1381" y="1338"/>
                    </a:lnTo>
                    <a:lnTo>
                      <a:pt x="1427" y="1323"/>
                    </a:lnTo>
                    <a:lnTo>
                      <a:pt x="1443" y="1323"/>
                    </a:lnTo>
                    <a:lnTo>
                      <a:pt x="1473" y="1308"/>
                    </a:lnTo>
                    <a:lnTo>
                      <a:pt x="1489" y="1308"/>
                    </a:lnTo>
                    <a:lnTo>
                      <a:pt x="1489" y="1277"/>
                    </a:lnTo>
                    <a:lnTo>
                      <a:pt x="1504" y="1261"/>
                    </a:lnTo>
                    <a:lnTo>
                      <a:pt x="1519" y="1215"/>
                    </a:lnTo>
                    <a:lnTo>
                      <a:pt x="1550" y="1169"/>
                    </a:lnTo>
                    <a:lnTo>
                      <a:pt x="1565" y="1092"/>
                    </a:lnTo>
                    <a:lnTo>
                      <a:pt x="1581" y="1061"/>
                    </a:lnTo>
                    <a:lnTo>
                      <a:pt x="1596" y="1077"/>
                    </a:lnTo>
                    <a:lnTo>
                      <a:pt x="1596" y="1108"/>
                    </a:lnTo>
                    <a:lnTo>
                      <a:pt x="1611" y="1185"/>
                    </a:lnTo>
                    <a:lnTo>
                      <a:pt x="1627" y="1231"/>
                    </a:lnTo>
                    <a:lnTo>
                      <a:pt x="1657" y="1292"/>
                    </a:lnTo>
                    <a:lnTo>
                      <a:pt x="1657" y="1308"/>
                    </a:lnTo>
                    <a:lnTo>
                      <a:pt x="1673" y="1308"/>
                    </a:lnTo>
                    <a:lnTo>
                      <a:pt x="1673" y="1338"/>
                    </a:lnTo>
                    <a:lnTo>
                      <a:pt x="1657" y="1369"/>
                    </a:lnTo>
                    <a:lnTo>
                      <a:pt x="1642" y="1385"/>
                    </a:lnTo>
                    <a:lnTo>
                      <a:pt x="1596" y="1415"/>
                    </a:lnTo>
                    <a:lnTo>
                      <a:pt x="1565" y="1431"/>
                    </a:lnTo>
                    <a:lnTo>
                      <a:pt x="1489" y="1431"/>
                    </a:lnTo>
                    <a:lnTo>
                      <a:pt x="1443" y="1446"/>
                    </a:lnTo>
                    <a:lnTo>
                      <a:pt x="1351" y="1446"/>
                    </a:lnTo>
                    <a:lnTo>
                      <a:pt x="1212" y="1431"/>
                    </a:lnTo>
                    <a:lnTo>
                      <a:pt x="1105" y="1369"/>
                    </a:lnTo>
                    <a:lnTo>
                      <a:pt x="1090" y="1354"/>
                    </a:lnTo>
                    <a:lnTo>
                      <a:pt x="1090" y="1338"/>
                    </a:lnTo>
                    <a:lnTo>
                      <a:pt x="1074" y="1323"/>
                    </a:lnTo>
                    <a:lnTo>
                      <a:pt x="1074" y="1292"/>
                    </a:lnTo>
                    <a:lnTo>
                      <a:pt x="1059" y="1246"/>
                    </a:lnTo>
                    <a:lnTo>
                      <a:pt x="1059" y="1077"/>
                    </a:lnTo>
                    <a:lnTo>
                      <a:pt x="1074" y="969"/>
                    </a:lnTo>
                    <a:lnTo>
                      <a:pt x="1074" y="861"/>
                    </a:lnTo>
                    <a:lnTo>
                      <a:pt x="1059" y="831"/>
                    </a:lnTo>
                    <a:lnTo>
                      <a:pt x="1059" y="785"/>
                    </a:lnTo>
                    <a:lnTo>
                      <a:pt x="998" y="800"/>
                    </a:lnTo>
                    <a:lnTo>
                      <a:pt x="905" y="800"/>
                    </a:lnTo>
                    <a:lnTo>
                      <a:pt x="890" y="785"/>
                    </a:lnTo>
                    <a:lnTo>
                      <a:pt x="890" y="831"/>
                    </a:lnTo>
                    <a:lnTo>
                      <a:pt x="859" y="831"/>
                    </a:lnTo>
                    <a:lnTo>
                      <a:pt x="844" y="815"/>
                    </a:lnTo>
                    <a:lnTo>
                      <a:pt x="829" y="785"/>
                    </a:lnTo>
                    <a:lnTo>
                      <a:pt x="767" y="600"/>
                    </a:lnTo>
                    <a:lnTo>
                      <a:pt x="737" y="523"/>
                    </a:lnTo>
                    <a:lnTo>
                      <a:pt x="721" y="492"/>
                    </a:lnTo>
                    <a:lnTo>
                      <a:pt x="721" y="477"/>
                    </a:lnTo>
                    <a:lnTo>
                      <a:pt x="813" y="477"/>
                    </a:lnTo>
                    <a:lnTo>
                      <a:pt x="829" y="492"/>
                    </a:lnTo>
                    <a:lnTo>
                      <a:pt x="998" y="446"/>
                    </a:lnTo>
                    <a:lnTo>
                      <a:pt x="1136" y="400"/>
                    </a:lnTo>
                    <a:lnTo>
                      <a:pt x="1166" y="385"/>
                    </a:lnTo>
                    <a:close/>
                    <a:moveTo>
                      <a:pt x="629" y="308"/>
                    </a:moveTo>
                    <a:lnTo>
                      <a:pt x="660" y="308"/>
                    </a:lnTo>
                    <a:lnTo>
                      <a:pt x="691" y="323"/>
                    </a:lnTo>
                    <a:lnTo>
                      <a:pt x="721" y="354"/>
                    </a:lnTo>
                    <a:lnTo>
                      <a:pt x="721" y="385"/>
                    </a:lnTo>
                    <a:lnTo>
                      <a:pt x="691" y="385"/>
                    </a:lnTo>
                    <a:lnTo>
                      <a:pt x="445" y="446"/>
                    </a:lnTo>
                    <a:lnTo>
                      <a:pt x="276" y="492"/>
                    </a:lnTo>
                    <a:lnTo>
                      <a:pt x="184" y="523"/>
                    </a:lnTo>
                    <a:lnTo>
                      <a:pt x="123" y="538"/>
                    </a:lnTo>
                    <a:lnTo>
                      <a:pt x="77" y="538"/>
                    </a:lnTo>
                    <a:lnTo>
                      <a:pt x="31" y="523"/>
                    </a:lnTo>
                    <a:lnTo>
                      <a:pt x="15" y="492"/>
                    </a:lnTo>
                    <a:lnTo>
                      <a:pt x="0" y="477"/>
                    </a:lnTo>
                    <a:lnTo>
                      <a:pt x="0" y="461"/>
                    </a:lnTo>
                    <a:lnTo>
                      <a:pt x="15" y="461"/>
                    </a:lnTo>
                    <a:lnTo>
                      <a:pt x="31" y="446"/>
                    </a:lnTo>
                    <a:lnTo>
                      <a:pt x="169" y="415"/>
                    </a:lnTo>
                    <a:lnTo>
                      <a:pt x="322" y="385"/>
                    </a:lnTo>
                    <a:lnTo>
                      <a:pt x="460" y="354"/>
                    </a:lnTo>
                    <a:lnTo>
                      <a:pt x="583" y="323"/>
                    </a:lnTo>
                    <a:lnTo>
                      <a:pt x="629" y="308"/>
                    </a:lnTo>
                    <a:close/>
                    <a:moveTo>
                      <a:pt x="783" y="138"/>
                    </a:moveTo>
                    <a:lnTo>
                      <a:pt x="844" y="138"/>
                    </a:lnTo>
                    <a:lnTo>
                      <a:pt x="875" y="154"/>
                    </a:lnTo>
                    <a:lnTo>
                      <a:pt x="905" y="185"/>
                    </a:lnTo>
                    <a:lnTo>
                      <a:pt x="952" y="200"/>
                    </a:lnTo>
                    <a:lnTo>
                      <a:pt x="967" y="246"/>
                    </a:lnTo>
                    <a:lnTo>
                      <a:pt x="982" y="277"/>
                    </a:lnTo>
                    <a:lnTo>
                      <a:pt x="982" y="292"/>
                    </a:lnTo>
                    <a:lnTo>
                      <a:pt x="967" y="308"/>
                    </a:lnTo>
                    <a:lnTo>
                      <a:pt x="936" y="323"/>
                    </a:lnTo>
                    <a:lnTo>
                      <a:pt x="921" y="323"/>
                    </a:lnTo>
                    <a:lnTo>
                      <a:pt x="890" y="308"/>
                    </a:lnTo>
                    <a:lnTo>
                      <a:pt x="829" y="246"/>
                    </a:lnTo>
                    <a:lnTo>
                      <a:pt x="798" y="200"/>
                    </a:lnTo>
                    <a:lnTo>
                      <a:pt x="783" y="169"/>
                    </a:lnTo>
                    <a:lnTo>
                      <a:pt x="783" y="138"/>
                    </a:lnTo>
                    <a:close/>
                    <a:moveTo>
                      <a:pt x="1243" y="31"/>
                    </a:moveTo>
                    <a:lnTo>
                      <a:pt x="1274" y="31"/>
                    </a:lnTo>
                    <a:lnTo>
                      <a:pt x="1335" y="61"/>
                    </a:lnTo>
                    <a:lnTo>
                      <a:pt x="1397" y="123"/>
                    </a:lnTo>
                    <a:lnTo>
                      <a:pt x="1381" y="138"/>
                    </a:lnTo>
                    <a:lnTo>
                      <a:pt x="1335" y="169"/>
                    </a:lnTo>
                    <a:lnTo>
                      <a:pt x="1274" y="215"/>
                    </a:lnTo>
                    <a:lnTo>
                      <a:pt x="1197" y="277"/>
                    </a:lnTo>
                    <a:lnTo>
                      <a:pt x="1090" y="369"/>
                    </a:lnTo>
                    <a:lnTo>
                      <a:pt x="1074" y="369"/>
                    </a:lnTo>
                    <a:lnTo>
                      <a:pt x="1074" y="354"/>
                    </a:lnTo>
                    <a:lnTo>
                      <a:pt x="1151" y="246"/>
                    </a:lnTo>
                    <a:lnTo>
                      <a:pt x="1197" y="169"/>
                    </a:lnTo>
                    <a:lnTo>
                      <a:pt x="1228" y="138"/>
                    </a:lnTo>
                    <a:lnTo>
                      <a:pt x="1243" y="108"/>
                    </a:lnTo>
                    <a:lnTo>
                      <a:pt x="1243" y="31"/>
                    </a:lnTo>
                    <a:close/>
                    <a:moveTo>
                      <a:pt x="368" y="0"/>
                    </a:moveTo>
                    <a:lnTo>
                      <a:pt x="414" y="0"/>
                    </a:lnTo>
                    <a:lnTo>
                      <a:pt x="537" y="31"/>
                    </a:lnTo>
                    <a:lnTo>
                      <a:pt x="553" y="46"/>
                    </a:lnTo>
                    <a:lnTo>
                      <a:pt x="568" y="46"/>
                    </a:lnTo>
                    <a:lnTo>
                      <a:pt x="599" y="61"/>
                    </a:lnTo>
                    <a:lnTo>
                      <a:pt x="629" y="123"/>
                    </a:lnTo>
                    <a:lnTo>
                      <a:pt x="629" y="200"/>
                    </a:lnTo>
                    <a:lnTo>
                      <a:pt x="614" y="215"/>
                    </a:lnTo>
                    <a:lnTo>
                      <a:pt x="599" y="215"/>
                    </a:lnTo>
                    <a:lnTo>
                      <a:pt x="614" y="200"/>
                    </a:lnTo>
                    <a:lnTo>
                      <a:pt x="568" y="200"/>
                    </a:lnTo>
                    <a:lnTo>
                      <a:pt x="506" y="138"/>
                    </a:lnTo>
                    <a:lnTo>
                      <a:pt x="460" y="108"/>
                    </a:lnTo>
                    <a:lnTo>
                      <a:pt x="399" y="77"/>
                    </a:lnTo>
                    <a:lnTo>
                      <a:pt x="384" y="61"/>
                    </a:lnTo>
                    <a:lnTo>
                      <a:pt x="384" y="46"/>
                    </a:lnTo>
                    <a:lnTo>
                      <a:pt x="368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4" name="Freeform 200"/>
              <p:cNvSpPr>
                <a:spLocks/>
              </p:cNvSpPr>
              <p:nvPr/>
            </p:nvSpPr>
            <p:spPr bwMode="auto">
              <a:xfrm>
                <a:off x="15748" y="34914"/>
                <a:ext cx="583" cy="12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3" y="0"/>
                  </a:cxn>
                  <a:cxn ang="0">
                    <a:pos x="583" y="92"/>
                  </a:cxn>
                  <a:cxn ang="0">
                    <a:pos x="92" y="92"/>
                  </a:cxn>
                  <a:cxn ang="0">
                    <a:pos x="92" y="1215"/>
                  </a:cxn>
                  <a:cxn ang="0">
                    <a:pos x="0" y="1215"/>
                  </a:cxn>
                  <a:cxn ang="0">
                    <a:pos x="0" y="0"/>
                  </a:cxn>
                </a:cxnLst>
                <a:rect l="0" t="0" r="r" b="b"/>
                <a:pathLst>
                  <a:path w="583" h="1215">
                    <a:moveTo>
                      <a:pt x="0" y="0"/>
                    </a:moveTo>
                    <a:lnTo>
                      <a:pt x="583" y="0"/>
                    </a:lnTo>
                    <a:lnTo>
                      <a:pt x="583" y="92"/>
                    </a:lnTo>
                    <a:lnTo>
                      <a:pt x="92" y="92"/>
                    </a:lnTo>
                    <a:lnTo>
                      <a:pt x="92" y="1215"/>
                    </a:lnTo>
                    <a:lnTo>
                      <a:pt x="0" y="12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5" name="Freeform 201"/>
              <p:cNvSpPr>
                <a:spLocks noEditPoints="1"/>
              </p:cNvSpPr>
              <p:nvPr/>
            </p:nvSpPr>
            <p:spPr bwMode="auto">
              <a:xfrm>
                <a:off x="16669" y="35052"/>
                <a:ext cx="1381" cy="1339"/>
              </a:xfrm>
              <a:custGeom>
                <a:avLst/>
                <a:gdLst/>
                <a:ahLst/>
                <a:cxnLst>
                  <a:cxn ang="0">
                    <a:pos x="921" y="569"/>
                  </a:cxn>
                  <a:cxn ang="0">
                    <a:pos x="1258" y="754"/>
                  </a:cxn>
                  <a:cxn ang="0">
                    <a:pos x="1366" y="877"/>
                  </a:cxn>
                  <a:cxn ang="0">
                    <a:pos x="1381" y="969"/>
                  </a:cxn>
                  <a:cxn ang="0">
                    <a:pos x="1335" y="985"/>
                  </a:cxn>
                  <a:cxn ang="0">
                    <a:pos x="1043" y="708"/>
                  </a:cxn>
                  <a:cxn ang="0">
                    <a:pos x="936" y="631"/>
                  </a:cxn>
                  <a:cxn ang="0">
                    <a:pos x="905" y="569"/>
                  </a:cxn>
                  <a:cxn ang="0">
                    <a:pos x="1151" y="0"/>
                  </a:cxn>
                  <a:cxn ang="0">
                    <a:pos x="1228" y="46"/>
                  </a:cxn>
                  <a:cxn ang="0">
                    <a:pos x="1274" y="93"/>
                  </a:cxn>
                  <a:cxn ang="0">
                    <a:pos x="1350" y="123"/>
                  </a:cxn>
                  <a:cxn ang="0">
                    <a:pos x="1228" y="139"/>
                  </a:cxn>
                  <a:cxn ang="0">
                    <a:pos x="859" y="154"/>
                  </a:cxn>
                  <a:cxn ang="0">
                    <a:pos x="905" y="185"/>
                  </a:cxn>
                  <a:cxn ang="0">
                    <a:pos x="936" y="262"/>
                  </a:cxn>
                  <a:cxn ang="0">
                    <a:pos x="890" y="308"/>
                  </a:cxn>
                  <a:cxn ang="0">
                    <a:pos x="737" y="493"/>
                  </a:cxn>
                  <a:cxn ang="0">
                    <a:pos x="721" y="554"/>
                  </a:cxn>
                  <a:cxn ang="0">
                    <a:pos x="737" y="1139"/>
                  </a:cxn>
                  <a:cxn ang="0">
                    <a:pos x="721" y="1231"/>
                  </a:cxn>
                  <a:cxn ang="0">
                    <a:pos x="706" y="1308"/>
                  </a:cxn>
                  <a:cxn ang="0">
                    <a:pos x="660" y="1339"/>
                  </a:cxn>
                  <a:cxn ang="0">
                    <a:pos x="614" y="1262"/>
                  </a:cxn>
                  <a:cxn ang="0">
                    <a:pos x="598" y="1139"/>
                  </a:cxn>
                  <a:cxn ang="0">
                    <a:pos x="644" y="893"/>
                  </a:cxn>
                  <a:cxn ang="0">
                    <a:pos x="491" y="754"/>
                  </a:cxn>
                  <a:cxn ang="0">
                    <a:pos x="199" y="969"/>
                  </a:cxn>
                  <a:cxn ang="0">
                    <a:pos x="15" y="1031"/>
                  </a:cxn>
                  <a:cxn ang="0">
                    <a:pos x="0" y="1016"/>
                  </a:cxn>
                  <a:cxn ang="0">
                    <a:pos x="384" y="708"/>
                  </a:cxn>
                  <a:cxn ang="0">
                    <a:pos x="583" y="431"/>
                  </a:cxn>
                  <a:cxn ang="0">
                    <a:pos x="568" y="369"/>
                  </a:cxn>
                  <a:cxn ang="0">
                    <a:pos x="629" y="400"/>
                  </a:cxn>
                  <a:cxn ang="0">
                    <a:pos x="721" y="277"/>
                  </a:cxn>
                  <a:cxn ang="0">
                    <a:pos x="752" y="154"/>
                  </a:cxn>
                  <a:cxn ang="0">
                    <a:pos x="384" y="200"/>
                  </a:cxn>
                  <a:cxn ang="0">
                    <a:pos x="199" y="246"/>
                  </a:cxn>
                  <a:cxn ang="0">
                    <a:pos x="123" y="216"/>
                  </a:cxn>
                  <a:cxn ang="0">
                    <a:pos x="92" y="169"/>
                  </a:cxn>
                  <a:cxn ang="0">
                    <a:pos x="215" y="139"/>
                  </a:cxn>
                  <a:cxn ang="0">
                    <a:pos x="353" y="108"/>
                  </a:cxn>
                  <a:cxn ang="0">
                    <a:pos x="660" y="62"/>
                  </a:cxn>
                  <a:cxn ang="0">
                    <a:pos x="997" y="16"/>
                  </a:cxn>
                  <a:cxn ang="0">
                    <a:pos x="1059" y="0"/>
                  </a:cxn>
                </a:cxnLst>
                <a:rect l="0" t="0" r="r" b="b"/>
                <a:pathLst>
                  <a:path w="1381" h="1339">
                    <a:moveTo>
                      <a:pt x="905" y="569"/>
                    </a:moveTo>
                    <a:lnTo>
                      <a:pt x="921" y="569"/>
                    </a:lnTo>
                    <a:lnTo>
                      <a:pt x="1120" y="677"/>
                    </a:lnTo>
                    <a:lnTo>
                      <a:pt x="1258" y="754"/>
                    </a:lnTo>
                    <a:lnTo>
                      <a:pt x="1335" y="816"/>
                    </a:lnTo>
                    <a:lnTo>
                      <a:pt x="1366" y="877"/>
                    </a:lnTo>
                    <a:lnTo>
                      <a:pt x="1381" y="939"/>
                    </a:lnTo>
                    <a:lnTo>
                      <a:pt x="1381" y="969"/>
                    </a:lnTo>
                    <a:lnTo>
                      <a:pt x="1366" y="985"/>
                    </a:lnTo>
                    <a:lnTo>
                      <a:pt x="1335" y="985"/>
                    </a:lnTo>
                    <a:lnTo>
                      <a:pt x="1151" y="800"/>
                    </a:lnTo>
                    <a:lnTo>
                      <a:pt x="1043" y="708"/>
                    </a:lnTo>
                    <a:lnTo>
                      <a:pt x="982" y="662"/>
                    </a:lnTo>
                    <a:lnTo>
                      <a:pt x="936" y="631"/>
                    </a:lnTo>
                    <a:lnTo>
                      <a:pt x="905" y="600"/>
                    </a:lnTo>
                    <a:lnTo>
                      <a:pt x="905" y="569"/>
                    </a:lnTo>
                    <a:close/>
                    <a:moveTo>
                      <a:pt x="1059" y="0"/>
                    </a:moveTo>
                    <a:lnTo>
                      <a:pt x="1151" y="0"/>
                    </a:lnTo>
                    <a:lnTo>
                      <a:pt x="1197" y="16"/>
                    </a:lnTo>
                    <a:lnTo>
                      <a:pt x="1228" y="46"/>
                    </a:lnTo>
                    <a:lnTo>
                      <a:pt x="1258" y="62"/>
                    </a:lnTo>
                    <a:lnTo>
                      <a:pt x="1274" y="93"/>
                    </a:lnTo>
                    <a:lnTo>
                      <a:pt x="1289" y="108"/>
                    </a:lnTo>
                    <a:lnTo>
                      <a:pt x="1350" y="123"/>
                    </a:lnTo>
                    <a:lnTo>
                      <a:pt x="1320" y="154"/>
                    </a:lnTo>
                    <a:lnTo>
                      <a:pt x="1228" y="139"/>
                    </a:lnTo>
                    <a:lnTo>
                      <a:pt x="951" y="139"/>
                    </a:lnTo>
                    <a:lnTo>
                      <a:pt x="859" y="154"/>
                    </a:lnTo>
                    <a:lnTo>
                      <a:pt x="890" y="169"/>
                    </a:lnTo>
                    <a:lnTo>
                      <a:pt x="905" y="185"/>
                    </a:lnTo>
                    <a:lnTo>
                      <a:pt x="936" y="246"/>
                    </a:lnTo>
                    <a:lnTo>
                      <a:pt x="936" y="262"/>
                    </a:lnTo>
                    <a:lnTo>
                      <a:pt x="921" y="262"/>
                    </a:lnTo>
                    <a:lnTo>
                      <a:pt x="890" y="308"/>
                    </a:lnTo>
                    <a:lnTo>
                      <a:pt x="829" y="369"/>
                    </a:lnTo>
                    <a:lnTo>
                      <a:pt x="737" y="493"/>
                    </a:lnTo>
                    <a:lnTo>
                      <a:pt x="737" y="539"/>
                    </a:lnTo>
                    <a:lnTo>
                      <a:pt x="721" y="554"/>
                    </a:lnTo>
                    <a:lnTo>
                      <a:pt x="721" y="893"/>
                    </a:lnTo>
                    <a:lnTo>
                      <a:pt x="737" y="1139"/>
                    </a:lnTo>
                    <a:lnTo>
                      <a:pt x="737" y="1200"/>
                    </a:lnTo>
                    <a:lnTo>
                      <a:pt x="721" y="1231"/>
                    </a:lnTo>
                    <a:lnTo>
                      <a:pt x="721" y="1277"/>
                    </a:lnTo>
                    <a:lnTo>
                      <a:pt x="706" y="1308"/>
                    </a:lnTo>
                    <a:lnTo>
                      <a:pt x="675" y="1339"/>
                    </a:lnTo>
                    <a:lnTo>
                      <a:pt x="660" y="1339"/>
                    </a:lnTo>
                    <a:lnTo>
                      <a:pt x="644" y="1323"/>
                    </a:lnTo>
                    <a:lnTo>
                      <a:pt x="614" y="1262"/>
                    </a:lnTo>
                    <a:lnTo>
                      <a:pt x="598" y="1185"/>
                    </a:lnTo>
                    <a:lnTo>
                      <a:pt x="598" y="1139"/>
                    </a:lnTo>
                    <a:lnTo>
                      <a:pt x="614" y="1046"/>
                    </a:lnTo>
                    <a:lnTo>
                      <a:pt x="644" y="893"/>
                    </a:lnTo>
                    <a:lnTo>
                      <a:pt x="644" y="600"/>
                    </a:lnTo>
                    <a:lnTo>
                      <a:pt x="491" y="754"/>
                    </a:lnTo>
                    <a:lnTo>
                      <a:pt x="338" y="877"/>
                    </a:lnTo>
                    <a:lnTo>
                      <a:pt x="199" y="969"/>
                    </a:lnTo>
                    <a:lnTo>
                      <a:pt x="92" y="1016"/>
                    </a:lnTo>
                    <a:lnTo>
                      <a:pt x="15" y="1031"/>
                    </a:lnTo>
                    <a:lnTo>
                      <a:pt x="0" y="1031"/>
                    </a:lnTo>
                    <a:lnTo>
                      <a:pt x="0" y="1016"/>
                    </a:lnTo>
                    <a:lnTo>
                      <a:pt x="123" y="923"/>
                    </a:lnTo>
                    <a:lnTo>
                      <a:pt x="384" y="708"/>
                    </a:lnTo>
                    <a:lnTo>
                      <a:pt x="598" y="493"/>
                    </a:lnTo>
                    <a:lnTo>
                      <a:pt x="583" y="431"/>
                    </a:lnTo>
                    <a:lnTo>
                      <a:pt x="568" y="385"/>
                    </a:lnTo>
                    <a:lnTo>
                      <a:pt x="568" y="369"/>
                    </a:lnTo>
                    <a:lnTo>
                      <a:pt x="598" y="369"/>
                    </a:lnTo>
                    <a:lnTo>
                      <a:pt x="629" y="400"/>
                    </a:lnTo>
                    <a:lnTo>
                      <a:pt x="660" y="416"/>
                    </a:lnTo>
                    <a:lnTo>
                      <a:pt x="721" y="277"/>
                    </a:lnTo>
                    <a:lnTo>
                      <a:pt x="752" y="169"/>
                    </a:lnTo>
                    <a:lnTo>
                      <a:pt x="752" y="154"/>
                    </a:lnTo>
                    <a:lnTo>
                      <a:pt x="552" y="169"/>
                    </a:lnTo>
                    <a:lnTo>
                      <a:pt x="384" y="200"/>
                    </a:lnTo>
                    <a:lnTo>
                      <a:pt x="276" y="246"/>
                    </a:lnTo>
                    <a:lnTo>
                      <a:pt x="199" y="246"/>
                    </a:lnTo>
                    <a:lnTo>
                      <a:pt x="153" y="231"/>
                    </a:lnTo>
                    <a:lnTo>
                      <a:pt x="123" y="216"/>
                    </a:lnTo>
                    <a:lnTo>
                      <a:pt x="107" y="185"/>
                    </a:lnTo>
                    <a:lnTo>
                      <a:pt x="92" y="169"/>
                    </a:lnTo>
                    <a:lnTo>
                      <a:pt x="92" y="139"/>
                    </a:lnTo>
                    <a:lnTo>
                      <a:pt x="215" y="139"/>
                    </a:lnTo>
                    <a:lnTo>
                      <a:pt x="261" y="123"/>
                    </a:lnTo>
                    <a:lnTo>
                      <a:pt x="353" y="108"/>
                    </a:lnTo>
                    <a:lnTo>
                      <a:pt x="476" y="93"/>
                    </a:lnTo>
                    <a:lnTo>
                      <a:pt x="660" y="62"/>
                    </a:lnTo>
                    <a:lnTo>
                      <a:pt x="936" y="31"/>
                    </a:lnTo>
                    <a:lnTo>
                      <a:pt x="997" y="16"/>
                    </a:lnTo>
                    <a:lnTo>
                      <a:pt x="1043" y="16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6" name="Freeform 202"/>
              <p:cNvSpPr>
                <a:spLocks noEditPoints="1"/>
              </p:cNvSpPr>
              <p:nvPr/>
            </p:nvSpPr>
            <p:spPr bwMode="auto">
              <a:xfrm>
                <a:off x="18587" y="34883"/>
                <a:ext cx="1074" cy="1615"/>
              </a:xfrm>
              <a:custGeom>
                <a:avLst/>
                <a:gdLst/>
                <a:ahLst/>
                <a:cxnLst>
                  <a:cxn ang="0">
                    <a:pos x="722" y="662"/>
                  </a:cxn>
                  <a:cxn ang="0">
                    <a:pos x="722" y="723"/>
                  </a:cxn>
                  <a:cxn ang="0">
                    <a:pos x="798" y="769"/>
                  </a:cxn>
                  <a:cxn ang="0">
                    <a:pos x="936" y="723"/>
                  </a:cxn>
                  <a:cxn ang="0">
                    <a:pos x="1013" y="769"/>
                  </a:cxn>
                  <a:cxn ang="0">
                    <a:pos x="1074" y="846"/>
                  </a:cxn>
                  <a:cxn ang="0">
                    <a:pos x="1044" y="877"/>
                  </a:cxn>
                  <a:cxn ang="0">
                    <a:pos x="798" y="1154"/>
                  </a:cxn>
                  <a:cxn ang="0">
                    <a:pos x="292" y="1554"/>
                  </a:cxn>
                  <a:cxn ang="0">
                    <a:pos x="0" y="1615"/>
                  </a:cxn>
                  <a:cxn ang="0">
                    <a:pos x="292" y="1477"/>
                  </a:cxn>
                  <a:cxn ang="0">
                    <a:pos x="752" y="1062"/>
                  </a:cxn>
                  <a:cxn ang="0">
                    <a:pos x="860" y="846"/>
                  </a:cxn>
                  <a:cxn ang="0">
                    <a:pos x="768" y="846"/>
                  </a:cxn>
                  <a:cxn ang="0">
                    <a:pos x="583" y="846"/>
                  </a:cxn>
                  <a:cxn ang="0">
                    <a:pos x="537" y="1123"/>
                  </a:cxn>
                  <a:cxn ang="0">
                    <a:pos x="537" y="1231"/>
                  </a:cxn>
                  <a:cxn ang="0">
                    <a:pos x="430" y="1154"/>
                  </a:cxn>
                  <a:cxn ang="0">
                    <a:pos x="322" y="1046"/>
                  </a:cxn>
                  <a:cxn ang="0">
                    <a:pos x="169" y="1077"/>
                  </a:cxn>
                  <a:cxn ang="0">
                    <a:pos x="553" y="754"/>
                  </a:cxn>
                  <a:cxn ang="0">
                    <a:pos x="614" y="631"/>
                  </a:cxn>
                  <a:cxn ang="0">
                    <a:pos x="568" y="15"/>
                  </a:cxn>
                  <a:cxn ang="0">
                    <a:pos x="629" y="108"/>
                  </a:cxn>
                  <a:cxn ang="0">
                    <a:pos x="675" y="169"/>
                  </a:cxn>
                  <a:cxn ang="0">
                    <a:pos x="875" y="154"/>
                  </a:cxn>
                  <a:cxn ang="0">
                    <a:pos x="982" y="246"/>
                  </a:cxn>
                  <a:cxn ang="0">
                    <a:pos x="752" y="462"/>
                  </a:cxn>
                  <a:cxn ang="0">
                    <a:pos x="629" y="569"/>
                  </a:cxn>
                  <a:cxn ang="0">
                    <a:pos x="138" y="846"/>
                  </a:cxn>
                  <a:cxn ang="0">
                    <a:pos x="138" y="831"/>
                  </a:cxn>
                  <a:cxn ang="0">
                    <a:pos x="691" y="400"/>
                  </a:cxn>
                  <a:cxn ang="0">
                    <a:pos x="768" y="246"/>
                  </a:cxn>
                  <a:cxn ang="0">
                    <a:pos x="568" y="262"/>
                  </a:cxn>
                  <a:cxn ang="0">
                    <a:pos x="461" y="277"/>
                  </a:cxn>
                  <a:cxn ang="0">
                    <a:pos x="338" y="385"/>
                  </a:cxn>
                  <a:cxn ang="0">
                    <a:pos x="461" y="462"/>
                  </a:cxn>
                  <a:cxn ang="0">
                    <a:pos x="415" y="523"/>
                  </a:cxn>
                  <a:cxn ang="0">
                    <a:pos x="307" y="385"/>
                  </a:cxn>
                  <a:cxn ang="0">
                    <a:pos x="169" y="446"/>
                  </a:cxn>
                  <a:cxn ang="0">
                    <a:pos x="215" y="385"/>
                  </a:cxn>
                  <a:cxn ang="0">
                    <a:pos x="384" y="262"/>
                  </a:cxn>
                  <a:cxn ang="0">
                    <a:pos x="507" y="0"/>
                  </a:cxn>
                </a:cxnLst>
                <a:rect l="0" t="0" r="r" b="b"/>
                <a:pathLst>
                  <a:path w="1074" h="1615">
                    <a:moveTo>
                      <a:pt x="614" y="631"/>
                    </a:moveTo>
                    <a:lnTo>
                      <a:pt x="660" y="631"/>
                    </a:lnTo>
                    <a:lnTo>
                      <a:pt x="722" y="662"/>
                    </a:lnTo>
                    <a:lnTo>
                      <a:pt x="737" y="677"/>
                    </a:lnTo>
                    <a:lnTo>
                      <a:pt x="737" y="692"/>
                    </a:lnTo>
                    <a:lnTo>
                      <a:pt x="722" y="723"/>
                    </a:lnTo>
                    <a:lnTo>
                      <a:pt x="691" y="738"/>
                    </a:lnTo>
                    <a:lnTo>
                      <a:pt x="629" y="800"/>
                    </a:lnTo>
                    <a:lnTo>
                      <a:pt x="798" y="769"/>
                    </a:lnTo>
                    <a:lnTo>
                      <a:pt x="890" y="738"/>
                    </a:lnTo>
                    <a:lnTo>
                      <a:pt x="906" y="738"/>
                    </a:lnTo>
                    <a:lnTo>
                      <a:pt x="936" y="723"/>
                    </a:lnTo>
                    <a:lnTo>
                      <a:pt x="952" y="723"/>
                    </a:lnTo>
                    <a:lnTo>
                      <a:pt x="982" y="754"/>
                    </a:lnTo>
                    <a:lnTo>
                      <a:pt x="1013" y="769"/>
                    </a:lnTo>
                    <a:lnTo>
                      <a:pt x="1044" y="800"/>
                    </a:lnTo>
                    <a:lnTo>
                      <a:pt x="1059" y="831"/>
                    </a:lnTo>
                    <a:lnTo>
                      <a:pt x="1074" y="846"/>
                    </a:lnTo>
                    <a:lnTo>
                      <a:pt x="1074" y="862"/>
                    </a:lnTo>
                    <a:lnTo>
                      <a:pt x="1059" y="862"/>
                    </a:lnTo>
                    <a:lnTo>
                      <a:pt x="1044" y="877"/>
                    </a:lnTo>
                    <a:lnTo>
                      <a:pt x="967" y="938"/>
                    </a:lnTo>
                    <a:lnTo>
                      <a:pt x="890" y="1031"/>
                    </a:lnTo>
                    <a:lnTo>
                      <a:pt x="798" y="1154"/>
                    </a:lnTo>
                    <a:lnTo>
                      <a:pt x="660" y="1308"/>
                    </a:lnTo>
                    <a:lnTo>
                      <a:pt x="476" y="1462"/>
                    </a:lnTo>
                    <a:lnTo>
                      <a:pt x="292" y="1554"/>
                    </a:lnTo>
                    <a:lnTo>
                      <a:pt x="138" y="1600"/>
                    </a:lnTo>
                    <a:lnTo>
                      <a:pt x="31" y="1615"/>
                    </a:lnTo>
                    <a:lnTo>
                      <a:pt x="0" y="1615"/>
                    </a:lnTo>
                    <a:lnTo>
                      <a:pt x="0" y="1585"/>
                    </a:lnTo>
                    <a:lnTo>
                      <a:pt x="16" y="1585"/>
                    </a:lnTo>
                    <a:lnTo>
                      <a:pt x="292" y="1477"/>
                    </a:lnTo>
                    <a:lnTo>
                      <a:pt x="491" y="1338"/>
                    </a:lnTo>
                    <a:lnTo>
                      <a:pt x="645" y="1200"/>
                    </a:lnTo>
                    <a:lnTo>
                      <a:pt x="752" y="1062"/>
                    </a:lnTo>
                    <a:lnTo>
                      <a:pt x="814" y="954"/>
                    </a:lnTo>
                    <a:lnTo>
                      <a:pt x="844" y="877"/>
                    </a:lnTo>
                    <a:lnTo>
                      <a:pt x="860" y="846"/>
                    </a:lnTo>
                    <a:lnTo>
                      <a:pt x="860" y="831"/>
                    </a:lnTo>
                    <a:lnTo>
                      <a:pt x="798" y="831"/>
                    </a:lnTo>
                    <a:lnTo>
                      <a:pt x="768" y="846"/>
                    </a:lnTo>
                    <a:lnTo>
                      <a:pt x="722" y="862"/>
                    </a:lnTo>
                    <a:lnTo>
                      <a:pt x="614" y="862"/>
                    </a:lnTo>
                    <a:lnTo>
                      <a:pt x="583" y="846"/>
                    </a:lnTo>
                    <a:lnTo>
                      <a:pt x="369" y="1015"/>
                    </a:lnTo>
                    <a:lnTo>
                      <a:pt x="491" y="1077"/>
                    </a:lnTo>
                    <a:lnTo>
                      <a:pt x="537" y="1123"/>
                    </a:lnTo>
                    <a:lnTo>
                      <a:pt x="553" y="1154"/>
                    </a:lnTo>
                    <a:lnTo>
                      <a:pt x="553" y="1215"/>
                    </a:lnTo>
                    <a:lnTo>
                      <a:pt x="537" y="1231"/>
                    </a:lnTo>
                    <a:lnTo>
                      <a:pt x="491" y="1231"/>
                    </a:lnTo>
                    <a:lnTo>
                      <a:pt x="476" y="1215"/>
                    </a:lnTo>
                    <a:lnTo>
                      <a:pt x="430" y="1154"/>
                    </a:lnTo>
                    <a:lnTo>
                      <a:pt x="353" y="1077"/>
                    </a:lnTo>
                    <a:lnTo>
                      <a:pt x="322" y="1062"/>
                    </a:lnTo>
                    <a:lnTo>
                      <a:pt x="322" y="1046"/>
                    </a:lnTo>
                    <a:lnTo>
                      <a:pt x="184" y="1092"/>
                    </a:lnTo>
                    <a:lnTo>
                      <a:pt x="154" y="1092"/>
                    </a:lnTo>
                    <a:lnTo>
                      <a:pt x="169" y="1077"/>
                    </a:lnTo>
                    <a:lnTo>
                      <a:pt x="353" y="938"/>
                    </a:lnTo>
                    <a:lnTo>
                      <a:pt x="476" y="831"/>
                    </a:lnTo>
                    <a:lnTo>
                      <a:pt x="553" y="754"/>
                    </a:lnTo>
                    <a:lnTo>
                      <a:pt x="583" y="692"/>
                    </a:lnTo>
                    <a:lnTo>
                      <a:pt x="614" y="662"/>
                    </a:lnTo>
                    <a:lnTo>
                      <a:pt x="614" y="631"/>
                    </a:lnTo>
                    <a:close/>
                    <a:moveTo>
                      <a:pt x="507" y="0"/>
                    </a:moveTo>
                    <a:lnTo>
                      <a:pt x="537" y="0"/>
                    </a:lnTo>
                    <a:lnTo>
                      <a:pt x="568" y="15"/>
                    </a:lnTo>
                    <a:lnTo>
                      <a:pt x="614" y="62"/>
                    </a:lnTo>
                    <a:lnTo>
                      <a:pt x="629" y="92"/>
                    </a:lnTo>
                    <a:lnTo>
                      <a:pt x="629" y="108"/>
                    </a:lnTo>
                    <a:lnTo>
                      <a:pt x="553" y="185"/>
                    </a:lnTo>
                    <a:lnTo>
                      <a:pt x="614" y="185"/>
                    </a:lnTo>
                    <a:lnTo>
                      <a:pt x="675" y="169"/>
                    </a:lnTo>
                    <a:lnTo>
                      <a:pt x="752" y="169"/>
                    </a:lnTo>
                    <a:lnTo>
                      <a:pt x="798" y="154"/>
                    </a:lnTo>
                    <a:lnTo>
                      <a:pt x="875" y="154"/>
                    </a:lnTo>
                    <a:lnTo>
                      <a:pt x="921" y="185"/>
                    </a:lnTo>
                    <a:lnTo>
                      <a:pt x="982" y="215"/>
                    </a:lnTo>
                    <a:lnTo>
                      <a:pt x="982" y="246"/>
                    </a:lnTo>
                    <a:lnTo>
                      <a:pt x="967" y="262"/>
                    </a:lnTo>
                    <a:lnTo>
                      <a:pt x="890" y="323"/>
                    </a:lnTo>
                    <a:lnTo>
                      <a:pt x="752" y="462"/>
                    </a:lnTo>
                    <a:lnTo>
                      <a:pt x="645" y="554"/>
                    </a:lnTo>
                    <a:lnTo>
                      <a:pt x="629" y="554"/>
                    </a:lnTo>
                    <a:lnTo>
                      <a:pt x="629" y="569"/>
                    </a:lnTo>
                    <a:lnTo>
                      <a:pt x="430" y="723"/>
                    </a:lnTo>
                    <a:lnTo>
                      <a:pt x="261" y="815"/>
                    </a:lnTo>
                    <a:lnTo>
                      <a:pt x="138" y="846"/>
                    </a:lnTo>
                    <a:lnTo>
                      <a:pt x="123" y="846"/>
                    </a:lnTo>
                    <a:lnTo>
                      <a:pt x="123" y="831"/>
                    </a:lnTo>
                    <a:lnTo>
                      <a:pt x="138" y="831"/>
                    </a:lnTo>
                    <a:lnTo>
                      <a:pt x="384" y="662"/>
                    </a:lnTo>
                    <a:lnTo>
                      <a:pt x="568" y="523"/>
                    </a:lnTo>
                    <a:lnTo>
                      <a:pt x="691" y="400"/>
                    </a:lnTo>
                    <a:lnTo>
                      <a:pt x="752" y="308"/>
                    </a:lnTo>
                    <a:lnTo>
                      <a:pt x="768" y="262"/>
                    </a:lnTo>
                    <a:lnTo>
                      <a:pt x="768" y="246"/>
                    </a:lnTo>
                    <a:lnTo>
                      <a:pt x="675" y="246"/>
                    </a:lnTo>
                    <a:lnTo>
                      <a:pt x="645" y="262"/>
                    </a:lnTo>
                    <a:lnTo>
                      <a:pt x="568" y="262"/>
                    </a:lnTo>
                    <a:lnTo>
                      <a:pt x="537" y="246"/>
                    </a:lnTo>
                    <a:lnTo>
                      <a:pt x="522" y="231"/>
                    </a:lnTo>
                    <a:lnTo>
                      <a:pt x="461" y="277"/>
                    </a:lnTo>
                    <a:lnTo>
                      <a:pt x="415" y="323"/>
                    </a:lnTo>
                    <a:lnTo>
                      <a:pt x="369" y="354"/>
                    </a:lnTo>
                    <a:lnTo>
                      <a:pt x="338" y="385"/>
                    </a:lnTo>
                    <a:lnTo>
                      <a:pt x="384" y="400"/>
                    </a:lnTo>
                    <a:lnTo>
                      <a:pt x="415" y="415"/>
                    </a:lnTo>
                    <a:lnTo>
                      <a:pt x="461" y="462"/>
                    </a:lnTo>
                    <a:lnTo>
                      <a:pt x="461" y="508"/>
                    </a:lnTo>
                    <a:lnTo>
                      <a:pt x="445" y="523"/>
                    </a:lnTo>
                    <a:lnTo>
                      <a:pt x="415" y="523"/>
                    </a:lnTo>
                    <a:lnTo>
                      <a:pt x="322" y="431"/>
                    </a:lnTo>
                    <a:lnTo>
                      <a:pt x="307" y="400"/>
                    </a:lnTo>
                    <a:lnTo>
                      <a:pt x="307" y="385"/>
                    </a:lnTo>
                    <a:lnTo>
                      <a:pt x="246" y="415"/>
                    </a:lnTo>
                    <a:lnTo>
                      <a:pt x="200" y="431"/>
                    </a:lnTo>
                    <a:lnTo>
                      <a:pt x="169" y="446"/>
                    </a:lnTo>
                    <a:lnTo>
                      <a:pt x="138" y="446"/>
                    </a:lnTo>
                    <a:lnTo>
                      <a:pt x="184" y="400"/>
                    </a:lnTo>
                    <a:lnTo>
                      <a:pt x="215" y="385"/>
                    </a:lnTo>
                    <a:lnTo>
                      <a:pt x="230" y="369"/>
                    </a:lnTo>
                    <a:lnTo>
                      <a:pt x="246" y="369"/>
                    </a:lnTo>
                    <a:lnTo>
                      <a:pt x="384" y="262"/>
                    </a:lnTo>
                    <a:lnTo>
                      <a:pt x="461" y="154"/>
                    </a:lnTo>
                    <a:lnTo>
                      <a:pt x="507" y="31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7" name="Freeform 203"/>
              <p:cNvSpPr>
                <a:spLocks noEditPoints="1"/>
              </p:cNvSpPr>
              <p:nvPr/>
            </p:nvSpPr>
            <p:spPr bwMode="auto">
              <a:xfrm>
                <a:off x="20214" y="35052"/>
                <a:ext cx="1381" cy="1339"/>
              </a:xfrm>
              <a:custGeom>
                <a:avLst/>
                <a:gdLst/>
                <a:ahLst/>
                <a:cxnLst>
                  <a:cxn ang="0">
                    <a:pos x="921" y="569"/>
                  </a:cxn>
                  <a:cxn ang="0">
                    <a:pos x="1258" y="754"/>
                  </a:cxn>
                  <a:cxn ang="0">
                    <a:pos x="1366" y="877"/>
                  </a:cxn>
                  <a:cxn ang="0">
                    <a:pos x="1381" y="969"/>
                  </a:cxn>
                  <a:cxn ang="0">
                    <a:pos x="1335" y="985"/>
                  </a:cxn>
                  <a:cxn ang="0">
                    <a:pos x="1044" y="708"/>
                  </a:cxn>
                  <a:cxn ang="0">
                    <a:pos x="936" y="631"/>
                  </a:cxn>
                  <a:cxn ang="0">
                    <a:pos x="905" y="569"/>
                  </a:cxn>
                  <a:cxn ang="0">
                    <a:pos x="1151" y="0"/>
                  </a:cxn>
                  <a:cxn ang="0">
                    <a:pos x="1228" y="46"/>
                  </a:cxn>
                  <a:cxn ang="0">
                    <a:pos x="1274" y="93"/>
                  </a:cxn>
                  <a:cxn ang="0">
                    <a:pos x="1350" y="123"/>
                  </a:cxn>
                  <a:cxn ang="0">
                    <a:pos x="1228" y="139"/>
                  </a:cxn>
                  <a:cxn ang="0">
                    <a:pos x="859" y="154"/>
                  </a:cxn>
                  <a:cxn ang="0">
                    <a:pos x="905" y="185"/>
                  </a:cxn>
                  <a:cxn ang="0">
                    <a:pos x="936" y="262"/>
                  </a:cxn>
                  <a:cxn ang="0">
                    <a:pos x="890" y="308"/>
                  </a:cxn>
                  <a:cxn ang="0">
                    <a:pos x="737" y="493"/>
                  </a:cxn>
                  <a:cxn ang="0">
                    <a:pos x="721" y="554"/>
                  </a:cxn>
                  <a:cxn ang="0">
                    <a:pos x="737" y="1139"/>
                  </a:cxn>
                  <a:cxn ang="0">
                    <a:pos x="721" y="1231"/>
                  </a:cxn>
                  <a:cxn ang="0">
                    <a:pos x="706" y="1308"/>
                  </a:cxn>
                  <a:cxn ang="0">
                    <a:pos x="660" y="1339"/>
                  </a:cxn>
                  <a:cxn ang="0">
                    <a:pos x="614" y="1262"/>
                  </a:cxn>
                  <a:cxn ang="0">
                    <a:pos x="598" y="1139"/>
                  </a:cxn>
                  <a:cxn ang="0">
                    <a:pos x="645" y="893"/>
                  </a:cxn>
                  <a:cxn ang="0">
                    <a:pos x="491" y="754"/>
                  </a:cxn>
                  <a:cxn ang="0">
                    <a:pos x="199" y="969"/>
                  </a:cxn>
                  <a:cxn ang="0">
                    <a:pos x="15" y="1031"/>
                  </a:cxn>
                  <a:cxn ang="0">
                    <a:pos x="0" y="1016"/>
                  </a:cxn>
                  <a:cxn ang="0">
                    <a:pos x="384" y="708"/>
                  </a:cxn>
                  <a:cxn ang="0">
                    <a:pos x="583" y="431"/>
                  </a:cxn>
                  <a:cxn ang="0">
                    <a:pos x="568" y="369"/>
                  </a:cxn>
                  <a:cxn ang="0">
                    <a:pos x="629" y="400"/>
                  </a:cxn>
                  <a:cxn ang="0">
                    <a:pos x="721" y="277"/>
                  </a:cxn>
                  <a:cxn ang="0">
                    <a:pos x="752" y="154"/>
                  </a:cxn>
                  <a:cxn ang="0">
                    <a:pos x="384" y="200"/>
                  </a:cxn>
                  <a:cxn ang="0">
                    <a:pos x="199" y="246"/>
                  </a:cxn>
                  <a:cxn ang="0">
                    <a:pos x="123" y="216"/>
                  </a:cxn>
                  <a:cxn ang="0">
                    <a:pos x="92" y="169"/>
                  </a:cxn>
                  <a:cxn ang="0">
                    <a:pos x="215" y="139"/>
                  </a:cxn>
                  <a:cxn ang="0">
                    <a:pos x="353" y="108"/>
                  </a:cxn>
                  <a:cxn ang="0">
                    <a:pos x="660" y="62"/>
                  </a:cxn>
                  <a:cxn ang="0">
                    <a:pos x="997" y="16"/>
                  </a:cxn>
                  <a:cxn ang="0">
                    <a:pos x="1059" y="0"/>
                  </a:cxn>
                </a:cxnLst>
                <a:rect l="0" t="0" r="r" b="b"/>
                <a:pathLst>
                  <a:path w="1381" h="1339">
                    <a:moveTo>
                      <a:pt x="905" y="569"/>
                    </a:moveTo>
                    <a:lnTo>
                      <a:pt x="921" y="569"/>
                    </a:lnTo>
                    <a:lnTo>
                      <a:pt x="1120" y="677"/>
                    </a:lnTo>
                    <a:lnTo>
                      <a:pt x="1258" y="754"/>
                    </a:lnTo>
                    <a:lnTo>
                      <a:pt x="1335" y="816"/>
                    </a:lnTo>
                    <a:lnTo>
                      <a:pt x="1366" y="877"/>
                    </a:lnTo>
                    <a:lnTo>
                      <a:pt x="1381" y="939"/>
                    </a:lnTo>
                    <a:lnTo>
                      <a:pt x="1381" y="969"/>
                    </a:lnTo>
                    <a:lnTo>
                      <a:pt x="1366" y="985"/>
                    </a:lnTo>
                    <a:lnTo>
                      <a:pt x="1335" y="985"/>
                    </a:lnTo>
                    <a:lnTo>
                      <a:pt x="1151" y="800"/>
                    </a:lnTo>
                    <a:lnTo>
                      <a:pt x="1044" y="708"/>
                    </a:lnTo>
                    <a:lnTo>
                      <a:pt x="982" y="662"/>
                    </a:lnTo>
                    <a:lnTo>
                      <a:pt x="936" y="631"/>
                    </a:lnTo>
                    <a:lnTo>
                      <a:pt x="905" y="600"/>
                    </a:lnTo>
                    <a:lnTo>
                      <a:pt x="905" y="569"/>
                    </a:lnTo>
                    <a:close/>
                    <a:moveTo>
                      <a:pt x="1059" y="0"/>
                    </a:moveTo>
                    <a:lnTo>
                      <a:pt x="1151" y="0"/>
                    </a:lnTo>
                    <a:lnTo>
                      <a:pt x="1197" y="16"/>
                    </a:lnTo>
                    <a:lnTo>
                      <a:pt x="1228" y="46"/>
                    </a:lnTo>
                    <a:lnTo>
                      <a:pt x="1258" y="62"/>
                    </a:lnTo>
                    <a:lnTo>
                      <a:pt x="1274" y="93"/>
                    </a:lnTo>
                    <a:lnTo>
                      <a:pt x="1289" y="108"/>
                    </a:lnTo>
                    <a:lnTo>
                      <a:pt x="1350" y="123"/>
                    </a:lnTo>
                    <a:lnTo>
                      <a:pt x="1320" y="154"/>
                    </a:lnTo>
                    <a:lnTo>
                      <a:pt x="1228" y="139"/>
                    </a:lnTo>
                    <a:lnTo>
                      <a:pt x="951" y="139"/>
                    </a:lnTo>
                    <a:lnTo>
                      <a:pt x="859" y="154"/>
                    </a:lnTo>
                    <a:lnTo>
                      <a:pt x="890" y="169"/>
                    </a:lnTo>
                    <a:lnTo>
                      <a:pt x="905" y="185"/>
                    </a:lnTo>
                    <a:lnTo>
                      <a:pt x="936" y="246"/>
                    </a:lnTo>
                    <a:lnTo>
                      <a:pt x="936" y="262"/>
                    </a:lnTo>
                    <a:lnTo>
                      <a:pt x="921" y="262"/>
                    </a:lnTo>
                    <a:lnTo>
                      <a:pt x="890" y="308"/>
                    </a:lnTo>
                    <a:lnTo>
                      <a:pt x="829" y="369"/>
                    </a:lnTo>
                    <a:lnTo>
                      <a:pt x="737" y="493"/>
                    </a:lnTo>
                    <a:lnTo>
                      <a:pt x="737" y="539"/>
                    </a:lnTo>
                    <a:lnTo>
                      <a:pt x="721" y="554"/>
                    </a:lnTo>
                    <a:lnTo>
                      <a:pt x="721" y="893"/>
                    </a:lnTo>
                    <a:lnTo>
                      <a:pt x="737" y="1139"/>
                    </a:lnTo>
                    <a:lnTo>
                      <a:pt x="737" y="1200"/>
                    </a:lnTo>
                    <a:lnTo>
                      <a:pt x="721" y="1231"/>
                    </a:lnTo>
                    <a:lnTo>
                      <a:pt x="721" y="1277"/>
                    </a:lnTo>
                    <a:lnTo>
                      <a:pt x="706" y="1308"/>
                    </a:lnTo>
                    <a:lnTo>
                      <a:pt x="675" y="1339"/>
                    </a:lnTo>
                    <a:lnTo>
                      <a:pt x="660" y="1339"/>
                    </a:lnTo>
                    <a:lnTo>
                      <a:pt x="645" y="1323"/>
                    </a:lnTo>
                    <a:lnTo>
                      <a:pt x="614" y="1262"/>
                    </a:lnTo>
                    <a:lnTo>
                      <a:pt x="598" y="1185"/>
                    </a:lnTo>
                    <a:lnTo>
                      <a:pt x="598" y="1139"/>
                    </a:lnTo>
                    <a:lnTo>
                      <a:pt x="614" y="1046"/>
                    </a:lnTo>
                    <a:lnTo>
                      <a:pt x="645" y="893"/>
                    </a:lnTo>
                    <a:lnTo>
                      <a:pt x="645" y="600"/>
                    </a:lnTo>
                    <a:lnTo>
                      <a:pt x="491" y="754"/>
                    </a:lnTo>
                    <a:lnTo>
                      <a:pt x="338" y="877"/>
                    </a:lnTo>
                    <a:lnTo>
                      <a:pt x="199" y="969"/>
                    </a:lnTo>
                    <a:lnTo>
                      <a:pt x="92" y="1016"/>
                    </a:lnTo>
                    <a:lnTo>
                      <a:pt x="15" y="1031"/>
                    </a:lnTo>
                    <a:lnTo>
                      <a:pt x="0" y="1031"/>
                    </a:lnTo>
                    <a:lnTo>
                      <a:pt x="0" y="1016"/>
                    </a:lnTo>
                    <a:lnTo>
                      <a:pt x="123" y="923"/>
                    </a:lnTo>
                    <a:lnTo>
                      <a:pt x="384" y="708"/>
                    </a:lnTo>
                    <a:lnTo>
                      <a:pt x="598" y="493"/>
                    </a:lnTo>
                    <a:lnTo>
                      <a:pt x="583" y="431"/>
                    </a:lnTo>
                    <a:lnTo>
                      <a:pt x="568" y="385"/>
                    </a:lnTo>
                    <a:lnTo>
                      <a:pt x="568" y="369"/>
                    </a:lnTo>
                    <a:lnTo>
                      <a:pt x="598" y="369"/>
                    </a:lnTo>
                    <a:lnTo>
                      <a:pt x="629" y="400"/>
                    </a:lnTo>
                    <a:lnTo>
                      <a:pt x="660" y="416"/>
                    </a:lnTo>
                    <a:lnTo>
                      <a:pt x="721" y="277"/>
                    </a:lnTo>
                    <a:lnTo>
                      <a:pt x="752" y="169"/>
                    </a:lnTo>
                    <a:lnTo>
                      <a:pt x="752" y="154"/>
                    </a:lnTo>
                    <a:lnTo>
                      <a:pt x="552" y="169"/>
                    </a:lnTo>
                    <a:lnTo>
                      <a:pt x="384" y="200"/>
                    </a:lnTo>
                    <a:lnTo>
                      <a:pt x="276" y="246"/>
                    </a:lnTo>
                    <a:lnTo>
                      <a:pt x="199" y="246"/>
                    </a:lnTo>
                    <a:lnTo>
                      <a:pt x="153" y="231"/>
                    </a:lnTo>
                    <a:lnTo>
                      <a:pt x="123" y="216"/>
                    </a:lnTo>
                    <a:lnTo>
                      <a:pt x="107" y="185"/>
                    </a:lnTo>
                    <a:lnTo>
                      <a:pt x="92" y="169"/>
                    </a:lnTo>
                    <a:lnTo>
                      <a:pt x="92" y="139"/>
                    </a:lnTo>
                    <a:lnTo>
                      <a:pt x="215" y="139"/>
                    </a:lnTo>
                    <a:lnTo>
                      <a:pt x="261" y="123"/>
                    </a:lnTo>
                    <a:lnTo>
                      <a:pt x="353" y="108"/>
                    </a:lnTo>
                    <a:lnTo>
                      <a:pt x="476" y="93"/>
                    </a:lnTo>
                    <a:lnTo>
                      <a:pt x="660" y="62"/>
                    </a:lnTo>
                    <a:lnTo>
                      <a:pt x="936" y="31"/>
                    </a:lnTo>
                    <a:lnTo>
                      <a:pt x="997" y="16"/>
                    </a:lnTo>
                    <a:lnTo>
                      <a:pt x="1044" y="16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28" name="Freeform 204"/>
              <p:cNvSpPr>
                <a:spLocks noEditPoints="1"/>
              </p:cNvSpPr>
              <p:nvPr/>
            </p:nvSpPr>
            <p:spPr bwMode="auto">
              <a:xfrm>
                <a:off x="22102" y="34945"/>
                <a:ext cx="1350" cy="1507"/>
              </a:xfrm>
              <a:custGeom>
                <a:avLst/>
                <a:gdLst/>
                <a:ahLst/>
                <a:cxnLst>
                  <a:cxn ang="0">
                    <a:pos x="905" y="538"/>
                  </a:cxn>
                  <a:cxn ang="0">
                    <a:pos x="966" y="584"/>
                  </a:cxn>
                  <a:cxn ang="0">
                    <a:pos x="1012" y="646"/>
                  </a:cxn>
                  <a:cxn ang="0">
                    <a:pos x="1043" y="661"/>
                  </a:cxn>
                  <a:cxn ang="0">
                    <a:pos x="1028" y="692"/>
                  </a:cxn>
                  <a:cxn ang="0">
                    <a:pos x="844" y="953"/>
                  </a:cxn>
                  <a:cxn ang="0">
                    <a:pos x="583" y="1246"/>
                  </a:cxn>
                  <a:cxn ang="0">
                    <a:pos x="245" y="1446"/>
                  </a:cxn>
                  <a:cxn ang="0">
                    <a:pos x="30" y="1507"/>
                  </a:cxn>
                  <a:cxn ang="0">
                    <a:pos x="0" y="1476"/>
                  </a:cxn>
                  <a:cxn ang="0">
                    <a:pos x="46" y="1461"/>
                  </a:cxn>
                  <a:cxn ang="0">
                    <a:pos x="429" y="1230"/>
                  </a:cxn>
                  <a:cxn ang="0">
                    <a:pos x="798" y="815"/>
                  </a:cxn>
                  <a:cxn ang="0">
                    <a:pos x="859" y="569"/>
                  </a:cxn>
                  <a:cxn ang="0">
                    <a:pos x="214" y="338"/>
                  </a:cxn>
                  <a:cxn ang="0">
                    <a:pos x="230" y="353"/>
                  </a:cxn>
                  <a:cxn ang="0">
                    <a:pos x="245" y="415"/>
                  </a:cxn>
                  <a:cxn ang="0">
                    <a:pos x="245" y="569"/>
                  </a:cxn>
                  <a:cxn ang="0">
                    <a:pos x="138" y="738"/>
                  </a:cxn>
                  <a:cxn ang="0">
                    <a:pos x="76" y="769"/>
                  </a:cxn>
                  <a:cxn ang="0">
                    <a:pos x="46" y="723"/>
                  </a:cxn>
                  <a:cxn ang="0">
                    <a:pos x="61" y="646"/>
                  </a:cxn>
                  <a:cxn ang="0">
                    <a:pos x="138" y="492"/>
                  </a:cxn>
                  <a:cxn ang="0">
                    <a:pos x="199" y="353"/>
                  </a:cxn>
                  <a:cxn ang="0">
                    <a:pos x="966" y="292"/>
                  </a:cxn>
                  <a:cxn ang="0">
                    <a:pos x="1212" y="323"/>
                  </a:cxn>
                  <a:cxn ang="0">
                    <a:pos x="1335" y="446"/>
                  </a:cxn>
                  <a:cxn ang="0">
                    <a:pos x="1350" y="507"/>
                  </a:cxn>
                  <a:cxn ang="0">
                    <a:pos x="1273" y="523"/>
                  </a:cxn>
                  <a:cxn ang="0">
                    <a:pos x="1135" y="430"/>
                  </a:cxn>
                  <a:cxn ang="0">
                    <a:pos x="1012" y="353"/>
                  </a:cxn>
                  <a:cxn ang="0">
                    <a:pos x="966" y="323"/>
                  </a:cxn>
                  <a:cxn ang="0">
                    <a:pos x="537" y="0"/>
                  </a:cxn>
                  <a:cxn ang="0">
                    <a:pos x="660" y="30"/>
                  </a:cxn>
                  <a:cxn ang="0">
                    <a:pos x="721" y="76"/>
                  </a:cxn>
                  <a:cxn ang="0">
                    <a:pos x="736" y="107"/>
                  </a:cxn>
                  <a:cxn ang="0">
                    <a:pos x="690" y="276"/>
                  </a:cxn>
                  <a:cxn ang="0">
                    <a:pos x="706" y="723"/>
                  </a:cxn>
                  <a:cxn ang="0">
                    <a:pos x="690" y="830"/>
                  </a:cxn>
                  <a:cxn ang="0">
                    <a:pos x="629" y="907"/>
                  </a:cxn>
                  <a:cxn ang="0">
                    <a:pos x="583" y="892"/>
                  </a:cxn>
                  <a:cxn ang="0">
                    <a:pos x="506" y="815"/>
                  </a:cxn>
                  <a:cxn ang="0">
                    <a:pos x="429" y="723"/>
                  </a:cxn>
                  <a:cxn ang="0">
                    <a:pos x="414" y="692"/>
                  </a:cxn>
                  <a:cxn ang="0">
                    <a:pos x="475" y="707"/>
                  </a:cxn>
                  <a:cxn ang="0">
                    <a:pos x="552" y="723"/>
                  </a:cxn>
                  <a:cxn ang="0">
                    <a:pos x="583" y="707"/>
                  </a:cxn>
                  <a:cxn ang="0">
                    <a:pos x="598" y="353"/>
                  </a:cxn>
                  <a:cxn ang="0">
                    <a:pos x="583" y="138"/>
                  </a:cxn>
                  <a:cxn ang="0">
                    <a:pos x="537" y="0"/>
                  </a:cxn>
                </a:cxnLst>
                <a:rect l="0" t="0" r="r" b="b"/>
                <a:pathLst>
                  <a:path w="1350" h="1507">
                    <a:moveTo>
                      <a:pt x="890" y="538"/>
                    </a:moveTo>
                    <a:lnTo>
                      <a:pt x="905" y="538"/>
                    </a:lnTo>
                    <a:lnTo>
                      <a:pt x="936" y="569"/>
                    </a:lnTo>
                    <a:lnTo>
                      <a:pt x="966" y="584"/>
                    </a:lnTo>
                    <a:lnTo>
                      <a:pt x="997" y="615"/>
                    </a:lnTo>
                    <a:lnTo>
                      <a:pt x="1012" y="646"/>
                    </a:lnTo>
                    <a:lnTo>
                      <a:pt x="1028" y="661"/>
                    </a:lnTo>
                    <a:lnTo>
                      <a:pt x="1043" y="661"/>
                    </a:lnTo>
                    <a:lnTo>
                      <a:pt x="1043" y="676"/>
                    </a:lnTo>
                    <a:lnTo>
                      <a:pt x="1028" y="692"/>
                    </a:lnTo>
                    <a:lnTo>
                      <a:pt x="936" y="800"/>
                    </a:lnTo>
                    <a:lnTo>
                      <a:pt x="844" y="953"/>
                    </a:lnTo>
                    <a:lnTo>
                      <a:pt x="721" y="1107"/>
                    </a:lnTo>
                    <a:lnTo>
                      <a:pt x="583" y="1246"/>
                    </a:lnTo>
                    <a:lnTo>
                      <a:pt x="399" y="1369"/>
                    </a:lnTo>
                    <a:lnTo>
                      <a:pt x="245" y="1446"/>
                    </a:lnTo>
                    <a:lnTo>
                      <a:pt x="107" y="1492"/>
                    </a:lnTo>
                    <a:lnTo>
                      <a:pt x="30" y="1507"/>
                    </a:lnTo>
                    <a:lnTo>
                      <a:pt x="0" y="1507"/>
                    </a:lnTo>
                    <a:lnTo>
                      <a:pt x="0" y="1476"/>
                    </a:lnTo>
                    <a:lnTo>
                      <a:pt x="15" y="1476"/>
                    </a:lnTo>
                    <a:lnTo>
                      <a:pt x="46" y="1461"/>
                    </a:lnTo>
                    <a:lnTo>
                      <a:pt x="214" y="1353"/>
                    </a:lnTo>
                    <a:lnTo>
                      <a:pt x="429" y="1230"/>
                    </a:lnTo>
                    <a:lnTo>
                      <a:pt x="660" y="1030"/>
                    </a:lnTo>
                    <a:lnTo>
                      <a:pt x="798" y="815"/>
                    </a:lnTo>
                    <a:lnTo>
                      <a:pt x="859" y="584"/>
                    </a:lnTo>
                    <a:lnTo>
                      <a:pt x="859" y="569"/>
                    </a:lnTo>
                    <a:lnTo>
                      <a:pt x="890" y="538"/>
                    </a:lnTo>
                    <a:close/>
                    <a:moveTo>
                      <a:pt x="214" y="338"/>
                    </a:moveTo>
                    <a:lnTo>
                      <a:pt x="230" y="338"/>
                    </a:lnTo>
                    <a:lnTo>
                      <a:pt x="230" y="353"/>
                    </a:lnTo>
                    <a:lnTo>
                      <a:pt x="245" y="384"/>
                    </a:lnTo>
                    <a:lnTo>
                      <a:pt x="245" y="415"/>
                    </a:lnTo>
                    <a:lnTo>
                      <a:pt x="260" y="430"/>
                    </a:lnTo>
                    <a:lnTo>
                      <a:pt x="245" y="569"/>
                    </a:lnTo>
                    <a:lnTo>
                      <a:pt x="199" y="676"/>
                    </a:lnTo>
                    <a:lnTo>
                      <a:pt x="138" y="738"/>
                    </a:lnTo>
                    <a:lnTo>
                      <a:pt x="92" y="769"/>
                    </a:lnTo>
                    <a:lnTo>
                      <a:pt x="76" y="769"/>
                    </a:lnTo>
                    <a:lnTo>
                      <a:pt x="61" y="738"/>
                    </a:lnTo>
                    <a:lnTo>
                      <a:pt x="46" y="723"/>
                    </a:lnTo>
                    <a:lnTo>
                      <a:pt x="46" y="661"/>
                    </a:lnTo>
                    <a:lnTo>
                      <a:pt x="61" y="646"/>
                    </a:lnTo>
                    <a:lnTo>
                      <a:pt x="61" y="615"/>
                    </a:lnTo>
                    <a:lnTo>
                      <a:pt x="138" y="492"/>
                    </a:lnTo>
                    <a:lnTo>
                      <a:pt x="168" y="415"/>
                    </a:lnTo>
                    <a:lnTo>
                      <a:pt x="199" y="353"/>
                    </a:lnTo>
                    <a:lnTo>
                      <a:pt x="214" y="338"/>
                    </a:lnTo>
                    <a:close/>
                    <a:moveTo>
                      <a:pt x="966" y="292"/>
                    </a:moveTo>
                    <a:lnTo>
                      <a:pt x="1059" y="292"/>
                    </a:lnTo>
                    <a:lnTo>
                      <a:pt x="1212" y="323"/>
                    </a:lnTo>
                    <a:lnTo>
                      <a:pt x="1304" y="384"/>
                    </a:lnTo>
                    <a:lnTo>
                      <a:pt x="1335" y="446"/>
                    </a:lnTo>
                    <a:lnTo>
                      <a:pt x="1350" y="461"/>
                    </a:lnTo>
                    <a:lnTo>
                      <a:pt x="1350" y="507"/>
                    </a:lnTo>
                    <a:lnTo>
                      <a:pt x="1335" y="523"/>
                    </a:lnTo>
                    <a:lnTo>
                      <a:pt x="1273" y="523"/>
                    </a:lnTo>
                    <a:lnTo>
                      <a:pt x="1258" y="507"/>
                    </a:lnTo>
                    <a:lnTo>
                      <a:pt x="1135" y="430"/>
                    </a:lnTo>
                    <a:lnTo>
                      <a:pt x="1059" y="384"/>
                    </a:lnTo>
                    <a:lnTo>
                      <a:pt x="1012" y="353"/>
                    </a:lnTo>
                    <a:lnTo>
                      <a:pt x="982" y="338"/>
                    </a:lnTo>
                    <a:lnTo>
                      <a:pt x="966" y="323"/>
                    </a:lnTo>
                    <a:lnTo>
                      <a:pt x="966" y="292"/>
                    </a:lnTo>
                    <a:close/>
                    <a:moveTo>
                      <a:pt x="537" y="0"/>
                    </a:moveTo>
                    <a:lnTo>
                      <a:pt x="598" y="0"/>
                    </a:lnTo>
                    <a:lnTo>
                      <a:pt x="660" y="30"/>
                    </a:lnTo>
                    <a:lnTo>
                      <a:pt x="706" y="46"/>
                    </a:lnTo>
                    <a:lnTo>
                      <a:pt x="721" y="76"/>
                    </a:lnTo>
                    <a:lnTo>
                      <a:pt x="736" y="92"/>
                    </a:lnTo>
                    <a:lnTo>
                      <a:pt x="736" y="107"/>
                    </a:lnTo>
                    <a:lnTo>
                      <a:pt x="706" y="169"/>
                    </a:lnTo>
                    <a:lnTo>
                      <a:pt x="690" y="276"/>
                    </a:lnTo>
                    <a:lnTo>
                      <a:pt x="690" y="615"/>
                    </a:lnTo>
                    <a:lnTo>
                      <a:pt x="706" y="723"/>
                    </a:lnTo>
                    <a:lnTo>
                      <a:pt x="706" y="784"/>
                    </a:lnTo>
                    <a:lnTo>
                      <a:pt x="690" y="830"/>
                    </a:lnTo>
                    <a:lnTo>
                      <a:pt x="675" y="861"/>
                    </a:lnTo>
                    <a:lnTo>
                      <a:pt x="629" y="907"/>
                    </a:lnTo>
                    <a:lnTo>
                      <a:pt x="598" y="907"/>
                    </a:lnTo>
                    <a:lnTo>
                      <a:pt x="583" y="892"/>
                    </a:lnTo>
                    <a:lnTo>
                      <a:pt x="552" y="846"/>
                    </a:lnTo>
                    <a:lnTo>
                      <a:pt x="506" y="815"/>
                    </a:lnTo>
                    <a:lnTo>
                      <a:pt x="445" y="753"/>
                    </a:lnTo>
                    <a:lnTo>
                      <a:pt x="429" y="723"/>
                    </a:lnTo>
                    <a:lnTo>
                      <a:pt x="414" y="707"/>
                    </a:lnTo>
                    <a:lnTo>
                      <a:pt x="414" y="692"/>
                    </a:lnTo>
                    <a:lnTo>
                      <a:pt x="429" y="692"/>
                    </a:lnTo>
                    <a:lnTo>
                      <a:pt x="475" y="707"/>
                    </a:lnTo>
                    <a:lnTo>
                      <a:pt x="521" y="707"/>
                    </a:lnTo>
                    <a:lnTo>
                      <a:pt x="552" y="723"/>
                    </a:lnTo>
                    <a:lnTo>
                      <a:pt x="567" y="723"/>
                    </a:lnTo>
                    <a:lnTo>
                      <a:pt x="583" y="707"/>
                    </a:lnTo>
                    <a:lnTo>
                      <a:pt x="583" y="507"/>
                    </a:lnTo>
                    <a:lnTo>
                      <a:pt x="598" y="353"/>
                    </a:lnTo>
                    <a:lnTo>
                      <a:pt x="598" y="200"/>
                    </a:lnTo>
                    <a:lnTo>
                      <a:pt x="583" y="138"/>
                    </a:lnTo>
                    <a:lnTo>
                      <a:pt x="537" y="46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1230" name="Freeform 206"/>
            <p:cNvSpPr>
              <a:spLocks noEditPoints="1"/>
            </p:cNvSpPr>
            <p:nvPr/>
          </p:nvSpPr>
          <p:spPr bwMode="auto">
            <a:xfrm>
              <a:off x="23790" y="34837"/>
              <a:ext cx="1412" cy="1677"/>
            </a:xfrm>
            <a:custGeom>
              <a:avLst/>
              <a:gdLst/>
              <a:ahLst/>
              <a:cxnLst>
                <a:cxn ang="0">
                  <a:pos x="537" y="1200"/>
                </a:cxn>
                <a:cxn ang="0">
                  <a:pos x="568" y="1338"/>
                </a:cxn>
                <a:cxn ang="0">
                  <a:pos x="445" y="1231"/>
                </a:cxn>
                <a:cxn ang="0">
                  <a:pos x="644" y="384"/>
                </a:cxn>
                <a:cxn ang="0">
                  <a:pos x="767" y="446"/>
                </a:cxn>
                <a:cxn ang="0">
                  <a:pos x="844" y="492"/>
                </a:cxn>
                <a:cxn ang="0">
                  <a:pos x="982" y="554"/>
                </a:cxn>
                <a:cxn ang="0">
                  <a:pos x="736" y="661"/>
                </a:cxn>
                <a:cxn ang="0">
                  <a:pos x="1212" y="692"/>
                </a:cxn>
                <a:cxn ang="0">
                  <a:pos x="1381" y="723"/>
                </a:cxn>
                <a:cxn ang="0">
                  <a:pos x="1396" y="784"/>
                </a:cxn>
                <a:cxn ang="0">
                  <a:pos x="844" y="846"/>
                </a:cxn>
                <a:cxn ang="0">
                  <a:pos x="874" y="938"/>
                </a:cxn>
                <a:cxn ang="0">
                  <a:pos x="967" y="969"/>
                </a:cxn>
                <a:cxn ang="0">
                  <a:pos x="1166" y="1000"/>
                </a:cxn>
                <a:cxn ang="0">
                  <a:pos x="874" y="1061"/>
                </a:cxn>
                <a:cxn ang="0">
                  <a:pos x="844" y="1646"/>
                </a:cxn>
                <a:cxn ang="0">
                  <a:pos x="614" y="1477"/>
                </a:cxn>
                <a:cxn ang="0">
                  <a:pos x="736" y="1508"/>
                </a:cxn>
                <a:cxn ang="0">
                  <a:pos x="798" y="1446"/>
                </a:cxn>
                <a:cxn ang="0">
                  <a:pos x="337" y="1138"/>
                </a:cxn>
                <a:cxn ang="0">
                  <a:pos x="184" y="1108"/>
                </a:cxn>
                <a:cxn ang="0">
                  <a:pos x="598" y="1015"/>
                </a:cxn>
                <a:cxn ang="0">
                  <a:pos x="782" y="877"/>
                </a:cxn>
                <a:cxn ang="0">
                  <a:pos x="752" y="815"/>
                </a:cxn>
                <a:cxn ang="0">
                  <a:pos x="107" y="923"/>
                </a:cxn>
                <a:cxn ang="0">
                  <a:pos x="15" y="846"/>
                </a:cxn>
                <a:cxn ang="0">
                  <a:pos x="583" y="646"/>
                </a:cxn>
                <a:cxn ang="0">
                  <a:pos x="429" y="584"/>
                </a:cxn>
                <a:cxn ang="0">
                  <a:pos x="629" y="431"/>
                </a:cxn>
                <a:cxn ang="0">
                  <a:pos x="644" y="384"/>
                </a:cxn>
                <a:cxn ang="0">
                  <a:pos x="522" y="384"/>
                </a:cxn>
                <a:cxn ang="0">
                  <a:pos x="522" y="461"/>
                </a:cxn>
                <a:cxn ang="0">
                  <a:pos x="399" y="323"/>
                </a:cxn>
                <a:cxn ang="0">
                  <a:pos x="967" y="308"/>
                </a:cxn>
                <a:cxn ang="0">
                  <a:pos x="1074" y="384"/>
                </a:cxn>
                <a:cxn ang="0">
                  <a:pos x="1013" y="461"/>
                </a:cxn>
                <a:cxn ang="0">
                  <a:pos x="874" y="292"/>
                </a:cxn>
                <a:cxn ang="0">
                  <a:pos x="460" y="92"/>
                </a:cxn>
                <a:cxn ang="0">
                  <a:pos x="445" y="169"/>
                </a:cxn>
                <a:cxn ang="0">
                  <a:pos x="614" y="184"/>
                </a:cxn>
                <a:cxn ang="0">
                  <a:pos x="690" y="246"/>
                </a:cxn>
                <a:cxn ang="0">
                  <a:pos x="399" y="277"/>
                </a:cxn>
                <a:cxn ang="0">
                  <a:pos x="291" y="369"/>
                </a:cxn>
                <a:cxn ang="0">
                  <a:pos x="107" y="492"/>
                </a:cxn>
                <a:cxn ang="0">
                  <a:pos x="276" y="246"/>
                </a:cxn>
                <a:cxn ang="0">
                  <a:pos x="859" y="0"/>
                </a:cxn>
                <a:cxn ang="0">
                  <a:pos x="967" y="77"/>
                </a:cxn>
                <a:cxn ang="0">
                  <a:pos x="1028" y="138"/>
                </a:cxn>
                <a:cxn ang="0">
                  <a:pos x="1227" y="123"/>
                </a:cxn>
                <a:cxn ang="0">
                  <a:pos x="1197" y="184"/>
                </a:cxn>
                <a:cxn ang="0">
                  <a:pos x="890" y="200"/>
                </a:cxn>
                <a:cxn ang="0">
                  <a:pos x="690" y="354"/>
                </a:cxn>
                <a:cxn ang="0">
                  <a:pos x="736" y="277"/>
                </a:cxn>
                <a:cxn ang="0">
                  <a:pos x="828" y="15"/>
                </a:cxn>
              </a:cxnLst>
              <a:rect l="0" t="0" r="r" b="b"/>
              <a:pathLst>
                <a:path w="1412" h="1677">
                  <a:moveTo>
                    <a:pt x="414" y="1138"/>
                  </a:moveTo>
                  <a:lnTo>
                    <a:pt x="429" y="1138"/>
                  </a:lnTo>
                  <a:lnTo>
                    <a:pt x="491" y="1169"/>
                  </a:lnTo>
                  <a:lnTo>
                    <a:pt x="537" y="1200"/>
                  </a:lnTo>
                  <a:lnTo>
                    <a:pt x="568" y="1215"/>
                  </a:lnTo>
                  <a:lnTo>
                    <a:pt x="583" y="1246"/>
                  </a:lnTo>
                  <a:lnTo>
                    <a:pt x="583" y="1308"/>
                  </a:lnTo>
                  <a:lnTo>
                    <a:pt x="568" y="1338"/>
                  </a:lnTo>
                  <a:lnTo>
                    <a:pt x="552" y="1354"/>
                  </a:lnTo>
                  <a:lnTo>
                    <a:pt x="522" y="1338"/>
                  </a:lnTo>
                  <a:lnTo>
                    <a:pt x="506" y="1323"/>
                  </a:lnTo>
                  <a:lnTo>
                    <a:pt x="445" y="1231"/>
                  </a:lnTo>
                  <a:lnTo>
                    <a:pt x="399" y="1184"/>
                  </a:lnTo>
                  <a:lnTo>
                    <a:pt x="399" y="1154"/>
                  </a:lnTo>
                  <a:lnTo>
                    <a:pt x="414" y="1138"/>
                  </a:lnTo>
                  <a:close/>
                  <a:moveTo>
                    <a:pt x="644" y="384"/>
                  </a:moveTo>
                  <a:lnTo>
                    <a:pt x="660" y="384"/>
                  </a:lnTo>
                  <a:lnTo>
                    <a:pt x="690" y="400"/>
                  </a:lnTo>
                  <a:lnTo>
                    <a:pt x="736" y="415"/>
                  </a:lnTo>
                  <a:lnTo>
                    <a:pt x="767" y="446"/>
                  </a:lnTo>
                  <a:lnTo>
                    <a:pt x="767" y="461"/>
                  </a:lnTo>
                  <a:lnTo>
                    <a:pt x="736" y="523"/>
                  </a:lnTo>
                  <a:lnTo>
                    <a:pt x="798" y="508"/>
                  </a:lnTo>
                  <a:lnTo>
                    <a:pt x="844" y="492"/>
                  </a:lnTo>
                  <a:lnTo>
                    <a:pt x="905" y="492"/>
                  </a:lnTo>
                  <a:lnTo>
                    <a:pt x="951" y="508"/>
                  </a:lnTo>
                  <a:lnTo>
                    <a:pt x="982" y="523"/>
                  </a:lnTo>
                  <a:lnTo>
                    <a:pt x="982" y="554"/>
                  </a:lnTo>
                  <a:lnTo>
                    <a:pt x="951" y="554"/>
                  </a:lnTo>
                  <a:lnTo>
                    <a:pt x="874" y="584"/>
                  </a:lnTo>
                  <a:lnTo>
                    <a:pt x="736" y="615"/>
                  </a:lnTo>
                  <a:lnTo>
                    <a:pt x="736" y="661"/>
                  </a:lnTo>
                  <a:lnTo>
                    <a:pt x="721" y="708"/>
                  </a:lnTo>
                  <a:lnTo>
                    <a:pt x="721" y="769"/>
                  </a:lnTo>
                  <a:lnTo>
                    <a:pt x="1181" y="692"/>
                  </a:lnTo>
                  <a:lnTo>
                    <a:pt x="1212" y="692"/>
                  </a:lnTo>
                  <a:lnTo>
                    <a:pt x="1227" y="677"/>
                  </a:lnTo>
                  <a:lnTo>
                    <a:pt x="1289" y="677"/>
                  </a:lnTo>
                  <a:lnTo>
                    <a:pt x="1335" y="708"/>
                  </a:lnTo>
                  <a:lnTo>
                    <a:pt x="1381" y="723"/>
                  </a:lnTo>
                  <a:lnTo>
                    <a:pt x="1396" y="754"/>
                  </a:lnTo>
                  <a:lnTo>
                    <a:pt x="1412" y="769"/>
                  </a:lnTo>
                  <a:lnTo>
                    <a:pt x="1412" y="784"/>
                  </a:lnTo>
                  <a:lnTo>
                    <a:pt x="1396" y="784"/>
                  </a:lnTo>
                  <a:lnTo>
                    <a:pt x="1381" y="800"/>
                  </a:lnTo>
                  <a:lnTo>
                    <a:pt x="1013" y="800"/>
                  </a:lnTo>
                  <a:lnTo>
                    <a:pt x="813" y="815"/>
                  </a:lnTo>
                  <a:lnTo>
                    <a:pt x="844" y="846"/>
                  </a:lnTo>
                  <a:lnTo>
                    <a:pt x="874" y="861"/>
                  </a:lnTo>
                  <a:lnTo>
                    <a:pt x="890" y="877"/>
                  </a:lnTo>
                  <a:lnTo>
                    <a:pt x="890" y="908"/>
                  </a:lnTo>
                  <a:lnTo>
                    <a:pt x="874" y="938"/>
                  </a:lnTo>
                  <a:lnTo>
                    <a:pt x="874" y="984"/>
                  </a:lnTo>
                  <a:lnTo>
                    <a:pt x="890" y="984"/>
                  </a:lnTo>
                  <a:lnTo>
                    <a:pt x="921" y="969"/>
                  </a:lnTo>
                  <a:lnTo>
                    <a:pt x="967" y="969"/>
                  </a:lnTo>
                  <a:lnTo>
                    <a:pt x="997" y="954"/>
                  </a:lnTo>
                  <a:lnTo>
                    <a:pt x="1059" y="954"/>
                  </a:lnTo>
                  <a:lnTo>
                    <a:pt x="1105" y="969"/>
                  </a:lnTo>
                  <a:lnTo>
                    <a:pt x="1166" y="1000"/>
                  </a:lnTo>
                  <a:lnTo>
                    <a:pt x="1197" y="1031"/>
                  </a:lnTo>
                  <a:lnTo>
                    <a:pt x="1197" y="1046"/>
                  </a:lnTo>
                  <a:lnTo>
                    <a:pt x="1181" y="1061"/>
                  </a:lnTo>
                  <a:lnTo>
                    <a:pt x="874" y="1061"/>
                  </a:lnTo>
                  <a:lnTo>
                    <a:pt x="874" y="1246"/>
                  </a:lnTo>
                  <a:lnTo>
                    <a:pt x="890" y="1400"/>
                  </a:lnTo>
                  <a:lnTo>
                    <a:pt x="874" y="1554"/>
                  </a:lnTo>
                  <a:lnTo>
                    <a:pt x="844" y="1646"/>
                  </a:lnTo>
                  <a:lnTo>
                    <a:pt x="798" y="1677"/>
                  </a:lnTo>
                  <a:lnTo>
                    <a:pt x="782" y="1677"/>
                  </a:lnTo>
                  <a:lnTo>
                    <a:pt x="614" y="1508"/>
                  </a:lnTo>
                  <a:lnTo>
                    <a:pt x="614" y="1477"/>
                  </a:lnTo>
                  <a:lnTo>
                    <a:pt x="644" y="1477"/>
                  </a:lnTo>
                  <a:lnTo>
                    <a:pt x="660" y="1492"/>
                  </a:lnTo>
                  <a:lnTo>
                    <a:pt x="706" y="1492"/>
                  </a:lnTo>
                  <a:lnTo>
                    <a:pt x="736" y="1508"/>
                  </a:lnTo>
                  <a:lnTo>
                    <a:pt x="767" y="1508"/>
                  </a:lnTo>
                  <a:lnTo>
                    <a:pt x="782" y="1492"/>
                  </a:lnTo>
                  <a:lnTo>
                    <a:pt x="782" y="1477"/>
                  </a:lnTo>
                  <a:lnTo>
                    <a:pt x="798" y="1446"/>
                  </a:lnTo>
                  <a:lnTo>
                    <a:pt x="798" y="1077"/>
                  </a:lnTo>
                  <a:lnTo>
                    <a:pt x="598" y="1092"/>
                  </a:lnTo>
                  <a:lnTo>
                    <a:pt x="445" y="1123"/>
                  </a:lnTo>
                  <a:lnTo>
                    <a:pt x="337" y="1138"/>
                  </a:lnTo>
                  <a:lnTo>
                    <a:pt x="291" y="1154"/>
                  </a:lnTo>
                  <a:lnTo>
                    <a:pt x="276" y="1138"/>
                  </a:lnTo>
                  <a:lnTo>
                    <a:pt x="245" y="1138"/>
                  </a:lnTo>
                  <a:lnTo>
                    <a:pt x="184" y="1108"/>
                  </a:lnTo>
                  <a:lnTo>
                    <a:pt x="169" y="1092"/>
                  </a:lnTo>
                  <a:lnTo>
                    <a:pt x="199" y="1061"/>
                  </a:lnTo>
                  <a:lnTo>
                    <a:pt x="445" y="1031"/>
                  </a:lnTo>
                  <a:lnTo>
                    <a:pt x="598" y="1015"/>
                  </a:lnTo>
                  <a:lnTo>
                    <a:pt x="690" y="1000"/>
                  </a:lnTo>
                  <a:lnTo>
                    <a:pt x="752" y="984"/>
                  </a:lnTo>
                  <a:lnTo>
                    <a:pt x="782" y="984"/>
                  </a:lnTo>
                  <a:lnTo>
                    <a:pt x="782" y="877"/>
                  </a:lnTo>
                  <a:lnTo>
                    <a:pt x="767" y="861"/>
                  </a:lnTo>
                  <a:lnTo>
                    <a:pt x="767" y="846"/>
                  </a:lnTo>
                  <a:lnTo>
                    <a:pt x="752" y="831"/>
                  </a:lnTo>
                  <a:lnTo>
                    <a:pt x="752" y="815"/>
                  </a:lnTo>
                  <a:lnTo>
                    <a:pt x="460" y="846"/>
                  </a:lnTo>
                  <a:lnTo>
                    <a:pt x="276" y="892"/>
                  </a:lnTo>
                  <a:lnTo>
                    <a:pt x="153" y="908"/>
                  </a:lnTo>
                  <a:lnTo>
                    <a:pt x="107" y="923"/>
                  </a:lnTo>
                  <a:lnTo>
                    <a:pt x="61" y="923"/>
                  </a:lnTo>
                  <a:lnTo>
                    <a:pt x="0" y="861"/>
                  </a:lnTo>
                  <a:lnTo>
                    <a:pt x="0" y="846"/>
                  </a:lnTo>
                  <a:lnTo>
                    <a:pt x="15" y="846"/>
                  </a:lnTo>
                  <a:lnTo>
                    <a:pt x="660" y="769"/>
                  </a:lnTo>
                  <a:lnTo>
                    <a:pt x="660" y="631"/>
                  </a:lnTo>
                  <a:lnTo>
                    <a:pt x="614" y="631"/>
                  </a:lnTo>
                  <a:lnTo>
                    <a:pt x="583" y="646"/>
                  </a:lnTo>
                  <a:lnTo>
                    <a:pt x="491" y="646"/>
                  </a:lnTo>
                  <a:lnTo>
                    <a:pt x="445" y="631"/>
                  </a:lnTo>
                  <a:lnTo>
                    <a:pt x="414" y="600"/>
                  </a:lnTo>
                  <a:lnTo>
                    <a:pt x="429" y="584"/>
                  </a:lnTo>
                  <a:lnTo>
                    <a:pt x="522" y="569"/>
                  </a:lnTo>
                  <a:lnTo>
                    <a:pt x="660" y="554"/>
                  </a:lnTo>
                  <a:lnTo>
                    <a:pt x="660" y="492"/>
                  </a:lnTo>
                  <a:lnTo>
                    <a:pt x="629" y="431"/>
                  </a:lnTo>
                  <a:lnTo>
                    <a:pt x="614" y="415"/>
                  </a:lnTo>
                  <a:lnTo>
                    <a:pt x="614" y="400"/>
                  </a:lnTo>
                  <a:lnTo>
                    <a:pt x="629" y="400"/>
                  </a:lnTo>
                  <a:lnTo>
                    <a:pt x="644" y="384"/>
                  </a:lnTo>
                  <a:close/>
                  <a:moveTo>
                    <a:pt x="399" y="323"/>
                  </a:moveTo>
                  <a:lnTo>
                    <a:pt x="414" y="323"/>
                  </a:lnTo>
                  <a:lnTo>
                    <a:pt x="506" y="354"/>
                  </a:lnTo>
                  <a:lnTo>
                    <a:pt x="522" y="384"/>
                  </a:lnTo>
                  <a:lnTo>
                    <a:pt x="522" y="400"/>
                  </a:lnTo>
                  <a:lnTo>
                    <a:pt x="537" y="431"/>
                  </a:lnTo>
                  <a:lnTo>
                    <a:pt x="537" y="446"/>
                  </a:lnTo>
                  <a:lnTo>
                    <a:pt x="522" y="461"/>
                  </a:lnTo>
                  <a:lnTo>
                    <a:pt x="475" y="461"/>
                  </a:lnTo>
                  <a:lnTo>
                    <a:pt x="414" y="400"/>
                  </a:lnTo>
                  <a:lnTo>
                    <a:pt x="399" y="369"/>
                  </a:lnTo>
                  <a:lnTo>
                    <a:pt x="399" y="323"/>
                  </a:lnTo>
                  <a:close/>
                  <a:moveTo>
                    <a:pt x="874" y="292"/>
                  </a:moveTo>
                  <a:lnTo>
                    <a:pt x="905" y="292"/>
                  </a:lnTo>
                  <a:lnTo>
                    <a:pt x="936" y="308"/>
                  </a:lnTo>
                  <a:lnTo>
                    <a:pt x="967" y="308"/>
                  </a:lnTo>
                  <a:lnTo>
                    <a:pt x="1013" y="323"/>
                  </a:lnTo>
                  <a:lnTo>
                    <a:pt x="1028" y="338"/>
                  </a:lnTo>
                  <a:lnTo>
                    <a:pt x="1059" y="354"/>
                  </a:lnTo>
                  <a:lnTo>
                    <a:pt x="1074" y="384"/>
                  </a:lnTo>
                  <a:lnTo>
                    <a:pt x="1074" y="415"/>
                  </a:lnTo>
                  <a:lnTo>
                    <a:pt x="1043" y="446"/>
                  </a:lnTo>
                  <a:lnTo>
                    <a:pt x="1043" y="461"/>
                  </a:lnTo>
                  <a:lnTo>
                    <a:pt x="1013" y="461"/>
                  </a:lnTo>
                  <a:lnTo>
                    <a:pt x="951" y="400"/>
                  </a:lnTo>
                  <a:lnTo>
                    <a:pt x="921" y="384"/>
                  </a:lnTo>
                  <a:lnTo>
                    <a:pt x="874" y="338"/>
                  </a:lnTo>
                  <a:lnTo>
                    <a:pt x="874" y="292"/>
                  </a:lnTo>
                  <a:close/>
                  <a:moveTo>
                    <a:pt x="307" y="46"/>
                  </a:moveTo>
                  <a:lnTo>
                    <a:pt x="383" y="46"/>
                  </a:lnTo>
                  <a:lnTo>
                    <a:pt x="414" y="61"/>
                  </a:lnTo>
                  <a:lnTo>
                    <a:pt x="460" y="92"/>
                  </a:lnTo>
                  <a:lnTo>
                    <a:pt x="475" y="108"/>
                  </a:lnTo>
                  <a:lnTo>
                    <a:pt x="475" y="123"/>
                  </a:lnTo>
                  <a:lnTo>
                    <a:pt x="460" y="138"/>
                  </a:lnTo>
                  <a:lnTo>
                    <a:pt x="445" y="169"/>
                  </a:lnTo>
                  <a:lnTo>
                    <a:pt x="414" y="215"/>
                  </a:lnTo>
                  <a:lnTo>
                    <a:pt x="491" y="200"/>
                  </a:lnTo>
                  <a:lnTo>
                    <a:pt x="568" y="200"/>
                  </a:lnTo>
                  <a:lnTo>
                    <a:pt x="614" y="184"/>
                  </a:lnTo>
                  <a:lnTo>
                    <a:pt x="644" y="184"/>
                  </a:lnTo>
                  <a:lnTo>
                    <a:pt x="675" y="200"/>
                  </a:lnTo>
                  <a:lnTo>
                    <a:pt x="690" y="215"/>
                  </a:lnTo>
                  <a:lnTo>
                    <a:pt x="690" y="246"/>
                  </a:lnTo>
                  <a:lnTo>
                    <a:pt x="675" y="246"/>
                  </a:lnTo>
                  <a:lnTo>
                    <a:pt x="644" y="261"/>
                  </a:lnTo>
                  <a:lnTo>
                    <a:pt x="491" y="277"/>
                  </a:lnTo>
                  <a:lnTo>
                    <a:pt x="399" y="277"/>
                  </a:lnTo>
                  <a:lnTo>
                    <a:pt x="368" y="261"/>
                  </a:lnTo>
                  <a:lnTo>
                    <a:pt x="368" y="277"/>
                  </a:lnTo>
                  <a:lnTo>
                    <a:pt x="322" y="323"/>
                  </a:lnTo>
                  <a:lnTo>
                    <a:pt x="291" y="369"/>
                  </a:lnTo>
                  <a:lnTo>
                    <a:pt x="245" y="415"/>
                  </a:lnTo>
                  <a:lnTo>
                    <a:pt x="184" y="461"/>
                  </a:lnTo>
                  <a:lnTo>
                    <a:pt x="123" y="492"/>
                  </a:lnTo>
                  <a:lnTo>
                    <a:pt x="107" y="492"/>
                  </a:lnTo>
                  <a:lnTo>
                    <a:pt x="107" y="477"/>
                  </a:lnTo>
                  <a:lnTo>
                    <a:pt x="123" y="446"/>
                  </a:lnTo>
                  <a:lnTo>
                    <a:pt x="169" y="400"/>
                  </a:lnTo>
                  <a:lnTo>
                    <a:pt x="276" y="246"/>
                  </a:lnTo>
                  <a:lnTo>
                    <a:pt x="307" y="92"/>
                  </a:lnTo>
                  <a:lnTo>
                    <a:pt x="307" y="46"/>
                  </a:lnTo>
                  <a:close/>
                  <a:moveTo>
                    <a:pt x="844" y="0"/>
                  </a:moveTo>
                  <a:lnTo>
                    <a:pt x="859" y="0"/>
                  </a:lnTo>
                  <a:lnTo>
                    <a:pt x="905" y="15"/>
                  </a:lnTo>
                  <a:lnTo>
                    <a:pt x="951" y="46"/>
                  </a:lnTo>
                  <a:lnTo>
                    <a:pt x="967" y="61"/>
                  </a:lnTo>
                  <a:lnTo>
                    <a:pt x="967" y="77"/>
                  </a:lnTo>
                  <a:lnTo>
                    <a:pt x="951" y="92"/>
                  </a:lnTo>
                  <a:lnTo>
                    <a:pt x="936" y="123"/>
                  </a:lnTo>
                  <a:lnTo>
                    <a:pt x="905" y="154"/>
                  </a:lnTo>
                  <a:lnTo>
                    <a:pt x="1028" y="138"/>
                  </a:lnTo>
                  <a:lnTo>
                    <a:pt x="1120" y="108"/>
                  </a:lnTo>
                  <a:lnTo>
                    <a:pt x="1197" y="92"/>
                  </a:lnTo>
                  <a:lnTo>
                    <a:pt x="1197" y="108"/>
                  </a:lnTo>
                  <a:lnTo>
                    <a:pt x="1227" y="123"/>
                  </a:lnTo>
                  <a:lnTo>
                    <a:pt x="1243" y="123"/>
                  </a:lnTo>
                  <a:lnTo>
                    <a:pt x="1258" y="138"/>
                  </a:lnTo>
                  <a:lnTo>
                    <a:pt x="1258" y="169"/>
                  </a:lnTo>
                  <a:lnTo>
                    <a:pt x="1197" y="184"/>
                  </a:lnTo>
                  <a:lnTo>
                    <a:pt x="982" y="215"/>
                  </a:lnTo>
                  <a:lnTo>
                    <a:pt x="936" y="215"/>
                  </a:lnTo>
                  <a:lnTo>
                    <a:pt x="905" y="200"/>
                  </a:lnTo>
                  <a:lnTo>
                    <a:pt x="890" y="200"/>
                  </a:lnTo>
                  <a:lnTo>
                    <a:pt x="844" y="277"/>
                  </a:lnTo>
                  <a:lnTo>
                    <a:pt x="798" y="323"/>
                  </a:lnTo>
                  <a:lnTo>
                    <a:pt x="706" y="354"/>
                  </a:lnTo>
                  <a:lnTo>
                    <a:pt x="690" y="354"/>
                  </a:lnTo>
                  <a:lnTo>
                    <a:pt x="690" y="338"/>
                  </a:lnTo>
                  <a:lnTo>
                    <a:pt x="706" y="323"/>
                  </a:lnTo>
                  <a:lnTo>
                    <a:pt x="721" y="292"/>
                  </a:lnTo>
                  <a:lnTo>
                    <a:pt x="736" y="277"/>
                  </a:lnTo>
                  <a:lnTo>
                    <a:pt x="782" y="215"/>
                  </a:lnTo>
                  <a:lnTo>
                    <a:pt x="798" y="154"/>
                  </a:lnTo>
                  <a:lnTo>
                    <a:pt x="828" y="108"/>
                  </a:lnTo>
                  <a:lnTo>
                    <a:pt x="828" y="15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1231" name="Freeform 207"/>
            <p:cNvSpPr>
              <a:spLocks noEditPoints="1"/>
            </p:cNvSpPr>
            <p:nvPr/>
          </p:nvSpPr>
          <p:spPr bwMode="auto">
            <a:xfrm>
              <a:off x="25447" y="34975"/>
              <a:ext cx="1658" cy="1431"/>
            </a:xfrm>
            <a:custGeom>
              <a:avLst/>
              <a:gdLst/>
              <a:ahLst/>
              <a:cxnLst>
                <a:cxn ang="0">
                  <a:pos x="982" y="1154"/>
                </a:cxn>
                <a:cxn ang="0">
                  <a:pos x="1197" y="1293"/>
                </a:cxn>
                <a:cxn ang="0">
                  <a:pos x="1182" y="1431"/>
                </a:cxn>
                <a:cxn ang="0">
                  <a:pos x="1105" y="1400"/>
                </a:cxn>
                <a:cxn ang="0">
                  <a:pos x="936" y="1200"/>
                </a:cxn>
                <a:cxn ang="0">
                  <a:pos x="952" y="785"/>
                </a:cxn>
                <a:cxn ang="0">
                  <a:pos x="1136" y="831"/>
                </a:cxn>
                <a:cxn ang="0">
                  <a:pos x="1182" y="970"/>
                </a:cxn>
                <a:cxn ang="0">
                  <a:pos x="1059" y="923"/>
                </a:cxn>
                <a:cxn ang="0">
                  <a:pos x="952" y="800"/>
                </a:cxn>
                <a:cxn ang="0">
                  <a:pos x="721" y="431"/>
                </a:cxn>
                <a:cxn ang="0">
                  <a:pos x="768" y="493"/>
                </a:cxn>
                <a:cxn ang="0">
                  <a:pos x="583" y="554"/>
                </a:cxn>
                <a:cxn ang="0">
                  <a:pos x="507" y="646"/>
                </a:cxn>
                <a:cxn ang="0">
                  <a:pos x="491" y="708"/>
                </a:cxn>
                <a:cxn ang="0">
                  <a:pos x="522" y="739"/>
                </a:cxn>
                <a:cxn ang="0">
                  <a:pos x="675" y="770"/>
                </a:cxn>
                <a:cxn ang="0">
                  <a:pos x="706" y="862"/>
                </a:cxn>
                <a:cxn ang="0">
                  <a:pos x="660" y="939"/>
                </a:cxn>
                <a:cxn ang="0">
                  <a:pos x="568" y="1293"/>
                </a:cxn>
                <a:cxn ang="0">
                  <a:pos x="430" y="1416"/>
                </a:cxn>
                <a:cxn ang="0">
                  <a:pos x="415" y="1370"/>
                </a:cxn>
                <a:cxn ang="0">
                  <a:pos x="322" y="1231"/>
                </a:cxn>
                <a:cxn ang="0">
                  <a:pos x="430" y="1246"/>
                </a:cxn>
                <a:cxn ang="0">
                  <a:pos x="553" y="1062"/>
                </a:cxn>
                <a:cxn ang="0">
                  <a:pos x="583" y="831"/>
                </a:cxn>
                <a:cxn ang="0">
                  <a:pos x="507" y="800"/>
                </a:cxn>
                <a:cxn ang="0">
                  <a:pos x="461" y="800"/>
                </a:cxn>
                <a:cxn ang="0">
                  <a:pos x="307" y="1046"/>
                </a:cxn>
                <a:cxn ang="0">
                  <a:pos x="16" y="1308"/>
                </a:cxn>
                <a:cxn ang="0">
                  <a:pos x="108" y="1185"/>
                </a:cxn>
                <a:cxn ang="0">
                  <a:pos x="230" y="1031"/>
                </a:cxn>
                <a:cxn ang="0">
                  <a:pos x="399" y="662"/>
                </a:cxn>
                <a:cxn ang="0">
                  <a:pos x="292" y="600"/>
                </a:cxn>
                <a:cxn ang="0">
                  <a:pos x="138" y="646"/>
                </a:cxn>
                <a:cxn ang="0">
                  <a:pos x="92" y="585"/>
                </a:cxn>
                <a:cxn ang="0">
                  <a:pos x="461" y="493"/>
                </a:cxn>
                <a:cxn ang="0">
                  <a:pos x="415" y="46"/>
                </a:cxn>
                <a:cxn ang="0">
                  <a:pos x="599" y="93"/>
                </a:cxn>
                <a:cxn ang="0">
                  <a:pos x="675" y="170"/>
                </a:cxn>
                <a:cxn ang="0">
                  <a:pos x="614" y="262"/>
                </a:cxn>
                <a:cxn ang="0">
                  <a:pos x="415" y="77"/>
                </a:cxn>
                <a:cxn ang="0">
                  <a:pos x="1059" y="0"/>
                </a:cxn>
                <a:cxn ang="0">
                  <a:pos x="1151" y="62"/>
                </a:cxn>
                <a:cxn ang="0">
                  <a:pos x="1151" y="123"/>
                </a:cxn>
                <a:cxn ang="0">
                  <a:pos x="1074" y="308"/>
                </a:cxn>
                <a:cxn ang="0">
                  <a:pos x="1642" y="662"/>
                </a:cxn>
                <a:cxn ang="0">
                  <a:pos x="1535" y="708"/>
                </a:cxn>
                <a:cxn ang="0">
                  <a:pos x="1351" y="708"/>
                </a:cxn>
                <a:cxn ang="0">
                  <a:pos x="998" y="462"/>
                </a:cxn>
                <a:cxn ang="0">
                  <a:pos x="814" y="785"/>
                </a:cxn>
                <a:cxn ang="0">
                  <a:pos x="737" y="816"/>
                </a:cxn>
                <a:cxn ang="0">
                  <a:pos x="844" y="600"/>
                </a:cxn>
                <a:cxn ang="0">
                  <a:pos x="1028" y="123"/>
                </a:cxn>
                <a:cxn ang="0">
                  <a:pos x="1013" y="46"/>
                </a:cxn>
              </a:cxnLst>
              <a:rect l="0" t="0" r="r" b="b"/>
              <a:pathLst>
                <a:path w="1658" h="1431">
                  <a:moveTo>
                    <a:pt x="921" y="1139"/>
                  </a:moveTo>
                  <a:lnTo>
                    <a:pt x="967" y="1139"/>
                  </a:lnTo>
                  <a:lnTo>
                    <a:pt x="982" y="1154"/>
                  </a:lnTo>
                  <a:lnTo>
                    <a:pt x="1059" y="1185"/>
                  </a:lnTo>
                  <a:lnTo>
                    <a:pt x="1120" y="1216"/>
                  </a:lnTo>
                  <a:lnTo>
                    <a:pt x="1197" y="1293"/>
                  </a:lnTo>
                  <a:lnTo>
                    <a:pt x="1213" y="1323"/>
                  </a:lnTo>
                  <a:lnTo>
                    <a:pt x="1213" y="1400"/>
                  </a:lnTo>
                  <a:lnTo>
                    <a:pt x="1182" y="1431"/>
                  </a:lnTo>
                  <a:lnTo>
                    <a:pt x="1151" y="1431"/>
                  </a:lnTo>
                  <a:lnTo>
                    <a:pt x="1120" y="1416"/>
                  </a:lnTo>
                  <a:lnTo>
                    <a:pt x="1105" y="1400"/>
                  </a:lnTo>
                  <a:lnTo>
                    <a:pt x="1059" y="1339"/>
                  </a:lnTo>
                  <a:lnTo>
                    <a:pt x="952" y="1231"/>
                  </a:lnTo>
                  <a:lnTo>
                    <a:pt x="936" y="1200"/>
                  </a:lnTo>
                  <a:lnTo>
                    <a:pt x="921" y="1200"/>
                  </a:lnTo>
                  <a:lnTo>
                    <a:pt x="921" y="1139"/>
                  </a:lnTo>
                  <a:close/>
                  <a:moveTo>
                    <a:pt x="952" y="785"/>
                  </a:moveTo>
                  <a:lnTo>
                    <a:pt x="1013" y="785"/>
                  </a:lnTo>
                  <a:lnTo>
                    <a:pt x="1044" y="800"/>
                  </a:lnTo>
                  <a:lnTo>
                    <a:pt x="1136" y="831"/>
                  </a:lnTo>
                  <a:lnTo>
                    <a:pt x="1197" y="893"/>
                  </a:lnTo>
                  <a:lnTo>
                    <a:pt x="1197" y="954"/>
                  </a:lnTo>
                  <a:lnTo>
                    <a:pt x="1182" y="970"/>
                  </a:lnTo>
                  <a:lnTo>
                    <a:pt x="1151" y="985"/>
                  </a:lnTo>
                  <a:lnTo>
                    <a:pt x="1090" y="954"/>
                  </a:lnTo>
                  <a:lnTo>
                    <a:pt x="1059" y="923"/>
                  </a:lnTo>
                  <a:lnTo>
                    <a:pt x="1028" y="908"/>
                  </a:lnTo>
                  <a:lnTo>
                    <a:pt x="936" y="816"/>
                  </a:lnTo>
                  <a:lnTo>
                    <a:pt x="952" y="800"/>
                  </a:lnTo>
                  <a:lnTo>
                    <a:pt x="952" y="785"/>
                  </a:lnTo>
                  <a:close/>
                  <a:moveTo>
                    <a:pt x="629" y="431"/>
                  </a:moveTo>
                  <a:lnTo>
                    <a:pt x="721" y="431"/>
                  </a:lnTo>
                  <a:lnTo>
                    <a:pt x="752" y="446"/>
                  </a:lnTo>
                  <a:lnTo>
                    <a:pt x="783" y="477"/>
                  </a:lnTo>
                  <a:lnTo>
                    <a:pt x="768" y="493"/>
                  </a:lnTo>
                  <a:lnTo>
                    <a:pt x="768" y="508"/>
                  </a:lnTo>
                  <a:lnTo>
                    <a:pt x="752" y="508"/>
                  </a:lnTo>
                  <a:lnTo>
                    <a:pt x="583" y="554"/>
                  </a:lnTo>
                  <a:lnTo>
                    <a:pt x="461" y="585"/>
                  </a:lnTo>
                  <a:lnTo>
                    <a:pt x="491" y="616"/>
                  </a:lnTo>
                  <a:lnTo>
                    <a:pt x="507" y="646"/>
                  </a:lnTo>
                  <a:lnTo>
                    <a:pt x="507" y="677"/>
                  </a:lnTo>
                  <a:lnTo>
                    <a:pt x="491" y="693"/>
                  </a:lnTo>
                  <a:lnTo>
                    <a:pt x="491" y="708"/>
                  </a:lnTo>
                  <a:lnTo>
                    <a:pt x="476" y="723"/>
                  </a:lnTo>
                  <a:lnTo>
                    <a:pt x="491" y="723"/>
                  </a:lnTo>
                  <a:lnTo>
                    <a:pt x="522" y="739"/>
                  </a:lnTo>
                  <a:lnTo>
                    <a:pt x="599" y="739"/>
                  </a:lnTo>
                  <a:lnTo>
                    <a:pt x="645" y="754"/>
                  </a:lnTo>
                  <a:lnTo>
                    <a:pt x="675" y="770"/>
                  </a:lnTo>
                  <a:lnTo>
                    <a:pt x="691" y="800"/>
                  </a:lnTo>
                  <a:lnTo>
                    <a:pt x="706" y="816"/>
                  </a:lnTo>
                  <a:lnTo>
                    <a:pt x="706" y="862"/>
                  </a:lnTo>
                  <a:lnTo>
                    <a:pt x="691" y="862"/>
                  </a:lnTo>
                  <a:lnTo>
                    <a:pt x="691" y="877"/>
                  </a:lnTo>
                  <a:lnTo>
                    <a:pt x="660" y="939"/>
                  </a:lnTo>
                  <a:lnTo>
                    <a:pt x="629" y="1046"/>
                  </a:lnTo>
                  <a:lnTo>
                    <a:pt x="614" y="1170"/>
                  </a:lnTo>
                  <a:lnTo>
                    <a:pt x="568" y="1293"/>
                  </a:lnTo>
                  <a:lnTo>
                    <a:pt x="507" y="1385"/>
                  </a:lnTo>
                  <a:lnTo>
                    <a:pt x="445" y="1416"/>
                  </a:lnTo>
                  <a:lnTo>
                    <a:pt x="430" y="1416"/>
                  </a:lnTo>
                  <a:lnTo>
                    <a:pt x="430" y="1400"/>
                  </a:lnTo>
                  <a:lnTo>
                    <a:pt x="415" y="1385"/>
                  </a:lnTo>
                  <a:lnTo>
                    <a:pt x="415" y="1370"/>
                  </a:lnTo>
                  <a:lnTo>
                    <a:pt x="399" y="1339"/>
                  </a:lnTo>
                  <a:lnTo>
                    <a:pt x="338" y="1246"/>
                  </a:lnTo>
                  <a:lnTo>
                    <a:pt x="322" y="1231"/>
                  </a:lnTo>
                  <a:lnTo>
                    <a:pt x="322" y="1200"/>
                  </a:lnTo>
                  <a:lnTo>
                    <a:pt x="338" y="1200"/>
                  </a:lnTo>
                  <a:lnTo>
                    <a:pt x="430" y="1246"/>
                  </a:lnTo>
                  <a:lnTo>
                    <a:pt x="461" y="1246"/>
                  </a:lnTo>
                  <a:lnTo>
                    <a:pt x="507" y="1170"/>
                  </a:lnTo>
                  <a:lnTo>
                    <a:pt x="553" y="1062"/>
                  </a:lnTo>
                  <a:lnTo>
                    <a:pt x="568" y="939"/>
                  </a:lnTo>
                  <a:lnTo>
                    <a:pt x="583" y="862"/>
                  </a:lnTo>
                  <a:lnTo>
                    <a:pt x="583" y="831"/>
                  </a:lnTo>
                  <a:lnTo>
                    <a:pt x="568" y="816"/>
                  </a:lnTo>
                  <a:lnTo>
                    <a:pt x="537" y="800"/>
                  </a:lnTo>
                  <a:lnTo>
                    <a:pt x="507" y="800"/>
                  </a:lnTo>
                  <a:lnTo>
                    <a:pt x="491" y="785"/>
                  </a:lnTo>
                  <a:lnTo>
                    <a:pt x="461" y="785"/>
                  </a:lnTo>
                  <a:lnTo>
                    <a:pt x="461" y="800"/>
                  </a:lnTo>
                  <a:lnTo>
                    <a:pt x="384" y="923"/>
                  </a:lnTo>
                  <a:lnTo>
                    <a:pt x="338" y="1000"/>
                  </a:lnTo>
                  <a:lnTo>
                    <a:pt x="307" y="1046"/>
                  </a:lnTo>
                  <a:lnTo>
                    <a:pt x="184" y="1185"/>
                  </a:lnTo>
                  <a:lnTo>
                    <a:pt x="92" y="1277"/>
                  </a:lnTo>
                  <a:lnTo>
                    <a:pt x="16" y="1308"/>
                  </a:lnTo>
                  <a:lnTo>
                    <a:pt x="0" y="1308"/>
                  </a:lnTo>
                  <a:lnTo>
                    <a:pt x="31" y="1277"/>
                  </a:lnTo>
                  <a:lnTo>
                    <a:pt x="108" y="1185"/>
                  </a:lnTo>
                  <a:lnTo>
                    <a:pt x="215" y="1046"/>
                  </a:lnTo>
                  <a:lnTo>
                    <a:pt x="215" y="1031"/>
                  </a:lnTo>
                  <a:lnTo>
                    <a:pt x="230" y="1031"/>
                  </a:lnTo>
                  <a:lnTo>
                    <a:pt x="322" y="877"/>
                  </a:lnTo>
                  <a:lnTo>
                    <a:pt x="384" y="754"/>
                  </a:lnTo>
                  <a:lnTo>
                    <a:pt x="399" y="662"/>
                  </a:lnTo>
                  <a:lnTo>
                    <a:pt x="399" y="631"/>
                  </a:lnTo>
                  <a:lnTo>
                    <a:pt x="369" y="585"/>
                  </a:lnTo>
                  <a:lnTo>
                    <a:pt x="292" y="600"/>
                  </a:lnTo>
                  <a:lnTo>
                    <a:pt x="230" y="631"/>
                  </a:lnTo>
                  <a:lnTo>
                    <a:pt x="184" y="646"/>
                  </a:lnTo>
                  <a:lnTo>
                    <a:pt x="138" y="646"/>
                  </a:lnTo>
                  <a:lnTo>
                    <a:pt x="108" y="631"/>
                  </a:lnTo>
                  <a:lnTo>
                    <a:pt x="77" y="600"/>
                  </a:lnTo>
                  <a:lnTo>
                    <a:pt x="92" y="585"/>
                  </a:lnTo>
                  <a:lnTo>
                    <a:pt x="108" y="585"/>
                  </a:lnTo>
                  <a:lnTo>
                    <a:pt x="307" y="539"/>
                  </a:lnTo>
                  <a:lnTo>
                    <a:pt x="461" y="493"/>
                  </a:lnTo>
                  <a:lnTo>
                    <a:pt x="568" y="462"/>
                  </a:lnTo>
                  <a:lnTo>
                    <a:pt x="629" y="431"/>
                  </a:lnTo>
                  <a:close/>
                  <a:moveTo>
                    <a:pt x="415" y="46"/>
                  </a:moveTo>
                  <a:lnTo>
                    <a:pt x="476" y="46"/>
                  </a:lnTo>
                  <a:lnTo>
                    <a:pt x="507" y="62"/>
                  </a:lnTo>
                  <a:lnTo>
                    <a:pt x="599" y="93"/>
                  </a:lnTo>
                  <a:lnTo>
                    <a:pt x="629" y="108"/>
                  </a:lnTo>
                  <a:lnTo>
                    <a:pt x="660" y="139"/>
                  </a:lnTo>
                  <a:lnTo>
                    <a:pt x="675" y="170"/>
                  </a:lnTo>
                  <a:lnTo>
                    <a:pt x="675" y="246"/>
                  </a:lnTo>
                  <a:lnTo>
                    <a:pt x="660" y="262"/>
                  </a:lnTo>
                  <a:lnTo>
                    <a:pt x="614" y="262"/>
                  </a:lnTo>
                  <a:lnTo>
                    <a:pt x="583" y="231"/>
                  </a:lnTo>
                  <a:lnTo>
                    <a:pt x="553" y="216"/>
                  </a:lnTo>
                  <a:lnTo>
                    <a:pt x="415" y="77"/>
                  </a:lnTo>
                  <a:lnTo>
                    <a:pt x="415" y="46"/>
                  </a:lnTo>
                  <a:close/>
                  <a:moveTo>
                    <a:pt x="998" y="0"/>
                  </a:moveTo>
                  <a:lnTo>
                    <a:pt x="1059" y="0"/>
                  </a:lnTo>
                  <a:lnTo>
                    <a:pt x="1090" y="16"/>
                  </a:lnTo>
                  <a:lnTo>
                    <a:pt x="1136" y="46"/>
                  </a:lnTo>
                  <a:lnTo>
                    <a:pt x="1151" y="62"/>
                  </a:lnTo>
                  <a:lnTo>
                    <a:pt x="1167" y="93"/>
                  </a:lnTo>
                  <a:lnTo>
                    <a:pt x="1167" y="108"/>
                  </a:lnTo>
                  <a:lnTo>
                    <a:pt x="1151" y="123"/>
                  </a:lnTo>
                  <a:lnTo>
                    <a:pt x="1136" y="170"/>
                  </a:lnTo>
                  <a:lnTo>
                    <a:pt x="1105" y="231"/>
                  </a:lnTo>
                  <a:lnTo>
                    <a:pt x="1074" y="308"/>
                  </a:lnTo>
                  <a:lnTo>
                    <a:pt x="1259" y="462"/>
                  </a:lnTo>
                  <a:lnTo>
                    <a:pt x="1427" y="570"/>
                  </a:lnTo>
                  <a:lnTo>
                    <a:pt x="1642" y="662"/>
                  </a:lnTo>
                  <a:lnTo>
                    <a:pt x="1658" y="677"/>
                  </a:lnTo>
                  <a:lnTo>
                    <a:pt x="1627" y="693"/>
                  </a:lnTo>
                  <a:lnTo>
                    <a:pt x="1535" y="708"/>
                  </a:lnTo>
                  <a:lnTo>
                    <a:pt x="1458" y="723"/>
                  </a:lnTo>
                  <a:lnTo>
                    <a:pt x="1381" y="723"/>
                  </a:lnTo>
                  <a:lnTo>
                    <a:pt x="1351" y="708"/>
                  </a:lnTo>
                  <a:lnTo>
                    <a:pt x="1059" y="354"/>
                  </a:lnTo>
                  <a:lnTo>
                    <a:pt x="1044" y="385"/>
                  </a:lnTo>
                  <a:lnTo>
                    <a:pt x="998" y="462"/>
                  </a:lnTo>
                  <a:lnTo>
                    <a:pt x="936" y="570"/>
                  </a:lnTo>
                  <a:lnTo>
                    <a:pt x="875" y="693"/>
                  </a:lnTo>
                  <a:lnTo>
                    <a:pt x="814" y="785"/>
                  </a:lnTo>
                  <a:lnTo>
                    <a:pt x="752" y="831"/>
                  </a:lnTo>
                  <a:lnTo>
                    <a:pt x="737" y="831"/>
                  </a:lnTo>
                  <a:lnTo>
                    <a:pt x="737" y="816"/>
                  </a:lnTo>
                  <a:lnTo>
                    <a:pt x="752" y="785"/>
                  </a:lnTo>
                  <a:lnTo>
                    <a:pt x="798" y="708"/>
                  </a:lnTo>
                  <a:lnTo>
                    <a:pt x="844" y="600"/>
                  </a:lnTo>
                  <a:lnTo>
                    <a:pt x="921" y="477"/>
                  </a:lnTo>
                  <a:lnTo>
                    <a:pt x="1013" y="231"/>
                  </a:lnTo>
                  <a:lnTo>
                    <a:pt x="1028" y="123"/>
                  </a:lnTo>
                  <a:lnTo>
                    <a:pt x="1028" y="77"/>
                  </a:lnTo>
                  <a:lnTo>
                    <a:pt x="1013" y="62"/>
                  </a:lnTo>
                  <a:lnTo>
                    <a:pt x="1013" y="46"/>
                  </a:lnTo>
                  <a:lnTo>
                    <a:pt x="998" y="31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1232" name="Freeform 208"/>
            <p:cNvSpPr>
              <a:spLocks/>
            </p:cNvSpPr>
            <p:nvPr/>
          </p:nvSpPr>
          <p:spPr bwMode="auto">
            <a:xfrm>
              <a:off x="27227" y="35129"/>
              <a:ext cx="891" cy="1616"/>
            </a:xfrm>
            <a:custGeom>
              <a:avLst/>
              <a:gdLst/>
              <a:ahLst/>
              <a:cxnLst>
                <a:cxn ang="0">
                  <a:pos x="783" y="0"/>
                </a:cxn>
                <a:cxn ang="0">
                  <a:pos x="860" y="46"/>
                </a:cxn>
                <a:cxn ang="0">
                  <a:pos x="891" y="123"/>
                </a:cxn>
                <a:cxn ang="0">
                  <a:pos x="860" y="200"/>
                </a:cxn>
                <a:cxn ang="0">
                  <a:pos x="783" y="231"/>
                </a:cxn>
                <a:cxn ang="0">
                  <a:pos x="737" y="200"/>
                </a:cxn>
                <a:cxn ang="0">
                  <a:pos x="752" y="123"/>
                </a:cxn>
                <a:cxn ang="0">
                  <a:pos x="783" y="77"/>
                </a:cxn>
                <a:cxn ang="0">
                  <a:pos x="768" y="46"/>
                </a:cxn>
                <a:cxn ang="0">
                  <a:pos x="676" y="77"/>
                </a:cxn>
                <a:cxn ang="0">
                  <a:pos x="645" y="123"/>
                </a:cxn>
                <a:cxn ang="0">
                  <a:pos x="630" y="200"/>
                </a:cxn>
                <a:cxn ang="0">
                  <a:pos x="614" y="262"/>
                </a:cxn>
                <a:cxn ang="0">
                  <a:pos x="584" y="492"/>
                </a:cxn>
                <a:cxn ang="0">
                  <a:pos x="783" y="523"/>
                </a:cxn>
                <a:cxn ang="0">
                  <a:pos x="584" y="539"/>
                </a:cxn>
                <a:cxn ang="0">
                  <a:pos x="445" y="1154"/>
                </a:cxn>
                <a:cxn ang="0">
                  <a:pos x="399" y="1354"/>
                </a:cxn>
                <a:cxn ang="0">
                  <a:pos x="292" y="1539"/>
                </a:cxn>
                <a:cxn ang="0">
                  <a:pos x="200" y="1600"/>
                </a:cxn>
                <a:cxn ang="0">
                  <a:pos x="108" y="1616"/>
                </a:cxn>
                <a:cxn ang="0">
                  <a:pos x="31" y="1569"/>
                </a:cxn>
                <a:cxn ang="0">
                  <a:pos x="0" y="1492"/>
                </a:cxn>
                <a:cxn ang="0">
                  <a:pos x="31" y="1416"/>
                </a:cxn>
                <a:cxn ang="0">
                  <a:pos x="108" y="1385"/>
                </a:cxn>
                <a:cxn ang="0">
                  <a:pos x="154" y="1416"/>
                </a:cxn>
                <a:cxn ang="0">
                  <a:pos x="139" y="1492"/>
                </a:cxn>
                <a:cxn ang="0">
                  <a:pos x="92" y="1539"/>
                </a:cxn>
                <a:cxn ang="0">
                  <a:pos x="123" y="1569"/>
                </a:cxn>
                <a:cxn ang="0">
                  <a:pos x="215" y="1539"/>
                </a:cxn>
                <a:cxn ang="0">
                  <a:pos x="277" y="1354"/>
                </a:cxn>
                <a:cxn ang="0">
                  <a:pos x="445" y="523"/>
                </a:cxn>
                <a:cxn ang="0">
                  <a:pos x="277" y="492"/>
                </a:cxn>
                <a:cxn ang="0">
                  <a:pos x="445" y="477"/>
                </a:cxn>
                <a:cxn ang="0">
                  <a:pos x="491" y="277"/>
                </a:cxn>
                <a:cxn ang="0">
                  <a:pos x="538" y="139"/>
                </a:cxn>
                <a:cxn ang="0">
                  <a:pos x="645" y="31"/>
                </a:cxn>
              </a:cxnLst>
              <a:rect l="0" t="0" r="r" b="b"/>
              <a:pathLst>
                <a:path w="891" h="1616">
                  <a:moveTo>
                    <a:pt x="706" y="0"/>
                  </a:moveTo>
                  <a:lnTo>
                    <a:pt x="783" y="0"/>
                  </a:lnTo>
                  <a:lnTo>
                    <a:pt x="829" y="16"/>
                  </a:lnTo>
                  <a:lnTo>
                    <a:pt x="860" y="46"/>
                  </a:lnTo>
                  <a:lnTo>
                    <a:pt x="875" y="77"/>
                  </a:lnTo>
                  <a:lnTo>
                    <a:pt x="891" y="123"/>
                  </a:lnTo>
                  <a:lnTo>
                    <a:pt x="875" y="169"/>
                  </a:lnTo>
                  <a:lnTo>
                    <a:pt x="860" y="200"/>
                  </a:lnTo>
                  <a:lnTo>
                    <a:pt x="798" y="231"/>
                  </a:lnTo>
                  <a:lnTo>
                    <a:pt x="783" y="231"/>
                  </a:lnTo>
                  <a:lnTo>
                    <a:pt x="752" y="216"/>
                  </a:lnTo>
                  <a:lnTo>
                    <a:pt x="737" y="200"/>
                  </a:lnTo>
                  <a:lnTo>
                    <a:pt x="737" y="154"/>
                  </a:lnTo>
                  <a:lnTo>
                    <a:pt x="752" y="123"/>
                  </a:lnTo>
                  <a:lnTo>
                    <a:pt x="768" y="108"/>
                  </a:lnTo>
                  <a:lnTo>
                    <a:pt x="783" y="77"/>
                  </a:lnTo>
                  <a:lnTo>
                    <a:pt x="829" y="77"/>
                  </a:lnTo>
                  <a:lnTo>
                    <a:pt x="768" y="46"/>
                  </a:lnTo>
                  <a:lnTo>
                    <a:pt x="737" y="46"/>
                  </a:lnTo>
                  <a:lnTo>
                    <a:pt x="676" y="77"/>
                  </a:lnTo>
                  <a:lnTo>
                    <a:pt x="660" y="108"/>
                  </a:lnTo>
                  <a:lnTo>
                    <a:pt x="645" y="123"/>
                  </a:lnTo>
                  <a:lnTo>
                    <a:pt x="645" y="154"/>
                  </a:lnTo>
                  <a:lnTo>
                    <a:pt x="630" y="200"/>
                  </a:lnTo>
                  <a:lnTo>
                    <a:pt x="630" y="231"/>
                  </a:lnTo>
                  <a:lnTo>
                    <a:pt x="614" y="262"/>
                  </a:lnTo>
                  <a:lnTo>
                    <a:pt x="614" y="292"/>
                  </a:lnTo>
                  <a:lnTo>
                    <a:pt x="584" y="492"/>
                  </a:lnTo>
                  <a:lnTo>
                    <a:pt x="783" y="492"/>
                  </a:lnTo>
                  <a:lnTo>
                    <a:pt x="783" y="523"/>
                  </a:lnTo>
                  <a:lnTo>
                    <a:pt x="768" y="539"/>
                  </a:lnTo>
                  <a:lnTo>
                    <a:pt x="584" y="539"/>
                  </a:lnTo>
                  <a:lnTo>
                    <a:pt x="445" y="1108"/>
                  </a:lnTo>
                  <a:lnTo>
                    <a:pt x="445" y="1154"/>
                  </a:lnTo>
                  <a:lnTo>
                    <a:pt x="430" y="1246"/>
                  </a:lnTo>
                  <a:lnTo>
                    <a:pt x="399" y="1354"/>
                  </a:lnTo>
                  <a:lnTo>
                    <a:pt x="353" y="1446"/>
                  </a:lnTo>
                  <a:lnTo>
                    <a:pt x="292" y="1539"/>
                  </a:lnTo>
                  <a:lnTo>
                    <a:pt x="261" y="1569"/>
                  </a:lnTo>
                  <a:lnTo>
                    <a:pt x="200" y="1600"/>
                  </a:lnTo>
                  <a:lnTo>
                    <a:pt x="154" y="1616"/>
                  </a:lnTo>
                  <a:lnTo>
                    <a:pt x="108" y="1616"/>
                  </a:lnTo>
                  <a:lnTo>
                    <a:pt x="62" y="1600"/>
                  </a:lnTo>
                  <a:lnTo>
                    <a:pt x="31" y="1569"/>
                  </a:lnTo>
                  <a:lnTo>
                    <a:pt x="16" y="1539"/>
                  </a:lnTo>
                  <a:lnTo>
                    <a:pt x="0" y="1492"/>
                  </a:lnTo>
                  <a:lnTo>
                    <a:pt x="16" y="1446"/>
                  </a:lnTo>
                  <a:lnTo>
                    <a:pt x="31" y="1416"/>
                  </a:lnTo>
                  <a:lnTo>
                    <a:pt x="92" y="1385"/>
                  </a:lnTo>
                  <a:lnTo>
                    <a:pt x="108" y="1385"/>
                  </a:lnTo>
                  <a:lnTo>
                    <a:pt x="139" y="1400"/>
                  </a:lnTo>
                  <a:lnTo>
                    <a:pt x="154" y="1416"/>
                  </a:lnTo>
                  <a:lnTo>
                    <a:pt x="154" y="1477"/>
                  </a:lnTo>
                  <a:lnTo>
                    <a:pt x="139" y="1492"/>
                  </a:lnTo>
                  <a:lnTo>
                    <a:pt x="123" y="1523"/>
                  </a:lnTo>
                  <a:lnTo>
                    <a:pt x="92" y="1539"/>
                  </a:lnTo>
                  <a:lnTo>
                    <a:pt x="62" y="1539"/>
                  </a:lnTo>
                  <a:lnTo>
                    <a:pt x="123" y="1569"/>
                  </a:lnTo>
                  <a:lnTo>
                    <a:pt x="154" y="1569"/>
                  </a:lnTo>
                  <a:lnTo>
                    <a:pt x="215" y="1539"/>
                  </a:lnTo>
                  <a:lnTo>
                    <a:pt x="261" y="1462"/>
                  </a:lnTo>
                  <a:lnTo>
                    <a:pt x="277" y="1354"/>
                  </a:lnTo>
                  <a:lnTo>
                    <a:pt x="307" y="1231"/>
                  </a:lnTo>
                  <a:lnTo>
                    <a:pt x="445" y="523"/>
                  </a:lnTo>
                  <a:lnTo>
                    <a:pt x="277" y="523"/>
                  </a:lnTo>
                  <a:lnTo>
                    <a:pt x="277" y="492"/>
                  </a:lnTo>
                  <a:lnTo>
                    <a:pt x="292" y="477"/>
                  </a:lnTo>
                  <a:lnTo>
                    <a:pt x="445" y="477"/>
                  </a:lnTo>
                  <a:lnTo>
                    <a:pt x="476" y="354"/>
                  </a:lnTo>
                  <a:lnTo>
                    <a:pt x="491" y="277"/>
                  </a:lnTo>
                  <a:lnTo>
                    <a:pt x="491" y="231"/>
                  </a:lnTo>
                  <a:lnTo>
                    <a:pt x="538" y="139"/>
                  </a:lnTo>
                  <a:lnTo>
                    <a:pt x="599" y="46"/>
                  </a:lnTo>
                  <a:lnTo>
                    <a:pt x="645" y="3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3" name="Freeform 209"/>
            <p:cNvSpPr>
              <a:spLocks/>
            </p:cNvSpPr>
            <p:nvPr/>
          </p:nvSpPr>
          <p:spPr bwMode="auto">
            <a:xfrm>
              <a:off x="28409" y="35037"/>
              <a:ext cx="414" cy="1784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399" y="0"/>
                </a:cxn>
                <a:cxn ang="0">
                  <a:pos x="399" y="31"/>
                </a:cxn>
                <a:cxn ang="0">
                  <a:pos x="384" y="46"/>
                </a:cxn>
                <a:cxn ang="0">
                  <a:pos x="246" y="231"/>
                </a:cxn>
                <a:cxn ang="0">
                  <a:pos x="154" y="446"/>
                </a:cxn>
                <a:cxn ang="0">
                  <a:pos x="108" y="661"/>
                </a:cxn>
                <a:cxn ang="0">
                  <a:pos x="92" y="892"/>
                </a:cxn>
                <a:cxn ang="0">
                  <a:pos x="108" y="1108"/>
                </a:cxn>
                <a:cxn ang="0">
                  <a:pos x="154" y="1323"/>
                </a:cxn>
                <a:cxn ang="0">
                  <a:pos x="230" y="1538"/>
                </a:cxn>
                <a:cxn ang="0">
                  <a:pos x="368" y="1723"/>
                </a:cxn>
                <a:cxn ang="0">
                  <a:pos x="399" y="1754"/>
                </a:cxn>
                <a:cxn ang="0">
                  <a:pos x="399" y="1769"/>
                </a:cxn>
                <a:cxn ang="0">
                  <a:pos x="414" y="1769"/>
                </a:cxn>
                <a:cxn ang="0">
                  <a:pos x="414" y="1784"/>
                </a:cxn>
                <a:cxn ang="0">
                  <a:pos x="399" y="1784"/>
                </a:cxn>
                <a:cxn ang="0">
                  <a:pos x="368" y="1769"/>
                </a:cxn>
                <a:cxn ang="0">
                  <a:pos x="292" y="1692"/>
                </a:cxn>
                <a:cxn ang="0">
                  <a:pos x="215" y="1584"/>
                </a:cxn>
                <a:cxn ang="0">
                  <a:pos x="123" y="1446"/>
                </a:cxn>
                <a:cxn ang="0">
                  <a:pos x="46" y="1246"/>
                </a:cxn>
                <a:cxn ang="0">
                  <a:pos x="15" y="1046"/>
                </a:cxn>
                <a:cxn ang="0">
                  <a:pos x="0" y="892"/>
                </a:cxn>
                <a:cxn ang="0">
                  <a:pos x="0" y="723"/>
                </a:cxn>
                <a:cxn ang="0">
                  <a:pos x="46" y="554"/>
                </a:cxn>
                <a:cxn ang="0">
                  <a:pos x="108" y="354"/>
                </a:cxn>
                <a:cxn ang="0">
                  <a:pos x="184" y="200"/>
                </a:cxn>
                <a:cxn ang="0">
                  <a:pos x="276" y="92"/>
                </a:cxn>
                <a:cxn ang="0">
                  <a:pos x="353" y="15"/>
                </a:cxn>
                <a:cxn ang="0">
                  <a:pos x="384" y="0"/>
                </a:cxn>
              </a:cxnLst>
              <a:rect l="0" t="0" r="r" b="b"/>
              <a:pathLst>
                <a:path w="414" h="1784">
                  <a:moveTo>
                    <a:pt x="384" y="0"/>
                  </a:moveTo>
                  <a:lnTo>
                    <a:pt x="399" y="0"/>
                  </a:lnTo>
                  <a:lnTo>
                    <a:pt x="399" y="31"/>
                  </a:lnTo>
                  <a:lnTo>
                    <a:pt x="384" y="46"/>
                  </a:lnTo>
                  <a:lnTo>
                    <a:pt x="246" y="231"/>
                  </a:lnTo>
                  <a:lnTo>
                    <a:pt x="154" y="446"/>
                  </a:lnTo>
                  <a:lnTo>
                    <a:pt x="108" y="661"/>
                  </a:lnTo>
                  <a:lnTo>
                    <a:pt x="92" y="892"/>
                  </a:lnTo>
                  <a:lnTo>
                    <a:pt x="108" y="1108"/>
                  </a:lnTo>
                  <a:lnTo>
                    <a:pt x="154" y="1323"/>
                  </a:lnTo>
                  <a:lnTo>
                    <a:pt x="230" y="1538"/>
                  </a:lnTo>
                  <a:lnTo>
                    <a:pt x="368" y="1723"/>
                  </a:lnTo>
                  <a:lnTo>
                    <a:pt x="399" y="1754"/>
                  </a:lnTo>
                  <a:lnTo>
                    <a:pt x="399" y="1769"/>
                  </a:lnTo>
                  <a:lnTo>
                    <a:pt x="414" y="1769"/>
                  </a:lnTo>
                  <a:lnTo>
                    <a:pt x="414" y="1784"/>
                  </a:lnTo>
                  <a:lnTo>
                    <a:pt x="399" y="1784"/>
                  </a:lnTo>
                  <a:lnTo>
                    <a:pt x="368" y="1769"/>
                  </a:lnTo>
                  <a:lnTo>
                    <a:pt x="292" y="1692"/>
                  </a:lnTo>
                  <a:lnTo>
                    <a:pt x="215" y="1584"/>
                  </a:lnTo>
                  <a:lnTo>
                    <a:pt x="123" y="1446"/>
                  </a:lnTo>
                  <a:lnTo>
                    <a:pt x="46" y="1246"/>
                  </a:lnTo>
                  <a:lnTo>
                    <a:pt x="15" y="1046"/>
                  </a:lnTo>
                  <a:lnTo>
                    <a:pt x="0" y="892"/>
                  </a:lnTo>
                  <a:lnTo>
                    <a:pt x="0" y="723"/>
                  </a:lnTo>
                  <a:lnTo>
                    <a:pt x="46" y="554"/>
                  </a:lnTo>
                  <a:lnTo>
                    <a:pt x="108" y="354"/>
                  </a:lnTo>
                  <a:lnTo>
                    <a:pt x="184" y="200"/>
                  </a:lnTo>
                  <a:lnTo>
                    <a:pt x="276" y="92"/>
                  </a:lnTo>
                  <a:lnTo>
                    <a:pt x="353" y="1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4" name="Freeform 210"/>
            <p:cNvSpPr>
              <a:spLocks/>
            </p:cNvSpPr>
            <p:nvPr/>
          </p:nvSpPr>
          <p:spPr bwMode="auto">
            <a:xfrm>
              <a:off x="28793" y="35575"/>
              <a:ext cx="967" cy="816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7" y="62"/>
                </a:cxn>
                <a:cxn ang="0">
                  <a:pos x="353" y="154"/>
                </a:cxn>
                <a:cxn ang="0">
                  <a:pos x="491" y="31"/>
                </a:cxn>
                <a:cxn ang="0">
                  <a:pos x="690" y="0"/>
                </a:cxn>
                <a:cxn ang="0">
                  <a:pos x="782" y="46"/>
                </a:cxn>
                <a:cxn ang="0">
                  <a:pos x="828" y="123"/>
                </a:cxn>
                <a:cxn ang="0">
                  <a:pos x="813" y="277"/>
                </a:cxn>
                <a:cxn ang="0">
                  <a:pos x="721" y="570"/>
                </a:cxn>
                <a:cxn ang="0">
                  <a:pos x="690" y="723"/>
                </a:cxn>
                <a:cxn ang="0">
                  <a:pos x="736" y="754"/>
                </a:cxn>
                <a:cxn ang="0">
                  <a:pos x="828" y="708"/>
                </a:cxn>
                <a:cxn ang="0">
                  <a:pos x="905" y="616"/>
                </a:cxn>
                <a:cxn ang="0">
                  <a:pos x="936" y="523"/>
                </a:cxn>
                <a:cxn ang="0">
                  <a:pos x="967" y="508"/>
                </a:cxn>
                <a:cxn ang="0">
                  <a:pos x="951" y="554"/>
                </a:cxn>
                <a:cxn ang="0">
                  <a:pos x="890" y="708"/>
                </a:cxn>
                <a:cxn ang="0">
                  <a:pos x="736" y="800"/>
                </a:cxn>
                <a:cxn ang="0">
                  <a:pos x="614" y="723"/>
                </a:cxn>
                <a:cxn ang="0">
                  <a:pos x="598" y="616"/>
                </a:cxn>
                <a:cxn ang="0">
                  <a:pos x="644" y="508"/>
                </a:cxn>
                <a:cxn ang="0">
                  <a:pos x="721" y="170"/>
                </a:cxn>
                <a:cxn ang="0">
                  <a:pos x="706" y="93"/>
                </a:cxn>
                <a:cxn ang="0">
                  <a:pos x="675" y="46"/>
                </a:cxn>
                <a:cxn ang="0">
                  <a:pos x="522" y="77"/>
                </a:cxn>
                <a:cxn ang="0">
                  <a:pos x="368" y="200"/>
                </a:cxn>
                <a:cxn ang="0">
                  <a:pos x="337" y="308"/>
                </a:cxn>
                <a:cxn ang="0">
                  <a:pos x="322" y="354"/>
                </a:cxn>
                <a:cxn ang="0">
                  <a:pos x="307" y="431"/>
                </a:cxn>
                <a:cxn ang="0">
                  <a:pos x="245" y="631"/>
                </a:cxn>
                <a:cxn ang="0">
                  <a:pos x="230" y="693"/>
                </a:cxn>
                <a:cxn ang="0">
                  <a:pos x="215" y="770"/>
                </a:cxn>
                <a:cxn ang="0">
                  <a:pos x="169" y="816"/>
                </a:cxn>
                <a:cxn ang="0">
                  <a:pos x="107" y="785"/>
                </a:cxn>
                <a:cxn ang="0">
                  <a:pos x="123" y="723"/>
                </a:cxn>
                <a:cxn ang="0">
                  <a:pos x="199" y="262"/>
                </a:cxn>
                <a:cxn ang="0">
                  <a:pos x="230" y="77"/>
                </a:cxn>
                <a:cxn ang="0">
                  <a:pos x="184" y="31"/>
                </a:cxn>
                <a:cxn ang="0">
                  <a:pos x="138" y="46"/>
                </a:cxn>
                <a:cxn ang="0">
                  <a:pos x="92" y="123"/>
                </a:cxn>
                <a:cxn ang="0">
                  <a:pos x="46" y="246"/>
                </a:cxn>
                <a:cxn ang="0">
                  <a:pos x="30" y="293"/>
                </a:cxn>
                <a:cxn ang="0">
                  <a:pos x="0" y="231"/>
                </a:cxn>
                <a:cxn ang="0">
                  <a:pos x="46" y="108"/>
                </a:cxn>
                <a:cxn ang="0">
                  <a:pos x="107" y="31"/>
                </a:cxn>
              </a:cxnLst>
              <a:rect l="0" t="0" r="r" b="b"/>
              <a:pathLst>
                <a:path w="967" h="816">
                  <a:moveTo>
                    <a:pt x="138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7" y="62"/>
                  </a:lnTo>
                  <a:lnTo>
                    <a:pt x="337" y="108"/>
                  </a:lnTo>
                  <a:lnTo>
                    <a:pt x="353" y="154"/>
                  </a:lnTo>
                  <a:lnTo>
                    <a:pt x="399" y="93"/>
                  </a:lnTo>
                  <a:lnTo>
                    <a:pt x="491" y="31"/>
                  </a:lnTo>
                  <a:lnTo>
                    <a:pt x="629" y="0"/>
                  </a:lnTo>
                  <a:lnTo>
                    <a:pt x="690" y="0"/>
                  </a:lnTo>
                  <a:lnTo>
                    <a:pt x="736" y="16"/>
                  </a:lnTo>
                  <a:lnTo>
                    <a:pt x="782" y="46"/>
                  </a:lnTo>
                  <a:lnTo>
                    <a:pt x="798" y="77"/>
                  </a:lnTo>
                  <a:lnTo>
                    <a:pt x="828" y="123"/>
                  </a:lnTo>
                  <a:lnTo>
                    <a:pt x="828" y="185"/>
                  </a:lnTo>
                  <a:lnTo>
                    <a:pt x="813" y="277"/>
                  </a:lnTo>
                  <a:lnTo>
                    <a:pt x="782" y="385"/>
                  </a:lnTo>
                  <a:lnTo>
                    <a:pt x="721" y="570"/>
                  </a:lnTo>
                  <a:lnTo>
                    <a:pt x="690" y="693"/>
                  </a:lnTo>
                  <a:lnTo>
                    <a:pt x="690" y="723"/>
                  </a:lnTo>
                  <a:lnTo>
                    <a:pt x="721" y="754"/>
                  </a:lnTo>
                  <a:lnTo>
                    <a:pt x="736" y="754"/>
                  </a:lnTo>
                  <a:lnTo>
                    <a:pt x="782" y="739"/>
                  </a:lnTo>
                  <a:lnTo>
                    <a:pt x="828" y="708"/>
                  </a:lnTo>
                  <a:lnTo>
                    <a:pt x="875" y="662"/>
                  </a:lnTo>
                  <a:lnTo>
                    <a:pt x="905" y="616"/>
                  </a:lnTo>
                  <a:lnTo>
                    <a:pt x="921" y="539"/>
                  </a:lnTo>
                  <a:lnTo>
                    <a:pt x="936" y="523"/>
                  </a:lnTo>
                  <a:lnTo>
                    <a:pt x="936" y="508"/>
                  </a:lnTo>
                  <a:lnTo>
                    <a:pt x="967" y="508"/>
                  </a:lnTo>
                  <a:lnTo>
                    <a:pt x="967" y="523"/>
                  </a:lnTo>
                  <a:lnTo>
                    <a:pt x="951" y="554"/>
                  </a:lnTo>
                  <a:lnTo>
                    <a:pt x="936" y="631"/>
                  </a:lnTo>
                  <a:lnTo>
                    <a:pt x="890" y="708"/>
                  </a:lnTo>
                  <a:lnTo>
                    <a:pt x="828" y="770"/>
                  </a:lnTo>
                  <a:lnTo>
                    <a:pt x="736" y="800"/>
                  </a:lnTo>
                  <a:lnTo>
                    <a:pt x="675" y="785"/>
                  </a:lnTo>
                  <a:lnTo>
                    <a:pt x="614" y="723"/>
                  </a:lnTo>
                  <a:lnTo>
                    <a:pt x="598" y="662"/>
                  </a:lnTo>
                  <a:lnTo>
                    <a:pt x="598" y="616"/>
                  </a:lnTo>
                  <a:lnTo>
                    <a:pt x="614" y="585"/>
                  </a:lnTo>
                  <a:lnTo>
                    <a:pt x="644" y="508"/>
                  </a:lnTo>
                  <a:lnTo>
                    <a:pt x="706" y="262"/>
                  </a:lnTo>
                  <a:lnTo>
                    <a:pt x="721" y="170"/>
                  </a:lnTo>
                  <a:lnTo>
                    <a:pt x="721" y="139"/>
                  </a:lnTo>
                  <a:lnTo>
                    <a:pt x="706" y="93"/>
                  </a:lnTo>
                  <a:lnTo>
                    <a:pt x="690" y="77"/>
                  </a:lnTo>
                  <a:lnTo>
                    <a:pt x="675" y="46"/>
                  </a:lnTo>
                  <a:lnTo>
                    <a:pt x="629" y="46"/>
                  </a:lnTo>
                  <a:lnTo>
                    <a:pt x="522" y="77"/>
                  </a:lnTo>
                  <a:lnTo>
                    <a:pt x="429" y="139"/>
                  </a:lnTo>
                  <a:lnTo>
                    <a:pt x="368" y="200"/>
                  </a:lnTo>
                  <a:lnTo>
                    <a:pt x="337" y="262"/>
                  </a:lnTo>
                  <a:lnTo>
                    <a:pt x="337" y="308"/>
                  </a:lnTo>
                  <a:lnTo>
                    <a:pt x="322" y="323"/>
                  </a:lnTo>
                  <a:lnTo>
                    <a:pt x="322" y="354"/>
                  </a:lnTo>
                  <a:lnTo>
                    <a:pt x="307" y="400"/>
                  </a:lnTo>
                  <a:lnTo>
                    <a:pt x="307" y="431"/>
                  </a:lnTo>
                  <a:lnTo>
                    <a:pt x="291" y="477"/>
                  </a:lnTo>
                  <a:lnTo>
                    <a:pt x="245" y="631"/>
                  </a:lnTo>
                  <a:lnTo>
                    <a:pt x="230" y="662"/>
                  </a:lnTo>
                  <a:lnTo>
                    <a:pt x="230" y="693"/>
                  </a:lnTo>
                  <a:lnTo>
                    <a:pt x="215" y="739"/>
                  </a:lnTo>
                  <a:lnTo>
                    <a:pt x="215" y="770"/>
                  </a:lnTo>
                  <a:lnTo>
                    <a:pt x="199" y="800"/>
                  </a:lnTo>
                  <a:lnTo>
                    <a:pt x="169" y="816"/>
                  </a:lnTo>
                  <a:lnTo>
                    <a:pt x="138" y="816"/>
                  </a:lnTo>
                  <a:lnTo>
                    <a:pt x="107" y="785"/>
                  </a:lnTo>
                  <a:lnTo>
                    <a:pt x="107" y="754"/>
                  </a:lnTo>
                  <a:lnTo>
                    <a:pt x="123" y="723"/>
                  </a:lnTo>
                  <a:lnTo>
                    <a:pt x="123" y="693"/>
                  </a:lnTo>
                  <a:lnTo>
                    <a:pt x="199" y="262"/>
                  </a:lnTo>
                  <a:lnTo>
                    <a:pt x="230" y="170"/>
                  </a:lnTo>
                  <a:lnTo>
                    <a:pt x="230" y="77"/>
                  </a:lnTo>
                  <a:lnTo>
                    <a:pt x="215" y="46"/>
                  </a:lnTo>
                  <a:lnTo>
                    <a:pt x="184" y="31"/>
                  </a:lnTo>
                  <a:lnTo>
                    <a:pt x="169" y="31"/>
                  </a:lnTo>
                  <a:lnTo>
                    <a:pt x="138" y="46"/>
                  </a:lnTo>
                  <a:lnTo>
                    <a:pt x="107" y="77"/>
                  </a:lnTo>
                  <a:lnTo>
                    <a:pt x="92" y="123"/>
                  </a:lnTo>
                  <a:lnTo>
                    <a:pt x="61" y="170"/>
                  </a:lnTo>
                  <a:lnTo>
                    <a:pt x="46" y="246"/>
                  </a:lnTo>
                  <a:lnTo>
                    <a:pt x="30" y="277"/>
                  </a:lnTo>
                  <a:lnTo>
                    <a:pt x="30" y="293"/>
                  </a:lnTo>
                  <a:lnTo>
                    <a:pt x="0" y="293"/>
                  </a:lnTo>
                  <a:lnTo>
                    <a:pt x="0" y="231"/>
                  </a:lnTo>
                  <a:lnTo>
                    <a:pt x="15" y="200"/>
                  </a:lnTo>
                  <a:lnTo>
                    <a:pt x="46" y="108"/>
                  </a:lnTo>
                  <a:lnTo>
                    <a:pt x="76" y="46"/>
                  </a:lnTo>
                  <a:lnTo>
                    <a:pt x="107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5" name="Freeform 211"/>
            <p:cNvSpPr>
              <a:spLocks/>
            </p:cNvSpPr>
            <p:nvPr/>
          </p:nvSpPr>
          <p:spPr bwMode="auto">
            <a:xfrm>
              <a:off x="29898" y="35037"/>
              <a:ext cx="429" cy="1784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0" y="0"/>
                </a:cxn>
                <a:cxn ang="0">
                  <a:pos x="61" y="15"/>
                </a:cxn>
                <a:cxn ang="0">
                  <a:pos x="138" y="92"/>
                </a:cxn>
                <a:cxn ang="0">
                  <a:pos x="215" y="200"/>
                </a:cxn>
                <a:cxn ang="0">
                  <a:pos x="307" y="338"/>
                </a:cxn>
                <a:cxn ang="0">
                  <a:pos x="383" y="538"/>
                </a:cxn>
                <a:cxn ang="0">
                  <a:pos x="414" y="738"/>
                </a:cxn>
                <a:cxn ang="0">
                  <a:pos x="429" y="892"/>
                </a:cxn>
                <a:cxn ang="0">
                  <a:pos x="399" y="892"/>
                </a:cxn>
                <a:cxn ang="0">
                  <a:pos x="399" y="1061"/>
                </a:cxn>
                <a:cxn ang="0">
                  <a:pos x="353" y="1231"/>
                </a:cxn>
                <a:cxn ang="0">
                  <a:pos x="291" y="1431"/>
                </a:cxn>
                <a:cxn ang="0">
                  <a:pos x="215" y="1584"/>
                </a:cxn>
                <a:cxn ang="0">
                  <a:pos x="122" y="1692"/>
                </a:cxn>
                <a:cxn ang="0">
                  <a:pos x="46" y="1769"/>
                </a:cxn>
                <a:cxn ang="0">
                  <a:pos x="15" y="1784"/>
                </a:cxn>
                <a:cxn ang="0">
                  <a:pos x="0" y="1784"/>
                </a:cxn>
                <a:cxn ang="0">
                  <a:pos x="0" y="1769"/>
                </a:cxn>
                <a:cxn ang="0">
                  <a:pos x="30" y="1738"/>
                </a:cxn>
                <a:cxn ang="0">
                  <a:pos x="169" y="1554"/>
                </a:cxn>
                <a:cxn ang="0">
                  <a:pos x="261" y="1338"/>
                </a:cxn>
                <a:cxn ang="0">
                  <a:pos x="307" y="1123"/>
                </a:cxn>
                <a:cxn ang="0">
                  <a:pos x="322" y="892"/>
                </a:cxn>
                <a:cxn ang="0">
                  <a:pos x="307" y="631"/>
                </a:cxn>
                <a:cxn ang="0">
                  <a:pos x="245" y="400"/>
                </a:cxn>
                <a:cxn ang="0">
                  <a:pos x="153" y="215"/>
                </a:cxn>
                <a:cxn ang="0">
                  <a:pos x="46" y="61"/>
                </a:cxn>
                <a:cxn ang="0">
                  <a:pos x="15" y="31"/>
                </a:cxn>
                <a:cxn ang="0">
                  <a:pos x="15" y="0"/>
                </a:cxn>
              </a:cxnLst>
              <a:rect l="0" t="0" r="r" b="b"/>
              <a:pathLst>
                <a:path w="429" h="1784">
                  <a:moveTo>
                    <a:pt x="15" y="0"/>
                  </a:moveTo>
                  <a:lnTo>
                    <a:pt x="30" y="0"/>
                  </a:lnTo>
                  <a:lnTo>
                    <a:pt x="61" y="15"/>
                  </a:lnTo>
                  <a:lnTo>
                    <a:pt x="138" y="92"/>
                  </a:lnTo>
                  <a:lnTo>
                    <a:pt x="215" y="200"/>
                  </a:lnTo>
                  <a:lnTo>
                    <a:pt x="307" y="338"/>
                  </a:lnTo>
                  <a:lnTo>
                    <a:pt x="383" y="538"/>
                  </a:lnTo>
                  <a:lnTo>
                    <a:pt x="414" y="738"/>
                  </a:lnTo>
                  <a:lnTo>
                    <a:pt x="429" y="892"/>
                  </a:lnTo>
                  <a:lnTo>
                    <a:pt x="399" y="892"/>
                  </a:lnTo>
                  <a:lnTo>
                    <a:pt x="399" y="1061"/>
                  </a:lnTo>
                  <a:lnTo>
                    <a:pt x="353" y="1231"/>
                  </a:lnTo>
                  <a:lnTo>
                    <a:pt x="291" y="1431"/>
                  </a:lnTo>
                  <a:lnTo>
                    <a:pt x="215" y="1584"/>
                  </a:lnTo>
                  <a:lnTo>
                    <a:pt x="122" y="1692"/>
                  </a:lnTo>
                  <a:lnTo>
                    <a:pt x="46" y="1769"/>
                  </a:lnTo>
                  <a:lnTo>
                    <a:pt x="15" y="1784"/>
                  </a:lnTo>
                  <a:lnTo>
                    <a:pt x="0" y="1784"/>
                  </a:lnTo>
                  <a:lnTo>
                    <a:pt x="0" y="1769"/>
                  </a:lnTo>
                  <a:lnTo>
                    <a:pt x="30" y="1738"/>
                  </a:lnTo>
                  <a:lnTo>
                    <a:pt x="169" y="1554"/>
                  </a:lnTo>
                  <a:lnTo>
                    <a:pt x="261" y="1338"/>
                  </a:lnTo>
                  <a:lnTo>
                    <a:pt x="307" y="1123"/>
                  </a:lnTo>
                  <a:lnTo>
                    <a:pt x="322" y="892"/>
                  </a:lnTo>
                  <a:lnTo>
                    <a:pt x="307" y="631"/>
                  </a:lnTo>
                  <a:lnTo>
                    <a:pt x="245" y="400"/>
                  </a:lnTo>
                  <a:lnTo>
                    <a:pt x="153" y="215"/>
                  </a:lnTo>
                  <a:lnTo>
                    <a:pt x="46" y="61"/>
                  </a:lnTo>
                  <a:lnTo>
                    <a:pt x="15" y="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6" name="Freeform 212"/>
            <p:cNvSpPr>
              <a:spLocks noEditPoints="1"/>
            </p:cNvSpPr>
            <p:nvPr/>
          </p:nvSpPr>
          <p:spPr bwMode="auto">
            <a:xfrm>
              <a:off x="30665" y="34929"/>
              <a:ext cx="1581" cy="1492"/>
            </a:xfrm>
            <a:custGeom>
              <a:avLst/>
              <a:gdLst/>
              <a:ahLst/>
              <a:cxnLst>
                <a:cxn ang="0">
                  <a:pos x="813" y="954"/>
                </a:cxn>
                <a:cxn ang="0">
                  <a:pos x="1074" y="1062"/>
                </a:cxn>
                <a:cxn ang="0">
                  <a:pos x="1105" y="862"/>
                </a:cxn>
                <a:cxn ang="0">
                  <a:pos x="1197" y="785"/>
                </a:cxn>
                <a:cxn ang="0">
                  <a:pos x="1228" y="939"/>
                </a:cxn>
                <a:cxn ang="0">
                  <a:pos x="1212" y="1108"/>
                </a:cxn>
                <a:cxn ang="0">
                  <a:pos x="890" y="1154"/>
                </a:cxn>
                <a:cxn ang="0">
                  <a:pos x="844" y="1200"/>
                </a:cxn>
                <a:cxn ang="0">
                  <a:pos x="706" y="908"/>
                </a:cxn>
                <a:cxn ang="0">
                  <a:pos x="936" y="831"/>
                </a:cxn>
                <a:cxn ang="0">
                  <a:pos x="1090" y="616"/>
                </a:cxn>
                <a:cxn ang="0">
                  <a:pos x="1120" y="677"/>
                </a:cxn>
                <a:cxn ang="0">
                  <a:pos x="859" y="754"/>
                </a:cxn>
                <a:cxn ang="0">
                  <a:pos x="798" y="692"/>
                </a:cxn>
                <a:cxn ang="0">
                  <a:pos x="1028" y="631"/>
                </a:cxn>
                <a:cxn ang="0">
                  <a:pos x="445" y="539"/>
                </a:cxn>
                <a:cxn ang="0">
                  <a:pos x="368" y="739"/>
                </a:cxn>
                <a:cxn ang="0">
                  <a:pos x="430" y="1046"/>
                </a:cxn>
                <a:cxn ang="0">
                  <a:pos x="568" y="1185"/>
                </a:cxn>
                <a:cxn ang="0">
                  <a:pos x="1473" y="1323"/>
                </a:cxn>
                <a:cxn ang="0">
                  <a:pos x="1473" y="1400"/>
                </a:cxn>
                <a:cxn ang="0">
                  <a:pos x="1105" y="1477"/>
                </a:cxn>
                <a:cxn ang="0">
                  <a:pos x="338" y="1185"/>
                </a:cxn>
                <a:cxn ang="0">
                  <a:pos x="184" y="1231"/>
                </a:cxn>
                <a:cxn ang="0">
                  <a:pos x="46" y="1231"/>
                </a:cxn>
                <a:cxn ang="0">
                  <a:pos x="15" y="1185"/>
                </a:cxn>
                <a:cxn ang="0">
                  <a:pos x="307" y="1139"/>
                </a:cxn>
                <a:cxn ang="0">
                  <a:pos x="261" y="908"/>
                </a:cxn>
                <a:cxn ang="0">
                  <a:pos x="276" y="739"/>
                </a:cxn>
                <a:cxn ang="0">
                  <a:pos x="307" y="616"/>
                </a:cxn>
                <a:cxn ang="0">
                  <a:pos x="169" y="631"/>
                </a:cxn>
                <a:cxn ang="0">
                  <a:pos x="61" y="600"/>
                </a:cxn>
                <a:cxn ang="0">
                  <a:pos x="338" y="492"/>
                </a:cxn>
                <a:cxn ang="0">
                  <a:pos x="1136" y="477"/>
                </a:cxn>
                <a:cxn ang="0">
                  <a:pos x="921" y="554"/>
                </a:cxn>
                <a:cxn ang="0">
                  <a:pos x="783" y="554"/>
                </a:cxn>
                <a:cxn ang="0">
                  <a:pos x="783" y="523"/>
                </a:cxn>
                <a:cxn ang="0">
                  <a:pos x="1305" y="216"/>
                </a:cxn>
                <a:cxn ang="0">
                  <a:pos x="1366" y="292"/>
                </a:cxn>
                <a:cxn ang="0">
                  <a:pos x="813" y="385"/>
                </a:cxn>
                <a:cxn ang="0">
                  <a:pos x="629" y="369"/>
                </a:cxn>
                <a:cxn ang="0">
                  <a:pos x="645" y="339"/>
                </a:cxn>
                <a:cxn ang="0">
                  <a:pos x="1212" y="216"/>
                </a:cxn>
                <a:cxn ang="0">
                  <a:pos x="399" y="154"/>
                </a:cxn>
                <a:cxn ang="0">
                  <a:pos x="476" y="231"/>
                </a:cxn>
                <a:cxn ang="0">
                  <a:pos x="460" y="308"/>
                </a:cxn>
                <a:cxn ang="0">
                  <a:pos x="230" y="139"/>
                </a:cxn>
                <a:cxn ang="0">
                  <a:pos x="952" y="0"/>
                </a:cxn>
                <a:cxn ang="0">
                  <a:pos x="1090" y="123"/>
                </a:cxn>
                <a:cxn ang="0">
                  <a:pos x="1028" y="169"/>
                </a:cxn>
                <a:cxn ang="0">
                  <a:pos x="906" y="46"/>
                </a:cxn>
              </a:cxnLst>
              <a:rect l="0" t="0" r="r" b="b"/>
              <a:pathLst>
                <a:path w="1581" h="1492">
                  <a:moveTo>
                    <a:pt x="1074" y="862"/>
                  </a:moveTo>
                  <a:lnTo>
                    <a:pt x="890" y="892"/>
                  </a:lnTo>
                  <a:lnTo>
                    <a:pt x="813" y="923"/>
                  </a:lnTo>
                  <a:lnTo>
                    <a:pt x="813" y="954"/>
                  </a:lnTo>
                  <a:lnTo>
                    <a:pt x="844" y="1046"/>
                  </a:lnTo>
                  <a:lnTo>
                    <a:pt x="859" y="1108"/>
                  </a:lnTo>
                  <a:lnTo>
                    <a:pt x="967" y="1092"/>
                  </a:lnTo>
                  <a:lnTo>
                    <a:pt x="1074" y="1062"/>
                  </a:lnTo>
                  <a:lnTo>
                    <a:pt x="1074" y="1046"/>
                  </a:lnTo>
                  <a:lnTo>
                    <a:pt x="1120" y="908"/>
                  </a:lnTo>
                  <a:lnTo>
                    <a:pt x="1120" y="877"/>
                  </a:lnTo>
                  <a:lnTo>
                    <a:pt x="1105" y="862"/>
                  </a:lnTo>
                  <a:lnTo>
                    <a:pt x="1074" y="862"/>
                  </a:lnTo>
                  <a:close/>
                  <a:moveTo>
                    <a:pt x="1120" y="769"/>
                  </a:moveTo>
                  <a:lnTo>
                    <a:pt x="1151" y="769"/>
                  </a:lnTo>
                  <a:lnTo>
                    <a:pt x="1197" y="785"/>
                  </a:lnTo>
                  <a:lnTo>
                    <a:pt x="1228" y="800"/>
                  </a:lnTo>
                  <a:lnTo>
                    <a:pt x="1289" y="862"/>
                  </a:lnTo>
                  <a:lnTo>
                    <a:pt x="1289" y="877"/>
                  </a:lnTo>
                  <a:lnTo>
                    <a:pt x="1228" y="939"/>
                  </a:lnTo>
                  <a:lnTo>
                    <a:pt x="1197" y="985"/>
                  </a:lnTo>
                  <a:lnTo>
                    <a:pt x="1166" y="1046"/>
                  </a:lnTo>
                  <a:lnTo>
                    <a:pt x="1212" y="1092"/>
                  </a:lnTo>
                  <a:lnTo>
                    <a:pt x="1212" y="1108"/>
                  </a:lnTo>
                  <a:lnTo>
                    <a:pt x="1197" y="1108"/>
                  </a:lnTo>
                  <a:lnTo>
                    <a:pt x="1028" y="1123"/>
                  </a:lnTo>
                  <a:lnTo>
                    <a:pt x="936" y="1139"/>
                  </a:lnTo>
                  <a:lnTo>
                    <a:pt x="890" y="1154"/>
                  </a:lnTo>
                  <a:lnTo>
                    <a:pt x="875" y="1154"/>
                  </a:lnTo>
                  <a:lnTo>
                    <a:pt x="875" y="1216"/>
                  </a:lnTo>
                  <a:lnTo>
                    <a:pt x="859" y="1200"/>
                  </a:lnTo>
                  <a:lnTo>
                    <a:pt x="844" y="1200"/>
                  </a:lnTo>
                  <a:lnTo>
                    <a:pt x="829" y="1185"/>
                  </a:lnTo>
                  <a:lnTo>
                    <a:pt x="798" y="1123"/>
                  </a:lnTo>
                  <a:lnTo>
                    <a:pt x="752" y="985"/>
                  </a:lnTo>
                  <a:lnTo>
                    <a:pt x="706" y="908"/>
                  </a:lnTo>
                  <a:lnTo>
                    <a:pt x="691" y="877"/>
                  </a:lnTo>
                  <a:lnTo>
                    <a:pt x="706" y="862"/>
                  </a:lnTo>
                  <a:lnTo>
                    <a:pt x="783" y="862"/>
                  </a:lnTo>
                  <a:lnTo>
                    <a:pt x="936" y="831"/>
                  </a:lnTo>
                  <a:lnTo>
                    <a:pt x="1028" y="800"/>
                  </a:lnTo>
                  <a:lnTo>
                    <a:pt x="1090" y="785"/>
                  </a:lnTo>
                  <a:lnTo>
                    <a:pt x="1120" y="769"/>
                  </a:lnTo>
                  <a:close/>
                  <a:moveTo>
                    <a:pt x="1090" y="616"/>
                  </a:moveTo>
                  <a:lnTo>
                    <a:pt x="1136" y="616"/>
                  </a:lnTo>
                  <a:lnTo>
                    <a:pt x="1151" y="631"/>
                  </a:lnTo>
                  <a:lnTo>
                    <a:pt x="1151" y="677"/>
                  </a:lnTo>
                  <a:lnTo>
                    <a:pt x="1120" y="677"/>
                  </a:lnTo>
                  <a:lnTo>
                    <a:pt x="1105" y="692"/>
                  </a:lnTo>
                  <a:lnTo>
                    <a:pt x="967" y="739"/>
                  </a:lnTo>
                  <a:lnTo>
                    <a:pt x="936" y="754"/>
                  </a:lnTo>
                  <a:lnTo>
                    <a:pt x="859" y="754"/>
                  </a:lnTo>
                  <a:lnTo>
                    <a:pt x="829" y="739"/>
                  </a:lnTo>
                  <a:lnTo>
                    <a:pt x="813" y="739"/>
                  </a:lnTo>
                  <a:lnTo>
                    <a:pt x="798" y="723"/>
                  </a:lnTo>
                  <a:lnTo>
                    <a:pt x="798" y="692"/>
                  </a:lnTo>
                  <a:lnTo>
                    <a:pt x="813" y="677"/>
                  </a:lnTo>
                  <a:lnTo>
                    <a:pt x="829" y="677"/>
                  </a:lnTo>
                  <a:lnTo>
                    <a:pt x="952" y="662"/>
                  </a:lnTo>
                  <a:lnTo>
                    <a:pt x="1028" y="631"/>
                  </a:lnTo>
                  <a:lnTo>
                    <a:pt x="1090" y="616"/>
                  </a:lnTo>
                  <a:close/>
                  <a:moveTo>
                    <a:pt x="338" y="492"/>
                  </a:moveTo>
                  <a:lnTo>
                    <a:pt x="353" y="492"/>
                  </a:lnTo>
                  <a:lnTo>
                    <a:pt x="445" y="539"/>
                  </a:lnTo>
                  <a:lnTo>
                    <a:pt x="460" y="569"/>
                  </a:lnTo>
                  <a:lnTo>
                    <a:pt x="476" y="585"/>
                  </a:lnTo>
                  <a:lnTo>
                    <a:pt x="460" y="616"/>
                  </a:lnTo>
                  <a:lnTo>
                    <a:pt x="368" y="739"/>
                  </a:lnTo>
                  <a:lnTo>
                    <a:pt x="353" y="831"/>
                  </a:lnTo>
                  <a:lnTo>
                    <a:pt x="414" y="954"/>
                  </a:lnTo>
                  <a:lnTo>
                    <a:pt x="430" y="1000"/>
                  </a:lnTo>
                  <a:lnTo>
                    <a:pt x="430" y="1046"/>
                  </a:lnTo>
                  <a:lnTo>
                    <a:pt x="399" y="1092"/>
                  </a:lnTo>
                  <a:lnTo>
                    <a:pt x="368" y="1123"/>
                  </a:lnTo>
                  <a:lnTo>
                    <a:pt x="460" y="1154"/>
                  </a:lnTo>
                  <a:lnTo>
                    <a:pt x="568" y="1185"/>
                  </a:lnTo>
                  <a:lnTo>
                    <a:pt x="721" y="1231"/>
                  </a:lnTo>
                  <a:lnTo>
                    <a:pt x="906" y="1277"/>
                  </a:lnTo>
                  <a:lnTo>
                    <a:pt x="1151" y="1308"/>
                  </a:lnTo>
                  <a:lnTo>
                    <a:pt x="1473" y="1323"/>
                  </a:lnTo>
                  <a:lnTo>
                    <a:pt x="1581" y="1323"/>
                  </a:lnTo>
                  <a:lnTo>
                    <a:pt x="1581" y="1339"/>
                  </a:lnTo>
                  <a:lnTo>
                    <a:pt x="1550" y="1354"/>
                  </a:lnTo>
                  <a:lnTo>
                    <a:pt x="1473" y="1400"/>
                  </a:lnTo>
                  <a:lnTo>
                    <a:pt x="1381" y="1446"/>
                  </a:lnTo>
                  <a:lnTo>
                    <a:pt x="1274" y="1477"/>
                  </a:lnTo>
                  <a:lnTo>
                    <a:pt x="1212" y="1492"/>
                  </a:lnTo>
                  <a:lnTo>
                    <a:pt x="1105" y="1477"/>
                  </a:lnTo>
                  <a:lnTo>
                    <a:pt x="967" y="1416"/>
                  </a:lnTo>
                  <a:lnTo>
                    <a:pt x="629" y="1262"/>
                  </a:lnTo>
                  <a:lnTo>
                    <a:pt x="476" y="1200"/>
                  </a:lnTo>
                  <a:lnTo>
                    <a:pt x="338" y="1185"/>
                  </a:lnTo>
                  <a:lnTo>
                    <a:pt x="276" y="1185"/>
                  </a:lnTo>
                  <a:lnTo>
                    <a:pt x="246" y="1200"/>
                  </a:lnTo>
                  <a:lnTo>
                    <a:pt x="200" y="1216"/>
                  </a:lnTo>
                  <a:lnTo>
                    <a:pt x="184" y="1231"/>
                  </a:lnTo>
                  <a:lnTo>
                    <a:pt x="154" y="1246"/>
                  </a:lnTo>
                  <a:lnTo>
                    <a:pt x="138" y="1262"/>
                  </a:lnTo>
                  <a:lnTo>
                    <a:pt x="77" y="1262"/>
                  </a:lnTo>
                  <a:lnTo>
                    <a:pt x="46" y="1231"/>
                  </a:lnTo>
                  <a:lnTo>
                    <a:pt x="15" y="1216"/>
                  </a:lnTo>
                  <a:lnTo>
                    <a:pt x="0" y="1200"/>
                  </a:lnTo>
                  <a:lnTo>
                    <a:pt x="0" y="1185"/>
                  </a:lnTo>
                  <a:lnTo>
                    <a:pt x="15" y="1185"/>
                  </a:lnTo>
                  <a:lnTo>
                    <a:pt x="107" y="1169"/>
                  </a:lnTo>
                  <a:lnTo>
                    <a:pt x="184" y="1154"/>
                  </a:lnTo>
                  <a:lnTo>
                    <a:pt x="292" y="1139"/>
                  </a:lnTo>
                  <a:lnTo>
                    <a:pt x="307" y="1139"/>
                  </a:lnTo>
                  <a:lnTo>
                    <a:pt x="322" y="1123"/>
                  </a:lnTo>
                  <a:lnTo>
                    <a:pt x="322" y="1046"/>
                  </a:lnTo>
                  <a:lnTo>
                    <a:pt x="292" y="954"/>
                  </a:lnTo>
                  <a:lnTo>
                    <a:pt x="261" y="908"/>
                  </a:lnTo>
                  <a:lnTo>
                    <a:pt x="230" y="816"/>
                  </a:lnTo>
                  <a:lnTo>
                    <a:pt x="261" y="816"/>
                  </a:lnTo>
                  <a:lnTo>
                    <a:pt x="261" y="769"/>
                  </a:lnTo>
                  <a:lnTo>
                    <a:pt x="276" y="739"/>
                  </a:lnTo>
                  <a:lnTo>
                    <a:pt x="307" y="723"/>
                  </a:lnTo>
                  <a:lnTo>
                    <a:pt x="322" y="692"/>
                  </a:lnTo>
                  <a:lnTo>
                    <a:pt x="322" y="646"/>
                  </a:lnTo>
                  <a:lnTo>
                    <a:pt x="307" y="616"/>
                  </a:lnTo>
                  <a:lnTo>
                    <a:pt x="292" y="600"/>
                  </a:lnTo>
                  <a:lnTo>
                    <a:pt x="246" y="600"/>
                  </a:lnTo>
                  <a:lnTo>
                    <a:pt x="200" y="616"/>
                  </a:lnTo>
                  <a:lnTo>
                    <a:pt x="169" y="631"/>
                  </a:lnTo>
                  <a:lnTo>
                    <a:pt x="46" y="631"/>
                  </a:lnTo>
                  <a:lnTo>
                    <a:pt x="31" y="616"/>
                  </a:lnTo>
                  <a:lnTo>
                    <a:pt x="31" y="600"/>
                  </a:lnTo>
                  <a:lnTo>
                    <a:pt x="61" y="600"/>
                  </a:lnTo>
                  <a:lnTo>
                    <a:pt x="138" y="585"/>
                  </a:lnTo>
                  <a:lnTo>
                    <a:pt x="230" y="554"/>
                  </a:lnTo>
                  <a:lnTo>
                    <a:pt x="292" y="508"/>
                  </a:lnTo>
                  <a:lnTo>
                    <a:pt x="338" y="492"/>
                  </a:lnTo>
                  <a:close/>
                  <a:moveTo>
                    <a:pt x="1059" y="446"/>
                  </a:moveTo>
                  <a:lnTo>
                    <a:pt x="1090" y="446"/>
                  </a:lnTo>
                  <a:lnTo>
                    <a:pt x="1120" y="462"/>
                  </a:lnTo>
                  <a:lnTo>
                    <a:pt x="1136" y="477"/>
                  </a:lnTo>
                  <a:lnTo>
                    <a:pt x="1136" y="492"/>
                  </a:lnTo>
                  <a:lnTo>
                    <a:pt x="1120" y="508"/>
                  </a:lnTo>
                  <a:lnTo>
                    <a:pt x="1090" y="508"/>
                  </a:lnTo>
                  <a:lnTo>
                    <a:pt x="921" y="554"/>
                  </a:lnTo>
                  <a:lnTo>
                    <a:pt x="890" y="554"/>
                  </a:lnTo>
                  <a:lnTo>
                    <a:pt x="875" y="569"/>
                  </a:lnTo>
                  <a:lnTo>
                    <a:pt x="813" y="569"/>
                  </a:lnTo>
                  <a:lnTo>
                    <a:pt x="783" y="554"/>
                  </a:lnTo>
                  <a:lnTo>
                    <a:pt x="767" y="554"/>
                  </a:lnTo>
                  <a:lnTo>
                    <a:pt x="752" y="539"/>
                  </a:lnTo>
                  <a:lnTo>
                    <a:pt x="767" y="523"/>
                  </a:lnTo>
                  <a:lnTo>
                    <a:pt x="783" y="523"/>
                  </a:lnTo>
                  <a:lnTo>
                    <a:pt x="967" y="477"/>
                  </a:lnTo>
                  <a:lnTo>
                    <a:pt x="1059" y="446"/>
                  </a:lnTo>
                  <a:close/>
                  <a:moveTo>
                    <a:pt x="1212" y="216"/>
                  </a:moveTo>
                  <a:lnTo>
                    <a:pt x="1305" y="216"/>
                  </a:lnTo>
                  <a:lnTo>
                    <a:pt x="1351" y="231"/>
                  </a:lnTo>
                  <a:lnTo>
                    <a:pt x="1366" y="262"/>
                  </a:lnTo>
                  <a:lnTo>
                    <a:pt x="1381" y="277"/>
                  </a:lnTo>
                  <a:lnTo>
                    <a:pt x="1366" y="292"/>
                  </a:lnTo>
                  <a:lnTo>
                    <a:pt x="1351" y="292"/>
                  </a:lnTo>
                  <a:lnTo>
                    <a:pt x="1105" y="339"/>
                  </a:lnTo>
                  <a:lnTo>
                    <a:pt x="936" y="369"/>
                  </a:lnTo>
                  <a:lnTo>
                    <a:pt x="813" y="385"/>
                  </a:lnTo>
                  <a:lnTo>
                    <a:pt x="752" y="400"/>
                  </a:lnTo>
                  <a:lnTo>
                    <a:pt x="675" y="400"/>
                  </a:lnTo>
                  <a:lnTo>
                    <a:pt x="645" y="385"/>
                  </a:lnTo>
                  <a:lnTo>
                    <a:pt x="629" y="369"/>
                  </a:lnTo>
                  <a:lnTo>
                    <a:pt x="599" y="354"/>
                  </a:lnTo>
                  <a:lnTo>
                    <a:pt x="599" y="323"/>
                  </a:lnTo>
                  <a:lnTo>
                    <a:pt x="645" y="323"/>
                  </a:lnTo>
                  <a:lnTo>
                    <a:pt x="645" y="339"/>
                  </a:lnTo>
                  <a:lnTo>
                    <a:pt x="1028" y="262"/>
                  </a:lnTo>
                  <a:lnTo>
                    <a:pt x="1136" y="246"/>
                  </a:lnTo>
                  <a:lnTo>
                    <a:pt x="1182" y="231"/>
                  </a:lnTo>
                  <a:lnTo>
                    <a:pt x="1212" y="216"/>
                  </a:lnTo>
                  <a:close/>
                  <a:moveTo>
                    <a:pt x="246" y="108"/>
                  </a:moveTo>
                  <a:lnTo>
                    <a:pt x="292" y="108"/>
                  </a:lnTo>
                  <a:lnTo>
                    <a:pt x="338" y="123"/>
                  </a:lnTo>
                  <a:lnTo>
                    <a:pt x="399" y="154"/>
                  </a:lnTo>
                  <a:lnTo>
                    <a:pt x="414" y="169"/>
                  </a:lnTo>
                  <a:lnTo>
                    <a:pt x="430" y="169"/>
                  </a:lnTo>
                  <a:lnTo>
                    <a:pt x="460" y="200"/>
                  </a:lnTo>
                  <a:lnTo>
                    <a:pt x="476" y="231"/>
                  </a:lnTo>
                  <a:lnTo>
                    <a:pt x="476" y="308"/>
                  </a:lnTo>
                  <a:lnTo>
                    <a:pt x="460" y="323"/>
                  </a:lnTo>
                  <a:lnTo>
                    <a:pt x="445" y="323"/>
                  </a:lnTo>
                  <a:lnTo>
                    <a:pt x="460" y="308"/>
                  </a:lnTo>
                  <a:lnTo>
                    <a:pt x="430" y="308"/>
                  </a:lnTo>
                  <a:lnTo>
                    <a:pt x="399" y="292"/>
                  </a:lnTo>
                  <a:lnTo>
                    <a:pt x="292" y="200"/>
                  </a:lnTo>
                  <a:lnTo>
                    <a:pt x="230" y="139"/>
                  </a:lnTo>
                  <a:lnTo>
                    <a:pt x="230" y="123"/>
                  </a:lnTo>
                  <a:lnTo>
                    <a:pt x="246" y="108"/>
                  </a:lnTo>
                  <a:close/>
                  <a:moveTo>
                    <a:pt x="890" y="0"/>
                  </a:moveTo>
                  <a:lnTo>
                    <a:pt x="952" y="0"/>
                  </a:lnTo>
                  <a:lnTo>
                    <a:pt x="967" y="16"/>
                  </a:lnTo>
                  <a:lnTo>
                    <a:pt x="1013" y="31"/>
                  </a:lnTo>
                  <a:lnTo>
                    <a:pt x="1074" y="92"/>
                  </a:lnTo>
                  <a:lnTo>
                    <a:pt x="1090" y="123"/>
                  </a:lnTo>
                  <a:lnTo>
                    <a:pt x="1074" y="169"/>
                  </a:lnTo>
                  <a:lnTo>
                    <a:pt x="1074" y="154"/>
                  </a:lnTo>
                  <a:lnTo>
                    <a:pt x="1059" y="169"/>
                  </a:lnTo>
                  <a:lnTo>
                    <a:pt x="1028" y="169"/>
                  </a:lnTo>
                  <a:lnTo>
                    <a:pt x="1013" y="154"/>
                  </a:lnTo>
                  <a:lnTo>
                    <a:pt x="982" y="139"/>
                  </a:lnTo>
                  <a:lnTo>
                    <a:pt x="921" y="77"/>
                  </a:lnTo>
                  <a:lnTo>
                    <a:pt x="906" y="46"/>
                  </a:lnTo>
                  <a:lnTo>
                    <a:pt x="890" y="31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7" name="Freeform 213"/>
            <p:cNvSpPr>
              <a:spLocks noEditPoints="1"/>
            </p:cNvSpPr>
            <p:nvPr/>
          </p:nvSpPr>
          <p:spPr bwMode="auto">
            <a:xfrm>
              <a:off x="32415" y="34914"/>
              <a:ext cx="1442" cy="1431"/>
            </a:xfrm>
            <a:custGeom>
              <a:avLst/>
              <a:gdLst/>
              <a:ahLst/>
              <a:cxnLst>
                <a:cxn ang="0">
                  <a:pos x="874" y="831"/>
                </a:cxn>
                <a:cxn ang="0">
                  <a:pos x="997" y="984"/>
                </a:cxn>
                <a:cxn ang="0">
                  <a:pos x="1089" y="861"/>
                </a:cxn>
                <a:cxn ang="0">
                  <a:pos x="1151" y="231"/>
                </a:cxn>
                <a:cxn ang="0">
                  <a:pos x="1028" y="307"/>
                </a:cxn>
                <a:cxn ang="0">
                  <a:pos x="1012" y="461"/>
                </a:cxn>
                <a:cxn ang="0">
                  <a:pos x="1181" y="477"/>
                </a:cxn>
                <a:cxn ang="0">
                  <a:pos x="1181" y="538"/>
                </a:cxn>
                <a:cxn ang="0">
                  <a:pos x="966" y="769"/>
                </a:cxn>
                <a:cxn ang="0">
                  <a:pos x="1120" y="723"/>
                </a:cxn>
                <a:cxn ang="0">
                  <a:pos x="1212" y="815"/>
                </a:cxn>
                <a:cxn ang="0">
                  <a:pos x="1166" y="892"/>
                </a:cxn>
                <a:cxn ang="0">
                  <a:pos x="1151" y="1015"/>
                </a:cxn>
                <a:cxn ang="0">
                  <a:pos x="1012" y="1061"/>
                </a:cxn>
                <a:cxn ang="0">
                  <a:pos x="859" y="1107"/>
                </a:cxn>
                <a:cxn ang="0">
                  <a:pos x="782" y="815"/>
                </a:cxn>
                <a:cxn ang="0">
                  <a:pos x="874" y="800"/>
                </a:cxn>
                <a:cxn ang="0">
                  <a:pos x="936" y="600"/>
                </a:cxn>
                <a:cxn ang="0">
                  <a:pos x="767" y="600"/>
                </a:cxn>
                <a:cxn ang="0">
                  <a:pos x="828" y="554"/>
                </a:cxn>
                <a:cxn ang="0">
                  <a:pos x="920" y="338"/>
                </a:cxn>
                <a:cxn ang="0">
                  <a:pos x="782" y="323"/>
                </a:cxn>
                <a:cxn ang="0">
                  <a:pos x="675" y="631"/>
                </a:cxn>
                <a:cxn ang="0">
                  <a:pos x="859" y="1246"/>
                </a:cxn>
                <a:cxn ang="0">
                  <a:pos x="1273" y="1246"/>
                </a:cxn>
                <a:cxn ang="0">
                  <a:pos x="1319" y="523"/>
                </a:cxn>
                <a:cxn ang="0">
                  <a:pos x="1197" y="231"/>
                </a:cxn>
                <a:cxn ang="0">
                  <a:pos x="1381" y="184"/>
                </a:cxn>
                <a:cxn ang="0">
                  <a:pos x="1396" y="1384"/>
                </a:cxn>
                <a:cxn ang="0">
                  <a:pos x="1319" y="1400"/>
                </a:cxn>
                <a:cxn ang="0">
                  <a:pos x="982" y="1261"/>
                </a:cxn>
                <a:cxn ang="0">
                  <a:pos x="659" y="1292"/>
                </a:cxn>
                <a:cxn ang="0">
                  <a:pos x="598" y="1369"/>
                </a:cxn>
                <a:cxn ang="0">
                  <a:pos x="537" y="1138"/>
                </a:cxn>
                <a:cxn ang="0">
                  <a:pos x="598" y="538"/>
                </a:cxn>
                <a:cxn ang="0">
                  <a:pos x="567" y="261"/>
                </a:cxn>
                <a:cxn ang="0">
                  <a:pos x="675" y="261"/>
                </a:cxn>
                <a:cxn ang="0">
                  <a:pos x="1243" y="154"/>
                </a:cxn>
                <a:cxn ang="0">
                  <a:pos x="521" y="31"/>
                </a:cxn>
                <a:cxn ang="0">
                  <a:pos x="506" y="215"/>
                </a:cxn>
                <a:cxn ang="0">
                  <a:pos x="353" y="523"/>
                </a:cxn>
                <a:cxn ang="0">
                  <a:pos x="399" y="723"/>
                </a:cxn>
                <a:cxn ang="0">
                  <a:pos x="353" y="1400"/>
                </a:cxn>
                <a:cxn ang="0">
                  <a:pos x="260" y="1369"/>
                </a:cxn>
                <a:cxn ang="0">
                  <a:pos x="276" y="1138"/>
                </a:cxn>
                <a:cxn ang="0">
                  <a:pos x="291" y="631"/>
                </a:cxn>
                <a:cxn ang="0">
                  <a:pos x="138" y="707"/>
                </a:cxn>
                <a:cxn ang="0">
                  <a:pos x="0" y="784"/>
                </a:cxn>
                <a:cxn ang="0">
                  <a:pos x="353" y="277"/>
                </a:cxn>
                <a:cxn ang="0">
                  <a:pos x="414" y="31"/>
                </a:cxn>
              </a:cxnLst>
              <a:rect l="0" t="0" r="r" b="b"/>
              <a:pathLst>
                <a:path w="1442" h="1431">
                  <a:moveTo>
                    <a:pt x="1043" y="800"/>
                  </a:moveTo>
                  <a:lnTo>
                    <a:pt x="997" y="815"/>
                  </a:lnTo>
                  <a:lnTo>
                    <a:pt x="951" y="815"/>
                  </a:lnTo>
                  <a:lnTo>
                    <a:pt x="874" y="831"/>
                  </a:lnTo>
                  <a:lnTo>
                    <a:pt x="874" y="923"/>
                  </a:lnTo>
                  <a:lnTo>
                    <a:pt x="890" y="1000"/>
                  </a:lnTo>
                  <a:lnTo>
                    <a:pt x="951" y="984"/>
                  </a:lnTo>
                  <a:lnTo>
                    <a:pt x="997" y="984"/>
                  </a:lnTo>
                  <a:lnTo>
                    <a:pt x="1028" y="969"/>
                  </a:lnTo>
                  <a:lnTo>
                    <a:pt x="1043" y="969"/>
                  </a:lnTo>
                  <a:lnTo>
                    <a:pt x="1058" y="923"/>
                  </a:lnTo>
                  <a:lnTo>
                    <a:pt x="1089" y="861"/>
                  </a:lnTo>
                  <a:lnTo>
                    <a:pt x="1089" y="815"/>
                  </a:lnTo>
                  <a:lnTo>
                    <a:pt x="1074" y="800"/>
                  </a:lnTo>
                  <a:lnTo>
                    <a:pt x="1043" y="800"/>
                  </a:lnTo>
                  <a:close/>
                  <a:moveTo>
                    <a:pt x="1151" y="231"/>
                  </a:moveTo>
                  <a:lnTo>
                    <a:pt x="1058" y="246"/>
                  </a:lnTo>
                  <a:lnTo>
                    <a:pt x="951" y="277"/>
                  </a:lnTo>
                  <a:lnTo>
                    <a:pt x="982" y="292"/>
                  </a:lnTo>
                  <a:lnTo>
                    <a:pt x="1028" y="307"/>
                  </a:lnTo>
                  <a:lnTo>
                    <a:pt x="1043" y="338"/>
                  </a:lnTo>
                  <a:lnTo>
                    <a:pt x="1043" y="354"/>
                  </a:lnTo>
                  <a:lnTo>
                    <a:pt x="1028" y="415"/>
                  </a:lnTo>
                  <a:lnTo>
                    <a:pt x="1012" y="461"/>
                  </a:lnTo>
                  <a:lnTo>
                    <a:pt x="1012" y="507"/>
                  </a:lnTo>
                  <a:lnTo>
                    <a:pt x="1074" y="492"/>
                  </a:lnTo>
                  <a:lnTo>
                    <a:pt x="1120" y="477"/>
                  </a:lnTo>
                  <a:lnTo>
                    <a:pt x="1181" y="477"/>
                  </a:lnTo>
                  <a:lnTo>
                    <a:pt x="1212" y="507"/>
                  </a:lnTo>
                  <a:lnTo>
                    <a:pt x="1212" y="523"/>
                  </a:lnTo>
                  <a:lnTo>
                    <a:pt x="1197" y="538"/>
                  </a:lnTo>
                  <a:lnTo>
                    <a:pt x="1181" y="538"/>
                  </a:lnTo>
                  <a:lnTo>
                    <a:pt x="1135" y="554"/>
                  </a:lnTo>
                  <a:lnTo>
                    <a:pt x="1074" y="569"/>
                  </a:lnTo>
                  <a:lnTo>
                    <a:pt x="997" y="584"/>
                  </a:lnTo>
                  <a:lnTo>
                    <a:pt x="966" y="769"/>
                  </a:lnTo>
                  <a:lnTo>
                    <a:pt x="1012" y="754"/>
                  </a:lnTo>
                  <a:lnTo>
                    <a:pt x="1043" y="738"/>
                  </a:lnTo>
                  <a:lnTo>
                    <a:pt x="1058" y="723"/>
                  </a:lnTo>
                  <a:lnTo>
                    <a:pt x="1120" y="723"/>
                  </a:lnTo>
                  <a:lnTo>
                    <a:pt x="1151" y="754"/>
                  </a:lnTo>
                  <a:lnTo>
                    <a:pt x="1181" y="769"/>
                  </a:lnTo>
                  <a:lnTo>
                    <a:pt x="1197" y="800"/>
                  </a:lnTo>
                  <a:lnTo>
                    <a:pt x="1212" y="815"/>
                  </a:lnTo>
                  <a:lnTo>
                    <a:pt x="1212" y="831"/>
                  </a:lnTo>
                  <a:lnTo>
                    <a:pt x="1197" y="846"/>
                  </a:lnTo>
                  <a:lnTo>
                    <a:pt x="1197" y="861"/>
                  </a:lnTo>
                  <a:lnTo>
                    <a:pt x="1166" y="892"/>
                  </a:lnTo>
                  <a:lnTo>
                    <a:pt x="1135" y="938"/>
                  </a:lnTo>
                  <a:lnTo>
                    <a:pt x="1120" y="1000"/>
                  </a:lnTo>
                  <a:lnTo>
                    <a:pt x="1135" y="1015"/>
                  </a:lnTo>
                  <a:lnTo>
                    <a:pt x="1151" y="1015"/>
                  </a:lnTo>
                  <a:lnTo>
                    <a:pt x="1151" y="1031"/>
                  </a:lnTo>
                  <a:lnTo>
                    <a:pt x="1135" y="1046"/>
                  </a:lnTo>
                  <a:lnTo>
                    <a:pt x="1074" y="1046"/>
                  </a:lnTo>
                  <a:lnTo>
                    <a:pt x="1012" y="1061"/>
                  </a:lnTo>
                  <a:lnTo>
                    <a:pt x="890" y="1061"/>
                  </a:lnTo>
                  <a:lnTo>
                    <a:pt x="890" y="1107"/>
                  </a:lnTo>
                  <a:lnTo>
                    <a:pt x="874" y="1123"/>
                  </a:lnTo>
                  <a:lnTo>
                    <a:pt x="859" y="1107"/>
                  </a:lnTo>
                  <a:lnTo>
                    <a:pt x="859" y="1092"/>
                  </a:lnTo>
                  <a:lnTo>
                    <a:pt x="828" y="1031"/>
                  </a:lnTo>
                  <a:lnTo>
                    <a:pt x="798" y="892"/>
                  </a:lnTo>
                  <a:lnTo>
                    <a:pt x="782" y="815"/>
                  </a:lnTo>
                  <a:lnTo>
                    <a:pt x="767" y="784"/>
                  </a:lnTo>
                  <a:lnTo>
                    <a:pt x="828" y="784"/>
                  </a:lnTo>
                  <a:lnTo>
                    <a:pt x="844" y="800"/>
                  </a:lnTo>
                  <a:lnTo>
                    <a:pt x="874" y="800"/>
                  </a:lnTo>
                  <a:lnTo>
                    <a:pt x="890" y="784"/>
                  </a:lnTo>
                  <a:lnTo>
                    <a:pt x="920" y="784"/>
                  </a:lnTo>
                  <a:lnTo>
                    <a:pt x="936" y="692"/>
                  </a:lnTo>
                  <a:lnTo>
                    <a:pt x="936" y="600"/>
                  </a:lnTo>
                  <a:lnTo>
                    <a:pt x="920" y="615"/>
                  </a:lnTo>
                  <a:lnTo>
                    <a:pt x="813" y="615"/>
                  </a:lnTo>
                  <a:lnTo>
                    <a:pt x="798" y="600"/>
                  </a:lnTo>
                  <a:lnTo>
                    <a:pt x="767" y="600"/>
                  </a:lnTo>
                  <a:lnTo>
                    <a:pt x="767" y="584"/>
                  </a:lnTo>
                  <a:lnTo>
                    <a:pt x="782" y="569"/>
                  </a:lnTo>
                  <a:lnTo>
                    <a:pt x="798" y="569"/>
                  </a:lnTo>
                  <a:lnTo>
                    <a:pt x="828" y="554"/>
                  </a:lnTo>
                  <a:lnTo>
                    <a:pt x="874" y="554"/>
                  </a:lnTo>
                  <a:lnTo>
                    <a:pt x="936" y="538"/>
                  </a:lnTo>
                  <a:lnTo>
                    <a:pt x="936" y="369"/>
                  </a:lnTo>
                  <a:lnTo>
                    <a:pt x="920" y="338"/>
                  </a:lnTo>
                  <a:lnTo>
                    <a:pt x="905" y="323"/>
                  </a:lnTo>
                  <a:lnTo>
                    <a:pt x="905" y="307"/>
                  </a:lnTo>
                  <a:lnTo>
                    <a:pt x="844" y="323"/>
                  </a:lnTo>
                  <a:lnTo>
                    <a:pt x="782" y="323"/>
                  </a:lnTo>
                  <a:lnTo>
                    <a:pt x="736" y="338"/>
                  </a:lnTo>
                  <a:lnTo>
                    <a:pt x="690" y="338"/>
                  </a:lnTo>
                  <a:lnTo>
                    <a:pt x="690" y="492"/>
                  </a:lnTo>
                  <a:lnTo>
                    <a:pt x="675" y="631"/>
                  </a:lnTo>
                  <a:lnTo>
                    <a:pt x="675" y="846"/>
                  </a:lnTo>
                  <a:lnTo>
                    <a:pt x="659" y="1138"/>
                  </a:lnTo>
                  <a:lnTo>
                    <a:pt x="659" y="1261"/>
                  </a:lnTo>
                  <a:lnTo>
                    <a:pt x="859" y="1246"/>
                  </a:lnTo>
                  <a:lnTo>
                    <a:pt x="1012" y="1231"/>
                  </a:lnTo>
                  <a:lnTo>
                    <a:pt x="1120" y="1200"/>
                  </a:lnTo>
                  <a:lnTo>
                    <a:pt x="1227" y="1200"/>
                  </a:lnTo>
                  <a:lnTo>
                    <a:pt x="1273" y="1246"/>
                  </a:lnTo>
                  <a:lnTo>
                    <a:pt x="1289" y="1231"/>
                  </a:lnTo>
                  <a:lnTo>
                    <a:pt x="1304" y="1200"/>
                  </a:lnTo>
                  <a:lnTo>
                    <a:pt x="1319" y="1107"/>
                  </a:lnTo>
                  <a:lnTo>
                    <a:pt x="1319" y="523"/>
                  </a:lnTo>
                  <a:lnTo>
                    <a:pt x="1304" y="369"/>
                  </a:lnTo>
                  <a:lnTo>
                    <a:pt x="1273" y="277"/>
                  </a:lnTo>
                  <a:lnTo>
                    <a:pt x="1243" y="246"/>
                  </a:lnTo>
                  <a:lnTo>
                    <a:pt x="1197" y="231"/>
                  </a:lnTo>
                  <a:lnTo>
                    <a:pt x="1151" y="231"/>
                  </a:lnTo>
                  <a:close/>
                  <a:moveTo>
                    <a:pt x="1273" y="138"/>
                  </a:moveTo>
                  <a:lnTo>
                    <a:pt x="1289" y="138"/>
                  </a:lnTo>
                  <a:lnTo>
                    <a:pt x="1381" y="184"/>
                  </a:lnTo>
                  <a:lnTo>
                    <a:pt x="1442" y="246"/>
                  </a:lnTo>
                  <a:lnTo>
                    <a:pt x="1442" y="1292"/>
                  </a:lnTo>
                  <a:lnTo>
                    <a:pt x="1427" y="1338"/>
                  </a:lnTo>
                  <a:lnTo>
                    <a:pt x="1396" y="1384"/>
                  </a:lnTo>
                  <a:lnTo>
                    <a:pt x="1381" y="1400"/>
                  </a:lnTo>
                  <a:lnTo>
                    <a:pt x="1350" y="1415"/>
                  </a:lnTo>
                  <a:lnTo>
                    <a:pt x="1335" y="1415"/>
                  </a:lnTo>
                  <a:lnTo>
                    <a:pt x="1319" y="1400"/>
                  </a:lnTo>
                  <a:lnTo>
                    <a:pt x="1289" y="1338"/>
                  </a:lnTo>
                  <a:lnTo>
                    <a:pt x="1258" y="1307"/>
                  </a:lnTo>
                  <a:lnTo>
                    <a:pt x="1212" y="1246"/>
                  </a:lnTo>
                  <a:lnTo>
                    <a:pt x="982" y="1261"/>
                  </a:lnTo>
                  <a:lnTo>
                    <a:pt x="828" y="1261"/>
                  </a:lnTo>
                  <a:lnTo>
                    <a:pt x="736" y="1277"/>
                  </a:lnTo>
                  <a:lnTo>
                    <a:pt x="690" y="1277"/>
                  </a:lnTo>
                  <a:lnTo>
                    <a:pt x="659" y="1292"/>
                  </a:lnTo>
                  <a:lnTo>
                    <a:pt x="644" y="1292"/>
                  </a:lnTo>
                  <a:lnTo>
                    <a:pt x="644" y="1307"/>
                  </a:lnTo>
                  <a:lnTo>
                    <a:pt x="629" y="1338"/>
                  </a:lnTo>
                  <a:lnTo>
                    <a:pt x="598" y="1369"/>
                  </a:lnTo>
                  <a:lnTo>
                    <a:pt x="552" y="1323"/>
                  </a:lnTo>
                  <a:lnTo>
                    <a:pt x="521" y="1261"/>
                  </a:lnTo>
                  <a:lnTo>
                    <a:pt x="521" y="1184"/>
                  </a:lnTo>
                  <a:lnTo>
                    <a:pt x="537" y="1138"/>
                  </a:lnTo>
                  <a:lnTo>
                    <a:pt x="567" y="1061"/>
                  </a:lnTo>
                  <a:lnTo>
                    <a:pt x="583" y="954"/>
                  </a:lnTo>
                  <a:lnTo>
                    <a:pt x="598" y="769"/>
                  </a:lnTo>
                  <a:lnTo>
                    <a:pt x="598" y="538"/>
                  </a:lnTo>
                  <a:lnTo>
                    <a:pt x="613" y="554"/>
                  </a:lnTo>
                  <a:lnTo>
                    <a:pt x="613" y="415"/>
                  </a:lnTo>
                  <a:lnTo>
                    <a:pt x="598" y="354"/>
                  </a:lnTo>
                  <a:lnTo>
                    <a:pt x="567" y="261"/>
                  </a:lnTo>
                  <a:lnTo>
                    <a:pt x="567" y="246"/>
                  </a:lnTo>
                  <a:lnTo>
                    <a:pt x="583" y="231"/>
                  </a:lnTo>
                  <a:lnTo>
                    <a:pt x="613" y="231"/>
                  </a:lnTo>
                  <a:lnTo>
                    <a:pt x="675" y="261"/>
                  </a:lnTo>
                  <a:lnTo>
                    <a:pt x="905" y="231"/>
                  </a:lnTo>
                  <a:lnTo>
                    <a:pt x="1074" y="200"/>
                  </a:lnTo>
                  <a:lnTo>
                    <a:pt x="1181" y="169"/>
                  </a:lnTo>
                  <a:lnTo>
                    <a:pt x="1243" y="154"/>
                  </a:lnTo>
                  <a:lnTo>
                    <a:pt x="1273" y="138"/>
                  </a:lnTo>
                  <a:close/>
                  <a:moveTo>
                    <a:pt x="414" y="0"/>
                  </a:moveTo>
                  <a:lnTo>
                    <a:pt x="460" y="0"/>
                  </a:lnTo>
                  <a:lnTo>
                    <a:pt x="521" y="31"/>
                  </a:lnTo>
                  <a:lnTo>
                    <a:pt x="567" y="77"/>
                  </a:lnTo>
                  <a:lnTo>
                    <a:pt x="583" y="107"/>
                  </a:lnTo>
                  <a:lnTo>
                    <a:pt x="567" y="138"/>
                  </a:lnTo>
                  <a:lnTo>
                    <a:pt x="506" y="215"/>
                  </a:lnTo>
                  <a:lnTo>
                    <a:pt x="429" y="338"/>
                  </a:lnTo>
                  <a:lnTo>
                    <a:pt x="322" y="507"/>
                  </a:lnTo>
                  <a:lnTo>
                    <a:pt x="337" y="507"/>
                  </a:lnTo>
                  <a:lnTo>
                    <a:pt x="353" y="523"/>
                  </a:lnTo>
                  <a:lnTo>
                    <a:pt x="368" y="554"/>
                  </a:lnTo>
                  <a:lnTo>
                    <a:pt x="414" y="600"/>
                  </a:lnTo>
                  <a:lnTo>
                    <a:pt x="414" y="661"/>
                  </a:lnTo>
                  <a:lnTo>
                    <a:pt x="399" y="723"/>
                  </a:lnTo>
                  <a:lnTo>
                    <a:pt x="399" y="815"/>
                  </a:lnTo>
                  <a:lnTo>
                    <a:pt x="383" y="984"/>
                  </a:lnTo>
                  <a:lnTo>
                    <a:pt x="383" y="1307"/>
                  </a:lnTo>
                  <a:lnTo>
                    <a:pt x="353" y="1400"/>
                  </a:lnTo>
                  <a:lnTo>
                    <a:pt x="322" y="1431"/>
                  </a:lnTo>
                  <a:lnTo>
                    <a:pt x="307" y="1415"/>
                  </a:lnTo>
                  <a:lnTo>
                    <a:pt x="276" y="1400"/>
                  </a:lnTo>
                  <a:lnTo>
                    <a:pt x="260" y="1369"/>
                  </a:lnTo>
                  <a:lnTo>
                    <a:pt x="245" y="1323"/>
                  </a:lnTo>
                  <a:lnTo>
                    <a:pt x="245" y="1292"/>
                  </a:lnTo>
                  <a:lnTo>
                    <a:pt x="260" y="1231"/>
                  </a:lnTo>
                  <a:lnTo>
                    <a:pt x="276" y="1138"/>
                  </a:lnTo>
                  <a:lnTo>
                    <a:pt x="291" y="1015"/>
                  </a:lnTo>
                  <a:lnTo>
                    <a:pt x="307" y="846"/>
                  </a:lnTo>
                  <a:lnTo>
                    <a:pt x="307" y="707"/>
                  </a:lnTo>
                  <a:lnTo>
                    <a:pt x="291" y="631"/>
                  </a:lnTo>
                  <a:lnTo>
                    <a:pt x="260" y="554"/>
                  </a:lnTo>
                  <a:lnTo>
                    <a:pt x="245" y="584"/>
                  </a:lnTo>
                  <a:lnTo>
                    <a:pt x="199" y="631"/>
                  </a:lnTo>
                  <a:lnTo>
                    <a:pt x="138" y="707"/>
                  </a:lnTo>
                  <a:lnTo>
                    <a:pt x="76" y="769"/>
                  </a:lnTo>
                  <a:lnTo>
                    <a:pt x="15" y="800"/>
                  </a:lnTo>
                  <a:lnTo>
                    <a:pt x="0" y="800"/>
                  </a:lnTo>
                  <a:lnTo>
                    <a:pt x="0" y="784"/>
                  </a:lnTo>
                  <a:lnTo>
                    <a:pt x="30" y="754"/>
                  </a:lnTo>
                  <a:lnTo>
                    <a:pt x="168" y="569"/>
                  </a:lnTo>
                  <a:lnTo>
                    <a:pt x="276" y="415"/>
                  </a:lnTo>
                  <a:lnTo>
                    <a:pt x="353" y="277"/>
                  </a:lnTo>
                  <a:lnTo>
                    <a:pt x="414" y="154"/>
                  </a:lnTo>
                  <a:lnTo>
                    <a:pt x="429" y="92"/>
                  </a:lnTo>
                  <a:lnTo>
                    <a:pt x="429" y="46"/>
                  </a:lnTo>
                  <a:lnTo>
                    <a:pt x="414" y="31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8" name="Freeform 214"/>
            <p:cNvSpPr>
              <a:spLocks noEditPoints="1"/>
            </p:cNvSpPr>
            <p:nvPr/>
          </p:nvSpPr>
          <p:spPr bwMode="auto">
            <a:xfrm>
              <a:off x="34364" y="35006"/>
              <a:ext cx="1365" cy="1354"/>
            </a:xfrm>
            <a:custGeom>
              <a:avLst/>
              <a:gdLst/>
              <a:ahLst/>
              <a:cxnLst>
                <a:cxn ang="0">
                  <a:pos x="936" y="739"/>
                </a:cxn>
                <a:cxn ang="0">
                  <a:pos x="1105" y="892"/>
                </a:cxn>
                <a:cxn ang="0">
                  <a:pos x="1028" y="908"/>
                </a:cxn>
                <a:cxn ang="0">
                  <a:pos x="813" y="739"/>
                </a:cxn>
                <a:cxn ang="0">
                  <a:pos x="567" y="708"/>
                </a:cxn>
                <a:cxn ang="0">
                  <a:pos x="353" y="923"/>
                </a:cxn>
                <a:cxn ang="0">
                  <a:pos x="260" y="923"/>
                </a:cxn>
                <a:cxn ang="0">
                  <a:pos x="199" y="892"/>
                </a:cxn>
                <a:cxn ang="0">
                  <a:pos x="307" y="815"/>
                </a:cxn>
                <a:cxn ang="0">
                  <a:pos x="567" y="692"/>
                </a:cxn>
                <a:cxn ang="0">
                  <a:pos x="1258" y="585"/>
                </a:cxn>
                <a:cxn ang="0">
                  <a:pos x="1335" y="646"/>
                </a:cxn>
                <a:cxn ang="0">
                  <a:pos x="1365" y="692"/>
                </a:cxn>
                <a:cxn ang="0">
                  <a:pos x="1304" y="892"/>
                </a:cxn>
                <a:cxn ang="0">
                  <a:pos x="1197" y="1354"/>
                </a:cxn>
                <a:cxn ang="0">
                  <a:pos x="1135" y="1231"/>
                </a:cxn>
                <a:cxn ang="0">
                  <a:pos x="1151" y="1139"/>
                </a:cxn>
                <a:cxn ang="0">
                  <a:pos x="1120" y="1077"/>
                </a:cxn>
                <a:cxn ang="0">
                  <a:pos x="782" y="1108"/>
                </a:cxn>
                <a:cxn ang="0">
                  <a:pos x="199" y="1246"/>
                </a:cxn>
                <a:cxn ang="0">
                  <a:pos x="61" y="1292"/>
                </a:cxn>
                <a:cxn ang="0">
                  <a:pos x="0" y="1246"/>
                </a:cxn>
                <a:cxn ang="0">
                  <a:pos x="46" y="1139"/>
                </a:cxn>
                <a:cxn ang="0">
                  <a:pos x="76" y="954"/>
                </a:cxn>
                <a:cxn ang="0">
                  <a:pos x="0" y="646"/>
                </a:cxn>
                <a:cxn ang="0">
                  <a:pos x="46" y="631"/>
                </a:cxn>
                <a:cxn ang="0">
                  <a:pos x="168" y="723"/>
                </a:cxn>
                <a:cxn ang="0">
                  <a:pos x="199" y="1154"/>
                </a:cxn>
                <a:cxn ang="0">
                  <a:pos x="552" y="1077"/>
                </a:cxn>
                <a:cxn ang="0">
                  <a:pos x="1197" y="877"/>
                </a:cxn>
                <a:cxn ang="0">
                  <a:pos x="1166" y="569"/>
                </a:cxn>
                <a:cxn ang="0">
                  <a:pos x="337" y="492"/>
                </a:cxn>
                <a:cxn ang="0">
                  <a:pos x="475" y="585"/>
                </a:cxn>
                <a:cxn ang="0">
                  <a:pos x="475" y="646"/>
                </a:cxn>
                <a:cxn ang="0">
                  <a:pos x="291" y="554"/>
                </a:cxn>
                <a:cxn ang="0">
                  <a:pos x="245" y="477"/>
                </a:cxn>
                <a:cxn ang="0">
                  <a:pos x="1105" y="415"/>
                </a:cxn>
                <a:cxn ang="0">
                  <a:pos x="1012" y="323"/>
                </a:cxn>
                <a:cxn ang="0">
                  <a:pos x="1089" y="400"/>
                </a:cxn>
                <a:cxn ang="0">
                  <a:pos x="1012" y="477"/>
                </a:cxn>
                <a:cxn ang="0">
                  <a:pos x="782" y="615"/>
                </a:cxn>
                <a:cxn ang="0">
                  <a:pos x="936" y="415"/>
                </a:cxn>
                <a:cxn ang="0">
                  <a:pos x="844" y="0"/>
                </a:cxn>
                <a:cxn ang="0">
                  <a:pos x="936" y="46"/>
                </a:cxn>
                <a:cxn ang="0">
                  <a:pos x="1012" y="123"/>
                </a:cxn>
                <a:cxn ang="0">
                  <a:pos x="1012" y="169"/>
                </a:cxn>
                <a:cxn ang="0">
                  <a:pos x="813" y="277"/>
                </a:cxn>
                <a:cxn ang="0">
                  <a:pos x="752" y="615"/>
                </a:cxn>
                <a:cxn ang="0">
                  <a:pos x="690" y="1015"/>
                </a:cxn>
                <a:cxn ang="0">
                  <a:pos x="583" y="1000"/>
                </a:cxn>
                <a:cxn ang="0">
                  <a:pos x="521" y="908"/>
                </a:cxn>
                <a:cxn ang="0">
                  <a:pos x="521" y="892"/>
                </a:cxn>
                <a:cxn ang="0">
                  <a:pos x="644" y="892"/>
                </a:cxn>
                <a:cxn ang="0">
                  <a:pos x="675" y="662"/>
                </a:cxn>
                <a:cxn ang="0">
                  <a:pos x="552" y="369"/>
                </a:cxn>
                <a:cxn ang="0">
                  <a:pos x="613" y="339"/>
                </a:cxn>
                <a:cxn ang="0">
                  <a:pos x="813" y="123"/>
                </a:cxn>
                <a:cxn ang="0">
                  <a:pos x="429" y="215"/>
                </a:cxn>
                <a:cxn ang="0">
                  <a:pos x="291" y="215"/>
                </a:cxn>
                <a:cxn ang="0">
                  <a:pos x="245" y="123"/>
                </a:cxn>
                <a:cxn ang="0">
                  <a:pos x="644" y="62"/>
                </a:cxn>
              </a:cxnLst>
              <a:rect l="0" t="0" r="r" b="b"/>
              <a:pathLst>
                <a:path w="1365" h="1354">
                  <a:moveTo>
                    <a:pt x="813" y="708"/>
                  </a:moveTo>
                  <a:lnTo>
                    <a:pt x="828" y="708"/>
                  </a:lnTo>
                  <a:lnTo>
                    <a:pt x="936" y="739"/>
                  </a:lnTo>
                  <a:lnTo>
                    <a:pt x="1028" y="769"/>
                  </a:lnTo>
                  <a:lnTo>
                    <a:pt x="1089" y="815"/>
                  </a:lnTo>
                  <a:lnTo>
                    <a:pt x="1105" y="892"/>
                  </a:lnTo>
                  <a:lnTo>
                    <a:pt x="1074" y="923"/>
                  </a:lnTo>
                  <a:lnTo>
                    <a:pt x="1074" y="939"/>
                  </a:lnTo>
                  <a:lnTo>
                    <a:pt x="1028" y="908"/>
                  </a:lnTo>
                  <a:lnTo>
                    <a:pt x="951" y="846"/>
                  </a:lnTo>
                  <a:lnTo>
                    <a:pt x="828" y="754"/>
                  </a:lnTo>
                  <a:lnTo>
                    <a:pt x="813" y="739"/>
                  </a:lnTo>
                  <a:lnTo>
                    <a:pt x="813" y="708"/>
                  </a:lnTo>
                  <a:close/>
                  <a:moveTo>
                    <a:pt x="567" y="692"/>
                  </a:moveTo>
                  <a:lnTo>
                    <a:pt x="567" y="708"/>
                  </a:lnTo>
                  <a:lnTo>
                    <a:pt x="399" y="877"/>
                  </a:lnTo>
                  <a:lnTo>
                    <a:pt x="368" y="892"/>
                  </a:lnTo>
                  <a:lnTo>
                    <a:pt x="353" y="923"/>
                  </a:lnTo>
                  <a:lnTo>
                    <a:pt x="337" y="939"/>
                  </a:lnTo>
                  <a:lnTo>
                    <a:pt x="322" y="939"/>
                  </a:lnTo>
                  <a:lnTo>
                    <a:pt x="260" y="923"/>
                  </a:lnTo>
                  <a:lnTo>
                    <a:pt x="230" y="908"/>
                  </a:lnTo>
                  <a:lnTo>
                    <a:pt x="214" y="892"/>
                  </a:lnTo>
                  <a:lnTo>
                    <a:pt x="199" y="892"/>
                  </a:lnTo>
                  <a:lnTo>
                    <a:pt x="199" y="862"/>
                  </a:lnTo>
                  <a:lnTo>
                    <a:pt x="214" y="846"/>
                  </a:lnTo>
                  <a:lnTo>
                    <a:pt x="307" y="815"/>
                  </a:lnTo>
                  <a:lnTo>
                    <a:pt x="414" y="754"/>
                  </a:lnTo>
                  <a:lnTo>
                    <a:pt x="506" y="708"/>
                  </a:lnTo>
                  <a:lnTo>
                    <a:pt x="567" y="692"/>
                  </a:lnTo>
                  <a:close/>
                  <a:moveTo>
                    <a:pt x="1166" y="569"/>
                  </a:moveTo>
                  <a:lnTo>
                    <a:pt x="1227" y="569"/>
                  </a:lnTo>
                  <a:lnTo>
                    <a:pt x="1258" y="585"/>
                  </a:lnTo>
                  <a:lnTo>
                    <a:pt x="1289" y="615"/>
                  </a:lnTo>
                  <a:lnTo>
                    <a:pt x="1319" y="631"/>
                  </a:lnTo>
                  <a:lnTo>
                    <a:pt x="1335" y="646"/>
                  </a:lnTo>
                  <a:lnTo>
                    <a:pt x="1350" y="646"/>
                  </a:lnTo>
                  <a:lnTo>
                    <a:pt x="1365" y="662"/>
                  </a:lnTo>
                  <a:lnTo>
                    <a:pt x="1365" y="692"/>
                  </a:lnTo>
                  <a:lnTo>
                    <a:pt x="1350" y="708"/>
                  </a:lnTo>
                  <a:lnTo>
                    <a:pt x="1319" y="769"/>
                  </a:lnTo>
                  <a:lnTo>
                    <a:pt x="1304" y="892"/>
                  </a:lnTo>
                  <a:lnTo>
                    <a:pt x="1273" y="1200"/>
                  </a:lnTo>
                  <a:lnTo>
                    <a:pt x="1243" y="1308"/>
                  </a:lnTo>
                  <a:lnTo>
                    <a:pt x="1197" y="1354"/>
                  </a:lnTo>
                  <a:lnTo>
                    <a:pt x="1181" y="1339"/>
                  </a:lnTo>
                  <a:lnTo>
                    <a:pt x="1151" y="1277"/>
                  </a:lnTo>
                  <a:lnTo>
                    <a:pt x="1135" y="1231"/>
                  </a:lnTo>
                  <a:lnTo>
                    <a:pt x="1135" y="1185"/>
                  </a:lnTo>
                  <a:lnTo>
                    <a:pt x="1151" y="1154"/>
                  </a:lnTo>
                  <a:lnTo>
                    <a:pt x="1151" y="1139"/>
                  </a:lnTo>
                  <a:lnTo>
                    <a:pt x="1166" y="1092"/>
                  </a:lnTo>
                  <a:lnTo>
                    <a:pt x="1151" y="1092"/>
                  </a:lnTo>
                  <a:lnTo>
                    <a:pt x="1120" y="1077"/>
                  </a:lnTo>
                  <a:lnTo>
                    <a:pt x="1089" y="1077"/>
                  </a:lnTo>
                  <a:lnTo>
                    <a:pt x="966" y="1092"/>
                  </a:lnTo>
                  <a:lnTo>
                    <a:pt x="782" y="1108"/>
                  </a:lnTo>
                  <a:lnTo>
                    <a:pt x="583" y="1139"/>
                  </a:lnTo>
                  <a:lnTo>
                    <a:pt x="368" y="1185"/>
                  </a:lnTo>
                  <a:lnTo>
                    <a:pt x="199" y="1246"/>
                  </a:lnTo>
                  <a:lnTo>
                    <a:pt x="107" y="1292"/>
                  </a:lnTo>
                  <a:lnTo>
                    <a:pt x="92" y="1308"/>
                  </a:lnTo>
                  <a:lnTo>
                    <a:pt x="61" y="1292"/>
                  </a:lnTo>
                  <a:lnTo>
                    <a:pt x="46" y="1292"/>
                  </a:lnTo>
                  <a:lnTo>
                    <a:pt x="30" y="1262"/>
                  </a:lnTo>
                  <a:lnTo>
                    <a:pt x="0" y="1246"/>
                  </a:lnTo>
                  <a:lnTo>
                    <a:pt x="0" y="1215"/>
                  </a:lnTo>
                  <a:lnTo>
                    <a:pt x="15" y="1185"/>
                  </a:lnTo>
                  <a:lnTo>
                    <a:pt x="46" y="1139"/>
                  </a:lnTo>
                  <a:lnTo>
                    <a:pt x="76" y="1046"/>
                  </a:lnTo>
                  <a:lnTo>
                    <a:pt x="92" y="908"/>
                  </a:lnTo>
                  <a:lnTo>
                    <a:pt x="76" y="954"/>
                  </a:lnTo>
                  <a:lnTo>
                    <a:pt x="61" y="800"/>
                  </a:lnTo>
                  <a:lnTo>
                    <a:pt x="15" y="692"/>
                  </a:lnTo>
                  <a:lnTo>
                    <a:pt x="0" y="646"/>
                  </a:lnTo>
                  <a:lnTo>
                    <a:pt x="0" y="631"/>
                  </a:lnTo>
                  <a:lnTo>
                    <a:pt x="30" y="615"/>
                  </a:lnTo>
                  <a:lnTo>
                    <a:pt x="46" y="631"/>
                  </a:lnTo>
                  <a:lnTo>
                    <a:pt x="92" y="631"/>
                  </a:lnTo>
                  <a:lnTo>
                    <a:pt x="138" y="677"/>
                  </a:lnTo>
                  <a:lnTo>
                    <a:pt x="168" y="723"/>
                  </a:lnTo>
                  <a:lnTo>
                    <a:pt x="168" y="1139"/>
                  </a:lnTo>
                  <a:lnTo>
                    <a:pt x="184" y="1154"/>
                  </a:lnTo>
                  <a:lnTo>
                    <a:pt x="199" y="1154"/>
                  </a:lnTo>
                  <a:lnTo>
                    <a:pt x="245" y="1139"/>
                  </a:lnTo>
                  <a:lnTo>
                    <a:pt x="368" y="1108"/>
                  </a:lnTo>
                  <a:lnTo>
                    <a:pt x="552" y="1077"/>
                  </a:lnTo>
                  <a:lnTo>
                    <a:pt x="828" y="1046"/>
                  </a:lnTo>
                  <a:lnTo>
                    <a:pt x="1181" y="1015"/>
                  </a:lnTo>
                  <a:lnTo>
                    <a:pt x="1197" y="877"/>
                  </a:lnTo>
                  <a:lnTo>
                    <a:pt x="1197" y="692"/>
                  </a:lnTo>
                  <a:lnTo>
                    <a:pt x="1166" y="600"/>
                  </a:lnTo>
                  <a:lnTo>
                    <a:pt x="1166" y="569"/>
                  </a:lnTo>
                  <a:close/>
                  <a:moveTo>
                    <a:pt x="245" y="477"/>
                  </a:moveTo>
                  <a:lnTo>
                    <a:pt x="291" y="477"/>
                  </a:lnTo>
                  <a:lnTo>
                    <a:pt x="337" y="492"/>
                  </a:lnTo>
                  <a:lnTo>
                    <a:pt x="399" y="508"/>
                  </a:lnTo>
                  <a:lnTo>
                    <a:pt x="445" y="523"/>
                  </a:lnTo>
                  <a:lnTo>
                    <a:pt x="475" y="585"/>
                  </a:lnTo>
                  <a:lnTo>
                    <a:pt x="491" y="600"/>
                  </a:lnTo>
                  <a:lnTo>
                    <a:pt x="491" y="631"/>
                  </a:lnTo>
                  <a:lnTo>
                    <a:pt x="475" y="646"/>
                  </a:lnTo>
                  <a:lnTo>
                    <a:pt x="445" y="646"/>
                  </a:lnTo>
                  <a:lnTo>
                    <a:pt x="429" y="631"/>
                  </a:lnTo>
                  <a:lnTo>
                    <a:pt x="291" y="554"/>
                  </a:lnTo>
                  <a:lnTo>
                    <a:pt x="260" y="539"/>
                  </a:lnTo>
                  <a:lnTo>
                    <a:pt x="245" y="508"/>
                  </a:lnTo>
                  <a:lnTo>
                    <a:pt x="245" y="477"/>
                  </a:lnTo>
                  <a:close/>
                  <a:moveTo>
                    <a:pt x="1120" y="400"/>
                  </a:moveTo>
                  <a:lnTo>
                    <a:pt x="1120" y="415"/>
                  </a:lnTo>
                  <a:lnTo>
                    <a:pt x="1105" y="415"/>
                  </a:lnTo>
                  <a:lnTo>
                    <a:pt x="1120" y="400"/>
                  </a:lnTo>
                  <a:close/>
                  <a:moveTo>
                    <a:pt x="966" y="323"/>
                  </a:moveTo>
                  <a:lnTo>
                    <a:pt x="1012" y="323"/>
                  </a:lnTo>
                  <a:lnTo>
                    <a:pt x="1043" y="354"/>
                  </a:lnTo>
                  <a:lnTo>
                    <a:pt x="1074" y="369"/>
                  </a:lnTo>
                  <a:lnTo>
                    <a:pt x="1089" y="400"/>
                  </a:lnTo>
                  <a:lnTo>
                    <a:pt x="1105" y="415"/>
                  </a:lnTo>
                  <a:lnTo>
                    <a:pt x="1089" y="431"/>
                  </a:lnTo>
                  <a:lnTo>
                    <a:pt x="1012" y="477"/>
                  </a:lnTo>
                  <a:lnTo>
                    <a:pt x="920" y="539"/>
                  </a:lnTo>
                  <a:lnTo>
                    <a:pt x="798" y="615"/>
                  </a:lnTo>
                  <a:lnTo>
                    <a:pt x="782" y="615"/>
                  </a:lnTo>
                  <a:lnTo>
                    <a:pt x="782" y="600"/>
                  </a:lnTo>
                  <a:lnTo>
                    <a:pt x="874" y="492"/>
                  </a:lnTo>
                  <a:lnTo>
                    <a:pt x="936" y="415"/>
                  </a:lnTo>
                  <a:lnTo>
                    <a:pt x="966" y="354"/>
                  </a:lnTo>
                  <a:lnTo>
                    <a:pt x="966" y="323"/>
                  </a:lnTo>
                  <a:close/>
                  <a:moveTo>
                    <a:pt x="844" y="0"/>
                  </a:moveTo>
                  <a:lnTo>
                    <a:pt x="874" y="0"/>
                  </a:lnTo>
                  <a:lnTo>
                    <a:pt x="905" y="15"/>
                  </a:lnTo>
                  <a:lnTo>
                    <a:pt x="936" y="46"/>
                  </a:lnTo>
                  <a:lnTo>
                    <a:pt x="966" y="62"/>
                  </a:lnTo>
                  <a:lnTo>
                    <a:pt x="997" y="92"/>
                  </a:lnTo>
                  <a:lnTo>
                    <a:pt x="1012" y="123"/>
                  </a:lnTo>
                  <a:lnTo>
                    <a:pt x="1028" y="139"/>
                  </a:lnTo>
                  <a:lnTo>
                    <a:pt x="1028" y="154"/>
                  </a:lnTo>
                  <a:lnTo>
                    <a:pt x="1012" y="169"/>
                  </a:lnTo>
                  <a:lnTo>
                    <a:pt x="982" y="185"/>
                  </a:lnTo>
                  <a:lnTo>
                    <a:pt x="905" y="215"/>
                  </a:lnTo>
                  <a:lnTo>
                    <a:pt x="813" y="277"/>
                  </a:lnTo>
                  <a:lnTo>
                    <a:pt x="660" y="369"/>
                  </a:lnTo>
                  <a:lnTo>
                    <a:pt x="721" y="462"/>
                  </a:lnTo>
                  <a:lnTo>
                    <a:pt x="752" y="615"/>
                  </a:lnTo>
                  <a:lnTo>
                    <a:pt x="767" y="785"/>
                  </a:lnTo>
                  <a:lnTo>
                    <a:pt x="752" y="923"/>
                  </a:lnTo>
                  <a:lnTo>
                    <a:pt x="690" y="1015"/>
                  </a:lnTo>
                  <a:lnTo>
                    <a:pt x="644" y="1046"/>
                  </a:lnTo>
                  <a:lnTo>
                    <a:pt x="598" y="1031"/>
                  </a:lnTo>
                  <a:lnTo>
                    <a:pt x="583" y="1000"/>
                  </a:lnTo>
                  <a:lnTo>
                    <a:pt x="567" y="954"/>
                  </a:lnTo>
                  <a:lnTo>
                    <a:pt x="537" y="939"/>
                  </a:lnTo>
                  <a:lnTo>
                    <a:pt x="521" y="908"/>
                  </a:lnTo>
                  <a:lnTo>
                    <a:pt x="506" y="908"/>
                  </a:lnTo>
                  <a:lnTo>
                    <a:pt x="506" y="892"/>
                  </a:lnTo>
                  <a:lnTo>
                    <a:pt x="521" y="892"/>
                  </a:lnTo>
                  <a:lnTo>
                    <a:pt x="552" y="908"/>
                  </a:lnTo>
                  <a:lnTo>
                    <a:pt x="629" y="908"/>
                  </a:lnTo>
                  <a:lnTo>
                    <a:pt x="644" y="892"/>
                  </a:lnTo>
                  <a:lnTo>
                    <a:pt x="660" y="862"/>
                  </a:lnTo>
                  <a:lnTo>
                    <a:pt x="675" y="815"/>
                  </a:lnTo>
                  <a:lnTo>
                    <a:pt x="675" y="662"/>
                  </a:lnTo>
                  <a:lnTo>
                    <a:pt x="660" y="554"/>
                  </a:lnTo>
                  <a:lnTo>
                    <a:pt x="613" y="446"/>
                  </a:lnTo>
                  <a:lnTo>
                    <a:pt x="552" y="369"/>
                  </a:lnTo>
                  <a:lnTo>
                    <a:pt x="537" y="354"/>
                  </a:lnTo>
                  <a:lnTo>
                    <a:pt x="552" y="339"/>
                  </a:lnTo>
                  <a:lnTo>
                    <a:pt x="613" y="339"/>
                  </a:lnTo>
                  <a:lnTo>
                    <a:pt x="629" y="354"/>
                  </a:lnTo>
                  <a:lnTo>
                    <a:pt x="813" y="139"/>
                  </a:lnTo>
                  <a:lnTo>
                    <a:pt x="813" y="123"/>
                  </a:lnTo>
                  <a:lnTo>
                    <a:pt x="798" y="108"/>
                  </a:lnTo>
                  <a:lnTo>
                    <a:pt x="752" y="108"/>
                  </a:lnTo>
                  <a:lnTo>
                    <a:pt x="429" y="215"/>
                  </a:lnTo>
                  <a:lnTo>
                    <a:pt x="414" y="231"/>
                  </a:lnTo>
                  <a:lnTo>
                    <a:pt x="337" y="231"/>
                  </a:lnTo>
                  <a:lnTo>
                    <a:pt x="291" y="215"/>
                  </a:lnTo>
                  <a:lnTo>
                    <a:pt x="276" y="185"/>
                  </a:lnTo>
                  <a:lnTo>
                    <a:pt x="245" y="169"/>
                  </a:lnTo>
                  <a:lnTo>
                    <a:pt x="245" y="123"/>
                  </a:lnTo>
                  <a:lnTo>
                    <a:pt x="337" y="123"/>
                  </a:lnTo>
                  <a:lnTo>
                    <a:pt x="491" y="108"/>
                  </a:lnTo>
                  <a:lnTo>
                    <a:pt x="644" y="62"/>
                  </a:lnTo>
                  <a:lnTo>
                    <a:pt x="767" y="15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9" name="Freeform 215"/>
            <p:cNvSpPr>
              <a:spLocks noEditPoints="1"/>
            </p:cNvSpPr>
            <p:nvPr/>
          </p:nvSpPr>
          <p:spPr bwMode="auto">
            <a:xfrm>
              <a:off x="35990" y="34945"/>
              <a:ext cx="1581" cy="1569"/>
            </a:xfrm>
            <a:custGeom>
              <a:avLst/>
              <a:gdLst/>
              <a:ahLst/>
              <a:cxnLst>
                <a:cxn ang="0">
                  <a:pos x="537" y="1061"/>
                </a:cxn>
                <a:cxn ang="0">
                  <a:pos x="353" y="723"/>
                </a:cxn>
                <a:cxn ang="0">
                  <a:pos x="645" y="661"/>
                </a:cxn>
                <a:cxn ang="0">
                  <a:pos x="338" y="446"/>
                </a:cxn>
                <a:cxn ang="0">
                  <a:pos x="461" y="415"/>
                </a:cxn>
                <a:cxn ang="0">
                  <a:pos x="537" y="492"/>
                </a:cxn>
                <a:cxn ang="0">
                  <a:pos x="369" y="276"/>
                </a:cxn>
                <a:cxn ang="0">
                  <a:pos x="369" y="276"/>
                </a:cxn>
                <a:cxn ang="0">
                  <a:pos x="568" y="246"/>
                </a:cxn>
                <a:cxn ang="0">
                  <a:pos x="1182" y="123"/>
                </a:cxn>
                <a:cxn ang="0">
                  <a:pos x="983" y="600"/>
                </a:cxn>
                <a:cxn ang="0">
                  <a:pos x="1474" y="523"/>
                </a:cxn>
                <a:cxn ang="0">
                  <a:pos x="1167" y="661"/>
                </a:cxn>
                <a:cxn ang="0">
                  <a:pos x="1105" y="1107"/>
                </a:cxn>
                <a:cxn ang="0">
                  <a:pos x="1520" y="1446"/>
                </a:cxn>
                <a:cxn ang="0">
                  <a:pos x="1044" y="1200"/>
                </a:cxn>
                <a:cxn ang="0">
                  <a:pos x="722" y="1307"/>
                </a:cxn>
                <a:cxn ang="0">
                  <a:pos x="921" y="969"/>
                </a:cxn>
                <a:cxn ang="0">
                  <a:pos x="814" y="815"/>
                </a:cxn>
                <a:cxn ang="0">
                  <a:pos x="1075" y="923"/>
                </a:cxn>
                <a:cxn ang="0">
                  <a:pos x="921" y="692"/>
                </a:cxn>
                <a:cxn ang="0">
                  <a:pos x="1029" y="276"/>
                </a:cxn>
                <a:cxn ang="0">
                  <a:pos x="1013" y="46"/>
                </a:cxn>
                <a:cxn ang="0">
                  <a:pos x="584" y="76"/>
                </a:cxn>
                <a:cxn ang="0">
                  <a:pos x="537" y="230"/>
                </a:cxn>
                <a:cxn ang="0">
                  <a:pos x="706" y="230"/>
                </a:cxn>
                <a:cxn ang="0">
                  <a:pos x="829" y="369"/>
                </a:cxn>
                <a:cxn ang="0">
                  <a:pos x="936" y="430"/>
                </a:cxn>
                <a:cxn ang="0">
                  <a:pos x="706" y="630"/>
                </a:cxn>
                <a:cxn ang="0">
                  <a:pos x="522" y="815"/>
                </a:cxn>
                <a:cxn ang="0">
                  <a:pos x="676" y="661"/>
                </a:cxn>
                <a:cxn ang="0">
                  <a:pos x="844" y="707"/>
                </a:cxn>
                <a:cxn ang="0">
                  <a:pos x="860" y="769"/>
                </a:cxn>
                <a:cxn ang="0">
                  <a:pos x="783" y="907"/>
                </a:cxn>
                <a:cxn ang="0">
                  <a:pos x="537" y="1030"/>
                </a:cxn>
                <a:cxn ang="0">
                  <a:pos x="384" y="1153"/>
                </a:cxn>
                <a:cxn ang="0">
                  <a:pos x="584" y="1107"/>
                </a:cxn>
                <a:cxn ang="0">
                  <a:pos x="752" y="1046"/>
                </a:cxn>
                <a:cxn ang="0">
                  <a:pos x="722" y="1138"/>
                </a:cxn>
                <a:cxn ang="0">
                  <a:pos x="768" y="1430"/>
                </a:cxn>
                <a:cxn ang="0">
                  <a:pos x="783" y="1569"/>
                </a:cxn>
                <a:cxn ang="0">
                  <a:pos x="384" y="1430"/>
                </a:cxn>
                <a:cxn ang="0">
                  <a:pos x="461" y="1307"/>
                </a:cxn>
                <a:cxn ang="0">
                  <a:pos x="353" y="1107"/>
                </a:cxn>
                <a:cxn ang="0">
                  <a:pos x="16" y="1107"/>
                </a:cxn>
                <a:cxn ang="0">
                  <a:pos x="169" y="1076"/>
                </a:cxn>
                <a:cxn ang="0">
                  <a:pos x="369" y="923"/>
                </a:cxn>
                <a:cxn ang="0">
                  <a:pos x="261" y="923"/>
                </a:cxn>
                <a:cxn ang="0">
                  <a:pos x="277" y="738"/>
                </a:cxn>
                <a:cxn ang="0">
                  <a:pos x="445" y="846"/>
                </a:cxn>
                <a:cxn ang="0">
                  <a:pos x="384" y="661"/>
                </a:cxn>
                <a:cxn ang="0">
                  <a:pos x="246" y="507"/>
                </a:cxn>
                <a:cxn ang="0">
                  <a:pos x="261" y="446"/>
                </a:cxn>
                <a:cxn ang="0">
                  <a:pos x="338" y="276"/>
                </a:cxn>
                <a:cxn ang="0">
                  <a:pos x="461" y="369"/>
                </a:cxn>
                <a:cxn ang="0">
                  <a:pos x="430" y="0"/>
                </a:cxn>
              </a:cxnLst>
              <a:rect l="0" t="0" r="r" b="b"/>
              <a:pathLst>
                <a:path w="1581" h="1569">
                  <a:moveTo>
                    <a:pt x="599" y="1046"/>
                  </a:moveTo>
                  <a:lnTo>
                    <a:pt x="599" y="1076"/>
                  </a:lnTo>
                  <a:lnTo>
                    <a:pt x="553" y="1076"/>
                  </a:lnTo>
                  <a:lnTo>
                    <a:pt x="491" y="1092"/>
                  </a:lnTo>
                  <a:lnTo>
                    <a:pt x="507" y="1061"/>
                  </a:lnTo>
                  <a:lnTo>
                    <a:pt x="537" y="1061"/>
                  </a:lnTo>
                  <a:lnTo>
                    <a:pt x="599" y="1046"/>
                  </a:lnTo>
                  <a:close/>
                  <a:moveTo>
                    <a:pt x="353" y="723"/>
                  </a:moveTo>
                  <a:lnTo>
                    <a:pt x="369" y="723"/>
                  </a:lnTo>
                  <a:lnTo>
                    <a:pt x="307" y="738"/>
                  </a:lnTo>
                  <a:lnTo>
                    <a:pt x="277" y="738"/>
                  </a:lnTo>
                  <a:lnTo>
                    <a:pt x="353" y="723"/>
                  </a:lnTo>
                  <a:close/>
                  <a:moveTo>
                    <a:pt x="445" y="707"/>
                  </a:moveTo>
                  <a:lnTo>
                    <a:pt x="445" y="723"/>
                  </a:lnTo>
                  <a:lnTo>
                    <a:pt x="369" y="723"/>
                  </a:lnTo>
                  <a:lnTo>
                    <a:pt x="445" y="707"/>
                  </a:lnTo>
                  <a:close/>
                  <a:moveTo>
                    <a:pt x="584" y="661"/>
                  </a:moveTo>
                  <a:lnTo>
                    <a:pt x="645" y="661"/>
                  </a:lnTo>
                  <a:lnTo>
                    <a:pt x="568" y="692"/>
                  </a:lnTo>
                  <a:lnTo>
                    <a:pt x="568" y="676"/>
                  </a:lnTo>
                  <a:lnTo>
                    <a:pt x="584" y="661"/>
                  </a:lnTo>
                  <a:close/>
                  <a:moveTo>
                    <a:pt x="415" y="415"/>
                  </a:moveTo>
                  <a:lnTo>
                    <a:pt x="384" y="430"/>
                  </a:lnTo>
                  <a:lnTo>
                    <a:pt x="338" y="446"/>
                  </a:lnTo>
                  <a:lnTo>
                    <a:pt x="353" y="492"/>
                  </a:lnTo>
                  <a:lnTo>
                    <a:pt x="353" y="538"/>
                  </a:lnTo>
                  <a:lnTo>
                    <a:pt x="384" y="523"/>
                  </a:lnTo>
                  <a:lnTo>
                    <a:pt x="415" y="523"/>
                  </a:lnTo>
                  <a:lnTo>
                    <a:pt x="461" y="507"/>
                  </a:lnTo>
                  <a:lnTo>
                    <a:pt x="461" y="415"/>
                  </a:lnTo>
                  <a:lnTo>
                    <a:pt x="415" y="415"/>
                  </a:lnTo>
                  <a:close/>
                  <a:moveTo>
                    <a:pt x="691" y="384"/>
                  </a:moveTo>
                  <a:lnTo>
                    <a:pt x="630" y="400"/>
                  </a:lnTo>
                  <a:lnTo>
                    <a:pt x="553" y="400"/>
                  </a:lnTo>
                  <a:lnTo>
                    <a:pt x="537" y="415"/>
                  </a:lnTo>
                  <a:lnTo>
                    <a:pt x="537" y="492"/>
                  </a:lnTo>
                  <a:lnTo>
                    <a:pt x="584" y="476"/>
                  </a:lnTo>
                  <a:lnTo>
                    <a:pt x="645" y="476"/>
                  </a:lnTo>
                  <a:lnTo>
                    <a:pt x="676" y="446"/>
                  </a:lnTo>
                  <a:lnTo>
                    <a:pt x="691" y="384"/>
                  </a:lnTo>
                  <a:close/>
                  <a:moveTo>
                    <a:pt x="353" y="276"/>
                  </a:moveTo>
                  <a:lnTo>
                    <a:pt x="369" y="276"/>
                  </a:lnTo>
                  <a:lnTo>
                    <a:pt x="338" y="276"/>
                  </a:lnTo>
                  <a:lnTo>
                    <a:pt x="353" y="276"/>
                  </a:lnTo>
                  <a:close/>
                  <a:moveTo>
                    <a:pt x="415" y="261"/>
                  </a:moveTo>
                  <a:lnTo>
                    <a:pt x="461" y="261"/>
                  </a:lnTo>
                  <a:lnTo>
                    <a:pt x="399" y="276"/>
                  </a:lnTo>
                  <a:lnTo>
                    <a:pt x="369" y="276"/>
                  </a:lnTo>
                  <a:lnTo>
                    <a:pt x="415" y="261"/>
                  </a:lnTo>
                  <a:close/>
                  <a:moveTo>
                    <a:pt x="584" y="215"/>
                  </a:moveTo>
                  <a:lnTo>
                    <a:pt x="691" y="215"/>
                  </a:lnTo>
                  <a:lnTo>
                    <a:pt x="630" y="230"/>
                  </a:lnTo>
                  <a:lnTo>
                    <a:pt x="599" y="230"/>
                  </a:lnTo>
                  <a:lnTo>
                    <a:pt x="568" y="246"/>
                  </a:lnTo>
                  <a:lnTo>
                    <a:pt x="568" y="215"/>
                  </a:lnTo>
                  <a:lnTo>
                    <a:pt x="584" y="215"/>
                  </a:lnTo>
                  <a:close/>
                  <a:moveTo>
                    <a:pt x="1013" y="46"/>
                  </a:moveTo>
                  <a:lnTo>
                    <a:pt x="1075" y="46"/>
                  </a:lnTo>
                  <a:lnTo>
                    <a:pt x="1167" y="92"/>
                  </a:lnTo>
                  <a:lnTo>
                    <a:pt x="1182" y="123"/>
                  </a:lnTo>
                  <a:lnTo>
                    <a:pt x="1182" y="153"/>
                  </a:lnTo>
                  <a:lnTo>
                    <a:pt x="1167" y="184"/>
                  </a:lnTo>
                  <a:lnTo>
                    <a:pt x="1136" y="230"/>
                  </a:lnTo>
                  <a:lnTo>
                    <a:pt x="1105" y="323"/>
                  </a:lnTo>
                  <a:lnTo>
                    <a:pt x="1059" y="430"/>
                  </a:lnTo>
                  <a:lnTo>
                    <a:pt x="983" y="600"/>
                  </a:lnTo>
                  <a:lnTo>
                    <a:pt x="1167" y="553"/>
                  </a:lnTo>
                  <a:lnTo>
                    <a:pt x="1274" y="523"/>
                  </a:lnTo>
                  <a:lnTo>
                    <a:pt x="1336" y="507"/>
                  </a:lnTo>
                  <a:lnTo>
                    <a:pt x="1382" y="492"/>
                  </a:lnTo>
                  <a:lnTo>
                    <a:pt x="1412" y="492"/>
                  </a:lnTo>
                  <a:lnTo>
                    <a:pt x="1474" y="523"/>
                  </a:lnTo>
                  <a:lnTo>
                    <a:pt x="1489" y="538"/>
                  </a:lnTo>
                  <a:lnTo>
                    <a:pt x="1474" y="553"/>
                  </a:lnTo>
                  <a:lnTo>
                    <a:pt x="1428" y="569"/>
                  </a:lnTo>
                  <a:lnTo>
                    <a:pt x="1320" y="600"/>
                  </a:lnTo>
                  <a:lnTo>
                    <a:pt x="1151" y="646"/>
                  </a:lnTo>
                  <a:lnTo>
                    <a:pt x="1167" y="661"/>
                  </a:lnTo>
                  <a:lnTo>
                    <a:pt x="1197" y="661"/>
                  </a:lnTo>
                  <a:lnTo>
                    <a:pt x="1213" y="676"/>
                  </a:lnTo>
                  <a:lnTo>
                    <a:pt x="1213" y="707"/>
                  </a:lnTo>
                  <a:lnTo>
                    <a:pt x="1182" y="815"/>
                  </a:lnTo>
                  <a:lnTo>
                    <a:pt x="1167" y="953"/>
                  </a:lnTo>
                  <a:lnTo>
                    <a:pt x="1105" y="1107"/>
                  </a:lnTo>
                  <a:lnTo>
                    <a:pt x="1274" y="1246"/>
                  </a:lnTo>
                  <a:lnTo>
                    <a:pt x="1428" y="1338"/>
                  </a:lnTo>
                  <a:lnTo>
                    <a:pt x="1535" y="1400"/>
                  </a:lnTo>
                  <a:lnTo>
                    <a:pt x="1581" y="1430"/>
                  </a:lnTo>
                  <a:lnTo>
                    <a:pt x="1581" y="1446"/>
                  </a:lnTo>
                  <a:lnTo>
                    <a:pt x="1520" y="1446"/>
                  </a:lnTo>
                  <a:lnTo>
                    <a:pt x="1336" y="1461"/>
                  </a:lnTo>
                  <a:lnTo>
                    <a:pt x="1289" y="1461"/>
                  </a:lnTo>
                  <a:lnTo>
                    <a:pt x="1259" y="1446"/>
                  </a:lnTo>
                  <a:lnTo>
                    <a:pt x="1197" y="1400"/>
                  </a:lnTo>
                  <a:lnTo>
                    <a:pt x="1136" y="1323"/>
                  </a:lnTo>
                  <a:lnTo>
                    <a:pt x="1044" y="1200"/>
                  </a:lnTo>
                  <a:lnTo>
                    <a:pt x="952" y="1276"/>
                  </a:lnTo>
                  <a:lnTo>
                    <a:pt x="860" y="1323"/>
                  </a:lnTo>
                  <a:lnTo>
                    <a:pt x="783" y="1338"/>
                  </a:lnTo>
                  <a:lnTo>
                    <a:pt x="752" y="1338"/>
                  </a:lnTo>
                  <a:lnTo>
                    <a:pt x="752" y="1307"/>
                  </a:lnTo>
                  <a:lnTo>
                    <a:pt x="722" y="1307"/>
                  </a:lnTo>
                  <a:lnTo>
                    <a:pt x="752" y="1292"/>
                  </a:lnTo>
                  <a:lnTo>
                    <a:pt x="829" y="1246"/>
                  </a:lnTo>
                  <a:lnTo>
                    <a:pt x="921" y="1169"/>
                  </a:lnTo>
                  <a:lnTo>
                    <a:pt x="998" y="1092"/>
                  </a:lnTo>
                  <a:lnTo>
                    <a:pt x="967" y="1030"/>
                  </a:lnTo>
                  <a:lnTo>
                    <a:pt x="921" y="969"/>
                  </a:lnTo>
                  <a:lnTo>
                    <a:pt x="906" y="923"/>
                  </a:lnTo>
                  <a:lnTo>
                    <a:pt x="875" y="892"/>
                  </a:lnTo>
                  <a:lnTo>
                    <a:pt x="860" y="861"/>
                  </a:lnTo>
                  <a:lnTo>
                    <a:pt x="844" y="861"/>
                  </a:lnTo>
                  <a:lnTo>
                    <a:pt x="814" y="830"/>
                  </a:lnTo>
                  <a:lnTo>
                    <a:pt x="814" y="815"/>
                  </a:lnTo>
                  <a:lnTo>
                    <a:pt x="890" y="815"/>
                  </a:lnTo>
                  <a:lnTo>
                    <a:pt x="936" y="861"/>
                  </a:lnTo>
                  <a:lnTo>
                    <a:pt x="967" y="923"/>
                  </a:lnTo>
                  <a:lnTo>
                    <a:pt x="998" y="969"/>
                  </a:lnTo>
                  <a:lnTo>
                    <a:pt x="1044" y="1030"/>
                  </a:lnTo>
                  <a:lnTo>
                    <a:pt x="1075" y="923"/>
                  </a:lnTo>
                  <a:lnTo>
                    <a:pt x="1090" y="784"/>
                  </a:lnTo>
                  <a:lnTo>
                    <a:pt x="1090" y="707"/>
                  </a:lnTo>
                  <a:lnTo>
                    <a:pt x="1075" y="661"/>
                  </a:lnTo>
                  <a:lnTo>
                    <a:pt x="998" y="661"/>
                  </a:lnTo>
                  <a:lnTo>
                    <a:pt x="952" y="646"/>
                  </a:lnTo>
                  <a:lnTo>
                    <a:pt x="921" y="692"/>
                  </a:lnTo>
                  <a:lnTo>
                    <a:pt x="860" y="753"/>
                  </a:lnTo>
                  <a:lnTo>
                    <a:pt x="860" y="707"/>
                  </a:lnTo>
                  <a:lnTo>
                    <a:pt x="890" y="630"/>
                  </a:lnTo>
                  <a:lnTo>
                    <a:pt x="952" y="523"/>
                  </a:lnTo>
                  <a:lnTo>
                    <a:pt x="998" y="400"/>
                  </a:lnTo>
                  <a:lnTo>
                    <a:pt x="1029" y="276"/>
                  </a:lnTo>
                  <a:lnTo>
                    <a:pt x="1044" y="169"/>
                  </a:lnTo>
                  <a:lnTo>
                    <a:pt x="1044" y="138"/>
                  </a:lnTo>
                  <a:lnTo>
                    <a:pt x="1029" y="107"/>
                  </a:lnTo>
                  <a:lnTo>
                    <a:pt x="1029" y="92"/>
                  </a:lnTo>
                  <a:lnTo>
                    <a:pt x="1013" y="76"/>
                  </a:lnTo>
                  <a:lnTo>
                    <a:pt x="1013" y="46"/>
                  </a:lnTo>
                  <a:close/>
                  <a:moveTo>
                    <a:pt x="430" y="0"/>
                  </a:moveTo>
                  <a:lnTo>
                    <a:pt x="491" y="0"/>
                  </a:lnTo>
                  <a:lnTo>
                    <a:pt x="522" y="15"/>
                  </a:lnTo>
                  <a:lnTo>
                    <a:pt x="568" y="46"/>
                  </a:lnTo>
                  <a:lnTo>
                    <a:pt x="584" y="61"/>
                  </a:lnTo>
                  <a:lnTo>
                    <a:pt x="584" y="76"/>
                  </a:lnTo>
                  <a:lnTo>
                    <a:pt x="599" y="76"/>
                  </a:lnTo>
                  <a:lnTo>
                    <a:pt x="584" y="107"/>
                  </a:lnTo>
                  <a:lnTo>
                    <a:pt x="584" y="138"/>
                  </a:lnTo>
                  <a:lnTo>
                    <a:pt x="568" y="184"/>
                  </a:lnTo>
                  <a:lnTo>
                    <a:pt x="568" y="215"/>
                  </a:lnTo>
                  <a:lnTo>
                    <a:pt x="537" y="230"/>
                  </a:lnTo>
                  <a:lnTo>
                    <a:pt x="537" y="353"/>
                  </a:lnTo>
                  <a:lnTo>
                    <a:pt x="584" y="338"/>
                  </a:lnTo>
                  <a:lnTo>
                    <a:pt x="630" y="338"/>
                  </a:lnTo>
                  <a:lnTo>
                    <a:pt x="691" y="323"/>
                  </a:lnTo>
                  <a:lnTo>
                    <a:pt x="706" y="292"/>
                  </a:lnTo>
                  <a:lnTo>
                    <a:pt x="706" y="230"/>
                  </a:lnTo>
                  <a:lnTo>
                    <a:pt x="691" y="215"/>
                  </a:lnTo>
                  <a:lnTo>
                    <a:pt x="783" y="215"/>
                  </a:lnTo>
                  <a:lnTo>
                    <a:pt x="875" y="307"/>
                  </a:lnTo>
                  <a:lnTo>
                    <a:pt x="860" y="323"/>
                  </a:lnTo>
                  <a:lnTo>
                    <a:pt x="860" y="338"/>
                  </a:lnTo>
                  <a:lnTo>
                    <a:pt x="829" y="369"/>
                  </a:lnTo>
                  <a:lnTo>
                    <a:pt x="921" y="369"/>
                  </a:lnTo>
                  <a:lnTo>
                    <a:pt x="952" y="384"/>
                  </a:lnTo>
                  <a:lnTo>
                    <a:pt x="967" y="400"/>
                  </a:lnTo>
                  <a:lnTo>
                    <a:pt x="967" y="415"/>
                  </a:lnTo>
                  <a:lnTo>
                    <a:pt x="952" y="430"/>
                  </a:lnTo>
                  <a:lnTo>
                    <a:pt x="936" y="430"/>
                  </a:lnTo>
                  <a:lnTo>
                    <a:pt x="875" y="446"/>
                  </a:lnTo>
                  <a:lnTo>
                    <a:pt x="798" y="446"/>
                  </a:lnTo>
                  <a:lnTo>
                    <a:pt x="783" y="507"/>
                  </a:lnTo>
                  <a:lnTo>
                    <a:pt x="752" y="600"/>
                  </a:lnTo>
                  <a:lnTo>
                    <a:pt x="722" y="630"/>
                  </a:lnTo>
                  <a:lnTo>
                    <a:pt x="706" y="630"/>
                  </a:lnTo>
                  <a:lnTo>
                    <a:pt x="676" y="615"/>
                  </a:lnTo>
                  <a:lnTo>
                    <a:pt x="660" y="584"/>
                  </a:lnTo>
                  <a:lnTo>
                    <a:pt x="568" y="600"/>
                  </a:lnTo>
                  <a:lnTo>
                    <a:pt x="568" y="676"/>
                  </a:lnTo>
                  <a:lnTo>
                    <a:pt x="522" y="676"/>
                  </a:lnTo>
                  <a:lnTo>
                    <a:pt x="522" y="815"/>
                  </a:lnTo>
                  <a:lnTo>
                    <a:pt x="568" y="800"/>
                  </a:lnTo>
                  <a:lnTo>
                    <a:pt x="599" y="800"/>
                  </a:lnTo>
                  <a:lnTo>
                    <a:pt x="630" y="784"/>
                  </a:lnTo>
                  <a:lnTo>
                    <a:pt x="645" y="784"/>
                  </a:lnTo>
                  <a:lnTo>
                    <a:pt x="676" y="692"/>
                  </a:lnTo>
                  <a:lnTo>
                    <a:pt x="676" y="661"/>
                  </a:lnTo>
                  <a:lnTo>
                    <a:pt x="645" y="661"/>
                  </a:lnTo>
                  <a:lnTo>
                    <a:pt x="691" y="646"/>
                  </a:lnTo>
                  <a:lnTo>
                    <a:pt x="752" y="646"/>
                  </a:lnTo>
                  <a:lnTo>
                    <a:pt x="768" y="661"/>
                  </a:lnTo>
                  <a:lnTo>
                    <a:pt x="829" y="692"/>
                  </a:lnTo>
                  <a:lnTo>
                    <a:pt x="844" y="707"/>
                  </a:lnTo>
                  <a:lnTo>
                    <a:pt x="844" y="723"/>
                  </a:lnTo>
                  <a:lnTo>
                    <a:pt x="860" y="723"/>
                  </a:lnTo>
                  <a:lnTo>
                    <a:pt x="844" y="738"/>
                  </a:lnTo>
                  <a:lnTo>
                    <a:pt x="844" y="753"/>
                  </a:lnTo>
                  <a:lnTo>
                    <a:pt x="860" y="753"/>
                  </a:lnTo>
                  <a:lnTo>
                    <a:pt x="860" y="769"/>
                  </a:lnTo>
                  <a:lnTo>
                    <a:pt x="844" y="769"/>
                  </a:lnTo>
                  <a:lnTo>
                    <a:pt x="814" y="800"/>
                  </a:lnTo>
                  <a:lnTo>
                    <a:pt x="798" y="830"/>
                  </a:lnTo>
                  <a:lnTo>
                    <a:pt x="768" y="876"/>
                  </a:lnTo>
                  <a:lnTo>
                    <a:pt x="783" y="892"/>
                  </a:lnTo>
                  <a:lnTo>
                    <a:pt x="783" y="907"/>
                  </a:lnTo>
                  <a:lnTo>
                    <a:pt x="768" y="923"/>
                  </a:lnTo>
                  <a:lnTo>
                    <a:pt x="722" y="923"/>
                  </a:lnTo>
                  <a:lnTo>
                    <a:pt x="630" y="938"/>
                  </a:lnTo>
                  <a:lnTo>
                    <a:pt x="491" y="953"/>
                  </a:lnTo>
                  <a:lnTo>
                    <a:pt x="537" y="1000"/>
                  </a:lnTo>
                  <a:lnTo>
                    <a:pt x="537" y="1030"/>
                  </a:lnTo>
                  <a:lnTo>
                    <a:pt x="522" y="1030"/>
                  </a:lnTo>
                  <a:lnTo>
                    <a:pt x="507" y="1061"/>
                  </a:lnTo>
                  <a:lnTo>
                    <a:pt x="491" y="1061"/>
                  </a:lnTo>
                  <a:lnTo>
                    <a:pt x="430" y="1076"/>
                  </a:lnTo>
                  <a:lnTo>
                    <a:pt x="415" y="1107"/>
                  </a:lnTo>
                  <a:lnTo>
                    <a:pt x="384" y="1153"/>
                  </a:lnTo>
                  <a:lnTo>
                    <a:pt x="384" y="1184"/>
                  </a:lnTo>
                  <a:lnTo>
                    <a:pt x="445" y="1215"/>
                  </a:lnTo>
                  <a:lnTo>
                    <a:pt x="507" y="1230"/>
                  </a:lnTo>
                  <a:lnTo>
                    <a:pt x="507" y="1246"/>
                  </a:lnTo>
                  <a:lnTo>
                    <a:pt x="568" y="1153"/>
                  </a:lnTo>
                  <a:lnTo>
                    <a:pt x="584" y="1107"/>
                  </a:lnTo>
                  <a:lnTo>
                    <a:pt x="599" y="1076"/>
                  </a:lnTo>
                  <a:lnTo>
                    <a:pt x="614" y="1076"/>
                  </a:lnTo>
                  <a:lnTo>
                    <a:pt x="614" y="1015"/>
                  </a:lnTo>
                  <a:lnTo>
                    <a:pt x="645" y="1015"/>
                  </a:lnTo>
                  <a:lnTo>
                    <a:pt x="737" y="1046"/>
                  </a:lnTo>
                  <a:lnTo>
                    <a:pt x="752" y="1046"/>
                  </a:lnTo>
                  <a:lnTo>
                    <a:pt x="783" y="1030"/>
                  </a:lnTo>
                  <a:lnTo>
                    <a:pt x="829" y="1030"/>
                  </a:lnTo>
                  <a:lnTo>
                    <a:pt x="829" y="1046"/>
                  </a:lnTo>
                  <a:lnTo>
                    <a:pt x="798" y="1076"/>
                  </a:lnTo>
                  <a:lnTo>
                    <a:pt x="752" y="1092"/>
                  </a:lnTo>
                  <a:lnTo>
                    <a:pt x="722" y="1138"/>
                  </a:lnTo>
                  <a:lnTo>
                    <a:pt x="691" y="1230"/>
                  </a:lnTo>
                  <a:lnTo>
                    <a:pt x="630" y="1338"/>
                  </a:lnTo>
                  <a:lnTo>
                    <a:pt x="630" y="1353"/>
                  </a:lnTo>
                  <a:lnTo>
                    <a:pt x="691" y="1384"/>
                  </a:lnTo>
                  <a:lnTo>
                    <a:pt x="737" y="1415"/>
                  </a:lnTo>
                  <a:lnTo>
                    <a:pt x="768" y="1430"/>
                  </a:lnTo>
                  <a:lnTo>
                    <a:pt x="783" y="1446"/>
                  </a:lnTo>
                  <a:lnTo>
                    <a:pt x="814" y="1492"/>
                  </a:lnTo>
                  <a:lnTo>
                    <a:pt x="829" y="1523"/>
                  </a:lnTo>
                  <a:lnTo>
                    <a:pt x="829" y="1553"/>
                  </a:lnTo>
                  <a:lnTo>
                    <a:pt x="814" y="1569"/>
                  </a:lnTo>
                  <a:lnTo>
                    <a:pt x="783" y="1569"/>
                  </a:lnTo>
                  <a:lnTo>
                    <a:pt x="752" y="1553"/>
                  </a:lnTo>
                  <a:lnTo>
                    <a:pt x="691" y="1492"/>
                  </a:lnTo>
                  <a:lnTo>
                    <a:pt x="645" y="1461"/>
                  </a:lnTo>
                  <a:lnTo>
                    <a:pt x="584" y="1415"/>
                  </a:lnTo>
                  <a:lnTo>
                    <a:pt x="522" y="1353"/>
                  </a:lnTo>
                  <a:lnTo>
                    <a:pt x="384" y="1430"/>
                  </a:lnTo>
                  <a:lnTo>
                    <a:pt x="231" y="1461"/>
                  </a:lnTo>
                  <a:lnTo>
                    <a:pt x="154" y="1461"/>
                  </a:lnTo>
                  <a:lnTo>
                    <a:pt x="138" y="1446"/>
                  </a:lnTo>
                  <a:lnTo>
                    <a:pt x="154" y="1446"/>
                  </a:lnTo>
                  <a:lnTo>
                    <a:pt x="323" y="1384"/>
                  </a:lnTo>
                  <a:lnTo>
                    <a:pt x="461" y="1307"/>
                  </a:lnTo>
                  <a:lnTo>
                    <a:pt x="430" y="1276"/>
                  </a:lnTo>
                  <a:lnTo>
                    <a:pt x="338" y="1246"/>
                  </a:lnTo>
                  <a:lnTo>
                    <a:pt x="307" y="1215"/>
                  </a:lnTo>
                  <a:lnTo>
                    <a:pt x="323" y="1200"/>
                  </a:lnTo>
                  <a:lnTo>
                    <a:pt x="323" y="1169"/>
                  </a:lnTo>
                  <a:lnTo>
                    <a:pt x="353" y="1107"/>
                  </a:lnTo>
                  <a:lnTo>
                    <a:pt x="246" y="1138"/>
                  </a:lnTo>
                  <a:lnTo>
                    <a:pt x="154" y="1169"/>
                  </a:lnTo>
                  <a:lnTo>
                    <a:pt x="92" y="1184"/>
                  </a:lnTo>
                  <a:lnTo>
                    <a:pt x="46" y="1153"/>
                  </a:lnTo>
                  <a:lnTo>
                    <a:pt x="31" y="1123"/>
                  </a:lnTo>
                  <a:lnTo>
                    <a:pt x="16" y="1107"/>
                  </a:lnTo>
                  <a:lnTo>
                    <a:pt x="0" y="1107"/>
                  </a:lnTo>
                  <a:lnTo>
                    <a:pt x="0" y="1092"/>
                  </a:lnTo>
                  <a:lnTo>
                    <a:pt x="31" y="1061"/>
                  </a:lnTo>
                  <a:lnTo>
                    <a:pt x="62" y="1061"/>
                  </a:lnTo>
                  <a:lnTo>
                    <a:pt x="92" y="1076"/>
                  </a:lnTo>
                  <a:lnTo>
                    <a:pt x="169" y="1076"/>
                  </a:lnTo>
                  <a:lnTo>
                    <a:pt x="277" y="1061"/>
                  </a:lnTo>
                  <a:lnTo>
                    <a:pt x="369" y="1046"/>
                  </a:lnTo>
                  <a:lnTo>
                    <a:pt x="384" y="984"/>
                  </a:lnTo>
                  <a:lnTo>
                    <a:pt x="399" y="938"/>
                  </a:lnTo>
                  <a:lnTo>
                    <a:pt x="399" y="923"/>
                  </a:lnTo>
                  <a:lnTo>
                    <a:pt x="369" y="923"/>
                  </a:lnTo>
                  <a:lnTo>
                    <a:pt x="353" y="938"/>
                  </a:lnTo>
                  <a:lnTo>
                    <a:pt x="323" y="938"/>
                  </a:lnTo>
                  <a:lnTo>
                    <a:pt x="323" y="984"/>
                  </a:lnTo>
                  <a:lnTo>
                    <a:pt x="307" y="984"/>
                  </a:lnTo>
                  <a:lnTo>
                    <a:pt x="277" y="953"/>
                  </a:lnTo>
                  <a:lnTo>
                    <a:pt x="261" y="923"/>
                  </a:lnTo>
                  <a:lnTo>
                    <a:pt x="246" y="846"/>
                  </a:lnTo>
                  <a:lnTo>
                    <a:pt x="215" y="800"/>
                  </a:lnTo>
                  <a:lnTo>
                    <a:pt x="185" y="738"/>
                  </a:lnTo>
                  <a:lnTo>
                    <a:pt x="185" y="723"/>
                  </a:lnTo>
                  <a:lnTo>
                    <a:pt x="246" y="723"/>
                  </a:lnTo>
                  <a:lnTo>
                    <a:pt x="277" y="738"/>
                  </a:lnTo>
                  <a:lnTo>
                    <a:pt x="261" y="738"/>
                  </a:lnTo>
                  <a:lnTo>
                    <a:pt x="261" y="753"/>
                  </a:lnTo>
                  <a:lnTo>
                    <a:pt x="277" y="784"/>
                  </a:lnTo>
                  <a:lnTo>
                    <a:pt x="277" y="815"/>
                  </a:lnTo>
                  <a:lnTo>
                    <a:pt x="292" y="861"/>
                  </a:lnTo>
                  <a:lnTo>
                    <a:pt x="445" y="846"/>
                  </a:lnTo>
                  <a:lnTo>
                    <a:pt x="445" y="723"/>
                  </a:lnTo>
                  <a:lnTo>
                    <a:pt x="491" y="707"/>
                  </a:lnTo>
                  <a:lnTo>
                    <a:pt x="491" y="615"/>
                  </a:lnTo>
                  <a:lnTo>
                    <a:pt x="445" y="630"/>
                  </a:lnTo>
                  <a:lnTo>
                    <a:pt x="384" y="630"/>
                  </a:lnTo>
                  <a:lnTo>
                    <a:pt x="384" y="661"/>
                  </a:lnTo>
                  <a:lnTo>
                    <a:pt x="369" y="676"/>
                  </a:lnTo>
                  <a:lnTo>
                    <a:pt x="338" y="646"/>
                  </a:lnTo>
                  <a:lnTo>
                    <a:pt x="323" y="615"/>
                  </a:lnTo>
                  <a:lnTo>
                    <a:pt x="307" y="569"/>
                  </a:lnTo>
                  <a:lnTo>
                    <a:pt x="292" y="507"/>
                  </a:lnTo>
                  <a:lnTo>
                    <a:pt x="246" y="507"/>
                  </a:lnTo>
                  <a:lnTo>
                    <a:pt x="231" y="523"/>
                  </a:lnTo>
                  <a:lnTo>
                    <a:pt x="138" y="523"/>
                  </a:lnTo>
                  <a:lnTo>
                    <a:pt x="77" y="461"/>
                  </a:lnTo>
                  <a:lnTo>
                    <a:pt x="123" y="461"/>
                  </a:lnTo>
                  <a:lnTo>
                    <a:pt x="185" y="446"/>
                  </a:lnTo>
                  <a:lnTo>
                    <a:pt x="261" y="446"/>
                  </a:lnTo>
                  <a:lnTo>
                    <a:pt x="231" y="384"/>
                  </a:lnTo>
                  <a:lnTo>
                    <a:pt x="215" y="338"/>
                  </a:lnTo>
                  <a:lnTo>
                    <a:pt x="200" y="323"/>
                  </a:lnTo>
                  <a:lnTo>
                    <a:pt x="200" y="292"/>
                  </a:lnTo>
                  <a:lnTo>
                    <a:pt x="292" y="292"/>
                  </a:lnTo>
                  <a:lnTo>
                    <a:pt x="338" y="276"/>
                  </a:lnTo>
                  <a:lnTo>
                    <a:pt x="323" y="292"/>
                  </a:lnTo>
                  <a:lnTo>
                    <a:pt x="307" y="292"/>
                  </a:lnTo>
                  <a:lnTo>
                    <a:pt x="307" y="307"/>
                  </a:lnTo>
                  <a:lnTo>
                    <a:pt x="323" y="338"/>
                  </a:lnTo>
                  <a:lnTo>
                    <a:pt x="323" y="384"/>
                  </a:lnTo>
                  <a:lnTo>
                    <a:pt x="461" y="369"/>
                  </a:lnTo>
                  <a:lnTo>
                    <a:pt x="461" y="261"/>
                  </a:lnTo>
                  <a:lnTo>
                    <a:pt x="476" y="261"/>
                  </a:lnTo>
                  <a:lnTo>
                    <a:pt x="476" y="138"/>
                  </a:lnTo>
                  <a:lnTo>
                    <a:pt x="445" y="76"/>
                  </a:lnTo>
                  <a:lnTo>
                    <a:pt x="430" y="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0" name="Freeform 216"/>
            <p:cNvSpPr>
              <a:spLocks noEditPoints="1"/>
            </p:cNvSpPr>
            <p:nvPr/>
          </p:nvSpPr>
          <p:spPr bwMode="auto">
            <a:xfrm>
              <a:off x="37878" y="34898"/>
              <a:ext cx="1335" cy="1508"/>
            </a:xfrm>
            <a:custGeom>
              <a:avLst/>
              <a:gdLst/>
              <a:ahLst/>
              <a:cxnLst>
                <a:cxn ang="0">
                  <a:pos x="706" y="816"/>
                </a:cxn>
                <a:cxn ang="0">
                  <a:pos x="844" y="877"/>
                </a:cxn>
                <a:cxn ang="0">
                  <a:pos x="859" y="1047"/>
                </a:cxn>
                <a:cxn ang="0">
                  <a:pos x="737" y="954"/>
                </a:cxn>
                <a:cxn ang="0">
                  <a:pos x="660" y="862"/>
                </a:cxn>
                <a:cxn ang="0">
                  <a:pos x="645" y="800"/>
                </a:cxn>
                <a:cxn ang="0">
                  <a:pos x="199" y="600"/>
                </a:cxn>
                <a:cxn ang="0">
                  <a:pos x="123" y="631"/>
                </a:cxn>
                <a:cxn ang="0">
                  <a:pos x="246" y="800"/>
                </a:cxn>
                <a:cxn ang="0">
                  <a:pos x="338" y="862"/>
                </a:cxn>
                <a:cxn ang="0">
                  <a:pos x="199" y="1139"/>
                </a:cxn>
                <a:cxn ang="0">
                  <a:pos x="322" y="1123"/>
                </a:cxn>
                <a:cxn ang="0">
                  <a:pos x="384" y="1108"/>
                </a:cxn>
                <a:cxn ang="0">
                  <a:pos x="399" y="631"/>
                </a:cxn>
                <a:cxn ang="0">
                  <a:pos x="338" y="570"/>
                </a:cxn>
                <a:cxn ang="0">
                  <a:pos x="338" y="123"/>
                </a:cxn>
                <a:cxn ang="0">
                  <a:pos x="414" y="185"/>
                </a:cxn>
                <a:cxn ang="0">
                  <a:pos x="322" y="308"/>
                </a:cxn>
                <a:cxn ang="0">
                  <a:pos x="261" y="539"/>
                </a:cxn>
                <a:cxn ang="0">
                  <a:pos x="445" y="477"/>
                </a:cxn>
                <a:cxn ang="0">
                  <a:pos x="568" y="554"/>
                </a:cxn>
                <a:cxn ang="0">
                  <a:pos x="537" y="616"/>
                </a:cxn>
                <a:cxn ang="0">
                  <a:pos x="491" y="1108"/>
                </a:cxn>
                <a:cxn ang="0">
                  <a:pos x="445" y="1262"/>
                </a:cxn>
                <a:cxn ang="0">
                  <a:pos x="399" y="1262"/>
                </a:cxn>
                <a:cxn ang="0">
                  <a:pos x="215" y="1185"/>
                </a:cxn>
                <a:cxn ang="0">
                  <a:pos x="138" y="1200"/>
                </a:cxn>
                <a:cxn ang="0">
                  <a:pos x="92" y="1262"/>
                </a:cxn>
                <a:cxn ang="0">
                  <a:pos x="61" y="1200"/>
                </a:cxn>
                <a:cxn ang="0">
                  <a:pos x="61" y="1062"/>
                </a:cxn>
                <a:cxn ang="0">
                  <a:pos x="61" y="847"/>
                </a:cxn>
                <a:cxn ang="0">
                  <a:pos x="15" y="554"/>
                </a:cxn>
                <a:cxn ang="0">
                  <a:pos x="31" y="523"/>
                </a:cxn>
                <a:cxn ang="0">
                  <a:pos x="215" y="308"/>
                </a:cxn>
                <a:cxn ang="0">
                  <a:pos x="246" y="108"/>
                </a:cxn>
                <a:cxn ang="0">
                  <a:pos x="936" y="16"/>
                </a:cxn>
                <a:cxn ang="0">
                  <a:pos x="1013" y="139"/>
                </a:cxn>
                <a:cxn ang="0">
                  <a:pos x="875" y="385"/>
                </a:cxn>
                <a:cxn ang="0">
                  <a:pos x="982" y="477"/>
                </a:cxn>
                <a:cxn ang="0">
                  <a:pos x="1090" y="447"/>
                </a:cxn>
                <a:cxn ang="0">
                  <a:pos x="1243" y="447"/>
                </a:cxn>
                <a:cxn ang="0">
                  <a:pos x="1335" y="523"/>
                </a:cxn>
                <a:cxn ang="0">
                  <a:pos x="1274" y="616"/>
                </a:cxn>
                <a:cxn ang="0">
                  <a:pos x="1212" y="1185"/>
                </a:cxn>
                <a:cxn ang="0">
                  <a:pos x="1090" y="1462"/>
                </a:cxn>
                <a:cxn ang="0">
                  <a:pos x="951" y="1462"/>
                </a:cxn>
                <a:cxn ang="0">
                  <a:pos x="813" y="1277"/>
                </a:cxn>
                <a:cxn ang="0">
                  <a:pos x="905" y="1308"/>
                </a:cxn>
                <a:cxn ang="0">
                  <a:pos x="998" y="1323"/>
                </a:cxn>
                <a:cxn ang="0">
                  <a:pos x="1136" y="954"/>
                </a:cxn>
                <a:cxn ang="0">
                  <a:pos x="1120" y="508"/>
                </a:cxn>
                <a:cxn ang="0">
                  <a:pos x="875" y="539"/>
                </a:cxn>
                <a:cxn ang="0">
                  <a:pos x="721" y="585"/>
                </a:cxn>
                <a:cxn ang="0">
                  <a:pos x="614" y="693"/>
                </a:cxn>
                <a:cxn ang="0">
                  <a:pos x="660" y="570"/>
                </a:cxn>
                <a:cxn ang="0">
                  <a:pos x="875" y="77"/>
                </a:cxn>
                <a:cxn ang="0">
                  <a:pos x="859" y="0"/>
                </a:cxn>
                <a:cxn ang="0">
                  <a:pos x="829" y="16"/>
                </a:cxn>
              </a:cxnLst>
              <a:rect l="0" t="0" r="r" b="b"/>
              <a:pathLst>
                <a:path w="1335" h="1508">
                  <a:moveTo>
                    <a:pt x="645" y="800"/>
                  </a:moveTo>
                  <a:lnTo>
                    <a:pt x="691" y="800"/>
                  </a:lnTo>
                  <a:lnTo>
                    <a:pt x="706" y="816"/>
                  </a:lnTo>
                  <a:lnTo>
                    <a:pt x="767" y="847"/>
                  </a:lnTo>
                  <a:lnTo>
                    <a:pt x="813" y="862"/>
                  </a:lnTo>
                  <a:lnTo>
                    <a:pt x="844" y="877"/>
                  </a:lnTo>
                  <a:lnTo>
                    <a:pt x="890" y="923"/>
                  </a:lnTo>
                  <a:lnTo>
                    <a:pt x="890" y="1016"/>
                  </a:lnTo>
                  <a:lnTo>
                    <a:pt x="859" y="1047"/>
                  </a:lnTo>
                  <a:lnTo>
                    <a:pt x="844" y="1031"/>
                  </a:lnTo>
                  <a:lnTo>
                    <a:pt x="813" y="1031"/>
                  </a:lnTo>
                  <a:lnTo>
                    <a:pt x="737" y="954"/>
                  </a:lnTo>
                  <a:lnTo>
                    <a:pt x="706" y="908"/>
                  </a:lnTo>
                  <a:lnTo>
                    <a:pt x="691" y="877"/>
                  </a:lnTo>
                  <a:lnTo>
                    <a:pt x="660" y="862"/>
                  </a:lnTo>
                  <a:lnTo>
                    <a:pt x="660" y="847"/>
                  </a:lnTo>
                  <a:lnTo>
                    <a:pt x="645" y="831"/>
                  </a:lnTo>
                  <a:lnTo>
                    <a:pt x="645" y="800"/>
                  </a:lnTo>
                  <a:close/>
                  <a:moveTo>
                    <a:pt x="338" y="570"/>
                  </a:moveTo>
                  <a:lnTo>
                    <a:pt x="261" y="585"/>
                  </a:lnTo>
                  <a:lnTo>
                    <a:pt x="199" y="600"/>
                  </a:lnTo>
                  <a:lnTo>
                    <a:pt x="153" y="616"/>
                  </a:lnTo>
                  <a:lnTo>
                    <a:pt x="138" y="631"/>
                  </a:lnTo>
                  <a:lnTo>
                    <a:pt x="123" y="631"/>
                  </a:lnTo>
                  <a:lnTo>
                    <a:pt x="123" y="831"/>
                  </a:lnTo>
                  <a:lnTo>
                    <a:pt x="153" y="831"/>
                  </a:lnTo>
                  <a:lnTo>
                    <a:pt x="246" y="800"/>
                  </a:lnTo>
                  <a:lnTo>
                    <a:pt x="307" y="800"/>
                  </a:lnTo>
                  <a:lnTo>
                    <a:pt x="338" y="831"/>
                  </a:lnTo>
                  <a:lnTo>
                    <a:pt x="338" y="862"/>
                  </a:lnTo>
                  <a:lnTo>
                    <a:pt x="138" y="893"/>
                  </a:lnTo>
                  <a:lnTo>
                    <a:pt x="138" y="1154"/>
                  </a:lnTo>
                  <a:lnTo>
                    <a:pt x="199" y="1139"/>
                  </a:lnTo>
                  <a:lnTo>
                    <a:pt x="246" y="1139"/>
                  </a:lnTo>
                  <a:lnTo>
                    <a:pt x="276" y="1123"/>
                  </a:lnTo>
                  <a:lnTo>
                    <a:pt x="322" y="1123"/>
                  </a:lnTo>
                  <a:lnTo>
                    <a:pt x="338" y="1139"/>
                  </a:lnTo>
                  <a:lnTo>
                    <a:pt x="368" y="1139"/>
                  </a:lnTo>
                  <a:lnTo>
                    <a:pt x="384" y="1108"/>
                  </a:lnTo>
                  <a:lnTo>
                    <a:pt x="384" y="1016"/>
                  </a:lnTo>
                  <a:lnTo>
                    <a:pt x="399" y="908"/>
                  </a:lnTo>
                  <a:lnTo>
                    <a:pt x="399" y="631"/>
                  </a:lnTo>
                  <a:lnTo>
                    <a:pt x="368" y="600"/>
                  </a:lnTo>
                  <a:lnTo>
                    <a:pt x="338" y="600"/>
                  </a:lnTo>
                  <a:lnTo>
                    <a:pt x="338" y="570"/>
                  </a:lnTo>
                  <a:close/>
                  <a:moveTo>
                    <a:pt x="246" y="108"/>
                  </a:moveTo>
                  <a:lnTo>
                    <a:pt x="307" y="108"/>
                  </a:lnTo>
                  <a:lnTo>
                    <a:pt x="338" y="123"/>
                  </a:lnTo>
                  <a:lnTo>
                    <a:pt x="384" y="139"/>
                  </a:lnTo>
                  <a:lnTo>
                    <a:pt x="414" y="170"/>
                  </a:lnTo>
                  <a:lnTo>
                    <a:pt x="414" y="185"/>
                  </a:lnTo>
                  <a:lnTo>
                    <a:pt x="399" y="200"/>
                  </a:lnTo>
                  <a:lnTo>
                    <a:pt x="368" y="247"/>
                  </a:lnTo>
                  <a:lnTo>
                    <a:pt x="322" y="308"/>
                  </a:lnTo>
                  <a:lnTo>
                    <a:pt x="246" y="416"/>
                  </a:lnTo>
                  <a:lnTo>
                    <a:pt x="138" y="570"/>
                  </a:lnTo>
                  <a:lnTo>
                    <a:pt x="261" y="539"/>
                  </a:lnTo>
                  <a:lnTo>
                    <a:pt x="322" y="508"/>
                  </a:lnTo>
                  <a:lnTo>
                    <a:pt x="414" y="477"/>
                  </a:lnTo>
                  <a:lnTo>
                    <a:pt x="445" y="477"/>
                  </a:lnTo>
                  <a:lnTo>
                    <a:pt x="506" y="508"/>
                  </a:lnTo>
                  <a:lnTo>
                    <a:pt x="552" y="539"/>
                  </a:lnTo>
                  <a:lnTo>
                    <a:pt x="568" y="554"/>
                  </a:lnTo>
                  <a:lnTo>
                    <a:pt x="552" y="570"/>
                  </a:lnTo>
                  <a:lnTo>
                    <a:pt x="552" y="585"/>
                  </a:lnTo>
                  <a:lnTo>
                    <a:pt x="537" y="616"/>
                  </a:lnTo>
                  <a:lnTo>
                    <a:pt x="506" y="708"/>
                  </a:lnTo>
                  <a:lnTo>
                    <a:pt x="506" y="970"/>
                  </a:lnTo>
                  <a:lnTo>
                    <a:pt x="491" y="1108"/>
                  </a:lnTo>
                  <a:lnTo>
                    <a:pt x="460" y="1231"/>
                  </a:lnTo>
                  <a:lnTo>
                    <a:pt x="445" y="1247"/>
                  </a:lnTo>
                  <a:lnTo>
                    <a:pt x="445" y="1262"/>
                  </a:lnTo>
                  <a:lnTo>
                    <a:pt x="430" y="1277"/>
                  </a:lnTo>
                  <a:lnTo>
                    <a:pt x="414" y="1277"/>
                  </a:lnTo>
                  <a:lnTo>
                    <a:pt x="399" y="1262"/>
                  </a:lnTo>
                  <a:lnTo>
                    <a:pt x="338" y="1170"/>
                  </a:lnTo>
                  <a:lnTo>
                    <a:pt x="261" y="1170"/>
                  </a:lnTo>
                  <a:lnTo>
                    <a:pt x="215" y="1185"/>
                  </a:lnTo>
                  <a:lnTo>
                    <a:pt x="184" y="1185"/>
                  </a:lnTo>
                  <a:lnTo>
                    <a:pt x="169" y="1200"/>
                  </a:lnTo>
                  <a:lnTo>
                    <a:pt x="138" y="1200"/>
                  </a:lnTo>
                  <a:lnTo>
                    <a:pt x="123" y="1247"/>
                  </a:lnTo>
                  <a:lnTo>
                    <a:pt x="107" y="1262"/>
                  </a:lnTo>
                  <a:lnTo>
                    <a:pt x="92" y="1262"/>
                  </a:lnTo>
                  <a:lnTo>
                    <a:pt x="77" y="1247"/>
                  </a:lnTo>
                  <a:lnTo>
                    <a:pt x="61" y="1216"/>
                  </a:lnTo>
                  <a:lnTo>
                    <a:pt x="61" y="1200"/>
                  </a:lnTo>
                  <a:lnTo>
                    <a:pt x="46" y="1170"/>
                  </a:lnTo>
                  <a:lnTo>
                    <a:pt x="46" y="1108"/>
                  </a:lnTo>
                  <a:lnTo>
                    <a:pt x="61" y="1062"/>
                  </a:lnTo>
                  <a:lnTo>
                    <a:pt x="77" y="985"/>
                  </a:lnTo>
                  <a:lnTo>
                    <a:pt x="77" y="862"/>
                  </a:lnTo>
                  <a:lnTo>
                    <a:pt x="61" y="847"/>
                  </a:lnTo>
                  <a:lnTo>
                    <a:pt x="46" y="708"/>
                  </a:lnTo>
                  <a:lnTo>
                    <a:pt x="31" y="616"/>
                  </a:lnTo>
                  <a:lnTo>
                    <a:pt x="15" y="554"/>
                  </a:lnTo>
                  <a:lnTo>
                    <a:pt x="0" y="539"/>
                  </a:lnTo>
                  <a:lnTo>
                    <a:pt x="0" y="523"/>
                  </a:lnTo>
                  <a:lnTo>
                    <a:pt x="31" y="523"/>
                  </a:lnTo>
                  <a:lnTo>
                    <a:pt x="46" y="539"/>
                  </a:lnTo>
                  <a:lnTo>
                    <a:pt x="92" y="554"/>
                  </a:lnTo>
                  <a:lnTo>
                    <a:pt x="215" y="308"/>
                  </a:lnTo>
                  <a:lnTo>
                    <a:pt x="230" y="247"/>
                  </a:lnTo>
                  <a:lnTo>
                    <a:pt x="246" y="200"/>
                  </a:lnTo>
                  <a:lnTo>
                    <a:pt x="246" y="108"/>
                  </a:lnTo>
                  <a:close/>
                  <a:moveTo>
                    <a:pt x="859" y="0"/>
                  </a:moveTo>
                  <a:lnTo>
                    <a:pt x="890" y="0"/>
                  </a:lnTo>
                  <a:lnTo>
                    <a:pt x="936" y="16"/>
                  </a:lnTo>
                  <a:lnTo>
                    <a:pt x="998" y="77"/>
                  </a:lnTo>
                  <a:lnTo>
                    <a:pt x="1013" y="108"/>
                  </a:lnTo>
                  <a:lnTo>
                    <a:pt x="1013" y="139"/>
                  </a:lnTo>
                  <a:lnTo>
                    <a:pt x="967" y="231"/>
                  </a:lnTo>
                  <a:lnTo>
                    <a:pt x="936" y="277"/>
                  </a:lnTo>
                  <a:lnTo>
                    <a:pt x="875" y="385"/>
                  </a:lnTo>
                  <a:lnTo>
                    <a:pt x="783" y="523"/>
                  </a:lnTo>
                  <a:lnTo>
                    <a:pt x="921" y="493"/>
                  </a:lnTo>
                  <a:lnTo>
                    <a:pt x="982" y="477"/>
                  </a:lnTo>
                  <a:lnTo>
                    <a:pt x="1013" y="462"/>
                  </a:lnTo>
                  <a:lnTo>
                    <a:pt x="1028" y="462"/>
                  </a:lnTo>
                  <a:lnTo>
                    <a:pt x="1090" y="447"/>
                  </a:lnTo>
                  <a:lnTo>
                    <a:pt x="1136" y="431"/>
                  </a:lnTo>
                  <a:lnTo>
                    <a:pt x="1197" y="431"/>
                  </a:lnTo>
                  <a:lnTo>
                    <a:pt x="1243" y="447"/>
                  </a:lnTo>
                  <a:lnTo>
                    <a:pt x="1274" y="477"/>
                  </a:lnTo>
                  <a:lnTo>
                    <a:pt x="1304" y="493"/>
                  </a:lnTo>
                  <a:lnTo>
                    <a:pt x="1335" y="523"/>
                  </a:lnTo>
                  <a:lnTo>
                    <a:pt x="1335" y="539"/>
                  </a:lnTo>
                  <a:lnTo>
                    <a:pt x="1289" y="585"/>
                  </a:lnTo>
                  <a:lnTo>
                    <a:pt x="1274" y="616"/>
                  </a:lnTo>
                  <a:lnTo>
                    <a:pt x="1274" y="662"/>
                  </a:lnTo>
                  <a:lnTo>
                    <a:pt x="1243" y="970"/>
                  </a:lnTo>
                  <a:lnTo>
                    <a:pt x="1212" y="1185"/>
                  </a:lnTo>
                  <a:lnTo>
                    <a:pt x="1166" y="1339"/>
                  </a:lnTo>
                  <a:lnTo>
                    <a:pt x="1136" y="1416"/>
                  </a:lnTo>
                  <a:lnTo>
                    <a:pt x="1090" y="1462"/>
                  </a:lnTo>
                  <a:lnTo>
                    <a:pt x="1044" y="1493"/>
                  </a:lnTo>
                  <a:lnTo>
                    <a:pt x="998" y="1508"/>
                  </a:lnTo>
                  <a:lnTo>
                    <a:pt x="951" y="1462"/>
                  </a:lnTo>
                  <a:lnTo>
                    <a:pt x="890" y="1370"/>
                  </a:lnTo>
                  <a:lnTo>
                    <a:pt x="813" y="1293"/>
                  </a:lnTo>
                  <a:lnTo>
                    <a:pt x="813" y="1277"/>
                  </a:lnTo>
                  <a:lnTo>
                    <a:pt x="844" y="1277"/>
                  </a:lnTo>
                  <a:lnTo>
                    <a:pt x="859" y="1293"/>
                  </a:lnTo>
                  <a:lnTo>
                    <a:pt x="905" y="1308"/>
                  </a:lnTo>
                  <a:lnTo>
                    <a:pt x="936" y="1308"/>
                  </a:lnTo>
                  <a:lnTo>
                    <a:pt x="967" y="1323"/>
                  </a:lnTo>
                  <a:lnTo>
                    <a:pt x="998" y="1323"/>
                  </a:lnTo>
                  <a:lnTo>
                    <a:pt x="1059" y="1277"/>
                  </a:lnTo>
                  <a:lnTo>
                    <a:pt x="1105" y="1139"/>
                  </a:lnTo>
                  <a:lnTo>
                    <a:pt x="1136" y="954"/>
                  </a:lnTo>
                  <a:lnTo>
                    <a:pt x="1151" y="708"/>
                  </a:lnTo>
                  <a:lnTo>
                    <a:pt x="1151" y="539"/>
                  </a:lnTo>
                  <a:lnTo>
                    <a:pt x="1120" y="508"/>
                  </a:lnTo>
                  <a:lnTo>
                    <a:pt x="1044" y="508"/>
                  </a:lnTo>
                  <a:lnTo>
                    <a:pt x="967" y="523"/>
                  </a:lnTo>
                  <a:lnTo>
                    <a:pt x="875" y="539"/>
                  </a:lnTo>
                  <a:lnTo>
                    <a:pt x="798" y="539"/>
                  </a:lnTo>
                  <a:lnTo>
                    <a:pt x="767" y="523"/>
                  </a:lnTo>
                  <a:lnTo>
                    <a:pt x="721" y="585"/>
                  </a:lnTo>
                  <a:lnTo>
                    <a:pt x="691" y="631"/>
                  </a:lnTo>
                  <a:lnTo>
                    <a:pt x="645" y="662"/>
                  </a:lnTo>
                  <a:lnTo>
                    <a:pt x="614" y="693"/>
                  </a:lnTo>
                  <a:lnTo>
                    <a:pt x="583" y="693"/>
                  </a:lnTo>
                  <a:lnTo>
                    <a:pt x="599" y="662"/>
                  </a:lnTo>
                  <a:lnTo>
                    <a:pt x="660" y="570"/>
                  </a:lnTo>
                  <a:lnTo>
                    <a:pt x="737" y="462"/>
                  </a:lnTo>
                  <a:lnTo>
                    <a:pt x="859" y="185"/>
                  </a:lnTo>
                  <a:lnTo>
                    <a:pt x="875" y="77"/>
                  </a:lnTo>
                  <a:lnTo>
                    <a:pt x="875" y="31"/>
                  </a:lnTo>
                  <a:lnTo>
                    <a:pt x="859" y="16"/>
                  </a:lnTo>
                  <a:lnTo>
                    <a:pt x="859" y="0"/>
                  </a:lnTo>
                  <a:close/>
                  <a:moveTo>
                    <a:pt x="829" y="0"/>
                  </a:moveTo>
                  <a:lnTo>
                    <a:pt x="859" y="0"/>
                  </a:lnTo>
                  <a:lnTo>
                    <a:pt x="829" y="16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1" name="Freeform 217"/>
            <p:cNvSpPr>
              <a:spLocks noEditPoints="1"/>
            </p:cNvSpPr>
            <p:nvPr/>
          </p:nvSpPr>
          <p:spPr bwMode="auto">
            <a:xfrm>
              <a:off x="39566" y="34914"/>
              <a:ext cx="1519" cy="1538"/>
            </a:xfrm>
            <a:custGeom>
              <a:avLst/>
              <a:gdLst/>
              <a:ahLst/>
              <a:cxnLst>
                <a:cxn ang="0">
                  <a:pos x="1074" y="123"/>
                </a:cxn>
                <a:cxn ang="0">
                  <a:pos x="1182" y="169"/>
                </a:cxn>
                <a:cxn ang="0">
                  <a:pos x="1197" y="277"/>
                </a:cxn>
                <a:cxn ang="0">
                  <a:pos x="1090" y="261"/>
                </a:cxn>
                <a:cxn ang="0">
                  <a:pos x="982" y="107"/>
                </a:cxn>
                <a:cxn ang="0">
                  <a:pos x="706" y="31"/>
                </a:cxn>
                <a:cxn ang="0">
                  <a:pos x="783" y="107"/>
                </a:cxn>
                <a:cxn ang="0">
                  <a:pos x="767" y="384"/>
                </a:cxn>
                <a:cxn ang="0">
                  <a:pos x="921" y="415"/>
                </a:cxn>
                <a:cxn ang="0">
                  <a:pos x="1044" y="415"/>
                </a:cxn>
                <a:cxn ang="0">
                  <a:pos x="1074" y="446"/>
                </a:cxn>
                <a:cxn ang="0">
                  <a:pos x="798" y="538"/>
                </a:cxn>
                <a:cxn ang="0">
                  <a:pos x="1028" y="846"/>
                </a:cxn>
                <a:cxn ang="0">
                  <a:pos x="1059" y="646"/>
                </a:cxn>
                <a:cxn ang="0">
                  <a:pos x="1182" y="692"/>
                </a:cxn>
                <a:cxn ang="0">
                  <a:pos x="1166" y="784"/>
                </a:cxn>
                <a:cxn ang="0">
                  <a:pos x="1090" y="954"/>
                </a:cxn>
                <a:cxn ang="0">
                  <a:pos x="1197" y="1261"/>
                </a:cxn>
                <a:cxn ang="0">
                  <a:pos x="1397" y="1307"/>
                </a:cxn>
                <a:cxn ang="0">
                  <a:pos x="1443" y="1184"/>
                </a:cxn>
                <a:cxn ang="0">
                  <a:pos x="1473" y="1138"/>
                </a:cxn>
                <a:cxn ang="0">
                  <a:pos x="1504" y="1415"/>
                </a:cxn>
                <a:cxn ang="0">
                  <a:pos x="1504" y="1523"/>
                </a:cxn>
                <a:cxn ang="0">
                  <a:pos x="1397" y="1523"/>
                </a:cxn>
                <a:cxn ang="0">
                  <a:pos x="1120" y="1323"/>
                </a:cxn>
                <a:cxn ang="0">
                  <a:pos x="737" y="1277"/>
                </a:cxn>
                <a:cxn ang="0">
                  <a:pos x="814" y="1138"/>
                </a:cxn>
                <a:cxn ang="0">
                  <a:pos x="737" y="507"/>
                </a:cxn>
                <a:cxn ang="0">
                  <a:pos x="445" y="584"/>
                </a:cxn>
                <a:cxn ang="0">
                  <a:pos x="353" y="769"/>
                </a:cxn>
                <a:cxn ang="0">
                  <a:pos x="522" y="784"/>
                </a:cxn>
                <a:cxn ang="0">
                  <a:pos x="568" y="754"/>
                </a:cxn>
                <a:cxn ang="0">
                  <a:pos x="614" y="784"/>
                </a:cxn>
                <a:cxn ang="0">
                  <a:pos x="706" y="831"/>
                </a:cxn>
                <a:cxn ang="0">
                  <a:pos x="675" y="923"/>
                </a:cxn>
                <a:cxn ang="0">
                  <a:pos x="599" y="1246"/>
                </a:cxn>
                <a:cxn ang="0">
                  <a:pos x="491" y="1338"/>
                </a:cxn>
                <a:cxn ang="0">
                  <a:pos x="399" y="1200"/>
                </a:cxn>
                <a:cxn ang="0">
                  <a:pos x="445" y="1184"/>
                </a:cxn>
                <a:cxn ang="0">
                  <a:pos x="522" y="1169"/>
                </a:cxn>
                <a:cxn ang="0">
                  <a:pos x="568" y="892"/>
                </a:cxn>
                <a:cxn ang="0">
                  <a:pos x="399" y="907"/>
                </a:cxn>
                <a:cxn ang="0">
                  <a:pos x="338" y="954"/>
                </a:cxn>
                <a:cxn ang="0">
                  <a:pos x="123" y="1369"/>
                </a:cxn>
                <a:cxn ang="0">
                  <a:pos x="0" y="1446"/>
                </a:cxn>
                <a:cxn ang="0">
                  <a:pos x="154" y="1261"/>
                </a:cxn>
                <a:cxn ang="0">
                  <a:pos x="261" y="769"/>
                </a:cxn>
                <a:cxn ang="0">
                  <a:pos x="246" y="584"/>
                </a:cxn>
                <a:cxn ang="0">
                  <a:pos x="276" y="523"/>
                </a:cxn>
                <a:cxn ang="0">
                  <a:pos x="368" y="569"/>
                </a:cxn>
                <a:cxn ang="0">
                  <a:pos x="691" y="323"/>
                </a:cxn>
                <a:cxn ang="0">
                  <a:pos x="614" y="46"/>
                </a:cxn>
              </a:cxnLst>
              <a:rect l="0" t="0" r="r" b="b"/>
              <a:pathLst>
                <a:path w="1519" h="1538">
                  <a:moveTo>
                    <a:pt x="982" y="107"/>
                  </a:moveTo>
                  <a:lnTo>
                    <a:pt x="1028" y="107"/>
                  </a:lnTo>
                  <a:lnTo>
                    <a:pt x="1074" y="123"/>
                  </a:lnTo>
                  <a:lnTo>
                    <a:pt x="1120" y="123"/>
                  </a:lnTo>
                  <a:lnTo>
                    <a:pt x="1151" y="138"/>
                  </a:lnTo>
                  <a:lnTo>
                    <a:pt x="1182" y="169"/>
                  </a:lnTo>
                  <a:lnTo>
                    <a:pt x="1213" y="231"/>
                  </a:lnTo>
                  <a:lnTo>
                    <a:pt x="1213" y="261"/>
                  </a:lnTo>
                  <a:lnTo>
                    <a:pt x="1197" y="277"/>
                  </a:lnTo>
                  <a:lnTo>
                    <a:pt x="1166" y="292"/>
                  </a:lnTo>
                  <a:lnTo>
                    <a:pt x="1136" y="277"/>
                  </a:lnTo>
                  <a:lnTo>
                    <a:pt x="1090" y="261"/>
                  </a:lnTo>
                  <a:lnTo>
                    <a:pt x="967" y="138"/>
                  </a:lnTo>
                  <a:lnTo>
                    <a:pt x="967" y="123"/>
                  </a:lnTo>
                  <a:lnTo>
                    <a:pt x="982" y="107"/>
                  </a:lnTo>
                  <a:close/>
                  <a:moveTo>
                    <a:pt x="629" y="0"/>
                  </a:moveTo>
                  <a:lnTo>
                    <a:pt x="660" y="0"/>
                  </a:lnTo>
                  <a:lnTo>
                    <a:pt x="706" y="31"/>
                  </a:lnTo>
                  <a:lnTo>
                    <a:pt x="737" y="46"/>
                  </a:lnTo>
                  <a:lnTo>
                    <a:pt x="767" y="77"/>
                  </a:lnTo>
                  <a:lnTo>
                    <a:pt x="783" y="107"/>
                  </a:lnTo>
                  <a:lnTo>
                    <a:pt x="783" y="138"/>
                  </a:lnTo>
                  <a:lnTo>
                    <a:pt x="767" y="169"/>
                  </a:lnTo>
                  <a:lnTo>
                    <a:pt x="767" y="384"/>
                  </a:lnTo>
                  <a:lnTo>
                    <a:pt x="783" y="461"/>
                  </a:lnTo>
                  <a:lnTo>
                    <a:pt x="860" y="431"/>
                  </a:lnTo>
                  <a:lnTo>
                    <a:pt x="921" y="415"/>
                  </a:lnTo>
                  <a:lnTo>
                    <a:pt x="967" y="400"/>
                  </a:lnTo>
                  <a:lnTo>
                    <a:pt x="1013" y="400"/>
                  </a:lnTo>
                  <a:lnTo>
                    <a:pt x="1044" y="415"/>
                  </a:lnTo>
                  <a:lnTo>
                    <a:pt x="1059" y="415"/>
                  </a:lnTo>
                  <a:lnTo>
                    <a:pt x="1074" y="431"/>
                  </a:lnTo>
                  <a:lnTo>
                    <a:pt x="1074" y="446"/>
                  </a:lnTo>
                  <a:lnTo>
                    <a:pt x="1028" y="477"/>
                  </a:lnTo>
                  <a:lnTo>
                    <a:pt x="952" y="507"/>
                  </a:lnTo>
                  <a:lnTo>
                    <a:pt x="798" y="538"/>
                  </a:lnTo>
                  <a:lnTo>
                    <a:pt x="860" y="769"/>
                  </a:lnTo>
                  <a:lnTo>
                    <a:pt x="967" y="984"/>
                  </a:lnTo>
                  <a:lnTo>
                    <a:pt x="1028" y="846"/>
                  </a:lnTo>
                  <a:lnTo>
                    <a:pt x="1044" y="723"/>
                  </a:lnTo>
                  <a:lnTo>
                    <a:pt x="1044" y="661"/>
                  </a:lnTo>
                  <a:lnTo>
                    <a:pt x="1059" y="646"/>
                  </a:lnTo>
                  <a:lnTo>
                    <a:pt x="1105" y="646"/>
                  </a:lnTo>
                  <a:lnTo>
                    <a:pt x="1120" y="661"/>
                  </a:lnTo>
                  <a:lnTo>
                    <a:pt x="1182" y="692"/>
                  </a:lnTo>
                  <a:lnTo>
                    <a:pt x="1197" y="707"/>
                  </a:lnTo>
                  <a:lnTo>
                    <a:pt x="1197" y="738"/>
                  </a:lnTo>
                  <a:lnTo>
                    <a:pt x="1166" y="784"/>
                  </a:lnTo>
                  <a:lnTo>
                    <a:pt x="1151" y="831"/>
                  </a:lnTo>
                  <a:lnTo>
                    <a:pt x="1120" y="877"/>
                  </a:lnTo>
                  <a:lnTo>
                    <a:pt x="1090" y="954"/>
                  </a:lnTo>
                  <a:lnTo>
                    <a:pt x="1028" y="1061"/>
                  </a:lnTo>
                  <a:lnTo>
                    <a:pt x="1105" y="1154"/>
                  </a:lnTo>
                  <a:lnTo>
                    <a:pt x="1197" y="1261"/>
                  </a:lnTo>
                  <a:lnTo>
                    <a:pt x="1289" y="1323"/>
                  </a:lnTo>
                  <a:lnTo>
                    <a:pt x="1351" y="1354"/>
                  </a:lnTo>
                  <a:lnTo>
                    <a:pt x="1397" y="1307"/>
                  </a:lnTo>
                  <a:lnTo>
                    <a:pt x="1412" y="1261"/>
                  </a:lnTo>
                  <a:lnTo>
                    <a:pt x="1427" y="1231"/>
                  </a:lnTo>
                  <a:lnTo>
                    <a:pt x="1443" y="1184"/>
                  </a:lnTo>
                  <a:lnTo>
                    <a:pt x="1443" y="1154"/>
                  </a:lnTo>
                  <a:lnTo>
                    <a:pt x="1458" y="1138"/>
                  </a:lnTo>
                  <a:lnTo>
                    <a:pt x="1473" y="1138"/>
                  </a:lnTo>
                  <a:lnTo>
                    <a:pt x="1473" y="1184"/>
                  </a:lnTo>
                  <a:lnTo>
                    <a:pt x="1489" y="1323"/>
                  </a:lnTo>
                  <a:lnTo>
                    <a:pt x="1504" y="1415"/>
                  </a:lnTo>
                  <a:lnTo>
                    <a:pt x="1519" y="1446"/>
                  </a:lnTo>
                  <a:lnTo>
                    <a:pt x="1519" y="1507"/>
                  </a:lnTo>
                  <a:lnTo>
                    <a:pt x="1504" y="1523"/>
                  </a:lnTo>
                  <a:lnTo>
                    <a:pt x="1473" y="1538"/>
                  </a:lnTo>
                  <a:lnTo>
                    <a:pt x="1427" y="1538"/>
                  </a:lnTo>
                  <a:lnTo>
                    <a:pt x="1397" y="1523"/>
                  </a:lnTo>
                  <a:lnTo>
                    <a:pt x="1351" y="1507"/>
                  </a:lnTo>
                  <a:lnTo>
                    <a:pt x="1289" y="1477"/>
                  </a:lnTo>
                  <a:lnTo>
                    <a:pt x="1120" y="1323"/>
                  </a:lnTo>
                  <a:lnTo>
                    <a:pt x="967" y="1107"/>
                  </a:lnTo>
                  <a:lnTo>
                    <a:pt x="814" y="1231"/>
                  </a:lnTo>
                  <a:lnTo>
                    <a:pt x="737" y="1277"/>
                  </a:lnTo>
                  <a:lnTo>
                    <a:pt x="691" y="1277"/>
                  </a:lnTo>
                  <a:lnTo>
                    <a:pt x="691" y="1261"/>
                  </a:lnTo>
                  <a:lnTo>
                    <a:pt x="814" y="1138"/>
                  </a:lnTo>
                  <a:lnTo>
                    <a:pt x="921" y="1015"/>
                  </a:lnTo>
                  <a:lnTo>
                    <a:pt x="814" y="784"/>
                  </a:lnTo>
                  <a:lnTo>
                    <a:pt x="737" y="507"/>
                  </a:lnTo>
                  <a:lnTo>
                    <a:pt x="491" y="569"/>
                  </a:lnTo>
                  <a:lnTo>
                    <a:pt x="461" y="569"/>
                  </a:lnTo>
                  <a:lnTo>
                    <a:pt x="445" y="584"/>
                  </a:lnTo>
                  <a:lnTo>
                    <a:pt x="368" y="584"/>
                  </a:lnTo>
                  <a:lnTo>
                    <a:pt x="368" y="707"/>
                  </a:lnTo>
                  <a:lnTo>
                    <a:pt x="353" y="769"/>
                  </a:lnTo>
                  <a:lnTo>
                    <a:pt x="353" y="831"/>
                  </a:lnTo>
                  <a:lnTo>
                    <a:pt x="430" y="815"/>
                  </a:lnTo>
                  <a:lnTo>
                    <a:pt x="522" y="784"/>
                  </a:lnTo>
                  <a:lnTo>
                    <a:pt x="537" y="769"/>
                  </a:lnTo>
                  <a:lnTo>
                    <a:pt x="553" y="769"/>
                  </a:lnTo>
                  <a:lnTo>
                    <a:pt x="568" y="754"/>
                  </a:lnTo>
                  <a:lnTo>
                    <a:pt x="583" y="754"/>
                  </a:lnTo>
                  <a:lnTo>
                    <a:pt x="599" y="784"/>
                  </a:lnTo>
                  <a:lnTo>
                    <a:pt x="614" y="784"/>
                  </a:lnTo>
                  <a:lnTo>
                    <a:pt x="675" y="815"/>
                  </a:lnTo>
                  <a:lnTo>
                    <a:pt x="691" y="831"/>
                  </a:lnTo>
                  <a:lnTo>
                    <a:pt x="706" y="831"/>
                  </a:lnTo>
                  <a:lnTo>
                    <a:pt x="706" y="846"/>
                  </a:lnTo>
                  <a:lnTo>
                    <a:pt x="691" y="861"/>
                  </a:lnTo>
                  <a:lnTo>
                    <a:pt x="675" y="923"/>
                  </a:lnTo>
                  <a:lnTo>
                    <a:pt x="645" y="1031"/>
                  </a:lnTo>
                  <a:lnTo>
                    <a:pt x="629" y="1138"/>
                  </a:lnTo>
                  <a:lnTo>
                    <a:pt x="599" y="1246"/>
                  </a:lnTo>
                  <a:lnTo>
                    <a:pt x="537" y="1323"/>
                  </a:lnTo>
                  <a:lnTo>
                    <a:pt x="522" y="1338"/>
                  </a:lnTo>
                  <a:lnTo>
                    <a:pt x="491" y="1338"/>
                  </a:lnTo>
                  <a:lnTo>
                    <a:pt x="476" y="1323"/>
                  </a:lnTo>
                  <a:lnTo>
                    <a:pt x="461" y="1292"/>
                  </a:lnTo>
                  <a:lnTo>
                    <a:pt x="399" y="1200"/>
                  </a:lnTo>
                  <a:lnTo>
                    <a:pt x="399" y="1169"/>
                  </a:lnTo>
                  <a:lnTo>
                    <a:pt x="430" y="1184"/>
                  </a:lnTo>
                  <a:lnTo>
                    <a:pt x="445" y="1184"/>
                  </a:lnTo>
                  <a:lnTo>
                    <a:pt x="461" y="1200"/>
                  </a:lnTo>
                  <a:lnTo>
                    <a:pt x="476" y="1200"/>
                  </a:lnTo>
                  <a:lnTo>
                    <a:pt x="522" y="1169"/>
                  </a:lnTo>
                  <a:lnTo>
                    <a:pt x="553" y="1107"/>
                  </a:lnTo>
                  <a:lnTo>
                    <a:pt x="568" y="1015"/>
                  </a:lnTo>
                  <a:lnTo>
                    <a:pt x="568" y="892"/>
                  </a:lnTo>
                  <a:lnTo>
                    <a:pt x="553" y="877"/>
                  </a:lnTo>
                  <a:lnTo>
                    <a:pt x="491" y="877"/>
                  </a:lnTo>
                  <a:lnTo>
                    <a:pt x="399" y="907"/>
                  </a:lnTo>
                  <a:lnTo>
                    <a:pt x="368" y="923"/>
                  </a:lnTo>
                  <a:lnTo>
                    <a:pt x="338" y="923"/>
                  </a:lnTo>
                  <a:lnTo>
                    <a:pt x="338" y="954"/>
                  </a:lnTo>
                  <a:lnTo>
                    <a:pt x="276" y="1169"/>
                  </a:lnTo>
                  <a:lnTo>
                    <a:pt x="184" y="1323"/>
                  </a:lnTo>
                  <a:lnTo>
                    <a:pt x="123" y="1369"/>
                  </a:lnTo>
                  <a:lnTo>
                    <a:pt x="77" y="1415"/>
                  </a:lnTo>
                  <a:lnTo>
                    <a:pt x="15" y="1446"/>
                  </a:lnTo>
                  <a:lnTo>
                    <a:pt x="0" y="1446"/>
                  </a:lnTo>
                  <a:lnTo>
                    <a:pt x="0" y="1431"/>
                  </a:lnTo>
                  <a:lnTo>
                    <a:pt x="92" y="1338"/>
                  </a:lnTo>
                  <a:lnTo>
                    <a:pt x="154" y="1261"/>
                  </a:lnTo>
                  <a:lnTo>
                    <a:pt x="200" y="1138"/>
                  </a:lnTo>
                  <a:lnTo>
                    <a:pt x="246" y="984"/>
                  </a:lnTo>
                  <a:lnTo>
                    <a:pt x="261" y="769"/>
                  </a:lnTo>
                  <a:lnTo>
                    <a:pt x="261" y="646"/>
                  </a:lnTo>
                  <a:lnTo>
                    <a:pt x="246" y="615"/>
                  </a:lnTo>
                  <a:lnTo>
                    <a:pt x="246" y="584"/>
                  </a:lnTo>
                  <a:lnTo>
                    <a:pt x="215" y="554"/>
                  </a:lnTo>
                  <a:lnTo>
                    <a:pt x="215" y="523"/>
                  </a:lnTo>
                  <a:lnTo>
                    <a:pt x="276" y="523"/>
                  </a:lnTo>
                  <a:lnTo>
                    <a:pt x="292" y="538"/>
                  </a:lnTo>
                  <a:lnTo>
                    <a:pt x="322" y="554"/>
                  </a:lnTo>
                  <a:lnTo>
                    <a:pt x="368" y="569"/>
                  </a:lnTo>
                  <a:lnTo>
                    <a:pt x="522" y="538"/>
                  </a:lnTo>
                  <a:lnTo>
                    <a:pt x="721" y="492"/>
                  </a:lnTo>
                  <a:lnTo>
                    <a:pt x="691" y="323"/>
                  </a:lnTo>
                  <a:lnTo>
                    <a:pt x="675" y="215"/>
                  </a:lnTo>
                  <a:lnTo>
                    <a:pt x="614" y="61"/>
                  </a:lnTo>
                  <a:lnTo>
                    <a:pt x="614" y="46"/>
                  </a:lnTo>
                  <a:lnTo>
                    <a:pt x="599" y="3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2" name="Freeform 218"/>
            <p:cNvSpPr>
              <a:spLocks/>
            </p:cNvSpPr>
            <p:nvPr/>
          </p:nvSpPr>
          <p:spPr bwMode="auto">
            <a:xfrm>
              <a:off x="41408" y="34898"/>
              <a:ext cx="1488" cy="1616"/>
            </a:xfrm>
            <a:custGeom>
              <a:avLst/>
              <a:gdLst/>
              <a:ahLst/>
              <a:cxnLst>
                <a:cxn ang="0">
                  <a:pos x="967" y="31"/>
                </a:cxn>
                <a:cxn ang="0">
                  <a:pos x="936" y="77"/>
                </a:cxn>
                <a:cxn ang="0">
                  <a:pos x="629" y="139"/>
                </a:cxn>
                <a:cxn ang="0">
                  <a:pos x="522" y="231"/>
                </a:cxn>
                <a:cxn ang="0">
                  <a:pos x="629" y="293"/>
                </a:cxn>
                <a:cxn ang="0">
                  <a:pos x="767" y="262"/>
                </a:cxn>
                <a:cxn ang="0">
                  <a:pos x="890" y="293"/>
                </a:cxn>
                <a:cxn ang="0">
                  <a:pos x="736" y="354"/>
                </a:cxn>
                <a:cxn ang="0">
                  <a:pos x="506" y="354"/>
                </a:cxn>
                <a:cxn ang="0">
                  <a:pos x="721" y="477"/>
                </a:cxn>
                <a:cxn ang="0">
                  <a:pos x="905" y="462"/>
                </a:cxn>
                <a:cxn ang="0">
                  <a:pos x="874" y="508"/>
                </a:cxn>
                <a:cxn ang="0">
                  <a:pos x="552" y="570"/>
                </a:cxn>
                <a:cxn ang="0">
                  <a:pos x="1028" y="647"/>
                </a:cxn>
                <a:cxn ang="0">
                  <a:pos x="1197" y="662"/>
                </a:cxn>
                <a:cxn ang="0">
                  <a:pos x="1274" y="723"/>
                </a:cxn>
                <a:cxn ang="0">
                  <a:pos x="1227" y="754"/>
                </a:cxn>
                <a:cxn ang="0">
                  <a:pos x="583" y="816"/>
                </a:cxn>
                <a:cxn ang="0">
                  <a:pos x="921" y="923"/>
                </a:cxn>
                <a:cxn ang="0">
                  <a:pos x="982" y="816"/>
                </a:cxn>
                <a:cxn ang="0">
                  <a:pos x="1074" y="893"/>
                </a:cxn>
                <a:cxn ang="0">
                  <a:pos x="1043" y="923"/>
                </a:cxn>
                <a:cxn ang="0">
                  <a:pos x="967" y="985"/>
                </a:cxn>
                <a:cxn ang="0">
                  <a:pos x="951" y="1123"/>
                </a:cxn>
                <a:cxn ang="0">
                  <a:pos x="1442" y="1308"/>
                </a:cxn>
                <a:cxn ang="0">
                  <a:pos x="1366" y="1370"/>
                </a:cxn>
                <a:cxn ang="0">
                  <a:pos x="1120" y="1416"/>
                </a:cxn>
                <a:cxn ang="0">
                  <a:pos x="890" y="1216"/>
                </a:cxn>
                <a:cxn ang="0">
                  <a:pos x="475" y="847"/>
                </a:cxn>
                <a:cxn ang="0">
                  <a:pos x="414" y="877"/>
                </a:cxn>
                <a:cxn ang="0">
                  <a:pos x="429" y="985"/>
                </a:cxn>
                <a:cxn ang="0">
                  <a:pos x="506" y="1323"/>
                </a:cxn>
                <a:cxn ang="0">
                  <a:pos x="690" y="1216"/>
                </a:cxn>
                <a:cxn ang="0">
                  <a:pos x="506" y="1400"/>
                </a:cxn>
                <a:cxn ang="0">
                  <a:pos x="291" y="1616"/>
                </a:cxn>
                <a:cxn ang="0">
                  <a:pos x="215" y="1539"/>
                </a:cxn>
                <a:cxn ang="0">
                  <a:pos x="291" y="1385"/>
                </a:cxn>
                <a:cxn ang="0">
                  <a:pos x="307" y="1000"/>
                </a:cxn>
                <a:cxn ang="0">
                  <a:pos x="184" y="923"/>
                </a:cxn>
                <a:cxn ang="0">
                  <a:pos x="76" y="939"/>
                </a:cxn>
                <a:cxn ang="0">
                  <a:pos x="0" y="877"/>
                </a:cxn>
                <a:cxn ang="0">
                  <a:pos x="429" y="785"/>
                </a:cxn>
                <a:cxn ang="0">
                  <a:pos x="414" y="277"/>
                </a:cxn>
                <a:cxn ang="0">
                  <a:pos x="353" y="77"/>
                </a:cxn>
                <a:cxn ang="0">
                  <a:pos x="399" y="47"/>
                </a:cxn>
                <a:cxn ang="0">
                  <a:pos x="491" y="93"/>
                </a:cxn>
                <a:cxn ang="0">
                  <a:pos x="874" y="0"/>
                </a:cxn>
              </a:cxnLst>
              <a:rect l="0" t="0" r="r" b="b"/>
              <a:pathLst>
                <a:path w="1488" h="1616">
                  <a:moveTo>
                    <a:pt x="874" y="0"/>
                  </a:moveTo>
                  <a:lnTo>
                    <a:pt x="905" y="0"/>
                  </a:lnTo>
                  <a:lnTo>
                    <a:pt x="967" y="31"/>
                  </a:lnTo>
                  <a:lnTo>
                    <a:pt x="982" y="47"/>
                  </a:lnTo>
                  <a:lnTo>
                    <a:pt x="967" y="62"/>
                  </a:lnTo>
                  <a:lnTo>
                    <a:pt x="936" y="77"/>
                  </a:lnTo>
                  <a:lnTo>
                    <a:pt x="859" y="93"/>
                  </a:lnTo>
                  <a:lnTo>
                    <a:pt x="752" y="123"/>
                  </a:lnTo>
                  <a:lnTo>
                    <a:pt x="629" y="139"/>
                  </a:lnTo>
                  <a:lnTo>
                    <a:pt x="537" y="154"/>
                  </a:lnTo>
                  <a:lnTo>
                    <a:pt x="522" y="154"/>
                  </a:lnTo>
                  <a:lnTo>
                    <a:pt x="522" y="231"/>
                  </a:lnTo>
                  <a:lnTo>
                    <a:pt x="506" y="262"/>
                  </a:lnTo>
                  <a:lnTo>
                    <a:pt x="506" y="323"/>
                  </a:lnTo>
                  <a:lnTo>
                    <a:pt x="629" y="293"/>
                  </a:lnTo>
                  <a:lnTo>
                    <a:pt x="706" y="277"/>
                  </a:lnTo>
                  <a:lnTo>
                    <a:pt x="736" y="277"/>
                  </a:lnTo>
                  <a:lnTo>
                    <a:pt x="767" y="262"/>
                  </a:lnTo>
                  <a:lnTo>
                    <a:pt x="844" y="262"/>
                  </a:lnTo>
                  <a:lnTo>
                    <a:pt x="874" y="277"/>
                  </a:lnTo>
                  <a:lnTo>
                    <a:pt x="890" y="293"/>
                  </a:lnTo>
                  <a:lnTo>
                    <a:pt x="874" y="323"/>
                  </a:lnTo>
                  <a:lnTo>
                    <a:pt x="813" y="339"/>
                  </a:lnTo>
                  <a:lnTo>
                    <a:pt x="736" y="354"/>
                  </a:lnTo>
                  <a:lnTo>
                    <a:pt x="644" y="370"/>
                  </a:lnTo>
                  <a:lnTo>
                    <a:pt x="522" y="370"/>
                  </a:lnTo>
                  <a:lnTo>
                    <a:pt x="506" y="354"/>
                  </a:lnTo>
                  <a:lnTo>
                    <a:pt x="506" y="508"/>
                  </a:lnTo>
                  <a:lnTo>
                    <a:pt x="644" y="493"/>
                  </a:lnTo>
                  <a:lnTo>
                    <a:pt x="721" y="477"/>
                  </a:lnTo>
                  <a:lnTo>
                    <a:pt x="782" y="447"/>
                  </a:lnTo>
                  <a:lnTo>
                    <a:pt x="874" y="447"/>
                  </a:lnTo>
                  <a:lnTo>
                    <a:pt x="905" y="462"/>
                  </a:lnTo>
                  <a:lnTo>
                    <a:pt x="921" y="477"/>
                  </a:lnTo>
                  <a:lnTo>
                    <a:pt x="921" y="508"/>
                  </a:lnTo>
                  <a:lnTo>
                    <a:pt x="874" y="508"/>
                  </a:lnTo>
                  <a:lnTo>
                    <a:pt x="859" y="523"/>
                  </a:lnTo>
                  <a:lnTo>
                    <a:pt x="660" y="570"/>
                  </a:lnTo>
                  <a:lnTo>
                    <a:pt x="552" y="570"/>
                  </a:lnTo>
                  <a:lnTo>
                    <a:pt x="522" y="554"/>
                  </a:lnTo>
                  <a:lnTo>
                    <a:pt x="522" y="754"/>
                  </a:lnTo>
                  <a:lnTo>
                    <a:pt x="1028" y="647"/>
                  </a:lnTo>
                  <a:lnTo>
                    <a:pt x="1059" y="631"/>
                  </a:lnTo>
                  <a:lnTo>
                    <a:pt x="1151" y="631"/>
                  </a:lnTo>
                  <a:lnTo>
                    <a:pt x="1197" y="662"/>
                  </a:lnTo>
                  <a:lnTo>
                    <a:pt x="1243" y="677"/>
                  </a:lnTo>
                  <a:lnTo>
                    <a:pt x="1258" y="708"/>
                  </a:lnTo>
                  <a:lnTo>
                    <a:pt x="1274" y="723"/>
                  </a:lnTo>
                  <a:lnTo>
                    <a:pt x="1274" y="739"/>
                  </a:lnTo>
                  <a:lnTo>
                    <a:pt x="1258" y="754"/>
                  </a:lnTo>
                  <a:lnTo>
                    <a:pt x="1227" y="754"/>
                  </a:lnTo>
                  <a:lnTo>
                    <a:pt x="936" y="770"/>
                  </a:lnTo>
                  <a:lnTo>
                    <a:pt x="721" y="785"/>
                  </a:lnTo>
                  <a:lnTo>
                    <a:pt x="583" y="816"/>
                  </a:lnTo>
                  <a:lnTo>
                    <a:pt x="844" y="1031"/>
                  </a:lnTo>
                  <a:lnTo>
                    <a:pt x="890" y="970"/>
                  </a:lnTo>
                  <a:lnTo>
                    <a:pt x="921" y="923"/>
                  </a:lnTo>
                  <a:lnTo>
                    <a:pt x="936" y="877"/>
                  </a:lnTo>
                  <a:lnTo>
                    <a:pt x="936" y="816"/>
                  </a:lnTo>
                  <a:lnTo>
                    <a:pt x="982" y="816"/>
                  </a:lnTo>
                  <a:lnTo>
                    <a:pt x="1043" y="847"/>
                  </a:lnTo>
                  <a:lnTo>
                    <a:pt x="1059" y="877"/>
                  </a:lnTo>
                  <a:lnTo>
                    <a:pt x="1074" y="893"/>
                  </a:lnTo>
                  <a:lnTo>
                    <a:pt x="1074" y="908"/>
                  </a:lnTo>
                  <a:lnTo>
                    <a:pt x="1059" y="923"/>
                  </a:lnTo>
                  <a:lnTo>
                    <a:pt x="1043" y="923"/>
                  </a:lnTo>
                  <a:lnTo>
                    <a:pt x="1028" y="939"/>
                  </a:lnTo>
                  <a:lnTo>
                    <a:pt x="997" y="954"/>
                  </a:lnTo>
                  <a:lnTo>
                    <a:pt x="967" y="985"/>
                  </a:lnTo>
                  <a:lnTo>
                    <a:pt x="921" y="1016"/>
                  </a:lnTo>
                  <a:lnTo>
                    <a:pt x="859" y="1062"/>
                  </a:lnTo>
                  <a:lnTo>
                    <a:pt x="951" y="1123"/>
                  </a:lnTo>
                  <a:lnTo>
                    <a:pt x="1135" y="1216"/>
                  </a:lnTo>
                  <a:lnTo>
                    <a:pt x="1320" y="1277"/>
                  </a:lnTo>
                  <a:lnTo>
                    <a:pt x="1442" y="1308"/>
                  </a:lnTo>
                  <a:lnTo>
                    <a:pt x="1488" y="1323"/>
                  </a:lnTo>
                  <a:lnTo>
                    <a:pt x="1458" y="1354"/>
                  </a:lnTo>
                  <a:lnTo>
                    <a:pt x="1366" y="1370"/>
                  </a:lnTo>
                  <a:lnTo>
                    <a:pt x="1274" y="1400"/>
                  </a:lnTo>
                  <a:lnTo>
                    <a:pt x="1181" y="1416"/>
                  </a:lnTo>
                  <a:lnTo>
                    <a:pt x="1120" y="1416"/>
                  </a:lnTo>
                  <a:lnTo>
                    <a:pt x="1105" y="1400"/>
                  </a:lnTo>
                  <a:lnTo>
                    <a:pt x="1074" y="1385"/>
                  </a:lnTo>
                  <a:lnTo>
                    <a:pt x="890" y="1216"/>
                  </a:lnTo>
                  <a:lnTo>
                    <a:pt x="583" y="908"/>
                  </a:lnTo>
                  <a:lnTo>
                    <a:pt x="537" y="877"/>
                  </a:lnTo>
                  <a:lnTo>
                    <a:pt x="475" y="847"/>
                  </a:lnTo>
                  <a:lnTo>
                    <a:pt x="429" y="862"/>
                  </a:lnTo>
                  <a:lnTo>
                    <a:pt x="383" y="862"/>
                  </a:lnTo>
                  <a:lnTo>
                    <a:pt x="414" y="877"/>
                  </a:lnTo>
                  <a:lnTo>
                    <a:pt x="414" y="893"/>
                  </a:lnTo>
                  <a:lnTo>
                    <a:pt x="429" y="908"/>
                  </a:lnTo>
                  <a:lnTo>
                    <a:pt x="429" y="985"/>
                  </a:lnTo>
                  <a:lnTo>
                    <a:pt x="414" y="1108"/>
                  </a:lnTo>
                  <a:lnTo>
                    <a:pt x="414" y="1370"/>
                  </a:lnTo>
                  <a:lnTo>
                    <a:pt x="506" y="1323"/>
                  </a:lnTo>
                  <a:lnTo>
                    <a:pt x="583" y="1277"/>
                  </a:lnTo>
                  <a:lnTo>
                    <a:pt x="644" y="1231"/>
                  </a:lnTo>
                  <a:lnTo>
                    <a:pt x="690" y="1216"/>
                  </a:lnTo>
                  <a:lnTo>
                    <a:pt x="690" y="1231"/>
                  </a:lnTo>
                  <a:lnTo>
                    <a:pt x="660" y="1262"/>
                  </a:lnTo>
                  <a:lnTo>
                    <a:pt x="506" y="1400"/>
                  </a:lnTo>
                  <a:lnTo>
                    <a:pt x="399" y="1493"/>
                  </a:lnTo>
                  <a:lnTo>
                    <a:pt x="307" y="1585"/>
                  </a:lnTo>
                  <a:lnTo>
                    <a:pt x="291" y="1616"/>
                  </a:lnTo>
                  <a:lnTo>
                    <a:pt x="276" y="1616"/>
                  </a:lnTo>
                  <a:lnTo>
                    <a:pt x="230" y="1570"/>
                  </a:lnTo>
                  <a:lnTo>
                    <a:pt x="215" y="1539"/>
                  </a:lnTo>
                  <a:lnTo>
                    <a:pt x="215" y="1508"/>
                  </a:lnTo>
                  <a:lnTo>
                    <a:pt x="245" y="1447"/>
                  </a:lnTo>
                  <a:lnTo>
                    <a:pt x="291" y="1385"/>
                  </a:lnTo>
                  <a:lnTo>
                    <a:pt x="307" y="1293"/>
                  </a:lnTo>
                  <a:lnTo>
                    <a:pt x="322" y="1154"/>
                  </a:lnTo>
                  <a:lnTo>
                    <a:pt x="307" y="1000"/>
                  </a:lnTo>
                  <a:lnTo>
                    <a:pt x="276" y="893"/>
                  </a:lnTo>
                  <a:lnTo>
                    <a:pt x="215" y="908"/>
                  </a:lnTo>
                  <a:lnTo>
                    <a:pt x="184" y="923"/>
                  </a:lnTo>
                  <a:lnTo>
                    <a:pt x="153" y="923"/>
                  </a:lnTo>
                  <a:lnTo>
                    <a:pt x="138" y="939"/>
                  </a:lnTo>
                  <a:lnTo>
                    <a:pt x="76" y="939"/>
                  </a:lnTo>
                  <a:lnTo>
                    <a:pt x="30" y="923"/>
                  </a:lnTo>
                  <a:lnTo>
                    <a:pt x="15" y="893"/>
                  </a:lnTo>
                  <a:lnTo>
                    <a:pt x="0" y="877"/>
                  </a:lnTo>
                  <a:lnTo>
                    <a:pt x="0" y="862"/>
                  </a:lnTo>
                  <a:lnTo>
                    <a:pt x="15" y="862"/>
                  </a:lnTo>
                  <a:lnTo>
                    <a:pt x="429" y="785"/>
                  </a:lnTo>
                  <a:lnTo>
                    <a:pt x="429" y="554"/>
                  </a:lnTo>
                  <a:lnTo>
                    <a:pt x="414" y="385"/>
                  </a:lnTo>
                  <a:lnTo>
                    <a:pt x="414" y="277"/>
                  </a:lnTo>
                  <a:lnTo>
                    <a:pt x="399" y="200"/>
                  </a:lnTo>
                  <a:lnTo>
                    <a:pt x="383" y="139"/>
                  </a:lnTo>
                  <a:lnTo>
                    <a:pt x="353" y="77"/>
                  </a:lnTo>
                  <a:lnTo>
                    <a:pt x="337" y="62"/>
                  </a:lnTo>
                  <a:lnTo>
                    <a:pt x="353" y="47"/>
                  </a:lnTo>
                  <a:lnTo>
                    <a:pt x="399" y="47"/>
                  </a:lnTo>
                  <a:lnTo>
                    <a:pt x="460" y="77"/>
                  </a:lnTo>
                  <a:lnTo>
                    <a:pt x="475" y="93"/>
                  </a:lnTo>
                  <a:lnTo>
                    <a:pt x="491" y="93"/>
                  </a:lnTo>
                  <a:lnTo>
                    <a:pt x="675" y="62"/>
                  </a:lnTo>
                  <a:lnTo>
                    <a:pt x="798" y="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3" name="Freeform 219"/>
            <p:cNvSpPr>
              <a:spLocks noEditPoints="1"/>
            </p:cNvSpPr>
            <p:nvPr/>
          </p:nvSpPr>
          <p:spPr bwMode="auto">
            <a:xfrm>
              <a:off x="43188" y="34868"/>
              <a:ext cx="1458" cy="1692"/>
            </a:xfrm>
            <a:custGeom>
              <a:avLst/>
              <a:gdLst/>
              <a:ahLst/>
              <a:cxnLst>
                <a:cxn ang="0">
                  <a:pos x="276" y="846"/>
                </a:cxn>
                <a:cxn ang="0">
                  <a:pos x="153" y="846"/>
                </a:cxn>
                <a:cxn ang="0">
                  <a:pos x="368" y="661"/>
                </a:cxn>
                <a:cxn ang="0">
                  <a:pos x="1136" y="600"/>
                </a:cxn>
                <a:cxn ang="0">
                  <a:pos x="1212" y="784"/>
                </a:cxn>
                <a:cxn ang="0">
                  <a:pos x="1044" y="646"/>
                </a:cxn>
                <a:cxn ang="0">
                  <a:pos x="982" y="569"/>
                </a:cxn>
                <a:cxn ang="0">
                  <a:pos x="307" y="430"/>
                </a:cxn>
                <a:cxn ang="0">
                  <a:pos x="338" y="569"/>
                </a:cxn>
                <a:cxn ang="0">
                  <a:pos x="215" y="461"/>
                </a:cxn>
                <a:cxn ang="0">
                  <a:pos x="1090" y="277"/>
                </a:cxn>
                <a:cxn ang="0">
                  <a:pos x="1166" y="353"/>
                </a:cxn>
                <a:cxn ang="0">
                  <a:pos x="1044" y="446"/>
                </a:cxn>
                <a:cxn ang="0">
                  <a:pos x="951" y="507"/>
                </a:cxn>
                <a:cxn ang="0">
                  <a:pos x="1044" y="353"/>
                </a:cxn>
                <a:cxn ang="0">
                  <a:pos x="1028" y="184"/>
                </a:cxn>
                <a:cxn ang="0">
                  <a:pos x="967" y="246"/>
                </a:cxn>
                <a:cxn ang="0">
                  <a:pos x="691" y="384"/>
                </a:cxn>
                <a:cxn ang="0">
                  <a:pos x="721" y="553"/>
                </a:cxn>
                <a:cxn ang="0">
                  <a:pos x="813" y="384"/>
                </a:cxn>
                <a:cxn ang="0">
                  <a:pos x="890" y="477"/>
                </a:cxn>
                <a:cxn ang="0">
                  <a:pos x="783" y="600"/>
                </a:cxn>
                <a:cxn ang="0">
                  <a:pos x="598" y="815"/>
                </a:cxn>
                <a:cxn ang="0">
                  <a:pos x="798" y="707"/>
                </a:cxn>
                <a:cxn ang="0">
                  <a:pos x="967" y="800"/>
                </a:cxn>
                <a:cxn ang="0">
                  <a:pos x="951" y="907"/>
                </a:cxn>
                <a:cxn ang="0">
                  <a:pos x="691" y="861"/>
                </a:cxn>
                <a:cxn ang="0">
                  <a:pos x="767" y="984"/>
                </a:cxn>
                <a:cxn ang="0">
                  <a:pos x="1105" y="984"/>
                </a:cxn>
                <a:cxn ang="0">
                  <a:pos x="1381" y="1000"/>
                </a:cxn>
                <a:cxn ang="0">
                  <a:pos x="1458" y="1077"/>
                </a:cxn>
                <a:cxn ang="0">
                  <a:pos x="767" y="1569"/>
                </a:cxn>
                <a:cxn ang="0">
                  <a:pos x="675" y="1569"/>
                </a:cxn>
                <a:cxn ang="0">
                  <a:pos x="230" y="1184"/>
                </a:cxn>
                <a:cxn ang="0">
                  <a:pos x="61" y="1153"/>
                </a:cxn>
                <a:cxn ang="0">
                  <a:pos x="645" y="1015"/>
                </a:cxn>
                <a:cxn ang="0">
                  <a:pos x="614" y="846"/>
                </a:cxn>
                <a:cxn ang="0">
                  <a:pos x="476" y="892"/>
                </a:cxn>
                <a:cxn ang="0">
                  <a:pos x="445" y="800"/>
                </a:cxn>
                <a:cxn ang="0">
                  <a:pos x="675" y="584"/>
                </a:cxn>
                <a:cxn ang="0">
                  <a:pos x="537" y="600"/>
                </a:cxn>
                <a:cxn ang="0">
                  <a:pos x="460" y="615"/>
                </a:cxn>
                <a:cxn ang="0">
                  <a:pos x="476" y="523"/>
                </a:cxn>
                <a:cxn ang="0">
                  <a:pos x="598" y="307"/>
                </a:cxn>
                <a:cxn ang="0">
                  <a:pos x="384" y="292"/>
                </a:cxn>
                <a:cxn ang="0">
                  <a:pos x="614" y="246"/>
                </a:cxn>
                <a:cxn ang="0">
                  <a:pos x="568" y="0"/>
                </a:cxn>
                <a:cxn ang="0">
                  <a:pos x="752" y="46"/>
                </a:cxn>
                <a:cxn ang="0">
                  <a:pos x="783" y="138"/>
                </a:cxn>
                <a:cxn ang="0">
                  <a:pos x="629" y="77"/>
                </a:cxn>
              </a:cxnLst>
              <a:rect l="0" t="0" r="r" b="b"/>
              <a:pathLst>
                <a:path w="1458" h="1692">
                  <a:moveTo>
                    <a:pt x="399" y="646"/>
                  </a:moveTo>
                  <a:lnTo>
                    <a:pt x="368" y="707"/>
                  </a:lnTo>
                  <a:lnTo>
                    <a:pt x="322" y="769"/>
                  </a:lnTo>
                  <a:lnTo>
                    <a:pt x="276" y="846"/>
                  </a:lnTo>
                  <a:lnTo>
                    <a:pt x="276" y="861"/>
                  </a:lnTo>
                  <a:lnTo>
                    <a:pt x="261" y="877"/>
                  </a:lnTo>
                  <a:lnTo>
                    <a:pt x="215" y="877"/>
                  </a:lnTo>
                  <a:lnTo>
                    <a:pt x="153" y="846"/>
                  </a:lnTo>
                  <a:lnTo>
                    <a:pt x="138" y="815"/>
                  </a:lnTo>
                  <a:lnTo>
                    <a:pt x="138" y="784"/>
                  </a:lnTo>
                  <a:lnTo>
                    <a:pt x="215" y="753"/>
                  </a:lnTo>
                  <a:lnTo>
                    <a:pt x="368" y="661"/>
                  </a:lnTo>
                  <a:lnTo>
                    <a:pt x="399" y="646"/>
                  </a:lnTo>
                  <a:close/>
                  <a:moveTo>
                    <a:pt x="982" y="569"/>
                  </a:moveTo>
                  <a:lnTo>
                    <a:pt x="997" y="569"/>
                  </a:lnTo>
                  <a:lnTo>
                    <a:pt x="1136" y="600"/>
                  </a:lnTo>
                  <a:lnTo>
                    <a:pt x="1212" y="661"/>
                  </a:lnTo>
                  <a:lnTo>
                    <a:pt x="1243" y="738"/>
                  </a:lnTo>
                  <a:lnTo>
                    <a:pt x="1212" y="769"/>
                  </a:lnTo>
                  <a:lnTo>
                    <a:pt x="1212" y="784"/>
                  </a:lnTo>
                  <a:lnTo>
                    <a:pt x="1197" y="769"/>
                  </a:lnTo>
                  <a:lnTo>
                    <a:pt x="1166" y="753"/>
                  </a:lnTo>
                  <a:lnTo>
                    <a:pt x="1105" y="707"/>
                  </a:lnTo>
                  <a:lnTo>
                    <a:pt x="1044" y="646"/>
                  </a:lnTo>
                  <a:lnTo>
                    <a:pt x="1013" y="630"/>
                  </a:lnTo>
                  <a:lnTo>
                    <a:pt x="997" y="630"/>
                  </a:lnTo>
                  <a:lnTo>
                    <a:pt x="982" y="615"/>
                  </a:lnTo>
                  <a:lnTo>
                    <a:pt x="982" y="569"/>
                  </a:lnTo>
                  <a:close/>
                  <a:moveTo>
                    <a:pt x="184" y="400"/>
                  </a:moveTo>
                  <a:lnTo>
                    <a:pt x="230" y="400"/>
                  </a:lnTo>
                  <a:lnTo>
                    <a:pt x="261" y="415"/>
                  </a:lnTo>
                  <a:lnTo>
                    <a:pt x="307" y="430"/>
                  </a:lnTo>
                  <a:lnTo>
                    <a:pt x="338" y="446"/>
                  </a:lnTo>
                  <a:lnTo>
                    <a:pt x="368" y="477"/>
                  </a:lnTo>
                  <a:lnTo>
                    <a:pt x="368" y="538"/>
                  </a:lnTo>
                  <a:lnTo>
                    <a:pt x="338" y="569"/>
                  </a:lnTo>
                  <a:lnTo>
                    <a:pt x="322" y="569"/>
                  </a:lnTo>
                  <a:lnTo>
                    <a:pt x="292" y="553"/>
                  </a:lnTo>
                  <a:lnTo>
                    <a:pt x="230" y="492"/>
                  </a:lnTo>
                  <a:lnTo>
                    <a:pt x="215" y="461"/>
                  </a:lnTo>
                  <a:lnTo>
                    <a:pt x="184" y="430"/>
                  </a:lnTo>
                  <a:lnTo>
                    <a:pt x="184" y="400"/>
                  </a:lnTo>
                  <a:close/>
                  <a:moveTo>
                    <a:pt x="1044" y="277"/>
                  </a:moveTo>
                  <a:lnTo>
                    <a:pt x="1090" y="277"/>
                  </a:lnTo>
                  <a:lnTo>
                    <a:pt x="1105" y="292"/>
                  </a:lnTo>
                  <a:lnTo>
                    <a:pt x="1136" y="307"/>
                  </a:lnTo>
                  <a:lnTo>
                    <a:pt x="1151" y="338"/>
                  </a:lnTo>
                  <a:lnTo>
                    <a:pt x="1166" y="353"/>
                  </a:lnTo>
                  <a:lnTo>
                    <a:pt x="1166" y="384"/>
                  </a:lnTo>
                  <a:lnTo>
                    <a:pt x="1151" y="384"/>
                  </a:lnTo>
                  <a:lnTo>
                    <a:pt x="1090" y="415"/>
                  </a:lnTo>
                  <a:lnTo>
                    <a:pt x="1044" y="446"/>
                  </a:lnTo>
                  <a:lnTo>
                    <a:pt x="1013" y="477"/>
                  </a:lnTo>
                  <a:lnTo>
                    <a:pt x="982" y="492"/>
                  </a:lnTo>
                  <a:lnTo>
                    <a:pt x="967" y="507"/>
                  </a:lnTo>
                  <a:lnTo>
                    <a:pt x="951" y="507"/>
                  </a:lnTo>
                  <a:lnTo>
                    <a:pt x="951" y="492"/>
                  </a:lnTo>
                  <a:lnTo>
                    <a:pt x="1013" y="400"/>
                  </a:lnTo>
                  <a:lnTo>
                    <a:pt x="1028" y="384"/>
                  </a:lnTo>
                  <a:lnTo>
                    <a:pt x="1044" y="353"/>
                  </a:lnTo>
                  <a:lnTo>
                    <a:pt x="1044" y="277"/>
                  </a:lnTo>
                  <a:close/>
                  <a:moveTo>
                    <a:pt x="982" y="169"/>
                  </a:moveTo>
                  <a:lnTo>
                    <a:pt x="997" y="169"/>
                  </a:lnTo>
                  <a:lnTo>
                    <a:pt x="1028" y="184"/>
                  </a:lnTo>
                  <a:lnTo>
                    <a:pt x="1044" y="184"/>
                  </a:lnTo>
                  <a:lnTo>
                    <a:pt x="1059" y="200"/>
                  </a:lnTo>
                  <a:lnTo>
                    <a:pt x="1044" y="230"/>
                  </a:lnTo>
                  <a:lnTo>
                    <a:pt x="967" y="246"/>
                  </a:lnTo>
                  <a:lnTo>
                    <a:pt x="829" y="277"/>
                  </a:lnTo>
                  <a:lnTo>
                    <a:pt x="645" y="307"/>
                  </a:lnTo>
                  <a:lnTo>
                    <a:pt x="691" y="353"/>
                  </a:lnTo>
                  <a:lnTo>
                    <a:pt x="691" y="384"/>
                  </a:lnTo>
                  <a:lnTo>
                    <a:pt x="598" y="477"/>
                  </a:lnTo>
                  <a:lnTo>
                    <a:pt x="552" y="538"/>
                  </a:lnTo>
                  <a:lnTo>
                    <a:pt x="537" y="553"/>
                  </a:lnTo>
                  <a:lnTo>
                    <a:pt x="721" y="553"/>
                  </a:lnTo>
                  <a:lnTo>
                    <a:pt x="752" y="507"/>
                  </a:lnTo>
                  <a:lnTo>
                    <a:pt x="783" y="446"/>
                  </a:lnTo>
                  <a:lnTo>
                    <a:pt x="783" y="384"/>
                  </a:lnTo>
                  <a:lnTo>
                    <a:pt x="813" y="384"/>
                  </a:lnTo>
                  <a:lnTo>
                    <a:pt x="844" y="400"/>
                  </a:lnTo>
                  <a:lnTo>
                    <a:pt x="859" y="430"/>
                  </a:lnTo>
                  <a:lnTo>
                    <a:pt x="890" y="446"/>
                  </a:lnTo>
                  <a:lnTo>
                    <a:pt x="890" y="477"/>
                  </a:lnTo>
                  <a:lnTo>
                    <a:pt x="905" y="492"/>
                  </a:lnTo>
                  <a:lnTo>
                    <a:pt x="890" y="507"/>
                  </a:lnTo>
                  <a:lnTo>
                    <a:pt x="844" y="538"/>
                  </a:lnTo>
                  <a:lnTo>
                    <a:pt x="783" y="600"/>
                  </a:lnTo>
                  <a:lnTo>
                    <a:pt x="691" y="677"/>
                  </a:lnTo>
                  <a:lnTo>
                    <a:pt x="629" y="753"/>
                  </a:lnTo>
                  <a:lnTo>
                    <a:pt x="568" y="815"/>
                  </a:lnTo>
                  <a:lnTo>
                    <a:pt x="598" y="815"/>
                  </a:lnTo>
                  <a:lnTo>
                    <a:pt x="844" y="769"/>
                  </a:lnTo>
                  <a:lnTo>
                    <a:pt x="829" y="753"/>
                  </a:lnTo>
                  <a:lnTo>
                    <a:pt x="813" y="723"/>
                  </a:lnTo>
                  <a:lnTo>
                    <a:pt x="798" y="707"/>
                  </a:lnTo>
                  <a:lnTo>
                    <a:pt x="798" y="692"/>
                  </a:lnTo>
                  <a:lnTo>
                    <a:pt x="829" y="692"/>
                  </a:lnTo>
                  <a:lnTo>
                    <a:pt x="875" y="707"/>
                  </a:lnTo>
                  <a:lnTo>
                    <a:pt x="967" y="800"/>
                  </a:lnTo>
                  <a:lnTo>
                    <a:pt x="982" y="830"/>
                  </a:lnTo>
                  <a:lnTo>
                    <a:pt x="982" y="892"/>
                  </a:lnTo>
                  <a:lnTo>
                    <a:pt x="967" y="907"/>
                  </a:lnTo>
                  <a:lnTo>
                    <a:pt x="951" y="907"/>
                  </a:lnTo>
                  <a:lnTo>
                    <a:pt x="936" y="877"/>
                  </a:lnTo>
                  <a:lnTo>
                    <a:pt x="905" y="861"/>
                  </a:lnTo>
                  <a:lnTo>
                    <a:pt x="875" y="815"/>
                  </a:lnTo>
                  <a:lnTo>
                    <a:pt x="691" y="861"/>
                  </a:lnTo>
                  <a:lnTo>
                    <a:pt x="737" y="877"/>
                  </a:lnTo>
                  <a:lnTo>
                    <a:pt x="752" y="907"/>
                  </a:lnTo>
                  <a:lnTo>
                    <a:pt x="767" y="923"/>
                  </a:lnTo>
                  <a:lnTo>
                    <a:pt x="767" y="984"/>
                  </a:lnTo>
                  <a:lnTo>
                    <a:pt x="752" y="1015"/>
                  </a:lnTo>
                  <a:lnTo>
                    <a:pt x="752" y="1046"/>
                  </a:lnTo>
                  <a:lnTo>
                    <a:pt x="967" y="1015"/>
                  </a:lnTo>
                  <a:lnTo>
                    <a:pt x="1105" y="984"/>
                  </a:lnTo>
                  <a:lnTo>
                    <a:pt x="1197" y="984"/>
                  </a:lnTo>
                  <a:lnTo>
                    <a:pt x="1228" y="969"/>
                  </a:lnTo>
                  <a:lnTo>
                    <a:pt x="1335" y="969"/>
                  </a:lnTo>
                  <a:lnTo>
                    <a:pt x="1381" y="1000"/>
                  </a:lnTo>
                  <a:lnTo>
                    <a:pt x="1427" y="1015"/>
                  </a:lnTo>
                  <a:lnTo>
                    <a:pt x="1443" y="1046"/>
                  </a:lnTo>
                  <a:lnTo>
                    <a:pt x="1458" y="1061"/>
                  </a:lnTo>
                  <a:lnTo>
                    <a:pt x="1458" y="1077"/>
                  </a:lnTo>
                  <a:lnTo>
                    <a:pt x="1443" y="1092"/>
                  </a:lnTo>
                  <a:lnTo>
                    <a:pt x="1151" y="1092"/>
                  </a:lnTo>
                  <a:lnTo>
                    <a:pt x="767" y="1107"/>
                  </a:lnTo>
                  <a:lnTo>
                    <a:pt x="767" y="1569"/>
                  </a:lnTo>
                  <a:lnTo>
                    <a:pt x="752" y="1646"/>
                  </a:lnTo>
                  <a:lnTo>
                    <a:pt x="721" y="1692"/>
                  </a:lnTo>
                  <a:lnTo>
                    <a:pt x="691" y="1661"/>
                  </a:lnTo>
                  <a:lnTo>
                    <a:pt x="675" y="1569"/>
                  </a:lnTo>
                  <a:lnTo>
                    <a:pt x="675" y="1107"/>
                  </a:lnTo>
                  <a:lnTo>
                    <a:pt x="460" y="1138"/>
                  </a:lnTo>
                  <a:lnTo>
                    <a:pt x="307" y="1153"/>
                  </a:lnTo>
                  <a:lnTo>
                    <a:pt x="230" y="1184"/>
                  </a:lnTo>
                  <a:lnTo>
                    <a:pt x="169" y="1200"/>
                  </a:lnTo>
                  <a:lnTo>
                    <a:pt x="138" y="1200"/>
                  </a:lnTo>
                  <a:lnTo>
                    <a:pt x="107" y="1153"/>
                  </a:lnTo>
                  <a:lnTo>
                    <a:pt x="61" y="1153"/>
                  </a:lnTo>
                  <a:lnTo>
                    <a:pt x="0" y="1092"/>
                  </a:lnTo>
                  <a:lnTo>
                    <a:pt x="0" y="1077"/>
                  </a:lnTo>
                  <a:lnTo>
                    <a:pt x="15" y="1077"/>
                  </a:lnTo>
                  <a:lnTo>
                    <a:pt x="645" y="1015"/>
                  </a:lnTo>
                  <a:lnTo>
                    <a:pt x="645" y="923"/>
                  </a:lnTo>
                  <a:lnTo>
                    <a:pt x="629" y="892"/>
                  </a:lnTo>
                  <a:lnTo>
                    <a:pt x="629" y="877"/>
                  </a:lnTo>
                  <a:lnTo>
                    <a:pt x="614" y="846"/>
                  </a:lnTo>
                  <a:lnTo>
                    <a:pt x="568" y="861"/>
                  </a:lnTo>
                  <a:lnTo>
                    <a:pt x="506" y="892"/>
                  </a:lnTo>
                  <a:lnTo>
                    <a:pt x="491" y="907"/>
                  </a:lnTo>
                  <a:lnTo>
                    <a:pt x="476" y="892"/>
                  </a:lnTo>
                  <a:lnTo>
                    <a:pt x="445" y="877"/>
                  </a:lnTo>
                  <a:lnTo>
                    <a:pt x="430" y="846"/>
                  </a:lnTo>
                  <a:lnTo>
                    <a:pt x="430" y="800"/>
                  </a:lnTo>
                  <a:lnTo>
                    <a:pt x="445" y="800"/>
                  </a:lnTo>
                  <a:lnTo>
                    <a:pt x="491" y="769"/>
                  </a:lnTo>
                  <a:lnTo>
                    <a:pt x="552" y="707"/>
                  </a:lnTo>
                  <a:lnTo>
                    <a:pt x="629" y="646"/>
                  </a:lnTo>
                  <a:lnTo>
                    <a:pt x="675" y="584"/>
                  </a:lnTo>
                  <a:lnTo>
                    <a:pt x="691" y="569"/>
                  </a:lnTo>
                  <a:lnTo>
                    <a:pt x="675" y="569"/>
                  </a:lnTo>
                  <a:lnTo>
                    <a:pt x="598" y="584"/>
                  </a:lnTo>
                  <a:lnTo>
                    <a:pt x="537" y="600"/>
                  </a:lnTo>
                  <a:lnTo>
                    <a:pt x="506" y="615"/>
                  </a:lnTo>
                  <a:lnTo>
                    <a:pt x="491" y="630"/>
                  </a:lnTo>
                  <a:lnTo>
                    <a:pt x="460" y="630"/>
                  </a:lnTo>
                  <a:lnTo>
                    <a:pt x="460" y="615"/>
                  </a:lnTo>
                  <a:lnTo>
                    <a:pt x="445" y="584"/>
                  </a:lnTo>
                  <a:lnTo>
                    <a:pt x="445" y="569"/>
                  </a:lnTo>
                  <a:lnTo>
                    <a:pt x="460" y="553"/>
                  </a:lnTo>
                  <a:lnTo>
                    <a:pt x="476" y="523"/>
                  </a:lnTo>
                  <a:lnTo>
                    <a:pt x="522" y="461"/>
                  </a:lnTo>
                  <a:lnTo>
                    <a:pt x="568" y="415"/>
                  </a:lnTo>
                  <a:lnTo>
                    <a:pt x="583" y="353"/>
                  </a:lnTo>
                  <a:lnTo>
                    <a:pt x="598" y="307"/>
                  </a:lnTo>
                  <a:lnTo>
                    <a:pt x="568" y="307"/>
                  </a:lnTo>
                  <a:lnTo>
                    <a:pt x="537" y="323"/>
                  </a:lnTo>
                  <a:lnTo>
                    <a:pt x="445" y="323"/>
                  </a:lnTo>
                  <a:lnTo>
                    <a:pt x="384" y="292"/>
                  </a:lnTo>
                  <a:lnTo>
                    <a:pt x="368" y="277"/>
                  </a:lnTo>
                  <a:lnTo>
                    <a:pt x="384" y="261"/>
                  </a:lnTo>
                  <a:lnTo>
                    <a:pt x="399" y="261"/>
                  </a:lnTo>
                  <a:lnTo>
                    <a:pt x="614" y="246"/>
                  </a:lnTo>
                  <a:lnTo>
                    <a:pt x="783" y="215"/>
                  </a:lnTo>
                  <a:lnTo>
                    <a:pt x="890" y="184"/>
                  </a:lnTo>
                  <a:lnTo>
                    <a:pt x="982" y="169"/>
                  </a:lnTo>
                  <a:close/>
                  <a:moveTo>
                    <a:pt x="568" y="0"/>
                  </a:moveTo>
                  <a:lnTo>
                    <a:pt x="598" y="0"/>
                  </a:lnTo>
                  <a:lnTo>
                    <a:pt x="645" y="15"/>
                  </a:lnTo>
                  <a:lnTo>
                    <a:pt x="691" y="15"/>
                  </a:lnTo>
                  <a:lnTo>
                    <a:pt x="752" y="46"/>
                  </a:lnTo>
                  <a:lnTo>
                    <a:pt x="767" y="77"/>
                  </a:lnTo>
                  <a:lnTo>
                    <a:pt x="767" y="123"/>
                  </a:lnTo>
                  <a:lnTo>
                    <a:pt x="783" y="123"/>
                  </a:lnTo>
                  <a:lnTo>
                    <a:pt x="783" y="138"/>
                  </a:lnTo>
                  <a:lnTo>
                    <a:pt x="767" y="153"/>
                  </a:lnTo>
                  <a:lnTo>
                    <a:pt x="737" y="153"/>
                  </a:lnTo>
                  <a:lnTo>
                    <a:pt x="706" y="138"/>
                  </a:lnTo>
                  <a:lnTo>
                    <a:pt x="629" y="77"/>
                  </a:lnTo>
                  <a:lnTo>
                    <a:pt x="598" y="61"/>
                  </a:lnTo>
                  <a:lnTo>
                    <a:pt x="568" y="30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4" name="Freeform 220"/>
            <p:cNvSpPr>
              <a:spLocks/>
            </p:cNvSpPr>
            <p:nvPr/>
          </p:nvSpPr>
          <p:spPr bwMode="auto">
            <a:xfrm>
              <a:off x="44922" y="35283"/>
              <a:ext cx="568" cy="1185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568" y="0"/>
                </a:cxn>
                <a:cxn ang="0">
                  <a:pos x="568" y="1185"/>
                </a:cxn>
                <a:cxn ang="0">
                  <a:pos x="0" y="1185"/>
                </a:cxn>
                <a:cxn ang="0">
                  <a:pos x="0" y="1092"/>
                </a:cxn>
                <a:cxn ang="0">
                  <a:pos x="476" y="1092"/>
                </a:cxn>
                <a:cxn ang="0">
                  <a:pos x="476" y="0"/>
                </a:cxn>
              </a:cxnLst>
              <a:rect l="0" t="0" r="r" b="b"/>
              <a:pathLst>
                <a:path w="568" h="1185">
                  <a:moveTo>
                    <a:pt x="476" y="0"/>
                  </a:moveTo>
                  <a:lnTo>
                    <a:pt x="568" y="0"/>
                  </a:lnTo>
                  <a:lnTo>
                    <a:pt x="568" y="1185"/>
                  </a:lnTo>
                  <a:lnTo>
                    <a:pt x="0" y="1185"/>
                  </a:lnTo>
                  <a:lnTo>
                    <a:pt x="0" y="1092"/>
                  </a:lnTo>
                  <a:lnTo>
                    <a:pt x="476" y="109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5" name="Freeform 221"/>
            <p:cNvSpPr>
              <a:spLocks noEditPoints="1"/>
            </p:cNvSpPr>
            <p:nvPr/>
          </p:nvSpPr>
          <p:spPr bwMode="auto">
            <a:xfrm>
              <a:off x="47193" y="35483"/>
              <a:ext cx="430" cy="431"/>
            </a:xfrm>
            <a:custGeom>
              <a:avLst/>
              <a:gdLst/>
              <a:ahLst/>
              <a:cxnLst>
                <a:cxn ang="0">
                  <a:pos x="169" y="62"/>
                </a:cxn>
                <a:cxn ang="0">
                  <a:pos x="123" y="92"/>
                </a:cxn>
                <a:cxn ang="0">
                  <a:pos x="93" y="123"/>
                </a:cxn>
                <a:cxn ang="0">
                  <a:pos x="62" y="215"/>
                </a:cxn>
                <a:cxn ang="0">
                  <a:pos x="62" y="262"/>
                </a:cxn>
                <a:cxn ang="0">
                  <a:pos x="93" y="308"/>
                </a:cxn>
                <a:cxn ang="0">
                  <a:pos x="123" y="338"/>
                </a:cxn>
                <a:cxn ang="0">
                  <a:pos x="215" y="369"/>
                </a:cxn>
                <a:cxn ang="0">
                  <a:pos x="261" y="369"/>
                </a:cxn>
                <a:cxn ang="0">
                  <a:pos x="307" y="338"/>
                </a:cxn>
                <a:cxn ang="0">
                  <a:pos x="338" y="308"/>
                </a:cxn>
                <a:cxn ang="0">
                  <a:pos x="369" y="215"/>
                </a:cxn>
                <a:cxn ang="0">
                  <a:pos x="369" y="169"/>
                </a:cxn>
                <a:cxn ang="0">
                  <a:pos x="353" y="123"/>
                </a:cxn>
                <a:cxn ang="0">
                  <a:pos x="323" y="92"/>
                </a:cxn>
                <a:cxn ang="0">
                  <a:pos x="292" y="77"/>
                </a:cxn>
                <a:cxn ang="0">
                  <a:pos x="246" y="62"/>
                </a:cxn>
                <a:cxn ang="0">
                  <a:pos x="169" y="62"/>
                </a:cxn>
                <a:cxn ang="0">
                  <a:pos x="215" y="0"/>
                </a:cxn>
                <a:cxn ang="0">
                  <a:pos x="277" y="15"/>
                </a:cxn>
                <a:cxn ang="0">
                  <a:pos x="323" y="31"/>
                </a:cxn>
                <a:cxn ang="0">
                  <a:pos x="369" y="62"/>
                </a:cxn>
                <a:cxn ang="0">
                  <a:pos x="399" y="108"/>
                </a:cxn>
                <a:cxn ang="0">
                  <a:pos x="430" y="169"/>
                </a:cxn>
                <a:cxn ang="0">
                  <a:pos x="430" y="215"/>
                </a:cxn>
                <a:cxn ang="0">
                  <a:pos x="415" y="277"/>
                </a:cxn>
                <a:cxn ang="0">
                  <a:pos x="399" y="323"/>
                </a:cxn>
                <a:cxn ang="0">
                  <a:pos x="369" y="369"/>
                </a:cxn>
                <a:cxn ang="0">
                  <a:pos x="323" y="400"/>
                </a:cxn>
                <a:cxn ang="0">
                  <a:pos x="261" y="431"/>
                </a:cxn>
                <a:cxn ang="0">
                  <a:pos x="215" y="431"/>
                </a:cxn>
                <a:cxn ang="0">
                  <a:pos x="93" y="400"/>
                </a:cxn>
                <a:cxn ang="0">
                  <a:pos x="62" y="369"/>
                </a:cxn>
                <a:cxn ang="0">
                  <a:pos x="31" y="323"/>
                </a:cxn>
                <a:cxn ang="0">
                  <a:pos x="0" y="262"/>
                </a:cxn>
                <a:cxn ang="0">
                  <a:pos x="0" y="169"/>
                </a:cxn>
                <a:cxn ang="0">
                  <a:pos x="31" y="108"/>
                </a:cxn>
                <a:cxn ang="0">
                  <a:pos x="62" y="62"/>
                </a:cxn>
                <a:cxn ang="0">
                  <a:pos x="108" y="31"/>
                </a:cxn>
                <a:cxn ang="0">
                  <a:pos x="154" y="15"/>
                </a:cxn>
                <a:cxn ang="0">
                  <a:pos x="215" y="0"/>
                </a:cxn>
              </a:cxnLst>
              <a:rect l="0" t="0" r="r" b="b"/>
              <a:pathLst>
                <a:path w="430" h="431">
                  <a:moveTo>
                    <a:pt x="169" y="62"/>
                  </a:moveTo>
                  <a:lnTo>
                    <a:pt x="123" y="92"/>
                  </a:lnTo>
                  <a:lnTo>
                    <a:pt x="93" y="123"/>
                  </a:lnTo>
                  <a:lnTo>
                    <a:pt x="62" y="215"/>
                  </a:lnTo>
                  <a:lnTo>
                    <a:pt x="62" y="262"/>
                  </a:lnTo>
                  <a:lnTo>
                    <a:pt x="93" y="308"/>
                  </a:lnTo>
                  <a:lnTo>
                    <a:pt x="123" y="338"/>
                  </a:lnTo>
                  <a:lnTo>
                    <a:pt x="215" y="369"/>
                  </a:lnTo>
                  <a:lnTo>
                    <a:pt x="261" y="369"/>
                  </a:lnTo>
                  <a:lnTo>
                    <a:pt x="307" y="338"/>
                  </a:lnTo>
                  <a:lnTo>
                    <a:pt x="338" y="308"/>
                  </a:lnTo>
                  <a:lnTo>
                    <a:pt x="369" y="215"/>
                  </a:lnTo>
                  <a:lnTo>
                    <a:pt x="369" y="169"/>
                  </a:lnTo>
                  <a:lnTo>
                    <a:pt x="353" y="123"/>
                  </a:lnTo>
                  <a:lnTo>
                    <a:pt x="323" y="92"/>
                  </a:lnTo>
                  <a:lnTo>
                    <a:pt x="292" y="77"/>
                  </a:lnTo>
                  <a:lnTo>
                    <a:pt x="246" y="62"/>
                  </a:lnTo>
                  <a:lnTo>
                    <a:pt x="169" y="62"/>
                  </a:lnTo>
                  <a:close/>
                  <a:moveTo>
                    <a:pt x="215" y="0"/>
                  </a:moveTo>
                  <a:lnTo>
                    <a:pt x="277" y="15"/>
                  </a:lnTo>
                  <a:lnTo>
                    <a:pt x="323" y="31"/>
                  </a:lnTo>
                  <a:lnTo>
                    <a:pt x="369" y="62"/>
                  </a:lnTo>
                  <a:lnTo>
                    <a:pt x="399" y="108"/>
                  </a:lnTo>
                  <a:lnTo>
                    <a:pt x="430" y="169"/>
                  </a:lnTo>
                  <a:lnTo>
                    <a:pt x="430" y="215"/>
                  </a:lnTo>
                  <a:lnTo>
                    <a:pt x="415" y="277"/>
                  </a:lnTo>
                  <a:lnTo>
                    <a:pt x="399" y="323"/>
                  </a:lnTo>
                  <a:lnTo>
                    <a:pt x="369" y="369"/>
                  </a:lnTo>
                  <a:lnTo>
                    <a:pt x="323" y="400"/>
                  </a:lnTo>
                  <a:lnTo>
                    <a:pt x="261" y="431"/>
                  </a:lnTo>
                  <a:lnTo>
                    <a:pt x="215" y="431"/>
                  </a:lnTo>
                  <a:lnTo>
                    <a:pt x="93" y="400"/>
                  </a:lnTo>
                  <a:lnTo>
                    <a:pt x="62" y="369"/>
                  </a:lnTo>
                  <a:lnTo>
                    <a:pt x="31" y="323"/>
                  </a:lnTo>
                  <a:lnTo>
                    <a:pt x="0" y="262"/>
                  </a:lnTo>
                  <a:lnTo>
                    <a:pt x="0" y="169"/>
                  </a:lnTo>
                  <a:lnTo>
                    <a:pt x="31" y="108"/>
                  </a:lnTo>
                  <a:lnTo>
                    <a:pt x="62" y="62"/>
                  </a:lnTo>
                  <a:lnTo>
                    <a:pt x="108" y="31"/>
                  </a:lnTo>
                  <a:lnTo>
                    <a:pt x="154" y="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58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確定問題「複雜度」的過程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27266" y="2069751"/>
            <a:ext cx="6887389" cy="950404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upper bound</a:t>
            </a:r>
            <a:r>
              <a:rPr lang="zh-TW" altLang="en-US" dirty="0" smtClean="0"/>
              <a:t>與</a:t>
            </a:r>
            <a:r>
              <a:rPr lang="en-US" altLang="zh-TW" dirty="0" smtClean="0"/>
              <a:t>lower bound</a:t>
            </a:r>
            <a:r>
              <a:rPr lang="zh-TW" altLang="en-US" dirty="0" smtClean="0"/>
              <a:t>去</a:t>
            </a:r>
            <a:r>
              <a:rPr lang="zh-TW" altLang="en-US" dirty="0" smtClean="0">
                <a:solidFill>
                  <a:srgbClr val="FF0000"/>
                </a:solidFill>
              </a:rPr>
              <a:t>夾</a:t>
            </a:r>
            <a:r>
              <a:rPr lang="zh-TW" altLang="en-US" dirty="0" smtClean="0"/>
              <a:t>，等到</a:t>
            </a:r>
            <a:r>
              <a:rPr lang="en-US" altLang="zh-TW" dirty="0" smtClean="0"/>
              <a:t>upper bound</a:t>
            </a:r>
            <a:r>
              <a:rPr lang="zh-TW" altLang="en-US" dirty="0" smtClean="0"/>
              <a:t>等於</a:t>
            </a:r>
            <a:r>
              <a:rPr lang="en-US" altLang="zh-TW" dirty="0" smtClean="0"/>
              <a:t>lower bound</a:t>
            </a:r>
            <a:r>
              <a:rPr lang="zh-TW" altLang="en-US" dirty="0" smtClean="0"/>
              <a:t>時，我們才確知該問題的難度。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539552" y="2996952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flipV="1">
            <a:off x="539552" y="5157192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79277" y="3444627"/>
            <a:ext cx="14938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Upper bound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41177" y="5654080"/>
            <a:ext cx="1498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Lower bound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653199" y="344153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92924" y="3889210"/>
            <a:ext cx="14938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/>
              <a:t>Upper bound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flipV="1">
            <a:off x="3653174" y="4809414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954799" y="5306302"/>
            <a:ext cx="1498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dirty="0"/>
              <a:t>Lower bound</a:t>
            </a:r>
          </a:p>
        </p:txBody>
      </p:sp>
      <p:grpSp>
        <p:nvGrpSpPr>
          <p:cNvPr id="205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547664" y="2996952"/>
            <a:ext cx="2101326" cy="288032"/>
            <a:chOff x="653" y="2353"/>
            <a:chExt cx="15087" cy="2068"/>
          </a:xfrm>
        </p:grpSpPr>
        <p:sp>
          <p:nvSpPr>
            <p:cNvPr id="2054" name="Freeform 6"/>
            <p:cNvSpPr>
              <a:spLocks/>
            </p:cNvSpPr>
            <p:nvPr/>
          </p:nvSpPr>
          <p:spPr bwMode="auto">
            <a:xfrm>
              <a:off x="653" y="2460"/>
              <a:ext cx="1208" cy="1504"/>
            </a:xfrm>
            <a:custGeom>
              <a:avLst/>
              <a:gdLst/>
              <a:ahLst/>
              <a:cxnLst>
                <a:cxn ang="0">
                  <a:pos x="1125" y="29"/>
                </a:cxn>
                <a:cxn ang="0">
                  <a:pos x="1208" y="122"/>
                </a:cxn>
                <a:cxn ang="0">
                  <a:pos x="1194" y="161"/>
                </a:cxn>
                <a:cxn ang="0">
                  <a:pos x="1171" y="244"/>
                </a:cxn>
                <a:cxn ang="0">
                  <a:pos x="1171" y="643"/>
                </a:cxn>
                <a:cxn ang="0">
                  <a:pos x="1190" y="1197"/>
                </a:cxn>
                <a:cxn ang="0">
                  <a:pos x="1144" y="1445"/>
                </a:cxn>
                <a:cxn ang="0">
                  <a:pos x="1066" y="1494"/>
                </a:cxn>
                <a:cxn ang="0">
                  <a:pos x="997" y="1411"/>
                </a:cxn>
                <a:cxn ang="0">
                  <a:pos x="887" y="1275"/>
                </a:cxn>
                <a:cxn ang="0">
                  <a:pos x="900" y="1246"/>
                </a:cxn>
                <a:cxn ang="0">
                  <a:pos x="1001" y="1260"/>
                </a:cxn>
                <a:cxn ang="0">
                  <a:pos x="1034" y="1246"/>
                </a:cxn>
                <a:cxn ang="0">
                  <a:pos x="1057" y="1139"/>
                </a:cxn>
                <a:cxn ang="0">
                  <a:pos x="1066" y="861"/>
                </a:cxn>
                <a:cxn ang="0">
                  <a:pos x="1057" y="321"/>
                </a:cxn>
                <a:cxn ang="0">
                  <a:pos x="1034" y="141"/>
                </a:cxn>
                <a:cxn ang="0">
                  <a:pos x="988" y="88"/>
                </a:cxn>
                <a:cxn ang="0">
                  <a:pos x="850" y="102"/>
                </a:cxn>
                <a:cxn ang="0">
                  <a:pos x="671" y="132"/>
                </a:cxn>
                <a:cxn ang="0">
                  <a:pos x="731" y="185"/>
                </a:cxn>
                <a:cxn ang="0">
                  <a:pos x="721" y="239"/>
                </a:cxn>
                <a:cxn ang="0">
                  <a:pos x="708" y="419"/>
                </a:cxn>
                <a:cxn ang="0">
                  <a:pos x="864" y="389"/>
                </a:cxn>
                <a:cxn ang="0">
                  <a:pos x="914" y="433"/>
                </a:cxn>
                <a:cxn ang="0">
                  <a:pos x="850" y="467"/>
                </a:cxn>
                <a:cxn ang="0">
                  <a:pos x="703" y="628"/>
                </a:cxn>
                <a:cxn ang="0">
                  <a:pos x="786" y="716"/>
                </a:cxn>
                <a:cxn ang="0">
                  <a:pos x="873" y="716"/>
                </a:cxn>
                <a:cxn ang="0">
                  <a:pos x="919" y="740"/>
                </a:cxn>
                <a:cxn ang="0">
                  <a:pos x="937" y="769"/>
                </a:cxn>
                <a:cxn ang="0">
                  <a:pos x="827" y="803"/>
                </a:cxn>
                <a:cxn ang="0">
                  <a:pos x="703" y="823"/>
                </a:cxn>
                <a:cxn ang="0">
                  <a:pos x="689" y="1246"/>
                </a:cxn>
                <a:cxn ang="0">
                  <a:pos x="643" y="1324"/>
                </a:cxn>
                <a:cxn ang="0">
                  <a:pos x="611" y="1226"/>
                </a:cxn>
                <a:cxn ang="0">
                  <a:pos x="607" y="969"/>
                </a:cxn>
                <a:cxn ang="0">
                  <a:pos x="533" y="861"/>
                </a:cxn>
                <a:cxn ang="0">
                  <a:pos x="469" y="861"/>
                </a:cxn>
                <a:cxn ang="0">
                  <a:pos x="404" y="808"/>
                </a:cxn>
                <a:cxn ang="0">
                  <a:pos x="492" y="784"/>
                </a:cxn>
                <a:cxn ang="0">
                  <a:pos x="611" y="643"/>
                </a:cxn>
                <a:cxn ang="0">
                  <a:pos x="547" y="540"/>
                </a:cxn>
                <a:cxn ang="0">
                  <a:pos x="450" y="511"/>
                </a:cxn>
                <a:cxn ang="0">
                  <a:pos x="464" y="477"/>
                </a:cxn>
                <a:cxn ang="0">
                  <a:pos x="616" y="453"/>
                </a:cxn>
                <a:cxn ang="0">
                  <a:pos x="570" y="151"/>
                </a:cxn>
                <a:cxn ang="0">
                  <a:pos x="326" y="545"/>
                </a:cxn>
                <a:cxn ang="0">
                  <a:pos x="253" y="964"/>
                </a:cxn>
                <a:cxn ang="0">
                  <a:pos x="138" y="1222"/>
                </a:cxn>
                <a:cxn ang="0">
                  <a:pos x="23" y="1368"/>
                </a:cxn>
                <a:cxn ang="0">
                  <a:pos x="0" y="1358"/>
                </a:cxn>
                <a:cxn ang="0">
                  <a:pos x="74" y="1202"/>
                </a:cxn>
                <a:cxn ang="0">
                  <a:pos x="189" y="871"/>
                </a:cxn>
                <a:cxn ang="0">
                  <a:pos x="221" y="540"/>
                </a:cxn>
                <a:cxn ang="0">
                  <a:pos x="212" y="200"/>
                </a:cxn>
                <a:cxn ang="0">
                  <a:pos x="175" y="93"/>
                </a:cxn>
                <a:cxn ang="0">
                  <a:pos x="212" y="73"/>
                </a:cxn>
                <a:cxn ang="0">
                  <a:pos x="294" y="102"/>
                </a:cxn>
                <a:cxn ang="0">
                  <a:pos x="648" y="78"/>
                </a:cxn>
                <a:cxn ang="0">
                  <a:pos x="946" y="15"/>
                </a:cxn>
              </a:cxnLst>
              <a:rect l="0" t="0" r="r" b="b"/>
              <a:pathLst>
                <a:path w="1208" h="1504">
                  <a:moveTo>
                    <a:pt x="1038" y="0"/>
                  </a:moveTo>
                  <a:lnTo>
                    <a:pt x="1080" y="10"/>
                  </a:lnTo>
                  <a:lnTo>
                    <a:pt x="1125" y="29"/>
                  </a:lnTo>
                  <a:lnTo>
                    <a:pt x="1167" y="63"/>
                  </a:lnTo>
                  <a:lnTo>
                    <a:pt x="1194" y="93"/>
                  </a:lnTo>
                  <a:lnTo>
                    <a:pt x="1208" y="122"/>
                  </a:lnTo>
                  <a:lnTo>
                    <a:pt x="1208" y="141"/>
                  </a:lnTo>
                  <a:lnTo>
                    <a:pt x="1204" y="151"/>
                  </a:lnTo>
                  <a:lnTo>
                    <a:pt x="1194" y="161"/>
                  </a:lnTo>
                  <a:lnTo>
                    <a:pt x="1185" y="175"/>
                  </a:lnTo>
                  <a:lnTo>
                    <a:pt x="1181" y="205"/>
                  </a:lnTo>
                  <a:lnTo>
                    <a:pt x="1171" y="244"/>
                  </a:lnTo>
                  <a:lnTo>
                    <a:pt x="1167" y="302"/>
                  </a:lnTo>
                  <a:lnTo>
                    <a:pt x="1167" y="506"/>
                  </a:lnTo>
                  <a:lnTo>
                    <a:pt x="1171" y="643"/>
                  </a:lnTo>
                  <a:lnTo>
                    <a:pt x="1176" y="803"/>
                  </a:lnTo>
                  <a:lnTo>
                    <a:pt x="1181" y="988"/>
                  </a:lnTo>
                  <a:lnTo>
                    <a:pt x="1190" y="1197"/>
                  </a:lnTo>
                  <a:lnTo>
                    <a:pt x="1181" y="1295"/>
                  </a:lnTo>
                  <a:lnTo>
                    <a:pt x="1167" y="1377"/>
                  </a:lnTo>
                  <a:lnTo>
                    <a:pt x="1144" y="1445"/>
                  </a:lnTo>
                  <a:lnTo>
                    <a:pt x="1121" y="1489"/>
                  </a:lnTo>
                  <a:lnTo>
                    <a:pt x="1093" y="1504"/>
                  </a:lnTo>
                  <a:lnTo>
                    <a:pt x="1066" y="1494"/>
                  </a:lnTo>
                  <a:lnTo>
                    <a:pt x="1047" y="1479"/>
                  </a:lnTo>
                  <a:lnTo>
                    <a:pt x="1029" y="1460"/>
                  </a:lnTo>
                  <a:lnTo>
                    <a:pt x="997" y="1411"/>
                  </a:lnTo>
                  <a:lnTo>
                    <a:pt x="956" y="1353"/>
                  </a:lnTo>
                  <a:lnTo>
                    <a:pt x="905" y="1290"/>
                  </a:lnTo>
                  <a:lnTo>
                    <a:pt x="887" y="1275"/>
                  </a:lnTo>
                  <a:lnTo>
                    <a:pt x="877" y="1260"/>
                  </a:lnTo>
                  <a:lnTo>
                    <a:pt x="882" y="1246"/>
                  </a:lnTo>
                  <a:lnTo>
                    <a:pt x="900" y="1246"/>
                  </a:lnTo>
                  <a:lnTo>
                    <a:pt x="928" y="1251"/>
                  </a:lnTo>
                  <a:lnTo>
                    <a:pt x="960" y="1256"/>
                  </a:lnTo>
                  <a:lnTo>
                    <a:pt x="1001" y="1260"/>
                  </a:lnTo>
                  <a:lnTo>
                    <a:pt x="1015" y="1260"/>
                  </a:lnTo>
                  <a:lnTo>
                    <a:pt x="1024" y="1256"/>
                  </a:lnTo>
                  <a:lnTo>
                    <a:pt x="1034" y="1246"/>
                  </a:lnTo>
                  <a:lnTo>
                    <a:pt x="1043" y="1226"/>
                  </a:lnTo>
                  <a:lnTo>
                    <a:pt x="1047" y="1192"/>
                  </a:lnTo>
                  <a:lnTo>
                    <a:pt x="1057" y="1139"/>
                  </a:lnTo>
                  <a:lnTo>
                    <a:pt x="1061" y="1071"/>
                  </a:lnTo>
                  <a:lnTo>
                    <a:pt x="1061" y="978"/>
                  </a:lnTo>
                  <a:lnTo>
                    <a:pt x="1066" y="861"/>
                  </a:lnTo>
                  <a:lnTo>
                    <a:pt x="1066" y="555"/>
                  </a:lnTo>
                  <a:lnTo>
                    <a:pt x="1061" y="428"/>
                  </a:lnTo>
                  <a:lnTo>
                    <a:pt x="1057" y="321"/>
                  </a:lnTo>
                  <a:lnTo>
                    <a:pt x="1052" y="244"/>
                  </a:lnTo>
                  <a:lnTo>
                    <a:pt x="1043" y="180"/>
                  </a:lnTo>
                  <a:lnTo>
                    <a:pt x="1034" y="141"/>
                  </a:lnTo>
                  <a:lnTo>
                    <a:pt x="1020" y="112"/>
                  </a:lnTo>
                  <a:lnTo>
                    <a:pt x="1006" y="98"/>
                  </a:lnTo>
                  <a:lnTo>
                    <a:pt x="988" y="88"/>
                  </a:lnTo>
                  <a:lnTo>
                    <a:pt x="951" y="88"/>
                  </a:lnTo>
                  <a:lnTo>
                    <a:pt x="905" y="98"/>
                  </a:lnTo>
                  <a:lnTo>
                    <a:pt x="850" y="102"/>
                  </a:lnTo>
                  <a:lnTo>
                    <a:pt x="786" y="112"/>
                  </a:lnTo>
                  <a:lnTo>
                    <a:pt x="726" y="122"/>
                  </a:lnTo>
                  <a:lnTo>
                    <a:pt x="671" y="132"/>
                  </a:lnTo>
                  <a:lnTo>
                    <a:pt x="694" y="146"/>
                  </a:lnTo>
                  <a:lnTo>
                    <a:pt x="721" y="166"/>
                  </a:lnTo>
                  <a:lnTo>
                    <a:pt x="731" y="185"/>
                  </a:lnTo>
                  <a:lnTo>
                    <a:pt x="731" y="195"/>
                  </a:lnTo>
                  <a:lnTo>
                    <a:pt x="726" y="214"/>
                  </a:lnTo>
                  <a:lnTo>
                    <a:pt x="721" y="239"/>
                  </a:lnTo>
                  <a:lnTo>
                    <a:pt x="717" y="278"/>
                  </a:lnTo>
                  <a:lnTo>
                    <a:pt x="712" y="336"/>
                  </a:lnTo>
                  <a:lnTo>
                    <a:pt x="708" y="419"/>
                  </a:lnTo>
                  <a:lnTo>
                    <a:pt x="772" y="394"/>
                  </a:lnTo>
                  <a:lnTo>
                    <a:pt x="827" y="385"/>
                  </a:lnTo>
                  <a:lnTo>
                    <a:pt x="864" y="389"/>
                  </a:lnTo>
                  <a:lnTo>
                    <a:pt x="896" y="404"/>
                  </a:lnTo>
                  <a:lnTo>
                    <a:pt x="914" y="419"/>
                  </a:lnTo>
                  <a:lnTo>
                    <a:pt x="914" y="433"/>
                  </a:lnTo>
                  <a:lnTo>
                    <a:pt x="910" y="443"/>
                  </a:lnTo>
                  <a:lnTo>
                    <a:pt x="887" y="453"/>
                  </a:lnTo>
                  <a:lnTo>
                    <a:pt x="850" y="467"/>
                  </a:lnTo>
                  <a:lnTo>
                    <a:pt x="790" y="482"/>
                  </a:lnTo>
                  <a:lnTo>
                    <a:pt x="708" y="501"/>
                  </a:lnTo>
                  <a:lnTo>
                    <a:pt x="703" y="628"/>
                  </a:lnTo>
                  <a:lnTo>
                    <a:pt x="703" y="735"/>
                  </a:lnTo>
                  <a:lnTo>
                    <a:pt x="744" y="720"/>
                  </a:lnTo>
                  <a:lnTo>
                    <a:pt x="786" y="716"/>
                  </a:lnTo>
                  <a:lnTo>
                    <a:pt x="832" y="711"/>
                  </a:lnTo>
                  <a:lnTo>
                    <a:pt x="850" y="711"/>
                  </a:lnTo>
                  <a:lnTo>
                    <a:pt x="873" y="716"/>
                  </a:lnTo>
                  <a:lnTo>
                    <a:pt x="887" y="720"/>
                  </a:lnTo>
                  <a:lnTo>
                    <a:pt x="900" y="730"/>
                  </a:lnTo>
                  <a:lnTo>
                    <a:pt x="919" y="740"/>
                  </a:lnTo>
                  <a:lnTo>
                    <a:pt x="933" y="750"/>
                  </a:lnTo>
                  <a:lnTo>
                    <a:pt x="937" y="759"/>
                  </a:lnTo>
                  <a:lnTo>
                    <a:pt x="937" y="769"/>
                  </a:lnTo>
                  <a:lnTo>
                    <a:pt x="914" y="793"/>
                  </a:lnTo>
                  <a:lnTo>
                    <a:pt x="905" y="793"/>
                  </a:lnTo>
                  <a:lnTo>
                    <a:pt x="827" y="803"/>
                  </a:lnTo>
                  <a:lnTo>
                    <a:pt x="763" y="813"/>
                  </a:lnTo>
                  <a:lnTo>
                    <a:pt x="721" y="818"/>
                  </a:lnTo>
                  <a:lnTo>
                    <a:pt x="703" y="823"/>
                  </a:lnTo>
                  <a:lnTo>
                    <a:pt x="703" y="1080"/>
                  </a:lnTo>
                  <a:lnTo>
                    <a:pt x="698" y="1178"/>
                  </a:lnTo>
                  <a:lnTo>
                    <a:pt x="689" y="1246"/>
                  </a:lnTo>
                  <a:lnTo>
                    <a:pt x="675" y="1295"/>
                  </a:lnTo>
                  <a:lnTo>
                    <a:pt x="657" y="1324"/>
                  </a:lnTo>
                  <a:lnTo>
                    <a:pt x="643" y="1324"/>
                  </a:lnTo>
                  <a:lnTo>
                    <a:pt x="634" y="1314"/>
                  </a:lnTo>
                  <a:lnTo>
                    <a:pt x="620" y="1275"/>
                  </a:lnTo>
                  <a:lnTo>
                    <a:pt x="611" y="1226"/>
                  </a:lnTo>
                  <a:lnTo>
                    <a:pt x="602" y="1158"/>
                  </a:lnTo>
                  <a:lnTo>
                    <a:pt x="602" y="1071"/>
                  </a:lnTo>
                  <a:lnTo>
                    <a:pt x="607" y="969"/>
                  </a:lnTo>
                  <a:lnTo>
                    <a:pt x="611" y="847"/>
                  </a:lnTo>
                  <a:lnTo>
                    <a:pt x="561" y="857"/>
                  </a:lnTo>
                  <a:lnTo>
                    <a:pt x="533" y="861"/>
                  </a:lnTo>
                  <a:lnTo>
                    <a:pt x="519" y="866"/>
                  </a:lnTo>
                  <a:lnTo>
                    <a:pt x="505" y="866"/>
                  </a:lnTo>
                  <a:lnTo>
                    <a:pt x="469" y="861"/>
                  </a:lnTo>
                  <a:lnTo>
                    <a:pt x="437" y="842"/>
                  </a:lnTo>
                  <a:lnTo>
                    <a:pt x="414" y="827"/>
                  </a:lnTo>
                  <a:lnTo>
                    <a:pt x="404" y="808"/>
                  </a:lnTo>
                  <a:lnTo>
                    <a:pt x="414" y="798"/>
                  </a:lnTo>
                  <a:lnTo>
                    <a:pt x="446" y="793"/>
                  </a:lnTo>
                  <a:lnTo>
                    <a:pt x="492" y="784"/>
                  </a:lnTo>
                  <a:lnTo>
                    <a:pt x="547" y="774"/>
                  </a:lnTo>
                  <a:lnTo>
                    <a:pt x="611" y="764"/>
                  </a:lnTo>
                  <a:lnTo>
                    <a:pt x="611" y="643"/>
                  </a:lnTo>
                  <a:lnTo>
                    <a:pt x="616" y="531"/>
                  </a:lnTo>
                  <a:lnTo>
                    <a:pt x="579" y="535"/>
                  </a:lnTo>
                  <a:lnTo>
                    <a:pt x="547" y="540"/>
                  </a:lnTo>
                  <a:lnTo>
                    <a:pt x="505" y="535"/>
                  </a:lnTo>
                  <a:lnTo>
                    <a:pt x="473" y="526"/>
                  </a:lnTo>
                  <a:lnTo>
                    <a:pt x="450" y="511"/>
                  </a:lnTo>
                  <a:lnTo>
                    <a:pt x="441" y="497"/>
                  </a:lnTo>
                  <a:lnTo>
                    <a:pt x="446" y="487"/>
                  </a:lnTo>
                  <a:lnTo>
                    <a:pt x="464" y="477"/>
                  </a:lnTo>
                  <a:lnTo>
                    <a:pt x="501" y="472"/>
                  </a:lnTo>
                  <a:lnTo>
                    <a:pt x="547" y="467"/>
                  </a:lnTo>
                  <a:lnTo>
                    <a:pt x="616" y="453"/>
                  </a:lnTo>
                  <a:lnTo>
                    <a:pt x="616" y="351"/>
                  </a:lnTo>
                  <a:lnTo>
                    <a:pt x="607" y="248"/>
                  </a:lnTo>
                  <a:lnTo>
                    <a:pt x="570" y="151"/>
                  </a:lnTo>
                  <a:lnTo>
                    <a:pt x="349" y="195"/>
                  </a:lnTo>
                  <a:lnTo>
                    <a:pt x="336" y="370"/>
                  </a:lnTo>
                  <a:lnTo>
                    <a:pt x="326" y="545"/>
                  </a:lnTo>
                  <a:lnTo>
                    <a:pt x="313" y="706"/>
                  </a:lnTo>
                  <a:lnTo>
                    <a:pt x="285" y="842"/>
                  </a:lnTo>
                  <a:lnTo>
                    <a:pt x="253" y="964"/>
                  </a:lnTo>
                  <a:lnTo>
                    <a:pt x="216" y="1066"/>
                  </a:lnTo>
                  <a:lnTo>
                    <a:pt x="179" y="1149"/>
                  </a:lnTo>
                  <a:lnTo>
                    <a:pt x="138" y="1222"/>
                  </a:lnTo>
                  <a:lnTo>
                    <a:pt x="101" y="1275"/>
                  </a:lnTo>
                  <a:lnTo>
                    <a:pt x="69" y="1319"/>
                  </a:lnTo>
                  <a:lnTo>
                    <a:pt x="23" y="1368"/>
                  </a:lnTo>
                  <a:lnTo>
                    <a:pt x="14" y="1372"/>
                  </a:lnTo>
                  <a:lnTo>
                    <a:pt x="0" y="1372"/>
                  </a:lnTo>
                  <a:lnTo>
                    <a:pt x="0" y="1358"/>
                  </a:lnTo>
                  <a:lnTo>
                    <a:pt x="5" y="1343"/>
                  </a:lnTo>
                  <a:lnTo>
                    <a:pt x="9" y="1333"/>
                  </a:lnTo>
                  <a:lnTo>
                    <a:pt x="74" y="1202"/>
                  </a:lnTo>
                  <a:lnTo>
                    <a:pt x="120" y="1085"/>
                  </a:lnTo>
                  <a:lnTo>
                    <a:pt x="161" y="973"/>
                  </a:lnTo>
                  <a:lnTo>
                    <a:pt x="189" y="871"/>
                  </a:lnTo>
                  <a:lnTo>
                    <a:pt x="207" y="764"/>
                  </a:lnTo>
                  <a:lnTo>
                    <a:pt x="216" y="657"/>
                  </a:lnTo>
                  <a:lnTo>
                    <a:pt x="221" y="540"/>
                  </a:lnTo>
                  <a:lnTo>
                    <a:pt x="225" y="414"/>
                  </a:lnTo>
                  <a:lnTo>
                    <a:pt x="225" y="268"/>
                  </a:lnTo>
                  <a:lnTo>
                    <a:pt x="212" y="200"/>
                  </a:lnTo>
                  <a:lnTo>
                    <a:pt x="198" y="156"/>
                  </a:lnTo>
                  <a:lnTo>
                    <a:pt x="175" y="107"/>
                  </a:lnTo>
                  <a:lnTo>
                    <a:pt x="175" y="93"/>
                  </a:lnTo>
                  <a:lnTo>
                    <a:pt x="189" y="78"/>
                  </a:lnTo>
                  <a:lnTo>
                    <a:pt x="198" y="73"/>
                  </a:lnTo>
                  <a:lnTo>
                    <a:pt x="212" y="73"/>
                  </a:lnTo>
                  <a:lnTo>
                    <a:pt x="235" y="78"/>
                  </a:lnTo>
                  <a:lnTo>
                    <a:pt x="267" y="88"/>
                  </a:lnTo>
                  <a:lnTo>
                    <a:pt x="294" y="102"/>
                  </a:lnTo>
                  <a:lnTo>
                    <a:pt x="322" y="122"/>
                  </a:lnTo>
                  <a:lnTo>
                    <a:pt x="496" y="102"/>
                  </a:lnTo>
                  <a:lnTo>
                    <a:pt x="648" y="78"/>
                  </a:lnTo>
                  <a:lnTo>
                    <a:pt x="772" y="54"/>
                  </a:lnTo>
                  <a:lnTo>
                    <a:pt x="868" y="34"/>
                  </a:lnTo>
                  <a:lnTo>
                    <a:pt x="946" y="15"/>
                  </a:lnTo>
                  <a:lnTo>
                    <a:pt x="1001" y="5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5" name="Freeform 7"/>
            <p:cNvSpPr>
              <a:spLocks noEditPoints="1"/>
            </p:cNvSpPr>
            <p:nvPr/>
          </p:nvSpPr>
          <p:spPr bwMode="auto">
            <a:xfrm>
              <a:off x="2297" y="2621"/>
              <a:ext cx="1231" cy="1367"/>
            </a:xfrm>
            <a:custGeom>
              <a:avLst/>
              <a:gdLst/>
              <a:ahLst/>
              <a:cxnLst>
                <a:cxn ang="0">
                  <a:pos x="680" y="58"/>
                </a:cxn>
                <a:cxn ang="0">
                  <a:pos x="496" y="156"/>
                </a:cxn>
                <a:cxn ang="0">
                  <a:pos x="331" y="340"/>
                </a:cxn>
                <a:cxn ang="0">
                  <a:pos x="230" y="569"/>
                </a:cxn>
                <a:cxn ang="0">
                  <a:pos x="180" y="783"/>
                </a:cxn>
                <a:cxn ang="0">
                  <a:pos x="170" y="919"/>
                </a:cxn>
                <a:cxn ang="0">
                  <a:pos x="207" y="1134"/>
                </a:cxn>
                <a:cxn ang="0">
                  <a:pos x="313" y="1270"/>
                </a:cxn>
                <a:cxn ang="0">
                  <a:pos x="469" y="1318"/>
                </a:cxn>
                <a:cxn ang="0">
                  <a:pos x="469" y="1318"/>
                </a:cxn>
                <a:cxn ang="0">
                  <a:pos x="639" y="1270"/>
                </a:cxn>
                <a:cxn ang="0">
                  <a:pos x="790" y="1163"/>
                </a:cxn>
                <a:cxn ang="0">
                  <a:pos x="923" y="973"/>
                </a:cxn>
                <a:cxn ang="0">
                  <a:pos x="1025" y="725"/>
                </a:cxn>
                <a:cxn ang="0">
                  <a:pos x="1066" y="511"/>
                </a:cxn>
                <a:cxn ang="0">
                  <a:pos x="1061" y="336"/>
                </a:cxn>
                <a:cxn ang="0">
                  <a:pos x="1015" y="190"/>
                </a:cxn>
                <a:cxn ang="0">
                  <a:pos x="928" y="97"/>
                </a:cxn>
                <a:cxn ang="0">
                  <a:pos x="822" y="53"/>
                </a:cxn>
                <a:cxn ang="0">
                  <a:pos x="777" y="0"/>
                </a:cxn>
                <a:cxn ang="0">
                  <a:pos x="983" y="48"/>
                </a:cxn>
                <a:cxn ang="0">
                  <a:pos x="1135" y="180"/>
                </a:cxn>
                <a:cxn ang="0">
                  <a:pos x="1222" y="384"/>
                </a:cxn>
                <a:cxn ang="0">
                  <a:pos x="1227" y="506"/>
                </a:cxn>
                <a:cxn ang="0">
                  <a:pos x="1171" y="793"/>
                </a:cxn>
                <a:cxn ang="0">
                  <a:pos x="1029" y="1051"/>
                </a:cxn>
                <a:cxn ang="0">
                  <a:pos x="822" y="1245"/>
                </a:cxn>
                <a:cxn ang="0">
                  <a:pos x="579" y="1353"/>
                </a:cxn>
                <a:cxn ang="0">
                  <a:pos x="363" y="1357"/>
                </a:cxn>
                <a:cxn ang="0">
                  <a:pos x="198" y="1289"/>
                </a:cxn>
                <a:cxn ang="0">
                  <a:pos x="78" y="1163"/>
                </a:cxn>
                <a:cxn ang="0">
                  <a:pos x="10" y="978"/>
                </a:cxn>
                <a:cxn ang="0">
                  <a:pos x="14" y="720"/>
                </a:cxn>
                <a:cxn ang="0">
                  <a:pos x="115" y="447"/>
                </a:cxn>
                <a:cxn ang="0">
                  <a:pos x="294" y="219"/>
                </a:cxn>
                <a:cxn ang="0">
                  <a:pos x="524" y="58"/>
                </a:cxn>
                <a:cxn ang="0">
                  <a:pos x="777" y="0"/>
                </a:cxn>
              </a:cxnLst>
              <a:rect l="0" t="0" r="r" b="b"/>
              <a:pathLst>
                <a:path w="1231" h="1367">
                  <a:moveTo>
                    <a:pt x="767" y="48"/>
                  </a:moveTo>
                  <a:lnTo>
                    <a:pt x="680" y="58"/>
                  </a:lnTo>
                  <a:lnTo>
                    <a:pt x="588" y="97"/>
                  </a:lnTo>
                  <a:lnTo>
                    <a:pt x="496" y="156"/>
                  </a:lnTo>
                  <a:lnTo>
                    <a:pt x="409" y="233"/>
                  </a:lnTo>
                  <a:lnTo>
                    <a:pt x="331" y="340"/>
                  </a:lnTo>
                  <a:lnTo>
                    <a:pt x="271" y="452"/>
                  </a:lnTo>
                  <a:lnTo>
                    <a:pt x="230" y="569"/>
                  </a:lnTo>
                  <a:lnTo>
                    <a:pt x="198" y="681"/>
                  </a:lnTo>
                  <a:lnTo>
                    <a:pt x="180" y="783"/>
                  </a:lnTo>
                  <a:lnTo>
                    <a:pt x="175" y="861"/>
                  </a:lnTo>
                  <a:lnTo>
                    <a:pt x="170" y="919"/>
                  </a:lnTo>
                  <a:lnTo>
                    <a:pt x="180" y="1036"/>
                  </a:lnTo>
                  <a:lnTo>
                    <a:pt x="207" y="1134"/>
                  </a:lnTo>
                  <a:lnTo>
                    <a:pt x="253" y="1211"/>
                  </a:lnTo>
                  <a:lnTo>
                    <a:pt x="313" y="1270"/>
                  </a:lnTo>
                  <a:lnTo>
                    <a:pt x="386" y="1304"/>
                  </a:lnTo>
                  <a:lnTo>
                    <a:pt x="469" y="1318"/>
                  </a:lnTo>
                  <a:lnTo>
                    <a:pt x="464" y="1318"/>
                  </a:lnTo>
                  <a:lnTo>
                    <a:pt x="469" y="1318"/>
                  </a:lnTo>
                  <a:lnTo>
                    <a:pt x="556" y="1304"/>
                  </a:lnTo>
                  <a:lnTo>
                    <a:pt x="639" y="1270"/>
                  </a:lnTo>
                  <a:lnTo>
                    <a:pt x="721" y="1221"/>
                  </a:lnTo>
                  <a:lnTo>
                    <a:pt x="790" y="1163"/>
                  </a:lnTo>
                  <a:lnTo>
                    <a:pt x="845" y="1095"/>
                  </a:lnTo>
                  <a:lnTo>
                    <a:pt x="923" y="973"/>
                  </a:lnTo>
                  <a:lnTo>
                    <a:pt x="983" y="851"/>
                  </a:lnTo>
                  <a:lnTo>
                    <a:pt x="1025" y="725"/>
                  </a:lnTo>
                  <a:lnTo>
                    <a:pt x="1052" y="613"/>
                  </a:lnTo>
                  <a:lnTo>
                    <a:pt x="1066" y="511"/>
                  </a:lnTo>
                  <a:lnTo>
                    <a:pt x="1070" y="433"/>
                  </a:lnTo>
                  <a:lnTo>
                    <a:pt x="1061" y="336"/>
                  </a:lnTo>
                  <a:lnTo>
                    <a:pt x="1043" y="258"/>
                  </a:lnTo>
                  <a:lnTo>
                    <a:pt x="1015" y="190"/>
                  </a:lnTo>
                  <a:lnTo>
                    <a:pt x="974" y="136"/>
                  </a:lnTo>
                  <a:lnTo>
                    <a:pt x="928" y="97"/>
                  </a:lnTo>
                  <a:lnTo>
                    <a:pt x="878" y="68"/>
                  </a:lnTo>
                  <a:lnTo>
                    <a:pt x="822" y="53"/>
                  </a:lnTo>
                  <a:lnTo>
                    <a:pt x="767" y="48"/>
                  </a:lnTo>
                  <a:close/>
                  <a:moveTo>
                    <a:pt x="777" y="0"/>
                  </a:moveTo>
                  <a:lnTo>
                    <a:pt x="887" y="14"/>
                  </a:lnTo>
                  <a:lnTo>
                    <a:pt x="983" y="48"/>
                  </a:lnTo>
                  <a:lnTo>
                    <a:pt x="1066" y="102"/>
                  </a:lnTo>
                  <a:lnTo>
                    <a:pt x="1135" y="180"/>
                  </a:lnTo>
                  <a:lnTo>
                    <a:pt x="1190" y="272"/>
                  </a:lnTo>
                  <a:lnTo>
                    <a:pt x="1222" y="384"/>
                  </a:lnTo>
                  <a:lnTo>
                    <a:pt x="1231" y="506"/>
                  </a:lnTo>
                  <a:lnTo>
                    <a:pt x="1227" y="506"/>
                  </a:lnTo>
                  <a:lnTo>
                    <a:pt x="1213" y="652"/>
                  </a:lnTo>
                  <a:lnTo>
                    <a:pt x="1171" y="793"/>
                  </a:lnTo>
                  <a:lnTo>
                    <a:pt x="1112" y="929"/>
                  </a:lnTo>
                  <a:lnTo>
                    <a:pt x="1029" y="1051"/>
                  </a:lnTo>
                  <a:lnTo>
                    <a:pt x="933" y="1153"/>
                  </a:lnTo>
                  <a:lnTo>
                    <a:pt x="822" y="1245"/>
                  </a:lnTo>
                  <a:lnTo>
                    <a:pt x="703" y="1309"/>
                  </a:lnTo>
                  <a:lnTo>
                    <a:pt x="579" y="1353"/>
                  </a:lnTo>
                  <a:lnTo>
                    <a:pt x="455" y="1367"/>
                  </a:lnTo>
                  <a:lnTo>
                    <a:pt x="363" y="1357"/>
                  </a:lnTo>
                  <a:lnTo>
                    <a:pt x="276" y="1333"/>
                  </a:lnTo>
                  <a:lnTo>
                    <a:pt x="198" y="1289"/>
                  </a:lnTo>
                  <a:lnTo>
                    <a:pt x="129" y="1236"/>
                  </a:lnTo>
                  <a:lnTo>
                    <a:pt x="78" y="1163"/>
                  </a:lnTo>
                  <a:lnTo>
                    <a:pt x="37" y="1075"/>
                  </a:lnTo>
                  <a:lnTo>
                    <a:pt x="10" y="978"/>
                  </a:lnTo>
                  <a:lnTo>
                    <a:pt x="0" y="866"/>
                  </a:lnTo>
                  <a:lnTo>
                    <a:pt x="14" y="720"/>
                  </a:lnTo>
                  <a:lnTo>
                    <a:pt x="56" y="579"/>
                  </a:lnTo>
                  <a:lnTo>
                    <a:pt x="115" y="447"/>
                  </a:lnTo>
                  <a:lnTo>
                    <a:pt x="198" y="326"/>
                  </a:lnTo>
                  <a:lnTo>
                    <a:pt x="294" y="219"/>
                  </a:lnTo>
                  <a:lnTo>
                    <a:pt x="405" y="126"/>
                  </a:lnTo>
                  <a:lnTo>
                    <a:pt x="524" y="58"/>
                  </a:lnTo>
                  <a:lnTo>
                    <a:pt x="648" y="14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3808" y="2528"/>
              <a:ext cx="418" cy="188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0" y="0"/>
                </a:cxn>
                <a:cxn ang="0">
                  <a:pos x="409" y="5"/>
                </a:cxn>
                <a:cxn ang="0">
                  <a:pos x="414" y="10"/>
                </a:cxn>
                <a:cxn ang="0">
                  <a:pos x="414" y="30"/>
                </a:cxn>
                <a:cxn ang="0">
                  <a:pos x="409" y="30"/>
                </a:cxn>
                <a:cxn ang="0">
                  <a:pos x="409" y="34"/>
                </a:cxn>
                <a:cxn ang="0">
                  <a:pos x="391" y="54"/>
                </a:cxn>
                <a:cxn ang="0">
                  <a:pos x="308" y="161"/>
                </a:cxn>
                <a:cxn ang="0">
                  <a:pos x="239" y="278"/>
                </a:cxn>
                <a:cxn ang="0">
                  <a:pos x="189" y="399"/>
                </a:cxn>
                <a:cxn ang="0">
                  <a:pos x="152" y="531"/>
                </a:cxn>
                <a:cxn ang="0">
                  <a:pos x="124" y="667"/>
                </a:cxn>
                <a:cxn ang="0">
                  <a:pos x="111" y="803"/>
                </a:cxn>
                <a:cxn ang="0">
                  <a:pos x="106" y="944"/>
                </a:cxn>
                <a:cxn ang="0">
                  <a:pos x="111" y="1071"/>
                </a:cxn>
                <a:cxn ang="0">
                  <a:pos x="124" y="1202"/>
                </a:cxn>
                <a:cxn ang="0">
                  <a:pos x="147" y="1338"/>
                </a:cxn>
                <a:cxn ang="0">
                  <a:pos x="184" y="1470"/>
                </a:cxn>
                <a:cxn ang="0">
                  <a:pos x="235" y="1596"/>
                </a:cxn>
                <a:cxn ang="0">
                  <a:pos x="303" y="1718"/>
                </a:cxn>
                <a:cxn ang="0">
                  <a:pos x="386" y="1825"/>
                </a:cxn>
                <a:cxn ang="0">
                  <a:pos x="400" y="1840"/>
                </a:cxn>
                <a:cxn ang="0">
                  <a:pos x="404" y="1849"/>
                </a:cxn>
                <a:cxn ang="0">
                  <a:pos x="414" y="1854"/>
                </a:cxn>
                <a:cxn ang="0">
                  <a:pos x="414" y="1859"/>
                </a:cxn>
                <a:cxn ang="0">
                  <a:pos x="418" y="1864"/>
                </a:cxn>
                <a:cxn ang="0">
                  <a:pos x="418" y="1869"/>
                </a:cxn>
                <a:cxn ang="0">
                  <a:pos x="414" y="1869"/>
                </a:cxn>
                <a:cxn ang="0">
                  <a:pos x="414" y="1879"/>
                </a:cxn>
                <a:cxn ang="0">
                  <a:pos x="409" y="1883"/>
                </a:cxn>
                <a:cxn ang="0">
                  <a:pos x="400" y="1888"/>
                </a:cxn>
                <a:cxn ang="0">
                  <a:pos x="395" y="1888"/>
                </a:cxn>
                <a:cxn ang="0">
                  <a:pos x="382" y="1879"/>
                </a:cxn>
                <a:cxn ang="0">
                  <a:pos x="349" y="1859"/>
                </a:cxn>
                <a:cxn ang="0">
                  <a:pos x="267" y="1772"/>
                </a:cxn>
                <a:cxn ang="0">
                  <a:pos x="216" y="1703"/>
                </a:cxn>
                <a:cxn ang="0">
                  <a:pos x="166" y="1626"/>
                </a:cxn>
                <a:cxn ang="0">
                  <a:pos x="120" y="1533"/>
                </a:cxn>
                <a:cxn ang="0">
                  <a:pos x="60" y="1373"/>
                </a:cxn>
                <a:cxn ang="0">
                  <a:pos x="23" y="1212"/>
                </a:cxn>
                <a:cxn ang="0">
                  <a:pos x="5" y="1066"/>
                </a:cxn>
                <a:cxn ang="0">
                  <a:pos x="0" y="944"/>
                </a:cxn>
                <a:cxn ang="0">
                  <a:pos x="5" y="818"/>
                </a:cxn>
                <a:cxn ang="0">
                  <a:pos x="19" y="672"/>
                </a:cxn>
                <a:cxn ang="0">
                  <a:pos x="55" y="526"/>
                </a:cxn>
                <a:cxn ang="0">
                  <a:pos x="111" y="370"/>
                </a:cxn>
                <a:cxn ang="0">
                  <a:pos x="156" y="273"/>
                </a:cxn>
                <a:cxn ang="0">
                  <a:pos x="212" y="190"/>
                </a:cxn>
                <a:cxn ang="0">
                  <a:pos x="262" y="122"/>
                </a:cxn>
                <a:cxn ang="0">
                  <a:pos x="308" y="68"/>
                </a:cxn>
                <a:cxn ang="0">
                  <a:pos x="349" y="30"/>
                </a:cxn>
                <a:cxn ang="0">
                  <a:pos x="382" y="10"/>
                </a:cxn>
                <a:cxn ang="0">
                  <a:pos x="395" y="0"/>
                </a:cxn>
              </a:cxnLst>
              <a:rect l="0" t="0" r="r" b="b"/>
              <a:pathLst>
                <a:path w="418" h="1888">
                  <a:moveTo>
                    <a:pt x="395" y="0"/>
                  </a:moveTo>
                  <a:lnTo>
                    <a:pt x="400" y="0"/>
                  </a:lnTo>
                  <a:lnTo>
                    <a:pt x="409" y="5"/>
                  </a:lnTo>
                  <a:lnTo>
                    <a:pt x="414" y="10"/>
                  </a:lnTo>
                  <a:lnTo>
                    <a:pt x="414" y="30"/>
                  </a:lnTo>
                  <a:lnTo>
                    <a:pt x="409" y="30"/>
                  </a:lnTo>
                  <a:lnTo>
                    <a:pt x="409" y="34"/>
                  </a:lnTo>
                  <a:lnTo>
                    <a:pt x="391" y="54"/>
                  </a:lnTo>
                  <a:lnTo>
                    <a:pt x="308" y="161"/>
                  </a:lnTo>
                  <a:lnTo>
                    <a:pt x="239" y="278"/>
                  </a:lnTo>
                  <a:lnTo>
                    <a:pt x="189" y="399"/>
                  </a:lnTo>
                  <a:lnTo>
                    <a:pt x="152" y="531"/>
                  </a:lnTo>
                  <a:lnTo>
                    <a:pt x="124" y="667"/>
                  </a:lnTo>
                  <a:lnTo>
                    <a:pt x="111" y="803"/>
                  </a:lnTo>
                  <a:lnTo>
                    <a:pt x="106" y="944"/>
                  </a:lnTo>
                  <a:lnTo>
                    <a:pt x="111" y="1071"/>
                  </a:lnTo>
                  <a:lnTo>
                    <a:pt x="124" y="1202"/>
                  </a:lnTo>
                  <a:lnTo>
                    <a:pt x="147" y="1338"/>
                  </a:lnTo>
                  <a:lnTo>
                    <a:pt x="184" y="1470"/>
                  </a:lnTo>
                  <a:lnTo>
                    <a:pt x="235" y="1596"/>
                  </a:lnTo>
                  <a:lnTo>
                    <a:pt x="303" y="1718"/>
                  </a:lnTo>
                  <a:lnTo>
                    <a:pt x="386" y="1825"/>
                  </a:lnTo>
                  <a:lnTo>
                    <a:pt x="400" y="1840"/>
                  </a:lnTo>
                  <a:lnTo>
                    <a:pt x="404" y="1849"/>
                  </a:lnTo>
                  <a:lnTo>
                    <a:pt x="414" y="1854"/>
                  </a:lnTo>
                  <a:lnTo>
                    <a:pt x="414" y="1859"/>
                  </a:lnTo>
                  <a:lnTo>
                    <a:pt x="418" y="1864"/>
                  </a:lnTo>
                  <a:lnTo>
                    <a:pt x="418" y="1869"/>
                  </a:lnTo>
                  <a:lnTo>
                    <a:pt x="414" y="1869"/>
                  </a:lnTo>
                  <a:lnTo>
                    <a:pt x="414" y="1879"/>
                  </a:lnTo>
                  <a:lnTo>
                    <a:pt x="409" y="1883"/>
                  </a:lnTo>
                  <a:lnTo>
                    <a:pt x="400" y="1888"/>
                  </a:lnTo>
                  <a:lnTo>
                    <a:pt x="395" y="1888"/>
                  </a:lnTo>
                  <a:lnTo>
                    <a:pt x="382" y="1879"/>
                  </a:lnTo>
                  <a:lnTo>
                    <a:pt x="349" y="1859"/>
                  </a:lnTo>
                  <a:lnTo>
                    <a:pt x="267" y="1772"/>
                  </a:lnTo>
                  <a:lnTo>
                    <a:pt x="216" y="1703"/>
                  </a:lnTo>
                  <a:lnTo>
                    <a:pt x="166" y="1626"/>
                  </a:lnTo>
                  <a:lnTo>
                    <a:pt x="120" y="1533"/>
                  </a:lnTo>
                  <a:lnTo>
                    <a:pt x="60" y="1373"/>
                  </a:lnTo>
                  <a:lnTo>
                    <a:pt x="23" y="1212"/>
                  </a:lnTo>
                  <a:lnTo>
                    <a:pt x="5" y="1066"/>
                  </a:lnTo>
                  <a:lnTo>
                    <a:pt x="0" y="944"/>
                  </a:lnTo>
                  <a:lnTo>
                    <a:pt x="5" y="818"/>
                  </a:lnTo>
                  <a:lnTo>
                    <a:pt x="19" y="672"/>
                  </a:lnTo>
                  <a:lnTo>
                    <a:pt x="55" y="526"/>
                  </a:lnTo>
                  <a:lnTo>
                    <a:pt x="111" y="370"/>
                  </a:lnTo>
                  <a:lnTo>
                    <a:pt x="156" y="273"/>
                  </a:lnTo>
                  <a:lnTo>
                    <a:pt x="212" y="190"/>
                  </a:lnTo>
                  <a:lnTo>
                    <a:pt x="262" y="122"/>
                  </a:lnTo>
                  <a:lnTo>
                    <a:pt x="308" y="68"/>
                  </a:lnTo>
                  <a:lnTo>
                    <a:pt x="349" y="30"/>
                  </a:lnTo>
                  <a:lnTo>
                    <a:pt x="382" y="1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4433" y="2626"/>
              <a:ext cx="895" cy="1717"/>
            </a:xfrm>
            <a:custGeom>
              <a:avLst/>
              <a:gdLst/>
              <a:ahLst/>
              <a:cxnLst>
                <a:cxn ang="0">
                  <a:pos x="785" y="5"/>
                </a:cxn>
                <a:cxn ang="0">
                  <a:pos x="863" y="48"/>
                </a:cxn>
                <a:cxn ang="0">
                  <a:pos x="895" y="131"/>
                </a:cxn>
                <a:cxn ang="0">
                  <a:pos x="863" y="214"/>
                </a:cxn>
                <a:cxn ang="0">
                  <a:pos x="799" y="243"/>
                </a:cxn>
                <a:cxn ang="0">
                  <a:pos x="767" y="233"/>
                </a:cxn>
                <a:cxn ang="0">
                  <a:pos x="744" y="214"/>
                </a:cxn>
                <a:cxn ang="0">
                  <a:pos x="739" y="155"/>
                </a:cxn>
                <a:cxn ang="0">
                  <a:pos x="762" y="107"/>
                </a:cxn>
                <a:cxn ang="0">
                  <a:pos x="831" y="73"/>
                </a:cxn>
                <a:cxn ang="0">
                  <a:pos x="762" y="39"/>
                </a:cxn>
                <a:cxn ang="0">
                  <a:pos x="707" y="48"/>
                </a:cxn>
                <a:cxn ang="0">
                  <a:pos x="661" y="102"/>
                </a:cxn>
                <a:cxn ang="0">
                  <a:pos x="647" y="170"/>
                </a:cxn>
                <a:cxn ang="0">
                  <a:pos x="629" y="262"/>
                </a:cxn>
                <a:cxn ang="0">
                  <a:pos x="583" y="511"/>
                </a:cxn>
                <a:cxn ang="0">
                  <a:pos x="776" y="520"/>
                </a:cxn>
                <a:cxn ang="0">
                  <a:pos x="767" y="564"/>
                </a:cxn>
                <a:cxn ang="0">
                  <a:pos x="748" y="569"/>
                </a:cxn>
                <a:cxn ang="0">
                  <a:pos x="455" y="1172"/>
                </a:cxn>
                <a:cxn ang="0">
                  <a:pos x="432" y="1284"/>
                </a:cxn>
                <a:cxn ang="0">
                  <a:pos x="376" y="1479"/>
                </a:cxn>
                <a:cxn ang="0">
                  <a:pos x="331" y="1581"/>
                </a:cxn>
                <a:cxn ang="0">
                  <a:pos x="257" y="1674"/>
                </a:cxn>
                <a:cxn ang="0">
                  <a:pos x="151" y="1717"/>
                </a:cxn>
                <a:cxn ang="0">
                  <a:pos x="64" y="1693"/>
                </a:cxn>
                <a:cxn ang="0">
                  <a:pos x="9" y="1630"/>
                </a:cxn>
                <a:cxn ang="0">
                  <a:pos x="9" y="1542"/>
                </a:cxn>
                <a:cxn ang="0">
                  <a:pos x="60" y="1484"/>
                </a:cxn>
                <a:cxn ang="0">
                  <a:pos x="110" y="1474"/>
                </a:cxn>
                <a:cxn ang="0">
                  <a:pos x="133" y="1484"/>
                </a:cxn>
                <a:cxn ang="0">
                  <a:pos x="151" y="1503"/>
                </a:cxn>
                <a:cxn ang="0">
                  <a:pos x="161" y="1557"/>
                </a:cxn>
                <a:cxn ang="0">
                  <a:pos x="133" y="1610"/>
                </a:cxn>
                <a:cxn ang="0">
                  <a:pos x="64" y="1639"/>
                </a:cxn>
                <a:cxn ang="0">
                  <a:pos x="133" y="1674"/>
                </a:cxn>
                <a:cxn ang="0">
                  <a:pos x="188" y="1664"/>
                </a:cxn>
                <a:cxn ang="0">
                  <a:pos x="243" y="1591"/>
                </a:cxn>
                <a:cxn ang="0">
                  <a:pos x="280" y="1469"/>
                </a:cxn>
                <a:cxn ang="0">
                  <a:pos x="308" y="1318"/>
                </a:cxn>
                <a:cxn ang="0">
                  <a:pos x="294" y="574"/>
                </a:cxn>
                <a:cxn ang="0">
                  <a:pos x="275" y="559"/>
                </a:cxn>
                <a:cxn ang="0">
                  <a:pos x="289" y="520"/>
                </a:cxn>
                <a:cxn ang="0">
                  <a:pos x="308" y="515"/>
                </a:cxn>
                <a:cxn ang="0">
                  <a:pos x="473" y="428"/>
                </a:cxn>
                <a:cxn ang="0">
                  <a:pos x="496" y="311"/>
                </a:cxn>
                <a:cxn ang="0">
                  <a:pos x="505" y="253"/>
                </a:cxn>
                <a:cxn ang="0">
                  <a:pos x="514" y="219"/>
                </a:cxn>
                <a:cxn ang="0">
                  <a:pos x="583" y="78"/>
                </a:cxn>
                <a:cxn ang="0">
                  <a:pos x="666" y="14"/>
                </a:cxn>
                <a:cxn ang="0">
                  <a:pos x="739" y="0"/>
                </a:cxn>
              </a:cxnLst>
              <a:rect l="0" t="0" r="r" b="b"/>
              <a:pathLst>
                <a:path w="895" h="1717">
                  <a:moveTo>
                    <a:pt x="739" y="0"/>
                  </a:moveTo>
                  <a:lnTo>
                    <a:pt x="785" y="5"/>
                  </a:lnTo>
                  <a:lnTo>
                    <a:pt x="827" y="19"/>
                  </a:lnTo>
                  <a:lnTo>
                    <a:pt x="863" y="48"/>
                  </a:lnTo>
                  <a:lnTo>
                    <a:pt x="886" y="82"/>
                  </a:lnTo>
                  <a:lnTo>
                    <a:pt x="895" y="131"/>
                  </a:lnTo>
                  <a:lnTo>
                    <a:pt x="886" y="175"/>
                  </a:lnTo>
                  <a:lnTo>
                    <a:pt x="863" y="214"/>
                  </a:lnTo>
                  <a:lnTo>
                    <a:pt x="831" y="233"/>
                  </a:lnTo>
                  <a:lnTo>
                    <a:pt x="799" y="243"/>
                  </a:lnTo>
                  <a:lnTo>
                    <a:pt x="785" y="243"/>
                  </a:lnTo>
                  <a:lnTo>
                    <a:pt x="767" y="233"/>
                  </a:lnTo>
                  <a:lnTo>
                    <a:pt x="753" y="223"/>
                  </a:lnTo>
                  <a:lnTo>
                    <a:pt x="744" y="214"/>
                  </a:lnTo>
                  <a:lnTo>
                    <a:pt x="735" y="175"/>
                  </a:lnTo>
                  <a:lnTo>
                    <a:pt x="739" y="155"/>
                  </a:lnTo>
                  <a:lnTo>
                    <a:pt x="744" y="131"/>
                  </a:lnTo>
                  <a:lnTo>
                    <a:pt x="762" y="107"/>
                  </a:lnTo>
                  <a:lnTo>
                    <a:pt x="790" y="82"/>
                  </a:lnTo>
                  <a:lnTo>
                    <a:pt x="831" y="73"/>
                  </a:lnTo>
                  <a:lnTo>
                    <a:pt x="794" y="48"/>
                  </a:lnTo>
                  <a:lnTo>
                    <a:pt x="762" y="39"/>
                  </a:lnTo>
                  <a:lnTo>
                    <a:pt x="744" y="39"/>
                  </a:lnTo>
                  <a:lnTo>
                    <a:pt x="707" y="48"/>
                  </a:lnTo>
                  <a:lnTo>
                    <a:pt x="680" y="73"/>
                  </a:lnTo>
                  <a:lnTo>
                    <a:pt x="661" y="102"/>
                  </a:lnTo>
                  <a:lnTo>
                    <a:pt x="652" y="126"/>
                  </a:lnTo>
                  <a:lnTo>
                    <a:pt x="647" y="170"/>
                  </a:lnTo>
                  <a:lnTo>
                    <a:pt x="634" y="219"/>
                  </a:lnTo>
                  <a:lnTo>
                    <a:pt x="629" y="262"/>
                  </a:lnTo>
                  <a:lnTo>
                    <a:pt x="620" y="296"/>
                  </a:lnTo>
                  <a:lnTo>
                    <a:pt x="583" y="511"/>
                  </a:lnTo>
                  <a:lnTo>
                    <a:pt x="758" y="511"/>
                  </a:lnTo>
                  <a:lnTo>
                    <a:pt x="776" y="520"/>
                  </a:lnTo>
                  <a:lnTo>
                    <a:pt x="776" y="545"/>
                  </a:lnTo>
                  <a:lnTo>
                    <a:pt x="767" y="564"/>
                  </a:lnTo>
                  <a:lnTo>
                    <a:pt x="758" y="564"/>
                  </a:lnTo>
                  <a:lnTo>
                    <a:pt x="748" y="569"/>
                  </a:lnTo>
                  <a:lnTo>
                    <a:pt x="569" y="569"/>
                  </a:lnTo>
                  <a:lnTo>
                    <a:pt x="455" y="1172"/>
                  </a:lnTo>
                  <a:lnTo>
                    <a:pt x="441" y="1231"/>
                  </a:lnTo>
                  <a:lnTo>
                    <a:pt x="432" y="1284"/>
                  </a:lnTo>
                  <a:lnTo>
                    <a:pt x="395" y="1411"/>
                  </a:lnTo>
                  <a:lnTo>
                    <a:pt x="376" y="1479"/>
                  </a:lnTo>
                  <a:lnTo>
                    <a:pt x="354" y="1532"/>
                  </a:lnTo>
                  <a:lnTo>
                    <a:pt x="331" y="1581"/>
                  </a:lnTo>
                  <a:lnTo>
                    <a:pt x="298" y="1630"/>
                  </a:lnTo>
                  <a:lnTo>
                    <a:pt x="257" y="1674"/>
                  </a:lnTo>
                  <a:lnTo>
                    <a:pt x="207" y="1703"/>
                  </a:lnTo>
                  <a:lnTo>
                    <a:pt x="151" y="1717"/>
                  </a:lnTo>
                  <a:lnTo>
                    <a:pt x="106" y="1712"/>
                  </a:lnTo>
                  <a:lnTo>
                    <a:pt x="64" y="1693"/>
                  </a:lnTo>
                  <a:lnTo>
                    <a:pt x="32" y="1669"/>
                  </a:lnTo>
                  <a:lnTo>
                    <a:pt x="9" y="1630"/>
                  </a:lnTo>
                  <a:lnTo>
                    <a:pt x="0" y="1586"/>
                  </a:lnTo>
                  <a:lnTo>
                    <a:pt x="9" y="1542"/>
                  </a:lnTo>
                  <a:lnTo>
                    <a:pt x="32" y="1503"/>
                  </a:lnTo>
                  <a:lnTo>
                    <a:pt x="60" y="1484"/>
                  </a:lnTo>
                  <a:lnTo>
                    <a:pt x="96" y="1474"/>
                  </a:lnTo>
                  <a:lnTo>
                    <a:pt x="110" y="1474"/>
                  </a:lnTo>
                  <a:lnTo>
                    <a:pt x="124" y="1479"/>
                  </a:lnTo>
                  <a:lnTo>
                    <a:pt x="133" y="1484"/>
                  </a:lnTo>
                  <a:lnTo>
                    <a:pt x="147" y="1493"/>
                  </a:lnTo>
                  <a:lnTo>
                    <a:pt x="151" y="1503"/>
                  </a:lnTo>
                  <a:lnTo>
                    <a:pt x="161" y="1518"/>
                  </a:lnTo>
                  <a:lnTo>
                    <a:pt x="161" y="1557"/>
                  </a:lnTo>
                  <a:lnTo>
                    <a:pt x="151" y="1586"/>
                  </a:lnTo>
                  <a:lnTo>
                    <a:pt x="133" y="1610"/>
                  </a:lnTo>
                  <a:lnTo>
                    <a:pt x="106" y="1630"/>
                  </a:lnTo>
                  <a:lnTo>
                    <a:pt x="64" y="1639"/>
                  </a:lnTo>
                  <a:lnTo>
                    <a:pt x="101" y="1664"/>
                  </a:lnTo>
                  <a:lnTo>
                    <a:pt x="133" y="1674"/>
                  </a:lnTo>
                  <a:lnTo>
                    <a:pt x="151" y="1674"/>
                  </a:lnTo>
                  <a:lnTo>
                    <a:pt x="188" y="1664"/>
                  </a:lnTo>
                  <a:lnTo>
                    <a:pt x="220" y="1635"/>
                  </a:lnTo>
                  <a:lnTo>
                    <a:pt x="243" y="1591"/>
                  </a:lnTo>
                  <a:lnTo>
                    <a:pt x="262" y="1537"/>
                  </a:lnTo>
                  <a:lnTo>
                    <a:pt x="280" y="1469"/>
                  </a:lnTo>
                  <a:lnTo>
                    <a:pt x="294" y="1396"/>
                  </a:lnTo>
                  <a:lnTo>
                    <a:pt x="308" y="1318"/>
                  </a:lnTo>
                  <a:lnTo>
                    <a:pt x="441" y="574"/>
                  </a:lnTo>
                  <a:lnTo>
                    <a:pt x="294" y="574"/>
                  </a:lnTo>
                  <a:lnTo>
                    <a:pt x="285" y="569"/>
                  </a:lnTo>
                  <a:lnTo>
                    <a:pt x="275" y="559"/>
                  </a:lnTo>
                  <a:lnTo>
                    <a:pt x="275" y="535"/>
                  </a:lnTo>
                  <a:lnTo>
                    <a:pt x="289" y="520"/>
                  </a:lnTo>
                  <a:lnTo>
                    <a:pt x="294" y="520"/>
                  </a:lnTo>
                  <a:lnTo>
                    <a:pt x="308" y="515"/>
                  </a:lnTo>
                  <a:lnTo>
                    <a:pt x="455" y="515"/>
                  </a:lnTo>
                  <a:lnTo>
                    <a:pt x="473" y="428"/>
                  </a:lnTo>
                  <a:lnTo>
                    <a:pt x="487" y="360"/>
                  </a:lnTo>
                  <a:lnTo>
                    <a:pt x="496" y="311"/>
                  </a:lnTo>
                  <a:lnTo>
                    <a:pt x="500" y="277"/>
                  </a:lnTo>
                  <a:lnTo>
                    <a:pt x="505" y="253"/>
                  </a:lnTo>
                  <a:lnTo>
                    <a:pt x="510" y="233"/>
                  </a:lnTo>
                  <a:lnTo>
                    <a:pt x="514" y="219"/>
                  </a:lnTo>
                  <a:lnTo>
                    <a:pt x="546" y="136"/>
                  </a:lnTo>
                  <a:lnTo>
                    <a:pt x="583" y="78"/>
                  </a:lnTo>
                  <a:lnTo>
                    <a:pt x="624" y="39"/>
                  </a:lnTo>
                  <a:lnTo>
                    <a:pt x="666" y="14"/>
                  </a:lnTo>
                  <a:lnTo>
                    <a:pt x="707" y="5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8" name="Freeform 10"/>
            <p:cNvSpPr>
              <a:spLocks/>
            </p:cNvSpPr>
            <p:nvPr/>
          </p:nvSpPr>
          <p:spPr bwMode="auto">
            <a:xfrm>
              <a:off x="5590" y="2528"/>
              <a:ext cx="418" cy="188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0" y="0"/>
                </a:cxn>
                <a:cxn ang="0">
                  <a:pos x="409" y="5"/>
                </a:cxn>
                <a:cxn ang="0">
                  <a:pos x="414" y="10"/>
                </a:cxn>
                <a:cxn ang="0">
                  <a:pos x="414" y="30"/>
                </a:cxn>
                <a:cxn ang="0">
                  <a:pos x="409" y="30"/>
                </a:cxn>
                <a:cxn ang="0">
                  <a:pos x="409" y="34"/>
                </a:cxn>
                <a:cxn ang="0">
                  <a:pos x="391" y="54"/>
                </a:cxn>
                <a:cxn ang="0">
                  <a:pos x="308" y="161"/>
                </a:cxn>
                <a:cxn ang="0">
                  <a:pos x="239" y="278"/>
                </a:cxn>
                <a:cxn ang="0">
                  <a:pos x="188" y="399"/>
                </a:cxn>
                <a:cxn ang="0">
                  <a:pos x="152" y="531"/>
                </a:cxn>
                <a:cxn ang="0">
                  <a:pos x="124" y="667"/>
                </a:cxn>
                <a:cxn ang="0">
                  <a:pos x="110" y="803"/>
                </a:cxn>
                <a:cxn ang="0">
                  <a:pos x="106" y="944"/>
                </a:cxn>
                <a:cxn ang="0">
                  <a:pos x="110" y="1071"/>
                </a:cxn>
                <a:cxn ang="0">
                  <a:pos x="124" y="1202"/>
                </a:cxn>
                <a:cxn ang="0">
                  <a:pos x="147" y="1338"/>
                </a:cxn>
                <a:cxn ang="0">
                  <a:pos x="184" y="1470"/>
                </a:cxn>
                <a:cxn ang="0">
                  <a:pos x="234" y="1596"/>
                </a:cxn>
                <a:cxn ang="0">
                  <a:pos x="303" y="1718"/>
                </a:cxn>
                <a:cxn ang="0">
                  <a:pos x="386" y="1825"/>
                </a:cxn>
                <a:cxn ang="0">
                  <a:pos x="400" y="1840"/>
                </a:cxn>
                <a:cxn ang="0">
                  <a:pos x="404" y="1849"/>
                </a:cxn>
                <a:cxn ang="0">
                  <a:pos x="414" y="1854"/>
                </a:cxn>
                <a:cxn ang="0">
                  <a:pos x="414" y="1859"/>
                </a:cxn>
                <a:cxn ang="0">
                  <a:pos x="418" y="1864"/>
                </a:cxn>
                <a:cxn ang="0">
                  <a:pos x="418" y="1869"/>
                </a:cxn>
                <a:cxn ang="0">
                  <a:pos x="414" y="1869"/>
                </a:cxn>
                <a:cxn ang="0">
                  <a:pos x="414" y="1879"/>
                </a:cxn>
                <a:cxn ang="0">
                  <a:pos x="409" y="1883"/>
                </a:cxn>
                <a:cxn ang="0">
                  <a:pos x="400" y="1888"/>
                </a:cxn>
                <a:cxn ang="0">
                  <a:pos x="395" y="1888"/>
                </a:cxn>
                <a:cxn ang="0">
                  <a:pos x="381" y="1879"/>
                </a:cxn>
                <a:cxn ang="0">
                  <a:pos x="349" y="1859"/>
                </a:cxn>
                <a:cxn ang="0">
                  <a:pos x="267" y="1772"/>
                </a:cxn>
                <a:cxn ang="0">
                  <a:pos x="216" y="1703"/>
                </a:cxn>
                <a:cxn ang="0">
                  <a:pos x="166" y="1626"/>
                </a:cxn>
                <a:cxn ang="0">
                  <a:pos x="120" y="1533"/>
                </a:cxn>
                <a:cxn ang="0">
                  <a:pos x="60" y="1373"/>
                </a:cxn>
                <a:cxn ang="0">
                  <a:pos x="23" y="1212"/>
                </a:cxn>
                <a:cxn ang="0">
                  <a:pos x="5" y="1066"/>
                </a:cxn>
                <a:cxn ang="0">
                  <a:pos x="0" y="944"/>
                </a:cxn>
                <a:cxn ang="0">
                  <a:pos x="5" y="818"/>
                </a:cxn>
                <a:cxn ang="0">
                  <a:pos x="19" y="672"/>
                </a:cxn>
                <a:cxn ang="0">
                  <a:pos x="55" y="526"/>
                </a:cxn>
                <a:cxn ang="0">
                  <a:pos x="110" y="370"/>
                </a:cxn>
                <a:cxn ang="0">
                  <a:pos x="156" y="273"/>
                </a:cxn>
                <a:cxn ang="0">
                  <a:pos x="211" y="190"/>
                </a:cxn>
                <a:cxn ang="0">
                  <a:pos x="262" y="122"/>
                </a:cxn>
                <a:cxn ang="0">
                  <a:pos x="308" y="68"/>
                </a:cxn>
                <a:cxn ang="0">
                  <a:pos x="349" y="30"/>
                </a:cxn>
                <a:cxn ang="0">
                  <a:pos x="381" y="10"/>
                </a:cxn>
                <a:cxn ang="0">
                  <a:pos x="395" y="0"/>
                </a:cxn>
              </a:cxnLst>
              <a:rect l="0" t="0" r="r" b="b"/>
              <a:pathLst>
                <a:path w="418" h="1888">
                  <a:moveTo>
                    <a:pt x="395" y="0"/>
                  </a:moveTo>
                  <a:lnTo>
                    <a:pt x="400" y="0"/>
                  </a:lnTo>
                  <a:lnTo>
                    <a:pt x="409" y="5"/>
                  </a:lnTo>
                  <a:lnTo>
                    <a:pt x="414" y="10"/>
                  </a:lnTo>
                  <a:lnTo>
                    <a:pt x="414" y="30"/>
                  </a:lnTo>
                  <a:lnTo>
                    <a:pt x="409" y="30"/>
                  </a:lnTo>
                  <a:lnTo>
                    <a:pt x="409" y="34"/>
                  </a:lnTo>
                  <a:lnTo>
                    <a:pt x="391" y="54"/>
                  </a:lnTo>
                  <a:lnTo>
                    <a:pt x="308" y="161"/>
                  </a:lnTo>
                  <a:lnTo>
                    <a:pt x="239" y="278"/>
                  </a:lnTo>
                  <a:lnTo>
                    <a:pt x="188" y="399"/>
                  </a:lnTo>
                  <a:lnTo>
                    <a:pt x="152" y="531"/>
                  </a:lnTo>
                  <a:lnTo>
                    <a:pt x="124" y="667"/>
                  </a:lnTo>
                  <a:lnTo>
                    <a:pt x="110" y="803"/>
                  </a:lnTo>
                  <a:lnTo>
                    <a:pt x="106" y="944"/>
                  </a:lnTo>
                  <a:lnTo>
                    <a:pt x="110" y="1071"/>
                  </a:lnTo>
                  <a:lnTo>
                    <a:pt x="124" y="1202"/>
                  </a:lnTo>
                  <a:lnTo>
                    <a:pt x="147" y="1338"/>
                  </a:lnTo>
                  <a:lnTo>
                    <a:pt x="184" y="1470"/>
                  </a:lnTo>
                  <a:lnTo>
                    <a:pt x="234" y="1596"/>
                  </a:lnTo>
                  <a:lnTo>
                    <a:pt x="303" y="1718"/>
                  </a:lnTo>
                  <a:lnTo>
                    <a:pt x="386" y="1825"/>
                  </a:lnTo>
                  <a:lnTo>
                    <a:pt x="400" y="1840"/>
                  </a:lnTo>
                  <a:lnTo>
                    <a:pt x="404" y="1849"/>
                  </a:lnTo>
                  <a:lnTo>
                    <a:pt x="414" y="1854"/>
                  </a:lnTo>
                  <a:lnTo>
                    <a:pt x="414" y="1859"/>
                  </a:lnTo>
                  <a:lnTo>
                    <a:pt x="418" y="1864"/>
                  </a:lnTo>
                  <a:lnTo>
                    <a:pt x="418" y="1869"/>
                  </a:lnTo>
                  <a:lnTo>
                    <a:pt x="414" y="1869"/>
                  </a:lnTo>
                  <a:lnTo>
                    <a:pt x="414" y="1879"/>
                  </a:lnTo>
                  <a:lnTo>
                    <a:pt x="409" y="1883"/>
                  </a:lnTo>
                  <a:lnTo>
                    <a:pt x="400" y="1888"/>
                  </a:lnTo>
                  <a:lnTo>
                    <a:pt x="395" y="1888"/>
                  </a:lnTo>
                  <a:lnTo>
                    <a:pt x="381" y="1879"/>
                  </a:lnTo>
                  <a:lnTo>
                    <a:pt x="349" y="1859"/>
                  </a:lnTo>
                  <a:lnTo>
                    <a:pt x="267" y="1772"/>
                  </a:lnTo>
                  <a:lnTo>
                    <a:pt x="216" y="1703"/>
                  </a:lnTo>
                  <a:lnTo>
                    <a:pt x="166" y="1626"/>
                  </a:lnTo>
                  <a:lnTo>
                    <a:pt x="120" y="1533"/>
                  </a:lnTo>
                  <a:lnTo>
                    <a:pt x="60" y="1373"/>
                  </a:lnTo>
                  <a:lnTo>
                    <a:pt x="23" y="1212"/>
                  </a:lnTo>
                  <a:lnTo>
                    <a:pt x="5" y="1066"/>
                  </a:lnTo>
                  <a:lnTo>
                    <a:pt x="0" y="944"/>
                  </a:lnTo>
                  <a:lnTo>
                    <a:pt x="5" y="818"/>
                  </a:lnTo>
                  <a:lnTo>
                    <a:pt x="19" y="672"/>
                  </a:lnTo>
                  <a:lnTo>
                    <a:pt x="55" y="526"/>
                  </a:lnTo>
                  <a:lnTo>
                    <a:pt x="110" y="370"/>
                  </a:lnTo>
                  <a:lnTo>
                    <a:pt x="156" y="273"/>
                  </a:lnTo>
                  <a:lnTo>
                    <a:pt x="211" y="190"/>
                  </a:lnTo>
                  <a:lnTo>
                    <a:pt x="262" y="122"/>
                  </a:lnTo>
                  <a:lnTo>
                    <a:pt x="308" y="68"/>
                  </a:lnTo>
                  <a:lnTo>
                    <a:pt x="349" y="30"/>
                  </a:lnTo>
                  <a:lnTo>
                    <a:pt x="381" y="1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9" name="Freeform 11"/>
            <p:cNvSpPr>
              <a:spLocks/>
            </p:cNvSpPr>
            <p:nvPr/>
          </p:nvSpPr>
          <p:spPr bwMode="auto">
            <a:xfrm>
              <a:off x="6017" y="3117"/>
              <a:ext cx="960" cy="852"/>
            </a:xfrm>
            <a:custGeom>
              <a:avLst/>
              <a:gdLst/>
              <a:ahLst/>
              <a:cxnLst>
                <a:cxn ang="0">
                  <a:pos x="235" y="5"/>
                </a:cxn>
                <a:cxn ang="0">
                  <a:pos x="313" y="63"/>
                </a:cxn>
                <a:cxn ang="0">
                  <a:pos x="349" y="166"/>
                </a:cxn>
                <a:cxn ang="0">
                  <a:pos x="395" y="102"/>
                </a:cxn>
                <a:cxn ang="0">
                  <a:pos x="487" y="34"/>
                </a:cxn>
                <a:cxn ang="0">
                  <a:pos x="625" y="0"/>
                </a:cxn>
                <a:cxn ang="0">
                  <a:pos x="753" y="34"/>
                </a:cxn>
                <a:cxn ang="0">
                  <a:pos x="822" y="131"/>
                </a:cxn>
                <a:cxn ang="0">
                  <a:pos x="827" y="258"/>
                </a:cxn>
                <a:cxn ang="0">
                  <a:pos x="790" y="409"/>
                </a:cxn>
                <a:cxn ang="0">
                  <a:pos x="740" y="555"/>
                </a:cxn>
                <a:cxn ang="0">
                  <a:pos x="698" y="676"/>
                </a:cxn>
                <a:cxn ang="0">
                  <a:pos x="689" y="764"/>
                </a:cxn>
                <a:cxn ang="0">
                  <a:pos x="708" y="803"/>
                </a:cxn>
                <a:cxn ang="0">
                  <a:pos x="730" y="808"/>
                </a:cxn>
                <a:cxn ang="0">
                  <a:pos x="822" y="764"/>
                </a:cxn>
                <a:cxn ang="0">
                  <a:pos x="887" y="647"/>
                </a:cxn>
                <a:cxn ang="0">
                  <a:pos x="919" y="550"/>
                </a:cxn>
                <a:cxn ang="0">
                  <a:pos x="951" y="540"/>
                </a:cxn>
                <a:cxn ang="0">
                  <a:pos x="960" y="560"/>
                </a:cxn>
                <a:cxn ang="0">
                  <a:pos x="946" y="613"/>
                </a:cxn>
                <a:cxn ang="0">
                  <a:pos x="905" y="715"/>
                </a:cxn>
                <a:cxn ang="0">
                  <a:pos x="832" y="808"/>
                </a:cxn>
                <a:cxn ang="0">
                  <a:pos x="726" y="852"/>
                </a:cxn>
                <a:cxn ang="0">
                  <a:pos x="620" y="808"/>
                </a:cxn>
                <a:cxn ang="0">
                  <a:pos x="579" y="696"/>
                </a:cxn>
                <a:cxn ang="0">
                  <a:pos x="588" y="647"/>
                </a:cxn>
                <a:cxn ang="0">
                  <a:pos x="616" y="555"/>
                </a:cxn>
                <a:cxn ang="0">
                  <a:pos x="666" y="404"/>
                </a:cxn>
                <a:cxn ang="0">
                  <a:pos x="708" y="239"/>
                </a:cxn>
                <a:cxn ang="0">
                  <a:pos x="708" y="131"/>
                </a:cxn>
                <a:cxn ang="0">
                  <a:pos x="685" y="68"/>
                </a:cxn>
                <a:cxn ang="0">
                  <a:pos x="616" y="39"/>
                </a:cxn>
                <a:cxn ang="0">
                  <a:pos x="487" y="73"/>
                </a:cxn>
                <a:cxn ang="0">
                  <a:pos x="400" y="151"/>
                </a:cxn>
                <a:cxn ang="0">
                  <a:pos x="340" y="239"/>
                </a:cxn>
                <a:cxn ang="0">
                  <a:pos x="317" y="302"/>
                </a:cxn>
                <a:cxn ang="0">
                  <a:pos x="303" y="360"/>
                </a:cxn>
                <a:cxn ang="0">
                  <a:pos x="271" y="487"/>
                </a:cxn>
                <a:cxn ang="0">
                  <a:pos x="225" y="691"/>
                </a:cxn>
                <a:cxn ang="0">
                  <a:pos x="202" y="788"/>
                </a:cxn>
                <a:cxn ang="0">
                  <a:pos x="193" y="818"/>
                </a:cxn>
                <a:cxn ang="0">
                  <a:pos x="156" y="847"/>
                </a:cxn>
                <a:cxn ang="0">
                  <a:pos x="120" y="852"/>
                </a:cxn>
                <a:cxn ang="0">
                  <a:pos x="97" y="842"/>
                </a:cxn>
                <a:cxn ang="0">
                  <a:pos x="83" y="818"/>
                </a:cxn>
                <a:cxn ang="0">
                  <a:pos x="88" y="784"/>
                </a:cxn>
                <a:cxn ang="0">
                  <a:pos x="97" y="720"/>
                </a:cxn>
                <a:cxn ang="0">
                  <a:pos x="225" y="224"/>
                </a:cxn>
                <a:cxn ang="0">
                  <a:pos x="239" y="156"/>
                </a:cxn>
                <a:cxn ang="0">
                  <a:pos x="235" y="88"/>
                </a:cxn>
                <a:cxn ang="0">
                  <a:pos x="207" y="44"/>
                </a:cxn>
                <a:cxn ang="0">
                  <a:pos x="147" y="49"/>
                </a:cxn>
                <a:cxn ang="0">
                  <a:pos x="97" y="127"/>
                </a:cxn>
                <a:cxn ang="0">
                  <a:pos x="46" y="292"/>
                </a:cxn>
                <a:cxn ang="0">
                  <a:pos x="37" y="307"/>
                </a:cxn>
                <a:cxn ang="0">
                  <a:pos x="5" y="302"/>
                </a:cxn>
                <a:cxn ang="0">
                  <a:pos x="0" y="287"/>
                </a:cxn>
                <a:cxn ang="0">
                  <a:pos x="9" y="239"/>
                </a:cxn>
                <a:cxn ang="0">
                  <a:pos x="55" y="107"/>
                </a:cxn>
                <a:cxn ang="0">
                  <a:pos x="88" y="54"/>
                </a:cxn>
                <a:cxn ang="0">
                  <a:pos x="143" y="10"/>
                </a:cxn>
              </a:cxnLst>
              <a:rect l="0" t="0" r="r" b="b"/>
              <a:pathLst>
                <a:path w="960" h="852">
                  <a:moveTo>
                    <a:pt x="189" y="0"/>
                  </a:moveTo>
                  <a:lnTo>
                    <a:pt x="235" y="5"/>
                  </a:lnTo>
                  <a:lnTo>
                    <a:pt x="276" y="29"/>
                  </a:lnTo>
                  <a:lnTo>
                    <a:pt x="313" y="63"/>
                  </a:lnTo>
                  <a:lnTo>
                    <a:pt x="336" y="107"/>
                  </a:lnTo>
                  <a:lnTo>
                    <a:pt x="349" y="166"/>
                  </a:lnTo>
                  <a:lnTo>
                    <a:pt x="368" y="136"/>
                  </a:lnTo>
                  <a:lnTo>
                    <a:pt x="395" y="102"/>
                  </a:lnTo>
                  <a:lnTo>
                    <a:pt x="437" y="68"/>
                  </a:lnTo>
                  <a:lnTo>
                    <a:pt x="487" y="34"/>
                  </a:lnTo>
                  <a:lnTo>
                    <a:pt x="551" y="10"/>
                  </a:lnTo>
                  <a:lnTo>
                    <a:pt x="625" y="0"/>
                  </a:lnTo>
                  <a:lnTo>
                    <a:pt x="694" y="10"/>
                  </a:lnTo>
                  <a:lnTo>
                    <a:pt x="753" y="34"/>
                  </a:lnTo>
                  <a:lnTo>
                    <a:pt x="795" y="73"/>
                  </a:lnTo>
                  <a:lnTo>
                    <a:pt x="822" y="131"/>
                  </a:lnTo>
                  <a:lnTo>
                    <a:pt x="832" y="200"/>
                  </a:lnTo>
                  <a:lnTo>
                    <a:pt x="827" y="258"/>
                  </a:lnTo>
                  <a:lnTo>
                    <a:pt x="809" y="331"/>
                  </a:lnTo>
                  <a:lnTo>
                    <a:pt x="790" y="409"/>
                  </a:lnTo>
                  <a:lnTo>
                    <a:pt x="763" y="487"/>
                  </a:lnTo>
                  <a:lnTo>
                    <a:pt x="740" y="555"/>
                  </a:lnTo>
                  <a:lnTo>
                    <a:pt x="721" y="613"/>
                  </a:lnTo>
                  <a:lnTo>
                    <a:pt x="698" y="676"/>
                  </a:lnTo>
                  <a:lnTo>
                    <a:pt x="689" y="745"/>
                  </a:lnTo>
                  <a:lnTo>
                    <a:pt x="689" y="764"/>
                  </a:lnTo>
                  <a:lnTo>
                    <a:pt x="698" y="793"/>
                  </a:lnTo>
                  <a:lnTo>
                    <a:pt x="708" y="803"/>
                  </a:lnTo>
                  <a:lnTo>
                    <a:pt x="717" y="808"/>
                  </a:lnTo>
                  <a:lnTo>
                    <a:pt x="730" y="808"/>
                  </a:lnTo>
                  <a:lnTo>
                    <a:pt x="781" y="798"/>
                  </a:lnTo>
                  <a:lnTo>
                    <a:pt x="822" y="764"/>
                  </a:lnTo>
                  <a:lnTo>
                    <a:pt x="854" y="711"/>
                  </a:lnTo>
                  <a:lnTo>
                    <a:pt x="887" y="647"/>
                  </a:lnTo>
                  <a:lnTo>
                    <a:pt x="914" y="560"/>
                  </a:lnTo>
                  <a:lnTo>
                    <a:pt x="919" y="550"/>
                  </a:lnTo>
                  <a:lnTo>
                    <a:pt x="928" y="540"/>
                  </a:lnTo>
                  <a:lnTo>
                    <a:pt x="951" y="540"/>
                  </a:lnTo>
                  <a:lnTo>
                    <a:pt x="960" y="550"/>
                  </a:lnTo>
                  <a:lnTo>
                    <a:pt x="960" y="560"/>
                  </a:lnTo>
                  <a:lnTo>
                    <a:pt x="956" y="579"/>
                  </a:lnTo>
                  <a:lnTo>
                    <a:pt x="946" y="613"/>
                  </a:lnTo>
                  <a:lnTo>
                    <a:pt x="928" y="662"/>
                  </a:lnTo>
                  <a:lnTo>
                    <a:pt x="905" y="715"/>
                  </a:lnTo>
                  <a:lnTo>
                    <a:pt x="873" y="764"/>
                  </a:lnTo>
                  <a:lnTo>
                    <a:pt x="832" y="808"/>
                  </a:lnTo>
                  <a:lnTo>
                    <a:pt x="786" y="842"/>
                  </a:lnTo>
                  <a:lnTo>
                    <a:pt x="726" y="852"/>
                  </a:lnTo>
                  <a:lnTo>
                    <a:pt x="666" y="842"/>
                  </a:lnTo>
                  <a:lnTo>
                    <a:pt x="620" y="808"/>
                  </a:lnTo>
                  <a:lnTo>
                    <a:pt x="588" y="759"/>
                  </a:lnTo>
                  <a:lnTo>
                    <a:pt x="579" y="696"/>
                  </a:lnTo>
                  <a:lnTo>
                    <a:pt x="579" y="676"/>
                  </a:lnTo>
                  <a:lnTo>
                    <a:pt x="588" y="647"/>
                  </a:lnTo>
                  <a:lnTo>
                    <a:pt x="597" y="608"/>
                  </a:lnTo>
                  <a:lnTo>
                    <a:pt x="616" y="555"/>
                  </a:lnTo>
                  <a:lnTo>
                    <a:pt x="639" y="487"/>
                  </a:lnTo>
                  <a:lnTo>
                    <a:pt x="666" y="404"/>
                  </a:lnTo>
                  <a:lnTo>
                    <a:pt x="689" y="316"/>
                  </a:lnTo>
                  <a:lnTo>
                    <a:pt x="708" y="239"/>
                  </a:lnTo>
                  <a:lnTo>
                    <a:pt x="712" y="170"/>
                  </a:lnTo>
                  <a:lnTo>
                    <a:pt x="708" y="131"/>
                  </a:lnTo>
                  <a:lnTo>
                    <a:pt x="703" y="97"/>
                  </a:lnTo>
                  <a:lnTo>
                    <a:pt x="685" y="68"/>
                  </a:lnTo>
                  <a:lnTo>
                    <a:pt x="657" y="49"/>
                  </a:lnTo>
                  <a:lnTo>
                    <a:pt x="616" y="39"/>
                  </a:lnTo>
                  <a:lnTo>
                    <a:pt x="547" y="49"/>
                  </a:lnTo>
                  <a:lnTo>
                    <a:pt x="487" y="73"/>
                  </a:lnTo>
                  <a:lnTo>
                    <a:pt x="441" y="112"/>
                  </a:lnTo>
                  <a:lnTo>
                    <a:pt x="400" y="151"/>
                  </a:lnTo>
                  <a:lnTo>
                    <a:pt x="368" y="195"/>
                  </a:lnTo>
                  <a:lnTo>
                    <a:pt x="340" y="239"/>
                  </a:lnTo>
                  <a:lnTo>
                    <a:pt x="322" y="277"/>
                  </a:lnTo>
                  <a:lnTo>
                    <a:pt x="317" y="302"/>
                  </a:lnTo>
                  <a:lnTo>
                    <a:pt x="313" y="331"/>
                  </a:lnTo>
                  <a:lnTo>
                    <a:pt x="303" y="360"/>
                  </a:lnTo>
                  <a:lnTo>
                    <a:pt x="285" y="423"/>
                  </a:lnTo>
                  <a:lnTo>
                    <a:pt x="271" y="487"/>
                  </a:lnTo>
                  <a:lnTo>
                    <a:pt x="230" y="657"/>
                  </a:lnTo>
                  <a:lnTo>
                    <a:pt x="225" y="691"/>
                  </a:lnTo>
                  <a:lnTo>
                    <a:pt x="207" y="759"/>
                  </a:lnTo>
                  <a:lnTo>
                    <a:pt x="202" y="788"/>
                  </a:lnTo>
                  <a:lnTo>
                    <a:pt x="198" y="798"/>
                  </a:lnTo>
                  <a:lnTo>
                    <a:pt x="193" y="818"/>
                  </a:lnTo>
                  <a:lnTo>
                    <a:pt x="170" y="842"/>
                  </a:lnTo>
                  <a:lnTo>
                    <a:pt x="156" y="847"/>
                  </a:lnTo>
                  <a:lnTo>
                    <a:pt x="147" y="852"/>
                  </a:lnTo>
                  <a:lnTo>
                    <a:pt x="120" y="852"/>
                  </a:lnTo>
                  <a:lnTo>
                    <a:pt x="106" y="847"/>
                  </a:lnTo>
                  <a:lnTo>
                    <a:pt x="97" y="842"/>
                  </a:lnTo>
                  <a:lnTo>
                    <a:pt x="92" y="832"/>
                  </a:lnTo>
                  <a:lnTo>
                    <a:pt x="83" y="818"/>
                  </a:lnTo>
                  <a:lnTo>
                    <a:pt x="83" y="803"/>
                  </a:lnTo>
                  <a:lnTo>
                    <a:pt x="88" y="784"/>
                  </a:lnTo>
                  <a:lnTo>
                    <a:pt x="92" y="754"/>
                  </a:lnTo>
                  <a:lnTo>
                    <a:pt x="97" y="720"/>
                  </a:lnTo>
                  <a:lnTo>
                    <a:pt x="212" y="282"/>
                  </a:lnTo>
                  <a:lnTo>
                    <a:pt x="225" y="224"/>
                  </a:lnTo>
                  <a:lnTo>
                    <a:pt x="235" y="180"/>
                  </a:lnTo>
                  <a:lnTo>
                    <a:pt x="239" y="156"/>
                  </a:lnTo>
                  <a:lnTo>
                    <a:pt x="239" y="127"/>
                  </a:lnTo>
                  <a:lnTo>
                    <a:pt x="235" y="88"/>
                  </a:lnTo>
                  <a:lnTo>
                    <a:pt x="225" y="59"/>
                  </a:lnTo>
                  <a:lnTo>
                    <a:pt x="207" y="44"/>
                  </a:lnTo>
                  <a:lnTo>
                    <a:pt x="184" y="39"/>
                  </a:lnTo>
                  <a:lnTo>
                    <a:pt x="147" y="49"/>
                  </a:lnTo>
                  <a:lnTo>
                    <a:pt x="120" y="78"/>
                  </a:lnTo>
                  <a:lnTo>
                    <a:pt x="97" y="127"/>
                  </a:lnTo>
                  <a:lnTo>
                    <a:pt x="74" y="190"/>
                  </a:lnTo>
                  <a:lnTo>
                    <a:pt x="46" y="292"/>
                  </a:lnTo>
                  <a:lnTo>
                    <a:pt x="37" y="302"/>
                  </a:lnTo>
                  <a:lnTo>
                    <a:pt x="37" y="307"/>
                  </a:lnTo>
                  <a:lnTo>
                    <a:pt x="14" y="307"/>
                  </a:lnTo>
                  <a:lnTo>
                    <a:pt x="5" y="302"/>
                  </a:lnTo>
                  <a:lnTo>
                    <a:pt x="0" y="297"/>
                  </a:lnTo>
                  <a:lnTo>
                    <a:pt x="0" y="287"/>
                  </a:lnTo>
                  <a:lnTo>
                    <a:pt x="5" y="273"/>
                  </a:lnTo>
                  <a:lnTo>
                    <a:pt x="9" y="239"/>
                  </a:lnTo>
                  <a:lnTo>
                    <a:pt x="37" y="151"/>
                  </a:lnTo>
                  <a:lnTo>
                    <a:pt x="55" y="107"/>
                  </a:lnTo>
                  <a:lnTo>
                    <a:pt x="69" y="83"/>
                  </a:lnTo>
                  <a:lnTo>
                    <a:pt x="88" y="54"/>
                  </a:lnTo>
                  <a:lnTo>
                    <a:pt x="111" y="29"/>
                  </a:lnTo>
                  <a:lnTo>
                    <a:pt x="143" y="10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0" name="Freeform 12"/>
            <p:cNvSpPr>
              <a:spLocks/>
            </p:cNvSpPr>
            <p:nvPr/>
          </p:nvSpPr>
          <p:spPr bwMode="auto">
            <a:xfrm>
              <a:off x="7129" y="2533"/>
              <a:ext cx="408" cy="18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59" y="29"/>
                </a:cxn>
                <a:cxn ang="0">
                  <a:pos x="101" y="68"/>
                </a:cxn>
                <a:cxn ang="0">
                  <a:pos x="147" y="117"/>
                </a:cxn>
                <a:cxn ang="0">
                  <a:pos x="197" y="185"/>
                </a:cxn>
                <a:cxn ang="0">
                  <a:pos x="248" y="263"/>
                </a:cxn>
                <a:cxn ang="0">
                  <a:pos x="294" y="355"/>
                </a:cxn>
                <a:cxn ang="0">
                  <a:pos x="353" y="516"/>
                </a:cxn>
                <a:cxn ang="0">
                  <a:pos x="385" y="677"/>
                </a:cxn>
                <a:cxn ang="0">
                  <a:pos x="404" y="823"/>
                </a:cxn>
                <a:cxn ang="0">
                  <a:pos x="408" y="944"/>
                </a:cxn>
                <a:cxn ang="0">
                  <a:pos x="404" y="1071"/>
                </a:cxn>
                <a:cxn ang="0">
                  <a:pos x="385" y="1217"/>
                </a:cxn>
                <a:cxn ang="0">
                  <a:pos x="353" y="1363"/>
                </a:cxn>
                <a:cxn ang="0">
                  <a:pos x="298" y="1518"/>
                </a:cxn>
                <a:cxn ang="0">
                  <a:pos x="252" y="1616"/>
                </a:cxn>
                <a:cxn ang="0">
                  <a:pos x="202" y="1698"/>
                </a:cxn>
                <a:cxn ang="0">
                  <a:pos x="151" y="1767"/>
                </a:cxn>
                <a:cxn ang="0">
                  <a:pos x="105" y="1820"/>
                </a:cxn>
                <a:cxn ang="0">
                  <a:pos x="64" y="1859"/>
                </a:cxn>
                <a:cxn ang="0">
                  <a:pos x="32" y="1878"/>
                </a:cxn>
                <a:cxn ang="0">
                  <a:pos x="18" y="1888"/>
                </a:cxn>
                <a:cxn ang="0">
                  <a:pos x="9" y="1883"/>
                </a:cxn>
                <a:cxn ang="0">
                  <a:pos x="4" y="1878"/>
                </a:cxn>
                <a:cxn ang="0">
                  <a:pos x="0" y="1869"/>
                </a:cxn>
                <a:cxn ang="0">
                  <a:pos x="0" y="1859"/>
                </a:cxn>
                <a:cxn ang="0">
                  <a:pos x="4" y="1859"/>
                </a:cxn>
                <a:cxn ang="0">
                  <a:pos x="4" y="1854"/>
                </a:cxn>
                <a:cxn ang="0">
                  <a:pos x="23" y="1835"/>
                </a:cxn>
                <a:cxn ang="0">
                  <a:pos x="110" y="1728"/>
                </a:cxn>
                <a:cxn ang="0">
                  <a:pos x="174" y="1611"/>
                </a:cxn>
                <a:cxn ang="0">
                  <a:pos x="229" y="1484"/>
                </a:cxn>
                <a:cxn ang="0">
                  <a:pos x="266" y="1353"/>
                </a:cxn>
                <a:cxn ang="0">
                  <a:pos x="289" y="1222"/>
                </a:cxn>
                <a:cxn ang="0">
                  <a:pos x="303" y="1080"/>
                </a:cxn>
                <a:cxn ang="0">
                  <a:pos x="307" y="944"/>
                </a:cxn>
                <a:cxn ang="0">
                  <a:pos x="298" y="754"/>
                </a:cxn>
                <a:cxn ang="0">
                  <a:pos x="275" y="584"/>
                </a:cxn>
                <a:cxn ang="0">
                  <a:pos x="234" y="424"/>
                </a:cxn>
                <a:cxn ang="0">
                  <a:pos x="179" y="287"/>
                </a:cxn>
                <a:cxn ang="0">
                  <a:pos x="114" y="166"/>
                </a:cxn>
                <a:cxn ang="0">
                  <a:pos x="32" y="63"/>
                </a:cxn>
                <a:cxn ang="0">
                  <a:pos x="18" y="49"/>
                </a:cxn>
                <a:cxn ang="0">
                  <a:pos x="13" y="39"/>
                </a:cxn>
                <a:cxn ang="0">
                  <a:pos x="4" y="34"/>
                </a:cxn>
                <a:cxn ang="0">
                  <a:pos x="4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4" y="10"/>
                </a:cxn>
                <a:cxn ang="0">
                  <a:pos x="9" y="5"/>
                </a:cxn>
                <a:cxn ang="0">
                  <a:pos x="18" y="0"/>
                </a:cxn>
              </a:cxnLst>
              <a:rect l="0" t="0" r="r" b="b"/>
              <a:pathLst>
                <a:path w="408" h="1888">
                  <a:moveTo>
                    <a:pt x="18" y="0"/>
                  </a:moveTo>
                  <a:lnTo>
                    <a:pt x="59" y="29"/>
                  </a:lnTo>
                  <a:lnTo>
                    <a:pt x="101" y="68"/>
                  </a:lnTo>
                  <a:lnTo>
                    <a:pt x="147" y="117"/>
                  </a:lnTo>
                  <a:lnTo>
                    <a:pt x="197" y="185"/>
                  </a:lnTo>
                  <a:lnTo>
                    <a:pt x="248" y="263"/>
                  </a:lnTo>
                  <a:lnTo>
                    <a:pt x="294" y="355"/>
                  </a:lnTo>
                  <a:lnTo>
                    <a:pt x="353" y="516"/>
                  </a:lnTo>
                  <a:lnTo>
                    <a:pt x="385" y="677"/>
                  </a:lnTo>
                  <a:lnTo>
                    <a:pt x="404" y="823"/>
                  </a:lnTo>
                  <a:lnTo>
                    <a:pt x="408" y="944"/>
                  </a:lnTo>
                  <a:lnTo>
                    <a:pt x="404" y="1071"/>
                  </a:lnTo>
                  <a:lnTo>
                    <a:pt x="385" y="1217"/>
                  </a:lnTo>
                  <a:lnTo>
                    <a:pt x="353" y="1363"/>
                  </a:lnTo>
                  <a:lnTo>
                    <a:pt x="298" y="1518"/>
                  </a:lnTo>
                  <a:lnTo>
                    <a:pt x="252" y="1616"/>
                  </a:lnTo>
                  <a:lnTo>
                    <a:pt x="202" y="1698"/>
                  </a:lnTo>
                  <a:lnTo>
                    <a:pt x="151" y="1767"/>
                  </a:lnTo>
                  <a:lnTo>
                    <a:pt x="105" y="1820"/>
                  </a:lnTo>
                  <a:lnTo>
                    <a:pt x="64" y="1859"/>
                  </a:lnTo>
                  <a:lnTo>
                    <a:pt x="32" y="1878"/>
                  </a:lnTo>
                  <a:lnTo>
                    <a:pt x="18" y="1888"/>
                  </a:lnTo>
                  <a:lnTo>
                    <a:pt x="9" y="1883"/>
                  </a:lnTo>
                  <a:lnTo>
                    <a:pt x="4" y="1878"/>
                  </a:lnTo>
                  <a:lnTo>
                    <a:pt x="0" y="1869"/>
                  </a:lnTo>
                  <a:lnTo>
                    <a:pt x="0" y="1859"/>
                  </a:lnTo>
                  <a:lnTo>
                    <a:pt x="4" y="1859"/>
                  </a:lnTo>
                  <a:lnTo>
                    <a:pt x="4" y="1854"/>
                  </a:lnTo>
                  <a:lnTo>
                    <a:pt x="23" y="1835"/>
                  </a:lnTo>
                  <a:lnTo>
                    <a:pt x="110" y="1728"/>
                  </a:lnTo>
                  <a:lnTo>
                    <a:pt x="174" y="1611"/>
                  </a:lnTo>
                  <a:lnTo>
                    <a:pt x="229" y="1484"/>
                  </a:lnTo>
                  <a:lnTo>
                    <a:pt x="266" y="1353"/>
                  </a:lnTo>
                  <a:lnTo>
                    <a:pt x="289" y="1222"/>
                  </a:lnTo>
                  <a:lnTo>
                    <a:pt x="303" y="1080"/>
                  </a:lnTo>
                  <a:lnTo>
                    <a:pt x="307" y="944"/>
                  </a:lnTo>
                  <a:lnTo>
                    <a:pt x="298" y="754"/>
                  </a:lnTo>
                  <a:lnTo>
                    <a:pt x="275" y="584"/>
                  </a:lnTo>
                  <a:lnTo>
                    <a:pt x="234" y="424"/>
                  </a:lnTo>
                  <a:lnTo>
                    <a:pt x="179" y="287"/>
                  </a:lnTo>
                  <a:lnTo>
                    <a:pt x="114" y="166"/>
                  </a:lnTo>
                  <a:lnTo>
                    <a:pt x="32" y="63"/>
                  </a:lnTo>
                  <a:lnTo>
                    <a:pt x="18" y="49"/>
                  </a:lnTo>
                  <a:lnTo>
                    <a:pt x="13" y="39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9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1" name="Freeform 13"/>
            <p:cNvSpPr>
              <a:spLocks/>
            </p:cNvSpPr>
            <p:nvPr/>
          </p:nvSpPr>
          <p:spPr bwMode="auto">
            <a:xfrm>
              <a:off x="7845" y="2533"/>
              <a:ext cx="409" cy="18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60" y="29"/>
                </a:cxn>
                <a:cxn ang="0">
                  <a:pos x="101" y="68"/>
                </a:cxn>
                <a:cxn ang="0">
                  <a:pos x="147" y="117"/>
                </a:cxn>
                <a:cxn ang="0">
                  <a:pos x="198" y="185"/>
                </a:cxn>
                <a:cxn ang="0">
                  <a:pos x="248" y="263"/>
                </a:cxn>
                <a:cxn ang="0">
                  <a:pos x="294" y="355"/>
                </a:cxn>
                <a:cxn ang="0">
                  <a:pos x="354" y="516"/>
                </a:cxn>
                <a:cxn ang="0">
                  <a:pos x="386" y="677"/>
                </a:cxn>
                <a:cxn ang="0">
                  <a:pos x="404" y="823"/>
                </a:cxn>
                <a:cxn ang="0">
                  <a:pos x="409" y="944"/>
                </a:cxn>
                <a:cxn ang="0">
                  <a:pos x="404" y="1071"/>
                </a:cxn>
                <a:cxn ang="0">
                  <a:pos x="390" y="1217"/>
                </a:cxn>
                <a:cxn ang="0">
                  <a:pos x="354" y="1363"/>
                </a:cxn>
                <a:cxn ang="0">
                  <a:pos x="299" y="1518"/>
                </a:cxn>
                <a:cxn ang="0">
                  <a:pos x="253" y="1616"/>
                </a:cxn>
                <a:cxn ang="0">
                  <a:pos x="202" y="1698"/>
                </a:cxn>
                <a:cxn ang="0">
                  <a:pos x="152" y="1767"/>
                </a:cxn>
                <a:cxn ang="0">
                  <a:pos x="106" y="1820"/>
                </a:cxn>
                <a:cxn ang="0">
                  <a:pos x="64" y="1859"/>
                </a:cxn>
                <a:cxn ang="0">
                  <a:pos x="32" y="1878"/>
                </a:cxn>
                <a:cxn ang="0">
                  <a:pos x="18" y="1888"/>
                </a:cxn>
                <a:cxn ang="0">
                  <a:pos x="9" y="1883"/>
                </a:cxn>
                <a:cxn ang="0">
                  <a:pos x="5" y="1878"/>
                </a:cxn>
                <a:cxn ang="0">
                  <a:pos x="0" y="1869"/>
                </a:cxn>
                <a:cxn ang="0">
                  <a:pos x="0" y="1859"/>
                </a:cxn>
                <a:cxn ang="0">
                  <a:pos x="5" y="1859"/>
                </a:cxn>
                <a:cxn ang="0">
                  <a:pos x="5" y="1854"/>
                </a:cxn>
                <a:cxn ang="0">
                  <a:pos x="23" y="1835"/>
                </a:cxn>
                <a:cxn ang="0">
                  <a:pos x="110" y="1728"/>
                </a:cxn>
                <a:cxn ang="0">
                  <a:pos x="175" y="1611"/>
                </a:cxn>
                <a:cxn ang="0">
                  <a:pos x="230" y="1484"/>
                </a:cxn>
                <a:cxn ang="0">
                  <a:pos x="266" y="1353"/>
                </a:cxn>
                <a:cxn ang="0">
                  <a:pos x="289" y="1222"/>
                </a:cxn>
                <a:cxn ang="0">
                  <a:pos x="303" y="1080"/>
                </a:cxn>
                <a:cxn ang="0">
                  <a:pos x="308" y="944"/>
                </a:cxn>
                <a:cxn ang="0">
                  <a:pos x="299" y="754"/>
                </a:cxn>
                <a:cxn ang="0">
                  <a:pos x="276" y="584"/>
                </a:cxn>
                <a:cxn ang="0">
                  <a:pos x="234" y="424"/>
                </a:cxn>
                <a:cxn ang="0">
                  <a:pos x="179" y="287"/>
                </a:cxn>
                <a:cxn ang="0">
                  <a:pos x="115" y="166"/>
                </a:cxn>
                <a:cxn ang="0">
                  <a:pos x="32" y="63"/>
                </a:cxn>
                <a:cxn ang="0">
                  <a:pos x="18" y="49"/>
                </a:cxn>
                <a:cxn ang="0">
                  <a:pos x="14" y="39"/>
                </a:cxn>
                <a:cxn ang="0">
                  <a:pos x="5" y="34"/>
                </a:cxn>
                <a:cxn ang="0">
                  <a:pos x="5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0"/>
                </a:cxn>
                <a:cxn ang="0">
                  <a:pos x="9" y="5"/>
                </a:cxn>
                <a:cxn ang="0">
                  <a:pos x="18" y="0"/>
                </a:cxn>
              </a:cxnLst>
              <a:rect l="0" t="0" r="r" b="b"/>
              <a:pathLst>
                <a:path w="409" h="1888">
                  <a:moveTo>
                    <a:pt x="18" y="0"/>
                  </a:moveTo>
                  <a:lnTo>
                    <a:pt x="60" y="29"/>
                  </a:lnTo>
                  <a:lnTo>
                    <a:pt x="101" y="68"/>
                  </a:lnTo>
                  <a:lnTo>
                    <a:pt x="147" y="117"/>
                  </a:lnTo>
                  <a:lnTo>
                    <a:pt x="198" y="185"/>
                  </a:lnTo>
                  <a:lnTo>
                    <a:pt x="248" y="263"/>
                  </a:lnTo>
                  <a:lnTo>
                    <a:pt x="294" y="355"/>
                  </a:lnTo>
                  <a:lnTo>
                    <a:pt x="354" y="516"/>
                  </a:lnTo>
                  <a:lnTo>
                    <a:pt x="386" y="677"/>
                  </a:lnTo>
                  <a:lnTo>
                    <a:pt x="404" y="823"/>
                  </a:lnTo>
                  <a:lnTo>
                    <a:pt x="409" y="944"/>
                  </a:lnTo>
                  <a:lnTo>
                    <a:pt x="404" y="1071"/>
                  </a:lnTo>
                  <a:lnTo>
                    <a:pt x="390" y="1217"/>
                  </a:lnTo>
                  <a:lnTo>
                    <a:pt x="354" y="1363"/>
                  </a:lnTo>
                  <a:lnTo>
                    <a:pt x="299" y="1518"/>
                  </a:lnTo>
                  <a:lnTo>
                    <a:pt x="253" y="1616"/>
                  </a:lnTo>
                  <a:lnTo>
                    <a:pt x="202" y="1698"/>
                  </a:lnTo>
                  <a:lnTo>
                    <a:pt x="152" y="1767"/>
                  </a:lnTo>
                  <a:lnTo>
                    <a:pt x="106" y="1820"/>
                  </a:lnTo>
                  <a:lnTo>
                    <a:pt x="64" y="1859"/>
                  </a:lnTo>
                  <a:lnTo>
                    <a:pt x="32" y="1878"/>
                  </a:lnTo>
                  <a:lnTo>
                    <a:pt x="18" y="1888"/>
                  </a:lnTo>
                  <a:lnTo>
                    <a:pt x="9" y="1883"/>
                  </a:lnTo>
                  <a:lnTo>
                    <a:pt x="5" y="1878"/>
                  </a:lnTo>
                  <a:lnTo>
                    <a:pt x="0" y="1869"/>
                  </a:lnTo>
                  <a:lnTo>
                    <a:pt x="0" y="1859"/>
                  </a:lnTo>
                  <a:lnTo>
                    <a:pt x="5" y="1859"/>
                  </a:lnTo>
                  <a:lnTo>
                    <a:pt x="5" y="1854"/>
                  </a:lnTo>
                  <a:lnTo>
                    <a:pt x="23" y="1835"/>
                  </a:lnTo>
                  <a:lnTo>
                    <a:pt x="110" y="1728"/>
                  </a:lnTo>
                  <a:lnTo>
                    <a:pt x="175" y="1611"/>
                  </a:lnTo>
                  <a:lnTo>
                    <a:pt x="230" y="1484"/>
                  </a:lnTo>
                  <a:lnTo>
                    <a:pt x="266" y="1353"/>
                  </a:lnTo>
                  <a:lnTo>
                    <a:pt x="289" y="1222"/>
                  </a:lnTo>
                  <a:lnTo>
                    <a:pt x="303" y="1080"/>
                  </a:lnTo>
                  <a:lnTo>
                    <a:pt x="308" y="944"/>
                  </a:lnTo>
                  <a:lnTo>
                    <a:pt x="299" y="754"/>
                  </a:lnTo>
                  <a:lnTo>
                    <a:pt x="276" y="584"/>
                  </a:lnTo>
                  <a:lnTo>
                    <a:pt x="234" y="424"/>
                  </a:lnTo>
                  <a:lnTo>
                    <a:pt x="179" y="287"/>
                  </a:lnTo>
                  <a:lnTo>
                    <a:pt x="115" y="166"/>
                  </a:lnTo>
                  <a:lnTo>
                    <a:pt x="32" y="63"/>
                  </a:lnTo>
                  <a:lnTo>
                    <a:pt x="18" y="49"/>
                  </a:lnTo>
                  <a:lnTo>
                    <a:pt x="14" y="39"/>
                  </a:lnTo>
                  <a:lnTo>
                    <a:pt x="5" y="34"/>
                  </a:lnTo>
                  <a:lnTo>
                    <a:pt x="5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0"/>
                  </a:lnTo>
                  <a:lnTo>
                    <a:pt x="9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2" name="Freeform 14"/>
            <p:cNvSpPr>
              <a:spLocks noEditPoints="1"/>
            </p:cNvSpPr>
            <p:nvPr/>
          </p:nvSpPr>
          <p:spPr bwMode="auto">
            <a:xfrm>
              <a:off x="8584" y="2353"/>
              <a:ext cx="1539" cy="1674"/>
            </a:xfrm>
            <a:custGeom>
              <a:avLst/>
              <a:gdLst/>
              <a:ahLst/>
              <a:cxnLst>
                <a:cxn ang="0">
                  <a:pos x="1213" y="1455"/>
                </a:cxn>
                <a:cxn ang="0">
                  <a:pos x="1240" y="1645"/>
                </a:cxn>
                <a:cxn ang="0">
                  <a:pos x="1048" y="1445"/>
                </a:cxn>
                <a:cxn ang="0">
                  <a:pos x="942" y="1275"/>
                </a:cxn>
                <a:cxn ang="0">
                  <a:pos x="496" y="1265"/>
                </a:cxn>
                <a:cxn ang="0">
                  <a:pos x="556" y="1387"/>
                </a:cxn>
                <a:cxn ang="0">
                  <a:pos x="322" y="1596"/>
                </a:cxn>
                <a:cxn ang="0">
                  <a:pos x="115" y="1655"/>
                </a:cxn>
                <a:cxn ang="0">
                  <a:pos x="405" y="1363"/>
                </a:cxn>
                <a:cxn ang="0">
                  <a:pos x="451" y="1260"/>
                </a:cxn>
                <a:cxn ang="0">
                  <a:pos x="671" y="701"/>
                </a:cxn>
                <a:cxn ang="0">
                  <a:pos x="666" y="959"/>
                </a:cxn>
                <a:cxn ang="0">
                  <a:pos x="597" y="1041"/>
                </a:cxn>
                <a:cxn ang="0">
                  <a:pos x="588" y="842"/>
                </a:cxn>
                <a:cxn ang="0">
                  <a:pos x="575" y="657"/>
                </a:cxn>
                <a:cxn ang="0">
                  <a:pos x="763" y="54"/>
                </a:cxn>
                <a:cxn ang="0">
                  <a:pos x="790" y="243"/>
                </a:cxn>
                <a:cxn ang="0">
                  <a:pos x="937" y="224"/>
                </a:cxn>
                <a:cxn ang="0">
                  <a:pos x="836" y="307"/>
                </a:cxn>
                <a:cxn ang="0">
                  <a:pos x="699" y="487"/>
                </a:cxn>
                <a:cxn ang="0">
                  <a:pos x="859" y="477"/>
                </a:cxn>
                <a:cxn ang="0">
                  <a:pos x="919" y="560"/>
                </a:cxn>
                <a:cxn ang="0">
                  <a:pos x="855" y="920"/>
                </a:cxn>
                <a:cxn ang="0">
                  <a:pos x="1126" y="827"/>
                </a:cxn>
                <a:cxn ang="0">
                  <a:pos x="1006" y="774"/>
                </a:cxn>
                <a:cxn ang="0">
                  <a:pos x="1158" y="623"/>
                </a:cxn>
                <a:cxn ang="0">
                  <a:pos x="951" y="608"/>
                </a:cxn>
                <a:cxn ang="0">
                  <a:pos x="1139" y="555"/>
                </a:cxn>
                <a:cxn ang="0">
                  <a:pos x="1176" y="419"/>
                </a:cxn>
                <a:cxn ang="0">
                  <a:pos x="1066" y="414"/>
                </a:cxn>
                <a:cxn ang="0">
                  <a:pos x="974" y="355"/>
                </a:cxn>
                <a:cxn ang="0">
                  <a:pos x="1162" y="316"/>
                </a:cxn>
                <a:cxn ang="0">
                  <a:pos x="1355" y="394"/>
                </a:cxn>
                <a:cxn ang="0">
                  <a:pos x="1291" y="550"/>
                </a:cxn>
                <a:cxn ang="0">
                  <a:pos x="1259" y="1017"/>
                </a:cxn>
                <a:cxn ang="0">
                  <a:pos x="1511" y="1100"/>
                </a:cxn>
                <a:cxn ang="0">
                  <a:pos x="1475" y="1149"/>
                </a:cxn>
                <a:cxn ang="0">
                  <a:pos x="487" y="1173"/>
                </a:cxn>
                <a:cxn ang="0">
                  <a:pos x="124" y="1241"/>
                </a:cxn>
                <a:cxn ang="0">
                  <a:pos x="5" y="1153"/>
                </a:cxn>
                <a:cxn ang="0">
                  <a:pos x="276" y="900"/>
                </a:cxn>
                <a:cxn ang="0">
                  <a:pos x="166" y="574"/>
                </a:cxn>
                <a:cxn ang="0">
                  <a:pos x="230" y="506"/>
                </a:cxn>
                <a:cxn ang="0">
                  <a:pos x="391" y="297"/>
                </a:cxn>
                <a:cxn ang="0">
                  <a:pos x="533" y="365"/>
                </a:cxn>
                <a:cxn ang="0">
                  <a:pos x="441" y="467"/>
                </a:cxn>
                <a:cxn ang="0">
                  <a:pos x="382" y="657"/>
                </a:cxn>
                <a:cxn ang="0">
                  <a:pos x="519" y="681"/>
                </a:cxn>
                <a:cxn ang="0">
                  <a:pos x="336" y="769"/>
                </a:cxn>
                <a:cxn ang="0">
                  <a:pos x="506" y="866"/>
                </a:cxn>
                <a:cxn ang="0">
                  <a:pos x="451" y="925"/>
                </a:cxn>
                <a:cxn ang="0">
                  <a:pos x="694" y="1095"/>
                </a:cxn>
                <a:cxn ang="0">
                  <a:pos x="763" y="944"/>
                </a:cxn>
                <a:cxn ang="0">
                  <a:pos x="818" y="623"/>
                </a:cxn>
                <a:cxn ang="0">
                  <a:pos x="712" y="574"/>
                </a:cxn>
                <a:cxn ang="0">
                  <a:pos x="607" y="535"/>
                </a:cxn>
                <a:cxn ang="0">
                  <a:pos x="653" y="190"/>
                </a:cxn>
                <a:cxn ang="0">
                  <a:pos x="611" y="10"/>
                </a:cxn>
              </a:cxnLst>
              <a:rect l="0" t="0" r="r" b="b"/>
              <a:pathLst>
                <a:path w="1539" h="1674">
                  <a:moveTo>
                    <a:pt x="947" y="1265"/>
                  </a:moveTo>
                  <a:lnTo>
                    <a:pt x="960" y="1265"/>
                  </a:lnTo>
                  <a:lnTo>
                    <a:pt x="1052" y="1319"/>
                  </a:lnTo>
                  <a:lnTo>
                    <a:pt x="1126" y="1367"/>
                  </a:lnTo>
                  <a:lnTo>
                    <a:pt x="1176" y="1411"/>
                  </a:lnTo>
                  <a:lnTo>
                    <a:pt x="1213" y="1455"/>
                  </a:lnTo>
                  <a:lnTo>
                    <a:pt x="1240" y="1489"/>
                  </a:lnTo>
                  <a:lnTo>
                    <a:pt x="1259" y="1557"/>
                  </a:lnTo>
                  <a:lnTo>
                    <a:pt x="1259" y="1606"/>
                  </a:lnTo>
                  <a:lnTo>
                    <a:pt x="1254" y="1625"/>
                  </a:lnTo>
                  <a:lnTo>
                    <a:pt x="1250" y="1635"/>
                  </a:lnTo>
                  <a:lnTo>
                    <a:pt x="1240" y="1645"/>
                  </a:lnTo>
                  <a:lnTo>
                    <a:pt x="1217" y="1659"/>
                  </a:lnTo>
                  <a:lnTo>
                    <a:pt x="1195" y="1655"/>
                  </a:lnTo>
                  <a:lnTo>
                    <a:pt x="1172" y="1630"/>
                  </a:lnTo>
                  <a:lnTo>
                    <a:pt x="1153" y="1601"/>
                  </a:lnTo>
                  <a:lnTo>
                    <a:pt x="1093" y="1513"/>
                  </a:lnTo>
                  <a:lnTo>
                    <a:pt x="1048" y="1445"/>
                  </a:lnTo>
                  <a:lnTo>
                    <a:pt x="1011" y="1397"/>
                  </a:lnTo>
                  <a:lnTo>
                    <a:pt x="979" y="1358"/>
                  </a:lnTo>
                  <a:lnTo>
                    <a:pt x="960" y="1333"/>
                  </a:lnTo>
                  <a:lnTo>
                    <a:pt x="947" y="1314"/>
                  </a:lnTo>
                  <a:lnTo>
                    <a:pt x="942" y="1299"/>
                  </a:lnTo>
                  <a:lnTo>
                    <a:pt x="942" y="1275"/>
                  </a:lnTo>
                  <a:lnTo>
                    <a:pt x="937" y="1280"/>
                  </a:lnTo>
                  <a:lnTo>
                    <a:pt x="942" y="1270"/>
                  </a:lnTo>
                  <a:lnTo>
                    <a:pt x="947" y="1265"/>
                  </a:lnTo>
                  <a:close/>
                  <a:moveTo>
                    <a:pt x="451" y="1260"/>
                  </a:moveTo>
                  <a:lnTo>
                    <a:pt x="464" y="1260"/>
                  </a:lnTo>
                  <a:lnTo>
                    <a:pt x="496" y="1265"/>
                  </a:lnTo>
                  <a:lnTo>
                    <a:pt x="538" y="1280"/>
                  </a:lnTo>
                  <a:lnTo>
                    <a:pt x="575" y="1299"/>
                  </a:lnTo>
                  <a:lnTo>
                    <a:pt x="588" y="1319"/>
                  </a:lnTo>
                  <a:lnTo>
                    <a:pt x="588" y="1343"/>
                  </a:lnTo>
                  <a:lnTo>
                    <a:pt x="575" y="1367"/>
                  </a:lnTo>
                  <a:lnTo>
                    <a:pt x="556" y="1387"/>
                  </a:lnTo>
                  <a:lnTo>
                    <a:pt x="529" y="1411"/>
                  </a:lnTo>
                  <a:lnTo>
                    <a:pt x="506" y="1431"/>
                  </a:lnTo>
                  <a:lnTo>
                    <a:pt x="487" y="1445"/>
                  </a:lnTo>
                  <a:lnTo>
                    <a:pt x="483" y="1460"/>
                  </a:lnTo>
                  <a:lnTo>
                    <a:pt x="400" y="1538"/>
                  </a:lnTo>
                  <a:lnTo>
                    <a:pt x="322" y="1596"/>
                  </a:lnTo>
                  <a:lnTo>
                    <a:pt x="248" y="1640"/>
                  </a:lnTo>
                  <a:lnTo>
                    <a:pt x="189" y="1664"/>
                  </a:lnTo>
                  <a:lnTo>
                    <a:pt x="134" y="1674"/>
                  </a:lnTo>
                  <a:lnTo>
                    <a:pt x="106" y="1674"/>
                  </a:lnTo>
                  <a:lnTo>
                    <a:pt x="106" y="1664"/>
                  </a:lnTo>
                  <a:lnTo>
                    <a:pt x="115" y="1655"/>
                  </a:lnTo>
                  <a:lnTo>
                    <a:pt x="124" y="1650"/>
                  </a:lnTo>
                  <a:lnTo>
                    <a:pt x="216" y="1572"/>
                  </a:lnTo>
                  <a:lnTo>
                    <a:pt x="285" y="1509"/>
                  </a:lnTo>
                  <a:lnTo>
                    <a:pt x="340" y="1450"/>
                  </a:lnTo>
                  <a:lnTo>
                    <a:pt x="377" y="1402"/>
                  </a:lnTo>
                  <a:lnTo>
                    <a:pt x="405" y="1363"/>
                  </a:lnTo>
                  <a:lnTo>
                    <a:pt x="423" y="1333"/>
                  </a:lnTo>
                  <a:lnTo>
                    <a:pt x="432" y="1309"/>
                  </a:lnTo>
                  <a:lnTo>
                    <a:pt x="437" y="1290"/>
                  </a:lnTo>
                  <a:lnTo>
                    <a:pt x="441" y="1275"/>
                  </a:lnTo>
                  <a:lnTo>
                    <a:pt x="446" y="1265"/>
                  </a:lnTo>
                  <a:lnTo>
                    <a:pt x="451" y="1260"/>
                  </a:lnTo>
                  <a:close/>
                  <a:moveTo>
                    <a:pt x="593" y="652"/>
                  </a:moveTo>
                  <a:lnTo>
                    <a:pt x="602" y="652"/>
                  </a:lnTo>
                  <a:lnTo>
                    <a:pt x="607" y="657"/>
                  </a:lnTo>
                  <a:lnTo>
                    <a:pt x="653" y="686"/>
                  </a:lnTo>
                  <a:lnTo>
                    <a:pt x="662" y="696"/>
                  </a:lnTo>
                  <a:lnTo>
                    <a:pt x="671" y="701"/>
                  </a:lnTo>
                  <a:lnTo>
                    <a:pt x="676" y="711"/>
                  </a:lnTo>
                  <a:lnTo>
                    <a:pt x="676" y="730"/>
                  </a:lnTo>
                  <a:lnTo>
                    <a:pt x="671" y="764"/>
                  </a:lnTo>
                  <a:lnTo>
                    <a:pt x="662" y="818"/>
                  </a:lnTo>
                  <a:lnTo>
                    <a:pt x="662" y="930"/>
                  </a:lnTo>
                  <a:lnTo>
                    <a:pt x="666" y="959"/>
                  </a:lnTo>
                  <a:lnTo>
                    <a:pt x="666" y="983"/>
                  </a:lnTo>
                  <a:lnTo>
                    <a:pt x="662" y="1022"/>
                  </a:lnTo>
                  <a:lnTo>
                    <a:pt x="643" y="1061"/>
                  </a:lnTo>
                  <a:lnTo>
                    <a:pt x="625" y="1076"/>
                  </a:lnTo>
                  <a:lnTo>
                    <a:pt x="611" y="1066"/>
                  </a:lnTo>
                  <a:lnTo>
                    <a:pt x="597" y="1041"/>
                  </a:lnTo>
                  <a:lnTo>
                    <a:pt x="584" y="1012"/>
                  </a:lnTo>
                  <a:lnTo>
                    <a:pt x="579" y="983"/>
                  </a:lnTo>
                  <a:lnTo>
                    <a:pt x="579" y="968"/>
                  </a:lnTo>
                  <a:lnTo>
                    <a:pt x="584" y="939"/>
                  </a:lnTo>
                  <a:lnTo>
                    <a:pt x="588" y="900"/>
                  </a:lnTo>
                  <a:lnTo>
                    <a:pt x="588" y="842"/>
                  </a:lnTo>
                  <a:lnTo>
                    <a:pt x="584" y="779"/>
                  </a:lnTo>
                  <a:lnTo>
                    <a:pt x="579" y="735"/>
                  </a:lnTo>
                  <a:lnTo>
                    <a:pt x="575" y="711"/>
                  </a:lnTo>
                  <a:lnTo>
                    <a:pt x="565" y="672"/>
                  </a:lnTo>
                  <a:lnTo>
                    <a:pt x="565" y="667"/>
                  </a:lnTo>
                  <a:lnTo>
                    <a:pt x="575" y="657"/>
                  </a:lnTo>
                  <a:lnTo>
                    <a:pt x="593" y="652"/>
                  </a:lnTo>
                  <a:close/>
                  <a:moveTo>
                    <a:pt x="620" y="0"/>
                  </a:moveTo>
                  <a:lnTo>
                    <a:pt x="643" y="0"/>
                  </a:lnTo>
                  <a:lnTo>
                    <a:pt x="685" y="5"/>
                  </a:lnTo>
                  <a:lnTo>
                    <a:pt x="731" y="29"/>
                  </a:lnTo>
                  <a:lnTo>
                    <a:pt x="763" y="54"/>
                  </a:lnTo>
                  <a:lnTo>
                    <a:pt x="777" y="78"/>
                  </a:lnTo>
                  <a:lnTo>
                    <a:pt x="777" y="102"/>
                  </a:lnTo>
                  <a:lnTo>
                    <a:pt x="767" y="132"/>
                  </a:lnTo>
                  <a:lnTo>
                    <a:pt x="749" y="180"/>
                  </a:lnTo>
                  <a:lnTo>
                    <a:pt x="735" y="248"/>
                  </a:lnTo>
                  <a:lnTo>
                    <a:pt x="790" y="243"/>
                  </a:lnTo>
                  <a:lnTo>
                    <a:pt x="823" y="234"/>
                  </a:lnTo>
                  <a:lnTo>
                    <a:pt x="845" y="229"/>
                  </a:lnTo>
                  <a:lnTo>
                    <a:pt x="855" y="224"/>
                  </a:lnTo>
                  <a:lnTo>
                    <a:pt x="873" y="219"/>
                  </a:lnTo>
                  <a:lnTo>
                    <a:pt x="896" y="219"/>
                  </a:lnTo>
                  <a:lnTo>
                    <a:pt x="937" y="224"/>
                  </a:lnTo>
                  <a:lnTo>
                    <a:pt x="974" y="239"/>
                  </a:lnTo>
                  <a:lnTo>
                    <a:pt x="992" y="258"/>
                  </a:lnTo>
                  <a:lnTo>
                    <a:pt x="983" y="282"/>
                  </a:lnTo>
                  <a:lnTo>
                    <a:pt x="928" y="297"/>
                  </a:lnTo>
                  <a:lnTo>
                    <a:pt x="878" y="302"/>
                  </a:lnTo>
                  <a:lnTo>
                    <a:pt x="836" y="307"/>
                  </a:lnTo>
                  <a:lnTo>
                    <a:pt x="804" y="307"/>
                  </a:lnTo>
                  <a:lnTo>
                    <a:pt x="763" y="302"/>
                  </a:lnTo>
                  <a:lnTo>
                    <a:pt x="726" y="297"/>
                  </a:lnTo>
                  <a:lnTo>
                    <a:pt x="712" y="385"/>
                  </a:lnTo>
                  <a:lnTo>
                    <a:pt x="703" y="448"/>
                  </a:lnTo>
                  <a:lnTo>
                    <a:pt x="699" y="487"/>
                  </a:lnTo>
                  <a:lnTo>
                    <a:pt x="699" y="501"/>
                  </a:lnTo>
                  <a:lnTo>
                    <a:pt x="708" y="501"/>
                  </a:lnTo>
                  <a:lnTo>
                    <a:pt x="744" y="492"/>
                  </a:lnTo>
                  <a:lnTo>
                    <a:pt x="786" y="482"/>
                  </a:lnTo>
                  <a:lnTo>
                    <a:pt x="823" y="472"/>
                  </a:lnTo>
                  <a:lnTo>
                    <a:pt x="859" y="477"/>
                  </a:lnTo>
                  <a:lnTo>
                    <a:pt x="896" y="496"/>
                  </a:lnTo>
                  <a:lnTo>
                    <a:pt x="924" y="516"/>
                  </a:lnTo>
                  <a:lnTo>
                    <a:pt x="933" y="531"/>
                  </a:lnTo>
                  <a:lnTo>
                    <a:pt x="933" y="540"/>
                  </a:lnTo>
                  <a:lnTo>
                    <a:pt x="928" y="550"/>
                  </a:lnTo>
                  <a:lnTo>
                    <a:pt x="919" y="560"/>
                  </a:lnTo>
                  <a:lnTo>
                    <a:pt x="914" y="574"/>
                  </a:lnTo>
                  <a:lnTo>
                    <a:pt x="901" y="608"/>
                  </a:lnTo>
                  <a:lnTo>
                    <a:pt x="887" y="672"/>
                  </a:lnTo>
                  <a:lnTo>
                    <a:pt x="878" y="745"/>
                  </a:lnTo>
                  <a:lnTo>
                    <a:pt x="868" y="832"/>
                  </a:lnTo>
                  <a:lnTo>
                    <a:pt x="855" y="920"/>
                  </a:lnTo>
                  <a:lnTo>
                    <a:pt x="836" y="1003"/>
                  </a:lnTo>
                  <a:lnTo>
                    <a:pt x="813" y="1076"/>
                  </a:lnTo>
                  <a:lnTo>
                    <a:pt x="956" y="1056"/>
                  </a:lnTo>
                  <a:lnTo>
                    <a:pt x="1084" y="1041"/>
                  </a:lnTo>
                  <a:lnTo>
                    <a:pt x="1107" y="930"/>
                  </a:lnTo>
                  <a:lnTo>
                    <a:pt x="1126" y="827"/>
                  </a:lnTo>
                  <a:lnTo>
                    <a:pt x="947" y="827"/>
                  </a:lnTo>
                  <a:lnTo>
                    <a:pt x="928" y="808"/>
                  </a:lnTo>
                  <a:lnTo>
                    <a:pt x="928" y="803"/>
                  </a:lnTo>
                  <a:lnTo>
                    <a:pt x="933" y="798"/>
                  </a:lnTo>
                  <a:lnTo>
                    <a:pt x="942" y="793"/>
                  </a:lnTo>
                  <a:lnTo>
                    <a:pt x="1006" y="774"/>
                  </a:lnTo>
                  <a:lnTo>
                    <a:pt x="1057" y="764"/>
                  </a:lnTo>
                  <a:lnTo>
                    <a:pt x="1098" y="759"/>
                  </a:lnTo>
                  <a:lnTo>
                    <a:pt x="1121" y="759"/>
                  </a:lnTo>
                  <a:lnTo>
                    <a:pt x="1139" y="769"/>
                  </a:lnTo>
                  <a:lnTo>
                    <a:pt x="1149" y="691"/>
                  </a:lnTo>
                  <a:lnTo>
                    <a:pt x="1158" y="623"/>
                  </a:lnTo>
                  <a:lnTo>
                    <a:pt x="1084" y="628"/>
                  </a:lnTo>
                  <a:lnTo>
                    <a:pt x="1002" y="633"/>
                  </a:lnTo>
                  <a:lnTo>
                    <a:pt x="988" y="633"/>
                  </a:lnTo>
                  <a:lnTo>
                    <a:pt x="974" y="628"/>
                  </a:lnTo>
                  <a:lnTo>
                    <a:pt x="965" y="623"/>
                  </a:lnTo>
                  <a:lnTo>
                    <a:pt x="951" y="608"/>
                  </a:lnTo>
                  <a:lnTo>
                    <a:pt x="951" y="599"/>
                  </a:lnTo>
                  <a:lnTo>
                    <a:pt x="956" y="594"/>
                  </a:lnTo>
                  <a:lnTo>
                    <a:pt x="965" y="589"/>
                  </a:lnTo>
                  <a:lnTo>
                    <a:pt x="1038" y="569"/>
                  </a:lnTo>
                  <a:lnTo>
                    <a:pt x="1098" y="560"/>
                  </a:lnTo>
                  <a:lnTo>
                    <a:pt x="1139" y="555"/>
                  </a:lnTo>
                  <a:lnTo>
                    <a:pt x="1153" y="555"/>
                  </a:lnTo>
                  <a:lnTo>
                    <a:pt x="1162" y="560"/>
                  </a:lnTo>
                  <a:lnTo>
                    <a:pt x="1167" y="565"/>
                  </a:lnTo>
                  <a:lnTo>
                    <a:pt x="1172" y="496"/>
                  </a:lnTo>
                  <a:lnTo>
                    <a:pt x="1176" y="448"/>
                  </a:lnTo>
                  <a:lnTo>
                    <a:pt x="1176" y="419"/>
                  </a:lnTo>
                  <a:lnTo>
                    <a:pt x="1172" y="409"/>
                  </a:lnTo>
                  <a:lnTo>
                    <a:pt x="1162" y="409"/>
                  </a:lnTo>
                  <a:lnTo>
                    <a:pt x="1153" y="404"/>
                  </a:lnTo>
                  <a:lnTo>
                    <a:pt x="1098" y="404"/>
                  </a:lnTo>
                  <a:lnTo>
                    <a:pt x="1080" y="409"/>
                  </a:lnTo>
                  <a:lnTo>
                    <a:pt x="1066" y="414"/>
                  </a:lnTo>
                  <a:lnTo>
                    <a:pt x="1052" y="414"/>
                  </a:lnTo>
                  <a:lnTo>
                    <a:pt x="1025" y="409"/>
                  </a:lnTo>
                  <a:lnTo>
                    <a:pt x="1002" y="394"/>
                  </a:lnTo>
                  <a:lnTo>
                    <a:pt x="983" y="380"/>
                  </a:lnTo>
                  <a:lnTo>
                    <a:pt x="974" y="365"/>
                  </a:lnTo>
                  <a:lnTo>
                    <a:pt x="974" y="355"/>
                  </a:lnTo>
                  <a:lnTo>
                    <a:pt x="983" y="351"/>
                  </a:lnTo>
                  <a:lnTo>
                    <a:pt x="988" y="346"/>
                  </a:lnTo>
                  <a:lnTo>
                    <a:pt x="1002" y="346"/>
                  </a:lnTo>
                  <a:lnTo>
                    <a:pt x="1066" y="341"/>
                  </a:lnTo>
                  <a:lnTo>
                    <a:pt x="1121" y="326"/>
                  </a:lnTo>
                  <a:lnTo>
                    <a:pt x="1162" y="316"/>
                  </a:lnTo>
                  <a:lnTo>
                    <a:pt x="1195" y="307"/>
                  </a:lnTo>
                  <a:lnTo>
                    <a:pt x="1222" y="302"/>
                  </a:lnTo>
                  <a:lnTo>
                    <a:pt x="1254" y="312"/>
                  </a:lnTo>
                  <a:lnTo>
                    <a:pt x="1296" y="336"/>
                  </a:lnTo>
                  <a:lnTo>
                    <a:pt x="1328" y="365"/>
                  </a:lnTo>
                  <a:lnTo>
                    <a:pt x="1355" y="394"/>
                  </a:lnTo>
                  <a:lnTo>
                    <a:pt x="1364" y="419"/>
                  </a:lnTo>
                  <a:lnTo>
                    <a:pt x="1364" y="428"/>
                  </a:lnTo>
                  <a:lnTo>
                    <a:pt x="1360" y="438"/>
                  </a:lnTo>
                  <a:lnTo>
                    <a:pt x="1341" y="458"/>
                  </a:lnTo>
                  <a:lnTo>
                    <a:pt x="1319" y="492"/>
                  </a:lnTo>
                  <a:lnTo>
                    <a:pt x="1291" y="550"/>
                  </a:lnTo>
                  <a:lnTo>
                    <a:pt x="1268" y="633"/>
                  </a:lnTo>
                  <a:lnTo>
                    <a:pt x="1236" y="740"/>
                  </a:lnTo>
                  <a:lnTo>
                    <a:pt x="1208" y="876"/>
                  </a:lnTo>
                  <a:lnTo>
                    <a:pt x="1176" y="1037"/>
                  </a:lnTo>
                  <a:lnTo>
                    <a:pt x="1217" y="1022"/>
                  </a:lnTo>
                  <a:lnTo>
                    <a:pt x="1259" y="1017"/>
                  </a:lnTo>
                  <a:lnTo>
                    <a:pt x="1296" y="1012"/>
                  </a:lnTo>
                  <a:lnTo>
                    <a:pt x="1323" y="1012"/>
                  </a:lnTo>
                  <a:lnTo>
                    <a:pt x="1383" y="1022"/>
                  </a:lnTo>
                  <a:lnTo>
                    <a:pt x="1438" y="1041"/>
                  </a:lnTo>
                  <a:lnTo>
                    <a:pt x="1479" y="1071"/>
                  </a:lnTo>
                  <a:lnTo>
                    <a:pt x="1511" y="1100"/>
                  </a:lnTo>
                  <a:lnTo>
                    <a:pt x="1521" y="1124"/>
                  </a:lnTo>
                  <a:lnTo>
                    <a:pt x="1539" y="1119"/>
                  </a:lnTo>
                  <a:lnTo>
                    <a:pt x="1539" y="1129"/>
                  </a:lnTo>
                  <a:lnTo>
                    <a:pt x="1525" y="1144"/>
                  </a:lnTo>
                  <a:lnTo>
                    <a:pt x="1511" y="1149"/>
                  </a:lnTo>
                  <a:lnTo>
                    <a:pt x="1475" y="1149"/>
                  </a:lnTo>
                  <a:lnTo>
                    <a:pt x="1282" y="1139"/>
                  </a:lnTo>
                  <a:lnTo>
                    <a:pt x="1098" y="1139"/>
                  </a:lnTo>
                  <a:lnTo>
                    <a:pt x="914" y="1144"/>
                  </a:lnTo>
                  <a:lnTo>
                    <a:pt x="749" y="1149"/>
                  </a:lnTo>
                  <a:lnTo>
                    <a:pt x="611" y="1163"/>
                  </a:lnTo>
                  <a:lnTo>
                    <a:pt x="487" y="1173"/>
                  </a:lnTo>
                  <a:lnTo>
                    <a:pt x="386" y="1192"/>
                  </a:lnTo>
                  <a:lnTo>
                    <a:pt x="304" y="1207"/>
                  </a:lnTo>
                  <a:lnTo>
                    <a:pt x="235" y="1217"/>
                  </a:lnTo>
                  <a:lnTo>
                    <a:pt x="184" y="1231"/>
                  </a:lnTo>
                  <a:lnTo>
                    <a:pt x="147" y="1236"/>
                  </a:lnTo>
                  <a:lnTo>
                    <a:pt x="124" y="1241"/>
                  </a:lnTo>
                  <a:lnTo>
                    <a:pt x="74" y="1231"/>
                  </a:lnTo>
                  <a:lnTo>
                    <a:pt x="33" y="1212"/>
                  </a:lnTo>
                  <a:lnTo>
                    <a:pt x="10" y="1183"/>
                  </a:lnTo>
                  <a:lnTo>
                    <a:pt x="0" y="1163"/>
                  </a:lnTo>
                  <a:lnTo>
                    <a:pt x="0" y="1158"/>
                  </a:lnTo>
                  <a:lnTo>
                    <a:pt x="5" y="1153"/>
                  </a:lnTo>
                  <a:lnTo>
                    <a:pt x="14" y="1149"/>
                  </a:lnTo>
                  <a:lnTo>
                    <a:pt x="23" y="1149"/>
                  </a:lnTo>
                  <a:lnTo>
                    <a:pt x="180" y="1134"/>
                  </a:lnTo>
                  <a:lnTo>
                    <a:pt x="331" y="1124"/>
                  </a:lnTo>
                  <a:lnTo>
                    <a:pt x="304" y="1003"/>
                  </a:lnTo>
                  <a:lnTo>
                    <a:pt x="276" y="900"/>
                  </a:lnTo>
                  <a:lnTo>
                    <a:pt x="258" y="818"/>
                  </a:lnTo>
                  <a:lnTo>
                    <a:pt x="239" y="750"/>
                  </a:lnTo>
                  <a:lnTo>
                    <a:pt x="226" y="696"/>
                  </a:lnTo>
                  <a:lnTo>
                    <a:pt x="207" y="652"/>
                  </a:lnTo>
                  <a:lnTo>
                    <a:pt x="189" y="613"/>
                  </a:lnTo>
                  <a:lnTo>
                    <a:pt x="166" y="574"/>
                  </a:lnTo>
                  <a:lnTo>
                    <a:pt x="143" y="540"/>
                  </a:lnTo>
                  <a:lnTo>
                    <a:pt x="134" y="516"/>
                  </a:lnTo>
                  <a:lnTo>
                    <a:pt x="143" y="496"/>
                  </a:lnTo>
                  <a:lnTo>
                    <a:pt x="161" y="492"/>
                  </a:lnTo>
                  <a:lnTo>
                    <a:pt x="193" y="492"/>
                  </a:lnTo>
                  <a:lnTo>
                    <a:pt x="230" y="506"/>
                  </a:lnTo>
                  <a:lnTo>
                    <a:pt x="276" y="526"/>
                  </a:lnTo>
                  <a:lnTo>
                    <a:pt x="327" y="458"/>
                  </a:lnTo>
                  <a:lnTo>
                    <a:pt x="363" y="399"/>
                  </a:lnTo>
                  <a:lnTo>
                    <a:pt x="386" y="351"/>
                  </a:lnTo>
                  <a:lnTo>
                    <a:pt x="391" y="316"/>
                  </a:lnTo>
                  <a:lnTo>
                    <a:pt x="391" y="297"/>
                  </a:lnTo>
                  <a:lnTo>
                    <a:pt x="395" y="292"/>
                  </a:lnTo>
                  <a:lnTo>
                    <a:pt x="414" y="292"/>
                  </a:lnTo>
                  <a:lnTo>
                    <a:pt x="441" y="297"/>
                  </a:lnTo>
                  <a:lnTo>
                    <a:pt x="474" y="316"/>
                  </a:lnTo>
                  <a:lnTo>
                    <a:pt x="506" y="341"/>
                  </a:lnTo>
                  <a:lnTo>
                    <a:pt x="533" y="365"/>
                  </a:lnTo>
                  <a:lnTo>
                    <a:pt x="542" y="389"/>
                  </a:lnTo>
                  <a:lnTo>
                    <a:pt x="542" y="399"/>
                  </a:lnTo>
                  <a:lnTo>
                    <a:pt x="538" y="409"/>
                  </a:lnTo>
                  <a:lnTo>
                    <a:pt x="524" y="414"/>
                  </a:lnTo>
                  <a:lnTo>
                    <a:pt x="478" y="438"/>
                  </a:lnTo>
                  <a:lnTo>
                    <a:pt x="441" y="467"/>
                  </a:lnTo>
                  <a:lnTo>
                    <a:pt x="386" y="506"/>
                  </a:lnTo>
                  <a:lnTo>
                    <a:pt x="304" y="555"/>
                  </a:lnTo>
                  <a:lnTo>
                    <a:pt x="308" y="574"/>
                  </a:lnTo>
                  <a:lnTo>
                    <a:pt x="313" y="618"/>
                  </a:lnTo>
                  <a:lnTo>
                    <a:pt x="327" y="686"/>
                  </a:lnTo>
                  <a:lnTo>
                    <a:pt x="382" y="657"/>
                  </a:lnTo>
                  <a:lnTo>
                    <a:pt x="437" y="647"/>
                  </a:lnTo>
                  <a:lnTo>
                    <a:pt x="455" y="647"/>
                  </a:lnTo>
                  <a:lnTo>
                    <a:pt x="492" y="657"/>
                  </a:lnTo>
                  <a:lnTo>
                    <a:pt x="506" y="662"/>
                  </a:lnTo>
                  <a:lnTo>
                    <a:pt x="515" y="672"/>
                  </a:lnTo>
                  <a:lnTo>
                    <a:pt x="519" y="681"/>
                  </a:lnTo>
                  <a:lnTo>
                    <a:pt x="524" y="686"/>
                  </a:lnTo>
                  <a:lnTo>
                    <a:pt x="519" y="696"/>
                  </a:lnTo>
                  <a:lnTo>
                    <a:pt x="510" y="706"/>
                  </a:lnTo>
                  <a:lnTo>
                    <a:pt x="492" y="711"/>
                  </a:lnTo>
                  <a:lnTo>
                    <a:pt x="331" y="740"/>
                  </a:lnTo>
                  <a:lnTo>
                    <a:pt x="336" y="769"/>
                  </a:lnTo>
                  <a:lnTo>
                    <a:pt x="345" y="823"/>
                  </a:lnTo>
                  <a:lnTo>
                    <a:pt x="354" y="881"/>
                  </a:lnTo>
                  <a:lnTo>
                    <a:pt x="418" y="861"/>
                  </a:lnTo>
                  <a:lnTo>
                    <a:pt x="464" y="857"/>
                  </a:lnTo>
                  <a:lnTo>
                    <a:pt x="487" y="861"/>
                  </a:lnTo>
                  <a:lnTo>
                    <a:pt x="506" y="866"/>
                  </a:lnTo>
                  <a:lnTo>
                    <a:pt x="519" y="876"/>
                  </a:lnTo>
                  <a:lnTo>
                    <a:pt x="529" y="886"/>
                  </a:lnTo>
                  <a:lnTo>
                    <a:pt x="533" y="900"/>
                  </a:lnTo>
                  <a:lnTo>
                    <a:pt x="519" y="910"/>
                  </a:lnTo>
                  <a:lnTo>
                    <a:pt x="492" y="920"/>
                  </a:lnTo>
                  <a:lnTo>
                    <a:pt x="451" y="925"/>
                  </a:lnTo>
                  <a:lnTo>
                    <a:pt x="405" y="934"/>
                  </a:lnTo>
                  <a:lnTo>
                    <a:pt x="359" y="939"/>
                  </a:lnTo>
                  <a:lnTo>
                    <a:pt x="400" y="1124"/>
                  </a:lnTo>
                  <a:lnTo>
                    <a:pt x="519" y="1110"/>
                  </a:lnTo>
                  <a:lnTo>
                    <a:pt x="620" y="1100"/>
                  </a:lnTo>
                  <a:lnTo>
                    <a:pt x="694" y="1095"/>
                  </a:lnTo>
                  <a:lnTo>
                    <a:pt x="744" y="1090"/>
                  </a:lnTo>
                  <a:lnTo>
                    <a:pt x="777" y="1090"/>
                  </a:lnTo>
                  <a:lnTo>
                    <a:pt x="754" y="1041"/>
                  </a:lnTo>
                  <a:lnTo>
                    <a:pt x="744" y="998"/>
                  </a:lnTo>
                  <a:lnTo>
                    <a:pt x="754" y="959"/>
                  </a:lnTo>
                  <a:lnTo>
                    <a:pt x="763" y="944"/>
                  </a:lnTo>
                  <a:lnTo>
                    <a:pt x="772" y="920"/>
                  </a:lnTo>
                  <a:lnTo>
                    <a:pt x="781" y="871"/>
                  </a:lnTo>
                  <a:lnTo>
                    <a:pt x="790" y="808"/>
                  </a:lnTo>
                  <a:lnTo>
                    <a:pt x="804" y="735"/>
                  </a:lnTo>
                  <a:lnTo>
                    <a:pt x="809" y="672"/>
                  </a:lnTo>
                  <a:lnTo>
                    <a:pt x="818" y="623"/>
                  </a:lnTo>
                  <a:lnTo>
                    <a:pt x="818" y="579"/>
                  </a:lnTo>
                  <a:lnTo>
                    <a:pt x="809" y="560"/>
                  </a:lnTo>
                  <a:lnTo>
                    <a:pt x="804" y="555"/>
                  </a:lnTo>
                  <a:lnTo>
                    <a:pt x="795" y="555"/>
                  </a:lnTo>
                  <a:lnTo>
                    <a:pt x="749" y="560"/>
                  </a:lnTo>
                  <a:lnTo>
                    <a:pt x="712" y="574"/>
                  </a:lnTo>
                  <a:lnTo>
                    <a:pt x="689" y="594"/>
                  </a:lnTo>
                  <a:lnTo>
                    <a:pt x="666" y="608"/>
                  </a:lnTo>
                  <a:lnTo>
                    <a:pt x="648" y="613"/>
                  </a:lnTo>
                  <a:lnTo>
                    <a:pt x="630" y="594"/>
                  </a:lnTo>
                  <a:lnTo>
                    <a:pt x="611" y="565"/>
                  </a:lnTo>
                  <a:lnTo>
                    <a:pt x="607" y="535"/>
                  </a:lnTo>
                  <a:lnTo>
                    <a:pt x="611" y="526"/>
                  </a:lnTo>
                  <a:lnTo>
                    <a:pt x="620" y="496"/>
                  </a:lnTo>
                  <a:lnTo>
                    <a:pt x="630" y="448"/>
                  </a:lnTo>
                  <a:lnTo>
                    <a:pt x="639" y="380"/>
                  </a:lnTo>
                  <a:lnTo>
                    <a:pt x="648" y="292"/>
                  </a:lnTo>
                  <a:lnTo>
                    <a:pt x="653" y="190"/>
                  </a:lnTo>
                  <a:lnTo>
                    <a:pt x="648" y="122"/>
                  </a:lnTo>
                  <a:lnTo>
                    <a:pt x="639" y="78"/>
                  </a:lnTo>
                  <a:lnTo>
                    <a:pt x="630" y="49"/>
                  </a:lnTo>
                  <a:lnTo>
                    <a:pt x="620" y="29"/>
                  </a:lnTo>
                  <a:lnTo>
                    <a:pt x="611" y="20"/>
                  </a:lnTo>
                  <a:lnTo>
                    <a:pt x="611" y="1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3" name="Freeform 15"/>
            <p:cNvSpPr>
              <a:spLocks noEditPoints="1"/>
            </p:cNvSpPr>
            <p:nvPr/>
          </p:nvSpPr>
          <p:spPr bwMode="auto">
            <a:xfrm>
              <a:off x="10307" y="3117"/>
              <a:ext cx="762" cy="852"/>
            </a:xfrm>
            <a:custGeom>
              <a:avLst/>
              <a:gdLst/>
              <a:ahLst/>
              <a:cxnLst>
                <a:cxn ang="0">
                  <a:pos x="473" y="39"/>
                </a:cxn>
                <a:cxn ang="0">
                  <a:pos x="436" y="44"/>
                </a:cxn>
                <a:cxn ang="0">
                  <a:pos x="390" y="59"/>
                </a:cxn>
                <a:cxn ang="0">
                  <a:pos x="339" y="88"/>
                </a:cxn>
                <a:cxn ang="0">
                  <a:pos x="289" y="136"/>
                </a:cxn>
                <a:cxn ang="0">
                  <a:pos x="234" y="209"/>
                </a:cxn>
                <a:cxn ang="0">
                  <a:pos x="202" y="277"/>
                </a:cxn>
                <a:cxn ang="0">
                  <a:pos x="174" y="365"/>
                </a:cxn>
                <a:cxn ang="0">
                  <a:pos x="151" y="453"/>
                </a:cxn>
                <a:cxn ang="0">
                  <a:pos x="137" y="535"/>
                </a:cxn>
                <a:cxn ang="0">
                  <a:pos x="133" y="603"/>
                </a:cxn>
                <a:cxn ang="0">
                  <a:pos x="137" y="672"/>
                </a:cxn>
                <a:cxn ang="0">
                  <a:pos x="156" y="720"/>
                </a:cxn>
                <a:cxn ang="0">
                  <a:pos x="183" y="759"/>
                </a:cxn>
                <a:cxn ang="0">
                  <a:pos x="215" y="788"/>
                </a:cxn>
                <a:cxn ang="0">
                  <a:pos x="252" y="803"/>
                </a:cxn>
                <a:cxn ang="0">
                  <a:pos x="289" y="808"/>
                </a:cxn>
                <a:cxn ang="0">
                  <a:pos x="284" y="813"/>
                </a:cxn>
                <a:cxn ang="0">
                  <a:pos x="349" y="798"/>
                </a:cxn>
                <a:cxn ang="0">
                  <a:pos x="413" y="764"/>
                </a:cxn>
                <a:cxn ang="0">
                  <a:pos x="477" y="711"/>
                </a:cxn>
                <a:cxn ang="0">
                  <a:pos x="528" y="638"/>
                </a:cxn>
                <a:cxn ang="0">
                  <a:pos x="555" y="569"/>
                </a:cxn>
                <a:cxn ang="0">
                  <a:pos x="583" y="496"/>
                </a:cxn>
                <a:cxn ang="0">
                  <a:pos x="601" y="423"/>
                </a:cxn>
                <a:cxn ang="0">
                  <a:pos x="615" y="350"/>
                </a:cxn>
                <a:cxn ang="0">
                  <a:pos x="624" y="287"/>
                </a:cxn>
                <a:cxn ang="0">
                  <a:pos x="629" y="243"/>
                </a:cxn>
                <a:cxn ang="0">
                  <a:pos x="624" y="180"/>
                </a:cxn>
                <a:cxn ang="0">
                  <a:pos x="601" y="122"/>
                </a:cxn>
                <a:cxn ang="0">
                  <a:pos x="569" y="78"/>
                </a:cxn>
                <a:cxn ang="0">
                  <a:pos x="528" y="49"/>
                </a:cxn>
                <a:cxn ang="0">
                  <a:pos x="473" y="39"/>
                </a:cxn>
                <a:cxn ang="0">
                  <a:pos x="477" y="0"/>
                </a:cxn>
                <a:cxn ang="0">
                  <a:pos x="555" y="10"/>
                </a:cxn>
                <a:cxn ang="0">
                  <a:pos x="624" y="39"/>
                </a:cxn>
                <a:cxn ang="0">
                  <a:pos x="679" y="83"/>
                </a:cxn>
                <a:cxn ang="0">
                  <a:pos x="725" y="146"/>
                </a:cxn>
                <a:cxn ang="0">
                  <a:pos x="753" y="224"/>
                </a:cxn>
                <a:cxn ang="0">
                  <a:pos x="762" y="316"/>
                </a:cxn>
                <a:cxn ang="0">
                  <a:pos x="748" y="433"/>
                </a:cxn>
                <a:cxn ang="0">
                  <a:pos x="707" y="545"/>
                </a:cxn>
                <a:cxn ang="0">
                  <a:pos x="647" y="642"/>
                </a:cxn>
                <a:cxn ang="0">
                  <a:pos x="569" y="730"/>
                </a:cxn>
                <a:cxn ang="0">
                  <a:pos x="482" y="793"/>
                </a:cxn>
                <a:cxn ang="0">
                  <a:pos x="385" y="837"/>
                </a:cxn>
                <a:cxn ang="0">
                  <a:pos x="284" y="852"/>
                </a:cxn>
                <a:cxn ang="0">
                  <a:pos x="206" y="842"/>
                </a:cxn>
                <a:cxn ang="0">
                  <a:pos x="137" y="813"/>
                </a:cxn>
                <a:cxn ang="0">
                  <a:pos x="82" y="764"/>
                </a:cxn>
                <a:cxn ang="0">
                  <a:pos x="36" y="701"/>
                </a:cxn>
                <a:cxn ang="0">
                  <a:pos x="9" y="623"/>
                </a:cxn>
                <a:cxn ang="0">
                  <a:pos x="0" y="535"/>
                </a:cxn>
                <a:cxn ang="0">
                  <a:pos x="13" y="423"/>
                </a:cxn>
                <a:cxn ang="0">
                  <a:pos x="55" y="312"/>
                </a:cxn>
                <a:cxn ang="0">
                  <a:pos x="114" y="214"/>
                </a:cxn>
                <a:cxn ang="0">
                  <a:pos x="188" y="127"/>
                </a:cxn>
                <a:cxn ang="0">
                  <a:pos x="280" y="59"/>
                </a:cxn>
                <a:cxn ang="0">
                  <a:pos x="376" y="15"/>
                </a:cxn>
                <a:cxn ang="0">
                  <a:pos x="477" y="0"/>
                </a:cxn>
              </a:cxnLst>
              <a:rect l="0" t="0" r="r" b="b"/>
              <a:pathLst>
                <a:path w="762" h="852">
                  <a:moveTo>
                    <a:pt x="473" y="39"/>
                  </a:moveTo>
                  <a:lnTo>
                    <a:pt x="436" y="44"/>
                  </a:lnTo>
                  <a:lnTo>
                    <a:pt x="390" y="59"/>
                  </a:lnTo>
                  <a:lnTo>
                    <a:pt x="339" y="88"/>
                  </a:lnTo>
                  <a:lnTo>
                    <a:pt x="289" y="136"/>
                  </a:lnTo>
                  <a:lnTo>
                    <a:pt x="234" y="209"/>
                  </a:lnTo>
                  <a:lnTo>
                    <a:pt x="202" y="277"/>
                  </a:lnTo>
                  <a:lnTo>
                    <a:pt x="174" y="365"/>
                  </a:lnTo>
                  <a:lnTo>
                    <a:pt x="151" y="453"/>
                  </a:lnTo>
                  <a:lnTo>
                    <a:pt x="137" y="535"/>
                  </a:lnTo>
                  <a:lnTo>
                    <a:pt x="133" y="603"/>
                  </a:lnTo>
                  <a:lnTo>
                    <a:pt x="137" y="672"/>
                  </a:lnTo>
                  <a:lnTo>
                    <a:pt x="156" y="720"/>
                  </a:lnTo>
                  <a:lnTo>
                    <a:pt x="183" y="759"/>
                  </a:lnTo>
                  <a:lnTo>
                    <a:pt x="215" y="788"/>
                  </a:lnTo>
                  <a:lnTo>
                    <a:pt x="252" y="803"/>
                  </a:lnTo>
                  <a:lnTo>
                    <a:pt x="289" y="808"/>
                  </a:lnTo>
                  <a:lnTo>
                    <a:pt x="284" y="813"/>
                  </a:lnTo>
                  <a:lnTo>
                    <a:pt x="349" y="798"/>
                  </a:lnTo>
                  <a:lnTo>
                    <a:pt x="413" y="764"/>
                  </a:lnTo>
                  <a:lnTo>
                    <a:pt x="477" y="711"/>
                  </a:lnTo>
                  <a:lnTo>
                    <a:pt x="528" y="638"/>
                  </a:lnTo>
                  <a:lnTo>
                    <a:pt x="555" y="569"/>
                  </a:lnTo>
                  <a:lnTo>
                    <a:pt x="583" y="496"/>
                  </a:lnTo>
                  <a:lnTo>
                    <a:pt x="601" y="423"/>
                  </a:lnTo>
                  <a:lnTo>
                    <a:pt x="615" y="350"/>
                  </a:lnTo>
                  <a:lnTo>
                    <a:pt x="624" y="287"/>
                  </a:lnTo>
                  <a:lnTo>
                    <a:pt x="629" y="243"/>
                  </a:lnTo>
                  <a:lnTo>
                    <a:pt x="624" y="180"/>
                  </a:lnTo>
                  <a:lnTo>
                    <a:pt x="601" y="122"/>
                  </a:lnTo>
                  <a:lnTo>
                    <a:pt x="569" y="78"/>
                  </a:lnTo>
                  <a:lnTo>
                    <a:pt x="528" y="49"/>
                  </a:lnTo>
                  <a:lnTo>
                    <a:pt x="473" y="39"/>
                  </a:lnTo>
                  <a:close/>
                  <a:moveTo>
                    <a:pt x="477" y="0"/>
                  </a:moveTo>
                  <a:lnTo>
                    <a:pt x="555" y="10"/>
                  </a:lnTo>
                  <a:lnTo>
                    <a:pt x="624" y="39"/>
                  </a:lnTo>
                  <a:lnTo>
                    <a:pt x="679" y="83"/>
                  </a:lnTo>
                  <a:lnTo>
                    <a:pt x="725" y="146"/>
                  </a:lnTo>
                  <a:lnTo>
                    <a:pt x="753" y="224"/>
                  </a:lnTo>
                  <a:lnTo>
                    <a:pt x="762" y="316"/>
                  </a:lnTo>
                  <a:lnTo>
                    <a:pt x="748" y="433"/>
                  </a:lnTo>
                  <a:lnTo>
                    <a:pt x="707" y="545"/>
                  </a:lnTo>
                  <a:lnTo>
                    <a:pt x="647" y="642"/>
                  </a:lnTo>
                  <a:lnTo>
                    <a:pt x="569" y="730"/>
                  </a:lnTo>
                  <a:lnTo>
                    <a:pt x="482" y="793"/>
                  </a:lnTo>
                  <a:lnTo>
                    <a:pt x="385" y="837"/>
                  </a:lnTo>
                  <a:lnTo>
                    <a:pt x="284" y="852"/>
                  </a:lnTo>
                  <a:lnTo>
                    <a:pt x="206" y="842"/>
                  </a:lnTo>
                  <a:lnTo>
                    <a:pt x="137" y="813"/>
                  </a:lnTo>
                  <a:lnTo>
                    <a:pt x="82" y="764"/>
                  </a:lnTo>
                  <a:lnTo>
                    <a:pt x="36" y="701"/>
                  </a:lnTo>
                  <a:lnTo>
                    <a:pt x="9" y="623"/>
                  </a:lnTo>
                  <a:lnTo>
                    <a:pt x="0" y="535"/>
                  </a:lnTo>
                  <a:lnTo>
                    <a:pt x="13" y="423"/>
                  </a:lnTo>
                  <a:lnTo>
                    <a:pt x="55" y="312"/>
                  </a:lnTo>
                  <a:lnTo>
                    <a:pt x="114" y="214"/>
                  </a:lnTo>
                  <a:lnTo>
                    <a:pt x="188" y="127"/>
                  </a:lnTo>
                  <a:lnTo>
                    <a:pt x="280" y="59"/>
                  </a:lnTo>
                  <a:lnTo>
                    <a:pt x="376" y="15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4" name="Freeform 16"/>
            <p:cNvSpPr>
              <a:spLocks/>
            </p:cNvSpPr>
            <p:nvPr/>
          </p:nvSpPr>
          <p:spPr bwMode="auto">
            <a:xfrm>
              <a:off x="11299" y="2528"/>
              <a:ext cx="418" cy="188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99" y="0"/>
                </a:cxn>
                <a:cxn ang="0">
                  <a:pos x="408" y="5"/>
                </a:cxn>
                <a:cxn ang="0">
                  <a:pos x="413" y="10"/>
                </a:cxn>
                <a:cxn ang="0">
                  <a:pos x="413" y="30"/>
                </a:cxn>
                <a:cxn ang="0">
                  <a:pos x="408" y="30"/>
                </a:cxn>
                <a:cxn ang="0">
                  <a:pos x="408" y="34"/>
                </a:cxn>
                <a:cxn ang="0">
                  <a:pos x="390" y="54"/>
                </a:cxn>
                <a:cxn ang="0">
                  <a:pos x="307" y="161"/>
                </a:cxn>
                <a:cxn ang="0">
                  <a:pos x="238" y="278"/>
                </a:cxn>
                <a:cxn ang="0">
                  <a:pos x="188" y="399"/>
                </a:cxn>
                <a:cxn ang="0">
                  <a:pos x="151" y="531"/>
                </a:cxn>
                <a:cxn ang="0">
                  <a:pos x="124" y="667"/>
                </a:cxn>
                <a:cxn ang="0">
                  <a:pos x="110" y="803"/>
                </a:cxn>
                <a:cxn ang="0">
                  <a:pos x="105" y="944"/>
                </a:cxn>
                <a:cxn ang="0">
                  <a:pos x="110" y="1071"/>
                </a:cxn>
                <a:cxn ang="0">
                  <a:pos x="124" y="1202"/>
                </a:cxn>
                <a:cxn ang="0">
                  <a:pos x="147" y="1338"/>
                </a:cxn>
                <a:cxn ang="0">
                  <a:pos x="183" y="1470"/>
                </a:cxn>
                <a:cxn ang="0">
                  <a:pos x="234" y="1596"/>
                </a:cxn>
                <a:cxn ang="0">
                  <a:pos x="303" y="1718"/>
                </a:cxn>
                <a:cxn ang="0">
                  <a:pos x="385" y="1825"/>
                </a:cxn>
                <a:cxn ang="0">
                  <a:pos x="399" y="1840"/>
                </a:cxn>
                <a:cxn ang="0">
                  <a:pos x="404" y="1849"/>
                </a:cxn>
                <a:cxn ang="0">
                  <a:pos x="413" y="1854"/>
                </a:cxn>
                <a:cxn ang="0">
                  <a:pos x="413" y="1859"/>
                </a:cxn>
                <a:cxn ang="0">
                  <a:pos x="418" y="1864"/>
                </a:cxn>
                <a:cxn ang="0">
                  <a:pos x="418" y="1869"/>
                </a:cxn>
                <a:cxn ang="0">
                  <a:pos x="413" y="1869"/>
                </a:cxn>
                <a:cxn ang="0">
                  <a:pos x="413" y="1879"/>
                </a:cxn>
                <a:cxn ang="0">
                  <a:pos x="408" y="1883"/>
                </a:cxn>
                <a:cxn ang="0">
                  <a:pos x="399" y="1888"/>
                </a:cxn>
                <a:cxn ang="0">
                  <a:pos x="395" y="1888"/>
                </a:cxn>
                <a:cxn ang="0">
                  <a:pos x="381" y="1879"/>
                </a:cxn>
                <a:cxn ang="0">
                  <a:pos x="349" y="1859"/>
                </a:cxn>
                <a:cxn ang="0">
                  <a:pos x="266" y="1772"/>
                </a:cxn>
                <a:cxn ang="0">
                  <a:pos x="215" y="1703"/>
                </a:cxn>
                <a:cxn ang="0">
                  <a:pos x="165" y="1626"/>
                </a:cxn>
                <a:cxn ang="0">
                  <a:pos x="119" y="1533"/>
                </a:cxn>
                <a:cxn ang="0">
                  <a:pos x="59" y="1373"/>
                </a:cxn>
                <a:cxn ang="0">
                  <a:pos x="23" y="1212"/>
                </a:cxn>
                <a:cxn ang="0">
                  <a:pos x="4" y="1066"/>
                </a:cxn>
                <a:cxn ang="0">
                  <a:pos x="0" y="944"/>
                </a:cxn>
                <a:cxn ang="0">
                  <a:pos x="4" y="818"/>
                </a:cxn>
                <a:cxn ang="0">
                  <a:pos x="23" y="672"/>
                </a:cxn>
                <a:cxn ang="0">
                  <a:pos x="55" y="526"/>
                </a:cxn>
                <a:cxn ang="0">
                  <a:pos x="110" y="370"/>
                </a:cxn>
                <a:cxn ang="0">
                  <a:pos x="156" y="273"/>
                </a:cxn>
                <a:cxn ang="0">
                  <a:pos x="211" y="190"/>
                </a:cxn>
                <a:cxn ang="0">
                  <a:pos x="261" y="122"/>
                </a:cxn>
                <a:cxn ang="0">
                  <a:pos x="307" y="68"/>
                </a:cxn>
                <a:cxn ang="0">
                  <a:pos x="349" y="30"/>
                </a:cxn>
                <a:cxn ang="0">
                  <a:pos x="381" y="10"/>
                </a:cxn>
                <a:cxn ang="0">
                  <a:pos x="395" y="0"/>
                </a:cxn>
              </a:cxnLst>
              <a:rect l="0" t="0" r="r" b="b"/>
              <a:pathLst>
                <a:path w="418" h="1888">
                  <a:moveTo>
                    <a:pt x="395" y="0"/>
                  </a:moveTo>
                  <a:lnTo>
                    <a:pt x="399" y="0"/>
                  </a:lnTo>
                  <a:lnTo>
                    <a:pt x="408" y="5"/>
                  </a:lnTo>
                  <a:lnTo>
                    <a:pt x="413" y="10"/>
                  </a:lnTo>
                  <a:lnTo>
                    <a:pt x="413" y="30"/>
                  </a:lnTo>
                  <a:lnTo>
                    <a:pt x="408" y="30"/>
                  </a:lnTo>
                  <a:lnTo>
                    <a:pt x="408" y="34"/>
                  </a:lnTo>
                  <a:lnTo>
                    <a:pt x="390" y="54"/>
                  </a:lnTo>
                  <a:lnTo>
                    <a:pt x="307" y="161"/>
                  </a:lnTo>
                  <a:lnTo>
                    <a:pt x="238" y="278"/>
                  </a:lnTo>
                  <a:lnTo>
                    <a:pt x="188" y="399"/>
                  </a:lnTo>
                  <a:lnTo>
                    <a:pt x="151" y="531"/>
                  </a:lnTo>
                  <a:lnTo>
                    <a:pt x="124" y="667"/>
                  </a:lnTo>
                  <a:lnTo>
                    <a:pt x="110" y="803"/>
                  </a:lnTo>
                  <a:lnTo>
                    <a:pt x="105" y="944"/>
                  </a:lnTo>
                  <a:lnTo>
                    <a:pt x="110" y="1071"/>
                  </a:lnTo>
                  <a:lnTo>
                    <a:pt x="124" y="1202"/>
                  </a:lnTo>
                  <a:lnTo>
                    <a:pt x="147" y="1338"/>
                  </a:lnTo>
                  <a:lnTo>
                    <a:pt x="183" y="1470"/>
                  </a:lnTo>
                  <a:lnTo>
                    <a:pt x="234" y="1596"/>
                  </a:lnTo>
                  <a:lnTo>
                    <a:pt x="303" y="1718"/>
                  </a:lnTo>
                  <a:lnTo>
                    <a:pt x="385" y="1825"/>
                  </a:lnTo>
                  <a:lnTo>
                    <a:pt x="399" y="1840"/>
                  </a:lnTo>
                  <a:lnTo>
                    <a:pt x="404" y="1849"/>
                  </a:lnTo>
                  <a:lnTo>
                    <a:pt x="413" y="1854"/>
                  </a:lnTo>
                  <a:lnTo>
                    <a:pt x="413" y="1859"/>
                  </a:lnTo>
                  <a:lnTo>
                    <a:pt x="418" y="1864"/>
                  </a:lnTo>
                  <a:lnTo>
                    <a:pt x="418" y="1869"/>
                  </a:lnTo>
                  <a:lnTo>
                    <a:pt x="413" y="1869"/>
                  </a:lnTo>
                  <a:lnTo>
                    <a:pt x="413" y="1879"/>
                  </a:lnTo>
                  <a:lnTo>
                    <a:pt x="408" y="1883"/>
                  </a:lnTo>
                  <a:lnTo>
                    <a:pt x="399" y="1888"/>
                  </a:lnTo>
                  <a:lnTo>
                    <a:pt x="395" y="1888"/>
                  </a:lnTo>
                  <a:lnTo>
                    <a:pt x="381" y="1879"/>
                  </a:lnTo>
                  <a:lnTo>
                    <a:pt x="349" y="1859"/>
                  </a:lnTo>
                  <a:lnTo>
                    <a:pt x="266" y="1772"/>
                  </a:lnTo>
                  <a:lnTo>
                    <a:pt x="215" y="1703"/>
                  </a:lnTo>
                  <a:lnTo>
                    <a:pt x="165" y="1626"/>
                  </a:lnTo>
                  <a:lnTo>
                    <a:pt x="119" y="1533"/>
                  </a:lnTo>
                  <a:lnTo>
                    <a:pt x="59" y="1373"/>
                  </a:lnTo>
                  <a:lnTo>
                    <a:pt x="23" y="1212"/>
                  </a:lnTo>
                  <a:lnTo>
                    <a:pt x="4" y="1066"/>
                  </a:lnTo>
                  <a:lnTo>
                    <a:pt x="0" y="944"/>
                  </a:lnTo>
                  <a:lnTo>
                    <a:pt x="4" y="818"/>
                  </a:lnTo>
                  <a:lnTo>
                    <a:pt x="23" y="672"/>
                  </a:lnTo>
                  <a:lnTo>
                    <a:pt x="55" y="526"/>
                  </a:lnTo>
                  <a:lnTo>
                    <a:pt x="110" y="370"/>
                  </a:lnTo>
                  <a:lnTo>
                    <a:pt x="156" y="273"/>
                  </a:lnTo>
                  <a:lnTo>
                    <a:pt x="211" y="190"/>
                  </a:lnTo>
                  <a:lnTo>
                    <a:pt x="261" y="122"/>
                  </a:lnTo>
                  <a:lnTo>
                    <a:pt x="307" y="68"/>
                  </a:lnTo>
                  <a:lnTo>
                    <a:pt x="349" y="30"/>
                  </a:lnTo>
                  <a:lnTo>
                    <a:pt x="381" y="1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5" name="Freeform 17"/>
            <p:cNvSpPr>
              <a:spLocks/>
            </p:cNvSpPr>
            <p:nvPr/>
          </p:nvSpPr>
          <p:spPr bwMode="auto">
            <a:xfrm>
              <a:off x="11923" y="2626"/>
              <a:ext cx="896" cy="1717"/>
            </a:xfrm>
            <a:custGeom>
              <a:avLst/>
              <a:gdLst/>
              <a:ahLst/>
              <a:cxnLst>
                <a:cxn ang="0">
                  <a:pos x="786" y="5"/>
                </a:cxn>
                <a:cxn ang="0">
                  <a:pos x="864" y="48"/>
                </a:cxn>
                <a:cxn ang="0">
                  <a:pos x="896" y="131"/>
                </a:cxn>
                <a:cxn ang="0">
                  <a:pos x="864" y="214"/>
                </a:cxn>
                <a:cxn ang="0">
                  <a:pos x="799" y="243"/>
                </a:cxn>
                <a:cxn ang="0">
                  <a:pos x="767" y="233"/>
                </a:cxn>
                <a:cxn ang="0">
                  <a:pos x="744" y="214"/>
                </a:cxn>
                <a:cxn ang="0">
                  <a:pos x="740" y="155"/>
                </a:cxn>
                <a:cxn ang="0">
                  <a:pos x="763" y="107"/>
                </a:cxn>
                <a:cxn ang="0">
                  <a:pos x="831" y="73"/>
                </a:cxn>
                <a:cxn ang="0">
                  <a:pos x="763" y="39"/>
                </a:cxn>
                <a:cxn ang="0">
                  <a:pos x="707" y="48"/>
                </a:cxn>
                <a:cxn ang="0">
                  <a:pos x="662" y="102"/>
                </a:cxn>
                <a:cxn ang="0">
                  <a:pos x="648" y="170"/>
                </a:cxn>
                <a:cxn ang="0">
                  <a:pos x="629" y="262"/>
                </a:cxn>
                <a:cxn ang="0">
                  <a:pos x="583" y="511"/>
                </a:cxn>
                <a:cxn ang="0">
                  <a:pos x="776" y="520"/>
                </a:cxn>
                <a:cxn ang="0">
                  <a:pos x="767" y="564"/>
                </a:cxn>
                <a:cxn ang="0">
                  <a:pos x="749" y="569"/>
                </a:cxn>
                <a:cxn ang="0">
                  <a:pos x="455" y="1172"/>
                </a:cxn>
                <a:cxn ang="0">
                  <a:pos x="432" y="1284"/>
                </a:cxn>
                <a:cxn ang="0">
                  <a:pos x="377" y="1479"/>
                </a:cxn>
                <a:cxn ang="0">
                  <a:pos x="331" y="1581"/>
                </a:cxn>
                <a:cxn ang="0">
                  <a:pos x="257" y="1674"/>
                </a:cxn>
                <a:cxn ang="0">
                  <a:pos x="152" y="1717"/>
                </a:cxn>
                <a:cxn ang="0">
                  <a:pos x="64" y="1693"/>
                </a:cxn>
                <a:cxn ang="0">
                  <a:pos x="9" y="1630"/>
                </a:cxn>
                <a:cxn ang="0">
                  <a:pos x="9" y="1542"/>
                </a:cxn>
                <a:cxn ang="0">
                  <a:pos x="64" y="1484"/>
                </a:cxn>
                <a:cxn ang="0">
                  <a:pos x="110" y="1474"/>
                </a:cxn>
                <a:cxn ang="0">
                  <a:pos x="133" y="1484"/>
                </a:cxn>
                <a:cxn ang="0">
                  <a:pos x="152" y="1503"/>
                </a:cxn>
                <a:cxn ang="0">
                  <a:pos x="161" y="1557"/>
                </a:cxn>
                <a:cxn ang="0">
                  <a:pos x="133" y="1610"/>
                </a:cxn>
                <a:cxn ang="0">
                  <a:pos x="64" y="1639"/>
                </a:cxn>
                <a:cxn ang="0">
                  <a:pos x="133" y="1674"/>
                </a:cxn>
                <a:cxn ang="0">
                  <a:pos x="188" y="1664"/>
                </a:cxn>
                <a:cxn ang="0">
                  <a:pos x="244" y="1591"/>
                </a:cxn>
                <a:cxn ang="0">
                  <a:pos x="280" y="1469"/>
                </a:cxn>
                <a:cxn ang="0">
                  <a:pos x="308" y="1318"/>
                </a:cxn>
                <a:cxn ang="0">
                  <a:pos x="294" y="574"/>
                </a:cxn>
                <a:cxn ang="0">
                  <a:pos x="276" y="559"/>
                </a:cxn>
                <a:cxn ang="0">
                  <a:pos x="290" y="520"/>
                </a:cxn>
                <a:cxn ang="0">
                  <a:pos x="308" y="515"/>
                </a:cxn>
                <a:cxn ang="0">
                  <a:pos x="473" y="428"/>
                </a:cxn>
                <a:cxn ang="0">
                  <a:pos x="496" y="311"/>
                </a:cxn>
                <a:cxn ang="0">
                  <a:pos x="505" y="253"/>
                </a:cxn>
                <a:cxn ang="0">
                  <a:pos x="515" y="219"/>
                </a:cxn>
                <a:cxn ang="0">
                  <a:pos x="583" y="78"/>
                </a:cxn>
                <a:cxn ang="0">
                  <a:pos x="666" y="14"/>
                </a:cxn>
                <a:cxn ang="0">
                  <a:pos x="740" y="0"/>
                </a:cxn>
              </a:cxnLst>
              <a:rect l="0" t="0" r="r" b="b"/>
              <a:pathLst>
                <a:path w="896" h="1717">
                  <a:moveTo>
                    <a:pt x="740" y="0"/>
                  </a:moveTo>
                  <a:lnTo>
                    <a:pt x="786" y="5"/>
                  </a:lnTo>
                  <a:lnTo>
                    <a:pt x="827" y="19"/>
                  </a:lnTo>
                  <a:lnTo>
                    <a:pt x="864" y="48"/>
                  </a:lnTo>
                  <a:lnTo>
                    <a:pt x="887" y="82"/>
                  </a:lnTo>
                  <a:lnTo>
                    <a:pt x="896" y="131"/>
                  </a:lnTo>
                  <a:lnTo>
                    <a:pt x="887" y="175"/>
                  </a:lnTo>
                  <a:lnTo>
                    <a:pt x="864" y="214"/>
                  </a:lnTo>
                  <a:lnTo>
                    <a:pt x="836" y="233"/>
                  </a:lnTo>
                  <a:lnTo>
                    <a:pt x="799" y="243"/>
                  </a:lnTo>
                  <a:lnTo>
                    <a:pt x="786" y="243"/>
                  </a:lnTo>
                  <a:lnTo>
                    <a:pt x="767" y="233"/>
                  </a:lnTo>
                  <a:lnTo>
                    <a:pt x="753" y="223"/>
                  </a:lnTo>
                  <a:lnTo>
                    <a:pt x="744" y="214"/>
                  </a:lnTo>
                  <a:lnTo>
                    <a:pt x="735" y="175"/>
                  </a:lnTo>
                  <a:lnTo>
                    <a:pt x="740" y="155"/>
                  </a:lnTo>
                  <a:lnTo>
                    <a:pt x="744" y="131"/>
                  </a:lnTo>
                  <a:lnTo>
                    <a:pt x="763" y="107"/>
                  </a:lnTo>
                  <a:lnTo>
                    <a:pt x="790" y="82"/>
                  </a:lnTo>
                  <a:lnTo>
                    <a:pt x="831" y="73"/>
                  </a:lnTo>
                  <a:lnTo>
                    <a:pt x="795" y="48"/>
                  </a:lnTo>
                  <a:lnTo>
                    <a:pt x="763" y="39"/>
                  </a:lnTo>
                  <a:lnTo>
                    <a:pt x="744" y="39"/>
                  </a:lnTo>
                  <a:lnTo>
                    <a:pt x="707" y="48"/>
                  </a:lnTo>
                  <a:lnTo>
                    <a:pt x="680" y="73"/>
                  </a:lnTo>
                  <a:lnTo>
                    <a:pt x="662" y="102"/>
                  </a:lnTo>
                  <a:lnTo>
                    <a:pt x="652" y="126"/>
                  </a:lnTo>
                  <a:lnTo>
                    <a:pt x="648" y="170"/>
                  </a:lnTo>
                  <a:lnTo>
                    <a:pt x="634" y="219"/>
                  </a:lnTo>
                  <a:lnTo>
                    <a:pt x="629" y="262"/>
                  </a:lnTo>
                  <a:lnTo>
                    <a:pt x="620" y="296"/>
                  </a:lnTo>
                  <a:lnTo>
                    <a:pt x="583" y="511"/>
                  </a:lnTo>
                  <a:lnTo>
                    <a:pt x="758" y="511"/>
                  </a:lnTo>
                  <a:lnTo>
                    <a:pt x="776" y="520"/>
                  </a:lnTo>
                  <a:lnTo>
                    <a:pt x="776" y="545"/>
                  </a:lnTo>
                  <a:lnTo>
                    <a:pt x="767" y="564"/>
                  </a:lnTo>
                  <a:lnTo>
                    <a:pt x="758" y="564"/>
                  </a:lnTo>
                  <a:lnTo>
                    <a:pt x="749" y="569"/>
                  </a:lnTo>
                  <a:lnTo>
                    <a:pt x="570" y="569"/>
                  </a:lnTo>
                  <a:lnTo>
                    <a:pt x="455" y="1172"/>
                  </a:lnTo>
                  <a:lnTo>
                    <a:pt x="441" y="1231"/>
                  </a:lnTo>
                  <a:lnTo>
                    <a:pt x="432" y="1284"/>
                  </a:lnTo>
                  <a:lnTo>
                    <a:pt x="395" y="1411"/>
                  </a:lnTo>
                  <a:lnTo>
                    <a:pt x="377" y="1479"/>
                  </a:lnTo>
                  <a:lnTo>
                    <a:pt x="354" y="1532"/>
                  </a:lnTo>
                  <a:lnTo>
                    <a:pt x="331" y="1581"/>
                  </a:lnTo>
                  <a:lnTo>
                    <a:pt x="299" y="1630"/>
                  </a:lnTo>
                  <a:lnTo>
                    <a:pt x="257" y="1674"/>
                  </a:lnTo>
                  <a:lnTo>
                    <a:pt x="207" y="1703"/>
                  </a:lnTo>
                  <a:lnTo>
                    <a:pt x="152" y="1717"/>
                  </a:lnTo>
                  <a:lnTo>
                    <a:pt x="106" y="1712"/>
                  </a:lnTo>
                  <a:lnTo>
                    <a:pt x="64" y="1693"/>
                  </a:lnTo>
                  <a:lnTo>
                    <a:pt x="32" y="1669"/>
                  </a:lnTo>
                  <a:lnTo>
                    <a:pt x="9" y="1630"/>
                  </a:lnTo>
                  <a:lnTo>
                    <a:pt x="0" y="1586"/>
                  </a:lnTo>
                  <a:lnTo>
                    <a:pt x="9" y="1542"/>
                  </a:lnTo>
                  <a:lnTo>
                    <a:pt x="32" y="1503"/>
                  </a:lnTo>
                  <a:lnTo>
                    <a:pt x="64" y="1484"/>
                  </a:lnTo>
                  <a:lnTo>
                    <a:pt x="97" y="1474"/>
                  </a:lnTo>
                  <a:lnTo>
                    <a:pt x="110" y="1474"/>
                  </a:lnTo>
                  <a:lnTo>
                    <a:pt x="124" y="1479"/>
                  </a:lnTo>
                  <a:lnTo>
                    <a:pt x="133" y="1484"/>
                  </a:lnTo>
                  <a:lnTo>
                    <a:pt x="147" y="1493"/>
                  </a:lnTo>
                  <a:lnTo>
                    <a:pt x="152" y="1503"/>
                  </a:lnTo>
                  <a:lnTo>
                    <a:pt x="161" y="1518"/>
                  </a:lnTo>
                  <a:lnTo>
                    <a:pt x="161" y="1557"/>
                  </a:lnTo>
                  <a:lnTo>
                    <a:pt x="152" y="1586"/>
                  </a:lnTo>
                  <a:lnTo>
                    <a:pt x="133" y="1610"/>
                  </a:lnTo>
                  <a:lnTo>
                    <a:pt x="106" y="1630"/>
                  </a:lnTo>
                  <a:lnTo>
                    <a:pt x="64" y="1639"/>
                  </a:lnTo>
                  <a:lnTo>
                    <a:pt x="101" y="1664"/>
                  </a:lnTo>
                  <a:lnTo>
                    <a:pt x="133" y="1674"/>
                  </a:lnTo>
                  <a:lnTo>
                    <a:pt x="152" y="1674"/>
                  </a:lnTo>
                  <a:lnTo>
                    <a:pt x="188" y="1664"/>
                  </a:lnTo>
                  <a:lnTo>
                    <a:pt x="221" y="1635"/>
                  </a:lnTo>
                  <a:lnTo>
                    <a:pt x="244" y="1591"/>
                  </a:lnTo>
                  <a:lnTo>
                    <a:pt x="262" y="1537"/>
                  </a:lnTo>
                  <a:lnTo>
                    <a:pt x="280" y="1469"/>
                  </a:lnTo>
                  <a:lnTo>
                    <a:pt x="294" y="1396"/>
                  </a:lnTo>
                  <a:lnTo>
                    <a:pt x="308" y="1318"/>
                  </a:lnTo>
                  <a:lnTo>
                    <a:pt x="441" y="574"/>
                  </a:lnTo>
                  <a:lnTo>
                    <a:pt x="294" y="574"/>
                  </a:lnTo>
                  <a:lnTo>
                    <a:pt x="285" y="569"/>
                  </a:lnTo>
                  <a:lnTo>
                    <a:pt x="276" y="559"/>
                  </a:lnTo>
                  <a:lnTo>
                    <a:pt x="276" y="535"/>
                  </a:lnTo>
                  <a:lnTo>
                    <a:pt x="290" y="520"/>
                  </a:lnTo>
                  <a:lnTo>
                    <a:pt x="294" y="520"/>
                  </a:lnTo>
                  <a:lnTo>
                    <a:pt x="308" y="515"/>
                  </a:lnTo>
                  <a:lnTo>
                    <a:pt x="455" y="515"/>
                  </a:lnTo>
                  <a:lnTo>
                    <a:pt x="473" y="428"/>
                  </a:lnTo>
                  <a:lnTo>
                    <a:pt x="487" y="360"/>
                  </a:lnTo>
                  <a:lnTo>
                    <a:pt x="496" y="311"/>
                  </a:lnTo>
                  <a:lnTo>
                    <a:pt x="501" y="277"/>
                  </a:lnTo>
                  <a:lnTo>
                    <a:pt x="505" y="253"/>
                  </a:lnTo>
                  <a:lnTo>
                    <a:pt x="510" y="233"/>
                  </a:lnTo>
                  <a:lnTo>
                    <a:pt x="515" y="219"/>
                  </a:lnTo>
                  <a:lnTo>
                    <a:pt x="547" y="136"/>
                  </a:lnTo>
                  <a:lnTo>
                    <a:pt x="583" y="78"/>
                  </a:lnTo>
                  <a:lnTo>
                    <a:pt x="625" y="39"/>
                  </a:lnTo>
                  <a:lnTo>
                    <a:pt x="666" y="14"/>
                  </a:lnTo>
                  <a:lnTo>
                    <a:pt x="707" y="5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6" name="Freeform 18"/>
            <p:cNvSpPr>
              <a:spLocks/>
            </p:cNvSpPr>
            <p:nvPr/>
          </p:nvSpPr>
          <p:spPr bwMode="auto">
            <a:xfrm>
              <a:off x="13080" y="2528"/>
              <a:ext cx="418" cy="188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0" y="0"/>
                </a:cxn>
                <a:cxn ang="0">
                  <a:pos x="409" y="5"/>
                </a:cxn>
                <a:cxn ang="0">
                  <a:pos x="414" y="10"/>
                </a:cxn>
                <a:cxn ang="0">
                  <a:pos x="414" y="30"/>
                </a:cxn>
                <a:cxn ang="0">
                  <a:pos x="409" y="30"/>
                </a:cxn>
                <a:cxn ang="0">
                  <a:pos x="409" y="34"/>
                </a:cxn>
                <a:cxn ang="0">
                  <a:pos x="391" y="54"/>
                </a:cxn>
                <a:cxn ang="0">
                  <a:pos x="308" y="161"/>
                </a:cxn>
                <a:cxn ang="0">
                  <a:pos x="239" y="278"/>
                </a:cxn>
                <a:cxn ang="0">
                  <a:pos x="189" y="399"/>
                </a:cxn>
                <a:cxn ang="0">
                  <a:pos x="152" y="531"/>
                </a:cxn>
                <a:cxn ang="0">
                  <a:pos x="124" y="667"/>
                </a:cxn>
                <a:cxn ang="0">
                  <a:pos x="111" y="803"/>
                </a:cxn>
                <a:cxn ang="0">
                  <a:pos x="106" y="944"/>
                </a:cxn>
                <a:cxn ang="0">
                  <a:pos x="111" y="1071"/>
                </a:cxn>
                <a:cxn ang="0">
                  <a:pos x="124" y="1202"/>
                </a:cxn>
                <a:cxn ang="0">
                  <a:pos x="147" y="1338"/>
                </a:cxn>
                <a:cxn ang="0">
                  <a:pos x="184" y="1470"/>
                </a:cxn>
                <a:cxn ang="0">
                  <a:pos x="235" y="1596"/>
                </a:cxn>
                <a:cxn ang="0">
                  <a:pos x="304" y="1718"/>
                </a:cxn>
                <a:cxn ang="0">
                  <a:pos x="386" y="1825"/>
                </a:cxn>
                <a:cxn ang="0">
                  <a:pos x="400" y="1840"/>
                </a:cxn>
                <a:cxn ang="0">
                  <a:pos x="405" y="1849"/>
                </a:cxn>
                <a:cxn ang="0">
                  <a:pos x="414" y="1854"/>
                </a:cxn>
                <a:cxn ang="0">
                  <a:pos x="414" y="1859"/>
                </a:cxn>
                <a:cxn ang="0">
                  <a:pos x="418" y="1864"/>
                </a:cxn>
                <a:cxn ang="0">
                  <a:pos x="418" y="1869"/>
                </a:cxn>
                <a:cxn ang="0">
                  <a:pos x="414" y="1869"/>
                </a:cxn>
                <a:cxn ang="0">
                  <a:pos x="414" y="1879"/>
                </a:cxn>
                <a:cxn ang="0">
                  <a:pos x="409" y="1883"/>
                </a:cxn>
                <a:cxn ang="0">
                  <a:pos x="400" y="1888"/>
                </a:cxn>
                <a:cxn ang="0">
                  <a:pos x="395" y="1888"/>
                </a:cxn>
                <a:cxn ang="0">
                  <a:pos x="382" y="1879"/>
                </a:cxn>
                <a:cxn ang="0">
                  <a:pos x="350" y="1859"/>
                </a:cxn>
                <a:cxn ang="0">
                  <a:pos x="267" y="1772"/>
                </a:cxn>
                <a:cxn ang="0">
                  <a:pos x="216" y="1703"/>
                </a:cxn>
                <a:cxn ang="0">
                  <a:pos x="166" y="1626"/>
                </a:cxn>
                <a:cxn ang="0">
                  <a:pos x="120" y="1533"/>
                </a:cxn>
                <a:cxn ang="0">
                  <a:pos x="60" y="1373"/>
                </a:cxn>
                <a:cxn ang="0">
                  <a:pos x="23" y="1212"/>
                </a:cxn>
                <a:cxn ang="0">
                  <a:pos x="5" y="1066"/>
                </a:cxn>
                <a:cxn ang="0">
                  <a:pos x="0" y="944"/>
                </a:cxn>
                <a:cxn ang="0">
                  <a:pos x="5" y="818"/>
                </a:cxn>
                <a:cxn ang="0">
                  <a:pos x="23" y="672"/>
                </a:cxn>
                <a:cxn ang="0">
                  <a:pos x="56" y="526"/>
                </a:cxn>
                <a:cxn ang="0">
                  <a:pos x="111" y="370"/>
                </a:cxn>
                <a:cxn ang="0">
                  <a:pos x="157" y="273"/>
                </a:cxn>
                <a:cxn ang="0">
                  <a:pos x="212" y="190"/>
                </a:cxn>
                <a:cxn ang="0">
                  <a:pos x="262" y="122"/>
                </a:cxn>
                <a:cxn ang="0">
                  <a:pos x="308" y="68"/>
                </a:cxn>
                <a:cxn ang="0">
                  <a:pos x="350" y="30"/>
                </a:cxn>
                <a:cxn ang="0">
                  <a:pos x="382" y="10"/>
                </a:cxn>
                <a:cxn ang="0">
                  <a:pos x="395" y="0"/>
                </a:cxn>
              </a:cxnLst>
              <a:rect l="0" t="0" r="r" b="b"/>
              <a:pathLst>
                <a:path w="418" h="1888">
                  <a:moveTo>
                    <a:pt x="395" y="0"/>
                  </a:moveTo>
                  <a:lnTo>
                    <a:pt x="400" y="0"/>
                  </a:lnTo>
                  <a:lnTo>
                    <a:pt x="409" y="5"/>
                  </a:lnTo>
                  <a:lnTo>
                    <a:pt x="414" y="10"/>
                  </a:lnTo>
                  <a:lnTo>
                    <a:pt x="414" y="30"/>
                  </a:lnTo>
                  <a:lnTo>
                    <a:pt x="409" y="30"/>
                  </a:lnTo>
                  <a:lnTo>
                    <a:pt x="409" y="34"/>
                  </a:lnTo>
                  <a:lnTo>
                    <a:pt x="391" y="54"/>
                  </a:lnTo>
                  <a:lnTo>
                    <a:pt x="308" y="161"/>
                  </a:lnTo>
                  <a:lnTo>
                    <a:pt x="239" y="278"/>
                  </a:lnTo>
                  <a:lnTo>
                    <a:pt x="189" y="399"/>
                  </a:lnTo>
                  <a:lnTo>
                    <a:pt x="152" y="531"/>
                  </a:lnTo>
                  <a:lnTo>
                    <a:pt x="124" y="667"/>
                  </a:lnTo>
                  <a:lnTo>
                    <a:pt x="111" y="803"/>
                  </a:lnTo>
                  <a:lnTo>
                    <a:pt x="106" y="944"/>
                  </a:lnTo>
                  <a:lnTo>
                    <a:pt x="111" y="1071"/>
                  </a:lnTo>
                  <a:lnTo>
                    <a:pt x="124" y="1202"/>
                  </a:lnTo>
                  <a:lnTo>
                    <a:pt x="147" y="1338"/>
                  </a:lnTo>
                  <a:lnTo>
                    <a:pt x="184" y="1470"/>
                  </a:lnTo>
                  <a:lnTo>
                    <a:pt x="235" y="1596"/>
                  </a:lnTo>
                  <a:lnTo>
                    <a:pt x="304" y="1718"/>
                  </a:lnTo>
                  <a:lnTo>
                    <a:pt x="386" y="1825"/>
                  </a:lnTo>
                  <a:lnTo>
                    <a:pt x="400" y="1840"/>
                  </a:lnTo>
                  <a:lnTo>
                    <a:pt x="405" y="1849"/>
                  </a:lnTo>
                  <a:lnTo>
                    <a:pt x="414" y="1854"/>
                  </a:lnTo>
                  <a:lnTo>
                    <a:pt x="414" y="1859"/>
                  </a:lnTo>
                  <a:lnTo>
                    <a:pt x="418" y="1864"/>
                  </a:lnTo>
                  <a:lnTo>
                    <a:pt x="418" y="1869"/>
                  </a:lnTo>
                  <a:lnTo>
                    <a:pt x="414" y="1869"/>
                  </a:lnTo>
                  <a:lnTo>
                    <a:pt x="414" y="1879"/>
                  </a:lnTo>
                  <a:lnTo>
                    <a:pt x="409" y="1883"/>
                  </a:lnTo>
                  <a:lnTo>
                    <a:pt x="400" y="1888"/>
                  </a:lnTo>
                  <a:lnTo>
                    <a:pt x="395" y="1888"/>
                  </a:lnTo>
                  <a:lnTo>
                    <a:pt x="382" y="1879"/>
                  </a:lnTo>
                  <a:lnTo>
                    <a:pt x="350" y="1859"/>
                  </a:lnTo>
                  <a:lnTo>
                    <a:pt x="267" y="1772"/>
                  </a:lnTo>
                  <a:lnTo>
                    <a:pt x="216" y="1703"/>
                  </a:lnTo>
                  <a:lnTo>
                    <a:pt x="166" y="1626"/>
                  </a:lnTo>
                  <a:lnTo>
                    <a:pt x="120" y="1533"/>
                  </a:lnTo>
                  <a:lnTo>
                    <a:pt x="60" y="1373"/>
                  </a:lnTo>
                  <a:lnTo>
                    <a:pt x="23" y="1212"/>
                  </a:lnTo>
                  <a:lnTo>
                    <a:pt x="5" y="1066"/>
                  </a:lnTo>
                  <a:lnTo>
                    <a:pt x="0" y="944"/>
                  </a:lnTo>
                  <a:lnTo>
                    <a:pt x="5" y="818"/>
                  </a:lnTo>
                  <a:lnTo>
                    <a:pt x="23" y="672"/>
                  </a:lnTo>
                  <a:lnTo>
                    <a:pt x="56" y="526"/>
                  </a:lnTo>
                  <a:lnTo>
                    <a:pt x="111" y="370"/>
                  </a:lnTo>
                  <a:lnTo>
                    <a:pt x="157" y="273"/>
                  </a:lnTo>
                  <a:lnTo>
                    <a:pt x="212" y="190"/>
                  </a:lnTo>
                  <a:lnTo>
                    <a:pt x="262" y="122"/>
                  </a:lnTo>
                  <a:lnTo>
                    <a:pt x="308" y="68"/>
                  </a:lnTo>
                  <a:lnTo>
                    <a:pt x="350" y="30"/>
                  </a:lnTo>
                  <a:lnTo>
                    <a:pt x="382" y="1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7" name="Freeform 19"/>
            <p:cNvSpPr>
              <a:spLocks/>
            </p:cNvSpPr>
            <p:nvPr/>
          </p:nvSpPr>
          <p:spPr bwMode="auto">
            <a:xfrm>
              <a:off x="13682" y="3117"/>
              <a:ext cx="960" cy="852"/>
            </a:xfrm>
            <a:custGeom>
              <a:avLst/>
              <a:gdLst/>
              <a:ahLst/>
              <a:cxnLst>
                <a:cxn ang="0">
                  <a:pos x="234" y="5"/>
                </a:cxn>
                <a:cxn ang="0">
                  <a:pos x="312" y="63"/>
                </a:cxn>
                <a:cxn ang="0">
                  <a:pos x="349" y="166"/>
                </a:cxn>
                <a:cxn ang="0">
                  <a:pos x="395" y="102"/>
                </a:cxn>
                <a:cxn ang="0">
                  <a:pos x="487" y="34"/>
                </a:cxn>
                <a:cxn ang="0">
                  <a:pos x="625" y="0"/>
                </a:cxn>
                <a:cxn ang="0">
                  <a:pos x="753" y="34"/>
                </a:cxn>
                <a:cxn ang="0">
                  <a:pos x="822" y="131"/>
                </a:cxn>
                <a:cxn ang="0">
                  <a:pos x="827" y="258"/>
                </a:cxn>
                <a:cxn ang="0">
                  <a:pos x="790" y="409"/>
                </a:cxn>
                <a:cxn ang="0">
                  <a:pos x="739" y="555"/>
                </a:cxn>
                <a:cxn ang="0">
                  <a:pos x="698" y="676"/>
                </a:cxn>
                <a:cxn ang="0">
                  <a:pos x="689" y="764"/>
                </a:cxn>
                <a:cxn ang="0">
                  <a:pos x="707" y="803"/>
                </a:cxn>
                <a:cxn ang="0">
                  <a:pos x="730" y="808"/>
                </a:cxn>
                <a:cxn ang="0">
                  <a:pos x="822" y="764"/>
                </a:cxn>
                <a:cxn ang="0">
                  <a:pos x="886" y="647"/>
                </a:cxn>
                <a:cxn ang="0">
                  <a:pos x="919" y="550"/>
                </a:cxn>
                <a:cxn ang="0">
                  <a:pos x="951" y="540"/>
                </a:cxn>
                <a:cxn ang="0">
                  <a:pos x="960" y="560"/>
                </a:cxn>
                <a:cxn ang="0">
                  <a:pos x="946" y="613"/>
                </a:cxn>
                <a:cxn ang="0">
                  <a:pos x="905" y="715"/>
                </a:cxn>
                <a:cxn ang="0">
                  <a:pos x="831" y="808"/>
                </a:cxn>
                <a:cxn ang="0">
                  <a:pos x="726" y="852"/>
                </a:cxn>
                <a:cxn ang="0">
                  <a:pos x="620" y="808"/>
                </a:cxn>
                <a:cxn ang="0">
                  <a:pos x="579" y="696"/>
                </a:cxn>
                <a:cxn ang="0">
                  <a:pos x="588" y="647"/>
                </a:cxn>
                <a:cxn ang="0">
                  <a:pos x="615" y="555"/>
                </a:cxn>
                <a:cxn ang="0">
                  <a:pos x="666" y="404"/>
                </a:cxn>
                <a:cxn ang="0">
                  <a:pos x="707" y="239"/>
                </a:cxn>
                <a:cxn ang="0">
                  <a:pos x="707" y="131"/>
                </a:cxn>
                <a:cxn ang="0">
                  <a:pos x="684" y="68"/>
                </a:cxn>
                <a:cxn ang="0">
                  <a:pos x="615" y="39"/>
                </a:cxn>
                <a:cxn ang="0">
                  <a:pos x="487" y="73"/>
                </a:cxn>
                <a:cxn ang="0">
                  <a:pos x="400" y="151"/>
                </a:cxn>
                <a:cxn ang="0">
                  <a:pos x="340" y="239"/>
                </a:cxn>
                <a:cxn ang="0">
                  <a:pos x="326" y="277"/>
                </a:cxn>
                <a:cxn ang="0">
                  <a:pos x="312" y="331"/>
                </a:cxn>
                <a:cxn ang="0">
                  <a:pos x="289" y="423"/>
                </a:cxn>
                <a:cxn ang="0">
                  <a:pos x="230" y="657"/>
                </a:cxn>
                <a:cxn ang="0">
                  <a:pos x="207" y="759"/>
                </a:cxn>
                <a:cxn ang="0">
                  <a:pos x="198" y="798"/>
                </a:cxn>
                <a:cxn ang="0">
                  <a:pos x="170" y="842"/>
                </a:cxn>
                <a:cxn ang="0">
                  <a:pos x="147" y="852"/>
                </a:cxn>
                <a:cxn ang="0">
                  <a:pos x="106" y="847"/>
                </a:cxn>
                <a:cxn ang="0">
                  <a:pos x="92" y="832"/>
                </a:cxn>
                <a:cxn ang="0">
                  <a:pos x="83" y="803"/>
                </a:cxn>
                <a:cxn ang="0">
                  <a:pos x="92" y="754"/>
                </a:cxn>
                <a:cxn ang="0">
                  <a:pos x="211" y="282"/>
                </a:cxn>
                <a:cxn ang="0">
                  <a:pos x="234" y="180"/>
                </a:cxn>
                <a:cxn ang="0">
                  <a:pos x="239" y="127"/>
                </a:cxn>
                <a:cxn ang="0">
                  <a:pos x="225" y="59"/>
                </a:cxn>
                <a:cxn ang="0">
                  <a:pos x="184" y="39"/>
                </a:cxn>
                <a:cxn ang="0">
                  <a:pos x="120" y="78"/>
                </a:cxn>
                <a:cxn ang="0">
                  <a:pos x="74" y="190"/>
                </a:cxn>
                <a:cxn ang="0">
                  <a:pos x="37" y="302"/>
                </a:cxn>
                <a:cxn ang="0">
                  <a:pos x="14" y="307"/>
                </a:cxn>
                <a:cxn ang="0">
                  <a:pos x="0" y="297"/>
                </a:cxn>
                <a:cxn ang="0">
                  <a:pos x="5" y="273"/>
                </a:cxn>
                <a:cxn ang="0">
                  <a:pos x="37" y="151"/>
                </a:cxn>
                <a:cxn ang="0">
                  <a:pos x="69" y="83"/>
                </a:cxn>
                <a:cxn ang="0">
                  <a:pos x="110" y="29"/>
                </a:cxn>
                <a:cxn ang="0">
                  <a:pos x="188" y="0"/>
                </a:cxn>
              </a:cxnLst>
              <a:rect l="0" t="0" r="r" b="b"/>
              <a:pathLst>
                <a:path w="960" h="852">
                  <a:moveTo>
                    <a:pt x="188" y="0"/>
                  </a:moveTo>
                  <a:lnTo>
                    <a:pt x="234" y="5"/>
                  </a:lnTo>
                  <a:lnTo>
                    <a:pt x="276" y="29"/>
                  </a:lnTo>
                  <a:lnTo>
                    <a:pt x="312" y="63"/>
                  </a:lnTo>
                  <a:lnTo>
                    <a:pt x="335" y="107"/>
                  </a:lnTo>
                  <a:lnTo>
                    <a:pt x="349" y="166"/>
                  </a:lnTo>
                  <a:lnTo>
                    <a:pt x="367" y="136"/>
                  </a:lnTo>
                  <a:lnTo>
                    <a:pt x="395" y="102"/>
                  </a:lnTo>
                  <a:lnTo>
                    <a:pt x="436" y="68"/>
                  </a:lnTo>
                  <a:lnTo>
                    <a:pt x="487" y="34"/>
                  </a:lnTo>
                  <a:lnTo>
                    <a:pt x="551" y="10"/>
                  </a:lnTo>
                  <a:lnTo>
                    <a:pt x="625" y="0"/>
                  </a:lnTo>
                  <a:lnTo>
                    <a:pt x="694" y="10"/>
                  </a:lnTo>
                  <a:lnTo>
                    <a:pt x="753" y="34"/>
                  </a:lnTo>
                  <a:lnTo>
                    <a:pt x="795" y="73"/>
                  </a:lnTo>
                  <a:lnTo>
                    <a:pt x="822" y="131"/>
                  </a:lnTo>
                  <a:lnTo>
                    <a:pt x="831" y="200"/>
                  </a:lnTo>
                  <a:lnTo>
                    <a:pt x="827" y="258"/>
                  </a:lnTo>
                  <a:lnTo>
                    <a:pt x="808" y="331"/>
                  </a:lnTo>
                  <a:lnTo>
                    <a:pt x="790" y="409"/>
                  </a:lnTo>
                  <a:lnTo>
                    <a:pt x="762" y="487"/>
                  </a:lnTo>
                  <a:lnTo>
                    <a:pt x="739" y="555"/>
                  </a:lnTo>
                  <a:lnTo>
                    <a:pt x="721" y="613"/>
                  </a:lnTo>
                  <a:lnTo>
                    <a:pt x="698" y="676"/>
                  </a:lnTo>
                  <a:lnTo>
                    <a:pt x="689" y="745"/>
                  </a:lnTo>
                  <a:lnTo>
                    <a:pt x="689" y="764"/>
                  </a:lnTo>
                  <a:lnTo>
                    <a:pt x="698" y="793"/>
                  </a:lnTo>
                  <a:lnTo>
                    <a:pt x="707" y="803"/>
                  </a:lnTo>
                  <a:lnTo>
                    <a:pt x="717" y="808"/>
                  </a:lnTo>
                  <a:lnTo>
                    <a:pt x="730" y="808"/>
                  </a:lnTo>
                  <a:lnTo>
                    <a:pt x="781" y="798"/>
                  </a:lnTo>
                  <a:lnTo>
                    <a:pt x="822" y="764"/>
                  </a:lnTo>
                  <a:lnTo>
                    <a:pt x="854" y="711"/>
                  </a:lnTo>
                  <a:lnTo>
                    <a:pt x="886" y="647"/>
                  </a:lnTo>
                  <a:lnTo>
                    <a:pt x="914" y="560"/>
                  </a:lnTo>
                  <a:lnTo>
                    <a:pt x="919" y="550"/>
                  </a:lnTo>
                  <a:lnTo>
                    <a:pt x="928" y="540"/>
                  </a:lnTo>
                  <a:lnTo>
                    <a:pt x="951" y="540"/>
                  </a:lnTo>
                  <a:lnTo>
                    <a:pt x="960" y="550"/>
                  </a:lnTo>
                  <a:lnTo>
                    <a:pt x="960" y="560"/>
                  </a:lnTo>
                  <a:lnTo>
                    <a:pt x="955" y="579"/>
                  </a:lnTo>
                  <a:lnTo>
                    <a:pt x="946" y="613"/>
                  </a:lnTo>
                  <a:lnTo>
                    <a:pt x="928" y="662"/>
                  </a:lnTo>
                  <a:lnTo>
                    <a:pt x="905" y="715"/>
                  </a:lnTo>
                  <a:lnTo>
                    <a:pt x="873" y="764"/>
                  </a:lnTo>
                  <a:lnTo>
                    <a:pt x="831" y="808"/>
                  </a:lnTo>
                  <a:lnTo>
                    <a:pt x="785" y="842"/>
                  </a:lnTo>
                  <a:lnTo>
                    <a:pt x="726" y="852"/>
                  </a:lnTo>
                  <a:lnTo>
                    <a:pt x="666" y="842"/>
                  </a:lnTo>
                  <a:lnTo>
                    <a:pt x="620" y="808"/>
                  </a:lnTo>
                  <a:lnTo>
                    <a:pt x="588" y="759"/>
                  </a:lnTo>
                  <a:lnTo>
                    <a:pt x="579" y="696"/>
                  </a:lnTo>
                  <a:lnTo>
                    <a:pt x="579" y="676"/>
                  </a:lnTo>
                  <a:lnTo>
                    <a:pt x="588" y="647"/>
                  </a:lnTo>
                  <a:lnTo>
                    <a:pt x="597" y="608"/>
                  </a:lnTo>
                  <a:lnTo>
                    <a:pt x="615" y="555"/>
                  </a:lnTo>
                  <a:lnTo>
                    <a:pt x="638" y="487"/>
                  </a:lnTo>
                  <a:lnTo>
                    <a:pt x="666" y="404"/>
                  </a:lnTo>
                  <a:lnTo>
                    <a:pt x="689" y="316"/>
                  </a:lnTo>
                  <a:lnTo>
                    <a:pt x="707" y="239"/>
                  </a:lnTo>
                  <a:lnTo>
                    <a:pt x="712" y="170"/>
                  </a:lnTo>
                  <a:lnTo>
                    <a:pt x="707" y="131"/>
                  </a:lnTo>
                  <a:lnTo>
                    <a:pt x="703" y="97"/>
                  </a:lnTo>
                  <a:lnTo>
                    <a:pt x="684" y="68"/>
                  </a:lnTo>
                  <a:lnTo>
                    <a:pt x="657" y="49"/>
                  </a:lnTo>
                  <a:lnTo>
                    <a:pt x="615" y="39"/>
                  </a:lnTo>
                  <a:lnTo>
                    <a:pt x="547" y="49"/>
                  </a:lnTo>
                  <a:lnTo>
                    <a:pt x="487" y="73"/>
                  </a:lnTo>
                  <a:lnTo>
                    <a:pt x="441" y="112"/>
                  </a:lnTo>
                  <a:lnTo>
                    <a:pt x="400" y="151"/>
                  </a:lnTo>
                  <a:lnTo>
                    <a:pt x="367" y="195"/>
                  </a:lnTo>
                  <a:lnTo>
                    <a:pt x="340" y="239"/>
                  </a:lnTo>
                  <a:lnTo>
                    <a:pt x="326" y="268"/>
                  </a:lnTo>
                  <a:lnTo>
                    <a:pt x="326" y="277"/>
                  </a:lnTo>
                  <a:lnTo>
                    <a:pt x="317" y="302"/>
                  </a:lnTo>
                  <a:lnTo>
                    <a:pt x="312" y="331"/>
                  </a:lnTo>
                  <a:lnTo>
                    <a:pt x="303" y="360"/>
                  </a:lnTo>
                  <a:lnTo>
                    <a:pt x="289" y="423"/>
                  </a:lnTo>
                  <a:lnTo>
                    <a:pt x="271" y="487"/>
                  </a:lnTo>
                  <a:lnTo>
                    <a:pt x="230" y="657"/>
                  </a:lnTo>
                  <a:lnTo>
                    <a:pt x="225" y="691"/>
                  </a:lnTo>
                  <a:lnTo>
                    <a:pt x="207" y="759"/>
                  </a:lnTo>
                  <a:lnTo>
                    <a:pt x="202" y="788"/>
                  </a:lnTo>
                  <a:lnTo>
                    <a:pt x="198" y="798"/>
                  </a:lnTo>
                  <a:lnTo>
                    <a:pt x="193" y="818"/>
                  </a:lnTo>
                  <a:lnTo>
                    <a:pt x="170" y="842"/>
                  </a:lnTo>
                  <a:lnTo>
                    <a:pt x="156" y="847"/>
                  </a:lnTo>
                  <a:lnTo>
                    <a:pt x="147" y="852"/>
                  </a:lnTo>
                  <a:lnTo>
                    <a:pt x="120" y="852"/>
                  </a:lnTo>
                  <a:lnTo>
                    <a:pt x="106" y="847"/>
                  </a:lnTo>
                  <a:lnTo>
                    <a:pt x="97" y="842"/>
                  </a:lnTo>
                  <a:lnTo>
                    <a:pt x="92" y="832"/>
                  </a:lnTo>
                  <a:lnTo>
                    <a:pt x="83" y="818"/>
                  </a:lnTo>
                  <a:lnTo>
                    <a:pt x="83" y="803"/>
                  </a:lnTo>
                  <a:lnTo>
                    <a:pt x="87" y="784"/>
                  </a:lnTo>
                  <a:lnTo>
                    <a:pt x="92" y="754"/>
                  </a:lnTo>
                  <a:lnTo>
                    <a:pt x="97" y="720"/>
                  </a:lnTo>
                  <a:lnTo>
                    <a:pt x="211" y="282"/>
                  </a:lnTo>
                  <a:lnTo>
                    <a:pt x="225" y="224"/>
                  </a:lnTo>
                  <a:lnTo>
                    <a:pt x="234" y="180"/>
                  </a:lnTo>
                  <a:lnTo>
                    <a:pt x="239" y="156"/>
                  </a:lnTo>
                  <a:lnTo>
                    <a:pt x="239" y="127"/>
                  </a:lnTo>
                  <a:lnTo>
                    <a:pt x="234" y="88"/>
                  </a:lnTo>
                  <a:lnTo>
                    <a:pt x="225" y="59"/>
                  </a:lnTo>
                  <a:lnTo>
                    <a:pt x="207" y="44"/>
                  </a:lnTo>
                  <a:lnTo>
                    <a:pt x="184" y="39"/>
                  </a:lnTo>
                  <a:lnTo>
                    <a:pt x="147" y="49"/>
                  </a:lnTo>
                  <a:lnTo>
                    <a:pt x="120" y="78"/>
                  </a:lnTo>
                  <a:lnTo>
                    <a:pt x="97" y="127"/>
                  </a:lnTo>
                  <a:lnTo>
                    <a:pt x="74" y="190"/>
                  </a:lnTo>
                  <a:lnTo>
                    <a:pt x="46" y="292"/>
                  </a:lnTo>
                  <a:lnTo>
                    <a:pt x="37" y="302"/>
                  </a:lnTo>
                  <a:lnTo>
                    <a:pt x="37" y="307"/>
                  </a:lnTo>
                  <a:lnTo>
                    <a:pt x="14" y="307"/>
                  </a:lnTo>
                  <a:lnTo>
                    <a:pt x="5" y="302"/>
                  </a:lnTo>
                  <a:lnTo>
                    <a:pt x="0" y="297"/>
                  </a:lnTo>
                  <a:lnTo>
                    <a:pt x="0" y="287"/>
                  </a:lnTo>
                  <a:lnTo>
                    <a:pt x="5" y="273"/>
                  </a:lnTo>
                  <a:lnTo>
                    <a:pt x="9" y="239"/>
                  </a:lnTo>
                  <a:lnTo>
                    <a:pt x="37" y="151"/>
                  </a:lnTo>
                  <a:lnTo>
                    <a:pt x="55" y="107"/>
                  </a:lnTo>
                  <a:lnTo>
                    <a:pt x="69" y="83"/>
                  </a:lnTo>
                  <a:lnTo>
                    <a:pt x="87" y="54"/>
                  </a:lnTo>
                  <a:lnTo>
                    <a:pt x="110" y="29"/>
                  </a:lnTo>
                  <a:lnTo>
                    <a:pt x="142" y="1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8" name="Freeform 20"/>
            <p:cNvSpPr>
              <a:spLocks/>
            </p:cNvSpPr>
            <p:nvPr/>
          </p:nvSpPr>
          <p:spPr bwMode="auto">
            <a:xfrm>
              <a:off x="14798" y="2533"/>
              <a:ext cx="409" cy="18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60" y="29"/>
                </a:cxn>
                <a:cxn ang="0">
                  <a:pos x="101" y="68"/>
                </a:cxn>
                <a:cxn ang="0">
                  <a:pos x="147" y="117"/>
                </a:cxn>
                <a:cxn ang="0">
                  <a:pos x="198" y="185"/>
                </a:cxn>
                <a:cxn ang="0">
                  <a:pos x="248" y="263"/>
                </a:cxn>
                <a:cxn ang="0">
                  <a:pos x="294" y="355"/>
                </a:cxn>
                <a:cxn ang="0">
                  <a:pos x="354" y="516"/>
                </a:cxn>
                <a:cxn ang="0">
                  <a:pos x="386" y="677"/>
                </a:cxn>
                <a:cxn ang="0">
                  <a:pos x="404" y="823"/>
                </a:cxn>
                <a:cxn ang="0">
                  <a:pos x="409" y="944"/>
                </a:cxn>
                <a:cxn ang="0">
                  <a:pos x="404" y="1071"/>
                </a:cxn>
                <a:cxn ang="0">
                  <a:pos x="390" y="1217"/>
                </a:cxn>
                <a:cxn ang="0">
                  <a:pos x="354" y="1363"/>
                </a:cxn>
                <a:cxn ang="0">
                  <a:pos x="299" y="1518"/>
                </a:cxn>
                <a:cxn ang="0">
                  <a:pos x="253" y="1616"/>
                </a:cxn>
                <a:cxn ang="0">
                  <a:pos x="202" y="1698"/>
                </a:cxn>
                <a:cxn ang="0">
                  <a:pos x="152" y="1767"/>
                </a:cxn>
                <a:cxn ang="0">
                  <a:pos x="106" y="1820"/>
                </a:cxn>
                <a:cxn ang="0">
                  <a:pos x="64" y="1859"/>
                </a:cxn>
                <a:cxn ang="0">
                  <a:pos x="32" y="1878"/>
                </a:cxn>
                <a:cxn ang="0">
                  <a:pos x="18" y="1888"/>
                </a:cxn>
                <a:cxn ang="0">
                  <a:pos x="9" y="1883"/>
                </a:cxn>
                <a:cxn ang="0">
                  <a:pos x="5" y="1878"/>
                </a:cxn>
                <a:cxn ang="0">
                  <a:pos x="0" y="1869"/>
                </a:cxn>
                <a:cxn ang="0">
                  <a:pos x="0" y="1859"/>
                </a:cxn>
                <a:cxn ang="0">
                  <a:pos x="5" y="1859"/>
                </a:cxn>
                <a:cxn ang="0">
                  <a:pos x="5" y="1854"/>
                </a:cxn>
                <a:cxn ang="0">
                  <a:pos x="23" y="1835"/>
                </a:cxn>
                <a:cxn ang="0">
                  <a:pos x="110" y="1728"/>
                </a:cxn>
                <a:cxn ang="0">
                  <a:pos x="175" y="1611"/>
                </a:cxn>
                <a:cxn ang="0">
                  <a:pos x="230" y="1484"/>
                </a:cxn>
                <a:cxn ang="0">
                  <a:pos x="266" y="1353"/>
                </a:cxn>
                <a:cxn ang="0">
                  <a:pos x="289" y="1222"/>
                </a:cxn>
                <a:cxn ang="0">
                  <a:pos x="303" y="1080"/>
                </a:cxn>
                <a:cxn ang="0">
                  <a:pos x="308" y="944"/>
                </a:cxn>
                <a:cxn ang="0">
                  <a:pos x="299" y="754"/>
                </a:cxn>
                <a:cxn ang="0">
                  <a:pos x="276" y="584"/>
                </a:cxn>
                <a:cxn ang="0">
                  <a:pos x="234" y="424"/>
                </a:cxn>
                <a:cxn ang="0">
                  <a:pos x="179" y="287"/>
                </a:cxn>
                <a:cxn ang="0">
                  <a:pos x="115" y="166"/>
                </a:cxn>
                <a:cxn ang="0">
                  <a:pos x="32" y="63"/>
                </a:cxn>
                <a:cxn ang="0">
                  <a:pos x="18" y="49"/>
                </a:cxn>
                <a:cxn ang="0">
                  <a:pos x="14" y="39"/>
                </a:cxn>
                <a:cxn ang="0">
                  <a:pos x="5" y="34"/>
                </a:cxn>
                <a:cxn ang="0">
                  <a:pos x="5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0"/>
                </a:cxn>
                <a:cxn ang="0">
                  <a:pos x="9" y="5"/>
                </a:cxn>
                <a:cxn ang="0">
                  <a:pos x="18" y="0"/>
                </a:cxn>
              </a:cxnLst>
              <a:rect l="0" t="0" r="r" b="b"/>
              <a:pathLst>
                <a:path w="409" h="1888">
                  <a:moveTo>
                    <a:pt x="18" y="0"/>
                  </a:moveTo>
                  <a:lnTo>
                    <a:pt x="60" y="29"/>
                  </a:lnTo>
                  <a:lnTo>
                    <a:pt x="101" y="68"/>
                  </a:lnTo>
                  <a:lnTo>
                    <a:pt x="147" y="117"/>
                  </a:lnTo>
                  <a:lnTo>
                    <a:pt x="198" y="185"/>
                  </a:lnTo>
                  <a:lnTo>
                    <a:pt x="248" y="263"/>
                  </a:lnTo>
                  <a:lnTo>
                    <a:pt x="294" y="355"/>
                  </a:lnTo>
                  <a:lnTo>
                    <a:pt x="354" y="516"/>
                  </a:lnTo>
                  <a:lnTo>
                    <a:pt x="386" y="677"/>
                  </a:lnTo>
                  <a:lnTo>
                    <a:pt x="404" y="823"/>
                  </a:lnTo>
                  <a:lnTo>
                    <a:pt x="409" y="944"/>
                  </a:lnTo>
                  <a:lnTo>
                    <a:pt x="404" y="1071"/>
                  </a:lnTo>
                  <a:lnTo>
                    <a:pt x="390" y="1217"/>
                  </a:lnTo>
                  <a:lnTo>
                    <a:pt x="354" y="1363"/>
                  </a:lnTo>
                  <a:lnTo>
                    <a:pt x="299" y="1518"/>
                  </a:lnTo>
                  <a:lnTo>
                    <a:pt x="253" y="1616"/>
                  </a:lnTo>
                  <a:lnTo>
                    <a:pt x="202" y="1698"/>
                  </a:lnTo>
                  <a:lnTo>
                    <a:pt x="152" y="1767"/>
                  </a:lnTo>
                  <a:lnTo>
                    <a:pt x="106" y="1820"/>
                  </a:lnTo>
                  <a:lnTo>
                    <a:pt x="64" y="1859"/>
                  </a:lnTo>
                  <a:lnTo>
                    <a:pt x="32" y="1878"/>
                  </a:lnTo>
                  <a:lnTo>
                    <a:pt x="18" y="1888"/>
                  </a:lnTo>
                  <a:lnTo>
                    <a:pt x="9" y="1883"/>
                  </a:lnTo>
                  <a:lnTo>
                    <a:pt x="5" y="1878"/>
                  </a:lnTo>
                  <a:lnTo>
                    <a:pt x="0" y="1869"/>
                  </a:lnTo>
                  <a:lnTo>
                    <a:pt x="0" y="1859"/>
                  </a:lnTo>
                  <a:lnTo>
                    <a:pt x="5" y="1859"/>
                  </a:lnTo>
                  <a:lnTo>
                    <a:pt x="5" y="1854"/>
                  </a:lnTo>
                  <a:lnTo>
                    <a:pt x="23" y="1835"/>
                  </a:lnTo>
                  <a:lnTo>
                    <a:pt x="110" y="1728"/>
                  </a:lnTo>
                  <a:lnTo>
                    <a:pt x="175" y="1611"/>
                  </a:lnTo>
                  <a:lnTo>
                    <a:pt x="230" y="1484"/>
                  </a:lnTo>
                  <a:lnTo>
                    <a:pt x="266" y="1353"/>
                  </a:lnTo>
                  <a:lnTo>
                    <a:pt x="289" y="1222"/>
                  </a:lnTo>
                  <a:lnTo>
                    <a:pt x="303" y="1080"/>
                  </a:lnTo>
                  <a:lnTo>
                    <a:pt x="308" y="944"/>
                  </a:lnTo>
                  <a:lnTo>
                    <a:pt x="299" y="754"/>
                  </a:lnTo>
                  <a:lnTo>
                    <a:pt x="276" y="584"/>
                  </a:lnTo>
                  <a:lnTo>
                    <a:pt x="234" y="424"/>
                  </a:lnTo>
                  <a:lnTo>
                    <a:pt x="179" y="287"/>
                  </a:lnTo>
                  <a:lnTo>
                    <a:pt x="115" y="166"/>
                  </a:lnTo>
                  <a:lnTo>
                    <a:pt x="32" y="63"/>
                  </a:lnTo>
                  <a:lnTo>
                    <a:pt x="18" y="49"/>
                  </a:lnTo>
                  <a:lnTo>
                    <a:pt x="14" y="39"/>
                  </a:lnTo>
                  <a:lnTo>
                    <a:pt x="5" y="34"/>
                  </a:lnTo>
                  <a:lnTo>
                    <a:pt x="5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0"/>
                  </a:lnTo>
                  <a:lnTo>
                    <a:pt x="9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9" name="Freeform 21"/>
            <p:cNvSpPr>
              <a:spLocks/>
            </p:cNvSpPr>
            <p:nvPr/>
          </p:nvSpPr>
          <p:spPr bwMode="auto">
            <a:xfrm>
              <a:off x="15331" y="2533"/>
              <a:ext cx="409" cy="18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59" y="29"/>
                </a:cxn>
                <a:cxn ang="0">
                  <a:pos x="101" y="68"/>
                </a:cxn>
                <a:cxn ang="0">
                  <a:pos x="147" y="117"/>
                </a:cxn>
                <a:cxn ang="0">
                  <a:pos x="197" y="185"/>
                </a:cxn>
                <a:cxn ang="0">
                  <a:pos x="248" y="263"/>
                </a:cxn>
                <a:cxn ang="0">
                  <a:pos x="294" y="355"/>
                </a:cxn>
                <a:cxn ang="0">
                  <a:pos x="353" y="516"/>
                </a:cxn>
                <a:cxn ang="0">
                  <a:pos x="386" y="677"/>
                </a:cxn>
                <a:cxn ang="0">
                  <a:pos x="404" y="823"/>
                </a:cxn>
                <a:cxn ang="0">
                  <a:pos x="409" y="944"/>
                </a:cxn>
                <a:cxn ang="0">
                  <a:pos x="404" y="1071"/>
                </a:cxn>
                <a:cxn ang="0">
                  <a:pos x="390" y="1217"/>
                </a:cxn>
                <a:cxn ang="0">
                  <a:pos x="353" y="1363"/>
                </a:cxn>
                <a:cxn ang="0">
                  <a:pos x="298" y="1518"/>
                </a:cxn>
                <a:cxn ang="0">
                  <a:pos x="252" y="1616"/>
                </a:cxn>
                <a:cxn ang="0">
                  <a:pos x="202" y="1698"/>
                </a:cxn>
                <a:cxn ang="0">
                  <a:pos x="151" y="1767"/>
                </a:cxn>
                <a:cxn ang="0">
                  <a:pos x="105" y="1820"/>
                </a:cxn>
                <a:cxn ang="0">
                  <a:pos x="64" y="1859"/>
                </a:cxn>
                <a:cxn ang="0">
                  <a:pos x="32" y="1878"/>
                </a:cxn>
                <a:cxn ang="0">
                  <a:pos x="18" y="1888"/>
                </a:cxn>
                <a:cxn ang="0">
                  <a:pos x="9" y="1883"/>
                </a:cxn>
                <a:cxn ang="0">
                  <a:pos x="4" y="1878"/>
                </a:cxn>
                <a:cxn ang="0">
                  <a:pos x="0" y="1869"/>
                </a:cxn>
                <a:cxn ang="0">
                  <a:pos x="0" y="1859"/>
                </a:cxn>
                <a:cxn ang="0">
                  <a:pos x="4" y="1859"/>
                </a:cxn>
                <a:cxn ang="0">
                  <a:pos x="4" y="1854"/>
                </a:cxn>
                <a:cxn ang="0">
                  <a:pos x="23" y="1835"/>
                </a:cxn>
                <a:cxn ang="0">
                  <a:pos x="110" y="1728"/>
                </a:cxn>
                <a:cxn ang="0">
                  <a:pos x="174" y="1611"/>
                </a:cxn>
                <a:cxn ang="0">
                  <a:pos x="229" y="1484"/>
                </a:cxn>
                <a:cxn ang="0">
                  <a:pos x="266" y="1353"/>
                </a:cxn>
                <a:cxn ang="0">
                  <a:pos x="289" y="1222"/>
                </a:cxn>
                <a:cxn ang="0">
                  <a:pos x="303" y="1080"/>
                </a:cxn>
                <a:cxn ang="0">
                  <a:pos x="307" y="944"/>
                </a:cxn>
                <a:cxn ang="0">
                  <a:pos x="298" y="754"/>
                </a:cxn>
                <a:cxn ang="0">
                  <a:pos x="275" y="584"/>
                </a:cxn>
                <a:cxn ang="0">
                  <a:pos x="234" y="424"/>
                </a:cxn>
                <a:cxn ang="0">
                  <a:pos x="179" y="287"/>
                </a:cxn>
                <a:cxn ang="0">
                  <a:pos x="115" y="166"/>
                </a:cxn>
                <a:cxn ang="0">
                  <a:pos x="32" y="63"/>
                </a:cxn>
                <a:cxn ang="0">
                  <a:pos x="18" y="49"/>
                </a:cxn>
                <a:cxn ang="0">
                  <a:pos x="14" y="39"/>
                </a:cxn>
                <a:cxn ang="0">
                  <a:pos x="4" y="34"/>
                </a:cxn>
                <a:cxn ang="0">
                  <a:pos x="4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4" y="10"/>
                </a:cxn>
                <a:cxn ang="0">
                  <a:pos x="9" y="5"/>
                </a:cxn>
                <a:cxn ang="0">
                  <a:pos x="18" y="0"/>
                </a:cxn>
              </a:cxnLst>
              <a:rect l="0" t="0" r="r" b="b"/>
              <a:pathLst>
                <a:path w="409" h="1888">
                  <a:moveTo>
                    <a:pt x="18" y="0"/>
                  </a:moveTo>
                  <a:lnTo>
                    <a:pt x="59" y="29"/>
                  </a:lnTo>
                  <a:lnTo>
                    <a:pt x="101" y="68"/>
                  </a:lnTo>
                  <a:lnTo>
                    <a:pt x="147" y="117"/>
                  </a:lnTo>
                  <a:lnTo>
                    <a:pt x="197" y="185"/>
                  </a:lnTo>
                  <a:lnTo>
                    <a:pt x="248" y="263"/>
                  </a:lnTo>
                  <a:lnTo>
                    <a:pt x="294" y="355"/>
                  </a:lnTo>
                  <a:lnTo>
                    <a:pt x="353" y="516"/>
                  </a:lnTo>
                  <a:lnTo>
                    <a:pt x="386" y="677"/>
                  </a:lnTo>
                  <a:lnTo>
                    <a:pt x="404" y="823"/>
                  </a:lnTo>
                  <a:lnTo>
                    <a:pt x="409" y="944"/>
                  </a:lnTo>
                  <a:lnTo>
                    <a:pt x="404" y="1071"/>
                  </a:lnTo>
                  <a:lnTo>
                    <a:pt x="390" y="1217"/>
                  </a:lnTo>
                  <a:lnTo>
                    <a:pt x="353" y="1363"/>
                  </a:lnTo>
                  <a:lnTo>
                    <a:pt x="298" y="1518"/>
                  </a:lnTo>
                  <a:lnTo>
                    <a:pt x="252" y="1616"/>
                  </a:lnTo>
                  <a:lnTo>
                    <a:pt x="202" y="1698"/>
                  </a:lnTo>
                  <a:lnTo>
                    <a:pt x="151" y="1767"/>
                  </a:lnTo>
                  <a:lnTo>
                    <a:pt x="105" y="1820"/>
                  </a:lnTo>
                  <a:lnTo>
                    <a:pt x="64" y="1859"/>
                  </a:lnTo>
                  <a:lnTo>
                    <a:pt x="32" y="1878"/>
                  </a:lnTo>
                  <a:lnTo>
                    <a:pt x="18" y="1888"/>
                  </a:lnTo>
                  <a:lnTo>
                    <a:pt x="9" y="1883"/>
                  </a:lnTo>
                  <a:lnTo>
                    <a:pt x="4" y="1878"/>
                  </a:lnTo>
                  <a:lnTo>
                    <a:pt x="0" y="1869"/>
                  </a:lnTo>
                  <a:lnTo>
                    <a:pt x="0" y="1859"/>
                  </a:lnTo>
                  <a:lnTo>
                    <a:pt x="4" y="1859"/>
                  </a:lnTo>
                  <a:lnTo>
                    <a:pt x="4" y="1854"/>
                  </a:lnTo>
                  <a:lnTo>
                    <a:pt x="23" y="1835"/>
                  </a:lnTo>
                  <a:lnTo>
                    <a:pt x="110" y="1728"/>
                  </a:lnTo>
                  <a:lnTo>
                    <a:pt x="174" y="1611"/>
                  </a:lnTo>
                  <a:lnTo>
                    <a:pt x="229" y="1484"/>
                  </a:lnTo>
                  <a:lnTo>
                    <a:pt x="266" y="1353"/>
                  </a:lnTo>
                  <a:lnTo>
                    <a:pt x="289" y="1222"/>
                  </a:lnTo>
                  <a:lnTo>
                    <a:pt x="303" y="1080"/>
                  </a:lnTo>
                  <a:lnTo>
                    <a:pt x="307" y="944"/>
                  </a:lnTo>
                  <a:lnTo>
                    <a:pt x="298" y="754"/>
                  </a:lnTo>
                  <a:lnTo>
                    <a:pt x="275" y="584"/>
                  </a:lnTo>
                  <a:lnTo>
                    <a:pt x="234" y="424"/>
                  </a:lnTo>
                  <a:lnTo>
                    <a:pt x="179" y="287"/>
                  </a:lnTo>
                  <a:lnTo>
                    <a:pt x="115" y="166"/>
                  </a:lnTo>
                  <a:lnTo>
                    <a:pt x="32" y="63"/>
                  </a:lnTo>
                  <a:lnTo>
                    <a:pt x="18" y="49"/>
                  </a:lnTo>
                  <a:lnTo>
                    <a:pt x="14" y="39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9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105" name="Group 57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547664" y="6309320"/>
            <a:ext cx="2101185" cy="288032"/>
            <a:chOff x="555" y="3686"/>
            <a:chExt cx="15086" cy="2068"/>
          </a:xfrm>
        </p:grpSpPr>
        <p:sp>
          <p:nvSpPr>
            <p:cNvPr id="2107" name="Freeform 59"/>
            <p:cNvSpPr>
              <a:spLocks/>
            </p:cNvSpPr>
            <p:nvPr/>
          </p:nvSpPr>
          <p:spPr bwMode="auto">
            <a:xfrm>
              <a:off x="555" y="3793"/>
              <a:ext cx="1208" cy="1504"/>
            </a:xfrm>
            <a:custGeom>
              <a:avLst/>
              <a:gdLst/>
              <a:ahLst/>
              <a:cxnLst>
                <a:cxn ang="0">
                  <a:pos x="1125" y="29"/>
                </a:cxn>
                <a:cxn ang="0">
                  <a:pos x="1208" y="122"/>
                </a:cxn>
                <a:cxn ang="0">
                  <a:pos x="1194" y="161"/>
                </a:cxn>
                <a:cxn ang="0">
                  <a:pos x="1171" y="244"/>
                </a:cxn>
                <a:cxn ang="0">
                  <a:pos x="1171" y="643"/>
                </a:cxn>
                <a:cxn ang="0">
                  <a:pos x="1190" y="1197"/>
                </a:cxn>
                <a:cxn ang="0">
                  <a:pos x="1144" y="1445"/>
                </a:cxn>
                <a:cxn ang="0">
                  <a:pos x="1066" y="1494"/>
                </a:cxn>
                <a:cxn ang="0">
                  <a:pos x="997" y="1411"/>
                </a:cxn>
                <a:cxn ang="0">
                  <a:pos x="887" y="1275"/>
                </a:cxn>
                <a:cxn ang="0">
                  <a:pos x="900" y="1246"/>
                </a:cxn>
                <a:cxn ang="0">
                  <a:pos x="1001" y="1260"/>
                </a:cxn>
                <a:cxn ang="0">
                  <a:pos x="1034" y="1246"/>
                </a:cxn>
                <a:cxn ang="0">
                  <a:pos x="1057" y="1139"/>
                </a:cxn>
                <a:cxn ang="0">
                  <a:pos x="1066" y="861"/>
                </a:cxn>
                <a:cxn ang="0">
                  <a:pos x="1057" y="321"/>
                </a:cxn>
                <a:cxn ang="0">
                  <a:pos x="1034" y="141"/>
                </a:cxn>
                <a:cxn ang="0">
                  <a:pos x="988" y="88"/>
                </a:cxn>
                <a:cxn ang="0">
                  <a:pos x="850" y="102"/>
                </a:cxn>
                <a:cxn ang="0">
                  <a:pos x="671" y="132"/>
                </a:cxn>
                <a:cxn ang="0">
                  <a:pos x="730" y="185"/>
                </a:cxn>
                <a:cxn ang="0">
                  <a:pos x="721" y="239"/>
                </a:cxn>
                <a:cxn ang="0">
                  <a:pos x="708" y="419"/>
                </a:cxn>
                <a:cxn ang="0">
                  <a:pos x="864" y="389"/>
                </a:cxn>
                <a:cxn ang="0">
                  <a:pos x="914" y="433"/>
                </a:cxn>
                <a:cxn ang="0">
                  <a:pos x="850" y="467"/>
                </a:cxn>
                <a:cxn ang="0">
                  <a:pos x="703" y="628"/>
                </a:cxn>
                <a:cxn ang="0">
                  <a:pos x="786" y="716"/>
                </a:cxn>
                <a:cxn ang="0">
                  <a:pos x="873" y="716"/>
                </a:cxn>
                <a:cxn ang="0">
                  <a:pos x="919" y="740"/>
                </a:cxn>
                <a:cxn ang="0">
                  <a:pos x="937" y="769"/>
                </a:cxn>
                <a:cxn ang="0">
                  <a:pos x="827" y="803"/>
                </a:cxn>
                <a:cxn ang="0">
                  <a:pos x="703" y="823"/>
                </a:cxn>
                <a:cxn ang="0">
                  <a:pos x="689" y="1246"/>
                </a:cxn>
                <a:cxn ang="0">
                  <a:pos x="643" y="1324"/>
                </a:cxn>
                <a:cxn ang="0">
                  <a:pos x="611" y="1226"/>
                </a:cxn>
                <a:cxn ang="0">
                  <a:pos x="606" y="969"/>
                </a:cxn>
                <a:cxn ang="0">
                  <a:pos x="533" y="861"/>
                </a:cxn>
                <a:cxn ang="0">
                  <a:pos x="469" y="861"/>
                </a:cxn>
                <a:cxn ang="0">
                  <a:pos x="404" y="808"/>
                </a:cxn>
                <a:cxn ang="0">
                  <a:pos x="492" y="784"/>
                </a:cxn>
                <a:cxn ang="0">
                  <a:pos x="611" y="643"/>
                </a:cxn>
                <a:cxn ang="0">
                  <a:pos x="547" y="540"/>
                </a:cxn>
                <a:cxn ang="0">
                  <a:pos x="450" y="511"/>
                </a:cxn>
                <a:cxn ang="0">
                  <a:pos x="464" y="477"/>
                </a:cxn>
                <a:cxn ang="0">
                  <a:pos x="616" y="453"/>
                </a:cxn>
                <a:cxn ang="0">
                  <a:pos x="570" y="151"/>
                </a:cxn>
                <a:cxn ang="0">
                  <a:pos x="326" y="545"/>
                </a:cxn>
                <a:cxn ang="0">
                  <a:pos x="253" y="964"/>
                </a:cxn>
                <a:cxn ang="0">
                  <a:pos x="138" y="1222"/>
                </a:cxn>
                <a:cxn ang="0">
                  <a:pos x="23" y="1368"/>
                </a:cxn>
                <a:cxn ang="0">
                  <a:pos x="0" y="1358"/>
                </a:cxn>
                <a:cxn ang="0">
                  <a:pos x="74" y="1202"/>
                </a:cxn>
                <a:cxn ang="0">
                  <a:pos x="189" y="871"/>
                </a:cxn>
                <a:cxn ang="0">
                  <a:pos x="221" y="540"/>
                </a:cxn>
                <a:cxn ang="0">
                  <a:pos x="212" y="200"/>
                </a:cxn>
                <a:cxn ang="0">
                  <a:pos x="175" y="93"/>
                </a:cxn>
                <a:cxn ang="0">
                  <a:pos x="212" y="73"/>
                </a:cxn>
                <a:cxn ang="0">
                  <a:pos x="294" y="102"/>
                </a:cxn>
                <a:cxn ang="0">
                  <a:pos x="648" y="78"/>
                </a:cxn>
                <a:cxn ang="0">
                  <a:pos x="946" y="15"/>
                </a:cxn>
              </a:cxnLst>
              <a:rect l="0" t="0" r="r" b="b"/>
              <a:pathLst>
                <a:path w="1208" h="1504">
                  <a:moveTo>
                    <a:pt x="1038" y="0"/>
                  </a:moveTo>
                  <a:lnTo>
                    <a:pt x="1079" y="10"/>
                  </a:lnTo>
                  <a:lnTo>
                    <a:pt x="1125" y="29"/>
                  </a:lnTo>
                  <a:lnTo>
                    <a:pt x="1167" y="63"/>
                  </a:lnTo>
                  <a:lnTo>
                    <a:pt x="1194" y="93"/>
                  </a:lnTo>
                  <a:lnTo>
                    <a:pt x="1208" y="122"/>
                  </a:lnTo>
                  <a:lnTo>
                    <a:pt x="1208" y="141"/>
                  </a:lnTo>
                  <a:lnTo>
                    <a:pt x="1203" y="151"/>
                  </a:lnTo>
                  <a:lnTo>
                    <a:pt x="1194" y="161"/>
                  </a:lnTo>
                  <a:lnTo>
                    <a:pt x="1185" y="175"/>
                  </a:lnTo>
                  <a:lnTo>
                    <a:pt x="1180" y="205"/>
                  </a:lnTo>
                  <a:lnTo>
                    <a:pt x="1171" y="244"/>
                  </a:lnTo>
                  <a:lnTo>
                    <a:pt x="1167" y="302"/>
                  </a:lnTo>
                  <a:lnTo>
                    <a:pt x="1167" y="506"/>
                  </a:lnTo>
                  <a:lnTo>
                    <a:pt x="1171" y="643"/>
                  </a:lnTo>
                  <a:lnTo>
                    <a:pt x="1176" y="803"/>
                  </a:lnTo>
                  <a:lnTo>
                    <a:pt x="1180" y="988"/>
                  </a:lnTo>
                  <a:lnTo>
                    <a:pt x="1190" y="1197"/>
                  </a:lnTo>
                  <a:lnTo>
                    <a:pt x="1180" y="1295"/>
                  </a:lnTo>
                  <a:lnTo>
                    <a:pt x="1167" y="1377"/>
                  </a:lnTo>
                  <a:lnTo>
                    <a:pt x="1144" y="1445"/>
                  </a:lnTo>
                  <a:lnTo>
                    <a:pt x="1121" y="1489"/>
                  </a:lnTo>
                  <a:lnTo>
                    <a:pt x="1093" y="1504"/>
                  </a:lnTo>
                  <a:lnTo>
                    <a:pt x="1066" y="1494"/>
                  </a:lnTo>
                  <a:lnTo>
                    <a:pt x="1047" y="1479"/>
                  </a:lnTo>
                  <a:lnTo>
                    <a:pt x="1029" y="1460"/>
                  </a:lnTo>
                  <a:lnTo>
                    <a:pt x="997" y="1411"/>
                  </a:lnTo>
                  <a:lnTo>
                    <a:pt x="955" y="1353"/>
                  </a:lnTo>
                  <a:lnTo>
                    <a:pt x="905" y="1290"/>
                  </a:lnTo>
                  <a:lnTo>
                    <a:pt x="887" y="1275"/>
                  </a:lnTo>
                  <a:lnTo>
                    <a:pt x="877" y="1260"/>
                  </a:lnTo>
                  <a:lnTo>
                    <a:pt x="882" y="1246"/>
                  </a:lnTo>
                  <a:lnTo>
                    <a:pt x="900" y="1246"/>
                  </a:lnTo>
                  <a:lnTo>
                    <a:pt x="928" y="1251"/>
                  </a:lnTo>
                  <a:lnTo>
                    <a:pt x="960" y="1256"/>
                  </a:lnTo>
                  <a:lnTo>
                    <a:pt x="1001" y="1260"/>
                  </a:lnTo>
                  <a:lnTo>
                    <a:pt x="1015" y="1260"/>
                  </a:lnTo>
                  <a:lnTo>
                    <a:pt x="1024" y="1256"/>
                  </a:lnTo>
                  <a:lnTo>
                    <a:pt x="1034" y="1246"/>
                  </a:lnTo>
                  <a:lnTo>
                    <a:pt x="1043" y="1226"/>
                  </a:lnTo>
                  <a:lnTo>
                    <a:pt x="1047" y="1192"/>
                  </a:lnTo>
                  <a:lnTo>
                    <a:pt x="1057" y="1139"/>
                  </a:lnTo>
                  <a:lnTo>
                    <a:pt x="1061" y="1071"/>
                  </a:lnTo>
                  <a:lnTo>
                    <a:pt x="1061" y="978"/>
                  </a:lnTo>
                  <a:lnTo>
                    <a:pt x="1066" y="861"/>
                  </a:lnTo>
                  <a:lnTo>
                    <a:pt x="1066" y="555"/>
                  </a:lnTo>
                  <a:lnTo>
                    <a:pt x="1061" y="428"/>
                  </a:lnTo>
                  <a:lnTo>
                    <a:pt x="1057" y="321"/>
                  </a:lnTo>
                  <a:lnTo>
                    <a:pt x="1052" y="244"/>
                  </a:lnTo>
                  <a:lnTo>
                    <a:pt x="1043" y="180"/>
                  </a:lnTo>
                  <a:lnTo>
                    <a:pt x="1034" y="141"/>
                  </a:lnTo>
                  <a:lnTo>
                    <a:pt x="1020" y="112"/>
                  </a:lnTo>
                  <a:lnTo>
                    <a:pt x="1006" y="98"/>
                  </a:lnTo>
                  <a:lnTo>
                    <a:pt x="988" y="88"/>
                  </a:lnTo>
                  <a:lnTo>
                    <a:pt x="951" y="88"/>
                  </a:lnTo>
                  <a:lnTo>
                    <a:pt x="905" y="98"/>
                  </a:lnTo>
                  <a:lnTo>
                    <a:pt x="850" y="102"/>
                  </a:lnTo>
                  <a:lnTo>
                    <a:pt x="786" y="112"/>
                  </a:lnTo>
                  <a:lnTo>
                    <a:pt x="726" y="122"/>
                  </a:lnTo>
                  <a:lnTo>
                    <a:pt x="671" y="132"/>
                  </a:lnTo>
                  <a:lnTo>
                    <a:pt x="694" y="146"/>
                  </a:lnTo>
                  <a:lnTo>
                    <a:pt x="721" y="166"/>
                  </a:lnTo>
                  <a:lnTo>
                    <a:pt x="730" y="185"/>
                  </a:lnTo>
                  <a:lnTo>
                    <a:pt x="730" y="195"/>
                  </a:lnTo>
                  <a:lnTo>
                    <a:pt x="726" y="214"/>
                  </a:lnTo>
                  <a:lnTo>
                    <a:pt x="721" y="239"/>
                  </a:lnTo>
                  <a:lnTo>
                    <a:pt x="717" y="278"/>
                  </a:lnTo>
                  <a:lnTo>
                    <a:pt x="712" y="336"/>
                  </a:lnTo>
                  <a:lnTo>
                    <a:pt x="708" y="419"/>
                  </a:lnTo>
                  <a:lnTo>
                    <a:pt x="772" y="394"/>
                  </a:lnTo>
                  <a:lnTo>
                    <a:pt x="827" y="385"/>
                  </a:lnTo>
                  <a:lnTo>
                    <a:pt x="864" y="389"/>
                  </a:lnTo>
                  <a:lnTo>
                    <a:pt x="896" y="404"/>
                  </a:lnTo>
                  <a:lnTo>
                    <a:pt x="914" y="419"/>
                  </a:lnTo>
                  <a:lnTo>
                    <a:pt x="914" y="433"/>
                  </a:lnTo>
                  <a:lnTo>
                    <a:pt x="910" y="443"/>
                  </a:lnTo>
                  <a:lnTo>
                    <a:pt x="887" y="453"/>
                  </a:lnTo>
                  <a:lnTo>
                    <a:pt x="850" y="467"/>
                  </a:lnTo>
                  <a:lnTo>
                    <a:pt x="790" y="482"/>
                  </a:lnTo>
                  <a:lnTo>
                    <a:pt x="708" y="501"/>
                  </a:lnTo>
                  <a:lnTo>
                    <a:pt x="703" y="628"/>
                  </a:lnTo>
                  <a:lnTo>
                    <a:pt x="703" y="735"/>
                  </a:lnTo>
                  <a:lnTo>
                    <a:pt x="744" y="720"/>
                  </a:lnTo>
                  <a:lnTo>
                    <a:pt x="786" y="716"/>
                  </a:lnTo>
                  <a:lnTo>
                    <a:pt x="831" y="711"/>
                  </a:lnTo>
                  <a:lnTo>
                    <a:pt x="850" y="711"/>
                  </a:lnTo>
                  <a:lnTo>
                    <a:pt x="873" y="716"/>
                  </a:lnTo>
                  <a:lnTo>
                    <a:pt x="887" y="720"/>
                  </a:lnTo>
                  <a:lnTo>
                    <a:pt x="900" y="730"/>
                  </a:lnTo>
                  <a:lnTo>
                    <a:pt x="919" y="740"/>
                  </a:lnTo>
                  <a:lnTo>
                    <a:pt x="933" y="750"/>
                  </a:lnTo>
                  <a:lnTo>
                    <a:pt x="937" y="759"/>
                  </a:lnTo>
                  <a:lnTo>
                    <a:pt x="937" y="769"/>
                  </a:lnTo>
                  <a:lnTo>
                    <a:pt x="914" y="793"/>
                  </a:lnTo>
                  <a:lnTo>
                    <a:pt x="905" y="793"/>
                  </a:lnTo>
                  <a:lnTo>
                    <a:pt x="827" y="803"/>
                  </a:lnTo>
                  <a:lnTo>
                    <a:pt x="763" y="813"/>
                  </a:lnTo>
                  <a:lnTo>
                    <a:pt x="721" y="818"/>
                  </a:lnTo>
                  <a:lnTo>
                    <a:pt x="703" y="823"/>
                  </a:lnTo>
                  <a:lnTo>
                    <a:pt x="703" y="1080"/>
                  </a:lnTo>
                  <a:lnTo>
                    <a:pt x="698" y="1178"/>
                  </a:lnTo>
                  <a:lnTo>
                    <a:pt x="689" y="1246"/>
                  </a:lnTo>
                  <a:lnTo>
                    <a:pt x="675" y="1295"/>
                  </a:lnTo>
                  <a:lnTo>
                    <a:pt x="657" y="1324"/>
                  </a:lnTo>
                  <a:lnTo>
                    <a:pt x="643" y="1324"/>
                  </a:lnTo>
                  <a:lnTo>
                    <a:pt x="634" y="1314"/>
                  </a:lnTo>
                  <a:lnTo>
                    <a:pt x="620" y="1275"/>
                  </a:lnTo>
                  <a:lnTo>
                    <a:pt x="611" y="1226"/>
                  </a:lnTo>
                  <a:lnTo>
                    <a:pt x="602" y="1158"/>
                  </a:lnTo>
                  <a:lnTo>
                    <a:pt x="602" y="1071"/>
                  </a:lnTo>
                  <a:lnTo>
                    <a:pt x="606" y="969"/>
                  </a:lnTo>
                  <a:lnTo>
                    <a:pt x="611" y="847"/>
                  </a:lnTo>
                  <a:lnTo>
                    <a:pt x="561" y="857"/>
                  </a:lnTo>
                  <a:lnTo>
                    <a:pt x="533" y="861"/>
                  </a:lnTo>
                  <a:lnTo>
                    <a:pt x="519" y="866"/>
                  </a:lnTo>
                  <a:lnTo>
                    <a:pt x="505" y="866"/>
                  </a:lnTo>
                  <a:lnTo>
                    <a:pt x="469" y="861"/>
                  </a:lnTo>
                  <a:lnTo>
                    <a:pt x="437" y="842"/>
                  </a:lnTo>
                  <a:lnTo>
                    <a:pt x="414" y="827"/>
                  </a:lnTo>
                  <a:lnTo>
                    <a:pt x="404" y="808"/>
                  </a:lnTo>
                  <a:lnTo>
                    <a:pt x="414" y="798"/>
                  </a:lnTo>
                  <a:lnTo>
                    <a:pt x="446" y="793"/>
                  </a:lnTo>
                  <a:lnTo>
                    <a:pt x="492" y="784"/>
                  </a:lnTo>
                  <a:lnTo>
                    <a:pt x="547" y="774"/>
                  </a:lnTo>
                  <a:lnTo>
                    <a:pt x="611" y="764"/>
                  </a:lnTo>
                  <a:lnTo>
                    <a:pt x="611" y="643"/>
                  </a:lnTo>
                  <a:lnTo>
                    <a:pt x="616" y="531"/>
                  </a:lnTo>
                  <a:lnTo>
                    <a:pt x="579" y="535"/>
                  </a:lnTo>
                  <a:lnTo>
                    <a:pt x="547" y="540"/>
                  </a:lnTo>
                  <a:lnTo>
                    <a:pt x="505" y="535"/>
                  </a:lnTo>
                  <a:lnTo>
                    <a:pt x="473" y="526"/>
                  </a:lnTo>
                  <a:lnTo>
                    <a:pt x="450" y="511"/>
                  </a:lnTo>
                  <a:lnTo>
                    <a:pt x="441" y="497"/>
                  </a:lnTo>
                  <a:lnTo>
                    <a:pt x="446" y="487"/>
                  </a:lnTo>
                  <a:lnTo>
                    <a:pt x="464" y="477"/>
                  </a:lnTo>
                  <a:lnTo>
                    <a:pt x="501" y="472"/>
                  </a:lnTo>
                  <a:lnTo>
                    <a:pt x="547" y="467"/>
                  </a:lnTo>
                  <a:lnTo>
                    <a:pt x="616" y="453"/>
                  </a:lnTo>
                  <a:lnTo>
                    <a:pt x="616" y="351"/>
                  </a:lnTo>
                  <a:lnTo>
                    <a:pt x="606" y="248"/>
                  </a:lnTo>
                  <a:lnTo>
                    <a:pt x="570" y="151"/>
                  </a:lnTo>
                  <a:lnTo>
                    <a:pt x="349" y="195"/>
                  </a:lnTo>
                  <a:lnTo>
                    <a:pt x="336" y="370"/>
                  </a:lnTo>
                  <a:lnTo>
                    <a:pt x="326" y="545"/>
                  </a:lnTo>
                  <a:lnTo>
                    <a:pt x="313" y="706"/>
                  </a:lnTo>
                  <a:lnTo>
                    <a:pt x="285" y="842"/>
                  </a:lnTo>
                  <a:lnTo>
                    <a:pt x="253" y="964"/>
                  </a:lnTo>
                  <a:lnTo>
                    <a:pt x="216" y="1066"/>
                  </a:lnTo>
                  <a:lnTo>
                    <a:pt x="179" y="1149"/>
                  </a:lnTo>
                  <a:lnTo>
                    <a:pt x="138" y="1222"/>
                  </a:lnTo>
                  <a:lnTo>
                    <a:pt x="101" y="1275"/>
                  </a:lnTo>
                  <a:lnTo>
                    <a:pt x="69" y="1319"/>
                  </a:lnTo>
                  <a:lnTo>
                    <a:pt x="23" y="1368"/>
                  </a:lnTo>
                  <a:lnTo>
                    <a:pt x="14" y="1372"/>
                  </a:lnTo>
                  <a:lnTo>
                    <a:pt x="0" y="1372"/>
                  </a:lnTo>
                  <a:lnTo>
                    <a:pt x="0" y="1358"/>
                  </a:lnTo>
                  <a:lnTo>
                    <a:pt x="5" y="1343"/>
                  </a:lnTo>
                  <a:lnTo>
                    <a:pt x="9" y="1333"/>
                  </a:lnTo>
                  <a:lnTo>
                    <a:pt x="74" y="1202"/>
                  </a:lnTo>
                  <a:lnTo>
                    <a:pt x="120" y="1085"/>
                  </a:lnTo>
                  <a:lnTo>
                    <a:pt x="161" y="973"/>
                  </a:lnTo>
                  <a:lnTo>
                    <a:pt x="189" y="871"/>
                  </a:lnTo>
                  <a:lnTo>
                    <a:pt x="207" y="764"/>
                  </a:lnTo>
                  <a:lnTo>
                    <a:pt x="216" y="657"/>
                  </a:lnTo>
                  <a:lnTo>
                    <a:pt x="221" y="540"/>
                  </a:lnTo>
                  <a:lnTo>
                    <a:pt x="225" y="414"/>
                  </a:lnTo>
                  <a:lnTo>
                    <a:pt x="225" y="268"/>
                  </a:lnTo>
                  <a:lnTo>
                    <a:pt x="212" y="200"/>
                  </a:lnTo>
                  <a:lnTo>
                    <a:pt x="198" y="156"/>
                  </a:lnTo>
                  <a:lnTo>
                    <a:pt x="175" y="107"/>
                  </a:lnTo>
                  <a:lnTo>
                    <a:pt x="175" y="93"/>
                  </a:lnTo>
                  <a:lnTo>
                    <a:pt x="189" y="78"/>
                  </a:lnTo>
                  <a:lnTo>
                    <a:pt x="198" y="73"/>
                  </a:lnTo>
                  <a:lnTo>
                    <a:pt x="212" y="73"/>
                  </a:lnTo>
                  <a:lnTo>
                    <a:pt x="235" y="78"/>
                  </a:lnTo>
                  <a:lnTo>
                    <a:pt x="267" y="88"/>
                  </a:lnTo>
                  <a:lnTo>
                    <a:pt x="294" y="102"/>
                  </a:lnTo>
                  <a:lnTo>
                    <a:pt x="322" y="122"/>
                  </a:lnTo>
                  <a:lnTo>
                    <a:pt x="496" y="102"/>
                  </a:lnTo>
                  <a:lnTo>
                    <a:pt x="648" y="78"/>
                  </a:lnTo>
                  <a:lnTo>
                    <a:pt x="772" y="54"/>
                  </a:lnTo>
                  <a:lnTo>
                    <a:pt x="868" y="34"/>
                  </a:lnTo>
                  <a:lnTo>
                    <a:pt x="946" y="15"/>
                  </a:lnTo>
                  <a:lnTo>
                    <a:pt x="1001" y="5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08" name="Freeform 60"/>
            <p:cNvSpPr>
              <a:spLocks/>
            </p:cNvSpPr>
            <p:nvPr/>
          </p:nvSpPr>
          <p:spPr bwMode="auto">
            <a:xfrm>
              <a:off x="2186" y="3949"/>
              <a:ext cx="1129" cy="1328"/>
            </a:xfrm>
            <a:custGeom>
              <a:avLst/>
              <a:gdLst/>
              <a:ahLst/>
              <a:cxnLst>
                <a:cxn ang="0">
                  <a:pos x="688" y="15"/>
                </a:cxn>
                <a:cxn ang="0">
                  <a:pos x="904" y="102"/>
                </a:cxn>
                <a:cxn ang="0">
                  <a:pos x="1051" y="263"/>
                </a:cxn>
                <a:cxn ang="0">
                  <a:pos x="1106" y="472"/>
                </a:cxn>
                <a:cxn ang="0">
                  <a:pos x="1060" y="686"/>
                </a:cxn>
                <a:cxn ang="0">
                  <a:pos x="950" y="886"/>
                </a:cxn>
                <a:cxn ang="0">
                  <a:pos x="849" y="1056"/>
                </a:cxn>
                <a:cxn ang="0">
                  <a:pos x="794" y="1207"/>
                </a:cxn>
                <a:cxn ang="0">
                  <a:pos x="1019" y="1202"/>
                </a:cxn>
                <a:cxn ang="0">
                  <a:pos x="1047" y="1177"/>
                </a:cxn>
                <a:cxn ang="0">
                  <a:pos x="1069" y="1095"/>
                </a:cxn>
                <a:cxn ang="0">
                  <a:pos x="1129" y="1027"/>
                </a:cxn>
                <a:cxn ang="0">
                  <a:pos x="753" y="1328"/>
                </a:cxn>
                <a:cxn ang="0">
                  <a:pos x="739" y="1304"/>
                </a:cxn>
                <a:cxn ang="0">
                  <a:pos x="743" y="1207"/>
                </a:cxn>
                <a:cxn ang="0">
                  <a:pos x="780" y="1041"/>
                </a:cxn>
                <a:cxn ang="0">
                  <a:pos x="872" y="759"/>
                </a:cxn>
                <a:cxn ang="0">
                  <a:pos x="923" y="472"/>
                </a:cxn>
                <a:cxn ang="0">
                  <a:pos x="890" y="282"/>
                </a:cxn>
                <a:cxn ang="0">
                  <a:pos x="808" y="146"/>
                </a:cxn>
                <a:cxn ang="0">
                  <a:pos x="693" y="68"/>
                </a:cxn>
                <a:cxn ang="0">
                  <a:pos x="564" y="44"/>
                </a:cxn>
                <a:cxn ang="0">
                  <a:pos x="440" y="68"/>
                </a:cxn>
                <a:cxn ang="0">
                  <a:pos x="321" y="146"/>
                </a:cxn>
                <a:cxn ang="0">
                  <a:pos x="238" y="277"/>
                </a:cxn>
                <a:cxn ang="0">
                  <a:pos x="206" y="472"/>
                </a:cxn>
                <a:cxn ang="0">
                  <a:pos x="234" y="681"/>
                </a:cxn>
                <a:cxn ang="0">
                  <a:pos x="326" y="968"/>
                </a:cxn>
                <a:cxn ang="0">
                  <a:pos x="381" y="1187"/>
                </a:cxn>
                <a:cxn ang="0">
                  <a:pos x="390" y="1304"/>
                </a:cxn>
                <a:cxn ang="0">
                  <a:pos x="376" y="1328"/>
                </a:cxn>
                <a:cxn ang="0">
                  <a:pos x="0" y="1022"/>
                </a:cxn>
                <a:cxn ang="0">
                  <a:pos x="59" y="1095"/>
                </a:cxn>
                <a:cxn ang="0">
                  <a:pos x="82" y="1177"/>
                </a:cxn>
                <a:cxn ang="0">
                  <a:pos x="110" y="1202"/>
                </a:cxn>
                <a:cxn ang="0">
                  <a:pos x="335" y="1207"/>
                </a:cxn>
                <a:cxn ang="0">
                  <a:pos x="248" y="997"/>
                </a:cxn>
                <a:cxn ang="0">
                  <a:pos x="119" y="783"/>
                </a:cxn>
                <a:cxn ang="0">
                  <a:pos x="36" y="579"/>
                </a:cxn>
                <a:cxn ang="0">
                  <a:pos x="36" y="365"/>
                </a:cxn>
                <a:cxn ang="0">
                  <a:pos x="137" y="180"/>
                </a:cxn>
                <a:cxn ang="0">
                  <a:pos x="321" y="49"/>
                </a:cxn>
                <a:cxn ang="0">
                  <a:pos x="564" y="0"/>
                </a:cxn>
              </a:cxnLst>
              <a:rect l="0" t="0" r="r" b="b"/>
              <a:pathLst>
                <a:path w="1129" h="1328">
                  <a:moveTo>
                    <a:pt x="564" y="0"/>
                  </a:moveTo>
                  <a:lnTo>
                    <a:pt x="688" y="15"/>
                  </a:lnTo>
                  <a:lnTo>
                    <a:pt x="803" y="49"/>
                  </a:lnTo>
                  <a:lnTo>
                    <a:pt x="904" y="102"/>
                  </a:lnTo>
                  <a:lnTo>
                    <a:pt x="987" y="175"/>
                  </a:lnTo>
                  <a:lnTo>
                    <a:pt x="1051" y="263"/>
                  </a:lnTo>
                  <a:lnTo>
                    <a:pt x="1092" y="365"/>
                  </a:lnTo>
                  <a:lnTo>
                    <a:pt x="1106" y="472"/>
                  </a:lnTo>
                  <a:lnTo>
                    <a:pt x="1092" y="584"/>
                  </a:lnTo>
                  <a:lnTo>
                    <a:pt x="1060" y="686"/>
                  </a:lnTo>
                  <a:lnTo>
                    <a:pt x="1010" y="788"/>
                  </a:lnTo>
                  <a:lnTo>
                    <a:pt x="950" y="886"/>
                  </a:lnTo>
                  <a:lnTo>
                    <a:pt x="895" y="973"/>
                  </a:lnTo>
                  <a:lnTo>
                    <a:pt x="849" y="1056"/>
                  </a:lnTo>
                  <a:lnTo>
                    <a:pt x="817" y="1129"/>
                  </a:lnTo>
                  <a:lnTo>
                    <a:pt x="794" y="1207"/>
                  </a:lnTo>
                  <a:lnTo>
                    <a:pt x="987" y="1207"/>
                  </a:lnTo>
                  <a:lnTo>
                    <a:pt x="1019" y="1202"/>
                  </a:lnTo>
                  <a:lnTo>
                    <a:pt x="1037" y="1192"/>
                  </a:lnTo>
                  <a:lnTo>
                    <a:pt x="1047" y="1177"/>
                  </a:lnTo>
                  <a:lnTo>
                    <a:pt x="1051" y="1163"/>
                  </a:lnTo>
                  <a:lnTo>
                    <a:pt x="1069" y="1095"/>
                  </a:lnTo>
                  <a:lnTo>
                    <a:pt x="1083" y="1027"/>
                  </a:lnTo>
                  <a:lnTo>
                    <a:pt x="1129" y="1027"/>
                  </a:lnTo>
                  <a:lnTo>
                    <a:pt x="1065" y="1328"/>
                  </a:lnTo>
                  <a:lnTo>
                    <a:pt x="753" y="1328"/>
                  </a:lnTo>
                  <a:lnTo>
                    <a:pt x="743" y="1319"/>
                  </a:lnTo>
                  <a:lnTo>
                    <a:pt x="739" y="1304"/>
                  </a:lnTo>
                  <a:lnTo>
                    <a:pt x="739" y="1289"/>
                  </a:lnTo>
                  <a:lnTo>
                    <a:pt x="743" y="1207"/>
                  </a:lnTo>
                  <a:lnTo>
                    <a:pt x="762" y="1119"/>
                  </a:lnTo>
                  <a:lnTo>
                    <a:pt x="780" y="1041"/>
                  </a:lnTo>
                  <a:lnTo>
                    <a:pt x="822" y="910"/>
                  </a:lnTo>
                  <a:lnTo>
                    <a:pt x="872" y="759"/>
                  </a:lnTo>
                  <a:lnTo>
                    <a:pt x="909" y="613"/>
                  </a:lnTo>
                  <a:lnTo>
                    <a:pt x="923" y="472"/>
                  </a:lnTo>
                  <a:lnTo>
                    <a:pt x="913" y="370"/>
                  </a:lnTo>
                  <a:lnTo>
                    <a:pt x="890" y="282"/>
                  </a:lnTo>
                  <a:lnTo>
                    <a:pt x="854" y="209"/>
                  </a:lnTo>
                  <a:lnTo>
                    <a:pt x="808" y="146"/>
                  </a:lnTo>
                  <a:lnTo>
                    <a:pt x="753" y="102"/>
                  </a:lnTo>
                  <a:lnTo>
                    <a:pt x="693" y="68"/>
                  </a:lnTo>
                  <a:lnTo>
                    <a:pt x="629" y="49"/>
                  </a:lnTo>
                  <a:lnTo>
                    <a:pt x="564" y="44"/>
                  </a:lnTo>
                  <a:lnTo>
                    <a:pt x="500" y="49"/>
                  </a:lnTo>
                  <a:lnTo>
                    <a:pt x="440" y="68"/>
                  </a:lnTo>
                  <a:lnTo>
                    <a:pt x="376" y="97"/>
                  </a:lnTo>
                  <a:lnTo>
                    <a:pt x="321" y="146"/>
                  </a:lnTo>
                  <a:lnTo>
                    <a:pt x="275" y="204"/>
                  </a:lnTo>
                  <a:lnTo>
                    <a:pt x="238" y="277"/>
                  </a:lnTo>
                  <a:lnTo>
                    <a:pt x="215" y="365"/>
                  </a:lnTo>
                  <a:lnTo>
                    <a:pt x="206" y="472"/>
                  </a:lnTo>
                  <a:lnTo>
                    <a:pt x="215" y="579"/>
                  </a:lnTo>
                  <a:lnTo>
                    <a:pt x="234" y="681"/>
                  </a:lnTo>
                  <a:lnTo>
                    <a:pt x="293" y="871"/>
                  </a:lnTo>
                  <a:lnTo>
                    <a:pt x="326" y="968"/>
                  </a:lnTo>
                  <a:lnTo>
                    <a:pt x="358" y="1075"/>
                  </a:lnTo>
                  <a:lnTo>
                    <a:pt x="381" y="1187"/>
                  </a:lnTo>
                  <a:lnTo>
                    <a:pt x="390" y="1289"/>
                  </a:lnTo>
                  <a:lnTo>
                    <a:pt x="390" y="1304"/>
                  </a:lnTo>
                  <a:lnTo>
                    <a:pt x="385" y="1319"/>
                  </a:lnTo>
                  <a:lnTo>
                    <a:pt x="376" y="1328"/>
                  </a:lnTo>
                  <a:lnTo>
                    <a:pt x="59" y="1328"/>
                  </a:lnTo>
                  <a:lnTo>
                    <a:pt x="0" y="1022"/>
                  </a:lnTo>
                  <a:lnTo>
                    <a:pt x="45" y="1022"/>
                  </a:lnTo>
                  <a:lnTo>
                    <a:pt x="59" y="1095"/>
                  </a:lnTo>
                  <a:lnTo>
                    <a:pt x="78" y="1163"/>
                  </a:lnTo>
                  <a:lnTo>
                    <a:pt x="82" y="1177"/>
                  </a:lnTo>
                  <a:lnTo>
                    <a:pt x="91" y="1192"/>
                  </a:lnTo>
                  <a:lnTo>
                    <a:pt x="110" y="1202"/>
                  </a:lnTo>
                  <a:lnTo>
                    <a:pt x="142" y="1207"/>
                  </a:lnTo>
                  <a:lnTo>
                    <a:pt x="335" y="1207"/>
                  </a:lnTo>
                  <a:lnTo>
                    <a:pt x="303" y="1104"/>
                  </a:lnTo>
                  <a:lnTo>
                    <a:pt x="248" y="997"/>
                  </a:lnTo>
                  <a:lnTo>
                    <a:pt x="179" y="886"/>
                  </a:lnTo>
                  <a:lnTo>
                    <a:pt x="119" y="783"/>
                  </a:lnTo>
                  <a:lnTo>
                    <a:pt x="68" y="686"/>
                  </a:lnTo>
                  <a:lnTo>
                    <a:pt x="36" y="579"/>
                  </a:lnTo>
                  <a:lnTo>
                    <a:pt x="22" y="472"/>
                  </a:lnTo>
                  <a:lnTo>
                    <a:pt x="36" y="365"/>
                  </a:lnTo>
                  <a:lnTo>
                    <a:pt x="78" y="268"/>
                  </a:lnTo>
                  <a:lnTo>
                    <a:pt x="137" y="180"/>
                  </a:lnTo>
                  <a:lnTo>
                    <a:pt x="220" y="102"/>
                  </a:lnTo>
                  <a:lnTo>
                    <a:pt x="321" y="49"/>
                  </a:lnTo>
                  <a:lnTo>
                    <a:pt x="436" y="15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09" name="Freeform 61"/>
            <p:cNvSpPr>
              <a:spLocks/>
            </p:cNvSpPr>
            <p:nvPr/>
          </p:nvSpPr>
          <p:spPr bwMode="auto">
            <a:xfrm>
              <a:off x="3531" y="3861"/>
              <a:ext cx="418" cy="188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0" y="0"/>
                </a:cxn>
                <a:cxn ang="0">
                  <a:pos x="409" y="5"/>
                </a:cxn>
                <a:cxn ang="0">
                  <a:pos x="413" y="10"/>
                </a:cxn>
                <a:cxn ang="0">
                  <a:pos x="413" y="30"/>
                </a:cxn>
                <a:cxn ang="0">
                  <a:pos x="409" y="30"/>
                </a:cxn>
                <a:cxn ang="0">
                  <a:pos x="409" y="34"/>
                </a:cxn>
                <a:cxn ang="0">
                  <a:pos x="390" y="54"/>
                </a:cxn>
                <a:cxn ang="0">
                  <a:pos x="308" y="161"/>
                </a:cxn>
                <a:cxn ang="0">
                  <a:pos x="239" y="278"/>
                </a:cxn>
                <a:cxn ang="0">
                  <a:pos x="188" y="399"/>
                </a:cxn>
                <a:cxn ang="0">
                  <a:pos x="152" y="531"/>
                </a:cxn>
                <a:cxn ang="0">
                  <a:pos x="124" y="667"/>
                </a:cxn>
                <a:cxn ang="0">
                  <a:pos x="110" y="803"/>
                </a:cxn>
                <a:cxn ang="0">
                  <a:pos x="106" y="944"/>
                </a:cxn>
                <a:cxn ang="0">
                  <a:pos x="110" y="1071"/>
                </a:cxn>
                <a:cxn ang="0">
                  <a:pos x="124" y="1202"/>
                </a:cxn>
                <a:cxn ang="0">
                  <a:pos x="147" y="1338"/>
                </a:cxn>
                <a:cxn ang="0">
                  <a:pos x="184" y="1470"/>
                </a:cxn>
                <a:cxn ang="0">
                  <a:pos x="234" y="1596"/>
                </a:cxn>
                <a:cxn ang="0">
                  <a:pos x="303" y="1718"/>
                </a:cxn>
                <a:cxn ang="0">
                  <a:pos x="386" y="1825"/>
                </a:cxn>
                <a:cxn ang="0">
                  <a:pos x="400" y="1840"/>
                </a:cxn>
                <a:cxn ang="0">
                  <a:pos x="404" y="1849"/>
                </a:cxn>
                <a:cxn ang="0">
                  <a:pos x="413" y="1854"/>
                </a:cxn>
                <a:cxn ang="0">
                  <a:pos x="413" y="1859"/>
                </a:cxn>
                <a:cxn ang="0">
                  <a:pos x="418" y="1864"/>
                </a:cxn>
                <a:cxn ang="0">
                  <a:pos x="418" y="1869"/>
                </a:cxn>
                <a:cxn ang="0">
                  <a:pos x="413" y="1869"/>
                </a:cxn>
                <a:cxn ang="0">
                  <a:pos x="413" y="1879"/>
                </a:cxn>
                <a:cxn ang="0">
                  <a:pos x="409" y="1883"/>
                </a:cxn>
                <a:cxn ang="0">
                  <a:pos x="400" y="1888"/>
                </a:cxn>
                <a:cxn ang="0">
                  <a:pos x="395" y="1888"/>
                </a:cxn>
                <a:cxn ang="0">
                  <a:pos x="381" y="1879"/>
                </a:cxn>
                <a:cxn ang="0">
                  <a:pos x="349" y="1859"/>
                </a:cxn>
                <a:cxn ang="0">
                  <a:pos x="266" y="1772"/>
                </a:cxn>
                <a:cxn ang="0">
                  <a:pos x="216" y="1703"/>
                </a:cxn>
                <a:cxn ang="0">
                  <a:pos x="165" y="1626"/>
                </a:cxn>
                <a:cxn ang="0">
                  <a:pos x="119" y="1533"/>
                </a:cxn>
                <a:cxn ang="0">
                  <a:pos x="60" y="1373"/>
                </a:cxn>
                <a:cxn ang="0">
                  <a:pos x="23" y="1212"/>
                </a:cxn>
                <a:cxn ang="0">
                  <a:pos x="5" y="1066"/>
                </a:cxn>
                <a:cxn ang="0">
                  <a:pos x="0" y="944"/>
                </a:cxn>
                <a:cxn ang="0">
                  <a:pos x="5" y="818"/>
                </a:cxn>
                <a:cxn ang="0">
                  <a:pos x="18" y="672"/>
                </a:cxn>
                <a:cxn ang="0">
                  <a:pos x="55" y="526"/>
                </a:cxn>
                <a:cxn ang="0">
                  <a:pos x="110" y="370"/>
                </a:cxn>
                <a:cxn ang="0">
                  <a:pos x="156" y="273"/>
                </a:cxn>
                <a:cxn ang="0">
                  <a:pos x="211" y="190"/>
                </a:cxn>
                <a:cxn ang="0">
                  <a:pos x="262" y="122"/>
                </a:cxn>
                <a:cxn ang="0">
                  <a:pos x="308" y="68"/>
                </a:cxn>
                <a:cxn ang="0">
                  <a:pos x="349" y="30"/>
                </a:cxn>
                <a:cxn ang="0">
                  <a:pos x="381" y="10"/>
                </a:cxn>
                <a:cxn ang="0">
                  <a:pos x="395" y="0"/>
                </a:cxn>
              </a:cxnLst>
              <a:rect l="0" t="0" r="r" b="b"/>
              <a:pathLst>
                <a:path w="418" h="1888">
                  <a:moveTo>
                    <a:pt x="395" y="0"/>
                  </a:moveTo>
                  <a:lnTo>
                    <a:pt x="400" y="0"/>
                  </a:lnTo>
                  <a:lnTo>
                    <a:pt x="409" y="5"/>
                  </a:lnTo>
                  <a:lnTo>
                    <a:pt x="413" y="10"/>
                  </a:lnTo>
                  <a:lnTo>
                    <a:pt x="413" y="30"/>
                  </a:lnTo>
                  <a:lnTo>
                    <a:pt x="409" y="30"/>
                  </a:lnTo>
                  <a:lnTo>
                    <a:pt x="409" y="34"/>
                  </a:lnTo>
                  <a:lnTo>
                    <a:pt x="390" y="54"/>
                  </a:lnTo>
                  <a:lnTo>
                    <a:pt x="308" y="161"/>
                  </a:lnTo>
                  <a:lnTo>
                    <a:pt x="239" y="278"/>
                  </a:lnTo>
                  <a:lnTo>
                    <a:pt x="188" y="399"/>
                  </a:lnTo>
                  <a:lnTo>
                    <a:pt x="152" y="531"/>
                  </a:lnTo>
                  <a:lnTo>
                    <a:pt x="124" y="667"/>
                  </a:lnTo>
                  <a:lnTo>
                    <a:pt x="110" y="803"/>
                  </a:lnTo>
                  <a:lnTo>
                    <a:pt x="106" y="944"/>
                  </a:lnTo>
                  <a:lnTo>
                    <a:pt x="110" y="1071"/>
                  </a:lnTo>
                  <a:lnTo>
                    <a:pt x="124" y="1202"/>
                  </a:lnTo>
                  <a:lnTo>
                    <a:pt x="147" y="1338"/>
                  </a:lnTo>
                  <a:lnTo>
                    <a:pt x="184" y="1470"/>
                  </a:lnTo>
                  <a:lnTo>
                    <a:pt x="234" y="1596"/>
                  </a:lnTo>
                  <a:lnTo>
                    <a:pt x="303" y="1718"/>
                  </a:lnTo>
                  <a:lnTo>
                    <a:pt x="386" y="1825"/>
                  </a:lnTo>
                  <a:lnTo>
                    <a:pt x="400" y="1840"/>
                  </a:lnTo>
                  <a:lnTo>
                    <a:pt x="404" y="1849"/>
                  </a:lnTo>
                  <a:lnTo>
                    <a:pt x="413" y="1854"/>
                  </a:lnTo>
                  <a:lnTo>
                    <a:pt x="413" y="1859"/>
                  </a:lnTo>
                  <a:lnTo>
                    <a:pt x="418" y="1864"/>
                  </a:lnTo>
                  <a:lnTo>
                    <a:pt x="418" y="1869"/>
                  </a:lnTo>
                  <a:lnTo>
                    <a:pt x="413" y="1869"/>
                  </a:lnTo>
                  <a:lnTo>
                    <a:pt x="413" y="1879"/>
                  </a:lnTo>
                  <a:lnTo>
                    <a:pt x="409" y="1883"/>
                  </a:lnTo>
                  <a:lnTo>
                    <a:pt x="400" y="1888"/>
                  </a:lnTo>
                  <a:lnTo>
                    <a:pt x="395" y="1888"/>
                  </a:lnTo>
                  <a:lnTo>
                    <a:pt x="381" y="1879"/>
                  </a:lnTo>
                  <a:lnTo>
                    <a:pt x="349" y="1859"/>
                  </a:lnTo>
                  <a:lnTo>
                    <a:pt x="266" y="1772"/>
                  </a:lnTo>
                  <a:lnTo>
                    <a:pt x="216" y="1703"/>
                  </a:lnTo>
                  <a:lnTo>
                    <a:pt x="165" y="1626"/>
                  </a:lnTo>
                  <a:lnTo>
                    <a:pt x="119" y="1533"/>
                  </a:lnTo>
                  <a:lnTo>
                    <a:pt x="60" y="1373"/>
                  </a:lnTo>
                  <a:lnTo>
                    <a:pt x="23" y="1212"/>
                  </a:lnTo>
                  <a:lnTo>
                    <a:pt x="5" y="1066"/>
                  </a:lnTo>
                  <a:lnTo>
                    <a:pt x="0" y="944"/>
                  </a:lnTo>
                  <a:lnTo>
                    <a:pt x="5" y="818"/>
                  </a:lnTo>
                  <a:lnTo>
                    <a:pt x="18" y="672"/>
                  </a:lnTo>
                  <a:lnTo>
                    <a:pt x="55" y="526"/>
                  </a:lnTo>
                  <a:lnTo>
                    <a:pt x="110" y="370"/>
                  </a:lnTo>
                  <a:lnTo>
                    <a:pt x="156" y="273"/>
                  </a:lnTo>
                  <a:lnTo>
                    <a:pt x="211" y="190"/>
                  </a:lnTo>
                  <a:lnTo>
                    <a:pt x="262" y="122"/>
                  </a:lnTo>
                  <a:lnTo>
                    <a:pt x="308" y="68"/>
                  </a:lnTo>
                  <a:lnTo>
                    <a:pt x="349" y="30"/>
                  </a:lnTo>
                  <a:lnTo>
                    <a:pt x="381" y="1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0" name="Freeform 62"/>
            <p:cNvSpPr>
              <a:spLocks noEditPoints="1"/>
            </p:cNvSpPr>
            <p:nvPr/>
          </p:nvSpPr>
          <p:spPr bwMode="auto">
            <a:xfrm>
              <a:off x="4096" y="4455"/>
              <a:ext cx="822" cy="1216"/>
            </a:xfrm>
            <a:custGeom>
              <a:avLst/>
              <a:gdLst/>
              <a:ahLst/>
              <a:cxnLst>
                <a:cxn ang="0">
                  <a:pos x="477" y="49"/>
                </a:cxn>
                <a:cxn ang="0">
                  <a:pos x="376" y="136"/>
                </a:cxn>
                <a:cxn ang="0">
                  <a:pos x="312" y="253"/>
                </a:cxn>
                <a:cxn ang="0">
                  <a:pos x="248" y="487"/>
                </a:cxn>
                <a:cxn ang="0">
                  <a:pos x="234" y="608"/>
                </a:cxn>
                <a:cxn ang="0">
                  <a:pos x="248" y="706"/>
                </a:cxn>
                <a:cxn ang="0">
                  <a:pos x="303" y="774"/>
                </a:cxn>
                <a:cxn ang="0">
                  <a:pos x="399" y="774"/>
                </a:cxn>
                <a:cxn ang="0">
                  <a:pos x="491" y="715"/>
                </a:cxn>
                <a:cxn ang="0">
                  <a:pos x="565" y="633"/>
                </a:cxn>
                <a:cxn ang="0">
                  <a:pos x="670" y="224"/>
                </a:cxn>
                <a:cxn ang="0">
                  <a:pos x="675" y="195"/>
                </a:cxn>
                <a:cxn ang="0">
                  <a:pos x="666" y="161"/>
                </a:cxn>
                <a:cxn ang="0">
                  <a:pos x="638" y="92"/>
                </a:cxn>
                <a:cxn ang="0">
                  <a:pos x="578" y="44"/>
                </a:cxn>
                <a:cxn ang="0">
                  <a:pos x="533" y="0"/>
                </a:cxn>
                <a:cxn ang="0">
                  <a:pos x="629" y="34"/>
                </a:cxn>
                <a:cxn ang="0">
                  <a:pos x="698" y="117"/>
                </a:cxn>
                <a:cxn ang="0">
                  <a:pos x="730" y="49"/>
                </a:cxn>
                <a:cxn ang="0">
                  <a:pos x="771" y="34"/>
                </a:cxn>
                <a:cxn ang="0">
                  <a:pos x="799" y="39"/>
                </a:cxn>
                <a:cxn ang="0">
                  <a:pos x="813" y="54"/>
                </a:cxn>
                <a:cxn ang="0">
                  <a:pos x="822" y="97"/>
                </a:cxn>
                <a:cxn ang="0">
                  <a:pos x="817" y="117"/>
                </a:cxn>
                <a:cxn ang="0">
                  <a:pos x="592" y="1007"/>
                </a:cxn>
                <a:cxn ang="0">
                  <a:pos x="519" y="1109"/>
                </a:cxn>
                <a:cxn ang="0">
                  <a:pos x="399" y="1187"/>
                </a:cxn>
                <a:cxn ang="0">
                  <a:pos x="234" y="1216"/>
                </a:cxn>
                <a:cxn ang="0">
                  <a:pos x="78" y="1197"/>
                </a:cxn>
                <a:cxn ang="0">
                  <a:pos x="9" y="1143"/>
                </a:cxn>
                <a:cxn ang="0">
                  <a:pos x="9" y="1051"/>
                </a:cxn>
                <a:cxn ang="0">
                  <a:pos x="64" y="997"/>
                </a:cxn>
                <a:cxn ang="0">
                  <a:pos x="115" y="993"/>
                </a:cxn>
                <a:cxn ang="0">
                  <a:pos x="147" y="1012"/>
                </a:cxn>
                <a:cxn ang="0">
                  <a:pos x="161" y="1036"/>
                </a:cxn>
                <a:cxn ang="0">
                  <a:pos x="165" y="1061"/>
                </a:cxn>
                <a:cxn ang="0">
                  <a:pos x="147" y="1114"/>
                </a:cxn>
                <a:cxn ang="0">
                  <a:pos x="92" y="1158"/>
                </a:cxn>
                <a:cxn ang="0">
                  <a:pos x="193" y="1178"/>
                </a:cxn>
                <a:cxn ang="0">
                  <a:pos x="298" y="1168"/>
                </a:cxn>
                <a:cxn ang="0">
                  <a:pos x="395" y="1119"/>
                </a:cxn>
                <a:cxn ang="0">
                  <a:pos x="454" y="1046"/>
                </a:cxn>
                <a:cxn ang="0">
                  <a:pos x="487" y="988"/>
                </a:cxn>
                <a:cxn ang="0">
                  <a:pos x="496" y="954"/>
                </a:cxn>
                <a:cxn ang="0">
                  <a:pos x="528" y="832"/>
                </a:cxn>
                <a:cxn ang="0">
                  <a:pos x="533" y="744"/>
                </a:cxn>
                <a:cxn ang="0">
                  <a:pos x="459" y="798"/>
                </a:cxn>
                <a:cxn ang="0">
                  <a:pos x="344" y="832"/>
                </a:cxn>
                <a:cxn ang="0">
                  <a:pos x="229" y="798"/>
                </a:cxn>
                <a:cxn ang="0">
                  <a:pos x="142" y="696"/>
                </a:cxn>
                <a:cxn ang="0">
                  <a:pos x="110" y="535"/>
                </a:cxn>
                <a:cxn ang="0">
                  <a:pos x="161" y="311"/>
                </a:cxn>
                <a:cxn ang="0">
                  <a:pos x="280" y="126"/>
                </a:cxn>
                <a:cxn ang="0">
                  <a:pos x="445" y="15"/>
                </a:cxn>
              </a:cxnLst>
              <a:rect l="0" t="0" r="r" b="b"/>
              <a:pathLst>
                <a:path w="822" h="1216">
                  <a:moveTo>
                    <a:pt x="533" y="34"/>
                  </a:moveTo>
                  <a:lnTo>
                    <a:pt x="477" y="49"/>
                  </a:lnTo>
                  <a:lnTo>
                    <a:pt x="422" y="83"/>
                  </a:lnTo>
                  <a:lnTo>
                    <a:pt x="376" y="136"/>
                  </a:lnTo>
                  <a:lnTo>
                    <a:pt x="335" y="199"/>
                  </a:lnTo>
                  <a:lnTo>
                    <a:pt x="312" y="253"/>
                  </a:lnTo>
                  <a:lnTo>
                    <a:pt x="285" y="331"/>
                  </a:lnTo>
                  <a:lnTo>
                    <a:pt x="248" y="487"/>
                  </a:lnTo>
                  <a:lnTo>
                    <a:pt x="239" y="555"/>
                  </a:lnTo>
                  <a:lnTo>
                    <a:pt x="234" y="608"/>
                  </a:lnTo>
                  <a:lnTo>
                    <a:pt x="239" y="657"/>
                  </a:lnTo>
                  <a:lnTo>
                    <a:pt x="248" y="706"/>
                  </a:lnTo>
                  <a:lnTo>
                    <a:pt x="271" y="744"/>
                  </a:lnTo>
                  <a:lnTo>
                    <a:pt x="303" y="774"/>
                  </a:lnTo>
                  <a:lnTo>
                    <a:pt x="349" y="783"/>
                  </a:lnTo>
                  <a:lnTo>
                    <a:pt x="399" y="774"/>
                  </a:lnTo>
                  <a:lnTo>
                    <a:pt x="450" y="749"/>
                  </a:lnTo>
                  <a:lnTo>
                    <a:pt x="491" y="715"/>
                  </a:lnTo>
                  <a:lnTo>
                    <a:pt x="533" y="676"/>
                  </a:lnTo>
                  <a:lnTo>
                    <a:pt x="565" y="633"/>
                  </a:lnTo>
                  <a:lnTo>
                    <a:pt x="583" y="584"/>
                  </a:lnTo>
                  <a:lnTo>
                    <a:pt x="670" y="224"/>
                  </a:lnTo>
                  <a:lnTo>
                    <a:pt x="670" y="209"/>
                  </a:lnTo>
                  <a:lnTo>
                    <a:pt x="675" y="195"/>
                  </a:lnTo>
                  <a:lnTo>
                    <a:pt x="675" y="185"/>
                  </a:lnTo>
                  <a:lnTo>
                    <a:pt x="666" y="161"/>
                  </a:lnTo>
                  <a:lnTo>
                    <a:pt x="657" y="126"/>
                  </a:lnTo>
                  <a:lnTo>
                    <a:pt x="638" y="92"/>
                  </a:lnTo>
                  <a:lnTo>
                    <a:pt x="615" y="63"/>
                  </a:lnTo>
                  <a:lnTo>
                    <a:pt x="578" y="44"/>
                  </a:lnTo>
                  <a:lnTo>
                    <a:pt x="533" y="34"/>
                  </a:lnTo>
                  <a:close/>
                  <a:moveTo>
                    <a:pt x="533" y="0"/>
                  </a:moveTo>
                  <a:lnTo>
                    <a:pt x="583" y="10"/>
                  </a:lnTo>
                  <a:lnTo>
                    <a:pt x="629" y="34"/>
                  </a:lnTo>
                  <a:lnTo>
                    <a:pt x="670" y="68"/>
                  </a:lnTo>
                  <a:lnTo>
                    <a:pt x="698" y="117"/>
                  </a:lnTo>
                  <a:lnTo>
                    <a:pt x="712" y="73"/>
                  </a:lnTo>
                  <a:lnTo>
                    <a:pt x="730" y="49"/>
                  </a:lnTo>
                  <a:lnTo>
                    <a:pt x="753" y="39"/>
                  </a:lnTo>
                  <a:lnTo>
                    <a:pt x="771" y="34"/>
                  </a:lnTo>
                  <a:lnTo>
                    <a:pt x="785" y="34"/>
                  </a:lnTo>
                  <a:lnTo>
                    <a:pt x="799" y="39"/>
                  </a:lnTo>
                  <a:lnTo>
                    <a:pt x="808" y="44"/>
                  </a:lnTo>
                  <a:lnTo>
                    <a:pt x="813" y="54"/>
                  </a:lnTo>
                  <a:lnTo>
                    <a:pt x="822" y="68"/>
                  </a:lnTo>
                  <a:lnTo>
                    <a:pt x="822" y="97"/>
                  </a:lnTo>
                  <a:lnTo>
                    <a:pt x="817" y="107"/>
                  </a:lnTo>
                  <a:lnTo>
                    <a:pt x="817" y="117"/>
                  </a:lnTo>
                  <a:lnTo>
                    <a:pt x="611" y="959"/>
                  </a:lnTo>
                  <a:lnTo>
                    <a:pt x="592" y="1007"/>
                  </a:lnTo>
                  <a:lnTo>
                    <a:pt x="565" y="1061"/>
                  </a:lnTo>
                  <a:lnTo>
                    <a:pt x="519" y="1109"/>
                  </a:lnTo>
                  <a:lnTo>
                    <a:pt x="468" y="1148"/>
                  </a:lnTo>
                  <a:lnTo>
                    <a:pt x="399" y="1187"/>
                  </a:lnTo>
                  <a:lnTo>
                    <a:pt x="321" y="1207"/>
                  </a:lnTo>
                  <a:lnTo>
                    <a:pt x="234" y="1216"/>
                  </a:lnTo>
                  <a:lnTo>
                    <a:pt x="142" y="1212"/>
                  </a:lnTo>
                  <a:lnTo>
                    <a:pt x="78" y="1197"/>
                  </a:lnTo>
                  <a:lnTo>
                    <a:pt x="32" y="1173"/>
                  </a:lnTo>
                  <a:lnTo>
                    <a:pt x="9" y="1143"/>
                  </a:lnTo>
                  <a:lnTo>
                    <a:pt x="0" y="1100"/>
                  </a:lnTo>
                  <a:lnTo>
                    <a:pt x="9" y="1051"/>
                  </a:lnTo>
                  <a:lnTo>
                    <a:pt x="32" y="1017"/>
                  </a:lnTo>
                  <a:lnTo>
                    <a:pt x="64" y="997"/>
                  </a:lnTo>
                  <a:lnTo>
                    <a:pt x="96" y="993"/>
                  </a:lnTo>
                  <a:lnTo>
                    <a:pt x="115" y="993"/>
                  </a:lnTo>
                  <a:lnTo>
                    <a:pt x="133" y="1002"/>
                  </a:lnTo>
                  <a:lnTo>
                    <a:pt x="147" y="1012"/>
                  </a:lnTo>
                  <a:lnTo>
                    <a:pt x="156" y="1022"/>
                  </a:lnTo>
                  <a:lnTo>
                    <a:pt x="161" y="1036"/>
                  </a:lnTo>
                  <a:lnTo>
                    <a:pt x="165" y="1046"/>
                  </a:lnTo>
                  <a:lnTo>
                    <a:pt x="165" y="1061"/>
                  </a:lnTo>
                  <a:lnTo>
                    <a:pt x="161" y="1085"/>
                  </a:lnTo>
                  <a:lnTo>
                    <a:pt x="147" y="1114"/>
                  </a:lnTo>
                  <a:lnTo>
                    <a:pt x="128" y="1139"/>
                  </a:lnTo>
                  <a:lnTo>
                    <a:pt x="92" y="1158"/>
                  </a:lnTo>
                  <a:lnTo>
                    <a:pt x="142" y="1173"/>
                  </a:lnTo>
                  <a:lnTo>
                    <a:pt x="193" y="1178"/>
                  </a:lnTo>
                  <a:lnTo>
                    <a:pt x="234" y="1178"/>
                  </a:lnTo>
                  <a:lnTo>
                    <a:pt x="298" y="1168"/>
                  </a:lnTo>
                  <a:lnTo>
                    <a:pt x="353" y="1148"/>
                  </a:lnTo>
                  <a:lnTo>
                    <a:pt x="395" y="1119"/>
                  </a:lnTo>
                  <a:lnTo>
                    <a:pt x="432" y="1080"/>
                  </a:lnTo>
                  <a:lnTo>
                    <a:pt x="454" y="1046"/>
                  </a:lnTo>
                  <a:lnTo>
                    <a:pt x="473" y="1012"/>
                  </a:lnTo>
                  <a:lnTo>
                    <a:pt x="487" y="988"/>
                  </a:lnTo>
                  <a:lnTo>
                    <a:pt x="491" y="973"/>
                  </a:lnTo>
                  <a:lnTo>
                    <a:pt x="496" y="954"/>
                  </a:lnTo>
                  <a:lnTo>
                    <a:pt x="505" y="910"/>
                  </a:lnTo>
                  <a:lnTo>
                    <a:pt x="528" y="832"/>
                  </a:lnTo>
                  <a:lnTo>
                    <a:pt x="551" y="725"/>
                  </a:lnTo>
                  <a:lnTo>
                    <a:pt x="533" y="744"/>
                  </a:lnTo>
                  <a:lnTo>
                    <a:pt x="500" y="769"/>
                  </a:lnTo>
                  <a:lnTo>
                    <a:pt x="459" y="798"/>
                  </a:lnTo>
                  <a:lnTo>
                    <a:pt x="404" y="822"/>
                  </a:lnTo>
                  <a:lnTo>
                    <a:pt x="344" y="832"/>
                  </a:lnTo>
                  <a:lnTo>
                    <a:pt x="285" y="822"/>
                  </a:lnTo>
                  <a:lnTo>
                    <a:pt x="229" y="798"/>
                  </a:lnTo>
                  <a:lnTo>
                    <a:pt x="179" y="754"/>
                  </a:lnTo>
                  <a:lnTo>
                    <a:pt x="142" y="696"/>
                  </a:lnTo>
                  <a:lnTo>
                    <a:pt x="119" y="623"/>
                  </a:lnTo>
                  <a:lnTo>
                    <a:pt x="110" y="535"/>
                  </a:lnTo>
                  <a:lnTo>
                    <a:pt x="124" y="418"/>
                  </a:lnTo>
                  <a:lnTo>
                    <a:pt x="161" y="311"/>
                  </a:lnTo>
                  <a:lnTo>
                    <a:pt x="211" y="209"/>
                  </a:lnTo>
                  <a:lnTo>
                    <a:pt x="280" y="126"/>
                  </a:lnTo>
                  <a:lnTo>
                    <a:pt x="363" y="58"/>
                  </a:lnTo>
                  <a:lnTo>
                    <a:pt x="445" y="15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1" name="Freeform 63"/>
            <p:cNvSpPr>
              <a:spLocks/>
            </p:cNvSpPr>
            <p:nvPr/>
          </p:nvSpPr>
          <p:spPr bwMode="auto">
            <a:xfrm>
              <a:off x="5138" y="3861"/>
              <a:ext cx="418" cy="188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0" y="0"/>
                </a:cxn>
                <a:cxn ang="0">
                  <a:pos x="409" y="5"/>
                </a:cxn>
                <a:cxn ang="0">
                  <a:pos x="414" y="10"/>
                </a:cxn>
                <a:cxn ang="0">
                  <a:pos x="414" y="30"/>
                </a:cxn>
                <a:cxn ang="0">
                  <a:pos x="409" y="30"/>
                </a:cxn>
                <a:cxn ang="0">
                  <a:pos x="409" y="34"/>
                </a:cxn>
                <a:cxn ang="0">
                  <a:pos x="391" y="54"/>
                </a:cxn>
                <a:cxn ang="0">
                  <a:pos x="308" y="161"/>
                </a:cxn>
                <a:cxn ang="0">
                  <a:pos x="239" y="278"/>
                </a:cxn>
                <a:cxn ang="0">
                  <a:pos x="189" y="399"/>
                </a:cxn>
                <a:cxn ang="0">
                  <a:pos x="152" y="531"/>
                </a:cxn>
                <a:cxn ang="0">
                  <a:pos x="124" y="667"/>
                </a:cxn>
                <a:cxn ang="0">
                  <a:pos x="110" y="803"/>
                </a:cxn>
                <a:cxn ang="0">
                  <a:pos x="106" y="944"/>
                </a:cxn>
                <a:cxn ang="0">
                  <a:pos x="110" y="1071"/>
                </a:cxn>
                <a:cxn ang="0">
                  <a:pos x="124" y="1202"/>
                </a:cxn>
                <a:cxn ang="0">
                  <a:pos x="147" y="1338"/>
                </a:cxn>
                <a:cxn ang="0">
                  <a:pos x="184" y="1470"/>
                </a:cxn>
                <a:cxn ang="0">
                  <a:pos x="234" y="1596"/>
                </a:cxn>
                <a:cxn ang="0">
                  <a:pos x="303" y="1718"/>
                </a:cxn>
                <a:cxn ang="0">
                  <a:pos x="386" y="1825"/>
                </a:cxn>
                <a:cxn ang="0">
                  <a:pos x="400" y="1840"/>
                </a:cxn>
                <a:cxn ang="0">
                  <a:pos x="404" y="1849"/>
                </a:cxn>
                <a:cxn ang="0">
                  <a:pos x="414" y="1854"/>
                </a:cxn>
                <a:cxn ang="0">
                  <a:pos x="414" y="1859"/>
                </a:cxn>
                <a:cxn ang="0">
                  <a:pos x="418" y="1864"/>
                </a:cxn>
                <a:cxn ang="0">
                  <a:pos x="418" y="1869"/>
                </a:cxn>
                <a:cxn ang="0">
                  <a:pos x="414" y="1869"/>
                </a:cxn>
                <a:cxn ang="0">
                  <a:pos x="414" y="1879"/>
                </a:cxn>
                <a:cxn ang="0">
                  <a:pos x="409" y="1883"/>
                </a:cxn>
                <a:cxn ang="0">
                  <a:pos x="400" y="1888"/>
                </a:cxn>
                <a:cxn ang="0">
                  <a:pos x="395" y="1888"/>
                </a:cxn>
                <a:cxn ang="0">
                  <a:pos x="381" y="1879"/>
                </a:cxn>
                <a:cxn ang="0">
                  <a:pos x="349" y="1859"/>
                </a:cxn>
                <a:cxn ang="0">
                  <a:pos x="267" y="1772"/>
                </a:cxn>
                <a:cxn ang="0">
                  <a:pos x="216" y="1703"/>
                </a:cxn>
                <a:cxn ang="0">
                  <a:pos x="166" y="1626"/>
                </a:cxn>
                <a:cxn ang="0">
                  <a:pos x="120" y="1533"/>
                </a:cxn>
                <a:cxn ang="0">
                  <a:pos x="60" y="1373"/>
                </a:cxn>
                <a:cxn ang="0">
                  <a:pos x="23" y="1212"/>
                </a:cxn>
                <a:cxn ang="0">
                  <a:pos x="5" y="1066"/>
                </a:cxn>
                <a:cxn ang="0">
                  <a:pos x="0" y="944"/>
                </a:cxn>
                <a:cxn ang="0">
                  <a:pos x="5" y="818"/>
                </a:cxn>
                <a:cxn ang="0">
                  <a:pos x="19" y="672"/>
                </a:cxn>
                <a:cxn ang="0">
                  <a:pos x="55" y="526"/>
                </a:cxn>
                <a:cxn ang="0">
                  <a:pos x="110" y="370"/>
                </a:cxn>
                <a:cxn ang="0">
                  <a:pos x="156" y="273"/>
                </a:cxn>
                <a:cxn ang="0">
                  <a:pos x="212" y="190"/>
                </a:cxn>
                <a:cxn ang="0">
                  <a:pos x="262" y="122"/>
                </a:cxn>
                <a:cxn ang="0">
                  <a:pos x="308" y="68"/>
                </a:cxn>
                <a:cxn ang="0">
                  <a:pos x="349" y="30"/>
                </a:cxn>
                <a:cxn ang="0">
                  <a:pos x="381" y="10"/>
                </a:cxn>
                <a:cxn ang="0">
                  <a:pos x="395" y="0"/>
                </a:cxn>
              </a:cxnLst>
              <a:rect l="0" t="0" r="r" b="b"/>
              <a:pathLst>
                <a:path w="418" h="1888">
                  <a:moveTo>
                    <a:pt x="395" y="0"/>
                  </a:moveTo>
                  <a:lnTo>
                    <a:pt x="400" y="0"/>
                  </a:lnTo>
                  <a:lnTo>
                    <a:pt x="409" y="5"/>
                  </a:lnTo>
                  <a:lnTo>
                    <a:pt x="414" y="10"/>
                  </a:lnTo>
                  <a:lnTo>
                    <a:pt x="414" y="30"/>
                  </a:lnTo>
                  <a:lnTo>
                    <a:pt x="409" y="30"/>
                  </a:lnTo>
                  <a:lnTo>
                    <a:pt x="409" y="34"/>
                  </a:lnTo>
                  <a:lnTo>
                    <a:pt x="391" y="54"/>
                  </a:lnTo>
                  <a:lnTo>
                    <a:pt x="308" y="161"/>
                  </a:lnTo>
                  <a:lnTo>
                    <a:pt x="239" y="278"/>
                  </a:lnTo>
                  <a:lnTo>
                    <a:pt x="189" y="399"/>
                  </a:lnTo>
                  <a:lnTo>
                    <a:pt x="152" y="531"/>
                  </a:lnTo>
                  <a:lnTo>
                    <a:pt x="124" y="667"/>
                  </a:lnTo>
                  <a:lnTo>
                    <a:pt x="110" y="803"/>
                  </a:lnTo>
                  <a:lnTo>
                    <a:pt x="106" y="944"/>
                  </a:lnTo>
                  <a:lnTo>
                    <a:pt x="110" y="1071"/>
                  </a:lnTo>
                  <a:lnTo>
                    <a:pt x="124" y="1202"/>
                  </a:lnTo>
                  <a:lnTo>
                    <a:pt x="147" y="1338"/>
                  </a:lnTo>
                  <a:lnTo>
                    <a:pt x="184" y="1470"/>
                  </a:lnTo>
                  <a:lnTo>
                    <a:pt x="234" y="1596"/>
                  </a:lnTo>
                  <a:lnTo>
                    <a:pt x="303" y="1718"/>
                  </a:lnTo>
                  <a:lnTo>
                    <a:pt x="386" y="1825"/>
                  </a:lnTo>
                  <a:lnTo>
                    <a:pt x="400" y="1840"/>
                  </a:lnTo>
                  <a:lnTo>
                    <a:pt x="404" y="1849"/>
                  </a:lnTo>
                  <a:lnTo>
                    <a:pt x="414" y="1854"/>
                  </a:lnTo>
                  <a:lnTo>
                    <a:pt x="414" y="1859"/>
                  </a:lnTo>
                  <a:lnTo>
                    <a:pt x="418" y="1864"/>
                  </a:lnTo>
                  <a:lnTo>
                    <a:pt x="418" y="1869"/>
                  </a:lnTo>
                  <a:lnTo>
                    <a:pt x="414" y="1869"/>
                  </a:lnTo>
                  <a:lnTo>
                    <a:pt x="414" y="1879"/>
                  </a:lnTo>
                  <a:lnTo>
                    <a:pt x="409" y="1883"/>
                  </a:lnTo>
                  <a:lnTo>
                    <a:pt x="400" y="1888"/>
                  </a:lnTo>
                  <a:lnTo>
                    <a:pt x="395" y="1888"/>
                  </a:lnTo>
                  <a:lnTo>
                    <a:pt x="381" y="1879"/>
                  </a:lnTo>
                  <a:lnTo>
                    <a:pt x="349" y="1859"/>
                  </a:lnTo>
                  <a:lnTo>
                    <a:pt x="267" y="1772"/>
                  </a:lnTo>
                  <a:lnTo>
                    <a:pt x="216" y="1703"/>
                  </a:lnTo>
                  <a:lnTo>
                    <a:pt x="166" y="1626"/>
                  </a:lnTo>
                  <a:lnTo>
                    <a:pt x="120" y="1533"/>
                  </a:lnTo>
                  <a:lnTo>
                    <a:pt x="60" y="1373"/>
                  </a:lnTo>
                  <a:lnTo>
                    <a:pt x="23" y="1212"/>
                  </a:lnTo>
                  <a:lnTo>
                    <a:pt x="5" y="1066"/>
                  </a:lnTo>
                  <a:lnTo>
                    <a:pt x="0" y="944"/>
                  </a:lnTo>
                  <a:lnTo>
                    <a:pt x="5" y="818"/>
                  </a:lnTo>
                  <a:lnTo>
                    <a:pt x="19" y="672"/>
                  </a:lnTo>
                  <a:lnTo>
                    <a:pt x="55" y="526"/>
                  </a:lnTo>
                  <a:lnTo>
                    <a:pt x="110" y="370"/>
                  </a:lnTo>
                  <a:lnTo>
                    <a:pt x="156" y="273"/>
                  </a:lnTo>
                  <a:lnTo>
                    <a:pt x="212" y="190"/>
                  </a:lnTo>
                  <a:lnTo>
                    <a:pt x="262" y="122"/>
                  </a:lnTo>
                  <a:lnTo>
                    <a:pt x="308" y="68"/>
                  </a:lnTo>
                  <a:lnTo>
                    <a:pt x="349" y="30"/>
                  </a:lnTo>
                  <a:lnTo>
                    <a:pt x="381" y="1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2" name="Freeform 64"/>
            <p:cNvSpPr>
              <a:spLocks/>
            </p:cNvSpPr>
            <p:nvPr/>
          </p:nvSpPr>
          <p:spPr bwMode="auto">
            <a:xfrm>
              <a:off x="5740" y="4450"/>
              <a:ext cx="960" cy="852"/>
            </a:xfrm>
            <a:custGeom>
              <a:avLst/>
              <a:gdLst/>
              <a:ahLst/>
              <a:cxnLst>
                <a:cxn ang="0">
                  <a:pos x="234" y="5"/>
                </a:cxn>
                <a:cxn ang="0">
                  <a:pos x="312" y="63"/>
                </a:cxn>
                <a:cxn ang="0">
                  <a:pos x="349" y="166"/>
                </a:cxn>
                <a:cxn ang="0">
                  <a:pos x="395" y="102"/>
                </a:cxn>
                <a:cxn ang="0">
                  <a:pos x="487" y="34"/>
                </a:cxn>
                <a:cxn ang="0">
                  <a:pos x="624" y="0"/>
                </a:cxn>
                <a:cxn ang="0">
                  <a:pos x="753" y="34"/>
                </a:cxn>
                <a:cxn ang="0">
                  <a:pos x="822" y="131"/>
                </a:cxn>
                <a:cxn ang="0">
                  <a:pos x="826" y="258"/>
                </a:cxn>
                <a:cxn ang="0">
                  <a:pos x="790" y="409"/>
                </a:cxn>
                <a:cxn ang="0">
                  <a:pos x="739" y="555"/>
                </a:cxn>
                <a:cxn ang="0">
                  <a:pos x="698" y="676"/>
                </a:cxn>
                <a:cxn ang="0">
                  <a:pos x="689" y="764"/>
                </a:cxn>
                <a:cxn ang="0">
                  <a:pos x="707" y="803"/>
                </a:cxn>
                <a:cxn ang="0">
                  <a:pos x="730" y="808"/>
                </a:cxn>
                <a:cxn ang="0">
                  <a:pos x="822" y="764"/>
                </a:cxn>
                <a:cxn ang="0">
                  <a:pos x="886" y="647"/>
                </a:cxn>
                <a:cxn ang="0">
                  <a:pos x="918" y="550"/>
                </a:cxn>
                <a:cxn ang="0">
                  <a:pos x="950" y="540"/>
                </a:cxn>
                <a:cxn ang="0">
                  <a:pos x="960" y="560"/>
                </a:cxn>
                <a:cxn ang="0">
                  <a:pos x="946" y="613"/>
                </a:cxn>
                <a:cxn ang="0">
                  <a:pos x="905" y="715"/>
                </a:cxn>
                <a:cxn ang="0">
                  <a:pos x="831" y="808"/>
                </a:cxn>
                <a:cxn ang="0">
                  <a:pos x="725" y="852"/>
                </a:cxn>
                <a:cxn ang="0">
                  <a:pos x="620" y="808"/>
                </a:cxn>
                <a:cxn ang="0">
                  <a:pos x="578" y="696"/>
                </a:cxn>
                <a:cxn ang="0">
                  <a:pos x="588" y="647"/>
                </a:cxn>
                <a:cxn ang="0">
                  <a:pos x="615" y="555"/>
                </a:cxn>
                <a:cxn ang="0">
                  <a:pos x="666" y="404"/>
                </a:cxn>
                <a:cxn ang="0">
                  <a:pos x="707" y="239"/>
                </a:cxn>
                <a:cxn ang="0">
                  <a:pos x="707" y="131"/>
                </a:cxn>
                <a:cxn ang="0">
                  <a:pos x="684" y="68"/>
                </a:cxn>
                <a:cxn ang="0">
                  <a:pos x="615" y="39"/>
                </a:cxn>
                <a:cxn ang="0">
                  <a:pos x="487" y="73"/>
                </a:cxn>
                <a:cxn ang="0">
                  <a:pos x="399" y="151"/>
                </a:cxn>
                <a:cxn ang="0">
                  <a:pos x="340" y="239"/>
                </a:cxn>
                <a:cxn ang="0">
                  <a:pos x="317" y="302"/>
                </a:cxn>
                <a:cxn ang="0">
                  <a:pos x="303" y="360"/>
                </a:cxn>
                <a:cxn ang="0">
                  <a:pos x="271" y="487"/>
                </a:cxn>
                <a:cxn ang="0">
                  <a:pos x="225" y="691"/>
                </a:cxn>
                <a:cxn ang="0">
                  <a:pos x="202" y="788"/>
                </a:cxn>
                <a:cxn ang="0">
                  <a:pos x="193" y="818"/>
                </a:cxn>
                <a:cxn ang="0">
                  <a:pos x="156" y="847"/>
                </a:cxn>
                <a:cxn ang="0">
                  <a:pos x="119" y="852"/>
                </a:cxn>
                <a:cxn ang="0">
                  <a:pos x="96" y="842"/>
                </a:cxn>
                <a:cxn ang="0">
                  <a:pos x="83" y="818"/>
                </a:cxn>
                <a:cxn ang="0">
                  <a:pos x="87" y="784"/>
                </a:cxn>
                <a:cxn ang="0">
                  <a:pos x="96" y="720"/>
                </a:cxn>
                <a:cxn ang="0">
                  <a:pos x="225" y="224"/>
                </a:cxn>
                <a:cxn ang="0">
                  <a:pos x="239" y="156"/>
                </a:cxn>
                <a:cxn ang="0">
                  <a:pos x="234" y="88"/>
                </a:cxn>
                <a:cxn ang="0">
                  <a:pos x="206" y="44"/>
                </a:cxn>
                <a:cxn ang="0">
                  <a:pos x="147" y="49"/>
                </a:cxn>
                <a:cxn ang="0">
                  <a:pos x="96" y="127"/>
                </a:cxn>
                <a:cxn ang="0">
                  <a:pos x="46" y="292"/>
                </a:cxn>
                <a:cxn ang="0">
                  <a:pos x="37" y="307"/>
                </a:cxn>
                <a:cxn ang="0">
                  <a:pos x="4" y="302"/>
                </a:cxn>
                <a:cxn ang="0">
                  <a:pos x="0" y="287"/>
                </a:cxn>
                <a:cxn ang="0">
                  <a:pos x="9" y="239"/>
                </a:cxn>
                <a:cxn ang="0">
                  <a:pos x="55" y="107"/>
                </a:cxn>
                <a:cxn ang="0">
                  <a:pos x="87" y="54"/>
                </a:cxn>
                <a:cxn ang="0">
                  <a:pos x="142" y="10"/>
                </a:cxn>
              </a:cxnLst>
              <a:rect l="0" t="0" r="r" b="b"/>
              <a:pathLst>
                <a:path w="960" h="852">
                  <a:moveTo>
                    <a:pt x="188" y="0"/>
                  </a:moveTo>
                  <a:lnTo>
                    <a:pt x="234" y="5"/>
                  </a:lnTo>
                  <a:lnTo>
                    <a:pt x="275" y="29"/>
                  </a:lnTo>
                  <a:lnTo>
                    <a:pt x="312" y="63"/>
                  </a:lnTo>
                  <a:lnTo>
                    <a:pt x="335" y="107"/>
                  </a:lnTo>
                  <a:lnTo>
                    <a:pt x="349" y="166"/>
                  </a:lnTo>
                  <a:lnTo>
                    <a:pt x="367" y="136"/>
                  </a:lnTo>
                  <a:lnTo>
                    <a:pt x="395" y="102"/>
                  </a:lnTo>
                  <a:lnTo>
                    <a:pt x="436" y="68"/>
                  </a:lnTo>
                  <a:lnTo>
                    <a:pt x="487" y="34"/>
                  </a:lnTo>
                  <a:lnTo>
                    <a:pt x="551" y="10"/>
                  </a:lnTo>
                  <a:lnTo>
                    <a:pt x="624" y="0"/>
                  </a:lnTo>
                  <a:lnTo>
                    <a:pt x="693" y="10"/>
                  </a:lnTo>
                  <a:lnTo>
                    <a:pt x="753" y="34"/>
                  </a:lnTo>
                  <a:lnTo>
                    <a:pt x="794" y="73"/>
                  </a:lnTo>
                  <a:lnTo>
                    <a:pt x="822" y="131"/>
                  </a:lnTo>
                  <a:lnTo>
                    <a:pt x="831" y="200"/>
                  </a:lnTo>
                  <a:lnTo>
                    <a:pt x="826" y="258"/>
                  </a:lnTo>
                  <a:lnTo>
                    <a:pt x="808" y="331"/>
                  </a:lnTo>
                  <a:lnTo>
                    <a:pt x="790" y="409"/>
                  </a:lnTo>
                  <a:lnTo>
                    <a:pt x="762" y="487"/>
                  </a:lnTo>
                  <a:lnTo>
                    <a:pt x="739" y="555"/>
                  </a:lnTo>
                  <a:lnTo>
                    <a:pt x="721" y="613"/>
                  </a:lnTo>
                  <a:lnTo>
                    <a:pt x="698" y="676"/>
                  </a:lnTo>
                  <a:lnTo>
                    <a:pt x="689" y="745"/>
                  </a:lnTo>
                  <a:lnTo>
                    <a:pt x="689" y="764"/>
                  </a:lnTo>
                  <a:lnTo>
                    <a:pt x="698" y="793"/>
                  </a:lnTo>
                  <a:lnTo>
                    <a:pt x="707" y="803"/>
                  </a:lnTo>
                  <a:lnTo>
                    <a:pt x="716" y="808"/>
                  </a:lnTo>
                  <a:lnTo>
                    <a:pt x="730" y="808"/>
                  </a:lnTo>
                  <a:lnTo>
                    <a:pt x="781" y="798"/>
                  </a:lnTo>
                  <a:lnTo>
                    <a:pt x="822" y="764"/>
                  </a:lnTo>
                  <a:lnTo>
                    <a:pt x="854" y="711"/>
                  </a:lnTo>
                  <a:lnTo>
                    <a:pt x="886" y="647"/>
                  </a:lnTo>
                  <a:lnTo>
                    <a:pt x="914" y="560"/>
                  </a:lnTo>
                  <a:lnTo>
                    <a:pt x="918" y="550"/>
                  </a:lnTo>
                  <a:lnTo>
                    <a:pt x="927" y="540"/>
                  </a:lnTo>
                  <a:lnTo>
                    <a:pt x="950" y="540"/>
                  </a:lnTo>
                  <a:lnTo>
                    <a:pt x="960" y="550"/>
                  </a:lnTo>
                  <a:lnTo>
                    <a:pt x="960" y="560"/>
                  </a:lnTo>
                  <a:lnTo>
                    <a:pt x="955" y="579"/>
                  </a:lnTo>
                  <a:lnTo>
                    <a:pt x="946" y="613"/>
                  </a:lnTo>
                  <a:lnTo>
                    <a:pt x="927" y="662"/>
                  </a:lnTo>
                  <a:lnTo>
                    <a:pt x="905" y="715"/>
                  </a:lnTo>
                  <a:lnTo>
                    <a:pt x="872" y="764"/>
                  </a:lnTo>
                  <a:lnTo>
                    <a:pt x="831" y="808"/>
                  </a:lnTo>
                  <a:lnTo>
                    <a:pt x="785" y="842"/>
                  </a:lnTo>
                  <a:lnTo>
                    <a:pt x="725" y="852"/>
                  </a:lnTo>
                  <a:lnTo>
                    <a:pt x="666" y="842"/>
                  </a:lnTo>
                  <a:lnTo>
                    <a:pt x="620" y="808"/>
                  </a:lnTo>
                  <a:lnTo>
                    <a:pt x="588" y="759"/>
                  </a:lnTo>
                  <a:lnTo>
                    <a:pt x="578" y="696"/>
                  </a:lnTo>
                  <a:lnTo>
                    <a:pt x="578" y="676"/>
                  </a:lnTo>
                  <a:lnTo>
                    <a:pt x="588" y="647"/>
                  </a:lnTo>
                  <a:lnTo>
                    <a:pt x="597" y="608"/>
                  </a:lnTo>
                  <a:lnTo>
                    <a:pt x="615" y="555"/>
                  </a:lnTo>
                  <a:lnTo>
                    <a:pt x="638" y="487"/>
                  </a:lnTo>
                  <a:lnTo>
                    <a:pt x="666" y="404"/>
                  </a:lnTo>
                  <a:lnTo>
                    <a:pt x="689" y="316"/>
                  </a:lnTo>
                  <a:lnTo>
                    <a:pt x="707" y="239"/>
                  </a:lnTo>
                  <a:lnTo>
                    <a:pt x="712" y="170"/>
                  </a:lnTo>
                  <a:lnTo>
                    <a:pt x="707" y="131"/>
                  </a:lnTo>
                  <a:lnTo>
                    <a:pt x="702" y="97"/>
                  </a:lnTo>
                  <a:lnTo>
                    <a:pt x="684" y="68"/>
                  </a:lnTo>
                  <a:lnTo>
                    <a:pt x="657" y="49"/>
                  </a:lnTo>
                  <a:lnTo>
                    <a:pt x="615" y="39"/>
                  </a:lnTo>
                  <a:lnTo>
                    <a:pt x="546" y="49"/>
                  </a:lnTo>
                  <a:lnTo>
                    <a:pt x="487" y="73"/>
                  </a:lnTo>
                  <a:lnTo>
                    <a:pt x="441" y="112"/>
                  </a:lnTo>
                  <a:lnTo>
                    <a:pt x="399" y="151"/>
                  </a:lnTo>
                  <a:lnTo>
                    <a:pt x="367" y="195"/>
                  </a:lnTo>
                  <a:lnTo>
                    <a:pt x="340" y="239"/>
                  </a:lnTo>
                  <a:lnTo>
                    <a:pt x="321" y="277"/>
                  </a:lnTo>
                  <a:lnTo>
                    <a:pt x="317" y="302"/>
                  </a:lnTo>
                  <a:lnTo>
                    <a:pt x="312" y="331"/>
                  </a:lnTo>
                  <a:lnTo>
                    <a:pt x="303" y="360"/>
                  </a:lnTo>
                  <a:lnTo>
                    <a:pt x="285" y="423"/>
                  </a:lnTo>
                  <a:lnTo>
                    <a:pt x="271" y="487"/>
                  </a:lnTo>
                  <a:lnTo>
                    <a:pt x="229" y="657"/>
                  </a:lnTo>
                  <a:lnTo>
                    <a:pt x="225" y="691"/>
                  </a:lnTo>
                  <a:lnTo>
                    <a:pt x="206" y="759"/>
                  </a:lnTo>
                  <a:lnTo>
                    <a:pt x="202" y="788"/>
                  </a:lnTo>
                  <a:lnTo>
                    <a:pt x="197" y="798"/>
                  </a:lnTo>
                  <a:lnTo>
                    <a:pt x="193" y="818"/>
                  </a:lnTo>
                  <a:lnTo>
                    <a:pt x="170" y="842"/>
                  </a:lnTo>
                  <a:lnTo>
                    <a:pt x="156" y="847"/>
                  </a:lnTo>
                  <a:lnTo>
                    <a:pt x="147" y="852"/>
                  </a:lnTo>
                  <a:lnTo>
                    <a:pt x="119" y="852"/>
                  </a:lnTo>
                  <a:lnTo>
                    <a:pt x="105" y="847"/>
                  </a:lnTo>
                  <a:lnTo>
                    <a:pt x="96" y="842"/>
                  </a:lnTo>
                  <a:lnTo>
                    <a:pt x="92" y="832"/>
                  </a:lnTo>
                  <a:lnTo>
                    <a:pt x="83" y="818"/>
                  </a:lnTo>
                  <a:lnTo>
                    <a:pt x="83" y="803"/>
                  </a:lnTo>
                  <a:lnTo>
                    <a:pt x="87" y="784"/>
                  </a:lnTo>
                  <a:lnTo>
                    <a:pt x="92" y="754"/>
                  </a:lnTo>
                  <a:lnTo>
                    <a:pt x="96" y="720"/>
                  </a:lnTo>
                  <a:lnTo>
                    <a:pt x="211" y="282"/>
                  </a:lnTo>
                  <a:lnTo>
                    <a:pt x="225" y="224"/>
                  </a:lnTo>
                  <a:lnTo>
                    <a:pt x="234" y="180"/>
                  </a:lnTo>
                  <a:lnTo>
                    <a:pt x="239" y="156"/>
                  </a:lnTo>
                  <a:lnTo>
                    <a:pt x="239" y="127"/>
                  </a:lnTo>
                  <a:lnTo>
                    <a:pt x="234" y="88"/>
                  </a:lnTo>
                  <a:lnTo>
                    <a:pt x="225" y="59"/>
                  </a:lnTo>
                  <a:lnTo>
                    <a:pt x="206" y="44"/>
                  </a:lnTo>
                  <a:lnTo>
                    <a:pt x="184" y="39"/>
                  </a:lnTo>
                  <a:lnTo>
                    <a:pt x="147" y="49"/>
                  </a:lnTo>
                  <a:lnTo>
                    <a:pt x="119" y="78"/>
                  </a:lnTo>
                  <a:lnTo>
                    <a:pt x="96" y="127"/>
                  </a:lnTo>
                  <a:lnTo>
                    <a:pt x="73" y="190"/>
                  </a:lnTo>
                  <a:lnTo>
                    <a:pt x="46" y="292"/>
                  </a:lnTo>
                  <a:lnTo>
                    <a:pt x="37" y="302"/>
                  </a:lnTo>
                  <a:lnTo>
                    <a:pt x="37" y="307"/>
                  </a:lnTo>
                  <a:lnTo>
                    <a:pt x="14" y="307"/>
                  </a:lnTo>
                  <a:lnTo>
                    <a:pt x="4" y="302"/>
                  </a:lnTo>
                  <a:lnTo>
                    <a:pt x="0" y="297"/>
                  </a:lnTo>
                  <a:lnTo>
                    <a:pt x="0" y="287"/>
                  </a:lnTo>
                  <a:lnTo>
                    <a:pt x="4" y="273"/>
                  </a:lnTo>
                  <a:lnTo>
                    <a:pt x="9" y="239"/>
                  </a:lnTo>
                  <a:lnTo>
                    <a:pt x="37" y="151"/>
                  </a:lnTo>
                  <a:lnTo>
                    <a:pt x="55" y="107"/>
                  </a:lnTo>
                  <a:lnTo>
                    <a:pt x="69" y="83"/>
                  </a:lnTo>
                  <a:lnTo>
                    <a:pt x="87" y="54"/>
                  </a:lnTo>
                  <a:lnTo>
                    <a:pt x="110" y="29"/>
                  </a:lnTo>
                  <a:lnTo>
                    <a:pt x="142" y="1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3" name="Freeform 65"/>
            <p:cNvSpPr>
              <a:spLocks/>
            </p:cNvSpPr>
            <p:nvPr/>
          </p:nvSpPr>
          <p:spPr bwMode="auto">
            <a:xfrm>
              <a:off x="6856" y="3866"/>
              <a:ext cx="408" cy="18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59" y="29"/>
                </a:cxn>
                <a:cxn ang="0">
                  <a:pos x="101" y="68"/>
                </a:cxn>
                <a:cxn ang="0">
                  <a:pos x="147" y="117"/>
                </a:cxn>
                <a:cxn ang="0">
                  <a:pos x="197" y="185"/>
                </a:cxn>
                <a:cxn ang="0">
                  <a:pos x="248" y="263"/>
                </a:cxn>
                <a:cxn ang="0">
                  <a:pos x="294" y="355"/>
                </a:cxn>
                <a:cxn ang="0">
                  <a:pos x="353" y="516"/>
                </a:cxn>
                <a:cxn ang="0">
                  <a:pos x="385" y="677"/>
                </a:cxn>
                <a:cxn ang="0">
                  <a:pos x="404" y="823"/>
                </a:cxn>
                <a:cxn ang="0">
                  <a:pos x="408" y="944"/>
                </a:cxn>
                <a:cxn ang="0">
                  <a:pos x="404" y="1071"/>
                </a:cxn>
                <a:cxn ang="0">
                  <a:pos x="385" y="1217"/>
                </a:cxn>
                <a:cxn ang="0">
                  <a:pos x="353" y="1363"/>
                </a:cxn>
                <a:cxn ang="0">
                  <a:pos x="298" y="1518"/>
                </a:cxn>
                <a:cxn ang="0">
                  <a:pos x="252" y="1616"/>
                </a:cxn>
                <a:cxn ang="0">
                  <a:pos x="202" y="1698"/>
                </a:cxn>
                <a:cxn ang="0">
                  <a:pos x="151" y="1767"/>
                </a:cxn>
                <a:cxn ang="0">
                  <a:pos x="105" y="1820"/>
                </a:cxn>
                <a:cxn ang="0">
                  <a:pos x="64" y="1859"/>
                </a:cxn>
                <a:cxn ang="0">
                  <a:pos x="32" y="1878"/>
                </a:cxn>
                <a:cxn ang="0">
                  <a:pos x="18" y="1888"/>
                </a:cxn>
                <a:cxn ang="0">
                  <a:pos x="9" y="1883"/>
                </a:cxn>
                <a:cxn ang="0">
                  <a:pos x="4" y="1878"/>
                </a:cxn>
                <a:cxn ang="0">
                  <a:pos x="0" y="1869"/>
                </a:cxn>
                <a:cxn ang="0">
                  <a:pos x="0" y="1859"/>
                </a:cxn>
                <a:cxn ang="0">
                  <a:pos x="4" y="1859"/>
                </a:cxn>
                <a:cxn ang="0">
                  <a:pos x="4" y="1854"/>
                </a:cxn>
                <a:cxn ang="0">
                  <a:pos x="23" y="1835"/>
                </a:cxn>
                <a:cxn ang="0">
                  <a:pos x="110" y="1728"/>
                </a:cxn>
                <a:cxn ang="0">
                  <a:pos x="174" y="1611"/>
                </a:cxn>
                <a:cxn ang="0">
                  <a:pos x="229" y="1484"/>
                </a:cxn>
                <a:cxn ang="0">
                  <a:pos x="266" y="1353"/>
                </a:cxn>
                <a:cxn ang="0">
                  <a:pos x="289" y="1222"/>
                </a:cxn>
                <a:cxn ang="0">
                  <a:pos x="303" y="1080"/>
                </a:cxn>
                <a:cxn ang="0">
                  <a:pos x="307" y="944"/>
                </a:cxn>
                <a:cxn ang="0">
                  <a:pos x="298" y="754"/>
                </a:cxn>
                <a:cxn ang="0">
                  <a:pos x="275" y="584"/>
                </a:cxn>
                <a:cxn ang="0">
                  <a:pos x="234" y="424"/>
                </a:cxn>
                <a:cxn ang="0">
                  <a:pos x="179" y="287"/>
                </a:cxn>
                <a:cxn ang="0">
                  <a:pos x="115" y="166"/>
                </a:cxn>
                <a:cxn ang="0">
                  <a:pos x="32" y="63"/>
                </a:cxn>
                <a:cxn ang="0">
                  <a:pos x="18" y="49"/>
                </a:cxn>
                <a:cxn ang="0">
                  <a:pos x="14" y="39"/>
                </a:cxn>
                <a:cxn ang="0">
                  <a:pos x="4" y="34"/>
                </a:cxn>
                <a:cxn ang="0">
                  <a:pos x="4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4" y="10"/>
                </a:cxn>
                <a:cxn ang="0">
                  <a:pos x="9" y="5"/>
                </a:cxn>
                <a:cxn ang="0">
                  <a:pos x="18" y="0"/>
                </a:cxn>
              </a:cxnLst>
              <a:rect l="0" t="0" r="r" b="b"/>
              <a:pathLst>
                <a:path w="408" h="1888">
                  <a:moveTo>
                    <a:pt x="18" y="0"/>
                  </a:moveTo>
                  <a:lnTo>
                    <a:pt x="59" y="29"/>
                  </a:lnTo>
                  <a:lnTo>
                    <a:pt x="101" y="68"/>
                  </a:lnTo>
                  <a:lnTo>
                    <a:pt x="147" y="117"/>
                  </a:lnTo>
                  <a:lnTo>
                    <a:pt x="197" y="185"/>
                  </a:lnTo>
                  <a:lnTo>
                    <a:pt x="248" y="263"/>
                  </a:lnTo>
                  <a:lnTo>
                    <a:pt x="294" y="355"/>
                  </a:lnTo>
                  <a:lnTo>
                    <a:pt x="353" y="516"/>
                  </a:lnTo>
                  <a:lnTo>
                    <a:pt x="385" y="677"/>
                  </a:lnTo>
                  <a:lnTo>
                    <a:pt x="404" y="823"/>
                  </a:lnTo>
                  <a:lnTo>
                    <a:pt x="408" y="944"/>
                  </a:lnTo>
                  <a:lnTo>
                    <a:pt x="404" y="1071"/>
                  </a:lnTo>
                  <a:lnTo>
                    <a:pt x="385" y="1217"/>
                  </a:lnTo>
                  <a:lnTo>
                    <a:pt x="353" y="1363"/>
                  </a:lnTo>
                  <a:lnTo>
                    <a:pt x="298" y="1518"/>
                  </a:lnTo>
                  <a:lnTo>
                    <a:pt x="252" y="1616"/>
                  </a:lnTo>
                  <a:lnTo>
                    <a:pt x="202" y="1698"/>
                  </a:lnTo>
                  <a:lnTo>
                    <a:pt x="151" y="1767"/>
                  </a:lnTo>
                  <a:lnTo>
                    <a:pt x="105" y="1820"/>
                  </a:lnTo>
                  <a:lnTo>
                    <a:pt x="64" y="1859"/>
                  </a:lnTo>
                  <a:lnTo>
                    <a:pt x="32" y="1878"/>
                  </a:lnTo>
                  <a:lnTo>
                    <a:pt x="18" y="1888"/>
                  </a:lnTo>
                  <a:lnTo>
                    <a:pt x="9" y="1883"/>
                  </a:lnTo>
                  <a:lnTo>
                    <a:pt x="4" y="1878"/>
                  </a:lnTo>
                  <a:lnTo>
                    <a:pt x="0" y="1869"/>
                  </a:lnTo>
                  <a:lnTo>
                    <a:pt x="0" y="1859"/>
                  </a:lnTo>
                  <a:lnTo>
                    <a:pt x="4" y="1859"/>
                  </a:lnTo>
                  <a:lnTo>
                    <a:pt x="4" y="1854"/>
                  </a:lnTo>
                  <a:lnTo>
                    <a:pt x="23" y="1835"/>
                  </a:lnTo>
                  <a:lnTo>
                    <a:pt x="110" y="1728"/>
                  </a:lnTo>
                  <a:lnTo>
                    <a:pt x="174" y="1611"/>
                  </a:lnTo>
                  <a:lnTo>
                    <a:pt x="229" y="1484"/>
                  </a:lnTo>
                  <a:lnTo>
                    <a:pt x="266" y="1353"/>
                  </a:lnTo>
                  <a:lnTo>
                    <a:pt x="289" y="1222"/>
                  </a:lnTo>
                  <a:lnTo>
                    <a:pt x="303" y="1080"/>
                  </a:lnTo>
                  <a:lnTo>
                    <a:pt x="307" y="944"/>
                  </a:lnTo>
                  <a:lnTo>
                    <a:pt x="298" y="754"/>
                  </a:lnTo>
                  <a:lnTo>
                    <a:pt x="275" y="584"/>
                  </a:lnTo>
                  <a:lnTo>
                    <a:pt x="234" y="424"/>
                  </a:lnTo>
                  <a:lnTo>
                    <a:pt x="179" y="287"/>
                  </a:lnTo>
                  <a:lnTo>
                    <a:pt x="115" y="166"/>
                  </a:lnTo>
                  <a:lnTo>
                    <a:pt x="32" y="63"/>
                  </a:lnTo>
                  <a:lnTo>
                    <a:pt x="18" y="49"/>
                  </a:lnTo>
                  <a:lnTo>
                    <a:pt x="14" y="39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9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4" name="Freeform 66"/>
            <p:cNvSpPr>
              <a:spLocks/>
            </p:cNvSpPr>
            <p:nvPr/>
          </p:nvSpPr>
          <p:spPr bwMode="auto">
            <a:xfrm>
              <a:off x="7568" y="3866"/>
              <a:ext cx="408" cy="18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59" y="29"/>
                </a:cxn>
                <a:cxn ang="0">
                  <a:pos x="101" y="68"/>
                </a:cxn>
                <a:cxn ang="0">
                  <a:pos x="146" y="117"/>
                </a:cxn>
                <a:cxn ang="0">
                  <a:pos x="197" y="185"/>
                </a:cxn>
                <a:cxn ang="0">
                  <a:pos x="248" y="263"/>
                </a:cxn>
                <a:cxn ang="0">
                  <a:pos x="293" y="355"/>
                </a:cxn>
                <a:cxn ang="0">
                  <a:pos x="353" y="516"/>
                </a:cxn>
                <a:cxn ang="0">
                  <a:pos x="385" y="677"/>
                </a:cxn>
                <a:cxn ang="0">
                  <a:pos x="404" y="823"/>
                </a:cxn>
                <a:cxn ang="0">
                  <a:pos x="408" y="944"/>
                </a:cxn>
                <a:cxn ang="0">
                  <a:pos x="404" y="1071"/>
                </a:cxn>
                <a:cxn ang="0">
                  <a:pos x="385" y="1217"/>
                </a:cxn>
                <a:cxn ang="0">
                  <a:pos x="353" y="1363"/>
                </a:cxn>
                <a:cxn ang="0">
                  <a:pos x="298" y="1518"/>
                </a:cxn>
                <a:cxn ang="0">
                  <a:pos x="252" y="1616"/>
                </a:cxn>
                <a:cxn ang="0">
                  <a:pos x="202" y="1698"/>
                </a:cxn>
                <a:cxn ang="0">
                  <a:pos x="151" y="1767"/>
                </a:cxn>
                <a:cxn ang="0">
                  <a:pos x="105" y="1820"/>
                </a:cxn>
                <a:cxn ang="0">
                  <a:pos x="64" y="1859"/>
                </a:cxn>
                <a:cxn ang="0">
                  <a:pos x="32" y="1878"/>
                </a:cxn>
                <a:cxn ang="0">
                  <a:pos x="18" y="1888"/>
                </a:cxn>
                <a:cxn ang="0">
                  <a:pos x="9" y="1883"/>
                </a:cxn>
                <a:cxn ang="0">
                  <a:pos x="4" y="1878"/>
                </a:cxn>
                <a:cxn ang="0">
                  <a:pos x="0" y="1869"/>
                </a:cxn>
                <a:cxn ang="0">
                  <a:pos x="0" y="1859"/>
                </a:cxn>
                <a:cxn ang="0">
                  <a:pos x="4" y="1859"/>
                </a:cxn>
                <a:cxn ang="0">
                  <a:pos x="4" y="1854"/>
                </a:cxn>
                <a:cxn ang="0">
                  <a:pos x="22" y="1835"/>
                </a:cxn>
                <a:cxn ang="0">
                  <a:pos x="110" y="1728"/>
                </a:cxn>
                <a:cxn ang="0">
                  <a:pos x="174" y="1611"/>
                </a:cxn>
                <a:cxn ang="0">
                  <a:pos x="229" y="1484"/>
                </a:cxn>
                <a:cxn ang="0">
                  <a:pos x="266" y="1353"/>
                </a:cxn>
                <a:cxn ang="0">
                  <a:pos x="289" y="1222"/>
                </a:cxn>
                <a:cxn ang="0">
                  <a:pos x="303" y="1080"/>
                </a:cxn>
                <a:cxn ang="0">
                  <a:pos x="307" y="944"/>
                </a:cxn>
                <a:cxn ang="0">
                  <a:pos x="298" y="754"/>
                </a:cxn>
                <a:cxn ang="0">
                  <a:pos x="275" y="584"/>
                </a:cxn>
                <a:cxn ang="0">
                  <a:pos x="234" y="424"/>
                </a:cxn>
                <a:cxn ang="0">
                  <a:pos x="179" y="287"/>
                </a:cxn>
                <a:cxn ang="0">
                  <a:pos x="114" y="166"/>
                </a:cxn>
                <a:cxn ang="0">
                  <a:pos x="32" y="63"/>
                </a:cxn>
                <a:cxn ang="0">
                  <a:pos x="18" y="49"/>
                </a:cxn>
                <a:cxn ang="0">
                  <a:pos x="13" y="39"/>
                </a:cxn>
                <a:cxn ang="0">
                  <a:pos x="4" y="34"/>
                </a:cxn>
                <a:cxn ang="0">
                  <a:pos x="4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4" y="10"/>
                </a:cxn>
                <a:cxn ang="0">
                  <a:pos x="9" y="5"/>
                </a:cxn>
                <a:cxn ang="0">
                  <a:pos x="18" y="0"/>
                </a:cxn>
              </a:cxnLst>
              <a:rect l="0" t="0" r="r" b="b"/>
              <a:pathLst>
                <a:path w="408" h="1888">
                  <a:moveTo>
                    <a:pt x="18" y="0"/>
                  </a:moveTo>
                  <a:lnTo>
                    <a:pt x="59" y="29"/>
                  </a:lnTo>
                  <a:lnTo>
                    <a:pt x="101" y="68"/>
                  </a:lnTo>
                  <a:lnTo>
                    <a:pt x="146" y="117"/>
                  </a:lnTo>
                  <a:lnTo>
                    <a:pt x="197" y="185"/>
                  </a:lnTo>
                  <a:lnTo>
                    <a:pt x="248" y="263"/>
                  </a:lnTo>
                  <a:lnTo>
                    <a:pt x="293" y="355"/>
                  </a:lnTo>
                  <a:lnTo>
                    <a:pt x="353" y="516"/>
                  </a:lnTo>
                  <a:lnTo>
                    <a:pt x="385" y="677"/>
                  </a:lnTo>
                  <a:lnTo>
                    <a:pt x="404" y="823"/>
                  </a:lnTo>
                  <a:lnTo>
                    <a:pt x="408" y="944"/>
                  </a:lnTo>
                  <a:lnTo>
                    <a:pt x="404" y="1071"/>
                  </a:lnTo>
                  <a:lnTo>
                    <a:pt x="385" y="1217"/>
                  </a:lnTo>
                  <a:lnTo>
                    <a:pt x="353" y="1363"/>
                  </a:lnTo>
                  <a:lnTo>
                    <a:pt x="298" y="1518"/>
                  </a:lnTo>
                  <a:lnTo>
                    <a:pt x="252" y="1616"/>
                  </a:lnTo>
                  <a:lnTo>
                    <a:pt x="202" y="1698"/>
                  </a:lnTo>
                  <a:lnTo>
                    <a:pt x="151" y="1767"/>
                  </a:lnTo>
                  <a:lnTo>
                    <a:pt x="105" y="1820"/>
                  </a:lnTo>
                  <a:lnTo>
                    <a:pt x="64" y="1859"/>
                  </a:lnTo>
                  <a:lnTo>
                    <a:pt x="32" y="1878"/>
                  </a:lnTo>
                  <a:lnTo>
                    <a:pt x="18" y="1888"/>
                  </a:lnTo>
                  <a:lnTo>
                    <a:pt x="9" y="1883"/>
                  </a:lnTo>
                  <a:lnTo>
                    <a:pt x="4" y="1878"/>
                  </a:lnTo>
                  <a:lnTo>
                    <a:pt x="0" y="1869"/>
                  </a:lnTo>
                  <a:lnTo>
                    <a:pt x="0" y="1859"/>
                  </a:lnTo>
                  <a:lnTo>
                    <a:pt x="4" y="1859"/>
                  </a:lnTo>
                  <a:lnTo>
                    <a:pt x="4" y="1854"/>
                  </a:lnTo>
                  <a:lnTo>
                    <a:pt x="22" y="1835"/>
                  </a:lnTo>
                  <a:lnTo>
                    <a:pt x="110" y="1728"/>
                  </a:lnTo>
                  <a:lnTo>
                    <a:pt x="174" y="1611"/>
                  </a:lnTo>
                  <a:lnTo>
                    <a:pt x="229" y="1484"/>
                  </a:lnTo>
                  <a:lnTo>
                    <a:pt x="266" y="1353"/>
                  </a:lnTo>
                  <a:lnTo>
                    <a:pt x="289" y="1222"/>
                  </a:lnTo>
                  <a:lnTo>
                    <a:pt x="303" y="1080"/>
                  </a:lnTo>
                  <a:lnTo>
                    <a:pt x="307" y="944"/>
                  </a:lnTo>
                  <a:lnTo>
                    <a:pt x="298" y="754"/>
                  </a:lnTo>
                  <a:lnTo>
                    <a:pt x="275" y="584"/>
                  </a:lnTo>
                  <a:lnTo>
                    <a:pt x="234" y="424"/>
                  </a:lnTo>
                  <a:lnTo>
                    <a:pt x="179" y="287"/>
                  </a:lnTo>
                  <a:lnTo>
                    <a:pt x="114" y="166"/>
                  </a:lnTo>
                  <a:lnTo>
                    <a:pt x="32" y="63"/>
                  </a:lnTo>
                  <a:lnTo>
                    <a:pt x="18" y="49"/>
                  </a:lnTo>
                  <a:lnTo>
                    <a:pt x="13" y="39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9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5" name="Freeform 67"/>
            <p:cNvSpPr>
              <a:spLocks noEditPoints="1"/>
            </p:cNvSpPr>
            <p:nvPr/>
          </p:nvSpPr>
          <p:spPr bwMode="auto">
            <a:xfrm>
              <a:off x="8307" y="3686"/>
              <a:ext cx="1538" cy="1674"/>
            </a:xfrm>
            <a:custGeom>
              <a:avLst/>
              <a:gdLst/>
              <a:ahLst/>
              <a:cxnLst>
                <a:cxn ang="0">
                  <a:pos x="1212" y="1455"/>
                </a:cxn>
                <a:cxn ang="0">
                  <a:pos x="1240" y="1645"/>
                </a:cxn>
                <a:cxn ang="0">
                  <a:pos x="1047" y="1445"/>
                </a:cxn>
                <a:cxn ang="0">
                  <a:pos x="941" y="1275"/>
                </a:cxn>
                <a:cxn ang="0">
                  <a:pos x="496" y="1265"/>
                </a:cxn>
                <a:cxn ang="0">
                  <a:pos x="556" y="1387"/>
                </a:cxn>
                <a:cxn ang="0">
                  <a:pos x="321" y="1596"/>
                </a:cxn>
                <a:cxn ang="0">
                  <a:pos x="115" y="1655"/>
                </a:cxn>
                <a:cxn ang="0">
                  <a:pos x="404" y="1363"/>
                </a:cxn>
                <a:cxn ang="0">
                  <a:pos x="450" y="1260"/>
                </a:cxn>
                <a:cxn ang="0">
                  <a:pos x="670" y="701"/>
                </a:cxn>
                <a:cxn ang="0">
                  <a:pos x="666" y="959"/>
                </a:cxn>
                <a:cxn ang="0">
                  <a:pos x="597" y="1041"/>
                </a:cxn>
                <a:cxn ang="0">
                  <a:pos x="588" y="842"/>
                </a:cxn>
                <a:cxn ang="0">
                  <a:pos x="574" y="657"/>
                </a:cxn>
                <a:cxn ang="0">
                  <a:pos x="762" y="54"/>
                </a:cxn>
                <a:cxn ang="0">
                  <a:pos x="790" y="243"/>
                </a:cxn>
                <a:cxn ang="0">
                  <a:pos x="937" y="224"/>
                </a:cxn>
                <a:cxn ang="0">
                  <a:pos x="836" y="307"/>
                </a:cxn>
                <a:cxn ang="0">
                  <a:pos x="698" y="487"/>
                </a:cxn>
                <a:cxn ang="0">
                  <a:pos x="859" y="477"/>
                </a:cxn>
                <a:cxn ang="0">
                  <a:pos x="918" y="560"/>
                </a:cxn>
                <a:cxn ang="0">
                  <a:pos x="854" y="920"/>
                </a:cxn>
                <a:cxn ang="0">
                  <a:pos x="1125" y="827"/>
                </a:cxn>
                <a:cxn ang="0">
                  <a:pos x="1006" y="774"/>
                </a:cxn>
                <a:cxn ang="0">
                  <a:pos x="1157" y="623"/>
                </a:cxn>
                <a:cxn ang="0">
                  <a:pos x="950" y="608"/>
                </a:cxn>
                <a:cxn ang="0">
                  <a:pos x="1139" y="555"/>
                </a:cxn>
                <a:cxn ang="0">
                  <a:pos x="1175" y="419"/>
                </a:cxn>
                <a:cxn ang="0">
                  <a:pos x="1065" y="414"/>
                </a:cxn>
                <a:cxn ang="0">
                  <a:pos x="973" y="355"/>
                </a:cxn>
                <a:cxn ang="0">
                  <a:pos x="1162" y="316"/>
                </a:cxn>
                <a:cxn ang="0">
                  <a:pos x="1355" y="394"/>
                </a:cxn>
                <a:cxn ang="0">
                  <a:pos x="1290" y="550"/>
                </a:cxn>
                <a:cxn ang="0">
                  <a:pos x="1258" y="1017"/>
                </a:cxn>
                <a:cxn ang="0">
                  <a:pos x="1511" y="1100"/>
                </a:cxn>
                <a:cxn ang="0">
                  <a:pos x="1474" y="1149"/>
                </a:cxn>
                <a:cxn ang="0">
                  <a:pos x="487" y="1173"/>
                </a:cxn>
                <a:cxn ang="0">
                  <a:pos x="124" y="1241"/>
                </a:cxn>
                <a:cxn ang="0">
                  <a:pos x="4" y="1153"/>
                </a:cxn>
                <a:cxn ang="0">
                  <a:pos x="275" y="900"/>
                </a:cxn>
                <a:cxn ang="0">
                  <a:pos x="165" y="574"/>
                </a:cxn>
                <a:cxn ang="0">
                  <a:pos x="229" y="506"/>
                </a:cxn>
                <a:cxn ang="0">
                  <a:pos x="390" y="297"/>
                </a:cxn>
                <a:cxn ang="0">
                  <a:pos x="533" y="365"/>
                </a:cxn>
                <a:cxn ang="0">
                  <a:pos x="441" y="467"/>
                </a:cxn>
                <a:cxn ang="0">
                  <a:pos x="381" y="657"/>
                </a:cxn>
                <a:cxn ang="0">
                  <a:pos x="519" y="681"/>
                </a:cxn>
                <a:cxn ang="0">
                  <a:pos x="335" y="769"/>
                </a:cxn>
                <a:cxn ang="0">
                  <a:pos x="505" y="866"/>
                </a:cxn>
                <a:cxn ang="0">
                  <a:pos x="450" y="925"/>
                </a:cxn>
                <a:cxn ang="0">
                  <a:pos x="693" y="1095"/>
                </a:cxn>
                <a:cxn ang="0">
                  <a:pos x="762" y="944"/>
                </a:cxn>
                <a:cxn ang="0">
                  <a:pos x="817" y="623"/>
                </a:cxn>
                <a:cxn ang="0">
                  <a:pos x="712" y="574"/>
                </a:cxn>
                <a:cxn ang="0">
                  <a:pos x="606" y="535"/>
                </a:cxn>
                <a:cxn ang="0">
                  <a:pos x="652" y="190"/>
                </a:cxn>
                <a:cxn ang="0">
                  <a:pos x="611" y="10"/>
                </a:cxn>
              </a:cxnLst>
              <a:rect l="0" t="0" r="r" b="b"/>
              <a:pathLst>
                <a:path w="1538" h="1674">
                  <a:moveTo>
                    <a:pt x="946" y="1265"/>
                  </a:moveTo>
                  <a:lnTo>
                    <a:pt x="960" y="1265"/>
                  </a:lnTo>
                  <a:lnTo>
                    <a:pt x="1051" y="1319"/>
                  </a:lnTo>
                  <a:lnTo>
                    <a:pt x="1125" y="1367"/>
                  </a:lnTo>
                  <a:lnTo>
                    <a:pt x="1175" y="1411"/>
                  </a:lnTo>
                  <a:lnTo>
                    <a:pt x="1212" y="1455"/>
                  </a:lnTo>
                  <a:lnTo>
                    <a:pt x="1240" y="1489"/>
                  </a:lnTo>
                  <a:lnTo>
                    <a:pt x="1258" y="1557"/>
                  </a:lnTo>
                  <a:lnTo>
                    <a:pt x="1258" y="1606"/>
                  </a:lnTo>
                  <a:lnTo>
                    <a:pt x="1254" y="1625"/>
                  </a:lnTo>
                  <a:lnTo>
                    <a:pt x="1249" y="1635"/>
                  </a:lnTo>
                  <a:lnTo>
                    <a:pt x="1240" y="1645"/>
                  </a:lnTo>
                  <a:lnTo>
                    <a:pt x="1217" y="1659"/>
                  </a:lnTo>
                  <a:lnTo>
                    <a:pt x="1194" y="1655"/>
                  </a:lnTo>
                  <a:lnTo>
                    <a:pt x="1171" y="1630"/>
                  </a:lnTo>
                  <a:lnTo>
                    <a:pt x="1152" y="1601"/>
                  </a:lnTo>
                  <a:lnTo>
                    <a:pt x="1093" y="1513"/>
                  </a:lnTo>
                  <a:lnTo>
                    <a:pt x="1047" y="1445"/>
                  </a:lnTo>
                  <a:lnTo>
                    <a:pt x="1010" y="1397"/>
                  </a:lnTo>
                  <a:lnTo>
                    <a:pt x="978" y="1358"/>
                  </a:lnTo>
                  <a:lnTo>
                    <a:pt x="960" y="1333"/>
                  </a:lnTo>
                  <a:lnTo>
                    <a:pt x="946" y="1314"/>
                  </a:lnTo>
                  <a:lnTo>
                    <a:pt x="941" y="1299"/>
                  </a:lnTo>
                  <a:lnTo>
                    <a:pt x="941" y="1275"/>
                  </a:lnTo>
                  <a:lnTo>
                    <a:pt x="937" y="1280"/>
                  </a:lnTo>
                  <a:lnTo>
                    <a:pt x="941" y="1270"/>
                  </a:lnTo>
                  <a:lnTo>
                    <a:pt x="946" y="1265"/>
                  </a:lnTo>
                  <a:close/>
                  <a:moveTo>
                    <a:pt x="450" y="1260"/>
                  </a:moveTo>
                  <a:lnTo>
                    <a:pt x="464" y="1260"/>
                  </a:lnTo>
                  <a:lnTo>
                    <a:pt x="496" y="1265"/>
                  </a:lnTo>
                  <a:lnTo>
                    <a:pt x="537" y="1280"/>
                  </a:lnTo>
                  <a:lnTo>
                    <a:pt x="574" y="1299"/>
                  </a:lnTo>
                  <a:lnTo>
                    <a:pt x="588" y="1319"/>
                  </a:lnTo>
                  <a:lnTo>
                    <a:pt x="588" y="1343"/>
                  </a:lnTo>
                  <a:lnTo>
                    <a:pt x="574" y="1367"/>
                  </a:lnTo>
                  <a:lnTo>
                    <a:pt x="556" y="1387"/>
                  </a:lnTo>
                  <a:lnTo>
                    <a:pt x="528" y="1411"/>
                  </a:lnTo>
                  <a:lnTo>
                    <a:pt x="505" y="1431"/>
                  </a:lnTo>
                  <a:lnTo>
                    <a:pt x="487" y="1445"/>
                  </a:lnTo>
                  <a:lnTo>
                    <a:pt x="482" y="1460"/>
                  </a:lnTo>
                  <a:lnTo>
                    <a:pt x="399" y="1538"/>
                  </a:lnTo>
                  <a:lnTo>
                    <a:pt x="321" y="1596"/>
                  </a:lnTo>
                  <a:lnTo>
                    <a:pt x="248" y="1640"/>
                  </a:lnTo>
                  <a:lnTo>
                    <a:pt x="188" y="1664"/>
                  </a:lnTo>
                  <a:lnTo>
                    <a:pt x="133" y="1674"/>
                  </a:lnTo>
                  <a:lnTo>
                    <a:pt x="105" y="1674"/>
                  </a:lnTo>
                  <a:lnTo>
                    <a:pt x="105" y="1664"/>
                  </a:lnTo>
                  <a:lnTo>
                    <a:pt x="115" y="1655"/>
                  </a:lnTo>
                  <a:lnTo>
                    <a:pt x="124" y="1650"/>
                  </a:lnTo>
                  <a:lnTo>
                    <a:pt x="216" y="1572"/>
                  </a:lnTo>
                  <a:lnTo>
                    <a:pt x="285" y="1509"/>
                  </a:lnTo>
                  <a:lnTo>
                    <a:pt x="340" y="1450"/>
                  </a:lnTo>
                  <a:lnTo>
                    <a:pt x="376" y="1402"/>
                  </a:lnTo>
                  <a:lnTo>
                    <a:pt x="404" y="1363"/>
                  </a:lnTo>
                  <a:lnTo>
                    <a:pt x="422" y="1333"/>
                  </a:lnTo>
                  <a:lnTo>
                    <a:pt x="432" y="1309"/>
                  </a:lnTo>
                  <a:lnTo>
                    <a:pt x="436" y="1290"/>
                  </a:lnTo>
                  <a:lnTo>
                    <a:pt x="441" y="1275"/>
                  </a:lnTo>
                  <a:lnTo>
                    <a:pt x="445" y="1265"/>
                  </a:lnTo>
                  <a:lnTo>
                    <a:pt x="450" y="1260"/>
                  </a:lnTo>
                  <a:close/>
                  <a:moveTo>
                    <a:pt x="592" y="652"/>
                  </a:moveTo>
                  <a:lnTo>
                    <a:pt x="601" y="652"/>
                  </a:lnTo>
                  <a:lnTo>
                    <a:pt x="606" y="657"/>
                  </a:lnTo>
                  <a:lnTo>
                    <a:pt x="652" y="686"/>
                  </a:lnTo>
                  <a:lnTo>
                    <a:pt x="661" y="696"/>
                  </a:lnTo>
                  <a:lnTo>
                    <a:pt x="670" y="701"/>
                  </a:lnTo>
                  <a:lnTo>
                    <a:pt x="675" y="711"/>
                  </a:lnTo>
                  <a:lnTo>
                    <a:pt x="675" y="730"/>
                  </a:lnTo>
                  <a:lnTo>
                    <a:pt x="670" y="764"/>
                  </a:lnTo>
                  <a:lnTo>
                    <a:pt x="661" y="818"/>
                  </a:lnTo>
                  <a:lnTo>
                    <a:pt x="661" y="930"/>
                  </a:lnTo>
                  <a:lnTo>
                    <a:pt x="666" y="959"/>
                  </a:lnTo>
                  <a:lnTo>
                    <a:pt x="666" y="983"/>
                  </a:lnTo>
                  <a:lnTo>
                    <a:pt x="661" y="1022"/>
                  </a:lnTo>
                  <a:lnTo>
                    <a:pt x="643" y="1061"/>
                  </a:lnTo>
                  <a:lnTo>
                    <a:pt x="624" y="1076"/>
                  </a:lnTo>
                  <a:lnTo>
                    <a:pt x="611" y="1066"/>
                  </a:lnTo>
                  <a:lnTo>
                    <a:pt x="597" y="1041"/>
                  </a:lnTo>
                  <a:lnTo>
                    <a:pt x="583" y="1012"/>
                  </a:lnTo>
                  <a:lnTo>
                    <a:pt x="578" y="983"/>
                  </a:lnTo>
                  <a:lnTo>
                    <a:pt x="578" y="968"/>
                  </a:lnTo>
                  <a:lnTo>
                    <a:pt x="583" y="939"/>
                  </a:lnTo>
                  <a:lnTo>
                    <a:pt x="588" y="900"/>
                  </a:lnTo>
                  <a:lnTo>
                    <a:pt x="588" y="842"/>
                  </a:lnTo>
                  <a:lnTo>
                    <a:pt x="583" y="779"/>
                  </a:lnTo>
                  <a:lnTo>
                    <a:pt x="578" y="735"/>
                  </a:lnTo>
                  <a:lnTo>
                    <a:pt x="574" y="711"/>
                  </a:lnTo>
                  <a:lnTo>
                    <a:pt x="565" y="672"/>
                  </a:lnTo>
                  <a:lnTo>
                    <a:pt x="565" y="667"/>
                  </a:lnTo>
                  <a:lnTo>
                    <a:pt x="574" y="657"/>
                  </a:lnTo>
                  <a:lnTo>
                    <a:pt x="592" y="652"/>
                  </a:lnTo>
                  <a:close/>
                  <a:moveTo>
                    <a:pt x="620" y="0"/>
                  </a:moveTo>
                  <a:lnTo>
                    <a:pt x="643" y="0"/>
                  </a:lnTo>
                  <a:lnTo>
                    <a:pt x="684" y="5"/>
                  </a:lnTo>
                  <a:lnTo>
                    <a:pt x="730" y="29"/>
                  </a:lnTo>
                  <a:lnTo>
                    <a:pt x="762" y="54"/>
                  </a:lnTo>
                  <a:lnTo>
                    <a:pt x="776" y="78"/>
                  </a:lnTo>
                  <a:lnTo>
                    <a:pt x="776" y="102"/>
                  </a:lnTo>
                  <a:lnTo>
                    <a:pt x="767" y="132"/>
                  </a:lnTo>
                  <a:lnTo>
                    <a:pt x="748" y="180"/>
                  </a:lnTo>
                  <a:lnTo>
                    <a:pt x="735" y="248"/>
                  </a:lnTo>
                  <a:lnTo>
                    <a:pt x="790" y="243"/>
                  </a:lnTo>
                  <a:lnTo>
                    <a:pt x="822" y="234"/>
                  </a:lnTo>
                  <a:lnTo>
                    <a:pt x="845" y="229"/>
                  </a:lnTo>
                  <a:lnTo>
                    <a:pt x="854" y="224"/>
                  </a:lnTo>
                  <a:lnTo>
                    <a:pt x="872" y="219"/>
                  </a:lnTo>
                  <a:lnTo>
                    <a:pt x="895" y="219"/>
                  </a:lnTo>
                  <a:lnTo>
                    <a:pt x="937" y="224"/>
                  </a:lnTo>
                  <a:lnTo>
                    <a:pt x="973" y="239"/>
                  </a:lnTo>
                  <a:lnTo>
                    <a:pt x="992" y="258"/>
                  </a:lnTo>
                  <a:lnTo>
                    <a:pt x="983" y="282"/>
                  </a:lnTo>
                  <a:lnTo>
                    <a:pt x="927" y="297"/>
                  </a:lnTo>
                  <a:lnTo>
                    <a:pt x="877" y="302"/>
                  </a:lnTo>
                  <a:lnTo>
                    <a:pt x="836" y="307"/>
                  </a:lnTo>
                  <a:lnTo>
                    <a:pt x="803" y="307"/>
                  </a:lnTo>
                  <a:lnTo>
                    <a:pt x="762" y="302"/>
                  </a:lnTo>
                  <a:lnTo>
                    <a:pt x="725" y="297"/>
                  </a:lnTo>
                  <a:lnTo>
                    <a:pt x="712" y="385"/>
                  </a:lnTo>
                  <a:lnTo>
                    <a:pt x="702" y="448"/>
                  </a:lnTo>
                  <a:lnTo>
                    <a:pt x="698" y="487"/>
                  </a:lnTo>
                  <a:lnTo>
                    <a:pt x="698" y="501"/>
                  </a:lnTo>
                  <a:lnTo>
                    <a:pt x="707" y="501"/>
                  </a:lnTo>
                  <a:lnTo>
                    <a:pt x="744" y="492"/>
                  </a:lnTo>
                  <a:lnTo>
                    <a:pt x="785" y="482"/>
                  </a:lnTo>
                  <a:lnTo>
                    <a:pt x="822" y="472"/>
                  </a:lnTo>
                  <a:lnTo>
                    <a:pt x="859" y="477"/>
                  </a:lnTo>
                  <a:lnTo>
                    <a:pt x="895" y="496"/>
                  </a:lnTo>
                  <a:lnTo>
                    <a:pt x="923" y="516"/>
                  </a:lnTo>
                  <a:lnTo>
                    <a:pt x="932" y="531"/>
                  </a:lnTo>
                  <a:lnTo>
                    <a:pt x="932" y="540"/>
                  </a:lnTo>
                  <a:lnTo>
                    <a:pt x="927" y="550"/>
                  </a:lnTo>
                  <a:lnTo>
                    <a:pt x="918" y="560"/>
                  </a:lnTo>
                  <a:lnTo>
                    <a:pt x="914" y="574"/>
                  </a:lnTo>
                  <a:lnTo>
                    <a:pt x="900" y="608"/>
                  </a:lnTo>
                  <a:lnTo>
                    <a:pt x="886" y="672"/>
                  </a:lnTo>
                  <a:lnTo>
                    <a:pt x="877" y="745"/>
                  </a:lnTo>
                  <a:lnTo>
                    <a:pt x="868" y="832"/>
                  </a:lnTo>
                  <a:lnTo>
                    <a:pt x="854" y="920"/>
                  </a:lnTo>
                  <a:lnTo>
                    <a:pt x="836" y="1003"/>
                  </a:lnTo>
                  <a:lnTo>
                    <a:pt x="813" y="1076"/>
                  </a:lnTo>
                  <a:lnTo>
                    <a:pt x="955" y="1056"/>
                  </a:lnTo>
                  <a:lnTo>
                    <a:pt x="1084" y="1041"/>
                  </a:lnTo>
                  <a:lnTo>
                    <a:pt x="1107" y="930"/>
                  </a:lnTo>
                  <a:lnTo>
                    <a:pt x="1125" y="827"/>
                  </a:lnTo>
                  <a:lnTo>
                    <a:pt x="946" y="827"/>
                  </a:lnTo>
                  <a:lnTo>
                    <a:pt x="927" y="808"/>
                  </a:lnTo>
                  <a:lnTo>
                    <a:pt x="927" y="803"/>
                  </a:lnTo>
                  <a:lnTo>
                    <a:pt x="932" y="798"/>
                  </a:lnTo>
                  <a:lnTo>
                    <a:pt x="941" y="793"/>
                  </a:lnTo>
                  <a:lnTo>
                    <a:pt x="1006" y="774"/>
                  </a:lnTo>
                  <a:lnTo>
                    <a:pt x="1056" y="764"/>
                  </a:lnTo>
                  <a:lnTo>
                    <a:pt x="1097" y="759"/>
                  </a:lnTo>
                  <a:lnTo>
                    <a:pt x="1120" y="759"/>
                  </a:lnTo>
                  <a:lnTo>
                    <a:pt x="1139" y="769"/>
                  </a:lnTo>
                  <a:lnTo>
                    <a:pt x="1148" y="691"/>
                  </a:lnTo>
                  <a:lnTo>
                    <a:pt x="1157" y="623"/>
                  </a:lnTo>
                  <a:lnTo>
                    <a:pt x="1084" y="628"/>
                  </a:lnTo>
                  <a:lnTo>
                    <a:pt x="1001" y="633"/>
                  </a:lnTo>
                  <a:lnTo>
                    <a:pt x="987" y="633"/>
                  </a:lnTo>
                  <a:lnTo>
                    <a:pt x="973" y="628"/>
                  </a:lnTo>
                  <a:lnTo>
                    <a:pt x="964" y="623"/>
                  </a:lnTo>
                  <a:lnTo>
                    <a:pt x="950" y="608"/>
                  </a:lnTo>
                  <a:lnTo>
                    <a:pt x="950" y="599"/>
                  </a:lnTo>
                  <a:lnTo>
                    <a:pt x="955" y="594"/>
                  </a:lnTo>
                  <a:lnTo>
                    <a:pt x="964" y="589"/>
                  </a:lnTo>
                  <a:lnTo>
                    <a:pt x="1038" y="569"/>
                  </a:lnTo>
                  <a:lnTo>
                    <a:pt x="1097" y="560"/>
                  </a:lnTo>
                  <a:lnTo>
                    <a:pt x="1139" y="555"/>
                  </a:lnTo>
                  <a:lnTo>
                    <a:pt x="1152" y="555"/>
                  </a:lnTo>
                  <a:lnTo>
                    <a:pt x="1162" y="560"/>
                  </a:lnTo>
                  <a:lnTo>
                    <a:pt x="1166" y="565"/>
                  </a:lnTo>
                  <a:lnTo>
                    <a:pt x="1171" y="496"/>
                  </a:lnTo>
                  <a:lnTo>
                    <a:pt x="1175" y="448"/>
                  </a:lnTo>
                  <a:lnTo>
                    <a:pt x="1175" y="419"/>
                  </a:lnTo>
                  <a:lnTo>
                    <a:pt x="1171" y="409"/>
                  </a:lnTo>
                  <a:lnTo>
                    <a:pt x="1162" y="409"/>
                  </a:lnTo>
                  <a:lnTo>
                    <a:pt x="1152" y="404"/>
                  </a:lnTo>
                  <a:lnTo>
                    <a:pt x="1097" y="404"/>
                  </a:lnTo>
                  <a:lnTo>
                    <a:pt x="1079" y="409"/>
                  </a:lnTo>
                  <a:lnTo>
                    <a:pt x="1065" y="414"/>
                  </a:lnTo>
                  <a:lnTo>
                    <a:pt x="1051" y="414"/>
                  </a:lnTo>
                  <a:lnTo>
                    <a:pt x="1024" y="409"/>
                  </a:lnTo>
                  <a:lnTo>
                    <a:pt x="1001" y="394"/>
                  </a:lnTo>
                  <a:lnTo>
                    <a:pt x="983" y="380"/>
                  </a:lnTo>
                  <a:lnTo>
                    <a:pt x="973" y="365"/>
                  </a:lnTo>
                  <a:lnTo>
                    <a:pt x="973" y="355"/>
                  </a:lnTo>
                  <a:lnTo>
                    <a:pt x="983" y="351"/>
                  </a:lnTo>
                  <a:lnTo>
                    <a:pt x="987" y="346"/>
                  </a:lnTo>
                  <a:lnTo>
                    <a:pt x="1001" y="346"/>
                  </a:lnTo>
                  <a:lnTo>
                    <a:pt x="1065" y="341"/>
                  </a:lnTo>
                  <a:lnTo>
                    <a:pt x="1120" y="326"/>
                  </a:lnTo>
                  <a:lnTo>
                    <a:pt x="1162" y="316"/>
                  </a:lnTo>
                  <a:lnTo>
                    <a:pt x="1194" y="307"/>
                  </a:lnTo>
                  <a:lnTo>
                    <a:pt x="1221" y="302"/>
                  </a:lnTo>
                  <a:lnTo>
                    <a:pt x="1254" y="312"/>
                  </a:lnTo>
                  <a:lnTo>
                    <a:pt x="1295" y="336"/>
                  </a:lnTo>
                  <a:lnTo>
                    <a:pt x="1327" y="365"/>
                  </a:lnTo>
                  <a:lnTo>
                    <a:pt x="1355" y="394"/>
                  </a:lnTo>
                  <a:lnTo>
                    <a:pt x="1364" y="419"/>
                  </a:lnTo>
                  <a:lnTo>
                    <a:pt x="1364" y="428"/>
                  </a:lnTo>
                  <a:lnTo>
                    <a:pt x="1359" y="438"/>
                  </a:lnTo>
                  <a:lnTo>
                    <a:pt x="1341" y="458"/>
                  </a:lnTo>
                  <a:lnTo>
                    <a:pt x="1318" y="492"/>
                  </a:lnTo>
                  <a:lnTo>
                    <a:pt x="1290" y="550"/>
                  </a:lnTo>
                  <a:lnTo>
                    <a:pt x="1267" y="633"/>
                  </a:lnTo>
                  <a:lnTo>
                    <a:pt x="1235" y="740"/>
                  </a:lnTo>
                  <a:lnTo>
                    <a:pt x="1208" y="876"/>
                  </a:lnTo>
                  <a:lnTo>
                    <a:pt x="1175" y="1037"/>
                  </a:lnTo>
                  <a:lnTo>
                    <a:pt x="1217" y="1022"/>
                  </a:lnTo>
                  <a:lnTo>
                    <a:pt x="1258" y="1017"/>
                  </a:lnTo>
                  <a:lnTo>
                    <a:pt x="1295" y="1012"/>
                  </a:lnTo>
                  <a:lnTo>
                    <a:pt x="1322" y="1012"/>
                  </a:lnTo>
                  <a:lnTo>
                    <a:pt x="1382" y="1022"/>
                  </a:lnTo>
                  <a:lnTo>
                    <a:pt x="1437" y="1041"/>
                  </a:lnTo>
                  <a:lnTo>
                    <a:pt x="1479" y="1071"/>
                  </a:lnTo>
                  <a:lnTo>
                    <a:pt x="1511" y="1100"/>
                  </a:lnTo>
                  <a:lnTo>
                    <a:pt x="1520" y="1124"/>
                  </a:lnTo>
                  <a:lnTo>
                    <a:pt x="1538" y="1119"/>
                  </a:lnTo>
                  <a:lnTo>
                    <a:pt x="1538" y="1129"/>
                  </a:lnTo>
                  <a:lnTo>
                    <a:pt x="1524" y="1144"/>
                  </a:lnTo>
                  <a:lnTo>
                    <a:pt x="1511" y="1149"/>
                  </a:lnTo>
                  <a:lnTo>
                    <a:pt x="1474" y="1149"/>
                  </a:lnTo>
                  <a:lnTo>
                    <a:pt x="1281" y="1139"/>
                  </a:lnTo>
                  <a:lnTo>
                    <a:pt x="1097" y="1139"/>
                  </a:lnTo>
                  <a:lnTo>
                    <a:pt x="914" y="1144"/>
                  </a:lnTo>
                  <a:lnTo>
                    <a:pt x="748" y="1149"/>
                  </a:lnTo>
                  <a:lnTo>
                    <a:pt x="611" y="1163"/>
                  </a:lnTo>
                  <a:lnTo>
                    <a:pt x="487" y="1173"/>
                  </a:lnTo>
                  <a:lnTo>
                    <a:pt x="386" y="1192"/>
                  </a:lnTo>
                  <a:lnTo>
                    <a:pt x="303" y="1207"/>
                  </a:lnTo>
                  <a:lnTo>
                    <a:pt x="234" y="1217"/>
                  </a:lnTo>
                  <a:lnTo>
                    <a:pt x="184" y="1231"/>
                  </a:lnTo>
                  <a:lnTo>
                    <a:pt x="147" y="1236"/>
                  </a:lnTo>
                  <a:lnTo>
                    <a:pt x="124" y="1241"/>
                  </a:lnTo>
                  <a:lnTo>
                    <a:pt x="73" y="1231"/>
                  </a:lnTo>
                  <a:lnTo>
                    <a:pt x="32" y="1212"/>
                  </a:lnTo>
                  <a:lnTo>
                    <a:pt x="9" y="1183"/>
                  </a:lnTo>
                  <a:lnTo>
                    <a:pt x="0" y="1163"/>
                  </a:lnTo>
                  <a:lnTo>
                    <a:pt x="0" y="1158"/>
                  </a:lnTo>
                  <a:lnTo>
                    <a:pt x="4" y="1153"/>
                  </a:lnTo>
                  <a:lnTo>
                    <a:pt x="14" y="1149"/>
                  </a:lnTo>
                  <a:lnTo>
                    <a:pt x="23" y="1149"/>
                  </a:lnTo>
                  <a:lnTo>
                    <a:pt x="179" y="1134"/>
                  </a:lnTo>
                  <a:lnTo>
                    <a:pt x="330" y="1124"/>
                  </a:lnTo>
                  <a:lnTo>
                    <a:pt x="303" y="1003"/>
                  </a:lnTo>
                  <a:lnTo>
                    <a:pt x="275" y="900"/>
                  </a:lnTo>
                  <a:lnTo>
                    <a:pt x="257" y="818"/>
                  </a:lnTo>
                  <a:lnTo>
                    <a:pt x="239" y="750"/>
                  </a:lnTo>
                  <a:lnTo>
                    <a:pt x="225" y="696"/>
                  </a:lnTo>
                  <a:lnTo>
                    <a:pt x="207" y="652"/>
                  </a:lnTo>
                  <a:lnTo>
                    <a:pt x="188" y="613"/>
                  </a:lnTo>
                  <a:lnTo>
                    <a:pt x="165" y="574"/>
                  </a:lnTo>
                  <a:lnTo>
                    <a:pt x="142" y="540"/>
                  </a:lnTo>
                  <a:lnTo>
                    <a:pt x="133" y="516"/>
                  </a:lnTo>
                  <a:lnTo>
                    <a:pt x="142" y="496"/>
                  </a:lnTo>
                  <a:lnTo>
                    <a:pt x="161" y="492"/>
                  </a:lnTo>
                  <a:lnTo>
                    <a:pt x="193" y="492"/>
                  </a:lnTo>
                  <a:lnTo>
                    <a:pt x="229" y="506"/>
                  </a:lnTo>
                  <a:lnTo>
                    <a:pt x="275" y="526"/>
                  </a:lnTo>
                  <a:lnTo>
                    <a:pt x="326" y="458"/>
                  </a:lnTo>
                  <a:lnTo>
                    <a:pt x="363" y="399"/>
                  </a:lnTo>
                  <a:lnTo>
                    <a:pt x="386" y="351"/>
                  </a:lnTo>
                  <a:lnTo>
                    <a:pt x="390" y="316"/>
                  </a:lnTo>
                  <a:lnTo>
                    <a:pt x="390" y="297"/>
                  </a:lnTo>
                  <a:lnTo>
                    <a:pt x="395" y="292"/>
                  </a:lnTo>
                  <a:lnTo>
                    <a:pt x="413" y="292"/>
                  </a:lnTo>
                  <a:lnTo>
                    <a:pt x="441" y="297"/>
                  </a:lnTo>
                  <a:lnTo>
                    <a:pt x="473" y="316"/>
                  </a:lnTo>
                  <a:lnTo>
                    <a:pt x="505" y="341"/>
                  </a:lnTo>
                  <a:lnTo>
                    <a:pt x="533" y="365"/>
                  </a:lnTo>
                  <a:lnTo>
                    <a:pt x="542" y="389"/>
                  </a:lnTo>
                  <a:lnTo>
                    <a:pt x="542" y="399"/>
                  </a:lnTo>
                  <a:lnTo>
                    <a:pt x="537" y="409"/>
                  </a:lnTo>
                  <a:lnTo>
                    <a:pt x="523" y="414"/>
                  </a:lnTo>
                  <a:lnTo>
                    <a:pt x="477" y="438"/>
                  </a:lnTo>
                  <a:lnTo>
                    <a:pt x="441" y="467"/>
                  </a:lnTo>
                  <a:lnTo>
                    <a:pt x="386" y="506"/>
                  </a:lnTo>
                  <a:lnTo>
                    <a:pt x="303" y="555"/>
                  </a:lnTo>
                  <a:lnTo>
                    <a:pt x="308" y="574"/>
                  </a:lnTo>
                  <a:lnTo>
                    <a:pt x="312" y="618"/>
                  </a:lnTo>
                  <a:lnTo>
                    <a:pt x="326" y="686"/>
                  </a:lnTo>
                  <a:lnTo>
                    <a:pt x="381" y="657"/>
                  </a:lnTo>
                  <a:lnTo>
                    <a:pt x="436" y="647"/>
                  </a:lnTo>
                  <a:lnTo>
                    <a:pt x="454" y="647"/>
                  </a:lnTo>
                  <a:lnTo>
                    <a:pt x="491" y="657"/>
                  </a:lnTo>
                  <a:lnTo>
                    <a:pt x="505" y="662"/>
                  </a:lnTo>
                  <a:lnTo>
                    <a:pt x="514" y="672"/>
                  </a:lnTo>
                  <a:lnTo>
                    <a:pt x="519" y="681"/>
                  </a:lnTo>
                  <a:lnTo>
                    <a:pt x="523" y="686"/>
                  </a:lnTo>
                  <a:lnTo>
                    <a:pt x="519" y="696"/>
                  </a:lnTo>
                  <a:lnTo>
                    <a:pt x="510" y="706"/>
                  </a:lnTo>
                  <a:lnTo>
                    <a:pt x="491" y="711"/>
                  </a:lnTo>
                  <a:lnTo>
                    <a:pt x="330" y="740"/>
                  </a:lnTo>
                  <a:lnTo>
                    <a:pt x="335" y="769"/>
                  </a:lnTo>
                  <a:lnTo>
                    <a:pt x="344" y="823"/>
                  </a:lnTo>
                  <a:lnTo>
                    <a:pt x="353" y="881"/>
                  </a:lnTo>
                  <a:lnTo>
                    <a:pt x="418" y="861"/>
                  </a:lnTo>
                  <a:lnTo>
                    <a:pt x="464" y="857"/>
                  </a:lnTo>
                  <a:lnTo>
                    <a:pt x="487" y="861"/>
                  </a:lnTo>
                  <a:lnTo>
                    <a:pt x="505" y="866"/>
                  </a:lnTo>
                  <a:lnTo>
                    <a:pt x="519" y="876"/>
                  </a:lnTo>
                  <a:lnTo>
                    <a:pt x="528" y="886"/>
                  </a:lnTo>
                  <a:lnTo>
                    <a:pt x="533" y="900"/>
                  </a:lnTo>
                  <a:lnTo>
                    <a:pt x="519" y="910"/>
                  </a:lnTo>
                  <a:lnTo>
                    <a:pt x="491" y="920"/>
                  </a:lnTo>
                  <a:lnTo>
                    <a:pt x="450" y="925"/>
                  </a:lnTo>
                  <a:lnTo>
                    <a:pt x="404" y="934"/>
                  </a:lnTo>
                  <a:lnTo>
                    <a:pt x="358" y="939"/>
                  </a:lnTo>
                  <a:lnTo>
                    <a:pt x="399" y="1124"/>
                  </a:lnTo>
                  <a:lnTo>
                    <a:pt x="519" y="1110"/>
                  </a:lnTo>
                  <a:lnTo>
                    <a:pt x="620" y="1100"/>
                  </a:lnTo>
                  <a:lnTo>
                    <a:pt x="693" y="1095"/>
                  </a:lnTo>
                  <a:lnTo>
                    <a:pt x="744" y="1090"/>
                  </a:lnTo>
                  <a:lnTo>
                    <a:pt x="776" y="1090"/>
                  </a:lnTo>
                  <a:lnTo>
                    <a:pt x="753" y="1041"/>
                  </a:lnTo>
                  <a:lnTo>
                    <a:pt x="744" y="998"/>
                  </a:lnTo>
                  <a:lnTo>
                    <a:pt x="753" y="959"/>
                  </a:lnTo>
                  <a:lnTo>
                    <a:pt x="762" y="944"/>
                  </a:lnTo>
                  <a:lnTo>
                    <a:pt x="771" y="920"/>
                  </a:lnTo>
                  <a:lnTo>
                    <a:pt x="781" y="871"/>
                  </a:lnTo>
                  <a:lnTo>
                    <a:pt x="790" y="808"/>
                  </a:lnTo>
                  <a:lnTo>
                    <a:pt x="803" y="735"/>
                  </a:lnTo>
                  <a:lnTo>
                    <a:pt x="808" y="672"/>
                  </a:lnTo>
                  <a:lnTo>
                    <a:pt x="817" y="623"/>
                  </a:lnTo>
                  <a:lnTo>
                    <a:pt x="817" y="579"/>
                  </a:lnTo>
                  <a:lnTo>
                    <a:pt x="808" y="560"/>
                  </a:lnTo>
                  <a:lnTo>
                    <a:pt x="803" y="555"/>
                  </a:lnTo>
                  <a:lnTo>
                    <a:pt x="794" y="555"/>
                  </a:lnTo>
                  <a:lnTo>
                    <a:pt x="748" y="560"/>
                  </a:lnTo>
                  <a:lnTo>
                    <a:pt x="712" y="574"/>
                  </a:lnTo>
                  <a:lnTo>
                    <a:pt x="689" y="594"/>
                  </a:lnTo>
                  <a:lnTo>
                    <a:pt x="666" y="608"/>
                  </a:lnTo>
                  <a:lnTo>
                    <a:pt x="647" y="613"/>
                  </a:lnTo>
                  <a:lnTo>
                    <a:pt x="629" y="594"/>
                  </a:lnTo>
                  <a:lnTo>
                    <a:pt x="611" y="565"/>
                  </a:lnTo>
                  <a:lnTo>
                    <a:pt x="606" y="535"/>
                  </a:lnTo>
                  <a:lnTo>
                    <a:pt x="611" y="526"/>
                  </a:lnTo>
                  <a:lnTo>
                    <a:pt x="620" y="496"/>
                  </a:lnTo>
                  <a:lnTo>
                    <a:pt x="629" y="448"/>
                  </a:lnTo>
                  <a:lnTo>
                    <a:pt x="638" y="380"/>
                  </a:lnTo>
                  <a:lnTo>
                    <a:pt x="647" y="292"/>
                  </a:lnTo>
                  <a:lnTo>
                    <a:pt x="652" y="190"/>
                  </a:lnTo>
                  <a:lnTo>
                    <a:pt x="647" y="122"/>
                  </a:lnTo>
                  <a:lnTo>
                    <a:pt x="638" y="78"/>
                  </a:lnTo>
                  <a:lnTo>
                    <a:pt x="629" y="49"/>
                  </a:lnTo>
                  <a:lnTo>
                    <a:pt x="620" y="29"/>
                  </a:lnTo>
                  <a:lnTo>
                    <a:pt x="611" y="20"/>
                  </a:lnTo>
                  <a:lnTo>
                    <a:pt x="611" y="1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6" name="Freeform 68"/>
            <p:cNvSpPr>
              <a:spLocks/>
            </p:cNvSpPr>
            <p:nvPr/>
          </p:nvSpPr>
          <p:spPr bwMode="auto">
            <a:xfrm>
              <a:off x="9992" y="4450"/>
              <a:ext cx="1056" cy="852"/>
            </a:xfrm>
            <a:custGeom>
              <a:avLst/>
              <a:gdLst/>
              <a:ahLst/>
              <a:cxnLst>
                <a:cxn ang="0">
                  <a:pos x="1001" y="10"/>
                </a:cxn>
                <a:cxn ang="0">
                  <a:pos x="1038" y="78"/>
                </a:cxn>
                <a:cxn ang="0">
                  <a:pos x="1056" y="127"/>
                </a:cxn>
                <a:cxn ang="0">
                  <a:pos x="1038" y="277"/>
                </a:cxn>
                <a:cxn ang="0">
                  <a:pos x="992" y="458"/>
                </a:cxn>
                <a:cxn ang="0">
                  <a:pos x="946" y="594"/>
                </a:cxn>
                <a:cxn ang="0">
                  <a:pos x="873" y="725"/>
                </a:cxn>
                <a:cxn ang="0">
                  <a:pos x="781" y="818"/>
                </a:cxn>
                <a:cxn ang="0">
                  <a:pos x="657" y="852"/>
                </a:cxn>
                <a:cxn ang="0">
                  <a:pos x="542" y="813"/>
                </a:cxn>
                <a:cxn ang="0">
                  <a:pos x="473" y="715"/>
                </a:cxn>
                <a:cxn ang="0">
                  <a:pos x="418" y="715"/>
                </a:cxn>
                <a:cxn ang="0">
                  <a:pos x="317" y="813"/>
                </a:cxn>
                <a:cxn ang="0">
                  <a:pos x="184" y="852"/>
                </a:cxn>
                <a:cxn ang="0">
                  <a:pos x="87" y="822"/>
                </a:cxn>
                <a:cxn ang="0">
                  <a:pos x="28" y="745"/>
                </a:cxn>
                <a:cxn ang="0">
                  <a:pos x="5" y="642"/>
                </a:cxn>
                <a:cxn ang="0">
                  <a:pos x="9" y="477"/>
                </a:cxn>
                <a:cxn ang="0">
                  <a:pos x="60" y="248"/>
                </a:cxn>
                <a:cxn ang="0">
                  <a:pos x="156" y="49"/>
                </a:cxn>
                <a:cxn ang="0">
                  <a:pos x="179" y="20"/>
                </a:cxn>
                <a:cxn ang="0">
                  <a:pos x="202" y="10"/>
                </a:cxn>
                <a:cxn ang="0">
                  <a:pos x="225" y="20"/>
                </a:cxn>
                <a:cxn ang="0">
                  <a:pos x="234" y="44"/>
                </a:cxn>
                <a:cxn ang="0">
                  <a:pos x="179" y="136"/>
                </a:cxn>
                <a:cxn ang="0">
                  <a:pos x="110" y="258"/>
                </a:cxn>
                <a:cxn ang="0">
                  <a:pos x="64" y="414"/>
                </a:cxn>
                <a:cxn ang="0">
                  <a:pos x="60" y="555"/>
                </a:cxn>
                <a:cxn ang="0">
                  <a:pos x="87" y="647"/>
                </a:cxn>
                <a:cxn ang="0">
                  <a:pos x="156" y="706"/>
                </a:cxn>
                <a:cxn ang="0">
                  <a:pos x="276" y="706"/>
                </a:cxn>
                <a:cxn ang="0">
                  <a:pos x="377" y="642"/>
                </a:cxn>
                <a:cxn ang="0">
                  <a:pos x="455" y="545"/>
                </a:cxn>
                <a:cxn ang="0">
                  <a:pos x="469" y="419"/>
                </a:cxn>
                <a:cxn ang="0">
                  <a:pos x="496" y="316"/>
                </a:cxn>
                <a:cxn ang="0">
                  <a:pos x="515" y="292"/>
                </a:cxn>
                <a:cxn ang="0">
                  <a:pos x="556" y="282"/>
                </a:cxn>
                <a:cxn ang="0">
                  <a:pos x="574" y="307"/>
                </a:cxn>
                <a:cxn ang="0">
                  <a:pos x="570" y="360"/>
                </a:cxn>
                <a:cxn ang="0">
                  <a:pos x="542" y="462"/>
                </a:cxn>
                <a:cxn ang="0">
                  <a:pos x="515" y="545"/>
                </a:cxn>
                <a:cxn ang="0">
                  <a:pos x="551" y="647"/>
                </a:cxn>
                <a:cxn ang="0">
                  <a:pos x="629" y="706"/>
                </a:cxn>
                <a:cxn ang="0">
                  <a:pos x="744" y="706"/>
                </a:cxn>
                <a:cxn ang="0">
                  <a:pos x="845" y="628"/>
                </a:cxn>
                <a:cxn ang="0">
                  <a:pos x="923" y="501"/>
                </a:cxn>
                <a:cxn ang="0">
                  <a:pos x="969" y="365"/>
                </a:cxn>
                <a:cxn ang="0">
                  <a:pos x="969" y="248"/>
                </a:cxn>
                <a:cxn ang="0">
                  <a:pos x="932" y="170"/>
                </a:cxn>
                <a:cxn ang="0">
                  <a:pos x="896" y="127"/>
                </a:cxn>
                <a:cxn ang="0">
                  <a:pos x="882" y="88"/>
                </a:cxn>
                <a:cxn ang="0">
                  <a:pos x="928" y="15"/>
                </a:cxn>
              </a:cxnLst>
              <a:rect l="0" t="0" r="r" b="b"/>
              <a:pathLst>
                <a:path w="1056" h="852">
                  <a:moveTo>
                    <a:pt x="974" y="0"/>
                  </a:moveTo>
                  <a:lnTo>
                    <a:pt x="1001" y="10"/>
                  </a:lnTo>
                  <a:lnTo>
                    <a:pt x="1024" y="34"/>
                  </a:lnTo>
                  <a:lnTo>
                    <a:pt x="1038" y="78"/>
                  </a:lnTo>
                  <a:lnTo>
                    <a:pt x="1043" y="131"/>
                  </a:lnTo>
                  <a:lnTo>
                    <a:pt x="1056" y="127"/>
                  </a:lnTo>
                  <a:lnTo>
                    <a:pt x="1052" y="195"/>
                  </a:lnTo>
                  <a:lnTo>
                    <a:pt x="1038" y="277"/>
                  </a:lnTo>
                  <a:lnTo>
                    <a:pt x="1015" y="370"/>
                  </a:lnTo>
                  <a:lnTo>
                    <a:pt x="992" y="458"/>
                  </a:lnTo>
                  <a:lnTo>
                    <a:pt x="969" y="535"/>
                  </a:lnTo>
                  <a:lnTo>
                    <a:pt x="946" y="594"/>
                  </a:lnTo>
                  <a:lnTo>
                    <a:pt x="914" y="662"/>
                  </a:lnTo>
                  <a:lnTo>
                    <a:pt x="873" y="725"/>
                  </a:lnTo>
                  <a:lnTo>
                    <a:pt x="831" y="774"/>
                  </a:lnTo>
                  <a:lnTo>
                    <a:pt x="781" y="818"/>
                  </a:lnTo>
                  <a:lnTo>
                    <a:pt x="721" y="842"/>
                  </a:lnTo>
                  <a:lnTo>
                    <a:pt x="657" y="852"/>
                  </a:lnTo>
                  <a:lnTo>
                    <a:pt x="597" y="842"/>
                  </a:lnTo>
                  <a:lnTo>
                    <a:pt x="542" y="813"/>
                  </a:lnTo>
                  <a:lnTo>
                    <a:pt x="505" y="769"/>
                  </a:lnTo>
                  <a:lnTo>
                    <a:pt x="473" y="715"/>
                  </a:lnTo>
                  <a:lnTo>
                    <a:pt x="459" y="652"/>
                  </a:lnTo>
                  <a:lnTo>
                    <a:pt x="418" y="715"/>
                  </a:lnTo>
                  <a:lnTo>
                    <a:pt x="372" y="769"/>
                  </a:lnTo>
                  <a:lnTo>
                    <a:pt x="317" y="813"/>
                  </a:lnTo>
                  <a:lnTo>
                    <a:pt x="253" y="842"/>
                  </a:lnTo>
                  <a:lnTo>
                    <a:pt x="184" y="852"/>
                  </a:lnTo>
                  <a:lnTo>
                    <a:pt x="129" y="842"/>
                  </a:lnTo>
                  <a:lnTo>
                    <a:pt x="87" y="822"/>
                  </a:lnTo>
                  <a:lnTo>
                    <a:pt x="51" y="788"/>
                  </a:lnTo>
                  <a:lnTo>
                    <a:pt x="28" y="745"/>
                  </a:lnTo>
                  <a:lnTo>
                    <a:pt x="14" y="696"/>
                  </a:lnTo>
                  <a:lnTo>
                    <a:pt x="5" y="642"/>
                  </a:lnTo>
                  <a:lnTo>
                    <a:pt x="0" y="584"/>
                  </a:lnTo>
                  <a:lnTo>
                    <a:pt x="9" y="477"/>
                  </a:lnTo>
                  <a:lnTo>
                    <a:pt x="28" y="365"/>
                  </a:lnTo>
                  <a:lnTo>
                    <a:pt x="60" y="248"/>
                  </a:lnTo>
                  <a:lnTo>
                    <a:pt x="106" y="141"/>
                  </a:lnTo>
                  <a:lnTo>
                    <a:pt x="156" y="49"/>
                  </a:lnTo>
                  <a:lnTo>
                    <a:pt x="161" y="39"/>
                  </a:lnTo>
                  <a:lnTo>
                    <a:pt x="179" y="20"/>
                  </a:lnTo>
                  <a:lnTo>
                    <a:pt x="188" y="15"/>
                  </a:lnTo>
                  <a:lnTo>
                    <a:pt x="202" y="10"/>
                  </a:lnTo>
                  <a:lnTo>
                    <a:pt x="216" y="15"/>
                  </a:lnTo>
                  <a:lnTo>
                    <a:pt x="225" y="20"/>
                  </a:lnTo>
                  <a:lnTo>
                    <a:pt x="230" y="29"/>
                  </a:lnTo>
                  <a:lnTo>
                    <a:pt x="234" y="44"/>
                  </a:lnTo>
                  <a:lnTo>
                    <a:pt x="225" y="63"/>
                  </a:lnTo>
                  <a:lnTo>
                    <a:pt x="179" y="136"/>
                  </a:lnTo>
                  <a:lnTo>
                    <a:pt x="147" y="195"/>
                  </a:lnTo>
                  <a:lnTo>
                    <a:pt x="110" y="258"/>
                  </a:lnTo>
                  <a:lnTo>
                    <a:pt x="83" y="336"/>
                  </a:lnTo>
                  <a:lnTo>
                    <a:pt x="64" y="414"/>
                  </a:lnTo>
                  <a:lnTo>
                    <a:pt x="55" y="501"/>
                  </a:lnTo>
                  <a:lnTo>
                    <a:pt x="60" y="555"/>
                  </a:lnTo>
                  <a:lnTo>
                    <a:pt x="69" y="603"/>
                  </a:lnTo>
                  <a:lnTo>
                    <a:pt x="87" y="647"/>
                  </a:lnTo>
                  <a:lnTo>
                    <a:pt x="120" y="681"/>
                  </a:lnTo>
                  <a:lnTo>
                    <a:pt x="156" y="706"/>
                  </a:lnTo>
                  <a:lnTo>
                    <a:pt x="211" y="715"/>
                  </a:lnTo>
                  <a:lnTo>
                    <a:pt x="276" y="706"/>
                  </a:lnTo>
                  <a:lnTo>
                    <a:pt x="331" y="681"/>
                  </a:lnTo>
                  <a:lnTo>
                    <a:pt x="377" y="642"/>
                  </a:lnTo>
                  <a:lnTo>
                    <a:pt x="418" y="599"/>
                  </a:lnTo>
                  <a:lnTo>
                    <a:pt x="455" y="545"/>
                  </a:lnTo>
                  <a:lnTo>
                    <a:pt x="459" y="487"/>
                  </a:lnTo>
                  <a:lnTo>
                    <a:pt x="469" y="419"/>
                  </a:lnTo>
                  <a:lnTo>
                    <a:pt x="482" y="360"/>
                  </a:lnTo>
                  <a:lnTo>
                    <a:pt x="496" y="316"/>
                  </a:lnTo>
                  <a:lnTo>
                    <a:pt x="505" y="302"/>
                  </a:lnTo>
                  <a:lnTo>
                    <a:pt x="515" y="292"/>
                  </a:lnTo>
                  <a:lnTo>
                    <a:pt x="533" y="282"/>
                  </a:lnTo>
                  <a:lnTo>
                    <a:pt x="556" y="282"/>
                  </a:lnTo>
                  <a:lnTo>
                    <a:pt x="565" y="287"/>
                  </a:lnTo>
                  <a:lnTo>
                    <a:pt x="574" y="307"/>
                  </a:lnTo>
                  <a:lnTo>
                    <a:pt x="574" y="321"/>
                  </a:lnTo>
                  <a:lnTo>
                    <a:pt x="570" y="360"/>
                  </a:lnTo>
                  <a:lnTo>
                    <a:pt x="560" y="409"/>
                  </a:lnTo>
                  <a:lnTo>
                    <a:pt x="542" y="462"/>
                  </a:lnTo>
                  <a:lnTo>
                    <a:pt x="528" y="506"/>
                  </a:lnTo>
                  <a:lnTo>
                    <a:pt x="515" y="545"/>
                  </a:lnTo>
                  <a:lnTo>
                    <a:pt x="528" y="603"/>
                  </a:lnTo>
                  <a:lnTo>
                    <a:pt x="551" y="647"/>
                  </a:lnTo>
                  <a:lnTo>
                    <a:pt x="583" y="686"/>
                  </a:lnTo>
                  <a:lnTo>
                    <a:pt x="629" y="706"/>
                  </a:lnTo>
                  <a:lnTo>
                    <a:pt x="684" y="715"/>
                  </a:lnTo>
                  <a:lnTo>
                    <a:pt x="744" y="706"/>
                  </a:lnTo>
                  <a:lnTo>
                    <a:pt x="795" y="672"/>
                  </a:lnTo>
                  <a:lnTo>
                    <a:pt x="845" y="628"/>
                  </a:lnTo>
                  <a:lnTo>
                    <a:pt x="886" y="569"/>
                  </a:lnTo>
                  <a:lnTo>
                    <a:pt x="923" y="501"/>
                  </a:lnTo>
                  <a:lnTo>
                    <a:pt x="951" y="433"/>
                  </a:lnTo>
                  <a:lnTo>
                    <a:pt x="969" y="365"/>
                  </a:lnTo>
                  <a:lnTo>
                    <a:pt x="974" y="302"/>
                  </a:lnTo>
                  <a:lnTo>
                    <a:pt x="969" y="248"/>
                  </a:lnTo>
                  <a:lnTo>
                    <a:pt x="955" y="204"/>
                  </a:lnTo>
                  <a:lnTo>
                    <a:pt x="932" y="170"/>
                  </a:lnTo>
                  <a:lnTo>
                    <a:pt x="909" y="146"/>
                  </a:lnTo>
                  <a:lnTo>
                    <a:pt x="896" y="127"/>
                  </a:lnTo>
                  <a:lnTo>
                    <a:pt x="886" y="107"/>
                  </a:lnTo>
                  <a:lnTo>
                    <a:pt x="882" y="88"/>
                  </a:lnTo>
                  <a:lnTo>
                    <a:pt x="896" y="44"/>
                  </a:lnTo>
                  <a:lnTo>
                    <a:pt x="928" y="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7" name="Freeform 69"/>
            <p:cNvSpPr>
              <a:spLocks/>
            </p:cNvSpPr>
            <p:nvPr/>
          </p:nvSpPr>
          <p:spPr bwMode="auto">
            <a:xfrm>
              <a:off x="11200" y="3861"/>
              <a:ext cx="418" cy="188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99" y="0"/>
                </a:cxn>
                <a:cxn ang="0">
                  <a:pos x="409" y="5"/>
                </a:cxn>
                <a:cxn ang="0">
                  <a:pos x="413" y="10"/>
                </a:cxn>
                <a:cxn ang="0">
                  <a:pos x="413" y="30"/>
                </a:cxn>
                <a:cxn ang="0">
                  <a:pos x="409" y="30"/>
                </a:cxn>
                <a:cxn ang="0">
                  <a:pos x="409" y="34"/>
                </a:cxn>
                <a:cxn ang="0">
                  <a:pos x="390" y="54"/>
                </a:cxn>
                <a:cxn ang="0">
                  <a:pos x="308" y="161"/>
                </a:cxn>
                <a:cxn ang="0">
                  <a:pos x="239" y="278"/>
                </a:cxn>
                <a:cxn ang="0">
                  <a:pos x="188" y="399"/>
                </a:cxn>
                <a:cxn ang="0">
                  <a:pos x="151" y="531"/>
                </a:cxn>
                <a:cxn ang="0">
                  <a:pos x="124" y="667"/>
                </a:cxn>
                <a:cxn ang="0">
                  <a:pos x="110" y="803"/>
                </a:cxn>
                <a:cxn ang="0">
                  <a:pos x="106" y="944"/>
                </a:cxn>
                <a:cxn ang="0">
                  <a:pos x="110" y="1071"/>
                </a:cxn>
                <a:cxn ang="0">
                  <a:pos x="124" y="1202"/>
                </a:cxn>
                <a:cxn ang="0">
                  <a:pos x="147" y="1338"/>
                </a:cxn>
                <a:cxn ang="0">
                  <a:pos x="184" y="1470"/>
                </a:cxn>
                <a:cxn ang="0">
                  <a:pos x="234" y="1596"/>
                </a:cxn>
                <a:cxn ang="0">
                  <a:pos x="303" y="1718"/>
                </a:cxn>
                <a:cxn ang="0">
                  <a:pos x="386" y="1825"/>
                </a:cxn>
                <a:cxn ang="0">
                  <a:pos x="399" y="1840"/>
                </a:cxn>
                <a:cxn ang="0">
                  <a:pos x="404" y="1849"/>
                </a:cxn>
                <a:cxn ang="0">
                  <a:pos x="413" y="1854"/>
                </a:cxn>
                <a:cxn ang="0">
                  <a:pos x="413" y="1859"/>
                </a:cxn>
                <a:cxn ang="0">
                  <a:pos x="418" y="1864"/>
                </a:cxn>
                <a:cxn ang="0">
                  <a:pos x="418" y="1869"/>
                </a:cxn>
                <a:cxn ang="0">
                  <a:pos x="413" y="1869"/>
                </a:cxn>
                <a:cxn ang="0">
                  <a:pos x="413" y="1879"/>
                </a:cxn>
                <a:cxn ang="0">
                  <a:pos x="409" y="1883"/>
                </a:cxn>
                <a:cxn ang="0">
                  <a:pos x="399" y="1888"/>
                </a:cxn>
                <a:cxn ang="0">
                  <a:pos x="395" y="1888"/>
                </a:cxn>
                <a:cxn ang="0">
                  <a:pos x="381" y="1879"/>
                </a:cxn>
                <a:cxn ang="0">
                  <a:pos x="349" y="1859"/>
                </a:cxn>
                <a:cxn ang="0">
                  <a:pos x="266" y="1772"/>
                </a:cxn>
                <a:cxn ang="0">
                  <a:pos x="216" y="1703"/>
                </a:cxn>
                <a:cxn ang="0">
                  <a:pos x="165" y="1626"/>
                </a:cxn>
                <a:cxn ang="0">
                  <a:pos x="119" y="1533"/>
                </a:cxn>
                <a:cxn ang="0">
                  <a:pos x="60" y="1373"/>
                </a:cxn>
                <a:cxn ang="0">
                  <a:pos x="23" y="1212"/>
                </a:cxn>
                <a:cxn ang="0">
                  <a:pos x="5" y="1066"/>
                </a:cxn>
                <a:cxn ang="0">
                  <a:pos x="0" y="944"/>
                </a:cxn>
                <a:cxn ang="0">
                  <a:pos x="5" y="818"/>
                </a:cxn>
                <a:cxn ang="0">
                  <a:pos x="23" y="672"/>
                </a:cxn>
                <a:cxn ang="0">
                  <a:pos x="55" y="526"/>
                </a:cxn>
                <a:cxn ang="0">
                  <a:pos x="110" y="370"/>
                </a:cxn>
                <a:cxn ang="0">
                  <a:pos x="156" y="273"/>
                </a:cxn>
                <a:cxn ang="0">
                  <a:pos x="211" y="190"/>
                </a:cxn>
                <a:cxn ang="0">
                  <a:pos x="262" y="122"/>
                </a:cxn>
                <a:cxn ang="0">
                  <a:pos x="308" y="68"/>
                </a:cxn>
                <a:cxn ang="0">
                  <a:pos x="349" y="30"/>
                </a:cxn>
                <a:cxn ang="0">
                  <a:pos x="381" y="10"/>
                </a:cxn>
                <a:cxn ang="0">
                  <a:pos x="395" y="0"/>
                </a:cxn>
              </a:cxnLst>
              <a:rect l="0" t="0" r="r" b="b"/>
              <a:pathLst>
                <a:path w="418" h="1888">
                  <a:moveTo>
                    <a:pt x="395" y="0"/>
                  </a:moveTo>
                  <a:lnTo>
                    <a:pt x="399" y="0"/>
                  </a:lnTo>
                  <a:lnTo>
                    <a:pt x="409" y="5"/>
                  </a:lnTo>
                  <a:lnTo>
                    <a:pt x="413" y="10"/>
                  </a:lnTo>
                  <a:lnTo>
                    <a:pt x="413" y="30"/>
                  </a:lnTo>
                  <a:lnTo>
                    <a:pt x="409" y="30"/>
                  </a:lnTo>
                  <a:lnTo>
                    <a:pt x="409" y="34"/>
                  </a:lnTo>
                  <a:lnTo>
                    <a:pt x="390" y="54"/>
                  </a:lnTo>
                  <a:lnTo>
                    <a:pt x="308" y="161"/>
                  </a:lnTo>
                  <a:lnTo>
                    <a:pt x="239" y="278"/>
                  </a:lnTo>
                  <a:lnTo>
                    <a:pt x="188" y="399"/>
                  </a:lnTo>
                  <a:lnTo>
                    <a:pt x="151" y="531"/>
                  </a:lnTo>
                  <a:lnTo>
                    <a:pt x="124" y="667"/>
                  </a:lnTo>
                  <a:lnTo>
                    <a:pt x="110" y="803"/>
                  </a:lnTo>
                  <a:lnTo>
                    <a:pt x="106" y="944"/>
                  </a:lnTo>
                  <a:lnTo>
                    <a:pt x="110" y="1071"/>
                  </a:lnTo>
                  <a:lnTo>
                    <a:pt x="124" y="1202"/>
                  </a:lnTo>
                  <a:lnTo>
                    <a:pt x="147" y="1338"/>
                  </a:lnTo>
                  <a:lnTo>
                    <a:pt x="184" y="1470"/>
                  </a:lnTo>
                  <a:lnTo>
                    <a:pt x="234" y="1596"/>
                  </a:lnTo>
                  <a:lnTo>
                    <a:pt x="303" y="1718"/>
                  </a:lnTo>
                  <a:lnTo>
                    <a:pt x="386" y="1825"/>
                  </a:lnTo>
                  <a:lnTo>
                    <a:pt x="399" y="1840"/>
                  </a:lnTo>
                  <a:lnTo>
                    <a:pt x="404" y="1849"/>
                  </a:lnTo>
                  <a:lnTo>
                    <a:pt x="413" y="1854"/>
                  </a:lnTo>
                  <a:lnTo>
                    <a:pt x="413" y="1859"/>
                  </a:lnTo>
                  <a:lnTo>
                    <a:pt x="418" y="1864"/>
                  </a:lnTo>
                  <a:lnTo>
                    <a:pt x="418" y="1869"/>
                  </a:lnTo>
                  <a:lnTo>
                    <a:pt x="413" y="1869"/>
                  </a:lnTo>
                  <a:lnTo>
                    <a:pt x="413" y="1879"/>
                  </a:lnTo>
                  <a:lnTo>
                    <a:pt x="409" y="1883"/>
                  </a:lnTo>
                  <a:lnTo>
                    <a:pt x="399" y="1888"/>
                  </a:lnTo>
                  <a:lnTo>
                    <a:pt x="395" y="1888"/>
                  </a:lnTo>
                  <a:lnTo>
                    <a:pt x="381" y="1879"/>
                  </a:lnTo>
                  <a:lnTo>
                    <a:pt x="349" y="1859"/>
                  </a:lnTo>
                  <a:lnTo>
                    <a:pt x="266" y="1772"/>
                  </a:lnTo>
                  <a:lnTo>
                    <a:pt x="216" y="1703"/>
                  </a:lnTo>
                  <a:lnTo>
                    <a:pt x="165" y="1626"/>
                  </a:lnTo>
                  <a:lnTo>
                    <a:pt x="119" y="1533"/>
                  </a:lnTo>
                  <a:lnTo>
                    <a:pt x="60" y="1373"/>
                  </a:lnTo>
                  <a:lnTo>
                    <a:pt x="23" y="1212"/>
                  </a:lnTo>
                  <a:lnTo>
                    <a:pt x="5" y="1066"/>
                  </a:lnTo>
                  <a:lnTo>
                    <a:pt x="0" y="944"/>
                  </a:lnTo>
                  <a:lnTo>
                    <a:pt x="5" y="818"/>
                  </a:lnTo>
                  <a:lnTo>
                    <a:pt x="23" y="672"/>
                  </a:lnTo>
                  <a:lnTo>
                    <a:pt x="55" y="526"/>
                  </a:lnTo>
                  <a:lnTo>
                    <a:pt x="110" y="370"/>
                  </a:lnTo>
                  <a:lnTo>
                    <a:pt x="156" y="273"/>
                  </a:lnTo>
                  <a:lnTo>
                    <a:pt x="211" y="190"/>
                  </a:lnTo>
                  <a:lnTo>
                    <a:pt x="262" y="122"/>
                  </a:lnTo>
                  <a:lnTo>
                    <a:pt x="308" y="68"/>
                  </a:lnTo>
                  <a:lnTo>
                    <a:pt x="349" y="30"/>
                  </a:lnTo>
                  <a:lnTo>
                    <a:pt x="381" y="1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8" name="Freeform 70"/>
            <p:cNvSpPr>
              <a:spLocks noEditPoints="1"/>
            </p:cNvSpPr>
            <p:nvPr/>
          </p:nvSpPr>
          <p:spPr bwMode="auto">
            <a:xfrm>
              <a:off x="11760" y="4455"/>
              <a:ext cx="822" cy="1216"/>
            </a:xfrm>
            <a:custGeom>
              <a:avLst/>
              <a:gdLst/>
              <a:ahLst/>
              <a:cxnLst>
                <a:cxn ang="0">
                  <a:pos x="482" y="49"/>
                </a:cxn>
                <a:cxn ang="0">
                  <a:pos x="381" y="136"/>
                </a:cxn>
                <a:cxn ang="0">
                  <a:pos x="317" y="253"/>
                </a:cxn>
                <a:cxn ang="0">
                  <a:pos x="253" y="487"/>
                </a:cxn>
                <a:cxn ang="0">
                  <a:pos x="239" y="608"/>
                </a:cxn>
                <a:cxn ang="0">
                  <a:pos x="253" y="706"/>
                </a:cxn>
                <a:cxn ang="0">
                  <a:pos x="308" y="774"/>
                </a:cxn>
                <a:cxn ang="0">
                  <a:pos x="404" y="774"/>
                </a:cxn>
                <a:cxn ang="0">
                  <a:pos x="496" y="715"/>
                </a:cxn>
                <a:cxn ang="0">
                  <a:pos x="570" y="633"/>
                </a:cxn>
                <a:cxn ang="0">
                  <a:pos x="675" y="224"/>
                </a:cxn>
                <a:cxn ang="0">
                  <a:pos x="680" y="185"/>
                </a:cxn>
                <a:cxn ang="0">
                  <a:pos x="661" y="126"/>
                </a:cxn>
                <a:cxn ang="0">
                  <a:pos x="620" y="63"/>
                </a:cxn>
                <a:cxn ang="0">
                  <a:pos x="537" y="34"/>
                </a:cxn>
                <a:cxn ang="0">
                  <a:pos x="583" y="10"/>
                </a:cxn>
                <a:cxn ang="0">
                  <a:pos x="671" y="68"/>
                </a:cxn>
                <a:cxn ang="0">
                  <a:pos x="712" y="73"/>
                </a:cxn>
                <a:cxn ang="0">
                  <a:pos x="753" y="39"/>
                </a:cxn>
                <a:cxn ang="0">
                  <a:pos x="785" y="34"/>
                </a:cxn>
                <a:cxn ang="0">
                  <a:pos x="808" y="44"/>
                </a:cxn>
                <a:cxn ang="0">
                  <a:pos x="822" y="68"/>
                </a:cxn>
                <a:cxn ang="0">
                  <a:pos x="818" y="107"/>
                </a:cxn>
                <a:cxn ang="0">
                  <a:pos x="611" y="959"/>
                </a:cxn>
                <a:cxn ang="0">
                  <a:pos x="565" y="1061"/>
                </a:cxn>
                <a:cxn ang="0">
                  <a:pos x="469" y="1148"/>
                </a:cxn>
                <a:cxn ang="0">
                  <a:pos x="322" y="1207"/>
                </a:cxn>
                <a:cxn ang="0">
                  <a:pos x="143" y="1212"/>
                </a:cxn>
                <a:cxn ang="0">
                  <a:pos x="32" y="1173"/>
                </a:cxn>
                <a:cxn ang="0">
                  <a:pos x="0" y="1100"/>
                </a:cxn>
                <a:cxn ang="0">
                  <a:pos x="32" y="1017"/>
                </a:cxn>
                <a:cxn ang="0">
                  <a:pos x="97" y="993"/>
                </a:cxn>
                <a:cxn ang="0">
                  <a:pos x="133" y="1002"/>
                </a:cxn>
                <a:cxn ang="0">
                  <a:pos x="156" y="1022"/>
                </a:cxn>
                <a:cxn ang="0">
                  <a:pos x="165" y="1046"/>
                </a:cxn>
                <a:cxn ang="0">
                  <a:pos x="161" y="1085"/>
                </a:cxn>
                <a:cxn ang="0">
                  <a:pos x="129" y="1139"/>
                </a:cxn>
                <a:cxn ang="0">
                  <a:pos x="143" y="1173"/>
                </a:cxn>
                <a:cxn ang="0">
                  <a:pos x="234" y="1178"/>
                </a:cxn>
                <a:cxn ang="0">
                  <a:pos x="354" y="1148"/>
                </a:cxn>
                <a:cxn ang="0">
                  <a:pos x="432" y="1080"/>
                </a:cxn>
                <a:cxn ang="0">
                  <a:pos x="473" y="1012"/>
                </a:cxn>
                <a:cxn ang="0">
                  <a:pos x="492" y="973"/>
                </a:cxn>
                <a:cxn ang="0">
                  <a:pos x="510" y="910"/>
                </a:cxn>
                <a:cxn ang="0">
                  <a:pos x="551" y="725"/>
                </a:cxn>
                <a:cxn ang="0">
                  <a:pos x="501" y="769"/>
                </a:cxn>
                <a:cxn ang="0">
                  <a:pos x="404" y="822"/>
                </a:cxn>
                <a:cxn ang="0">
                  <a:pos x="285" y="822"/>
                </a:cxn>
                <a:cxn ang="0">
                  <a:pos x="179" y="754"/>
                </a:cxn>
                <a:cxn ang="0">
                  <a:pos x="120" y="623"/>
                </a:cxn>
                <a:cxn ang="0">
                  <a:pos x="124" y="418"/>
                </a:cxn>
                <a:cxn ang="0">
                  <a:pos x="211" y="209"/>
                </a:cxn>
                <a:cxn ang="0">
                  <a:pos x="363" y="58"/>
                </a:cxn>
                <a:cxn ang="0">
                  <a:pos x="533" y="0"/>
                </a:cxn>
              </a:cxnLst>
              <a:rect l="0" t="0" r="r" b="b"/>
              <a:pathLst>
                <a:path w="822" h="1216">
                  <a:moveTo>
                    <a:pt x="537" y="34"/>
                  </a:moveTo>
                  <a:lnTo>
                    <a:pt x="482" y="49"/>
                  </a:lnTo>
                  <a:lnTo>
                    <a:pt x="427" y="83"/>
                  </a:lnTo>
                  <a:lnTo>
                    <a:pt x="381" y="136"/>
                  </a:lnTo>
                  <a:lnTo>
                    <a:pt x="340" y="199"/>
                  </a:lnTo>
                  <a:lnTo>
                    <a:pt x="317" y="253"/>
                  </a:lnTo>
                  <a:lnTo>
                    <a:pt x="289" y="331"/>
                  </a:lnTo>
                  <a:lnTo>
                    <a:pt x="253" y="487"/>
                  </a:lnTo>
                  <a:lnTo>
                    <a:pt x="244" y="555"/>
                  </a:lnTo>
                  <a:lnTo>
                    <a:pt x="239" y="608"/>
                  </a:lnTo>
                  <a:lnTo>
                    <a:pt x="244" y="657"/>
                  </a:lnTo>
                  <a:lnTo>
                    <a:pt x="253" y="706"/>
                  </a:lnTo>
                  <a:lnTo>
                    <a:pt x="276" y="744"/>
                  </a:lnTo>
                  <a:lnTo>
                    <a:pt x="308" y="774"/>
                  </a:lnTo>
                  <a:lnTo>
                    <a:pt x="354" y="783"/>
                  </a:lnTo>
                  <a:lnTo>
                    <a:pt x="404" y="774"/>
                  </a:lnTo>
                  <a:lnTo>
                    <a:pt x="455" y="749"/>
                  </a:lnTo>
                  <a:lnTo>
                    <a:pt x="496" y="715"/>
                  </a:lnTo>
                  <a:lnTo>
                    <a:pt x="537" y="676"/>
                  </a:lnTo>
                  <a:lnTo>
                    <a:pt x="570" y="633"/>
                  </a:lnTo>
                  <a:lnTo>
                    <a:pt x="588" y="584"/>
                  </a:lnTo>
                  <a:lnTo>
                    <a:pt x="675" y="224"/>
                  </a:lnTo>
                  <a:lnTo>
                    <a:pt x="680" y="209"/>
                  </a:lnTo>
                  <a:lnTo>
                    <a:pt x="680" y="185"/>
                  </a:lnTo>
                  <a:lnTo>
                    <a:pt x="671" y="161"/>
                  </a:lnTo>
                  <a:lnTo>
                    <a:pt x="661" y="126"/>
                  </a:lnTo>
                  <a:lnTo>
                    <a:pt x="643" y="92"/>
                  </a:lnTo>
                  <a:lnTo>
                    <a:pt x="620" y="63"/>
                  </a:lnTo>
                  <a:lnTo>
                    <a:pt x="583" y="44"/>
                  </a:lnTo>
                  <a:lnTo>
                    <a:pt x="537" y="34"/>
                  </a:lnTo>
                  <a:close/>
                  <a:moveTo>
                    <a:pt x="533" y="0"/>
                  </a:moveTo>
                  <a:lnTo>
                    <a:pt x="583" y="10"/>
                  </a:lnTo>
                  <a:lnTo>
                    <a:pt x="629" y="34"/>
                  </a:lnTo>
                  <a:lnTo>
                    <a:pt x="671" y="68"/>
                  </a:lnTo>
                  <a:lnTo>
                    <a:pt x="698" y="117"/>
                  </a:lnTo>
                  <a:lnTo>
                    <a:pt x="712" y="73"/>
                  </a:lnTo>
                  <a:lnTo>
                    <a:pt x="730" y="49"/>
                  </a:lnTo>
                  <a:lnTo>
                    <a:pt x="753" y="39"/>
                  </a:lnTo>
                  <a:lnTo>
                    <a:pt x="772" y="34"/>
                  </a:lnTo>
                  <a:lnTo>
                    <a:pt x="785" y="34"/>
                  </a:lnTo>
                  <a:lnTo>
                    <a:pt x="799" y="39"/>
                  </a:lnTo>
                  <a:lnTo>
                    <a:pt x="808" y="44"/>
                  </a:lnTo>
                  <a:lnTo>
                    <a:pt x="813" y="54"/>
                  </a:lnTo>
                  <a:lnTo>
                    <a:pt x="822" y="68"/>
                  </a:lnTo>
                  <a:lnTo>
                    <a:pt x="822" y="97"/>
                  </a:lnTo>
                  <a:lnTo>
                    <a:pt x="818" y="107"/>
                  </a:lnTo>
                  <a:lnTo>
                    <a:pt x="818" y="117"/>
                  </a:lnTo>
                  <a:lnTo>
                    <a:pt x="611" y="959"/>
                  </a:lnTo>
                  <a:lnTo>
                    <a:pt x="593" y="1007"/>
                  </a:lnTo>
                  <a:lnTo>
                    <a:pt x="565" y="1061"/>
                  </a:lnTo>
                  <a:lnTo>
                    <a:pt x="519" y="1109"/>
                  </a:lnTo>
                  <a:lnTo>
                    <a:pt x="469" y="1148"/>
                  </a:lnTo>
                  <a:lnTo>
                    <a:pt x="400" y="1187"/>
                  </a:lnTo>
                  <a:lnTo>
                    <a:pt x="322" y="1207"/>
                  </a:lnTo>
                  <a:lnTo>
                    <a:pt x="234" y="1216"/>
                  </a:lnTo>
                  <a:lnTo>
                    <a:pt x="143" y="1212"/>
                  </a:lnTo>
                  <a:lnTo>
                    <a:pt x="78" y="1197"/>
                  </a:lnTo>
                  <a:lnTo>
                    <a:pt x="32" y="1173"/>
                  </a:lnTo>
                  <a:lnTo>
                    <a:pt x="9" y="1143"/>
                  </a:lnTo>
                  <a:lnTo>
                    <a:pt x="0" y="1100"/>
                  </a:lnTo>
                  <a:lnTo>
                    <a:pt x="9" y="1051"/>
                  </a:lnTo>
                  <a:lnTo>
                    <a:pt x="32" y="1017"/>
                  </a:lnTo>
                  <a:lnTo>
                    <a:pt x="64" y="997"/>
                  </a:lnTo>
                  <a:lnTo>
                    <a:pt x="97" y="993"/>
                  </a:lnTo>
                  <a:lnTo>
                    <a:pt x="115" y="993"/>
                  </a:lnTo>
                  <a:lnTo>
                    <a:pt x="133" y="1002"/>
                  </a:lnTo>
                  <a:lnTo>
                    <a:pt x="147" y="1012"/>
                  </a:lnTo>
                  <a:lnTo>
                    <a:pt x="156" y="1022"/>
                  </a:lnTo>
                  <a:lnTo>
                    <a:pt x="161" y="1036"/>
                  </a:lnTo>
                  <a:lnTo>
                    <a:pt x="165" y="1046"/>
                  </a:lnTo>
                  <a:lnTo>
                    <a:pt x="165" y="1061"/>
                  </a:lnTo>
                  <a:lnTo>
                    <a:pt x="161" y="1085"/>
                  </a:lnTo>
                  <a:lnTo>
                    <a:pt x="152" y="1114"/>
                  </a:lnTo>
                  <a:lnTo>
                    <a:pt x="129" y="1139"/>
                  </a:lnTo>
                  <a:lnTo>
                    <a:pt x="92" y="1158"/>
                  </a:lnTo>
                  <a:lnTo>
                    <a:pt x="143" y="1173"/>
                  </a:lnTo>
                  <a:lnTo>
                    <a:pt x="193" y="1178"/>
                  </a:lnTo>
                  <a:lnTo>
                    <a:pt x="234" y="1178"/>
                  </a:lnTo>
                  <a:lnTo>
                    <a:pt x="299" y="1168"/>
                  </a:lnTo>
                  <a:lnTo>
                    <a:pt x="354" y="1148"/>
                  </a:lnTo>
                  <a:lnTo>
                    <a:pt x="395" y="1119"/>
                  </a:lnTo>
                  <a:lnTo>
                    <a:pt x="432" y="1080"/>
                  </a:lnTo>
                  <a:lnTo>
                    <a:pt x="455" y="1046"/>
                  </a:lnTo>
                  <a:lnTo>
                    <a:pt x="473" y="1012"/>
                  </a:lnTo>
                  <a:lnTo>
                    <a:pt x="487" y="988"/>
                  </a:lnTo>
                  <a:lnTo>
                    <a:pt x="492" y="973"/>
                  </a:lnTo>
                  <a:lnTo>
                    <a:pt x="496" y="954"/>
                  </a:lnTo>
                  <a:lnTo>
                    <a:pt x="510" y="910"/>
                  </a:lnTo>
                  <a:lnTo>
                    <a:pt x="528" y="832"/>
                  </a:lnTo>
                  <a:lnTo>
                    <a:pt x="551" y="725"/>
                  </a:lnTo>
                  <a:lnTo>
                    <a:pt x="533" y="744"/>
                  </a:lnTo>
                  <a:lnTo>
                    <a:pt x="501" y="769"/>
                  </a:lnTo>
                  <a:lnTo>
                    <a:pt x="459" y="798"/>
                  </a:lnTo>
                  <a:lnTo>
                    <a:pt x="404" y="822"/>
                  </a:lnTo>
                  <a:lnTo>
                    <a:pt x="345" y="832"/>
                  </a:lnTo>
                  <a:lnTo>
                    <a:pt x="285" y="822"/>
                  </a:lnTo>
                  <a:lnTo>
                    <a:pt x="230" y="798"/>
                  </a:lnTo>
                  <a:lnTo>
                    <a:pt x="179" y="754"/>
                  </a:lnTo>
                  <a:lnTo>
                    <a:pt x="143" y="696"/>
                  </a:lnTo>
                  <a:lnTo>
                    <a:pt x="120" y="623"/>
                  </a:lnTo>
                  <a:lnTo>
                    <a:pt x="110" y="535"/>
                  </a:lnTo>
                  <a:lnTo>
                    <a:pt x="124" y="418"/>
                  </a:lnTo>
                  <a:lnTo>
                    <a:pt x="161" y="311"/>
                  </a:lnTo>
                  <a:lnTo>
                    <a:pt x="211" y="209"/>
                  </a:lnTo>
                  <a:lnTo>
                    <a:pt x="280" y="126"/>
                  </a:lnTo>
                  <a:lnTo>
                    <a:pt x="363" y="58"/>
                  </a:lnTo>
                  <a:lnTo>
                    <a:pt x="446" y="15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9" name="Freeform 71"/>
            <p:cNvSpPr>
              <a:spLocks/>
            </p:cNvSpPr>
            <p:nvPr/>
          </p:nvSpPr>
          <p:spPr bwMode="auto">
            <a:xfrm>
              <a:off x="12803" y="3861"/>
              <a:ext cx="417" cy="188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99" y="0"/>
                </a:cxn>
                <a:cxn ang="0">
                  <a:pos x="408" y="5"/>
                </a:cxn>
                <a:cxn ang="0">
                  <a:pos x="413" y="10"/>
                </a:cxn>
                <a:cxn ang="0">
                  <a:pos x="413" y="30"/>
                </a:cxn>
                <a:cxn ang="0">
                  <a:pos x="408" y="30"/>
                </a:cxn>
                <a:cxn ang="0">
                  <a:pos x="408" y="34"/>
                </a:cxn>
                <a:cxn ang="0">
                  <a:pos x="390" y="54"/>
                </a:cxn>
                <a:cxn ang="0">
                  <a:pos x="307" y="161"/>
                </a:cxn>
                <a:cxn ang="0">
                  <a:pos x="238" y="278"/>
                </a:cxn>
                <a:cxn ang="0">
                  <a:pos x="188" y="399"/>
                </a:cxn>
                <a:cxn ang="0">
                  <a:pos x="151" y="531"/>
                </a:cxn>
                <a:cxn ang="0">
                  <a:pos x="124" y="667"/>
                </a:cxn>
                <a:cxn ang="0">
                  <a:pos x="110" y="803"/>
                </a:cxn>
                <a:cxn ang="0">
                  <a:pos x="105" y="944"/>
                </a:cxn>
                <a:cxn ang="0">
                  <a:pos x="110" y="1071"/>
                </a:cxn>
                <a:cxn ang="0">
                  <a:pos x="124" y="1202"/>
                </a:cxn>
                <a:cxn ang="0">
                  <a:pos x="147" y="1338"/>
                </a:cxn>
                <a:cxn ang="0">
                  <a:pos x="183" y="1470"/>
                </a:cxn>
                <a:cxn ang="0">
                  <a:pos x="234" y="1596"/>
                </a:cxn>
                <a:cxn ang="0">
                  <a:pos x="303" y="1718"/>
                </a:cxn>
                <a:cxn ang="0">
                  <a:pos x="385" y="1825"/>
                </a:cxn>
                <a:cxn ang="0">
                  <a:pos x="399" y="1840"/>
                </a:cxn>
                <a:cxn ang="0">
                  <a:pos x="404" y="1849"/>
                </a:cxn>
                <a:cxn ang="0">
                  <a:pos x="413" y="1854"/>
                </a:cxn>
                <a:cxn ang="0">
                  <a:pos x="413" y="1859"/>
                </a:cxn>
                <a:cxn ang="0">
                  <a:pos x="417" y="1864"/>
                </a:cxn>
                <a:cxn ang="0">
                  <a:pos x="417" y="1869"/>
                </a:cxn>
                <a:cxn ang="0">
                  <a:pos x="413" y="1869"/>
                </a:cxn>
                <a:cxn ang="0">
                  <a:pos x="413" y="1879"/>
                </a:cxn>
                <a:cxn ang="0">
                  <a:pos x="408" y="1883"/>
                </a:cxn>
                <a:cxn ang="0">
                  <a:pos x="399" y="1888"/>
                </a:cxn>
                <a:cxn ang="0">
                  <a:pos x="395" y="1888"/>
                </a:cxn>
                <a:cxn ang="0">
                  <a:pos x="381" y="1879"/>
                </a:cxn>
                <a:cxn ang="0">
                  <a:pos x="349" y="1859"/>
                </a:cxn>
                <a:cxn ang="0">
                  <a:pos x="266" y="1772"/>
                </a:cxn>
                <a:cxn ang="0">
                  <a:pos x="215" y="1703"/>
                </a:cxn>
                <a:cxn ang="0">
                  <a:pos x="165" y="1626"/>
                </a:cxn>
                <a:cxn ang="0">
                  <a:pos x="119" y="1533"/>
                </a:cxn>
                <a:cxn ang="0">
                  <a:pos x="59" y="1373"/>
                </a:cxn>
                <a:cxn ang="0">
                  <a:pos x="23" y="1212"/>
                </a:cxn>
                <a:cxn ang="0">
                  <a:pos x="4" y="1066"/>
                </a:cxn>
                <a:cxn ang="0">
                  <a:pos x="0" y="944"/>
                </a:cxn>
                <a:cxn ang="0">
                  <a:pos x="4" y="818"/>
                </a:cxn>
                <a:cxn ang="0">
                  <a:pos x="23" y="672"/>
                </a:cxn>
                <a:cxn ang="0">
                  <a:pos x="55" y="526"/>
                </a:cxn>
                <a:cxn ang="0">
                  <a:pos x="110" y="370"/>
                </a:cxn>
                <a:cxn ang="0">
                  <a:pos x="156" y="273"/>
                </a:cxn>
                <a:cxn ang="0">
                  <a:pos x="211" y="190"/>
                </a:cxn>
                <a:cxn ang="0">
                  <a:pos x="261" y="122"/>
                </a:cxn>
                <a:cxn ang="0">
                  <a:pos x="307" y="68"/>
                </a:cxn>
                <a:cxn ang="0">
                  <a:pos x="349" y="30"/>
                </a:cxn>
                <a:cxn ang="0">
                  <a:pos x="381" y="10"/>
                </a:cxn>
                <a:cxn ang="0">
                  <a:pos x="395" y="0"/>
                </a:cxn>
              </a:cxnLst>
              <a:rect l="0" t="0" r="r" b="b"/>
              <a:pathLst>
                <a:path w="417" h="1888">
                  <a:moveTo>
                    <a:pt x="395" y="0"/>
                  </a:moveTo>
                  <a:lnTo>
                    <a:pt x="399" y="0"/>
                  </a:lnTo>
                  <a:lnTo>
                    <a:pt x="408" y="5"/>
                  </a:lnTo>
                  <a:lnTo>
                    <a:pt x="413" y="10"/>
                  </a:lnTo>
                  <a:lnTo>
                    <a:pt x="413" y="30"/>
                  </a:lnTo>
                  <a:lnTo>
                    <a:pt x="408" y="30"/>
                  </a:lnTo>
                  <a:lnTo>
                    <a:pt x="408" y="34"/>
                  </a:lnTo>
                  <a:lnTo>
                    <a:pt x="390" y="54"/>
                  </a:lnTo>
                  <a:lnTo>
                    <a:pt x="307" y="161"/>
                  </a:lnTo>
                  <a:lnTo>
                    <a:pt x="238" y="278"/>
                  </a:lnTo>
                  <a:lnTo>
                    <a:pt x="188" y="399"/>
                  </a:lnTo>
                  <a:lnTo>
                    <a:pt x="151" y="531"/>
                  </a:lnTo>
                  <a:lnTo>
                    <a:pt x="124" y="667"/>
                  </a:lnTo>
                  <a:lnTo>
                    <a:pt x="110" y="803"/>
                  </a:lnTo>
                  <a:lnTo>
                    <a:pt x="105" y="944"/>
                  </a:lnTo>
                  <a:lnTo>
                    <a:pt x="110" y="1071"/>
                  </a:lnTo>
                  <a:lnTo>
                    <a:pt x="124" y="1202"/>
                  </a:lnTo>
                  <a:lnTo>
                    <a:pt x="147" y="1338"/>
                  </a:lnTo>
                  <a:lnTo>
                    <a:pt x="183" y="1470"/>
                  </a:lnTo>
                  <a:lnTo>
                    <a:pt x="234" y="1596"/>
                  </a:lnTo>
                  <a:lnTo>
                    <a:pt x="303" y="1718"/>
                  </a:lnTo>
                  <a:lnTo>
                    <a:pt x="385" y="1825"/>
                  </a:lnTo>
                  <a:lnTo>
                    <a:pt x="399" y="1840"/>
                  </a:lnTo>
                  <a:lnTo>
                    <a:pt x="404" y="1849"/>
                  </a:lnTo>
                  <a:lnTo>
                    <a:pt x="413" y="1854"/>
                  </a:lnTo>
                  <a:lnTo>
                    <a:pt x="413" y="1859"/>
                  </a:lnTo>
                  <a:lnTo>
                    <a:pt x="417" y="1864"/>
                  </a:lnTo>
                  <a:lnTo>
                    <a:pt x="417" y="1869"/>
                  </a:lnTo>
                  <a:lnTo>
                    <a:pt x="413" y="1869"/>
                  </a:lnTo>
                  <a:lnTo>
                    <a:pt x="413" y="1879"/>
                  </a:lnTo>
                  <a:lnTo>
                    <a:pt x="408" y="1883"/>
                  </a:lnTo>
                  <a:lnTo>
                    <a:pt x="399" y="1888"/>
                  </a:lnTo>
                  <a:lnTo>
                    <a:pt x="395" y="1888"/>
                  </a:lnTo>
                  <a:lnTo>
                    <a:pt x="381" y="1879"/>
                  </a:lnTo>
                  <a:lnTo>
                    <a:pt x="349" y="1859"/>
                  </a:lnTo>
                  <a:lnTo>
                    <a:pt x="266" y="1772"/>
                  </a:lnTo>
                  <a:lnTo>
                    <a:pt x="215" y="1703"/>
                  </a:lnTo>
                  <a:lnTo>
                    <a:pt x="165" y="1626"/>
                  </a:lnTo>
                  <a:lnTo>
                    <a:pt x="119" y="1533"/>
                  </a:lnTo>
                  <a:lnTo>
                    <a:pt x="59" y="1373"/>
                  </a:lnTo>
                  <a:lnTo>
                    <a:pt x="23" y="1212"/>
                  </a:lnTo>
                  <a:lnTo>
                    <a:pt x="4" y="1066"/>
                  </a:lnTo>
                  <a:lnTo>
                    <a:pt x="0" y="944"/>
                  </a:lnTo>
                  <a:lnTo>
                    <a:pt x="4" y="818"/>
                  </a:lnTo>
                  <a:lnTo>
                    <a:pt x="23" y="672"/>
                  </a:lnTo>
                  <a:lnTo>
                    <a:pt x="55" y="526"/>
                  </a:lnTo>
                  <a:lnTo>
                    <a:pt x="110" y="370"/>
                  </a:lnTo>
                  <a:lnTo>
                    <a:pt x="156" y="273"/>
                  </a:lnTo>
                  <a:lnTo>
                    <a:pt x="211" y="190"/>
                  </a:lnTo>
                  <a:lnTo>
                    <a:pt x="261" y="122"/>
                  </a:lnTo>
                  <a:lnTo>
                    <a:pt x="307" y="68"/>
                  </a:lnTo>
                  <a:lnTo>
                    <a:pt x="349" y="30"/>
                  </a:lnTo>
                  <a:lnTo>
                    <a:pt x="381" y="1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0" name="Freeform 72"/>
            <p:cNvSpPr>
              <a:spLocks/>
            </p:cNvSpPr>
            <p:nvPr/>
          </p:nvSpPr>
          <p:spPr bwMode="auto">
            <a:xfrm>
              <a:off x="13404" y="4450"/>
              <a:ext cx="960" cy="852"/>
            </a:xfrm>
            <a:custGeom>
              <a:avLst/>
              <a:gdLst/>
              <a:ahLst/>
              <a:cxnLst>
                <a:cxn ang="0">
                  <a:pos x="234" y="5"/>
                </a:cxn>
                <a:cxn ang="0">
                  <a:pos x="312" y="63"/>
                </a:cxn>
                <a:cxn ang="0">
                  <a:pos x="349" y="166"/>
                </a:cxn>
                <a:cxn ang="0">
                  <a:pos x="395" y="102"/>
                </a:cxn>
                <a:cxn ang="0">
                  <a:pos x="487" y="34"/>
                </a:cxn>
                <a:cxn ang="0">
                  <a:pos x="625" y="0"/>
                </a:cxn>
                <a:cxn ang="0">
                  <a:pos x="753" y="34"/>
                </a:cxn>
                <a:cxn ang="0">
                  <a:pos x="822" y="131"/>
                </a:cxn>
                <a:cxn ang="0">
                  <a:pos x="827" y="258"/>
                </a:cxn>
                <a:cxn ang="0">
                  <a:pos x="790" y="409"/>
                </a:cxn>
                <a:cxn ang="0">
                  <a:pos x="739" y="555"/>
                </a:cxn>
                <a:cxn ang="0">
                  <a:pos x="698" y="676"/>
                </a:cxn>
                <a:cxn ang="0">
                  <a:pos x="689" y="764"/>
                </a:cxn>
                <a:cxn ang="0">
                  <a:pos x="707" y="803"/>
                </a:cxn>
                <a:cxn ang="0">
                  <a:pos x="730" y="808"/>
                </a:cxn>
                <a:cxn ang="0">
                  <a:pos x="822" y="764"/>
                </a:cxn>
                <a:cxn ang="0">
                  <a:pos x="886" y="647"/>
                </a:cxn>
                <a:cxn ang="0">
                  <a:pos x="919" y="550"/>
                </a:cxn>
                <a:cxn ang="0">
                  <a:pos x="951" y="540"/>
                </a:cxn>
                <a:cxn ang="0">
                  <a:pos x="960" y="560"/>
                </a:cxn>
                <a:cxn ang="0">
                  <a:pos x="946" y="613"/>
                </a:cxn>
                <a:cxn ang="0">
                  <a:pos x="905" y="715"/>
                </a:cxn>
                <a:cxn ang="0">
                  <a:pos x="831" y="808"/>
                </a:cxn>
                <a:cxn ang="0">
                  <a:pos x="726" y="852"/>
                </a:cxn>
                <a:cxn ang="0">
                  <a:pos x="620" y="808"/>
                </a:cxn>
                <a:cxn ang="0">
                  <a:pos x="579" y="696"/>
                </a:cxn>
                <a:cxn ang="0">
                  <a:pos x="588" y="647"/>
                </a:cxn>
                <a:cxn ang="0">
                  <a:pos x="615" y="555"/>
                </a:cxn>
                <a:cxn ang="0">
                  <a:pos x="666" y="404"/>
                </a:cxn>
                <a:cxn ang="0">
                  <a:pos x="707" y="239"/>
                </a:cxn>
                <a:cxn ang="0">
                  <a:pos x="707" y="131"/>
                </a:cxn>
                <a:cxn ang="0">
                  <a:pos x="684" y="68"/>
                </a:cxn>
                <a:cxn ang="0">
                  <a:pos x="615" y="39"/>
                </a:cxn>
                <a:cxn ang="0">
                  <a:pos x="487" y="73"/>
                </a:cxn>
                <a:cxn ang="0">
                  <a:pos x="400" y="151"/>
                </a:cxn>
                <a:cxn ang="0">
                  <a:pos x="340" y="239"/>
                </a:cxn>
                <a:cxn ang="0">
                  <a:pos x="326" y="277"/>
                </a:cxn>
                <a:cxn ang="0">
                  <a:pos x="312" y="331"/>
                </a:cxn>
                <a:cxn ang="0">
                  <a:pos x="289" y="423"/>
                </a:cxn>
                <a:cxn ang="0">
                  <a:pos x="230" y="657"/>
                </a:cxn>
                <a:cxn ang="0">
                  <a:pos x="207" y="759"/>
                </a:cxn>
                <a:cxn ang="0">
                  <a:pos x="198" y="798"/>
                </a:cxn>
                <a:cxn ang="0">
                  <a:pos x="170" y="842"/>
                </a:cxn>
                <a:cxn ang="0">
                  <a:pos x="147" y="852"/>
                </a:cxn>
                <a:cxn ang="0">
                  <a:pos x="106" y="847"/>
                </a:cxn>
                <a:cxn ang="0">
                  <a:pos x="92" y="832"/>
                </a:cxn>
                <a:cxn ang="0">
                  <a:pos x="83" y="803"/>
                </a:cxn>
                <a:cxn ang="0">
                  <a:pos x="92" y="754"/>
                </a:cxn>
                <a:cxn ang="0">
                  <a:pos x="211" y="282"/>
                </a:cxn>
                <a:cxn ang="0">
                  <a:pos x="234" y="180"/>
                </a:cxn>
                <a:cxn ang="0">
                  <a:pos x="239" y="127"/>
                </a:cxn>
                <a:cxn ang="0">
                  <a:pos x="225" y="59"/>
                </a:cxn>
                <a:cxn ang="0">
                  <a:pos x="184" y="39"/>
                </a:cxn>
                <a:cxn ang="0">
                  <a:pos x="120" y="78"/>
                </a:cxn>
                <a:cxn ang="0">
                  <a:pos x="74" y="190"/>
                </a:cxn>
                <a:cxn ang="0">
                  <a:pos x="37" y="302"/>
                </a:cxn>
                <a:cxn ang="0">
                  <a:pos x="14" y="307"/>
                </a:cxn>
                <a:cxn ang="0">
                  <a:pos x="0" y="297"/>
                </a:cxn>
                <a:cxn ang="0">
                  <a:pos x="5" y="273"/>
                </a:cxn>
                <a:cxn ang="0">
                  <a:pos x="37" y="151"/>
                </a:cxn>
                <a:cxn ang="0">
                  <a:pos x="69" y="83"/>
                </a:cxn>
                <a:cxn ang="0">
                  <a:pos x="110" y="29"/>
                </a:cxn>
                <a:cxn ang="0">
                  <a:pos x="188" y="0"/>
                </a:cxn>
              </a:cxnLst>
              <a:rect l="0" t="0" r="r" b="b"/>
              <a:pathLst>
                <a:path w="960" h="852">
                  <a:moveTo>
                    <a:pt x="188" y="0"/>
                  </a:moveTo>
                  <a:lnTo>
                    <a:pt x="234" y="5"/>
                  </a:lnTo>
                  <a:lnTo>
                    <a:pt x="276" y="29"/>
                  </a:lnTo>
                  <a:lnTo>
                    <a:pt x="312" y="63"/>
                  </a:lnTo>
                  <a:lnTo>
                    <a:pt x="335" y="107"/>
                  </a:lnTo>
                  <a:lnTo>
                    <a:pt x="349" y="166"/>
                  </a:lnTo>
                  <a:lnTo>
                    <a:pt x="368" y="136"/>
                  </a:lnTo>
                  <a:lnTo>
                    <a:pt x="395" y="102"/>
                  </a:lnTo>
                  <a:lnTo>
                    <a:pt x="436" y="68"/>
                  </a:lnTo>
                  <a:lnTo>
                    <a:pt x="487" y="34"/>
                  </a:lnTo>
                  <a:lnTo>
                    <a:pt x="551" y="10"/>
                  </a:lnTo>
                  <a:lnTo>
                    <a:pt x="625" y="0"/>
                  </a:lnTo>
                  <a:lnTo>
                    <a:pt x="694" y="10"/>
                  </a:lnTo>
                  <a:lnTo>
                    <a:pt x="753" y="34"/>
                  </a:lnTo>
                  <a:lnTo>
                    <a:pt x="795" y="73"/>
                  </a:lnTo>
                  <a:lnTo>
                    <a:pt x="822" y="131"/>
                  </a:lnTo>
                  <a:lnTo>
                    <a:pt x="831" y="200"/>
                  </a:lnTo>
                  <a:lnTo>
                    <a:pt x="827" y="258"/>
                  </a:lnTo>
                  <a:lnTo>
                    <a:pt x="808" y="331"/>
                  </a:lnTo>
                  <a:lnTo>
                    <a:pt x="790" y="409"/>
                  </a:lnTo>
                  <a:lnTo>
                    <a:pt x="762" y="487"/>
                  </a:lnTo>
                  <a:lnTo>
                    <a:pt x="739" y="555"/>
                  </a:lnTo>
                  <a:lnTo>
                    <a:pt x="721" y="613"/>
                  </a:lnTo>
                  <a:lnTo>
                    <a:pt x="698" y="676"/>
                  </a:lnTo>
                  <a:lnTo>
                    <a:pt x="689" y="745"/>
                  </a:lnTo>
                  <a:lnTo>
                    <a:pt x="689" y="764"/>
                  </a:lnTo>
                  <a:lnTo>
                    <a:pt x="698" y="793"/>
                  </a:lnTo>
                  <a:lnTo>
                    <a:pt x="707" y="803"/>
                  </a:lnTo>
                  <a:lnTo>
                    <a:pt x="717" y="808"/>
                  </a:lnTo>
                  <a:lnTo>
                    <a:pt x="730" y="808"/>
                  </a:lnTo>
                  <a:lnTo>
                    <a:pt x="781" y="798"/>
                  </a:lnTo>
                  <a:lnTo>
                    <a:pt x="822" y="764"/>
                  </a:lnTo>
                  <a:lnTo>
                    <a:pt x="854" y="711"/>
                  </a:lnTo>
                  <a:lnTo>
                    <a:pt x="886" y="647"/>
                  </a:lnTo>
                  <a:lnTo>
                    <a:pt x="914" y="560"/>
                  </a:lnTo>
                  <a:lnTo>
                    <a:pt x="919" y="550"/>
                  </a:lnTo>
                  <a:lnTo>
                    <a:pt x="928" y="540"/>
                  </a:lnTo>
                  <a:lnTo>
                    <a:pt x="951" y="540"/>
                  </a:lnTo>
                  <a:lnTo>
                    <a:pt x="960" y="550"/>
                  </a:lnTo>
                  <a:lnTo>
                    <a:pt x="960" y="560"/>
                  </a:lnTo>
                  <a:lnTo>
                    <a:pt x="955" y="579"/>
                  </a:lnTo>
                  <a:lnTo>
                    <a:pt x="946" y="613"/>
                  </a:lnTo>
                  <a:lnTo>
                    <a:pt x="928" y="662"/>
                  </a:lnTo>
                  <a:lnTo>
                    <a:pt x="905" y="715"/>
                  </a:lnTo>
                  <a:lnTo>
                    <a:pt x="873" y="764"/>
                  </a:lnTo>
                  <a:lnTo>
                    <a:pt x="831" y="808"/>
                  </a:lnTo>
                  <a:lnTo>
                    <a:pt x="785" y="842"/>
                  </a:lnTo>
                  <a:lnTo>
                    <a:pt x="726" y="852"/>
                  </a:lnTo>
                  <a:lnTo>
                    <a:pt x="666" y="842"/>
                  </a:lnTo>
                  <a:lnTo>
                    <a:pt x="620" y="808"/>
                  </a:lnTo>
                  <a:lnTo>
                    <a:pt x="588" y="759"/>
                  </a:lnTo>
                  <a:lnTo>
                    <a:pt x="579" y="696"/>
                  </a:lnTo>
                  <a:lnTo>
                    <a:pt x="579" y="676"/>
                  </a:lnTo>
                  <a:lnTo>
                    <a:pt x="588" y="647"/>
                  </a:lnTo>
                  <a:lnTo>
                    <a:pt x="597" y="608"/>
                  </a:lnTo>
                  <a:lnTo>
                    <a:pt x="615" y="555"/>
                  </a:lnTo>
                  <a:lnTo>
                    <a:pt x="638" y="487"/>
                  </a:lnTo>
                  <a:lnTo>
                    <a:pt x="666" y="404"/>
                  </a:lnTo>
                  <a:lnTo>
                    <a:pt x="689" y="316"/>
                  </a:lnTo>
                  <a:lnTo>
                    <a:pt x="707" y="239"/>
                  </a:lnTo>
                  <a:lnTo>
                    <a:pt x="712" y="170"/>
                  </a:lnTo>
                  <a:lnTo>
                    <a:pt x="707" y="131"/>
                  </a:lnTo>
                  <a:lnTo>
                    <a:pt x="703" y="97"/>
                  </a:lnTo>
                  <a:lnTo>
                    <a:pt x="684" y="68"/>
                  </a:lnTo>
                  <a:lnTo>
                    <a:pt x="657" y="49"/>
                  </a:lnTo>
                  <a:lnTo>
                    <a:pt x="615" y="39"/>
                  </a:lnTo>
                  <a:lnTo>
                    <a:pt x="547" y="49"/>
                  </a:lnTo>
                  <a:lnTo>
                    <a:pt x="487" y="73"/>
                  </a:lnTo>
                  <a:lnTo>
                    <a:pt x="441" y="112"/>
                  </a:lnTo>
                  <a:lnTo>
                    <a:pt x="400" y="151"/>
                  </a:lnTo>
                  <a:lnTo>
                    <a:pt x="368" y="195"/>
                  </a:lnTo>
                  <a:lnTo>
                    <a:pt x="340" y="239"/>
                  </a:lnTo>
                  <a:lnTo>
                    <a:pt x="326" y="268"/>
                  </a:lnTo>
                  <a:lnTo>
                    <a:pt x="326" y="277"/>
                  </a:lnTo>
                  <a:lnTo>
                    <a:pt x="317" y="302"/>
                  </a:lnTo>
                  <a:lnTo>
                    <a:pt x="312" y="331"/>
                  </a:lnTo>
                  <a:lnTo>
                    <a:pt x="303" y="360"/>
                  </a:lnTo>
                  <a:lnTo>
                    <a:pt x="289" y="423"/>
                  </a:lnTo>
                  <a:lnTo>
                    <a:pt x="271" y="487"/>
                  </a:lnTo>
                  <a:lnTo>
                    <a:pt x="230" y="657"/>
                  </a:lnTo>
                  <a:lnTo>
                    <a:pt x="225" y="691"/>
                  </a:lnTo>
                  <a:lnTo>
                    <a:pt x="207" y="759"/>
                  </a:lnTo>
                  <a:lnTo>
                    <a:pt x="202" y="788"/>
                  </a:lnTo>
                  <a:lnTo>
                    <a:pt x="198" y="798"/>
                  </a:lnTo>
                  <a:lnTo>
                    <a:pt x="193" y="818"/>
                  </a:lnTo>
                  <a:lnTo>
                    <a:pt x="170" y="842"/>
                  </a:lnTo>
                  <a:lnTo>
                    <a:pt x="156" y="847"/>
                  </a:lnTo>
                  <a:lnTo>
                    <a:pt x="147" y="852"/>
                  </a:lnTo>
                  <a:lnTo>
                    <a:pt x="120" y="852"/>
                  </a:lnTo>
                  <a:lnTo>
                    <a:pt x="106" y="847"/>
                  </a:lnTo>
                  <a:lnTo>
                    <a:pt x="97" y="842"/>
                  </a:lnTo>
                  <a:lnTo>
                    <a:pt x="92" y="832"/>
                  </a:lnTo>
                  <a:lnTo>
                    <a:pt x="83" y="818"/>
                  </a:lnTo>
                  <a:lnTo>
                    <a:pt x="83" y="803"/>
                  </a:lnTo>
                  <a:lnTo>
                    <a:pt x="87" y="784"/>
                  </a:lnTo>
                  <a:lnTo>
                    <a:pt x="92" y="754"/>
                  </a:lnTo>
                  <a:lnTo>
                    <a:pt x="97" y="720"/>
                  </a:lnTo>
                  <a:lnTo>
                    <a:pt x="211" y="282"/>
                  </a:lnTo>
                  <a:lnTo>
                    <a:pt x="225" y="224"/>
                  </a:lnTo>
                  <a:lnTo>
                    <a:pt x="234" y="180"/>
                  </a:lnTo>
                  <a:lnTo>
                    <a:pt x="239" y="156"/>
                  </a:lnTo>
                  <a:lnTo>
                    <a:pt x="239" y="127"/>
                  </a:lnTo>
                  <a:lnTo>
                    <a:pt x="234" y="88"/>
                  </a:lnTo>
                  <a:lnTo>
                    <a:pt x="225" y="59"/>
                  </a:lnTo>
                  <a:lnTo>
                    <a:pt x="207" y="44"/>
                  </a:lnTo>
                  <a:lnTo>
                    <a:pt x="184" y="39"/>
                  </a:lnTo>
                  <a:lnTo>
                    <a:pt x="147" y="49"/>
                  </a:lnTo>
                  <a:lnTo>
                    <a:pt x="120" y="78"/>
                  </a:lnTo>
                  <a:lnTo>
                    <a:pt x="97" y="127"/>
                  </a:lnTo>
                  <a:lnTo>
                    <a:pt x="74" y="190"/>
                  </a:lnTo>
                  <a:lnTo>
                    <a:pt x="46" y="292"/>
                  </a:lnTo>
                  <a:lnTo>
                    <a:pt x="37" y="302"/>
                  </a:lnTo>
                  <a:lnTo>
                    <a:pt x="37" y="307"/>
                  </a:lnTo>
                  <a:lnTo>
                    <a:pt x="14" y="307"/>
                  </a:lnTo>
                  <a:lnTo>
                    <a:pt x="5" y="302"/>
                  </a:lnTo>
                  <a:lnTo>
                    <a:pt x="0" y="297"/>
                  </a:lnTo>
                  <a:lnTo>
                    <a:pt x="0" y="287"/>
                  </a:lnTo>
                  <a:lnTo>
                    <a:pt x="5" y="273"/>
                  </a:lnTo>
                  <a:lnTo>
                    <a:pt x="9" y="239"/>
                  </a:lnTo>
                  <a:lnTo>
                    <a:pt x="37" y="151"/>
                  </a:lnTo>
                  <a:lnTo>
                    <a:pt x="55" y="107"/>
                  </a:lnTo>
                  <a:lnTo>
                    <a:pt x="69" y="83"/>
                  </a:lnTo>
                  <a:lnTo>
                    <a:pt x="87" y="54"/>
                  </a:lnTo>
                  <a:lnTo>
                    <a:pt x="110" y="29"/>
                  </a:lnTo>
                  <a:lnTo>
                    <a:pt x="143" y="10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1" name="Freeform 73"/>
            <p:cNvSpPr>
              <a:spLocks/>
            </p:cNvSpPr>
            <p:nvPr/>
          </p:nvSpPr>
          <p:spPr bwMode="auto">
            <a:xfrm>
              <a:off x="14520" y="3866"/>
              <a:ext cx="409" cy="18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60" y="29"/>
                </a:cxn>
                <a:cxn ang="0">
                  <a:pos x="101" y="68"/>
                </a:cxn>
                <a:cxn ang="0">
                  <a:pos x="147" y="117"/>
                </a:cxn>
                <a:cxn ang="0">
                  <a:pos x="198" y="185"/>
                </a:cxn>
                <a:cxn ang="0">
                  <a:pos x="248" y="263"/>
                </a:cxn>
                <a:cxn ang="0">
                  <a:pos x="294" y="355"/>
                </a:cxn>
                <a:cxn ang="0">
                  <a:pos x="354" y="516"/>
                </a:cxn>
                <a:cxn ang="0">
                  <a:pos x="386" y="677"/>
                </a:cxn>
                <a:cxn ang="0">
                  <a:pos x="404" y="823"/>
                </a:cxn>
                <a:cxn ang="0">
                  <a:pos x="409" y="944"/>
                </a:cxn>
                <a:cxn ang="0">
                  <a:pos x="404" y="1071"/>
                </a:cxn>
                <a:cxn ang="0">
                  <a:pos x="390" y="1217"/>
                </a:cxn>
                <a:cxn ang="0">
                  <a:pos x="354" y="1363"/>
                </a:cxn>
                <a:cxn ang="0">
                  <a:pos x="299" y="1518"/>
                </a:cxn>
                <a:cxn ang="0">
                  <a:pos x="253" y="1616"/>
                </a:cxn>
                <a:cxn ang="0">
                  <a:pos x="202" y="1698"/>
                </a:cxn>
                <a:cxn ang="0">
                  <a:pos x="152" y="1767"/>
                </a:cxn>
                <a:cxn ang="0">
                  <a:pos x="106" y="1820"/>
                </a:cxn>
                <a:cxn ang="0">
                  <a:pos x="64" y="1859"/>
                </a:cxn>
                <a:cxn ang="0">
                  <a:pos x="32" y="1878"/>
                </a:cxn>
                <a:cxn ang="0">
                  <a:pos x="18" y="1888"/>
                </a:cxn>
                <a:cxn ang="0">
                  <a:pos x="9" y="1883"/>
                </a:cxn>
                <a:cxn ang="0">
                  <a:pos x="5" y="1878"/>
                </a:cxn>
                <a:cxn ang="0">
                  <a:pos x="0" y="1869"/>
                </a:cxn>
                <a:cxn ang="0">
                  <a:pos x="0" y="1859"/>
                </a:cxn>
                <a:cxn ang="0">
                  <a:pos x="5" y="1859"/>
                </a:cxn>
                <a:cxn ang="0">
                  <a:pos x="5" y="1854"/>
                </a:cxn>
                <a:cxn ang="0">
                  <a:pos x="23" y="1835"/>
                </a:cxn>
                <a:cxn ang="0">
                  <a:pos x="110" y="1728"/>
                </a:cxn>
                <a:cxn ang="0">
                  <a:pos x="175" y="1611"/>
                </a:cxn>
                <a:cxn ang="0">
                  <a:pos x="230" y="1484"/>
                </a:cxn>
                <a:cxn ang="0">
                  <a:pos x="266" y="1353"/>
                </a:cxn>
                <a:cxn ang="0">
                  <a:pos x="289" y="1222"/>
                </a:cxn>
                <a:cxn ang="0">
                  <a:pos x="303" y="1080"/>
                </a:cxn>
                <a:cxn ang="0">
                  <a:pos x="308" y="944"/>
                </a:cxn>
                <a:cxn ang="0">
                  <a:pos x="299" y="754"/>
                </a:cxn>
                <a:cxn ang="0">
                  <a:pos x="276" y="584"/>
                </a:cxn>
                <a:cxn ang="0">
                  <a:pos x="234" y="424"/>
                </a:cxn>
                <a:cxn ang="0">
                  <a:pos x="179" y="287"/>
                </a:cxn>
                <a:cxn ang="0">
                  <a:pos x="115" y="166"/>
                </a:cxn>
                <a:cxn ang="0">
                  <a:pos x="32" y="63"/>
                </a:cxn>
                <a:cxn ang="0">
                  <a:pos x="18" y="49"/>
                </a:cxn>
                <a:cxn ang="0">
                  <a:pos x="14" y="39"/>
                </a:cxn>
                <a:cxn ang="0">
                  <a:pos x="5" y="34"/>
                </a:cxn>
                <a:cxn ang="0">
                  <a:pos x="5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0"/>
                </a:cxn>
                <a:cxn ang="0">
                  <a:pos x="9" y="5"/>
                </a:cxn>
                <a:cxn ang="0">
                  <a:pos x="18" y="0"/>
                </a:cxn>
              </a:cxnLst>
              <a:rect l="0" t="0" r="r" b="b"/>
              <a:pathLst>
                <a:path w="409" h="1888">
                  <a:moveTo>
                    <a:pt x="18" y="0"/>
                  </a:moveTo>
                  <a:lnTo>
                    <a:pt x="60" y="29"/>
                  </a:lnTo>
                  <a:lnTo>
                    <a:pt x="101" y="68"/>
                  </a:lnTo>
                  <a:lnTo>
                    <a:pt x="147" y="117"/>
                  </a:lnTo>
                  <a:lnTo>
                    <a:pt x="198" y="185"/>
                  </a:lnTo>
                  <a:lnTo>
                    <a:pt x="248" y="263"/>
                  </a:lnTo>
                  <a:lnTo>
                    <a:pt x="294" y="355"/>
                  </a:lnTo>
                  <a:lnTo>
                    <a:pt x="354" y="516"/>
                  </a:lnTo>
                  <a:lnTo>
                    <a:pt x="386" y="677"/>
                  </a:lnTo>
                  <a:lnTo>
                    <a:pt x="404" y="823"/>
                  </a:lnTo>
                  <a:lnTo>
                    <a:pt x="409" y="944"/>
                  </a:lnTo>
                  <a:lnTo>
                    <a:pt x="404" y="1071"/>
                  </a:lnTo>
                  <a:lnTo>
                    <a:pt x="390" y="1217"/>
                  </a:lnTo>
                  <a:lnTo>
                    <a:pt x="354" y="1363"/>
                  </a:lnTo>
                  <a:lnTo>
                    <a:pt x="299" y="1518"/>
                  </a:lnTo>
                  <a:lnTo>
                    <a:pt x="253" y="1616"/>
                  </a:lnTo>
                  <a:lnTo>
                    <a:pt x="202" y="1698"/>
                  </a:lnTo>
                  <a:lnTo>
                    <a:pt x="152" y="1767"/>
                  </a:lnTo>
                  <a:lnTo>
                    <a:pt x="106" y="1820"/>
                  </a:lnTo>
                  <a:lnTo>
                    <a:pt x="64" y="1859"/>
                  </a:lnTo>
                  <a:lnTo>
                    <a:pt x="32" y="1878"/>
                  </a:lnTo>
                  <a:lnTo>
                    <a:pt x="18" y="1888"/>
                  </a:lnTo>
                  <a:lnTo>
                    <a:pt x="9" y="1883"/>
                  </a:lnTo>
                  <a:lnTo>
                    <a:pt x="5" y="1878"/>
                  </a:lnTo>
                  <a:lnTo>
                    <a:pt x="0" y="1869"/>
                  </a:lnTo>
                  <a:lnTo>
                    <a:pt x="0" y="1859"/>
                  </a:lnTo>
                  <a:lnTo>
                    <a:pt x="5" y="1859"/>
                  </a:lnTo>
                  <a:lnTo>
                    <a:pt x="5" y="1854"/>
                  </a:lnTo>
                  <a:lnTo>
                    <a:pt x="23" y="1835"/>
                  </a:lnTo>
                  <a:lnTo>
                    <a:pt x="110" y="1728"/>
                  </a:lnTo>
                  <a:lnTo>
                    <a:pt x="175" y="1611"/>
                  </a:lnTo>
                  <a:lnTo>
                    <a:pt x="230" y="1484"/>
                  </a:lnTo>
                  <a:lnTo>
                    <a:pt x="266" y="1353"/>
                  </a:lnTo>
                  <a:lnTo>
                    <a:pt x="289" y="1222"/>
                  </a:lnTo>
                  <a:lnTo>
                    <a:pt x="303" y="1080"/>
                  </a:lnTo>
                  <a:lnTo>
                    <a:pt x="308" y="944"/>
                  </a:lnTo>
                  <a:lnTo>
                    <a:pt x="299" y="754"/>
                  </a:lnTo>
                  <a:lnTo>
                    <a:pt x="276" y="584"/>
                  </a:lnTo>
                  <a:lnTo>
                    <a:pt x="234" y="424"/>
                  </a:lnTo>
                  <a:lnTo>
                    <a:pt x="179" y="287"/>
                  </a:lnTo>
                  <a:lnTo>
                    <a:pt x="115" y="166"/>
                  </a:lnTo>
                  <a:lnTo>
                    <a:pt x="32" y="63"/>
                  </a:lnTo>
                  <a:lnTo>
                    <a:pt x="18" y="49"/>
                  </a:lnTo>
                  <a:lnTo>
                    <a:pt x="14" y="39"/>
                  </a:lnTo>
                  <a:lnTo>
                    <a:pt x="5" y="34"/>
                  </a:lnTo>
                  <a:lnTo>
                    <a:pt x="5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0"/>
                  </a:lnTo>
                  <a:lnTo>
                    <a:pt x="9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2" name="Freeform 74"/>
            <p:cNvSpPr>
              <a:spLocks/>
            </p:cNvSpPr>
            <p:nvPr/>
          </p:nvSpPr>
          <p:spPr bwMode="auto">
            <a:xfrm>
              <a:off x="15232" y="3866"/>
              <a:ext cx="409" cy="18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60" y="29"/>
                </a:cxn>
                <a:cxn ang="0">
                  <a:pos x="101" y="68"/>
                </a:cxn>
                <a:cxn ang="0">
                  <a:pos x="147" y="117"/>
                </a:cxn>
                <a:cxn ang="0">
                  <a:pos x="197" y="185"/>
                </a:cxn>
                <a:cxn ang="0">
                  <a:pos x="248" y="263"/>
                </a:cxn>
                <a:cxn ang="0">
                  <a:pos x="294" y="355"/>
                </a:cxn>
                <a:cxn ang="0">
                  <a:pos x="353" y="516"/>
                </a:cxn>
                <a:cxn ang="0">
                  <a:pos x="386" y="677"/>
                </a:cxn>
                <a:cxn ang="0">
                  <a:pos x="404" y="823"/>
                </a:cxn>
                <a:cxn ang="0">
                  <a:pos x="409" y="944"/>
                </a:cxn>
                <a:cxn ang="0">
                  <a:pos x="404" y="1071"/>
                </a:cxn>
                <a:cxn ang="0">
                  <a:pos x="390" y="1217"/>
                </a:cxn>
                <a:cxn ang="0">
                  <a:pos x="353" y="1363"/>
                </a:cxn>
                <a:cxn ang="0">
                  <a:pos x="298" y="1518"/>
                </a:cxn>
                <a:cxn ang="0">
                  <a:pos x="252" y="1616"/>
                </a:cxn>
                <a:cxn ang="0">
                  <a:pos x="202" y="1698"/>
                </a:cxn>
                <a:cxn ang="0">
                  <a:pos x="151" y="1767"/>
                </a:cxn>
                <a:cxn ang="0">
                  <a:pos x="105" y="1820"/>
                </a:cxn>
                <a:cxn ang="0">
                  <a:pos x="64" y="1859"/>
                </a:cxn>
                <a:cxn ang="0">
                  <a:pos x="32" y="1878"/>
                </a:cxn>
                <a:cxn ang="0">
                  <a:pos x="18" y="1888"/>
                </a:cxn>
                <a:cxn ang="0">
                  <a:pos x="9" y="1883"/>
                </a:cxn>
                <a:cxn ang="0">
                  <a:pos x="4" y="1878"/>
                </a:cxn>
                <a:cxn ang="0">
                  <a:pos x="0" y="1869"/>
                </a:cxn>
                <a:cxn ang="0">
                  <a:pos x="0" y="1859"/>
                </a:cxn>
                <a:cxn ang="0">
                  <a:pos x="4" y="1859"/>
                </a:cxn>
                <a:cxn ang="0">
                  <a:pos x="4" y="1854"/>
                </a:cxn>
                <a:cxn ang="0">
                  <a:pos x="23" y="1835"/>
                </a:cxn>
                <a:cxn ang="0">
                  <a:pos x="110" y="1728"/>
                </a:cxn>
                <a:cxn ang="0">
                  <a:pos x="174" y="1611"/>
                </a:cxn>
                <a:cxn ang="0">
                  <a:pos x="229" y="1484"/>
                </a:cxn>
                <a:cxn ang="0">
                  <a:pos x="266" y="1353"/>
                </a:cxn>
                <a:cxn ang="0">
                  <a:pos x="289" y="1222"/>
                </a:cxn>
                <a:cxn ang="0">
                  <a:pos x="303" y="1080"/>
                </a:cxn>
                <a:cxn ang="0">
                  <a:pos x="307" y="944"/>
                </a:cxn>
                <a:cxn ang="0">
                  <a:pos x="298" y="754"/>
                </a:cxn>
                <a:cxn ang="0">
                  <a:pos x="275" y="584"/>
                </a:cxn>
                <a:cxn ang="0">
                  <a:pos x="234" y="424"/>
                </a:cxn>
                <a:cxn ang="0">
                  <a:pos x="179" y="287"/>
                </a:cxn>
                <a:cxn ang="0">
                  <a:pos x="115" y="166"/>
                </a:cxn>
                <a:cxn ang="0">
                  <a:pos x="32" y="63"/>
                </a:cxn>
                <a:cxn ang="0">
                  <a:pos x="18" y="49"/>
                </a:cxn>
                <a:cxn ang="0">
                  <a:pos x="14" y="39"/>
                </a:cxn>
                <a:cxn ang="0">
                  <a:pos x="4" y="34"/>
                </a:cxn>
                <a:cxn ang="0">
                  <a:pos x="4" y="29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4" y="10"/>
                </a:cxn>
                <a:cxn ang="0">
                  <a:pos x="9" y="5"/>
                </a:cxn>
                <a:cxn ang="0">
                  <a:pos x="18" y="0"/>
                </a:cxn>
              </a:cxnLst>
              <a:rect l="0" t="0" r="r" b="b"/>
              <a:pathLst>
                <a:path w="409" h="1888">
                  <a:moveTo>
                    <a:pt x="18" y="0"/>
                  </a:moveTo>
                  <a:lnTo>
                    <a:pt x="60" y="29"/>
                  </a:lnTo>
                  <a:lnTo>
                    <a:pt x="101" y="68"/>
                  </a:lnTo>
                  <a:lnTo>
                    <a:pt x="147" y="117"/>
                  </a:lnTo>
                  <a:lnTo>
                    <a:pt x="197" y="185"/>
                  </a:lnTo>
                  <a:lnTo>
                    <a:pt x="248" y="263"/>
                  </a:lnTo>
                  <a:lnTo>
                    <a:pt x="294" y="355"/>
                  </a:lnTo>
                  <a:lnTo>
                    <a:pt x="353" y="516"/>
                  </a:lnTo>
                  <a:lnTo>
                    <a:pt x="386" y="677"/>
                  </a:lnTo>
                  <a:lnTo>
                    <a:pt x="404" y="823"/>
                  </a:lnTo>
                  <a:lnTo>
                    <a:pt x="409" y="944"/>
                  </a:lnTo>
                  <a:lnTo>
                    <a:pt x="404" y="1071"/>
                  </a:lnTo>
                  <a:lnTo>
                    <a:pt x="390" y="1217"/>
                  </a:lnTo>
                  <a:lnTo>
                    <a:pt x="353" y="1363"/>
                  </a:lnTo>
                  <a:lnTo>
                    <a:pt x="298" y="1518"/>
                  </a:lnTo>
                  <a:lnTo>
                    <a:pt x="252" y="1616"/>
                  </a:lnTo>
                  <a:lnTo>
                    <a:pt x="202" y="1698"/>
                  </a:lnTo>
                  <a:lnTo>
                    <a:pt x="151" y="1767"/>
                  </a:lnTo>
                  <a:lnTo>
                    <a:pt x="105" y="1820"/>
                  </a:lnTo>
                  <a:lnTo>
                    <a:pt x="64" y="1859"/>
                  </a:lnTo>
                  <a:lnTo>
                    <a:pt x="32" y="1878"/>
                  </a:lnTo>
                  <a:lnTo>
                    <a:pt x="18" y="1888"/>
                  </a:lnTo>
                  <a:lnTo>
                    <a:pt x="9" y="1883"/>
                  </a:lnTo>
                  <a:lnTo>
                    <a:pt x="4" y="1878"/>
                  </a:lnTo>
                  <a:lnTo>
                    <a:pt x="0" y="1869"/>
                  </a:lnTo>
                  <a:lnTo>
                    <a:pt x="0" y="1859"/>
                  </a:lnTo>
                  <a:lnTo>
                    <a:pt x="4" y="1859"/>
                  </a:lnTo>
                  <a:lnTo>
                    <a:pt x="4" y="1854"/>
                  </a:lnTo>
                  <a:lnTo>
                    <a:pt x="23" y="1835"/>
                  </a:lnTo>
                  <a:lnTo>
                    <a:pt x="110" y="1728"/>
                  </a:lnTo>
                  <a:lnTo>
                    <a:pt x="174" y="1611"/>
                  </a:lnTo>
                  <a:lnTo>
                    <a:pt x="229" y="1484"/>
                  </a:lnTo>
                  <a:lnTo>
                    <a:pt x="266" y="1353"/>
                  </a:lnTo>
                  <a:lnTo>
                    <a:pt x="289" y="1222"/>
                  </a:lnTo>
                  <a:lnTo>
                    <a:pt x="303" y="1080"/>
                  </a:lnTo>
                  <a:lnTo>
                    <a:pt x="307" y="944"/>
                  </a:lnTo>
                  <a:lnTo>
                    <a:pt x="298" y="754"/>
                  </a:lnTo>
                  <a:lnTo>
                    <a:pt x="275" y="584"/>
                  </a:lnTo>
                  <a:lnTo>
                    <a:pt x="234" y="424"/>
                  </a:lnTo>
                  <a:lnTo>
                    <a:pt x="179" y="287"/>
                  </a:lnTo>
                  <a:lnTo>
                    <a:pt x="115" y="166"/>
                  </a:lnTo>
                  <a:lnTo>
                    <a:pt x="32" y="63"/>
                  </a:lnTo>
                  <a:lnTo>
                    <a:pt x="18" y="49"/>
                  </a:lnTo>
                  <a:lnTo>
                    <a:pt x="14" y="39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9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364" name="Group 316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5580112" y="4197346"/>
            <a:ext cx="3308805" cy="1224136"/>
            <a:chOff x="2883" y="2736"/>
            <a:chExt cx="22559" cy="8346"/>
          </a:xfrm>
        </p:grpSpPr>
        <p:sp>
          <p:nvSpPr>
            <p:cNvPr id="2366" name="Freeform 318"/>
            <p:cNvSpPr>
              <a:spLocks noEditPoints="1"/>
            </p:cNvSpPr>
            <p:nvPr/>
          </p:nvSpPr>
          <p:spPr bwMode="auto">
            <a:xfrm>
              <a:off x="2973" y="2764"/>
              <a:ext cx="1378" cy="1658"/>
            </a:xfrm>
            <a:custGeom>
              <a:avLst/>
              <a:gdLst/>
              <a:ahLst/>
              <a:cxnLst>
                <a:cxn ang="0">
                  <a:pos x="367" y="1138"/>
                </a:cxn>
                <a:cxn ang="0">
                  <a:pos x="394" y="1476"/>
                </a:cxn>
                <a:cxn ang="0">
                  <a:pos x="554" y="1321"/>
                </a:cxn>
                <a:cxn ang="0">
                  <a:pos x="457" y="1286"/>
                </a:cxn>
                <a:cxn ang="0">
                  <a:pos x="824" y="1082"/>
                </a:cxn>
                <a:cxn ang="0">
                  <a:pos x="692" y="1138"/>
                </a:cxn>
                <a:cxn ang="0">
                  <a:pos x="685" y="1251"/>
                </a:cxn>
                <a:cxn ang="0">
                  <a:pos x="845" y="1251"/>
                </a:cxn>
                <a:cxn ang="0">
                  <a:pos x="845" y="1293"/>
                </a:cxn>
                <a:cxn ang="0">
                  <a:pos x="761" y="1441"/>
                </a:cxn>
                <a:cxn ang="0">
                  <a:pos x="893" y="1462"/>
                </a:cxn>
                <a:cxn ang="0">
                  <a:pos x="935" y="1426"/>
                </a:cxn>
                <a:cxn ang="0">
                  <a:pos x="955" y="1089"/>
                </a:cxn>
                <a:cxn ang="0">
                  <a:pos x="1004" y="977"/>
                </a:cxn>
                <a:cxn ang="0">
                  <a:pos x="1129" y="1103"/>
                </a:cxn>
                <a:cxn ang="0">
                  <a:pos x="1045" y="1377"/>
                </a:cxn>
                <a:cxn ang="0">
                  <a:pos x="942" y="1658"/>
                </a:cxn>
                <a:cxn ang="0">
                  <a:pos x="858" y="1497"/>
                </a:cxn>
                <a:cxn ang="0">
                  <a:pos x="394" y="1560"/>
                </a:cxn>
                <a:cxn ang="0">
                  <a:pos x="311" y="1511"/>
                </a:cxn>
                <a:cxn ang="0">
                  <a:pos x="228" y="1117"/>
                </a:cxn>
                <a:cxn ang="0">
                  <a:pos x="242" y="1068"/>
                </a:cxn>
                <a:cxn ang="0">
                  <a:pos x="727" y="1033"/>
                </a:cxn>
                <a:cxn ang="0">
                  <a:pos x="748" y="675"/>
                </a:cxn>
                <a:cxn ang="0">
                  <a:pos x="464" y="731"/>
                </a:cxn>
                <a:cxn ang="0">
                  <a:pos x="713" y="815"/>
                </a:cxn>
                <a:cxn ang="0">
                  <a:pos x="755" y="675"/>
                </a:cxn>
                <a:cxn ang="0">
                  <a:pos x="845" y="633"/>
                </a:cxn>
                <a:cxn ang="0">
                  <a:pos x="921" y="703"/>
                </a:cxn>
                <a:cxn ang="0">
                  <a:pos x="817" y="843"/>
                </a:cxn>
                <a:cxn ang="0">
                  <a:pos x="824" y="886"/>
                </a:cxn>
                <a:cxn ang="0">
                  <a:pos x="505" y="928"/>
                </a:cxn>
                <a:cxn ang="0">
                  <a:pos x="443" y="949"/>
                </a:cxn>
                <a:cxn ang="0">
                  <a:pos x="339" y="703"/>
                </a:cxn>
                <a:cxn ang="0">
                  <a:pos x="429" y="689"/>
                </a:cxn>
                <a:cxn ang="0">
                  <a:pos x="775" y="605"/>
                </a:cxn>
                <a:cxn ang="0">
                  <a:pos x="436" y="246"/>
                </a:cxn>
                <a:cxn ang="0">
                  <a:pos x="443" y="387"/>
                </a:cxn>
                <a:cxn ang="0">
                  <a:pos x="290" y="239"/>
                </a:cxn>
                <a:cxn ang="0">
                  <a:pos x="921" y="85"/>
                </a:cxn>
                <a:cxn ang="0">
                  <a:pos x="1059" y="183"/>
                </a:cxn>
                <a:cxn ang="0">
                  <a:pos x="1011" y="225"/>
                </a:cxn>
                <a:cxn ang="0">
                  <a:pos x="782" y="352"/>
                </a:cxn>
                <a:cxn ang="0">
                  <a:pos x="831" y="253"/>
                </a:cxn>
                <a:cxn ang="0">
                  <a:pos x="914" y="92"/>
                </a:cxn>
                <a:cxn ang="0">
                  <a:pos x="651" y="21"/>
                </a:cxn>
                <a:cxn ang="0">
                  <a:pos x="699" y="169"/>
                </a:cxn>
                <a:cxn ang="0">
                  <a:pos x="983" y="401"/>
                </a:cxn>
                <a:cxn ang="0">
                  <a:pos x="1288" y="422"/>
                </a:cxn>
                <a:cxn ang="0">
                  <a:pos x="1316" y="555"/>
                </a:cxn>
                <a:cxn ang="0">
                  <a:pos x="1108" y="605"/>
                </a:cxn>
                <a:cxn ang="0">
                  <a:pos x="1115" y="457"/>
                </a:cxn>
                <a:cxn ang="0">
                  <a:pos x="519" y="534"/>
                </a:cxn>
                <a:cxn ang="0">
                  <a:pos x="235" y="590"/>
                </a:cxn>
                <a:cxn ang="0">
                  <a:pos x="124" y="766"/>
                </a:cxn>
                <a:cxn ang="0">
                  <a:pos x="13" y="794"/>
                </a:cxn>
                <a:cxn ang="0">
                  <a:pos x="97" y="562"/>
                </a:cxn>
                <a:cxn ang="0">
                  <a:pos x="159" y="457"/>
                </a:cxn>
                <a:cxn ang="0">
                  <a:pos x="457" y="485"/>
                </a:cxn>
                <a:cxn ang="0">
                  <a:pos x="574" y="99"/>
                </a:cxn>
                <a:cxn ang="0">
                  <a:pos x="547" y="7"/>
                </a:cxn>
              </a:cxnLst>
              <a:rect l="0" t="0" r="r" b="b"/>
              <a:pathLst>
                <a:path w="1378" h="1658">
                  <a:moveTo>
                    <a:pt x="574" y="1096"/>
                  </a:moveTo>
                  <a:lnTo>
                    <a:pt x="484" y="1117"/>
                  </a:lnTo>
                  <a:lnTo>
                    <a:pt x="422" y="1124"/>
                  </a:lnTo>
                  <a:lnTo>
                    <a:pt x="387" y="1131"/>
                  </a:lnTo>
                  <a:lnTo>
                    <a:pt x="367" y="1138"/>
                  </a:lnTo>
                  <a:lnTo>
                    <a:pt x="353" y="1138"/>
                  </a:lnTo>
                  <a:lnTo>
                    <a:pt x="353" y="1152"/>
                  </a:lnTo>
                  <a:lnTo>
                    <a:pt x="360" y="1244"/>
                  </a:lnTo>
                  <a:lnTo>
                    <a:pt x="374" y="1349"/>
                  </a:lnTo>
                  <a:lnTo>
                    <a:pt x="394" y="1476"/>
                  </a:lnTo>
                  <a:lnTo>
                    <a:pt x="491" y="1462"/>
                  </a:lnTo>
                  <a:lnTo>
                    <a:pt x="595" y="1448"/>
                  </a:lnTo>
                  <a:lnTo>
                    <a:pt x="588" y="1377"/>
                  </a:lnTo>
                  <a:lnTo>
                    <a:pt x="588" y="1314"/>
                  </a:lnTo>
                  <a:lnTo>
                    <a:pt x="554" y="1321"/>
                  </a:lnTo>
                  <a:lnTo>
                    <a:pt x="464" y="1321"/>
                  </a:lnTo>
                  <a:lnTo>
                    <a:pt x="450" y="1314"/>
                  </a:lnTo>
                  <a:lnTo>
                    <a:pt x="443" y="1307"/>
                  </a:lnTo>
                  <a:lnTo>
                    <a:pt x="443" y="1293"/>
                  </a:lnTo>
                  <a:lnTo>
                    <a:pt x="457" y="1286"/>
                  </a:lnTo>
                  <a:lnTo>
                    <a:pt x="595" y="1251"/>
                  </a:lnTo>
                  <a:lnTo>
                    <a:pt x="581" y="1152"/>
                  </a:lnTo>
                  <a:lnTo>
                    <a:pt x="574" y="1096"/>
                  </a:lnTo>
                  <a:close/>
                  <a:moveTo>
                    <a:pt x="872" y="1068"/>
                  </a:moveTo>
                  <a:lnTo>
                    <a:pt x="824" y="1082"/>
                  </a:lnTo>
                  <a:lnTo>
                    <a:pt x="761" y="1089"/>
                  </a:lnTo>
                  <a:lnTo>
                    <a:pt x="699" y="1103"/>
                  </a:lnTo>
                  <a:lnTo>
                    <a:pt x="658" y="1110"/>
                  </a:lnTo>
                  <a:lnTo>
                    <a:pt x="678" y="1124"/>
                  </a:lnTo>
                  <a:lnTo>
                    <a:pt x="692" y="1138"/>
                  </a:lnTo>
                  <a:lnTo>
                    <a:pt x="699" y="1152"/>
                  </a:lnTo>
                  <a:lnTo>
                    <a:pt x="699" y="1181"/>
                  </a:lnTo>
                  <a:lnTo>
                    <a:pt x="692" y="1202"/>
                  </a:lnTo>
                  <a:lnTo>
                    <a:pt x="692" y="1216"/>
                  </a:lnTo>
                  <a:lnTo>
                    <a:pt x="685" y="1251"/>
                  </a:lnTo>
                  <a:lnTo>
                    <a:pt x="706" y="1237"/>
                  </a:lnTo>
                  <a:lnTo>
                    <a:pt x="734" y="1230"/>
                  </a:lnTo>
                  <a:lnTo>
                    <a:pt x="803" y="1230"/>
                  </a:lnTo>
                  <a:lnTo>
                    <a:pt x="824" y="1237"/>
                  </a:lnTo>
                  <a:lnTo>
                    <a:pt x="845" y="1251"/>
                  </a:lnTo>
                  <a:lnTo>
                    <a:pt x="858" y="1258"/>
                  </a:lnTo>
                  <a:lnTo>
                    <a:pt x="865" y="1272"/>
                  </a:lnTo>
                  <a:lnTo>
                    <a:pt x="865" y="1279"/>
                  </a:lnTo>
                  <a:lnTo>
                    <a:pt x="858" y="1286"/>
                  </a:lnTo>
                  <a:lnTo>
                    <a:pt x="845" y="1293"/>
                  </a:lnTo>
                  <a:lnTo>
                    <a:pt x="768" y="1307"/>
                  </a:lnTo>
                  <a:lnTo>
                    <a:pt x="678" y="1321"/>
                  </a:lnTo>
                  <a:lnTo>
                    <a:pt x="671" y="1455"/>
                  </a:lnTo>
                  <a:lnTo>
                    <a:pt x="678" y="1455"/>
                  </a:lnTo>
                  <a:lnTo>
                    <a:pt x="761" y="1441"/>
                  </a:lnTo>
                  <a:lnTo>
                    <a:pt x="824" y="1433"/>
                  </a:lnTo>
                  <a:lnTo>
                    <a:pt x="845" y="1433"/>
                  </a:lnTo>
                  <a:lnTo>
                    <a:pt x="872" y="1448"/>
                  </a:lnTo>
                  <a:lnTo>
                    <a:pt x="879" y="1455"/>
                  </a:lnTo>
                  <a:lnTo>
                    <a:pt x="893" y="1462"/>
                  </a:lnTo>
                  <a:lnTo>
                    <a:pt x="900" y="1469"/>
                  </a:lnTo>
                  <a:lnTo>
                    <a:pt x="921" y="1469"/>
                  </a:lnTo>
                  <a:lnTo>
                    <a:pt x="921" y="1455"/>
                  </a:lnTo>
                  <a:lnTo>
                    <a:pt x="935" y="1441"/>
                  </a:lnTo>
                  <a:lnTo>
                    <a:pt x="935" y="1426"/>
                  </a:lnTo>
                  <a:lnTo>
                    <a:pt x="955" y="1272"/>
                  </a:lnTo>
                  <a:lnTo>
                    <a:pt x="969" y="1124"/>
                  </a:lnTo>
                  <a:lnTo>
                    <a:pt x="969" y="1110"/>
                  </a:lnTo>
                  <a:lnTo>
                    <a:pt x="962" y="1096"/>
                  </a:lnTo>
                  <a:lnTo>
                    <a:pt x="955" y="1089"/>
                  </a:lnTo>
                  <a:lnTo>
                    <a:pt x="949" y="1075"/>
                  </a:lnTo>
                  <a:lnTo>
                    <a:pt x="928" y="1068"/>
                  </a:lnTo>
                  <a:lnTo>
                    <a:pt x="872" y="1068"/>
                  </a:lnTo>
                  <a:close/>
                  <a:moveTo>
                    <a:pt x="969" y="970"/>
                  </a:moveTo>
                  <a:lnTo>
                    <a:pt x="1004" y="977"/>
                  </a:lnTo>
                  <a:lnTo>
                    <a:pt x="1045" y="998"/>
                  </a:lnTo>
                  <a:lnTo>
                    <a:pt x="1087" y="1026"/>
                  </a:lnTo>
                  <a:lnTo>
                    <a:pt x="1122" y="1054"/>
                  </a:lnTo>
                  <a:lnTo>
                    <a:pt x="1136" y="1082"/>
                  </a:lnTo>
                  <a:lnTo>
                    <a:pt x="1129" y="1103"/>
                  </a:lnTo>
                  <a:lnTo>
                    <a:pt x="1108" y="1138"/>
                  </a:lnTo>
                  <a:lnTo>
                    <a:pt x="1080" y="1181"/>
                  </a:lnTo>
                  <a:lnTo>
                    <a:pt x="1066" y="1258"/>
                  </a:lnTo>
                  <a:lnTo>
                    <a:pt x="1059" y="1307"/>
                  </a:lnTo>
                  <a:lnTo>
                    <a:pt x="1045" y="1377"/>
                  </a:lnTo>
                  <a:lnTo>
                    <a:pt x="1039" y="1448"/>
                  </a:lnTo>
                  <a:lnTo>
                    <a:pt x="1018" y="1525"/>
                  </a:lnTo>
                  <a:lnTo>
                    <a:pt x="997" y="1595"/>
                  </a:lnTo>
                  <a:lnTo>
                    <a:pt x="969" y="1637"/>
                  </a:lnTo>
                  <a:lnTo>
                    <a:pt x="942" y="1658"/>
                  </a:lnTo>
                  <a:lnTo>
                    <a:pt x="935" y="1658"/>
                  </a:lnTo>
                  <a:lnTo>
                    <a:pt x="928" y="1651"/>
                  </a:lnTo>
                  <a:lnTo>
                    <a:pt x="921" y="1637"/>
                  </a:lnTo>
                  <a:lnTo>
                    <a:pt x="914" y="1630"/>
                  </a:lnTo>
                  <a:lnTo>
                    <a:pt x="858" y="1497"/>
                  </a:lnTo>
                  <a:lnTo>
                    <a:pt x="671" y="1511"/>
                  </a:lnTo>
                  <a:lnTo>
                    <a:pt x="519" y="1525"/>
                  </a:lnTo>
                  <a:lnTo>
                    <a:pt x="401" y="1539"/>
                  </a:lnTo>
                  <a:lnTo>
                    <a:pt x="394" y="1539"/>
                  </a:lnTo>
                  <a:lnTo>
                    <a:pt x="394" y="1560"/>
                  </a:lnTo>
                  <a:lnTo>
                    <a:pt x="387" y="1567"/>
                  </a:lnTo>
                  <a:lnTo>
                    <a:pt x="381" y="1581"/>
                  </a:lnTo>
                  <a:lnTo>
                    <a:pt x="367" y="1581"/>
                  </a:lnTo>
                  <a:lnTo>
                    <a:pt x="360" y="1574"/>
                  </a:lnTo>
                  <a:lnTo>
                    <a:pt x="311" y="1511"/>
                  </a:lnTo>
                  <a:lnTo>
                    <a:pt x="297" y="1426"/>
                  </a:lnTo>
                  <a:lnTo>
                    <a:pt x="284" y="1307"/>
                  </a:lnTo>
                  <a:lnTo>
                    <a:pt x="270" y="1216"/>
                  </a:lnTo>
                  <a:lnTo>
                    <a:pt x="249" y="1152"/>
                  </a:lnTo>
                  <a:lnTo>
                    <a:pt x="228" y="1117"/>
                  </a:lnTo>
                  <a:lnTo>
                    <a:pt x="221" y="1096"/>
                  </a:lnTo>
                  <a:lnTo>
                    <a:pt x="214" y="1082"/>
                  </a:lnTo>
                  <a:lnTo>
                    <a:pt x="214" y="1075"/>
                  </a:lnTo>
                  <a:lnTo>
                    <a:pt x="221" y="1068"/>
                  </a:lnTo>
                  <a:lnTo>
                    <a:pt x="242" y="1068"/>
                  </a:lnTo>
                  <a:lnTo>
                    <a:pt x="270" y="1075"/>
                  </a:lnTo>
                  <a:lnTo>
                    <a:pt x="297" y="1089"/>
                  </a:lnTo>
                  <a:lnTo>
                    <a:pt x="478" y="1075"/>
                  </a:lnTo>
                  <a:lnTo>
                    <a:pt x="623" y="1054"/>
                  </a:lnTo>
                  <a:lnTo>
                    <a:pt x="727" y="1033"/>
                  </a:lnTo>
                  <a:lnTo>
                    <a:pt x="803" y="1019"/>
                  </a:lnTo>
                  <a:lnTo>
                    <a:pt x="858" y="998"/>
                  </a:lnTo>
                  <a:lnTo>
                    <a:pt x="900" y="984"/>
                  </a:lnTo>
                  <a:lnTo>
                    <a:pt x="969" y="970"/>
                  </a:lnTo>
                  <a:close/>
                  <a:moveTo>
                    <a:pt x="748" y="675"/>
                  </a:moveTo>
                  <a:lnTo>
                    <a:pt x="720" y="682"/>
                  </a:lnTo>
                  <a:lnTo>
                    <a:pt x="671" y="689"/>
                  </a:lnTo>
                  <a:lnTo>
                    <a:pt x="547" y="717"/>
                  </a:lnTo>
                  <a:lnTo>
                    <a:pt x="491" y="724"/>
                  </a:lnTo>
                  <a:lnTo>
                    <a:pt x="464" y="731"/>
                  </a:lnTo>
                  <a:lnTo>
                    <a:pt x="471" y="787"/>
                  </a:lnTo>
                  <a:lnTo>
                    <a:pt x="484" y="864"/>
                  </a:lnTo>
                  <a:lnTo>
                    <a:pt x="595" y="843"/>
                  </a:lnTo>
                  <a:lnTo>
                    <a:pt x="671" y="822"/>
                  </a:lnTo>
                  <a:lnTo>
                    <a:pt x="713" y="815"/>
                  </a:lnTo>
                  <a:lnTo>
                    <a:pt x="734" y="808"/>
                  </a:lnTo>
                  <a:lnTo>
                    <a:pt x="741" y="815"/>
                  </a:lnTo>
                  <a:lnTo>
                    <a:pt x="775" y="710"/>
                  </a:lnTo>
                  <a:lnTo>
                    <a:pt x="768" y="682"/>
                  </a:lnTo>
                  <a:lnTo>
                    <a:pt x="755" y="675"/>
                  </a:lnTo>
                  <a:lnTo>
                    <a:pt x="748" y="675"/>
                  </a:lnTo>
                  <a:close/>
                  <a:moveTo>
                    <a:pt x="775" y="605"/>
                  </a:moveTo>
                  <a:lnTo>
                    <a:pt x="789" y="605"/>
                  </a:lnTo>
                  <a:lnTo>
                    <a:pt x="817" y="612"/>
                  </a:lnTo>
                  <a:lnTo>
                    <a:pt x="845" y="633"/>
                  </a:lnTo>
                  <a:lnTo>
                    <a:pt x="879" y="647"/>
                  </a:lnTo>
                  <a:lnTo>
                    <a:pt x="907" y="668"/>
                  </a:lnTo>
                  <a:lnTo>
                    <a:pt x="914" y="675"/>
                  </a:lnTo>
                  <a:lnTo>
                    <a:pt x="921" y="689"/>
                  </a:lnTo>
                  <a:lnTo>
                    <a:pt x="921" y="703"/>
                  </a:lnTo>
                  <a:lnTo>
                    <a:pt x="914" y="724"/>
                  </a:lnTo>
                  <a:lnTo>
                    <a:pt x="900" y="738"/>
                  </a:lnTo>
                  <a:lnTo>
                    <a:pt x="879" y="752"/>
                  </a:lnTo>
                  <a:lnTo>
                    <a:pt x="852" y="780"/>
                  </a:lnTo>
                  <a:lnTo>
                    <a:pt x="817" y="843"/>
                  </a:lnTo>
                  <a:lnTo>
                    <a:pt x="831" y="850"/>
                  </a:lnTo>
                  <a:lnTo>
                    <a:pt x="845" y="864"/>
                  </a:lnTo>
                  <a:lnTo>
                    <a:pt x="845" y="879"/>
                  </a:lnTo>
                  <a:lnTo>
                    <a:pt x="838" y="886"/>
                  </a:lnTo>
                  <a:lnTo>
                    <a:pt x="824" y="886"/>
                  </a:lnTo>
                  <a:lnTo>
                    <a:pt x="706" y="900"/>
                  </a:lnTo>
                  <a:lnTo>
                    <a:pt x="616" y="907"/>
                  </a:lnTo>
                  <a:lnTo>
                    <a:pt x="561" y="914"/>
                  </a:lnTo>
                  <a:lnTo>
                    <a:pt x="526" y="921"/>
                  </a:lnTo>
                  <a:lnTo>
                    <a:pt x="505" y="928"/>
                  </a:lnTo>
                  <a:lnTo>
                    <a:pt x="484" y="928"/>
                  </a:lnTo>
                  <a:lnTo>
                    <a:pt x="484" y="949"/>
                  </a:lnTo>
                  <a:lnTo>
                    <a:pt x="471" y="963"/>
                  </a:lnTo>
                  <a:lnTo>
                    <a:pt x="450" y="963"/>
                  </a:lnTo>
                  <a:lnTo>
                    <a:pt x="443" y="949"/>
                  </a:lnTo>
                  <a:lnTo>
                    <a:pt x="422" y="914"/>
                  </a:lnTo>
                  <a:lnTo>
                    <a:pt x="401" y="864"/>
                  </a:lnTo>
                  <a:lnTo>
                    <a:pt x="387" y="794"/>
                  </a:lnTo>
                  <a:lnTo>
                    <a:pt x="346" y="717"/>
                  </a:lnTo>
                  <a:lnTo>
                    <a:pt x="339" y="703"/>
                  </a:lnTo>
                  <a:lnTo>
                    <a:pt x="339" y="682"/>
                  </a:lnTo>
                  <a:lnTo>
                    <a:pt x="346" y="675"/>
                  </a:lnTo>
                  <a:lnTo>
                    <a:pt x="394" y="675"/>
                  </a:lnTo>
                  <a:lnTo>
                    <a:pt x="415" y="682"/>
                  </a:lnTo>
                  <a:lnTo>
                    <a:pt x="429" y="689"/>
                  </a:lnTo>
                  <a:lnTo>
                    <a:pt x="554" y="661"/>
                  </a:lnTo>
                  <a:lnTo>
                    <a:pt x="644" y="640"/>
                  </a:lnTo>
                  <a:lnTo>
                    <a:pt x="699" y="619"/>
                  </a:lnTo>
                  <a:lnTo>
                    <a:pt x="741" y="612"/>
                  </a:lnTo>
                  <a:lnTo>
                    <a:pt x="775" y="605"/>
                  </a:lnTo>
                  <a:close/>
                  <a:moveTo>
                    <a:pt x="290" y="190"/>
                  </a:moveTo>
                  <a:lnTo>
                    <a:pt x="304" y="190"/>
                  </a:lnTo>
                  <a:lnTo>
                    <a:pt x="325" y="197"/>
                  </a:lnTo>
                  <a:lnTo>
                    <a:pt x="394" y="225"/>
                  </a:lnTo>
                  <a:lnTo>
                    <a:pt x="436" y="246"/>
                  </a:lnTo>
                  <a:lnTo>
                    <a:pt x="457" y="274"/>
                  </a:lnTo>
                  <a:lnTo>
                    <a:pt x="471" y="302"/>
                  </a:lnTo>
                  <a:lnTo>
                    <a:pt x="471" y="352"/>
                  </a:lnTo>
                  <a:lnTo>
                    <a:pt x="457" y="380"/>
                  </a:lnTo>
                  <a:lnTo>
                    <a:pt x="443" y="387"/>
                  </a:lnTo>
                  <a:lnTo>
                    <a:pt x="422" y="387"/>
                  </a:lnTo>
                  <a:lnTo>
                    <a:pt x="394" y="359"/>
                  </a:lnTo>
                  <a:lnTo>
                    <a:pt x="346" y="302"/>
                  </a:lnTo>
                  <a:lnTo>
                    <a:pt x="311" y="267"/>
                  </a:lnTo>
                  <a:lnTo>
                    <a:pt x="290" y="239"/>
                  </a:lnTo>
                  <a:lnTo>
                    <a:pt x="284" y="218"/>
                  </a:lnTo>
                  <a:lnTo>
                    <a:pt x="284" y="204"/>
                  </a:lnTo>
                  <a:lnTo>
                    <a:pt x="290" y="197"/>
                  </a:lnTo>
                  <a:lnTo>
                    <a:pt x="290" y="190"/>
                  </a:lnTo>
                  <a:close/>
                  <a:moveTo>
                    <a:pt x="921" y="85"/>
                  </a:moveTo>
                  <a:lnTo>
                    <a:pt x="935" y="85"/>
                  </a:lnTo>
                  <a:lnTo>
                    <a:pt x="969" y="92"/>
                  </a:lnTo>
                  <a:lnTo>
                    <a:pt x="1011" y="120"/>
                  </a:lnTo>
                  <a:lnTo>
                    <a:pt x="1045" y="155"/>
                  </a:lnTo>
                  <a:lnTo>
                    <a:pt x="1059" y="183"/>
                  </a:lnTo>
                  <a:lnTo>
                    <a:pt x="1066" y="183"/>
                  </a:lnTo>
                  <a:lnTo>
                    <a:pt x="1059" y="197"/>
                  </a:lnTo>
                  <a:lnTo>
                    <a:pt x="1052" y="204"/>
                  </a:lnTo>
                  <a:lnTo>
                    <a:pt x="1032" y="211"/>
                  </a:lnTo>
                  <a:lnTo>
                    <a:pt x="1011" y="225"/>
                  </a:lnTo>
                  <a:lnTo>
                    <a:pt x="990" y="232"/>
                  </a:lnTo>
                  <a:lnTo>
                    <a:pt x="962" y="253"/>
                  </a:lnTo>
                  <a:lnTo>
                    <a:pt x="879" y="295"/>
                  </a:lnTo>
                  <a:lnTo>
                    <a:pt x="817" y="331"/>
                  </a:lnTo>
                  <a:lnTo>
                    <a:pt x="782" y="352"/>
                  </a:lnTo>
                  <a:lnTo>
                    <a:pt x="768" y="352"/>
                  </a:lnTo>
                  <a:lnTo>
                    <a:pt x="761" y="345"/>
                  </a:lnTo>
                  <a:lnTo>
                    <a:pt x="761" y="338"/>
                  </a:lnTo>
                  <a:lnTo>
                    <a:pt x="768" y="324"/>
                  </a:lnTo>
                  <a:lnTo>
                    <a:pt x="831" y="253"/>
                  </a:lnTo>
                  <a:lnTo>
                    <a:pt x="872" y="204"/>
                  </a:lnTo>
                  <a:lnTo>
                    <a:pt x="893" y="169"/>
                  </a:lnTo>
                  <a:lnTo>
                    <a:pt x="907" y="148"/>
                  </a:lnTo>
                  <a:lnTo>
                    <a:pt x="914" y="134"/>
                  </a:lnTo>
                  <a:lnTo>
                    <a:pt x="914" y="92"/>
                  </a:lnTo>
                  <a:lnTo>
                    <a:pt x="921" y="85"/>
                  </a:lnTo>
                  <a:close/>
                  <a:moveTo>
                    <a:pt x="561" y="0"/>
                  </a:moveTo>
                  <a:lnTo>
                    <a:pt x="574" y="0"/>
                  </a:lnTo>
                  <a:lnTo>
                    <a:pt x="609" y="7"/>
                  </a:lnTo>
                  <a:lnTo>
                    <a:pt x="651" y="21"/>
                  </a:lnTo>
                  <a:lnTo>
                    <a:pt x="685" y="43"/>
                  </a:lnTo>
                  <a:lnTo>
                    <a:pt x="706" y="64"/>
                  </a:lnTo>
                  <a:lnTo>
                    <a:pt x="713" y="78"/>
                  </a:lnTo>
                  <a:lnTo>
                    <a:pt x="713" y="85"/>
                  </a:lnTo>
                  <a:lnTo>
                    <a:pt x="699" y="169"/>
                  </a:lnTo>
                  <a:lnTo>
                    <a:pt x="685" y="288"/>
                  </a:lnTo>
                  <a:lnTo>
                    <a:pt x="671" y="450"/>
                  </a:lnTo>
                  <a:lnTo>
                    <a:pt x="768" y="436"/>
                  </a:lnTo>
                  <a:lnTo>
                    <a:pt x="879" y="415"/>
                  </a:lnTo>
                  <a:lnTo>
                    <a:pt x="983" y="401"/>
                  </a:lnTo>
                  <a:lnTo>
                    <a:pt x="1073" y="387"/>
                  </a:lnTo>
                  <a:lnTo>
                    <a:pt x="1136" y="380"/>
                  </a:lnTo>
                  <a:lnTo>
                    <a:pt x="1170" y="380"/>
                  </a:lnTo>
                  <a:lnTo>
                    <a:pt x="1226" y="394"/>
                  </a:lnTo>
                  <a:lnTo>
                    <a:pt x="1288" y="422"/>
                  </a:lnTo>
                  <a:lnTo>
                    <a:pt x="1378" y="513"/>
                  </a:lnTo>
                  <a:lnTo>
                    <a:pt x="1371" y="520"/>
                  </a:lnTo>
                  <a:lnTo>
                    <a:pt x="1364" y="534"/>
                  </a:lnTo>
                  <a:lnTo>
                    <a:pt x="1343" y="541"/>
                  </a:lnTo>
                  <a:lnTo>
                    <a:pt x="1316" y="555"/>
                  </a:lnTo>
                  <a:lnTo>
                    <a:pt x="1226" y="590"/>
                  </a:lnTo>
                  <a:lnTo>
                    <a:pt x="1122" y="661"/>
                  </a:lnTo>
                  <a:lnTo>
                    <a:pt x="1094" y="668"/>
                  </a:lnTo>
                  <a:lnTo>
                    <a:pt x="1094" y="647"/>
                  </a:lnTo>
                  <a:lnTo>
                    <a:pt x="1108" y="605"/>
                  </a:lnTo>
                  <a:lnTo>
                    <a:pt x="1149" y="520"/>
                  </a:lnTo>
                  <a:lnTo>
                    <a:pt x="1156" y="492"/>
                  </a:lnTo>
                  <a:lnTo>
                    <a:pt x="1156" y="485"/>
                  </a:lnTo>
                  <a:lnTo>
                    <a:pt x="1136" y="464"/>
                  </a:lnTo>
                  <a:lnTo>
                    <a:pt x="1115" y="457"/>
                  </a:lnTo>
                  <a:lnTo>
                    <a:pt x="1039" y="457"/>
                  </a:lnTo>
                  <a:lnTo>
                    <a:pt x="997" y="464"/>
                  </a:lnTo>
                  <a:lnTo>
                    <a:pt x="803" y="485"/>
                  </a:lnTo>
                  <a:lnTo>
                    <a:pt x="644" y="513"/>
                  </a:lnTo>
                  <a:lnTo>
                    <a:pt x="519" y="534"/>
                  </a:lnTo>
                  <a:lnTo>
                    <a:pt x="429" y="555"/>
                  </a:lnTo>
                  <a:lnTo>
                    <a:pt x="353" y="576"/>
                  </a:lnTo>
                  <a:lnTo>
                    <a:pt x="304" y="583"/>
                  </a:lnTo>
                  <a:lnTo>
                    <a:pt x="263" y="590"/>
                  </a:lnTo>
                  <a:lnTo>
                    <a:pt x="235" y="590"/>
                  </a:lnTo>
                  <a:lnTo>
                    <a:pt x="214" y="583"/>
                  </a:lnTo>
                  <a:lnTo>
                    <a:pt x="200" y="576"/>
                  </a:lnTo>
                  <a:lnTo>
                    <a:pt x="180" y="626"/>
                  </a:lnTo>
                  <a:lnTo>
                    <a:pt x="159" y="696"/>
                  </a:lnTo>
                  <a:lnTo>
                    <a:pt x="124" y="766"/>
                  </a:lnTo>
                  <a:lnTo>
                    <a:pt x="97" y="815"/>
                  </a:lnTo>
                  <a:lnTo>
                    <a:pt x="62" y="836"/>
                  </a:lnTo>
                  <a:lnTo>
                    <a:pt x="55" y="843"/>
                  </a:lnTo>
                  <a:lnTo>
                    <a:pt x="34" y="829"/>
                  </a:lnTo>
                  <a:lnTo>
                    <a:pt x="13" y="794"/>
                  </a:lnTo>
                  <a:lnTo>
                    <a:pt x="7" y="752"/>
                  </a:lnTo>
                  <a:lnTo>
                    <a:pt x="0" y="724"/>
                  </a:lnTo>
                  <a:lnTo>
                    <a:pt x="20" y="675"/>
                  </a:lnTo>
                  <a:lnTo>
                    <a:pt x="62" y="619"/>
                  </a:lnTo>
                  <a:lnTo>
                    <a:pt x="97" y="562"/>
                  </a:lnTo>
                  <a:lnTo>
                    <a:pt x="117" y="492"/>
                  </a:lnTo>
                  <a:lnTo>
                    <a:pt x="117" y="464"/>
                  </a:lnTo>
                  <a:lnTo>
                    <a:pt x="131" y="450"/>
                  </a:lnTo>
                  <a:lnTo>
                    <a:pt x="145" y="450"/>
                  </a:lnTo>
                  <a:lnTo>
                    <a:pt x="159" y="457"/>
                  </a:lnTo>
                  <a:lnTo>
                    <a:pt x="173" y="471"/>
                  </a:lnTo>
                  <a:lnTo>
                    <a:pt x="187" y="492"/>
                  </a:lnTo>
                  <a:lnTo>
                    <a:pt x="200" y="520"/>
                  </a:lnTo>
                  <a:lnTo>
                    <a:pt x="325" y="506"/>
                  </a:lnTo>
                  <a:lnTo>
                    <a:pt x="457" y="485"/>
                  </a:lnTo>
                  <a:lnTo>
                    <a:pt x="602" y="464"/>
                  </a:lnTo>
                  <a:lnTo>
                    <a:pt x="595" y="317"/>
                  </a:lnTo>
                  <a:lnTo>
                    <a:pt x="588" y="211"/>
                  </a:lnTo>
                  <a:lnTo>
                    <a:pt x="581" y="141"/>
                  </a:lnTo>
                  <a:lnTo>
                    <a:pt x="574" y="99"/>
                  </a:lnTo>
                  <a:lnTo>
                    <a:pt x="568" y="71"/>
                  </a:lnTo>
                  <a:lnTo>
                    <a:pt x="547" y="50"/>
                  </a:lnTo>
                  <a:lnTo>
                    <a:pt x="540" y="36"/>
                  </a:lnTo>
                  <a:lnTo>
                    <a:pt x="540" y="21"/>
                  </a:lnTo>
                  <a:lnTo>
                    <a:pt x="547" y="7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67" name="Freeform 319"/>
            <p:cNvSpPr>
              <a:spLocks noEditPoints="1"/>
            </p:cNvSpPr>
            <p:nvPr/>
          </p:nvSpPr>
          <p:spPr bwMode="auto">
            <a:xfrm>
              <a:off x="4677" y="2792"/>
              <a:ext cx="1523" cy="1630"/>
            </a:xfrm>
            <a:custGeom>
              <a:avLst/>
              <a:gdLst/>
              <a:ahLst/>
              <a:cxnLst>
                <a:cxn ang="0">
                  <a:pos x="1205" y="211"/>
                </a:cxn>
                <a:cxn ang="0">
                  <a:pos x="1295" y="352"/>
                </a:cxn>
                <a:cxn ang="0">
                  <a:pos x="1212" y="359"/>
                </a:cxn>
                <a:cxn ang="0">
                  <a:pos x="1018" y="218"/>
                </a:cxn>
                <a:cxn ang="0">
                  <a:pos x="748" y="0"/>
                </a:cxn>
                <a:cxn ang="0">
                  <a:pos x="900" y="120"/>
                </a:cxn>
                <a:cxn ang="0">
                  <a:pos x="872" y="331"/>
                </a:cxn>
                <a:cxn ang="0">
                  <a:pos x="955" y="555"/>
                </a:cxn>
                <a:cxn ang="0">
                  <a:pos x="1205" y="548"/>
                </a:cxn>
                <a:cxn ang="0">
                  <a:pos x="1198" y="605"/>
                </a:cxn>
                <a:cxn ang="0">
                  <a:pos x="948" y="808"/>
                </a:cxn>
                <a:cxn ang="0">
                  <a:pos x="1129" y="843"/>
                </a:cxn>
                <a:cxn ang="0">
                  <a:pos x="1170" y="738"/>
                </a:cxn>
                <a:cxn ang="0">
                  <a:pos x="1267" y="808"/>
                </a:cxn>
                <a:cxn ang="0">
                  <a:pos x="1142" y="1033"/>
                </a:cxn>
                <a:cxn ang="0">
                  <a:pos x="1288" y="1377"/>
                </a:cxn>
                <a:cxn ang="0">
                  <a:pos x="1406" y="1398"/>
                </a:cxn>
                <a:cxn ang="0">
                  <a:pos x="1475" y="1230"/>
                </a:cxn>
                <a:cxn ang="0">
                  <a:pos x="1489" y="1279"/>
                </a:cxn>
                <a:cxn ang="0">
                  <a:pos x="1523" y="1539"/>
                </a:cxn>
                <a:cxn ang="0">
                  <a:pos x="1489" y="1623"/>
                </a:cxn>
                <a:cxn ang="0">
                  <a:pos x="1371" y="1602"/>
                </a:cxn>
                <a:cxn ang="0">
                  <a:pos x="1011" y="1167"/>
                </a:cxn>
                <a:cxn ang="0">
                  <a:pos x="678" y="1286"/>
                </a:cxn>
                <a:cxn ang="0">
                  <a:pos x="900" y="1139"/>
                </a:cxn>
                <a:cxn ang="0">
                  <a:pos x="713" y="717"/>
                </a:cxn>
                <a:cxn ang="0">
                  <a:pos x="713" y="907"/>
                </a:cxn>
                <a:cxn ang="0">
                  <a:pos x="782" y="907"/>
                </a:cxn>
                <a:cxn ang="0">
                  <a:pos x="720" y="956"/>
                </a:cxn>
                <a:cxn ang="0">
                  <a:pos x="588" y="1307"/>
                </a:cxn>
                <a:cxn ang="0">
                  <a:pos x="512" y="1525"/>
                </a:cxn>
                <a:cxn ang="0">
                  <a:pos x="443" y="1490"/>
                </a:cxn>
                <a:cxn ang="0">
                  <a:pos x="311" y="1293"/>
                </a:cxn>
                <a:cxn ang="0">
                  <a:pos x="443" y="1293"/>
                </a:cxn>
                <a:cxn ang="0">
                  <a:pos x="283" y="1146"/>
                </a:cxn>
                <a:cxn ang="0">
                  <a:pos x="62" y="1209"/>
                </a:cxn>
                <a:cxn ang="0">
                  <a:pos x="0" y="1132"/>
                </a:cxn>
                <a:cxn ang="0">
                  <a:pos x="138" y="1096"/>
                </a:cxn>
                <a:cxn ang="0">
                  <a:pos x="311" y="815"/>
                </a:cxn>
                <a:cxn ang="0">
                  <a:pos x="207" y="822"/>
                </a:cxn>
                <a:cxn ang="0">
                  <a:pos x="159" y="759"/>
                </a:cxn>
                <a:cxn ang="0">
                  <a:pos x="429" y="703"/>
                </a:cxn>
                <a:cxn ang="0">
                  <a:pos x="429" y="499"/>
                </a:cxn>
                <a:cxn ang="0">
                  <a:pos x="214" y="570"/>
                </a:cxn>
                <a:cxn ang="0">
                  <a:pos x="339" y="478"/>
                </a:cxn>
                <a:cxn ang="0">
                  <a:pos x="505" y="317"/>
                </a:cxn>
                <a:cxn ang="0">
                  <a:pos x="630" y="331"/>
                </a:cxn>
                <a:cxn ang="0">
                  <a:pos x="651" y="408"/>
                </a:cxn>
                <a:cxn ang="0">
                  <a:pos x="547" y="499"/>
                </a:cxn>
                <a:cxn ang="0">
                  <a:pos x="567" y="562"/>
                </a:cxn>
                <a:cxn ang="0">
                  <a:pos x="789" y="612"/>
                </a:cxn>
                <a:cxn ang="0">
                  <a:pos x="789" y="366"/>
                </a:cxn>
                <a:cxn ang="0">
                  <a:pos x="748" y="113"/>
                </a:cxn>
                <a:cxn ang="0">
                  <a:pos x="713" y="15"/>
                </a:cxn>
              </a:cxnLst>
              <a:rect l="0" t="0" r="r" b="b"/>
              <a:pathLst>
                <a:path w="1523" h="1630">
                  <a:moveTo>
                    <a:pt x="1025" y="183"/>
                  </a:moveTo>
                  <a:lnTo>
                    <a:pt x="1059" y="183"/>
                  </a:lnTo>
                  <a:lnTo>
                    <a:pt x="1142" y="197"/>
                  </a:lnTo>
                  <a:lnTo>
                    <a:pt x="1205" y="211"/>
                  </a:lnTo>
                  <a:lnTo>
                    <a:pt x="1253" y="239"/>
                  </a:lnTo>
                  <a:lnTo>
                    <a:pt x="1281" y="281"/>
                  </a:lnTo>
                  <a:lnTo>
                    <a:pt x="1295" y="345"/>
                  </a:lnTo>
                  <a:lnTo>
                    <a:pt x="1295" y="352"/>
                  </a:lnTo>
                  <a:lnTo>
                    <a:pt x="1274" y="373"/>
                  </a:lnTo>
                  <a:lnTo>
                    <a:pt x="1232" y="373"/>
                  </a:lnTo>
                  <a:lnTo>
                    <a:pt x="1225" y="366"/>
                  </a:lnTo>
                  <a:lnTo>
                    <a:pt x="1212" y="359"/>
                  </a:lnTo>
                  <a:lnTo>
                    <a:pt x="1142" y="310"/>
                  </a:lnTo>
                  <a:lnTo>
                    <a:pt x="1094" y="274"/>
                  </a:lnTo>
                  <a:lnTo>
                    <a:pt x="1052" y="253"/>
                  </a:lnTo>
                  <a:lnTo>
                    <a:pt x="1018" y="218"/>
                  </a:lnTo>
                  <a:lnTo>
                    <a:pt x="1018" y="190"/>
                  </a:lnTo>
                  <a:lnTo>
                    <a:pt x="1025" y="183"/>
                  </a:lnTo>
                  <a:close/>
                  <a:moveTo>
                    <a:pt x="734" y="0"/>
                  </a:moveTo>
                  <a:lnTo>
                    <a:pt x="748" y="0"/>
                  </a:lnTo>
                  <a:lnTo>
                    <a:pt x="789" y="15"/>
                  </a:lnTo>
                  <a:lnTo>
                    <a:pt x="838" y="36"/>
                  </a:lnTo>
                  <a:lnTo>
                    <a:pt x="879" y="78"/>
                  </a:lnTo>
                  <a:lnTo>
                    <a:pt x="900" y="120"/>
                  </a:lnTo>
                  <a:lnTo>
                    <a:pt x="893" y="141"/>
                  </a:lnTo>
                  <a:lnTo>
                    <a:pt x="886" y="176"/>
                  </a:lnTo>
                  <a:lnTo>
                    <a:pt x="879" y="239"/>
                  </a:lnTo>
                  <a:lnTo>
                    <a:pt x="872" y="331"/>
                  </a:lnTo>
                  <a:lnTo>
                    <a:pt x="879" y="443"/>
                  </a:lnTo>
                  <a:lnTo>
                    <a:pt x="893" y="577"/>
                  </a:lnTo>
                  <a:lnTo>
                    <a:pt x="907" y="570"/>
                  </a:lnTo>
                  <a:lnTo>
                    <a:pt x="955" y="555"/>
                  </a:lnTo>
                  <a:lnTo>
                    <a:pt x="1066" y="527"/>
                  </a:lnTo>
                  <a:lnTo>
                    <a:pt x="1115" y="520"/>
                  </a:lnTo>
                  <a:lnTo>
                    <a:pt x="1163" y="527"/>
                  </a:lnTo>
                  <a:lnTo>
                    <a:pt x="1205" y="548"/>
                  </a:lnTo>
                  <a:lnTo>
                    <a:pt x="1225" y="577"/>
                  </a:lnTo>
                  <a:lnTo>
                    <a:pt x="1219" y="591"/>
                  </a:lnTo>
                  <a:lnTo>
                    <a:pt x="1212" y="598"/>
                  </a:lnTo>
                  <a:lnTo>
                    <a:pt x="1198" y="605"/>
                  </a:lnTo>
                  <a:lnTo>
                    <a:pt x="1191" y="605"/>
                  </a:lnTo>
                  <a:lnTo>
                    <a:pt x="1059" y="633"/>
                  </a:lnTo>
                  <a:lnTo>
                    <a:pt x="914" y="668"/>
                  </a:lnTo>
                  <a:lnTo>
                    <a:pt x="948" y="808"/>
                  </a:lnTo>
                  <a:lnTo>
                    <a:pt x="990" y="921"/>
                  </a:lnTo>
                  <a:lnTo>
                    <a:pt x="1025" y="1019"/>
                  </a:lnTo>
                  <a:lnTo>
                    <a:pt x="1087" y="928"/>
                  </a:lnTo>
                  <a:lnTo>
                    <a:pt x="1129" y="843"/>
                  </a:lnTo>
                  <a:lnTo>
                    <a:pt x="1149" y="766"/>
                  </a:lnTo>
                  <a:lnTo>
                    <a:pt x="1149" y="752"/>
                  </a:lnTo>
                  <a:lnTo>
                    <a:pt x="1156" y="745"/>
                  </a:lnTo>
                  <a:lnTo>
                    <a:pt x="1170" y="738"/>
                  </a:lnTo>
                  <a:lnTo>
                    <a:pt x="1177" y="738"/>
                  </a:lnTo>
                  <a:lnTo>
                    <a:pt x="1205" y="745"/>
                  </a:lnTo>
                  <a:lnTo>
                    <a:pt x="1239" y="773"/>
                  </a:lnTo>
                  <a:lnTo>
                    <a:pt x="1267" y="808"/>
                  </a:lnTo>
                  <a:lnTo>
                    <a:pt x="1288" y="836"/>
                  </a:lnTo>
                  <a:lnTo>
                    <a:pt x="1274" y="865"/>
                  </a:lnTo>
                  <a:lnTo>
                    <a:pt x="1219" y="935"/>
                  </a:lnTo>
                  <a:lnTo>
                    <a:pt x="1142" y="1033"/>
                  </a:lnTo>
                  <a:lnTo>
                    <a:pt x="1073" y="1110"/>
                  </a:lnTo>
                  <a:lnTo>
                    <a:pt x="1115" y="1181"/>
                  </a:lnTo>
                  <a:lnTo>
                    <a:pt x="1170" y="1258"/>
                  </a:lnTo>
                  <a:lnTo>
                    <a:pt x="1288" y="1377"/>
                  </a:lnTo>
                  <a:lnTo>
                    <a:pt x="1336" y="1413"/>
                  </a:lnTo>
                  <a:lnTo>
                    <a:pt x="1371" y="1427"/>
                  </a:lnTo>
                  <a:lnTo>
                    <a:pt x="1385" y="1420"/>
                  </a:lnTo>
                  <a:lnTo>
                    <a:pt x="1406" y="1398"/>
                  </a:lnTo>
                  <a:lnTo>
                    <a:pt x="1426" y="1349"/>
                  </a:lnTo>
                  <a:lnTo>
                    <a:pt x="1461" y="1265"/>
                  </a:lnTo>
                  <a:lnTo>
                    <a:pt x="1468" y="1244"/>
                  </a:lnTo>
                  <a:lnTo>
                    <a:pt x="1475" y="1230"/>
                  </a:lnTo>
                  <a:lnTo>
                    <a:pt x="1482" y="1230"/>
                  </a:lnTo>
                  <a:lnTo>
                    <a:pt x="1482" y="1237"/>
                  </a:lnTo>
                  <a:lnTo>
                    <a:pt x="1489" y="1258"/>
                  </a:lnTo>
                  <a:lnTo>
                    <a:pt x="1489" y="1279"/>
                  </a:lnTo>
                  <a:lnTo>
                    <a:pt x="1503" y="1391"/>
                  </a:lnTo>
                  <a:lnTo>
                    <a:pt x="1509" y="1469"/>
                  </a:lnTo>
                  <a:lnTo>
                    <a:pt x="1516" y="1511"/>
                  </a:lnTo>
                  <a:lnTo>
                    <a:pt x="1523" y="1539"/>
                  </a:lnTo>
                  <a:lnTo>
                    <a:pt x="1523" y="1588"/>
                  </a:lnTo>
                  <a:lnTo>
                    <a:pt x="1516" y="1602"/>
                  </a:lnTo>
                  <a:lnTo>
                    <a:pt x="1503" y="1616"/>
                  </a:lnTo>
                  <a:lnTo>
                    <a:pt x="1489" y="1623"/>
                  </a:lnTo>
                  <a:lnTo>
                    <a:pt x="1482" y="1630"/>
                  </a:lnTo>
                  <a:lnTo>
                    <a:pt x="1468" y="1630"/>
                  </a:lnTo>
                  <a:lnTo>
                    <a:pt x="1426" y="1623"/>
                  </a:lnTo>
                  <a:lnTo>
                    <a:pt x="1371" y="1602"/>
                  </a:lnTo>
                  <a:lnTo>
                    <a:pt x="1309" y="1560"/>
                  </a:lnTo>
                  <a:lnTo>
                    <a:pt x="1191" y="1448"/>
                  </a:lnTo>
                  <a:lnTo>
                    <a:pt x="1094" y="1314"/>
                  </a:lnTo>
                  <a:lnTo>
                    <a:pt x="1011" y="1167"/>
                  </a:lnTo>
                  <a:lnTo>
                    <a:pt x="858" y="1251"/>
                  </a:lnTo>
                  <a:lnTo>
                    <a:pt x="713" y="1293"/>
                  </a:lnTo>
                  <a:lnTo>
                    <a:pt x="685" y="1293"/>
                  </a:lnTo>
                  <a:lnTo>
                    <a:pt x="678" y="1286"/>
                  </a:lnTo>
                  <a:lnTo>
                    <a:pt x="678" y="1279"/>
                  </a:lnTo>
                  <a:lnTo>
                    <a:pt x="685" y="1272"/>
                  </a:lnTo>
                  <a:lnTo>
                    <a:pt x="803" y="1202"/>
                  </a:lnTo>
                  <a:lnTo>
                    <a:pt x="900" y="1139"/>
                  </a:lnTo>
                  <a:lnTo>
                    <a:pt x="976" y="1082"/>
                  </a:lnTo>
                  <a:lnTo>
                    <a:pt x="907" y="879"/>
                  </a:lnTo>
                  <a:lnTo>
                    <a:pt x="858" y="682"/>
                  </a:lnTo>
                  <a:lnTo>
                    <a:pt x="713" y="717"/>
                  </a:lnTo>
                  <a:lnTo>
                    <a:pt x="581" y="752"/>
                  </a:lnTo>
                  <a:lnTo>
                    <a:pt x="581" y="956"/>
                  </a:lnTo>
                  <a:lnTo>
                    <a:pt x="658" y="921"/>
                  </a:lnTo>
                  <a:lnTo>
                    <a:pt x="713" y="907"/>
                  </a:lnTo>
                  <a:lnTo>
                    <a:pt x="748" y="893"/>
                  </a:lnTo>
                  <a:lnTo>
                    <a:pt x="775" y="893"/>
                  </a:lnTo>
                  <a:lnTo>
                    <a:pt x="782" y="900"/>
                  </a:lnTo>
                  <a:lnTo>
                    <a:pt x="782" y="907"/>
                  </a:lnTo>
                  <a:lnTo>
                    <a:pt x="775" y="914"/>
                  </a:lnTo>
                  <a:lnTo>
                    <a:pt x="768" y="928"/>
                  </a:lnTo>
                  <a:lnTo>
                    <a:pt x="754" y="935"/>
                  </a:lnTo>
                  <a:lnTo>
                    <a:pt x="720" y="956"/>
                  </a:lnTo>
                  <a:lnTo>
                    <a:pt x="664" y="991"/>
                  </a:lnTo>
                  <a:lnTo>
                    <a:pt x="581" y="1033"/>
                  </a:lnTo>
                  <a:lnTo>
                    <a:pt x="581" y="1244"/>
                  </a:lnTo>
                  <a:lnTo>
                    <a:pt x="588" y="1307"/>
                  </a:lnTo>
                  <a:lnTo>
                    <a:pt x="581" y="1391"/>
                  </a:lnTo>
                  <a:lnTo>
                    <a:pt x="567" y="1462"/>
                  </a:lnTo>
                  <a:lnTo>
                    <a:pt x="540" y="1511"/>
                  </a:lnTo>
                  <a:lnTo>
                    <a:pt x="512" y="1525"/>
                  </a:lnTo>
                  <a:lnTo>
                    <a:pt x="471" y="1504"/>
                  </a:lnTo>
                  <a:lnTo>
                    <a:pt x="464" y="1504"/>
                  </a:lnTo>
                  <a:lnTo>
                    <a:pt x="450" y="1497"/>
                  </a:lnTo>
                  <a:lnTo>
                    <a:pt x="443" y="1490"/>
                  </a:lnTo>
                  <a:lnTo>
                    <a:pt x="408" y="1441"/>
                  </a:lnTo>
                  <a:lnTo>
                    <a:pt x="270" y="1300"/>
                  </a:lnTo>
                  <a:lnTo>
                    <a:pt x="283" y="1293"/>
                  </a:lnTo>
                  <a:lnTo>
                    <a:pt x="311" y="1293"/>
                  </a:lnTo>
                  <a:lnTo>
                    <a:pt x="360" y="1307"/>
                  </a:lnTo>
                  <a:lnTo>
                    <a:pt x="415" y="1314"/>
                  </a:lnTo>
                  <a:lnTo>
                    <a:pt x="436" y="1314"/>
                  </a:lnTo>
                  <a:lnTo>
                    <a:pt x="443" y="1293"/>
                  </a:lnTo>
                  <a:lnTo>
                    <a:pt x="450" y="1251"/>
                  </a:lnTo>
                  <a:lnTo>
                    <a:pt x="457" y="1181"/>
                  </a:lnTo>
                  <a:lnTo>
                    <a:pt x="457" y="1061"/>
                  </a:lnTo>
                  <a:lnTo>
                    <a:pt x="283" y="1146"/>
                  </a:lnTo>
                  <a:lnTo>
                    <a:pt x="166" y="1230"/>
                  </a:lnTo>
                  <a:lnTo>
                    <a:pt x="138" y="1244"/>
                  </a:lnTo>
                  <a:lnTo>
                    <a:pt x="124" y="1244"/>
                  </a:lnTo>
                  <a:lnTo>
                    <a:pt x="62" y="1209"/>
                  </a:lnTo>
                  <a:lnTo>
                    <a:pt x="27" y="1188"/>
                  </a:lnTo>
                  <a:lnTo>
                    <a:pt x="6" y="1167"/>
                  </a:lnTo>
                  <a:lnTo>
                    <a:pt x="0" y="1153"/>
                  </a:lnTo>
                  <a:lnTo>
                    <a:pt x="0" y="1132"/>
                  </a:lnTo>
                  <a:lnTo>
                    <a:pt x="13" y="1117"/>
                  </a:lnTo>
                  <a:lnTo>
                    <a:pt x="27" y="1110"/>
                  </a:lnTo>
                  <a:lnTo>
                    <a:pt x="90" y="1103"/>
                  </a:lnTo>
                  <a:lnTo>
                    <a:pt x="138" y="1096"/>
                  </a:lnTo>
                  <a:lnTo>
                    <a:pt x="464" y="984"/>
                  </a:lnTo>
                  <a:lnTo>
                    <a:pt x="464" y="773"/>
                  </a:lnTo>
                  <a:lnTo>
                    <a:pt x="374" y="794"/>
                  </a:lnTo>
                  <a:lnTo>
                    <a:pt x="311" y="815"/>
                  </a:lnTo>
                  <a:lnTo>
                    <a:pt x="277" y="822"/>
                  </a:lnTo>
                  <a:lnTo>
                    <a:pt x="249" y="829"/>
                  </a:lnTo>
                  <a:lnTo>
                    <a:pt x="228" y="829"/>
                  </a:lnTo>
                  <a:lnTo>
                    <a:pt x="207" y="822"/>
                  </a:lnTo>
                  <a:lnTo>
                    <a:pt x="193" y="808"/>
                  </a:lnTo>
                  <a:lnTo>
                    <a:pt x="173" y="801"/>
                  </a:lnTo>
                  <a:lnTo>
                    <a:pt x="145" y="773"/>
                  </a:lnTo>
                  <a:lnTo>
                    <a:pt x="159" y="759"/>
                  </a:lnTo>
                  <a:lnTo>
                    <a:pt x="173" y="752"/>
                  </a:lnTo>
                  <a:lnTo>
                    <a:pt x="283" y="731"/>
                  </a:lnTo>
                  <a:lnTo>
                    <a:pt x="367" y="710"/>
                  </a:lnTo>
                  <a:lnTo>
                    <a:pt x="429" y="703"/>
                  </a:lnTo>
                  <a:lnTo>
                    <a:pt x="464" y="696"/>
                  </a:lnTo>
                  <a:lnTo>
                    <a:pt x="464" y="633"/>
                  </a:lnTo>
                  <a:lnTo>
                    <a:pt x="457" y="562"/>
                  </a:lnTo>
                  <a:lnTo>
                    <a:pt x="429" y="499"/>
                  </a:lnTo>
                  <a:lnTo>
                    <a:pt x="367" y="520"/>
                  </a:lnTo>
                  <a:lnTo>
                    <a:pt x="290" y="548"/>
                  </a:lnTo>
                  <a:lnTo>
                    <a:pt x="242" y="562"/>
                  </a:lnTo>
                  <a:lnTo>
                    <a:pt x="214" y="570"/>
                  </a:lnTo>
                  <a:lnTo>
                    <a:pt x="207" y="570"/>
                  </a:lnTo>
                  <a:lnTo>
                    <a:pt x="207" y="562"/>
                  </a:lnTo>
                  <a:lnTo>
                    <a:pt x="214" y="548"/>
                  </a:lnTo>
                  <a:lnTo>
                    <a:pt x="339" y="478"/>
                  </a:lnTo>
                  <a:lnTo>
                    <a:pt x="429" y="415"/>
                  </a:lnTo>
                  <a:lnTo>
                    <a:pt x="484" y="366"/>
                  </a:lnTo>
                  <a:lnTo>
                    <a:pt x="505" y="331"/>
                  </a:lnTo>
                  <a:lnTo>
                    <a:pt x="505" y="317"/>
                  </a:lnTo>
                  <a:lnTo>
                    <a:pt x="519" y="303"/>
                  </a:lnTo>
                  <a:lnTo>
                    <a:pt x="533" y="303"/>
                  </a:lnTo>
                  <a:lnTo>
                    <a:pt x="581" y="310"/>
                  </a:lnTo>
                  <a:lnTo>
                    <a:pt x="630" y="331"/>
                  </a:lnTo>
                  <a:lnTo>
                    <a:pt x="664" y="352"/>
                  </a:lnTo>
                  <a:lnTo>
                    <a:pt x="685" y="380"/>
                  </a:lnTo>
                  <a:lnTo>
                    <a:pt x="685" y="401"/>
                  </a:lnTo>
                  <a:lnTo>
                    <a:pt x="651" y="408"/>
                  </a:lnTo>
                  <a:lnTo>
                    <a:pt x="561" y="436"/>
                  </a:lnTo>
                  <a:lnTo>
                    <a:pt x="498" y="471"/>
                  </a:lnTo>
                  <a:lnTo>
                    <a:pt x="526" y="485"/>
                  </a:lnTo>
                  <a:lnTo>
                    <a:pt x="547" y="499"/>
                  </a:lnTo>
                  <a:lnTo>
                    <a:pt x="567" y="520"/>
                  </a:lnTo>
                  <a:lnTo>
                    <a:pt x="574" y="534"/>
                  </a:lnTo>
                  <a:lnTo>
                    <a:pt x="574" y="541"/>
                  </a:lnTo>
                  <a:lnTo>
                    <a:pt x="567" y="562"/>
                  </a:lnTo>
                  <a:lnTo>
                    <a:pt x="561" y="605"/>
                  </a:lnTo>
                  <a:lnTo>
                    <a:pt x="554" y="675"/>
                  </a:lnTo>
                  <a:lnTo>
                    <a:pt x="768" y="619"/>
                  </a:lnTo>
                  <a:lnTo>
                    <a:pt x="789" y="612"/>
                  </a:lnTo>
                  <a:lnTo>
                    <a:pt x="803" y="605"/>
                  </a:lnTo>
                  <a:lnTo>
                    <a:pt x="824" y="605"/>
                  </a:lnTo>
                  <a:lnTo>
                    <a:pt x="803" y="471"/>
                  </a:lnTo>
                  <a:lnTo>
                    <a:pt x="789" y="366"/>
                  </a:lnTo>
                  <a:lnTo>
                    <a:pt x="775" y="281"/>
                  </a:lnTo>
                  <a:lnTo>
                    <a:pt x="768" y="218"/>
                  </a:lnTo>
                  <a:lnTo>
                    <a:pt x="761" y="162"/>
                  </a:lnTo>
                  <a:lnTo>
                    <a:pt x="748" y="113"/>
                  </a:lnTo>
                  <a:lnTo>
                    <a:pt x="720" y="57"/>
                  </a:lnTo>
                  <a:lnTo>
                    <a:pt x="720" y="43"/>
                  </a:lnTo>
                  <a:lnTo>
                    <a:pt x="713" y="36"/>
                  </a:lnTo>
                  <a:lnTo>
                    <a:pt x="713" y="15"/>
                  </a:lnTo>
                  <a:lnTo>
                    <a:pt x="720" y="8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68" name="Freeform 320"/>
            <p:cNvSpPr>
              <a:spLocks noEditPoints="1"/>
            </p:cNvSpPr>
            <p:nvPr/>
          </p:nvSpPr>
          <p:spPr bwMode="auto">
            <a:xfrm>
              <a:off x="6554" y="2814"/>
              <a:ext cx="1510" cy="1524"/>
            </a:xfrm>
            <a:custGeom>
              <a:avLst/>
              <a:gdLst/>
              <a:ahLst/>
              <a:cxnLst>
                <a:cxn ang="0">
                  <a:pos x="671" y="330"/>
                </a:cxn>
                <a:cxn ang="0">
                  <a:pos x="692" y="435"/>
                </a:cxn>
                <a:cxn ang="0">
                  <a:pos x="796" y="456"/>
                </a:cxn>
                <a:cxn ang="0">
                  <a:pos x="665" y="562"/>
                </a:cxn>
                <a:cxn ang="0">
                  <a:pos x="817" y="604"/>
                </a:cxn>
                <a:cxn ang="0">
                  <a:pos x="817" y="295"/>
                </a:cxn>
                <a:cxn ang="0">
                  <a:pos x="907" y="224"/>
                </a:cxn>
                <a:cxn ang="0">
                  <a:pos x="969" y="302"/>
                </a:cxn>
                <a:cxn ang="0">
                  <a:pos x="928" y="449"/>
                </a:cxn>
                <a:cxn ang="0">
                  <a:pos x="872" y="702"/>
                </a:cxn>
                <a:cxn ang="0">
                  <a:pos x="755" y="674"/>
                </a:cxn>
                <a:cxn ang="0">
                  <a:pos x="658" y="1124"/>
                </a:cxn>
                <a:cxn ang="0">
                  <a:pos x="630" y="1369"/>
                </a:cxn>
                <a:cxn ang="0">
                  <a:pos x="547" y="1243"/>
                </a:cxn>
                <a:cxn ang="0">
                  <a:pos x="588" y="990"/>
                </a:cxn>
                <a:cxn ang="0">
                  <a:pos x="595" y="484"/>
                </a:cxn>
                <a:cxn ang="0">
                  <a:pos x="554" y="288"/>
                </a:cxn>
                <a:cxn ang="0">
                  <a:pos x="581" y="252"/>
                </a:cxn>
                <a:cxn ang="0">
                  <a:pos x="796" y="231"/>
                </a:cxn>
                <a:cxn ang="0">
                  <a:pos x="1302" y="196"/>
                </a:cxn>
                <a:cxn ang="0">
                  <a:pos x="1191" y="330"/>
                </a:cxn>
                <a:cxn ang="0">
                  <a:pos x="1316" y="351"/>
                </a:cxn>
                <a:cxn ang="0">
                  <a:pos x="1136" y="407"/>
                </a:cxn>
                <a:cxn ang="0">
                  <a:pos x="1226" y="526"/>
                </a:cxn>
                <a:cxn ang="0">
                  <a:pos x="1364" y="519"/>
                </a:cxn>
                <a:cxn ang="0">
                  <a:pos x="1378" y="259"/>
                </a:cxn>
                <a:cxn ang="0">
                  <a:pos x="1357" y="91"/>
                </a:cxn>
                <a:cxn ang="0">
                  <a:pos x="1510" y="182"/>
                </a:cxn>
                <a:cxn ang="0">
                  <a:pos x="1482" y="295"/>
                </a:cxn>
                <a:cxn ang="0">
                  <a:pos x="1482" y="948"/>
                </a:cxn>
                <a:cxn ang="0">
                  <a:pos x="1503" y="1271"/>
                </a:cxn>
                <a:cxn ang="0">
                  <a:pos x="1440" y="1503"/>
                </a:cxn>
                <a:cxn ang="0">
                  <a:pos x="1350" y="1482"/>
                </a:cxn>
                <a:cxn ang="0">
                  <a:pos x="1219" y="1320"/>
                </a:cxn>
                <a:cxn ang="0">
                  <a:pos x="1385" y="1201"/>
                </a:cxn>
                <a:cxn ang="0">
                  <a:pos x="1281" y="562"/>
                </a:cxn>
                <a:cxn ang="0">
                  <a:pos x="1129" y="625"/>
                </a:cxn>
                <a:cxn ang="0">
                  <a:pos x="1087" y="604"/>
                </a:cxn>
                <a:cxn ang="0">
                  <a:pos x="1059" y="428"/>
                </a:cxn>
                <a:cxn ang="0">
                  <a:pos x="1018" y="161"/>
                </a:cxn>
                <a:cxn ang="0">
                  <a:pos x="1025" y="133"/>
                </a:cxn>
                <a:cxn ang="0">
                  <a:pos x="1087" y="161"/>
                </a:cxn>
                <a:cxn ang="0">
                  <a:pos x="1302" y="112"/>
                </a:cxn>
                <a:cxn ang="0">
                  <a:pos x="429" y="0"/>
                </a:cxn>
                <a:cxn ang="0">
                  <a:pos x="568" y="98"/>
                </a:cxn>
                <a:cxn ang="0">
                  <a:pos x="484" y="245"/>
                </a:cxn>
                <a:cxn ang="0">
                  <a:pos x="394" y="548"/>
                </a:cxn>
                <a:cxn ang="0">
                  <a:pos x="394" y="653"/>
                </a:cxn>
                <a:cxn ang="0">
                  <a:pos x="374" y="1060"/>
                </a:cxn>
                <a:cxn ang="0">
                  <a:pos x="318" y="1440"/>
                </a:cxn>
                <a:cxn ang="0">
                  <a:pos x="256" y="1355"/>
                </a:cxn>
                <a:cxn ang="0">
                  <a:pos x="290" y="1067"/>
                </a:cxn>
                <a:cxn ang="0">
                  <a:pos x="297" y="604"/>
                </a:cxn>
                <a:cxn ang="0">
                  <a:pos x="166" y="702"/>
                </a:cxn>
                <a:cxn ang="0">
                  <a:pos x="0" y="821"/>
                </a:cxn>
                <a:cxn ang="0">
                  <a:pos x="117" y="653"/>
                </a:cxn>
                <a:cxn ang="0">
                  <a:pos x="374" y="217"/>
                </a:cxn>
                <a:cxn ang="0">
                  <a:pos x="408" y="56"/>
                </a:cxn>
                <a:cxn ang="0">
                  <a:pos x="401" y="14"/>
                </a:cxn>
              </a:cxnLst>
              <a:rect l="0" t="0" r="r" b="b"/>
              <a:pathLst>
                <a:path w="1510" h="1524">
                  <a:moveTo>
                    <a:pt x="817" y="288"/>
                  </a:moveTo>
                  <a:lnTo>
                    <a:pt x="789" y="295"/>
                  </a:lnTo>
                  <a:lnTo>
                    <a:pt x="741" y="309"/>
                  </a:lnTo>
                  <a:lnTo>
                    <a:pt x="671" y="330"/>
                  </a:lnTo>
                  <a:lnTo>
                    <a:pt x="671" y="344"/>
                  </a:lnTo>
                  <a:lnTo>
                    <a:pt x="665" y="358"/>
                  </a:lnTo>
                  <a:lnTo>
                    <a:pt x="665" y="449"/>
                  </a:lnTo>
                  <a:lnTo>
                    <a:pt x="692" y="435"/>
                  </a:lnTo>
                  <a:lnTo>
                    <a:pt x="713" y="428"/>
                  </a:lnTo>
                  <a:lnTo>
                    <a:pt x="755" y="428"/>
                  </a:lnTo>
                  <a:lnTo>
                    <a:pt x="782" y="442"/>
                  </a:lnTo>
                  <a:lnTo>
                    <a:pt x="796" y="456"/>
                  </a:lnTo>
                  <a:lnTo>
                    <a:pt x="789" y="463"/>
                  </a:lnTo>
                  <a:lnTo>
                    <a:pt x="775" y="470"/>
                  </a:lnTo>
                  <a:lnTo>
                    <a:pt x="665" y="498"/>
                  </a:lnTo>
                  <a:lnTo>
                    <a:pt x="665" y="562"/>
                  </a:lnTo>
                  <a:lnTo>
                    <a:pt x="658" y="646"/>
                  </a:lnTo>
                  <a:lnTo>
                    <a:pt x="734" y="625"/>
                  </a:lnTo>
                  <a:lnTo>
                    <a:pt x="782" y="611"/>
                  </a:lnTo>
                  <a:lnTo>
                    <a:pt x="817" y="604"/>
                  </a:lnTo>
                  <a:lnTo>
                    <a:pt x="831" y="604"/>
                  </a:lnTo>
                  <a:lnTo>
                    <a:pt x="831" y="316"/>
                  </a:lnTo>
                  <a:lnTo>
                    <a:pt x="824" y="302"/>
                  </a:lnTo>
                  <a:lnTo>
                    <a:pt x="817" y="295"/>
                  </a:lnTo>
                  <a:lnTo>
                    <a:pt x="810" y="295"/>
                  </a:lnTo>
                  <a:lnTo>
                    <a:pt x="817" y="288"/>
                  </a:lnTo>
                  <a:close/>
                  <a:moveTo>
                    <a:pt x="872" y="210"/>
                  </a:moveTo>
                  <a:lnTo>
                    <a:pt x="907" y="224"/>
                  </a:lnTo>
                  <a:lnTo>
                    <a:pt x="955" y="259"/>
                  </a:lnTo>
                  <a:lnTo>
                    <a:pt x="962" y="267"/>
                  </a:lnTo>
                  <a:lnTo>
                    <a:pt x="969" y="281"/>
                  </a:lnTo>
                  <a:lnTo>
                    <a:pt x="969" y="302"/>
                  </a:lnTo>
                  <a:lnTo>
                    <a:pt x="955" y="316"/>
                  </a:lnTo>
                  <a:lnTo>
                    <a:pt x="949" y="344"/>
                  </a:lnTo>
                  <a:lnTo>
                    <a:pt x="942" y="386"/>
                  </a:lnTo>
                  <a:lnTo>
                    <a:pt x="928" y="449"/>
                  </a:lnTo>
                  <a:lnTo>
                    <a:pt x="928" y="597"/>
                  </a:lnTo>
                  <a:lnTo>
                    <a:pt x="914" y="646"/>
                  </a:lnTo>
                  <a:lnTo>
                    <a:pt x="900" y="688"/>
                  </a:lnTo>
                  <a:lnTo>
                    <a:pt x="872" y="702"/>
                  </a:lnTo>
                  <a:lnTo>
                    <a:pt x="845" y="688"/>
                  </a:lnTo>
                  <a:lnTo>
                    <a:pt x="831" y="674"/>
                  </a:lnTo>
                  <a:lnTo>
                    <a:pt x="824" y="660"/>
                  </a:lnTo>
                  <a:lnTo>
                    <a:pt x="755" y="674"/>
                  </a:lnTo>
                  <a:lnTo>
                    <a:pt x="678" y="688"/>
                  </a:lnTo>
                  <a:lnTo>
                    <a:pt x="671" y="695"/>
                  </a:lnTo>
                  <a:lnTo>
                    <a:pt x="671" y="1131"/>
                  </a:lnTo>
                  <a:lnTo>
                    <a:pt x="658" y="1124"/>
                  </a:lnTo>
                  <a:lnTo>
                    <a:pt x="658" y="1152"/>
                  </a:lnTo>
                  <a:lnTo>
                    <a:pt x="651" y="1257"/>
                  </a:lnTo>
                  <a:lnTo>
                    <a:pt x="644" y="1327"/>
                  </a:lnTo>
                  <a:lnTo>
                    <a:pt x="630" y="1369"/>
                  </a:lnTo>
                  <a:lnTo>
                    <a:pt x="602" y="1376"/>
                  </a:lnTo>
                  <a:lnTo>
                    <a:pt x="574" y="1341"/>
                  </a:lnTo>
                  <a:lnTo>
                    <a:pt x="554" y="1292"/>
                  </a:lnTo>
                  <a:lnTo>
                    <a:pt x="547" y="1243"/>
                  </a:lnTo>
                  <a:lnTo>
                    <a:pt x="554" y="1208"/>
                  </a:lnTo>
                  <a:lnTo>
                    <a:pt x="561" y="1159"/>
                  </a:lnTo>
                  <a:lnTo>
                    <a:pt x="574" y="1081"/>
                  </a:lnTo>
                  <a:lnTo>
                    <a:pt x="588" y="990"/>
                  </a:lnTo>
                  <a:lnTo>
                    <a:pt x="595" y="871"/>
                  </a:lnTo>
                  <a:lnTo>
                    <a:pt x="602" y="716"/>
                  </a:lnTo>
                  <a:lnTo>
                    <a:pt x="602" y="604"/>
                  </a:lnTo>
                  <a:lnTo>
                    <a:pt x="595" y="484"/>
                  </a:lnTo>
                  <a:lnTo>
                    <a:pt x="595" y="470"/>
                  </a:lnTo>
                  <a:lnTo>
                    <a:pt x="581" y="400"/>
                  </a:lnTo>
                  <a:lnTo>
                    <a:pt x="568" y="337"/>
                  </a:lnTo>
                  <a:lnTo>
                    <a:pt x="554" y="288"/>
                  </a:lnTo>
                  <a:lnTo>
                    <a:pt x="547" y="267"/>
                  </a:lnTo>
                  <a:lnTo>
                    <a:pt x="547" y="259"/>
                  </a:lnTo>
                  <a:lnTo>
                    <a:pt x="554" y="252"/>
                  </a:lnTo>
                  <a:lnTo>
                    <a:pt x="581" y="252"/>
                  </a:lnTo>
                  <a:lnTo>
                    <a:pt x="616" y="259"/>
                  </a:lnTo>
                  <a:lnTo>
                    <a:pt x="658" y="288"/>
                  </a:lnTo>
                  <a:lnTo>
                    <a:pt x="741" y="259"/>
                  </a:lnTo>
                  <a:lnTo>
                    <a:pt x="796" y="231"/>
                  </a:lnTo>
                  <a:lnTo>
                    <a:pt x="838" y="217"/>
                  </a:lnTo>
                  <a:lnTo>
                    <a:pt x="872" y="210"/>
                  </a:lnTo>
                  <a:close/>
                  <a:moveTo>
                    <a:pt x="1323" y="189"/>
                  </a:moveTo>
                  <a:lnTo>
                    <a:pt x="1302" y="196"/>
                  </a:lnTo>
                  <a:lnTo>
                    <a:pt x="1253" y="203"/>
                  </a:lnTo>
                  <a:lnTo>
                    <a:pt x="1129" y="231"/>
                  </a:lnTo>
                  <a:lnTo>
                    <a:pt x="1129" y="365"/>
                  </a:lnTo>
                  <a:lnTo>
                    <a:pt x="1191" y="330"/>
                  </a:lnTo>
                  <a:lnTo>
                    <a:pt x="1253" y="323"/>
                  </a:lnTo>
                  <a:lnTo>
                    <a:pt x="1274" y="323"/>
                  </a:lnTo>
                  <a:lnTo>
                    <a:pt x="1295" y="330"/>
                  </a:lnTo>
                  <a:lnTo>
                    <a:pt x="1316" y="351"/>
                  </a:lnTo>
                  <a:lnTo>
                    <a:pt x="1316" y="372"/>
                  </a:lnTo>
                  <a:lnTo>
                    <a:pt x="1281" y="379"/>
                  </a:lnTo>
                  <a:lnTo>
                    <a:pt x="1219" y="393"/>
                  </a:lnTo>
                  <a:lnTo>
                    <a:pt x="1136" y="407"/>
                  </a:lnTo>
                  <a:lnTo>
                    <a:pt x="1122" y="407"/>
                  </a:lnTo>
                  <a:lnTo>
                    <a:pt x="1122" y="526"/>
                  </a:lnTo>
                  <a:lnTo>
                    <a:pt x="1129" y="548"/>
                  </a:lnTo>
                  <a:lnTo>
                    <a:pt x="1226" y="526"/>
                  </a:lnTo>
                  <a:lnTo>
                    <a:pt x="1295" y="512"/>
                  </a:lnTo>
                  <a:lnTo>
                    <a:pt x="1350" y="512"/>
                  </a:lnTo>
                  <a:lnTo>
                    <a:pt x="1357" y="519"/>
                  </a:lnTo>
                  <a:lnTo>
                    <a:pt x="1364" y="519"/>
                  </a:lnTo>
                  <a:lnTo>
                    <a:pt x="1371" y="526"/>
                  </a:lnTo>
                  <a:lnTo>
                    <a:pt x="1385" y="519"/>
                  </a:lnTo>
                  <a:lnTo>
                    <a:pt x="1378" y="414"/>
                  </a:lnTo>
                  <a:lnTo>
                    <a:pt x="1378" y="259"/>
                  </a:lnTo>
                  <a:lnTo>
                    <a:pt x="1364" y="224"/>
                  </a:lnTo>
                  <a:lnTo>
                    <a:pt x="1350" y="196"/>
                  </a:lnTo>
                  <a:lnTo>
                    <a:pt x="1323" y="189"/>
                  </a:lnTo>
                  <a:close/>
                  <a:moveTo>
                    <a:pt x="1357" y="91"/>
                  </a:moveTo>
                  <a:lnTo>
                    <a:pt x="1399" y="98"/>
                  </a:lnTo>
                  <a:lnTo>
                    <a:pt x="1447" y="126"/>
                  </a:lnTo>
                  <a:lnTo>
                    <a:pt x="1489" y="154"/>
                  </a:lnTo>
                  <a:lnTo>
                    <a:pt x="1510" y="182"/>
                  </a:lnTo>
                  <a:lnTo>
                    <a:pt x="1503" y="203"/>
                  </a:lnTo>
                  <a:lnTo>
                    <a:pt x="1496" y="217"/>
                  </a:lnTo>
                  <a:lnTo>
                    <a:pt x="1489" y="245"/>
                  </a:lnTo>
                  <a:lnTo>
                    <a:pt x="1482" y="295"/>
                  </a:lnTo>
                  <a:lnTo>
                    <a:pt x="1475" y="372"/>
                  </a:lnTo>
                  <a:lnTo>
                    <a:pt x="1475" y="604"/>
                  </a:lnTo>
                  <a:lnTo>
                    <a:pt x="1482" y="793"/>
                  </a:lnTo>
                  <a:lnTo>
                    <a:pt x="1482" y="948"/>
                  </a:lnTo>
                  <a:lnTo>
                    <a:pt x="1489" y="1067"/>
                  </a:lnTo>
                  <a:lnTo>
                    <a:pt x="1496" y="1159"/>
                  </a:lnTo>
                  <a:lnTo>
                    <a:pt x="1496" y="1222"/>
                  </a:lnTo>
                  <a:lnTo>
                    <a:pt x="1503" y="1271"/>
                  </a:lnTo>
                  <a:lnTo>
                    <a:pt x="1503" y="1327"/>
                  </a:lnTo>
                  <a:lnTo>
                    <a:pt x="1496" y="1391"/>
                  </a:lnTo>
                  <a:lnTo>
                    <a:pt x="1468" y="1454"/>
                  </a:lnTo>
                  <a:lnTo>
                    <a:pt x="1440" y="1503"/>
                  </a:lnTo>
                  <a:lnTo>
                    <a:pt x="1413" y="1524"/>
                  </a:lnTo>
                  <a:lnTo>
                    <a:pt x="1392" y="1517"/>
                  </a:lnTo>
                  <a:lnTo>
                    <a:pt x="1378" y="1503"/>
                  </a:lnTo>
                  <a:lnTo>
                    <a:pt x="1350" y="1482"/>
                  </a:lnTo>
                  <a:lnTo>
                    <a:pt x="1260" y="1391"/>
                  </a:lnTo>
                  <a:lnTo>
                    <a:pt x="1184" y="1327"/>
                  </a:lnTo>
                  <a:lnTo>
                    <a:pt x="1191" y="1320"/>
                  </a:lnTo>
                  <a:lnTo>
                    <a:pt x="1219" y="1320"/>
                  </a:lnTo>
                  <a:lnTo>
                    <a:pt x="1343" y="1341"/>
                  </a:lnTo>
                  <a:lnTo>
                    <a:pt x="1364" y="1334"/>
                  </a:lnTo>
                  <a:lnTo>
                    <a:pt x="1378" y="1285"/>
                  </a:lnTo>
                  <a:lnTo>
                    <a:pt x="1385" y="1201"/>
                  </a:lnTo>
                  <a:lnTo>
                    <a:pt x="1392" y="1074"/>
                  </a:lnTo>
                  <a:lnTo>
                    <a:pt x="1392" y="744"/>
                  </a:lnTo>
                  <a:lnTo>
                    <a:pt x="1385" y="548"/>
                  </a:lnTo>
                  <a:lnTo>
                    <a:pt x="1281" y="562"/>
                  </a:lnTo>
                  <a:lnTo>
                    <a:pt x="1156" y="576"/>
                  </a:lnTo>
                  <a:lnTo>
                    <a:pt x="1142" y="576"/>
                  </a:lnTo>
                  <a:lnTo>
                    <a:pt x="1142" y="597"/>
                  </a:lnTo>
                  <a:lnTo>
                    <a:pt x="1129" y="625"/>
                  </a:lnTo>
                  <a:lnTo>
                    <a:pt x="1129" y="632"/>
                  </a:lnTo>
                  <a:lnTo>
                    <a:pt x="1122" y="632"/>
                  </a:lnTo>
                  <a:lnTo>
                    <a:pt x="1108" y="625"/>
                  </a:lnTo>
                  <a:lnTo>
                    <a:pt x="1087" y="604"/>
                  </a:lnTo>
                  <a:lnTo>
                    <a:pt x="1073" y="562"/>
                  </a:lnTo>
                  <a:lnTo>
                    <a:pt x="1066" y="498"/>
                  </a:lnTo>
                  <a:lnTo>
                    <a:pt x="1059" y="512"/>
                  </a:lnTo>
                  <a:lnTo>
                    <a:pt x="1059" y="428"/>
                  </a:lnTo>
                  <a:lnTo>
                    <a:pt x="1052" y="323"/>
                  </a:lnTo>
                  <a:lnTo>
                    <a:pt x="1045" y="245"/>
                  </a:lnTo>
                  <a:lnTo>
                    <a:pt x="1025" y="196"/>
                  </a:lnTo>
                  <a:lnTo>
                    <a:pt x="1018" y="161"/>
                  </a:lnTo>
                  <a:lnTo>
                    <a:pt x="1011" y="147"/>
                  </a:lnTo>
                  <a:lnTo>
                    <a:pt x="1011" y="140"/>
                  </a:lnTo>
                  <a:lnTo>
                    <a:pt x="1018" y="140"/>
                  </a:lnTo>
                  <a:lnTo>
                    <a:pt x="1025" y="133"/>
                  </a:lnTo>
                  <a:lnTo>
                    <a:pt x="1039" y="140"/>
                  </a:lnTo>
                  <a:lnTo>
                    <a:pt x="1052" y="140"/>
                  </a:lnTo>
                  <a:lnTo>
                    <a:pt x="1073" y="154"/>
                  </a:lnTo>
                  <a:lnTo>
                    <a:pt x="1087" y="161"/>
                  </a:lnTo>
                  <a:lnTo>
                    <a:pt x="1094" y="168"/>
                  </a:lnTo>
                  <a:lnTo>
                    <a:pt x="1191" y="147"/>
                  </a:lnTo>
                  <a:lnTo>
                    <a:pt x="1253" y="126"/>
                  </a:lnTo>
                  <a:lnTo>
                    <a:pt x="1302" y="112"/>
                  </a:lnTo>
                  <a:lnTo>
                    <a:pt x="1329" y="98"/>
                  </a:lnTo>
                  <a:lnTo>
                    <a:pt x="1357" y="91"/>
                  </a:lnTo>
                  <a:close/>
                  <a:moveTo>
                    <a:pt x="415" y="0"/>
                  </a:moveTo>
                  <a:lnTo>
                    <a:pt x="429" y="0"/>
                  </a:lnTo>
                  <a:lnTo>
                    <a:pt x="471" y="7"/>
                  </a:lnTo>
                  <a:lnTo>
                    <a:pt x="512" y="28"/>
                  </a:lnTo>
                  <a:lnTo>
                    <a:pt x="547" y="63"/>
                  </a:lnTo>
                  <a:lnTo>
                    <a:pt x="568" y="98"/>
                  </a:lnTo>
                  <a:lnTo>
                    <a:pt x="561" y="140"/>
                  </a:lnTo>
                  <a:lnTo>
                    <a:pt x="533" y="168"/>
                  </a:lnTo>
                  <a:lnTo>
                    <a:pt x="512" y="203"/>
                  </a:lnTo>
                  <a:lnTo>
                    <a:pt x="484" y="245"/>
                  </a:lnTo>
                  <a:lnTo>
                    <a:pt x="450" y="309"/>
                  </a:lnTo>
                  <a:lnTo>
                    <a:pt x="401" y="386"/>
                  </a:lnTo>
                  <a:lnTo>
                    <a:pt x="339" y="484"/>
                  </a:lnTo>
                  <a:lnTo>
                    <a:pt x="394" y="548"/>
                  </a:lnTo>
                  <a:lnTo>
                    <a:pt x="401" y="555"/>
                  </a:lnTo>
                  <a:lnTo>
                    <a:pt x="401" y="597"/>
                  </a:lnTo>
                  <a:lnTo>
                    <a:pt x="394" y="618"/>
                  </a:lnTo>
                  <a:lnTo>
                    <a:pt x="394" y="653"/>
                  </a:lnTo>
                  <a:lnTo>
                    <a:pt x="387" y="709"/>
                  </a:lnTo>
                  <a:lnTo>
                    <a:pt x="381" y="793"/>
                  </a:lnTo>
                  <a:lnTo>
                    <a:pt x="381" y="906"/>
                  </a:lnTo>
                  <a:lnTo>
                    <a:pt x="374" y="1060"/>
                  </a:lnTo>
                  <a:lnTo>
                    <a:pt x="374" y="1271"/>
                  </a:lnTo>
                  <a:lnTo>
                    <a:pt x="360" y="1383"/>
                  </a:lnTo>
                  <a:lnTo>
                    <a:pt x="339" y="1426"/>
                  </a:lnTo>
                  <a:lnTo>
                    <a:pt x="318" y="1440"/>
                  </a:lnTo>
                  <a:lnTo>
                    <a:pt x="311" y="1440"/>
                  </a:lnTo>
                  <a:lnTo>
                    <a:pt x="297" y="1433"/>
                  </a:lnTo>
                  <a:lnTo>
                    <a:pt x="290" y="1426"/>
                  </a:lnTo>
                  <a:lnTo>
                    <a:pt x="256" y="1355"/>
                  </a:lnTo>
                  <a:lnTo>
                    <a:pt x="249" y="1292"/>
                  </a:lnTo>
                  <a:lnTo>
                    <a:pt x="256" y="1250"/>
                  </a:lnTo>
                  <a:lnTo>
                    <a:pt x="270" y="1173"/>
                  </a:lnTo>
                  <a:lnTo>
                    <a:pt x="290" y="1067"/>
                  </a:lnTo>
                  <a:lnTo>
                    <a:pt x="304" y="934"/>
                  </a:lnTo>
                  <a:lnTo>
                    <a:pt x="311" y="765"/>
                  </a:lnTo>
                  <a:lnTo>
                    <a:pt x="304" y="674"/>
                  </a:lnTo>
                  <a:lnTo>
                    <a:pt x="297" y="604"/>
                  </a:lnTo>
                  <a:lnTo>
                    <a:pt x="284" y="548"/>
                  </a:lnTo>
                  <a:lnTo>
                    <a:pt x="256" y="590"/>
                  </a:lnTo>
                  <a:lnTo>
                    <a:pt x="214" y="639"/>
                  </a:lnTo>
                  <a:lnTo>
                    <a:pt x="166" y="702"/>
                  </a:lnTo>
                  <a:lnTo>
                    <a:pt x="110" y="758"/>
                  </a:lnTo>
                  <a:lnTo>
                    <a:pt x="62" y="800"/>
                  </a:lnTo>
                  <a:lnTo>
                    <a:pt x="20" y="821"/>
                  </a:lnTo>
                  <a:lnTo>
                    <a:pt x="0" y="821"/>
                  </a:lnTo>
                  <a:lnTo>
                    <a:pt x="0" y="814"/>
                  </a:lnTo>
                  <a:lnTo>
                    <a:pt x="13" y="786"/>
                  </a:lnTo>
                  <a:lnTo>
                    <a:pt x="20" y="779"/>
                  </a:lnTo>
                  <a:lnTo>
                    <a:pt x="117" y="653"/>
                  </a:lnTo>
                  <a:lnTo>
                    <a:pt x="200" y="526"/>
                  </a:lnTo>
                  <a:lnTo>
                    <a:pt x="270" y="414"/>
                  </a:lnTo>
                  <a:lnTo>
                    <a:pt x="332" y="309"/>
                  </a:lnTo>
                  <a:lnTo>
                    <a:pt x="374" y="217"/>
                  </a:lnTo>
                  <a:lnTo>
                    <a:pt x="408" y="147"/>
                  </a:lnTo>
                  <a:lnTo>
                    <a:pt x="415" y="98"/>
                  </a:lnTo>
                  <a:lnTo>
                    <a:pt x="415" y="77"/>
                  </a:lnTo>
                  <a:lnTo>
                    <a:pt x="408" y="56"/>
                  </a:lnTo>
                  <a:lnTo>
                    <a:pt x="394" y="28"/>
                  </a:lnTo>
                  <a:lnTo>
                    <a:pt x="394" y="14"/>
                  </a:lnTo>
                  <a:lnTo>
                    <a:pt x="401" y="21"/>
                  </a:lnTo>
                  <a:lnTo>
                    <a:pt x="401" y="14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69" name="Freeform 321"/>
            <p:cNvSpPr>
              <a:spLocks noEditPoints="1"/>
            </p:cNvSpPr>
            <p:nvPr/>
          </p:nvSpPr>
          <p:spPr bwMode="auto">
            <a:xfrm>
              <a:off x="8375" y="2849"/>
              <a:ext cx="1531" cy="1384"/>
            </a:xfrm>
            <a:custGeom>
              <a:avLst/>
              <a:gdLst/>
              <a:ahLst/>
              <a:cxnLst>
                <a:cxn ang="0">
                  <a:pos x="790" y="1025"/>
                </a:cxn>
                <a:cxn ang="0">
                  <a:pos x="859" y="1194"/>
                </a:cxn>
                <a:cxn ang="0">
                  <a:pos x="818" y="1236"/>
                </a:cxn>
                <a:cxn ang="0">
                  <a:pos x="776" y="1208"/>
                </a:cxn>
                <a:cxn ang="0">
                  <a:pos x="610" y="990"/>
                </a:cxn>
                <a:cxn ang="0">
                  <a:pos x="1053" y="632"/>
                </a:cxn>
                <a:cxn ang="0">
                  <a:pos x="1012" y="723"/>
                </a:cxn>
                <a:cxn ang="0">
                  <a:pos x="1289" y="969"/>
                </a:cxn>
                <a:cxn ang="0">
                  <a:pos x="1344" y="667"/>
                </a:cxn>
                <a:cxn ang="0">
                  <a:pos x="1316" y="604"/>
                </a:cxn>
                <a:cxn ang="0">
                  <a:pos x="1344" y="484"/>
                </a:cxn>
                <a:cxn ang="0">
                  <a:pos x="1489" y="555"/>
                </a:cxn>
                <a:cxn ang="0">
                  <a:pos x="1524" y="632"/>
                </a:cxn>
                <a:cxn ang="0">
                  <a:pos x="1413" y="857"/>
                </a:cxn>
                <a:cxn ang="0">
                  <a:pos x="1434" y="1018"/>
                </a:cxn>
                <a:cxn ang="0">
                  <a:pos x="1289" y="1060"/>
                </a:cxn>
                <a:cxn ang="0">
                  <a:pos x="1025" y="1152"/>
                </a:cxn>
                <a:cxn ang="0">
                  <a:pos x="956" y="1173"/>
                </a:cxn>
                <a:cxn ang="0">
                  <a:pos x="928" y="899"/>
                </a:cxn>
                <a:cxn ang="0">
                  <a:pos x="873" y="590"/>
                </a:cxn>
                <a:cxn ang="0">
                  <a:pos x="901" y="548"/>
                </a:cxn>
                <a:cxn ang="0">
                  <a:pos x="1102" y="555"/>
                </a:cxn>
                <a:cxn ang="0">
                  <a:pos x="444" y="0"/>
                </a:cxn>
                <a:cxn ang="0">
                  <a:pos x="582" y="56"/>
                </a:cxn>
                <a:cxn ang="0">
                  <a:pos x="464" y="323"/>
                </a:cxn>
                <a:cxn ang="0">
                  <a:pos x="575" y="393"/>
                </a:cxn>
                <a:cxn ang="0">
                  <a:pos x="790" y="351"/>
                </a:cxn>
                <a:cxn ang="0">
                  <a:pos x="852" y="400"/>
                </a:cxn>
                <a:cxn ang="0">
                  <a:pos x="568" y="484"/>
                </a:cxn>
                <a:cxn ang="0">
                  <a:pos x="637" y="534"/>
                </a:cxn>
                <a:cxn ang="0">
                  <a:pos x="631" y="590"/>
                </a:cxn>
                <a:cxn ang="0">
                  <a:pos x="693" y="695"/>
                </a:cxn>
                <a:cxn ang="0">
                  <a:pos x="811" y="688"/>
                </a:cxn>
                <a:cxn ang="0">
                  <a:pos x="859" y="744"/>
                </a:cxn>
                <a:cxn ang="0">
                  <a:pos x="693" y="779"/>
                </a:cxn>
                <a:cxn ang="0">
                  <a:pos x="478" y="1089"/>
                </a:cxn>
                <a:cxn ang="0">
                  <a:pos x="215" y="1341"/>
                </a:cxn>
                <a:cxn ang="0">
                  <a:pos x="83" y="1377"/>
                </a:cxn>
                <a:cxn ang="0">
                  <a:pos x="423" y="990"/>
                </a:cxn>
                <a:cxn ang="0">
                  <a:pos x="180" y="920"/>
                </a:cxn>
                <a:cxn ang="0">
                  <a:pos x="14" y="857"/>
                </a:cxn>
                <a:cxn ang="0">
                  <a:pos x="28" y="836"/>
                </a:cxn>
                <a:cxn ang="0">
                  <a:pos x="326" y="779"/>
                </a:cxn>
                <a:cxn ang="0">
                  <a:pos x="464" y="520"/>
                </a:cxn>
                <a:cxn ang="0">
                  <a:pos x="388" y="470"/>
                </a:cxn>
                <a:cxn ang="0">
                  <a:pos x="166" y="625"/>
                </a:cxn>
                <a:cxn ang="0">
                  <a:pos x="194" y="548"/>
                </a:cxn>
                <a:cxn ang="0">
                  <a:pos x="326" y="386"/>
                </a:cxn>
                <a:cxn ang="0">
                  <a:pos x="430" y="49"/>
                </a:cxn>
                <a:cxn ang="0">
                  <a:pos x="444" y="0"/>
                </a:cxn>
              </a:cxnLst>
              <a:rect l="0" t="0" r="r" b="b"/>
              <a:pathLst>
                <a:path w="1531" h="1384">
                  <a:moveTo>
                    <a:pt x="617" y="948"/>
                  </a:moveTo>
                  <a:lnTo>
                    <a:pt x="631" y="948"/>
                  </a:lnTo>
                  <a:lnTo>
                    <a:pt x="741" y="997"/>
                  </a:lnTo>
                  <a:lnTo>
                    <a:pt x="790" y="1025"/>
                  </a:lnTo>
                  <a:lnTo>
                    <a:pt x="831" y="1060"/>
                  </a:lnTo>
                  <a:lnTo>
                    <a:pt x="852" y="1110"/>
                  </a:lnTo>
                  <a:lnTo>
                    <a:pt x="859" y="1173"/>
                  </a:lnTo>
                  <a:lnTo>
                    <a:pt x="859" y="1194"/>
                  </a:lnTo>
                  <a:lnTo>
                    <a:pt x="845" y="1222"/>
                  </a:lnTo>
                  <a:lnTo>
                    <a:pt x="831" y="1229"/>
                  </a:lnTo>
                  <a:lnTo>
                    <a:pt x="825" y="1236"/>
                  </a:lnTo>
                  <a:lnTo>
                    <a:pt x="818" y="1236"/>
                  </a:lnTo>
                  <a:lnTo>
                    <a:pt x="811" y="1243"/>
                  </a:lnTo>
                  <a:lnTo>
                    <a:pt x="797" y="1236"/>
                  </a:lnTo>
                  <a:lnTo>
                    <a:pt x="783" y="1222"/>
                  </a:lnTo>
                  <a:lnTo>
                    <a:pt x="776" y="1208"/>
                  </a:lnTo>
                  <a:lnTo>
                    <a:pt x="762" y="1194"/>
                  </a:lnTo>
                  <a:lnTo>
                    <a:pt x="658" y="1053"/>
                  </a:lnTo>
                  <a:lnTo>
                    <a:pt x="624" y="1018"/>
                  </a:lnTo>
                  <a:lnTo>
                    <a:pt x="610" y="990"/>
                  </a:lnTo>
                  <a:lnTo>
                    <a:pt x="610" y="955"/>
                  </a:lnTo>
                  <a:lnTo>
                    <a:pt x="617" y="948"/>
                  </a:lnTo>
                  <a:close/>
                  <a:moveTo>
                    <a:pt x="1282" y="597"/>
                  </a:moveTo>
                  <a:lnTo>
                    <a:pt x="1053" y="632"/>
                  </a:lnTo>
                  <a:lnTo>
                    <a:pt x="1032" y="639"/>
                  </a:lnTo>
                  <a:lnTo>
                    <a:pt x="1012" y="639"/>
                  </a:lnTo>
                  <a:lnTo>
                    <a:pt x="1005" y="646"/>
                  </a:lnTo>
                  <a:lnTo>
                    <a:pt x="1012" y="723"/>
                  </a:lnTo>
                  <a:lnTo>
                    <a:pt x="1018" y="850"/>
                  </a:lnTo>
                  <a:lnTo>
                    <a:pt x="1032" y="1018"/>
                  </a:lnTo>
                  <a:lnTo>
                    <a:pt x="1150" y="997"/>
                  </a:lnTo>
                  <a:lnTo>
                    <a:pt x="1289" y="969"/>
                  </a:lnTo>
                  <a:lnTo>
                    <a:pt x="1309" y="878"/>
                  </a:lnTo>
                  <a:lnTo>
                    <a:pt x="1323" y="786"/>
                  </a:lnTo>
                  <a:lnTo>
                    <a:pt x="1337" y="709"/>
                  </a:lnTo>
                  <a:lnTo>
                    <a:pt x="1344" y="667"/>
                  </a:lnTo>
                  <a:lnTo>
                    <a:pt x="1344" y="653"/>
                  </a:lnTo>
                  <a:lnTo>
                    <a:pt x="1337" y="639"/>
                  </a:lnTo>
                  <a:lnTo>
                    <a:pt x="1337" y="625"/>
                  </a:lnTo>
                  <a:lnTo>
                    <a:pt x="1316" y="604"/>
                  </a:lnTo>
                  <a:lnTo>
                    <a:pt x="1302" y="597"/>
                  </a:lnTo>
                  <a:lnTo>
                    <a:pt x="1282" y="597"/>
                  </a:lnTo>
                  <a:close/>
                  <a:moveTo>
                    <a:pt x="1316" y="484"/>
                  </a:moveTo>
                  <a:lnTo>
                    <a:pt x="1344" y="484"/>
                  </a:lnTo>
                  <a:lnTo>
                    <a:pt x="1344" y="491"/>
                  </a:lnTo>
                  <a:lnTo>
                    <a:pt x="1386" y="498"/>
                  </a:lnTo>
                  <a:lnTo>
                    <a:pt x="1441" y="527"/>
                  </a:lnTo>
                  <a:lnTo>
                    <a:pt x="1489" y="555"/>
                  </a:lnTo>
                  <a:lnTo>
                    <a:pt x="1517" y="576"/>
                  </a:lnTo>
                  <a:lnTo>
                    <a:pt x="1524" y="590"/>
                  </a:lnTo>
                  <a:lnTo>
                    <a:pt x="1531" y="611"/>
                  </a:lnTo>
                  <a:lnTo>
                    <a:pt x="1524" y="632"/>
                  </a:lnTo>
                  <a:lnTo>
                    <a:pt x="1496" y="674"/>
                  </a:lnTo>
                  <a:lnTo>
                    <a:pt x="1469" y="709"/>
                  </a:lnTo>
                  <a:lnTo>
                    <a:pt x="1441" y="772"/>
                  </a:lnTo>
                  <a:lnTo>
                    <a:pt x="1413" y="857"/>
                  </a:lnTo>
                  <a:lnTo>
                    <a:pt x="1386" y="976"/>
                  </a:lnTo>
                  <a:lnTo>
                    <a:pt x="1406" y="997"/>
                  </a:lnTo>
                  <a:lnTo>
                    <a:pt x="1427" y="1011"/>
                  </a:lnTo>
                  <a:lnTo>
                    <a:pt x="1434" y="1018"/>
                  </a:lnTo>
                  <a:lnTo>
                    <a:pt x="1441" y="1032"/>
                  </a:lnTo>
                  <a:lnTo>
                    <a:pt x="1420" y="1053"/>
                  </a:lnTo>
                  <a:lnTo>
                    <a:pt x="1372" y="1060"/>
                  </a:lnTo>
                  <a:lnTo>
                    <a:pt x="1289" y="1060"/>
                  </a:lnTo>
                  <a:lnTo>
                    <a:pt x="1185" y="1067"/>
                  </a:lnTo>
                  <a:lnTo>
                    <a:pt x="1060" y="1089"/>
                  </a:lnTo>
                  <a:lnTo>
                    <a:pt x="1032" y="1089"/>
                  </a:lnTo>
                  <a:lnTo>
                    <a:pt x="1025" y="1152"/>
                  </a:lnTo>
                  <a:lnTo>
                    <a:pt x="1018" y="1201"/>
                  </a:lnTo>
                  <a:lnTo>
                    <a:pt x="998" y="1222"/>
                  </a:lnTo>
                  <a:lnTo>
                    <a:pt x="977" y="1208"/>
                  </a:lnTo>
                  <a:lnTo>
                    <a:pt x="956" y="1173"/>
                  </a:lnTo>
                  <a:lnTo>
                    <a:pt x="942" y="1124"/>
                  </a:lnTo>
                  <a:lnTo>
                    <a:pt x="935" y="1060"/>
                  </a:lnTo>
                  <a:lnTo>
                    <a:pt x="935" y="1046"/>
                  </a:lnTo>
                  <a:lnTo>
                    <a:pt x="928" y="899"/>
                  </a:lnTo>
                  <a:lnTo>
                    <a:pt x="915" y="779"/>
                  </a:lnTo>
                  <a:lnTo>
                    <a:pt x="901" y="695"/>
                  </a:lnTo>
                  <a:lnTo>
                    <a:pt x="887" y="632"/>
                  </a:lnTo>
                  <a:lnTo>
                    <a:pt x="873" y="590"/>
                  </a:lnTo>
                  <a:lnTo>
                    <a:pt x="873" y="569"/>
                  </a:lnTo>
                  <a:lnTo>
                    <a:pt x="880" y="555"/>
                  </a:lnTo>
                  <a:lnTo>
                    <a:pt x="880" y="548"/>
                  </a:lnTo>
                  <a:lnTo>
                    <a:pt x="901" y="548"/>
                  </a:lnTo>
                  <a:lnTo>
                    <a:pt x="908" y="555"/>
                  </a:lnTo>
                  <a:lnTo>
                    <a:pt x="935" y="562"/>
                  </a:lnTo>
                  <a:lnTo>
                    <a:pt x="977" y="576"/>
                  </a:lnTo>
                  <a:lnTo>
                    <a:pt x="1102" y="555"/>
                  </a:lnTo>
                  <a:lnTo>
                    <a:pt x="1185" y="534"/>
                  </a:lnTo>
                  <a:lnTo>
                    <a:pt x="1289" y="498"/>
                  </a:lnTo>
                  <a:lnTo>
                    <a:pt x="1316" y="484"/>
                  </a:lnTo>
                  <a:close/>
                  <a:moveTo>
                    <a:pt x="444" y="0"/>
                  </a:moveTo>
                  <a:lnTo>
                    <a:pt x="457" y="0"/>
                  </a:lnTo>
                  <a:lnTo>
                    <a:pt x="499" y="7"/>
                  </a:lnTo>
                  <a:lnTo>
                    <a:pt x="541" y="28"/>
                  </a:lnTo>
                  <a:lnTo>
                    <a:pt x="582" y="56"/>
                  </a:lnTo>
                  <a:lnTo>
                    <a:pt x="596" y="91"/>
                  </a:lnTo>
                  <a:lnTo>
                    <a:pt x="541" y="203"/>
                  </a:lnTo>
                  <a:lnTo>
                    <a:pt x="506" y="260"/>
                  </a:lnTo>
                  <a:lnTo>
                    <a:pt x="464" y="323"/>
                  </a:lnTo>
                  <a:lnTo>
                    <a:pt x="430" y="386"/>
                  </a:lnTo>
                  <a:lnTo>
                    <a:pt x="402" y="428"/>
                  </a:lnTo>
                  <a:lnTo>
                    <a:pt x="485" y="414"/>
                  </a:lnTo>
                  <a:lnTo>
                    <a:pt x="575" y="393"/>
                  </a:lnTo>
                  <a:lnTo>
                    <a:pt x="651" y="372"/>
                  </a:lnTo>
                  <a:lnTo>
                    <a:pt x="721" y="358"/>
                  </a:lnTo>
                  <a:lnTo>
                    <a:pt x="776" y="351"/>
                  </a:lnTo>
                  <a:lnTo>
                    <a:pt x="790" y="351"/>
                  </a:lnTo>
                  <a:lnTo>
                    <a:pt x="831" y="365"/>
                  </a:lnTo>
                  <a:lnTo>
                    <a:pt x="845" y="372"/>
                  </a:lnTo>
                  <a:lnTo>
                    <a:pt x="852" y="386"/>
                  </a:lnTo>
                  <a:lnTo>
                    <a:pt x="852" y="400"/>
                  </a:lnTo>
                  <a:lnTo>
                    <a:pt x="845" y="414"/>
                  </a:lnTo>
                  <a:lnTo>
                    <a:pt x="825" y="421"/>
                  </a:lnTo>
                  <a:lnTo>
                    <a:pt x="686" y="456"/>
                  </a:lnTo>
                  <a:lnTo>
                    <a:pt x="568" y="484"/>
                  </a:lnTo>
                  <a:lnTo>
                    <a:pt x="582" y="491"/>
                  </a:lnTo>
                  <a:lnTo>
                    <a:pt x="603" y="498"/>
                  </a:lnTo>
                  <a:lnTo>
                    <a:pt x="624" y="513"/>
                  </a:lnTo>
                  <a:lnTo>
                    <a:pt x="637" y="534"/>
                  </a:lnTo>
                  <a:lnTo>
                    <a:pt x="644" y="548"/>
                  </a:lnTo>
                  <a:lnTo>
                    <a:pt x="644" y="555"/>
                  </a:lnTo>
                  <a:lnTo>
                    <a:pt x="637" y="562"/>
                  </a:lnTo>
                  <a:lnTo>
                    <a:pt x="631" y="590"/>
                  </a:lnTo>
                  <a:lnTo>
                    <a:pt x="617" y="639"/>
                  </a:lnTo>
                  <a:lnTo>
                    <a:pt x="596" y="723"/>
                  </a:lnTo>
                  <a:lnTo>
                    <a:pt x="637" y="709"/>
                  </a:lnTo>
                  <a:lnTo>
                    <a:pt x="693" y="695"/>
                  </a:lnTo>
                  <a:lnTo>
                    <a:pt x="741" y="688"/>
                  </a:lnTo>
                  <a:lnTo>
                    <a:pt x="769" y="681"/>
                  </a:lnTo>
                  <a:lnTo>
                    <a:pt x="790" y="681"/>
                  </a:lnTo>
                  <a:lnTo>
                    <a:pt x="811" y="688"/>
                  </a:lnTo>
                  <a:lnTo>
                    <a:pt x="825" y="695"/>
                  </a:lnTo>
                  <a:lnTo>
                    <a:pt x="845" y="702"/>
                  </a:lnTo>
                  <a:lnTo>
                    <a:pt x="859" y="730"/>
                  </a:lnTo>
                  <a:lnTo>
                    <a:pt x="859" y="744"/>
                  </a:lnTo>
                  <a:lnTo>
                    <a:pt x="845" y="751"/>
                  </a:lnTo>
                  <a:lnTo>
                    <a:pt x="818" y="751"/>
                  </a:lnTo>
                  <a:lnTo>
                    <a:pt x="769" y="765"/>
                  </a:lnTo>
                  <a:lnTo>
                    <a:pt x="693" y="779"/>
                  </a:lnTo>
                  <a:lnTo>
                    <a:pt x="575" y="801"/>
                  </a:lnTo>
                  <a:lnTo>
                    <a:pt x="554" y="913"/>
                  </a:lnTo>
                  <a:lnTo>
                    <a:pt x="513" y="1018"/>
                  </a:lnTo>
                  <a:lnTo>
                    <a:pt x="478" y="1089"/>
                  </a:lnTo>
                  <a:lnTo>
                    <a:pt x="430" y="1166"/>
                  </a:lnTo>
                  <a:lnTo>
                    <a:pt x="367" y="1236"/>
                  </a:lnTo>
                  <a:lnTo>
                    <a:pt x="291" y="1299"/>
                  </a:lnTo>
                  <a:lnTo>
                    <a:pt x="215" y="1341"/>
                  </a:lnTo>
                  <a:lnTo>
                    <a:pt x="146" y="1370"/>
                  </a:lnTo>
                  <a:lnTo>
                    <a:pt x="97" y="1384"/>
                  </a:lnTo>
                  <a:lnTo>
                    <a:pt x="90" y="1384"/>
                  </a:lnTo>
                  <a:lnTo>
                    <a:pt x="83" y="1377"/>
                  </a:lnTo>
                  <a:lnTo>
                    <a:pt x="97" y="1363"/>
                  </a:lnTo>
                  <a:lnTo>
                    <a:pt x="236" y="1257"/>
                  </a:lnTo>
                  <a:lnTo>
                    <a:pt x="340" y="1131"/>
                  </a:lnTo>
                  <a:lnTo>
                    <a:pt x="423" y="990"/>
                  </a:lnTo>
                  <a:lnTo>
                    <a:pt x="478" y="822"/>
                  </a:lnTo>
                  <a:lnTo>
                    <a:pt x="347" y="864"/>
                  </a:lnTo>
                  <a:lnTo>
                    <a:pt x="250" y="892"/>
                  </a:lnTo>
                  <a:lnTo>
                    <a:pt x="180" y="920"/>
                  </a:lnTo>
                  <a:lnTo>
                    <a:pt x="132" y="927"/>
                  </a:lnTo>
                  <a:lnTo>
                    <a:pt x="76" y="920"/>
                  </a:lnTo>
                  <a:lnTo>
                    <a:pt x="35" y="892"/>
                  </a:lnTo>
                  <a:lnTo>
                    <a:pt x="14" y="857"/>
                  </a:lnTo>
                  <a:lnTo>
                    <a:pt x="0" y="857"/>
                  </a:lnTo>
                  <a:lnTo>
                    <a:pt x="0" y="843"/>
                  </a:lnTo>
                  <a:lnTo>
                    <a:pt x="7" y="836"/>
                  </a:lnTo>
                  <a:lnTo>
                    <a:pt x="28" y="836"/>
                  </a:lnTo>
                  <a:lnTo>
                    <a:pt x="63" y="829"/>
                  </a:lnTo>
                  <a:lnTo>
                    <a:pt x="125" y="815"/>
                  </a:lnTo>
                  <a:lnTo>
                    <a:pt x="208" y="801"/>
                  </a:lnTo>
                  <a:lnTo>
                    <a:pt x="326" y="779"/>
                  </a:lnTo>
                  <a:lnTo>
                    <a:pt x="478" y="744"/>
                  </a:lnTo>
                  <a:lnTo>
                    <a:pt x="485" y="625"/>
                  </a:lnTo>
                  <a:lnTo>
                    <a:pt x="478" y="555"/>
                  </a:lnTo>
                  <a:lnTo>
                    <a:pt x="464" y="520"/>
                  </a:lnTo>
                  <a:lnTo>
                    <a:pt x="457" y="491"/>
                  </a:lnTo>
                  <a:lnTo>
                    <a:pt x="430" y="491"/>
                  </a:lnTo>
                  <a:lnTo>
                    <a:pt x="409" y="484"/>
                  </a:lnTo>
                  <a:lnTo>
                    <a:pt x="388" y="470"/>
                  </a:lnTo>
                  <a:lnTo>
                    <a:pt x="367" y="463"/>
                  </a:lnTo>
                  <a:lnTo>
                    <a:pt x="284" y="548"/>
                  </a:lnTo>
                  <a:lnTo>
                    <a:pt x="222" y="604"/>
                  </a:lnTo>
                  <a:lnTo>
                    <a:pt x="166" y="625"/>
                  </a:lnTo>
                  <a:lnTo>
                    <a:pt x="146" y="625"/>
                  </a:lnTo>
                  <a:lnTo>
                    <a:pt x="146" y="618"/>
                  </a:lnTo>
                  <a:lnTo>
                    <a:pt x="153" y="604"/>
                  </a:lnTo>
                  <a:lnTo>
                    <a:pt x="194" y="548"/>
                  </a:lnTo>
                  <a:lnTo>
                    <a:pt x="229" y="513"/>
                  </a:lnTo>
                  <a:lnTo>
                    <a:pt x="236" y="498"/>
                  </a:lnTo>
                  <a:lnTo>
                    <a:pt x="243" y="498"/>
                  </a:lnTo>
                  <a:lnTo>
                    <a:pt x="326" y="386"/>
                  </a:lnTo>
                  <a:lnTo>
                    <a:pt x="381" y="281"/>
                  </a:lnTo>
                  <a:lnTo>
                    <a:pt x="416" y="175"/>
                  </a:lnTo>
                  <a:lnTo>
                    <a:pt x="430" y="84"/>
                  </a:lnTo>
                  <a:lnTo>
                    <a:pt x="430" y="49"/>
                  </a:lnTo>
                  <a:lnTo>
                    <a:pt x="423" y="28"/>
                  </a:lnTo>
                  <a:lnTo>
                    <a:pt x="423" y="21"/>
                  </a:lnTo>
                  <a:lnTo>
                    <a:pt x="430" y="7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0" name="Freeform 322"/>
            <p:cNvSpPr>
              <a:spLocks noEditPoints="1"/>
            </p:cNvSpPr>
            <p:nvPr/>
          </p:nvSpPr>
          <p:spPr bwMode="auto">
            <a:xfrm>
              <a:off x="10218" y="2785"/>
              <a:ext cx="1572" cy="1539"/>
            </a:xfrm>
            <a:custGeom>
              <a:avLst/>
              <a:gdLst/>
              <a:ahLst/>
              <a:cxnLst>
                <a:cxn ang="0">
                  <a:pos x="415" y="675"/>
                </a:cxn>
                <a:cxn ang="0">
                  <a:pos x="298" y="886"/>
                </a:cxn>
                <a:cxn ang="0">
                  <a:pos x="381" y="1110"/>
                </a:cxn>
                <a:cxn ang="0">
                  <a:pos x="332" y="1174"/>
                </a:cxn>
                <a:cxn ang="0">
                  <a:pos x="616" y="1251"/>
                </a:cxn>
                <a:cxn ang="0">
                  <a:pos x="1364" y="1356"/>
                </a:cxn>
                <a:cxn ang="0">
                  <a:pos x="1558" y="1384"/>
                </a:cxn>
                <a:cxn ang="0">
                  <a:pos x="1219" y="1532"/>
                </a:cxn>
                <a:cxn ang="0">
                  <a:pos x="949" y="1462"/>
                </a:cxn>
                <a:cxn ang="0">
                  <a:pos x="381" y="1251"/>
                </a:cxn>
                <a:cxn ang="0">
                  <a:pos x="104" y="1293"/>
                </a:cxn>
                <a:cxn ang="0">
                  <a:pos x="20" y="1244"/>
                </a:cxn>
                <a:cxn ang="0">
                  <a:pos x="90" y="1195"/>
                </a:cxn>
                <a:cxn ang="0">
                  <a:pos x="311" y="1139"/>
                </a:cxn>
                <a:cxn ang="0">
                  <a:pos x="208" y="886"/>
                </a:cxn>
                <a:cxn ang="0">
                  <a:pos x="263" y="731"/>
                </a:cxn>
                <a:cxn ang="0">
                  <a:pos x="117" y="738"/>
                </a:cxn>
                <a:cxn ang="0">
                  <a:pos x="48" y="710"/>
                </a:cxn>
                <a:cxn ang="0">
                  <a:pos x="263" y="612"/>
                </a:cxn>
                <a:cxn ang="0">
                  <a:pos x="962" y="612"/>
                </a:cxn>
                <a:cxn ang="0">
                  <a:pos x="762" y="752"/>
                </a:cxn>
                <a:cxn ang="0">
                  <a:pos x="1004" y="717"/>
                </a:cxn>
                <a:cxn ang="0">
                  <a:pos x="1046" y="759"/>
                </a:cxn>
                <a:cxn ang="0">
                  <a:pos x="775" y="794"/>
                </a:cxn>
                <a:cxn ang="0">
                  <a:pos x="928" y="879"/>
                </a:cxn>
                <a:cxn ang="0">
                  <a:pos x="1046" y="907"/>
                </a:cxn>
                <a:cxn ang="0">
                  <a:pos x="866" y="949"/>
                </a:cxn>
                <a:cxn ang="0">
                  <a:pos x="755" y="1082"/>
                </a:cxn>
                <a:cxn ang="0">
                  <a:pos x="1018" y="1040"/>
                </a:cxn>
                <a:cxn ang="0">
                  <a:pos x="1080" y="1089"/>
                </a:cxn>
                <a:cxn ang="0">
                  <a:pos x="1122" y="675"/>
                </a:cxn>
                <a:cxn ang="0">
                  <a:pos x="1260" y="281"/>
                </a:cxn>
                <a:cxn ang="0">
                  <a:pos x="1413" y="366"/>
                </a:cxn>
                <a:cxn ang="0">
                  <a:pos x="1150" y="387"/>
                </a:cxn>
                <a:cxn ang="0">
                  <a:pos x="942" y="478"/>
                </a:cxn>
                <a:cxn ang="0">
                  <a:pos x="1066" y="513"/>
                </a:cxn>
                <a:cxn ang="0">
                  <a:pos x="1226" y="569"/>
                </a:cxn>
                <a:cxn ang="0">
                  <a:pos x="1212" y="738"/>
                </a:cxn>
                <a:cxn ang="0">
                  <a:pos x="1240" y="1082"/>
                </a:cxn>
                <a:cxn ang="0">
                  <a:pos x="1163" y="1279"/>
                </a:cxn>
                <a:cxn ang="0">
                  <a:pos x="921" y="1124"/>
                </a:cxn>
                <a:cxn ang="0">
                  <a:pos x="720" y="1195"/>
                </a:cxn>
                <a:cxn ang="0">
                  <a:pos x="685" y="991"/>
                </a:cxn>
                <a:cxn ang="0">
                  <a:pos x="685" y="710"/>
                </a:cxn>
                <a:cxn ang="0">
                  <a:pos x="644" y="577"/>
                </a:cxn>
                <a:cxn ang="0">
                  <a:pos x="748" y="598"/>
                </a:cxn>
                <a:cxn ang="0">
                  <a:pos x="845" y="422"/>
                </a:cxn>
                <a:cxn ang="0">
                  <a:pos x="588" y="471"/>
                </a:cxn>
                <a:cxn ang="0">
                  <a:pos x="526" y="415"/>
                </a:cxn>
                <a:cxn ang="0">
                  <a:pos x="1094" y="317"/>
                </a:cxn>
                <a:cxn ang="0">
                  <a:pos x="201" y="190"/>
                </a:cxn>
                <a:cxn ang="0">
                  <a:pos x="422" y="345"/>
                </a:cxn>
                <a:cxn ang="0">
                  <a:pos x="367" y="394"/>
                </a:cxn>
                <a:cxn ang="0">
                  <a:pos x="201" y="190"/>
                </a:cxn>
                <a:cxn ang="0">
                  <a:pos x="838" y="197"/>
                </a:cxn>
                <a:cxn ang="0">
                  <a:pos x="769" y="246"/>
                </a:cxn>
                <a:cxn ang="0">
                  <a:pos x="692" y="113"/>
                </a:cxn>
                <a:cxn ang="0">
                  <a:pos x="1212" y="50"/>
                </a:cxn>
                <a:cxn ang="0">
                  <a:pos x="1170" y="120"/>
                </a:cxn>
                <a:cxn ang="0">
                  <a:pos x="962" y="281"/>
                </a:cxn>
                <a:cxn ang="0">
                  <a:pos x="1046" y="120"/>
                </a:cxn>
              </a:cxnLst>
              <a:rect l="0" t="0" r="r" b="b"/>
              <a:pathLst>
                <a:path w="1572" h="1539">
                  <a:moveTo>
                    <a:pt x="291" y="605"/>
                  </a:moveTo>
                  <a:lnTo>
                    <a:pt x="311" y="612"/>
                  </a:lnTo>
                  <a:lnTo>
                    <a:pt x="346" y="626"/>
                  </a:lnTo>
                  <a:lnTo>
                    <a:pt x="388" y="654"/>
                  </a:lnTo>
                  <a:lnTo>
                    <a:pt x="415" y="675"/>
                  </a:lnTo>
                  <a:lnTo>
                    <a:pt x="429" y="696"/>
                  </a:lnTo>
                  <a:lnTo>
                    <a:pt x="415" y="724"/>
                  </a:lnTo>
                  <a:lnTo>
                    <a:pt x="381" y="752"/>
                  </a:lnTo>
                  <a:lnTo>
                    <a:pt x="311" y="836"/>
                  </a:lnTo>
                  <a:lnTo>
                    <a:pt x="298" y="886"/>
                  </a:lnTo>
                  <a:lnTo>
                    <a:pt x="311" y="928"/>
                  </a:lnTo>
                  <a:lnTo>
                    <a:pt x="339" y="970"/>
                  </a:lnTo>
                  <a:lnTo>
                    <a:pt x="367" y="1019"/>
                  </a:lnTo>
                  <a:lnTo>
                    <a:pt x="381" y="1082"/>
                  </a:lnTo>
                  <a:lnTo>
                    <a:pt x="381" y="1110"/>
                  </a:lnTo>
                  <a:lnTo>
                    <a:pt x="374" y="1124"/>
                  </a:lnTo>
                  <a:lnTo>
                    <a:pt x="360" y="1146"/>
                  </a:lnTo>
                  <a:lnTo>
                    <a:pt x="353" y="1160"/>
                  </a:lnTo>
                  <a:lnTo>
                    <a:pt x="339" y="1167"/>
                  </a:lnTo>
                  <a:lnTo>
                    <a:pt x="332" y="1174"/>
                  </a:lnTo>
                  <a:lnTo>
                    <a:pt x="346" y="1174"/>
                  </a:lnTo>
                  <a:lnTo>
                    <a:pt x="401" y="1181"/>
                  </a:lnTo>
                  <a:lnTo>
                    <a:pt x="457" y="1195"/>
                  </a:lnTo>
                  <a:lnTo>
                    <a:pt x="533" y="1223"/>
                  </a:lnTo>
                  <a:lnTo>
                    <a:pt x="616" y="1251"/>
                  </a:lnTo>
                  <a:lnTo>
                    <a:pt x="713" y="1279"/>
                  </a:lnTo>
                  <a:lnTo>
                    <a:pt x="838" y="1307"/>
                  </a:lnTo>
                  <a:lnTo>
                    <a:pt x="983" y="1335"/>
                  </a:lnTo>
                  <a:lnTo>
                    <a:pt x="1156" y="1349"/>
                  </a:lnTo>
                  <a:lnTo>
                    <a:pt x="1364" y="1356"/>
                  </a:lnTo>
                  <a:lnTo>
                    <a:pt x="1551" y="1356"/>
                  </a:lnTo>
                  <a:lnTo>
                    <a:pt x="1565" y="1363"/>
                  </a:lnTo>
                  <a:lnTo>
                    <a:pt x="1572" y="1363"/>
                  </a:lnTo>
                  <a:lnTo>
                    <a:pt x="1572" y="1370"/>
                  </a:lnTo>
                  <a:lnTo>
                    <a:pt x="1558" y="1384"/>
                  </a:lnTo>
                  <a:lnTo>
                    <a:pt x="1510" y="1412"/>
                  </a:lnTo>
                  <a:lnTo>
                    <a:pt x="1447" y="1448"/>
                  </a:lnTo>
                  <a:lnTo>
                    <a:pt x="1371" y="1476"/>
                  </a:lnTo>
                  <a:lnTo>
                    <a:pt x="1288" y="1511"/>
                  </a:lnTo>
                  <a:lnTo>
                    <a:pt x="1219" y="1532"/>
                  </a:lnTo>
                  <a:lnTo>
                    <a:pt x="1163" y="1539"/>
                  </a:lnTo>
                  <a:lnTo>
                    <a:pt x="1129" y="1539"/>
                  </a:lnTo>
                  <a:lnTo>
                    <a:pt x="1108" y="1532"/>
                  </a:lnTo>
                  <a:lnTo>
                    <a:pt x="1039" y="1504"/>
                  </a:lnTo>
                  <a:lnTo>
                    <a:pt x="949" y="1462"/>
                  </a:lnTo>
                  <a:lnTo>
                    <a:pt x="838" y="1420"/>
                  </a:lnTo>
                  <a:lnTo>
                    <a:pt x="713" y="1363"/>
                  </a:lnTo>
                  <a:lnTo>
                    <a:pt x="595" y="1314"/>
                  </a:lnTo>
                  <a:lnTo>
                    <a:pt x="485" y="1279"/>
                  </a:lnTo>
                  <a:lnTo>
                    <a:pt x="381" y="1251"/>
                  </a:lnTo>
                  <a:lnTo>
                    <a:pt x="304" y="1237"/>
                  </a:lnTo>
                  <a:lnTo>
                    <a:pt x="228" y="1244"/>
                  </a:lnTo>
                  <a:lnTo>
                    <a:pt x="180" y="1265"/>
                  </a:lnTo>
                  <a:lnTo>
                    <a:pt x="145" y="1286"/>
                  </a:lnTo>
                  <a:lnTo>
                    <a:pt x="104" y="1293"/>
                  </a:lnTo>
                  <a:lnTo>
                    <a:pt x="90" y="1293"/>
                  </a:lnTo>
                  <a:lnTo>
                    <a:pt x="76" y="1279"/>
                  </a:lnTo>
                  <a:lnTo>
                    <a:pt x="55" y="1272"/>
                  </a:lnTo>
                  <a:lnTo>
                    <a:pt x="41" y="1258"/>
                  </a:lnTo>
                  <a:lnTo>
                    <a:pt x="20" y="1244"/>
                  </a:lnTo>
                  <a:lnTo>
                    <a:pt x="14" y="1230"/>
                  </a:lnTo>
                  <a:lnTo>
                    <a:pt x="0" y="1216"/>
                  </a:lnTo>
                  <a:lnTo>
                    <a:pt x="0" y="1202"/>
                  </a:lnTo>
                  <a:lnTo>
                    <a:pt x="7" y="1195"/>
                  </a:lnTo>
                  <a:lnTo>
                    <a:pt x="90" y="1195"/>
                  </a:lnTo>
                  <a:lnTo>
                    <a:pt x="138" y="1181"/>
                  </a:lnTo>
                  <a:lnTo>
                    <a:pt x="187" y="1174"/>
                  </a:lnTo>
                  <a:lnTo>
                    <a:pt x="304" y="1174"/>
                  </a:lnTo>
                  <a:lnTo>
                    <a:pt x="311" y="1167"/>
                  </a:lnTo>
                  <a:lnTo>
                    <a:pt x="311" y="1139"/>
                  </a:lnTo>
                  <a:lnTo>
                    <a:pt x="304" y="1139"/>
                  </a:lnTo>
                  <a:lnTo>
                    <a:pt x="291" y="1061"/>
                  </a:lnTo>
                  <a:lnTo>
                    <a:pt x="256" y="991"/>
                  </a:lnTo>
                  <a:lnTo>
                    <a:pt x="221" y="935"/>
                  </a:lnTo>
                  <a:lnTo>
                    <a:pt x="208" y="886"/>
                  </a:lnTo>
                  <a:lnTo>
                    <a:pt x="221" y="836"/>
                  </a:lnTo>
                  <a:lnTo>
                    <a:pt x="256" y="794"/>
                  </a:lnTo>
                  <a:lnTo>
                    <a:pt x="270" y="752"/>
                  </a:lnTo>
                  <a:lnTo>
                    <a:pt x="270" y="738"/>
                  </a:lnTo>
                  <a:lnTo>
                    <a:pt x="263" y="731"/>
                  </a:lnTo>
                  <a:lnTo>
                    <a:pt x="256" y="717"/>
                  </a:lnTo>
                  <a:lnTo>
                    <a:pt x="235" y="710"/>
                  </a:lnTo>
                  <a:lnTo>
                    <a:pt x="208" y="717"/>
                  </a:lnTo>
                  <a:lnTo>
                    <a:pt x="173" y="731"/>
                  </a:lnTo>
                  <a:lnTo>
                    <a:pt x="117" y="738"/>
                  </a:lnTo>
                  <a:lnTo>
                    <a:pt x="97" y="738"/>
                  </a:lnTo>
                  <a:lnTo>
                    <a:pt x="83" y="731"/>
                  </a:lnTo>
                  <a:lnTo>
                    <a:pt x="62" y="731"/>
                  </a:lnTo>
                  <a:lnTo>
                    <a:pt x="55" y="724"/>
                  </a:lnTo>
                  <a:lnTo>
                    <a:pt x="48" y="710"/>
                  </a:lnTo>
                  <a:lnTo>
                    <a:pt x="48" y="703"/>
                  </a:lnTo>
                  <a:lnTo>
                    <a:pt x="69" y="703"/>
                  </a:lnTo>
                  <a:lnTo>
                    <a:pt x="111" y="696"/>
                  </a:lnTo>
                  <a:lnTo>
                    <a:pt x="166" y="668"/>
                  </a:lnTo>
                  <a:lnTo>
                    <a:pt x="263" y="612"/>
                  </a:lnTo>
                  <a:lnTo>
                    <a:pt x="291" y="605"/>
                  </a:lnTo>
                  <a:close/>
                  <a:moveTo>
                    <a:pt x="1066" y="584"/>
                  </a:moveTo>
                  <a:lnTo>
                    <a:pt x="1066" y="591"/>
                  </a:lnTo>
                  <a:lnTo>
                    <a:pt x="1025" y="598"/>
                  </a:lnTo>
                  <a:lnTo>
                    <a:pt x="962" y="612"/>
                  </a:lnTo>
                  <a:lnTo>
                    <a:pt x="886" y="626"/>
                  </a:lnTo>
                  <a:lnTo>
                    <a:pt x="817" y="640"/>
                  </a:lnTo>
                  <a:lnTo>
                    <a:pt x="769" y="647"/>
                  </a:lnTo>
                  <a:lnTo>
                    <a:pt x="762" y="696"/>
                  </a:lnTo>
                  <a:lnTo>
                    <a:pt x="762" y="752"/>
                  </a:lnTo>
                  <a:lnTo>
                    <a:pt x="838" y="745"/>
                  </a:lnTo>
                  <a:lnTo>
                    <a:pt x="900" y="731"/>
                  </a:lnTo>
                  <a:lnTo>
                    <a:pt x="949" y="724"/>
                  </a:lnTo>
                  <a:lnTo>
                    <a:pt x="990" y="717"/>
                  </a:lnTo>
                  <a:lnTo>
                    <a:pt x="1004" y="717"/>
                  </a:lnTo>
                  <a:lnTo>
                    <a:pt x="1011" y="724"/>
                  </a:lnTo>
                  <a:lnTo>
                    <a:pt x="1025" y="724"/>
                  </a:lnTo>
                  <a:lnTo>
                    <a:pt x="1039" y="731"/>
                  </a:lnTo>
                  <a:lnTo>
                    <a:pt x="1046" y="745"/>
                  </a:lnTo>
                  <a:lnTo>
                    <a:pt x="1046" y="759"/>
                  </a:lnTo>
                  <a:lnTo>
                    <a:pt x="1039" y="766"/>
                  </a:lnTo>
                  <a:lnTo>
                    <a:pt x="1004" y="773"/>
                  </a:lnTo>
                  <a:lnTo>
                    <a:pt x="949" y="780"/>
                  </a:lnTo>
                  <a:lnTo>
                    <a:pt x="886" y="794"/>
                  </a:lnTo>
                  <a:lnTo>
                    <a:pt x="775" y="794"/>
                  </a:lnTo>
                  <a:lnTo>
                    <a:pt x="762" y="787"/>
                  </a:lnTo>
                  <a:lnTo>
                    <a:pt x="762" y="900"/>
                  </a:lnTo>
                  <a:lnTo>
                    <a:pt x="789" y="893"/>
                  </a:lnTo>
                  <a:lnTo>
                    <a:pt x="838" y="893"/>
                  </a:lnTo>
                  <a:lnTo>
                    <a:pt x="928" y="879"/>
                  </a:lnTo>
                  <a:lnTo>
                    <a:pt x="983" y="872"/>
                  </a:lnTo>
                  <a:lnTo>
                    <a:pt x="1011" y="872"/>
                  </a:lnTo>
                  <a:lnTo>
                    <a:pt x="1025" y="886"/>
                  </a:lnTo>
                  <a:lnTo>
                    <a:pt x="1039" y="893"/>
                  </a:lnTo>
                  <a:lnTo>
                    <a:pt x="1046" y="907"/>
                  </a:lnTo>
                  <a:lnTo>
                    <a:pt x="1046" y="914"/>
                  </a:lnTo>
                  <a:lnTo>
                    <a:pt x="1039" y="928"/>
                  </a:lnTo>
                  <a:lnTo>
                    <a:pt x="1018" y="928"/>
                  </a:lnTo>
                  <a:lnTo>
                    <a:pt x="976" y="935"/>
                  </a:lnTo>
                  <a:lnTo>
                    <a:pt x="866" y="949"/>
                  </a:lnTo>
                  <a:lnTo>
                    <a:pt x="824" y="956"/>
                  </a:lnTo>
                  <a:lnTo>
                    <a:pt x="782" y="956"/>
                  </a:lnTo>
                  <a:lnTo>
                    <a:pt x="762" y="949"/>
                  </a:lnTo>
                  <a:lnTo>
                    <a:pt x="755" y="949"/>
                  </a:lnTo>
                  <a:lnTo>
                    <a:pt x="755" y="1082"/>
                  </a:lnTo>
                  <a:lnTo>
                    <a:pt x="845" y="1068"/>
                  </a:lnTo>
                  <a:lnTo>
                    <a:pt x="914" y="1054"/>
                  </a:lnTo>
                  <a:lnTo>
                    <a:pt x="969" y="1047"/>
                  </a:lnTo>
                  <a:lnTo>
                    <a:pt x="997" y="1040"/>
                  </a:lnTo>
                  <a:lnTo>
                    <a:pt x="1018" y="1040"/>
                  </a:lnTo>
                  <a:lnTo>
                    <a:pt x="1039" y="1054"/>
                  </a:lnTo>
                  <a:lnTo>
                    <a:pt x="1059" y="1061"/>
                  </a:lnTo>
                  <a:lnTo>
                    <a:pt x="1066" y="1075"/>
                  </a:lnTo>
                  <a:lnTo>
                    <a:pt x="1080" y="1082"/>
                  </a:lnTo>
                  <a:lnTo>
                    <a:pt x="1080" y="1089"/>
                  </a:lnTo>
                  <a:lnTo>
                    <a:pt x="1108" y="1096"/>
                  </a:lnTo>
                  <a:lnTo>
                    <a:pt x="1122" y="1068"/>
                  </a:lnTo>
                  <a:lnTo>
                    <a:pt x="1129" y="1019"/>
                  </a:lnTo>
                  <a:lnTo>
                    <a:pt x="1129" y="752"/>
                  </a:lnTo>
                  <a:lnTo>
                    <a:pt x="1122" y="675"/>
                  </a:lnTo>
                  <a:lnTo>
                    <a:pt x="1115" y="626"/>
                  </a:lnTo>
                  <a:lnTo>
                    <a:pt x="1101" y="598"/>
                  </a:lnTo>
                  <a:lnTo>
                    <a:pt x="1087" y="584"/>
                  </a:lnTo>
                  <a:lnTo>
                    <a:pt x="1066" y="584"/>
                  </a:lnTo>
                  <a:close/>
                  <a:moveTo>
                    <a:pt x="1260" y="281"/>
                  </a:moveTo>
                  <a:lnTo>
                    <a:pt x="1281" y="281"/>
                  </a:lnTo>
                  <a:lnTo>
                    <a:pt x="1323" y="288"/>
                  </a:lnTo>
                  <a:lnTo>
                    <a:pt x="1371" y="310"/>
                  </a:lnTo>
                  <a:lnTo>
                    <a:pt x="1406" y="338"/>
                  </a:lnTo>
                  <a:lnTo>
                    <a:pt x="1413" y="366"/>
                  </a:lnTo>
                  <a:lnTo>
                    <a:pt x="1399" y="373"/>
                  </a:lnTo>
                  <a:lnTo>
                    <a:pt x="1378" y="373"/>
                  </a:lnTo>
                  <a:lnTo>
                    <a:pt x="1350" y="380"/>
                  </a:lnTo>
                  <a:lnTo>
                    <a:pt x="1309" y="380"/>
                  </a:lnTo>
                  <a:lnTo>
                    <a:pt x="1150" y="387"/>
                  </a:lnTo>
                  <a:lnTo>
                    <a:pt x="1018" y="401"/>
                  </a:lnTo>
                  <a:lnTo>
                    <a:pt x="907" y="415"/>
                  </a:lnTo>
                  <a:lnTo>
                    <a:pt x="928" y="436"/>
                  </a:lnTo>
                  <a:lnTo>
                    <a:pt x="942" y="464"/>
                  </a:lnTo>
                  <a:lnTo>
                    <a:pt x="942" y="478"/>
                  </a:lnTo>
                  <a:lnTo>
                    <a:pt x="928" y="492"/>
                  </a:lnTo>
                  <a:lnTo>
                    <a:pt x="852" y="577"/>
                  </a:lnTo>
                  <a:lnTo>
                    <a:pt x="949" y="548"/>
                  </a:lnTo>
                  <a:lnTo>
                    <a:pt x="1018" y="527"/>
                  </a:lnTo>
                  <a:lnTo>
                    <a:pt x="1066" y="513"/>
                  </a:lnTo>
                  <a:lnTo>
                    <a:pt x="1094" y="506"/>
                  </a:lnTo>
                  <a:lnTo>
                    <a:pt x="1115" y="506"/>
                  </a:lnTo>
                  <a:lnTo>
                    <a:pt x="1122" y="513"/>
                  </a:lnTo>
                  <a:lnTo>
                    <a:pt x="1191" y="548"/>
                  </a:lnTo>
                  <a:lnTo>
                    <a:pt x="1226" y="569"/>
                  </a:lnTo>
                  <a:lnTo>
                    <a:pt x="1240" y="598"/>
                  </a:lnTo>
                  <a:lnTo>
                    <a:pt x="1240" y="619"/>
                  </a:lnTo>
                  <a:lnTo>
                    <a:pt x="1226" y="640"/>
                  </a:lnTo>
                  <a:lnTo>
                    <a:pt x="1212" y="696"/>
                  </a:lnTo>
                  <a:lnTo>
                    <a:pt x="1212" y="738"/>
                  </a:lnTo>
                  <a:lnTo>
                    <a:pt x="1219" y="801"/>
                  </a:lnTo>
                  <a:lnTo>
                    <a:pt x="1226" y="879"/>
                  </a:lnTo>
                  <a:lnTo>
                    <a:pt x="1226" y="956"/>
                  </a:lnTo>
                  <a:lnTo>
                    <a:pt x="1233" y="1026"/>
                  </a:lnTo>
                  <a:lnTo>
                    <a:pt x="1240" y="1082"/>
                  </a:lnTo>
                  <a:lnTo>
                    <a:pt x="1240" y="1103"/>
                  </a:lnTo>
                  <a:lnTo>
                    <a:pt x="1233" y="1160"/>
                  </a:lnTo>
                  <a:lnTo>
                    <a:pt x="1219" y="1223"/>
                  </a:lnTo>
                  <a:lnTo>
                    <a:pt x="1191" y="1265"/>
                  </a:lnTo>
                  <a:lnTo>
                    <a:pt x="1163" y="1279"/>
                  </a:lnTo>
                  <a:lnTo>
                    <a:pt x="1143" y="1265"/>
                  </a:lnTo>
                  <a:lnTo>
                    <a:pt x="1115" y="1230"/>
                  </a:lnTo>
                  <a:lnTo>
                    <a:pt x="1080" y="1181"/>
                  </a:lnTo>
                  <a:lnTo>
                    <a:pt x="1039" y="1117"/>
                  </a:lnTo>
                  <a:lnTo>
                    <a:pt x="921" y="1124"/>
                  </a:lnTo>
                  <a:lnTo>
                    <a:pt x="831" y="1131"/>
                  </a:lnTo>
                  <a:lnTo>
                    <a:pt x="775" y="1139"/>
                  </a:lnTo>
                  <a:lnTo>
                    <a:pt x="755" y="1146"/>
                  </a:lnTo>
                  <a:lnTo>
                    <a:pt x="741" y="1188"/>
                  </a:lnTo>
                  <a:lnTo>
                    <a:pt x="720" y="1195"/>
                  </a:lnTo>
                  <a:lnTo>
                    <a:pt x="699" y="1181"/>
                  </a:lnTo>
                  <a:lnTo>
                    <a:pt x="685" y="1139"/>
                  </a:lnTo>
                  <a:lnTo>
                    <a:pt x="679" y="1075"/>
                  </a:lnTo>
                  <a:lnTo>
                    <a:pt x="679" y="1033"/>
                  </a:lnTo>
                  <a:lnTo>
                    <a:pt x="685" y="991"/>
                  </a:lnTo>
                  <a:lnTo>
                    <a:pt x="692" y="942"/>
                  </a:lnTo>
                  <a:lnTo>
                    <a:pt x="699" y="879"/>
                  </a:lnTo>
                  <a:lnTo>
                    <a:pt x="699" y="787"/>
                  </a:lnTo>
                  <a:lnTo>
                    <a:pt x="685" y="794"/>
                  </a:lnTo>
                  <a:lnTo>
                    <a:pt x="685" y="710"/>
                  </a:lnTo>
                  <a:lnTo>
                    <a:pt x="679" y="661"/>
                  </a:lnTo>
                  <a:lnTo>
                    <a:pt x="658" y="619"/>
                  </a:lnTo>
                  <a:lnTo>
                    <a:pt x="651" y="598"/>
                  </a:lnTo>
                  <a:lnTo>
                    <a:pt x="644" y="584"/>
                  </a:lnTo>
                  <a:lnTo>
                    <a:pt x="644" y="577"/>
                  </a:lnTo>
                  <a:lnTo>
                    <a:pt x="651" y="569"/>
                  </a:lnTo>
                  <a:lnTo>
                    <a:pt x="685" y="569"/>
                  </a:lnTo>
                  <a:lnTo>
                    <a:pt x="727" y="591"/>
                  </a:lnTo>
                  <a:lnTo>
                    <a:pt x="734" y="598"/>
                  </a:lnTo>
                  <a:lnTo>
                    <a:pt x="748" y="598"/>
                  </a:lnTo>
                  <a:lnTo>
                    <a:pt x="769" y="591"/>
                  </a:lnTo>
                  <a:lnTo>
                    <a:pt x="782" y="591"/>
                  </a:lnTo>
                  <a:lnTo>
                    <a:pt x="817" y="506"/>
                  </a:lnTo>
                  <a:lnTo>
                    <a:pt x="838" y="450"/>
                  </a:lnTo>
                  <a:lnTo>
                    <a:pt x="845" y="422"/>
                  </a:lnTo>
                  <a:lnTo>
                    <a:pt x="748" y="443"/>
                  </a:lnTo>
                  <a:lnTo>
                    <a:pt x="692" y="457"/>
                  </a:lnTo>
                  <a:lnTo>
                    <a:pt x="651" y="464"/>
                  </a:lnTo>
                  <a:lnTo>
                    <a:pt x="630" y="471"/>
                  </a:lnTo>
                  <a:lnTo>
                    <a:pt x="588" y="471"/>
                  </a:lnTo>
                  <a:lnTo>
                    <a:pt x="568" y="464"/>
                  </a:lnTo>
                  <a:lnTo>
                    <a:pt x="547" y="450"/>
                  </a:lnTo>
                  <a:lnTo>
                    <a:pt x="533" y="443"/>
                  </a:lnTo>
                  <a:lnTo>
                    <a:pt x="526" y="436"/>
                  </a:lnTo>
                  <a:lnTo>
                    <a:pt x="526" y="415"/>
                  </a:lnTo>
                  <a:lnTo>
                    <a:pt x="540" y="415"/>
                  </a:lnTo>
                  <a:lnTo>
                    <a:pt x="727" y="387"/>
                  </a:lnTo>
                  <a:lnTo>
                    <a:pt x="879" y="359"/>
                  </a:lnTo>
                  <a:lnTo>
                    <a:pt x="1004" y="338"/>
                  </a:lnTo>
                  <a:lnTo>
                    <a:pt x="1094" y="317"/>
                  </a:lnTo>
                  <a:lnTo>
                    <a:pt x="1156" y="303"/>
                  </a:lnTo>
                  <a:lnTo>
                    <a:pt x="1205" y="296"/>
                  </a:lnTo>
                  <a:lnTo>
                    <a:pt x="1240" y="288"/>
                  </a:lnTo>
                  <a:lnTo>
                    <a:pt x="1260" y="281"/>
                  </a:lnTo>
                  <a:close/>
                  <a:moveTo>
                    <a:pt x="201" y="190"/>
                  </a:moveTo>
                  <a:lnTo>
                    <a:pt x="242" y="190"/>
                  </a:lnTo>
                  <a:lnTo>
                    <a:pt x="332" y="218"/>
                  </a:lnTo>
                  <a:lnTo>
                    <a:pt x="388" y="253"/>
                  </a:lnTo>
                  <a:lnTo>
                    <a:pt x="415" y="296"/>
                  </a:lnTo>
                  <a:lnTo>
                    <a:pt x="422" y="345"/>
                  </a:lnTo>
                  <a:lnTo>
                    <a:pt x="422" y="366"/>
                  </a:lnTo>
                  <a:lnTo>
                    <a:pt x="415" y="380"/>
                  </a:lnTo>
                  <a:lnTo>
                    <a:pt x="408" y="387"/>
                  </a:lnTo>
                  <a:lnTo>
                    <a:pt x="395" y="394"/>
                  </a:lnTo>
                  <a:lnTo>
                    <a:pt x="367" y="394"/>
                  </a:lnTo>
                  <a:lnTo>
                    <a:pt x="346" y="387"/>
                  </a:lnTo>
                  <a:lnTo>
                    <a:pt x="235" y="274"/>
                  </a:lnTo>
                  <a:lnTo>
                    <a:pt x="208" y="239"/>
                  </a:lnTo>
                  <a:lnTo>
                    <a:pt x="194" y="211"/>
                  </a:lnTo>
                  <a:lnTo>
                    <a:pt x="201" y="190"/>
                  </a:lnTo>
                  <a:close/>
                  <a:moveTo>
                    <a:pt x="692" y="113"/>
                  </a:moveTo>
                  <a:lnTo>
                    <a:pt x="720" y="113"/>
                  </a:lnTo>
                  <a:lnTo>
                    <a:pt x="762" y="134"/>
                  </a:lnTo>
                  <a:lnTo>
                    <a:pt x="810" y="162"/>
                  </a:lnTo>
                  <a:lnTo>
                    <a:pt x="838" y="197"/>
                  </a:lnTo>
                  <a:lnTo>
                    <a:pt x="852" y="239"/>
                  </a:lnTo>
                  <a:lnTo>
                    <a:pt x="852" y="253"/>
                  </a:lnTo>
                  <a:lnTo>
                    <a:pt x="831" y="274"/>
                  </a:lnTo>
                  <a:lnTo>
                    <a:pt x="803" y="274"/>
                  </a:lnTo>
                  <a:lnTo>
                    <a:pt x="769" y="246"/>
                  </a:lnTo>
                  <a:lnTo>
                    <a:pt x="734" y="211"/>
                  </a:lnTo>
                  <a:lnTo>
                    <a:pt x="706" y="176"/>
                  </a:lnTo>
                  <a:lnTo>
                    <a:pt x="685" y="141"/>
                  </a:lnTo>
                  <a:lnTo>
                    <a:pt x="679" y="120"/>
                  </a:lnTo>
                  <a:lnTo>
                    <a:pt x="692" y="113"/>
                  </a:lnTo>
                  <a:close/>
                  <a:moveTo>
                    <a:pt x="1094" y="0"/>
                  </a:moveTo>
                  <a:lnTo>
                    <a:pt x="1101" y="0"/>
                  </a:lnTo>
                  <a:lnTo>
                    <a:pt x="1136" y="7"/>
                  </a:lnTo>
                  <a:lnTo>
                    <a:pt x="1177" y="29"/>
                  </a:lnTo>
                  <a:lnTo>
                    <a:pt x="1212" y="50"/>
                  </a:lnTo>
                  <a:lnTo>
                    <a:pt x="1226" y="78"/>
                  </a:lnTo>
                  <a:lnTo>
                    <a:pt x="1219" y="78"/>
                  </a:lnTo>
                  <a:lnTo>
                    <a:pt x="1219" y="92"/>
                  </a:lnTo>
                  <a:lnTo>
                    <a:pt x="1212" y="99"/>
                  </a:lnTo>
                  <a:lnTo>
                    <a:pt x="1170" y="120"/>
                  </a:lnTo>
                  <a:lnTo>
                    <a:pt x="1150" y="141"/>
                  </a:lnTo>
                  <a:lnTo>
                    <a:pt x="1122" y="162"/>
                  </a:lnTo>
                  <a:lnTo>
                    <a:pt x="1080" y="190"/>
                  </a:lnTo>
                  <a:lnTo>
                    <a:pt x="1032" y="232"/>
                  </a:lnTo>
                  <a:lnTo>
                    <a:pt x="962" y="281"/>
                  </a:lnTo>
                  <a:lnTo>
                    <a:pt x="942" y="281"/>
                  </a:lnTo>
                  <a:lnTo>
                    <a:pt x="942" y="274"/>
                  </a:lnTo>
                  <a:lnTo>
                    <a:pt x="949" y="260"/>
                  </a:lnTo>
                  <a:lnTo>
                    <a:pt x="1004" y="183"/>
                  </a:lnTo>
                  <a:lnTo>
                    <a:pt x="1046" y="120"/>
                  </a:lnTo>
                  <a:lnTo>
                    <a:pt x="1073" y="71"/>
                  </a:lnTo>
                  <a:lnTo>
                    <a:pt x="1080" y="43"/>
                  </a:lnTo>
                  <a:lnTo>
                    <a:pt x="1080" y="7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1" name="Freeform 323"/>
            <p:cNvSpPr>
              <a:spLocks/>
            </p:cNvSpPr>
            <p:nvPr/>
          </p:nvSpPr>
          <p:spPr bwMode="auto">
            <a:xfrm>
              <a:off x="12164" y="2736"/>
              <a:ext cx="1510" cy="1665"/>
            </a:xfrm>
            <a:custGeom>
              <a:avLst/>
              <a:gdLst/>
              <a:ahLst/>
              <a:cxnLst>
                <a:cxn ang="0">
                  <a:pos x="831" y="49"/>
                </a:cxn>
                <a:cxn ang="0">
                  <a:pos x="804" y="225"/>
                </a:cxn>
                <a:cxn ang="0">
                  <a:pos x="776" y="337"/>
                </a:cxn>
                <a:cxn ang="0">
                  <a:pos x="1288" y="253"/>
                </a:cxn>
                <a:cxn ang="0">
                  <a:pos x="1455" y="281"/>
                </a:cxn>
                <a:cxn ang="0">
                  <a:pos x="1510" y="359"/>
                </a:cxn>
                <a:cxn ang="0">
                  <a:pos x="1475" y="380"/>
                </a:cxn>
                <a:cxn ang="0">
                  <a:pos x="852" y="394"/>
                </a:cxn>
                <a:cxn ang="0">
                  <a:pos x="617" y="682"/>
                </a:cxn>
                <a:cxn ang="0">
                  <a:pos x="755" y="675"/>
                </a:cxn>
                <a:cxn ang="0">
                  <a:pos x="942" y="611"/>
                </a:cxn>
                <a:cxn ang="0">
                  <a:pos x="1039" y="597"/>
                </a:cxn>
                <a:cxn ang="0">
                  <a:pos x="1150" y="689"/>
                </a:cxn>
                <a:cxn ang="0">
                  <a:pos x="1129" y="731"/>
                </a:cxn>
                <a:cxn ang="0">
                  <a:pos x="1115" y="1075"/>
                </a:cxn>
                <a:cxn ang="0">
                  <a:pos x="1143" y="1405"/>
                </a:cxn>
                <a:cxn ang="0">
                  <a:pos x="1101" y="1609"/>
                </a:cxn>
                <a:cxn ang="0">
                  <a:pos x="1025" y="1658"/>
                </a:cxn>
                <a:cxn ang="0">
                  <a:pos x="949" y="1581"/>
                </a:cxn>
                <a:cxn ang="0">
                  <a:pos x="831" y="1447"/>
                </a:cxn>
                <a:cxn ang="0">
                  <a:pos x="873" y="1447"/>
                </a:cxn>
                <a:cxn ang="0">
                  <a:pos x="1004" y="1476"/>
                </a:cxn>
                <a:cxn ang="0">
                  <a:pos x="1025" y="1370"/>
                </a:cxn>
                <a:cxn ang="0">
                  <a:pos x="1025" y="752"/>
                </a:cxn>
                <a:cxn ang="0">
                  <a:pos x="1011" y="689"/>
                </a:cxn>
                <a:cxn ang="0">
                  <a:pos x="838" y="703"/>
                </a:cxn>
                <a:cxn ang="0">
                  <a:pos x="665" y="731"/>
                </a:cxn>
                <a:cxn ang="0">
                  <a:pos x="651" y="829"/>
                </a:cxn>
                <a:cxn ang="0">
                  <a:pos x="817" y="857"/>
                </a:cxn>
                <a:cxn ang="0">
                  <a:pos x="935" y="864"/>
                </a:cxn>
                <a:cxn ang="0">
                  <a:pos x="963" y="907"/>
                </a:cxn>
                <a:cxn ang="0">
                  <a:pos x="686" y="949"/>
                </a:cxn>
                <a:cxn ang="0">
                  <a:pos x="637" y="1138"/>
                </a:cxn>
                <a:cxn ang="0">
                  <a:pos x="887" y="1096"/>
                </a:cxn>
                <a:cxn ang="0">
                  <a:pos x="956" y="1117"/>
                </a:cxn>
                <a:cxn ang="0">
                  <a:pos x="963" y="1166"/>
                </a:cxn>
                <a:cxn ang="0">
                  <a:pos x="783" y="1180"/>
                </a:cxn>
                <a:cxn ang="0">
                  <a:pos x="630" y="1216"/>
                </a:cxn>
                <a:cxn ang="0">
                  <a:pos x="603" y="1426"/>
                </a:cxn>
                <a:cxn ang="0">
                  <a:pos x="533" y="1539"/>
                </a:cxn>
                <a:cxn ang="0">
                  <a:pos x="492" y="1469"/>
                </a:cxn>
                <a:cxn ang="0">
                  <a:pos x="492" y="1405"/>
                </a:cxn>
                <a:cxn ang="0">
                  <a:pos x="554" y="1173"/>
                </a:cxn>
                <a:cxn ang="0">
                  <a:pos x="554" y="928"/>
                </a:cxn>
                <a:cxn ang="0">
                  <a:pos x="478" y="864"/>
                </a:cxn>
                <a:cxn ang="0">
                  <a:pos x="159" y="1138"/>
                </a:cxn>
                <a:cxn ang="0">
                  <a:pos x="7" y="1216"/>
                </a:cxn>
                <a:cxn ang="0">
                  <a:pos x="14" y="1188"/>
                </a:cxn>
                <a:cxn ang="0">
                  <a:pos x="194" y="1026"/>
                </a:cxn>
                <a:cxn ang="0">
                  <a:pos x="464" y="710"/>
                </a:cxn>
                <a:cxn ang="0">
                  <a:pos x="485" y="450"/>
                </a:cxn>
                <a:cxn ang="0">
                  <a:pos x="256" y="499"/>
                </a:cxn>
                <a:cxn ang="0">
                  <a:pos x="132" y="464"/>
                </a:cxn>
                <a:cxn ang="0">
                  <a:pos x="118" y="429"/>
                </a:cxn>
                <a:cxn ang="0">
                  <a:pos x="201" y="415"/>
                </a:cxn>
                <a:cxn ang="0">
                  <a:pos x="492" y="380"/>
                </a:cxn>
                <a:cxn ang="0">
                  <a:pos x="672" y="288"/>
                </a:cxn>
                <a:cxn ang="0">
                  <a:pos x="693" y="78"/>
                </a:cxn>
                <a:cxn ang="0">
                  <a:pos x="720" y="0"/>
                </a:cxn>
              </a:cxnLst>
              <a:rect l="0" t="0" r="r" b="b"/>
              <a:pathLst>
                <a:path w="1510" h="1665">
                  <a:moveTo>
                    <a:pt x="720" y="0"/>
                  </a:moveTo>
                  <a:lnTo>
                    <a:pt x="748" y="7"/>
                  </a:lnTo>
                  <a:lnTo>
                    <a:pt x="831" y="49"/>
                  </a:lnTo>
                  <a:lnTo>
                    <a:pt x="852" y="85"/>
                  </a:lnTo>
                  <a:lnTo>
                    <a:pt x="852" y="113"/>
                  </a:lnTo>
                  <a:lnTo>
                    <a:pt x="804" y="225"/>
                  </a:lnTo>
                  <a:lnTo>
                    <a:pt x="762" y="345"/>
                  </a:lnTo>
                  <a:lnTo>
                    <a:pt x="769" y="345"/>
                  </a:lnTo>
                  <a:lnTo>
                    <a:pt x="776" y="337"/>
                  </a:lnTo>
                  <a:lnTo>
                    <a:pt x="790" y="337"/>
                  </a:lnTo>
                  <a:lnTo>
                    <a:pt x="1067" y="295"/>
                  </a:lnTo>
                  <a:lnTo>
                    <a:pt x="1288" y="253"/>
                  </a:lnTo>
                  <a:lnTo>
                    <a:pt x="1330" y="246"/>
                  </a:lnTo>
                  <a:lnTo>
                    <a:pt x="1399" y="260"/>
                  </a:lnTo>
                  <a:lnTo>
                    <a:pt x="1455" y="281"/>
                  </a:lnTo>
                  <a:lnTo>
                    <a:pt x="1496" y="316"/>
                  </a:lnTo>
                  <a:lnTo>
                    <a:pt x="1510" y="345"/>
                  </a:lnTo>
                  <a:lnTo>
                    <a:pt x="1510" y="359"/>
                  </a:lnTo>
                  <a:lnTo>
                    <a:pt x="1496" y="366"/>
                  </a:lnTo>
                  <a:lnTo>
                    <a:pt x="1489" y="373"/>
                  </a:lnTo>
                  <a:lnTo>
                    <a:pt x="1475" y="380"/>
                  </a:lnTo>
                  <a:lnTo>
                    <a:pt x="1178" y="380"/>
                  </a:lnTo>
                  <a:lnTo>
                    <a:pt x="997" y="387"/>
                  </a:lnTo>
                  <a:lnTo>
                    <a:pt x="852" y="394"/>
                  </a:lnTo>
                  <a:lnTo>
                    <a:pt x="741" y="408"/>
                  </a:lnTo>
                  <a:lnTo>
                    <a:pt x="679" y="555"/>
                  </a:lnTo>
                  <a:lnTo>
                    <a:pt x="617" y="682"/>
                  </a:lnTo>
                  <a:lnTo>
                    <a:pt x="630" y="682"/>
                  </a:lnTo>
                  <a:lnTo>
                    <a:pt x="637" y="689"/>
                  </a:lnTo>
                  <a:lnTo>
                    <a:pt x="755" y="675"/>
                  </a:lnTo>
                  <a:lnTo>
                    <a:pt x="838" y="654"/>
                  </a:lnTo>
                  <a:lnTo>
                    <a:pt x="901" y="626"/>
                  </a:lnTo>
                  <a:lnTo>
                    <a:pt x="942" y="611"/>
                  </a:lnTo>
                  <a:lnTo>
                    <a:pt x="977" y="597"/>
                  </a:lnTo>
                  <a:lnTo>
                    <a:pt x="997" y="590"/>
                  </a:lnTo>
                  <a:lnTo>
                    <a:pt x="1039" y="597"/>
                  </a:lnTo>
                  <a:lnTo>
                    <a:pt x="1088" y="626"/>
                  </a:lnTo>
                  <a:lnTo>
                    <a:pt x="1129" y="661"/>
                  </a:lnTo>
                  <a:lnTo>
                    <a:pt x="1150" y="689"/>
                  </a:lnTo>
                  <a:lnTo>
                    <a:pt x="1150" y="703"/>
                  </a:lnTo>
                  <a:lnTo>
                    <a:pt x="1143" y="710"/>
                  </a:lnTo>
                  <a:lnTo>
                    <a:pt x="1129" y="731"/>
                  </a:lnTo>
                  <a:lnTo>
                    <a:pt x="1122" y="773"/>
                  </a:lnTo>
                  <a:lnTo>
                    <a:pt x="1115" y="843"/>
                  </a:lnTo>
                  <a:lnTo>
                    <a:pt x="1115" y="1075"/>
                  </a:lnTo>
                  <a:lnTo>
                    <a:pt x="1122" y="1202"/>
                  </a:lnTo>
                  <a:lnTo>
                    <a:pt x="1136" y="1314"/>
                  </a:lnTo>
                  <a:lnTo>
                    <a:pt x="1143" y="1405"/>
                  </a:lnTo>
                  <a:lnTo>
                    <a:pt x="1143" y="1469"/>
                  </a:lnTo>
                  <a:lnTo>
                    <a:pt x="1129" y="1546"/>
                  </a:lnTo>
                  <a:lnTo>
                    <a:pt x="1101" y="1609"/>
                  </a:lnTo>
                  <a:lnTo>
                    <a:pt x="1067" y="1651"/>
                  </a:lnTo>
                  <a:lnTo>
                    <a:pt x="1046" y="1665"/>
                  </a:lnTo>
                  <a:lnTo>
                    <a:pt x="1025" y="1658"/>
                  </a:lnTo>
                  <a:lnTo>
                    <a:pt x="1011" y="1644"/>
                  </a:lnTo>
                  <a:lnTo>
                    <a:pt x="984" y="1623"/>
                  </a:lnTo>
                  <a:lnTo>
                    <a:pt x="949" y="1581"/>
                  </a:lnTo>
                  <a:lnTo>
                    <a:pt x="901" y="1525"/>
                  </a:lnTo>
                  <a:lnTo>
                    <a:pt x="831" y="1454"/>
                  </a:lnTo>
                  <a:lnTo>
                    <a:pt x="831" y="1447"/>
                  </a:lnTo>
                  <a:lnTo>
                    <a:pt x="838" y="1440"/>
                  </a:lnTo>
                  <a:lnTo>
                    <a:pt x="859" y="1440"/>
                  </a:lnTo>
                  <a:lnTo>
                    <a:pt x="873" y="1447"/>
                  </a:lnTo>
                  <a:lnTo>
                    <a:pt x="949" y="1469"/>
                  </a:lnTo>
                  <a:lnTo>
                    <a:pt x="997" y="1476"/>
                  </a:lnTo>
                  <a:lnTo>
                    <a:pt x="1004" y="1476"/>
                  </a:lnTo>
                  <a:lnTo>
                    <a:pt x="1018" y="1461"/>
                  </a:lnTo>
                  <a:lnTo>
                    <a:pt x="1025" y="1426"/>
                  </a:lnTo>
                  <a:lnTo>
                    <a:pt x="1025" y="1370"/>
                  </a:lnTo>
                  <a:lnTo>
                    <a:pt x="1032" y="1279"/>
                  </a:lnTo>
                  <a:lnTo>
                    <a:pt x="1032" y="963"/>
                  </a:lnTo>
                  <a:lnTo>
                    <a:pt x="1025" y="752"/>
                  </a:lnTo>
                  <a:lnTo>
                    <a:pt x="1025" y="724"/>
                  </a:lnTo>
                  <a:lnTo>
                    <a:pt x="1018" y="703"/>
                  </a:lnTo>
                  <a:lnTo>
                    <a:pt x="1011" y="689"/>
                  </a:lnTo>
                  <a:lnTo>
                    <a:pt x="984" y="675"/>
                  </a:lnTo>
                  <a:lnTo>
                    <a:pt x="963" y="675"/>
                  </a:lnTo>
                  <a:lnTo>
                    <a:pt x="838" y="703"/>
                  </a:lnTo>
                  <a:lnTo>
                    <a:pt x="748" y="717"/>
                  </a:lnTo>
                  <a:lnTo>
                    <a:pt x="693" y="731"/>
                  </a:lnTo>
                  <a:lnTo>
                    <a:pt x="665" y="731"/>
                  </a:lnTo>
                  <a:lnTo>
                    <a:pt x="665" y="738"/>
                  </a:lnTo>
                  <a:lnTo>
                    <a:pt x="658" y="773"/>
                  </a:lnTo>
                  <a:lnTo>
                    <a:pt x="651" y="829"/>
                  </a:lnTo>
                  <a:lnTo>
                    <a:pt x="651" y="899"/>
                  </a:lnTo>
                  <a:lnTo>
                    <a:pt x="741" y="871"/>
                  </a:lnTo>
                  <a:lnTo>
                    <a:pt x="817" y="857"/>
                  </a:lnTo>
                  <a:lnTo>
                    <a:pt x="873" y="850"/>
                  </a:lnTo>
                  <a:lnTo>
                    <a:pt x="894" y="850"/>
                  </a:lnTo>
                  <a:lnTo>
                    <a:pt x="935" y="864"/>
                  </a:lnTo>
                  <a:lnTo>
                    <a:pt x="949" y="878"/>
                  </a:lnTo>
                  <a:lnTo>
                    <a:pt x="963" y="885"/>
                  </a:lnTo>
                  <a:lnTo>
                    <a:pt x="963" y="907"/>
                  </a:lnTo>
                  <a:lnTo>
                    <a:pt x="956" y="914"/>
                  </a:lnTo>
                  <a:lnTo>
                    <a:pt x="935" y="921"/>
                  </a:lnTo>
                  <a:lnTo>
                    <a:pt x="686" y="949"/>
                  </a:lnTo>
                  <a:lnTo>
                    <a:pt x="651" y="949"/>
                  </a:lnTo>
                  <a:lnTo>
                    <a:pt x="644" y="1033"/>
                  </a:lnTo>
                  <a:lnTo>
                    <a:pt x="637" y="1138"/>
                  </a:lnTo>
                  <a:lnTo>
                    <a:pt x="741" y="1117"/>
                  </a:lnTo>
                  <a:lnTo>
                    <a:pt x="824" y="1103"/>
                  </a:lnTo>
                  <a:lnTo>
                    <a:pt x="887" y="1096"/>
                  </a:lnTo>
                  <a:lnTo>
                    <a:pt x="914" y="1096"/>
                  </a:lnTo>
                  <a:lnTo>
                    <a:pt x="935" y="1103"/>
                  </a:lnTo>
                  <a:lnTo>
                    <a:pt x="956" y="1117"/>
                  </a:lnTo>
                  <a:lnTo>
                    <a:pt x="977" y="1138"/>
                  </a:lnTo>
                  <a:lnTo>
                    <a:pt x="977" y="1152"/>
                  </a:lnTo>
                  <a:lnTo>
                    <a:pt x="963" y="1166"/>
                  </a:lnTo>
                  <a:lnTo>
                    <a:pt x="928" y="1173"/>
                  </a:lnTo>
                  <a:lnTo>
                    <a:pt x="866" y="1173"/>
                  </a:lnTo>
                  <a:lnTo>
                    <a:pt x="783" y="1180"/>
                  </a:lnTo>
                  <a:lnTo>
                    <a:pt x="658" y="1195"/>
                  </a:lnTo>
                  <a:lnTo>
                    <a:pt x="630" y="1195"/>
                  </a:lnTo>
                  <a:lnTo>
                    <a:pt x="630" y="1216"/>
                  </a:lnTo>
                  <a:lnTo>
                    <a:pt x="623" y="1279"/>
                  </a:lnTo>
                  <a:lnTo>
                    <a:pt x="617" y="1349"/>
                  </a:lnTo>
                  <a:lnTo>
                    <a:pt x="603" y="1426"/>
                  </a:lnTo>
                  <a:lnTo>
                    <a:pt x="582" y="1497"/>
                  </a:lnTo>
                  <a:lnTo>
                    <a:pt x="547" y="1539"/>
                  </a:lnTo>
                  <a:lnTo>
                    <a:pt x="533" y="1539"/>
                  </a:lnTo>
                  <a:lnTo>
                    <a:pt x="520" y="1525"/>
                  </a:lnTo>
                  <a:lnTo>
                    <a:pt x="499" y="1497"/>
                  </a:lnTo>
                  <a:lnTo>
                    <a:pt x="492" y="1469"/>
                  </a:lnTo>
                  <a:lnTo>
                    <a:pt x="485" y="1447"/>
                  </a:lnTo>
                  <a:lnTo>
                    <a:pt x="485" y="1433"/>
                  </a:lnTo>
                  <a:lnTo>
                    <a:pt x="492" y="1405"/>
                  </a:lnTo>
                  <a:lnTo>
                    <a:pt x="513" y="1349"/>
                  </a:lnTo>
                  <a:lnTo>
                    <a:pt x="533" y="1272"/>
                  </a:lnTo>
                  <a:lnTo>
                    <a:pt x="554" y="1173"/>
                  </a:lnTo>
                  <a:lnTo>
                    <a:pt x="575" y="1061"/>
                  </a:lnTo>
                  <a:lnTo>
                    <a:pt x="582" y="935"/>
                  </a:lnTo>
                  <a:lnTo>
                    <a:pt x="554" y="928"/>
                  </a:lnTo>
                  <a:lnTo>
                    <a:pt x="547" y="850"/>
                  </a:lnTo>
                  <a:lnTo>
                    <a:pt x="540" y="780"/>
                  </a:lnTo>
                  <a:lnTo>
                    <a:pt x="478" y="864"/>
                  </a:lnTo>
                  <a:lnTo>
                    <a:pt x="326" y="1019"/>
                  </a:lnTo>
                  <a:lnTo>
                    <a:pt x="242" y="1082"/>
                  </a:lnTo>
                  <a:lnTo>
                    <a:pt x="159" y="1138"/>
                  </a:lnTo>
                  <a:lnTo>
                    <a:pt x="90" y="1180"/>
                  </a:lnTo>
                  <a:lnTo>
                    <a:pt x="42" y="1209"/>
                  </a:lnTo>
                  <a:lnTo>
                    <a:pt x="7" y="1216"/>
                  </a:lnTo>
                  <a:lnTo>
                    <a:pt x="0" y="1216"/>
                  </a:lnTo>
                  <a:lnTo>
                    <a:pt x="0" y="1209"/>
                  </a:lnTo>
                  <a:lnTo>
                    <a:pt x="14" y="1188"/>
                  </a:lnTo>
                  <a:lnTo>
                    <a:pt x="55" y="1152"/>
                  </a:lnTo>
                  <a:lnTo>
                    <a:pt x="118" y="1096"/>
                  </a:lnTo>
                  <a:lnTo>
                    <a:pt x="194" y="1026"/>
                  </a:lnTo>
                  <a:lnTo>
                    <a:pt x="284" y="935"/>
                  </a:lnTo>
                  <a:lnTo>
                    <a:pt x="374" y="829"/>
                  </a:lnTo>
                  <a:lnTo>
                    <a:pt x="464" y="710"/>
                  </a:lnTo>
                  <a:lnTo>
                    <a:pt x="554" y="576"/>
                  </a:lnTo>
                  <a:lnTo>
                    <a:pt x="623" y="429"/>
                  </a:lnTo>
                  <a:lnTo>
                    <a:pt x="485" y="450"/>
                  </a:lnTo>
                  <a:lnTo>
                    <a:pt x="381" y="471"/>
                  </a:lnTo>
                  <a:lnTo>
                    <a:pt x="305" y="485"/>
                  </a:lnTo>
                  <a:lnTo>
                    <a:pt x="256" y="499"/>
                  </a:lnTo>
                  <a:lnTo>
                    <a:pt x="229" y="506"/>
                  </a:lnTo>
                  <a:lnTo>
                    <a:pt x="173" y="492"/>
                  </a:lnTo>
                  <a:lnTo>
                    <a:pt x="132" y="464"/>
                  </a:lnTo>
                  <a:lnTo>
                    <a:pt x="111" y="436"/>
                  </a:lnTo>
                  <a:lnTo>
                    <a:pt x="111" y="429"/>
                  </a:lnTo>
                  <a:lnTo>
                    <a:pt x="118" y="429"/>
                  </a:lnTo>
                  <a:lnTo>
                    <a:pt x="132" y="422"/>
                  </a:lnTo>
                  <a:lnTo>
                    <a:pt x="159" y="422"/>
                  </a:lnTo>
                  <a:lnTo>
                    <a:pt x="201" y="415"/>
                  </a:lnTo>
                  <a:lnTo>
                    <a:pt x="270" y="401"/>
                  </a:lnTo>
                  <a:lnTo>
                    <a:pt x="367" y="394"/>
                  </a:lnTo>
                  <a:lnTo>
                    <a:pt x="492" y="380"/>
                  </a:lnTo>
                  <a:lnTo>
                    <a:pt x="651" y="359"/>
                  </a:lnTo>
                  <a:lnTo>
                    <a:pt x="658" y="337"/>
                  </a:lnTo>
                  <a:lnTo>
                    <a:pt x="672" y="288"/>
                  </a:lnTo>
                  <a:lnTo>
                    <a:pt x="686" y="218"/>
                  </a:lnTo>
                  <a:lnTo>
                    <a:pt x="693" y="127"/>
                  </a:lnTo>
                  <a:lnTo>
                    <a:pt x="693" y="78"/>
                  </a:lnTo>
                  <a:lnTo>
                    <a:pt x="686" y="35"/>
                  </a:lnTo>
                  <a:lnTo>
                    <a:pt x="693" y="7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2" name="Freeform 324"/>
            <p:cNvSpPr>
              <a:spLocks noEditPoints="1"/>
            </p:cNvSpPr>
            <p:nvPr/>
          </p:nvSpPr>
          <p:spPr bwMode="auto">
            <a:xfrm>
              <a:off x="13903" y="3010"/>
              <a:ext cx="1233" cy="1314"/>
            </a:xfrm>
            <a:custGeom>
              <a:avLst/>
              <a:gdLst/>
              <a:ahLst/>
              <a:cxnLst>
                <a:cxn ang="0">
                  <a:pos x="762" y="42"/>
                </a:cxn>
                <a:cxn ang="0">
                  <a:pos x="651" y="56"/>
                </a:cxn>
                <a:cxn ang="0">
                  <a:pos x="540" y="113"/>
                </a:cxn>
                <a:cxn ang="0">
                  <a:pos x="429" y="197"/>
                </a:cxn>
                <a:cxn ang="0">
                  <a:pos x="325" y="323"/>
                </a:cxn>
                <a:cxn ang="0">
                  <a:pos x="256" y="457"/>
                </a:cxn>
                <a:cxn ang="0">
                  <a:pos x="214" y="590"/>
                </a:cxn>
                <a:cxn ang="0">
                  <a:pos x="187" y="710"/>
                </a:cxn>
                <a:cxn ang="0">
                  <a:pos x="173" y="808"/>
                </a:cxn>
                <a:cxn ang="0">
                  <a:pos x="166" y="878"/>
                </a:cxn>
                <a:cxn ang="0">
                  <a:pos x="180" y="1012"/>
                </a:cxn>
                <a:cxn ang="0">
                  <a:pos x="221" y="1117"/>
                </a:cxn>
                <a:cxn ang="0">
                  <a:pos x="284" y="1195"/>
                </a:cxn>
                <a:cxn ang="0">
                  <a:pos x="367" y="1251"/>
                </a:cxn>
                <a:cxn ang="0">
                  <a:pos x="464" y="1265"/>
                </a:cxn>
                <a:cxn ang="0">
                  <a:pos x="575" y="1244"/>
                </a:cxn>
                <a:cxn ang="0">
                  <a:pos x="678" y="1195"/>
                </a:cxn>
                <a:cxn ang="0">
                  <a:pos x="768" y="1131"/>
                </a:cxn>
                <a:cxn ang="0">
                  <a:pos x="845" y="1047"/>
                </a:cxn>
                <a:cxn ang="0">
                  <a:pos x="935" y="906"/>
                </a:cxn>
                <a:cxn ang="0">
                  <a:pos x="997" y="766"/>
                </a:cxn>
                <a:cxn ang="0">
                  <a:pos x="1039" y="625"/>
                </a:cxn>
                <a:cxn ang="0">
                  <a:pos x="1059" y="506"/>
                </a:cxn>
                <a:cxn ang="0">
                  <a:pos x="1066" y="415"/>
                </a:cxn>
                <a:cxn ang="0">
                  <a:pos x="1059" y="309"/>
                </a:cxn>
                <a:cxn ang="0">
                  <a:pos x="1032" y="218"/>
                </a:cxn>
                <a:cxn ang="0">
                  <a:pos x="990" y="155"/>
                </a:cxn>
                <a:cxn ang="0">
                  <a:pos x="942" y="106"/>
                </a:cxn>
                <a:cxn ang="0">
                  <a:pos x="886" y="71"/>
                </a:cxn>
                <a:cxn ang="0">
                  <a:pos x="824" y="49"/>
                </a:cxn>
                <a:cxn ang="0">
                  <a:pos x="762" y="42"/>
                </a:cxn>
                <a:cxn ang="0">
                  <a:pos x="775" y="0"/>
                </a:cxn>
                <a:cxn ang="0">
                  <a:pos x="900" y="14"/>
                </a:cxn>
                <a:cxn ang="0">
                  <a:pos x="1011" y="63"/>
                </a:cxn>
                <a:cxn ang="0">
                  <a:pos x="1101" y="134"/>
                </a:cxn>
                <a:cxn ang="0">
                  <a:pos x="1170" y="232"/>
                </a:cxn>
                <a:cxn ang="0">
                  <a:pos x="1212" y="352"/>
                </a:cxn>
                <a:cxn ang="0">
                  <a:pos x="1226" y="485"/>
                </a:cxn>
                <a:cxn ang="0">
                  <a:pos x="1233" y="485"/>
                </a:cxn>
                <a:cxn ang="0">
                  <a:pos x="1212" y="668"/>
                </a:cxn>
                <a:cxn ang="0">
                  <a:pos x="1142" y="843"/>
                </a:cxn>
                <a:cxn ang="0">
                  <a:pos x="1046" y="991"/>
                </a:cxn>
                <a:cxn ang="0">
                  <a:pos x="921" y="1124"/>
                </a:cxn>
                <a:cxn ang="0">
                  <a:pos x="775" y="1223"/>
                </a:cxn>
                <a:cxn ang="0">
                  <a:pos x="616" y="1293"/>
                </a:cxn>
                <a:cxn ang="0">
                  <a:pos x="457" y="1314"/>
                </a:cxn>
                <a:cxn ang="0">
                  <a:pos x="332" y="1300"/>
                </a:cxn>
                <a:cxn ang="0">
                  <a:pos x="221" y="1258"/>
                </a:cxn>
                <a:cxn ang="0">
                  <a:pos x="131" y="1187"/>
                </a:cxn>
                <a:cxn ang="0">
                  <a:pos x="62" y="1089"/>
                </a:cxn>
                <a:cxn ang="0">
                  <a:pos x="13" y="970"/>
                </a:cxn>
                <a:cxn ang="0">
                  <a:pos x="0" y="829"/>
                </a:cxn>
                <a:cxn ang="0">
                  <a:pos x="20" y="654"/>
                </a:cxn>
                <a:cxn ang="0">
                  <a:pos x="90" y="478"/>
                </a:cxn>
                <a:cxn ang="0">
                  <a:pos x="187" y="323"/>
                </a:cxn>
                <a:cxn ang="0">
                  <a:pos x="311" y="197"/>
                </a:cxn>
                <a:cxn ang="0">
                  <a:pos x="457" y="92"/>
                </a:cxn>
                <a:cxn ang="0">
                  <a:pos x="609" y="21"/>
                </a:cxn>
                <a:cxn ang="0">
                  <a:pos x="775" y="0"/>
                </a:cxn>
              </a:cxnLst>
              <a:rect l="0" t="0" r="r" b="b"/>
              <a:pathLst>
                <a:path w="1233" h="1314">
                  <a:moveTo>
                    <a:pt x="762" y="42"/>
                  </a:moveTo>
                  <a:lnTo>
                    <a:pt x="651" y="56"/>
                  </a:lnTo>
                  <a:lnTo>
                    <a:pt x="540" y="113"/>
                  </a:lnTo>
                  <a:lnTo>
                    <a:pt x="429" y="197"/>
                  </a:lnTo>
                  <a:lnTo>
                    <a:pt x="325" y="323"/>
                  </a:lnTo>
                  <a:lnTo>
                    <a:pt x="256" y="457"/>
                  </a:lnTo>
                  <a:lnTo>
                    <a:pt x="214" y="590"/>
                  </a:lnTo>
                  <a:lnTo>
                    <a:pt x="187" y="710"/>
                  </a:lnTo>
                  <a:lnTo>
                    <a:pt x="173" y="808"/>
                  </a:lnTo>
                  <a:lnTo>
                    <a:pt x="166" y="878"/>
                  </a:lnTo>
                  <a:lnTo>
                    <a:pt x="180" y="1012"/>
                  </a:lnTo>
                  <a:lnTo>
                    <a:pt x="221" y="1117"/>
                  </a:lnTo>
                  <a:lnTo>
                    <a:pt x="284" y="1195"/>
                  </a:lnTo>
                  <a:lnTo>
                    <a:pt x="367" y="1251"/>
                  </a:lnTo>
                  <a:lnTo>
                    <a:pt x="464" y="1265"/>
                  </a:lnTo>
                  <a:lnTo>
                    <a:pt x="575" y="1244"/>
                  </a:lnTo>
                  <a:lnTo>
                    <a:pt x="678" y="1195"/>
                  </a:lnTo>
                  <a:lnTo>
                    <a:pt x="768" y="1131"/>
                  </a:lnTo>
                  <a:lnTo>
                    <a:pt x="845" y="1047"/>
                  </a:lnTo>
                  <a:lnTo>
                    <a:pt x="935" y="906"/>
                  </a:lnTo>
                  <a:lnTo>
                    <a:pt x="997" y="766"/>
                  </a:lnTo>
                  <a:lnTo>
                    <a:pt x="1039" y="625"/>
                  </a:lnTo>
                  <a:lnTo>
                    <a:pt x="1059" y="506"/>
                  </a:lnTo>
                  <a:lnTo>
                    <a:pt x="1066" y="415"/>
                  </a:lnTo>
                  <a:lnTo>
                    <a:pt x="1059" y="309"/>
                  </a:lnTo>
                  <a:lnTo>
                    <a:pt x="1032" y="218"/>
                  </a:lnTo>
                  <a:lnTo>
                    <a:pt x="990" y="155"/>
                  </a:lnTo>
                  <a:lnTo>
                    <a:pt x="942" y="106"/>
                  </a:lnTo>
                  <a:lnTo>
                    <a:pt x="886" y="71"/>
                  </a:lnTo>
                  <a:lnTo>
                    <a:pt x="824" y="49"/>
                  </a:lnTo>
                  <a:lnTo>
                    <a:pt x="762" y="42"/>
                  </a:lnTo>
                  <a:close/>
                  <a:moveTo>
                    <a:pt x="775" y="0"/>
                  </a:moveTo>
                  <a:lnTo>
                    <a:pt x="900" y="14"/>
                  </a:lnTo>
                  <a:lnTo>
                    <a:pt x="1011" y="63"/>
                  </a:lnTo>
                  <a:lnTo>
                    <a:pt x="1101" y="134"/>
                  </a:lnTo>
                  <a:lnTo>
                    <a:pt x="1170" y="232"/>
                  </a:lnTo>
                  <a:lnTo>
                    <a:pt x="1212" y="352"/>
                  </a:lnTo>
                  <a:lnTo>
                    <a:pt x="1226" y="485"/>
                  </a:lnTo>
                  <a:lnTo>
                    <a:pt x="1233" y="485"/>
                  </a:lnTo>
                  <a:lnTo>
                    <a:pt x="1212" y="668"/>
                  </a:lnTo>
                  <a:lnTo>
                    <a:pt x="1142" y="843"/>
                  </a:lnTo>
                  <a:lnTo>
                    <a:pt x="1046" y="991"/>
                  </a:lnTo>
                  <a:lnTo>
                    <a:pt x="921" y="1124"/>
                  </a:lnTo>
                  <a:lnTo>
                    <a:pt x="775" y="1223"/>
                  </a:lnTo>
                  <a:lnTo>
                    <a:pt x="616" y="1293"/>
                  </a:lnTo>
                  <a:lnTo>
                    <a:pt x="457" y="1314"/>
                  </a:lnTo>
                  <a:lnTo>
                    <a:pt x="332" y="1300"/>
                  </a:lnTo>
                  <a:lnTo>
                    <a:pt x="221" y="1258"/>
                  </a:lnTo>
                  <a:lnTo>
                    <a:pt x="131" y="1187"/>
                  </a:lnTo>
                  <a:lnTo>
                    <a:pt x="62" y="1089"/>
                  </a:lnTo>
                  <a:lnTo>
                    <a:pt x="13" y="970"/>
                  </a:lnTo>
                  <a:lnTo>
                    <a:pt x="0" y="829"/>
                  </a:lnTo>
                  <a:lnTo>
                    <a:pt x="20" y="654"/>
                  </a:lnTo>
                  <a:lnTo>
                    <a:pt x="90" y="478"/>
                  </a:lnTo>
                  <a:lnTo>
                    <a:pt x="187" y="323"/>
                  </a:lnTo>
                  <a:lnTo>
                    <a:pt x="311" y="197"/>
                  </a:lnTo>
                  <a:lnTo>
                    <a:pt x="457" y="92"/>
                  </a:lnTo>
                  <a:lnTo>
                    <a:pt x="609" y="21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3" name="Freeform 325"/>
            <p:cNvSpPr>
              <a:spLocks/>
            </p:cNvSpPr>
            <p:nvPr/>
          </p:nvSpPr>
          <p:spPr bwMode="auto">
            <a:xfrm>
              <a:off x="15239" y="2933"/>
              <a:ext cx="416" cy="179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9" y="0"/>
                </a:cxn>
                <a:cxn ang="0">
                  <a:pos x="416" y="7"/>
                </a:cxn>
                <a:cxn ang="0">
                  <a:pos x="416" y="28"/>
                </a:cxn>
                <a:cxn ang="0">
                  <a:pos x="395" y="49"/>
                </a:cxn>
                <a:cxn ang="0">
                  <a:pos x="284" y="197"/>
                </a:cxn>
                <a:cxn ang="0">
                  <a:pos x="201" y="351"/>
                </a:cxn>
                <a:cxn ang="0">
                  <a:pos x="153" y="527"/>
                </a:cxn>
                <a:cxn ang="0">
                  <a:pos x="118" y="710"/>
                </a:cxn>
                <a:cxn ang="0">
                  <a:pos x="111" y="899"/>
                </a:cxn>
                <a:cxn ang="0">
                  <a:pos x="118" y="1040"/>
                </a:cxn>
                <a:cxn ang="0">
                  <a:pos x="132" y="1187"/>
                </a:cxn>
                <a:cxn ang="0">
                  <a:pos x="167" y="1342"/>
                </a:cxn>
                <a:cxn ang="0">
                  <a:pos x="215" y="1482"/>
                </a:cxn>
                <a:cxn ang="0">
                  <a:pos x="291" y="1623"/>
                </a:cxn>
                <a:cxn ang="0">
                  <a:pos x="388" y="1742"/>
                </a:cxn>
                <a:cxn ang="0">
                  <a:pos x="402" y="1756"/>
                </a:cxn>
                <a:cxn ang="0">
                  <a:pos x="409" y="1770"/>
                </a:cxn>
                <a:cxn ang="0">
                  <a:pos x="416" y="1770"/>
                </a:cxn>
                <a:cxn ang="0">
                  <a:pos x="416" y="1791"/>
                </a:cxn>
                <a:cxn ang="0">
                  <a:pos x="409" y="1798"/>
                </a:cxn>
                <a:cxn ang="0">
                  <a:pos x="395" y="1798"/>
                </a:cxn>
                <a:cxn ang="0">
                  <a:pos x="374" y="1791"/>
                </a:cxn>
                <a:cxn ang="0">
                  <a:pos x="340" y="1763"/>
                </a:cxn>
                <a:cxn ang="0">
                  <a:pos x="229" y="1651"/>
                </a:cxn>
                <a:cxn ang="0">
                  <a:pos x="174" y="1567"/>
                </a:cxn>
                <a:cxn ang="0">
                  <a:pos x="118" y="1461"/>
                </a:cxn>
                <a:cxn ang="0">
                  <a:pos x="56" y="1307"/>
                </a:cxn>
                <a:cxn ang="0">
                  <a:pos x="21" y="1159"/>
                </a:cxn>
                <a:cxn ang="0">
                  <a:pos x="7" y="1019"/>
                </a:cxn>
                <a:cxn ang="0">
                  <a:pos x="0" y="899"/>
                </a:cxn>
                <a:cxn ang="0">
                  <a:pos x="7" y="738"/>
                </a:cxn>
                <a:cxn ang="0">
                  <a:pos x="42" y="548"/>
                </a:cxn>
                <a:cxn ang="0">
                  <a:pos x="111" y="351"/>
                </a:cxn>
                <a:cxn ang="0">
                  <a:pos x="167" y="246"/>
                </a:cxn>
                <a:cxn ang="0">
                  <a:pos x="229" y="162"/>
                </a:cxn>
                <a:cxn ang="0">
                  <a:pos x="284" y="91"/>
                </a:cxn>
                <a:cxn ang="0">
                  <a:pos x="333" y="42"/>
                </a:cxn>
                <a:cxn ang="0">
                  <a:pos x="374" y="7"/>
                </a:cxn>
                <a:cxn ang="0">
                  <a:pos x="395" y="0"/>
                </a:cxn>
              </a:cxnLst>
              <a:rect l="0" t="0" r="r" b="b"/>
              <a:pathLst>
                <a:path w="416" h="1798">
                  <a:moveTo>
                    <a:pt x="395" y="0"/>
                  </a:moveTo>
                  <a:lnTo>
                    <a:pt x="409" y="0"/>
                  </a:lnTo>
                  <a:lnTo>
                    <a:pt x="416" y="7"/>
                  </a:lnTo>
                  <a:lnTo>
                    <a:pt x="416" y="28"/>
                  </a:lnTo>
                  <a:lnTo>
                    <a:pt x="395" y="49"/>
                  </a:lnTo>
                  <a:lnTo>
                    <a:pt x="284" y="197"/>
                  </a:lnTo>
                  <a:lnTo>
                    <a:pt x="201" y="351"/>
                  </a:lnTo>
                  <a:lnTo>
                    <a:pt x="153" y="527"/>
                  </a:lnTo>
                  <a:lnTo>
                    <a:pt x="118" y="710"/>
                  </a:lnTo>
                  <a:lnTo>
                    <a:pt x="111" y="899"/>
                  </a:lnTo>
                  <a:lnTo>
                    <a:pt x="118" y="1040"/>
                  </a:lnTo>
                  <a:lnTo>
                    <a:pt x="132" y="1187"/>
                  </a:lnTo>
                  <a:lnTo>
                    <a:pt x="167" y="1342"/>
                  </a:lnTo>
                  <a:lnTo>
                    <a:pt x="215" y="1482"/>
                  </a:lnTo>
                  <a:lnTo>
                    <a:pt x="291" y="1623"/>
                  </a:lnTo>
                  <a:lnTo>
                    <a:pt x="388" y="1742"/>
                  </a:lnTo>
                  <a:lnTo>
                    <a:pt x="402" y="1756"/>
                  </a:lnTo>
                  <a:lnTo>
                    <a:pt x="409" y="1770"/>
                  </a:lnTo>
                  <a:lnTo>
                    <a:pt x="416" y="1770"/>
                  </a:lnTo>
                  <a:lnTo>
                    <a:pt x="416" y="1791"/>
                  </a:lnTo>
                  <a:lnTo>
                    <a:pt x="409" y="1798"/>
                  </a:lnTo>
                  <a:lnTo>
                    <a:pt x="395" y="1798"/>
                  </a:lnTo>
                  <a:lnTo>
                    <a:pt x="374" y="1791"/>
                  </a:lnTo>
                  <a:lnTo>
                    <a:pt x="340" y="1763"/>
                  </a:lnTo>
                  <a:lnTo>
                    <a:pt x="229" y="1651"/>
                  </a:lnTo>
                  <a:lnTo>
                    <a:pt x="174" y="1567"/>
                  </a:lnTo>
                  <a:lnTo>
                    <a:pt x="118" y="1461"/>
                  </a:lnTo>
                  <a:lnTo>
                    <a:pt x="56" y="1307"/>
                  </a:lnTo>
                  <a:lnTo>
                    <a:pt x="21" y="1159"/>
                  </a:lnTo>
                  <a:lnTo>
                    <a:pt x="7" y="1019"/>
                  </a:lnTo>
                  <a:lnTo>
                    <a:pt x="0" y="899"/>
                  </a:lnTo>
                  <a:lnTo>
                    <a:pt x="7" y="738"/>
                  </a:lnTo>
                  <a:lnTo>
                    <a:pt x="42" y="548"/>
                  </a:lnTo>
                  <a:lnTo>
                    <a:pt x="111" y="351"/>
                  </a:lnTo>
                  <a:lnTo>
                    <a:pt x="167" y="246"/>
                  </a:lnTo>
                  <a:lnTo>
                    <a:pt x="229" y="162"/>
                  </a:lnTo>
                  <a:lnTo>
                    <a:pt x="284" y="91"/>
                  </a:lnTo>
                  <a:lnTo>
                    <a:pt x="333" y="42"/>
                  </a:lnTo>
                  <a:lnTo>
                    <a:pt x="374" y="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4" name="Freeform 326"/>
            <p:cNvSpPr>
              <a:spLocks/>
            </p:cNvSpPr>
            <p:nvPr/>
          </p:nvSpPr>
          <p:spPr bwMode="auto">
            <a:xfrm>
              <a:off x="15884" y="3031"/>
              <a:ext cx="879" cy="127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8" y="21"/>
                </a:cxn>
                <a:cxn ang="0">
                  <a:pos x="360" y="527"/>
                </a:cxn>
                <a:cxn ang="0">
                  <a:pos x="554" y="464"/>
                </a:cxn>
                <a:cxn ang="0">
                  <a:pos x="706" y="513"/>
                </a:cxn>
                <a:cxn ang="0">
                  <a:pos x="755" y="654"/>
                </a:cxn>
                <a:cxn ang="0">
                  <a:pos x="727" y="815"/>
                </a:cxn>
                <a:cxn ang="0">
                  <a:pos x="665" y="984"/>
                </a:cxn>
                <a:cxn ang="0">
                  <a:pos x="616" y="1110"/>
                </a:cxn>
                <a:cxn ang="0">
                  <a:pos x="609" y="1195"/>
                </a:cxn>
                <a:cxn ang="0">
                  <a:pos x="630" y="1223"/>
                </a:cxn>
                <a:cxn ang="0">
                  <a:pos x="706" y="1216"/>
                </a:cxn>
                <a:cxn ang="0">
                  <a:pos x="782" y="1124"/>
                </a:cxn>
                <a:cxn ang="0">
                  <a:pos x="831" y="1005"/>
                </a:cxn>
                <a:cxn ang="0">
                  <a:pos x="838" y="977"/>
                </a:cxn>
                <a:cxn ang="0">
                  <a:pos x="872" y="970"/>
                </a:cxn>
                <a:cxn ang="0">
                  <a:pos x="879" y="991"/>
                </a:cxn>
                <a:cxn ang="0">
                  <a:pos x="838" y="1110"/>
                </a:cxn>
                <a:cxn ang="0">
                  <a:pos x="762" y="1223"/>
                </a:cxn>
                <a:cxn ang="0">
                  <a:pos x="644" y="1272"/>
                </a:cxn>
                <a:cxn ang="0">
                  <a:pos x="540" y="1230"/>
                </a:cxn>
                <a:cxn ang="0">
                  <a:pos x="498" y="1124"/>
                </a:cxn>
                <a:cxn ang="0">
                  <a:pos x="505" y="1075"/>
                </a:cxn>
                <a:cxn ang="0">
                  <a:pos x="519" y="1026"/>
                </a:cxn>
                <a:cxn ang="0">
                  <a:pos x="574" y="864"/>
                </a:cxn>
                <a:cxn ang="0">
                  <a:pos x="623" y="689"/>
                </a:cxn>
                <a:cxn ang="0">
                  <a:pos x="623" y="569"/>
                </a:cxn>
                <a:cxn ang="0">
                  <a:pos x="581" y="506"/>
                </a:cxn>
                <a:cxn ang="0">
                  <a:pos x="464" y="499"/>
                </a:cxn>
                <a:cxn ang="0">
                  <a:pos x="360" y="555"/>
                </a:cxn>
                <a:cxn ang="0">
                  <a:pos x="284" y="654"/>
                </a:cxn>
                <a:cxn ang="0">
                  <a:pos x="242" y="724"/>
                </a:cxn>
                <a:cxn ang="0">
                  <a:pos x="235" y="745"/>
                </a:cxn>
                <a:cxn ang="0">
                  <a:pos x="228" y="780"/>
                </a:cxn>
                <a:cxn ang="0">
                  <a:pos x="221" y="801"/>
                </a:cxn>
                <a:cxn ang="0">
                  <a:pos x="194" y="921"/>
                </a:cxn>
                <a:cxn ang="0">
                  <a:pos x="117" y="1223"/>
                </a:cxn>
                <a:cxn ang="0">
                  <a:pos x="90" y="1258"/>
                </a:cxn>
                <a:cxn ang="0">
                  <a:pos x="27" y="1272"/>
                </a:cxn>
                <a:cxn ang="0">
                  <a:pos x="0" y="1195"/>
                </a:cxn>
                <a:cxn ang="0">
                  <a:pos x="263" y="141"/>
                </a:cxn>
                <a:cxn ang="0">
                  <a:pos x="270" y="92"/>
                </a:cxn>
                <a:cxn ang="0">
                  <a:pos x="235" y="78"/>
                </a:cxn>
                <a:cxn ang="0">
                  <a:pos x="138" y="71"/>
                </a:cxn>
                <a:cxn ang="0">
                  <a:pos x="152" y="28"/>
                </a:cxn>
                <a:cxn ang="0">
                  <a:pos x="173" y="21"/>
                </a:cxn>
                <a:cxn ang="0">
                  <a:pos x="284" y="7"/>
                </a:cxn>
              </a:cxnLst>
              <a:rect l="0" t="0" r="r" b="b"/>
              <a:pathLst>
                <a:path w="879" h="1272">
                  <a:moveTo>
                    <a:pt x="339" y="0"/>
                  </a:moveTo>
                  <a:lnTo>
                    <a:pt x="394" y="0"/>
                  </a:lnTo>
                  <a:lnTo>
                    <a:pt x="408" y="14"/>
                  </a:lnTo>
                  <a:lnTo>
                    <a:pt x="408" y="21"/>
                  </a:lnTo>
                  <a:lnTo>
                    <a:pt x="291" y="604"/>
                  </a:lnTo>
                  <a:lnTo>
                    <a:pt x="360" y="527"/>
                  </a:lnTo>
                  <a:lnTo>
                    <a:pt x="450" y="485"/>
                  </a:lnTo>
                  <a:lnTo>
                    <a:pt x="554" y="464"/>
                  </a:lnTo>
                  <a:lnTo>
                    <a:pt x="644" y="478"/>
                  </a:lnTo>
                  <a:lnTo>
                    <a:pt x="706" y="513"/>
                  </a:lnTo>
                  <a:lnTo>
                    <a:pt x="741" y="576"/>
                  </a:lnTo>
                  <a:lnTo>
                    <a:pt x="755" y="654"/>
                  </a:lnTo>
                  <a:lnTo>
                    <a:pt x="748" y="724"/>
                  </a:lnTo>
                  <a:lnTo>
                    <a:pt x="727" y="815"/>
                  </a:lnTo>
                  <a:lnTo>
                    <a:pt x="692" y="907"/>
                  </a:lnTo>
                  <a:lnTo>
                    <a:pt x="665" y="984"/>
                  </a:lnTo>
                  <a:lnTo>
                    <a:pt x="644" y="1047"/>
                  </a:lnTo>
                  <a:lnTo>
                    <a:pt x="616" y="1110"/>
                  </a:lnTo>
                  <a:lnTo>
                    <a:pt x="609" y="1174"/>
                  </a:lnTo>
                  <a:lnTo>
                    <a:pt x="609" y="1195"/>
                  </a:lnTo>
                  <a:lnTo>
                    <a:pt x="623" y="1216"/>
                  </a:lnTo>
                  <a:lnTo>
                    <a:pt x="630" y="1223"/>
                  </a:lnTo>
                  <a:lnTo>
                    <a:pt x="651" y="1230"/>
                  </a:lnTo>
                  <a:lnTo>
                    <a:pt x="706" y="1216"/>
                  </a:lnTo>
                  <a:lnTo>
                    <a:pt x="748" y="1181"/>
                  </a:lnTo>
                  <a:lnTo>
                    <a:pt x="782" y="1124"/>
                  </a:lnTo>
                  <a:lnTo>
                    <a:pt x="810" y="1068"/>
                  </a:lnTo>
                  <a:lnTo>
                    <a:pt x="831" y="1005"/>
                  </a:lnTo>
                  <a:lnTo>
                    <a:pt x="838" y="991"/>
                  </a:lnTo>
                  <a:lnTo>
                    <a:pt x="838" y="977"/>
                  </a:lnTo>
                  <a:lnTo>
                    <a:pt x="845" y="970"/>
                  </a:lnTo>
                  <a:lnTo>
                    <a:pt x="872" y="970"/>
                  </a:lnTo>
                  <a:lnTo>
                    <a:pt x="879" y="977"/>
                  </a:lnTo>
                  <a:lnTo>
                    <a:pt x="879" y="991"/>
                  </a:lnTo>
                  <a:lnTo>
                    <a:pt x="858" y="1054"/>
                  </a:lnTo>
                  <a:lnTo>
                    <a:pt x="838" y="1110"/>
                  </a:lnTo>
                  <a:lnTo>
                    <a:pt x="803" y="1166"/>
                  </a:lnTo>
                  <a:lnTo>
                    <a:pt x="762" y="1223"/>
                  </a:lnTo>
                  <a:lnTo>
                    <a:pt x="706" y="1258"/>
                  </a:lnTo>
                  <a:lnTo>
                    <a:pt x="644" y="1272"/>
                  </a:lnTo>
                  <a:lnTo>
                    <a:pt x="588" y="1258"/>
                  </a:lnTo>
                  <a:lnTo>
                    <a:pt x="540" y="1230"/>
                  </a:lnTo>
                  <a:lnTo>
                    <a:pt x="512" y="1181"/>
                  </a:lnTo>
                  <a:lnTo>
                    <a:pt x="498" y="1124"/>
                  </a:lnTo>
                  <a:lnTo>
                    <a:pt x="498" y="1103"/>
                  </a:lnTo>
                  <a:lnTo>
                    <a:pt x="505" y="1075"/>
                  </a:lnTo>
                  <a:lnTo>
                    <a:pt x="512" y="1054"/>
                  </a:lnTo>
                  <a:lnTo>
                    <a:pt x="519" y="1026"/>
                  </a:lnTo>
                  <a:lnTo>
                    <a:pt x="547" y="949"/>
                  </a:lnTo>
                  <a:lnTo>
                    <a:pt x="574" y="864"/>
                  </a:lnTo>
                  <a:lnTo>
                    <a:pt x="602" y="773"/>
                  </a:lnTo>
                  <a:lnTo>
                    <a:pt x="623" y="689"/>
                  </a:lnTo>
                  <a:lnTo>
                    <a:pt x="630" y="619"/>
                  </a:lnTo>
                  <a:lnTo>
                    <a:pt x="623" y="569"/>
                  </a:lnTo>
                  <a:lnTo>
                    <a:pt x="609" y="534"/>
                  </a:lnTo>
                  <a:lnTo>
                    <a:pt x="581" y="506"/>
                  </a:lnTo>
                  <a:lnTo>
                    <a:pt x="533" y="492"/>
                  </a:lnTo>
                  <a:lnTo>
                    <a:pt x="464" y="499"/>
                  </a:lnTo>
                  <a:lnTo>
                    <a:pt x="408" y="527"/>
                  </a:lnTo>
                  <a:lnTo>
                    <a:pt x="360" y="555"/>
                  </a:lnTo>
                  <a:lnTo>
                    <a:pt x="318" y="597"/>
                  </a:lnTo>
                  <a:lnTo>
                    <a:pt x="284" y="654"/>
                  </a:lnTo>
                  <a:lnTo>
                    <a:pt x="256" y="696"/>
                  </a:lnTo>
                  <a:lnTo>
                    <a:pt x="242" y="724"/>
                  </a:lnTo>
                  <a:lnTo>
                    <a:pt x="242" y="731"/>
                  </a:lnTo>
                  <a:lnTo>
                    <a:pt x="235" y="745"/>
                  </a:lnTo>
                  <a:lnTo>
                    <a:pt x="235" y="759"/>
                  </a:lnTo>
                  <a:lnTo>
                    <a:pt x="228" y="780"/>
                  </a:lnTo>
                  <a:lnTo>
                    <a:pt x="228" y="794"/>
                  </a:lnTo>
                  <a:lnTo>
                    <a:pt x="221" y="801"/>
                  </a:lnTo>
                  <a:lnTo>
                    <a:pt x="207" y="857"/>
                  </a:lnTo>
                  <a:lnTo>
                    <a:pt x="194" y="921"/>
                  </a:lnTo>
                  <a:lnTo>
                    <a:pt x="152" y="1082"/>
                  </a:lnTo>
                  <a:lnTo>
                    <a:pt x="117" y="1223"/>
                  </a:lnTo>
                  <a:lnTo>
                    <a:pt x="103" y="1244"/>
                  </a:lnTo>
                  <a:lnTo>
                    <a:pt x="90" y="1258"/>
                  </a:lnTo>
                  <a:lnTo>
                    <a:pt x="48" y="1272"/>
                  </a:lnTo>
                  <a:lnTo>
                    <a:pt x="27" y="1272"/>
                  </a:lnTo>
                  <a:lnTo>
                    <a:pt x="0" y="1244"/>
                  </a:lnTo>
                  <a:lnTo>
                    <a:pt x="0" y="1195"/>
                  </a:lnTo>
                  <a:lnTo>
                    <a:pt x="7" y="1181"/>
                  </a:lnTo>
                  <a:lnTo>
                    <a:pt x="263" y="141"/>
                  </a:lnTo>
                  <a:lnTo>
                    <a:pt x="270" y="106"/>
                  </a:lnTo>
                  <a:lnTo>
                    <a:pt x="270" y="92"/>
                  </a:lnTo>
                  <a:lnTo>
                    <a:pt x="263" y="92"/>
                  </a:lnTo>
                  <a:lnTo>
                    <a:pt x="235" y="78"/>
                  </a:lnTo>
                  <a:lnTo>
                    <a:pt x="152" y="78"/>
                  </a:lnTo>
                  <a:lnTo>
                    <a:pt x="138" y="71"/>
                  </a:lnTo>
                  <a:lnTo>
                    <a:pt x="138" y="42"/>
                  </a:lnTo>
                  <a:lnTo>
                    <a:pt x="152" y="28"/>
                  </a:lnTo>
                  <a:lnTo>
                    <a:pt x="166" y="21"/>
                  </a:lnTo>
                  <a:lnTo>
                    <a:pt x="173" y="21"/>
                  </a:lnTo>
                  <a:lnTo>
                    <a:pt x="221" y="14"/>
                  </a:lnTo>
                  <a:lnTo>
                    <a:pt x="284" y="7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5" name="Freeform 327"/>
            <p:cNvSpPr>
              <a:spLocks/>
            </p:cNvSpPr>
            <p:nvPr/>
          </p:nvSpPr>
          <p:spPr bwMode="auto">
            <a:xfrm>
              <a:off x="17026" y="2933"/>
              <a:ext cx="416" cy="179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9" y="0"/>
                </a:cxn>
                <a:cxn ang="0">
                  <a:pos x="416" y="7"/>
                </a:cxn>
                <a:cxn ang="0">
                  <a:pos x="416" y="28"/>
                </a:cxn>
                <a:cxn ang="0">
                  <a:pos x="395" y="49"/>
                </a:cxn>
                <a:cxn ang="0">
                  <a:pos x="284" y="197"/>
                </a:cxn>
                <a:cxn ang="0">
                  <a:pos x="201" y="351"/>
                </a:cxn>
                <a:cxn ang="0">
                  <a:pos x="153" y="527"/>
                </a:cxn>
                <a:cxn ang="0">
                  <a:pos x="118" y="710"/>
                </a:cxn>
                <a:cxn ang="0">
                  <a:pos x="111" y="899"/>
                </a:cxn>
                <a:cxn ang="0">
                  <a:pos x="118" y="1040"/>
                </a:cxn>
                <a:cxn ang="0">
                  <a:pos x="132" y="1187"/>
                </a:cxn>
                <a:cxn ang="0">
                  <a:pos x="167" y="1342"/>
                </a:cxn>
                <a:cxn ang="0">
                  <a:pos x="215" y="1482"/>
                </a:cxn>
                <a:cxn ang="0">
                  <a:pos x="291" y="1623"/>
                </a:cxn>
                <a:cxn ang="0">
                  <a:pos x="388" y="1742"/>
                </a:cxn>
                <a:cxn ang="0">
                  <a:pos x="402" y="1756"/>
                </a:cxn>
                <a:cxn ang="0">
                  <a:pos x="409" y="1770"/>
                </a:cxn>
                <a:cxn ang="0">
                  <a:pos x="416" y="1770"/>
                </a:cxn>
                <a:cxn ang="0">
                  <a:pos x="416" y="1791"/>
                </a:cxn>
                <a:cxn ang="0">
                  <a:pos x="409" y="1798"/>
                </a:cxn>
                <a:cxn ang="0">
                  <a:pos x="395" y="1798"/>
                </a:cxn>
                <a:cxn ang="0">
                  <a:pos x="375" y="1791"/>
                </a:cxn>
                <a:cxn ang="0">
                  <a:pos x="340" y="1763"/>
                </a:cxn>
                <a:cxn ang="0">
                  <a:pos x="229" y="1651"/>
                </a:cxn>
                <a:cxn ang="0">
                  <a:pos x="174" y="1567"/>
                </a:cxn>
                <a:cxn ang="0">
                  <a:pos x="118" y="1461"/>
                </a:cxn>
                <a:cxn ang="0">
                  <a:pos x="56" y="1307"/>
                </a:cxn>
                <a:cxn ang="0">
                  <a:pos x="21" y="1159"/>
                </a:cxn>
                <a:cxn ang="0">
                  <a:pos x="7" y="1019"/>
                </a:cxn>
                <a:cxn ang="0">
                  <a:pos x="0" y="899"/>
                </a:cxn>
                <a:cxn ang="0">
                  <a:pos x="7" y="738"/>
                </a:cxn>
                <a:cxn ang="0">
                  <a:pos x="42" y="548"/>
                </a:cxn>
                <a:cxn ang="0">
                  <a:pos x="111" y="351"/>
                </a:cxn>
                <a:cxn ang="0">
                  <a:pos x="167" y="246"/>
                </a:cxn>
                <a:cxn ang="0">
                  <a:pos x="229" y="162"/>
                </a:cxn>
                <a:cxn ang="0">
                  <a:pos x="284" y="91"/>
                </a:cxn>
                <a:cxn ang="0">
                  <a:pos x="333" y="42"/>
                </a:cxn>
                <a:cxn ang="0">
                  <a:pos x="375" y="7"/>
                </a:cxn>
                <a:cxn ang="0">
                  <a:pos x="395" y="0"/>
                </a:cxn>
              </a:cxnLst>
              <a:rect l="0" t="0" r="r" b="b"/>
              <a:pathLst>
                <a:path w="416" h="1798">
                  <a:moveTo>
                    <a:pt x="395" y="0"/>
                  </a:moveTo>
                  <a:lnTo>
                    <a:pt x="409" y="0"/>
                  </a:lnTo>
                  <a:lnTo>
                    <a:pt x="416" y="7"/>
                  </a:lnTo>
                  <a:lnTo>
                    <a:pt x="416" y="28"/>
                  </a:lnTo>
                  <a:lnTo>
                    <a:pt x="395" y="49"/>
                  </a:lnTo>
                  <a:lnTo>
                    <a:pt x="284" y="197"/>
                  </a:lnTo>
                  <a:lnTo>
                    <a:pt x="201" y="351"/>
                  </a:lnTo>
                  <a:lnTo>
                    <a:pt x="153" y="527"/>
                  </a:lnTo>
                  <a:lnTo>
                    <a:pt x="118" y="710"/>
                  </a:lnTo>
                  <a:lnTo>
                    <a:pt x="111" y="899"/>
                  </a:lnTo>
                  <a:lnTo>
                    <a:pt x="118" y="1040"/>
                  </a:lnTo>
                  <a:lnTo>
                    <a:pt x="132" y="1187"/>
                  </a:lnTo>
                  <a:lnTo>
                    <a:pt x="167" y="1342"/>
                  </a:lnTo>
                  <a:lnTo>
                    <a:pt x="215" y="1482"/>
                  </a:lnTo>
                  <a:lnTo>
                    <a:pt x="291" y="1623"/>
                  </a:lnTo>
                  <a:lnTo>
                    <a:pt x="388" y="1742"/>
                  </a:lnTo>
                  <a:lnTo>
                    <a:pt x="402" y="1756"/>
                  </a:lnTo>
                  <a:lnTo>
                    <a:pt x="409" y="1770"/>
                  </a:lnTo>
                  <a:lnTo>
                    <a:pt x="416" y="1770"/>
                  </a:lnTo>
                  <a:lnTo>
                    <a:pt x="416" y="1791"/>
                  </a:lnTo>
                  <a:lnTo>
                    <a:pt x="409" y="1798"/>
                  </a:lnTo>
                  <a:lnTo>
                    <a:pt x="395" y="1798"/>
                  </a:lnTo>
                  <a:lnTo>
                    <a:pt x="375" y="1791"/>
                  </a:lnTo>
                  <a:lnTo>
                    <a:pt x="340" y="1763"/>
                  </a:lnTo>
                  <a:lnTo>
                    <a:pt x="229" y="1651"/>
                  </a:lnTo>
                  <a:lnTo>
                    <a:pt x="174" y="1567"/>
                  </a:lnTo>
                  <a:lnTo>
                    <a:pt x="118" y="1461"/>
                  </a:lnTo>
                  <a:lnTo>
                    <a:pt x="56" y="1307"/>
                  </a:lnTo>
                  <a:lnTo>
                    <a:pt x="21" y="1159"/>
                  </a:lnTo>
                  <a:lnTo>
                    <a:pt x="7" y="1019"/>
                  </a:lnTo>
                  <a:lnTo>
                    <a:pt x="0" y="899"/>
                  </a:lnTo>
                  <a:lnTo>
                    <a:pt x="7" y="738"/>
                  </a:lnTo>
                  <a:lnTo>
                    <a:pt x="42" y="548"/>
                  </a:lnTo>
                  <a:lnTo>
                    <a:pt x="111" y="351"/>
                  </a:lnTo>
                  <a:lnTo>
                    <a:pt x="167" y="246"/>
                  </a:lnTo>
                  <a:lnTo>
                    <a:pt x="229" y="162"/>
                  </a:lnTo>
                  <a:lnTo>
                    <a:pt x="284" y="91"/>
                  </a:lnTo>
                  <a:lnTo>
                    <a:pt x="333" y="42"/>
                  </a:lnTo>
                  <a:lnTo>
                    <a:pt x="375" y="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6" name="Freeform 328"/>
            <p:cNvSpPr>
              <a:spLocks/>
            </p:cNvSpPr>
            <p:nvPr/>
          </p:nvSpPr>
          <p:spPr bwMode="auto">
            <a:xfrm>
              <a:off x="17615" y="3502"/>
              <a:ext cx="963" cy="808"/>
            </a:xfrm>
            <a:custGeom>
              <a:avLst/>
              <a:gdLst/>
              <a:ahLst/>
              <a:cxnLst>
                <a:cxn ang="0">
                  <a:pos x="250" y="7"/>
                </a:cxn>
                <a:cxn ang="0">
                  <a:pos x="340" y="91"/>
                </a:cxn>
                <a:cxn ang="0">
                  <a:pos x="374" y="119"/>
                </a:cxn>
                <a:cxn ang="0">
                  <a:pos x="471" y="42"/>
                </a:cxn>
                <a:cxn ang="0">
                  <a:pos x="631" y="0"/>
                </a:cxn>
                <a:cxn ang="0">
                  <a:pos x="783" y="49"/>
                </a:cxn>
                <a:cxn ang="0">
                  <a:pos x="838" y="190"/>
                </a:cxn>
                <a:cxn ang="0">
                  <a:pos x="811" y="344"/>
                </a:cxn>
                <a:cxn ang="0">
                  <a:pos x="728" y="583"/>
                </a:cxn>
                <a:cxn ang="0">
                  <a:pos x="693" y="710"/>
                </a:cxn>
                <a:cxn ang="0">
                  <a:pos x="707" y="752"/>
                </a:cxn>
                <a:cxn ang="0">
                  <a:pos x="734" y="766"/>
                </a:cxn>
                <a:cxn ang="0">
                  <a:pos x="845" y="695"/>
                </a:cxn>
                <a:cxn ang="0">
                  <a:pos x="915" y="541"/>
                </a:cxn>
                <a:cxn ang="0">
                  <a:pos x="921" y="513"/>
                </a:cxn>
                <a:cxn ang="0">
                  <a:pos x="956" y="506"/>
                </a:cxn>
                <a:cxn ang="0">
                  <a:pos x="963" y="527"/>
                </a:cxn>
                <a:cxn ang="0">
                  <a:pos x="921" y="646"/>
                </a:cxn>
                <a:cxn ang="0">
                  <a:pos x="845" y="759"/>
                </a:cxn>
                <a:cxn ang="0">
                  <a:pos x="728" y="808"/>
                </a:cxn>
                <a:cxn ang="0">
                  <a:pos x="624" y="766"/>
                </a:cxn>
                <a:cxn ang="0">
                  <a:pos x="582" y="660"/>
                </a:cxn>
                <a:cxn ang="0">
                  <a:pos x="596" y="604"/>
                </a:cxn>
                <a:cxn ang="0">
                  <a:pos x="624" y="513"/>
                </a:cxn>
                <a:cxn ang="0">
                  <a:pos x="714" y="232"/>
                </a:cxn>
                <a:cxn ang="0">
                  <a:pos x="714" y="105"/>
                </a:cxn>
                <a:cxn ang="0">
                  <a:pos x="672" y="42"/>
                </a:cxn>
                <a:cxn ang="0">
                  <a:pos x="540" y="42"/>
                </a:cxn>
                <a:cxn ang="0">
                  <a:pos x="423" y="112"/>
                </a:cxn>
                <a:cxn ang="0">
                  <a:pos x="353" y="211"/>
                </a:cxn>
                <a:cxn ang="0">
                  <a:pos x="333" y="253"/>
                </a:cxn>
                <a:cxn ang="0">
                  <a:pos x="326" y="281"/>
                </a:cxn>
                <a:cxn ang="0">
                  <a:pos x="319" y="323"/>
                </a:cxn>
                <a:cxn ang="0">
                  <a:pos x="298" y="393"/>
                </a:cxn>
                <a:cxn ang="0">
                  <a:pos x="243" y="618"/>
                </a:cxn>
                <a:cxn ang="0">
                  <a:pos x="222" y="695"/>
                </a:cxn>
                <a:cxn ang="0">
                  <a:pos x="208" y="752"/>
                </a:cxn>
                <a:cxn ang="0">
                  <a:pos x="180" y="787"/>
                </a:cxn>
                <a:cxn ang="0">
                  <a:pos x="125" y="801"/>
                </a:cxn>
                <a:cxn ang="0">
                  <a:pos x="90" y="773"/>
                </a:cxn>
                <a:cxn ang="0">
                  <a:pos x="97" y="710"/>
                </a:cxn>
                <a:cxn ang="0">
                  <a:pos x="104" y="674"/>
                </a:cxn>
                <a:cxn ang="0">
                  <a:pos x="222" y="218"/>
                </a:cxn>
                <a:cxn ang="0">
                  <a:pos x="236" y="155"/>
                </a:cxn>
                <a:cxn ang="0">
                  <a:pos x="229" y="77"/>
                </a:cxn>
                <a:cxn ang="0">
                  <a:pos x="208" y="49"/>
                </a:cxn>
                <a:cxn ang="0">
                  <a:pos x="180" y="42"/>
                </a:cxn>
                <a:cxn ang="0">
                  <a:pos x="97" y="105"/>
                </a:cxn>
                <a:cxn ang="0">
                  <a:pos x="49" y="260"/>
                </a:cxn>
                <a:cxn ang="0">
                  <a:pos x="42" y="295"/>
                </a:cxn>
                <a:cxn ang="0">
                  <a:pos x="14" y="302"/>
                </a:cxn>
                <a:cxn ang="0">
                  <a:pos x="0" y="281"/>
                </a:cxn>
                <a:cxn ang="0">
                  <a:pos x="35" y="162"/>
                </a:cxn>
                <a:cxn ang="0">
                  <a:pos x="69" y="77"/>
                </a:cxn>
                <a:cxn ang="0">
                  <a:pos x="132" y="14"/>
                </a:cxn>
              </a:cxnLst>
              <a:rect l="0" t="0" r="r" b="b"/>
              <a:pathLst>
                <a:path w="963" h="808">
                  <a:moveTo>
                    <a:pt x="187" y="0"/>
                  </a:moveTo>
                  <a:lnTo>
                    <a:pt x="250" y="7"/>
                  </a:lnTo>
                  <a:lnTo>
                    <a:pt x="298" y="42"/>
                  </a:lnTo>
                  <a:lnTo>
                    <a:pt x="340" y="91"/>
                  </a:lnTo>
                  <a:lnTo>
                    <a:pt x="353" y="155"/>
                  </a:lnTo>
                  <a:lnTo>
                    <a:pt x="374" y="119"/>
                  </a:lnTo>
                  <a:lnTo>
                    <a:pt x="416" y="84"/>
                  </a:lnTo>
                  <a:lnTo>
                    <a:pt x="471" y="42"/>
                  </a:lnTo>
                  <a:lnTo>
                    <a:pt x="540" y="14"/>
                  </a:lnTo>
                  <a:lnTo>
                    <a:pt x="631" y="0"/>
                  </a:lnTo>
                  <a:lnTo>
                    <a:pt x="721" y="14"/>
                  </a:lnTo>
                  <a:lnTo>
                    <a:pt x="783" y="49"/>
                  </a:lnTo>
                  <a:lnTo>
                    <a:pt x="824" y="112"/>
                  </a:lnTo>
                  <a:lnTo>
                    <a:pt x="838" y="190"/>
                  </a:lnTo>
                  <a:lnTo>
                    <a:pt x="831" y="260"/>
                  </a:lnTo>
                  <a:lnTo>
                    <a:pt x="811" y="344"/>
                  </a:lnTo>
                  <a:lnTo>
                    <a:pt x="755" y="513"/>
                  </a:lnTo>
                  <a:lnTo>
                    <a:pt x="728" y="583"/>
                  </a:lnTo>
                  <a:lnTo>
                    <a:pt x="700" y="646"/>
                  </a:lnTo>
                  <a:lnTo>
                    <a:pt x="693" y="710"/>
                  </a:lnTo>
                  <a:lnTo>
                    <a:pt x="693" y="731"/>
                  </a:lnTo>
                  <a:lnTo>
                    <a:pt x="707" y="752"/>
                  </a:lnTo>
                  <a:lnTo>
                    <a:pt x="714" y="759"/>
                  </a:lnTo>
                  <a:lnTo>
                    <a:pt x="734" y="766"/>
                  </a:lnTo>
                  <a:lnTo>
                    <a:pt x="790" y="745"/>
                  </a:lnTo>
                  <a:lnTo>
                    <a:pt x="845" y="695"/>
                  </a:lnTo>
                  <a:lnTo>
                    <a:pt x="887" y="625"/>
                  </a:lnTo>
                  <a:lnTo>
                    <a:pt x="915" y="541"/>
                  </a:lnTo>
                  <a:lnTo>
                    <a:pt x="921" y="527"/>
                  </a:lnTo>
                  <a:lnTo>
                    <a:pt x="921" y="513"/>
                  </a:lnTo>
                  <a:lnTo>
                    <a:pt x="928" y="506"/>
                  </a:lnTo>
                  <a:lnTo>
                    <a:pt x="956" y="506"/>
                  </a:lnTo>
                  <a:lnTo>
                    <a:pt x="963" y="513"/>
                  </a:lnTo>
                  <a:lnTo>
                    <a:pt x="963" y="527"/>
                  </a:lnTo>
                  <a:lnTo>
                    <a:pt x="942" y="590"/>
                  </a:lnTo>
                  <a:lnTo>
                    <a:pt x="921" y="646"/>
                  </a:lnTo>
                  <a:lnTo>
                    <a:pt x="887" y="703"/>
                  </a:lnTo>
                  <a:lnTo>
                    <a:pt x="845" y="759"/>
                  </a:lnTo>
                  <a:lnTo>
                    <a:pt x="790" y="794"/>
                  </a:lnTo>
                  <a:lnTo>
                    <a:pt x="728" y="808"/>
                  </a:lnTo>
                  <a:lnTo>
                    <a:pt x="672" y="794"/>
                  </a:lnTo>
                  <a:lnTo>
                    <a:pt x="624" y="766"/>
                  </a:lnTo>
                  <a:lnTo>
                    <a:pt x="596" y="717"/>
                  </a:lnTo>
                  <a:lnTo>
                    <a:pt x="582" y="660"/>
                  </a:lnTo>
                  <a:lnTo>
                    <a:pt x="582" y="646"/>
                  </a:lnTo>
                  <a:lnTo>
                    <a:pt x="596" y="604"/>
                  </a:lnTo>
                  <a:lnTo>
                    <a:pt x="603" y="576"/>
                  </a:lnTo>
                  <a:lnTo>
                    <a:pt x="624" y="513"/>
                  </a:lnTo>
                  <a:lnTo>
                    <a:pt x="658" y="429"/>
                  </a:lnTo>
                  <a:lnTo>
                    <a:pt x="714" y="232"/>
                  </a:lnTo>
                  <a:lnTo>
                    <a:pt x="721" y="155"/>
                  </a:lnTo>
                  <a:lnTo>
                    <a:pt x="714" y="105"/>
                  </a:lnTo>
                  <a:lnTo>
                    <a:pt x="700" y="70"/>
                  </a:lnTo>
                  <a:lnTo>
                    <a:pt x="672" y="42"/>
                  </a:lnTo>
                  <a:lnTo>
                    <a:pt x="624" y="28"/>
                  </a:lnTo>
                  <a:lnTo>
                    <a:pt x="540" y="42"/>
                  </a:lnTo>
                  <a:lnTo>
                    <a:pt x="478" y="70"/>
                  </a:lnTo>
                  <a:lnTo>
                    <a:pt x="423" y="112"/>
                  </a:lnTo>
                  <a:lnTo>
                    <a:pt x="381" y="162"/>
                  </a:lnTo>
                  <a:lnTo>
                    <a:pt x="353" y="211"/>
                  </a:lnTo>
                  <a:lnTo>
                    <a:pt x="333" y="246"/>
                  </a:lnTo>
                  <a:lnTo>
                    <a:pt x="333" y="253"/>
                  </a:lnTo>
                  <a:lnTo>
                    <a:pt x="326" y="267"/>
                  </a:lnTo>
                  <a:lnTo>
                    <a:pt x="326" y="281"/>
                  </a:lnTo>
                  <a:lnTo>
                    <a:pt x="319" y="302"/>
                  </a:lnTo>
                  <a:lnTo>
                    <a:pt x="319" y="323"/>
                  </a:lnTo>
                  <a:lnTo>
                    <a:pt x="312" y="337"/>
                  </a:lnTo>
                  <a:lnTo>
                    <a:pt x="298" y="393"/>
                  </a:lnTo>
                  <a:lnTo>
                    <a:pt x="284" y="457"/>
                  </a:lnTo>
                  <a:lnTo>
                    <a:pt x="243" y="618"/>
                  </a:lnTo>
                  <a:lnTo>
                    <a:pt x="229" y="653"/>
                  </a:lnTo>
                  <a:lnTo>
                    <a:pt x="222" y="695"/>
                  </a:lnTo>
                  <a:lnTo>
                    <a:pt x="215" y="731"/>
                  </a:lnTo>
                  <a:lnTo>
                    <a:pt x="208" y="752"/>
                  </a:lnTo>
                  <a:lnTo>
                    <a:pt x="194" y="773"/>
                  </a:lnTo>
                  <a:lnTo>
                    <a:pt x="180" y="787"/>
                  </a:lnTo>
                  <a:lnTo>
                    <a:pt x="153" y="801"/>
                  </a:lnTo>
                  <a:lnTo>
                    <a:pt x="125" y="801"/>
                  </a:lnTo>
                  <a:lnTo>
                    <a:pt x="111" y="794"/>
                  </a:lnTo>
                  <a:lnTo>
                    <a:pt x="90" y="773"/>
                  </a:lnTo>
                  <a:lnTo>
                    <a:pt x="90" y="731"/>
                  </a:lnTo>
                  <a:lnTo>
                    <a:pt x="97" y="710"/>
                  </a:lnTo>
                  <a:lnTo>
                    <a:pt x="97" y="695"/>
                  </a:lnTo>
                  <a:lnTo>
                    <a:pt x="104" y="674"/>
                  </a:lnTo>
                  <a:lnTo>
                    <a:pt x="208" y="281"/>
                  </a:lnTo>
                  <a:lnTo>
                    <a:pt x="222" y="218"/>
                  </a:lnTo>
                  <a:lnTo>
                    <a:pt x="229" y="183"/>
                  </a:lnTo>
                  <a:lnTo>
                    <a:pt x="236" y="155"/>
                  </a:lnTo>
                  <a:lnTo>
                    <a:pt x="236" y="98"/>
                  </a:lnTo>
                  <a:lnTo>
                    <a:pt x="229" y="77"/>
                  </a:lnTo>
                  <a:lnTo>
                    <a:pt x="222" y="63"/>
                  </a:lnTo>
                  <a:lnTo>
                    <a:pt x="208" y="49"/>
                  </a:lnTo>
                  <a:lnTo>
                    <a:pt x="194" y="42"/>
                  </a:lnTo>
                  <a:lnTo>
                    <a:pt x="180" y="42"/>
                  </a:lnTo>
                  <a:lnTo>
                    <a:pt x="132" y="56"/>
                  </a:lnTo>
                  <a:lnTo>
                    <a:pt x="97" y="105"/>
                  </a:lnTo>
                  <a:lnTo>
                    <a:pt x="69" y="176"/>
                  </a:lnTo>
                  <a:lnTo>
                    <a:pt x="49" y="260"/>
                  </a:lnTo>
                  <a:lnTo>
                    <a:pt x="42" y="281"/>
                  </a:lnTo>
                  <a:lnTo>
                    <a:pt x="42" y="295"/>
                  </a:lnTo>
                  <a:lnTo>
                    <a:pt x="35" y="302"/>
                  </a:lnTo>
                  <a:lnTo>
                    <a:pt x="14" y="302"/>
                  </a:lnTo>
                  <a:lnTo>
                    <a:pt x="0" y="288"/>
                  </a:lnTo>
                  <a:lnTo>
                    <a:pt x="0" y="281"/>
                  </a:lnTo>
                  <a:lnTo>
                    <a:pt x="7" y="260"/>
                  </a:lnTo>
                  <a:lnTo>
                    <a:pt x="35" y="162"/>
                  </a:lnTo>
                  <a:lnTo>
                    <a:pt x="56" y="105"/>
                  </a:lnTo>
                  <a:lnTo>
                    <a:pt x="69" y="77"/>
                  </a:lnTo>
                  <a:lnTo>
                    <a:pt x="97" y="42"/>
                  </a:lnTo>
                  <a:lnTo>
                    <a:pt x="132" y="14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7" name="Freeform 329"/>
            <p:cNvSpPr>
              <a:spLocks/>
            </p:cNvSpPr>
            <p:nvPr/>
          </p:nvSpPr>
          <p:spPr bwMode="auto">
            <a:xfrm>
              <a:off x="18737" y="2933"/>
              <a:ext cx="423" cy="181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1" y="0"/>
                </a:cxn>
                <a:cxn ang="0">
                  <a:pos x="42" y="7"/>
                </a:cxn>
                <a:cxn ang="0">
                  <a:pos x="77" y="35"/>
                </a:cxn>
                <a:cxn ang="0">
                  <a:pos x="125" y="84"/>
                </a:cxn>
                <a:cxn ang="0">
                  <a:pos x="180" y="148"/>
                </a:cxn>
                <a:cxn ang="0">
                  <a:pos x="243" y="232"/>
                </a:cxn>
                <a:cxn ang="0">
                  <a:pos x="298" y="337"/>
                </a:cxn>
                <a:cxn ang="0">
                  <a:pos x="361" y="492"/>
                </a:cxn>
                <a:cxn ang="0">
                  <a:pos x="395" y="639"/>
                </a:cxn>
                <a:cxn ang="0">
                  <a:pos x="409" y="780"/>
                </a:cxn>
                <a:cxn ang="0">
                  <a:pos x="416" y="899"/>
                </a:cxn>
                <a:cxn ang="0">
                  <a:pos x="423" y="913"/>
                </a:cxn>
                <a:cxn ang="0">
                  <a:pos x="416" y="1075"/>
                </a:cxn>
                <a:cxn ang="0">
                  <a:pos x="381" y="1264"/>
                </a:cxn>
                <a:cxn ang="0">
                  <a:pos x="312" y="1461"/>
                </a:cxn>
                <a:cxn ang="0">
                  <a:pos x="257" y="1567"/>
                </a:cxn>
                <a:cxn ang="0">
                  <a:pos x="194" y="1651"/>
                </a:cxn>
                <a:cxn ang="0">
                  <a:pos x="139" y="1721"/>
                </a:cxn>
                <a:cxn ang="0">
                  <a:pos x="90" y="1770"/>
                </a:cxn>
                <a:cxn ang="0">
                  <a:pos x="49" y="1805"/>
                </a:cxn>
                <a:cxn ang="0">
                  <a:pos x="28" y="1812"/>
                </a:cxn>
                <a:cxn ang="0">
                  <a:pos x="21" y="1812"/>
                </a:cxn>
                <a:cxn ang="0">
                  <a:pos x="7" y="1798"/>
                </a:cxn>
                <a:cxn ang="0">
                  <a:pos x="7" y="1784"/>
                </a:cxn>
                <a:cxn ang="0">
                  <a:pos x="28" y="1763"/>
                </a:cxn>
                <a:cxn ang="0">
                  <a:pos x="125" y="1644"/>
                </a:cxn>
                <a:cxn ang="0">
                  <a:pos x="201" y="1503"/>
                </a:cxn>
                <a:cxn ang="0">
                  <a:pos x="257" y="1363"/>
                </a:cxn>
                <a:cxn ang="0">
                  <a:pos x="284" y="1215"/>
                </a:cxn>
                <a:cxn ang="0">
                  <a:pos x="305" y="1061"/>
                </a:cxn>
                <a:cxn ang="0">
                  <a:pos x="312" y="906"/>
                </a:cxn>
                <a:cxn ang="0">
                  <a:pos x="298" y="688"/>
                </a:cxn>
                <a:cxn ang="0">
                  <a:pos x="264" y="499"/>
                </a:cxn>
                <a:cxn ang="0">
                  <a:pos x="208" y="323"/>
                </a:cxn>
                <a:cxn ang="0">
                  <a:pos x="132" y="183"/>
                </a:cxn>
                <a:cxn ang="0">
                  <a:pos x="35" y="63"/>
                </a:cxn>
                <a:cxn ang="0">
                  <a:pos x="7" y="35"/>
                </a:cxn>
                <a:cxn ang="0">
                  <a:pos x="7" y="28"/>
                </a:cxn>
                <a:cxn ang="0">
                  <a:pos x="0" y="28"/>
                </a:cxn>
                <a:cxn ang="0">
                  <a:pos x="0" y="7"/>
                </a:cxn>
                <a:cxn ang="0">
                  <a:pos x="7" y="0"/>
                </a:cxn>
              </a:cxnLst>
              <a:rect l="0" t="0" r="r" b="b"/>
              <a:pathLst>
                <a:path w="423" h="1812">
                  <a:moveTo>
                    <a:pt x="7" y="0"/>
                  </a:moveTo>
                  <a:lnTo>
                    <a:pt x="21" y="0"/>
                  </a:lnTo>
                  <a:lnTo>
                    <a:pt x="42" y="7"/>
                  </a:lnTo>
                  <a:lnTo>
                    <a:pt x="77" y="35"/>
                  </a:lnTo>
                  <a:lnTo>
                    <a:pt x="125" y="84"/>
                  </a:lnTo>
                  <a:lnTo>
                    <a:pt x="180" y="148"/>
                  </a:lnTo>
                  <a:lnTo>
                    <a:pt x="243" y="232"/>
                  </a:lnTo>
                  <a:lnTo>
                    <a:pt x="298" y="337"/>
                  </a:lnTo>
                  <a:lnTo>
                    <a:pt x="361" y="492"/>
                  </a:lnTo>
                  <a:lnTo>
                    <a:pt x="395" y="639"/>
                  </a:lnTo>
                  <a:lnTo>
                    <a:pt x="409" y="780"/>
                  </a:lnTo>
                  <a:lnTo>
                    <a:pt x="416" y="899"/>
                  </a:lnTo>
                  <a:lnTo>
                    <a:pt x="423" y="913"/>
                  </a:lnTo>
                  <a:lnTo>
                    <a:pt x="416" y="1075"/>
                  </a:lnTo>
                  <a:lnTo>
                    <a:pt x="381" y="1264"/>
                  </a:lnTo>
                  <a:lnTo>
                    <a:pt x="312" y="1461"/>
                  </a:lnTo>
                  <a:lnTo>
                    <a:pt x="257" y="1567"/>
                  </a:lnTo>
                  <a:lnTo>
                    <a:pt x="194" y="1651"/>
                  </a:lnTo>
                  <a:lnTo>
                    <a:pt x="139" y="1721"/>
                  </a:lnTo>
                  <a:lnTo>
                    <a:pt x="90" y="1770"/>
                  </a:lnTo>
                  <a:lnTo>
                    <a:pt x="49" y="1805"/>
                  </a:lnTo>
                  <a:lnTo>
                    <a:pt x="28" y="1812"/>
                  </a:lnTo>
                  <a:lnTo>
                    <a:pt x="21" y="1812"/>
                  </a:lnTo>
                  <a:lnTo>
                    <a:pt x="7" y="1798"/>
                  </a:lnTo>
                  <a:lnTo>
                    <a:pt x="7" y="1784"/>
                  </a:lnTo>
                  <a:lnTo>
                    <a:pt x="28" y="1763"/>
                  </a:lnTo>
                  <a:lnTo>
                    <a:pt x="125" y="1644"/>
                  </a:lnTo>
                  <a:lnTo>
                    <a:pt x="201" y="1503"/>
                  </a:lnTo>
                  <a:lnTo>
                    <a:pt x="257" y="1363"/>
                  </a:lnTo>
                  <a:lnTo>
                    <a:pt x="284" y="1215"/>
                  </a:lnTo>
                  <a:lnTo>
                    <a:pt x="305" y="1061"/>
                  </a:lnTo>
                  <a:lnTo>
                    <a:pt x="312" y="906"/>
                  </a:lnTo>
                  <a:lnTo>
                    <a:pt x="298" y="688"/>
                  </a:lnTo>
                  <a:lnTo>
                    <a:pt x="264" y="499"/>
                  </a:lnTo>
                  <a:lnTo>
                    <a:pt x="208" y="323"/>
                  </a:lnTo>
                  <a:lnTo>
                    <a:pt x="132" y="183"/>
                  </a:lnTo>
                  <a:lnTo>
                    <a:pt x="35" y="63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8" name="Freeform 330"/>
            <p:cNvSpPr>
              <a:spLocks/>
            </p:cNvSpPr>
            <p:nvPr/>
          </p:nvSpPr>
          <p:spPr bwMode="auto">
            <a:xfrm>
              <a:off x="19451" y="2933"/>
              <a:ext cx="422" cy="181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1" y="0"/>
                </a:cxn>
                <a:cxn ang="0">
                  <a:pos x="41" y="7"/>
                </a:cxn>
                <a:cxn ang="0">
                  <a:pos x="76" y="35"/>
                </a:cxn>
                <a:cxn ang="0">
                  <a:pos x="124" y="84"/>
                </a:cxn>
                <a:cxn ang="0">
                  <a:pos x="180" y="148"/>
                </a:cxn>
                <a:cxn ang="0">
                  <a:pos x="242" y="232"/>
                </a:cxn>
                <a:cxn ang="0">
                  <a:pos x="298" y="337"/>
                </a:cxn>
                <a:cxn ang="0">
                  <a:pos x="360" y="492"/>
                </a:cxn>
                <a:cxn ang="0">
                  <a:pos x="395" y="639"/>
                </a:cxn>
                <a:cxn ang="0">
                  <a:pos x="408" y="780"/>
                </a:cxn>
                <a:cxn ang="0">
                  <a:pos x="415" y="899"/>
                </a:cxn>
                <a:cxn ang="0">
                  <a:pos x="422" y="913"/>
                </a:cxn>
                <a:cxn ang="0">
                  <a:pos x="415" y="1075"/>
                </a:cxn>
                <a:cxn ang="0">
                  <a:pos x="381" y="1264"/>
                </a:cxn>
                <a:cxn ang="0">
                  <a:pos x="311" y="1461"/>
                </a:cxn>
                <a:cxn ang="0">
                  <a:pos x="256" y="1567"/>
                </a:cxn>
                <a:cxn ang="0">
                  <a:pos x="194" y="1651"/>
                </a:cxn>
                <a:cxn ang="0">
                  <a:pos x="138" y="1721"/>
                </a:cxn>
                <a:cxn ang="0">
                  <a:pos x="90" y="1770"/>
                </a:cxn>
                <a:cxn ang="0">
                  <a:pos x="48" y="1805"/>
                </a:cxn>
                <a:cxn ang="0">
                  <a:pos x="27" y="1812"/>
                </a:cxn>
                <a:cxn ang="0">
                  <a:pos x="21" y="1812"/>
                </a:cxn>
                <a:cxn ang="0">
                  <a:pos x="7" y="1798"/>
                </a:cxn>
                <a:cxn ang="0">
                  <a:pos x="7" y="1784"/>
                </a:cxn>
                <a:cxn ang="0">
                  <a:pos x="27" y="1763"/>
                </a:cxn>
                <a:cxn ang="0">
                  <a:pos x="124" y="1644"/>
                </a:cxn>
                <a:cxn ang="0">
                  <a:pos x="201" y="1503"/>
                </a:cxn>
                <a:cxn ang="0">
                  <a:pos x="256" y="1363"/>
                </a:cxn>
                <a:cxn ang="0">
                  <a:pos x="284" y="1215"/>
                </a:cxn>
                <a:cxn ang="0">
                  <a:pos x="305" y="1061"/>
                </a:cxn>
                <a:cxn ang="0">
                  <a:pos x="311" y="906"/>
                </a:cxn>
                <a:cxn ang="0">
                  <a:pos x="298" y="688"/>
                </a:cxn>
                <a:cxn ang="0">
                  <a:pos x="263" y="499"/>
                </a:cxn>
                <a:cxn ang="0">
                  <a:pos x="208" y="323"/>
                </a:cxn>
                <a:cxn ang="0">
                  <a:pos x="131" y="183"/>
                </a:cxn>
                <a:cxn ang="0">
                  <a:pos x="34" y="63"/>
                </a:cxn>
                <a:cxn ang="0">
                  <a:pos x="7" y="35"/>
                </a:cxn>
                <a:cxn ang="0">
                  <a:pos x="7" y="28"/>
                </a:cxn>
                <a:cxn ang="0">
                  <a:pos x="0" y="28"/>
                </a:cxn>
                <a:cxn ang="0">
                  <a:pos x="0" y="7"/>
                </a:cxn>
                <a:cxn ang="0">
                  <a:pos x="7" y="0"/>
                </a:cxn>
              </a:cxnLst>
              <a:rect l="0" t="0" r="r" b="b"/>
              <a:pathLst>
                <a:path w="422" h="1812">
                  <a:moveTo>
                    <a:pt x="7" y="0"/>
                  </a:moveTo>
                  <a:lnTo>
                    <a:pt x="21" y="0"/>
                  </a:lnTo>
                  <a:lnTo>
                    <a:pt x="41" y="7"/>
                  </a:lnTo>
                  <a:lnTo>
                    <a:pt x="76" y="35"/>
                  </a:lnTo>
                  <a:lnTo>
                    <a:pt x="124" y="84"/>
                  </a:lnTo>
                  <a:lnTo>
                    <a:pt x="180" y="148"/>
                  </a:lnTo>
                  <a:lnTo>
                    <a:pt x="242" y="232"/>
                  </a:lnTo>
                  <a:lnTo>
                    <a:pt x="298" y="337"/>
                  </a:lnTo>
                  <a:lnTo>
                    <a:pt x="360" y="492"/>
                  </a:lnTo>
                  <a:lnTo>
                    <a:pt x="395" y="639"/>
                  </a:lnTo>
                  <a:lnTo>
                    <a:pt x="408" y="780"/>
                  </a:lnTo>
                  <a:lnTo>
                    <a:pt x="415" y="899"/>
                  </a:lnTo>
                  <a:lnTo>
                    <a:pt x="422" y="913"/>
                  </a:lnTo>
                  <a:lnTo>
                    <a:pt x="415" y="1075"/>
                  </a:lnTo>
                  <a:lnTo>
                    <a:pt x="381" y="1264"/>
                  </a:lnTo>
                  <a:lnTo>
                    <a:pt x="311" y="1461"/>
                  </a:lnTo>
                  <a:lnTo>
                    <a:pt x="256" y="1567"/>
                  </a:lnTo>
                  <a:lnTo>
                    <a:pt x="194" y="1651"/>
                  </a:lnTo>
                  <a:lnTo>
                    <a:pt x="138" y="1721"/>
                  </a:lnTo>
                  <a:lnTo>
                    <a:pt x="90" y="1770"/>
                  </a:lnTo>
                  <a:lnTo>
                    <a:pt x="48" y="1805"/>
                  </a:lnTo>
                  <a:lnTo>
                    <a:pt x="27" y="1812"/>
                  </a:lnTo>
                  <a:lnTo>
                    <a:pt x="21" y="1812"/>
                  </a:lnTo>
                  <a:lnTo>
                    <a:pt x="7" y="1798"/>
                  </a:lnTo>
                  <a:lnTo>
                    <a:pt x="7" y="1784"/>
                  </a:lnTo>
                  <a:lnTo>
                    <a:pt x="27" y="1763"/>
                  </a:lnTo>
                  <a:lnTo>
                    <a:pt x="124" y="1644"/>
                  </a:lnTo>
                  <a:lnTo>
                    <a:pt x="201" y="1503"/>
                  </a:lnTo>
                  <a:lnTo>
                    <a:pt x="256" y="1363"/>
                  </a:lnTo>
                  <a:lnTo>
                    <a:pt x="284" y="1215"/>
                  </a:lnTo>
                  <a:lnTo>
                    <a:pt x="305" y="1061"/>
                  </a:lnTo>
                  <a:lnTo>
                    <a:pt x="311" y="906"/>
                  </a:lnTo>
                  <a:lnTo>
                    <a:pt x="298" y="688"/>
                  </a:lnTo>
                  <a:lnTo>
                    <a:pt x="263" y="499"/>
                  </a:lnTo>
                  <a:lnTo>
                    <a:pt x="208" y="323"/>
                  </a:lnTo>
                  <a:lnTo>
                    <a:pt x="131" y="183"/>
                  </a:lnTo>
                  <a:lnTo>
                    <a:pt x="34" y="63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9" name="Freeform 331"/>
            <p:cNvSpPr>
              <a:spLocks noEditPoints="1"/>
            </p:cNvSpPr>
            <p:nvPr/>
          </p:nvSpPr>
          <p:spPr bwMode="auto">
            <a:xfrm>
              <a:off x="20123" y="2778"/>
              <a:ext cx="1323" cy="1553"/>
            </a:xfrm>
            <a:custGeom>
              <a:avLst/>
              <a:gdLst/>
              <a:ahLst/>
              <a:cxnLst>
                <a:cxn ang="0">
                  <a:pos x="775" y="850"/>
                </a:cxn>
                <a:cxn ang="0">
                  <a:pos x="872" y="1012"/>
                </a:cxn>
                <a:cxn ang="0">
                  <a:pos x="824" y="1040"/>
                </a:cxn>
                <a:cxn ang="0">
                  <a:pos x="685" y="900"/>
                </a:cxn>
                <a:cxn ang="0">
                  <a:pos x="651" y="808"/>
                </a:cxn>
                <a:cxn ang="0">
                  <a:pos x="145" y="633"/>
                </a:cxn>
                <a:cxn ang="0">
                  <a:pos x="166" y="822"/>
                </a:cxn>
                <a:cxn ang="0">
                  <a:pos x="325" y="801"/>
                </a:cxn>
                <a:cxn ang="0">
                  <a:pos x="131" y="879"/>
                </a:cxn>
                <a:cxn ang="0">
                  <a:pos x="297" y="1103"/>
                </a:cxn>
                <a:cxn ang="0">
                  <a:pos x="339" y="1117"/>
                </a:cxn>
                <a:cxn ang="0">
                  <a:pos x="394" y="1040"/>
                </a:cxn>
                <a:cxn ang="0">
                  <a:pos x="401" y="633"/>
                </a:cxn>
                <a:cxn ang="0">
                  <a:pos x="367" y="569"/>
                </a:cxn>
                <a:cxn ang="0">
                  <a:pos x="318" y="113"/>
                </a:cxn>
                <a:cxn ang="0">
                  <a:pos x="422" y="176"/>
                </a:cxn>
                <a:cxn ang="0">
                  <a:pos x="339" y="288"/>
                </a:cxn>
                <a:cxn ang="0">
                  <a:pos x="235" y="541"/>
                </a:cxn>
                <a:cxn ang="0">
                  <a:pos x="429" y="485"/>
                </a:cxn>
                <a:cxn ang="0">
                  <a:pos x="547" y="548"/>
                </a:cxn>
                <a:cxn ang="0">
                  <a:pos x="512" y="654"/>
                </a:cxn>
                <a:cxn ang="0">
                  <a:pos x="498" y="977"/>
                </a:cxn>
                <a:cxn ang="0">
                  <a:pos x="422" y="1293"/>
                </a:cxn>
                <a:cxn ang="0">
                  <a:pos x="249" y="1181"/>
                </a:cxn>
                <a:cxn ang="0">
                  <a:pos x="131" y="1223"/>
                </a:cxn>
                <a:cxn ang="0">
                  <a:pos x="90" y="1258"/>
                </a:cxn>
                <a:cxn ang="0">
                  <a:pos x="55" y="1209"/>
                </a:cxn>
                <a:cxn ang="0">
                  <a:pos x="41" y="1110"/>
                </a:cxn>
                <a:cxn ang="0">
                  <a:pos x="69" y="865"/>
                </a:cxn>
                <a:cxn ang="0">
                  <a:pos x="20" y="605"/>
                </a:cxn>
                <a:cxn ang="0">
                  <a:pos x="7" y="541"/>
                </a:cxn>
                <a:cxn ang="0">
                  <a:pos x="69" y="555"/>
                </a:cxn>
                <a:cxn ang="0">
                  <a:pos x="242" y="225"/>
                </a:cxn>
                <a:cxn ang="0">
                  <a:pos x="235" y="127"/>
                </a:cxn>
                <a:cxn ang="0">
                  <a:pos x="859" y="0"/>
                </a:cxn>
                <a:cxn ang="0">
                  <a:pos x="1011" y="99"/>
                </a:cxn>
                <a:cxn ang="0">
                  <a:pos x="962" y="197"/>
                </a:cxn>
                <a:cxn ang="0">
                  <a:pos x="886" y="352"/>
                </a:cxn>
                <a:cxn ang="0">
                  <a:pos x="935" y="499"/>
                </a:cxn>
                <a:cxn ang="0">
                  <a:pos x="1094" y="464"/>
                </a:cxn>
                <a:cxn ang="0">
                  <a:pos x="1281" y="506"/>
                </a:cxn>
                <a:cxn ang="0">
                  <a:pos x="1295" y="605"/>
                </a:cxn>
                <a:cxn ang="0">
                  <a:pos x="1226" y="1131"/>
                </a:cxn>
                <a:cxn ang="0">
                  <a:pos x="1052" y="1532"/>
                </a:cxn>
                <a:cxn ang="0">
                  <a:pos x="962" y="1532"/>
                </a:cxn>
                <a:cxn ang="0">
                  <a:pos x="810" y="1342"/>
                </a:cxn>
                <a:cxn ang="0">
                  <a:pos x="900" y="1356"/>
                </a:cxn>
                <a:cxn ang="0">
                  <a:pos x="1059" y="1293"/>
                </a:cxn>
                <a:cxn ang="0">
                  <a:pos x="1136" y="759"/>
                </a:cxn>
                <a:cxn ang="0">
                  <a:pos x="1108" y="562"/>
                </a:cxn>
                <a:cxn ang="0">
                  <a:pos x="914" y="576"/>
                </a:cxn>
                <a:cxn ang="0">
                  <a:pos x="768" y="584"/>
                </a:cxn>
                <a:cxn ang="0">
                  <a:pos x="588" y="752"/>
                </a:cxn>
                <a:cxn ang="0">
                  <a:pos x="644" y="619"/>
                </a:cxn>
                <a:cxn ang="0">
                  <a:pos x="824" y="274"/>
                </a:cxn>
                <a:cxn ang="0">
                  <a:pos x="852" y="85"/>
                </a:cxn>
                <a:cxn ang="0">
                  <a:pos x="838" y="36"/>
                </a:cxn>
                <a:cxn ang="0">
                  <a:pos x="852" y="0"/>
                </a:cxn>
              </a:cxnLst>
              <a:rect l="0" t="0" r="r" b="b"/>
              <a:pathLst>
                <a:path w="1323" h="1553">
                  <a:moveTo>
                    <a:pt x="651" y="808"/>
                  </a:moveTo>
                  <a:lnTo>
                    <a:pt x="671" y="808"/>
                  </a:lnTo>
                  <a:lnTo>
                    <a:pt x="692" y="815"/>
                  </a:lnTo>
                  <a:lnTo>
                    <a:pt x="775" y="850"/>
                  </a:lnTo>
                  <a:lnTo>
                    <a:pt x="831" y="879"/>
                  </a:lnTo>
                  <a:lnTo>
                    <a:pt x="859" y="914"/>
                  </a:lnTo>
                  <a:lnTo>
                    <a:pt x="872" y="942"/>
                  </a:lnTo>
                  <a:lnTo>
                    <a:pt x="872" y="1012"/>
                  </a:lnTo>
                  <a:lnTo>
                    <a:pt x="865" y="1026"/>
                  </a:lnTo>
                  <a:lnTo>
                    <a:pt x="852" y="1040"/>
                  </a:lnTo>
                  <a:lnTo>
                    <a:pt x="838" y="1047"/>
                  </a:lnTo>
                  <a:lnTo>
                    <a:pt x="824" y="1040"/>
                  </a:lnTo>
                  <a:lnTo>
                    <a:pt x="803" y="1033"/>
                  </a:lnTo>
                  <a:lnTo>
                    <a:pt x="782" y="1019"/>
                  </a:lnTo>
                  <a:lnTo>
                    <a:pt x="727" y="949"/>
                  </a:lnTo>
                  <a:lnTo>
                    <a:pt x="685" y="900"/>
                  </a:lnTo>
                  <a:lnTo>
                    <a:pt x="658" y="872"/>
                  </a:lnTo>
                  <a:lnTo>
                    <a:pt x="644" y="843"/>
                  </a:lnTo>
                  <a:lnTo>
                    <a:pt x="644" y="815"/>
                  </a:lnTo>
                  <a:lnTo>
                    <a:pt x="651" y="808"/>
                  </a:lnTo>
                  <a:close/>
                  <a:moveTo>
                    <a:pt x="346" y="569"/>
                  </a:moveTo>
                  <a:lnTo>
                    <a:pt x="346" y="576"/>
                  </a:lnTo>
                  <a:lnTo>
                    <a:pt x="249" y="598"/>
                  </a:lnTo>
                  <a:lnTo>
                    <a:pt x="145" y="633"/>
                  </a:lnTo>
                  <a:lnTo>
                    <a:pt x="131" y="640"/>
                  </a:lnTo>
                  <a:lnTo>
                    <a:pt x="131" y="829"/>
                  </a:lnTo>
                  <a:lnTo>
                    <a:pt x="145" y="822"/>
                  </a:lnTo>
                  <a:lnTo>
                    <a:pt x="166" y="822"/>
                  </a:lnTo>
                  <a:lnTo>
                    <a:pt x="235" y="801"/>
                  </a:lnTo>
                  <a:lnTo>
                    <a:pt x="284" y="794"/>
                  </a:lnTo>
                  <a:lnTo>
                    <a:pt x="304" y="794"/>
                  </a:lnTo>
                  <a:lnTo>
                    <a:pt x="325" y="801"/>
                  </a:lnTo>
                  <a:lnTo>
                    <a:pt x="346" y="822"/>
                  </a:lnTo>
                  <a:lnTo>
                    <a:pt x="346" y="836"/>
                  </a:lnTo>
                  <a:lnTo>
                    <a:pt x="339" y="850"/>
                  </a:lnTo>
                  <a:lnTo>
                    <a:pt x="131" y="879"/>
                  </a:lnTo>
                  <a:lnTo>
                    <a:pt x="131" y="1138"/>
                  </a:lnTo>
                  <a:lnTo>
                    <a:pt x="207" y="1117"/>
                  </a:lnTo>
                  <a:lnTo>
                    <a:pt x="263" y="1110"/>
                  </a:lnTo>
                  <a:lnTo>
                    <a:pt x="297" y="1103"/>
                  </a:lnTo>
                  <a:lnTo>
                    <a:pt x="311" y="1103"/>
                  </a:lnTo>
                  <a:lnTo>
                    <a:pt x="318" y="1110"/>
                  </a:lnTo>
                  <a:lnTo>
                    <a:pt x="325" y="1110"/>
                  </a:lnTo>
                  <a:lnTo>
                    <a:pt x="339" y="1117"/>
                  </a:lnTo>
                  <a:lnTo>
                    <a:pt x="360" y="1124"/>
                  </a:lnTo>
                  <a:lnTo>
                    <a:pt x="374" y="1124"/>
                  </a:lnTo>
                  <a:lnTo>
                    <a:pt x="388" y="1103"/>
                  </a:lnTo>
                  <a:lnTo>
                    <a:pt x="394" y="1040"/>
                  </a:lnTo>
                  <a:lnTo>
                    <a:pt x="401" y="963"/>
                  </a:lnTo>
                  <a:lnTo>
                    <a:pt x="408" y="865"/>
                  </a:lnTo>
                  <a:lnTo>
                    <a:pt x="408" y="703"/>
                  </a:lnTo>
                  <a:lnTo>
                    <a:pt x="401" y="633"/>
                  </a:lnTo>
                  <a:lnTo>
                    <a:pt x="401" y="612"/>
                  </a:lnTo>
                  <a:lnTo>
                    <a:pt x="394" y="591"/>
                  </a:lnTo>
                  <a:lnTo>
                    <a:pt x="381" y="576"/>
                  </a:lnTo>
                  <a:lnTo>
                    <a:pt x="367" y="569"/>
                  </a:lnTo>
                  <a:lnTo>
                    <a:pt x="346" y="569"/>
                  </a:lnTo>
                  <a:close/>
                  <a:moveTo>
                    <a:pt x="263" y="106"/>
                  </a:moveTo>
                  <a:lnTo>
                    <a:pt x="277" y="106"/>
                  </a:lnTo>
                  <a:lnTo>
                    <a:pt x="318" y="113"/>
                  </a:lnTo>
                  <a:lnTo>
                    <a:pt x="367" y="127"/>
                  </a:lnTo>
                  <a:lnTo>
                    <a:pt x="408" y="141"/>
                  </a:lnTo>
                  <a:lnTo>
                    <a:pt x="422" y="169"/>
                  </a:lnTo>
                  <a:lnTo>
                    <a:pt x="422" y="176"/>
                  </a:lnTo>
                  <a:lnTo>
                    <a:pt x="415" y="183"/>
                  </a:lnTo>
                  <a:lnTo>
                    <a:pt x="401" y="204"/>
                  </a:lnTo>
                  <a:lnTo>
                    <a:pt x="374" y="239"/>
                  </a:lnTo>
                  <a:lnTo>
                    <a:pt x="339" y="288"/>
                  </a:lnTo>
                  <a:lnTo>
                    <a:pt x="291" y="359"/>
                  </a:lnTo>
                  <a:lnTo>
                    <a:pt x="221" y="450"/>
                  </a:lnTo>
                  <a:lnTo>
                    <a:pt x="138" y="569"/>
                  </a:lnTo>
                  <a:lnTo>
                    <a:pt x="235" y="541"/>
                  </a:lnTo>
                  <a:lnTo>
                    <a:pt x="304" y="520"/>
                  </a:lnTo>
                  <a:lnTo>
                    <a:pt x="346" y="499"/>
                  </a:lnTo>
                  <a:lnTo>
                    <a:pt x="415" y="485"/>
                  </a:lnTo>
                  <a:lnTo>
                    <a:pt x="429" y="485"/>
                  </a:lnTo>
                  <a:lnTo>
                    <a:pt x="443" y="492"/>
                  </a:lnTo>
                  <a:lnTo>
                    <a:pt x="478" y="506"/>
                  </a:lnTo>
                  <a:lnTo>
                    <a:pt x="505" y="520"/>
                  </a:lnTo>
                  <a:lnTo>
                    <a:pt x="547" y="548"/>
                  </a:lnTo>
                  <a:lnTo>
                    <a:pt x="554" y="569"/>
                  </a:lnTo>
                  <a:lnTo>
                    <a:pt x="547" y="591"/>
                  </a:lnTo>
                  <a:lnTo>
                    <a:pt x="533" y="619"/>
                  </a:lnTo>
                  <a:lnTo>
                    <a:pt x="512" y="654"/>
                  </a:lnTo>
                  <a:lnTo>
                    <a:pt x="505" y="717"/>
                  </a:lnTo>
                  <a:lnTo>
                    <a:pt x="505" y="836"/>
                  </a:lnTo>
                  <a:lnTo>
                    <a:pt x="498" y="949"/>
                  </a:lnTo>
                  <a:lnTo>
                    <a:pt x="498" y="977"/>
                  </a:lnTo>
                  <a:lnTo>
                    <a:pt x="484" y="1117"/>
                  </a:lnTo>
                  <a:lnTo>
                    <a:pt x="450" y="1244"/>
                  </a:lnTo>
                  <a:lnTo>
                    <a:pt x="429" y="1286"/>
                  </a:lnTo>
                  <a:lnTo>
                    <a:pt x="422" y="1293"/>
                  </a:lnTo>
                  <a:lnTo>
                    <a:pt x="408" y="1293"/>
                  </a:lnTo>
                  <a:lnTo>
                    <a:pt x="388" y="1272"/>
                  </a:lnTo>
                  <a:lnTo>
                    <a:pt x="332" y="1174"/>
                  </a:lnTo>
                  <a:lnTo>
                    <a:pt x="249" y="1181"/>
                  </a:lnTo>
                  <a:lnTo>
                    <a:pt x="194" y="1188"/>
                  </a:lnTo>
                  <a:lnTo>
                    <a:pt x="166" y="1195"/>
                  </a:lnTo>
                  <a:lnTo>
                    <a:pt x="138" y="1195"/>
                  </a:lnTo>
                  <a:lnTo>
                    <a:pt x="131" y="1223"/>
                  </a:lnTo>
                  <a:lnTo>
                    <a:pt x="117" y="1244"/>
                  </a:lnTo>
                  <a:lnTo>
                    <a:pt x="110" y="1258"/>
                  </a:lnTo>
                  <a:lnTo>
                    <a:pt x="104" y="1265"/>
                  </a:lnTo>
                  <a:lnTo>
                    <a:pt x="90" y="1258"/>
                  </a:lnTo>
                  <a:lnTo>
                    <a:pt x="83" y="1251"/>
                  </a:lnTo>
                  <a:lnTo>
                    <a:pt x="69" y="1244"/>
                  </a:lnTo>
                  <a:lnTo>
                    <a:pt x="62" y="1230"/>
                  </a:lnTo>
                  <a:lnTo>
                    <a:pt x="55" y="1209"/>
                  </a:lnTo>
                  <a:lnTo>
                    <a:pt x="48" y="1195"/>
                  </a:lnTo>
                  <a:lnTo>
                    <a:pt x="48" y="1181"/>
                  </a:lnTo>
                  <a:lnTo>
                    <a:pt x="41" y="1167"/>
                  </a:lnTo>
                  <a:lnTo>
                    <a:pt x="41" y="1110"/>
                  </a:lnTo>
                  <a:lnTo>
                    <a:pt x="48" y="1075"/>
                  </a:lnTo>
                  <a:lnTo>
                    <a:pt x="62" y="1033"/>
                  </a:lnTo>
                  <a:lnTo>
                    <a:pt x="69" y="963"/>
                  </a:lnTo>
                  <a:lnTo>
                    <a:pt x="69" y="865"/>
                  </a:lnTo>
                  <a:lnTo>
                    <a:pt x="55" y="865"/>
                  </a:lnTo>
                  <a:lnTo>
                    <a:pt x="48" y="745"/>
                  </a:lnTo>
                  <a:lnTo>
                    <a:pt x="34" y="661"/>
                  </a:lnTo>
                  <a:lnTo>
                    <a:pt x="20" y="605"/>
                  </a:lnTo>
                  <a:lnTo>
                    <a:pt x="7" y="569"/>
                  </a:lnTo>
                  <a:lnTo>
                    <a:pt x="0" y="555"/>
                  </a:lnTo>
                  <a:lnTo>
                    <a:pt x="0" y="548"/>
                  </a:lnTo>
                  <a:lnTo>
                    <a:pt x="7" y="541"/>
                  </a:lnTo>
                  <a:lnTo>
                    <a:pt x="20" y="534"/>
                  </a:lnTo>
                  <a:lnTo>
                    <a:pt x="34" y="541"/>
                  </a:lnTo>
                  <a:lnTo>
                    <a:pt x="48" y="541"/>
                  </a:lnTo>
                  <a:lnTo>
                    <a:pt x="69" y="555"/>
                  </a:lnTo>
                  <a:lnTo>
                    <a:pt x="97" y="569"/>
                  </a:lnTo>
                  <a:lnTo>
                    <a:pt x="187" y="373"/>
                  </a:lnTo>
                  <a:lnTo>
                    <a:pt x="221" y="288"/>
                  </a:lnTo>
                  <a:lnTo>
                    <a:pt x="242" y="225"/>
                  </a:lnTo>
                  <a:lnTo>
                    <a:pt x="249" y="176"/>
                  </a:lnTo>
                  <a:lnTo>
                    <a:pt x="249" y="148"/>
                  </a:lnTo>
                  <a:lnTo>
                    <a:pt x="242" y="141"/>
                  </a:lnTo>
                  <a:lnTo>
                    <a:pt x="235" y="127"/>
                  </a:lnTo>
                  <a:lnTo>
                    <a:pt x="235" y="120"/>
                  </a:lnTo>
                  <a:lnTo>
                    <a:pt x="263" y="106"/>
                  </a:lnTo>
                  <a:close/>
                  <a:moveTo>
                    <a:pt x="852" y="0"/>
                  </a:moveTo>
                  <a:lnTo>
                    <a:pt x="859" y="0"/>
                  </a:lnTo>
                  <a:lnTo>
                    <a:pt x="900" y="7"/>
                  </a:lnTo>
                  <a:lnTo>
                    <a:pt x="949" y="29"/>
                  </a:lnTo>
                  <a:lnTo>
                    <a:pt x="990" y="64"/>
                  </a:lnTo>
                  <a:lnTo>
                    <a:pt x="1011" y="99"/>
                  </a:lnTo>
                  <a:lnTo>
                    <a:pt x="1004" y="141"/>
                  </a:lnTo>
                  <a:lnTo>
                    <a:pt x="983" y="162"/>
                  </a:lnTo>
                  <a:lnTo>
                    <a:pt x="976" y="183"/>
                  </a:lnTo>
                  <a:lnTo>
                    <a:pt x="962" y="197"/>
                  </a:lnTo>
                  <a:lnTo>
                    <a:pt x="955" y="218"/>
                  </a:lnTo>
                  <a:lnTo>
                    <a:pt x="942" y="246"/>
                  </a:lnTo>
                  <a:lnTo>
                    <a:pt x="921" y="295"/>
                  </a:lnTo>
                  <a:lnTo>
                    <a:pt x="886" y="352"/>
                  </a:lnTo>
                  <a:lnTo>
                    <a:pt x="838" y="436"/>
                  </a:lnTo>
                  <a:lnTo>
                    <a:pt x="768" y="541"/>
                  </a:lnTo>
                  <a:lnTo>
                    <a:pt x="865" y="520"/>
                  </a:lnTo>
                  <a:lnTo>
                    <a:pt x="935" y="499"/>
                  </a:lnTo>
                  <a:lnTo>
                    <a:pt x="976" y="492"/>
                  </a:lnTo>
                  <a:lnTo>
                    <a:pt x="997" y="485"/>
                  </a:lnTo>
                  <a:lnTo>
                    <a:pt x="1011" y="485"/>
                  </a:lnTo>
                  <a:lnTo>
                    <a:pt x="1094" y="464"/>
                  </a:lnTo>
                  <a:lnTo>
                    <a:pt x="1149" y="457"/>
                  </a:lnTo>
                  <a:lnTo>
                    <a:pt x="1191" y="464"/>
                  </a:lnTo>
                  <a:lnTo>
                    <a:pt x="1233" y="485"/>
                  </a:lnTo>
                  <a:lnTo>
                    <a:pt x="1281" y="506"/>
                  </a:lnTo>
                  <a:lnTo>
                    <a:pt x="1309" y="534"/>
                  </a:lnTo>
                  <a:lnTo>
                    <a:pt x="1323" y="555"/>
                  </a:lnTo>
                  <a:lnTo>
                    <a:pt x="1316" y="576"/>
                  </a:lnTo>
                  <a:lnTo>
                    <a:pt x="1295" y="605"/>
                  </a:lnTo>
                  <a:lnTo>
                    <a:pt x="1274" y="640"/>
                  </a:lnTo>
                  <a:lnTo>
                    <a:pt x="1267" y="696"/>
                  </a:lnTo>
                  <a:lnTo>
                    <a:pt x="1246" y="935"/>
                  </a:lnTo>
                  <a:lnTo>
                    <a:pt x="1226" y="1131"/>
                  </a:lnTo>
                  <a:lnTo>
                    <a:pt x="1198" y="1279"/>
                  </a:lnTo>
                  <a:lnTo>
                    <a:pt x="1163" y="1384"/>
                  </a:lnTo>
                  <a:lnTo>
                    <a:pt x="1108" y="1476"/>
                  </a:lnTo>
                  <a:lnTo>
                    <a:pt x="1052" y="1532"/>
                  </a:lnTo>
                  <a:lnTo>
                    <a:pt x="997" y="1553"/>
                  </a:lnTo>
                  <a:lnTo>
                    <a:pt x="983" y="1553"/>
                  </a:lnTo>
                  <a:lnTo>
                    <a:pt x="976" y="1539"/>
                  </a:lnTo>
                  <a:lnTo>
                    <a:pt x="962" y="1532"/>
                  </a:lnTo>
                  <a:lnTo>
                    <a:pt x="949" y="1511"/>
                  </a:lnTo>
                  <a:lnTo>
                    <a:pt x="914" y="1455"/>
                  </a:lnTo>
                  <a:lnTo>
                    <a:pt x="872" y="1405"/>
                  </a:lnTo>
                  <a:lnTo>
                    <a:pt x="810" y="1342"/>
                  </a:lnTo>
                  <a:lnTo>
                    <a:pt x="803" y="1328"/>
                  </a:lnTo>
                  <a:lnTo>
                    <a:pt x="817" y="1328"/>
                  </a:lnTo>
                  <a:lnTo>
                    <a:pt x="859" y="1335"/>
                  </a:lnTo>
                  <a:lnTo>
                    <a:pt x="900" y="1356"/>
                  </a:lnTo>
                  <a:lnTo>
                    <a:pt x="949" y="1370"/>
                  </a:lnTo>
                  <a:lnTo>
                    <a:pt x="983" y="1377"/>
                  </a:lnTo>
                  <a:lnTo>
                    <a:pt x="1025" y="1356"/>
                  </a:lnTo>
                  <a:lnTo>
                    <a:pt x="1059" y="1293"/>
                  </a:lnTo>
                  <a:lnTo>
                    <a:pt x="1094" y="1195"/>
                  </a:lnTo>
                  <a:lnTo>
                    <a:pt x="1115" y="1068"/>
                  </a:lnTo>
                  <a:lnTo>
                    <a:pt x="1129" y="921"/>
                  </a:lnTo>
                  <a:lnTo>
                    <a:pt x="1136" y="759"/>
                  </a:lnTo>
                  <a:lnTo>
                    <a:pt x="1136" y="668"/>
                  </a:lnTo>
                  <a:lnTo>
                    <a:pt x="1129" y="612"/>
                  </a:lnTo>
                  <a:lnTo>
                    <a:pt x="1122" y="576"/>
                  </a:lnTo>
                  <a:lnTo>
                    <a:pt x="1108" y="562"/>
                  </a:lnTo>
                  <a:lnTo>
                    <a:pt x="1080" y="555"/>
                  </a:lnTo>
                  <a:lnTo>
                    <a:pt x="1046" y="562"/>
                  </a:lnTo>
                  <a:lnTo>
                    <a:pt x="983" y="569"/>
                  </a:lnTo>
                  <a:lnTo>
                    <a:pt x="914" y="576"/>
                  </a:lnTo>
                  <a:lnTo>
                    <a:pt x="852" y="584"/>
                  </a:lnTo>
                  <a:lnTo>
                    <a:pt x="817" y="591"/>
                  </a:lnTo>
                  <a:lnTo>
                    <a:pt x="789" y="591"/>
                  </a:lnTo>
                  <a:lnTo>
                    <a:pt x="768" y="584"/>
                  </a:lnTo>
                  <a:lnTo>
                    <a:pt x="755" y="576"/>
                  </a:lnTo>
                  <a:lnTo>
                    <a:pt x="699" y="654"/>
                  </a:lnTo>
                  <a:lnTo>
                    <a:pt x="616" y="738"/>
                  </a:lnTo>
                  <a:lnTo>
                    <a:pt x="588" y="752"/>
                  </a:lnTo>
                  <a:lnTo>
                    <a:pt x="568" y="752"/>
                  </a:lnTo>
                  <a:lnTo>
                    <a:pt x="568" y="745"/>
                  </a:lnTo>
                  <a:lnTo>
                    <a:pt x="575" y="724"/>
                  </a:lnTo>
                  <a:lnTo>
                    <a:pt x="644" y="619"/>
                  </a:lnTo>
                  <a:lnTo>
                    <a:pt x="692" y="541"/>
                  </a:lnTo>
                  <a:lnTo>
                    <a:pt x="734" y="457"/>
                  </a:lnTo>
                  <a:lnTo>
                    <a:pt x="782" y="366"/>
                  </a:lnTo>
                  <a:lnTo>
                    <a:pt x="824" y="274"/>
                  </a:lnTo>
                  <a:lnTo>
                    <a:pt x="852" y="190"/>
                  </a:lnTo>
                  <a:lnTo>
                    <a:pt x="859" y="120"/>
                  </a:lnTo>
                  <a:lnTo>
                    <a:pt x="859" y="99"/>
                  </a:lnTo>
                  <a:lnTo>
                    <a:pt x="852" y="85"/>
                  </a:lnTo>
                  <a:lnTo>
                    <a:pt x="852" y="71"/>
                  </a:lnTo>
                  <a:lnTo>
                    <a:pt x="845" y="57"/>
                  </a:lnTo>
                  <a:lnTo>
                    <a:pt x="838" y="50"/>
                  </a:lnTo>
                  <a:lnTo>
                    <a:pt x="838" y="36"/>
                  </a:lnTo>
                  <a:lnTo>
                    <a:pt x="831" y="22"/>
                  </a:lnTo>
                  <a:lnTo>
                    <a:pt x="831" y="14"/>
                  </a:lnTo>
                  <a:lnTo>
                    <a:pt x="838" y="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0" name="Freeform 332"/>
            <p:cNvSpPr>
              <a:spLocks/>
            </p:cNvSpPr>
            <p:nvPr/>
          </p:nvSpPr>
          <p:spPr bwMode="auto">
            <a:xfrm>
              <a:off x="21986" y="2877"/>
              <a:ext cx="1544" cy="1349"/>
            </a:xfrm>
            <a:custGeom>
              <a:avLst/>
              <a:gdLst/>
              <a:ahLst/>
              <a:cxnLst>
                <a:cxn ang="0">
                  <a:pos x="686" y="7"/>
                </a:cxn>
                <a:cxn ang="0">
                  <a:pos x="776" y="56"/>
                </a:cxn>
                <a:cxn ang="0">
                  <a:pos x="824" y="119"/>
                </a:cxn>
                <a:cxn ang="0">
                  <a:pos x="810" y="154"/>
                </a:cxn>
                <a:cxn ang="0">
                  <a:pos x="796" y="274"/>
                </a:cxn>
                <a:cxn ang="0">
                  <a:pos x="776" y="541"/>
                </a:cxn>
                <a:cxn ang="0">
                  <a:pos x="970" y="499"/>
                </a:cxn>
                <a:cxn ang="0">
                  <a:pos x="1046" y="470"/>
                </a:cxn>
                <a:cxn ang="0">
                  <a:pos x="1164" y="456"/>
                </a:cxn>
                <a:cxn ang="0">
                  <a:pos x="1247" y="506"/>
                </a:cxn>
                <a:cxn ang="0">
                  <a:pos x="1205" y="548"/>
                </a:cxn>
                <a:cxn ang="0">
                  <a:pos x="1087" y="576"/>
                </a:cxn>
                <a:cxn ang="0">
                  <a:pos x="928" y="604"/>
                </a:cxn>
                <a:cxn ang="0">
                  <a:pos x="831" y="611"/>
                </a:cxn>
                <a:cxn ang="0">
                  <a:pos x="776" y="604"/>
                </a:cxn>
                <a:cxn ang="0">
                  <a:pos x="935" y="1159"/>
                </a:cxn>
                <a:cxn ang="0">
                  <a:pos x="1177" y="1131"/>
                </a:cxn>
                <a:cxn ang="0">
                  <a:pos x="1295" y="1117"/>
                </a:cxn>
                <a:cxn ang="0">
                  <a:pos x="1344" y="1103"/>
                </a:cxn>
                <a:cxn ang="0">
                  <a:pos x="1392" y="1110"/>
                </a:cxn>
                <a:cxn ang="0">
                  <a:pos x="1496" y="1173"/>
                </a:cxn>
                <a:cxn ang="0">
                  <a:pos x="1544" y="1236"/>
                </a:cxn>
                <a:cxn ang="0">
                  <a:pos x="1538" y="1250"/>
                </a:cxn>
                <a:cxn ang="0">
                  <a:pos x="1524" y="1271"/>
                </a:cxn>
                <a:cxn ang="0">
                  <a:pos x="1413" y="1264"/>
                </a:cxn>
                <a:cxn ang="0">
                  <a:pos x="1226" y="1243"/>
                </a:cxn>
                <a:cxn ang="0">
                  <a:pos x="817" y="1257"/>
                </a:cxn>
                <a:cxn ang="0">
                  <a:pos x="519" y="1285"/>
                </a:cxn>
                <a:cxn ang="0">
                  <a:pos x="339" y="1313"/>
                </a:cxn>
                <a:cxn ang="0">
                  <a:pos x="235" y="1335"/>
                </a:cxn>
                <a:cxn ang="0">
                  <a:pos x="152" y="1349"/>
                </a:cxn>
                <a:cxn ang="0">
                  <a:pos x="48" y="1313"/>
                </a:cxn>
                <a:cxn ang="0">
                  <a:pos x="0" y="1257"/>
                </a:cxn>
                <a:cxn ang="0">
                  <a:pos x="7" y="1236"/>
                </a:cxn>
                <a:cxn ang="0">
                  <a:pos x="173" y="1229"/>
                </a:cxn>
                <a:cxn ang="0">
                  <a:pos x="395" y="1208"/>
                </a:cxn>
                <a:cxn ang="0">
                  <a:pos x="651" y="1180"/>
                </a:cxn>
                <a:cxn ang="0">
                  <a:pos x="644" y="218"/>
                </a:cxn>
                <a:cxn ang="0">
                  <a:pos x="623" y="98"/>
                </a:cxn>
                <a:cxn ang="0">
                  <a:pos x="596" y="49"/>
                </a:cxn>
                <a:cxn ang="0">
                  <a:pos x="602" y="21"/>
                </a:cxn>
              </a:cxnLst>
              <a:rect l="0" t="0" r="r" b="b"/>
              <a:pathLst>
                <a:path w="1544" h="1349">
                  <a:moveTo>
                    <a:pt x="651" y="0"/>
                  </a:moveTo>
                  <a:lnTo>
                    <a:pt x="686" y="7"/>
                  </a:lnTo>
                  <a:lnTo>
                    <a:pt x="727" y="28"/>
                  </a:lnTo>
                  <a:lnTo>
                    <a:pt x="776" y="56"/>
                  </a:lnTo>
                  <a:lnTo>
                    <a:pt x="810" y="91"/>
                  </a:lnTo>
                  <a:lnTo>
                    <a:pt x="824" y="119"/>
                  </a:lnTo>
                  <a:lnTo>
                    <a:pt x="824" y="126"/>
                  </a:lnTo>
                  <a:lnTo>
                    <a:pt x="810" y="154"/>
                  </a:lnTo>
                  <a:lnTo>
                    <a:pt x="803" y="196"/>
                  </a:lnTo>
                  <a:lnTo>
                    <a:pt x="796" y="274"/>
                  </a:lnTo>
                  <a:lnTo>
                    <a:pt x="783" y="393"/>
                  </a:lnTo>
                  <a:lnTo>
                    <a:pt x="776" y="541"/>
                  </a:lnTo>
                  <a:lnTo>
                    <a:pt x="893" y="520"/>
                  </a:lnTo>
                  <a:lnTo>
                    <a:pt x="970" y="499"/>
                  </a:lnTo>
                  <a:lnTo>
                    <a:pt x="1018" y="485"/>
                  </a:lnTo>
                  <a:lnTo>
                    <a:pt x="1046" y="470"/>
                  </a:lnTo>
                  <a:lnTo>
                    <a:pt x="1080" y="456"/>
                  </a:lnTo>
                  <a:lnTo>
                    <a:pt x="1164" y="456"/>
                  </a:lnTo>
                  <a:lnTo>
                    <a:pt x="1233" y="485"/>
                  </a:lnTo>
                  <a:lnTo>
                    <a:pt x="1247" y="506"/>
                  </a:lnTo>
                  <a:lnTo>
                    <a:pt x="1233" y="534"/>
                  </a:lnTo>
                  <a:lnTo>
                    <a:pt x="1205" y="548"/>
                  </a:lnTo>
                  <a:lnTo>
                    <a:pt x="1157" y="562"/>
                  </a:lnTo>
                  <a:lnTo>
                    <a:pt x="1087" y="576"/>
                  </a:lnTo>
                  <a:lnTo>
                    <a:pt x="1004" y="597"/>
                  </a:lnTo>
                  <a:lnTo>
                    <a:pt x="928" y="604"/>
                  </a:lnTo>
                  <a:lnTo>
                    <a:pt x="866" y="611"/>
                  </a:lnTo>
                  <a:lnTo>
                    <a:pt x="831" y="611"/>
                  </a:lnTo>
                  <a:lnTo>
                    <a:pt x="803" y="604"/>
                  </a:lnTo>
                  <a:lnTo>
                    <a:pt x="776" y="604"/>
                  </a:lnTo>
                  <a:lnTo>
                    <a:pt x="755" y="1173"/>
                  </a:lnTo>
                  <a:lnTo>
                    <a:pt x="935" y="1159"/>
                  </a:lnTo>
                  <a:lnTo>
                    <a:pt x="1073" y="1145"/>
                  </a:lnTo>
                  <a:lnTo>
                    <a:pt x="1177" y="1131"/>
                  </a:lnTo>
                  <a:lnTo>
                    <a:pt x="1247" y="1124"/>
                  </a:lnTo>
                  <a:lnTo>
                    <a:pt x="1295" y="1117"/>
                  </a:lnTo>
                  <a:lnTo>
                    <a:pt x="1323" y="1110"/>
                  </a:lnTo>
                  <a:lnTo>
                    <a:pt x="1344" y="1103"/>
                  </a:lnTo>
                  <a:lnTo>
                    <a:pt x="1357" y="1103"/>
                  </a:lnTo>
                  <a:lnTo>
                    <a:pt x="1392" y="1110"/>
                  </a:lnTo>
                  <a:lnTo>
                    <a:pt x="1447" y="1138"/>
                  </a:lnTo>
                  <a:lnTo>
                    <a:pt x="1496" y="1173"/>
                  </a:lnTo>
                  <a:lnTo>
                    <a:pt x="1531" y="1208"/>
                  </a:lnTo>
                  <a:lnTo>
                    <a:pt x="1544" y="1236"/>
                  </a:lnTo>
                  <a:lnTo>
                    <a:pt x="1544" y="1243"/>
                  </a:lnTo>
                  <a:lnTo>
                    <a:pt x="1538" y="1250"/>
                  </a:lnTo>
                  <a:lnTo>
                    <a:pt x="1531" y="1264"/>
                  </a:lnTo>
                  <a:lnTo>
                    <a:pt x="1524" y="1271"/>
                  </a:lnTo>
                  <a:lnTo>
                    <a:pt x="1475" y="1271"/>
                  </a:lnTo>
                  <a:lnTo>
                    <a:pt x="1413" y="1264"/>
                  </a:lnTo>
                  <a:lnTo>
                    <a:pt x="1330" y="1250"/>
                  </a:lnTo>
                  <a:lnTo>
                    <a:pt x="1226" y="1243"/>
                  </a:lnTo>
                  <a:lnTo>
                    <a:pt x="1025" y="1243"/>
                  </a:lnTo>
                  <a:lnTo>
                    <a:pt x="817" y="1257"/>
                  </a:lnTo>
                  <a:lnTo>
                    <a:pt x="651" y="1271"/>
                  </a:lnTo>
                  <a:lnTo>
                    <a:pt x="519" y="1285"/>
                  </a:lnTo>
                  <a:lnTo>
                    <a:pt x="415" y="1299"/>
                  </a:lnTo>
                  <a:lnTo>
                    <a:pt x="339" y="1313"/>
                  </a:lnTo>
                  <a:lnTo>
                    <a:pt x="277" y="1320"/>
                  </a:lnTo>
                  <a:lnTo>
                    <a:pt x="235" y="1335"/>
                  </a:lnTo>
                  <a:lnTo>
                    <a:pt x="180" y="1349"/>
                  </a:lnTo>
                  <a:lnTo>
                    <a:pt x="152" y="1349"/>
                  </a:lnTo>
                  <a:lnTo>
                    <a:pt x="97" y="1342"/>
                  </a:lnTo>
                  <a:lnTo>
                    <a:pt x="48" y="1313"/>
                  </a:lnTo>
                  <a:lnTo>
                    <a:pt x="14" y="1285"/>
                  </a:lnTo>
                  <a:lnTo>
                    <a:pt x="0" y="1257"/>
                  </a:lnTo>
                  <a:lnTo>
                    <a:pt x="0" y="1243"/>
                  </a:lnTo>
                  <a:lnTo>
                    <a:pt x="7" y="1236"/>
                  </a:lnTo>
                  <a:lnTo>
                    <a:pt x="21" y="1229"/>
                  </a:lnTo>
                  <a:lnTo>
                    <a:pt x="173" y="1229"/>
                  </a:lnTo>
                  <a:lnTo>
                    <a:pt x="312" y="1215"/>
                  </a:lnTo>
                  <a:lnTo>
                    <a:pt x="395" y="1208"/>
                  </a:lnTo>
                  <a:lnTo>
                    <a:pt x="505" y="1194"/>
                  </a:lnTo>
                  <a:lnTo>
                    <a:pt x="651" y="1180"/>
                  </a:lnTo>
                  <a:lnTo>
                    <a:pt x="651" y="309"/>
                  </a:lnTo>
                  <a:lnTo>
                    <a:pt x="644" y="218"/>
                  </a:lnTo>
                  <a:lnTo>
                    <a:pt x="637" y="147"/>
                  </a:lnTo>
                  <a:lnTo>
                    <a:pt x="623" y="98"/>
                  </a:lnTo>
                  <a:lnTo>
                    <a:pt x="609" y="70"/>
                  </a:lnTo>
                  <a:lnTo>
                    <a:pt x="596" y="49"/>
                  </a:lnTo>
                  <a:lnTo>
                    <a:pt x="596" y="35"/>
                  </a:lnTo>
                  <a:lnTo>
                    <a:pt x="602" y="2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1" name="Freeform 333"/>
            <p:cNvSpPr>
              <a:spLocks noEditPoints="1"/>
            </p:cNvSpPr>
            <p:nvPr/>
          </p:nvSpPr>
          <p:spPr bwMode="auto">
            <a:xfrm>
              <a:off x="23745" y="2807"/>
              <a:ext cx="1614" cy="1601"/>
            </a:xfrm>
            <a:custGeom>
              <a:avLst/>
              <a:gdLst/>
              <a:ahLst/>
              <a:cxnLst>
                <a:cxn ang="0">
                  <a:pos x="631" y="878"/>
                </a:cxn>
                <a:cxn ang="0">
                  <a:pos x="658" y="983"/>
                </a:cxn>
                <a:cxn ang="0">
                  <a:pos x="464" y="1383"/>
                </a:cxn>
                <a:cxn ang="0">
                  <a:pos x="326" y="1440"/>
                </a:cxn>
                <a:cxn ang="0">
                  <a:pos x="409" y="1348"/>
                </a:cxn>
                <a:cxn ang="0">
                  <a:pos x="547" y="1004"/>
                </a:cxn>
                <a:cxn ang="0">
                  <a:pos x="520" y="878"/>
                </a:cxn>
                <a:cxn ang="0">
                  <a:pos x="901" y="793"/>
                </a:cxn>
                <a:cxn ang="0">
                  <a:pos x="991" y="920"/>
                </a:cxn>
                <a:cxn ang="0">
                  <a:pos x="998" y="1433"/>
                </a:cxn>
                <a:cxn ang="0">
                  <a:pos x="956" y="1601"/>
                </a:cxn>
                <a:cxn ang="0">
                  <a:pos x="880" y="1482"/>
                </a:cxn>
                <a:cxn ang="0">
                  <a:pos x="894" y="1152"/>
                </a:cxn>
                <a:cxn ang="0">
                  <a:pos x="866" y="814"/>
                </a:cxn>
                <a:cxn ang="0">
                  <a:pos x="873" y="800"/>
                </a:cxn>
                <a:cxn ang="0">
                  <a:pos x="423" y="154"/>
                </a:cxn>
                <a:cxn ang="0">
                  <a:pos x="506" y="484"/>
                </a:cxn>
                <a:cxn ang="0">
                  <a:pos x="693" y="309"/>
                </a:cxn>
                <a:cxn ang="0">
                  <a:pos x="534" y="316"/>
                </a:cxn>
                <a:cxn ang="0">
                  <a:pos x="534" y="288"/>
                </a:cxn>
                <a:cxn ang="0">
                  <a:pos x="679" y="133"/>
                </a:cxn>
                <a:cxn ang="0">
                  <a:pos x="748" y="98"/>
                </a:cxn>
                <a:cxn ang="0">
                  <a:pos x="783" y="168"/>
                </a:cxn>
                <a:cxn ang="0">
                  <a:pos x="880" y="210"/>
                </a:cxn>
                <a:cxn ang="0">
                  <a:pos x="963" y="238"/>
                </a:cxn>
                <a:cxn ang="0">
                  <a:pos x="942" y="274"/>
                </a:cxn>
                <a:cxn ang="0">
                  <a:pos x="852" y="428"/>
                </a:cxn>
                <a:cxn ang="0">
                  <a:pos x="956" y="442"/>
                </a:cxn>
                <a:cxn ang="0">
                  <a:pos x="991" y="414"/>
                </a:cxn>
                <a:cxn ang="0">
                  <a:pos x="1074" y="154"/>
                </a:cxn>
                <a:cxn ang="0">
                  <a:pos x="1046" y="77"/>
                </a:cxn>
                <a:cxn ang="0">
                  <a:pos x="1129" y="7"/>
                </a:cxn>
                <a:cxn ang="0">
                  <a:pos x="1247" y="119"/>
                </a:cxn>
                <a:cxn ang="0">
                  <a:pos x="1136" y="344"/>
                </a:cxn>
                <a:cxn ang="0">
                  <a:pos x="1011" y="562"/>
                </a:cxn>
                <a:cxn ang="0">
                  <a:pos x="908" y="491"/>
                </a:cxn>
                <a:cxn ang="0">
                  <a:pos x="1053" y="653"/>
                </a:cxn>
                <a:cxn ang="0">
                  <a:pos x="1434" y="850"/>
                </a:cxn>
                <a:cxn ang="0">
                  <a:pos x="1593" y="941"/>
                </a:cxn>
                <a:cxn ang="0">
                  <a:pos x="1323" y="969"/>
                </a:cxn>
                <a:cxn ang="0">
                  <a:pos x="901" y="625"/>
                </a:cxn>
                <a:cxn ang="0">
                  <a:pos x="679" y="519"/>
                </a:cxn>
                <a:cxn ang="0">
                  <a:pos x="651" y="576"/>
                </a:cxn>
                <a:cxn ang="0">
                  <a:pos x="672" y="625"/>
                </a:cxn>
                <a:cxn ang="0">
                  <a:pos x="610" y="688"/>
                </a:cxn>
                <a:cxn ang="0">
                  <a:pos x="360" y="955"/>
                </a:cxn>
                <a:cxn ang="0">
                  <a:pos x="7" y="1138"/>
                </a:cxn>
                <a:cxn ang="0">
                  <a:pos x="118" y="1046"/>
                </a:cxn>
                <a:cxn ang="0">
                  <a:pos x="340" y="871"/>
                </a:cxn>
                <a:cxn ang="0">
                  <a:pos x="534" y="611"/>
                </a:cxn>
                <a:cxn ang="0">
                  <a:pos x="506" y="562"/>
                </a:cxn>
                <a:cxn ang="0">
                  <a:pos x="430" y="505"/>
                </a:cxn>
                <a:cxn ang="0">
                  <a:pos x="347" y="231"/>
                </a:cxn>
                <a:cxn ang="0">
                  <a:pos x="291" y="91"/>
                </a:cxn>
                <a:cxn ang="0">
                  <a:pos x="644" y="56"/>
                </a:cxn>
                <a:cxn ang="0">
                  <a:pos x="1046" y="7"/>
                </a:cxn>
              </a:cxnLst>
              <a:rect l="0" t="0" r="r" b="b"/>
              <a:pathLst>
                <a:path w="1614" h="1601">
                  <a:moveTo>
                    <a:pt x="554" y="857"/>
                  </a:moveTo>
                  <a:lnTo>
                    <a:pt x="575" y="857"/>
                  </a:lnTo>
                  <a:lnTo>
                    <a:pt x="603" y="864"/>
                  </a:lnTo>
                  <a:lnTo>
                    <a:pt x="631" y="878"/>
                  </a:lnTo>
                  <a:lnTo>
                    <a:pt x="658" y="899"/>
                  </a:lnTo>
                  <a:lnTo>
                    <a:pt x="672" y="920"/>
                  </a:lnTo>
                  <a:lnTo>
                    <a:pt x="672" y="941"/>
                  </a:lnTo>
                  <a:lnTo>
                    <a:pt x="658" y="983"/>
                  </a:lnTo>
                  <a:lnTo>
                    <a:pt x="617" y="1173"/>
                  </a:lnTo>
                  <a:lnTo>
                    <a:pt x="575" y="1264"/>
                  </a:lnTo>
                  <a:lnTo>
                    <a:pt x="520" y="1334"/>
                  </a:lnTo>
                  <a:lnTo>
                    <a:pt x="464" y="1383"/>
                  </a:lnTo>
                  <a:lnTo>
                    <a:pt x="416" y="1419"/>
                  </a:lnTo>
                  <a:lnTo>
                    <a:pt x="367" y="1433"/>
                  </a:lnTo>
                  <a:lnTo>
                    <a:pt x="333" y="1440"/>
                  </a:lnTo>
                  <a:lnTo>
                    <a:pt x="326" y="1440"/>
                  </a:lnTo>
                  <a:lnTo>
                    <a:pt x="319" y="1433"/>
                  </a:lnTo>
                  <a:lnTo>
                    <a:pt x="333" y="1419"/>
                  </a:lnTo>
                  <a:lnTo>
                    <a:pt x="367" y="1390"/>
                  </a:lnTo>
                  <a:lnTo>
                    <a:pt x="409" y="1348"/>
                  </a:lnTo>
                  <a:lnTo>
                    <a:pt x="457" y="1292"/>
                  </a:lnTo>
                  <a:lnTo>
                    <a:pt x="499" y="1215"/>
                  </a:lnTo>
                  <a:lnTo>
                    <a:pt x="534" y="1124"/>
                  </a:lnTo>
                  <a:lnTo>
                    <a:pt x="547" y="1004"/>
                  </a:lnTo>
                  <a:lnTo>
                    <a:pt x="540" y="997"/>
                  </a:lnTo>
                  <a:lnTo>
                    <a:pt x="534" y="948"/>
                  </a:lnTo>
                  <a:lnTo>
                    <a:pt x="527" y="906"/>
                  </a:lnTo>
                  <a:lnTo>
                    <a:pt x="520" y="878"/>
                  </a:lnTo>
                  <a:lnTo>
                    <a:pt x="527" y="864"/>
                  </a:lnTo>
                  <a:lnTo>
                    <a:pt x="554" y="857"/>
                  </a:lnTo>
                  <a:close/>
                  <a:moveTo>
                    <a:pt x="880" y="793"/>
                  </a:moveTo>
                  <a:lnTo>
                    <a:pt x="901" y="793"/>
                  </a:lnTo>
                  <a:lnTo>
                    <a:pt x="949" y="821"/>
                  </a:lnTo>
                  <a:lnTo>
                    <a:pt x="977" y="843"/>
                  </a:lnTo>
                  <a:lnTo>
                    <a:pt x="991" y="878"/>
                  </a:lnTo>
                  <a:lnTo>
                    <a:pt x="991" y="920"/>
                  </a:lnTo>
                  <a:lnTo>
                    <a:pt x="984" y="976"/>
                  </a:lnTo>
                  <a:lnTo>
                    <a:pt x="984" y="1215"/>
                  </a:lnTo>
                  <a:lnTo>
                    <a:pt x="991" y="1341"/>
                  </a:lnTo>
                  <a:lnTo>
                    <a:pt x="998" y="1433"/>
                  </a:lnTo>
                  <a:lnTo>
                    <a:pt x="998" y="1517"/>
                  </a:lnTo>
                  <a:lnTo>
                    <a:pt x="991" y="1552"/>
                  </a:lnTo>
                  <a:lnTo>
                    <a:pt x="977" y="1587"/>
                  </a:lnTo>
                  <a:lnTo>
                    <a:pt x="956" y="1601"/>
                  </a:lnTo>
                  <a:lnTo>
                    <a:pt x="942" y="1594"/>
                  </a:lnTo>
                  <a:lnTo>
                    <a:pt x="921" y="1573"/>
                  </a:lnTo>
                  <a:lnTo>
                    <a:pt x="901" y="1531"/>
                  </a:lnTo>
                  <a:lnTo>
                    <a:pt x="880" y="1482"/>
                  </a:lnTo>
                  <a:lnTo>
                    <a:pt x="873" y="1405"/>
                  </a:lnTo>
                  <a:lnTo>
                    <a:pt x="873" y="1341"/>
                  </a:lnTo>
                  <a:lnTo>
                    <a:pt x="887" y="1257"/>
                  </a:lnTo>
                  <a:lnTo>
                    <a:pt x="894" y="1152"/>
                  </a:lnTo>
                  <a:lnTo>
                    <a:pt x="894" y="920"/>
                  </a:lnTo>
                  <a:lnTo>
                    <a:pt x="887" y="864"/>
                  </a:lnTo>
                  <a:lnTo>
                    <a:pt x="873" y="828"/>
                  </a:lnTo>
                  <a:lnTo>
                    <a:pt x="866" y="814"/>
                  </a:lnTo>
                  <a:lnTo>
                    <a:pt x="866" y="807"/>
                  </a:lnTo>
                  <a:lnTo>
                    <a:pt x="859" y="807"/>
                  </a:lnTo>
                  <a:lnTo>
                    <a:pt x="859" y="800"/>
                  </a:lnTo>
                  <a:lnTo>
                    <a:pt x="873" y="800"/>
                  </a:lnTo>
                  <a:lnTo>
                    <a:pt x="880" y="793"/>
                  </a:lnTo>
                  <a:close/>
                  <a:moveTo>
                    <a:pt x="672" y="105"/>
                  </a:moveTo>
                  <a:lnTo>
                    <a:pt x="540" y="126"/>
                  </a:lnTo>
                  <a:lnTo>
                    <a:pt x="423" y="154"/>
                  </a:lnTo>
                  <a:lnTo>
                    <a:pt x="443" y="224"/>
                  </a:lnTo>
                  <a:lnTo>
                    <a:pt x="464" y="316"/>
                  </a:lnTo>
                  <a:lnTo>
                    <a:pt x="492" y="407"/>
                  </a:lnTo>
                  <a:lnTo>
                    <a:pt x="506" y="484"/>
                  </a:lnTo>
                  <a:lnTo>
                    <a:pt x="513" y="484"/>
                  </a:lnTo>
                  <a:lnTo>
                    <a:pt x="700" y="456"/>
                  </a:lnTo>
                  <a:lnTo>
                    <a:pt x="700" y="379"/>
                  </a:lnTo>
                  <a:lnTo>
                    <a:pt x="693" y="309"/>
                  </a:lnTo>
                  <a:lnTo>
                    <a:pt x="624" y="316"/>
                  </a:lnTo>
                  <a:lnTo>
                    <a:pt x="568" y="323"/>
                  </a:lnTo>
                  <a:lnTo>
                    <a:pt x="547" y="323"/>
                  </a:lnTo>
                  <a:lnTo>
                    <a:pt x="534" y="316"/>
                  </a:lnTo>
                  <a:lnTo>
                    <a:pt x="527" y="302"/>
                  </a:lnTo>
                  <a:lnTo>
                    <a:pt x="520" y="295"/>
                  </a:lnTo>
                  <a:lnTo>
                    <a:pt x="527" y="288"/>
                  </a:lnTo>
                  <a:lnTo>
                    <a:pt x="534" y="288"/>
                  </a:lnTo>
                  <a:lnTo>
                    <a:pt x="610" y="266"/>
                  </a:lnTo>
                  <a:lnTo>
                    <a:pt x="693" y="252"/>
                  </a:lnTo>
                  <a:lnTo>
                    <a:pt x="686" y="182"/>
                  </a:lnTo>
                  <a:lnTo>
                    <a:pt x="679" y="133"/>
                  </a:lnTo>
                  <a:lnTo>
                    <a:pt x="672" y="105"/>
                  </a:lnTo>
                  <a:close/>
                  <a:moveTo>
                    <a:pt x="921" y="70"/>
                  </a:moveTo>
                  <a:lnTo>
                    <a:pt x="845" y="84"/>
                  </a:lnTo>
                  <a:lnTo>
                    <a:pt x="748" y="98"/>
                  </a:lnTo>
                  <a:lnTo>
                    <a:pt x="769" y="112"/>
                  </a:lnTo>
                  <a:lnTo>
                    <a:pt x="790" y="133"/>
                  </a:lnTo>
                  <a:lnTo>
                    <a:pt x="790" y="154"/>
                  </a:lnTo>
                  <a:lnTo>
                    <a:pt x="783" y="168"/>
                  </a:lnTo>
                  <a:lnTo>
                    <a:pt x="783" y="224"/>
                  </a:lnTo>
                  <a:lnTo>
                    <a:pt x="790" y="224"/>
                  </a:lnTo>
                  <a:lnTo>
                    <a:pt x="838" y="217"/>
                  </a:lnTo>
                  <a:lnTo>
                    <a:pt x="880" y="210"/>
                  </a:lnTo>
                  <a:lnTo>
                    <a:pt x="901" y="210"/>
                  </a:lnTo>
                  <a:lnTo>
                    <a:pt x="942" y="224"/>
                  </a:lnTo>
                  <a:lnTo>
                    <a:pt x="956" y="231"/>
                  </a:lnTo>
                  <a:lnTo>
                    <a:pt x="963" y="238"/>
                  </a:lnTo>
                  <a:lnTo>
                    <a:pt x="970" y="252"/>
                  </a:lnTo>
                  <a:lnTo>
                    <a:pt x="970" y="259"/>
                  </a:lnTo>
                  <a:lnTo>
                    <a:pt x="963" y="266"/>
                  </a:lnTo>
                  <a:lnTo>
                    <a:pt x="942" y="274"/>
                  </a:lnTo>
                  <a:lnTo>
                    <a:pt x="783" y="302"/>
                  </a:lnTo>
                  <a:lnTo>
                    <a:pt x="776" y="372"/>
                  </a:lnTo>
                  <a:lnTo>
                    <a:pt x="776" y="442"/>
                  </a:lnTo>
                  <a:lnTo>
                    <a:pt x="852" y="428"/>
                  </a:lnTo>
                  <a:lnTo>
                    <a:pt x="908" y="421"/>
                  </a:lnTo>
                  <a:lnTo>
                    <a:pt x="928" y="421"/>
                  </a:lnTo>
                  <a:lnTo>
                    <a:pt x="942" y="428"/>
                  </a:lnTo>
                  <a:lnTo>
                    <a:pt x="956" y="442"/>
                  </a:lnTo>
                  <a:lnTo>
                    <a:pt x="963" y="442"/>
                  </a:lnTo>
                  <a:lnTo>
                    <a:pt x="977" y="435"/>
                  </a:lnTo>
                  <a:lnTo>
                    <a:pt x="984" y="428"/>
                  </a:lnTo>
                  <a:lnTo>
                    <a:pt x="991" y="414"/>
                  </a:lnTo>
                  <a:lnTo>
                    <a:pt x="1005" y="379"/>
                  </a:lnTo>
                  <a:lnTo>
                    <a:pt x="1025" y="330"/>
                  </a:lnTo>
                  <a:lnTo>
                    <a:pt x="1067" y="203"/>
                  </a:lnTo>
                  <a:lnTo>
                    <a:pt x="1074" y="154"/>
                  </a:lnTo>
                  <a:lnTo>
                    <a:pt x="1081" y="126"/>
                  </a:lnTo>
                  <a:lnTo>
                    <a:pt x="1081" y="105"/>
                  </a:lnTo>
                  <a:lnTo>
                    <a:pt x="1067" y="91"/>
                  </a:lnTo>
                  <a:lnTo>
                    <a:pt x="1046" y="77"/>
                  </a:lnTo>
                  <a:lnTo>
                    <a:pt x="1018" y="70"/>
                  </a:lnTo>
                  <a:lnTo>
                    <a:pt x="921" y="70"/>
                  </a:lnTo>
                  <a:close/>
                  <a:moveTo>
                    <a:pt x="1088" y="0"/>
                  </a:moveTo>
                  <a:lnTo>
                    <a:pt x="1129" y="7"/>
                  </a:lnTo>
                  <a:lnTo>
                    <a:pt x="1171" y="35"/>
                  </a:lnTo>
                  <a:lnTo>
                    <a:pt x="1212" y="70"/>
                  </a:lnTo>
                  <a:lnTo>
                    <a:pt x="1240" y="98"/>
                  </a:lnTo>
                  <a:lnTo>
                    <a:pt x="1247" y="119"/>
                  </a:lnTo>
                  <a:lnTo>
                    <a:pt x="1240" y="140"/>
                  </a:lnTo>
                  <a:lnTo>
                    <a:pt x="1192" y="189"/>
                  </a:lnTo>
                  <a:lnTo>
                    <a:pt x="1164" y="245"/>
                  </a:lnTo>
                  <a:lnTo>
                    <a:pt x="1136" y="344"/>
                  </a:lnTo>
                  <a:lnTo>
                    <a:pt x="1102" y="428"/>
                  </a:lnTo>
                  <a:lnTo>
                    <a:pt x="1074" y="498"/>
                  </a:lnTo>
                  <a:lnTo>
                    <a:pt x="1039" y="547"/>
                  </a:lnTo>
                  <a:lnTo>
                    <a:pt x="1011" y="562"/>
                  </a:lnTo>
                  <a:lnTo>
                    <a:pt x="1005" y="562"/>
                  </a:lnTo>
                  <a:lnTo>
                    <a:pt x="956" y="512"/>
                  </a:lnTo>
                  <a:lnTo>
                    <a:pt x="942" y="491"/>
                  </a:lnTo>
                  <a:lnTo>
                    <a:pt x="908" y="491"/>
                  </a:lnTo>
                  <a:lnTo>
                    <a:pt x="873" y="498"/>
                  </a:lnTo>
                  <a:lnTo>
                    <a:pt x="845" y="498"/>
                  </a:lnTo>
                  <a:lnTo>
                    <a:pt x="935" y="569"/>
                  </a:lnTo>
                  <a:lnTo>
                    <a:pt x="1053" y="653"/>
                  </a:lnTo>
                  <a:lnTo>
                    <a:pt x="1192" y="751"/>
                  </a:lnTo>
                  <a:lnTo>
                    <a:pt x="1233" y="772"/>
                  </a:lnTo>
                  <a:lnTo>
                    <a:pt x="1316" y="800"/>
                  </a:lnTo>
                  <a:lnTo>
                    <a:pt x="1434" y="850"/>
                  </a:lnTo>
                  <a:lnTo>
                    <a:pt x="1586" y="906"/>
                  </a:lnTo>
                  <a:lnTo>
                    <a:pt x="1614" y="920"/>
                  </a:lnTo>
                  <a:lnTo>
                    <a:pt x="1614" y="927"/>
                  </a:lnTo>
                  <a:lnTo>
                    <a:pt x="1593" y="941"/>
                  </a:lnTo>
                  <a:lnTo>
                    <a:pt x="1538" y="948"/>
                  </a:lnTo>
                  <a:lnTo>
                    <a:pt x="1413" y="962"/>
                  </a:lnTo>
                  <a:lnTo>
                    <a:pt x="1358" y="969"/>
                  </a:lnTo>
                  <a:lnTo>
                    <a:pt x="1323" y="969"/>
                  </a:lnTo>
                  <a:lnTo>
                    <a:pt x="1261" y="955"/>
                  </a:lnTo>
                  <a:lnTo>
                    <a:pt x="1212" y="927"/>
                  </a:lnTo>
                  <a:lnTo>
                    <a:pt x="1046" y="772"/>
                  </a:lnTo>
                  <a:lnTo>
                    <a:pt x="901" y="625"/>
                  </a:lnTo>
                  <a:lnTo>
                    <a:pt x="845" y="562"/>
                  </a:lnTo>
                  <a:lnTo>
                    <a:pt x="804" y="526"/>
                  </a:lnTo>
                  <a:lnTo>
                    <a:pt x="790" y="505"/>
                  </a:lnTo>
                  <a:lnTo>
                    <a:pt x="679" y="519"/>
                  </a:lnTo>
                  <a:lnTo>
                    <a:pt x="589" y="533"/>
                  </a:lnTo>
                  <a:lnTo>
                    <a:pt x="617" y="547"/>
                  </a:lnTo>
                  <a:lnTo>
                    <a:pt x="637" y="562"/>
                  </a:lnTo>
                  <a:lnTo>
                    <a:pt x="651" y="576"/>
                  </a:lnTo>
                  <a:lnTo>
                    <a:pt x="665" y="604"/>
                  </a:lnTo>
                  <a:lnTo>
                    <a:pt x="665" y="611"/>
                  </a:lnTo>
                  <a:lnTo>
                    <a:pt x="672" y="611"/>
                  </a:lnTo>
                  <a:lnTo>
                    <a:pt x="672" y="625"/>
                  </a:lnTo>
                  <a:lnTo>
                    <a:pt x="665" y="632"/>
                  </a:lnTo>
                  <a:lnTo>
                    <a:pt x="651" y="639"/>
                  </a:lnTo>
                  <a:lnTo>
                    <a:pt x="624" y="667"/>
                  </a:lnTo>
                  <a:lnTo>
                    <a:pt x="610" y="688"/>
                  </a:lnTo>
                  <a:lnTo>
                    <a:pt x="520" y="779"/>
                  </a:lnTo>
                  <a:lnTo>
                    <a:pt x="485" y="821"/>
                  </a:lnTo>
                  <a:lnTo>
                    <a:pt x="430" y="878"/>
                  </a:lnTo>
                  <a:lnTo>
                    <a:pt x="360" y="955"/>
                  </a:lnTo>
                  <a:lnTo>
                    <a:pt x="250" y="1032"/>
                  </a:lnTo>
                  <a:lnTo>
                    <a:pt x="160" y="1088"/>
                  </a:lnTo>
                  <a:lnTo>
                    <a:pt x="76" y="1124"/>
                  </a:lnTo>
                  <a:lnTo>
                    <a:pt x="7" y="1138"/>
                  </a:lnTo>
                  <a:lnTo>
                    <a:pt x="0" y="1138"/>
                  </a:lnTo>
                  <a:lnTo>
                    <a:pt x="0" y="1124"/>
                  </a:lnTo>
                  <a:lnTo>
                    <a:pt x="7" y="1124"/>
                  </a:lnTo>
                  <a:lnTo>
                    <a:pt x="118" y="1046"/>
                  </a:lnTo>
                  <a:lnTo>
                    <a:pt x="208" y="983"/>
                  </a:lnTo>
                  <a:lnTo>
                    <a:pt x="270" y="934"/>
                  </a:lnTo>
                  <a:lnTo>
                    <a:pt x="298" y="913"/>
                  </a:lnTo>
                  <a:lnTo>
                    <a:pt x="340" y="871"/>
                  </a:lnTo>
                  <a:lnTo>
                    <a:pt x="395" y="821"/>
                  </a:lnTo>
                  <a:lnTo>
                    <a:pt x="450" y="751"/>
                  </a:lnTo>
                  <a:lnTo>
                    <a:pt x="499" y="681"/>
                  </a:lnTo>
                  <a:lnTo>
                    <a:pt x="534" y="611"/>
                  </a:lnTo>
                  <a:lnTo>
                    <a:pt x="547" y="540"/>
                  </a:lnTo>
                  <a:lnTo>
                    <a:pt x="513" y="540"/>
                  </a:lnTo>
                  <a:lnTo>
                    <a:pt x="513" y="547"/>
                  </a:lnTo>
                  <a:lnTo>
                    <a:pt x="506" y="562"/>
                  </a:lnTo>
                  <a:lnTo>
                    <a:pt x="492" y="576"/>
                  </a:lnTo>
                  <a:lnTo>
                    <a:pt x="464" y="562"/>
                  </a:lnTo>
                  <a:lnTo>
                    <a:pt x="457" y="547"/>
                  </a:lnTo>
                  <a:lnTo>
                    <a:pt x="430" y="505"/>
                  </a:lnTo>
                  <a:lnTo>
                    <a:pt x="423" y="484"/>
                  </a:lnTo>
                  <a:lnTo>
                    <a:pt x="416" y="456"/>
                  </a:lnTo>
                  <a:lnTo>
                    <a:pt x="381" y="323"/>
                  </a:lnTo>
                  <a:lnTo>
                    <a:pt x="347" y="231"/>
                  </a:lnTo>
                  <a:lnTo>
                    <a:pt x="319" y="168"/>
                  </a:lnTo>
                  <a:lnTo>
                    <a:pt x="298" y="126"/>
                  </a:lnTo>
                  <a:lnTo>
                    <a:pt x="291" y="105"/>
                  </a:lnTo>
                  <a:lnTo>
                    <a:pt x="291" y="91"/>
                  </a:lnTo>
                  <a:lnTo>
                    <a:pt x="340" y="91"/>
                  </a:lnTo>
                  <a:lnTo>
                    <a:pt x="423" y="84"/>
                  </a:lnTo>
                  <a:lnTo>
                    <a:pt x="527" y="77"/>
                  </a:lnTo>
                  <a:lnTo>
                    <a:pt x="644" y="56"/>
                  </a:lnTo>
                  <a:lnTo>
                    <a:pt x="769" y="42"/>
                  </a:lnTo>
                  <a:lnTo>
                    <a:pt x="880" y="28"/>
                  </a:lnTo>
                  <a:lnTo>
                    <a:pt x="977" y="14"/>
                  </a:lnTo>
                  <a:lnTo>
                    <a:pt x="1046" y="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2" name="Freeform 334"/>
            <p:cNvSpPr>
              <a:spLocks noEditPoints="1"/>
            </p:cNvSpPr>
            <p:nvPr/>
          </p:nvSpPr>
          <p:spPr bwMode="auto">
            <a:xfrm>
              <a:off x="2883" y="4914"/>
              <a:ext cx="1537" cy="1616"/>
            </a:xfrm>
            <a:custGeom>
              <a:avLst/>
              <a:gdLst/>
              <a:ahLst/>
              <a:cxnLst>
                <a:cxn ang="0">
                  <a:pos x="1184" y="1377"/>
                </a:cxn>
                <a:cxn ang="0">
                  <a:pos x="1232" y="1581"/>
                </a:cxn>
                <a:cxn ang="0">
                  <a:pos x="1135" y="1546"/>
                </a:cxn>
                <a:cxn ang="0">
                  <a:pos x="921" y="1265"/>
                </a:cxn>
                <a:cxn ang="0">
                  <a:pos x="457" y="1215"/>
                </a:cxn>
                <a:cxn ang="0">
                  <a:pos x="533" y="1243"/>
                </a:cxn>
                <a:cxn ang="0">
                  <a:pos x="512" y="1377"/>
                </a:cxn>
                <a:cxn ang="0">
                  <a:pos x="124" y="1616"/>
                </a:cxn>
                <a:cxn ang="0">
                  <a:pos x="304" y="1426"/>
                </a:cxn>
                <a:cxn ang="0">
                  <a:pos x="436" y="1236"/>
                </a:cxn>
                <a:cxn ang="0">
                  <a:pos x="602" y="639"/>
                </a:cxn>
                <a:cxn ang="0">
                  <a:pos x="671" y="780"/>
                </a:cxn>
                <a:cxn ang="0">
                  <a:pos x="664" y="1005"/>
                </a:cxn>
                <a:cxn ang="0">
                  <a:pos x="609" y="1026"/>
                </a:cxn>
                <a:cxn ang="0">
                  <a:pos x="595" y="745"/>
                </a:cxn>
                <a:cxn ang="0">
                  <a:pos x="568" y="639"/>
                </a:cxn>
                <a:cxn ang="0">
                  <a:pos x="741" y="28"/>
                </a:cxn>
                <a:cxn ang="0">
                  <a:pos x="748" y="239"/>
                </a:cxn>
                <a:cxn ang="0">
                  <a:pos x="928" y="211"/>
                </a:cxn>
                <a:cxn ang="0">
                  <a:pos x="990" y="274"/>
                </a:cxn>
                <a:cxn ang="0">
                  <a:pos x="720" y="372"/>
                </a:cxn>
                <a:cxn ang="0">
                  <a:pos x="831" y="457"/>
                </a:cxn>
                <a:cxn ang="0">
                  <a:pos x="935" y="534"/>
                </a:cxn>
                <a:cxn ang="0">
                  <a:pos x="879" y="766"/>
                </a:cxn>
                <a:cxn ang="0">
                  <a:pos x="1094" y="1005"/>
                </a:cxn>
                <a:cxn ang="0">
                  <a:pos x="948" y="759"/>
                </a:cxn>
                <a:cxn ang="0">
                  <a:pos x="1163" y="597"/>
                </a:cxn>
                <a:cxn ang="0">
                  <a:pos x="955" y="583"/>
                </a:cxn>
                <a:cxn ang="0">
                  <a:pos x="1142" y="527"/>
                </a:cxn>
                <a:cxn ang="0">
                  <a:pos x="1170" y="386"/>
                </a:cxn>
                <a:cxn ang="0">
                  <a:pos x="1011" y="372"/>
                </a:cxn>
                <a:cxn ang="0">
                  <a:pos x="983" y="323"/>
                </a:cxn>
                <a:cxn ang="0">
                  <a:pos x="1191" y="281"/>
                </a:cxn>
                <a:cxn ang="0">
                  <a:pos x="1357" y="365"/>
                </a:cxn>
                <a:cxn ang="0">
                  <a:pos x="1322" y="464"/>
                </a:cxn>
                <a:cxn ang="0">
                  <a:pos x="1239" y="962"/>
                </a:cxn>
                <a:cxn ang="0">
                  <a:pos x="1516" y="1033"/>
                </a:cxn>
                <a:cxn ang="0">
                  <a:pos x="1503" y="1117"/>
                </a:cxn>
                <a:cxn ang="0">
                  <a:pos x="678" y="1124"/>
                </a:cxn>
                <a:cxn ang="0">
                  <a:pos x="159" y="1201"/>
                </a:cxn>
                <a:cxn ang="0">
                  <a:pos x="0" y="1138"/>
                </a:cxn>
                <a:cxn ang="0">
                  <a:pos x="332" y="1096"/>
                </a:cxn>
                <a:cxn ang="0">
                  <a:pos x="200" y="625"/>
                </a:cxn>
                <a:cxn ang="0">
                  <a:pos x="180" y="485"/>
                </a:cxn>
                <a:cxn ang="0">
                  <a:pos x="394" y="316"/>
                </a:cxn>
                <a:cxn ang="0">
                  <a:pos x="491" y="323"/>
                </a:cxn>
                <a:cxn ang="0">
                  <a:pos x="512" y="407"/>
                </a:cxn>
                <a:cxn ang="0">
                  <a:pos x="304" y="604"/>
                </a:cxn>
                <a:cxn ang="0">
                  <a:pos x="471" y="639"/>
                </a:cxn>
                <a:cxn ang="0">
                  <a:pos x="325" y="717"/>
                </a:cxn>
                <a:cxn ang="0">
                  <a:pos x="464" y="829"/>
                </a:cxn>
                <a:cxn ang="0">
                  <a:pos x="367" y="906"/>
                </a:cxn>
                <a:cxn ang="0">
                  <a:pos x="782" y="1047"/>
                </a:cxn>
                <a:cxn ang="0">
                  <a:pos x="768" y="906"/>
                </a:cxn>
                <a:cxn ang="0">
                  <a:pos x="824" y="604"/>
                </a:cxn>
                <a:cxn ang="0">
                  <a:pos x="748" y="541"/>
                </a:cxn>
                <a:cxn ang="0">
                  <a:pos x="630" y="569"/>
                </a:cxn>
                <a:cxn ang="0">
                  <a:pos x="623" y="464"/>
                </a:cxn>
                <a:cxn ang="0">
                  <a:pos x="644" y="70"/>
                </a:cxn>
              </a:cxnLst>
              <a:rect l="0" t="0" r="r" b="b"/>
              <a:pathLst>
                <a:path w="1537" h="1616">
                  <a:moveTo>
                    <a:pt x="935" y="1222"/>
                  </a:moveTo>
                  <a:lnTo>
                    <a:pt x="948" y="1222"/>
                  </a:lnTo>
                  <a:lnTo>
                    <a:pt x="1052" y="1279"/>
                  </a:lnTo>
                  <a:lnTo>
                    <a:pt x="1129" y="1335"/>
                  </a:lnTo>
                  <a:lnTo>
                    <a:pt x="1184" y="1377"/>
                  </a:lnTo>
                  <a:lnTo>
                    <a:pt x="1219" y="1419"/>
                  </a:lnTo>
                  <a:lnTo>
                    <a:pt x="1239" y="1461"/>
                  </a:lnTo>
                  <a:lnTo>
                    <a:pt x="1246" y="1496"/>
                  </a:lnTo>
                  <a:lnTo>
                    <a:pt x="1246" y="1553"/>
                  </a:lnTo>
                  <a:lnTo>
                    <a:pt x="1232" y="1581"/>
                  </a:lnTo>
                  <a:lnTo>
                    <a:pt x="1212" y="1602"/>
                  </a:lnTo>
                  <a:lnTo>
                    <a:pt x="1198" y="1602"/>
                  </a:lnTo>
                  <a:lnTo>
                    <a:pt x="1177" y="1595"/>
                  </a:lnTo>
                  <a:lnTo>
                    <a:pt x="1149" y="1567"/>
                  </a:lnTo>
                  <a:lnTo>
                    <a:pt x="1135" y="1546"/>
                  </a:lnTo>
                  <a:lnTo>
                    <a:pt x="1073" y="1454"/>
                  </a:lnTo>
                  <a:lnTo>
                    <a:pt x="1018" y="1384"/>
                  </a:lnTo>
                  <a:lnTo>
                    <a:pt x="983" y="1335"/>
                  </a:lnTo>
                  <a:lnTo>
                    <a:pt x="955" y="1300"/>
                  </a:lnTo>
                  <a:lnTo>
                    <a:pt x="921" y="1265"/>
                  </a:lnTo>
                  <a:lnTo>
                    <a:pt x="921" y="1236"/>
                  </a:lnTo>
                  <a:lnTo>
                    <a:pt x="928" y="1236"/>
                  </a:lnTo>
                  <a:lnTo>
                    <a:pt x="935" y="1222"/>
                  </a:lnTo>
                  <a:close/>
                  <a:moveTo>
                    <a:pt x="443" y="1215"/>
                  </a:moveTo>
                  <a:lnTo>
                    <a:pt x="457" y="1215"/>
                  </a:lnTo>
                  <a:lnTo>
                    <a:pt x="457" y="1222"/>
                  </a:lnTo>
                  <a:lnTo>
                    <a:pt x="471" y="1222"/>
                  </a:lnTo>
                  <a:lnTo>
                    <a:pt x="484" y="1229"/>
                  </a:lnTo>
                  <a:lnTo>
                    <a:pt x="505" y="1236"/>
                  </a:lnTo>
                  <a:lnTo>
                    <a:pt x="533" y="1243"/>
                  </a:lnTo>
                  <a:lnTo>
                    <a:pt x="574" y="1265"/>
                  </a:lnTo>
                  <a:lnTo>
                    <a:pt x="588" y="1293"/>
                  </a:lnTo>
                  <a:lnTo>
                    <a:pt x="574" y="1321"/>
                  </a:lnTo>
                  <a:lnTo>
                    <a:pt x="547" y="1349"/>
                  </a:lnTo>
                  <a:lnTo>
                    <a:pt x="512" y="1377"/>
                  </a:lnTo>
                  <a:lnTo>
                    <a:pt x="477" y="1412"/>
                  </a:lnTo>
                  <a:lnTo>
                    <a:pt x="367" y="1503"/>
                  </a:lnTo>
                  <a:lnTo>
                    <a:pt x="277" y="1567"/>
                  </a:lnTo>
                  <a:lnTo>
                    <a:pt x="193" y="1602"/>
                  </a:lnTo>
                  <a:lnTo>
                    <a:pt x="124" y="1616"/>
                  </a:lnTo>
                  <a:lnTo>
                    <a:pt x="97" y="1616"/>
                  </a:lnTo>
                  <a:lnTo>
                    <a:pt x="97" y="1609"/>
                  </a:lnTo>
                  <a:lnTo>
                    <a:pt x="117" y="1588"/>
                  </a:lnTo>
                  <a:lnTo>
                    <a:pt x="221" y="1503"/>
                  </a:lnTo>
                  <a:lnTo>
                    <a:pt x="304" y="1426"/>
                  </a:lnTo>
                  <a:lnTo>
                    <a:pt x="360" y="1370"/>
                  </a:lnTo>
                  <a:lnTo>
                    <a:pt x="394" y="1321"/>
                  </a:lnTo>
                  <a:lnTo>
                    <a:pt x="415" y="1286"/>
                  </a:lnTo>
                  <a:lnTo>
                    <a:pt x="429" y="1258"/>
                  </a:lnTo>
                  <a:lnTo>
                    <a:pt x="436" y="1236"/>
                  </a:lnTo>
                  <a:lnTo>
                    <a:pt x="436" y="1222"/>
                  </a:lnTo>
                  <a:lnTo>
                    <a:pt x="443" y="1215"/>
                  </a:lnTo>
                  <a:close/>
                  <a:moveTo>
                    <a:pt x="588" y="632"/>
                  </a:moveTo>
                  <a:lnTo>
                    <a:pt x="595" y="632"/>
                  </a:lnTo>
                  <a:lnTo>
                    <a:pt x="602" y="639"/>
                  </a:lnTo>
                  <a:lnTo>
                    <a:pt x="651" y="667"/>
                  </a:lnTo>
                  <a:lnTo>
                    <a:pt x="664" y="674"/>
                  </a:lnTo>
                  <a:lnTo>
                    <a:pt x="678" y="703"/>
                  </a:lnTo>
                  <a:lnTo>
                    <a:pt x="671" y="724"/>
                  </a:lnTo>
                  <a:lnTo>
                    <a:pt x="671" y="780"/>
                  </a:lnTo>
                  <a:lnTo>
                    <a:pt x="664" y="857"/>
                  </a:lnTo>
                  <a:lnTo>
                    <a:pt x="664" y="913"/>
                  </a:lnTo>
                  <a:lnTo>
                    <a:pt x="671" y="927"/>
                  </a:lnTo>
                  <a:lnTo>
                    <a:pt x="671" y="984"/>
                  </a:lnTo>
                  <a:lnTo>
                    <a:pt x="664" y="1005"/>
                  </a:lnTo>
                  <a:lnTo>
                    <a:pt x="651" y="1026"/>
                  </a:lnTo>
                  <a:lnTo>
                    <a:pt x="644" y="1040"/>
                  </a:lnTo>
                  <a:lnTo>
                    <a:pt x="630" y="1047"/>
                  </a:lnTo>
                  <a:lnTo>
                    <a:pt x="616" y="1040"/>
                  </a:lnTo>
                  <a:lnTo>
                    <a:pt x="609" y="1026"/>
                  </a:lnTo>
                  <a:lnTo>
                    <a:pt x="595" y="1005"/>
                  </a:lnTo>
                  <a:lnTo>
                    <a:pt x="588" y="977"/>
                  </a:lnTo>
                  <a:lnTo>
                    <a:pt x="588" y="934"/>
                  </a:lnTo>
                  <a:lnTo>
                    <a:pt x="595" y="892"/>
                  </a:lnTo>
                  <a:lnTo>
                    <a:pt x="595" y="745"/>
                  </a:lnTo>
                  <a:lnTo>
                    <a:pt x="574" y="681"/>
                  </a:lnTo>
                  <a:lnTo>
                    <a:pt x="574" y="660"/>
                  </a:lnTo>
                  <a:lnTo>
                    <a:pt x="561" y="653"/>
                  </a:lnTo>
                  <a:lnTo>
                    <a:pt x="561" y="646"/>
                  </a:lnTo>
                  <a:lnTo>
                    <a:pt x="568" y="639"/>
                  </a:lnTo>
                  <a:lnTo>
                    <a:pt x="588" y="632"/>
                  </a:lnTo>
                  <a:close/>
                  <a:moveTo>
                    <a:pt x="637" y="0"/>
                  </a:moveTo>
                  <a:lnTo>
                    <a:pt x="651" y="0"/>
                  </a:lnTo>
                  <a:lnTo>
                    <a:pt x="706" y="14"/>
                  </a:lnTo>
                  <a:lnTo>
                    <a:pt x="741" y="28"/>
                  </a:lnTo>
                  <a:lnTo>
                    <a:pt x="775" y="56"/>
                  </a:lnTo>
                  <a:lnTo>
                    <a:pt x="782" y="84"/>
                  </a:lnTo>
                  <a:lnTo>
                    <a:pt x="775" y="112"/>
                  </a:lnTo>
                  <a:lnTo>
                    <a:pt x="761" y="162"/>
                  </a:lnTo>
                  <a:lnTo>
                    <a:pt x="748" y="239"/>
                  </a:lnTo>
                  <a:lnTo>
                    <a:pt x="810" y="232"/>
                  </a:lnTo>
                  <a:lnTo>
                    <a:pt x="845" y="225"/>
                  </a:lnTo>
                  <a:lnTo>
                    <a:pt x="865" y="218"/>
                  </a:lnTo>
                  <a:lnTo>
                    <a:pt x="879" y="211"/>
                  </a:lnTo>
                  <a:lnTo>
                    <a:pt x="928" y="211"/>
                  </a:lnTo>
                  <a:lnTo>
                    <a:pt x="955" y="218"/>
                  </a:lnTo>
                  <a:lnTo>
                    <a:pt x="976" y="225"/>
                  </a:lnTo>
                  <a:lnTo>
                    <a:pt x="997" y="246"/>
                  </a:lnTo>
                  <a:lnTo>
                    <a:pt x="997" y="260"/>
                  </a:lnTo>
                  <a:lnTo>
                    <a:pt x="990" y="274"/>
                  </a:lnTo>
                  <a:lnTo>
                    <a:pt x="962" y="281"/>
                  </a:lnTo>
                  <a:lnTo>
                    <a:pt x="851" y="295"/>
                  </a:lnTo>
                  <a:lnTo>
                    <a:pt x="755" y="295"/>
                  </a:lnTo>
                  <a:lnTo>
                    <a:pt x="734" y="288"/>
                  </a:lnTo>
                  <a:lnTo>
                    <a:pt x="720" y="372"/>
                  </a:lnTo>
                  <a:lnTo>
                    <a:pt x="706" y="436"/>
                  </a:lnTo>
                  <a:lnTo>
                    <a:pt x="706" y="478"/>
                  </a:lnTo>
                  <a:lnTo>
                    <a:pt x="713" y="485"/>
                  </a:lnTo>
                  <a:lnTo>
                    <a:pt x="720" y="485"/>
                  </a:lnTo>
                  <a:lnTo>
                    <a:pt x="831" y="457"/>
                  </a:lnTo>
                  <a:lnTo>
                    <a:pt x="865" y="464"/>
                  </a:lnTo>
                  <a:lnTo>
                    <a:pt x="907" y="478"/>
                  </a:lnTo>
                  <a:lnTo>
                    <a:pt x="942" y="513"/>
                  </a:lnTo>
                  <a:lnTo>
                    <a:pt x="942" y="520"/>
                  </a:lnTo>
                  <a:lnTo>
                    <a:pt x="935" y="534"/>
                  </a:lnTo>
                  <a:lnTo>
                    <a:pt x="928" y="541"/>
                  </a:lnTo>
                  <a:lnTo>
                    <a:pt x="921" y="555"/>
                  </a:lnTo>
                  <a:lnTo>
                    <a:pt x="907" y="597"/>
                  </a:lnTo>
                  <a:lnTo>
                    <a:pt x="893" y="674"/>
                  </a:lnTo>
                  <a:lnTo>
                    <a:pt x="879" y="766"/>
                  </a:lnTo>
                  <a:lnTo>
                    <a:pt x="865" y="864"/>
                  </a:lnTo>
                  <a:lnTo>
                    <a:pt x="851" y="955"/>
                  </a:lnTo>
                  <a:lnTo>
                    <a:pt x="824" y="1040"/>
                  </a:lnTo>
                  <a:lnTo>
                    <a:pt x="962" y="1019"/>
                  </a:lnTo>
                  <a:lnTo>
                    <a:pt x="1094" y="1005"/>
                  </a:lnTo>
                  <a:lnTo>
                    <a:pt x="1135" y="794"/>
                  </a:lnTo>
                  <a:lnTo>
                    <a:pt x="955" y="794"/>
                  </a:lnTo>
                  <a:lnTo>
                    <a:pt x="942" y="780"/>
                  </a:lnTo>
                  <a:lnTo>
                    <a:pt x="942" y="766"/>
                  </a:lnTo>
                  <a:lnTo>
                    <a:pt x="948" y="759"/>
                  </a:lnTo>
                  <a:lnTo>
                    <a:pt x="1039" y="738"/>
                  </a:lnTo>
                  <a:lnTo>
                    <a:pt x="1101" y="731"/>
                  </a:lnTo>
                  <a:lnTo>
                    <a:pt x="1129" y="731"/>
                  </a:lnTo>
                  <a:lnTo>
                    <a:pt x="1142" y="738"/>
                  </a:lnTo>
                  <a:lnTo>
                    <a:pt x="1163" y="597"/>
                  </a:lnTo>
                  <a:lnTo>
                    <a:pt x="1087" y="597"/>
                  </a:lnTo>
                  <a:lnTo>
                    <a:pt x="1004" y="604"/>
                  </a:lnTo>
                  <a:lnTo>
                    <a:pt x="990" y="604"/>
                  </a:lnTo>
                  <a:lnTo>
                    <a:pt x="962" y="590"/>
                  </a:lnTo>
                  <a:lnTo>
                    <a:pt x="955" y="583"/>
                  </a:lnTo>
                  <a:lnTo>
                    <a:pt x="955" y="569"/>
                  </a:lnTo>
                  <a:lnTo>
                    <a:pt x="969" y="562"/>
                  </a:lnTo>
                  <a:lnTo>
                    <a:pt x="1045" y="541"/>
                  </a:lnTo>
                  <a:lnTo>
                    <a:pt x="1101" y="534"/>
                  </a:lnTo>
                  <a:lnTo>
                    <a:pt x="1142" y="527"/>
                  </a:lnTo>
                  <a:lnTo>
                    <a:pt x="1163" y="527"/>
                  </a:lnTo>
                  <a:lnTo>
                    <a:pt x="1170" y="534"/>
                  </a:lnTo>
                  <a:lnTo>
                    <a:pt x="1177" y="464"/>
                  </a:lnTo>
                  <a:lnTo>
                    <a:pt x="1177" y="393"/>
                  </a:lnTo>
                  <a:lnTo>
                    <a:pt x="1170" y="386"/>
                  </a:lnTo>
                  <a:lnTo>
                    <a:pt x="1156" y="379"/>
                  </a:lnTo>
                  <a:lnTo>
                    <a:pt x="1080" y="379"/>
                  </a:lnTo>
                  <a:lnTo>
                    <a:pt x="1073" y="386"/>
                  </a:lnTo>
                  <a:lnTo>
                    <a:pt x="1032" y="386"/>
                  </a:lnTo>
                  <a:lnTo>
                    <a:pt x="1011" y="372"/>
                  </a:lnTo>
                  <a:lnTo>
                    <a:pt x="997" y="365"/>
                  </a:lnTo>
                  <a:lnTo>
                    <a:pt x="983" y="351"/>
                  </a:lnTo>
                  <a:lnTo>
                    <a:pt x="976" y="337"/>
                  </a:lnTo>
                  <a:lnTo>
                    <a:pt x="976" y="330"/>
                  </a:lnTo>
                  <a:lnTo>
                    <a:pt x="983" y="323"/>
                  </a:lnTo>
                  <a:lnTo>
                    <a:pt x="997" y="316"/>
                  </a:lnTo>
                  <a:lnTo>
                    <a:pt x="1004" y="316"/>
                  </a:lnTo>
                  <a:lnTo>
                    <a:pt x="1087" y="309"/>
                  </a:lnTo>
                  <a:lnTo>
                    <a:pt x="1142" y="295"/>
                  </a:lnTo>
                  <a:lnTo>
                    <a:pt x="1191" y="281"/>
                  </a:lnTo>
                  <a:lnTo>
                    <a:pt x="1226" y="274"/>
                  </a:lnTo>
                  <a:lnTo>
                    <a:pt x="1260" y="281"/>
                  </a:lnTo>
                  <a:lnTo>
                    <a:pt x="1295" y="302"/>
                  </a:lnTo>
                  <a:lnTo>
                    <a:pt x="1336" y="337"/>
                  </a:lnTo>
                  <a:lnTo>
                    <a:pt x="1357" y="365"/>
                  </a:lnTo>
                  <a:lnTo>
                    <a:pt x="1371" y="386"/>
                  </a:lnTo>
                  <a:lnTo>
                    <a:pt x="1371" y="400"/>
                  </a:lnTo>
                  <a:lnTo>
                    <a:pt x="1364" y="415"/>
                  </a:lnTo>
                  <a:lnTo>
                    <a:pt x="1350" y="422"/>
                  </a:lnTo>
                  <a:lnTo>
                    <a:pt x="1322" y="464"/>
                  </a:lnTo>
                  <a:lnTo>
                    <a:pt x="1288" y="534"/>
                  </a:lnTo>
                  <a:lnTo>
                    <a:pt x="1253" y="646"/>
                  </a:lnTo>
                  <a:lnTo>
                    <a:pt x="1219" y="794"/>
                  </a:lnTo>
                  <a:lnTo>
                    <a:pt x="1184" y="977"/>
                  </a:lnTo>
                  <a:lnTo>
                    <a:pt x="1239" y="962"/>
                  </a:lnTo>
                  <a:lnTo>
                    <a:pt x="1295" y="955"/>
                  </a:lnTo>
                  <a:lnTo>
                    <a:pt x="1336" y="955"/>
                  </a:lnTo>
                  <a:lnTo>
                    <a:pt x="1413" y="969"/>
                  </a:lnTo>
                  <a:lnTo>
                    <a:pt x="1475" y="998"/>
                  </a:lnTo>
                  <a:lnTo>
                    <a:pt x="1516" y="1033"/>
                  </a:lnTo>
                  <a:lnTo>
                    <a:pt x="1530" y="1061"/>
                  </a:lnTo>
                  <a:lnTo>
                    <a:pt x="1537" y="1089"/>
                  </a:lnTo>
                  <a:lnTo>
                    <a:pt x="1530" y="1103"/>
                  </a:lnTo>
                  <a:lnTo>
                    <a:pt x="1523" y="1110"/>
                  </a:lnTo>
                  <a:lnTo>
                    <a:pt x="1503" y="1117"/>
                  </a:lnTo>
                  <a:lnTo>
                    <a:pt x="1475" y="1117"/>
                  </a:lnTo>
                  <a:lnTo>
                    <a:pt x="1281" y="1110"/>
                  </a:lnTo>
                  <a:lnTo>
                    <a:pt x="1101" y="1110"/>
                  </a:lnTo>
                  <a:lnTo>
                    <a:pt x="872" y="1117"/>
                  </a:lnTo>
                  <a:lnTo>
                    <a:pt x="678" y="1124"/>
                  </a:lnTo>
                  <a:lnTo>
                    <a:pt x="519" y="1138"/>
                  </a:lnTo>
                  <a:lnTo>
                    <a:pt x="387" y="1159"/>
                  </a:lnTo>
                  <a:lnTo>
                    <a:pt x="290" y="1180"/>
                  </a:lnTo>
                  <a:lnTo>
                    <a:pt x="207" y="1194"/>
                  </a:lnTo>
                  <a:lnTo>
                    <a:pt x="159" y="1201"/>
                  </a:lnTo>
                  <a:lnTo>
                    <a:pt x="124" y="1208"/>
                  </a:lnTo>
                  <a:lnTo>
                    <a:pt x="76" y="1201"/>
                  </a:lnTo>
                  <a:lnTo>
                    <a:pt x="34" y="1180"/>
                  </a:lnTo>
                  <a:lnTo>
                    <a:pt x="6" y="1152"/>
                  </a:lnTo>
                  <a:lnTo>
                    <a:pt x="0" y="1138"/>
                  </a:lnTo>
                  <a:lnTo>
                    <a:pt x="0" y="1131"/>
                  </a:lnTo>
                  <a:lnTo>
                    <a:pt x="6" y="1131"/>
                  </a:lnTo>
                  <a:lnTo>
                    <a:pt x="13" y="1124"/>
                  </a:lnTo>
                  <a:lnTo>
                    <a:pt x="27" y="1124"/>
                  </a:lnTo>
                  <a:lnTo>
                    <a:pt x="332" y="1096"/>
                  </a:lnTo>
                  <a:lnTo>
                    <a:pt x="297" y="948"/>
                  </a:lnTo>
                  <a:lnTo>
                    <a:pt x="263" y="829"/>
                  </a:lnTo>
                  <a:lnTo>
                    <a:pt x="242" y="745"/>
                  </a:lnTo>
                  <a:lnTo>
                    <a:pt x="221" y="681"/>
                  </a:lnTo>
                  <a:lnTo>
                    <a:pt x="200" y="625"/>
                  </a:lnTo>
                  <a:lnTo>
                    <a:pt x="173" y="583"/>
                  </a:lnTo>
                  <a:lnTo>
                    <a:pt x="145" y="534"/>
                  </a:lnTo>
                  <a:lnTo>
                    <a:pt x="138" y="506"/>
                  </a:lnTo>
                  <a:lnTo>
                    <a:pt x="152" y="492"/>
                  </a:lnTo>
                  <a:lnTo>
                    <a:pt x="180" y="485"/>
                  </a:lnTo>
                  <a:lnTo>
                    <a:pt x="228" y="492"/>
                  </a:lnTo>
                  <a:lnTo>
                    <a:pt x="277" y="520"/>
                  </a:lnTo>
                  <a:lnTo>
                    <a:pt x="346" y="429"/>
                  </a:lnTo>
                  <a:lnTo>
                    <a:pt x="380" y="365"/>
                  </a:lnTo>
                  <a:lnTo>
                    <a:pt x="394" y="316"/>
                  </a:lnTo>
                  <a:lnTo>
                    <a:pt x="394" y="295"/>
                  </a:lnTo>
                  <a:lnTo>
                    <a:pt x="401" y="288"/>
                  </a:lnTo>
                  <a:lnTo>
                    <a:pt x="415" y="288"/>
                  </a:lnTo>
                  <a:lnTo>
                    <a:pt x="450" y="295"/>
                  </a:lnTo>
                  <a:lnTo>
                    <a:pt x="491" y="323"/>
                  </a:lnTo>
                  <a:lnTo>
                    <a:pt x="526" y="351"/>
                  </a:lnTo>
                  <a:lnTo>
                    <a:pt x="540" y="379"/>
                  </a:lnTo>
                  <a:lnTo>
                    <a:pt x="540" y="393"/>
                  </a:lnTo>
                  <a:lnTo>
                    <a:pt x="533" y="400"/>
                  </a:lnTo>
                  <a:lnTo>
                    <a:pt x="512" y="407"/>
                  </a:lnTo>
                  <a:lnTo>
                    <a:pt x="484" y="422"/>
                  </a:lnTo>
                  <a:lnTo>
                    <a:pt x="380" y="492"/>
                  </a:lnTo>
                  <a:lnTo>
                    <a:pt x="297" y="541"/>
                  </a:lnTo>
                  <a:lnTo>
                    <a:pt x="297" y="562"/>
                  </a:lnTo>
                  <a:lnTo>
                    <a:pt x="304" y="604"/>
                  </a:lnTo>
                  <a:lnTo>
                    <a:pt x="318" y="667"/>
                  </a:lnTo>
                  <a:lnTo>
                    <a:pt x="374" y="639"/>
                  </a:lnTo>
                  <a:lnTo>
                    <a:pt x="429" y="632"/>
                  </a:lnTo>
                  <a:lnTo>
                    <a:pt x="450" y="632"/>
                  </a:lnTo>
                  <a:lnTo>
                    <a:pt x="471" y="639"/>
                  </a:lnTo>
                  <a:lnTo>
                    <a:pt x="512" y="660"/>
                  </a:lnTo>
                  <a:lnTo>
                    <a:pt x="512" y="674"/>
                  </a:lnTo>
                  <a:lnTo>
                    <a:pt x="505" y="681"/>
                  </a:lnTo>
                  <a:lnTo>
                    <a:pt x="484" y="688"/>
                  </a:lnTo>
                  <a:lnTo>
                    <a:pt x="325" y="717"/>
                  </a:lnTo>
                  <a:lnTo>
                    <a:pt x="332" y="745"/>
                  </a:lnTo>
                  <a:lnTo>
                    <a:pt x="339" y="794"/>
                  </a:lnTo>
                  <a:lnTo>
                    <a:pt x="353" y="850"/>
                  </a:lnTo>
                  <a:lnTo>
                    <a:pt x="415" y="836"/>
                  </a:lnTo>
                  <a:lnTo>
                    <a:pt x="464" y="829"/>
                  </a:lnTo>
                  <a:lnTo>
                    <a:pt x="533" y="857"/>
                  </a:lnTo>
                  <a:lnTo>
                    <a:pt x="533" y="878"/>
                  </a:lnTo>
                  <a:lnTo>
                    <a:pt x="491" y="892"/>
                  </a:lnTo>
                  <a:lnTo>
                    <a:pt x="436" y="899"/>
                  </a:lnTo>
                  <a:lnTo>
                    <a:pt x="367" y="906"/>
                  </a:lnTo>
                  <a:lnTo>
                    <a:pt x="408" y="1082"/>
                  </a:lnTo>
                  <a:lnTo>
                    <a:pt x="554" y="1068"/>
                  </a:lnTo>
                  <a:lnTo>
                    <a:pt x="664" y="1054"/>
                  </a:lnTo>
                  <a:lnTo>
                    <a:pt x="741" y="1047"/>
                  </a:lnTo>
                  <a:lnTo>
                    <a:pt x="782" y="1047"/>
                  </a:lnTo>
                  <a:lnTo>
                    <a:pt x="761" y="1012"/>
                  </a:lnTo>
                  <a:lnTo>
                    <a:pt x="748" y="955"/>
                  </a:lnTo>
                  <a:lnTo>
                    <a:pt x="748" y="934"/>
                  </a:lnTo>
                  <a:lnTo>
                    <a:pt x="755" y="920"/>
                  </a:lnTo>
                  <a:lnTo>
                    <a:pt x="768" y="906"/>
                  </a:lnTo>
                  <a:lnTo>
                    <a:pt x="782" y="871"/>
                  </a:lnTo>
                  <a:lnTo>
                    <a:pt x="789" y="815"/>
                  </a:lnTo>
                  <a:lnTo>
                    <a:pt x="803" y="738"/>
                  </a:lnTo>
                  <a:lnTo>
                    <a:pt x="817" y="667"/>
                  </a:lnTo>
                  <a:lnTo>
                    <a:pt x="824" y="604"/>
                  </a:lnTo>
                  <a:lnTo>
                    <a:pt x="824" y="555"/>
                  </a:lnTo>
                  <a:lnTo>
                    <a:pt x="810" y="541"/>
                  </a:lnTo>
                  <a:lnTo>
                    <a:pt x="810" y="534"/>
                  </a:lnTo>
                  <a:lnTo>
                    <a:pt x="803" y="534"/>
                  </a:lnTo>
                  <a:lnTo>
                    <a:pt x="748" y="541"/>
                  </a:lnTo>
                  <a:lnTo>
                    <a:pt x="706" y="562"/>
                  </a:lnTo>
                  <a:lnTo>
                    <a:pt x="678" y="583"/>
                  </a:lnTo>
                  <a:lnTo>
                    <a:pt x="651" y="590"/>
                  </a:lnTo>
                  <a:lnTo>
                    <a:pt x="637" y="583"/>
                  </a:lnTo>
                  <a:lnTo>
                    <a:pt x="630" y="569"/>
                  </a:lnTo>
                  <a:lnTo>
                    <a:pt x="616" y="555"/>
                  </a:lnTo>
                  <a:lnTo>
                    <a:pt x="609" y="534"/>
                  </a:lnTo>
                  <a:lnTo>
                    <a:pt x="609" y="520"/>
                  </a:lnTo>
                  <a:lnTo>
                    <a:pt x="616" y="506"/>
                  </a:lnTo>
                  <a:lnTo>
                    <a:pt x="623" y="464"/>
                  </a:lnTo>
                  <a:lnTo>
                    <a:pt x="644" y="400"/>
                  </a:lnTo>
                  <a:lnTo>
                    <a:pt x="651" y="302"/>
                  </a:lnTo>
                  <a:lnTo>
                    <a:pt x="658" y="190"/>
                  </a:lnTo>
                  <a:lnTo>
                    <a:pt x="651" y="112"/>
                  </a:lnTo>
                  <a:lnTo>
                    <a:pt x="644" y="70"/>
                  </a:lnTo>
                  <a:lnTo>
                    <a:pt x="616" y="14"/>
                  </a:lnTo>
                  <a:lnTo>
                    <a:pt x="623" y="7"/>
                  </a:lnTo>
                  <a:lnTo>
                    <a:pt x="630" y="7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3" name="Freeform 335"/>
            <p:cNvSpPr>
              <a:spLocks/>
            </p:cNvSpPr>
            <p:nvPr/>
          </p:nvSpPr>
          <p:spPr bwMode="auto">
            <a:xfrm>
              <a:off x="4614" y="5188"/>
              <a:ext cx="1122" cy="1279"/>
            </a:xfrm>
            <a:custGeom>
              <a:avLst/>
              <a:gdLst/>
              <a:ahLst/>
              <a:cxnLst>
                <a:cxn ang="0">
                  <a:pos x="707" y="14"/>
                </a:cxn>
                <a:cxn ang="0">
                  <a:pos x="942" y="126"/>
                </a:cxn>
                <a:cxn ang="0">
                  <a:pos x="1081" y="330"/>
                </a:cxn>
                <a:cxn ang="0">
                  <a:pos x="1088" y="555"/>
                </a:cxn>
                <a:cxn ang="0">
                  <a:pos x="1005" y="745"/>
                </a:cxn>
                <a:cxn ang="0">
                  <a:pos x="866" y="955"/>
                </a:cxn>
                <a:cxn ang="0">
                  <a:pos x="783" y="1152"/>
                </a:cxn>
                <a:cxn ang="0">
                  <a:pos x="1025" y="1138"/>
                </a:cxn>
                <a:cxn ang="0">
                  <a:pos x="1067" y="1047"/>
                </a:cxn>
                <a:cxn ang="0">
                  <a:pos x="1122" y="976"/>
                </a:cxn>
                <a:cxn ang="0">
                  <a:pos x="755" y="1279"/>
                </a:cxn>
                <a:cxn ang="0">
                  <a:pos x="741" y="1257"/>
                </a:cxn>
                <a:cxn ang="0">
                  <a:pos x="748" y="1145"/>
                </a:cxn>
                <a:cxn ang="0">
                  <a:pos x="797" y="948"/>
                </a:cxn>
                <a:cxn ang="0">
                  <a:pos x="873" y="731"/>
                </a:cxn>
                <a:cxn ang="0">
                  <a:pos x="921" y="457"/>
                </a:cxn>
                <a:cxn ang="0">
                  <a:pos x="880" y="253"/>
                </a:cxn>
                <a:cxn ang="0">
                  <a:pos x="776" y="119"/>
                </a:cxn>
                <a:cxn ang="0">
                  <a:pos x="637" y="49"/>
                </a:cxn>
                <a:cxn ang="0">
                  <a:pos x="492" y="49"/>
                </a:cxn>
                <a:cxn ang="0">
                  <a:pos x="346" y="112"/>
                </a:cxn>
                <a:cxn ang="0">
                  <a:pos x="243" y="246"/>
                </a:cxn>
                <a:cxn ang="0">
                  <a:pos x="201" y="457"/>
                </a:cxn>
                <a:cxn ang="0">
                  <a:pos x="250" y="724"/>
                </a:cxn>
                <a:cxn ang="0">
                  <a:pos x="319" y="927"/>
                </a:cxn>
                <a:cxn ang="0">
                  <a:pos x="381" y="1236"/>
                </a:cxn>
                <a:cxn ang="0">
                  <a:pos x="374" y="1272"/>
                </a:cxn>
                <a:cxn ang="0">
                  <a:pos x="0" y="976"/>
                </a:cxn>
                <a:cxn ang="0">
                  <a:pos x="56" y="1040"/>
                </a:cxn>
                <a:cxn ang="0">
                  <a:pos x="83" y="1131"/>
                </a:cxn>
                <a:cxn ang="0">
                  <a:pos x="132" y="1152"/>
                </a:cxn>
                <a:cxn ang="0">
                  <a:pos x="305" y="1054"/>
                </a:cxn>
                <a:cxn ang="0">
                  <a:pos x="180" y="843"/>
                </a:cxn>
                <a:cxn ang="0">
                  <a:pos x="69" y="653"/>
                </a:cxn>
                <a:cxn ang="0">
                  <a:pos x="21" y="450"/>
                </a:cxn>
                <a:cxn ang="0">
                  <a:pos x="90" y="225"/>
                </a:cxn>
                <a:cxn ang="0">
                  <a:pos x="284" y="63"/>
                </a:cxn>
                <a:cxn ang="0">
                  <a:pos x="561" y="0"/>
                </a:cxn>
              </a:cxnLst>
              <a:rect l="0" t="0" r="r" b="b"/>
              <a:pathLst>
                <a:path w="1122" h="1279">
                  <a:moveTo>
                    <a:pt x="561" y="0"/>
                  </a:moveTo>
                  <a:lnTo>
                    <a:pt x="707" y="14"/>
                  </a:lnTo>
                  <a:lnTo>
                    <a:pt x="831" y="63"/>
                  </a:lnTo>
                  <a:lnTo>
                    <a:pt x="942" y="126"/>
                  </a:lnTo>
                  <a:lnTo>
                    <a:pt x="1025" y="218"/>
                  </a:lnTo>
                  <a:lnTo>
                    <a:pt x="1081" y="330"/>
                  </a:lnTo>
                  <a:lnTo>
                    <a:pt x="1101" y="450"/>
                  </a:lnTo>
                  <a:lnTo>
                    <a:pt x="1088" y="555"/>
                  </a:lnTo>
                  <a:lnTo>
                    <a:pt x="1053" y="653"/>
                  </a:lnTo>
                  <a:lnTo>
                    <a:pt x="1005" y="745"/>
                  </a:lnTo>
                  <a:lnTo>
                    <a:pt x="942" y="843"/>
                  </a:lnTo>
                  <a:lnTo>
                    <a:pt x="866" y="955"/>
                  </a:lnTo>
                  <a:lnTo>
                    <a:pt x="817" y="1054"/>
                  </a:lnTo>
                  <a:lnTo>
                    <a:pt x="783" y="1152"/>
                  </a:lnTo>
                  <a:lnTo>
                    <a:pt x="991" y="1152"/>
                  </a:lnTo>
                  <a:lnTo>
                    <a:pt x="1025" y="1138"/>
                  </a:lnTo>
                  <a:lnTo>
                    <a:pt x="1039" y="1131"/>
                  </a:lnTo>
                  <a:lnTo>
                    <a:pt x="1067" y="1047"/>
                  </a:lnTo>
                  <a:lnTo>
                    <a:pt x="1081" y="976"/>
                  </a:lnTo>
                  <a:lnTo>
                    <a:pt x="1122" y="976"/>
                  </a:lnTo>
                  <a:lnTo>
                    <a:pt x="1074" y="1279"/>
                  </a:lnTo>
                  <a:lnTo>
                    <a:pt x="755" y="1279"/>
                  </a:lnTo>
                  <a:lnTo>
                    <a:pt x="748" y="1272"/>
                  </a:lnTo>
                  <a:lnTo>
                    <a:pt x="741" y="1257"/>
                  </a:lnTo>
                  <a:lnTo>
                    <a:pt x="741" y="1243"/>
                  </a:lnTo>
                  <a:lnTo>
                    <a:pt x="748" y="1145"/>
                  </a:lnTo>
                  <a:lnTo>
                    <a:pt x="769" y="1040"/>
                  </a:lnTo>
                  <a:lnTo>
                    <a:pt x="797" y="948"/>
                  </a:lnTo>
                  <a:lnTo>
                    <a:pt x="824" y="878"/>
                  </a:lnTo>
                  <a:lnTo>
                    <a:pt x="873" y="731"/>
                  </a:lnTo>
                  <a:lnTo>
                    <a:pt x="908" y="590"/>
                  </a:lnTo>
                  <a:lnTo>
                    <a:pt x="921" y="457"/>
                  </a:lnTo>
                  <a:lnTo>
                    <a:pt x="908" y="344"/>
                  </a:lnTo>
                  <a:lnTo>
                    <a:pt x="880" y="253"/>
                  </a:lnTo>
                  <a:lnTo>
                    <a:pt x="831" y="176"/>
                  </a:lnTo>
                  <a:lnTo>
                    <a:pt x="776" y="119"/>
                  </a:lnTo>
                  <a:lnTo>
                    <a:pt x="707" y="77"/>
                  </a:lnTo>
                  <a:lnTo>
                    <a:pt x="637" y="49"/>
                  </a:lnTo>
                  <a:lnTo>
                    <a:pt x="561" y="42"/>
                  </a:lnTo>
                  <a:lnTo>
                    <a:pt x="492" y="49"/>
                  </a:lnTo>
                  <a:lnTo>
                    <a:pt x="416" y="77"/>
                  </a:lnTo>
                  <a:lnTo>
                    <a:pt x="346" y="112"/>
                  </a:lnTo>
                  <a:lnTo>
                    <a:pt x="291" y="176"/>
                  </a:lnTo>
                  <a:lnTo>
                    <a:pt x="243" y="246"/>
                  </a:lnTo>
                  <a:lnTo>
                    <a:pt x="215" y="344"/>
                  </a:lnTo>
                  <a:lnTo>
                    <a:pt x="201" y="457"/>
                  </a:lnTo>
                  <a:lnTo>
                    <a:pt x="215" y="590"/>
                  </a:lnTo>
                  <a:lnTo>
                    <a:pt x="250" y="724"/>
                  </a:lnTo>
                  <a:lnTo>
                    <a:pt x="284" y="836"/>
                  </a:lnTo>
                  <a:lnTo>
                    <a:pt x="319" y="927"/>
                  </a:lnTo>
                  <a:lnTo>
                    <a:pt x="374" y="1138"/>
                  </a:lnTo>
                  <a:lnTo>
                    <a:pt x="381" y="1236"/>
                  </a:lnTo>
                  <a:lnTo>
                    <a:pt x="381" y="1265"/>
                  </a:lnTo>
                  <a:lnTo>
                    <a:pt x="374" y="1272"/>
                  </a:lnTo>
                  <a:lnTo>
                    <a:pt x="56" y="1272"/>
                  </a:lnTo>
                  <a:lnTo>
                    <a:pt x="0" y="976"/>
                  </a:lnTo>
                  <a:lnTo>
                    <a:pt x="42" y="976"/>
                  </a:lnTo>
                  <a:lnTo>
                    <a:pt x="56" y="1040"/>
                  </a:lnTo>
                  <a:lnTo>
                    <a:pt x="76" y="1110"/>
                  </a:lnTo>
                  <a:lnTo>
                    <a:pt x="83" y="1131"/>
                  </a:lnTo>
                  <a:lnTo>
                    <a:pt x="97" y="1138"/>
                  </a:lnTo>
                  <a:lnTo>
                    <a:pt x="132" y="1152"/>
                  </a:lnTo>
                  <a:lnTo>
                    <a:pt x="340" y="1152"/>
                  </a:lnTo>
                  <a:lnTo>
                    <a:pt x="305" y="1054"/>
                  </a:lnTo>
                  <a:lnTo>
                    <a:pt x="250" y="955"/>
                  </a:lnTo>
                  <a:lnTo>
                    <a:pt x="180" y="843"/>
                  </a:lnTo>
                  <a:lnTo>
                    <a:pt x="118" y="745"/>
                  </a:lnTo>
                  <a:lnTo>
                    <a:pt x="69" y="653"/>
                  </a:lnTo>
                  <a:lnTo>
                    <a:pt x="35" y="555"/>
                  </a:lnTo>
                  <a:lnTo>
                    <a:pt x="21" y="450"/>
                  </a:lnTo>
                  <a:lnTo>
                    <a:pt x="42" y="330"/>
                  </a:lnTo>
                  <a:lnTo>
                    <a:pt x="90" y="225"/>
                  </a:lnTo>
                  <a:lnTo>
                    <a:pt x="173" y="133"/>
                  </a:lnTo>
                  <a:lnTo>
                    <a:pt x="284" y="63"/>
                  </a:lnTo>
                  <a:lnTo>
                    <a:pt x="416" y="14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4" name="Freeform 336"/>
            <p:cNvSpPr>
              <a:spLocks/>
            </p:cNvSpPr>
            <p:nvPr/>
          </p:nvSpPr>
          <p:spPr bwMode="auto">
            <a:xfrm>
              <a:off x="5951" y="5104"/>
              <a:ext cx="416" cy="179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9" y="0"/>
                </a:cxn>
                <a:cxn ang="0">
                  <a:pos x="416" y="7"/>
                </a:cxn>
                <a:cxn ang="0">
                  <a:pos x="416" y="28"/>
                </a:cxn>
                <a:cxn ang="0">
                  <a:pos x="395" y="49"/>
                </a:cxn>
                <a:cxn ang="0">
                  <a:pos x="284" y="196"/>
                </a:cxn>
                <a:cxn ang="0">
                  <a:pos x="201" y="351"/>
                </a:cxn>
                <a:cxn ang="0">
                  <a:pos x="152" y="527"/>
                </a:cxn>
                <a:cxn ang="0">
                  <a:pos x="118" y="709"/>
                </a:cxn>
                <a:cxn ang="0">
                  <a:pos x="111" y="899"/>
                </a:cxn>
                <a:cxn ang="0">
                  <a:pos x="118" y="1039"/>
                </a:cxn>
                <a:cxn ang="0">
                  <a:pos x="132" y="1187"/>
                </a:cxn>
                <a:cxn ang="0">
                  <a:pos x="166" y="1341"/>
                </a:cxn>
                <a:cxn ang="0">
                  <a:pos x="215" y="1482"/>
                </a:cxn>
                <a:cxn ang="0">
                  <a:pos x="291" y="1622"/>
                </a:cxn>
                <a:cxn ang="0">
                  <a:pos x="388" y="1742"/>
                </a:cxn>
                <a:cxn ang="0">
                  <a:pos x="402" y="1756"/>
                </a:cxn>
                <a:cxn ang="0">
                  <a:pos x="409" y="1770"/>
                </a:cxn>
                <a:cxn ang="0">
                  <a:pos x="416" y="1777"/>
                </a:cxn>
                <a:cxn ang="0">
                  <a:pos x="416" y="1791"/>
                </a:cxn>
                <a:cxn ang="0">
                  <a:pos x="409" y="1798"/>
                </a:cxn>
                <a:cxn ang="0">
                  <a:pos x="395" y="1798"/>
                </a:cxn>
                <a:cxn ang="0">
                  <a:pos x="374" y="1791"/>
                </a:cxn>
                <a:cxn ang="0">
                  <a:pos x="339" y="1763"/>
                </a:cxn>
                <a:cxn ang="0">
                  <a:pos x="284" y="1714"/>
                </a:cxn>
                <a:cxn ang="0">
                  <a:pos x="229" y="1651"/>
                </a:cxn>
                <a:cxn ang="0">
                  <a:pos x="173" y="1566"/>
                </a:cxn>
                <a:cxn ang="0">
                  <a:pos x="118" y="1461"/>
                </a:cxn>
                <a:cxn ang="0">
                  <a:pos x="55" y="1306"/>
                </a:cxn>
                <a:cxn ang="0">
                  <a:pos x="21" y="1159"/>
                </a:cxn>
                <a:cxn ang="0">
                  <a:pos x="7" y="1018"/>
                </a:cxn>
                <a:cxn ang="0">
                  <a:pos x="0" y="899"/>
                </a:cxn>
                <a:cxn ang="0">
                  <a:pos x="7" y="737"/>
                </a:cxn>
                <a:cxn ang="0">
                  <a:pos x="42" y="548"/>
                </a:cxn>
                <a:cxn ang="0">
                  <a:pos x="111" y="351"/>
                </a:cxn>
                <a:cxn ang="0">
                  <a:pos x="166" y="246"/>
                </a:cxn>
                <a:cxn ang="0">
                  <a:pos x="229" y="161"/>
                </a:cxn>
                <a:cxn ang="0">
                  <a:pos x="284" y="91"/>
                </a:cxn>
                <a:cxn ang="0">
                  <a:pos x="332" y="42"/>
                </a:cxn>
                <a:cxn ang="0">
                  <a:pos x="374" y="7"/>
                </a:cxn>
                <a:cxn ang="0">
                  <a:pos x="395" y="0"/>
                </a:cxn>
              </a:cxnLst>
              <a:rect l="0" t="0" r="r" b="b"/>
              <a:pathLst>
                <a:path w="416" h="1798">
                  <a:moveTo>
                    <a:pt x="395" y="0"/>
                  </a:moveTo>
                  <a:lnTo>
                    <a:pt x="409" y="0"/>
                  </a:lnTo>
                  <a:lnTo>
                    <a:pt x="416" y="7"/>
                  </a:lnTo>
                  <a:lnTo>
                    <a:pt x="416" y="28"/>
                  </a:lnTo>
                  <a:lnTo>
                    <a:pt x="395" y="49"/>
                  </a:lnTo>
                  <a:lnTo>
                    <a:pt x="284" y="196"/>
                  </a:lnTo>
                  <a:lnTo>
                    <a:pt x="201" y="351"/>
                  </a:lnTo>
                  <a:lnTo>
                    <a:pt x="152" y="527"/>
                  </a:lnTo>
                  <a:lnTo>
                    <a:pt x="118" y="709"/>
                  </a:lnTo>
                  <a:lnTo>
                    <a:pt x="111" y="899"/>
                  </a:lnTo>
                  <a:lnTo>
                    <a:pt x="118" y="1039"/>
                  </a:lnTo>
                  <a:lnTo>
                    <a:pt x="132" y="1187"/>
                  </a:lnTo>
                  <a:lnTo>
                    <a:pt x="166" y="1341"/>
                  </a:lnTo>
                  <a:lnTo>
                    <a:pt x="215" y="1482"/>
                  </a:lnTo>
                  <a:lnTo>
                    <a:pt x="291" y="1622"/>
                  </a:lnTo>
                  <a:lnTo>
                    <a:pt x="388" y="1742"/>
                  </a:lnTo>
                  <a:lnTo>
                    <a:pt x="402" y="1756"/>
                  </a:lnTo>
                  <a:lnTo>
                    <a:pt x="409" y="1770"/>
                  </a:lnTo>
                  <a:lnTo>
                    <a:pt x="416" y="1777"/>
                  </a:lnTo>
                  <a:lnTo>
                    <a:pt x="416" y="1791"/>
                  </a:lnTo>
                  <a:lnTo>
                    <a:pt x="409" y="1798"/>
                  </a:lnTo>
                  <a:lnTo>
                    <a:pt x="395" y="1798"/>
                  </a:lnTo>
                  <a:lnTo>
                    <a:pt x="374" y="1791"/>
                  </a:lnTo>
                  <a:lnTo>
                    <a:pt x="339" y="1763"/>
                  </a:lnTo>
                  <a:lnTo>
                    <a:pt x="284" y="1714"/>
                  </a:lnTo>
                  <a:lnTo>
                    <a:pt x="229" y="1651"/>
                  </a:lnTo>
                  <a:lnTo>
                    <a:pt x="173" y="1566"/>
                  </a:lnTo>
                  <a:lnTo>
                    <a:pt x="118" y="1461"/>
                  </a:lnTo>
                  <a:lnTo>
                    <a:pt x="55" y="1306"/>
                  </a:lnTo>
                  <a:lnTo>
                    <a:pt x="21" y="1159"/>
                  </a:lnTo>
                  <a:lnTo>
                    <a:pt x="7" y="1018"/>
                  </a:lnTo>
                  <a:lnTo>
                    <a:pt x="0" y="899"/>
                  </a:lnTo>
                  <a:lnTo>
                    <a:pt x="7" y="737"/>
                  </a:lnTo>
                  <a:lnTo>
                    <a:pt x="42" y="548"/>
                  </a:lnTo>
                  <a:lnTo>
                    <a:pt x="111" y="351"/>
                  </a:lnTo>
                  <a:lnTo>
                    <a:pt x="166" y="246"/>
                  </a:lnTo>
                  <a:lnTo>
                    <a:pt x="229" y="161"/>
                  </a:lnTo>
                  <a:lnTo>
                    <a:pt x="284" y="91"/>
                  </a:lnTo>
                  <a:lnTo>
                    <a:pt x="332" y="42"/>
                  </a:lnTo>
                  <a:lnTo>
                    <a:pt x="374" y="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5" name="Freeform 337"/>
            <p:cNvSpPr>
              <a:spLocks/>
            </p:cNvSpPr>
            <p:nvPr/>
          </p:nvSpPr>
          <p:spPr bwMode="auto">
            <a:xfrm>
              <a:off x="6595" y="5202"/>
              <a:ext cx="880" cy="127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9" y="21"/>
                </a:cxn>
                <a:cxn ang="0">
                  <a:pos x="360" y="527"/>
                </a:cxn>
                <a:cxn ang="0">
                  <a:pos x="554" y="464"/>
                </a:cxn>
                <a:cxn ang="0">
                  <a:pos x="707" y="513"/>
                </a:cxn>
                <a:cxn ang="0">
                  <a:pos x="755" y="653"/>
                </a:cxn>
                <a:cxn ang="0">
                  <a:pos x="727" y="815"/>
                </a:cxn>
                <a:cxn ang="0">
                  <a:pos x="665" y="984"/>
                </a:cxn>
                <a:cxn ang="0">
                  <a:pos x="617" y="1110"/>
                </a:cxn>
                <a:cxn ang="0">
                  <a:pos x="610" y="1194"/>
                </a:cxn>
                <a:cxn ang="0">
                  <a:pos x="630" y="1222"/>
                </a:cxn>
                <a:cxn ang="0">
                  <a:pos x="707" y="1215"/>
                </a:cxn>
                <a:cxn ang="0">
                  <a:pos x="783" y="1124"/>
                </a:cxn>
                <a:cxn ang="0">
                  <a:pos x="831" y="1005"/>
                </a:cxn>
                <a:cxn ang="0">
                  <a:pos x="838" y="977"/>
                </a:cxn>
                <a:cxn ang="0">
                  <a:pos x="873" y="970"/>
                </a:cxn>
                <a:cxn ang="0">
                  <a:pos x="880" y="991"/>
                </a:cxn>
                <a:cxn ang="0">
                  <a:pos x="838" y="1110"/>
                </a:cxn>
                <a:cxn ang="0">
                  <a:pos x="762" y="1222"/>
                </a:cxn>
                <a:cxn ang="0">
                  <a:pos x="644" y="1272"/>
                </a:cxn>
                <a:cxn ang="0">
                  <a:pos x="540" y="1229"/>
                </a:cxn>
                <a:cxn ang="0">
                  <a:pos x="499" y="1124"/>
                </a:cxn>
                <a:cxn ang="0">
                  <a:pos x="506" y="1075"/>
                </a:cxn>
                <a:cxn ang="0">
                  <a:pos x="520" y="1026"/>
                </a:cxn>
                <a:cxn ang="0">
                  <a:pos x="575" y="864"/>
                </a:cxn>
                <a:cxn ang="0">
                  <a:pos x="624" y="689"/>
                </a:cxn>
                <a:cxn ang="0">
                  <a:pos x="624" y="569"/>
                </a:cxn>
                <a:cxn ang="0">
                  <a:pos x="582" y="506"/>
                </a:cxn>
                <a:cxn ang="0">
                  <a:pos x="464" y="499"/>
                </a:cxn>
                <a:cxn ang="0">
                  <a:pos x="360" y="555"/>
                </a:cxn>
                <a:cxn ang="0">
                  <a:pos x="284" y="653"/>
                </a:cxn>
                <a:cxn ang="0">
                  <a:pos x="243" y="724"/>
                </a:cxn>
                <a:cxn ang="0">
                  <a:pos x="236" y="745"/>
                </a:cxn>
                <a:cxn ang="0">
                  <a:pos x="229" y="780"/>
                </a:cxn>
                <a:cxn ang="0">
                  <a:pos x="222" y="801"/>
                </a:cxn>
                <a:cxn ang="0">
                  <a:pos x="194" y="920"/>
                </a:cxn>
                <a:cxn ang="0">
                  <a:pos x="118" y="1222"/>
                </a:cxn>
                <a:cxn ang="0">
                  <a:pos x="90" y="1258"/>
                </a:cxn>
                <a:cxn ang="0">
                  <a:pos x="28" y="1272"/>
                </a:cxn>
                <a:cxn ang="0">
                  <a:pos x="0" y="1194"/>
                </a:cxn>
                <a:cxn ang="0">
                  <a:pos x="263" y="141"/>
                </a:cxn>
                <a:cxn ang="0">
                  <a:pos x="270" y="91"/>
                </a:cxn>
                <a:cxn ang="0">
                  <a:pos x="236" y="77"/>
                </a:cxn>
                <a:cxn ang="0">
                  <a:pos x="139" y="70"/>
                </a:cxn>
                <a:cxn ang="0">
                  <a:pos x="153" y="28"/>
                </a:cxn>
                <a:cxn ang="0">
                  <a:pos x="173" y="21"/>
                </a:cxn>
                <a:cxn ang="0">
                  <a:pos x="277" y="7"/>
                </a:cxn>
              </a:cxnLst>
              <a:rect l="0" t="0" r="r" b="b"/>
              <a:pathLst>
                <a:path w="880" h="1272">
                  <a:moveTo>
                    <a:pt x="340" y="0"/>
                  </a:moveTo>
                  <a:lnTo>
                    <a:pt x="395" y="0"/>
                  </a:lnTo>
                  <a:lnTo>
                    <a:pt x="409" y="14"/>
                  </a:lnTo>
                  <a:lnTo>
                    <a:pt x="409" y="21"/>
                  </a:lnTo>
                  <a:lnTo>
                    <a:pt x="291" y="604"/>
                  </a:lnTo>
                  <a:lnTo>
                    <a:pt x="360" y="527"/>
                  </a:lnTo>
                  <a:lnTo>
                    <a:pt x="450" y="485"/>
                  </a:lnTo>
                  <a:lnTo>
                    <a:pt x="554" y="464"/>
                  </a:lnTo>
                  <a:lnTo>
                    <a:pt x="644" y="478"/>
                  </a:lnTo>
                  <a:lnTo>
                    <a:pt x="707" y="513"/>
                  </a:lnTo>
                  <a:lnTo>
                    <a:pt x="741" y="576"/>
                  </a:lnTo>
                  <a:lnTo>
                    <a:pt x="755" y="653"/>
                  </a:lnTo>
                  <a:lnTo>
                    <a:pt x="748" y="724"/>
                  </a:lnTo>
                  <a:lnTo>
                    <a:pt x="727" y="815"/>
                  </a:lnTo>
                  <a:lnTo>
                    <a:pt x="693" y="906"/>
                  </a:lnTo>
                  <a:lnTo>
                    <a:pt x="665" y="984"/>
                  </a:lnTo>
                  <a:lnTo>
                    <a:pt x="644" y="1047"/>
                  </a:lnTo>
                  <a:lnTo>
                    <a:pt x="617" y="1110"/>
                  </a:lnTo>
                  <a:lnTo>
                    <a:pt x="610" y="1173"/>
                  </a:lnTo>
                  <a:lnTo>
                    <a:pt x="610" y="1194"/>
                  </a:lnTo>
                  <a:lnTo>
                    <a:pt x="617" y="1215"/>
                  </a:lnTo>
                  <a:lnTo>
                    <a:pt x="630" y="1222"/>
                  </a:lnTo>
                  <a:lnTo>
                    <a:pt x="651" y="1229"/>
                  </a:lnTo>
                  <a:lnTo>
                    <a:pt x="707" y="1215"/>
                  </a:lnTo>
                  <a:lnTo>
                    <a:pt x="748" y="1180"/>
                  </a:lnTo>
                  <a:lnTo>
                    <a:pt x="783" y="1124"/>
                  </a:lnTo>
                  <a:lnTo>
                    <a:pt x="811" y="1068"/>
                  </a:lnTo>
                  <a:lnTo>
                    <a:pt x="831" y="1005"/>
                  </a:lnTo>
                  <a:lnTo>
                    <a:pt x="838" y="991"/>
                  </a:lnTo>
                  <a:lnTo>
                    <a:pt x="838" y="977"/>
                  </a:lnTo>
                  <a:lnTo>
                    <a:pt x="845" y="970"/>
                  </a:lnTo>
                  <a:lnTo>
                    <a:pt x="873" y="970"/>
                  </a:lnTo>
                  <a:lnTo>
                    <a:pt x="880" y="977"/>
                  </a:lnTo>
                  <a:lnTo>
                    <a:pt x="880" y="991"/>
                  </a:lnTo>
                  <a:lnTo>
                    <a:pt x="859" y="1054"/>
                  </a:lnTo>
                  <a:lnTo>
                    <a:pt x="838" y="1110"/>
                  </a:lnTo>
                  <a:lnTo>
                    <a:pt x="804" y="1166"/>
                  </a:lnTo>
                  <a:lnTo>
                    <a:pt x="762" y="1222"/>
                  </a:lnTo>
                  <a:lnTo>
                    <a:pt x="707" y="1258"/>
                  </a:lnTo>
                  <a:lnTo>
                    <a:pt x="644" y="1272"/>
                  </a:lnTo>
                  <a:lnTo>
                    <a:pt x="589" y="1258"/>
                  </a:lnTo>
                  <a:lnTo>
                    <a:pt x="540" y="1229"/>
                  </a:lnTo>
                  <a:lnTo>
                    <a:pt x="513" y="1180"/>
                  </a:lnTo>
                  <a:lnTo>
                    <a:pt x="499" y="1124"/>
                  </a:lnTo>
                  <a:lnTo>
                    <a:pt x="499" y="1103"/>
                  </a:lnTo>
                  <a:lnTo>
                    <a:pt x="506" y="1075"/>
                  </a:lnTo>
                  <a:lnTo>
                    <a:pt x="513" y="1054"/>
                  </a:lnTo>
                  <a:lnTo>
                    <a:pt x="520" y="1026"/>
                  </a:lnTo>
                  <a:lnTo>
                    <a:pt x="547" y="948"/>
                  </a:lnTo>
                  <a:lnTo>
                    <a:pt x="575" y="864"/>
                  </a:lnTo>
                  <a:lnTo>
                    <a:pt x="603" y="773"/>
                  </a:lnTo>
                  <a:lnTo>
                    <a:pt x="624" y="689"/>
                  </a:lnTo>
                  <a:lnTo>
                    <a:pt x="630" y="618"/>
                  </a:lnTo>
                  <a:lnTo>
                    <a:pt x="624" y="569"/>
                  </a:lnTo>
                  <a:lnTo>
                    <a:pt x="610" y="534"/>
                  </a:lnTo>
                  <a:lnTo>
                    <a:pt x="582" y="506"/>
                  </a:lnTo>
                  <a:lnTo>
                    <a:pt x="533" y="492"/>
                  </a:lnTo>
                  <a:lnTo>
                    <a:pt x="464" y="499"/>
                  </a:lnTo>
                  <a:lnTo>
                    <a:pt x="409" y="527"/>
                  </a:lnTo>
                  <a:lnTo>
                    <a:pt x="360" y="555"/>
                  </a:lnTo>
                  <a:lnTo>
                    <a:pt x="319" y="597"/>
                  </a:lnTo>
                  <a:lnTo>
                    <a:pt x="284" y="653"/>
                  </a:lnTo>
                  <a:lnTo>
                    <a:pt x="256" y="696"/>
                  </a:lnTo>
                  <a:lnTo>
                    <a:pt x="243" y="724"/>
                  </a:lnTo>
                  <a:lnTo>
                    <a:pt x="243" y="731"/>
                  </a:lnTo>
                  <a:lnTo>
                    <a:pt x="236" y="745"/>
                  </a:lnTo>
                  <a:lnTo>
                    <a:pt x="236" y="759"/>
                  </a:lnTo>
                  <a:lnTo>
                    <a:pt x="229" y="780"/>
                  </a:lnTo>
                  <a:lnTo>
                    <a:pt x="229" y="794"/>
                  </a:lnTo>
                  <a:lnTo>
                    <a:pt x="222" y="801"/>
                  </a:lnTo>
                  <a:lnTo>
                    <a:pt x="208" y="857"/>
                  </a:lnTo>
                  <a:lnTo>
                    <a:pt x="194" y="920"/>
                  </a:lnTo>
                  <a:lnTo>
                    <a:pt x="153" y="1082"/>
                  </a:lnTo>
                  <a:lnTo>
                    <a:pt x="118" y="1222"/>
                  </a:lnTo>
                  <a:lnTo>
                    <a:pt x="104" y="1243"/>
                  </a:lnTo>
                  <a:lnTo>
                    <a:pt x="90" y="1258"/>
                  </a:lnTo>
                  <a:lnTo>
                    <a:pt x="49" y="1272"/>
                  </a:lnTo>
                  <a:lnTo>
                    <a:pt x="28" y="1272"/>
                  </a:lnTo>
                  <a:lnTo>
                    <a:pt x="0" y="1243"/>
                  </a:lnTo>
                  <a:lnTo>
                    <a:pt x="0" y="1194"/>
                  </a:lnTo>
                  <a:lnTo>
                    <a:pt x="7" y="1180"/>
                  </a:lnTo>
                  <a:lnTo>
                    <a:pt x="263" y="141"/>
                  </a:lnTo>
                  <a:lnTo>
                    <a:pt x="270" y="105"/>
                  </a:lnTo>
                  <a:lnTo>
                    <a:pt x="270" y="91"/>
                  </a:lnTo>
                  <a:lnTo>
                    <a:pt x="263" y="91"/>
                  </a:lnTo>
                  <a:lnTo>
                    <a:pt x="236" y="77"/>
                  </a:lnTo>
                  <a:lnTo>
                    <a:pt x="146" y="77"/>
                  </a:lnTo>
                  <a:lnTo>
                    <a:pt x="139" y="70"/>
                  </a:lnTo>
                  <a:lnTo>
                    <a:pt x="139" y="42"/>
                  </a:lnTo>
                  <a:lnTo>
                    <a:pt x="153" y="28"/>
                  </a:lnTo>
                  <a:lnTo>
                    <a:pt x="166" y="21"/>
                  </a:lnTo>
                  <a:lnTo>
                    <a:pt x="173" y="21"/>
                  </a:lnTo>
                  <a:lnTo>
                    <a:pt x="222" y="14"/>
                  </a:lnTo>
                  <a:lnTo>
                    <a:pt x="277" y="7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6" name="Freeform 338"/>
            <p:cNvSpPr>
              <a:spLocks/>
            </p:cNvSpPr>
            <p:nvPr/>
          </p:nvSpPr>
          <p:spPr bwMode="auto">
            <a:xfrm>
              <a:off x="7738" y="5104"/>
              <a:ext cx="416" cy="179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9" y="0"/>
                </a:cxn>
                <a:cxn ang="0">
                  <a:pos x="416" y="7"/>
                </a:cxn>
                <a:cxn ang="0">
                  <a:pos x="416" y="28"/>
                </a:cxn>
                <a:cxn ang="0">
                  <a:pos x="395" y="49"/>
                </a:cxn>
                <a:cxn ang="0">
                  <a:pos x="284" y="196"/>
                </a:cxn>
                <a:cxn ang="0">
                  <a:pos x="201" y="351"/>
                </a:cxn>
                <a:cxn ang="0">
                  <a:pos x="152" y="527"/>
                </a:cxn>
                <a:cxn ang="0">
                  <a:pos x="118" y="709"/>
                </a:cxn>
                <a:cxn ang="0">
                  <a:pos x="111" y="899"/>
                </a:cxn>
                <a:cxn ang="0">
                  <a:pos x="118" y="1039"/>
                </a:cxn>
                <a:cxn ang="0">
                  <a:pos x="132" y="1187"/>
                </a:cxn>
                <a:cxn ang="0">
                  <a:pos x="166" y="1341"/>
                </a:cxn>
                <a:cxn ang="0">
                  <a:pos x="215" y="1482"/>
                </a:cxn>
                <a:cxn ang="0">
                  <a:pos x="291" y="1622"/>
                </a:cxn>
                <a:cxn ang="0">
                  <a:pos x="388" y="1742"/>
                </a:cxn>
                <a:cxn ang="0">
                  <a:pos x="402" y="1756"/>
                </a:cxn>
                <a:cxn ang="0">
                  <a:pos x="409" y="1770"/>
                </a:cxn>
                <a:cxn ang="0">
                  <a:pos x="416" y="1777"/>
                </a:cxn>
                <a:cxn ang="0">
                  <a:pos x="416" y="1791"/>
                </a:cxn>
                <a:cxn ang="0">
                  <a:pos x="409" y="1798"/>
                </a:cxn>
                <a:cxn ang="0">
                  <a:pos x="395" y="1798"/>
                </a:cxn>
                <a:cxn ang="0">
                  <a:pos x="374" y="1791"/>
                </a:cxn>
                <a:cxn ang="0">
                  <a:pos x="339" y="1763"/>
                </a:cxn>
                <a:cxn ang="0">
                  <a:pos x="284" y="1714"/>
                </a:cxn>
                <a:cxn ang="0">
                  <a:pos x="229" y="1651"/>
                </a:cxn>
                <a:cxn ang="0">
                  <a:pos x="173" y="1566"/>
                </a:cxn>
                <a:cxn ang="0">
                  <a:pos x="118" y="1461"/>
                </a:cxn>
                <a:cxn ang="0">
                  <a:pos x="55" y="1306"/>
                </a:cxn>
                <a:cxn ang="0">
                  <a:pos x="21" y="1159"/>
                </a:cxn>
                <a:cxn ang="0">
                  <a:pos x="7" y="1018"/>
                </a:cxn>
                <a:cxn ang="0">
                  <a:pos x="0" y="899"/>
                </a:cxn>
                <a:cxn ang="0">
                  <a:pos x="7" y="737"/>
                </a:cxn>
                <a:cxn ang="0">
                  <a:pos x="42" y="548"/>
                </a:cxn>
                <a:cxn ang="0">
                  <a:pos x="111" y="351"/>
                </a:cxn>
                <a:cxn ang="0">
                  <a:pos x="166" y="246"/>
                </a:cxn>
                <a:cxn ang="0">
                  <a:pos x="229" y="161"/>
                </a:cxn>
                <a:cxn ang="0">
                  <a:pos x="284" y="91"/>
                </a:cxn>
                <a:cxn ang="0">
                  <a:pos x="332" y="42"/>
                </a:cxn>
                <a:cxn ang="0">
                  <a:pos x="374" y="7"/>
                </a:cxn>
                <a:cxn ang="0">
                  <a:pos x="395" y="0"/>
                </a:cxn>
              </a:cxnLst>
              <a:rect l="0" t="0" r="r" b="b"/>
              <a:pathLst>
                <a:path w="416" h="1798">
                  <a:moveTo>
                    <a:pt x="395" y="0"/>
                  </a:moveTo>
                  <a:lnTo>
                    <a:pt x="409" y="0"/>
                  </a:lnTo>
                  <a:lnTo>
                    <a:pt x="416" y="7"/>
                  </a:lnTo>
                  <a:lnTo>
                    <a:pt x="416" y="28"/>
                  </a:lnTo>
                  <a:lnTo>
                    <a:pt x="395" y="49"/>
                  </a:lnTo>
                  <a:lnTo>
                    <a:pt x="284" y="196"/>
                  </a:lnTo>
                  <a:lnTo>
                    <a:pt x="201" y="351"/>
                  </a:lnTo>
                  <a:lnTo>
                    <a:pt x="152" y="527"/>
                  </a:lnTo>
                  <a:lnTo>
                    <a:pt x="118" y="709"/>
                  </a:lnTo>
                  <a:lnTo>
                    <a:pt x="111" y="899"/>
                  </a:lnTo>
                  <a:lnTo>
                    <a:pt x="118" y="1039"/>
                  </a:lnTo>
                  <a:lnTo>
                    <a:pt x="132" y="1187"/>
                  </a:lnTo>
                  <a:lnTo>
                    <a:pt x="166" y="1341"/>
                  </a:lnTo>
                  <a:lnTo>
                    <a:pt x="215" y="1482"/>
                  </a:lnTo>
                  <a:lnTo>
                    <a:pt x="291" y="1622"/>
                  </a:lnTo>
                  <a:lnTo>
                    <a:pt x="388" y="1742"/>
                  </a:lnTo>
                  <a:lnTo>
                    <a:pt x="402" y="1756"/>
                  </a:lnTo>
                  <a:lnTo>
                    <a:pt x="409" y="1770"/>
                  </a:lnTo>
                  <a:lnTo>
                    <a:pt x="416" y="1777"/>
                  </a:lnTo>
                  <a:lnTo>
                    <a:pt x="416" y="1791"/>
                  </a:lnTo>
                  <a:lnTo>
                    <a:pt x="409" y="1798"/>
                  </a:lnTo>
                  <a:lnTo>
                    <a:pt x="395" y="1798"/>
                  </a:lnTo>
                  <a:lnTo>
                    <a:pt x="374" y="1791"/>
                  </a:lnTo>
                  <a:lnTo>
                    <a:pt x="339" y="1763"/>
                  </a:lnTo>
                  <a:lnTo>
                    <a:pt x="284" y="1714"/>
                  </a:lnTo>
                  <a:lnTo>
                    <a:pt x="229" y="1651"/>
                  </a:lnTo>
                  <a:lnTo>
                    <a:pt x="173" y="1566"/>
                  </a:lnTo>
                  <a:lnTo>
                    <a:pt x="118" y="1461"/>
                  </a:lnTo>
                  <a:lnTo>
                    <a:pt x="55" y="1306"/>
                  </a:lnTo>
                  <a:lnTo>
                    <a:pt x="21" y="1159"/>
                  </a:lnTo>
                  <a:lnTo>
                    <a:pt x="7" y="1018"/>
                  </a:lnTo>
                  <a:lnTo>
                    <a:pt x="0" y="899"/>
                  </a:lnTo>
                  <a:lnTo>
                    <a:pt x="7" y="737"/>
                  </a:lnTo>
                  <a:lnTo>
                    <a:pt x="42" y="548"/>
                  </a:lnTo>
                  <a:lnTo>
                    <a:pt x="111" y="351"/>
                  </a:lnTo>
                  <a:lnTo>
                    <a:pt x="166" y="246"/>
                  </a:lnTo>
                  <a:lnTo>
                    <a:pt x="229" y="161"/>
                  </a:lnTo>
                  <a:lnTo>
                    <a:pt x="284" y="91"/>
                  </a:lnTo>
                  <a:lnTo>
                    <a:pt x="332" y="42"/>
                  </a:lnTo>
                  <a:lnTo>
                    <a:pt x="374" y="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7" name="Freeform 339"/>
            <p:cNvSpPr>
              <a:spLocks/>
            </p:cNvSpPr>
            <p:nvPr/>
          </p:nvSpPr>
          <p:spPr bwMode="auto">
            <a:xfrm>
              <a:off x="8334" y="5673"/>
              <a:ext cx="962" cy="808"/>
            </a:xfrm>
            <a:custGeom>
              <a:avLst/>
              <a:gdLst/>
              <a:ahLst/>
              <a:cxnLst>
                <a:cxn ang="0">
                  <a:pos x="249" y="7"/>
                </a:cxn>
                <a:cxn ang="0">
                  <a:pos x="339" y="91"/>
                </a:cxn>
                <a:cxn ang="0">
                  <a:pos x="374" y="119"/>
                </a:cxn>
                <a:cxn ang="0">
                  <a:pos x="471" y="42"/>
                </a:cxn>
                <a:cxn ang="0">
                  <a:pos x="630" y="0"/>
                </a:cxn>
                <a:cxn ang="0">
                  <a:pos x="782" y="49"/>
                </a:cxn>
                <a:cxn ang="0">
                  <a:pos x="838" y="189"/>
                </a:cxn>
                <a:cxn ang="0">
                  <a:pos x="810" y="344"/>
                </a:cxn>
                <a:cxn ang="0">
                  <a:pos x="727" y="583"/>
                </a:cxn>
                <a:cxn ang="0">
                  <a:pos x="692" y="709"/>
                </a:cxn>
                <a:cxn ang="0">
                  <a:pos x="699" y="751"/>
                </a:cxn>
                <a:cxn ang="0">
                  <a:pos x="734" y="765"/>
                </a:cxn>
                <a:cxn ang="0">
                  <a:pos x="845" y="695"/>
                </a:cxn>
                <a:cxn ang="0">
                  <a:pos x="914" y="541"/>
                </a:cxn>
                <a:cxn ang="0">
                  <a:pos x="921" y="513"/>
                </a:cxn>
                <a:cxn ang="0">
                  <a:pos x="956" y="506"/>
                </a:cxn>
                <a:cxn ang="0">
                  <a:pos x="962" y="527"/>
                </a:cxn>
                <a:cxn ang="0">
                  <a:pos x="921" y="646"/>
                </a:cxn>
                <a:cxn ang="0">
                  <a:pos x="845" y="758"/>
                </a:cxn>
                <a:cxn ang="0">
                  <a:pos x="727" y="808"/>
                </a:cxn>
                <a:cxn ang="0">
                  <a:pos x="623" y="765"/>
                </a:cxn>
                <a:cxn ang="0">
                  <a:pos x="582" y="660"/>
                </a:cxn>
                <a:cxn ang="0">
                  <a:pos x="595" y="604"/>
                </a:cxn>
                <a:cxn ang="0">
                  <a:pos x="623" y="513"/>
                </a:cxn>
                <a:cxn ang="0">
                  <a:pos x="713" y="232"/>
                </a:cxn>
                <a:cxn ang="0">
                  <a:pos x="713" y="105"/>
                </a:cxn>
                <a:cxn ang="0">
                  <a:pos x="672" y="42"/>
                </a:cxn>
                <a:cxn ang="0">
                  <a:pos x="540" y="42"/>
                </a:cxn>
                <a:cxn ang="0">
                  <a:pos x="422" y="112"/>
                </a:cxn>
                <a:cxn ang="0">
                  <a:pos x="353" y="210"/>
                </a:cxn>
                <a:cxn ang="0">
                  <a:pos x="332" y="253"/>
                </a:cxn>
                <a:cxn ang="0">
                  <a:pos x="325" y="281"/>
                </a:cxn>
                <a:cxn ang="0">
                  <a:pos x="318" y="323"/>
                </a:cxn>
                <a:cxn ang="0">
                  <a:pos x="298" y="393"/>
                </a:cxn>
                <a:cxn ang="0">
                  <a:pos x="242" y="618"/>
                </a:cxn>
                <a:cxn ang="0">
                  <a:pos x="221" y="695"/>
                </a:cxn>
                <a:cxn ang="0">
                  <a:pos x="207" y="751"/>
                </a:cxn>
                <a:cxn ang="0">
                  <a:pos x="180" y="787"/>
                </a:cxn>
                <a:cxn ang="0">
                  <a:pos x="124" y="801"/>
                </a:cxn>
                <a:cxn ang="0">
                  <a:pos x="90" y="772"/>
                </a:cxn>
                <a:cxn ang="0">
                  <a:pos x="97" y="709"/>
                </a:cxn>
                <a:cxn ang="0">
                  <a:pos x="104" y="674"/>
                </a:cxn>
                <a:cxn ang="0">
                  <a:pos x="221" y="218"/>
                </a:cxn>
                <a:cxn ang="0">
                  <a:pos x="235" y="154"/>
                </a:cxn>
                <a:cxn ang="0">
                  <a:pos x="228" y="77"/>
                </a:cxn>
                <a:cxn ang="0">
                  <a:pos x="207" y="49"/>
                </a:cxn>
                <a:cxn ang="0">
                  <a:pos x="180" y="42"/>
                </a:cxn>
                <a:cxn ang="0">
                  <a:pos x="97" y="105"/>
                </a:cxn>
                <a:cxn ang="0">
                  <a:pos x="48" y="260"/>
                </a:cxn>
                <a:cxn ang="0">
                  <a:pos x="41" y="295"/>
                </a:cxn>
                <a:cxn ang="0">
                  <a:pos x="14" y="302"/>
                </a:cxn>
                <a:cxn ang="0">
                  <a:pos x="0" y="281"/>
                </a:cxn>
                <a:cxn ang="0">
                  <a:pos x="14" y="210"/>
                </a:cxn>
                <a:cxn ang="0">
                  <a:pos x="55" y="105"/>
                </a:cxn>
                <a:cxn ang="0">
                  <a:pos x="97" y="42"/>
                </a:cxn>
                <a:cxn ang="0">
                  <a:pos x="187" y="0"/>
                </a:cxn>
              </a:cxnLst>
              <a:rect l="0" t="0" r="r" b="b"/>
              <a:pathLst>
                <a:path w="962" h="808">
                  <a:moveTo>
                    <a:pt x="187" y="0"/>
                  </a:moveTo>
                  <a:lnTo>
                    <a:pt x="249" y="7"/>
                  </a:lnTo>
                  <a:lnTo>
                    <a:pt x="298" y="42"/>
                  </a:lnTo>
                  <a:lnTo>
                    <a:pt x="339" y="91"/>
                  </a:lnTo>
                  <a:lnTo>
                    <a:pt x="353" y="154"/>
                  </a:lnTo>
                  <a:lnTo>
                    <a:pt x="374" y="119"/>
                  </a:lnTo>
                  <a:lnTo>
                    <a:pt x="415" y="84"/>
                  </a:lnTo>
                  <a:lnTo>
                    <a:pt x="471" y="42"/>
                  </a:lnTo>
                  <a:lnTo>
                    <a:pt x="540" y="14"/>
                  </a:lnTo>
                  <a:lnTo>
                    <a:pt x="630" y="0"/>
                  </a:lnTo>
                  <a:lnTo>
                    <a:pt x="720" y="14"/>
                  </a:lnTo>
                  <a:lnTo>
                    <a:pt x="782" y="49"/>
                  </a:lnTo>
                  <a:lnTo>
                    <a:pt x="824" y="112"/>
                  </a:lnTo>
                  <a:lnTo>
                    <a:pt x="838" y="189"/>
                  </a:lnTo>
                  <a:lnTo>
                    <a:pt x="831" y="260"/>
                  </a:lnTo>
                  <a:lnTo>
                    <a:pt x="810" y="344"/>
                  </a:lnTo>
                  <a:lnTo>
                    <a:pt x="755" y="513"/>
                  </a:lnTo>
                  <a:lnTo>
                    <a:pt x="727" y="583"/>
                  </a:lnTo>
                  <a:lnTo>
                    <a:pt x="699" y="646"/>
                  </a:lnTo>
                  <a:lnTo>
                    <a:pt x="692" y="709"/>
                  </a:lnTo>
                  <a:lnTo>
                    <a:pt x="692" y="730"/>
                  </a:lnTo>
                  <a:lnTo>
                    <a:pt x="699" y="751"/>
                  </a:lnTo>
                  <a:lnTo>
                    <a:pt x="713" y="758"/>
                  </a:lnTo>
                  <a:lnTo>
                    <a:pt x="734" y="765"/>
                  </a:lnTo>
                  <a:lnTo>
                    <a:pt x="789" y="744"/>
                  </a:lnTo>
                  <a:lnTo>
                    <a:pt x="845" y="695"/>
                  </a:lnTo>
                  <a:lnTo>
                    <a:pt x="886" y="625"/>
                  </a:lnTo>
                  <a:lnTo>
                    <a:pt x="914" y="541"/>
                  </a:lnTo>
                  <a:lnTo>
                    <a:pt x="921" y="527"/>
                  </a:lnTo>
                  <a:lnTo>
                    <a:pt x="921" y="513"/>
                  </a:lnTo>
                  <a:lnTo>
                    <a:pt x="928" y="506"/>
                  </a:lnTo>
                  <a:lnTo>
                    <a:pt x="956" y="506"/>
                  </a:lnTo>
                  <a:lnTo>
                    <a:pt x="962" y="513"/>
                  </a:lnTo>
                  <a:lnTo>
                    <a:pt x="962" y="527"/>
                  </a:lnTo>
                  <a:lnTo>
                    <a:pt x="942" y="590"/>
                  </a:lnTo>
                  <a:lnTo>
                    <a:pt x="921" y="646"/>
                  </a:lnTo>
                  <a:lnTo>
                    <a:pt x="886" y="702"/>
                  </a:lnTo>
                  <a:lnTo>
                    <a:pt x="845" y="758"/>
                  </a:lnTo>
                  <a:lnTo>
                    <a:pt x="789" y="794"/>
                  </a:lnTo>
                  <a:lnTo>
                    <a:pt x="727" y="808"/>
                  </a:lnTo>
                  <a:lnTo>
                    <a:pt x="672" y="794"/>
                  </a:lnTo>
                  <a:lnTo>
                    <a:pt x="623" y="765"/>
                  </a:lnTo>
                  <a:lnTo>
                    <a:pt x="595" y="716"/>
                  </a:lnTo>
                  <a:lnTo>
                    <a:pt x="582" y="660"/>
                  </a:lnTo>
                  <a:lnTo>
                    <a:pt x="582" y="646"/>
                  </a:lnTo>
                  <a:lnTo>
                    <a:pt x="595" y="604"/>
                  </a:lnTo>
                  <a:lnTo>
                    <a:pt x="602" y="576"/>
                  </a:lnTo>
                  <a:lnTo>
                    <a:pt x="623" y="513"/>
                  </a:lnTo>
                  <a:lnTo>
                    <a:pt x="658" y="428"/>
                  </a:lnTo>
                  <a:lnTo>
                    <a:pt x="713" y="232"/>
                  </a:lnTo>
                  <a:lnTo>
                    <a:pt x="720" y="154"/>
                  </a:lnTo>
                  <a:lnTo>
                    <a:pt x="713" y="105"/>
                  </a:lnTo>
                  <a:lnTo>
                    <a:pt x="699" y="70"/>
                  </a:lnTo>
                  <a:lnTo>
                    <a:pt x="672" y="42"/>
                  </a:lnTo>
                  <a:lnTo>
                    <a:pt x="623" y="28"/>
                  </a:lnTo>
                  <a:lnTo>
                    <a:pt x="540" y="42"/>
                  </a:lnTo>
                  <a:lnTo>
                    <a:pt x="478" y="70"/>
                  </a:lnTo>
                  <a:lnTo>
                    <a:pt x="422" y="112"/>
                  </a:lnTo>
                  <a:lnTo>
                    <a:pt x="381" y="161"/>
                  </a:lnTo>
                  <a:lnTo>
                    <a:pt x="353" y="210"/>
                  </a:lnTo>
                  <a:lnTo>
                    <a:pt x="332" y="246"/>
                  </a:lnTo>
                  <a:lnTo>
                    <a:pt x="332" y="253"/>
                  </a:lnTo>
                  <a:lnTo>
                    <a:pt x="325" y="267"/>
                  </a:lnTo>
                  <a:lnTo>
                    <a:pt x="325" y="281"/>
                  </a:lnTo>
                  <a:lnTo>
                    <a:pt x="318" y="302"/>
                  </a:lnTo>
                  <a:lnTo>
                    <a:pt x="318" y="323"/>
                  </a:lnTo>
                  <a:lnTo>
                    <a:pt x="311" y="337"/>
                  </a:lnTo>
                  <a:lnTo>
                    <a:pt x="298" y="393"/>
                  </a:lnTo>
                  <a:lnTo>
                    <a:pt x="284" y="456"/>
                  </a:lnTo>
                  <a:lnTo>
                    <a:pt x="242" y="618"/>
                  </a:lnTo>
                  <a:lnTo>
                    <a:pt x="228" y="653"/>
                  </a:lnTo>
                  <a:lnTo>
                    <a:pt x="221" y="695"/>
                  </a:lnTo>
                  <a:lnTo>
                    <a:pt x="207" y="730"/>
                  </a:lnTo>
                  <a:lnTo>
                    <a:pt x="207" y="751"/>
                  </a:lnTo>
                  <a:lnTo>
                    <a:pt x="194" y="772"/>
                  </a:lnTo>
                  <a:lnTo>
                    <a:pt x="180" y="787"/>
                  </a:lnTo>
                  <a:lnTo>
                    <a:pt x="152" y="801"/>
                  </a:lnTo>
                  <a:lnTo>
                    <a:pt x="124" y="801"/>
                  </a:lnTo>
                  <a:lnTo>
                    <a:pt x="111" y="794"/>
                  </a:lnTo>
                  <a:lnTo>
                    <a:pt x="90" y="772"/>
                  </a:lnTo>
                  <a:lnTo>
                    <a:pt x="90" y="730"/>
                  </a:lnTo>
                  <a:lnTo>
                    <a:pt x="97" y="709"/>
                  </a:lnTo>
                  <a:lnTo>
                    <a:pt x="97" y="695"/>
                  </a:lnTo>
                  <a:lnTo>
                    <a:pt x="104" y="674"/>
                  </a:lnTo>
                  <a:lnTo>
                    <a:pt x="207" y="281"/>
                  </a:lnTo>
                  <a:lnTo>
                    <a:pt x="221" y="218"/>
                  </a:lnTo>
                  <a:lnTo>
                    <a:pt x="228" y="182"/>
                  </a:lnTo>
                  <a:lnTo>
                    <a:pt x="235" y="154"/>
                  </a:lnTo>
                  <a:lnTo>
                    <a:pt x="235" y="98"/>
                  </a:lnTo>
                  <a:lnTo>
                    <a:pt x="228" y="77"/>
                  </a:lnTo>
                  <a:lnTo>
                    <a:pt x="221" y="63"/>
                  </a:lnTo>
                  <a:lnTo>
                    <a:pt x="207" y="49"/>
                  </a:lnTo>
                  <a:lnTo>
                    <a:pt x="194" y="42"/>
                  </a:lnTo>
                  <a:lnTo>
                    <a:pt x="180" y="42"/>
                  </a:lnTo>
                  <a:lnTo>
                    <a:pt x="131" y="56"/>
                  </a:lnTo>
                  <a:lnTo>
                    <a:pt x="97" y="105"/>
                  </a:lnTo>
                  <a:lnTo>
                    <a:pt x="69" y="175"/>
                  </a:lnTo>
                  <a:lnTo>
                    <a:pt x="48" y="260"/>
                  </a:lnTo>
                  <a:lnTo>
                    <a:pt x="41" y="281"/>
                  </a:lnTo>
                  <a:lnTo>
                    <a:pt x="41" y="295"/>
                  </a:lnTo>
                  <a:lnTo>
                    <a:pt x="34" y="302"/>
                  </a:lnTo>
                  <a:lnTo>
                    <a:pt x="14" y="302"/>
                  </a:lnTo>
                  <a:lnTo>
                    <a:pt x="0" y="288"/>
                  </a:lnTo>
                  <a:lnTo>
                    <a:pt x="0" y="281"/>
                  </a:lnTo>
                  <a:lnTo>
                    <a:pt x="7" y="260"/>
                  </a:lnTo>
                  <a:lnTo>
                    <a:pt x="14" y="210"/>
                  </a:lnTo>
                  <a:lnTo>
                    <a:pt x="34" y="161"/>
                  </a:lnTo>
                  <a:lnTo>
                    <a:pt x="55" y="105"/>
                  </a:lnTo>
                  <a:lnTo>
                    <a:pt x="69" y="77"/>
                  </a:lnTo>
                  <a:lnTo>
                    <a:pt x="97" y="42"/>
                  </a:lnTo>
                  <a:lnTo>
                    <a:pt x="131" y="14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8" name="Freeform 340"/>
            <p:cNvSpPr>
              <a:spLocks/>
            </p:cNvSpPr>
            <p:nvPr/>
          </p:nvSpPr>
          <p:spPr bwMode="auto">
            <a:xfrm>
              <a:off x="9449" y="5104"/>
              <a:ext cx="422" cy="181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1" y="0"/>
                </a:cxn>
                <a:cxn ang="0">
                  <a:pos x="41" y="7"/>
                </a:cxn>
                <a:cxn ang="0">
                  <a:pos x="76" y="35"/>
                </a:cxn>
                <a:cxn ang="0">
                  <a:pos x="125" y="84"/>
                </a:cxn>
                <a:cxn ang="0">
                  <a:pos x="180" y="147"/>
                </a:cxn>
                <a:cxn ang="0">
                  <a:pos x="242" y="232"/>
                </a:cxn>
                <a:cxn ang="0">
                  <a:pos x="298" y="337"/>
                </a:cxn>
                <a:cxn ang="0">
                  <a:pos x="360" y="491"/>
                </a:cxn>
                <a:cxn ang="0">
                  <a:pos x="395" y="639"/>
                </a:cxn>
                <a:cxn ang="0">
                  <a:pos x="409" y="779"/>
                </a:cxn>
                <a:cxn ang="0">
                  <a:pos x="415" y="899"/>
                </a:cxn>
                <a:cxn ang="0">
                  <a:pos x="422" y="913"/>
                </a:cxn>
                <a:cxn ang="0">
                  <a:pos x="415" y="1075"/>
                </a:cxn>
                <a:cxn ang="0">
                  <a:pos x="381" y="1264"/>
                </a:cxn>
                <a:cxn ang="0">
                  <a:pos x="312" y="1461"/>
                </a:cxn>
                <a:cxn ang="0">
                  <a:pos x="256" y="1566"/>
                </a:cxn>
                <a:cxn ang="0">
                  <a:pos x="194" y="1651"/>
                </a:cxn>
                <a:cxn ang="0">
                  <a:pos x="138" y="1721"/>
                </a:cxn>
                <a:cxn ang="0">
                  <a:pos x="90" y="1770"/>
                </a:cxn>
                <a:cxn ang="0">
                  <a:pos x="28" y="1812"/>
                </a:cxn>
                <a:cxn ang="0">
                  <a:pos x="21" y="1812"/>
                </a:cxn>
                <a:cxn ang="0">
                  <a:pos x="14" y="1798"/>
                </a:cxn>
                <a:cxn ang="0">
                  <a:pos x="7" y="1798"/>
                </a:cxn>
                <a:cxn ang="0">
                  <a:pos x="7" y="1784"/>
                </a:cxn>
                <a:cxn ang="0">
                  <a:pos x="28" y="1763"/>
                </a:cxn>
                <a:cxn ang="0">
                  <a:pos x="125" y="1644"/>
                </a:cxn>
                <a:cxn ang="0">
                  <a:pos x="201" y="1503"/>
                </a:cxn>
                <a:cxn ang="0">
                  <a:pos x="249" y="1363"/>
                </a:cxn>
                <a:cxn ang="0">
                  <a:pos x="284" y="1215"/>
                </a:cxn>
                <a:cxn ang="0">
                  <a:pos x="305" y="1060"/>
                </a:cxn>
                <a:cxn ang="0">
                  <a:pos x="312" y="906"/>
                </a:cxn>
                <a:cxn ang="0">
                  <a:pos x="298" y="688"/>
                </a:cxn>
                <a:cxn ang="0">
                  <a:pos x="263" y="498"/>
                </a:cxn>
                <a:cxn ang="0">
                  <a:pos x="208" y="323"/>
                </a:cxn>
                <a:cxn ang="0">
                  <a:pos x="131" y="182"/>
                </a:cxn>
                <a:cxn ang="0">
                  <a:pos x="35" y="63"/>
                </a:cxn>
                <a:cxn ang="0">
                  <a:pos x="7" y="35"/>
                </a:cxn>
                <a:cxn ang="0">
                  <a:pos x="7" y="28"/>
                </a:cxn>
                <a:cxn ang="0">
                  <a:pos x="0" y="28"/>
                </a:cxn>
                <a:cxn ang="0">
                  <a:pos x="0" y="7"/>
                </a:cxn>
                <a:cxn ang="0">
                  <a:pos x="7" y="0"/>
                </a:cxn>
              </a:cxnLst>
              <a:rect l="0" t="0" r="r" b="b"/>
              <a:pathLst>
                <a:path w="422" h="1812">
                  <a:moveTo>
                    <a:pt x="7" y="0"/>
                  </a:moveTo>
                  <a:lnTo>
                    <a:pt x="21" y="0"/>
                  </a:lnTo>
                  <a:lnTo>
                    <a:pt x="41" y="7"/>
                  </a:lnTo>
                  <a:lnTo>
                    <a:pt x="76" y="35"/>
                  </a:lnTo>
                  <a:lnTo>
                    <a:pt x="125" y="84"/>
                  </a:lnTo>
                  <a:lnTo>
                    <a:pt x="180" y="147"/>
                  </a:lnTo>
                  <a:lnTo>
                    <a:pt x="242" y="232"/>
                  </a:lnTo>
                  <a:lnTo>
                    <a:pt x="298" y="337"/>
                  </a:lnTo>
                  <a:lnTo>
                    <a:pt x="360" y="491"/>
                  </a:lnTo>
                  <a:lnTo>
                    <a:pt x="395" y="639"/>
                  </a:lnTo>
                  <a:lnTo>
                    <a:pt x="409" y="779"/>
                  </a:lnTo>
                  <a:lnTo>
                    <a:pt x="415" y="899"/>
                  </a:lnTo>
                  <a:lnTo>
                    <a:pt x="422" y="913"/>
                  </a:lnTo>
                  <a:lnTo>
                    <a:pt x="415" y="1075"/>
                  </a:lnTo>
                  <a:lnTo>
                    <a:pt x="381" y="1264"/>
                  </a:lnTo>
                  <a:lnTo>
                    <a:pt x="312" y="1461"/>
                  </a:lnTo>
                  <a:lnTo>
                    <a:pt x="256" y="1566"/>
                  </a:lnTo>
                  <a:lnTo>
                    <a:pt x="194" y="1651"/>
                  </a:lnTo>
                  <a:lnTo>
                    <a:pt x="138" y="1721"/>
                  </a:lnTo>
                  <a:lnTo>
                    <a:pt x="90" y="1770"/>
                  </a:lnTo>
                  <a:lnTo>
                    <a:pt x="28" y="1812"/>
                  </a:lnTo>
                  <a:lnTo>
                    <a:pt x="21" y="1812"/>
                  </a:lnTo>
                  <a:lnTo>
                    <a:pt x="14" y="1798"/>
                  </a:lnTo>
                  <a:lnTo>
                    <a:pt x="7" y="1798"/>
                  </a:lnTo>
                  <a:lnTo>
                    <a:pt x="7" y="1784"/>
                  </a:lnTo>
                  <a:lnTo>
                    <a:pt x="28" y="1763"/>
                  </a:lnTo>
                  <a:lnTo>
                    <a:pt x="125" y="1644"/>
                  </a:lnTo>
                  <a:lnTo>
                    <a:pt x="201" y="1503"/>
                  </a:lnTo>
                  <a:lnTo>
                    <a:pt x="249" y="1363"/>
                  </a:lnTo>
                  <a:lnTo>
                    <a:pt x="284" y="1215"/>
                  </a:lnTo>
                  <a:lnTo>
                    <a:pt x="305" y="1060"/>
                  </a:lnTo>
                  <a:lnTo>
                    <a:pt x="312" y="906"/>
                  </a:lnTo>
                  <a:lnTo>
                    <a:pt x="298" y="688"/>
                  </a:lnTo>
                  <a:lnTo>
                    <a:pt x="263" y="498"/>
                  </a:lnTo>
                  <a:lnTo>
                    <a:pt x="208" y="323"/>
                  </a:lnTo>
                  <a:lnTo>
                    <a:pt x="131" y="182"/>
                  </a:lnTo>
                  <a:lnTo>
                    <a:pt x="35" y="63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9" name="Freeform 341"/>
            <p:cNvSpPr>
              <a:spLocks/>
            </p:cNvSpPr>
            <p:nvPr/>
          </p:nvSpPr>
          <p:spPr bwMode="auto">
            <a:xfrm>
              <a:off x="9982" y="5104"/>
              <a:ext cx="423" cy="181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1" y="0"/>
                </a:cxn>
                <a:cxn ang="0">
                  <a:pos x="42" y="7"/>
                </a:cxn>
                <a:cxn ang="0">
                  <a:pos x="76" y="35"/>
                </a:cxn>
                <a:cxn ang="0">
                  <a:pos x="125" y="84"/>
                </a:cxn>
                <a:cxn ang="0">
                  <a:pos x="180" y="147"/>
                </a:cxn>
                <a:cxn ang="0">
                  <a:pos x="243" y="232"/>
                </a:cxn>
                <a:cxn ang="0">
                  <a:pos x="298" y="337"/>
                </a:cxn>
                <a:cxn ang="0">
                  <a:pos x="360" y="491"/>
                </a:cxn>
                <a:cxn ang="0">
                  <a:pos x="395" y="639"/>
                </a:cxn>
                <a:cxn ang="0">
                  <a:pos x="409" y="779"/>
                </a:cxn>
                <a:cxn ang="0">
                  <a:pos x="416" y="899"/>
                </a:cxn>
                <a:cxn ang="0">
                  <a:pos x="423" y="913"/>
                </a:cxn>
                <a:cxn ang="0">
                  <a:pos x="416" y="1075"/>
                </a:cxn>
                <a:cxn ang="0">
                  <a:pos x="381" y="1264"/>
                </a:cxn>
                <a:cxn ang="0">
                  <a:pos x="312" y="1461"/>
                </a:cxn>
                <a:cxn ang="0">
                  <a:pos x="256" y="1566"/>
                </a:cxn>
                <a:cxn ang="0">
                  <a:pos x="194" y="1651"/>
                </a:cxn>
                <a:cxn ang="0">
                  <a:pos x="139" y="1721"/>
                </a:cxn>
                <a:cxn ang="0">
                  <a:pos x="90" y="1770"/>
                </a:cxn>
                <a:cxn ang="0">
                  <a:pos x="28" y="1812"/>
                </a:cxn>
                <a:cxn ang="0">
                  <a:pos x="21" y="1812"/>
                </a:cxn>
                <a:cxn ang="0">
                  <a:pos x="14" y="1798"/>
                </a:cxn>
                <a:cxn ang="0">
                  <a:pos x="7" y="1798"/>
                </a:cxn>
                <a:cxn ang="0">
                  <a:pos x="7" y="1784"/>
                </a:cxn>
                <a:cxn ang="0">
                  <a:pos x="28" y="1763"/>
                </a:cxn>
                <a:cxn ang="0">
                  <a:pos x="125" y="1644"/>
                </a:cxn>
                <a:cxn ang="0">
                  <a:pos x="201" y="1503"/>
                </a:cxn>
                <a:cxn ang="0">
                  <a:pos x="250" y="1363"/>
                </a:cxn>
                <a:cxn ang="0">
                  <a:pos x="284" y="1215"/>
                </a:cxn>
                <a:cxn ang="0">
                  <a:pos x="305" y="1060"/>
                </a:cxn>
                <a:cxn ang="0">
                  <a:pos x="312" y="906"/>
                </a:cxn>
                <a:cxn ang="0">
                  <a:pos x="298" y="688"/>
                </a:cxn>
                <a:cxn ang="0">
                  <a:pos x="263" y="498"/>
                </a:cxn>
                <a:cxn ang="0">
                  <a:pos x="208" y="323"/>
                </a:cxn>
                <a:cxn ang="0">
                  <a:pos x="132" y="182"/>
                </a:cxn>
                <a:cxn ang="0">
                  <a:pos x="35" y="63"/>
                </a:cxn>
                <a:cxn ang="0">
                  <a:pos x="7" y="35"/>
                </a:cxn>
                <a:cxn ang="0">
                  <a:pos x="7" y="28"/>
                </a:cxn>
                <a:cxn ang="0">
                  <a:pos x="0" y="28"/>
                </a:cxn>
                <a:cxn ang="0">
                  <a:pos x="0" y="7"/>
                </a:cxn>
                <a:cxn ang="0">
                  <a:pos x="7" y="0"/>
                </a:cxn>
              </a:cxnLst>
              <a:rect l="0" t="0" r="r" b="b"/>
              <a:pathLst>
                <a:path w="423" h="1812">
                  <a:moveTo>
                    <a:pt x="7" y="0"/>
                  </a:moveTo>
                  <a:lnTo>
                    <a:pt x="21" y="0"/>
                  </a:lnTo>
                  <a:lnTo>
                    <a:pt x="42" y="7"/>
                  </a:lnTo>
                  <a:lnTo>
                    <a:pt x="76" y="35"/>
                  </a:lnTo>
                  <a:lnTo>
                    <a:pt x="125" y="84"/>
                  </a:lnTo>
                  <a:lnTo>
                    <a:pt x="180" y="147"/>
                  </a:lnTo>
                  <a:lnTo>
                    <a:pt x="243" y="232"/>
                  </a:lnTo>
                  <a:lnTo>
                    <a:pt x="298" y="337"/>
                  </a:lnTo>
                  <a:lnTo>
                    <a:pt x="360" y="491"/>
                  </a:lnTo>
                  <a:lnTo>
                    <a:pt x="395" y="639"/>
                  </a:lnTo>
                  <a:lnTo>
                    <a:pt x="409" y="779"/>
                  </a:lnTo>
                  <a:lnTo>
                    <a:pt x="416" y="899"/>
                  </a:lnTo>
                  <a:lnTo>
                    <a:pt x="423" y="913"/>
                  </a:lnTo>
                  <a:lnTo>
                    <a:pt x="416" y="1075"/>
                  </a:lnTo>
                  <a:lnTo>
                    <a:pt x="381" y="1264"/>
                  </a:lnTo>
                  <a:lnTo>
                    <a:pt x="312" y="1461"/>
                  </a:lnTo>
                  <a:lnTo>
                    <a:pt x="256" y="1566"/>
                  </a:lnTo>
                  <a:lnTo>
                    <a:pt x="194" y="1651"/>
                  </a:lnTo>
                  <a:lnTo>
                    <a:pt x="139" y="1721"/>
                  </a:lnTo>
                  <a:lnTo>
                    <a:pt x="90" y="1770"/>
                  </a:lnTo>
                  <a:lnTo>
                    <a:pt x="28" y="1812"/>
                  </a:lnTo>
                  <a:lnTo>
                    <a:pt x="21" y="1812"/>
                  </a:lnTo>
                  <a:lnTo>
                    <a:pt x="14" y="1798"/>
                  </a:lnTo>
                  <a:lnTo>
                    <a:pt x="7" y="1798"/>
                  </a:lnTo>
                  <a:lnTo>
                    <a:pt x="7" y="1784"/>
                  </a:lnTo>
                  <a:lnTo>
                    <a:pt x="28" y="1763"/>
                  </a:lnTo>
                  <a:lnTo>
                    <a:pt x="125" y="1644"/>
                  </a:lnTo>
                  <a:lnTo>
                    <a:pt x="201" y="1503"/>
                  </a:lnTo>
                  <a:lnTo>
                    <a:pt x="250" y="1363"/>
                  </a:lnTo>
                  <a:lnTo>
                    <a:pt x="284" y="1215"/>
                  </a:lnTo>
                  <a:lnTo>
                    <a:pt x="305" y="1060"/>
                  </a:lnTo>
                  <a:lnTo>
                    <a:pt x="312" y="906"/>
                  </a:lnTo>
                  <a:lnTo>
                    <a:pt x="298" y="688"/>
                  </a:lnTo>
                  <a:lnTo>
                    <a:pt x="263" y="498"/>
                  </a:lnTo>
                  <a:lnTo>
                    <a:pt x="208" y="323"/>
                  </a:lnTo>
                  <a:lnTo>
                    <a:pt x="132" y="182"/>
                  </a:lnTo>
                  <a:lnTo>
                    <a:pt x="35" y="63"/>
                  </a:lnTo>
                  <a:lnTo>
                    <a:pt x="7" y="35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0" name="Freeform 342"/>
            <p:cNvSpPr>
              <a:spLocks noEditPoints="1"/>
            </p:cNvSpPr>
            <p:nvPr/>
          </p:nvSpPr>
          <p:spPr bwMode="auto">
            <a:xfrm>
              <a:off x="10841" y="4956"/>
              <a:ext cx="1323" cy="1553"/>
            </a:xfrm>
            <a:custGeom>
              <a:avLst/>
              <a:gdLst/>
              <a:ahLst/>
              <a:cxnLst>
                <a:cxn ang="0">
                  <a:pos x="769" y="843"/>
                </a:cxn>
                <a:cxn ang="0">
                  <a:pos x="866" y="1005"/>
                </a:cxn>
                <a:cxn ang="0">
                  <a:pos x="817" y="1033"/>
                </a:cxn>
                <a:cxn ang="0">
                  <a:pos x="672" y="892"/>
                </a:cxn>
                <a:cxn ang="0">
                  <a:pos x="644" y="801"/>
                </a:cxn>
                <a:cxn ang="0">
                  <a:pos x="139" y="625"/>
                </a:cxn>
                <a:cxn ang="0">
                  <a:pos x="159" y="815"/>
                </a:cxn>
                <a:cxn ang="0">
                  <a:pos x="319" y="794"/>
                </a:cxn>
                <a:cxn ang="0">
                  <a:pos x="125" y="871"/>
                </a:cxn>
                <a:cxn ang="0">
                  <a:pos x="291" y="1096"/>
                </a:cxn>
                <a:cxn ang="0">
                  <a:pos x="333" y="1110"/>
                </a:cxn>
                <a:cxn ang="0">
                  <a:pos x="388" y="1033"/>
                </a:cxn>
                <a:cxn ang="0">
                  <a:pos x="395" y="625"/>
                </a:cxn>
                <a:cxn ang="0">
                  <a:pos x="360" y="562"/>
                </a:cxn>
                <a:cxn ang="0">
                  <a:pos x="319" y="113"/>
                </a:cxn>
                <a:cxn ang="0">
                  <a:pos x="423" y="176"/>
                </a:cxn>
                <a:cxn ang="0">
                  <a:pos x="339" y="288"/>
                </a:cxn>
                <a:cxn ang="0">
                  <a:pos x="236" y="541"/>
                </a:cxn>
                <a:cxn ang="0">
                  <a:pos x="430" y="485"/>
                </a:cxn>
                <a:cxn ang="0">
                  <a:pos x="547" y="548"/>
                </a:cxn>
                <a:cxn ang="0">
                  <a:pos x="513" y="654"/>
                </a:cxn>
                <a:cxn ang="0">
                  <a:pos x="499" y="977"/>
                </a:cxn>
                <a:cxn ang="0">
                  <a:pos x="423" y="1293"/>
                </a:cxn>
                <a:cxn ang="0">
                  <a:pos x="249" y="1180"/>
                </a:cxn>
                <a:cxn ang="0">
                  <a:pos x="132" y="1223"/>
                </a:cxn>
                <a:cxn ang="0">
                  <a:pos x="90" y="1258"/>
                </a:cxn>
                <a:cxn ang="0">
                  <a:pos x="56" y="1208"/>
                </a:cxn>
                <a:cxn ang="0">
                  <a:pos x="42" y="1110"/>
                </a:cxn>
                <a:cxn ang="0">
                  <a:pos x="69" y="864"/>
                </a:cxn>
                <a:cxn ang="0">
                  <a:pos x="21" y="604"/>
                </a:cxn>
                <a:cxn ang="0">
                  <a:pos x="7" y="541"/>
                </a:cxn>
                <a:cxn ang="0">
                  <a:pos x="69" y="555"/>
                </a:cxn>
                <a:cxn ang="0">
                  <a:pos x="243" y="225"/>
                </a:cxn>
                <a:cxn ang="0">
                  <a:pos x="236" y="127"/>
                </a:cxn>
                <a:cxn ang="0">
                  <a:pos x="859" y="0"/>
                </a:cxn>
                <a:cxn ang="0">
                  <a:pos x="1011" y="99"/>
                </a:cxn>
                <a:cxn ang="0">
                  <a:pos x="963" y="197"/>
                </a:cxn>
                <a:cxn ang="0">
                  <a:pos x="887" y="351"/>
                </a:cxn>
                <a:cxn ang="0">
                  <a:pos x="935" y="499"/>
                </a:cxn>
                <a:cxn ang="0">
                  <a:pos x="1088" y="464"/>
                </a:cxn>
                <a:cxn ang="0">
                  <a:pos x="1282" y="506"/>
                </a:cxn>
                <a:cxn ang="0">
                  <a:pos x="1295" y="604"/>
                </a:cxn>
                <a:cxn ang="0">
                  <a:pos x="1226" y="1131"/>
                </a:cxn>
                <a:cxn ang="0">
                  <a:pos x="1053" y="1532"/>
                </a:cxn>
                <a:cxn ang="0">
                  <a:pos x="949" y="1511"/>
                </a:cxn>
                <a:cxn ang="0">
                  <a:pos x="804" y="1328"/>
                </a:cxn>
                <a:cxn ang="0">
                  <a:pos x="949" y="1370"/>
                </a:cxn>
                <a:cxn ang="0">
                  <a:pos x="1088" y="1194"/>
                </a:cxn>
                <a:cxn ang="0">
                  <a:pos x="1136" y="668"/>
                </a:cxn>
                <a:cxn ang="0">
                  <a:pos x="1081" y="555"/>
                </a:cxn>
                <a:cxn ang="0">
                  <a:pos x="852" y="583"/>
                </a:cxn>
                <a:cxn ang="0">
                  <a:pos x="755" y="576"/>
                </a:cxn>
                <a:cxn ang="0">
                  <a:pos x="568" y="752"/>
                </a:cxn>
                <a:cxn ang="0">
                  <a:pos x="693" y="541"/>
                </a:cxn>
                <a:cxn ang="0">
                  <a:pos x="852" y="190"/>
                </a:cxn>
                <a:cxn ang="0">
                  <a:pos x="845" y="56"/>
                </a:cxn>
                <a:cxn ang="0">
                  <a:pos x="831" y="14"/>
                </a:cxn>
              </a:cxnLst>
              <a:rect l="0" t="0" r="r" b="b"/>
              <a:pathLst>
                <a:path w="1323" h="1553">
                  <a:moveTo>
                    <a:pt x="644" y="801"/>
                  </a:moveTo>
                  <a:lnTo>
                    <a:pt x="665" y="801"/>
                  </a:lnTo>
                  <a:lnTo>
                    <a:pt x="686" y="808"/>
                  </a:lnTo>
                  <a:lnTo>
                    <a:pt x="769" y="843"/>
                  </a:lnTo>
                  <a:lnTo>
                    <a:pt x="824" y="871"/>
                  </a:lnTo>
                  <a:lnTo>
                    <a:pt x="852" y="906"/>
                  </a:lnTo>
                  <a:lnTo>
                    <a:pt x="866" y="935"/>
                  </a:lnTo>
                  <a:lnTo>
                    <a:pt x="866" y="1005"/>
                  </a:lnTo>
                  <a:lnTo>
                    <a:pt x="859" y="1019"/>
                  </a:lnTo>
                  <a:lnTo>
                    <a:pt x="845" y="1033"/>
                  </a:lnTo>
                  <a:lnTo>
                    <a:pt x="831" y="1040"/>
                  </a:lnTo>
                  <a:lnTo>
                    <a:pt x="817" y="1033"/>
                  </a:lnTo>
                  <a:lnTo>
                    <a:pt x="797" y="1026"/>
                  </a:lnTo>
                  <a:lnTo>
                    <a:pt x="776" y="1012"/>
                  </a:lnTo>
                  <a:lnTo>
                    <a:pt x="720" y="942"/>
                  </a:lnTo>
                  <a:lnTo>
                    <a:pt x="672" y="892"/>
                  </a:lnTo>
                  <a:lnTo>
                    <a:pt x="651" y="864"/>
                  </a:lnTo>
                  <a:lnTo>
                    <a:pt x="637" y="836"/>
                  </a:lnTo>
                  <a:lnTo>
                    <a:pt x="637" y="808"/>
                  </a:lnTo>
                  <a:lnTo>
                    <a:pt x="644" y="801"/>
                  </a:lnTo>
                  <a:close/>
                  <a:moveTo>
                    <a:pt x="339" y="562"/>
                  </a:moveTo>
                  <a:lnTo>
                    <a:pt x="339" y="569"/>
                  </a:lnTo>
                  <a:lnTo>
                    <a:pt x="243" y="590"/>
                  </a:lnTo>
                  <a:lnTo>
                    <a:pt x="139" y="625"/>
                  </a:lnTo>
                  <a:lnTo>
                    <a:pt x="125" y="632"/>
                  </a:lnTo>
                  <a:lnTo>
                    <a:pt x="125" y="822"/>
                  </a:lnTo>
                  <a:lnTo>
                    <a:pt x="139" y="815"/>
                  </a:lnTo>
                  <a:lnTo>
                    <a:pt x="159" y="815"/>
                  </a:lnTo>
                  <a:lnTo>
                    <a:pt x="229" y="794"/>
                  </a:lnTo>
                  <a:lnTo>
                    <a:pt x="277" y="787"/>
                  </a:lnTo>
                  <a:lnTo>
                    <a:pt x="298" y="787"/>
                  </a:lnTo>
                  <a:lnTo>
                    <a:pt x="319" y="794"/>
                  </a:lnTo>
                  <a:lnTo>
                    <a:pt x="339" y="815"/>
                  </a:lnTo>
                  <a:lnTo>
                    <a:pt x="339" y="829"/>
                  </a:lnTo>
                  <a:lnTo>
                    <a:pt x="333" y="843"/>
                  </a:lnTo>
                  <a:lnTo>
                    <a:pt x="125" y="871"/>
                  </a:lnTo>
                  <a:lnTo>
                    <a:pt x="125" y="1131"/>
                  </a:lnTo>
                  <a:lnTo>
                    <a:pt x="201" y="1110"/>
                  </a:lnTo>
                  <a:lnTo>
                    <a:pt x="256" y="1103"/>
                  </a:lnTo>
                  <a:lnTo>
                    <a:pt x="291" y="1096"/>
                  </a:lnTo>
                  <a:lnTo>
                    <a:pt x="298" y="1096"/>
                  </a:lnTo>
                  <a:lnTo>
                    <a:pt x="312" y="1103"/>
                  </a:lnTo>
                  <a:lnTo>
                    <a:pt x="319" y="1103"/>
                  </a:lnTo>
                  <a:lnTo>
                    <a:pt x="333" y="1110"/>
                  </a:lnTo>
                  <a:lnTo>
                    <a:pt x="353" y="1117"/>
                  </a:lnTo>
                  <a:lnTo>
                    <a:pt x="367" y="1117"/>
                  </a:lnTo>
                  <a:lnTo>
                    <a:pt x="381" y="1096"/>
                  </a:lnTo>
                  <a:lnTo>
                    <a:pt x="388" y="1033"/>
                  </a:lnTo>
                  <a:lnTo>
                    <a:pt x="395" y="956"/>
                  </a:lnTo>
                  <a:lnTo>
                    <a:pt x="402" y="857"/>
                  </a:lnTo>
                  <a:lnTo>
                    <a:pt x="402" y="696"/>
                  </a:lnTo>
                  <a:lnTo>
                    <a:pt x="395" y="625"/>
                  </a:lnTo>
                  <a:lnTo>
                    <a:pt x="395" y="604"/>
                  </a:lnTo>
                  <a:lnTo>
                    <a:pt x="388" y="583"/>
                  </a:lnTo>
                  <a:lnTo>
                    <a:pt x="374" y="569"/>
                  </a:lnTo>
                  <a:lnTo>
                    <a:pt x="360" y="562"/>
                  </a:lnTo>
                  <a:lnTo>
                    <a:pt x="339" y="562"/>
                  </a:lnTo>
                  <a:close/>
                  <a:moveTo>
                    <a:pt x="263" y="106"/>
                  </a:moveTo>
                  <a:lnTo>
                    <a:pt x="277" y="106"/>
                  </a:lnTo>
                  <a:lnTo>
                    <a:pt x="319" y="113"/>
                  </a:lnTo>
                  <a:lnTo>
                    <a:pt x="367" y="127"/>
                  </a:lnTo>
                  <a:lnTo>
                    <a:pt x="409" y="141"/>
                  </a:lnTo>
                  <a:lnTo>
                    <a:pt x="423" y="169"/>
                  </a:lnTo>
                  <a:lnTo>
                    <a:pt x="423" y="176"/>
                  </a:lnTo>
                  <a:lnTo>
                    <a:pt x="416" y="183"/>
                  </a:lnTo>
                  <a:lnTo>
                    <a:pt x="402" y="204"/>
                  </a:lnTo>
                  <a:lnTo>
                    <a:pt x="374" y="239"/>
                  </a:lnTo>
                  <a:lnTo>
                    <a:pt x="339" y="288"/>
                  </a:lnTo>
                  <a:lnTo>
                    <a:pt x="291" y="358"/>
                  </a:lnTo>
                  <a:lnTo>
                    <a:pt x="222" y="450"/>
                  </a:lnTo>
                  <a:lnTo>
                    <a:pt x="139" y="569"/>
                  </a:lnTo>
                  <a:lnTo>
                    <a:pt x="236" y="541"/>
                  </a:lnTo>
                  <a:lnTo>
                    <a:pt x="305" y="520"/>
                  </a:lnTo>
                  <a:lnTo>
                    <a:pt x="346" y="499"/>
                  </a:lnTo>
                  <a:lnTo>
                    <a:pt x="416" y="485"/>
                  </a:lnTo>
                  <a:lnTo>
                    <a:pt x="430" y="485"/>
                  </a:lnTo>
                  <a:lnTo>
                    <a:pt x="443" y="492"/>
                  </a:lnTo>
                  <a:lnTo>
                    <a:pt x="478" y="506"/>
                  </a:lnTo>
                  <a:lnTo>
                    <a:pt x="506" y="520"/>
                  </a:lnTo>
                  <a:lnTo>
                    <a:pt x="547" y="548"/>
                  </a:lnTo>
                  <a:lnTo>
                    <a:pt x="554" y="569"/>
                  </a:lnTo>
                  <a:lnTo>
                    <a:pt x="547" y="590"/>
                  </a:lnTo>
                  <a:lnTo>
                    <a:pt x="533" y="618"/>
                  </a:lnTo>
                  <a:lnTo>
                    <a:pt x="513" y="654"/>
                  </a:lnTo>
                  <a:lnTo>
                    <a:pt x="506" y="717"/>
                  </a:lnTo>
                  <a:lnTo>
                    <a:pt x="506" y="836"/>
                  </a:lnTo>
                  <a:lnTo>
                    <a:pt x="499" y="949"/>
                  </a:lnTo>
                  <a:lnTo>
                    <a:pt x="499" y="977"/>
                  </a:lnTo>
                  <a:lnTo>
                    <a:pt x="485" y="1117"/>
                  </a:lnTo>
                  <a:lnTo>
                    <a:pt x="450" y="1244"/>
                  </a:lnTo>
                  <a:lnTo>
                    <a:pt x="430" y="1286"/>
                  </a:lnTo>
                  <a:lnTo>
                    <a:pt x="423" y="1293"/>
                  </a:lnTo>
                  <a:lnTo>
                    <a:pt x="409" y="1293"/>
                  </a:lnTo>
                  <a:lnTo>
                    <a:pt x="388" y="1272"/>
                  </a:lnTo>
                  <a:lnTo>
                    <a:pt x="333" y="1173"/>
                  </a:lnTo>
                  <a:lnTo>
                    <a:pt x="249" y="1180"/>
                  </a:lnTo>
                  <a:lnTo>
                    <a:pt x="194" y="1187"/>
                  </a:lnTo>
                  <a:lnTo>
                    <a:pt x="166" y="1194"/>
                  </a:lnTo>
                  <a:lnTo>
                    <a:pt x="139" y="1194"/>
                  </a:lnTo>
                  <a:lnTo>
                    <a:pt x="132" y="1223"/>
                  </a:lnTo>
                  <a:lnTo>
                    <a:pt x="118" y="1244"/>
                  </a:lnTo>
                  <a:lnTo>
                    <a:pt x="111" y="1258"/>
                  </a:lnTo>
                  <a:lnTo>
                    <a:pt x="104" y="1265"/>
                  </a:lnTo>
                  <a:lnTo>
                    <a:pt x="90" y="1258"/>
                  </a:lnTo>
                  <a:lnTo>
                    <a:pt x="83" y="1251"/>
                  </a:lnTo>
                  <a:lnTo>
                    <a:pt x="69" y="1244"/>
                  </a:lnTo>
                  <a:lnTo>
                    <a:pt x="62" y="1230"/>
                  </a:lnTo>
                  <a:lnTo>
                    <a:pt x="56" y="1208"/>
                  </a:lnTo>
                  <a:lnTo>
                    <a:pt x="49" y="1194"/>
                  </a:lnTo>
                  <a:lnTo>
                    <a:pt x="49" y="1180"/>
                  </a:lnTo>
                  <a:lnTo>
                    <a:pt x="42" y="1166"/>
                  </a:lnTo>
                  <a:lnTo>
                    <a:pt x="42" y="1110"/>
                  </a:lnTo>
                  <a:lnTo>
                    <a:pt x="49" y="1075"/>
                  </a:lnTo>
                  <a:lnTo>
                    <a:pt x="62" y="1033"/>
                  </a:lnTo>
                  <a:lnTo>
                    <a:pt x="69" y="963"/>
                  </a:lnTo>
                  <a:lnTo>
                    <a:pt x="69" y="864"/>
                  </a:lnTo>
                  <a:lnTo>
                    <a:pt x="56" y="864"/>
                  </a:lnTo>
                  <a:lnTo>
                    <a:pt x="49" y="745"/>
                  </a:lnTo>
                  <a:lnTo>
                    <a:pt x="35" y="661"/>
                  </a:lnTo>
                  <a:lnTo>
                    <a:pt x="21" y="604"/>
                  </a:lnTo>
                  <a:lnTo>
                    <a:pt x="7" y="569"/>
                  </a:lnTo>
                  <a:lnTo>
                    <a:pt x="0" y="555"/>
                  </a:lnTo>
                  <a:lnTo>
                    <a:pt x="0" y="548"/>
                  </a:lnTo>
                  <a:lnTo>
                    <a:pt x="7" y="541"/>
                  </a:lnTo>
                  <a:lnTo>
                    <a:pt x="21" y="534"/>
                  </a:lnTo>
                  <a:lnTo>
                    <a:pt x="35" y="541"/>
                  </a:lnTo>
                  <a:lnTo>
                    <a:pt x="49" y="541"/>
                  </a:lnTo>
                  <a:lnTo>
                    <a:pt x="69" y="555"/>
                  </a:lnTo>
                  <a:lnTo>
                    <a:pt x="97" y="569"/>
                  </a:lnTo>
                  <a:lnTo>
                    <a:pt x="187" y="373"/>
                  </a:lnTo>
                  <a:lnTo>
                    <a:pt x="222" y="288"/>
                  </a:lnTo>
                  <a:lnTo>
                    <a:pt x="243" y="225"/>
                  </a:lnTo>
                  <a:lnTo>
                    <a:pt x="249" y="176"/>
                  </a:lnTo>
                  <a:lnTo>
                    <a:pt x="249" y="148"/>
                  </a:lnTo>
                  <a:lnTo>
                    <a:pt x="243" y="141"/>
                  </a:lnTo>
                  <a:lnTo>
                    <a:pt x="236" y="127"/>
                  </a:lnTo>
                  <a:lnTo>
                    <a:pt x="236" y="120"/>
                  </a:lnTo>
                  <a:lnTo>
                    <a:pt x="263" y="106"/>
                  </a:lnTo>
                  <a:close/>
                  <a:moveTo>
                    <a:pt x="852" y="0"/>
                  </a:moveTo>
                  <a:lnTo>
                    <a:pt x="859" y="0"/>
                  </a:lnTo>
                  <a:lnTo>
                    <a:pt x="901" y="7"/>
                  </a:lnTo>
                  <a:lnTo>
                    <a:pt x="949" y="28"/>
                  </a:lnTo>
                  <a:lnTo>
                    <a:pt x="991" y="63"/>
                  </a:lnTo>
                  <a:lnTo>
                    <a:pt x="1011" y="99"/>
                  </a:lnTo>
                  <a:lnTo>
                    <a:pt x="1004" y="141"/>
                  </a:lnTo>
                  <a:lnTo>
                    <a:pt x="984" y="162"/>
                  </a:lnTo>
                  <a:lnTo>
                    <a:pt x="977" y="183"/>
                  </a:lnTo>
                  <a:lnTo>
                    <a:pt x="963" y="197"/>
                  </a:lnTo>
                  <a:lnTo>
                    <a:pt x="956" y="218"/>
                  </a:lnTo>
                  <a:lnTo>
                    <a:pt x="942" y="246"/>
                  </a:lnTo>
                  <a:lnTo>
                    <a:pt x="921" y="295"/>
                  </a:lnTo>
                  <a:lnTo>
                    <a:pt x="887" y="351"/>
                  </a:lnTo>
                  <a:lnTo>
                    <a:pt x="838" y="436"/>
                  </a:lnTo>
                  <a:lnTo>
                    <a:pt x="769" y="541"/>
                  </a:lnTo>
                  <a:lnTo>
                    <a:pt x="866" y="520"/>
                  </a:lnTo>
                  <a:lnTo>
                    <a:pt x="935" y="499"/>
                  </a:lnTo>
                  <a:lnTo>
                    <a:pt x="977" y="492"/>
                  </a:lnTo>
                  <a:lnTo>
                    <a:pt x="998" y="485"/>
                  </a:lnTo>
                  <a:lnTo>
                    <a:pt x="1011" y="485"/>
                  </a:lnTo>
                  <a:lnTo>
                    <a:pt x="1088" y="464"/>
                  </a:lnTo>
                  <a:lnTo>
                    <a:pt x="1150" y="457"/>
                  </a:lnTo>
                  <a:lnTo>
                    <a:pt x="1191" y="464"/>
                  </a:lnTo>
                  <a:lnTo>
                    <a:pt x="1233" y="485"/>
                  </a:lnTo>
                  <a:lnTo>
                    <a:pt x="1282" y="506"/>
                  </a:lnTo>
                  <a:lnTo>
                    <a:pt x="1309" y="534"/>
                  </a:lnTo>
                  <a:lnTo>
                    <a:pt x="1323" y="555"/>
                  </a:lnTo>
                  <a:lnTo>
                    <a:pt x="1316" y="576"/>
                  </a:lnTo>
                  <a:lnTo>
                    <a:pt x="1295" y="604"/>
                  </a:lnTo>
                  <a:lnTo>
                    <a:pt x="1275" y="639"/>
                  </a:lnTo>
                  <a:lnTo>
                    <a:pt x="1268" y="696"/>
                  </a:lnTo>
                  <a:lnTo>
                    <a:pt x="1247" y="935"/>
                  </a:lnTo>
                  <a:lnTo>
                    <a:pt x="1226" y="1131"/>
                  </a:lnTo>
                  <a:lnTo>
                    <a:pt x="1198" y="1279"/>
                  </a:lnTo>
                  <a:lnTo>
                    <a:pt x="1164" y="1384"/>
                  </a:lnTo>
                  <a:lnTo>
                    <a:pt x="1108" y="1475"/>
                  </a:lnTo>
                  <a:lnTo>
                    <a:pt x="1053" y="1532"/>
                  </a:lnTo>
                  <a:lnTo>
                    <a:pt x="998" y="1553"/>
                  </a:lnTo>
                  <a:lnTo>
                    <a:pt x="984" y="1553"/>
                  </a:lnTo>
                  <a:lnTo>
                    <a:pt x="963" y="1532"/>
                  </a:lnTo>
                  <a:lnTo>
                    <a:pt x="949" y="1511"/>
                  </a:lnTo>
                  <a:lnTo>
                    <a:pt x="914" y="1454"/>
                  </a:lnTo>
                  <a:lnTo>
                    <a:pt x="873" y="1405"/>
                  </a:lnTo>
                  <a:lnTo>
                    <a:pt x="810" y="1342"/>
                  </a:lnTo>
                  <a:lnTo>
                    <a:pt x="804" y="1328"/>
                  </a:lnTo>
                  <a:lnTo>
                    <a:pt x="817" y="1328"/>
                  </a:lnTo>
                  <a:lnTo>
                    <a:pt x="859" y="1335"/>
                  </a:lnTo>
                  <a:lnTo>
                    <a:pt x="901" y="1356"/>
                  </a:lnTo>
                  <a:lnTo>
                    <a:pt x="949" y="1370"/>
                  </a:lnTo>
                  <a:lnTo>
                    <a:pt x="984" y="1377"/>
                  </a:lnTo>
                  <a:lnTo>
                    <a:pt x="1025" y="1356"/>
                  </a:lnTo>
                  <a:lnTo>
                    <a:pt x="1060" y="1293"/>
                  </a:lnTo>
                  <a:lnTo>
                    <a:pt x="1088" y="1194"/>
                  </a:lnTo>
                  <a:lnTo>
                    <a:pt x="1115" y="1068"/>
                  </a:lnTo>
                  <a:lnTo>
                    <a:pt x="1129" y="920"/>
                  </a:lnTo>
                  <a:lnTo>
                    <a:pt x="1136" y="759"/>
                  </a:lnTo>
                  <a:lnTo>
                    <a:pt x="1136" y="668"/>
                  </a:lnTo>
                  <a:lnTo>
                    <a:pt x="1129" y="611"/>
                  </a:lnTo>
                  <a:lnTo>
                    <a:pt x="1122" y="576"/>
                  </a:lnTo>
                  <a:lnTo>
                    <a:pt x="1108" y="562"/>
                  </a:lnTo>
                  <a:lnTo>
                    <a:pt x="1081" y="555"/>
                  </a:lnTo>
                  <a:lnTo>
                    <a:pt x="1046" y="562"/>
                  </a:lnTo>
                  <a:lnTo>
                    <a:pt x="984" y="569"/>
                  </a:lnTo>
                  <a:lnTo>
                    <a:pt x="914" y="576"/>
                  </a:lnTo>
                  <a:lnTo>
                    <a:pt x="852" y="583"/>
                  </a:lnTo>
                  <a:lnTo>
                    <a:pt x="817" y="590"/>
                  </a:lnTo>
                  <a:lnTo>
                    <a:pt x="790" y="590"/>
                  </a:lnTo>
                  <a:lnTo>
                    <a:pt x="769" y="583"/>
                  </a:lnTo>
                  <a:lnTo>
                    <a:pt x="755" y="576"/>
                  </a:lnTo>
                  <a:lnTo>
                    <a:pt x="700" y="654"/>
                  </a:lnTo>
                  <a:lnTo>
                    <a:pt x="617" y="738"/>
                  </a:lnTo>
                  <a:lnTo>
                    <a:pt x="589" y="752"/>
                  </a:lnTo>
                  <a:lnTo>
                    <a:pt x="568" y="752"/>
                  </a:lnTo>
                  <a:lnTo>
                    <a:pt x="568" y="745"/>
                  </a:lnTo>
                  <a:lnTo>
                    <a:pt x="575" y="724"/>
                  </a:lnTo>
                  <a:lnTo>
                    <a:pt x="644" y="618"/>
                  </a:lnTo>
                  <a:lnTo>
                    <a:pt x="693" y="541"/>
                  </a:lnTo>
                  <a:lnTo>
                    <a:pt x="734" y="457"/>
                  </a:lnTo>
                  <a:lnTo>
                    <a:pt x="783" y="365"/>
                  </a:lnTo>
                  <a:lnTo>
                    <a:pt x="824" y="274"/>
                  </a:lnTo>
                  <a:lnTo>
                    <a:pt x="852" y="190"/>
                  </a:lnTo>
                  <a:lnTo>
                    <a:pt x="859" y="120"/>
                  </a:lnTo>
                  <a:lnTo>
                    <a:pt x="859" y="99"/>
                  </a:lnTo>
                  <a:lnTo>
                    <a:pt x="845" y="70"/>
                  </a:lnTo>
                  <a:lnTo>
                    <a:pt x="845" y="56"/>
                  </a:lnTo>
                  <a:lnTo>
                    <a:pt x="838" y="49"/>
                  </a:lnTo>
                  <a:lnTo>
                    <a:pt x="838" y="35"/>
                  </a:lnTo>
                  <a:lnTo>
                    <a:pt x="831" y="21"/>
                  </a:lnTo>
                  <a:lnTo>
                    <a:pt x="831" y="14"/>
                  </a:lnTo>
                  <a:lnTo>
                    <a:pt x="838" y="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1" name="Freeform 343"/>
            <p:cNvSpPr>
              <a:spLocks noEditPoints="1"/>
            </p:cNvSpPr>
            <p:nvPr/>
          </p:nvSpPr>
          <p:spPr bwMode="auto">
            <a:xfrm>
              <a:off x="12711" y="5069"/>
              <a:ext cx="1510" cy="1419"/>
            </a:xfrm>
            <a:custGeom>
              <a:avLst/>
              <a:gdLst/>
              <a:ahLst/>
              <a:cxnLst>
                <a:cxn ang="0">
                  <a:pos x="734" y="1419"/>
                </a:cxn>
                <a:cxn ang="0">
                  <a:pos x="1296" y="0"/>
                </a:cxn>
                <a:cxn ang="0">
                  <a:pos x="1358" y="7"/>
                </a:cxn>
                <a:cxn ang="0">
                  <a:pos x="1455" y="70"/>
                </a:cxn>
                <a:cxn ang="0">
                  <a:pos x="1510" y="126"/>
                </a:cxn>
                <a:cxn ang="0">
                  <a:pos x="1503" y="147"/>
                </a:cxn>
                <a:cxn ang="0">
                  <a:pos x="1483" y="161"/>
                </a:cxn>
                <a:cxn ang="0">
                  <a:pos x="1372" y="147"/>
                </a:cxn>
                <a:cxn ang="0">
                  <a:pos x="1157" y="140"/>
                </a:cxn>
                <a:cxn ang="0">
                  <a:pos x="776" y="168"/>
                </a:cxn>
                <a:cxn ang="0">
                  <a:pos x="797" y="196"/>
                </a:cxn>
                <a:cxn ang="0">
                  <a:pos x="804" y="231"/>
                </a:cxn>
                <a:cxn ang="0">
                  <a:pos x="790" y="295"/>
                </a:cxn>
                <a:cxn ang="0">
                  <a:pos x="783" y="470"/>
                </a:cxn>
                <a:cxn ang="0">
                  <a:pos x="894" y="491"/>
                </a:cxn>
                <a:cxn ang="0">
                  <a:pos x="1074" y="555"/>
                </a:cxn>
                <a:cxn ang="0">
                  <a:pos x="1192" y="653"/>
                </a:cxn>
                <a:cxn ang="0">
                  <a:pos x="1205" y="737"/>
                </a:cxn>
                <a:cxn ang="0">
                  <a:pos x="1171" y="765"/>
                </a:cxn>
                <a:cxn ang="0">
                  <a:pos x="1108" y="730"/>
                </a:cxn>
                <a:cxn ang="0">
                  <a:pos x="935" y="604"/>
                </a:cxn>
                <a:cxn ang="0">
                  <a:pos x="838" y="541"/>
                </a:cxn>
                <a:cxn ang="0">
                  <a:pos x="783" y="498"/>
                </a:cxn>
                <a:cxn ang="0">
                  <a:pos x="776" y="1362"/>
                </a:cxn>
                <a:cxn ang="0">
                  <a:pos x="741" y="1419"/>
                </a:cxn>
                <a:cxn ang="0">
                  <a:pos x="728" y="1412"/>
                </a:cxn>
                <a:cxn ang="0">
                  <a:pos x="651" y="1271"/>
                </a:cxn>
                <a:cxn ang="0">
                  <a:pos x="637" y="1194"/>
                </a:cxn>
                <a:cxn ang="0">
                  <a:pos x="658" y="1074"/>
                </a:cxn>
                <a:cxn ang="0">
                  <a:pos x="679" y="836"/>
                </a:cxn>
                <a:cxn ang="0">
                  <a:pos x="693" y="316"/>
                </a:cxn>
                <a:cxn ang="0">
                  <a:pos x="672" y="175"/>
                </a:cxn>
                <a:cxn ang="0">
                  <a:pos x="402" y="217"/>
                </a:cxn>
                <a:cxn ang="0">
                  <a:pos x="208" y="267"/>
                </a:cxn>
                <a:cxn ang="0">
                  <a:pos x="104" y="274"/>
                </a:cxn>
                <a:cxn ang="0">
                  <a:pos x="14" y="217"/>
                </a:cxn>
                <a:cxn ang="0">
                  <a:pos x="0" y="168"/>
                </a:cxn>
                <a:cxn ang="0">
                  <a:pos x="21" y="154"/>
                </a:cxn>
                <a:cxn ang="0">
                  <a:pos x="153" y="147"/>
                </a:cxn>
                <a:cxn ang="0">
                  <a:pos x="305" y="133"/>
                </a:cxn>
                <a:cxn ang="0">
                  <a:pos x="527" y="105"/>
                </a:cxn>
                <a:cxn ang="0">
                  <a:pos x="866" y="63"/>
                </a:cxn>
                <a:cxn ang="0">
                  <a:pos x="1178" y="28"/>
                </a:cxn>
                <a:cxn ang="0">
                  <a:pos x="1275" y="7"/>
                </a:cxn>
              </a:cxnLst>
              <a:rect l="0" t="0" r="r" b="b"/>
              <a:pathLst>
                <a:path w="1510" h="1419">
                  <a:moveTo>
                    <a:pt x="741" y="1419"/>
                  </a:moveTo>
                  <a:lnTo>
                    <a:pt x="734" y="1419"/>
                  </a:lnTo>
                  <a:lnTo>
                    <a:pt x="741" y="1419"/>
                  </a:lnTo>
                  <a:close/>
                  <a:moveTo>
                    <a:pt x="1296" y="0"/>
                  </a:moveTo>
                  <a:lnTo>
                    <a:pt x="1323" y="0"/>
                  </a:lnTo>
                  <a:lnTo>
                    <a:pt x="1358" y="7"/>
                  </a:lnTo>
                  <a:lnTo>
                    <a:pt x="1406" y="35"/>
                  </a:lnTo>
                  <a:lnTo>
                    <a:pt x="1455" y="70"/>
                  </a:lnTo>
                  <a:lnTo>
                    <a:pt x="1496" y="98"/>
                  </a:lnTo>
                  <a:lnTo>
                    <a:pt x="1510" y="126"/>
                  </a:lnTo>
                  <a:lnTo>
                    <a:pt x="1510" y="140"/>
                  </a:lnTo>
                  <a:lnTo>
                    <a:pt x="1503" y="147"/>
                  </a:lnTo>
                  <a:lnTo>
                    <a:pt x="1489" y="154"/>
                  </a:lnTo>
                  <a:lnTo>
                    <a:pt x="1483" y="161"/>
                  </a:lnTo>
                  <a:lnTo>
                    <a:pt x="1434" y="161"/>
                  </a:lnTo>
                  <a:lnTo>
                    <a:pt x="1372" y="147"/>
                  </a:lnTo>
                  <a:lnTo>
                    <a:pt x="1282" y="140"/>
                  </a:lnTo>
                  <a:lnTo>
                    <a:pt x="1157" y="140"/>
                  </a:lnTo>
                  <a:lnTo>
                    <a:pt x="970" y="147"/>
                  </a:lnTo>
                  <a:lnTo>
                    <a:pt x="776" y="168"/>
                  </a:lnTo>
                  <a:lnTo>
                    <a:pt x="790" y="182"/>
                  </a:lnTo>
                  <a:lnTo>
                    <a:pt x="797" y="196"/>
                  </a:lnTo>
                  <a:lnTo>
                    <a:pt x="804" y="203"/>
                  </a:lnTo>
                  <a:lnTo>
                    <a:pt x="804" y="231"/>
                  </a:lnTo>
                  <a:lnTo>
                    <a:pt x="797" y="252"/>
                  </a:lnTo>
                  <a:lnTo>
                    <a:pt x="790" y="295"/>
                  </a:lnTo>
                  <a:lnTo>
                    <a:pt x="790" y="358"/>
                  </a:lnTo>
                  <a:lnTo>
                    <a:pt x="783" y="470"/>
                  </a:lnTo>
                  <a:lnTo>
                    <a:pt x="797" y="470"/>
                  </a:lnTo>
                  <a:lnTo>
                    <a:pt x="894" y="491"/>
                  </a:lnTo>
                  <a:lnTo>
                    <a:pt x="991" y="519"/>
                  </a:lnTo>
                  <a:lnTo>
                    <a:pt x="1074" y="555"/>
                  </a:lnTo>
                  <a:lnTo>
                    <a:pt x="1143" y="597"/>
                  </a:lnTo>
                  <a:lnTo>
                    <a:pt x="1192" y="653"/>
                  </a:lnTo>
                  <a:lnTo>
                    <a:pt x="1205" y="723"/>
                  </a:lnTo>
                  <a:lnTo>
                    <a:pt x="1205" y="737"/>
                  </a:lnTo>
                  <a:lnTo>
                    <a:pt x="1199" y="751"/>
                  </a:lnTo>
                  <a:lnTo>
                    <a:pt x="1171" y="765"/>
                  </a:lnTo>
                  <a:lnTo>
                    <a:pt x="1129" y="751"/>
                  </a:lnTo>
                  <a:lnTo>
                    <a:pt x="1108" y="730"/>
                  </a:lnTo>
                  <a:lnTo>
                    <a:pt x="1012" y="660"/>
                  </a:lnTo>
                  <a:lnTo>
                    <a:pt x="935" y="604"/>
                  </a:lnTo>
                  <a:lnTo>
                    <a:pt x="873" y="569"/>
                  </a:lnTo>
                  <a:lnTo>
                    <a:pt x="838" y="541"/>
                  </a:lnTo>
                  <a:lnTo>
                    <a:pt x="811" y="526"/>
                  </a:lnTo>
                  <a:lnTo>
                    <a:pt x="783" y="498"/>
                  </a:lnTo>
                  <a:lnTo>
                    <a:pt x="783" y="1299"/>
                  </a:lnTo>
                  <a:lnTo>
                    <a:pt x="776" y="1362"/>
                  </a:lnTo>
                  <a:lnTo>
                    <a:pt x="762" y="1398"/>
                  </a:lnTo>
                  <a:lnTo>
                    <a:pt x="741" y="1419"/>
                  </a:lnTo>
                  <a:lnTo>
                    <a:pt x="734" y="1412"/>
                  </a:lnTo>
                  <a:lnTo>
                    <a:pt x="728" y="1412"/>
                  </a:lnTo>
                  <a:lnTo>
                    <a:pt x="679" y="1341"/>
                  </a:lnTo>
                  <a:lnTo>
                    <a:pt x="651" y="1271"/>
                  </a:lnTo>
                  <a:lnTo>
                    <a:pt x="637" y="1215"/>
                  </a:lnTo>
                  <a:lnTo>
                    <a:pt x="637" y="1194"/>
                  </a:lnTo>
                  <a:lnTo>
                    <a:pt x="651" y="1145"/>
                  </a:lnTo>
                  <a:lnTo>
                    <a:pt x="658" y="1074"/>
                  </a:lnTo>
                  <a:lnTo>
                    <a:pt x="672" y="969"/>
                  </a:lnTo>
                  <a:lnTo>
                    <a:pt x="679" y="836"/>
                  </a:lnTo>
                  <a:lnTo>
                    <a:pt x="693" y="660"/>
                  </a:lnTo>
                  <a:lnTo>
                    <a:pt x="693" y="316"/>
                  </a:lnTo>
                  <a:lnTo>
                    <a:pt x="686" y="231"/>
                  </a:lnTo>
                  <a:lnTo>
                    <a:pt x="672" y="175"/>
                  </a:lnTo>
                  <a:lnTo>
                    <a:pt x="520" y="196"/>
                  </a:lnTo>
                  <a:lnTo>
                    <a:pt x="402" y="217"/>
                  </a:lnTo>
                  <a:lnTo>
                    <a:pt x="312" y="231"/>
                  </a:lnTo>
                  <a:lnTo>
                    <a:pt x="208" y="267"/>
                  </a:lnTo>
                  <a:lnTo>
                    <a:pt x="153" y="281"/>
                  </a:lnTo>
                  <a:lnTo>
                    <a:pt x="104" y="274"/>
                  </a:lnTo>
                  <a:lnTo>
                    <a:pt x="56" y="245"/>
                  </a:lnTo>
                  <a:lnTo>
                    <a:pt x="14" y="217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7" y="161"/>
                  </a:lnTo>
                  <a:lnTo>
                    <a:pt x="21" y="154"/>
                  </a:lnTo>
                  <a:lnTo>
                    <a:pt x="90" y="154"/>
                  </a:lnTo>
                  <a:lnTo>
                    <a:pt x="153" y="147"/>
                  </a:lnTo>
                  <a:lnTo>
                    <a:pt x="222" y="140"/>
                  </a:lnTo>
                  <a:lnTo>
                    <a:pt x="305" y="133"/>
                  </a:lnTo>
                  <a:lnTo>
                    <a:pt x="402" y="119"/>
                  </a:lnTo>
                  <a:lnTo>
                    <a:pt x="527" y="105"/>
                  </a:lnTo>
                  <a:lnTo>
                    <a:pt x="679" y="84"/>
                  </a:lnTo>
                  <a:lnTo>
                    <a:pt x="866" y="63"/>
                  </a:lnTo>
                  <a:lnTo>
                    <a:pt x="1088" y="42"/>
                  </a:lnTo>
                  <a:lnTo>
                    <a:pt x="1178" y="28"/>
                  </a:lnTo>
                  <a:lnTo>
                    <a:pt x="1240" y="21"/>
                  </a:lnTo>
                  <a:lnTo>
                    <a:pt x="1275" y="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2" name="Freeform 344"/>
            <p:cNvSpPr>
              <a:spLocks noEditPoints="1"/>
            </p:cNvSpPr>
            <p:nvPr/>
          </p:nvSpPr>
          <p:spPr bwMode="auto">
            <a:xfrm>
              <a:off x="14464" y="4977"/>
              <a:ext cx="1614" cy="1602"/>
            </a:xfrm>
            <a:custGeom>
              <a:avLst/>
              <a:gdLst/>
              <a:ahLst/>
              <a:cxnLst>
                <a:cxn ang="0">
                  <a:pos x="623" y="878"/>
                </a:cxn>
                <a:cxn ang="0">
                  <a:pos x="651" y="984"/>
                </a:cxn>
                <a:cxn ang="0">
                  <a:pos x="457" y="1384"/>
                </a:cxn>
                <a:cxn ang="0">
                  <a:pos x="318" y="1440"/>
                </a:cxn>
                <a:cxn ang="0">
                  <a:pos x="401" y="1349"/>
                </a:cxn>
                <a:cxn ang="0">
                  <a:pos x="540" y="1005"/>
                </a:cxn>
                <a:cxn ang="0">
                  <a:pos x="512" y="878"/>
                </a:cxn>
                <a:cxn ang="0">
                  <a:pos x="900" y="794"/>
                </a:cxn>
                <a:cxn ang="0">
                  <a:pos x="990" y="921"/>
                </a:cxn>
                <a:cxn ang="0">
                  <a:pos x="997" y="1433"/>
                </a:cxn>
                <a:cxn ang="0">
                  <a:pos x="956" y="1602"/>
                </a:cxn>
                <a:cxn ang="0">
                  <a:pos x="879" y="1483"/>
                </a:cxn>
                <a:cxn ang="0">
                  <a:pos x="893" y="1152"/>
                </a:cxn>
                <a:cxn ang="0">
                  <a:pos x="865" y="815"/>
                </a:cxn>
                <a:cxn ang="0">
                  <a:pos x="872" y="801"/>
                </a:cxn>
                <a:cxn ang="0">
                  <a:pos x="415" y="162"/>
                </a:cxn>
                <a:cxn ang="0">
                  <a:pos x="498" y="492"/>
                </a:cxn>
                <a:cxn ang="0">
                  <a:pos x="685" y="316"/>
                </a:cxn>
                <a:cxn ang="0">
                  <a:pos x="526" y="323"/>
                </a:cxn>
                <a:cxn ang="0">
                  <a:pos x="526" y="295"/>
                </a:cxn>
                <a:cxn ang="0">
                  <a:pos x="672" y="141"/>
                </a:cxn>
                <a:cxn ang="0">
                  <a:pos x="741" y="99"/>
                </a:cxn>
                <a:cxn ang="0">
                  <a:pos x="775" y="169"/>
                </a:cxn>
                <a:cxn ang="0">
                  <a:pos x="872" y="211"/>
                </a:cxn>
                <a:cxn ang="0">
                  <a:pos x="956" y="239"/>
                </a:cxn>
                <a:cxn ang="0">
                  <a:pos x="935" y="274"/>
                </a:cxn>
                <a:cxn ang="0">
                  <a:pos x="845" y="429"/>
                </a:cxn>
                <a:cxn ang="0">
                  <a:pos x="949" y="443"/>
                </a:cxn>
                <a:cxn ang="0">
                  <a:pos x="983" y="415"/>
                </a:cxn>
                <a:cxn ang="0">
                  <a:pos x="1066" y="155"/>
                </a:cxn>
                <a:cxn ang="0">
                  <a:pos x="1039" y="78"/>
                </a:cxn>
                <a:cxn ang="0">
                  <a:pos x="1129" y="7"/>
                </a:cxn>
                <a:cxn ang="0">
                  <a:pos x="1246" y="120"/>
                </a:cxn>
                <a:cxn ang="0">
                  <a:pos x="1136" y="344"/>
                </a:cxn>
                <a:cxn ang="0">
                  <a:pos x="1011" y="562"/>
                </a:cxn>
                <a:cxn ang="0">
                  <a:pos x="907" y="492"/>
                </a:cxn>
                <a:cxn ang="0">
                  <a:pos x="1052" y="654"/>
                </a:cxn>
                <a:cxn ang="0">
                  <a:pos x="1433" y="850"/>
                </a:cxn>
                <a:cxn ang="0">
                  <a:pos x="1593" y="942"/>
                </a:cxn>
                <a:cxn ang="0">
                  <a:pos x="1323" y="970"/>
                </a:cxn>
                <a:cxn ang="0">
                  <a:pos x="900" y="625"/>
                </a:cxn>
                <a:cxn ang="0">
                  <a:pos x="678" y="520"/>
                </a:cxn>
                <a:cxn ang="0">
                  <a:pos x="651" y="576"/>
                </a:cxn>
                <a:cxn ang="0">
                  <a:pos x="672" y="625"/>
                </a:cxn>
                <a:cxn ang="0">
                  <a:pos x="609" y="689"/>
                </a:cxn>
                <a:cxn ang="0">
                  <a:pos x="360" y="956"/>
                </a:cxn>
                <a:cxn ang="0">
                  <a:pos x="7" y="1138"/>
                </a:cxn>
                <a:cxn ang="0">
                  <a:pos x="117" y="1047"/>
                </a:cxn>
                <a:cxn ang="0">
                  <a:pos x="339" y="871"/>
                </a:cxn>
                <a:cxn ang="0">
                  <a:pos x="533" y="611"/>
                </a:cxn>
                <a:cxn ang="0">
                  <a:pos x="505" y="562"/>
                </a:cxn>
                <a:cxn ang="0">
                  <a:pos x="429" y="506"/>
                </a:cxn>
                <a:cxn ang="0">
                  <a:pos x="346" y="232"/>
                </a:cxn>
                <a:cxn ang="0">
                  <a:pos x="291" y="92"/>
                </a:cxn>
                <a:cxn ang="0">
                  <a:pos x="644" y="56"/>
                </a:cxn>
                <a:cxn ang="0">
                  <a:pos x="1046" y="7"/>
                </a:cxn>
              </a:cxnLst>
              <a:rect l="0" t="0" r="r" b="b"/>
              <a:pathLst>
                <a:path w="1614" h="1602">
                  <a:moveTo>
                    <a:pt x="547" y="857"/>
                  </a:moveTo>
                  <a:lnTo>
                    <a:pt x="568" y="857"/>
                  </a:lnTo>
                  <a:lnTo>
                    <a:pt x="595" y="864"/>
                  </a:lnTo>
                  <a:lnTo>
                    <a:pt x="623" y="878"/>
                  </a:lnTo>
                  <a:lnTo>
                    <a:pt x="651" y="899"/>
                  </a:lnTo>
                  <a:lnTo>
                    <a:pt x="665" y="921"/>
                  </a:lnTo>
                  <a:lnTo>
                    <a:pt x="665" y="942"/>
                  </a:lnTo>
                  <a:lnTo>
                    <a:pt x="651" y="984"/>
                  </a:lnTo>
                  <a:lnTo>
                    <a:pt x="609" y="1173"/>
                  </a:lnTo>
                  <a:lnTo>
                    <a:pt x="568" y="1265"/>
                  </a:lnTo>
                  <a:lnTo>
                    <a:pt x="512" y="1335"/>
                  </a:lnTo>
                  <a:lnTo>
                    <a:pt x="457" y="1384"/>
                  </a:lnTo>
                  <a:lnTo>
                    <a:pt x="408" y="1419"/>
                  </a:lnTo>
                  <a:lnTo>
                    <a:pt x="360" y="1433"/>
                  </a:lnTo>
                  <a:lnTo>
                    <a:pt x="325" y="1440"/>
                  </a:lnTo>
                  <a:lnTo>
                    <a:pt x="318" y="1440"/>
                  </a:lnTo>
                  <a:lnTo>
                    <a:pt x="311" y="1433"/>
                  </a:lnTo>
                  <a:lnTo>
                    <a:pt x="325" y="1419"/>
                  </a:lnTo>
                  <a:lnTo>
                    <a:pt x="360" y="1391"/>
                  </a:lnTo>
                  <a:lnTo>
                    <a:pt x="401" y="1349"/>
                  </a:lnTo>
                  <a:lnTo>
                    <a:pt x="450" y="1293"/>
                  </a:lnTo>
                  <a:lnTo>
                    <a:pt x="491" y="1216"/>
                  </a:lnTo>
                  <a:lnTo>
                    <a:pt x="526" y="1124"/>
                  </a:lnTo>
                  <a:lnTo>
                    <a:pt x="540" y="1005"/>
                  </a:lnTo>
                  <a:lnTo>
                    <a:pt x="533" y="998"/>
                  </a:lnTo>
                  <a:lnTo>
                    <a:pt x="526" y="949"/>
                  </a:lnTo>
                  <a:lnTo>
                    <a:pt x="519" y="906"/>
                  </a:lnTo>
                  <a:lnTo>
                    <a:pt x="512" y="878"/>
                  </a:lnTo>
                  <a:lnTo>
                    <a:pt x="519" y="864"/>
                  </a:lnTo>
                  <a:lnTo>
                    <a:pt x="547" y="857"/>
                  </a:lnTo>
                  <a:close/>
                  <a:moveTo>
                    <a:pt x="879" y="794"/>
                  </a:moveTo>
                  <a:lnTo>
                    <a:pt x="900" y="794"/>
                  </a:lnTo>
                  <a:lnTo>
                    <a:pt x="949" y="822"/>
                  </a:lnTo>
                  <a:lnTo>
                    <a:pt x="976" y="843"/>
                  </a:lnTo>
                  <a:lnTo>
                    <a:pt x="990" y="878"/>
                  </a:lnTo>
                  <a:lnTo>
                    <a:pt x="990" y="921"/>
                  </a:lnTo>
                  <a:lnTo>
                    <a:pt x="983" y="977"/>
                  </a:lnTo>
                  <a:lnTo>
                    <a:pt x="983" y="1216"/>
                  </a:lnTo>
                  <a:lnTo>
                    <a:pt x="990" y="1342"/>
                  </a:lnTo>
                  <a:lnTo>
                    <a:pt x="997" y="1433"/>
                  </a:lnTo>
                  <a:lnTo>
                    <a:pt x="997" y="1518"/>
                  </a:lnTo>
                  <a:lnTo>
                    <a:pt x="990" y="1553"/>
                  </a:lnTo>
                  <a:lnTo>
                    <a:pt x="976" y="1588"/>
                  </a:lnTo>
                  <a:lnTo>
                    <a:pt x="956" y="1602"/>
                  </a:lnTo>
                  <a:lnTo>
                    <a:pt x="942" y="1595"/>
                  </a:lnTo>
                  <a:lnTo>
                    <a:pt x="921" y="1574"/>
                  </a:lnTo>
                  <a:lnTo>
                    <a:pt x="900" y="1532"/>
                  </a:lnTo>
                  <a:lnTo>
                    <a:pt x="879" y="1483"/>
                  </a:lnTo>
                  <a:lnTo>
                    <a:pt x="872" y="1405"/>
                  </a:lnTo>
                  <a:lnTo>
                    <a:pt x="872" y="1342"/>
                  </a:lnTo>
                  <a:lnTo>
                    <a:pt x="886" y="1258"/>
                  </a:lnTo>
                  <a:lnTo>
                    <a:pt x="893" y="1152"/>
                  </a:lnTo>
                  <a:lnTo>
                    <a:pt x="893" y="921"/>
                  </a:lnTo>
                  <a:lnTo>
                    <a:pt x="886" y="864"/>
                  </a:lnTo>
                  <a:lnTo>
                    <a:pt x="872" y="829"/>
                  </a:lnTo>
                  <a:lnTo>
                    <a:pt x="865" y="815"/>
                  </a:lnTo>
                  <a:lnTo>
                    <a:pt x="865" y="808"/>
                  </a:lnTo>
                  <a:lnTo>
                    <a:pt x="859" y="808"/>
                  </a:lnTo>
                  <a:lnTo>
                    <a:pt x="859" y="801"/>
                  </a:lnTo>
                  <a:lnTo>
                    <a:pt x="872" y="801"/>
                  </a:lnTo>
                  <a:lnTo>
                    <a:pt x="879" y="794"/>
                  </a:lnTo>
                  <a:close/>
                  <a:moveTo>
                    <a:pt x="665" y="113"/>
                  </a:moveTo>
                  <a:lnTo>
                    <a:pt x="533" y="134"/>
                  </a:lnTo>
                  <a:lnTo>
                    <a:pt x="415" y="162"/>
                  </a:lnTo>
                  <a:lnTo>
                    <a:pt x="436" y="232"/>
                  </a:lnTo>
                  <a:lnTo>
                    <a:pt x="457" y="323"/>
                  </a:lnTo>
                  <a:lnTo>
                    <a:pt x="485" y="415"/>
                  </a:lnTo>
                  <a:lnTo>
                    <a:pt x="498" y="492"/>
                  </a:lnTo>
                  <a:lnTo>
                    <a:pt x="505" y="492"/>
                  </a:lnTo>
                  <a:lnTo>
                    <a:pt x="692" y="464"/>
                  </a:lnTo>
                  <a:lnTo>
                    <a:pt x="692" y="387"/>
                  </a:lnTo>
                  <a:lnTo>
                    <a:pt x="685" y="316"/>
                  </a:lnTo>
                  <a:lnTo>
                    <a:pt x="616" y="323"/>
                  </a:lnTo>
                  <a:lnTo>
                    <a:pt x="561" y="330"/>
                  </a:lnTo>
                  <a:lnTo>
                    <a:pt x="540" y="330"/>
                  </a:lnTo>
                  <a:lnTo>
                    <a:pt x="526" y="323"/>
                  </a:lnTo>
                  <a:lnTo>
                    <a:pt x="519" y="309"/>
                  </a:lnTo>
                  <a:lnTo>
                    <a:pt x="512" y="302"/>
                  </a:lnTo>
                  <a:lnTo>
                    <a:pt x="519" y="295"/>
                  </a:lnTo>
                  <a:lnTo>
                    <a:pt x="526" y="295"/>
                  </a:lnTo>
                  <a:lnTo>
                    <a:pt x="602" y="274"/>
                  </a:lnTo>
                  <a:lnTo>
                    <a:pt x="685" y="260"/>
                  </a:lnTo>
                  <a:lnTo>
                    <a:pt x="678" y="190"/>
                  </a:lnTo>
                  <a:lnTo>
                    <a:pt x="672" y="141"/>
                  </a:lnTo>
                  <a:lnTo>
                    <a:pt x="665" y="113"/>
                  </a:lnTo>
                  <a:close/>
                  <a:moveTo>
                    <a:pt x="914" y="71"/>
                  </a:moveTo>
                  <a:lnTo>
                    <a:pt x="838" y="85"/>
                  </a:lnTo>
                  <a:lnTo>
                    <a:pt x="741" y="99"/>
                  </a:lnTo>
                  <a:lnTo>
                    <a:pt x="762" y="113"/>
                  </a:lnTo>
                  <a:lnTo>
                    <a:pt x="782" y="134"/>
                  </a:lnTo>
                  <a:lnTo>
                    <a:pt x="782" y="155"/>
                  </a:lnTo>
                  <a:lnTo>
                    <a:pt x="775" y="169"/>
                  </a:lnTo>
                  <a:lnTo>
                    <a:pt x="775" y="225"/>
                  </a:lnTo>
                  <a:lnTo>
                    <a:pt x="782" y="225"/>
                  </a:lnTo>
                  <a:lnTo>
                    <a:pt x="831" y="218"/>
                  </a:lnTo>
                  <a:lnTo>
                    <a:pt x="872" y="211"/>
                  </a:lnTo>
                  <a:lnTo>
                    <a:pt x="893" y="211"/>
                  </a:lnTo>
                  <a:lnTo>
                    <a:pt x="935" y="225"/>
                  </a:lnTo>
                  <a:lnTo>
                    <a:pt x="949" y="232"/>
                  </a:lnTo>
                  <a:lnTo>
                    <a:pt x="956" y="239"/>
                  </a:lnTo>
                  <a:lnTo>
                    <a:pt x="962" y="253"/>
                  </a:lnTo>
                  <a:lnTo>
                    <a:pt x="962" y="260"/>
                  </a:lnTo>
                  <a:lnTo>
                    <a:pt x="956" y="267"/>
                  </a:lnTo>
                  <a:lnTo>
                    <a:pt x="935" y="274"/>
                  </a:lnTo>
                  <a:lnTo>
                    <a:pt x="775" y="302"/>
                  </a:lnTo>
                  <a:lnTo>
                    <a:pt x="769" y="373"/>
                  </a:lnTo>
                  <a:lnTo>
                    <a:pt x="769" y="443"/>
                  </a:lnTo>
                  <a:lnTo>
                    <a:pt x="845" y="429"/>
                  </a:lnTo>
                  <a:lnTo>
                    <a:pt x="900" y="422"/>
                  </a:lnTo>
                  <a:lnTo>
                    <a:pt x="921" y="422"/>
                  </a:lnTo>
                  <a:lnTo>
                    <a:pt x="935" y="429"/>
                  </a:lnTo>
                  <a:lnTo>
                    <a:pt x="949" y="443"/>
                  </a:lnTo>
                  <a:lnTo>
                    <a:pt x="956" y="443"/>
                  </a:lnTo>
                  <a:lnTo>
                    <a:pt x="969" y="436"/>
                  </a:lnTo>
                  <a:lnTo>
                    <a:pt x="976" y="429"/>
                  </a:lnTo>
                  <a:lnTo>
                    <a:pt x="983" y="415"/>
                  </a:lnTo>
                  <a:lnTo>
                    <a:pt x="997" y="380"/>
                  </a:lnTo>
                  <a:lnTo>
                    <a:pt x="1018" y="330"/>
                  </a:lnTo>
                  <a:lnTo>
                    <a:pt x="1059" y="204"/>
                  </a:lnTo>
                  <a:lnTo>
                    <a:pt x="1066" y="155"/>
                  </a:lnTo>
                  <a:lnTo>
                    <a:pt x="1073" y="127"/>
                  </a:lnTo>
                  <a:lnTo>
                    <a:pt x="1073" y="106"/>
                  </a:lnTo>
                  <a:lnTo>
                    <a:pt x="1059" y="92"/>
                  </a:lnTo>
                  <a:lnTo>
                    <a:pt x="1039" y="78"/>
                  </a:lnTo>
                  <a:lnTo>
                    <a:pt x="1011" y="71"/>
                  </a:lnTo>
                  <a:lnTo>
                    <a:pt x="914" y="71"/>
                  </a:lnTo>
                  <a:close/>
                  <a:moveTo>
                    <a:pt x="1087" y="0"/>
                  </a:moveTo>
                  <a:lnTo>
                    <a:pt x="1129" y="7"/>
                  </a:lnTo>
                  <a:lnTo>
                    <a:pt x="1170" y="35"/>
                  </a:lnTo>
                  <a:lnTo>
                    <a:pt x="1212" y="71"/>
                  </a:lnTo>
                  <a:lnTo>
                    <a:pt x="1240" y="99"/>
                  </a:lnTo>
                  <a:lnTo>
                    <a:pt x="1246" y="120"/>
                  </a:lnTo>
                  <a:lnTo>
                    <a:pt x="1240" y="141"/>
                  </a:lnTo>
                  <a:lnTo>
                    <a:pt x="1191" y="190"/>
                  </a:lnTo>
                  <a:lnTo>
                    <a:pt x="1163" y="246"/>
                  </a:lnTo>
                  <a:lnTo>
                    <a:pt x="1136" y="344"/>
                  </a:lnTo>
                  <a:lnTo>
                    <a:pt x="1101" y="429"/>
                  </a:lnTo>
                  <a:lnTo>
                    <a:pt x="1073" y="499"/>
                  </a:lnTo>
                  <a:lnTo>
                    <a:pt x="1039" y="548"/>
                  </a:lnTo>
                  <a:lnTo>
                    <a:pt x="1011" y="562"/>
                  </a:lnTo>
                  <a:lnTo>
                    <a:pt x="1004" y="562"/>
                  </a:lnTo>
                  <a:lnTo>
                    <a:pt x="956" y="513"/>
                  </a:lnTo>
                  <a:lnTo>
                    <a:pt x="942" y="492"/>
                  </a:lnTo>
                  <a:lnTo>
                    <a:pt x="907" y="492"/>
                  </a:lnTo>
                  <a:lnTo>
                    <a:pt x="872" y="499"/>
                  </a:lnTo>
                  <a:lnTo>
                    <a:pt x="845" y="499"/>
                  </a:lnTo>
                  <a:lnTo>
                    <a:pt x="935" y="569"/>
                  </a:lnTo>
                  <a:lnTo>
                    <a:pt x="1052" y="654"/>
                  </a:lnTo>
                  <a:lnTo>
                    <a:pt x="1191" y="752"/>
                  </a:lnTo>
                  <a:lnTo>
                    <a:pt x="1233" y="773"/>
                  </a:lnTo>
                  <a:lnTo>
                    <a:pt x="1316" y="801"/>
                  </a:lnTo>
                  <a:lnTo>
                    <a:pt x="1433" y="850"/>
                  </a:lnTo>
                  <a:lnTo>
                    <a:pt x="1586" y="906"/>
                  </a:lnTo>
                  <a:lnTo>
                    <a:pt x="1614" y="921"/>
                  </a:lnTo>
                  <a:lnTo>
                    <a:pt x="1614" y="928"/>
                  </a:lnTo>
                  <a:lnTo>
                    <a:pt x="1593" y="942"/>
                  </a:lnTo>
                  <a:lnTo>
                    <a:pt x="1537" y="949"/>
                  </a:lnTo>
                  <a:lnTo>
                    <a:pt x="1413" y="963"/>
                  </a:lnTo>
                  <a:lnTo>
                    <a:pt x="1357" y="970"/>
                  </a:lnTo>
                  <a:lnTo>
                    <a:pt x="1323" y="970"/>
                  </a:lnTo>
                  <a:lnTo>
                    <a:pt x="1260" y="956"/>
                  </a:lnTo>
                  <a:lnTo>
                    <a:pt x="1212" y="928"/>
                  </a:lnTo>
                  <a:lnTo>
                    <a:pt x="1046" y="773"/>
                  </a:lnTo>
                  <a:lnTo>
                    <a:pt x="900" y="625"/>
                  </a:lnTo>
                  <a:lnTo>
                    <a:pt x="845" y="562"/>
                  </a:lnTo>
                  <a:lnTo>
                    <a:pt x="803" y="527"/>
                  </a:lnTo>
                  <a:lnTo>
                    <a:pt x="789" y="506"/>
                  </a:lnTo>
                  <a:lnTo>
                    <a:pt x="678" y="520"/>
                  </a:lnTo>
                  <a:lnTo>
                    <a:pt x="588" y="534"/>
                  </a:lnTo>
                  <a:lnTo>
                    <a:pt x="616" y="548"/>
                  </a:lnTo>
                  <a:lnTo>
                    <a:pt x="637" y="562"/>
                  </a:lnTo>
                  <a:lnTo>
                    <a:pt x="651" y="576"/>
                  </a:lnTo>
                  <a:lnTo>
                    <a:pt x="665" y="604"/>
                  </a:lnTo>
                  <a:lnTo>
                    <a:pt x="665" y="611"/>
                  </a:lnTo>
                  <a:lnTo>
                    <a:pt x="672" y="611"/>
                  </a:lnTo>
                  <a:lnTo>
                    <a:pt x="672" y="625"/>
                  </a:lnTo>
                  <a:lnTo>
                    <a:pt x="665" y="633"/>
                  </a:lnTo>
                  <a:lnTo>
                    <a:pt x="651" y="640"/>
                  </a:lnTo>
                  <a:lnTo>
                    <a:pt x="623" y="668"/>
                  </a:lnTo>
                  <a:lnTo>
                    <a:pt x="609" y="689"/>
                  </a:lnTo>
                  <a:lnTo>
                    <a:pt x="519" y="780"/>
                  </a:lnTo>
                  <a:lnTo>
                    <a:pt x="485" y="822"/>
                  </a:lnTo>
                  <a:lnTo>
                    <a:pt x="429" y="878"/>
                  </a:lnTo>
                  <a:lnTo>
                    <a:pt x="360" y="956"/>
                  </a:lnTo>
                  <a:lnTo>
                    <a:pt x="249" y="1033"/>
                  </a:lnTo>
                  <a:lnTo>
                    <a:pt x="159" y="1089"/>
                  </a:lnTo>
                  <a:lnTo>
                    <a:pt x="76" y="1124"/>
                  </a:lnTo>
                  <a:lnTo>
                    <a:pt x="7" y="1138"/>
                  </a:lnTo>
                  <a:lnTo>
                    <a:pt x="0" y="1138"/>
                  </a:lnTo>
                  <a:lnTo>
                    <a:pt x="0" y="1124"/>
                  </a:lnTo>
                  <a:lnTo>
                    <a:pt x="7" y="1124"/>
                  </a:lnTo>
                  <a:lnTo>
                    <a:pt x="117" y="1047"/>
                  </a:lnTo>
                  <a:lnTo>
                    <a:pt x="207" y="984"/>
                  </a:lnTo>
                  <a:lnTo>
                    <a:pt x="270" y="935"/>
                  </a:lnTo>
                  <a:lnTo>
                    <a:pt x="298" y="914"/>
                  </a:lnTo>
                  <a:lnTo>
                    <a:pt x="339" y="871"/>
                  </a:lnTo>
                  <a:lnTo>
                    <a:pt x="394" y="822"/>
                  </a:lnTo>
                  <a:lnTo>
                    <a:pt x="450" y="752"/>
                  </a:lnTo>
                  <a:lnTo>
                    <a:pt x="498" y="682"/>
                  </a:lnTo>
                  <a:lnTo>
                    <a:pt x="533" y="611"/>
                  </a:lnTo>
                  <a:lnTo>
                    <a:pt x="547" y="541"/>
                  </a:lnTo>
                  <a:lnTo>
                    <a:pt x="512" y="541"/>
                  </a:lnTo>
                  <a:lnTo>
                    <a:pt x="512" y="548"/>
                  </a:lnTo>
                  <a:lnTo>
                    <a:pt x="505" y="562"/>
                  </a:lnTo>
                  <a:lnTo>
                    <a:pt x="491" y="576"/>
                  </a:lnTo>
                  <a:lnTo>
                    <a:pt x="464" y="562"/>
                  </a:lnTo>
                  <a:lnTo>
                    <a:pt x="457" y="548"/>
                  </a:lnTo>
                  <a:lnTo>
                    <a:pt x="429" y="506"/>
                  </a:lnTo>
                  <a:lnTo>
                    <a:pt x="422" y="485"/>
                  </a:lnTo>
                  <a:lnTo>
                    <a:pt x="415" y="457"/>
                  </a:lnTo>
                  <a:lnTo>
                    <a:pt x="381" y="323"/>
                  </a:lnTo>
                  <a:lnTo>
                    <a:pt x="346" y="232"/>
                  </a:lnTo>
                  <a:lnTo>
                    <a:pt x="318" y="169"/>
                  </a:lnTo>
                  <a:lnTo>
                    <a:pt x="298" y="127"/>
                  </a:lnTo>
                  <a:lnTo>
                    <a:pt x="291" y="106"/>
                  </a:lnTo>
                  <a:lnTo>
                    <a:pt x="291" y="92"/>
                  </a:lnTo>
                  <a:lnTo>
                    <a:pt x="339" y="92"/>
                  </a:lnTo>
                  <a:lnTo>
                    <a:pt x="422" y="85"/>
                  </a:lnTo>
                  <a:lnTo>
                    <a:pt x="526" y="78"/>
                  </a:lnTo>
                  <a:lnTo>
                    <a:pt x="644" y="56"/>
                  </a:lnTo>
                  <a:lnTo>
                    <a:pt x="769" y="42"/>
                  </a:lnTo>
                  <a:lnTo>
                    <a:pt x="879" y="28"/>
                  </a:lnTo>
                  <a:lnTo>
                    <a:pt x="976" y="14"/>
                  </a:lnTo>
                  <a:lnTo>
                    <a:pt x="1046" y="7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3" name="Freeform 345"/>
            <p:cNvSpPr>
              <a:spLocks noEditPoints="1"/>
            </p:cNvSpPr>
            <p:nvPr/>
          </p:nvSpPr>
          <p:spPr bwMode="auto">
            <a:xfrm>
              <a:off x="16562" y="4921"/>
              <a:ext cx="1420" cy="1644"/>
            </a:xfrm>
            <a:custGeom>
              <a:avLst/>
              <a:gdLst/>
              <a:ahLst/>
              <a:cxnLst>
                <a:cxn ang="0">
                  <a:pos x="735" y="1110"/>
                </a:cxn>
                <a:cxn ang="0">
                  <a:pos x="769" y="1258"/>
                </a:cxn>
                <a:cxn ang="0">
                  <a:pos x="693" y="1236"/>
                </a:cxn>
                <a:cxn ang="0">
                  <a:pos x="603" y="1054"/>
                </a:cxn>
                <a:cxn ang="0">
                  <a:pos x="250" y="372"/>
                </a:cxn>
                <a:cxn ang="0">
                  <a:pos x="111" y="429"/>
                </a:cxn>
                <a:cxn ang="0">
                  <a:pos x="111" y="745"/>
                </a:cxn>
                <a:cxn ang="0">
                  <a:pos x="250" y="738"/>
                </a:cxn>
                <a:cxn ang="0">
                  <a:pos x="264" y="794"/>
                </a:cxn>
                <a:cxn ang="0">
                  <a:pos x="90" y="1047"/>
                </a:cxn>
                <a:cxn ang="0">
                  <a:pos x="201" y="1131"/>
                </a:cxn>
                <a:cxn ang="0">
                  <a:pos x="277" y="1131"/>
                </a:cxn>
                <a:cxn ang="0">
                  <a:pos x="312" y="962"/>
                </a:cxn>
                <a:cxn ang="0">
                  <a:pos x="305" y="372"/>
                </a:cxn>
                <a:cxn ang="0">
                  <a:pos x="333" y="295"/>
                </a:cxn>
                <a:cxn ang="0">
                  <a:pos x="458" y="393"/>
                </a:cxn>
                <a:cxn ang="0">
                  <a:pos x="423" y="857"/>
                </a:cxn>
                <a:cxn ang="0">
                  <a:pos x="437" y="1138"/>
                </a:cxn>
                <a:cxn ang="0">
                  <a:pos x="368" y="1321"/>
                </a:cxn>
                <a:cxn ang="0">
                  <a:pos x="326" y="1279"/>
                </a:cxn>
                <a:cxn ang="0">
                  <a:pos x="291" y="1215"/>
                </a:cxn>
                <a:cxn ang="0">
                  <a:pos x="97" y="1265"/>
                </a:cxn>
                <a:cxn ang="0">
                  <a:pos x="21" y="1279"/>
                </a:cxn>
                <a:cxn ang="0">
                  <a:pos x="14" y="1103"/>
                </a:cxn>
                <a:cxn ang="0">
                  <a:pos x="49" y="689"/>
                </a:cxn>
                <a:cxn ang="0">
                  <a:pos x="14" y="436"/>
                </a:cxn>
                <a:cxn ang="0">
                  <a:pos x="28" y="316"/>
                </a:cxn>
                <a:cxn ang="0">
                  <a:pos x="104" y="365"/>
                </a:cxn>
                <a:cxn ang="0">
                  <a:pos x="312" y="295"/>
                </a:cxn>
                <a:cxn ang="0">
                  <a:pos x="942" y="42"/>
                </a:cxn>
                <a:cxn ang="0">
                  <a:pos x="956" y="141"/>
                </a:cxn>
                <a:cxn ang="0">
                  <a:pos x="1053" y="246"/>
                </a:cxn>
                <a:cxn ang="0">
                  <a:pos x="1129" y="281"/>
                </a:cxn>
                <a:cxn ang="0">
                  <a:pos x="1074" y="316"/>
                </a:cxn>
                <a:cxn ang="0">
                  <a:pos x="1019" y="534"/>
                </a:cxn>
                <a:cxn ang="0">
                  <a:pos x="1247" y="485"/>
                </a:cxn>
                <a:cxn ang="0">
                  <a:pos x="1372" y="506"/>
                </a:cxn>
                <a:cxn ang="0">
                  <a:pos x="1413" y="576"/>
                </a:cxn>
                <a:cxn ang="0">
                  <a:pos x="1102" y="611"/>
                </a:cxn>
                <a:cxn ang="0">
                  <a:pos x="1039" y="667"/>
                </a:cxn>
                <a:cxn ang="0">
                  <a:pos x="1039" y="766"/>
                </a:cxn>
                <a:cxn ang="0">
                  <a:pos x="1192" y="801"/>
                </a:cxn>
                <a:cxn ang="0">
                  <a:pos x="1261" y="836"/>
                </a:cxn>
                <a:cxn ang="0">
                  <a:pos x="1247" y="878"/>
                </a:cxn>
                <a:cxn ang="0">
                  <a:pos x="1039" y="1194"/>
                </a:cxn>
                <a:cxn ang="0">
                  <a:pos x="1005" y="1595"/>
                </a:cxn>
                <a:cxn ang="0">
                  <a:pos x="942" y="1644"/>
                </a:cxn>
                <a:cxn ang="0">
                  <a:pos x="776" y="1482"/>
                </a:cxn>
                <a:cxn ang="0">
                  <a:pos x="783" y="1433"/>
                </a:cxn>
                <a:cxn ang="0">
                  <a:pos x="922" y="1447"/>
                </a:cxn>
                <a:cxn ang="0">
                  <a:pos x="651" y="984"/>
                </a:cxn>
                <a:cxn ang="0">
                  <a:pos x="555" y="955"/>
                </a:cxn>
                <a:cxn ang="0">
                  <a:pos x="568" y="913"/>
                </a:cxn>
                <a:cxn ang="0">
                  <a:pos x="866" y="857"/>
                </a:cxn>
                <a:cxn ang="0">
                  <a:pos x="908" y="625"/>
                </a:cxn>
                <a:cxn ang="0">
                  <a:pos x="603" y="696"/>
                </a:cxn>
                <a:cxn ang="0">
                  <a:pos x="492" y="681"/>
                </a:cxn>
                <a:cxn ang="0">
                  <a:pos x="478" y="646"/>
                </a:cxn>
                <a:cxn ang="0">
                  <a:pos x="832" y="576"/>
                </a:cxn>
                <a:cxn ang="0">
                  <a:pos x="658" y="386"/>
                </a:cxn>
                <a:cxn ang="0">
                  <a:pos x="755" y="337"/>
                </a:cxn>
                <a:cxn ang="0">
                  <a:pos x="832" y="119"/>
                </a:cxn>
                <a:cxn ang="0">
                  <a:pos x="790" y="28"/>
                </a:cxn>
              </a:cxnLst>
              <a:rect l="0" t="0" r="r" b="b"/>
              <a:pathLst>
                <a:path w="1420" h="1644">
                  <a:moveTo>
                    <a:pt x="617" y="1040"/>
                  </a:moveTo>
                  <a:lnTo>
                    <a:pt x="645" y="1047"/>
                  </a:lnTo>
                  <a:lnTo>
                    <a:pt x="686" y="1075"/>
                  </a:lnTo>
                  <a:lnTo>
                    <a:pt x="735" y="1110"/>
                  </a:lnTo>
                  <a:lnTo>
                    <a:pt x="769" y="1145"/>
                  </a:lnTo>
                  <a:lnTo>
                    <a:pt x="783" y="1180"/>
                  </a:lnTo>
                  <a:lnTo>
                    <a:pt x="783" y="1215"/>
                  </a:lnTo>
                  <a:lnTo>
                    <a:pt x="769" y="1258"/>
                  </a:lnTo>
                  <a:lnTo>
                    <a:pt x="762" y="1265"/>
                  </a:lnTo>
                  <a:lnTo>
                    <a:pt x="748" y="1272"/>
                  </a:lnTo>
                  <a:lnTo>
                    <a:pt x="728" y="1272"/>
                  </a:lnTo>
                  <a:lnTo>
                    <a:pt x="693" y="1236"/>
                  </a:lnTo>
                  <a:lnTo>
                    <a:pt x="658" y="1173"/>
                  </a:lnTo>
                  <a:lnTo>
                    <a:pt x="631" y="1124"/>
                  </a:lnTo>
                  <a:lnTo>
                    <a:pt x="603" y="1082"/>
                  </a:lnTo>
                  <a:lnTo>
                    <a:pt x="603" y="1054"/>
                  </a:lnTo>
                  <a:lnTo>
                    <a:pt x="617" y="1040"/>
                  </a:lnTo>
                  <a:close/>
                  <a:moveTo>
                    <a:pt x="271" y="358"/>
                  </a:moveTo>
                  <a:lnTo>
                    <a:pt x="277" y="365"/>
                  </a:lnTo>
                  <a:lnTo>
                    <a:pt x="250" y="372"/>
                  </a:lnTo>
                  <a:lnTo>
                    <a:pt x="167" y="386"/>
                  </a:lnTo>
                  <a:lnTo>
                    <a:pt x="132" y="393"/>
                  </a:lnTo>
                  <a:lnTo>
                    <a:pt x="118" y="400"/>
                  </a:lnTo>
                  <a:lnTo>
                    <a:pt x="111" y="429"/>
                  </a:lnTo>
                  <a:lnTo>
                    <a:pt x="111" y="499"/>
                  </a:lnTo>
                  <a:lnTo>
                    <a:pt x="104" y="611"/>
                  </a:lnTo>
                  <a:lnTo>
                    <a:pt x="97" y="759"/>
                  </a:lnTo>
                  <a:lnTo>
                    <a:pt x="111" y="745"/>
                  </a:lnTo>
                  <a:lnTo>
                    <a:pt x="132" y="738"/>
                  </a:lnTo>
                  <a:lnTo>
                    <a:pt x="160" y="731"/>
                  </a:lnTo>
                  <a:lnTo>
                    <a:pt x="222" y="731"/>
                  </a:lnTo>
                  <a:lnTo>
                    <a:pt x="250" y="738"/>
                  </a:lnTo>
                  <a:lnTo>
                    <a:pt x="271" y="745"/>
                  </a:lnTo>
                  <a:lnTo>
                    <a:pt x="291" y="766"/>
                  </a:lnTo>
                  <a:lnTo>
                    <a:pt x="291" y="780"/>
                  </a:lnTo>
                  <a:lnTo>
                    <a:pt x="264" y="794"/>
                  </a:lnTo>
                  <a:lnTo>
                    <a:pt x="187" y="801"/>
                  </a:lnTo>
                  <a:lnTo>
                    <a:pt x="97" y="815"/>
                  </a:lnTo>
                  <a:lnTo>
                    <a:pt x="90" y="948"/>
                  </a:lnTo>
                  <a:lnTo>
                    <a:pt x="90" y="1047"/>
                  </a:lnTo>
                  <a:lnTo>
                    <a:pt x="84" y="1117"/>
                  </a:lnTo>
                  <a:lnTo>
                    <a:pt x="84" y="1159"/>
                  </a:lnTo>
                  <a:lnTo>
                    <a:pt x="153" y="1145"/>
                  </a:lnTo>
                  <a:lnTo>
                    <a:pt x="201" y="1131"/>
                  </a:lnTo>
                  <a:lnTo>
                    <a:pt x="243" y="1124"/>
                  </a:lnTo>
                  <a:lnTo>
                    <a:pt x="257" y="1124"/>
                  </a:lnTo>
                  <a:lnTo>
                    <a:pt x="271" y="1131"/>
                  </a:lnTo>
                  <a:lnTo>
                    <a:pt x="277" y="1131"/>
                  </a:lnTo>
                  <a:lnTo>
                    <a:pt x="291" y="1145"/>
                  </a:lnTo>
                  <a:lnTo>
                    <a:pt x="298" y="1138"/>
                  </a:lnTo>
                  <a:lnTo>
                    <a:pt x="298" y="1110"/>
                  </a:lnTo>
                  <a:lnTo>
                    <a:pt x="312" y="962"/>
                  </a:lnTo>
                  <a:lnTo>
                    <a:pt x="319" y="787"/>
                  </a:lnTo>
                  <a:lnTo>
                    <a:pt x="319" y="471"/>
                  </a:lnTo>
                  <a:lnTo>
                    <a:pt x="312" y="408"/>
                  </a:lnTo>
                  <a:lnTo>
                    <a:pt x="305" y="372"/>
                  </a:lnTo>
                  <a:lnTo>
                    <a:pt x="284" y="358"/>
                  </a:lnTo>
                  <a:lnTo>
                    <a:pt x="271" y="358"/>
                  </a:lnTo>
                  <a:close/>
                  <a:moveTo>
                    <a:pt x="312" y="295"/>
                  </a:moveTo>
                  <a:lnTo>
                    <a:pt x="333" y="295"/>
                  </a:lnTo>
                  <a:lnTo>
                    <a:pt x="416" y="323"/>
                  </a:lnTo>
                  <a:lnTo>
                    <a:pt x="451" y="337"/>
                  </a:lnTo>
                  <a:lnTo>
                    <a:pt x="458" y="365"/>
                  </a:lnTo>
                  <a:lnTo>
                    <a:pt x="458" y="393"/>
                  </a:lnTo>
                  <a:lnTo>
                    <a:pt x="444" y="429"/>
                  </a:lnTo>
                  <a:lnTo>
                    <a:pt x="430" y="478"/>
                  </a:lnTo>
                  <a:lnTo>
                    <a:pt x="423" y="548"/>
                  </a:lnTo>
                  <a:lnTo>
                    <a:pt x="423" y="857"/>
                  </a:lnTo>
                  <a:lnTo>
                    <a:pt x="430" y="962"/>
                  </a:lnTo>
                  <a:lnTo>
                    <a:pt x="430" y="1033"/>
                  </a:lnTo>
                  <a:lnTo>
                    <a:pt x="437" y="1089"/>
                  </a:lnTo>
                  <a:lnTo>
                    <a:pt x="437" y="1138"/>
                  </a:lnTo>
                  <a:lnTo>
                    <a:pt x="430" y="1208"/>
                  </a:lnTo>
                  <a:lnTo>
                    <a:pt x="416" y="1265"/>
                  </a:lnTo>
                  <a:lnTo>
                    <a:pt x="388" y="1307"/>
                  </a:lnTo>
                  <a:lnTo>
                    <a:pt x="368" y="1321"/>
                  </a:lnTo>
                  <a:lnTo>
                    <a:pt x="361" y="1314"/>
                  </a:lnTo>
                  <a:lnTo>
                    <a:pt x="347" y="1307"/>
                  </a:lnTo>
                  <a:lnTo>
                    <a:pt x="333" y="1293"/>
                  </a:lnTo>
                  <a:lnTo>
                    <a:pt x="326" y="1279"/>
                  </a:lnTo>
                  <a:lnTo>
                    <a:pt x="312" y="1258"/>
                  </a:lnTo>
                  <a:lnTo>
                    <a:pt x="298" y="1229"/>
                  </a:lnTo>
                  <a:lnTo>
                    <a:pt x="291" y="1222"/>
                  </a:lnTo>
                  <a:lnTo>
                    <a:pt x="291" y="1215"/>
                  </a:lnTo>
                  <a:lnTo>
                    <a:pt x="201" y="1222"/>
                  </a:lnTo>
                  <a:lnTo>
                    <a:pt x="139" y="1229"/>
                  </a:lnTo>
                  <a:lnTo>
                    <a:pt x="97" y="1236"/>
                  </a:lnTo>
                  <a:lnTo>
                    <a:pt x="97" y="1265"/>
                  </a:lnTo>
                  <a:lnTo>
                    <a:pt x="90" y="1286"/>
                  </a:lnTo>
                  <a:lnTo>
                    <a:pt x="77" y="1300"/>
                  </a:lnTo>
                  <a:lnTo>
                    <a:pt x="49" y="1307"/>
                  </a:lnTo>
                  <a:lnTo>
                    <a:pt x="21" y="1279"/>
                  </a:lnTo>
                  <a:lnTo>
                    <a:pt x="7" y="1229"/>
                  </a:lnTo>
                  <a:lnTo>
                    <a:pt x="0" y="1180"/>
                  </a:lnTo>
                  <a:lnTo>
                    <a:pt x="7" y="1152"/>
                  </a:lnTo>
                  <a:lnTo>
                    <a:pt x="14" y="1103"/>
                  </a:lnTo>
                  <a:lnTo>
                    <a:pt x="28" y="1033"/>
                  </a:lnTo>
                  <a:lnTo>
                    <a:pt x="35" y="948"/>
                  </a:lnTo>
                  <a:lnTo>
                    <a:pt x="42" y="829"/>
                  </a:lnTo>
                  <a:lnTo>
                    <a:pt x="49" y="689"/>
                  </a:lnTo>
                  <a:lnTo>
                    <a:pt x="35" y="681"/>
                  </a:lnTo>
                  <a:lnTo>
                    <a:pt x="35" y="576"/>
                  </a:lnTo>
                  <a:lnTo>
                    <a:pt x="28" y="506"/>
                  </a:lnTo>
                  <a:lnTo>
                    <a:pt x="14" y="436"/>
                  </a:lnTo>
                  <a:lnTo>
                    <a:pt x="0" y="351"/>
                  </a:lnTo>
                  <a:lnTo>
                    <a:pt x="0" y="323"/>
                  </a:lnTo>
                  <a:lnTo>
                    <a:pt x="7" y="316"/>
                  </a:lnTo>
                  <a:lnTo>
                    <a:pt x="28" y="316"/>
                  </a:lnTo>
                  <a:lnTo>
                    <a:pt x="42" y="323"/>
                  </a:lnTo>
                  <a:lnTo>
                    <a:pt x="70" y="330"/>
                  </a:lnTo>
                  <a:lnTo>
                    <a:pt x="90" y="344"/>
                  </a:lnTo>
                  <a:lnTo>
                    <a:pt x="104" y="365"/>
                  </a:lnTo>
                  <a:lnTo>
                    <a:pt x="187" y="344"/>
                  </a:lnTo>
                  <a:lnTo>
                    <a:pt x="250" y="316"/>
                  </a:lnTo>
                  <a:lnTo>
                    <a:pt x="284" y="302"/>
                  </a:lnTo>
                  <a:lnTo>
                    <a:pt x="312" y="295"/>
                  </a:lnTo>
                  <a:close/>
                  <a:moveTo>
                    <a:pt x="825" y="0"/>
                  </a:moveTo>
                  <a:lnTo>
                    <a:pt x="852" y="7"/>
                  </a:lnTo>
                  <a:lnTo>
                    <a:pt x="901" y="21"/>
                  </a:lnTo>
                  <a:lnTo>
                    <a:pt x="942" y="42"/>
                  </a:lnTo>
                  <a:lnTo>
                    <a:pt x="963" y="63"/>
                  </a:lnTo>
                  <a:lnTo>
                    <a:pt x="970" y="84"/>
                  </a:lnTo>
                  <a:lnTo>
                    <a:pt x="963" y="105"/>
                  </a:lnTo>
                  <a:lnTo>
                    <a:pt x="956" y="141"/>
                  </a:lnTo>
                  <a:lnTo>
                    <a:pt x="942" y="197"/>
                  </a:lnTo>
                  <a:lnTo>
                    <a:pt x="935" y="274"/>
                  </a:lnTo>
                  <a:lnTo>
                    <a:pt x="1005" y="253"/>
                  </a:lnTo>
                  <a:lnTo>
                    <a:pt x="1053" y="246"/>
                  </a:lnTo>
                  <a:lnTo>
                    <a:pt x="1074" y="246"/>
                  </a:lnTo>
                  <a:lnTo>
                    <a:pt x="1088" y="253"/>
                  </a:lnTo>
                  <a:lnTo>
                    <a:pt x="1109" y="260"/>
                  </a:lnTo>
                  <a:lnTo>
                    <a:pt x="1129" y="281"/>
                  </a:lnTo>
                  <a:lnTo>
                    <a:pt x="1129" y="295"/>
                  </a:lnTo>
                  <a:lnTo>
                    <a:pt x="1122" y="302"/>
                  </a:lnTo>
                  <a:lnTo>
                    <a:pt x="1109" y="309"/>
                  </a:lnTo>
                  <a:lnTo>
                    <a:pt x="1074" y="316"/>
                  </a:lnTo>
                  <a:lnTo>
                    <a:pt x="1012" y="337"/>
                  </a:lnTo>
                  <a:lnTo>
                    <a:pt x="922" y="365"/>
                  </a:lnTo>
                  <a:lnTo>
                    <a:pt x="901" y="562"/>
                  </a:lnTo>
                  <a:lnTo>
                    <a:pt x="1019" y="534"/>
                  </a:lnTo>
                  <a:lnTo>
                    <a:pt x="1109" y="513"/>
                  </a:lnTo>
                  <a:lnTo>
                    <a:pt x="1178" y="499"/>
                  </a:lnTo>
                  <a:lnTo>
                    <a:pt x="1219" y="485"/>
                  </a:lnTo>
                  <a:lnTo>
                    <a:pt x="1247" y="485"/>
                  </a:lnTo>
                  <a:lnTo>
                    <a:pt x="1261" y="478"/>
                  </a:lnTo>
                  <a:lnTo>
                    <a:pt x="1282" y="478"/>
                  </a:lnTo>
                  <a:lnTo>
                    <a:pt x="1330" y="485"/>
                  </a:lnTo>
                  <a:lnTo>
                    <a:pt x="1372" y="506"/>
                  </a:lnTo>
                  <a:lnTo>
                    <a:pt x="1406" y="534"/>
                  </a:lnTo>
                  <a:lnTo>
                    <a:pt x="1420" y="562"/>
                  </a:lnTo>
                  <a:lnTo>
                    <a:pt x="1420" y="569"/>
                  </a:lnTo>
                  <a:lnTo>
                    <a:pt x="1413" y="576"/>
                  </a:lnTo>
                  <a:lnTo>
                    <a:pt x="1400" y="583"/>
                  </a:lnTo>
                  <a:lnTo>
                    <a:pt x="1379" y="590"/>
                  </a:lnTo>
                  <a:lnTo>
                    <a:pt x="1219" y="604"/>
                  </a:lnTo>
                  <a:lnTo>
                    <a:pt x="1102" y="611"/>
                  </a:lnTo>
                  <a:lnTo>
                    <a:pt x="1019" y="618"/>
                  </a:lnTo>
                  <a:lnTo>
                    <a:pt x="984" y="625"/>
                  </a:lnTo>
                  <a:lnTo>
                    <a:pt x="1012" y="639"/>
                  </a:lnTo>
                  <a:lnTo>
                    <a:pt x="1039" y="667"/>
                  </a:lnTo>
                  <a:lnTo>
                    <a:pt x="1046" y="681"/>
                  </a:lnTo>
                  <a:lnTo>
                    <a:pt x="1046" y="703"/>
                  </a:lnTo>
                  <a:lnTo>
                    <a:pt x="1039" y="731"/>
                  </a:lnTo>
                  <a:lnTo>
                    <a:pt x="1039" y="766"/>
                  </a:lnTo>
                  <a:lnTo>
                    <a:pt x="1032" y="829"/>
                  </a:lnTo>
                  <a:lnTo>
                    <a:pt x="1109" y="808"/>
                  </a:lnTo>
                  <a:lnTo>
                    <a:pt x="1164" y="801"/>
                  </a:lnTo>
                  <a:lnTo>
                    <a:pt x="1192" y="801"/>
                  </a:lnTo>
                  <a:lnTo>
                    <a:pt x="1213" y="808"/>
                  </a:lnTo>
                  <a:lnTo>
                    <a:pt x="1233" y="822"/>
                  </a:lnTo>
                  <a:lnTo>
                    <a:pt x="1254" y="829"/>
                  </a:lnTo>
                  <a:lnTo>
                    <a:pt x="1261" y="836"/>
                  </a:lnTo>
                  <a:lnTo>
                    <a:pt x="1268" y="850"/>
                  </a:lnTo>
                  <a:lnTo>
                    <a:pt x="1268" y="857"/>
                  </a:lnTo>
                  <a:lnTo>
                    <a:pt x="1261" y="871"/>
                  </a:lnTo>
                  <a:lnTo>
                    <a:pt x="1247" y="878"/>
                  </a:lnTo>
                  <a:lnTo>
                    <a:pt x="1233" y="878"/>
                  </a:lnTo>
                  <a:lnTo>
                    <a:pt x="1032" y="913"/>
                  </a:lnTo>
                  <a:lnTo>
                    <a:pt x="1032" y="1026"/>
                  </a:lnTo>
                  <a:lnTo>
                    <a:pt x="1039" y="1194"/>
                  </a:lnTo>
                  <a:lnTo>
                    <a:pt x="1046" y="1370"/>
                  </a:lnTo>
                  <a:lnTo>
                    <a:pt x="1039" y="1468"/>
                  </a:lnTo>
                  <a:lnTo>
                    <a:pt x="1026" y="1546"/>
                  </a:lnTo>
                  <a:lnTo>
                    <a:pt x="1005" y="1595"/>
                  </a:lnTo>
                  <a:lnTo>
                    <a:pt x="984" y="1623"/>
                  </a:lnTo>
                  <a:lnTo>
                    <a:pt x="970" y="1637"/>
                  </a:lnTo>
                  <a:lnTo>
                    <a:pt x="956" y="1644"/>
                  </a:lnTo>
                  <a:lnTo>
                    <a:pt x="942" y="1644"/>
                  </a:lnTo>
                  <a:lnTo>
                    <a:pt x="942" y="1637"/>
                  </a:lnTo>
                  <a:lnTo>
                    <a:pt x="873" y="1567"/>
                  </a:lnTo>
                  <a:lnTo>
                    <a:pt x="818" y="1517"/>
                  </a:lnTo>
                  <a:lnTo>
                    <a:pt x="776" y="1482"/>
                  </a:lnTo>
                  <a:lnTo>
                    <a:pt x="755" y="1461"/>
                  </a:lnTo>
                  <a:lnTo>
                    <a:pt x="748" y="1440"/>
                  </a:lnTo>
                  <a:lnTo>
                    <a:pt x="762" y="1433"/>
                  </a:lnTo>
                  <a:lnTo>
                    <a:pt x="783" y="1433"/>
                  </a:lnTo>
                  <a:lnTo>
                    <a:pt x="825" y="1440"/>
                  </a:lnTo>
                  <a:lnTo>
                    <a:pt x="859" y="1454"/>
                  </a:lnTo>
                  <a:lnTo>
                    <a:pt x="915" y="1454"/>
                  </a:lnTo>
                  <a:lnTo>
                    <a:pt x="922" y="1447"/>
                  </a:lnTo>
                  <a:lnTo>
                    <a:pt x="935" y="1419"/>
                  </a:lnTo>
                  <a:lnTo>
                    <a:pt x="935" y="927"/>
                  </a:lnTo>
                  <a:lnTo>
                    <a:pt x="658" y="984"/>
                  </a:lnTo>
                  <a:lnTo>
                    <a:pt x="651" y="984"/>
                  </a:lnTo>
                  <a:lnTo>
                    <a:pt x="638" y="991"/>
                  </a:lnTo>
                  <a:lnTo>
                    <a:pt x="617" y="991"/>
                  </a:lnTo>
                  <a:lnTo>
                    <a:pt x="596" y="984"/>
                  </a:lnTo>
                  <a:lnTo>
                    <a:pt x="555" y="955"/>
                  </a:lnTo>
                  <a:lnTo>
                    <a:pt x="548" y="948"/>
                  </a:lnTo>
                  <a:lnTo>
                    <a:pt x="541" y="934"/>
                  </a:lnTo>
                  <a:lnTo>
                    <a:pt x="548" y="927"/>
                  </a:lnTo>
                  <a:lnTo>
                    <a:pt x="568" y="913"/>
                  </a:lnTo>
                  <a:lnTo>
                    <a:pt x="617" y="906"/>
                  </a:lnTo>
                  <a:lnTo>
                    <a:pt x="693" y="892"/>
                  </a:lnTo>
                  <a:lnTo>
                    <a:pt x="776" y="878"/>
                  </a:lnTo>
                  <a:lnTo>
                    <a:pt x="866" y="857"/>
                  </a:lnTo>
                  <a:lnTo>
                    <a:pt x="942" y="843"/>
                  </a:lnTo>
                  <a:lnTo>
                    <a:pt x="942" y="745"/>
                  </a:lnTo>
                  <a:lnTo>
                    <a:pt x="935" y="696"/>
                  </a:lnTo>
                  <a:lnTo>
                    <a:pt x="908" y="625"/>
                  </a:lnTo>
                  <a:lnTo>
                    <a:pt x="825" y="632"/>
                  </a:lnTo>
                  <a:lnTo>
                    <a:pt x="742" y="653"/>
                  </a:lnTo>
                  <a:lnTo>
                    <a:pt x="665" y="674"/>
                  </a:lnTo>
                  <a:lnTo>
                    <a:pt x="603" y="696"/>
                  </a:lnTo>
                  <a:lnTo>
                    <a:pt x="561" y="703"/>
                  </a:lnTo>
                  <a:lnTo>
                    <a:pt x="534" y="703"/>
                  </a:lnTo>
                  <a:lnTo>
                    <a:pt x="513" y="689"/>
                  </a:lnTo>
                  <a:lnTo>
                    <a:pt x="492" y="681"/>
                  </a:lnTo>
                  <a:lnTo>
                    <a:pt x="478" y="667"/>
                  </a:lnTo>
                  <a:lnTo>
                    <a:pt x="464" y="660"/>
                  </a:lnTo>
                  <a:lnTo>
                    <a:pt x="464" y="646"/>
                  </a:lnTo>
                  <a:lnTo>
                    <a:pt x="478" y="646"/>
                  </a:lnTo>
                  <a:lnTo>
                    <a:pt x="541" y="625"/>
                  </a:lnTo>
                  <a:lnTo>
                    <a:pt x="610" y="618"/>
                  </a:lnTo>
                  <a:lnTo>
                    <a:pt x="700" y="597"/>
                  </a:lnTo>
                  <a:lnTo>
                    <a:pt x="832" y="576"/>
                  </a:lnTo>
                  <a:lnTo>
                    <a:pt x="839" y="393"/>
                  </a:lnTo>
                  <a:lnTo>
                    <a:pt x="755" y="408"/>
                  </a:lnTo>
                  <a:lnTo>
                    <a:pt x="700" y="400"/>
                  </a:lnTo>
                  <a:lnTo>
                    <a:pt x="658" y="386"/>
                  </a:lnTo>
                  <a:lnTo>
                    <a:pt x="645" y="372"/>
                  </a:lnTo>
                  <a:lnTo>
                    <a:pt x="658" y="358"/>
                  </a:lnTo>
                  <a:lnTo>
                    <a:pt x="700" y="344"/>
                  </a:lnTo>
                  <a:lnTo>
                    <a:pt x="755" y="337"/>
                  </a:lnTo>
                  <a:lnTo>
                    <a:pt x="839" y="316"/>
                  </a:lnTo>
                  <a:lnTo>
                    <a:pt x="839" y="225"/>
                  </a:lnTo>
                  <a:lnTo>
                    <a:pt x="832" y="134"/>
                  </a:lnTo>
                  <a:lnTo>
                    <a:pt x="832" y="119"/>
                  </a:lnTo>
                  <a:lnTo>
                    <a:pt x="825" y="98"/>
                  </a:lnTo>
                  <a:lnTo>
                    <a:pt x="811" y="77"/>
                  </a:lnTo>
                  <a:lnTo>
                    <a:pt x="797" y="49"/>
                  </a:lnTo>
                  <a:lnTo>
                    <a:pt x="790" y="28"/>
                  </a:lnTo>
                  <a:lnTo>
                    <a:pt x="797" y="14"/>
                  </a:lnTo>
                  <a:lnTo>
                    <a:pt x="804" y="7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4" name="Freeform 346"/>
            <p:cNvSpPr>
              <a:spLocks/>
            </p:cNvSpPr>
            <p:nvPr/>
          </p:nvSpPr>
          <p:spPr bwMode="auto">
            <a:xfrm>
              <a:off x="18820" y="5532"/>
              <a:ext cx="312" cy="541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4" y="0"/>
                </a:cxn>
                <a:cxn ang="0">
                  <a:pos x="208" y="14"/>
                </a:cxn>
                <a:cxn ang="0">
                  <a:pos x="250" y="35"/>
                </a:cxn>
                <a:cxn ang="0">
                  <a:pos x="278" y="70"/>
                </a:cxn>
                <a:cxn ang="0">
                  <a:pos x="305" y="127"/>
                </a:cxn>
                <a:cxn ang="0">
                  <a:pos x="312" y="197"/>
                </a:cxn>
                <a:cxn ang="0">
                  <a:pos x="305" y="190"/>
                </a:cxn>
                <a:cxn ang="0">
                  <a:pos x="291" y="281"/>
                </a:cxn>
                <a:cxn ang="0">
                  <a:pos x="243" y="373"/>
                </a:cxn>
                <a:cxn ang="0">
                  <a:pos x="167" y="457"/>
                </a:cxn>
                <a:cxn ang="0">
                  <a:pos x="63" y="541"/>
                </a:cxn>
                <a:cxn ang="0">
                  <a:pos x="21" y="506"/>
                </a:cxn>
                <a:cxn ang="0">
                  <a:pos x="125" y="429"/>
                </a:cxn>
                <a:cxn ang="0">
                  <a:pos x="187" y="344"/>
                </a:cxn>
                <a:cxn ang="0">
                  <a:pos x="208" y="253"/>
                </a:cxn>
                <a:cxn ang="0">
                  <a:pos x="181" y="267"/>
                </a:cxn>
                <a:cxn ang="0">
                  <a:pos x="146" y="274"/>
                </a:cxn>
                <a:cxn ang="0">
                  <a:pos x="84" y="260"/>
                </a:cxn>
                <a:cxn ang="0">
                  <a:pos x="35" y="225"/>
                </a:cxn>
                <a:cxn ang="0">
                  <a:pos x="7" y="183"/>
                </a:cxn>
                <a:cxn ang="0">
                  <a:pos x="0" y="141"/>
                </a:cxn>
                <a:cxn ang="0">
                  <a:pos x="14" y="78"/>
                </a:cxn>
                <a:cxn ang="0">
                  <a:pos x="42" y="35"/>
                </a:cxn>
                <a:cxn ang="0">
                  <a:pos x="90" y="7"/>
                </a:cxn>
                <a:cxn ang="0">
                  <a:pos x="146" y="0"/>
                </a:cxn>
              </a:cxnLst>
              <a:rect l="0" t="0" r="r" b="b"/>
              <a:pathLst>
                <a:path w="312" h="541">
                  <a:moveTo>
                    <a:pt x="146" y="0"/>
                  </a:moveTo>
                  <a:lnTo>
                    <a:pt x="174" y="0"/>
                  </a:lnTo>
                  <a:lnTo>
                    <a:pt x="208" y="14"/>
                  </a:lnTo>
                  <a:lnTo>
                    <a:pt x="250" y="35"/>
                  </a:lnTo>
                  <a:lnTo>
                    <a:pt x="278" y="70"/>
                  </a:lnTo>
                  <a:lnTo>
                    <a:pt x="305" y="127"/>
                  </a:lnTo>
                  <a:lnTo>
                    <a:pt x="312" y="197"/>
                  </a:lnTo>
                  <a:lnTo>
                    <a:pt x="305" y="190"/>
                  </a:lnTo>
                  <a:lnTo>
                    <a:pt x="291" y="281"/>
                  </a:lnTo>
                  <a:lnTo>
                    <a:pt x="243" y="373"/>
                  </a:lnTo>
                  <a:lnTo>
                    <a:pt x="167" y="457"/>
                  </a:lnTo>
                  <a:lnTo>
                    <a:pt x="63" y="541"/>
                  </a:lnTo>
                  <a:lnTo>
                    <a:pt x="21" y="506"/>
                  </a:lnTo>
                  <a:lnTo>
                    <a:pt x="125" y="429"/>
                  </a:lnTo>
                  <a:lnTo>
                    <a:pt x="187" y="344"/>
                  </a:lnTo>
                  <a:lnTo>
                    <a:pt x="208" y="253"/>
                  </a:lnTo>
                  <a:lnTo>
                    <a:pt x="181" y="267"/>
                  </a:lnTo>
                  <a:lnTo>
                    <a:pt x="146" y="274"/>
                  </a:lnTo>
                  <a:lnTo>
                    <a:pt x="84" y="260"/>
                  </a:lnTo>
                  <a:lnTo>
                    <a:pt x="35" y="225"/>
                  </a:lnTo>
                  <a:lnTo>
                    <a:pt x="7" y="183"/>
                  </a:lnTo>
                  <a:lnTo>
                    <a:pt x="0" y="141"/>
                  </a:lnTo>
                  <a:lnTo>
                    <a:pt x="14" y="78"/>
                  </a:lnTo>
                  <a:lnTo>
                    <a:pt x="42" y="35"/>
                  </a:lnTo>
                  <a:lnTo>
                    <a:pt x="90" y="7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5" name="Freeform 347"/>
            <p:cNvSpPr>
              <a:spLocks noEditPoints="1"/>
            </p:cNvSpPr>
            <p:nvPr/>
          </p:nvSpPr>
          <p:spPr bwMode="auto">
            <a:xfrm>
              <a:off x="19949" y="5012"/>
              <a:ext cx="1691" cy="1483"/>
            </a:xfrm>
            <a:custGeom>
              <a:avLst/>
              <a:gdLst/>
              <a:ahLst/>
              <a:cxnLst>
                <a:cxn ang="0">
                  <a:pos x="1143" y="1272"/>
                </a:cxn>
                <a:cxn ang="0">
                  <a:pos x="1220" y="1426"/>
                </a:cxn>
                <a:cxn ang="0">
                  <a:pos x="1178" y="1476"/>
                </a:cxn>
                <a:cxn ang="0">
                  <a:pos x="1060" y="1370"/>
                </a:cxn>
                <a:cxn ang="0">
                  <a:pos x="942" y="1230"/>
                </a:cxn>
                <a:cxn ang="0">
                  <a:pos x="977" y="815"/>
                </a:cxn>
                <a:cxn ang="0">
                  <a:pos x="1123" y="857"/>
                </a:cxn>
                <a:cxn ang="0">
                  <a:pos x="1213" y="963"/>
                </a:cxn>
                <a:cxn ang="0">
                  <a:pos x="1178" y="1012"/>
                </a:cxn>
                <a:cxn ang="0">
                  <a:pos x="1039" y="935"/>
                </a:cxn>
                <a:cxn ang="0">
                  <a:pos x="963" y="822"/>
                </a:cxn>
                <a:cxn ang="0">
                  <a:pos x="783" y="450"/>
                </a:cxn>
                <a:cxn ang="0">
                  <a:pos x="638" y="534"/>
                </a:cxn>
                <a:cxn ang="0">
                  <a:pos x="513" y="654"/>
                </a:cxn>
                <a:cxn ang="0">
                  <a:pos x="513" y="731"/>
                </a:cxn>
                <a:cxn ang="0">
                  <a:pos x="686" y="794"/>
                </a:cxn>
                <a:cxn ang="0">
                  <a:pos x="658" y="907"/>
                </a:cxn>
                <a:cxn ang="0">
                  <a:pos x="582" y="1230"/>
                </a:cxn>
                <a:cxn ang="0">
                  <a:pos x="451" y="1398"/>
                </a:cxn>
                <a:cxn ang="0">
                  <a:pos x="395" y="1377"/>
                </a:cxn>
                <a:cxn ang="0">
                  <a:pos x="305" y="1223"/>
                </a:cxn>
                <a:cxn ang="0">
                  <a:pos x="368" y="1216"/>
                </a:cxn>
                <a:cxn ang="0">
                  <a:pos x="513" y="1124"/>
                </a:cxn>
                <a:cxn ang="0">
                  <a:pos x="568" y="857"/>
                </a:cxn>
                <a:cxn ang="0">
                  <a:pos x="451" y="780"/>
                </a:cxn>
                <a:cxn ang="0">
                  <a:pos x="340" y="963"/>
                </a:cxn>
                <a:cxn ang="0">
                  <a:pos x="118" y="1237"/>
                </a:cxn>
                <a:cxn ang="0">
                  <a:pos x="0" y="1300"/>
                </a:cxn>
                <a:cxn ang="0">
                  <a:pos x="215" y="1026"/>
                </a:cxn>
                <a:cxn ang="0">
                  <a:pos x="347" y="787"/>
                </a:cxn>
                <a:cxn ang="0">
                  <a:pos x="381" y="619"/>
                </a:cxn>
                <a:cxn ang="0">
                  <a:pos x="187" y="661"/>
                </a:cxn>
                <a:cxn ang="0">
                  <a:pos x="104" y="633"/>
                </a:cxn>
                <a:cxn ang="0">
                  <a:pos x="118" y="590"/>
                </a:cxn>
                <a:cxn ang="0">
                  <a:pos x="562" y="464"/>
                </a:cxn>
                <a:cxn ang="0">
                  <a:pos x="437" y="57"/>
                </a:cxn>
                <a:cxn ang="0">
                  <a:pos x="596" y="99"/>
                </a:cxn>
                <a:cxn ang="0">
                  <a:pos x="679" y="246"/>
                </a:cxn>
                <a:cxn ang="0">
                  <a:pos x="638" y="281"/>
                </a:cxn>
                <a:cxn ang="0">
                  <a:pos x="451" y="134"/>
                </a:cxn>
                <a:cxn ang="0">
                  <a:pos x="423" y="64"/>
                </a:cxn>
                <a:cxn ang="0">
                  <a:pos x="1102" y="14"/>
                </a:cxn>
                <a:cxn ang="0">
                  <a:pos x="1136" y="218"/>
                </a:cxn>
                <a:cxn ang="0">
                  <a:pos x="1524" y="619"/>
                </a:cxn>
                <a:cxn ang="0">
                  <a:pos x="1670" y="717"/>
                </a:cxn>
                <a:cxn ang="0">
                  <a:pos x="1413" y="745"/>
                </a:cxn>
                <a:cxn ang="0">
                  <a:pos x="1081" y="359"/>
                </a:cxn>
                <a:cxn ang="0">
                  <a:pos x="942" y="626"/>
                </a:cxn>
                <a:cxn ang="0">
                  <a:pos x="769" y="843"/>
                </a:cxn>
                <a:cxn ang="0">
                  <a:pos x="776" y="773"/>
                </a:cxn>
                <a:cxn ang="0">
                  <a:pos x="984" y="373"/>
                </a:cxn>
                <a:cxn ang="0">
                  <a:pos x="1033" y="120"/>
                </a:cxn>
                <a:cxn ang="0">
                  <a:pos x="1019" y="50"/>
                </a:cxn>
                <a:cxn ang="0">
                  <a:pos x="1019" y="7"/>
                </a:cxn>
              </a:cxnLst>
              <a:rect l="0" t="0" r="r" b="b"/>
              <a:pathLst>
                <a:path w="1691" h="1483">
                  <a:moveTo>
                    <a:pt x="942" y="1181"/>
                  </a:moveTo>
                  <a:lnTo>
                    <a:pt x="970" y="1181"/>
                  </a:lnTo>
                  <a:lnTo>
                    <a:pt x="1081" y="1237"/>
                  </a:lnTo>
                  <a:lnTo>
                    <a:pt x="1143" y="1272"/>
                  </a:lnTo>
                  <a:lnTo>
                    <a:pt x="1185" y="1307"/>
                  </a:lnTo>
                  <a:lnTo>
                    <a:pt x="1213" y="1342"/>
                  </a:lnTo>
                  <a:lnTo>
                    <a:pt x="1220" y="1377"/>
                  </a:lnTo>
                  <a:lnTo>
                    <a:pt x="1220" y="1426"/>
                  </a:lnTo>
                  <a:lnTo>
                    <a:pt x="1213" y="1448"/>
                  </a:lnTo>
                  <a:lnTo>
                    <a:pt x="1206" y="1462"/>
                  </a:lnTo>
                  <a:lnTo>
                    <a:pt x="1192" y="1476"/>
                  </a:lnTo>
                  <a:lnTo>
                    <a:pt x="1178" y="1476"/>
                  </a:lnTo>
                  <a:lnTo>
                    <a:pt x="1185" y="1483"/>
                  </a:lnTo>
                  <a:lnTo>
                    <a:pt x="1143" y="1469"/>
                  </a:lnTo>
                  <a:lnTo>
                    <a:pt x="1129" y="1448"/>
                  </a:lnTo>
                  <a:lnTo>
                    <a:pt x="1060" y="1370"/>
                  </a:lnTo>
                  <a:lnTo>
                    <a:pt x="1012" y="1314"/>
                  </a:lnTo>
                  <a:lnTo>
                    <a:pt x="977" y="1272"/>
                  </a:lnTo>
                  <a:lnTo>
                    <a:pt x="956" y="1251"/>
                  </a:lnTo>
                  <a:lnTo>
                    <a:pt x="942" y="1230"/>
                  </a:lnTo>
                  <a:lnTo>
                    <a:pt x="936" y="1216"/>
                  </a:lnTo>
                  <a:lnTo>
                    <a:pt x="936" y="1188"/>
                  </a:lnTo>
                  <a:lnTo>
                    <a:pt x="942" y="1181"/>
                  </a:lnTo>
                  <a:close/>
                  <a:moveTo>
                    <a:pt x="977" y="815"/>
                  </a:moveTo>
                  <a:lnTo>
                    <a:pt x="984" y="815"/>
                  </a:lnTo>
                  <a:lnTo>
                    <a:pt x="1012" y="822"/>
                  </a:lnTo>
                  <a:lnTo>
                    <a:pt x="1067" y="829"/>
                  </a:lnTo>
                  <a:lnTo>
                    <a:pt x="1123" y="857"/>
                  </a:lnTo>
                  <a:lnTo>
                    <a:pt x="1171" y="886"/>
                  </a:lnTo>
                  <a:lnTo>
                    <a:pt x="1206" y="928"/>
                  </a:lnTo>
                  <a:lnTo>
                    <a:pt x="1213" y="949"/>
                  </a:lnTo>
                  <a:lnTo>
                    <a:pt x="1213" y="963"/>
                  </a:lnTo>
                  <a:lnTo>
                    <a:pt x="1206" y="984"/>
                  </a:lnTo>
                  <a:lnTo>
                    <a:pt x="1199" y="998"/>
                  </a:lnTo>
                  <a:lnTo>
                    <a:pt x="1185" y="1005"/>
                  </a:lnTo>
                  <a:lnTo>
                    <a:pt x="1178" y="1012"/>
                  </a:lnTo>
                  <a:lnTo>
                    <a:pt x="1164" y="1012"/>
                  </a:lnTo>
                  <a:lnTo>
                    <a:pt x="1129" y="991"/>
                  </a:lnTo>
                  <a:lnTo>
                    <a:pt x="1081" y="963"/>
                  </a:lnTo>
                  <a:lnTo>
                    <a:pt x="1039" y="935"/>
                  </a:lnTo>
                  <a:lnTo>
                    <a:pt x="998" y="900"/>
                  </a:lnTo>
                  <a:lnTo>
                    <a:pt x="970" y="864"/>
                  </a:lnTo>
                  <a:lnTo>
                    <a:pt x="956" y="836"/>
                  </a:lnTo>
                  <a:lnTo>
                    <a:pt x="963" y="822"/>
                  </a:lnTo>
                  <a:lnTo>
                    <a:pt x="977" y="815"/>
                  </a:lnTo>
                  <a:close/>
                  <a:moveTo>
                    <a:pt x="700" y="429"/>
                  </a:moveTo>
                  <a:lnTo>
                    <a:pt x="721" y="429"/>
                  </a:lnTo>
                  <a:lnTo>
                    <a:pt x="783" y="450"/>
                  </a:lnTo>
                  <a:lnTo>
                    <a:pt x="797" y="478"/>
                  </a:lnTo>
                  <a:lnTo>
                    <a:pt x="790" y="492"/>
                  </a:lnTo>
                  <a:lnTo>
                    <a:pt x="762" y="506"/>
                  </a:lnTo>
                  <a:lnTo>
                    <a:pt x="638" y="534"/>
                  </a:lnTo>
                  <a:lnTo>
                    <a:pt x="541" y="562"/>
                  </a:lnTo>
                  <a:lnTo>
                    <a:pt x="465" y="583"/>
                  </a:lnTo>
                  <a:lnTo>
                    <a:pt x="499" y="626"/>
                  </a:lnTo>
                  <a:lnTo>
                    <a:pt x="513" y="654"/>
                  </a:lnTo>
                  <a:lnTo>
                    <a:pt x="513" y="682"/>
                  </a:lnTo>
                  <a:lnTo>
                    <a:pt x="485" y="724"/>
                  </a:lnTo>
                  <a:lnTo>
                    <a:pt x="499" y="724"/>
                  </a:lnTo>
                  <a:lnTo>
                    <a:pt x="513" y="731"/>
                  </a:lnTo>
                  <a:lnTo>
                    <a:pt x="534" y="731"/>
                  </a:lnTo>
                  <a:lnTo>
                    <a:pt x="610" y="738"/>
                  </a:lnTo>
                  <a:lnTo>
                    <a:pt x="658" y="766"/>
                  </a:lnTo>
                  <a:lnTo>
                    <a:pt x="686" y="794"/>
                  </a:lnTo>
                  <a:lnTo>
                    <a:pt x="707" y="836"/>
                  </a:lnTo>
                  <a:lnTo>
                    <a:pt x="700" y="850"/>
                  </a:lnTo>
                  <a:lnTo>
                    <a:pt x="686" y="864"/>
                  </a:lnTo>
                  <a:lnTo>
                    <a:pt x="658" y="907"/>
                  </a:lnTo>
                  <a:lnTo>
                    <a:pt x="638" y="970"/>
                  </a:lnTo>
                  <a:lnTo>
                    <a:pt x="624" y="1047"/>
                  </a:lnTo>
                  <a:lnTo>
                    <a:pt x="610" y="1138"/>
                  </a:lnTo>
                  <a:lnTo>
                    <a:pt x="582" y="1230"/>
                  </a:lnTo>
                  <a:lnTo>
                    <a:pt x="548" y="1314"/>
                  </a:lnTo>
                  <a:lnTo>
                    <a:pt x="492" y="1377"/>
                  </a:lnTo>
                  <a:lnTo>
                    <a:pt x="471" y="1391"/>
                  </a:lnTo>
                  <a:lnTo>
                    <a:pt x="451" y="1398"/>
                  </a:lnTo>
                  <a:lnTo>
                    <a:pt x="437" y="1405"/>
                  </a:lnTo>
                  <a:lnTo>
                    <a:pt x="423" y="1405"/>
                  </a:lnTo>
                  <a:lnTo>
                    <a:pt x="402" y="1398"/>
                  </a:lnTo>
                  <a:lnTo>
                    <a:pt x="395" y="1377"/>
                  </a:lnTo>
                  <a:lnTo>
                    <a:pt x="381" y="1342"/>
                  </a:lnTo>
                  <a:lnTo>
                    <a:pt x="361" y="1300"/>
                  </a:lnTo>
                  <a:lnTo>
                    <a:pt x="319" y="1237"/>
                  </a:lnTo>
                  <a:lnTo>
                    <a:pt x="305" y="1223"/>
                  </a:lnTo>
                  <a:lnTo>
                    <a:pt x="305" y="1209"/>
                  </a:lnTo>
                  <a:lnTo>
                    <a:pt x="298" y="1202"/>
                  </a:lnTo>
                  <a:lnTo>
                    <a:pt x="305" y="1195"/>
                  </a:lnTo>
                  <a:lnTo>
                    <a:pt x="368" y="1216"/>
                  </a:lnTo>
                  <a:lnTo>
                    <a:pt x="402" y="1237"/>
                  </a:lnTo>
                  <a:lnTo>
                    <a:pt x="444" y="1244"/>
                  </a:lnTo>
                  <a:lnTo>
                    <a:pt x="485" y="1195"/>
                  </a:lnTo>
                  <a:lnTo>
                    <a:pt x="513" y="1124"/>
                  </a:lnTo>
                  <a:lnTo>
                    <a:pt x="541" y="1040"/>
                  </a:lnTo>
                  <a:lnTo>
                    <a:pt x="555" y="963"/>
                  </a:lnTo>
                  <a:lnTo>
                    <a:pt x="568" y="893"/>
                  </a:lnTo>
                  <a:lnTo>
                    <a:pt x="568" y="857"/>
                  </a:lnTo>
                  <a:lnTo>
                    <a:pt x="562" y="815"/>
                  </a:lnTo>
                  <a:lnTo>
                    <a:pt x="506" y="787"/>
                  </a:lnTo>
                  <a:lnTo>
                    <a:pt x="478" y="787"/>
                  </a:lnTo>
                  <a:lnTo>
                    <a:pt x="451" y="780"/>
                  </a:lnTo>
                  <a:lnTo>
                    <a:pt x="444" y="787"/>
                  </a:lnTo>
                  <a:lnTo>
                    <a:pt x="444" y="794"/>
                  </a:lnTo>
                  <a:lnTo>
                    <a:pt x="388" y="893"/>
                  </a:lnTo>
                  <a:lnTo>
                    <a:pt x="340" y="963"/>
                  </a:lnTo>
                  <a:lnTo>
                    <a:pt x="305" y="1012"/>
                  </a:lnTo>
                  <a:lnTo>
                    <a:pt x="291" y="1040"/>
                  </a:lnTo>
                  <a:lnTo>
                    <a:pt x="201" y="1152"/>
                  </a:lnTo>
                  <a:lnTo>
                    <a:pt x="118" y="1237"/>
                  </a:lnTo>
                  <a:lnTo>
                    <a:pt x="56" y="1286"/>
                  </a:lnTo>
                  <a:lnTo>
                    <a:pt x="7" y="1307"/>
                  </a:lnTo>
                  <a:lnTo>
                    <a:pt x="0" y="1307"/>
                  </a:lnTo>
                  <a:lnTo>
                    <a:pt x="0" y="1300"/>
                  </a:lnTo>
                  <a:lnTo>
                    <a:pt x="14" y="1272"/>
                  </a:lnTo>
                  <a:lnTo>
                    <a:pt x="63" y="1223"/>
                  </a:lnTo>
                  <a:lnTo>
                    <a:pt x="132" y="1145"/>
                  </a:lnTo>
                  <a:lnTo>
                    <a:pt x="215" y="1026"/>
                  </a:lnTo>
                  <a:lnTo>
                    <a:pt x="222" y="1019"/>
                  </a:lnTo>
                  <a:lnTo>
                    <a:pt x="222" y="1012"/>
                  </a:lnTo>
                  <a:lnTo>
                    <a:pt x="298" y="893"/>
                  </a:lnTo>
                  <a:lnTo>
                    <a:pt x="347" y="787"/>
                  </a:lnTo>
                  <a:lnTo>
                    <a:pt x="381" y="703"/>
                  </a:lnTo>
                  <a:lnTo>
                    <a:pt x="388" y="647"/>
                  </a:lnTo>
                  <a:lnTo>
                    <a:pt x="388" y="619"/>
                  </a:lnTo>
                  <a:lnTo>
                    <a:pt x="381" y="619"/>
                  </a:lnTo>
                  <a:lnTo>
                    <a:pt x="381" y="605"/>
                  </a:lnTo>
                  <a:lnTo>
                    <a:pt x="284" y="633"/>
                  </a:lnTo>
                  <a:lnTo>
                    <a:pt x="222" y="654"/>
                  </a:lnTo>
                  <a:lnTo>
                    <a:pt x="187" y="661"/>
                  </a:lnTo>
                  <a:lnTo>
                    <a:pt x="167" y="661"/>
                  </a:lnTo>
                  <a:lnTo>
                    <a:pt x="139" y="654"/>
                  </a:lnTo>
                  <a:lnTo>
                    <a:pt x="118" y="640"/>
                  </a:lnTo>
                  <a:lnTo>
                    <a:pt x="104" y="633"/>
                  </a:lnTo>
                  <a:lnTo>
                    <a:pt x="97" y="619"/>
                  </a:lnTo>
                  <a:lnTo>
                    <a:pt x="91" y="612"/>
                  </a:lnTo>
                  <a:lnTo>
                    <a:pt x="91" y="605"/>
                  </a:lnTo>
                  <a:lnTo>
                    <a:pt x="118" y="590"/>
                  </a:lnTo>
                  <a:lnTo>
                    <a:pt x="271" y="548"/>
                  </a:lnTo>
                  <a:lnTo>
                    <a:pt x="395" y="513"/>
                  </a:lnTo>
                  <a:lnTo>
                    <a:pt x="492" y="485"/>
                  </a:lnTo>
                  <a:lnTo>
                    <a:pt x="562" y="464"/>
                  </a:lnTo>
                  <a:lnTo>
                    <a:pt x="617" y="443"/>
                  </a:lnTo>
                  <a:lnTo>
                    <a:pt x="665" y="436"/>
                  </a:lnTo>
                  <a:lnTo>
                    <a:pt x="700" y="429"/>
                  </a:lnTo>
                  <a:close/>
                  <a:moveTo>
                    <a:pt x="437" y="57"/>
                  </a:moveTo>
                  <a:lnTo>
                    <a:pt x="444" y="57"/>
                  </a:lnTo>
                  <a:lnTo>
                    <a:pt x="478" y="64"/>
                  </a:lnTo>
                  <a:lnTo>
                    <a:pt x="527" y="78"/>
                  </a:lnTo>
                  <a:lnTo>
                    <a:pt x="596" y="99"/>
                  </a:lnTo>
                  <a:lnTo>
                    <a:pt x="652" y="141"/>
                  </a:lnTo>
                  <a:lnTo>
                    <a:pt x="672" y="176"/>
                  </a:lnTo>
                  <a:lnTo>
                    <a:pt x="679" y="232"/>
                  </a:lnTo>
                  <a:lnTo>
                    <a:pt x="679" y="246"/>
                  </a:lnTo>
                  <a:lnTo>
                    <a:pt x="672" y="260"/>
                  </a:lnTo>
                  <a:lnTo>
                    <a:pt x="665" y="267"/>
                  </a:lnTo>
                  <a:lnTo>
                    <a:pt x="658" y="281"/>
                  </a:lnTo>
                  <a:lnTo>
                    <a:pt x="638" y="281"/>
                  </a:lnTo>
                  <a:lnTo>
                    <a:pt x="596" y="267"/>
                  </a:lnTo>
                  <a:lnTo>
                    <a:pt x="534" y="204"/>
                  </a:lnTo>
                  <a:lnTo>
                    <a:pt x="478" y="155"/>
                  </a:lnTo>
                  <a:lnTo>
                    <a:pt x="451" y="134"/>
                  </a:lnTo>
                  <a:lnTo>
                    <a:pt x="430" y="113"/>
                  </a:lnTo>
                  <a:lnTo>
                    <a:pt x="416" y="85"/>
                  </a:lnTo>
                  <a:lnTo>
                    <a:pt x="416" y="64"/>
                  </a:lnTo>
                  <a:lnTo>
                    <a:pt x="423" y="64"/>
                  </a:lnTo>
                  <a:lnTo>
                    <a:pt x="437" y="57"/>
                  </a:lnTo>
                  <a:close/>
                  <a:moveTo>
                    <a:pt x="1033" y="0"/>
                  </a:moveTo>
                  <a:lnTo>
                    <a:pt x="1046" y="0"/>
                  </a:lnTo>
                  <a:lnTo>
                    <a:pt x="1102" y="14"/>
                  </a:lnTo>
                  <a:lnTo>
                    <a:pt x="1157" y="50"/>
                  </a:lnTo>
                  <a:lnTo>
                    <a:pt x="1192" y="92"/>
                  </a:lnTo>
                  <a:lnTo>
                    <a:pt x="1164" y="148"/>
                  </a:lnTo>
                  <a:lnTo>
                    <a:pt x="1136" y="218"/>
                  </a:lnTo>
                  <a:lnTo>
                    <a:pt x="1095" y="317"/>
                  </a:lnTo>
                  <a:lnTo>
                    <a:pt x="1289" y="478"/>
                  </a:lnTo>
                  <a:lnTo>
                    <a:pt x="1393" y="555"/>
                  </a:lnTo>
                  <a:lnTo>
                    <a:pt x="1524" y="619"/>
                  </a:lnTo>
                  <a:lnTo>
                    <a:pt x="1670" y="682"/>
                  </a:lnTo>
                  <a:lnTo>
                    <a:pt x="1684" y="689"/>
                  </a:lnTo>
                  <a:lnTo>
                    <a:pt x="1691" y="703"/>
                  </a:lnTo>
                  <a:lnTo>
                    <a:pt x="1670" y="717"/>
                  </a:lnTo>
                  <a:lnTo>
                    <a:pt x="1607" y="724"/>
                  </a:lnTo>
                  <a:lnTo>
                    <a:pt x="1538" y="738"/>
                  </a:lnTo>
                  <a:lnTo>
                    <a:pt x="1476" y="745"/>
                  </a:lnTo>
                  <a:lnTo>
                    <a:pt x="1413" y="745"/>
                  </a:lnTo>
                  <a:lnTo>
                    <a:pt x="1393" y="738"/>
                  </a:lnTo>
                  <a:lnTo>
                    <a:pt x="1372" y="724"/>
                  </a:lnTo>
                  <a:lnTo>
                    <a:pt x="1220" y="541"/>
                  </a:lnTo>
                  <a:lnTo>
                    <a:pt x="1081" y="359"/>
                  </a:lnTo>
                  <a:lnTo>
                    <a:pt x="1053" y="415"/>
                  </a:lnTo>
                  <a:lnTo>
                    <a:pt x="1026" y="478"/>
                  </a:lnTo>
                  <a:lnTo>
                    <a:pt x="984" y="548"/>
                  </a:lnTo>
                  <a:lnTo>
                    <a:pt x="942" y="626"/>
                  </a:lnTo>
                  <a:lnTo>
                    <a:pt x="894" y="696"/>
                  </a:lnTo>
                  <a:lnTo>
                    <a:pt x="852" y="766"/>
                  </a:lnTo>
                  <a:lnTo>
                    <a:pt x="804" y="815"/>
                  </a:lnTo>
                  <a:lnTo>
                    <a:pt x="769" y="843"/>
                  </a:lnTo>
                  <a:lnTo>
                    <a:pt x="755" y="843"/>
                  </a:lnTo>
                  <a:lnTo>
                    <a:pt x="749" y="836"/>
                  </a:lnTo>
                  <a:lnTo>
                    <a:pt x="749" y="829"/>
                  </a:lnTo>
                  <a:lnTo>
                    <a:pt x="776" y="773"/>
                  </a:lnTo>
                  <a:lnTo>
                    <a:pt x="811" y="710"/>
                  </a:lnTo>
                  <a:lnTo>
                    <a:pt x="852" y="640"/>
                  </a:lnTo>
                  <a:lnTo>
                    <a:pt x="901" y="555"/>
                  </a:lnTo>
                  <a:lnTo>
                    <a:pt x="984" y="373"/>
                  </a:lnTo>
                  <a:lnTo>
                    <a:pt x="1019" y="281"/>
                  </a:lnTo>
                  <a:lnTo>
                    <a:pt x="1039" y="197"/>
                  </a:lnTo>
                  <a:lnTo>
                    <a:pt x="1046" y="127"/>
                  </a:lnTo>
                  <a:lnTo>
                    <a:pt x="1033" y="120"/>
                  </a:lnTo>
                  <a:lnTo>
                    <a:pt x="1033" y="92"/>
                  </a:lnTo>
                  <a:lnTo>
                    <a:pt x="1026" y="78"/>
                  </a:lnTo>
                  <a:lnTo>
                    <a:pt x="1026" y="64"/>
                  </a:lnTo>
                  <a:lnTo>
                    <a:pt x="1019" y="50"/>
                  </a:lnTo>
                  <a:lnTo>
                    <a:pt x="1019" y="43"/>
                  </a:lnTo>
                  <a:lnTo>
                    <a:pt x="1012" y="36"/>
                  </a:lnTo>
                  <a:lnTo>
                    <a:pt x="1012" y="14"/>
                  </a:lnTo>
                  <a:lnTo>
                    <a:pt x="1019" y="7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6" name="Freeform 348"/>
            <p:cNvSpPr>
              <a:spLocks noEditPoints="1"/>
            </p:cNvSpPr>
            <p:nvPr/>
          </p:nvSpPr>
          <p:spPr bwMode="auto">
            <a:xfrm>
              <a:off x="22007" y="4963"/>
              <a:ext cx="1537" cy="1532"/>
            </a:xfrm>
            <a:custGeom>
              <a:avLst/>
              <a:gdLst/>
              <a:ahLst/>
              <a:cxnLst>
                <a:cxn ang="0">
                  <a:pos x="1385" y="647"/>
                </a:cxn>
                <a:cxn ang="0">
                  <a:pos x="1323" y="710"/>
                </a:cxn>
                <a:cxn ang="0">
                  <a:pos x="755" y="745"/>
                </a:cxn>
                <a:cxn ang="0">
                  <a:pos x="872" y="928"/>
                </a:cxn>
                <a:cxn ang="0">
                  <a:pos x="1046" y="906"/>
                </a:cxn>
                <a:cxn ang="0">
                  <a:pos x="1094" y="963"/>
                </a:cxn>
                <a:cxn ang="0">
                  <a:pos x="990" y="984"/>
                </a:cxn>
                <a:cxn ang="0">
                  <a:pos x="789" y="1012"/>
                </a:cxn>
                <a:cxn ang="0">
                  <a:pos x="796" y="1237"/>
                </a:cxn>
                <a:cxn ang="0">
                  <a:pos x="1059" y="1363"/>
                </a:cxn>
                <a:cxn ang="0">
                  <a:pos x="1510" y="1412"/>
                </a:cxn>
                <a:cxn ang="0">
                  <a:pos x="1537" y="1426"/>
                </a:cxn>
                <a:cxn ang="0">
                  <a:pos x="1316" y="1511"/>
                </a:cxn>
                <a:cxn ang="0">
                  <a:pos x="886" y="1405"/>
                </a:cxn>
                <a:cxn ang="0">
                  <a:pos x="346" y="1216"/>
                </a:cxn>
                <a:cxn ang="0">
                  <a:pos x="69" y="1433"/>
                </a:cxn>
                <a:cxn ang="0">
                  <a:pos x="0" y="1433"/>
                </a:cxn>
                <a:cxn ang="0">
                  <a:pos x="201" y="1251"/>
                </a:cxn>
                <a:cxn ang="0">
                  <a:pos x="339" y="1061"/>
                </a:cxn>
                <a:cxn ang="0">
                  <a:pos x="401" y="878"/>
                </a:cxn>
                <a:cxn ang="0">
                  <a:pos x="540" y="963"/>
                </a:cxn>
                <a:cxn ang="0">
                  <a:pos x="478" y="1033"/>
                </a:cxn>
                <a:cxn ang="0">
                  <a:pos x="685" y="850"/>
                </a:cxn>
                <a:cxn ang="0">
                  <a:pos x="505" y="780"/>
                </a:cxn>
                <a:cxn ang="0">
                  <a:pos x="228" y="850"/>
                </a:cxn>
                <a:cxn ang="0">
                  <a:pos x="124" y="829"/>
                </a:cxn>
                <a:cxn ang="0">
                  <a:pos x="104" y="787"/>
                </a:cxn>
                <a:cxn ang="0">
                  <a:pos x="886" y="661"/>
                </a:cxn>
                <a:cxn ang="0">
                  <a:pos x="1177" y="604"/>
                </a:cxn>
                <a:cxn ang="0">
                  <a:pos x="838" y="92"/>
                </a:cxn>
                <a:cxn ang="0">
                  <a:pos x="554" y="148"/>
                </a:cxn>
                <a:cxn ang="0">
                  <a:pos x="720" y="246"/>
                </a:cxn>
                <a:cxn ang="0">
                  <a:pos x="845" y="267"/>
                </a:cxn>
                <a:cxn ang="0">
                  <a:pos x="706" y="316"/>
                </a:cxn>
                <a:cxn ang="0">
                  <a:pos x="692" y="471"/>
                </a:cxn>
                <a:cxn ang="0">
                  <a:pos x="838" y="457"/>
                </a:cxn>
                <a:cxn ang="0">
                  <a:pos x="872" y="436"/>
                </a:cxn>
                <a:cxn ang="0">
                  <a:pos x="928" y="169"/>
                </a:cxn>
                <a:cxn ang="0">
                  <a:pos x="872" y="85"/>
                </a:cxn>
                <a:cxn ang="0">
                  <a:pos x="1052" y="49"/>
                </a:cxn>
                <a:cxn ang="0">
                  <a:pos x="1094" y="141"/>
                </a:cxn>
                <a:cxn ang="0">
                  <a:pos x="1011" y="394"/>
                </a:cxn>
                <a:cxn ang="0">
                  <a:pos x="914" y="583"/>
                </a:cxn>
                <a:cxn ang="0">
                  <a:pos x="637" y="541"/>
                </a:cxn>
                <a:cxn ang="0">
                  <a:pos x="609" y="583"/>
                </a:cxn>
                <a:cxn ang="0">
                  <a:pos x="533" y="513"/>
                </a:cxn>
                <a:cxn ang="0">
                  <a:pos x="450" y="155"/>
                </a:cxn>
                <a:cxn ang="0">
                  <a:pos x="436" y="63"/>
                </a:cxn>
                <a:cxn ang="0">
                  <a:pos x="512" y="77"/>
                </a:cxn>
                <a:cxn ang="0">
                  <a:pos x="741" y="35"/>
                </a:cxn>
                <a:cxn ang="0">
                  <a:pos x="955" y="0"/>
                </a:cxn>
              </a:cxnLst>
              <a:rect l="0" t="0" r="r" b="b"/>
              <a:pathLst>
                <a:path w="1537" h="1532">
                  <a:moveTo>
                    <a:pt x="1226" y="597"/>
                  </a:moveTo>
                  <a:lnTo>
                    <a:pt x="1239" y="597"/>
                  </a:lnTo>
                  <a:lnTo>
                    <a:pt x="1316" y="611"/>
                  </a:lnTo>
                  <a:lnTo>
                    <a:pt x="1385" y="647"/>
                  </a:lnTo>
                  <a:lnTo>
                    <a:pt x="1413" y="675"/>
                  </a:lnTo>
                  <a:lnTo>
                    <a:pt x="1406" y="696"/>
                  </a:lnTo>
                  <a:lnTo>
                    <a:pt x="1371" y="703"/>
                  </a:lnTo>
                  <a:lnTo>
                    <a:pt x="1323" y="710"/>
                  </a:lnTo>
                  <a:lnTo>
                    <a:pt x="1260" y="710"/>
                  </a:lnTo>
                  <a:lnTo>
                    <a:pt x="1073" y="717"/>
                  </a:lnTo>
                  <a:lnTo>
                    <a:pt x="900" y="724"/>
                  </a:lnTo>
                  <a:lnTo>
                    <a:pt x="755" y="745"/>
                  </a:lnTo>
                  <a:lnTo>
                    <a:pt x="796" y="787"/>
                  </a:lnTo>
                  <a:lnTo>
                    <a:pt x="796" y="864"/>
                  </a:lnTo>
                  <a:lnTo>
                    <a:pt x="789" y="956"/>
                  </a:lnTo>
                  <a:lnTo>
                    <a:pt x="872" y="928"/>
                  </a:lnTo>
                  <a:lnTo>
                    <a:pt x="942" y="906"/>
                  </a:lnTo>
                  <a:lnTo>
                    <a:pt x="997" y="899"/>
                  </a:lnTo>
                  <a:lnTo>
                    <a:pt x="1018" y="899"/>
                  </a:lnTo>
                  <a:lnTo>
                    <a:pt x="1046" y="906"/>
                  </a:lnTo>
                  <a:lnTo>
                    <a:pt x="1066" y="920"/>
                  </a:lnTo>
                  <a:lnTo>
                    <a:pt x="1087" y="942"/>
                  </a:lnTo>
                  <a:lnTo>
                    <a:pt x="1094" y="956"/>
                  </a:lnTo>
                  <a:lnTo>
                    <a:pt x="1094" y="963"/>
                  </a:lnTo>
                  <a:lnTo>
                    <a:pt x="1087" y="970"/>
                  </a:lnTo>
                  <a:lnTo>
                    <a:pt x="1073" y="977"/>
                  </a:lnTo>
                  <a:lnTo>
                    <a:pt x="1059" y="977"/>
                  </a:lnTo>
                  <a:lnTo>
                    <a:pt x="990" y="984"/>
                  </a:lnTo>
                  <a:lnTo>
                    <a:pt x="921" y="998"/>
                  </a:lnTo>
                  <a:lnTo>
                    <a:pt x="859" y="1005"/>
                  </a:lnTo>
                  <a:lnTo>
                    <a:pt x="810" y="1012"/>
                  </a:lnTo>
                  <a:lnTo>
                    <a:pt x="789" y="1012"/>
                  </a:lnTo>
                  <a:lnTo>
                    <a:pt x="782" y="1117"/>
                  </a:lnTo>
                  <a:lnTo>
                    <a:pt x="775" y="1230"/>
                  </a:lnTo>
                  <a:lnTo>
                    <a:pt x="789" y="1237"/>
                  </a:lnTo>
                  <a:lnTo>
                    <a:pt x="796" y="1237"/>
                  </a:lnTo>
                  <a:lnTo>
                    <a:pt x="803" y="1244"/>
                  </a:lnTo>
                  <a:lnTo>
                    <a:pt x="817" y="1251"/>
                  </a:lnTo>
                  <a:lnTo>
                    <a:pt x="942" y="1321"/>
                  </a:lnTo>
                  <a:lnTo>
                    <a:pt x="1059" y="1363"/>
                  </a:lnTo>
                  <a:lnTo>
                    <a:pt x="1163" y="1384"/>
                  </a:lnTo>
                  <a:lnTo>
                    <a:pt x="1267" y="1398"/>
                  </a:lnTo>
                  <a:lnTo>
                    <a:pt x="1385" y="1405"/>
                  </a:lnTo>
                  <a:lnTo>
                    <a:pt x="1510" y="1412"/>
                  </a:lnTo>
                  <a:lnTo>
                    <a:pt x="1523" y="1412"/>
                  </a:lnTo>
                  <a:lnTo>
                    <a:pt x="1530" y="1419"/>
                  </a:lnTo>
                  <a:lnTo>
                    <a:pt x="1537" y="1419"/>
                  </a:lnTo>
                  <a:lnTo>
                    <a:pt x="1537" y="1426"/>
                  </a:lnTo>
                  <a:lnTo>
                    <a:pt x="1530" y="1433"/>
                  </a:lnTo>
                  <a:lnTo>
                    <a:pt x="1523" y="1447"/>
                  </a:lnTo>
                  <a:lnTo>
                    <a:pt x="1461" y="1468"/>
                  </a:lnTo>
                  <a:lnTo>
                    <a:pt x="1316" y="1511"/>
                  </a:lnTo>
                  <a:lnTo>
                    <a:pt x="1226" y="1525"/>
                  </a:lnTo>
                  <a:lnTo>
                    <a:pt x="1156" y="1532"/>
                  </a:lnTo>
                  <a:lnTo>
                    <a:pt x="1122" y="1532"/>
                  </a:lnTo>
                  <a:lnTo>
                    <a:pt x="886" y="1405"/>
                  </a:lnTo>
                  <a:lnTo>
                    <a:pt x="665" y="1258"/>
                  </a:lnTo>
                  <a:lnTo>
                    <a:pt x="443" y="1089"/>
                  </a:lnTo>
                  <a:lnTo>
                    <a:pt x="388" y="1159"/>
                  </a:lnTo>
                  <a:lnTo>
                    <a:pt x="346" y="1216"/>
                  </a:lnTo>
                  <a:lnTo>
                    <a:pt x="311" y="1251"/>
                  </a:lnTo>
                  <a:lnTo>
                    <a:pt x="221" y="1335"/>
                  </a:lnTo>
                  <a:lnTo>
                    <a:pt x="138" y="1398"/>
                  </a:lnTo>
                  <a:lnTo>
                    <a:pt x="69" y="1433"/>
                  </a:lnTo>
                  <a:lnTo>
                    <a:pt x="13" y="1447"/>
                  </a:lnTo>
                  <a:lnTo>
                    <a:pt x="7" y="1447"/>
                  </a:lnTo>
                  <a:lnTo>
                    <a:pt x="0" y="1440"/>
                  </a:lnTo>
                  <a:lnTo>
                    <a:pt x="0" y="1433"/>
                  </a:lnTo>
                  <a:lnTo>
                    <a:pt x="7" y="1433"/>
                  </a:lnTo>
                  <a:lnTo>
                    <a:pt x="90" y="1363"/>
                  </a:lnTo>
                  <a:lnTo>
                    <a:pt x="159" y="1300"/>
                  </a:lnTo>
                  <a:lnTo>
                    <a:pt x="201" y="1251"/>
                  </a:lnTo>
                  <a:lnTo>
                    <a:pt x="201" y="1244"/>
                  </a:lnTo>
                  <a:lnTo>
                    <a:pt x="207" y="1244"/>
                  </a:lnTo>
                  <a:lnTo>
                    <a:pt x="284" y="1145"/>
                  </a:lnTo>
                  <a:lnTo>
                    <a:pt x="339" y="1061"/>
                  </a:lnTo>
                  <a:lnTo>
                    <a:pt x="374" y="991"/>
                  </a:lnTo>
                  <a:lnTo>
                    <a:pt x="388" y="928"/>
                  </a:lnTo>
                  <a:lnTo>
                    <a:pt x="388" y="878"/>
                  </a:lnTo>
                  <a:lnTo>
                    <a:pt x="401" y="878"/>
                  </a:lnTo>
                  <a:lnTo>
                    <a:pt x="443" y="885"/>
                  </a:lnTo>
                  <a:lnTo>
                    <a:pt x="484" y="899"/>
                  </a:lnTo>
                  <a:lnTo>
                    <a:pt x="519" y="928"/>
                  </a:lnTo>
                  <a:lnTo>
                    <a:pt x="540" y="963"/>
                  </a:lnTo>
                  <a:lnTo>
                    <a:pt x="533" y="956"/>
                  </a:lnTo>
                  <a:lnTo>
                    <a:pt x="519" y="984"/>
                  </a:lnTo>
                  <a:lnTo>
                    <a:pt x="491" y="1012"/>
                  </a:lnTo>
                  <a:lnTo>
                    <a:pt x="478" y="1033"/>
                  </a:lnTo>
                  <a:lnTo>
                    <a:pt x="588" y="1110"/>
                  </a:lnTo>
                  <a:lnTo>
                    <a:pt x="692" y="1180"/>
                  </a:lnTo>
                  <a:lnTo>
                    <a:pt x="692" y="942"/>
                  </a:lnTo>
                  <a:lnTo>
                    <a:pt x="685" y="850"/>
                  </a:lnTo>
                  <a:lnTo>
                    <a:pt x="678" y="787"/>
                  </a:lnTo>
                  <a:lnTo>
                    <a:pt x="665" y="759"/>
                  </a:lnTo>
                  <a:lnTo>
                    <a:pt x="588" y="766"/>
                  </a:lnTo>
                  <a:lnTo>
                    <a:pt x="505" y="780"/>
                  </a:lnTo>
                  <a:lnTo>
                    <a:pt x="422" y="801"/>
                  </a:lnTo>
                  <a:lnTo>
                    <a:pt x="346" y="815"/>
                  </a:lnTo>
                  <a:lnTo>
                    <a:pt x="277" y="836"/>
                  </a:lnTo>
                  <a:lnTo>
                    <a:pt x="228" y="850"/>
                  </a:lnTo>
                  <a:lnTo>
                    <a:pt x="201" y="857"/>
                  </a:lnTo>
                  <a:lnTo>
                    <a:pt x="180" y="857"/>
                  </a:lnTo>
                  <a:lnTo>
                    <a:pt x="138" y="843"/>
                  </a:lnTo>
                  <a:lnTo>
                    <a:pt x="124" y="829"/>
                  </a:lnTo>
                  <a:lnTo>
                    <a:pt x="110" y="822"/>
                  </a:lnTo>
                  <a:lnTo>
                    <a:pt x="97" y="808"/>
                  </a:lnTo>
                  <a:lnTo>
                    <a:pt x="97" y="794"/>
                  </a:lnTo>
                  <a:lnTo>
                    <a:pt x="104" y="787"/>
                  </a:lnTo>
                  <a:lnTo>
                    <a:pt x="117" y="780"/>
                  </a:lnTo>
                  <a:lnTo>
                    <a:pt x="374" y="745"/>
                  </a:lnTo>
                  <a:lnTo>
                    <a:pt x="748" y="682"/>
                  </a:lnTo>
                  <a:lnTo>
                    <a:pt x="886" y="661"/>
                  </a:lnTo>
                  <a:lnTo>
                    <a:pt x="997" y="639"/>
                  </a:lnTo>
                  <a:lnTo>
                    <a:pt x="1073" y="625"/>
                  </a:lnTo>
                  <a:lnTo>
                    <a:pt x="1136" y="618"/>
                  </a:lnTo>
                  <a:lnTo>
                    <a:pt x="1177" y="604"/>
                  </a:lnTo>
                  <a:lnTo>
                    <a:pt x="1205" y="604"/>
                  </a:lnTo>
                  <a:lnTo>
                    <a:pt x="1226" y="597"/>
                  </a:lnTo>
                  <a:close/>
                  <a:moveTo>
                    <a:pt x="872" y="85"/>
                  </a:moveTo>
                  <a:lnTo>
                    <a:pt x="838" y="92"/>
                  </a:lnTo>
                  <a:lnTo>
                    <a:pt x="775" y="99"/>
                  </a:lnTo>
                  <a:lnTo>
                    <a:pt x="699" y="113"/>
                  </a:lnTo>
                  <a:lnTo>
                    <a:pt x="623" y="134"/>
                  </a:lnTo>
                  <a:lnTo>
                    <a:pt x="554" y="148"/>
                  </a:lnTo>
                  <a:lnTo>
                    <a:pt x="561" y="204"/>
                  </a:lnTo>
                  <a:lnTo>
                    <a:pt x="575" y="288"/>
                  </a:lnTo>
                  <a:lnTo>
                    <a:pt x="658" y="260"/>
                  </a:lnTo>
                  <a:lnTo>
                    <a:pt x="720" y="246"/>
                  </a:lnTo>
                  <a:lnTo>
                    <a:pt x="768" y="239"/>
                  </a:lnTo>
                  <a:lnTo>
                    <a:pt x="782" y="239"/>
                  </a:lnTo>
                  <a:lnTo>
                    <a:pt x="803" y="246"/>
                  </a:lnTo>
                  <a:lnTo>
                    <a:pt x="845" y="267"/>
                  </a:lnTo>
                  <a:lnTo>
                    <a:pt x="845" y="288"/>
                  </a:lnTo>
                  <a:lnTo>
                    <a:pt x="838" y="295"/>
                  </a:lnTo>
                  <a:lnTo>
                    <a:pt x="817" y="302"/>
                  </a:lnTo>
                  <a:lnTo>
                    <a:pt x="706" y="316"/>
                  </a:lnTo>
                  <a:lnTo>
                    <a:pt x="588" y="344"/>
                  </a:lnTo>
                  <a:lnTo>
                    <a:pt x="602" y="436"/>
                  </a:lnTo>
                  <a:lnTo>
                    <a:pt x="609" y="492"/>
                  </a:lnTo>
                  <a:lnTo>
                    <a:pt x="692" y="471"/>
                  </a:lnTo>
                  <a:lnTo>
                    <a:pt x="762" y="457"/>
                  </a:lnTo>
                  <a:lnTo>
                    <a:pt x="803" y="450"/>
                  </a:lnTo>
                  <a:lnTo>
                    <a:pt x="824" y="450"/>
                  </a:lnTo>
                  <a:lnTo>
                    <a:pt x="838" y="457"/>
                  </a:lnTo>
                  <a:lnTo>
                    <a:pt x="852" y="471"/>
                  </a:lnTo>
                  <a:lnTo>
                    <a:pt x="859" y="471"/>
                  </a:lnTo>
                  <a:lnTo>
                    <a:pt x="852" y="464"/>
                  </a:lnTo>
                  <a:lnTo>
                    <a:pt x="872" y="436"/>
                  </a:lnTo>
                  <a:lnTo>
                    <a:pt x="886" y="373"/>
                  </a:lnTo>
                  <a:lnTo>
                    <a:pt x="900" y="302"/>
                  </a:lnTo>
                  <a:lnTo>
                    <a:pt x="914" y="225"/>
                  </a:lnTo>
                  <a:lnTo>
                    <a:pt x="928" y="169"/>
                  </a:lnTo>
                  <a:lnTo>
                    <a:pt x="928" y="113"/>
                  </a:lnTo>
                  <a:lnTo>
                    <a:pt x="907" y="92"/>
                  </a:lnTo>
                  <a:lnTo>
                    <a:pt x="893" y="85"/>
                  </a:lnTo>
                  <a:lnTo>
                    <a:pt x="872" y="85"/>
                  </a:lnTo>
                  <a:close/>
                  <a:moveTo>
                    <a:pt x="955" y="0"/>
                  </a:moveTo>
                  <a:lnTo>
                    <a:pt x="983" y="0"/>
                  </a:lnTo>
                  <a:lnTo>
                    <a:pt x="990" y="7"/>
                  </a:lnTo>
                  <a:lnTo>
                    <a:pt x="1052" y="49"/>
                  </a:lnTo>
                  <a:lnTo>
                    <a:pt x="1087" y="77"/>
                  </a:lnTo>
                  <a:lnTo>
                    <a:pt x="1101" y="99"/>
                  </a:lnTo>
                  <a:lnTo>
                    <a:pt x="1101" y="120"/>
                  </a:lnTo>
                  <a:lnTo>
                    <a:pt x="1094" y="141"/>
                  </a:lnTo>
                  <a:lnTo>
                    <a:pt x="1073" y="162"/>
                  </a:lnTo>
                  <a:lnTo>
                    <a:pt x="1052" y="197"/>
                  </a:lnTo>
                  <a:lnTo>
                    <a:pt x="1039" y="239"/>
                  </a:lnTo>
                  <a:lnTo>
                    <a:pt x="1011" y="394"/>
                  </a:lnTo>
                  <a:lnTo>
                    <a:pt x="983" y="499"/>
                  </a:lnTo>
                  <a:lnTo>
                    <a:pt x="955" y="562"/>
                  </a:lnTo>
                  <a:lnTo>
                    <a:pt x="928" y="583"/>
                  </a:lnTo>
                  <a:lnTo>
                    <a:pt x="914" y="583"/>
                  </a:lnTo>
                  <a:lnTo>
                    <a:pt x="865" y="534"/>
                  </a:lnTo>
                  <a:lnTo>
                    <a:pt x="852" y="513"/>
                  </a:lnTo>
                  <a:lnTo>
                    <a:pt x="727" y="527"/>
                  </a:lnTo>
                  <a:lnTo>
                    <a:pt x="637" y="541"/>
                  </a:lnTo>
                  <a:lnTo>
                    <a:pt x="623" y="541"/>
                  </a:lnTo>
                  <a:lnTo>
                    <a:pt x="616" y="562"/>
                  </a:lnTo>
                  <a:lnTo>
                    <a:pt x="616" y="576"/>
                  </a:lnTo>
                  <a:lnTo>
                    <a:pt x="609" y="583"/>
                  </a:lnTo>
                  <a:lnTo>
                    <a:pt x="588" y="583"/>
                  </a:lnTo>
                  <a:lnTo>
                    <a:pt x="575" y="576"/>
                  </a:lnTo>
                  <a:lnTo>
                    <a:pt x="554" y="555"/>
                  </a:lnTo>
                  <a:lnTo>
                    <a:pt x="533" y="513"/>
                  </a:lnTo>
                  <a:lnTo>
                    <a:pt x="519" y="457"/>
                  </a:lnTo>
                  <a:lnTo>
                    <a:pt x="498" y="323"/>
                  </a:lnTo>
                  <a:lnTo>
                    <a:pt x="471" y="225"/>
                  </a:lnTo>
                  <a:lnTo>
                    <a:pt x="450" y="155"/>
                  </a:lnTo>
                  <a:lnTo>
                    <a:pt x="436" y="113"/>
                  </a:lnTo>
                  <a:lnTo>
                    <a:pt x="429" y="85"/>
                  </a:lnTo>
                  <a:lnTo>
                    <a:pt x="429" y="70"/>
                  </a:lnTo>
                  <a:lnTo>
                    <a:pt x="436" y="63"/>
                  </a:lnTo>
                  <a:lnTo>
                    <a:pt x="464" y="63"/>
                  </a:lnTo>
                  <a:lnTo>
                    <a:pt x="478" y="70"/>
                  </a:lnTo>
                  <a:lnTo>
                    <a:pt x="498" y="77"/>
                  </a:lnTo>
                  <a:lnTo>
                    <a:pt x="512" y="77"/>
                  </a:lnTo>
                  <a:lnTo>
                    <a:pt x="526" y="85"/>
                  </a:lnTo>
                  <a:lnTo>
                    <a:pt x="533" y="85"/>
                  </a:lnTo>
                  <a:lnTo>
                    <a:pt x="651" y="56"/>
                  </a:lnTo>
                  <a:lnTo>
                    <a:pt x="741" y="35"/>
                  </a:lnTo>
                  <a:lnTo>
                    <a:pt x="803" y="28"/>
                  </a:lnTo>
                  <a:lnTo>
                    <a:pt x="831" y="21"/>
                  </a:lnTo>
                  <a:lnTo>
                    <a:pt x="907" y="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7" name="Freeform 349"/>
            <p:cNvSpPr>
              <a:spLocks noEditPoints="1"/>
            </p:cNvSpPr>
            <p:nvPr/>
          </p:nvSpPr>
          <p:spPr bwMode="auto">
            <a:xfrm>
              <a:off x="23676" y="4928"/>
              <a:ext cx="1642" cy="1588"/>
            </a:xfrm>
            <a:custGeom>
              <a:avLst/>
              <a:gdLst/>
              <a:ahLst/>
              <a:cxnLst>
                <a:cxn ang="0">
                  <a:pos x="367" y="815"/>
                </a:cxn>
                <a:cxn ang="0">
                  <a:pos x="540" y="977"/>
                </a:cxn>
                <a:cxn ang="0">
                  <a:pos x="561" y="766"/>
                </a:cxn>
                <a:cxn ang="0">
                  <a:pos x="1288" y="541"/>
                </a:cxn>
                <a:cxn ang="0">
                  <a:pos x="1240" y="618"/>
                </a:cxn>
                <a:cxn ang="0">
                  <a:pos x="630" y="344"/>
                </a:cxn>
                <a:cxn ang="0">
                  <a:pos x="603" y="436"/>
                </a:cxn>
                <a:cxn ang="0">
                  <a:pos x="499" y="534"/>
                </a:cxn>
                <a:cxn ang="0">
                  <a:pos x="506" y="731"/>
                </a:cxn>
                <a:cxn ang="0">
                  <a:pos x="658" y="724"/>
                </a:cxn>
                <a:cxn ang="0">
                  <a:pos x="665" y="857"/>
                </a:cxn>
                <a:cxn ang="0">
                  <a:pos x="644" y="1047"/>
                </a:cxn>
                <a:cxn ang="0">
                  <a:pos x="395" y="1089"/>
                </a:cxn>
                <a:cxn ang="0">
                  <a:pos x="332" y="1166"/>
                </a:cxn>
                <a:cxn ang="0">
                  <a:pos x="291" y="948"/>
                </a:cxn>
                <a:cxn ang="0">
                  <a:pos x="14" y="1222"/>
                </a:cxn>
                <a:cxn ang="0">
                  <a:pos x="125" y="1061"/>
                </a:cxn>
                <a:cxn ang="0">
                  <a:pos x="242" y="773"/>
                </a:cxn>
                <a:cxn ang="0">
                  <a:pos x="298" y="759"/>
                </a:cxn>
                <a:cxn ang="0">
                  <a:pos x="353" y="499"/>
                </a:cxn>
                <a:cxn ang="0">
                  <a:pos x="201" y="443"/>
                </a:cxn>
                <a:cxn ang="0">
                  <a:pos x="596" y="344"/>
                </a:cxn>
                <a:cxn ang="0">
                  <a:pos x="1226" y="120"/>
                </a:cxn>
                <a:cxn ang="0">
                  <a:pos x="1164" y="302"/>
                </a:cxn>
                <a:cxn ang="0">
                  <a:pos x="1441" y="239"/>
                </a:cxn>
                <a:cxn ang="0">
                  <a:pos x="1614" y="358"/>
                </a:cxn>
                <a:cxn ang="0">
                  <a:pos x="1385" y="471"/>
                </a:cxn>
                <a:cxn ang="0">
                  <a:pos x="1420" y="330"/>
                </a:cxn>
                <a:cxn ang="0">
                  <a:pos x="1171" y="358"/>
                </a:cxn>
                <a:cxn ang="0">
                  <a:pos x="963" y="843"/>
                </a:cxn>
                <a:cxn ang="0">
                  <a:pos x="1087" y="1321"/>
                </a:cxn>
                <a:cxn ang="0">
                  <a:pos x="1101" y="1173"/>
                </a:cxn>
                <a:cxn ang="0">
                  <a:pos x="1053" y="1124"/>
                </a:cxn>
                <a:cxn ang="0">
                  <a:pos x="1080" y="977"/>
                </a:cxn>
                <a:cxn ang="0">
                  <a:pos x="1198" y="843"/>
                </a:cxn>
                <a:cxn ang="0">
                  <a:pos x="1067" y="738"/>
                </a:cxn>
                <a:cxn ang="0">
                  <a:pos x="1441" y="653"/>
                </a:cxn>
                <a:cxn ang="0">
                  <a:pos x="1351" y="738"/>
                </a:cxn>
                <a:cxn ang="0">
                  <a:pos x="1344" y="857"/>
                </a:cxn>
                <a:cxn ang="0">
                  <a:pos x="1496" y="906"/>
                </a:cxn>
                <a:cxn ang="0">
                  <a:pos x="1281" y="1061"/>
                </a:cxn>
                <a:cxn ang="0">
                  <a:pos x="1475" y="1054"/>
                </a:cxn>
                <a:cxn ang="0">
                  <a:pos x="1281" y="1131"/>
                </a:cxn>
                <a:cxn ang="0">
                  <a:pos x="1434" y="1258"/>
                </a:cxn>
                <a:cxn ang="0">
                  <a:pos x="1642" y="1328"/>
                </a:cxn>
                <a:cxn ang="0">
                  <a:pos x="1115" y="1377"/>
                </a:cxn>
                <a:cxn ang="0">
                  <a:pos x="942" y="1447"/>
                </a:cxn>
                <a:cxn ang="0">
                  <a:pos x="838" y="1503"/>
                </a:cxn>
                <a:cxn ang="0">
                  <a:pos x="873" y="1103"/>
                </a:cxn>
                <a:cxn ang="0">
                  <a:pos x="526" y="1258"/>
                </a:cxn>
                <a:cxn ang="0">
                  <a:pos x="693" y="1061"/>
                </a:cxn>
                <a:cxn ang="0">
                  <a:pos x="845" y="710"/>
                </a:cxn>
                <a:cxn ang="0">
                  <a:pos x="970" y="408"/>
                </a:cxn>
                <a:cxn ang="0">
                  <a:pos x="803" y="548"/>
                </a:cxn>
                <a:cxn ang="0">
                  <a:pos x="727" y="485"/>
                </a:cxn>
                <a:cxn ang="0">
                  <a:pos x="817" y="295"/>
                </a:cxn>
                <a:cxn ang="0">
                  <a:pos x="1046" y="288"/>
                </a:cxn>
                <a:cxn ang="0">
                  <a:pos x="1067" y="0"/>
                </a:cxn>
              </a:cxnLst>
              <a:rect l="0" t="0" r="r" b="b"/>
              <a:pathLst>
                <a:path w="1642" h="1588">
                  <a:moveTo>
                    <a:pt x="547" y="766"/>
                  </a:moveTo>
                  <a:lnTo>
                    <a:pt x="519" y="773"/>
                  </a:lnTo>
                  <a:lnTo>
                    <a:pt x="471" y="780"/>
                  </a:lnTo>
                  <a:lnTo>
                    <a:pt x="422" y="801"/>
                  </a:lnTo>
                  <a:lnTo>
                    <a:pt x="388" y="808"/>
                  </a:lnTo>
                  <a:lnTo>
                    <a:pt x="367" y="815"/>
                  </a:lnTo>
                  <a:lnTo>
                    <a:pt x="367" y="864"/>
                  </a:lnTo>
                  <a:lnTo>
                    <a:pt x="374" y="927"/>
                  </a:lnTo>
                  <a:lnTo>
                    <a:pt x="388" y="1019"/>
                  </a:lnTo>
                  <a:lnTo>
                    <a:pt x="464" y="998"/>
                  </a:lnTo>
                  <a:lnTo>
                    <a:pt x="512" y="984"/>
                  </a:lnTo>
                  <a:lnTo>
                    <a:pt x="540" y="977"/>
                  </a:lnTo>
                  <a:lnTo>
                    <a:pt x="533" y="977"/>
                  </a:lnTo>
                  <a:lnTo>
                    <a:pt x="568" y="843"/>
                  </a:lnTo>
                  <a:lnTo>
                    <a:pt x="575" y="822"/>
                  </a:lnTo>
                  <a:lnTo>
                    <a:pt x="575" y="787"/>
                  </a:lnTo>
                  <a:lnTo>
                    <a:pt x="568" y="773"/>
                  </a:lnTo>
                  <a:lnTo>
                    <a:pt x="561" y="766"/>
                  </a:lnTo>
                  <a:lnTo>
                    <a:pt x="547" y="766"/>
                  </a:lnTo>
                  <a:close/>
                  <a:moveTo>
                    <a:pt x="1150" y="478"/>
                  </a:moveTo>
                  <a:lnTo>
                    <a:pt x="1157" y="478"/>
                  </a:lnTo>
                  <a:lnTo>
                    <a:pt x="1191" y="485"/>
                  </a:lnTo>
                  <a:lnTo>
                    <a:pt x="1247" y="506"/>
                  </a:lnTo>
                  <a:lnTo>
                    <a:pt x="1288" y="541"/>
                  </a:lnTo>
                  <a:lnTo>
                    <a:pt x="1316" y="583"/>
                  </a:lnTo>
                  <a:lnTo>
                    <a:pt x="1316" y="618"/>
                  </a:lnTo>
                  <a:lnTo>
                    <a:pt x="1309" y="632"/>
                  </a:lnTo>
                  <a:lnTo>
                    <a:pt x="1295" y="646"/>
                  </a:lnTo>
                  <a:lnTo>
                    <a:pt x="1274" y="646"/>
                  </a:lnTo>
                  <a:lnTo>
                    <a:pt x="1240" y="618"/>
                  </a:lnTo>
                  <a:lnTo>
                    <a:pt x="1198" y="569"/>
                  </a:lnTo>
                  <a:lnTo>
                    <a:pt x="1164" y="527"/>
                  </a:lnTo>
                  <a:lnTo>
                    <a:pt x="1150" y="499"/>
                  </a:lnTo>
                  <a:lnTo>
                    <a:pt x="1150" y="478"/>
                  </a:lnTo>
                  <a:close/>
                  <a:moveTo>
                    <a:pt x="596" y="344"/>
                  </a:moveTo>
                  <a:lnTo>
                    <a:pt x="630" y="344"/>
                  </a:lnTo>
                  <a:lnTo>
                    <a:pt x="658" y="358"/>
                  </a:lnTo>
                  <a:lnTo>
                    <a:pt x="679" y="365"/>
                  </a:lnTo>
                  <a:lnTo>
                    <a:pt x="693" y="393"/>
                  </a:lnTo>
                  <a:lnTo>
                    <a:pt x="679" y="408"/>
                  </a:lnTo>
                  <a:lnTo>
                    <a:pt x="651" y="422"/>
                  </a:lnTo>
                  <a:lnTo>
                    <a:pt x="603" y="436"/>
                  </a:lnTo>
                  <a:lnTo>
                    <a:pt x="526" y="457"/>
                  </a:lnTo>
                  <a:lnTo>
                    <a:pt x="429" y="485"/>
                  </a:lnTo>
                  <a:lnTo>
                    <a:pt x="457" y="492"/>
                  </a:lnTo>
                  <a:lnTo>
                    <a:pt x="478" y="506"/>
                  </a:lnTo>
                  <a:lnTo>
                    <a:pt x="492" y="520"/>
                  </a:lnTo>
                  <a:lnTo>
                    <a:pt x="499" y="534"/>
                  </a:lnTo>
                  <a:lnTo>
                    <a:pt x="492" y="555"/>
                  </a:lnTo>
                  <a:lnTo>
                    <a:pt x="471" y="597"/>
                  </a:lnTo>
                  <a:lnTo>
                    <a:pt x="436" y="674"/>
                  </a:lnTo>
                  <a:lnTo>
                    <a:pt x="388" y="773"/>
                  </a:lnTo>
                  <a:lnTo>
                    <a:pt x="429" y="759"/>
                  </a:lnTo>
                  <a:lnTo>
                    <a:pt x="506" y="731"/>
                  </a:lnTo>
                  <a:lnTo>
                    <a:pt x="533" y="717"/>
                  </a:lnTo>
                  <a:lnTo>
                    <a:pt x="575" y="703"/>
                  </a:lnTo>
                  <a:lnTo>
                    <a:pt x="589" y="696"/>
                  </a:lnTo>
                  <a:lnTo>
                    <a:pt x="603" y="696"/>
                  </a:lnTo>
                  <a:lnTo>
                    <a:pt x="623" y="703"/>
                  </a:lnTo>
                  <a:lnTo>
                    <a:pt x="658" y="724"/>
                  </a:lnTo>
                  <a:lnTo>
                    <a:pt x="700" y="752"/>
                  </a:lnTo>
                  <a:lnTo>
                    <a:pt x="713" y="780"/>
                  </a:lnTo>
                  <a:lnTo>
                    <a:pt x="713" y="794"/>
                  </a:lnTo>
                  <a:lnTo>
                    <a:pt x="700" y="808"/>
                  </a:lnTo>
                  <a:lnTo>
                    <a:pt x="686" y="829"/>
                  </a:lnTo>
                  <a:lnTo>
                    <a:pt x="665" y="857"/>
                  </a:lnTo>
                  <a:lnTo>
                    <a:pt x="644" y="913"/>
                  </a:lnTo>
                  <a:lnTo>
                    <a:pt x="616" y="1005"/>
                  </a:lnTo>
                  <a:lnTo>
                    <a:pt x="637" y="1019"/>
                  </a:lnTo>
                  <a:lnTo>
                    <a:pt x="651" y="1033"/>
                  </a:lnTo>
                  <a:lnTo>
                    <a:pt x="651" y="1040"/>
                  </a:lnTo>
                  <a:lnTo>
                    <a:pt x="644" y="1047"/>
                  </a:lnTo>
                  <a:lnTo>
                    <a:pt x="637" y="1047"/>
                  </a:lnTo>
                  <a:lnTo>
                    <a:pt x="630" y="1054"/>
                  </a:lnTo>
                  <a:lnTo>
                    <a:pt x="526" y="1068"/>
                  </a:lnTo>
                  <a:lnTo>
                    <a:pt x="457" y="1082"/>
                  </a:lnTo>
                  <a:lnTo>
                    <a:pt x="416" y="1089"/>
                  </a:lnTo>
                  <a:lnTo>
                    <a:pt x="395" y="1089"/>
                  </a:lnTo>
                  <a:lnTo>
                    <a:pt x="395" y="1187"/>
                  </a:lnTo>
                  <a:lnTo>
                    <a:pt x="388" y="1201"/>
                  </a:lnTo>
                  <a:lnTo>
                    <a:pt x="374" y="1215"/>
                  </a:lnTo>
                  <a:lnTo>
                    <a:pt x="367" y="1215"/>
                  </a:lnTo>
                  <a:lnTo>
                    <a:pt x="346" y="1194"/>
                  </a:lnTo>
                  <a:lnTo>
                    <a:pt x="332" y="1166"/>
                  </a:lnTo>
                  <a:lnTo>
                    <a:pt x="319" y="1145"/>
                  </a:lnTo>
                  <a:lnTo>
                    <a:pt x="319" y="1117"/>
                  </a:lnTo>
                  <a:lnTo>
                    <a:pt x="312" y="1082"/>
                  </a:lnTo>
                  <a:lnTo>
                    <a:pt x="305" y="1019"/>
                  </a:lnTo>
                  <a:lnTo>
                    <a:pt x="291" y="941"/>
                  </a:lnTo>
                  <a:lnTo>
                    <a:pt x="291" y="948"/>
                  </a:lnTo>
                  <a:lnTo>
                    <a:pt x="284" y="948"/>
                  </a:lnTo>
                  <a:lnTo>
                    <a:pt x="284" y="955"/>
                  </a:lnTo>
                  <a:lnTo>
                    <a:pt x="201" y="1061"/>
                  </a:lnTo>
                  <a:lnTo>
                    <a:pt x="132" y="1138"/>
                  </a:lnTo>
                  <a:lnTo>
                    <a:pt x="69" y="1194"/>
                  </a:lnTo>
                  <a:lnTo>
                    <a:pt x="14" y="1222"/>
                  </a:lnTo>
                  <a:lnTo>
                    <a:pt x="0" y="1222"/>
                  </a:lnTo>
                  <a:lnTo>
                    <a:pt x="0" y="1215"/>
                  </a:lnTo>
                  <a:lnTo>
                    <a:pt x="7" y="1201"/>
                  </a:lnTo>
                  <a:lnTo>
                    <a:pt x="35" y="1166"/>
                  </a:lnTo>
                  <a:lnTo>
                    <a:pt x="76" y="1117"/>
                  </a:lnTo>
                  <a:lnTo>
                    <a:pt x="125" y="1061"/>
                  </a:lnTo>
                  <a:lnTo>
                    <a:pt x="173" y="998"/>
                  </a:lnTo>
                  <a:lnTo>
                    <a:pt x="270" y="843"/>
                  </a:lnTo>
                  <a:lnTo>
                    <a:pt x="270" y="836"/>
                  </a:lnTo>
                  <a:lnTo>
                    <a:pt x="263" y="808"/>
                  </a:lnTo>
                  <a:lnTo>
                    <a:pt x="249" y="787"/>
                  </a:lnTo>
                  <a:lnTo>
                    <a:pt x="242" y="773"/>
                  </a:lnTo>
                  <a:lnTo>
                    <a:pt x="242" y="759"/>
                  </a:lnTo>
                  <a:lnTo>
                    <a:pt x="256" y="745"/>
                  </a:lnTo>
                  <a:lnTo>
                    <a:pt x="263" y="745"/>
                  </a:lnTo>
                  <a:lnTo>
                    <a:pt x="277" y="752"/>
                  </a:lnTo>
                  <a:lnTo>
                    <a:pt x="291" y="752"/>
                  </a:lnTo>
                  <a:lnTo>
                    <a:pt x="298" y="759"/>
                  </a:lnTo>
                  <a:lnTo>
                    <a:pt x="305" y="759"/>
                  </a:lnTo>
                  <a:lnTo>
                    <a:pt x="332" y="674"/>
                  </a:lnTo>
                  <a:lnTo>
                    <a:pt x="353" y="604"/>
                  </a:lnTo>
                  <a:lnTo>
                    <a:pt x="360" y="548"/>
                  </a:lnTo>
                  <a:lnTo>
                    <a:pt x="360" y="520"/>
                  </a:lnTo>
                  <a:lnTo>
                    <a:pt x="353" y="499"/>
                  </a:lnTo>
                  <a:lnTo>
                    <a:pt x="319" y="499"/>
                  </a:lnTo>
                  <a:lnTo>
                    <a:pt x="249" y="492"/>
                  </a:lnTo>
                  <a:lnTo>
                    <a:pt x="201" y="471"/>
                  </a:lnTo>
                  <a:lnTo>
                    <a:pt x="187" y="457"/>
                  </a:lnTo>
                  <a:lnTo>
                    <a:pt x="187" y="443"/>
                  </a:lnTo>
                  <a:lnTo>
                    <a:pt x="201" y="443"/>
                  </a:lnTo>
                  <a:lnTo>
                    <a:pt x="222" y="436"/>
                  </a:lnTo>
                  <a:lnTo>
                    <a:pt x="263" y="429"/>
                  </a:lnTo>
                  <a:lnTo>
                    <a:pt x="319" y="422"/>
                  </a:lnTo>
                  <a:lnTo>
                    <a:pt x="402" y="401"/>
                  </a:lnTo>
                  <a:lnTo>
                    <a:pt x="512" y="365"/>
                  </a:lnTo>
                  <a:lnTo>
                    <a:pt x="596" y="344"/>
                  </a:lnTo>
                  <a:close/>
                  <a:moveTo>
                    <a:pt x="1067" y="0"/>
                  </a:moveTo>
                  <a:lnTo>
                    <a:pt x="1080" y="0"/>
                  </a:lnTo>
                  <a:lnTo>
                    <a:pt x="1122" y="14"/>
                  </a:lnTo>
                  <a:lnTo>
                    <a:pt x="1171" y="49"/>
                  </a:lnTo>
                  <a:lnTo>
                    <a:pt x="1212" y="84"/>
                  </a:lnTo>
                  <a:lnTo>
                    <a:pt x="1226" y="120"/>
                  </a:lnTo>
                  <a:lnTo>
                    <a:pt x="1219" y="141"/>
                  </a:lnTo>
                  <a:lnTo>
                    <a:pt x="1198" y="169"/>
                  </a:lnTo>
                  <a:lnTo>
                    <a:pt x="1177" y="218"/>
                  </a:lnTo>
                  <a:lnTo>
                    <a:pt x="1157" y="260"/>
                  </a:lnTo>
                  <a:lnTo>
                    <a:pt x="1150" y="302"/>
                  </a:lnTo>
                  <a:lnTo>
                    <a:pt x="1164" y="302"/>
                  </a:lnTo>
                  <a:lnTo>
                    <a:pt x="1205" y="288"/>
                  </a:lnTo>
                  <a:lnTo>
                    <a:pt x="1261" y="274"/>
                  </a:lnTo>
                  <a:lnTo>
                    <a:pt x="1323" y="267"/>
                  </a:lnTo>
                  <a:lnTo>
                    <a:pt x="1378" y="253"/>
                  </a:lnTo>
                  <a:lnTo>
                    <a:pt x="1420" y="239"/>
                  </a:lnTo>
                  <a:lnTo>
                    <a:pt x="1441" y="239"/>
                  </a:lnTo>
                  <a:lnTo>
                    <a:pt x="1489" y="246"/>
                  </a:lnTo>
                  <a:lnTo>
                    <a:pt x="1538" y="274"/>
                  </a:lnTo>
                  <a:lnTo>
                    <a:pt x="1579" y="302"/>
                  </a:lnTo>
                  <a:lnTo>
                    <a:pt x="1621" y="344"/>
                  </a:lnTo>
                  <a:lnTo>
                    <a:pt x="1621" y="351"/>
                  </a:lnTo>
                  <a:lnTo>
                    <a:pt x="1614" y="358"/>
                  </a:lnTo>
                  <a:lnTo>
                    <a:pt x="1600" y="365"/>
                  </a:lnTo>
                  <a:lnTo>
                    <a:pt x="1579" y="372"/>
                  </a:lnTo>
                  <a:lnTo>
                    <a:pt x="1524" y="393"/>
                  </a:lnTo>
                  <a:lnTo>
                    <a:pt x="1468" y="422"/>
                  </a:lnTo>
                  <a:lnTo>
                    <a:pt x="1420" y="450"/>
                  </a:lnTo>
                  <a:lnTo>
                    <a:pt x="1385" y="471"/>
                  </a:lnTo>
                  <a:lnTo>
                    <a:pt x="1364" y="471"/>
                  </a:lnTo>
                  <a:lnTo>
                    <a:pt x="1364" y="457"/>
                  </a:lnTo>
                  <a:lnTo>
                    <a:pt x="1378" y="429"/>
                  </a:lnTo>
                  <a:lnTo>
                    <a:pt x="1392" y="393"/>
                  </a:lnTo>
                  <a:lnTo>
                    <a:pt x="1413" y="358"/>
                  </a:lnTo>
                  <a:lnTo>
                    <a:pt x="1420" y="330"/>
                  </a:lnTo>
                  <a:lnTo>
                    <a:pt x="1406" y="316"/>
                  </a:lnTo>
                  <a:lnTo>
                    <a:pt x="1392" y="316"/>
                  </a:lnTo>
                  <a:lnTo>
                    <a:pt x="1358" y="323"/>
                  </a:lnTo>
                  <a:lnTo>
                    <a:pt x="1302" y="330"/>
                  </a:lnTo>
                  <a:lnTo>
                    <a:pt x="1233" y="344"/>
                  </a:lnTo>
                  <a:lnTo>
                    <a:pt x="1171" y="358"/>
                  </a:lnTo>
                  <a:lnTo>
                    <a:pt x="1129" y="365"/>
                  </a:lnTo>
                  <a:lnTo>
                    <a:pt x="1074" y="555"/>
                  </a:lnTo>
                  <a:lnTo>
                    <a:pt x="983" y="766"/>
                  </a:lnTo>
                  <a:lnTo>
                    <a:pt x="970" y="787"/>
                  </a:lnTo>
                  <a:lnTo>
                    <a:pt x="963" y="808"/>
                  </a:lnTo>
                  <a:lnTo>
                    <a:pt x="963" y="843"/>
                  </a:lnTo>
                  <a:lnTo>
                    <a:pt x="956" y="913"/>
                  </a:lnTo>
                  <a:lnTo>
                    <a:pt x="956" y="1019"/>
                  </a:lnTo>
                  <a:lnTo>
                    <a:pt x="949" y="1159"/>
                  </a:lnTo>
                  <a:lnTo>
                    <a:pt x="949" y="1335"/>
                  </a:lnTo>
                  <a:lnTo>
                    <a:pt x="956" y="1335"/>
                  </a:lnTo>
                  <a:lnTo>
                    <a:pt x="1087" y="1321"/>
                  </a:lnTo>
                  <a:lnTo>
                    <a:pt x="1205" y="1307"/>
                  </a:lnTo>
                  <a:lnTo>
                    <a:pt x="1205" y="1159"/>
                  </a:lnTo>
                  <a:lnTo>
                    <a:pt x="1171" y="1166"/>
                  </a:lnTo>
                  <a:lnTo>
                    <a:pt x="1150" y="1166"/>
                  </a:lnTo>
                  <a:lnTo>
                    <a:pt x="1136" y="1173"/>
                  </a:lnTo>
                  <a:lnTo>
                    <a:pt x="1101" y="1173"/>
                  </a:lnTo>
                  <a:lnTo>
                    <a:pt x="1094" y="1166"/>
                  </a:lnTo>
                  <a:lnTo>
                    <a:pt x="1074" y="1166"/>
                  </a:lnTo>
                  <a:lnTo>
                    <a:pt x="1046" y="1152"/>
                  </a:lnTo>
                  <a:lnTo>
                    <a:pt x="1039" y="1145"/>
                  </a:lnTo>
                  <a:lnTo>
                    <a:pt x="1039" y="1131"/>
                  </a:lnTo>
                  <a:lnTo>
                    <a:pt x="1053" y="1124"/>
                  </a:lnTo>
                  <a:lnTo>
                    <a:pt x="1129" y="1103"/>
                  </a:lnTo>
                  <a:lnTo>
                    <a:pt x="1205" y="1089"/>
                  </a:lnTo>
                  <a:lnTo>
                    <a:pt x="1205" y="963"/>
                  </a:lnTo>
                  <a:lnTo>
                    <a:pt x="1143" y="970"/>
                  </a:lnTo>
                  <a:lnTo>
                    <a:pt x="1094" y="977"/>
                  </a:lnTo>
                  <a:lnTo>
                    <a:pt x="1080" y="977"/>
                  </a:lnTo>
                  <a:lnTo>
                    <a:pt x="1067" y="970"/>
                  </a:lnTo>
                  <a:lnTo>
                    <a:pt x="1053" y="955"/>
                  </a:lnTo>
                  <a:lnTo>
                    <a:pt x="1053" y="941"/>
                  </a:lnTo>
                  <a:lnTo>
                    <a:pt x="1067" y="941"/>
                  </a:lnTo>
                  <a:lnTo>
                    <a:pt x="1205" y="906"/>
                  </a:lnTo>
                  <a:lnTo>
                    <a:pt x="1198" y="843"/>
                  </a:lnTo>
                  <a:lnTo>
                    <a:pt x="1191" y="801"/>
                  </a:lnTo>
                  <a:lnTo>
                    <a:pt x="1184" y="787"/>
                  </a:lnTo>
                  <a:lnTo>
                    <a:pt x="1129" y="787"/>
                  </a:lnTo>
                  <a:lnTo>
                    <a:pt x="1067" y="766"/>
                  </a:lnTo>
                  <a:lnTo>
                    <a:pt x="1053" y="752"/>
                  </a:lnTo>
                  <a:lnTo>
                    <a:pt x="1067" y="738"/>
                  </a:lnTo>
                  <a:lnTo>
                    <a:pt x="1080" y="738"/>
                  </a:lnTo>
                  <a:lnTo>
                    <a:pt x="1205" y="710"/>
                  </a:lnTo>
                  <a:lnTo>
                    <a:pt x="1295" y="682"/>
                  </a:lnTo>
                  <a:lnTo>
                    <a:pt x="1364" y="660"/>
                  </a:lnTo>
                  <a:lnTo>
                    <a:pt x="1420" y="653"/>
                  </a:lnTo>
                  <a:lnTo>
                    <a:pt x="1441" y="653"/>
                  </a:lnTo>
                  <a:lnTo>
                    <a:pt x="1482" y="674"/>
                  </a:lnTo>
                  <a:lnTo>
                    <a:pt x="1482" y="689"/>
                  </a:lnTo>
                  <a:lnTo>
                    <a:pt x="1475" y="696"/>
                  </a:lnTo>
                  <a:lnTo>
                    <a:pt x="1454" y="703"/>
                  </a:lnTo>
                  <a:lnTo>
                    <a:pt x="1420" y="717"/>
                  </a:lnTo>
                  <a:lnTo>
                    <a:pt x="1351" y="738"/>
                  </a:lnTo>
                  <a:lnTo>
                    <a:pt x="1261" y="759"/>
                  </a:lnTo>
                  <a:lnTo>
                    <a:pt x="1288" y="787"/>
                  </a:lnTo>
                  <a:lnTo>
                    <a:pt x="1295" y="801"/>
                  </a:lnTo>
                  <a:lnTo>
                    <a:pt x="1295" y="871"/>
                  </a:lnTo>
                  <a:lnTo>
                    <a:pt x="1302" y="871"/>
                  </a:lnTo>
                  <a:lnTo>
                    <a:pt x="1344" y="857"/>
                  </a:lnTo>
                  <a:lnTo>
                    <a:pt x="1378" y="850"/>
                  </a:lnTo>
                  <a:lnTo>
                    <a:pt x="1427" y="850"/>
                  </a:lnTo>
                  <a:lnTo>
                    <a:pt x="1468" y="864"/>
                  </a:lnTo>
                  <a:lnTo>
                    <a:pt x="1489" y="885"/>
                  </a:lnTo>
                  <a:lnTo>
                    <a:pt x="1496" y="899"/>
                  </a:lnTo>
                  <a:lnTo>
                    <a:pt x="1496" y="906"/>
                  </a:lnTo>
                  <a:lnTo>
                    <a:pt x="1482" y="913"/>
                  </a:lnTo>
                  <a:lnTo>
                    <a:pt x="1461" y="920"/>
                  </a:lnTo>
                  <a:lnTo>
                    <a:pt x="1378" y="934"/>
                  </a:lnTo>
                  <a:lnTo>
                    <a:pt x="1288" y="948"/>
                  </a:lnTo>
                  <a:lnTo>
                    <a:pt x="1288" y="1005"/>
                  </a:lnTo>
                  <a:lnTo>
                    <a:pt x="1281" y="1061"/>
                  </a:lnTo>
                  <a:lnTo>
                    <a:pt x="1351" y="1040"/>
                  </a:lnTo>
                  <a:lnTo>
                    <a:pt x="1399" y="1033"/>
                  </a:lnTo>
                  <a:lnTo>
                    <a:pt x="1420" y="1033"/>
                  </a:lnTo>
                  <a:lnTo>
                    <a:pt x="1441" y="1040"/>
                  </a:lnTo>
                  <a:lnTo>
                    <a:pt x="1454" y="1047"/>
                  </a:lnTo>
                  <a:lnTo>
                    <a:pt x="1475" y="1054"/>
                  </a:lnTo>
                  <a:lnTo>
                    <a:pt x="1496" y="1075"/>
                  </a:lnTo>
                  <a:lnTo>
                    <a:pt x="1496" y="1096"/>
                  </a:lnTo>
                  <a:lnTo>
                    <a:pt x="1482" y="1096"/>
                  </a:lnTo>
                  <a:lnTo>
                    <a:pt x="1468" y="1103"/>
                  </a:lnTo>
                  <a:lnTo>
                    <a:pt x="1378" y="1117"/>
                  </a:lnTo>
                  <a:lnTo>
                    <a:pt x="1281" y="1131"/>
                  </a:lnTo>
                  <a:lnTo>
                    <a:pt x="1281" y="1208"/>
                  </a:lnTo>
                  <a:lnTo>
                    <a:pt x="1274" y="1286"/>
                  </a:lnTo>
                  <a:lnTo>
                    <a:pt x="1288" y="1286"/>
                  </a:lnTo>
                  <a:lnTo>
                    <a:pt x="1330" y="1279"/>
                  </a:lnTo>
                  <a:lnTo>
                    <a:pt x="1378" y="1265"/>
                  </a:lnTo>
                  <a:lnTo>
                    <a:pt x="1434" y="1258"/>
                  </a:lnTo>
                  <a:lnTo>
                    <a:pt x="1475" y="1251"/>
                  </a:lnTo>
                  <a:lnTo>
                    <a:pt x="1496" y="1251"/>
                  </a:lnTo>
                  <a:lnTo>
                    <a:pt x="1551" y="1258"/>
                  </a:lnTo>
                  <a:lnTo>
                    <a:pt x="1593" y="1279"/>
                  </a:lnTo>
                  <a:lnTo>
                    <a:pt x="1628" y="1300"/>
                  </a:lnTo>
                  <a:lnTo>
                    <a:pt x="1642" y="1328"/>
                  </a:lnTo>
                  <a:lnTo>
                    <a:pt x="1642" y="1342"/>
                  </a:lnTo>
                  <a:lnTo>
                    <a:pt x="1635" y="1349"/>
                  </a:lnTo>
                  <a:lnTo>
                    <a:pt x="1392" y="1349"/>
                  </a:lnTo>
                  <a:lnTo>
                    <a:pt x="1267" y="1356"/>
                  </a:lnTo>
                  <a:lnTo>
                    <a:pt x="1177" y="1363"/>
                  </a:lnTo>
                  <a:lnTo>
                    <a:pt x="1115" y="1377"/>
                  </a:lnTo>
                  <a:lnTo>
                    <a:pt x="1067" y="1384"/>
                  </a:lnTo>
                  <a:lnTo>
                    <a:pt x="1046" y="1391"/>
                  </a:lnTo>
                  <a:lnTo>
                    <a:pt x="997" y="1391"/>
                  </a:lnTo>
                  <a:lnTo>
                    <a:pt x="983" y="1384"/>
                  </a:lnTo>
                  <a:lnTo>
                    <a:pt x="942" y="1356"/>
                  </a:lnTo>
                  <a:lnTo>
                    <a:pt x="942" y="1447"/>
                  </a:lnTo>
                  <a:lnTo>
                    <a:pt x="935" y="1517"/>
                  </a:lnTo>
                  <a:lnTo>
                    <a:pt x="921" y="1567"/>
                  </a:lnTo>
                  <a:lnTo>
                    <a:pt x="893" y="1588"/>
                  </a:lnTo>
                  <a:lnTo>
                    <a:pt x="880" y="1574"/>
                  </a:lnTo>
                  <a:lnTo>
                    <a:pt x="859" y="1546"/>
                  </a:lnTo>
                  <a:lnTo>
                    <a:pt x="838" y="1503"/>
                  </a:lnTo>
                  <a:lnTo>
                    <a:pt x="831" y="1454"/>
                  </a:lnTo>
                  <a:lnTo>
                    <a:pt x="831" y="1433"/>
                  </a:lnTo>
                  <a:lnTo>
                    <a:pt x="845" y="1363"/>
                  </a:lnTo>
                  <a:lnTo>
                    <a:pt x="859" y="1300"/>
                  </a:lnTo>
                  <a:lnTo>
                    <a:pt x="866" y="1215"/>
                  </a:lnTo>
                  <a:lnTo>
                    <a:pt x="873" y="1103"/>
                  </a:lnTo>
                  <a:lnTo>
                    <a:pt x="873" y="948"/>
                  </a:lnTo>
                  <a:lnTo>
                    <a:pt x="803" y="1047"/>
                  </a:lnTo>
                  <a:lnTo>
                    <a:pt x="713" y="1138"/>
                  </a:lnTo>
                  <a:lnTo>
                    <a:pt x="637" y="1201"/>
                  </a:lnTo>
                  <a:lnTo>
                    <a:pt x="575" y="1244"/>
                  </a:lnTo>
                  <a:lnTo>
                    <a:pt x="526" y="1258"/>
                  </a:lnTo>
                  <a:lnTo>
                    <a:pt x="506" y="1258"/>
                  </a:lnTo>
                  <a:lnTo>
                    <a:pt x="506" y="1251"/>
                  </a:lnTo>
                  <a:lnTo>
                    <a:pt x="519" y="1236"/>
                  </a:lnTo>
                  <a:lnTo>
                    <a:pt x="561" y="1201"/>
                  </a:lnTo>
                  <a:lnTo>
                    <a:pt x="623" y="1138"/>
                  </a:lnTo>
                  <a:lnTo>
                    <a:pt x="693" y="1061"/>
                  </a:lnTo>
                  <a:lnTo>
                    <a:pt x="776" y="948"/>
                  </a:lnTo>
                  <a:lnTo>
                    <a:pt x="866" y="801"/>
                  </a:lnTo>
                  <a:lnTo>
                    <a:pt x="845" y="738"/>
                  </a:lnTo>
                  <a:lnTo>
                    <a:pt x="838" y="724"/>
                  </a:lnTo>
                  <a:lnTo>
                    <a:pt x="838" y="717"/>
                  </a:lnTo>
                  <a:lnTo>
                    <a:pt x="845" y="710"/>
                  </a:lnTo>
                  <a:lnTo>
                    <a:pt x="880" y="710"/>
                  </a:lnTo>
                  <a:lnTo>
                    <a:pt x="893" y="717"/>
                  </a:lnTo>
                  <a:lnTo>
                    <a:pt x="900" y="724"/>
                  </a:lnTo>
                  <a:lnTo>
                    <a:pt x="970" y="555"/>
                  </a:lnTo>
                  <a:lnTo>
                    <a:pt x="1018" y="393"/>
                  </a:lnTo>
                  <a:lnTo>
                    <a:pt x="970" y="408"/>
                  </a:lnTo>
                  <a:lnTo>
                    <a:pt x="935" y="415"/>
                  </a:lnTo>
                  <a:lnTo>
                    <a:pt x="880" y="415"/>
                  </a:lnTo>
                  <a:lnTo>
                    <a:pt x="866" y="408"/>
                  </a:lnTo>
                  <a:lnTo>
                    <a:pt x="859" y="401"/>
                  </a:lnTo>
                  <a:lnTo>
                    <a:pt x="845" y="436"/>
                  </a:lnTo>
                  <a:lnTo>
                    <a:pt x="803" y="548"/>
                  </a:lnTo>
                  <a:lnTo>
                    <a:pt x="783" y="590"/>
                  </a:lnTo>
                  <a:lnTo>
                    <a:pt x="762" y="611"/>
                  </a:lnTo>
                  <a:lnTo>
                    <a:pt x="734" y="597"/>
                  </a:lnTo>
                  <a:lnTo>
                    <a:pt x="713" y="534"/>
                  </a:lnTo>
                  <a:lnTo>
                    <a:pt x="713" y="520"/>
                  </a:lnTo>
                  <a:lnTo>
                    <a:pt x="727" y="485"/>
                  </a:lnTo>
                  <a:lnTo>
                    <a:pt x="762" y="436"/>
                  </a:lnTo>
                  <a:lnTo>
                    <a:pt x="790" y="393"/>
                  </a:lnTo>
                  <a:lnTo>
                    <a:pt x="803" y="337"/>
                  </a:lnTo>
                  <a:lnTo>
                    <a:pt x="803" y="309"/>
                  </a:lnTo>
                  <a:lnTo>
                    <a:pt x="810" y="295"/>
                  </a:lnTo>
                  <a:lnTo>
                    <a:pt x="817" y="295"/>
                  </a:lnTo>
                  <a:lnTo>
                    <a:pt x="831" y="302"/>
                  </a:lnTo>
                  <a:lnTo>
                    <a:pt x="838" y="309"/>
                  </a:lnTo>
                  <a:lnTo>
                    <a:pt x="866" y="351"/>
                  </a:lnTo>
                  <a:lnTo>
                    <a:pt x="956" y="337"/>
                  </a:lnTo>
                  <a:lnTo>
                    <a:pt x="1039" y="323"/>
                  </a:lnTo>
                  <a:lnTo>
                    <a:pt x="1046" y="288"/>
                  </a:lnTo>
                  <a:lnTo>
                    <a:pt x="1074" y="176"/>
                  </a:lnTo>
                  <a:lnTo>
                    <a:pt x="1080" y="141"/>
                  </a:lnTo>
                  <a:lnTo>
                    <a:pt x="1074" y="84"/>
                  </a:lnTo>
                  <a:lnTo>
                    <a:pt x="1053" y="49"/>
                  </a:lnTo>
                  <a:lnTo>
                    <a:pt x="1046" y="21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8" name="Freeform 350"/>
            <p:cNvSpPr>
              <a:spLocks noEditPoints="1"/>
            </p:cNvSpPr>
            <p:nvPr/>
          </p:nvSpPr>
          <p:spPr bwMode="auto">
            <a:xfrm>
              <a:off x="2945" y="6944"/>
              <a:ext cx="1468" cy="1595"/>
            </a:xfrm>
            <a:custGeom>
              <a:avLst/>
              <a:gdLst/>
              <a:ahLst/>
              <a:cxnLst>
                <a:cxn ang="0">
                  <a:pos x="907" y="604"/>
                </a:cxn>
                <a:cxn ang="0">
                  <a:pos x="873" y="647"/>
                </a:cxn>
                <a:cxn ang="0">
                  <a:pos x="672" y="724"/>
                </a:cxn>
                <a:cxn ang="0">
                  <a:pos x="706" y="822"/>
                </a:cxn>
                <a:cxn ang="0">
                  <a:pos x="748" y="921"/>
                </a:cxn>
                <a:cxn ang="0">
                  <a:pos x="921" y="885"/>
                </a:cxn>
                <a:cxn ang="0">
                  <a:pos x="997" y="921"/>
                </a:cxn>
                <a:cxn ang="0">
                  <a:pos x="921" y="970"/>
                </a:cxn>
                <a:cxn ang="0">
                  <a:pos x="706" y="998"/>
                </a:cxn>
                <a:cxn ang="0">
                  <a:pos x="693" y="1272"/>
                </a:cxn>
                <a:cxn ang="0">
                  <a:pos x="1094" y="1433"/>
                </a:cxn>
                <a:cxn ang="0">
                  <a:pos x="1454" y="1468"/>
                </a:cxn>
                <a:cxn ang="0">
                  <a:pos x="1330" y="1553"/>
                </a:cxn>
                <a:cxn ang="0">
                  <a:pos x="1046" y="1595"/>
                </a:cxn>
                <a:cxn ang="0">
                  <a:pos x="360" y="1117"/>
                </a:cxn>
                <a:cxn ang="0">
                  <a:pos x="298" y="1223"/>
                </a:cxn>
                <a:cxn ang="0">
                  <a:pos x="21" y="1461"/>
                </a:cxn>
                <a:cxn ang="0">
                  <a:pos x="48" y="1398"/>
                </a:cxn>
                <a:cxn ang="0">
                  <a:pos x="249" y="1124"/>
                </a:cxn>
                <a:cxn ang="0">
                  <a:pos x="291" y="892"/>
                </a:cxn>
                <a:cxn ang="0">
                  <a:pos x="318" y="871"/>
                </a:cxn>
                <a:cxn ang="0">
                  <a:pos x="457" y="963"/>
                </a:cxn>
                <a:cxn ang="0">
                  <a:pos x="429" y="1012"/>
                </a:cxn>
                <a:cxn ang="0">
                  <a:pos x="609" y="801"/>
                </a:cxn>
                <a:cxn ang="0">
                  <a:pos x="519" y="731"/>
                </a:cxn>
                <a:cxn ang="0">
                  <a:pos x="360" y="682"/>
                </a:cxn>
                <a:cxn ang="0">
                  <a:pos x="533" y="640"/>
                </a:cxn>
                <a:cxn ang="0">
                  <a:pos x="817" y="569"/>
                </a:cxn>
                <a:cxn ang="0">
                  <a:pos x="1184" y="281"/>
                </a:cxn>
                <a:cxn ang="0">
                  <a:pos x="1302" y="394"/>
                </a:cxn>
                <a:cxn ang="0">
                  <a:pos x="1164" y="450"/>
                </a:cxn>
                <a:cxn ang="0">
                  <a:pos x="997" y="534"/>
                </a:cxn>
                <a:cxn ang="0">
                  <a:pos x="1053" y="380"/>
                </a:cxn>
                <a:cxn ang="0">
                  <a:pos x="1011" y="330"/>
                </a:cxn>
                <a:cxn ang="0">
                  <a:pos x="616" y="387"/>
                </a:cxn>
                <a:cxn ang="0">
                  <a:pos x="339" y="457"/>
                </a:cxn>
                <a:cxn ang="0">
                  <a:pos x="242" y="520"/>
                </a:cxn>
                <a:cxn ang="0">
                  <a:pos x="152" y="717"/>
                </a:cxn>
                <a:cxn ang="0">
                  <a:pos x="76" y="597"/>
                </a:cxn>
                <a:cxn ang="0">
                  <a:pos x="180" y="366"/>
                </a:cxn>
                <a:cxn ang="0">
                  <a:pos x="194" y="316"/>
                </a:cxn>
                <a:cxn ang="0">
                  <a:pos x="256" y="380"/>
                </a:cxn>
                <a:cxn ang="0">
                  <a:pos x="332" y="380"/>
                </a:cxn>
                <a:cxn ang="0">
                  <a:pos x="831" y="288"/>
                </a:cxn>
                <a:cxn ang="0">
                  <a:pos x="540" y="0"/>
                </a:cxn>
                <a:cxn ang="0">
                  <a:pos x="741" y="56"/>
                </a:cxn>
                <a:cxn ang="0">
                  <a:pos x="789" y="183"/>
                </a:cxn>
                <a:cxn ang="0">
                  <a:pos x="741" y="225"/>
                </a:cxn>
                <a:cxn ang="0">
                  <a:pos x="575" y="85"/>
                </a:cxn>
                <a:cxn ang="0">
                  <a:pos x="540" y="0"/>
                </a:cxn>
              </a:cxnLst>
              <a:rect l="0" t="0" r="r" b="b"/>
              <a:pathLst>
                <a:path w="1468" h="1595">
                  <a:moveTo>
                    <a:pt x="817" y="569"/>
                  </a:moveTo>
                  <a:lnTo>
                    <a:pt x="845" y="569"/>
                  </a:lnTo>
                  <a:lnTo>
                    <a:pt x="886" y="583"/>
                  </a:lnTo>
                  <a:lnTo>
                    <a:pt x="907" y="604"/>
                  </a:lnTo>
                  <a:lnTo>
                    <a:pt x="914" y="618"/>
                  </a:lnTo>
                  <a:lnTo>
                    <a:pt x="914" y="625"/>
                  </a:lnTo>
                  <a:lnTo>
                    <a:pt x="900" y="640"/>
                  </a:lnTo>
                  <a:lnTo>
                    <a:pt x="873" y="647"/>
                  </a:lnTo>
                  <a:lnTo>
                    <a:pt x="824" y="668"/>
                  </a:lnTo>
                  <a:lnTo>
                    <a:pt x="748" y="682"/>
                  </a:lnTo>
                  <a:lnTo>
                    <a:pt x="644" y="710"/>
                  </a:lnTo>
                  <a:lnTo>
                    <a:pt x="672" y="724"/>
                  </a:lnTo>
                  <a:lnTo>
                    <a:pt x="686" y="745"/>
                  </a:lnTo>
                  <a:lnTo>
                    <a:pt x="713" y="773"/>
                  </a:lnTo>
                  <a:lnTo>
                    <a:pt x="713" y="801"/>
                  </a:lnTo>
                  <a:lnTo>
                    <a:pt x="706" y="822"/>
                  </a:lnTo>
                  <a:lnTo>
                    <a:pt x="706" y="864"/>
                  </a:lnTo>
                  <a:lnTo>
                    <a:pt x="699" y="935"/>
                  </a:lnTo>
                  <a:lnTo>
                    <a:pt x="713" y="928"/>
                  </a:lnTo>
                  <a:lnTo>
                    <a:pt x="748" y="921"/>
                  </a:lnTo>
                  <a:lnTo>
                    <a:pt x="796" y="913"/>
                  </a:lnTo>
                  <a:lnTo>
                    <a:pt x="852" y="899"/>
                  </a:lnTo>
                  <a:lnTo>
                    <a:pt x="893" y="892"/>
                  </a:lnTo>
                  <a:lnTo>
                    <a:pt x="921" y="885"/>
                  </a:lnTo>
                  <a:lnTo>
                    <a:pt x="949" y="892"/>
                  </a:lnTo>
                  <a:lnTo>
                    <a:pt x="970" y="899"/>
                  </a:lnTo>
                  <a:lnTo>
                    <a:pt x="983" y="913"/>
                  </a:lnTo>
                  <a:lnTo>
                    <a:pt x="997" y="921"/>
                  </a:lnTo>
                  <a:lnTo>
                    <a:pt x="997" y="935"/>
                  </a:lnTo>
                  <a:lnTo>
                    <a:pt x="990" y="949"/>
                  </a:lnTo>
                  <a:lnTo>
                    <a:pt x="970" y="956"/>
                  </a:lnTo>
                  <a:lnTo>
                    <a:pt x="921" y="970"/>
                  </a:lnTo>
                  <a:lnTo>
                    <a:pt x="859" y="984"/>
                  </a:lnTo>
                  <a:lnTo>
                    <a:pt x="796" y="991"/>
                  </a:lnTo>
                  <a:lnTo>
                    <a:pt x="741" y="998"/>
                  </a:lnTo>
                  <a:lnTo>
                    <a:pt x="706" y="998"/>
                  </a:lnTo>
                  <a:lnTo>
                    <a:pt x="699" y="991"/>
                  </a:lnTo>
                  <a:lnTo>
                    <a:pt x="693" y="1124"/>
                  </a:lnTo>
                  <a:lnTo>
                    <a:pt x="686" y="1265"/>
                  </a:lnTo>
                  <a:lnTo>
                    <a:pt x="693" y="1272"/>
                  </a:lnTo>
                  <a:lnTo>
                    <a:pt x="817" y="1335"/>
                  </a:lnTo>
                  <a:lnTo>
                    <a:pt x="921" y="1384"/>
                  </a:lnTo>
                  <a:lnTo>
                    <a:pt x="1011" y="1419"/>
                  </a:lnTo>
                  <a:lnTo>
                    <a:pt x="1094" y="1433"/>
                  </a:lnTo>
                  <a:lnTo>
                    <a:pt x="1170" y="1447"/>
                  </a:lnTo>
                  <a:lnTo>
                    <a:pt x="1337" y="1461"/>
                  </a:lnTo>
                  <a:lnTo>
                    <a:pt x="1434" y="1468"/>
                  </a:lnTo>
                  <a:lnTo>
                    <a:pt x="1454" y="1468"/>
                  </a:lnTo>
                  <a:lnTo>
                    <a:pt x="1468" y="1483"/>
                  </a:lnTo>
                  <a:lnTo>
                    <a:pt x="1448" y="1504"/>
                  </a:lnTo>
                  <a:lnTo>
                    <a:pt x="1399" y="1532"/>
                  </a:lnTo>
                  <a:lnTo>
                    <a:pt x="1330" y="1553"/>
                  </a:lnTo>
                  <a:lnTo>
                    <a:pt x="1247" y="1567"/>
                  </a:lnTo>
                  <a:lnTo>
                    <a:pt x="1170" y="1581"/>
                  </a:lnTo>
                  <a:lnTo>
                    <a:pt x="1108" y="1595"/>
                  </a:lnTo>
                  <a:lnTo>
                    <a:pt x="1046" y="1595"/>
                  </a:lnTo>
                  <a:lnTo>
                    <a:pt x="1039" y="1588"/>
                  </a:lnTo>
                  <a:lnTo>
                    <a:pt x="803" y="1454"/>
                  </a:lnTo>
                  <a:lnTo>
                    <a:pt x="575" y="1293"/>
                  </a:lnTo>
                  <a:lnTo>
                    <a:pt x="360" y="1117"/>
                  </a:lnTo>
                  <a:lnTo>
                    <a:pt x="353" y="1124"/>
                  </a:lnTo>
                  <a:lnTo>
                    <a:pt x="346" y="1138"/>
                  </a:lnTo>
                  <a:lnTo>
                    <a:pt x="346" y="1145"/>
                  </a:lnTo>
                  <a:lnTo>
                    <a:pt x="298" y="1223"/>
                  </a:lnTo>
                  <a:lnTo>
                    <a:pt x="235" y="1293"/>
                  </a:lnTo>
                  <a:lnTo>
                    <a:pt x="118" y="1412"/>
                  </a:lnTo>
                  <a:lnTo>
                    <a:pt x="62" y="1447"/>
                  </a:lnTo>
                  <a:lnTo>
                    <a:pt x="21" y="1461"/>
                  </a:lnTo>
                  <a:lnTo>
                    <a:pt x="0" y="1461"/>
                  </a:lnTo>
                  <a:lnTo>
                    <a:pt x="0" y="1454"/>
                  </a:lnTo>
                  <a:lnTo>
                    <a:pt x="14" y="1433"/>
                  </a:lnTo>
                  <a:lnTo>
                    <a:pt x="48" y="1398"/>
                  </a:lnTo>
                  <a:lnTo>
                    <a:pt x="97" y="1342"/>
                  </a:lnTo>
                  <a:lnTo>
                    <a:pt x="145" y="1279"/>
                  </a:lnTo>
                  <a:lnTo>
                    <a:pt x="201" y="1209"/>
                  </a:lnTo>
                  <a:lnTo>
                    <a:pt x="249" y="1124"/>
                  </a:lnTo>
                  <a:lnTo>
                    <a:pt x="284" y="1033"/>
                  </a:lnTo>
                  <a:lnTo>
                    <a:pt x="298" y="935"/>
                  </a:lnTo>
                  <a:lnTo>
                    <a:pt x="298" y="906"/>
                  </a:lnTo>
                  <a:lnTo>
                    <a:pt x="291" y="892"/>
                  </a:lnTo>
                  <a:lnTo>
                    <a:pt x="298" y="885"/>
                  </a:lnTo>
                  <a:lnTo>
                    <a:pt x="298" y="878"/>
                  </a:lnTo>
                  <a:lnTo>
                    <a:pt x="312" y="871"/>
                  </a:lnTo>
                  <a:lnTo>
                    <a:pt x="318" y="871"/>
                  </a:lnTo>
                  <a:lnTo>
                    <a:pt x="360" y="878"/>
                  </a:lnTo>
                  <a:lnTo>
                    <a:pt x="402" y="899"/>
                  </a:lnTo>
                  <a:lnTo>
                    <a:pt x="443" y="928"/>
                  </a:lnTo>
                  <a:lnTo>
                    <a:pt x="457" y="963"/>
                  </a:lnTo>
                  <a:lnTo>
                    <a:pt x="457" y="977"/>
                  </a:lnTo>
                  <a:lnTo>
                    <a:pt x="450" y="984"/>
                  </a:lnTo>
                  <a:lnTo>
                    <a:pt x="450" y="991"/>
                  </a:lnTo>
                  <a:lnTo>
                    <a:pt x="429" y="1012"/>
                  </a:lnTo>
                  <a:lnTo>
                    <a:pt x="415" y="1033"/>
                  </a:lnTo>
                  <a:lnTo>
                    <a:pt x="402" y="1061"/>
                  </a:lnTo>
                  <a:lnTo>
                    <a:pt x="609" y="1209"/>
                  </a:lnTo>
                  <a:lnTo>
                    <a:pt x="609" y="801"/>
                  </a:lnTo>
                  <a:lnTo>
                    <a:pt x="596" y="745"/>
                  </a:lnTo>
                  <a:lnTo>
                    <a:pt x="582" y="717"/>
                  </a:lnTo>
                  <a:lnTo>
                    <a:pt x="554" y="724"/>
                  </a:lnTo>
                  <a:lnTo>
                    <a:pt x="519" y="731"/>
                  </a:lnTo>
                  <a:lnTo>
                    <a:pt x="492" y="731"/>
                  </a:lnTo>
                  <a:lnTo>
                    <a:pt x="429" y="724"/>
                  </a:lnTo>
                  <a:lnTo>
                    <a:pt x="381" y="703"/>
                  </a:lnTo>
                  <a:lnTo>
                    <a:pt x="360" y="682"/>
                  </a:lnTo>
                  <a:lnTo>
                    <a:pt x="367" y="675"/>
                  </a:lnTo>
                  <a:lnTo>
                    <a:pt x="381" y="668"/>
                  </a:lnTo>
                  <a:lnTo>
                    <a:pt x="402" y="661"/>
                  </a:lnTo>
                  <a:lnTo>
                    <a:pt x="533" y="640"/>
                  </a:lnTo>
                  <a:lnTo>
                    <a:pt x="630" y="618"/>
                  </a:lnTo>
                  <a:lnTo>
                    <a:pt x="699" y="590"/>
                  </a:lnTo>
                  <a:lnTo>
                    <a:pt x="762" y="576"/>
                  </a:lnTo>
                  <a:lnTo>
                    <a:pt x="817" y="569"/>
                  </a:lnTo>
                  <a:close/>
                  <a:moveTo>
                    <a:pt x="1067" y="246"/>
                  </a:moveTo>
                  <a:lnTo>
                    <a:pt x="1087" y="246"/>
                  </a:lnTo>
                  <a:lnTo>
                    <a:pt x="1136" y="253"/>
                  </a:lnTo>
                  <a:lnTo>
                    <a:pt x="1184" y="281"/>
                  </a:lnTo>
                  <a:lnTo>
                    <a:pt x="1233" y="316"/>
                  </a:lnTo>
                  <a:lnTo>
                    <a:pt x="1274" y="351"/>
                  </a:lnTo>
                  <a:lnTo>
                    <a:pt x="1309" y="387"/>
                  </a:lnTo>
                  <a:lnTo>
                    <a:pt x="1302" y="394"/>
                  </a:lnTo>
                  <a:lnTo>
                    <a:pt x="1295" y="408"/>
                  </a:lnTo>
                  <a:lnTo>
                    <a:pt x="1274" y="415"/>
                  </a:lnTo>
                  <a:lnTo>
                    <a:pt x="1240" y="422"/>
                  </a:lnTo>
                  <a:lnTo>
                    <a:pt x="1164" y="450"/>
                  </a:lnTo>
                  <a:lnTo>
                    <a:pt x="1101" y="478"/>
                  </a:lnTo>
                  <a:lnTo>
                    <a:pt x="1053" y="513"/>
                  </a:lnTo>
                  <a:lnTo>
                    <a:pt x="1018" y="534"/>
                  </a:lnTo>
                  <a:lnTo>
                    <a:pt x="997" y="534"/>
                  </a:lnTo>
                  <a:lnTo>
                    <a:pt x="990" y="527"/>
                  </a:lnTo>
                  <a:lnTo>
                    <a:pt x="1004" y="499"/>
                  </a:lnTo>
                  <a:lnTo>
                    <a:pt x="1032" y="422"/>
                  </a:lnTo>
                  <a:lnTo>
                    <a:pt x="1053" y="380"/>
                  </a:lnTo>
                  <a:lnTo>
                    <a:pt x="1060" y="359"/>
                  </a:lnTo>
                  <a:lnTo>
                    <a:pt x="1060" y="344"/>
                  </a:lnTo>
                  <a:lnTo>
                    <a:pt x="1046" y="330"/>
                  </a:lnTo>
                  <a:lnTo>
                    <a:pt x="1011" y="330"/>
                  </a:lnTo>
                  <a:lnTo>
                    <a:pt x="990" y="337"/>
                  </a:lnTo>
                  <a:lnTo>
                    <a:pt x="935" y="337"/>
                  </a:lnTo>
                  <a:lnTo>
                    <a:pt x="755" y="366"/>
                  </a:lnTo>
                  <a:lnTo>
                    <a:pt x="616" y="387"/>
                  </a:lnTo>
                  <a:lnTo>
                    <a:pt x="512" y="408"/>
                  </a:lnTo>
                  <a:lnTo>
                    <a:pt x="436" y="429"/>
                  </a:lnTo>
                  <a:lnTo>
                    <a:pt x="381" y="450"/>
                  </a:lnTo>
                  <a:lnTo>
                    <a:pt x="339" y="457"/>
                  </a:lnTo>
                  <a:lnTo>
                    <a:pt x="305" y="464"/>
                  </a:lnTo>
                  <a:lnTo>
                    <a:pt x="284" y="464"/>
                  </a:lnTo>
                  <a:lnTo>
                    <a:pt x="263" y="457"/>
                  </a:lnTo>
                  <a:lnTo>
                    <a:pt x="242" y="520"/>
                  </a:lnTo>
                  <a:lnTo>
                    <a:pt x="222" y="590"/>
                  </a:lnTo>
                  <a:lnTo>
                    <a:pt x="201" y="654"/>
                  </a:lnTo>
                  <a:lnTo>
                    <a:pt x="173" y="696"/>
                  </a:lnTo>
                  <a:lnTo>
                    <a:pt x="152" y="717"/>
                  </a:lnTo>
                  <a:lnTo>
                    <a:pt x="145" y="717"/>
                  </a:lnTo>
                  <a:lnTo>
                    <a:pt x="111" y="696"/>
                  </a:lnTo>
                  <a:lnTo>
                    <a:pt x="83" y="647"/>
                  </a:lnTo>
                  <a:lnTo>
                    <a:pt x="76" y="597"/>
                  </a:lnTo>
                  <a:lnTo>
                    <a:pt x="90" y="555"/>
                  </a:lnTo>
                  <a:lnTo>
                    <a:pt x="125" y="499"/>
                  </a:lnTo>
                  <a:lnTo>
                    <a:pt x="166" y="436"/>
                  </a:lnTo>
                  <a:lnTo>
                    <a:pt x="180" y="366"/>
                  </a:lnTo>
                  <a:lnTo>
                    <a:pt x="180" y="330"/>
                  </a:lnTo>
                  <a:lnTo>
                    <a:pt x="187" y="323"/>
                  </a:lnTo>
                  <a:lnTo>
                    <a:pt x="187" y="316"/>
                  </a:lnTo>
                  <a:lnTo>
                    <a:pt x="194" y="316"/>
                  </a:lnTo>
                  <a:lnTo>
                    <a:pt x="222" y="330"/>
                  </a:lnTo>
                  <a:lnTo>
                    <a:pt x="235" y="344"/>
                  </a:lnTo>
                  <a:lnTo>
                    <a:pt x="249" y="366"/>
                  </a:lnTo>
                  <a:lnTo>
                    <a:pt x="256" y="380"/>
                  </a:lnTo>
                  <a:lnTo>
                    <a:pt x="263" y="387"/>
                  </a:lnTo>
                  <a:lnTo>
                    <a:pt x="263" y="394"/>
                  </a:lnTo>
                  <a:lnTo>
                    <a:pt x="284" y="394"/>
                  </a:lnTo>
                  <a:lnTo>
                    <a:pt x="332" y="380"/>
                  </a:lnTo>
                  <a:lnTo>
                    <a:pt x="409" y="366"/>
                  </a:lnTo>
                  <a:lnTo>
                    <a:pt x="506" y="351"/>
                  </a:lnTo>
                  <a:lnTo>
                    <a:pt x="609" y="330"/>
                  </a:lnTo>
                  <a:lnTo>
                    <a:pt x="831" y="288"/>
                  </a:lnTo>
                  <a:lnTo>
                    <a:pt x="928" y="274"/>
                  </a:lnTo>
                  <a:lnTo>
                    <a:pt x="1011" y="260"/>
                  </a:lnTo>
                  <a:lnTo>
                    <a:pt x="1067" y="246"/>
                  </a:lnTo>
                  <a:close/>
                  <a:moveTo>
                    <a:pt x="540" y="0"/>
                  </a:moveTo>
                  <a:lnTo>
                    <a:pt x="596" y="0"/>
                  </a:lnTo>
                  <a:lnTo>
                    <a:pt x="637" y="7"/>
                  </a:lnTo>
                  <a:lnTo>
                    <a:pt x="693" y="28"/>
                  </a:lnTo>
                  <a:lnTo>
                    <a:pt x="741" y="56"/>
                  </a:lnTo>
                  <a:lnTo>
                    <a:pt x="783" y="99"/>
                  </a:lnTo>
                  <a:lnTo>
                    <a:pt x="796" y="155"/>
                  </a:lnTo>
                  <a:lnTo>
                    <a:pt x="789" y="155"/>
                  </a:lnTo>
                  <a:lnTo>
                    <a:pt x="789" y="183"/>
                  </a:lnTo>
                  <a:lnTo>
                    <a:pt x="776" y="211"/>
                  </a:lnTo>
                  <a:lnTo>
                    <a:pt x="762" y="218"/>
                  </a:lnTo>
                  <a:lnTo>
                    <a:pt x="755" y="225"/>
                  </a:lnTo>
                  <a:lnTo>
                    <a:pt x="741" y="225"/>
                  </a:lnTo>
                  <a:lnTo>
                    <a:pt x="706" y="211"/>
                  </a:lnTo>
                  <a:lnTo>
                    <a:pt x="665" y="183"/>
                  </a:lnTo>
                  <a:lnTo>
                    <a:pt x="616" y="134"/>
                  </a:lnTo>
                  <a:lnTo>
                    <a:pt x="575" y="85"/>
                  </a:lnTo>
                  <a:lnTo>
                    <a:pt x="554" y="63"/>
                  </a:lnTo>
                  <a:lnTo>
                    <a:pt x="547" y="42"/>
                  </a:lnTo>
                  <a:lnTo>
                    <a:pt x="540" y="2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9" name="Freeform 351"/>
            <p:cNvSpPr>
              <a:spLocks noEditPoints="1"/>
            </p:cNvSpPr>
            <p:nvPr/>
          </p:nvSpPr>
          <p:spPr bwMode="auto">
            <a:xfrm>
              <a:off x="4988" y="6944"/>
              <a:ext cx="1524" cy="1525"/>
            </a:xfrm>
            <a:custGeom>
              <a:avLst/>
              <a:gdLst/>
              <a:ahLst/>
              <a:cxnLst>
                <a:cxn ang="0">
                  <a:pos x="284" y="1068"/>
                </a:cxn>
                <a:cxn ang="0">
                  <a:pos x="409" y="1202"/>
                </a:cxn>
                <a:cxn ang="0">
                  <a:pos x="499" y="1040"/>
                </a:cxn>
                <a:cxn ang="0">
                  <a:pos x="540" y="935"/>
                </a:cxn>
                <a:cxn ang="0">
                  <a:pos x="603" y="1061"/>
                </a:cxn>
                <a:cxn ang="0">
                  <a:pos x="596" y="1223"/>
                </a:cxn>
                <a:cxn ang="0">
                  <a:pos x="395" y="1279"/>
                </a:cxn>
                <a:cxn ang="0">
                  <a:pos x="326" y="1412"/>
                </a:cxn>
                <a:cxn ang="0">
                  <a:pos x="256" y="1321"/>
                </a:cxn>
                <a:cxn ang="0">
                  <a:pos x="160" y="1033"/>
                </a:cxn>
                <a:cxn ang="0">
                  <a:pos x="250" y="1026"/>
                </a:cxn>
                <a:cxn ang="0">
                  <a:pos x="520" y="928"/>
                </a:cxn>
                <a:cxn ang="0">
                  <a:pos x="1372" y="913"/>
                </a:cxn>
                <a:cxn ang="0">
                  <a:pos x="1344" y="1223"/>
                </a:cxn>
                <a:cxn ang="0">
                  <a:pos x="1510" y="1468"/>
                </a:cxn>
                <a:cxn ang="0">
                  <a:pos x="1392" y="1405"/>
                </a:cxn>
                <a:cxn ang="0">
                  <a:pos x="942" y="1391"/>
                </a:cxn>
                <a:cxn ang="0">
                  <a:pos x="679" y="1525"/>
                </a:cxn>
                <a:cxn ang="0">
                  <a:pos x="818" y="1405"/>
                </a:cxn>
                <a:cxn ang="0">
                  <a:pos x="1212" y="949"/>
                </a:cxn>
                <a:cxn ang="0">
                  <a:pos x="603" y="745"/>
                </a:cxn>
                <a:cxn ang="0">
                  <a:pos x="568" y="801"/>
                </a:cxn>
                <a:cxn ang="0">
                  <a:pos x="298" y="850"/>
                </a:cxn>
                <a:cxn ang="0">
                  <a:pos x="520" y="745"/>
                </a:cxn>
                <a:cxn ang="0">
                  <a:pos x="610" y="604"/>
                </a:cxn>
                <a:cxn ang="0">
                  <a:pos x="561" y="654"/>
                </a:cxn>
                <a:cxn ang="0">
                  <a:pos x="347" y="710"/>
                </a:cxn>
                <a:cxn ang="0">
                  <a:pos x="326" y="661"/>
                </a:cxn>
                <a:cxn ang="0">
                  <a:pos x="561" y="590"/>
                </a:cxn>
                <a:cxn ang="0">
                  <a:pos x="686" y="394"/>
                </a:cxn>
                <a:cxn ang="0">
                  <a:pos x="499" y="471"/>
                </a:cxn>
                <a:cxn ang="0">
                  <a:pos x="104" y="583"/>
                </a:cxn>
                <a:cxn ang="0">
                  <a:pos x="0" y="541"/>
                </a:cxn>
                <a:cxn ang="0">
                  <a:pos x="229" y="464"/>
                </a:cxn>
                <a:cxn ang="0">
                  <a:pos x="610" y="373"/>
                </a:cxn>
                <a:cxn ang="0">
                  <a:pos x="1510" y="344"/>
                </a:cxn>
                <a:cxn ang="0">
                  <a:pos x="1302" y="401"/>
                </a:cxn>
                <a:cxn ang="0">
                  <a:pos x="1060" y="492"/>
                </a:cxn>
                <a:cxn ang="0">
                  <a:pos x="984" y="618"/>
                </a:cxn>
                <a:cxn ang="0">
                  <a:pos x="1067" y="815"/>
                </a:cxn>
                <a:cxn ang="0">
                  <a:pos x="1185" y="583"/>
                </a:cxn>
                <a:cxn ang="0">
                  <a:pos x="1302" y="590"/>
                </a:cxn>
                <a:cxn ang="0">
                  <a:pos x="1108" y="899"/>
                </a:cxn>
                <a:cxn ang="0">
                  <a:pos x="617" y="1370"/>
                </a:cxn>
                <a:cxn ang="0">
                  <a:pos x="513" y="1370"/>
                </a:cxn>
                <a:cxn ang="0">
                  <a:pos x="908" y="1019"/>
                </a:cxn>
                <a:cxn ang="0">
                  <a:pos x="776" y="928"/>
                </a:cxn>
                <a:cxn ang="0">
                  <a:pos x="707" y="836"/>
                </a:cxn>
                <a:cxn ang="0">
                  <a:pos x="928" y="555"/>
                </a:cxn>
                <a:cxn ang="0">
                  <a:pos x="935" y="478"/>
                </a:cxn>
                <a:cxn ang="0">
                  <a:pos x="762" y="485"/>
                </a:cxn>
                <a:cxn ang="0">
                  <a:pos x="755" y="443"/>
                </a:cxn>
                <a:cxn ang="0">
                  <a:pos x="1289" y="316"/>
                </a:cxn>
                <a:cxn ang="0">
                  <a:pos x="977" y="49"/>
                </a:cxn>
                <a:cxn ang="0">
                  <a:pos x="1178" y="155"/>
                </a:cxn>
                <a:cxn ang="0">
                  <a:pos x="1122" y="246"/>
                </a:cxn>
                <a:cxn ang="0">
                  <a:pos x="956" y="63"/>
                </a:cxn>
                <a:cxn ang="0">
                  <a:pos x="596" y="42"/>
                </a:cxn>
                <a:cxn ang="0">
                  <a:pos x="679" y="190"/>
                </a:cxn>
                <a:cxn ang="0">
                  <a:pos x="589" y="197"/>
                </a:cxn>
                <a:cxn ang="0">
                  <a:pos x="423" y="42"/>
                </a:cxn>
              </a:cxnLst>
              <a:rect l="0" t="0" r="r" b="b"/>
              <a:pathLst>
                <a:path w="1524" h="1525">
                  <a:moveTo>
                    <a:pt x="443" y="1019"/>
                  </a:moveTo>
                  <a:lnTo>
                    <a:pt x="416" y="1033"/>
                  </a:lnTo>
                  <a:lnTo>
                    <a:pt x="360" y="1047"/>
                  </a:lnTo>
                  <a:lnTo>
                    <a:pt x="291" y="1068"/>
                  </a:lnTo>
                  <a:lnTo>
                    <a:pt x="284" y="1068"/>
                  </a:lnTo>
                  <a:lnTo>
                    <a:pt x="291" y="1103"/>
                  </a:lnTo>
                  <a:lnTo>
                    <a:pt x="298" y="1159"/>
                  </a:lnTo>
                  <a:lnTo>
                    <a:pt x="312" y="1237"/>
                  </a:lnTo>
                  <a:lnTo>
                    <a:pt x="353" y="1223"/>
                  </a:lnTo>
                  <a:lnTo>
                    <a:pt x="409" y="1202"/>
                  </a:lnTo>
                  <a:lnTo>
                    <a:pt x="471" y="1180"/>
                  </a:lnTo>
                  <a:lnTo>
                    <a:pt x="485" y="1124"/>
                  </a:lnTo>
                  <a:lnTo>
                    <a:pt x="492" y="1075"/>
                  </a:lnTo>
                  <a:lnTo>
                    <a:pt x="499" y="1047"/>
                  </a:lnTo>
                  <a:lnTo>
                    <a:pt x="499" y="1040"/>
                  </a:lnTo>
                  <a:lnTo>
                    <a:pt x="492" y="1026"/>
                  </a:lnTo>
                  <a:lnTo>
                    <a:pt x="478" y="1019"/>
                  </a:lnTo>
                  <a:lnTo>
                    <a:pt x="443" y="1019"/>
                  </a:lnTo>
                  <a:close/>
                  <a:moveTo>
                    <a:pt x="520" y="928"/>
                  </a:moveTo>
                  <a:lnTo>
                    <a:pt x="540" y="935"/>
                  </a:lnTo>
                  <a:lnTo>
                    <a:pt x="582" y="956"/>
                  </a:lnTo>
                  <a:lnTo>
                    <a:pt x="624" y="984"/>
                  </a:lnTo>
                  <a:lnTo>
                    <a:pt x="637" y="1005"/>
                  </a:lnTo>
                  <a:lnTo>
                    <a:pt x="624" y="1033"/>
                  </a:lnTo>
                  <a:lnTo>
                    <a:pt x="603" y="1061"/>
                  </a:lnTo>
                  <a:lnTo>
                    <a:pt x="582" y="1110"/>
                  </a:lnTo>
                  <a:lnTo>
                    <a:pt x="561" y="1187"/>
                  </a:lnTo>
                  <a:lnTo>
                    <a:pt x="582" y="1202"/>
                  </a:lnTo>
                  <a:lnTo>
                    <a:pt x="596" y="1216"/>
                  </a:lnTo>
                  <a:lnTo>
                    <a:pt x="596" y="1223"/>
                  </a:lnTo>
                  <a:lnTo>
                    <a:pt x="589" y="1230"/>
                  </a:lnTo>
                  <a:lnTo>
                    <a:pt x="582" y="1230"/>
                  </a:lnTo>
                  <a:lnTo>
                    <a:pt x="575" y="1237"/>
                  </a:lnTo>
                  <a:lnTo>
                    <a:pt x="471" y="1258"/>
                  </a:lnTo>
                  <a:lnTo>
                    <a:pt x="395" y="1279"/>
                  </a:lnTo>
                  <a:lnTo>
                    <a:pt x="333" y="1293"/>
                  </a:lnTo>
                  <a:lnTo>
                    <a:pt x="333" y="1300"/>
                  </a:lnTo>
                  <a:lnTo>
                    <a:pt x="340" y="1328"/>
                  </a:lnTo>
                  <a:lnTo>
                    <a:pt x="340" y="1398"/>
                  </a:lnTo>
                  <a:lnTo>
                    <a:pt x="326" y="1412"/>
                  </a:lnTo>
                  <a:lnTo>
                    <a:pt x="326" y="1419"/>
                  </a:lnTo>
                  <a:lnTo>
                    <a:pt x="319" y="1419"/>
                  </a:lnTo>
                  <a:lnTo>
                    <a:pt x="277" y="1377"/>
                  </a:lnTo>
                  <a:lnTo>
                    <a:pt x="263" y="1349"/>
                  </a:lnTo>
                  <a:lnTo>
                    <a:pt x="256" y="1321"/>
                  </a:lnTo>
                  <a:lnTo>
                    <a:pt x="229" y="1216"/>
                  </a:lnTo>
                  <a:lnTo>
                    <a:pt x="201" y="1138"/>
                  </a:lnTo>
                  <a:lnTo>
                    <a:pt x="180" y="1089"/>
                  </a:lnTo>
                  <a:lnTo>
                    <a:pt x="166" y="1054"/>
                  </a:lnTo>
                  <a:lnTo>
                    <a:pt x="160" y="1033"/>
                  </a:lnTo>
                  <a:lnTo>
                    <a:pt x="160" y="1012"/>
                  </a:lnTo>
                  <a:lnTo>
                    <a:pt x="187" y="1012"/>
                  </a:lnTo>
                  <a:lnTo>
                    <a:pt x="215" y="1019"/>
                  </a:lnTo>
                  <a:lnTo>
                    <a:pt x="236" y="1019"/>
                  </a:lnTo>
                  <a:lnTo>
                    <a:pt x="250" y="1026"/>
                  </a:lnTo>
                  <a:lnTo>
                    <a:pt x="347" y="998"/>
                  </a:lnTo>
                  <a:lnTo>
                    <a:pt x="409" y="970"/>
                  </a:lnTo>
                  <a:lnTo>
                    <a:pt x="457" y="949"/>
                  </a:lnTo>
                  <a:lnTo>
                    <a:pt x="492" y="935"/>
                  </a:lnTo>
                  <a:lnTo>
                    <a:pt x="520" y="928"/>
                  </a:lnTo>
                  <a:close/>
                  <a:moveTo>
                    <a:pt x="1240" y="836"/>
                  </a:moveTo>
                  <a:lnTo>
                    <a:pt x="1254" y="836"/>
                  </a:lnTo>
                  <a:lnTo>
                    <a:pt x="1302" y="850"/>
                  </a:lnTo>
                  <a:lnTo>
                    <a:pt x="1344" y="878"/>
                  </a:lnTo>
                  <a:lnTo>
                    <a:pt x="1372" y="913"/>
                  </a:lnTo>
                  <a:lnTo>
                    <a:pt x="1379" y="942"/>
                  </a:lnTo>
                  <a:lnTo>
                    <a:pt x="1365" y="963"/>
                  </a:lnTo>
                  <a:lnTo>
                    <a:pt x="1330" y="998"/>
                  </a:lnTo>
                  <a:lnTo>
                    <a:pt x="1192" y="1166"/>
                  </a:lnTo>
                  <a:lnTo>
                    <a:pt x="1344" y="1223"/>
                  </a:lnTo>
                  <a:lnTo>
                    <a:pt x="1448" y="1286"/>
                  </a:lnTo>
                  <a:lnTo>
                    <a:pt x="1503" y="1349"/>
                  </a:lnTo>
                  <a:lnTo>
                    <a:pt x="1524" y="1433"/>
                  </a:lnTo>
                  <a:lnTo>
                    <a:pt x="1517" y="1454"/>
                  </a:lnTo>
                  <a:lnTo>
                    <a:pt x="1510" y="1468"/>
                  </a:lnTo>
                  <a:lnTo>
                    <a:pt x="1503" y="1475"/>
                  </a:lnTo>
                  <a:lnTo>
                    <a:pt x="1489" y="1475"/>
                  </a:lnTo>
                  <a:lnTo>
                    <a:pt x="1462" y="1468"/>
                  </a:lnTo>
                  <a:lnTo>
                    <a:pt x="1434" y="1440"/>
                  </a:lnTo>
                  <a:lnTo>
                    <a:pt x="1392" y="1405"/>
                  </a:lnTo>
                  <a:lnTo>
                    <a:pt x="1337" y="1349"/>
                  </a:lnTo>
                  <a:lnTo>
                    <a:pt x="1261" y="1286"/>
                  </a:lnTo>
                  <a:lnTo>
                    <a:pt x="1157" y="1202"/>
                  </a:lnTo>
                  <a:lnTo>
                    <a:pt x="1039" y="1314"/>
                  </a:lnTo>
                  <a:lnTo>
                    <a:pt x="942" y="1391"/>
                  </a:lnTo>
                  <a:lnTo>
                    <a:pt x="859" y="1454"/>
                  </a:lnTo>
                  <a:lnTo>
                    <a:pt x="790" y="1490"/>
                  </a:lnTo>
                  <a:lnTo>
                    <a:pt x="734" y="1511"/>
                  </a:lnTo>
                  <a:lnTo>
                    <a:pt x="700" y="1525"/>
                  </a:lnTo>
                  <a:lnTo>
                    <a:pt x="679" y="1525"/>
                  </a:lnTo>
                  <a:lnTo>
                    <a:pt x="672" y="1518"/>
                  </a:lnTo>
                  <a:lnTo>
                    <a:pt x="693" y="1497"/>
                  </a:lnTo>
                  <a:lnTo>
                    <a:pt x="721" y="1483"/>
                  </a:lnTo>
                  <a:lnTo>
                    <a:pt x="762" y="1454"/>
                  </a:lnTo>
                  <a:lnTo>
                    <a:pt x="818" y="1405"/>
                  </a:lnTo>
                  <a:lnTo>
                    <a:pt x="887" y="1349"/>
                  </a:lnTo>
                  <a:lnTo>
                    <a:pt x="984" y="1265"/>
                  </a:lnTo>
                  <a:lnTo>
                    <a:pt x="1088" y="1145"/>
                  </a:lnTo>
                  <a:lnTo>
                    <a:pt x="1164" y="1040"/>
                  </a:lnTo>
                  <a:lnTo>
                    <a:pt x="1212" y="949"/>
                  </a:lnTo>
                  <a:lnTo>
                    <a:pt x="1226" y="871"/>
                  </a:lnTo>
                  <a:lnTo>
                    <a:pt x="1226" y="843"/>
                  </a:lnTo>
                  <a:lnTo>
                    <a:pt x="1240" y="836"/>
                  </a:lnTo>
                  <a:close/>
                  <a:moveTo>
                    <a:pt x="575" y="738"/>
                  </a:moveTo>
                  <a:lnTo>
                    <a:pt x="603" y="745"/>
                  </a:lnTo>
                  <a:lnTo>
                    <a:pt x="631" y="759"/>
                  </a:lnTo>
                  <a:lnTo>
                    <a:pt x="631" y="773"/>
                  </a:lnTo>
                  <a:lnTo>
                    <a:pt x="624" y="780"/>
                  </a:lnTo>
                  <a:lnTo>
                    <a:pt x="610" y="787"/>
                  </a:lnTo>
                  <a:lnTo>
                    <a:pt x="568" y="801"/>
                  </a:lnTo>
                  <a:lnTo>
                    <a:pt x="457" y="843"/>
                  </a:lnTo>
                  <a:lnTo>
                    <a:pt x="409" y="857"/>
                  </a:lnTo>
                  <a:lnTo>
                    <a:pt x="367" y="864"/>
                  </a:lnTo>
                  <a:lnTo>
                    <a:pt x="340" y="864"/>
                  </a:lnTo>
                  <a:lnTo>
                    <a:pt x="298" y="850"/>
                  </a:lnTo>
                  <a:lnTo>
                    <a:pt x="284" y="836"/>
                  </a:lnTo>
                  <a:lnTo>
                    <a:pt x="312" y="822"/>
                  </a:lnTo>
                  <a:lnTo>
                    <a:pt x="402" y="794"/>
                  </a:lnTo>
                  <a:lnTo>
                    <a:pt x="471" y="766"/>
                  </a:lnTo>
                  <a:lnTo>
                    <a:pt x="520" y="745"/>
                  </a:lnTo>
                  <a:lnTo>
                    <a:pt x="575" y="738"/>
                  </a:lnTo>
                  <a:close/>
                  <a:moveTo>
                    <a:pt x="561" y="590"/>
                  </a:moveTo>
                  <a:lnTo>
                    <a:pt x="582" y="597"/>
                  </a:lnTo>
                  <a:lnTo>
                    <a:pt x="596" y="597"/>
                  </a:lnTo>
                  <a:lnTo>
                    <a:pt x="610" y="604"/>
                  </a:lnTo>
                  <a:lnTo>
                    <a:pt x="617" y="611"/>
                  </a:lnTo>
                  <a:lnTo>
                    <a:pt x="617" y="625"/>
                  </a:lnTo>
                  <a:lnTo>
                    <a:pt x="610" y="632"/>
                  </a:lnTo>
                  <a:lnTo>
                    <a:pt x="596" y="640"/>
                  </a:lnTo>
                  <a:lnTo>
                    <a:pt x="561" y="654"/>
                  </a:lnTo>
                  <a:lnTo>
                    <a:pt x="506" y="675"/>
                  </a:lnTo>
                  <a:lnTo>
                    <a:pt x="457" y="689"/>
                  </a:lnTo>
                  <a:lnTo>
                    <a:pt x="402" y="703"/>
                  </a:lnTo>
                  <a:lnTo>
                    <a:pt x="367" y="710"/>
                  </a:lnTo>
                  <a:lnTo>
                    <a:pt x="347" y="710"/>
                  </a:lnTo>
                  <a:lnTo>
                    <a:pt x="305" y="696"/>
                  </a:lnTo>
                  <a:lnTo>
                    <a:pt x="291" y="682"/>
                  </a:lnTo>
                  <a:lnTo>
                    <a:pt x="284" y="682"/>
                  </a:lnTo>
                  <a:lnTo>
                    <a:pt x="298" y="668"/>
                  </a:lnTo>
                  <a:lnTo>
                    <a:pt x="326" y="661"/>
                  </a:lnTo>
                  <a:lnTo>
                    <a:pt x="367" y="647"/>
                  </a:lnTo>
                  <a:lnTo>
                    <a:pt x="409" y="640"/>
                  </a:lnTo>
                  <a:lnTo>
                    <a:pt x="478" y="611"/>
                  </a:lnTo>
                  <a:lnTo>
                    <a:pt x="527" y="597"/>
                  </a:lnTo>
                  <a:lnTo>
                    <a:pt x="561" y="590"/>
                  </a:lnTo>
                  <a:close/>
                  <a:moveTo>
                    <a:pt x="610" y="373"/>
                  </a:moveTo>
                  <a:lnTo>
                    <a:pt x="637" y="373"/>
                  </a:lnTo>
                  <a:lnTo>
                    <a:pt x="651" y="380"/>
                  </a:lnTo>
                  <a:lnTo>
                    <a:pt x="672" y="387"/>
                  </a:lnTo>
                  <a:lnTo>
                    <a:pt x="686" y="394"/>
                  </a:lnTo>
                  <a:lnTo>
                    <a:pt x="700" y="422"/>
                  </a:lnTo>
                  <a:lnTo>
                    <a:pt x="693" y="415"/>
                  </a:lnTo>
                  <a:lnTo>
                    <a:pt x="679" y="429"/>
                  </a:lnTo>
                  <a:lnTo>
                    <a:pt x="665" y="436"/>
                  </a:lnTo>
                  <a:lnTo>
                    <a:pt x="499" y="471"/>
                  </a:lnTo>
                  <a:lnTo>
                    <a:pt x="374" y="506"/>
                  </a:lnTo>
                  <a:lnTo>
                    <a:pt x="277" y="534"/>
                  </a:lnTo>
                  <a:lnTo>
                    <a:pt x="208" y="562"/>
                  </a:lnTo>
                  <a:lnTo>
                    <a:pt x="153" y="576"/>
                  </a:lnTo>
                  <a:lnTo>
                    <a:pt x="104" y="583"/>
                  </a:lnTo>
                  <a:lnTo>
                    <a:pt x="69" y="583"/>
                  </a:lnTo>
                  <a:lnTo>
                    <a:pt x="49" y="576"/>
                  </a:lnTo>
                  <a:lnTo>
                    <a:pt x="28" y="562"/>
                  </a:lnTo>
                  <a:lnTo>
                    <a:pt x="14" y="548"/>
                  </a:lnTo>
                  <a:lnTo>
                    <a:pt x="0" y="541"/>
                  </a:lnTo>
                  <a:lnTo>
                    <a:pt x="0" y="520"/>
                  </a:lnTo>
                  <a:lnTo>
                    <a:pt x="14" y="506"/>
                  </a:lnTo>
                  <a:lnTo>
                    <a:pt x="28" y="506"/>
                  </a:lnTo>
                  <a:lnTo>
                    <a:pt x="125" y="492"/>
                  </a:lnTo>
                  <a:lnTo>
                    <a:pt x="229" y="464"/>
                  </a:lnTo>
                  <a:lnTo>
                    <a:pt x="333" y="443"/>
                  </a:lnTo>
                  <a:lnTo>
                    <a:pt x="430" y="415"/>
                  </a:lnTo>
                  <a:lnTo>
                    <a:pt x="513" y="394"/>
                  </a:lnTo>
                  <a:lnTo>
                    <a:pt x="575" y="380"/>
                  </a:lnTo>
                  <a:lnTo>
                    <a:pt x="610" y="373"/>
                  </a:lnTo>
                  <a:close/>
                  <a:moveTo>
                    <a:pt x="1365" y="295"/>
                  </a:moveTo>
                  <a:lnTo>
                    <a:pt x="1385" y="295"/>
                  </a:lnTo>
                  <a:lnTo>
                    <a:pt x="1434" y="302"/>
                  </a:lnTo>
                  <a:lnTo>
                    <a:pt x="1476" y="323"/>
                  </a:lnTo>
                  <a:lnTo>
                    <a:pt x="1510" y="344"/>
                  </a:lnTo>
                  <a:lnTo>
                    <a:pt x="1524" y="366"/>
                  </a:lnTo>
                  <a:lnTo>
                    <a:pt x="1524" y="373"/>
                  </a:lnTo>
                  <a:lnTo>
                    <a:pt x="1503" y="394"/>
                  </a:lnTo>
                  <a:lnTo>
                    <a:pt x="1482" y="394"/>
                  </a:lnTo>
                  <a:lnTo>
                    <a:pt x="1302" y="401"/>
                  </a:lnTo>
                  <a:lnTo>
                    <a:pt x="1136" y="422"/>
                  </a:lnTo>
                  <a:lnTo>
                    <a:pt x="998" y="457"/>
                  </a:lnTo>
                  <a:lnTo>
                    <a:pt x="1025" y="471"/>
                  </a:lnTo>
                  <a:lnTo>
                    <a:pt x="1039" y="485"/>
                  </a:lnTo>
                  <a:lnTo>
                    <a:pt x="1060" y="492"/>
                  </a:lnTo>
                  <a:lnTo>
                    <a:pt x="1067" y="499"/>
                  </a:lnTo>
                  <a:lnTo>
                    <a:pt x="1067" y="527"/>
                  </a:lnTo>
                  <a:lnTo>
                    <a:pt x="1053" y="534"/>
                  </a:lnTo>
                  <a:lnTo>
                    <a:pt x="1025" y="562"/>
                  </a:lnTo>
                  <a:lnTo>
                    <a:pt x="984" y="618"/>
                  </a:lnTo>
                  <a:lnTo>
                    <a:pt x="928" y="689"/>
                  </a:lnTo>
                  <a:lnTo>
                    <a:pt x="859" y="787"/>
                  </a:lnTo>
                  <a:lnTo>
                    <a:pt x="852" y="808"/>
                  </a:lnTo>
                  <a:lnTo>
                    <a:pt x="1039" y="808"/>
                  </a:lnTo>
                  <a:lnTo>
                    <a:pt x="1067" y="815"/>
                  </a:lnTo>
                  <a:lnTo>
                    <a:pt x="1115" y="738"/>
                  </a:lnTo>
                  <a:lnTo>
                    <a:pt x="1150" y="675"/>
                  </a:lnTo>
                  <a:lnTo>
                    <a:pt x="1171" y="632"/>
                  </a:lnTo>
                  <a:lnTo>
                    <a:pt x="1178" y="597"/>
                  </a:lnTo>
                  <a:lnTo>
                    <a:pt x="1185" y="583"/>
                  </a:lnTo>
                  <a:lnTo>
                    <a:pt x="1185" y="569"/>
                  </a:lnTo>
                  <a:lnTo>
                    <a:pt x="1219" y="569"/>
                  </a:lnTo>
                  <a:lnTo>
                    <a:pt x="1240" y="576"/>
                  </a:lnTo>
                  <a:lnTo>
                    <a:pt x="1261" y="576"/>
                  </a:lnTo>
                  <a:lnTo>
                    <a:pt x="1302" y="590"/>
                  </a:lnTo>
                  <a:lnTo>
                    <a:pt x="1309" y="618"/>
                  </a:lnTo>
                  <a:lnTo>
                    <a:pt x="1289" y="661"/>
                  </a:lnTo>
                  <a:lnTo>
                    <a:pt x="1240" y="717"/>
                  </a:lnTo>
                  <a:lnTo>
                    <a:pt x="1178" y="794"/>
                  </a:lnTo>
                  <a:lnTo>
                    <a:pt x="1108" y="899"/>
                  </a:lnTo>
                  <a:lnTo>
                    <a:pt x="984" y="1047"/>
                  </a:lnTo>
                  <a:lnTo>
                    <a:pt x="866" y="1166"/>
                  </a:lnTo>
                  <a:lnTo>
                    <a:pt x="769" y="1258"/>
                  </a:lnTo>
                  <a:lnTo>
                    <a:pt x="686" y="1321"/>
                  </a:lnTo>
                  <a:lnTo>
                    <a:pt x="617" y="1370"/>
                  </a:lnTo>
                  <a:lnTo>
                    <a:pt x="561" y="1391"/>
                  </a:lnTo>
                  <a:lnTo>
                    <a:pt x="520" y="1412"/>
                  </a:lnTo>
                  <a:lnTo>
                    <a:pt x="464" y="1412"/>
                  </a:lnTo>
                  <a:lnTo>
                    <a:pt x="478" y="1398"/>
                  </a:lnTo>
                  <a:lnTo>
                    <a:pt x="513" y="1370"/>
                  </a:lnTo>
                  <a:lnTo>
                    <a:pt x="568" y="1321"/>
                  </a:lnTo>
                  <a:lnTo>
                    <a:pt x="631" y="1272"/>
                  </a:lnTo>
                  <a:lnTo>
                    <a:pt x="707" y="1209"/>
                  </a:lnTo>
                  <a:lnTo>
                    <a:pt x="845" y="1082"/>
                  </a:lnTo>
                  <a:lnTo>
                    <a:pt x="908" y="1019"/>
                  </a:lnTo>
                  <a:lnTo>
                    <a:pt x="1032" y="864"/>
                  </a:lnTo>
                  <a:lnTo>
                    <a:pt x="921" y="878"/>
                  </a:lnTo>
                  <a:lnTo>
                    <a:pt x="852" y="899"/>
                  </a:lnTo>
                  <a:lnTo>
                    <a:pt x="804" y="913"/>
                  </a:lnTo>
                  <a:lnTo>
                    <a:pt x="776" y="928"/>
                  </a:lnTo>
                  <a:lnTo>
                    <a:pt x="748" y="928"/>
                  </a:lnTo>
                  <a:lnTo>
                    <a:pt x="707" y="885"/>
                  </a:lnTo>
                  <a:lnTo>
                    <a:pt x="693" y="857"/>
                  </a:lnTo>
                  <a:lnTo>
                    <a:pt x="700" y="843"/>
                  </a:lnTo>
                  <a:lnTo>
                    <a:pt x="707" y="836"/>
                  </a:lnTo>
                  <a:lnTo>
                    <a:pt x="714" y="822"/>
                  </a:lnTo>
                  <a:lnTo>
                    <a:pt x="790" y="766"/>
                  </a:lnTo>
                  <a:lnTo>
                    <a:pt x="852" y="696"/>
                  </a:lnTo>
                  <a:lnTo>
                    <a:pt x="894" y="618"/>
                  </a:lnTo>
                  <a:lnTo>
                    <a:pt x="928" y="555"/>
                  </a:lnTo>
                  <a:lnTo>
                    <a:pt x="935" y="506"/>
                  </a:lnTo>
                  <a:lnTo>
                    <a:pt x="935" y="492"/>
                  </a:lnTo>
                  <a:lnTo>
                    <a:pt x="928" y="485"/>
                  </a:lnTo>
                  <a:lnTo>
                    <a:pt x="928" y="478"/>
                  </a:lnTo>
                  <a:lnTo>
                    <a:pt x="935" y="478"/>
                  </a:lnTo>
                  <a:lnTo>
                    <a:pt x="928" y="478"/>
                  </a:lnTo>
                  <a:lnTo>
                    <a:pt x="873" y="492"/>
                  </a:lnTo>
                  <a:lnTo>
                    <a:pt x="824" y="499"/>
                  </a:lnTo>
                  <a:lnTo>
                    <a:pt x="804" y="499"/>
                  </a:lnTo>
                  <a:lnTo>
                    <a:pt x="762" y="485"/>
                  </a:lnTo>
                  <a:lnTo>
                    <a:pt x="748" y="478"/>
                  </a:lnTo>
                  <a:lnTo>
                    <a:pt x="741" y="464"/>
                  </a:lnTo>
                  <a:lnTo>
                    <a:pt x="734" y="457"/>
                  </a:lnTo>
                  <a:lnTo>
                    <a:pt x="741" y="450"/>
                  </a:lnTo>
                  <a:lnTo>
                    <a:pt x="755" y="443"/>
                  </a:lnTo>
                  <a:lnTo>
                    <a:pt x="921" y="408"/>
                  </a:lnTo>
                  <a:lnTo>
                    <a:pt x="1060" y="373"/>
                  </a:lnTo>
                  <a:lnTo>
                    <a:pt x="1164" y="351"/>
                  </a:lnTo>
                  <a:lnTo>
                    <a:pt x="1240" y="330"/>
                  </a:lnTo>
                  <a:lnTo>
                    <a:pt x="1289" y="316"/>
                  </a:lnTo>
                  <a:lnTo>
                    <a:pt x="1330" y="309"/>
                  </a:lnTo>
                  <a:lnTo>
                    <a:pt x="1351" y="302"/>
                  </a:lnTo>
                  <a:lnTo>
                    <a:pt x="1365" y="295"/>
                  </a:lnTo>
                  <a:close/>
                  <a:moveTo>
                    <a:pt x="963" y="49"/>
                  </a:moveTo>
                  <a:lnTo>
                    <a:pt x="977" y="49"/>
                  </a:lnTo>
                  <a:lnTo>
                    <a:pt x="1005" y="56"/>
                  </a:lnTo>
                  <a:lnTo>
                    <a:pt x="1053" y="70"/>
                  </a:lnTo>
                  <a:lnTo>
                    <a:pt x="1115" y="92"/>
                  </a:lnTo>
                  <a:lnTo>
                    <a:pt x="1157" y="120"/>
                  </a:lnTo>
                  <a:lnTo>
                    <a:pt x="1178" y="155"/>
                  </a:lnTo>
                  <a:lnTo>
                    <a:pt x="1185" y="211"/>
                  </a:lnTo>
                  <a:lnTo>
                    <a:pt x="1185" y="232"/>
                  </a:lnTo>
                  <a:lnTo>
                    <a:pt x="1164" y="253"/>
                  </a:lnTo>
                  <a:lnTo>
                    <a:pt x="1143" y="253"/>
                  </a:lnTo>
                  <a:lnTo>
                    <a:pt x="1122" y="246"/>
                  </a:lnTo>
                  <a:lnTo>
                    <a:pt x="1108" y="232"/>
                  </a:lnTo>
                  <a:lnTo>
                    <a:pt x="1039" y="169"/>
                  </a:lnTo>
                  <a:lnTo>
                    <a:pt x="970" y="99"/>
                  </a:lnTo>
                  <a:lnTo>
                    <a:pt x="956" y="78"/>
                  </a:lnTo>
                  <a:lnTo>
                    <a:pt x="956" y="63"/>
                  </a:lnTo>
                  <a:lnTo>
                    <a:pt x="963" y="49"/>
                  </a:lnTo>
                  <a:close/>
                  <a:moveTo>
                    <a:pt x="437" y="0"/>
                  </a:moveTo>
                  <a:lnTo>
                    <a:pt x="450" y="0"/>
                  </a:lnTo>
                  <a:lnTo>
                    <a:pt x="506" y="14"/>
                  </a:lnTo>
                  <a:lnTo>
                    <a:pt x="596" y="42"/>
                  </a:lnTo>
                  <a:lnTo>
                    <a:pt x="617" y="49"/>
                  </a:lnTo>
                  <a:lnTo>
                    <a:pt x="644" y="70"/>
                  </a:lnTo>
                  <a:lnTo>
                    <a:pt x="665" y="106"/>
                  </a:lnTo>
                  <a:lnTo>
                    <a:pt x="679" y="169"/>
                  </a:lnTo>
                  <a:lnTo>
                    <a:pt x="679" y="190"/>
                  </a:lnTo>
                  <a:lnTo>
                    <a:pt x="672" y="204"/>
                  </a:lnTo>
                  <a:lnTo>
                    <a:pt x="658" y="218"/>
                  </a:lnTo>
                  <a:lnTo>
                    <a:pt x="617" y="218"/>
                  </a:lnTo>
                  <a:lnTo>
                    <a:pt x="603" y="211"/>
                  </a:lnTo>
                  <a:lnTo>
                    <a:pt x="589" y="197"/>
                  </a:lnTo>
                  <a:lnTo>
                    <a:pt x="485" y="106"/>
                  </a:lnTo>
                  <a:lnTo>
                    <a:pt x="464" y="85"/>
                  </a:lnTo>
                  <a:lnTo>
                    <a:pt x="443" y="70"/>
                  </a:lnTo>
                  <a:lnTo>
                    <a:pt x="430" y="56"/>
                  </a:lnTo>
                  <a:lnTo>
                    <a:pt x="423" y="42"/>
                  </a:lnTo>
                  <a:lnTo>
                    <a:pt x="423" y="21"/>
                  </a:lnTo>
                  <a:lnTo>
                    <a:pt x="430" y="14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0" name="Freeform 352"/>
            <p:cNvSpPr>
              <a:spLocks noEditPoints="1"/>
            </p:cNvSpPr>
            <p:nvPr/>
          </p:nvSpPr>
          <p:spPr bwMode="auto">
            <a:xfrm>
              <a:off x="7350" y="6958"/>
              <a:ext cx="1226" cy="1539"/>
            </a:xfrm>
            <a:custGeom>
              <a:avLst/>
              <a:gdLst/>
              <a:ahLst/>
              <a:cxnLst>
                <a:cxn ang="0">
                  <a:pos x="409" y="857"/>
                </a:cxn>
                <a:cxn ang="0">
                  <a:pos x="554" y="1040"/>
                </a:cxn>
                <a:cxn ang="0">
                  <a:pos x="720" y="871"/>
                </a:cxn>
                <a:cxn ang="0">
                  <a:pos x="714" y="815"/>
                </a:cxn>
                <a:cxn ang="0">
                  <a:pos x="783" y="731"/>
                </a:cxn>
                <a:cxn ang="0">
                  <a:pos x="901" y="801"/>
                </a:cxn>
                <a:cxn ang="0">
                  <a:pos x="859" y="892"/>
                </a:cxn>
                <a:cxn ang="0">
                  <a:pos x="817" y="1054"/>
                </a:cxn>
                <a:cxn ang="0">
                  <a:pos x="811" y="1089"/>
                </a:cxn>
                <a:cxn ang="0">
                  <a:pos x="437" y="1124"/>
                </a:cxn>
                <a:cxn ang="0">
                  <a:pos x="416" y="1195"/>
                </a:cxn>
                <a:cxn ang="0">
                  <a:pos x="360" y="1124"/>
                </a:cxn>
                <a:cxn ang="0">
                  <a:pos x="291" y="850"/>
                </a:cxn>
                <a:cxn ang="0">
                  <a:pos x="319" y="787"/>
                </a:cxn>
                <a:cxn ang="0">
                  <a:pos x="513" y="787"/>
                </a:cxn>
                <a:cxn ang="0">
                  <a:pos x="720" y="724"/>
                </a:cxn>
                <a:cxn ang="0">
                  <a:pos x="166" y="232"/>
                </a:cxn>
                <a:cxn ang="0">
                  <a:pos x="215" y="352"/>
                </a:cxn>
                <a:cxn ang="0">
                  <a:pos x="312" y="394"/>
                </a:cxn>
                <a:cxn ang="0">
                  <a:pos x="139" y="499"/>
                </a:cxn>
                <a:cxn ang="0">
                  <a:pos x="326" y="548"/>
                </a:cxn>
                <a:cxn ang="0">
                  <a:pos x="353" y="471"/>
                </a:cxn>
                <a:cxn ang="0">
                  <a:pos x="374" y="218"/>
                </a:cxn>
                <a:cxn ang="0">
                  <a:pos x="360" y="120"/>
                </a:cxn>
                <a:cxn ang="0">
                  <a:pos x="492" y="176"/>
                </a:cxn>
                <a:cxn ang="0">
                  <a:pos x="478" y="281"/>
                </a:cxn>
                <a:cxn ang="0">
                  <a:pos x="430" y="583"/>
                </a:cxn>
                <a:cxn ang="0">
                  <a:pos x="360" y="640"/>
                </a:cxn>
                <a:cxn ang="0">
                  <a:pos x="249" y="626"/>
                </a:cxn>
                <a:cxn ang="0">
                  <a:pos x="132" y="1061"/>
                </a:cxn>
                <a:cxn ang="0">
                  <a:pos x="62" y="1363"/>
                </a:cxn>
                <a:cxn ang="0">
                  <a:pos x="0" y="1251"/>
                </a:cxn>
                <a:cxn ang="0">
                  <a:pos x="62" y="914"/>
                </a:cxn>
                <a:cxn ang="0">
                  <a:pos x="69" y="415"/>
                </a:cxn>
                <a:cxn ang="0">
                  <a:pos x="14" y="141"/>
                </a:cxn>
                <a:cxn ang="0">
                  <a:pos x="139" y="183"/>
                </a:cxn>
                <a:cxn ang="0">
                  <a:pos x="360" y="120"/>
                </a:cxn>
                <a:cxn ang="0">
                  <a:pos x="894" y="120"/>
                </a:cxn>
                <a:cxn ang="0">
                  <a:pos x="866" y="239"/>
                </a:cxn>
                <a:cxn ang="0">
                  <a:pos x="998" y="253"/>
                </a:cxn>
                <a:cxn ang="0">
                  <a:pos x="991" y="295"/>
                </a:cxn>
                <a:cxn ang="0">
                  <a:pos x="824" y="401"/>
                </a:cxn>
                <a:cxn ang="0">
                  <a:pos x="1018" y="450"/>
                </a:cxn>
                <a:cxn ang="0">
                  <a:pos x="1101" y="478"/>
                </a:cxn>
                <a:cxn ang="0">
                  <a:pos x="1060" y="106"/>
                </a:cxn>
                <a:cxn ang="0">
                  <a:pos x="1164" y="35"/>
                </a:cxn>
                <a:cxn ang="0">
                  <a:pos x="1205" y="148"/>
                </a:cxn>
                <a:cxn ang="0">
                  <a:pos x="1198" y="731"/>
                </a:cxn>
                <a:cxn ang="0">
                  <a:pos x="1219" y="1300"/>
                </a:cxn>
                <a:cxn ang="0">
                  <a:pos x="1143" y="1525"/>
                </a:cxn>
                <a:cxn ang="0">
                  <a:pos x="1060" y="1497"/>
                </a:cxn>
                <a:cxn ang="0">
                  <a:pos x="914" y="1321"/>
                </a:cxn>
                <a:cxn ang="0">
                  <a:pos x="1060" y="1356"/>
                </a:cxn>
                <a:cxn ang="0">
                  <a:pos x="1101" y="1138"/>
                </a:cxn>
                <a:cxn ang="0">
                  <a:pos x="963" y="520"/>
                </a:cxn>
                <a:cxn ang="0">
                  <a:pos x="811" y="569"/>
                </a:cxn>
                <a:cxn ang="0">
                  <a:pos x="748" y="492"/>
                </a:cxn>
                <a:cxn ang="0">
                  <a:pos x="727" y="141"/>
                </a:cxn>
                <a:cxn ang="0">
                  <a:pos x="707" y="21"/>
                </a:cxn>
                <a:cxn ang="0">
                  <a:pos x="769" y="49"/>
                </a:cxn>
                <a:cxn ang="0">
                  <a:pos x="901" y="64"/>
                </a:cxn>
                <a:cxn ang="0">
                  <a:pos x="1074" y="0"/>
                </a:cxn>
              </a:cxnLst>
              <a:rect l="0" t="0" r="r" b="b"/>
              <a:pathLst>
                <a:path w="1226" h="1539">
                  <a:moveTo>
                    <a:pt x="693" y="815"/>
                  </a:moveTo>
                  <a:lnTo>
                    <a:pt x="630" y="822"/>
                  </a:lnTo>
                  <a:lnTo>
                    <a:pt x="540" y="836"/>
                  </a:lnTo>
                  <a:lnTo>
                    <a:pt x="409" y="857"/>
                  </a:lnTo>
                  <a:lnTo>
                    <a:pt x="416" y="907"/>
                  </a:lnTo>
                  <a:lnTo>
                    <a:pt x="423" y="970"/>
                  </a:lnTo>
                  <a:lnTo>
                    <a:pt x="430" y="1061"/>
                  </a:lnTo>
                  <a:lnTo>
                    <a:pt x="554" y="1040"/>
                  </a:lnTo>
                  <a:lnTo>
                    <a:pt x="693" y="1012"/>
                  </a:lnTo>
                  <a:lnTo>
                    <a:pt x="707" y="963"/>
                  </a:lnTo>
                  <a:lnTo>
                    <a:pt x="714" y="914"/>
                  </a:lnTo>
                  <a:lnTo>
                    <a:pt x="720" y="871"/>
                  </a:lnTo>
                  <a:lnTo>
                    <a:pt x="727" y="850"/>
                  </a:lnTo>
                  <a:lnTo>
                    <a:pt x="727" y="836"/>
                  </a:lnTo>
                  <a:lnTo>
                    <a:pt x="720" y="822"/>
                  </a:lnTo>
                  <a:lnTo>
                    <a:pt x="714" y="815"/>
                  </a:lnTo>
                  <a:lnTo>
                    <a:pt x="693" y="815"/>
                  </a:lnTo>
                  <a:close/>
                  <a:moveTo>
                    <a:pt x="720" y="724"/>
                  </a:moveTo>
                  <a:lnTo>
                    <a:pt x="741" y="724"/>
                  </a:lnTo>
                  <a:lnTo>
                    <a:pt x="783" y="731"/>
                  </a:lnTo>
                  <a:lnTo>
                    <a:pt x="824" y="759"/>
                  </a:lnTo>
                  <a:lnTo>
                    <a:pt x="873" y="780"/>
                  </a:lnTo>
                  <a:lnTo>
                    <a:pt x="894" y="794"/>
                  </a:lnTo>
                  <a:lnTo>
                    <a:pt x="901" y="801"/>
                  </a:lnTo>
                  <a:lnTo>
                    <a:pt x="901" y="822"/>
                  </a:lnTo>
                  <a:lnTo>
                    <a:pt x="894" y="843"/>
                  </a:lnTo>
                  <a:lnTo>
                    <a:pt x="880" y="864"/>
                  </a:lnTo>
                  <a:lnTo>
                    <a:pt x="859" y="892"/>
                  </a:lnTo>
                  <a:lnTo>
                    <a:pt x="824" y="942"/>
                  </a:lnTo>
                  <a:lnTo>
                    <a:pt x="790" y="1026"/>
                  </a:lnTo>
                  <a:lnTo>
                    <a:pt x="811" y="1040"/>
                  </a:lnTo>
                  <a:lnTo>
                    <a:pt x="817" y="1054"/>
                  </a:lnTo>
                  <a:lnTo>
                    <a:pt x="831" y="1061"/>
                  </a:lnTo>
                  <a:lnTo>
                    <a:pt x="831" y="1082"/>
                  </a:lnTo>
                  <a:lnTo>
                    <a:pt x="824" y="1089"/>
                  </a:lnTo>
                  <a:lnTo>
                    <a:pt x="811" y="1089"/>
                  </a:lnTo>
                  <a:lnTo>
                    <a:pt x="665" y="1096"/>
                  </a:lnTo>
                  <a:lnTo>
                    <a:pt x="547" y="1110"/>
                  </a:lnTo>
                  <a:lnTo>
                    <a:pt x="457" y="1124"/>
                  </a:lnTo>
                  <a:lnTo>
                    <a:pt x="437" y="1124"/>
                  </a:lnTo>
                  <a:lnTo>
                    <a:pt x="437" y="1152"/>
                  </a:lnTo>
                  <a:lnTo>
                    <a:pt x="430" y="1173"/>
                  </a:lnTo>
                  <a:lnTo>
                    <a:pt x="423" y="1188"/>
                  </a:lnTo>
                  <a:lnTo>
                    <a:pt x="416" y="1195"/>
                  </a:lnTo>
                  <a:lnTo>
                    <a:pt x="409" y="1195"/>
                  </a:lnTo>
                  <a:lnTo>
                    <a:pt x="381" y="1166"/>
                  </a:lnTo>
                  <a:lnTo>
                    <a:pt x="367" y="1145"/>
                  </a:lnTo>
                  <a:lnTo>
                    <a:pt x="360" y="1124"/>
                  </a:lnTo>
                  <a:lnTo>
                    <a:pt x="353" y="1089"/>
                  </a:lnTo>
                  <a:lnTo>
                    <a:pt x="333" y="977"/>
                  </a:lnTo>
                  <a:lnTo>
                    <a:pt x="312" y="899"/>
                  </a:lnTo>
                  <a:lnTo>
                    <a:pt x="291" y="850"/>
                  </a:lnTo>
                  <a:lnTo>
                    <a:pt x="284" y="815"/>
                  </a:lnTo>
                  <a:lnTo>
                    <a:pt x="277" y="801"/>
                  </a:lnTo>
                  <a:lnTo>
                    <a:pt x="291" y="787"/>
                  </a:lnTo>
                  <a:lnTo>
                    <a:pt x="319" y="787"/>
                  </a:lnTo>
                  <a:lnTo>
                    <a:pt x="353" y="794"/>
                  </a:lnTo>
                  <a:lnTo>
                    <a:pt x="381" y="801"/>
                  </a:lnTo>
                  <a:lnTo>
                    <a:pt x="395" y="808"/>
                  </a:lnTo>
                  <a:lnTo>
                    <a:pt x="513" y="787"/>
                  </a:lnTo>
                  <a:lnTo>
                    <a:pt x="596" y="766"/>
                  </a:lnTo>
                  <a:lnTo>
                    <a:pt x="658" y="745"/>
                  </a:lnTo>
                  <a:lnTo>
                    <a:pt x="693" y="738"/>
                  </a:lnTo>
                  <a:lnTo>
                    <a:pt x="720" y="724"/>
                  </a:lnTo>
                  <a:close/>
                  <a:moveTo>
                    <a:pt x="340" y="190"/>
                  </a:moveTo>
                  <a:lnTo>
                    <a:pt x="270" y="197"/>
                  </a:lnTo>
                  <a:lnTo>
                    <a:pt x="166" y="225"/>
                  </a:lnTo>
                  <a:lnTo>
                    <a:pt x="166" y="232"/>
                  </a:lnTo>
                  <a:lnTo>
                    <a:pt x="159" y="288"/>
                  </a:lnTo>
                  <a:lnTo>
                    <a:pt x="153" y="373"/>
                  </a:lnTo>
                  <a:lnTo>
                    <a:pt x="187" y="359"/>
                  </a:lnTo>
                  <a:lnTo>
                    <a:pt x="215" y="352"/>
                  </a:lnTo>
                  <a:lnTo>
                    <a:pt x="249" y="352"/>
                  </a:lnTo>
                  <a:lnTo>
                    <a:pt x="291" y="366"/>
                  </a:lnTo>
                  <a:lnTo>
                    <a:pt x="312" y="380"/>
                  </a:lnTo>
                  <a:lnTo>
                    <a:pt x="312" y="394"/>
                  </a:lnTo>
                  <a:lnTo>
                    <a:pt x="277" y="408"/>
                  </a:lnTo>
                  <a:lnTo>
                    <a:pt x="222" y="415"/>
                  </a:lnTo>
                  <a:lnTo>
                    <a:pt x="146" y="429"/>
                  </a:lnTo>
                  <a:lnTo>
                    <a:pt x="139" y="499"/>
                  </a:lnTo>
                  <a:lnTo>
                    <a:pt x="139" y="583"/>
                  </a:lnTo>
                  <a:lnTo>
                    <a:pt x="229" y="555"/>
                  </a:lnTo>
                  <a:lnTo>
                    <a:pt x="298" y="548"/>
                  </a:lnTo>
                  <a:lnTo>
                    <a:pt x="326" y="548"/>
                  </a:lnTo>
                  <a:lnTo>
                    <a:pt x="340" y="555"/>
                  </a:lnTo>
                  <a:lnTo>
                    <a:pt x="346" y="562"/>
                  </a:lnTo>
                  <a:lnTo>
                    <a:pt x="353" y="534"/>
                  </a:lnTo>
                  <a:lnTo>
                    <a:pt x="353" y="471"/>
                  </a:lnTo>
                  <a:lnTo>
                    <a:pt x="360" y="408"/>
                  </a:lnTo>
                  <a:lnTo>
                    <a:pt x="367" y="337"/>
                  </a:lnTo>
                  <a:lnTo>
                    <a:pt x="374" y="274"/>
                  </a:lnTo>
                  <a:lnTo>
                    <a:pt x="374" y="218"/>
                  </a:lnTo>
                  <a:lnTo>
                    <a:pt x="367" y="204"/>
                  </a:lnTo>
                  <a:lnTo>
                    <a:pt x="353" y="190"/>
                  </a:lnTo>
                  <a:lnTo>
                    <a:pt x="340" y="190"/>
                  </a:lnTo>
                  <a:close/>
                  <a:moveTo>
                    <a:pt x="360" y="120"/>
                  </a:moveTo>
                  <a:lnTo>
                    <a:pt x="374" y="120"/>
                  </a:lnTo>
                  <a:lnTo>
                    <a:pt x="416" y="127"/>
                  </a:lnTo>
                  <a:lnTo>
                    <a:pt x="457" y="148"/>
                  </a:lnTo>
                  <a:lnTo>
                    <a:pt x="492" y="176"/>
                  </a:lnTo>
                  <a:lnTo>
                    <a:pt x="506" y="197"/>
                  </a:lnTo>
                  <a:lnTo>
                    <a:pt x="506" y="218"/>
                  </a:lnTo>
                  <a:lnTo>
                    <a:pt x="499" y="225"/>
                  </a:lnTo>
                  <a:lnTo>
                    <a:pt x="478" y="281"/>
                  </a:lnTo>
                  <a:lnTo>
                    <a:pt x="464" y="352"/>
                  </a:lnTo>
                  <a:lnTo>
                    <a:pt x="457" y="436"/>
                  </a:lnTo>
                  <a:lnTo>
                    <a:pt x="443" y="513"/>
                  </a:lnTo>
                  <a:lnTo>
                    <a:pt x="430" y="583"/>
                  </a:lnTo>
                  <a:lnTo>
                    <a:pt x="416" y="633"/>
                  </a:lnTo>
                  <a:lnTo>
                    <a:pt x="381" y="654"/>
                  </a:lnTo>
                  <a:lnTo>
                    <a:pt x="367" y="647"/>
                  </a:lnTo>
                  <a:lnTo>
                    <a:pt x="360" y="640"/>
                  </a:lnTo>
                  <a:lnTo>
                    <a:pt x="346" y="633"/>
                  </a:lnTo>
                  <a:lnTo>
                    <a:pt x="340" y="626"/>
                  </a:lnTo>
                  <a:lnTo>
                    <a:pt x="340" y="618"/>
                  </a:lnTo>
                  <a:lnTo>
                    <a:pt x="249" y="626"/>
                  </a:lnTo>
                  <a:lnTo>
                    <a:pt x="159" y="640"/>
                  </a:lnTo>
                  <a:lnTo>
                    <a:pt x="146" y="640"/>
                  </a:lnTo>
                  <a:lnTo>
                    <a:pt x="139" y="892"/>
                  </a:lnTo>
                  <a:lnTo>
                    <a:pt x="132" y="1061"/>
                  </a:lnTo>
                  <a:lnTo>
                    <a:pt x="125" y="1195"/>
                  </a:lnTo>
                  <a:lnTo>
                    <a:pt x="104" y="1293"/>
                  </a:lnTo>
                  <a:lnTo>
                    <a:pt x="76" y="1349"/>
                  </a:lnTo>
                  <a:lnTo>
                    <a:pt x="62" y="1363"/>
                  </a:lnTo>
                  <a:lnTo>
                    <a:pt x="49" y="1363"/>
                  </a:lnTo>
                  <a:lnTo>
                    <a:pt x="28" y="1342"/>
                  </a:lnTo>
                  <a:lnTo>
                    <a:pt x="0" y="1258"/>
                  </a:lnTo>
                  <a:lnTo>
                    <a:pt x="0" y="1251"/>
                  </a:lnTo>
                  <a:lnTo>
                    <a:pt x="7" y="1209"/>
                  </a:lnTo>
                  <a:lnTo>
                    <a:pt x="21" y="1138"/>
                  </a:lnTo>
                  <a:lnTo>
                    <a:pt x="42" y="1040"/>
                  </a:lnTo>
                  <a:lnTo>
                    <a:pt x="62" y="914"/>
                  </a:lnTo>
                  <a:lnTo>
                    <a:pt x="76" y="752"/>
                  </a:lnTo>
                  <a:lnTo>
                    <a:pt x="83" y="569"/>
                  </a:lnTo>
                  <a:lnTo>
                    <a:pt x="76" y="569"/>
                  </a:lnTo>
                  <a:lnTo>
                    <a:pt x="69" y="415"/>
                  </a:lnTo>
                  <a:lnTo>
                    <a:pt x="49" y="288"/>
                  </a:lnTo>
                  <a:lnTo>
                    <a:pt x="21" y="176"/>
                  </a:lnTo>
                  <a:lnTo>
                    <a:pt x="14" y="155"/>
                  </a:lnTo>
                  <a:lnTo>
                    <a:pt x="14" y="141"/>
                  </a:lnTo>
                  <a:lnTo>
                    <a:pt x="42" y="127"/>
                  </a:lnTo>
                  <a:lnTo>
                    <a:pt x="76" y="141"/>
                  </a:lnTo>
                  <a:lnTo>
                    <a:pt x="111" y="162"/>
                  </a:lnTo>
                  <a:lnTo>
                    <a:pt x="139" y="183"/>
                  </a:lnTo>
                  <a:lnTo>
                    <a:pt x="222" y="162"/>
                  </a:lnTo>
                  <a:lnTo>
                    <a:pt x="284" y="148"/>
                  </a:lnTo>
                  <a:lnTo>
                    <a:pt x="319" y="134"/>
                  </a:lnTo>
                  <a:lnTo>
                    <a:pt x="360" y="120"/>
                  </a:lnTo>
                  <a:close/>
                  <a:moveTo>
                    <a:pt x="1032" y="92"/>
                  </a:moveTo>
                  <a:lnTo>
                    <a:pt x="1011" y="99"/>
                  </a:lnTo>
                  <a:lnTo>
                    <a:pt x="963" y="106"/>
                  </a:lnTo>
                  <a:lnTo>
                    <a:pt x="894" y="120"/>
                  </a:lnTo>
                  <a:lnTo>
                    <a:pt x="817" y="134"/>
                  </a:lnTo>
                  <a:lnTo>
                    <a:pt x="811" y="190"/>
                  </a:lnTo>
                  <a:lnTo>
                    <a:pt x="811" y="260"/>
                  </a:lnTo>
                  <a:lnTo>
                    <a:pt x="866" y="239"/>
                  </a:lnTo>
                  <a:lnTo>
                    <a:pt x="921" y="232"/>
                  </a:lnTo>
                  <a:lnTo>
                    <a:pt x="949" y="232"/>
                  </a:lnTo>
                  <a:lnTo>
                    <a:pt x="991" y="246"/>
                  </a:lnTo>
                  <a:lnTo>
                    <a:pt x="998" y="253"/>
                  </a:lnTo>
                  <a:lnTo>
                    <a:pt x="1011" y="260"/>
                  </a:lnTo>
                  <a:lnTo>
                    <a:pt x="1018" y="267"/>
                  </a:lnTo>
                  <a:lnTo>
                    <a:pt x="1018" y="281"/>
                  </a:lnTo>
                  <a:lnTo>
                    <a:pt x="991" y="295"/>
                  </a:lnTo>
                  <a:lnTo>
                    <a:pt x="949" y="302"/>
                  </a:lnTo>
                  <a:lnTo>
                    <a:pt x="887" y="309"/>
                  </a:lnTo>
                  <a:lnTo>
                    <a:pt x="817" y="316"/>
                  </a:lnTo>
                  <a:lnTo>
                    <a:pt x="824" y="401"/>
                  </a:lnTo>
                  <a:lnTo>
                    <a:pt x="824" y="485"/>
                  </a:lnTo>
                  <a:lnTo>
                    <a:pt x="908" y="464"/>
                  </a:lnTo>
                  <a:lnTo>
                    <a:pt x="970" y="457"/>
                  </a:lnTo>
                  <a:lnTo>
                    <a:pt x="1018" y="450"/>
                  </a:lnTo>
                  <a:lnTo>
                    <a:pt x="1039" y="450"/>
                  </a:lnTo>
                  <a:lnTo>
                    <a:pt x="1081" y="464"/>
                  </a:lnTo>
                  <a:lnTo>
                    <a:pt x="1095" y="478"/>
                  </a:lnTo>
                  <a:lnTo>
                    <a:pt x="1101" y="478"/>
                  </a:lnTo>
                  <a:lnTo>
                    <a:pt x="1095" y="218"/>
                  </a:lnTo>
                  <a:lnTo>
                    <a:pt x="1095" y="169"/>
                  </a:lnTo>
                  <a:lnTo>
                    <a:pt x="1081" y="134"/>
                  </a:lnTo>
                  <a:lnTo>
                    <a:pt x="1060" y="106"/>
                  </a:lnTo>
                  <a:lnTo>
                    <a:pt x="1032" y="92"/>
                  </a:lnTo>
                  <a:close/>
                  <a:moveTo>
                    <a:pt x="1074" y="0"/>
                  </a:moveTo>
                  <a:lnTo>
                    <a:pt x="1115" y="7"/>
                  </a:lnTo>
                  <a:lnTo>
                    <a:pt x="1164" y="35"/>
                  </a:lnTo>
                  <a:lnTo>
                    <a:pt x="1205" y="64"/>
                  </a:lnTo>
                  <a:lnTo>
                    <a:pt x="1226" y="92"/>
                  </a:lnTo>
                  <a:lnTo>
                    <a:pt x="1219" y="106"/>
                  </a:lnTo>
                  <a:lnTo>
                    <a:pt x="1205" y="148"/>
                  </a:lnTo>
                  <a:lnTo>
                    <a:pt x="1198" y="197"/>
                  </a:lnTo>
                  <a:lnTo>
                    <a:pt x="1191" y="260"/>
                  </a:lnTo>
                  <a:lnTo>
                    <a:pt x="1191" y="506"/>
                  </a:lnTo>
                  <a:lnTo>
                    <a:pt x="1198" y="731"/>
                  </a:lnTo>
                  <a:lnTo>
                    <a:pt x="1205" y="921"/>
                  </a:lnTo>
                  <a:lnTo>
                    <a:pt x="1205" y="1082"/>
                  </a:lnTo>
                  <a:lnTo>
                    <a:pt x="1212" y="1216"/>
                  </a:lnTo>
                  <a:lnTo>
                    <a:pt x="1219" y="1300"/>
                  </a:lnTo>
                  <a:lnTo>
                    <a:pt x="1219" y="1349"/>
                  </a:lnTo>
                  <a:lnTo>
                    <a:pt x="1205" y="1419"/>
                  </a:lnTo>
                  <a:lnTo>
                    <a:pt x="1178" y="1483"/>
                  </a:lnTo>
                  <a:lnTo>
                    <a:pt x="1143" y="1525"/>
                  </a:lnTo>
                  <a:lnTo>
                    <a:pt x="1122" y="1539"/>
                  </a:lnTo>
                  <a:lnTo>
                    <a:pt x="1101" y="1532"/>
                  </a:lnTo>
                  <a:lnTo>
                    <a:pt x="1088" y="1525"/>
                  </a:lnTo>
                  <a:lnTo>
                    <a:pt x="1060" y="1497"/>
                  </a:lnTo>
                  <a:lnTo>
                    <a:pt x="1025" y="1454"/>
                  </a:lnTo>
                  <a:lnTo>
                    <a:pt x="977" y="1405"/>
                  </a:lnTo>
                  <a:lnTo>
                    <a:pt x="908" y="1328"/>
                  </a:lnTo>
                  <a:lnTo>
                    <a:pt x="914" y="1321"/>
                  </a:lnTo>
                  <a:lnTo>
                    <a:pt x="949" y="1321"/>
                  </a:lnTo>
                  <a:lnTo>
                    <a:pt x="984" y="1335"/>
                  </a:lnTo>
                  <a:lnTo>
                    <a:pt x="1025" y="1349"/>
                  </a:lnTo>
                  <a:lnTo>
                    <a:pt x="1060" y="1356"/>
                  </a:lnTo>
                  <a:lnTo>
                    <a:pt x="1081" y="1349"/>
                  </a:lnTo>
                  <a:lnTo>
                    <a:pt x="1095" y="1314"/>
                  </a:lnTo>
                  <a:lnTo>
                    <a:pt x="1101" y="1244"/>
                  </a:lnTo>
                  <a:lnTo>
                    <a:pt x="1101" y="1138"/>
                  </a:lnTo>
                  <a:lnTo>
                    <a:pt x="1108" y="998"/>
                  </a:lnTo>
                  <a:lnTo>
                    <a:pt x="1108" y="513"/>
                  </a:lnTo>
                  <a:lnTo>
                    <a:pt x="1053" y="513"/>
                  </a:lnTo>
                  <a:lnTo>
                    <a:pt x="963" y="520"/>
                  </a:lnTo>
                  <a:lnTo>
                    <a:pt x="831" y="534"/>
                  </a:lnTo>
                  <a:lnTo>
                    <a:pt x="831" y="548"/>
                  </a:lnTo>
                  <a:lnTo>
                    <a:pt x="824" y="562"/>
                  </a:lnTo>
                  <a:lnTo>
                    <a:pt x="811" y="569"/>
                  </a:lnTo>
                  <a:lnTo>
                    <a:pt x="804" y="569"/>
                  </a:lnTo>
                  <a:lnTo>
                    <a:pt x="790" y="562"/>
                  </a:lnTo>
                  <a:lnTo>
                    <a:pt x="769" y="534"/>
                  </a:lnTo>
                  <a:lnTo>
                    <a:pt x="748" y="492"/>
                  </a:lnTo>
                  <a:lnTo>
                    <a:pt x="741" y="429"/>
                  </a:lnTo>
                  <a:lnTo>
                    <a:pt x="741" y="337"/>
                  </a:lnTo>
                  <a:lnTo>
                    <a:pt x="734" y="225"/>
                  </a:lnTo>
                  <a:lnTo>
                    <a:pt x="727" y="141"/>
                  </a:lnTo>
                  <a:lnTo>
                    <a:pt x="707" y="92"/>
                  </a:lnTo>
                  <a:lnTo>
                    <a:pt x="700" y="56"/>
                  </a:lnTo>
                  <a:lnTo>
                    <a:pt x="693" y="35"/>
                  </a:lnTo>
                  <a:lnTo>
                    <a:pt x="707" y="21"/>
                  </a:lnTo>
                  <a:lnTo>
                    <a:pt x="720" y="28"/>
                  </a:lnTo>
                  <a:lnTo>
                    <a:pt x="741" y="28"/>
                  </a:lnTo>
                  <a:lnTo>
                    <a:pt x="755" y="42"/>
                  </a:lnTo>
                  <a:lnTo>
                    <a:pt x="769" y="49"/>
                  </a:lnTo>
                  <a:lnTo>
                    <a:pt x="783" y="64"/>
                  </a:lnTo>
                  <a:lnTo>
                    <a:pt x="797" y="71"/>
                  </a:lnTo>
                  <a:lnTo>
                    <a:pt x="804" y="78"/>
                  </a:lnTo>
                  <a:lnTo>
                    <a:pt x="901" y="64"/>
                  </a:lnTo>
                  <a:lnTo>
                    <a:pt x="970" y="42"/>
                  </a:lnTo>
                  <a:lnTo>
                    <a:pt x="1011" y="21"/>
                  </a:lnTo>
                  <a:lnTo>
                    <a:pt x="1046" y="7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1" name="Freeform 353"/>
            <p:cNvSpPr>
              <a:spLocks noEditPoints="1"/>
            </p:cNvSpPr>
            <p:nvPr/>
          </p:nvSpPr>
          <p:spPr bwMode="auto">
            <a:xfrm>
              <a:off x="9116" y="7000"/>
              <a:ext cx="1448" cy="1419"/>
            </a:xfrm>
            <a:custGeom>
              <a:avLst/>
              <a:gdLst/>
              <a:ahLst/>
              <a:cxnLst>
                <a:cxn ang="0">
                  <a:pos x="1393" y="1082"/>
                </a:cxn>
                <a:cxn ang="0">
                  <a:pos x="1337" y="1174"/>
                </a:cxn>
                <a:cxn ang="0">
                  <a:pos x="1199" y="970"/>
                </a:cxn>
                <a:cxn ang="0">
                  <a:pos x="1088" y="963"/>
                </a:cxn>
                <a:cxn ang="0">
                  <a:pos x="880" y="1160"/>
                </a:cxn>
                <a:cxn ang="0">
                  <a:pos x="901" y="1089"/>
                </a:cxn>
                <a:cxn ang="0">
                  <a:pos x="998" y="935"/>
                </a:cxn>
                <a:cxn ang="0">
                  <a:pos x="797" y="605"/>
                </a:cxn>
                <a:cxn ang="0">
                  <a:pos x="534" y="661"/>
                </a:cxn>
                <a:cxn ang="0">
                  <a:pos x="582" y="745"/>
                </a:cxn>
                <a:cxn ang="0">
                  <a:pos x="735" y="794"/>
                </a:cxn>
                <a:cxn ang="0">
                  <a:pos x="582" y="872"/>
                </a:cxn>
                <a:cxn ang="0">
                  <a:pos x="672" y="1124"/>
                </a:cxn>
                <a:cxn ang="0">
                  <a:pos x="1213" y="1272"/>
                </a:cxn>
                <a:cxn ang="0">
                  <a:pos x="1386" y="1335"/>
                </a:cxn>
                <a:cxn ang="0">
                  <a:pos x="748" y="1258"/>
                </a:cxn>
                <a:cxn ang="0">
                  <a:pos x="90" y="1216"/>
                </a:cxn>
                <a:cxn ang="0">
                  <a:pos x="35" y="1209"/>
                </a:cxn>
                <a:cxn ang="0">
                  <a:pos x="243" y="857"/>
                </a:cxn>
                <a:cxn ang="0">
                  <a:pos x="298" y="829"/>
                </a:cxn>
                <a:cxn ang="0">
                  <a:pos x="354" y="921"/>
                </a:cxn>
                <a:cxn ang="0">
                  <a:pos x="471" y="689"/>
                </a:cxn>
                <a:cxn ang="0">
                  <a:pos x="153" y="780"/>
                </a:cxn>
                <a:cxn ang="0">
                  <a:pos x="56" y="703"/>
                </a:cxn>
                <a:cxn ang="0">
                  <a:pos x="610" y="584"/>
                </a:cxn>
                <a:cxn ang="0">
                  <a:pos x="991" y="408"/>
                </a:cxn>
                <a:cxn ang="0">
                  <a:pos x="1143" y="485"/>
                </a:cxn>
                <a:cxn ang="0">
                  <a:pos x="998" y="562"/>
                </a:cxn>
                <a:cxn ang="0">
                  <a:pos x="1171" y="633"/>
                </a:cxn>
                <a:cxn ang="0">
                  <a:pos x="998" y="703"/>
                </a:cxn>
                <a:cxn ang="0">
                  <a:pos x="1261" y="773"/>
                </a:cxn>
                <a:cxn ang="0">
                  <a:pos x="1261" y="443"/>
                </a:cxn>
                <a:cxn ang="0">
                  <a:pos x="485" y="106"/>
                </a:cxn>
                <a:cxn ang="0">
                  <a:pos x="541" y="232"/>
                </a:cxn>
                <a:cxn ang="0">
                  <a:pos x="513" y="303"/>
                </a:cxn>
                <a:cxn ang="0">
                  <a:pos x="409" y="457"/>
                </a:cxn>
                <a:cxn ang="0">
                  <a:pos x="617" y="429"/>
                </a:cxn>
                <a:cxn ang="0">
                  <a:pos x="679" y="120"/>
                </a:cxn>
                <a:cxn ang="0">
                  <a:pos x="1365" y="43"/>
                </a:cxn>
                <a:cxn ang="0">
                  <a:pos x="1330" y="120"/>
                </a:cxn>
                <a:cxn ang="0">
                  <a:pos x="1074" y="345"/>
                </a:cxn>
                <a:cxn ang="0">
                  <a:pos x="1344" y="310"/>
                </a:cxn>
                <a:cxn ang="0">
                  <a:pos x="1344" y="457"/>
                </a:cxn>
                <a:cxn ang="0">
                  <a:pos x="1316" y="935"/>
                </a:cxn>
                <a:cxn ang="0">
                  <a:pos x="1240" y="836"/>
                </a:cxn>
                <a:cxn ang="0">
                  <a:pos x="901" y="850"/>
                </a:cxn>
                <a:cxn ang="0">
                  <a:pos x="908" y="569"/>
                </a:cxn>
                <a:cxn ang="0">
                  <a:pos x="873" y="366"/>
                </a:cxn>
                <a:cxn ang="0">
                  <a:pos x="901" y="345"/>
                </a:cxn>
                <a:cxn ang="0">
                  <a:pos x="1046" y="225"/>
                </a:cxn>
                <a:cxn ang="0">
                  <a:pos x="984" y="190"/>
                </a:cxn>
                <a:cxn ang="0">
                  <a:pos x="1039" y="113"/>
                </a:cxn>
                <a:cxn ang="0">
                  <a:pos x="728" y="7"/>
                </a:cxn>
                <a:cxn ang="0">
                  <a:pos x="811" y="106"/>
                </a:cxn>
                <a:cxn ang="0">
                  <a:pos x="693" y="513"/>
                </a:cxn>
                <a:cxn ang="0">
                  <a:pos x="451" y="485"/>
                </a:cxn>
                <a:cxn ang="0">
                  <a:pos x="368" y="534"/>
                </a:cxn>
                <a:cxn ang="0">
                  <a:pos x="264" y="113"/>
                </a:cxn>
                <a:cxn ang="0">
                  <a:pos x="312" y="71"/>
                </a:cxn>
                <a:cxn ang="0">
                  <a:pos x="589" y="22"/>
                </a:cxn>
              </a:cxnLst>
              <a:rect l="0" t="0" r="r" b="b"/>
              <a:pathLst>
                <a:path w="1448" h="1419">
                  <a:moveTo>
                    <a:pt x="1199" y="942"/>
                  </a:moveTo>
                  <a:lnTo>
                    <a:pt x="1219" y="942"/>
                  </a:lnTo>
                  <a:lnTo>
                    <a:pt x="1296" y="984"/>
                  </a:lnTo>
                  <a:lnTo>
                    <a:pt x="1344" y="1019"/>
                  </a:lnTo>
                  <a:lnTo>
                    <a:pt x="1379" y="1047"/>
                  </a:lnTo>
                  <a:lnTo>
                    <a:pt x="1393" y="1082"/>
                  </a:lnTo>
                  <a:lnTo>
                    <a:pt x="1393" y="1138"/>
                  </a:lnTo>
                  <a:lnTo>
                    <a:pt x="1386" y="1160"/>
                  </a:lnTo>
                  <a:lnTo>
                    <a:pt x="1379" y="1167"/>
                  </a:lnTo>
                  <a:lnTo>
                    <a:pt x="1372" y="1181"/>
                  </a:lnTo>
                  <a:lnTo>
                    <a:pt x="1351" y="1181"/>
                  </a:lnTo>
                  <a:lnTo>
                    <a:pt x="1337" y="1174"/>
                  </a:lnTo>
                  <a:lnTo>
                    <a:pt x="1323" y="1160"/>
                  </a:lnTo>
                  <a:lnTo>
                    <a:pt x="1316" y="1138"/>
                  </a:lnTo>
                  <a:lnTo>
                    <a:pt x="1268" y="1061"/>
                  </a:lnTo>
                  <a:lnTo>
                    <a:pt x="1233" y="1012"/>
                  </a:lnTo>
                  <a:lnTo>
                    <a:pt x="1213" y="984"/>
                  </a:lnTo>
                  <a:lnTo>
                    <a:pt x="1199" y="970"/>
                  </a:lnTo>
                  <a:lnTo>
                    <a:pt x="1199" y="942"/>
                  </a:lnTo>
                  <a:close/>
                  <a:moveTo>
                    <a:pt x="998" y="935"/>
                  </a:moveTo>
                  <a:lnTo>
                    <a:pt x="1019" y="935"/>
                  </a:lnTo>
                  <a:lnTo>
                    <a:pt x="1039" y="942"/>
                  </a:lnTo>
                  <a:lnTo>
                    <a:pt x="1067" y="956"/>
                  </a:lnTo>
                  <a:lnTo>
                    <a:pt x="1088" y="963"/>
                  </a:lnTo>
                  <a:lnTo>
                    <a:pt x="1095" y="977"/>
                  </a:lnTo>
                  <a:lnTo>
                    <a:pt x="1095" y="984"/>
                  </a:lnTo>
                  <a:lnTo>
                    <a:pt x="1081" y="1012"/>
                  </a:lnTo>
                  <a:lnTo>
                    <a:pt x="1026" y="1061"/>
                  </a:lnTo>
                  <a:lnTo>
                    <a:pt x="942" y="1124"/>
                  </a:lnTo>
                  <a:lnTo>
                    <a:pt x="880" y="1160"/>
                  </a:lnTo>
                  <a:lnTo>
                    <a:pt x="832" y="1174"/>
                  </a:lnTo>
                  <a:lnTo>
                    <a:pt x="811" y="1174"/>
                  </a:lnTo>
                  <a:lnTo>
                    <a:pt x="811" y="1167"/>
                  </a:lnTo>
                  <a:lnTo>
                    <a:pt x="818" y="1167"/>
                  </a:lnTo>
                  <a:lnTo>
                    <a:pt x="825" y="1160"/>
                  </a:lnTo>
                  <a:lnTo>
                    <a:pt x="901" y="1089"/>
                  </a:lnTo>
                  <a:lnTo>
                    <a:pt x="942" y="1033"/>
                  </a:lnTo>
                  <a:lnTo>
                    <a:pt x="984" y="970"/>
                  </a:lnTo>
                  <a:lnTo>
                    <a:pt x="984" y="949"/>
                  </a:lnTo>
                  <a:lnTo>
                    <a:pt x="991" y="942"/>
                  </a:lnTo>
                  <a:lnTo>
                    <a:pt x="1005" y="942"/>
                  </a:lnTo>
                  <a:lnTo>
                    <a:pt x="998" y="935"/>
                  </a:lnTo>
                  <a:close/>
                  <a:moveTo>
                    <a:pt x="714" y="562"/>
                  </a:moveTo>
                  <a:lnTo>
                    <a:pt x="728" y="562"/>
                  </a:lnTo>
                  <a:lnTo>
                    <a:pt x="742" y="569"/>
                  </a:lnTo>
                  <a:lnTo>
                    <a:pt x="783" y="584"/>
                  </a:lnTo>
                  <a:lnTo>
                    <a:pt x="790" y="591"/>
                  </a:lnTo>
                  <a:lnTo>
                    <a:pt x="797" y="605"/>
                  </a:lnTo>
                  <a:lnTo>
                    <a:pt x="797" y="612"/>
                  </a:lnTo>
                  <a:lnTo>
                    <a:pt x="790" y="619"/>
                  </a:lnTo>
                  <a:lnTo>
                    <a:pt x="762" y="626"/>
                  </a:lnTo>
                  <a:lnTo>
                    <a:pt x="721" y="626"/>
                  </a:lnTo>
                  <a:lnTo>
                    <a:pt x="645" y="640"/>
                  </a:lnTo>
                  <a:lnTo>
                    <a:pt x="534" y="661"/>
                  </a:lnTo>
                  <a:lnTo>
                    <a:pt x="555" y="682"/>
                  </a:lnTo>
                  <a:lnTo>
                    <a:pt x="575" y="696"/>
                  </a:lnTo>
                  <a:lnTo>
                    <a:pt x="582" y="717"/>
                  </a:lnTo>
                  <a:lnTo>
                    <a:pt x="589" y="731"/>
                  </a:lnTo>
                  <a:lnTo>
                    <a:pt x="589" y="738"/>
                  </a:lnTo>
                  <a:lnTo>
                    <a:pt x="582" y="745"/>
                  </a:lnTo>
                  <a:lnTo>
                    <a:pt x="582" y="787"/>
                  </a:lnTo>
                  <a:lnTo>
                    <a:pt x="575" y="808"/>
                  </a:lnTo>
                  <a:lnTo>
                    <a:pt x="575" y="836"/>
                  </a:lnTo>
                  <a:lnTo>
                    <a:pt x="651" y="808"/>
                  </a:lnTo>
                  <a:lnTo>
                    <a:pt x="714" y="794"/>
                  </a:lnTo>
                  <a:lnTo>
                    <a:pt x="735" y="794"/>
                  </a:lnTo>
                  <a:lnTo>
                    <a:pt x="755" y="801"/>
                  </a:lnTo>
                  <a:lnTo>
                    <a:pt x="783" y="815"/>
                  </a:lnTo>
                  <a:lnTo>
                    <a:pt x="783" y="829"/>
                  </a:lnTo>
                  <a:lnTo>
                    <a:pt x="742" y="843"/>
                  </a:lnTo>
                  <a:lnTo>
                    <a:pt x="679" y="857"/>
                  </a:lnTo>
                  <a:lnTo>
                    <a:pt x="582" y="872"/>
                  </a:lnTo>
                  <a:lnTo>
                    <a:pt x="568" y="872"/>
                  </a:lnTo>
                  <a:lnTo>
                    <a:pt x="561" y="963"/>
                  </a:lnTo>
                  <a:lnTo>
                    <a:pt x="555" y="1061"/>
                  </a:lnTo>
                  <a:lnTo>
                    <a:pt x="568" y="1068"/>
                  </a:lnTo>
                  <a:lnTo>
                    <a:pt x="610" y="1096"/>
                  </a:lnTo>
                  <a:lnTo>
                    <a:pt x="672" y="1124"/>
                  </a:lnTo>
                  <a:lnTo>
                    <a:pt x="748" y="1167"/>
                  </a:lnTo>
                  <a:lnTo>
                    <a:pt x="845" y="1202"/>
                  </a:lnTo>
                  <a:lnTo>
                    <a:pt x="949" y="1237"/>
                  </a:lnTo>
                  <a:lnTo>
                    <a:pt x="1060" y="1258"/>
                  </a:lnTo>
                  <a:lnTo>
                    <a:pt x="1178" y="1272"/>
                  </a:lnTo>
                  <a:lnTo>
                    <a:pt x="1213" y="1272"/>
                  </a:lnTo>
                  <a:lnTo>
                    <a:pt x="1310" y="1279"/>
                  </a:lnTo>
                  <a:lnTo>
                    <a:pt x="1441" y="1279"/>
                  </a:lnTo>
                  <a:lnTo>
                    <a:pt x="1448" y="1286"/>
                  </a:lnTo>
                  <a:lnTo>
                    <a:pt x="1448" y="1300"/>
                  </a:lnTo>
                  <a:lnTo>
                    <a:pt x="1427" y="1321"/>
                  </a:lnTo>
                  <a:lnTo>
                    <a:pt x="1386" y="1335"/>
                  </a:lnTo>
                  <a:lnTo>
                    <a:pt x="1150" y="1405"/>
                  </a:lnTo>
                  <a:lnTo>
                    <a:pt x="1116" y="1412"/>
                  </a:lnTo>
                  <a:lnTo>
                    <a:pt x="1088" y="1419"/>
                  </a:lnTo>
                  <a:lnTo>
                    <a:pt x="1053" y="1412"/>
                  </a:lnTo>
                  <a:lnTo>
                    <a:pt x="1026" y="1405"/>
                  </a:lnTo>
                  <a:lnTo>
                    <a:pt x="748" y="1258"/>
                  </a:lnTo>
                  <a:lnTo>
                    <a:pt x="513" y="1110"/>
                  </a:lnTo>
                  <a:lnTo>
                    <a:pt x="312" y="963"/>
                  </a:lnTo>
                  <a:lnTo>
                    <a:pt x="264" y="1033"/>
                  </a:lnTo>
                  <a:lnTo>
                    <a:pt x="229" y="1089"/>
                  </a:lnTo>
                  <a:lnTo>
                    <a:pt x="153" y="1167"/>
                  </a:lnTo>
                  <a:lnTo>
                    <a:pt x="90" y="1216"/>
                  </a:lnTo>
                  <a:lnTo>
                    <a:pt x="42" y="1251"/>
                  </a:lnTo>
                  <a:lnTo>
                    <a:pt x="7" y="1258"/>
                  </a:lnTo>
                  <a:lnTo>
                    <a:pt x="0" y="1258"/>
                  </a:lnTo>
                  <a:lnTo>
                    <a:pt x="0" y="1251"/>
                  </a:lnTo>
                  <a:lnTo>
                    <a:pt x="14" y="1237"/>
                  </a:lnTo>
                  <a:lnTo>
                    <a:pt x="35" y="1209"/>
                  </a:lnTo>
                  <a:lnTo>
                    <a:pt x="77" y="1167"/>
                  </a:lnTo>
                  <a:lnTo>
                    <a:pt x="118" y="1110"/>
                  </a:lnTo>
                  <a:lnTo>
                    <a:pt x="167" y="1047"/>
                  </a:lnTo>
                  <a:lnTo>
                    <a:pt x="208" y="977"/>
                  </a:lnTo>
                  <a:lnTo>
                    <a:pt x="229" y="914"/>
                  </a:lnTo>
                  <a:lnTo>
                    <a:pt x="243" y="857"/>
                  </a:lnTo>
                  <a:lnTo>
                    <a:pt x="250" y="872"/>
                  </a:lnTo>
                  <a:lnTo>
                    <a:pt x="250" y="850"/>
                  </a:lnTo>
                  <a:lnTo>
                    <a:pt x="243" y="843"/>
                  </a:lnTo>
                  <a:lnTo>
                    <a:pt x="243" y="822"/>
                  </a:lnTo>
                  <a:lnTo>
                    <a:pt x="264" y="822"/>
                  </a:lnTo>
                  <a:lnTo>
                    <a:pt x="298" y="829"/>
                  </a:lnTo>
                  <a:lnTo>
                    <a:pt x="340" y="843"/>
                  </a:lnTo>
                  <a:lnTo>
                    <a:pt x="361" y="865"/>
                  </a:lnTo>
                  <a:lnTo>
                    <a:pt x="374" y="886"/>
                  </a:lnTo>
                  <a:lnTo>
                    <a:pt x="374" y="893"/>
                  </a:lnTo>
                  <a:lnTo>
                    <a:pt x="368" y="900"/>
                  </a:lnTo>
                  <a:lnTo>
                    <a:pt x="354" y="921"/>
                  </a:lnTo>
                  <a:lnTo>
                    <a:pt x="347" y="942"/>
                  </a:lnTo>
                  <a:lnTo>
                    <a:pt x="492" y="1040"/>
                  </a:lnTo>
                  <a:lnTo>
                    <a:pt x="492" y="843"/>
                  </a:lnTo>
                  <a:lnTo>
                    <a:pt x="485" y="766"/>
                  </a:lnTo>
                  <a:lnTo>
                    <a:pt x="478" y="717"/>
                  </a:lnTo>
                  <a:lnTo>
                    <a:pt x="471" y="689"/>
                  </a:lnTo>
                  <a:lnTo>
                    <a:pt x="437" y="696"/>
                  </a:lnTo>
                  <a:lnTo>
                    <a:pt x="374" y="710"/>
                  </a:lnTo>
                  <a:lnTo>
                    <a:pt x="312" y="738"/>
                  </a:lnTo>
                  <a:lnTo>
                    <a:pt x="243" y="759"/>
                  </a:lnTo>
                  <a:lnTo>
                    <a:pt x="187" y="773"/>
                  </a:lnTo>
                  <a:lnTo>
                    <a:pt x="153" y="780"/>
                  </a:lnTo>
                  <a:lnTo>
                    <a:pt x="132" y="780"/>
                  </a:lnTo>
                  <a:lnTo>
                    <a:pt x="90" y="766"/>
                  </a:lnTo>
                  <a:lnTo>
                    <a:pt x="63" y="752"/>
                  </a:lnTo>
                  <a:lnTo>
                    <a:pt x="42" y="731"/>
                  </a:lnTo>
                  <a:lnTo>
                    <a:pt x="42" y="717"/>
                  </a:lnTo>
                  <a:lnTo>
                    <a:pt x="56" y="703"/>
                  </a:lnTo>
                  <a:lnTo>
                    <a:pt x="63" y="703"/>
                  </a:lnTo>
                  <a:lnTo>
                    <a:pt x="174" y="682"/>
                  </a:lnTo>
                  <a:lnTo>
                    <a:pt x="298" y="661"/>
                  </a:lnTo>
                  <a:lnTo>
                    <a:pt x="416" y="633"/>
                  </a:lnTo>
                  <a:lnTo>
                    <a:pt x="520" y="605"/>
                  </a:lnTo>
                  <a:lnTo>
                    <a:pt x="610" y="584"/>
                  </a:lnTo>
                  <a:lnTo>
                    <a:pt x="714" y="562"/>
                  </a:lnTo>
                  <a:close/>
                  <a:moveTo>
                    <a:pt x="1206" y="345"/>
                  </a:moveTo>
                  <a:lnTo>
                    <a:pt x="1178" y="352"/>
                  </a:lnTo>
                  <a:lnTo>
                    <a:pt x="1081" y="380"/>
                  </a:lnTo>
                  <a:lnTo>
                    <a:pt x="1026" y="394"/>
                  </a:lnTo>
                  <a:lnTo>
                    <a:pt x="991" y="408"/>
                  </a:lnTo>
                  <a:lnTo>
                    <a:pt x="977" y="415"/>
                  </a:lnTo>
                  <a:lnTo>
                    <a:pt x="977" y="527"/>
                  </a:lnTo>
                  <a:lnTo>
                    <a:pt x="1039" y="506"/>
                  </a:lnTo>
                  <a:lnTo>
                    <a:pt x="1088" y="492"/>
                  </a:lnTo>
                  <a:lnTo>
                    <a:pt x="1122" y="485"/>
                  </a:lnTo>
                  <a:lnTo>
                    <a:pt x="1143" y="485"/>
                  </a:lnTo>
                  <a:lnTo>
                    <a:pt x="1185" y="506"/>
                  </a:lnTo>
                  <a:lnTo>
                    <a:pt x="1192" y="513"/>
                  </a:lnTo>
                  <a:lnTo>
                    <a:pt x="1192" y="520"/>
                  </a:lnTo>
                  <a:lnTo>
                    <a:pt x="1185" y="527"/>
                  </a:lnTo>
                  <a:lnTo>
                    <a:pt x="1171" y="534"/>
                  </a:lnTo>
                  <a:lnTo>
                    <a:pt x="998" y="562"/>
                  </a:lnTo>
                  <a:lnTo>
                    <a:pt x="977" y="562"/>
                  </a:lnTo>
                  <a:lnTo>
                    <a:pt x="977" y="668"/>
                  </a:lnTo>
                  <a:lnTo>
                    <a:pt x="1060" y="640"/>
                  </a:lnTo>
                  <a:lnTo>
                    <a:pt x="1129" y="626"/>
                  </a:lnTo>
                  <a:lnTo>
                    <a:pt x="1150" y="626"/>
                  </a:lnTo>
                  <a:lnTo>
                    <a:pt x="1171" y="633"/>
                  </a:lnTo>
                  <a:lnTo>
                    <a:pt x="1185" y="647"/>
                  </a:lnTo>
                  <a:lnTo>
                    <a:pt x="1199" y="654"/>
                  </a:lnTo>
                  <a:lnTo>
                    <a:pt x="1192" y="668"/>
                  </a:lnTo>
                  <a:lnTo>
                    <a:pt x="1157" y="682"/>
                  </a:lnTo>
                  <a:lnTo>
                    <a:pt x="1088" y="689"/>
                  </a:lnTo>
                  <a:lnTo>
                    <a:pt x="998" y="703"/>
                  </a:lnTo>
                  <a:lnTo>
                    <a:pt x="984" y="703"/>
                  </a:lnTo>
                  <a:lnTo>
                    <a:pt x="984" y="815"/>
                  </a:lnTo>
                  <a:lnTo>
                    <a:pt x="1088" y="794"/>
                  </a:lnTo>
                  <a:lnTo>
                    <a:pt x="1164" y="780"/>
                  </a:lnTo>
                  <a:lnTo>
                    <a:pt x="1219" y="773"/>
                  </a:lnTo>
                  <a:lnTo>
                    <a:pt x="1261" y="773"/>
                  </a:lnTo>
                  <a:lnTo>
                    <a:pt x="1254" y="780"/>
                  </a:lnTo>
                  <a:lnTo>
                    <a:pt x="1268" y="780"/>
                  </a:lnTo>
                  <a:lnTo>
                    <a:pt x="1261" y="773"/>
                  </a:lnTo>
                  <a:lnTo>
                    <a:pt x="1268" y="759"/>
                  </a:lnTo>
                  <a:lnTo>
                    <a:pt x="1268" y="534"/>
                  </a:lnTo>
                  <a:lnTo>
                    <a:pt x="1261" y="443"/>
                  </a:lnTo>
                  <a:lnTo>
                    <a:pt x="1254" y="387"/>
                  </a:lnTo>
                  <a:lnTo>
                    <a:pt x="1240" y="359"/>
                  </a:lnTo>
                  <a:lnTo>
                    <a:pt x="1226" y="345"/>
                  </a:lnTo>
                  <a:lnTo>
                    <a:pt x="1206" y="345"/>
                  </a:lnTo>
                  <a:close/>
                  <a:moveTo>
                    <a:pt x="575" y="78"/>
                  </a:moveTo>
                  <a:lnTo>
                    <a:pt x="485" y="106"/>
                  </a:lnTo>
                  <a:lnTo>
                    <a:pt x="368" y="141"/>
                  </a:lnTo>
                  <a:lnTo>
                    <a:pt x="374" y="197"/>
                  </a:lnTo>
                  <a:lnTo>
                    <a:pt x="381" y="281"/>
                  </a:lnTo>
                  <a:lnTo>
                    <a:pt x="451" y="253"/>
                  </a:lnTo>
                  <a:lnTo>
                    <a:pt x="506" y="239"/>
                  </a:lnTo>
                  <a:lnTo>
                    <a:pt x="541" y="232"/>
                  </a:lnTo>
                  <a:lnTo>
                    <a:pt x="561" y="232"/>
                  </a:lnTo>
                  <a:lnTo>
                    <a:pt x="575" y="239"/>
                  </a:lnTo>
                  <a:lnTo>
                    <a:pt x="596" y="260"/>
                  </a:lnTo>
                  <a:lnTo>
                    <a:pt x="596" y="281"/>
                  </a:lnTo>
                  <a:lnTo>
                    <a:pt x="561" y="288"/>
                  </a:lnTo>
                  <a:lnTo>
                    <a:pt x="513" y="303"/>
                  </a:lnTo>
                  <a:lnTo>
                    <a:pt x="458" y="310"/>
                  </a:lnTo>
                  <a:lnTo>
                    <a:pt x="409" y="317"/>
                  </a:lnTo>
                  <a:lnTo>
                    <a:pt x="388" y="324"/>
                  </a:lnTo>
                  <a:lnTo>
                    <a:pt x="388" y="345"/>
                  </a:lnTo>
                  <a:lnTo>
                    <a:pt x="395" y="387"/>
                  </a:lnTo>
                  <a:lnTo>
                    <a:pt x="409" y="457"/>
                  </a:lnTo>
                  <a:lnTo>
                    <a:pt x="534" y="422"/>
                  </a:lnTo>
                  <a:lnTo>
                    <a:pt x="555" y="415"/>
                  </a:lnTo>
                  <a:lnTo>
                    <a:pt x="589" y="415"/>
                  </a:lnTo>
                  <a:lnTo>
                    <a:pt x="603" y="422"/>
                  </a:lnTo>
                  <a:lnTo>
                    <a:pt x="617" y="436"/>
                  </a:lnTo>
                  <a:lnTo>
                    <a:pt x="617" y="429"/>
                  </a:lnTo>
                  <a:lnTo>
                    <a:pt x="631" y="394"/>
                  </a:lnTo>
                  <a:lnTo>
                    <a:pt x="651" y="338"/>
                  </a:lnTo>
                  <a:lnTo>
                    <a:pt x="658" y="267"/>
                  </a:lnTo>
                  <a:lnTo>
                    <a:pt x="672" y="197"/>
                  </a:lnTo>
                  <a:lnTo>
                    <a:pt x="679" y="141"/>
                  </a:lnTo>
                  <a:lnTo>
                    <a:pt x="679" y="120"/>
                  </a:lnTo>
                  <a:lnTo>
                    <a:pt x="665" y="85"/>
                  </a:lnTo>
                  <a:lnTo>
                    <a:pt x="631" y="78"/>
                  </a:lnTo>
                  <a:lnTo>
                    <a:pt x="575" y="78"/>
                  </a:lnTo>
                  <a:close/>
                  <a:moveTo>
                    <a:pt x="1337" y="36"/>
                  </a:moveTo>
                  <a:lnTo>
                    <a:pt x="1351" y="36"/>
                  </a:lnTo>
                  <a:lnTo>
                    <a:pt x="1365" y="43"/>
                  </a:lnTo>
                  <a:lnTo>
                    <a:pt x="1386" y="50"/>
                  </a:lnTo>
                  <a:lnTo>
                    <a:pt x="1400" y="57"/>
                  </a:lnTo>
                  <a:lnTo>
                    <a:pt x="1406" y="64"/>
                  </a:lnTo>
                  <a:lnTo>
                    <a:pt x="1413" y="78"/>
                  </a:lnTo>
                  <a:lnTo>
                    <a:pt x="1393" y="99"/>
                  </a:lnTo>
                  <a:lnTo>
                    <a:pt x="1330" y="120"/>
                  </a:lnTo>
                  <a:lnTo>
                    <a:pt x="1136" y="169"/>
                  </a:lnTo>
                  <a:lnTo>
                    <a:pt x="1164" y="197"/>
                  </a:lnTo>
                  <a:lnTo>
                    <a:pt x="1164" y="225"/>
                  </a:lnTo>
                  <a:lnTo>
                    <a:pt x="1136" y="253"/>
                  </a:lnTo>
                  <a:lnTo>
                    <a:pt x="1102" y="295"/>
                  </a:lnTo>
                  <a:lnTo>
                    <a:pt x="1074" y="345"/>
                  </a:lnTo>
                  <a:lnTo>
                    <a:pt x="1199" y="295"/>
                  </a:lnTo>
                  <a:lnTo>
                    <a:pt x="1226" y="281"/>
                  </a:lnTo>
                  <a:lnTo>
                    <a:pt x="1233" y="281"/>
                  </a:lnTo>
                  <a:lnTo>
                    <a:pt x="1261" y="288"/>
                  </a:lnTo>
                  <a:lnTo>
                    <a:pt x="1303" y="295"/>
                  </a:lnTo>
                  <a:lnTo>
                    <a:pt x="1344" y="310"/>
                  </a:lnTo>
                  <a:lnTo>
                    <a:pt x="1365" y="324"/>
                  </a:lnTo>
                  <a:lnTo>
                    <a:pt x="1372" y="338"/>
                  </a:lnTo>
                  <a:lnTo>
                    <a:pt x="1372" y="345"/>
                  </a:lnTo>
                  <a:lnTo>
                    <a:pt x="1365" y="366"/>
                  </a:lnTo>
                  <a:lnTo>
                    <a:pt x="1358" y="394"/>
                  </a:lnTo>
                  <a:lnTo>
                    <a:pt x="1344" y="457"/>
                  </a:lnTo>
                  <a:lnTo>
                    <a:pt x="1344" y="626"/>
                  </a:lnTo>
                  <a:lnTo>
                    <a:pt x="1351" y="703"/>
                  </a:lnTo>
                  <a:lnTo>
                    <a:pt x="1351" y="829"/>
                  </a:lnTo>
                  <a:lnTo>
                    <a:pt x="1344" y="879"/>
                  </a:lnTo>
                  <a:lnTo>
                    <a:pt x="1330" y="921"/>
                  </a:lnTo>
                  <a:lnTo>
                    <a:pt x="1316" y="935"/>
                  </a:lnTo>
                  <a:lnTo>
                    <a:pt x="1303" y="928"/>
                  </a:lnTo>
                  <a:lnTo>
                    <a:pt x="1282" y="907"/>
                  </a:lnTo>
                  <a:lnTo>
                    <a:pt x="1268" y="886"/>
                  </a:lnTo>
                  <a:lnTo>
                    <a:pt x="1254" y="872"/>
                  </a:lnTo>
                  <a:lnTo>
                    <a:pt x="1240" y="843"/>
                  </a:lnTo>
                  <a:lnTo>
                    <a:pt x="1240" y="836"/>
                  </a:lnTo>
                  <a:lnTo>
                    <a:pt x="1116" y="850"/>
                  </a:lnTo>
                  <a:lnTo>
                    <a:pt x="970" y="872"/>
                  </a:lnTo>
                  <a:lnTo>
                    <a:pt x="956" y="914"/>
                  </a:lnTo>
                  <a:lnTo>
                    <a:pt x="935" y="921"/>
                  </a:lnTo>
                  <a:lnTo>
                    <a:pt x="915" y="900"/>
                  </a:lnTo>
                  <a:lnTo>
                    <a:pt x="901" y="850"/>
                  </a:lnTo>
                  <a:lnTo>
                    <a:pt x="894" y="801"/>
                  </a:lnTo>
                  <a:lnTo>
                    <a:pt x="894" y="773"/>
                  </a:lnTo>
                  <a:lnTo>
                    <a:pt x="901" y="752"/>
                  </a:lnTo>
                  <a:lnTo>
                    <a:pt x="901" y="703"/>
                  </a:lnTo>
                  <a:lnTo>
                    <a:pt x="908" y="647"/>
                  </a:lnTo>
                  <a:lnTo>
                    <a:pt x="908" y="569"/>
                  </a:lnTo>
                  <a:lnTo>
                    <a:pt x="901" y="569"/>
                  </a:lnTo>
                  <a:lnTo>
                    <a:pt x="901" y="485"/>
                  </a:lnTo>
                  <a:lnTo>
                    <a:pt x="894" y="429"/>
                  </a:lnTo>
                  <a:lnTo>
                    <a:pt x="880" y="401"/>
                  </a:lnTo>
                  <a:lnTo>
                    <a:pt x="873" y="380"/>
                  </a:lnTo>
                  <a:lnTo>
                    <a:pt x="873" y="366"/>
                  </a:lnTo>
                  <a:lnTo>
                    <a:pt x="866" y="352"/>
                  </a:lnTo>
                  <a:lnTo>
                    <a:pt x="866" y="345"/>
                  </a:lnTo>
                  <a:lnTo>
                    <a:pt x="873" y="345"/>
                  </a:lnTo>
                  <a:lnTo>
                    <a:pt x="887" y="338"/>
                  </a:lnTo>
                  <a:lnTo>
                    <a:pt x="894" y="338"/>
                  </a:lnTo>
                  <a:lnTo>
                    <a:pt x="901" y="345"/>
                  </a:lnTo>
                  <a:lnTo>
                    <a:pt x="929" y="359"/>
                  </a:lnTo>
                  <a:lnTo>
                    <a:pt x="935" y="366"/>
                  </a:lnTo>
                  <a:lnTo>
                    <a:pt x="956" y="359"/>
                  </a:lnTo>
                  <a:lnTo>
                    <a:pt x="984" y="352"/>
                  </a:lnTo>
                  <a:lnTo>
                    <a:pt x="1005" y="352"/>
                  </a:lnTo>
                  <a:lnTo>
                    <a:pt x="1046" y="225"/>
                  </a:lnTo>
                  <a:lnTo>
                    <a:pt x="1053" y="176"/>
                  </a:lnTo>
                  <a:lnTo>
                    <a:pt x="1046" y="176"/>
                  </a:lnTo>
                  <a:lnTo>
                    <a:pt x="1039" y="183"/>
                  </a:lnTo>
                  <a:lnTo>
                    <a:pt x="1026" y="183"/>
                  </a:lnTo>
                  <a:lnTo>
                    <a:pt x="1005" y="190"/>
                  </a:lnTo>
                  <a:lnTo>
                    <a:pt x="984" y="190"/>
                  </a:lnTo>
                  <a:lnTo>
                    <a:pt x="929" y="183"/>
                  </a:lnTo>
                  <a:lnTo>
                    <a:pt x="887" y="162"/>
                  </a:lnTo>
                  <a:lnTo>
                    <a:pt x="873" y="148"/>
                  </a:lnTo>
                  <a:lnTo>
                    <a:pt x="887" y="134"/>
                  </a:lnTo>
                  <a:lnTo>
                    <a:pt x="908" y="134"/>
                  </a:lnTo>
                  <a:lnTo>
                    <a:pt x="1039" y="113"/>
                  </a:lnTo>
                  <a:lnTo>
                    <a:pt x="1136" y="85"/>
                  </a:lnTo>
                  <a:lnTo>
                    <a:pt x="1206" y="64"/>
                  </a:lnTo>
                  <a:lnTo>
                    <a:pt x="1254" y="50"/>
                  </a:lnTo>
                  <a:lnTo>
                    <a:pt x="1337" y="36"/>
                  </a:lnTo>
                  <a:close/>
                  <a:moveTo>
                    <a:pt x="700" y="0"/>
                  </a:moveTo>
                  <a:lnTo>
                    <a:pt x="728" y="7"/>
                  </a:lnTo>
                  <a:lnTo>
                    <a:pt x="762" y="36"/>
                  </a:lnTo>
                  <a:lnTo>
                    <a:pt x="797" y="57"/>
                  </a:lnTo>
                  <a:lnTo>
                    <a:pt x="811" y="64"/>
                  </a:lnTo>
                  <a:lnTo>
                    <a:pt x="818" y="78"/>
                  </a:lnTo>
                  <a:lnTo>
                    <a:pt x="818" y="92"/>
                  </a:lnTo>
                  <a:lnTo>
                    <a:pt x="811" y="106"/>
                  </a:lnTo>
                  <a:lnTo>
                    <a:pt x="776" y="169"/>
                  </a:lnTo>
                  <a:lnTo>
                    <a:pt x="755" y="246"/>
                  </a:lnTo>
                  <a:lnTo>
                    <a:pt x="742" y="331"/>
                  </a:lnTo>
                  <a:lnTo>
                    <a:pt x="728" y="422"/>
                  </a:lnTo>
                  <a:lnTo>
                    <a:pt x="707" y="499"/>
                  </a:lnTo>
                  <a:lnTo>
                    <a:pt x="693" y="513"/>
                  </a:lnTo>
                  <a:lnTo>
                    <a:pt x="679" y="520"/>
                  </a:lnTo>
                  <a:lnTo>
                    <a:pt x="665" y="520"/>
                  </a:lnTo>
                  <a:lnTo>
                    <a:pt x="651" y="513"/>
                  </a:lnTo>
                  <a:lnTo>
                    <a:pt x="603" y="464"/>
                  </a:lnTo>
                  <a:lnTo>
                    <a:pt x="513" y="478"/>
                  </a:lnTo>
                  <a:lnTo>
                    <a:pt x="451" y="485"/>
                  </a:lnTo>
                  <a:lnTo>
                    <a:pt x="416" y="499"/>
                  </a:lnTo>
                  <a:lnTo>
                    <a:pt x="416" y="520"/>
                  </a:lnTo>
                  <a:lnTo>
                    <a:pt x="409" y="534"/>
                  </a:lnTo>
                  <a:lnTo>
                    <a:pt x="409" y="548"/>
                  </a:lnTo>
                  <a:lnTo>
                    <a:pt x="395" y="555"/>
                  </a:lnTo>
                  <a:lnTo>
                    <a:pt x="368" y="534"/>
                  </a:lnTo>
                  <a:lnTo>
                    <a:pt x="347" y="485"/>
                  </a:lnTo>
                  <a:lnTo>
                    <a:pt x="333" y="429"/>
                  </a:lnTo>
                  <a:lnTo>
                    <a:pt x="312" y="303"/>
                  </a:lnTo>
                  <a:lnTo>
                    <a:pt x="298" y="211"/>
                  </a:lnTo>
                  <a:lnTo>
                    <a:pt x="277" y="148"/>
                  </a:lnTo>
                  <a:lnTo>
                    <a:pt x="264" y="113"/>
                  </a:lnTo>
                  <a:lnTo>
                    <a:pt x="257" y="85"/>
                  </a:lnTo>
                  <a:lnTo>
                    <a:pt x="257" y="71"/>
                  </a:lnTo>
                  <a:lnTo>
                    <a:pt x="271" y="57"/>
                  </a:lnTo>
                  <a:lnTo>
                    <a:pt x="284" y="64"/>
                  </a:lnTo>
                  <a:lnTo>
                    <a:pt x="298" y="64"/>
                  </a:lnTo>
                  <a:lnTo>
                    <a:pt x="312" y="71"/>
                  </a:lnTo>
                  <a:lnTo>
                    <a:pt x="333" y="78"/>
                  </a:lnTo>
                  <a:lnTo>
                    <a:pt x="347" y="78"/>
                  </a:lnTo>
                  <a:lnTo>
                    <a:pt x="354" y="85"/>
                  </a:lnTo>
                  <a:lnTo>
                    <a:pt x="520" y="43"/>
                  </a:lnTo>
                  <a:lnTo>
                    <a:pt x="568" y="29"/>
                  </a:lnTo>
                  <a:lnTo>
                    <a:pt x="589" y="22"/>
                  </a:lnTo>
                  <a:lnTo>
                    <a:pt x="651" y="7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2" name="Freeform 354"/>
            <p:cNvSpPr>
              <a:spLocks noEditPoints="1"/>
            </p:cNvSpPr>
            <p:nvPr/>
          </p:nvSpPr>
          <p:spPr bwMode="auto">
            <a:xfrm>
              <a:off x="11374" y="6944"/>
              <a:ext cx="1323" cy="1553"/>
            </a:xfrm>
            <a:custGeom>
              <a:avLst/>
              <a:gdLst/>
              <a:ahLst/>
              <a:cxnLst>
                <a:cxn ang="0">
                  <a:pos x="769" y="850"/>
                </a:cxn>
                <a:cxn ang="0">
                  <a:pos x="866" y="1012"/>
                </a:cxn>
                <a:cxn ang="0">
                  <a:pos x="818" y="1047"/>
                </a:cxn>
                <a:cxn ang="0">
                  <a:pos x="652" y="871"/>
                </a:cxn>
                <a:cxn ang="0">
                  <a:pos x="347" y="569"/>
                </a:cxn>
                <a:cxn ang="0">
                  <a:pos x="132" y="640"/>
                </a:cxn>
                <a:cxn ang="0">
                  <a:pos x="236" y="801"/>
                </a:cxn>
                <a:cxn ang="0">
                  <a:pos x="347" y="822"/>
                </a:cxn>
                <a:cxn ang="0">
                  <a:pos x="132" y="1138"/>
                </a:cxn>
                <a:cxn ang="0">
                  <a:pos x="305" y="1103"/>
                </a:cxn>
                <a:cxn ang="0">
                  <a:pos x="361" y="1124"/>
                </a:cxn>
                <a:cxn ang="0">
                  <a:pos x="402" y="963"/>
                </a:cxn>
                <a:cxn ang="0">
                  <a:pos x="402" y="611"/>
                </a:cxn>
                <a:cxn ang="0">
                  <a:pos x="347" y="569"/>
                </a:cxn>
                <a:cxn ang="0">
                  <a:pos x="368" y="127"/>
                </a:cxn>
                <a:cxn ang="0">
                  <a:pos x="416" y="183"/>
                </a:cxn>
                <a:cxn ang="0">
                  <a:pos x="291" y="359"/>
                </a:cxn>
                <a:cxn ang="0">
                  <a:pos x="305" y="520"/>
                </a:cxn>
                <a:cxn ang="0">
                  <a:pos x="444" y="492"/>
                </a:cxn>
                <a:cxn ang="0">
                  <a:pos x="555" y="569"/>
                </a:cxn>
                <a:cxn ang="0">
                  <a:pos x="506" y="717"/>
                </a:cxn>
                <a:cxn ang="0">
                  <a:pos x="485" y="1124"/>
                </a:cxn>
                <a:cxn ang="0">
                  <a:pos x="409" y="1293"/>
                </a:cxn>
                <a:cxn ang="0">
                  <a:pos x="194" y="1187"/>
                </a:cxn>
                <a:cxn ang="0">
                  <a:pos x="118" y="1244"/>
                </a:cxn>
                <a:cxn ang="0">
                  <a:pos x="84" y="1251"/>
                </a:cxn>
                <a:cxn ang="0">
                  <a:pos x="49" y="1194"/>
                </a:cxn>
                <a:cxn ang="0">
                  <a:pos x="49" y="1075"/>
                </a:cxn>
                <a:cxn ang="0">
                  <a:pos x="56" y="864"/>
                </a:cxn>
                <a:cxn ang="0">
                  <a:pos x="7" y="569"/>
                </a:cxn>
                <a:cxn ang="0">
                  <a:pos x="21" y="534"/>
                </a:cxn>
                <a:cxn ang="0">
                  <a:pos x="97" y="569"/>
                </a:cxn>
                <a:cxn ang="0">
                  <a:pos x="250" y="176"/>
                </a:cxn>
                <a:cxn ang="0">
                  <a:pos x="236" y="120"/>
                </a:cxn>
                <a:cxn ang="0">
                  <a:pos x="901" y="7"/>
                </a:cxn>
                <a:cxn ang="0">
                  <a:pos x="1005" y="141"/>
                </a:cxn>
                <a:cxn ang="0">
                  <a:pos x="956" y="218"/>
                </a:cxn>
                <a:cxn ang="0">
                  <a:pos x="839" y="436"/>
                </a:cxn>
                <a:cxn ang="0">
                  <a:pos x="977" y="492"/>
                </a:cxn>
                <a:cxn ang="0">
                  <a:pos x="1150" y="457"/>
                </a:cxn>
                <a:cxn ang="0">
                  <a:pos x="1310" y="534"/>
                </a:cxn>
                <a:cxn ang="0">
                  <a:pos x="1275" y="640"/>
                </a:cxn>
                <a:cxn ang="0">
                  <a:pos x="1199" y="1279"/>
                </a:cxn>
                <a:cxn ang="0">
                  <a:pos x="998" y="1553"/>
                </a:cxn>
                <a:cxn ang="0">
                  <a:pos x="949" y="1511"/>
                </a:cxn>
                <a:cxn ang="0">
                  <a:pos x="804" y="1328"/>
                </a:cxn>
                <a:cxn ang="0">
                  <a:pos x="949" y="1370"/>
                </a:cxn>
                <a:cxn ang="0">
                  <a:pos x="1088" y="1194"/>
                </a:cxn>
                <a:cxn ang="0">
                  <a:pos x="1136" y="668"/>
                </a:cxn>
                <a:cxn ang="0">
                  <a:pos x="1081" y="555"/>
                </a:cxn>
                <a:cxn ang="0">
                  <a:pos x="852" y="583"/>
                </a:cxn>
                <a:cxn ang="0">
                  <a:pos x="755" y="576"/>
                </a:cxn>
                <a:cxn ang="0">
                  <a:pos x="568" y="752"/>
                </a:cxn>
                <a:cxn ang="0">
                  <a:pos x="693" y="541"/>
                </a:cxn>
                <a:cxn ang="0">
                  <a:pos x="852" y="190"/>
                </a:cxn>
                <a:cxn ang="0">
                  <a:pos x="845" y="56"/>
                </a:cxn>
                <a:cxn ang="0">
                  <a:pos x="832" y="14"/>
                </a:cxn>
              </a:cxnLst>
              <a:rect l="0" t="0" r="r" b="b"/>
              <a:pathLst>
                <a:path w="1323" h="1553">
                  <a:moveTo>
                    <a:pt x="645" y="808"/>
                  </a:moveTo>
                  <a:lnTo>
                    <a:pt x="665" y="808"/>
                  </a:lnTo>
                  <a:lnTo>
                    <a:pt x="686" y="815"/>
                  </a:lnTo>
                  <a:lnTo>
                    <a:pt x="769" y="850"/>
                  </a:lnTo>
                  <a:lnTo>
                    <a:pt x="825" y="878"/>
                  </a:lnTo>
                  <a:lnTo>
                    <a:pt x="852" y="913"/>
                  </a:lnTo>
                  <a:lnTo>
                    <a:pt x="866" y="942"/>
                  </a:lnTo>
                  <a:lnTo>
                    <a:pt x="866" y="1012"/>
                  </a:lnTo>
                  <a:lnTo>
                    <a:pt x="859" y="1026"/>
                  </a:lnTo>
                  <a:lnTo>
                    <a:pt x="845" y="1040"/>
                  </a:lnTo>
                  <a:lnTo>
                    <a:pt x="832" y="1047"/>
                  </a:lnTo>
                  <a:lnTo>
                    <a:pt x="818" y="1047"/>
                  </a:lnTo>
                  <a:lnTo>
                    <a:pt x="776" y="1019"/>
                  </a:lnTo>
                  <a:lnTo>
                    <a:pt x="721" y="949"/>
                  </a:lnTo>
                  <a:lnTo>
                    <a:pt x="672" y="899"/>
                  </a:lnTo>
                  <a:lnTo>
                    <a:pt x="652" y="871"/>
                  </a:lnTo>
                  <a:lnTo>
                    <a:pt x="638" y="843"/>
                  </a:lnTo>
                  <a:lnTo>
                    <a:pt x="638" y="815"/>
                  </a:lnTo>
                  <a:lnTo>
                    <a:pt x="645" y="808"/>
                  </a:lnTo>
                  <a:close/>
                  <a:moveTo>
                    <a:pt x="347" y="569"/>
                  </a:moveTo>
                  <a:lnTo>
                    <a:pt x="347" y="576"/>
                  </a:lnTo>
                  <a:lnTo>
                    <a:pt x="250" y="597"/>
                  </a:lnTo>
                  <a:lnTo>
                    <a:pt x="146" y="632"/>
                  </a:lnTo>
                  <a:lnTo>
                    <a:pt x="132" y="640"/>
                  </a:lnTo>
                  <a:lnTo>
                    <a:pt x="132" y="829"/>
                  </a:lnTo>
                  <a:lnTo>
                    <a:pt x="146" y="822"/>
                  </a:lnTo>
                  <a:lnTo>
                    <a:pt x="167" y="822"/>
                  </a:lnTo>
                  <a:lnTo>
                    <a:pt x="236" y="801"/>
                  </a:lnTo>
                  <a:lnTo>
                    <a:pt x="284" y="794"/>
                  </a:lnTo>
                  <a:lnTo>
                    <a:pt x="305" y="794"/>
                  </a:lnTo>
                  <a:lnTo>
                    <a:pt x="326" y="801"/>
                  </a:lnTo>
                  <a:lnTo>
                    <a:pt x="347" y="822"/>
                  </a:lnTo>
                  <a:lnTo>
                    <a:pt x="347" y="836"/>
                  </a:lnTo>
                  <a:lnTo>
                    <a:pt x="340" y="850"/>
                  </a:lnTo>
                  <a:lnTo>
                    <a:pt x="132" y="878"/>
                  </a:lnTo>
                  <a:lnTo>
                    <a:pt x="132" y="1138"/>
                  </a:lnTo>
                  <a:lnTo>
                    <a:pt x="208" y="1117"/>
                  </a:lnTo>
                  <a:lnTo>
                    <a:pt x="264" y="1110"/>
                  </a:lnTo>
                  <a:lnTo>
                    <a:pt x="298" y="1103"/>
                  </a:lnTo>
                  <a:lnTo>
                    <a:pt x="305" y="1103"/>
                  </a:lnTo>
                  <a:lnTo>
                    <a:pt x="319" y="1110"/>
                  </a:lnTo>
                  <a:lnTo>
                    <a:pt x="326" y="1110"/>
                  </a:lnTo>
                  <a:lnTo>
                    <a:pt x="340" y="1117"/>
                  </a:lnTo>
                  <a:lnTo>
                    <a:pt x="361" y="1124"/>
                  </a:lnTo>
                  <a:lnTo>
                    <a:pt x="374" y="1124"/>
                  </a:lnTo>
                  <a:lnTo>
                    <a:pt x="388" y="1103"/>
                  </a:lnTo>
                  <a:lnTo>
                    <a:pt x="395" y="1040"/>
                  </a:lnTo>
                  <a:lnTo>
                    <a:pt x="402" y="963"/>
                  </a:lnTo>
                  <a:lnTo>
                    <a:pt x="409" y="864"/>
                  </a:lnTo>
                  <a:lnTo>
                    <a:pt x="409" y="703"/>
                  </a:lnTo>
                  <a:lnTo>
                    <a:pt x="402" y="632"/>
                  </a:lnTo>
                  <a:lnTo>
                    <a:pt x="402" y="611"/>
                  </a:lnTo>
                  <a:lnTo>
                    <a:pt x="395" y="590"/>
                  </a:lnTo>
                  <a:lnTo>
                    <a:pt x="381" y="576"/>
                  </a:lnTo>
                  <a:lnTo>
                    <a:pt x="368" y="569"/>
                  </a:lnTo>
                  <a:lnTo>
                    <a:pt x="347" y="569"/>
                  </a:lnTo>
                  <a:close/>
                  <a:moveTo>
                    <a:pt x="264" y="106"/>
                  </a:moveTo>
                  <a:lnTo>
                    <a:pt x="277" y="106"/>
                  </a:lnTo>
                  <a:lnTo>
                    <a:pt x="319" y="113"/>
                  </a:lnTo>
                  <a:lnTo>
                    <a:pt x="368" y="127"/>
                  </a:lnTo>
                  <a:lnTo>
                    <a:pt x="409" y="141"/>
                  </a:lnTo>
                  <a:lnTo>
                    <a:pt x="423" y="169"/>
                  </a:lnTo>
                  <a:lnTo>
                    <a:pt x="423" y="176"/>
                  </a:lnTo>
                  <a:lnTo>
                    <a:pt x="416" y="183"/>
                  </a:lnTo>
                  <a:lnTo>
                    <a:pt x="402" y="204"/>
                  </a:lnTo>
                  <a:lnTo>
                    <a:pt x="374" y="239"/>
                  </a:lnTo>
                  <a:lnTo>
                    <a:pt x="340" y="288"/>
                  </a:lnTo>
                  <a:lnTo>
                    <a:pt x="291" y="359"/>
                  </a:lnTo>
                  <a:lnTo>
                    <a:pt x="222" y="450"/>
                  </a:lnTo>
                  <a:lnTo>
                    <a:pt x="139" y="569"/>
                  </a:lnTo>
                  <a:lnTo>
                    <a:pt x="236" y="541"/>
                  </a:lnTo>
                  <a:lnTo>
                    <a:pt x="305" y="520"/>
                  </a:lnTo>
                  <a:lnTo>
                    <a:pt x="347" y="499"/>
                  </a:lnTo>
                  <a:lnTo>
                    <a:pt x="416" y="485"/>
                  </a:lnTo>
                  <a:lnTo>
                    <a:pt x="430" y="485"/>
                  </a:lnTo>
                  <a:lnTo>
                    <a:pt x="444" y="492"/>
                  </a:lnTo>
                  <a:lnTo>
                    <a:pt x="478" y="506"/>
                  </a:lnTo>
                  <a:lnTo>
                    <a:pt x="506" y="520"/>
                  </a:lnTo>
                  <a:lnTo>
                    <a:pt x="548" y="548"/>
                  </a:lnTo>
                  <a:lnTo>
                    <a:pt x="555" y="569"/>
                  </a:lnTo>
                  <a:lnTo>
                    <a:pt x="548" y="590"/>
                  </a:lnTo>
                  <a:lnTo>
                    <a:pt x="534" y="618"/>
                  </a:lnTo>
                  <a:lnTo>
                    <a:pt x="513" y="654"/>
                  </a:lnTo>
                  <a:lnTo>
                    <a:pt x="506" y="717"/>
                  </a:lnTo>
                  <a:lnTo>
                    <a:pt x="506" y="836"/>
                  </a:lnTo>
                  <a:lnTo>
                    <a:pt x="499" y="949"/>
                  </a:lnTo>
                  <a:lnTo>
                    <a:pt x="499" y="977"/>
                  </a:lnTo>
                  <a:lnTo>
                    <a:pt x="485" y="1124"/>
                  </a:lnTo>
                  <a:lnTo>
                    <a:pt x="451" y="1244"/>
                  </a:lnTo>
                  <a:lnTo>
                    <a:pt x="430" y="1286"/>
                  </a:lnTo>
                  <a:lnTo>
                    <a:pt x="423" y="1293"/>
                  </a:lnTo>
                  <a:lnTo>
                    <a:pt x="409" y="1293"/>
                  </a:lnTo>
                  <a:lnTo>
                    <a:pt x="388" y="1272"/>
                  </a:lnTo>
                  <a:lnTo>
                    <a:pt x="333" y="1173"/>
                  </a:lnTo>
                  <a:lnTo>
                    <a:pt x="250" y="1180"/>
                  </a:lnTo>
                  <a:lnTo>
                    <a:pt x="194" y="1187"/>
                  </a:lnTo>
                  <a:lnTo>
                    <a:pt x="167" y="1194"/>
                  </a:lnTo>
                  <a:lnTo>
                    <a:pt x="139" y="1194"/>
                  </a:lnTo>
                  <a:lnTo>
                    <a:pt x="132" y="1223"/>
                  </a:lnTo>
                  <a:lnTo>
                    <a:pt x="118" y="1244"/>
                  </a:lnTo>
                  <a:lnTo>
                    <a:pt x="111" y="1258"/>
                  </a:lnTo>
                  <a:lnTo>
                    <a:pt x="104" y="1265"/>
                  </a:lnTo>
                  <a:lnTo>
                    <a:pt x="90" y="1258"/>
                  </a:lnTo>
                  <a:lnTo>
                    <a:pt x="84" y="1251"/>
                  </a:lnTo>
                  <a:lnTo>
                    <a:pt x="70" y="1244"/>
                  </a:lnTo>
                  <a:lnTo>
                    <a:pt x="63" y="1230"/>
                  </a:lnTo>
                  <a:lnTo>
                    <a:pt x="56" y="1209"/>
                  </a:lnTo>
                  <a:lnTo>
                    <a:pt x="49" y="1194"/>
                  </a:lnTo>
                  <a:lnTo>
                    <a:pt x="49" y="1180"/>
                  </a:lnTo>
                  <a:lnTo>
                    <a:pt x="42" y="1166"/>
                  </a:lnTo>
                  <a:lnTo>
                    <a:pt x="42" y="1110"/>
                  </a:lnTo>
                  <a:lnTo>
                    <a:pt x="49" y="1075"/>
                  </a:lnTo>
                  <a:lnTo>
                    <a:pt x="63" y="1033"/>
                  </a:lnTo>
                  <a:lnTo>
                    <a:pt x="70" y="963"/>
                  </a:lnTo>
                  <a:lnTo>
                    <a:pt x="70" y="864"/>
                  </a:lnTo>
                  <a:lnTo>
                    <a:pt x="56" y="864"/>
                  </a:lnTo>
                  <a:lnTo>
                    <a:pt x="49" y="745"/>
                  </a:lnTo>
                  <a:lnTo>
                    <a:pt x="35" y="661"/>
                  </a:lnTo>
                  <a:lnTo>
                    <a:pt x="21" y="604"/>
                  </a:lnTo>
                  <a:lnTo>
                    <a:pt x="7" y="569"/>
                  </a:lnTo>
                  <a:lnTo>
                    <a:pt x="0" y="555"/>
                  </a:lnTo>
                  <a:lnTo>
                    <a:pt x="0" y="548"/>
                  </a:lnTo>
                  <a:lnTo>
                    <a:pt x="7" y="541"/>
                  </a:lnTo>
                  <a:lnTo>
                    <a:pt x="21" y="534"/>
                  </a:lnTo>
                  <a:lnTo>
                    <a:pt x="35" y="541"/>
                  </a:lnTo>
                  <a:lnTo>
                    <a:pt x="49" y="541"/>
                  </a:lnTo>
                  <a:lnTo>
                    <a:pt x="70" y="555"/>
                  </a:lnTo>
                  <a:lnTo>
                    <a:pt x="97" y="569"/>
                  </a:lnTo>
                  <a:lnTo>
                    <a:pt x="187" y="373"/>
                  </a:lnTo>
                  <a:lnTo>
                    <a:pt x="222" y="288"/>
                  </a:lnTo>
                  <a:lnTo>
                    <a:pt x="243" y="225"/>
                  </a:lnTo>
                  <a:lnTo>
                    <a:pt x="250" y="176"/>
                  </a:lnTo>
                  <a:lnTo>
                    <a:pt x="250" y="148"/>
                  </a:lnTo>
                  <a:lnTo>
                    <a:pt x="243" y="141"/>
                  </a:lnTo>
                  <a:lnTo>
                    <a:pt x="236" y="127"/>
                  </a:lnTo>
                  <a:lnTo>
                    <a:pt x="236" y="120"/>
                  </a:lnTo>
                  <a:lnTo>
                    <a:pt x="264" y="106"/>
                  </a:lnTo>
                  <a:close/>
                  <a:moveTo>
                    <a:pt x="852" y="0"/>
                  </a:moveTo>
                  <a:lnTo>
                    <a:pt x="859" y="0"/>
                  </a:lnTo>
                  <a:lnTo>
                    <a:pt x="901" y="7"/>
                  </a:lnTo>
                  <a:lnTo>
                    <a:pt x="949" y="28"/>
                  </a:lnTo>
                  <a:lnTo>
                    <a:pt x="991" y="63"/>
                  </a:lnTo>
                  <a:lnTo>
                    <a:pt x="1012" y="99"/>
                  </a:lnTo>
                  <a:lnTo>
                    <a:pt x="1005" y="141"/>
                  </a:lnTo>
                  <a:lnTo>
                    <a:pt x="984" y="162"/>
                  </a:lnTo>
                  <a:lnTo>
                    <a:pt x="977" y="183"/>
                  </a:lnTo>
                  <a:lnTo>
                    <a:pt x="963" y="197"/>
                  </a:lnTo>
                  <a:lnTo>
                    <a:pt x="956" y="218"/>
                  </a:lnTo>
                  <a:lnTo>
                    <a:pt x="942" y="246"/>
                  </a:lnTo>
                  <a:lnTo>
                    <a:pt x="922" y="295"/>
                  </a:lnTo>
                  <a:lnTo>
                    <a:pt x="887" y="351"/>
                  </a:lnTo>
                  <a:lnTo>
                    <a:pt x="839" y="436"/>
                  </a:lnTo>
                  <a:lnTo>
                    <a:pt x="769" y="541"/>
                  </a:lnTo>
                  <a:lnTo>
                    <a:pt x="866" y="520"/>
                  </a:lnTo>
                  <a:lnTo>
                    <a:pt x="936" y="499"/>
                  </a:lnTo>
                  <a:lnTo>
                    <a:pt x="977" y="492"/>
                  </a:lnTo>
                  <a:lnTo>
                    <a:pt x="998" y="485"/>
                  </a:lnTo>
                  <a:lnTo>
                    <a:pt x="1012" y="485"/>
                  </a:lnTo>
                  <a:lnTo>
                    <a:pt x="1088" y="464"/>
                  </a:lnTo>
                  <a:lnTo>
                    <a:pt x="1150" y="457"/>
                  </a:lnTo>
                  <a:lnTo>
                    <a:pt x="1192" y="464"/>
                  </a:lnTo>
                  <a:lnTo>
                    <a:pt x="1233" y="485"/>
                  </a:lnTo>
                  <a:lnTo>
                    <a:pt x="1282" y="506"/>
                  </a:lnTo>
                  <a:lnTo>
                    <a:pt x="1310" y="534"/>
                  </a:lnTo>
                  <a:lnTo>
                    <a:pt x="1323" y="555"/>
                  </a:lnTo>
                  <a:lnTo>
                    <a:pt x="1316" y="576"/>
                  </a:lnTo>
                  <a:lnTo>
                    <a:pt x="1296" y="604"/>
                  </a:lnTo>
                  <a:lnTo>
                    <a:pt x="1275" y="640"/>
                  </a:lnTo>
                  <a:lnTo>
                    <a:pt x="1268" y="696"/>
                  </a:lnTo>
                  <a:lnTo>
                    <a:pt x="1247" y="935"/>
                  </a:lnTo>
                  <a:lnTo>
                    <a:pt x="1226" y="1131"/>
                  </a:lnTo>
                  <a:lnTo>
                    <a:pt x="1199" y="1279"/>
                  </a:lnTo>
                  <a:lnTo>
                    <a:pt x="1164" y="1384"/>
                  </a:lnTo>
                  <a:lnTo>
                    <a:pt x="1109" y="1475"/>
                  </a:lnTo>
                  <a:lnTo>
                    <a:pt x="1053" y="1532"/>
                  </a:lnTo>
                  <a:lnTo>
                    <a:pt x="998" y="1553"/>
                  </a:lnTo>
                  <a:lnTo>
                    <a:pt x="984" y="1553"/>
                  </a:lnTo>
                  <a:lnTo>
                    <a:pt x="970" y="1546"/>
                  </a:lnTo>
                  <a:lnTo>
                    <a:pt x="963" y="1532"/>
                  </a:lnTo>
                  <a:lnTo>
                    <a:pt x="949" y="1511"/>
                  </a:lnTo>
                  <a:lnTo>
                    <a:pt x="915" y="1454"/>
                  </a:lnTo>
                  <a:lnTo>
                    <a:pt x="873" y="1405"/>
                  </a:lnTo>
                  <a:lnTo>
                    <a:pt x="811" y="1342"/>
                  </a:lnTo>
                  <a:lnTo>
                    <a:pt x="804" y="1328"/>
                  </a:lnTo>
                  <a:lnTo>
                    <a:pt x="818" y="1328"/>
                  </a:lnTo>
                  <a:lnTo>
                    <a:pt x="859" y="1335"/>
                  </a:lnTo>
                  <a:lnTo>
                    <a:pt x="901" y="1356"/>
                  </a:lnTo>
                  <a:lnTo>
                    <a:pt x="949" y="1370"/>
                  </a:lnTo>
                  <a:lnTo>
                    <a:pt x="984" y="1377"/>
                  </a:lnTo>
                  <a:lnTo>
                    <a:pt x="1026" y="1356"/>
                  </a:lnTo>
                  <a:lnTo>
                    <a:pt x="1060" y="1293"/>
                  </a:lnTo>
                  <a:lnTo>
                    <a:pt x="1088" y="1194"/>
                  </a:lnTo>
                  <a:lnTo>
                    <a:pt x="1116" y="1068"/>
                  </a:lnTo>
                  <a:lnTo>
                    <a:pt x="1129" y="921"/>
                  </a:lnTo>
                  <a:lnTo>
                    <a:pt x="1136" y="759"/>
                  </a:lnTo>
                  <a:lnTo>
                    <a:pt x="1136" y="668"/>
                  </a:lnTo>
                  <a:lnTo>
                    <a:pt x="1129" y="611"/>
                  </a:lnTo>
                  <a:lnTo>
                    <a:pt x="1123" y="576"/>
                  </a:lnTo>
                  <a:lnTo>
                    <a:pt x="1109" y="562"/>
                  </a:lnTo>
                  <a:lnTo>
                    <a:pt x="1081" y="555"/>
                  </a:lnTo>
                  <a:lnTo>
                    <a:pt x="1046" y="562"/>
                  </a:lnTo>
                  <a:lnTo>
                    <a:pt x="984" y="569"/>
                  </a:lnTo>
                  <a:lnTo>
                    <a:pt x="915" y="576"/>
                  </a:lnTo>
                  <a:lnTo>
                    <a:pt x="852" y="583"/>
                  </a:lnTo>
                  <a:lnTo>
                    <a:pt x="818" y="590"/>
                  </a:lnTo>
                  <a:lnTo>
                    <a:pt x="790" y="590"/>
                  </a:lnTo>
                  <a:lnTo>
                    <a:pt x="769" y="583"/>
                  </a:lnTo>
                  <a:lnTo>
                    <a:pt x="755" y="576"/>
                  </a:lnTo>
                  <a:lnTo>
                    <a:pt x="700" y="654"/>
                  </a:lnTo>
                  <a:lnTo>
                    <a:pt x="617" y="738"/>
                  </a:lnTo>
                  <a:lnTo>
                    <a:pt x="589" y="752"/>
                  </a:lnTo>
                  <a:lnTo>
                    <a:pt x="568" y="752"/>
                  </a:lnTo>
                  <a:lnTo>
                    <a:pt x="568" y="745"/>
                  </a:lnTo>
                  <a:lnTo>
                    <a:pt x="575" y="724"/>
                  </a:lnTo>
                  <a:lnTo>
                    <a:pt x="645" y="618"/>
                  </a:lnTo>
                  <a:lnTo>
                    <a:pt x="693" y="541"/>
                  </a:lnTo>
                  <a:lnTo>
                    <a:pt x="735" y="457"/>
                  </a:lnTo>
                  <a:lnTo>
                    <a:pt x="783" y="366"/>
                  </a:lnTo>
                  <a:lnTo>
                    <a:pt x="825" y="274"/>
                  </a:lnTo>
                  <a:lnTo>
                    <a:pt x="852" y="190"/>
                  </a:lnTo>
                  <a:lnTo>
                    <a:pt x="859" y="120"/>
                  </a:lnTo>
                  <a:lnTo>
                    <a:pt x="859" y="99"/>
                  </a:lnTo>
                  <a:lnTo>
                    <a:pt x="845" y="70"/>
                  </a:lnTo>
                  <a:lnTo>
                    <a:pt x="845" y="56"/>
                  </a:lnTo>
                  <a:lnTo>
                    <a:pt x="839" y="49"/>
                  </a:lnTo>
                  <a:lnTo>
                    <a:pt x="839" y="35"/>
                  </a:lnTo>
                  <a:lnTo>
                    <a:pt x="832" y="21"/>
                  </a:lnTo>
                  <a:lnTo>
                    <a:pt x="832" y="14"/>
                  </a:lnTo>
                  <a:lnTo>
                    <a:pt x="839" y="7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3" name="Freeform 355"/>
            <p:cNvSpPr>
              <a:spLocks noEditPoints="1"/>
            </p:cNvSpPr>
            <p:nvPr/>
          </p:nvSpPr>
          <p:spPr bwMode="auto">
            <a:xfrm>
              <a:off x="13369" y="6944"/>
              <a:ext cx="1635" cy="1567"/>
            </a:xfrm>
            <a:custGeom>
              <a:avLst/>
              <a:gdLst/>
              <a:ahLst/>
              <a:cxnLst>
                <a:cxn ang="0">
                  <a:pos x="748" y="1335"/>
                </a:cxn>
                <a:cxn ang="0">
                  <a:pos x="679" y="1349"/>
                </a:cxn>
                <a:cxn ang="0">
                  <a:pos x="409" y="675"/>
                </a:cxn>
                <a:cxn ang="0">
                  <a:pos x="416" y="696"/>
                </a:cxn>
                <a:cxn ang="0">
                  <a:pos x="506" y="682"/>
                </a:cxn>
                <a:cxn ang="0">
                  <a:pos x="644" y="625"/>
                </a:cxn>
                <a:cxn ang="0">
                  <a:pos x="755" y="597"/>
                </a:cxn>
                <a:cxn ang="0">
                  <a:pos x="686" y="738"/>
                </a:cxn>
                <a:cxn ang="0">
                  <a:pos x="485" y="808"/>
                </a:cxn>
                <a:cxn ang="0">
                  <a:pos x="658" y="857"/>
                </a:cxn>
                <a:cxn ang="0">
                  <a:pos x="624" y="935"/>
                </a:cxn>
                <a:cxn ang="0">
                  <a:pos x="561" y="1040"/>
                </a:cxn>
                <a:cxn ang="0">
                  <a:pos x="769" y="1054"/>
                </a:cxn>
                <a:cxn ang="0">
                  <a:pos x="215" y="1525"/>
                </a:cxn>
                <a:cxn ang="0">
                  <a:pos x="312" y="1286"/>
                </a:cxn>
                <a:cxn ang="0">
                  <a:pos x="83" y="1237"/>
                </a:cxn>
                <a:cxn ang="0">
                  <a:pos x="14" y="1173"/>
                </a:cxn>
                <a:cxn ang="0">
                  <a:pos x="402" y="1026"/>
                </a:cxn>
                <a:cxn ang="0">
                  <a:pos x="250" y="970"/>
                </a:cxn>
                <a:cxn ang="0">
                  <a:pos x="423" y="822"/>
                </a:cxn>
                <a:cxn ang="0">
                  <a:pos x="257" y="850"/>
                </a:cxn>
                <a:cxn ang="0">
                  <a:pos x="222" y="661"/>
                </a:cxn>
                <a:cxn ang="0">
                  <a:pos x="374" y="569"/>
                </a:cxn>
                <a:cxn ang="0">
                  <a:pos x="651" y="541"/>
                </a:cxn>
                <a:cxn ang="0">
                  <a:pos x="561" y="330"/>
                </a:cxn>
                <a:cxn ang="0">
                  <a:pos x="1344" y="373"/>
                </a:cxn>
                <a:cxn ang="0">
                  <a:pos x="1136" y="225"/>
                </a:cxn>
                <a:cxn ang="0">
                  <a:pos x="693" y="127"/>
                </a:cxn>
                <a:cxn ang="0">
                  <a:pos x="838" y="260"/>
                </a:cxn>
                <a:cxn ang="0">
                  <a:pos x="610" y="401"/>
                </a:cxn>
                <a:cxn ang="0">
                  <a:pos x="485" y="506"/>
                </a:cxn>
                <a:cxn ang="0">
                  <a:pos x="367" y="450"/>
                </a:cxn>
                <a:cxn ang="0">
                  <a:pos x="132" y="394"/>
                </a:cxn>
                <a:cxn ang="0">
                  <a:pos x="340" y="323"/>
                </a:cxn>
                <a:cxn ang="0">
                  <a:pos x="326" y="120"/>
                </a:cxn>
                <a:cxn ang="0">
                  <a:pos x="541" y="267"/>
                </a:cxn>
                <a:cxn ang="0">
                  <a:pos x="568" y="42"/>
                </a:cxn>
                <a:cxn ang="0">
                  <a:pos x="1109" y="63"/>
                </a:cxn>
                <a:cxn ang="0">
                  <a:pos x="963" y="330"/>
                </a:cxn>
                <a:cxn ang="0">
                  <a:pos x="963" y="618"/>
                </a:cxn>
                <a:cxn ang="0">
                  <a:pos x="1150" y="991"/>
                </a:cxn>
                <a:cxn ang="0">
                  <a:pos x="1122" y="942"/>
                </a:cxn>
                <a:cxn ang="0">
                  <a:pos x="1032" y="766"/>
                </a:cxn>
                <a:cxn ang="0">
                  <a:pos x="1178" y="583"/>
                </a:cxn>
                <a:cxn ang="0">
                  <a:pos x="1005" y="548"/>
                </a:cxn>
                <a:cxn ang="0">
                  <a:pos x="1455" y="443"/>
                </a:cxn>
                <a:cxn ang="0">
                  <a:pos x="1455" y="513"/>
                </a:cxn>
                <a:cxn ang="0">
                  <a:pos x="1296" y="689"/>
                </a:cxn>
                <a:cxn ang="0">
                  <a:pos x="1469" y="710"/>
                </a:cxn>
                <a:cxn ang="0">
                  <a:pos x="1420" y="864"/>
                </a:cxn>
                <a:cxn ang="0">
                  <a:pos x="1441" y="928"/>
                </a:cxn>
                <a:cxn ang="0">
                  <a:pos x="1372" y="1110"/>
                </a:cxn>
                <a:cxn ang="0">
                  <a:pos x="1635" y="1159"/>
                </a:cxn>
                <a:cxn ang="0">
                  <a:pos x="1136" y="1216"/>
                </a:cxn>
                <a:cxn ang="0">
                  <a:pos x="942" y="1497"/>
                </a:cxn>
                <a:cxn ang="0">
                  <a:pos x="831" y="1391"/>
                </a:cxn>
                <a:cxn ang="0">
                  <a:pos x="880" y="1054"/>
                </a:cxn>
                <a:cxn ang="0">
                  <a:pos x="838" y="471"/>
                </a:cxn>
                <a:cxn ang="0">
                  <a:pos x="755" y="492"/>
                </a:cxn>
                <a:cxn ang="0">
                  <a:pos x="984" y="56"/>
                </a:cxn>
              </a:cxnLst>
              <a:rect l="0" t="0" r="r" b="b"/>
              <a:pathLst>
                <a:path w="1635" h="1567">
                  <a:moveTo>
                    <a:pt x="547" y="1173"/>
                  </a:moveTo>
                  <a:lnTo>
                    <a:pt x="561" y="1173"/>
                  </a:lnTo>
                  <a:lnTo>
                    <a:pt x="582" y="1180"/>
                  </a:lnTo>
                  <a:lnTo>
                    <a:pt x="672" y="1216"/>
                  </a:lnTo>
                  <a:lnTo>
                    <a:pt x="721" y="1251"/>
                  </a:lnTo>
                  <a:lnTo>
                    <a:pt x="741" y="1293"/>
                  </a:lnTo>
                  <a:lnTo>
                    <a:pt x="748" y="1335"/>
                  </a:lnTo>
                  <a:lnTo>
                    <a:pt x="748" y="1356"/>
                  </a:lnTo>
                  <a:lnTo>
                    <a:pt x="728" y="1377"/>
                  </a:lnTo>
                  <a:lnTo>
                    <a:pt x="721" y="1377"/>
                  </a:lnTo>
                  <a:lnTo>
                    <a:pt x="721" y="1370"/>
                  </a:lnTo>
                  <a:lnTo>
                    <a:pt x="700" y="1370"/>
                  </a:lnTo>
                  <a:lnTo>
                    <a:pt x="686" y="1363"/>
                  </a:lnTo>
                  <a:lnTo>
                    <a:pt x="679" y="1349"/>
                  </a:lnTo>
                  <a:lnTo>
                    <a:pt x="582" y="1251"/>
                  </a:lnTo>
                  <a:lnTo>
                    <a:pt x="561" y="1237"/>
                  </a:lnTo>
                  <a:lnTo>
                    <a:pt x="541" y="1216"/>
                  </a:lnTo>
                  <a:lnTo>
                    <a:pt x="541" y="1187"/>
                  </a:lnTo>
                  <a:lnTo>
                    <a:pt x="547" y="1180"/>
                  </a:lnTo>
                  <a:lnTo>
                    <a:pt x="547" y="1173"/>
                  </a:lnTo>
                  <a:close/>
                  <a:moveTo>
                    <a:pt x="409" y="675"/>
                  </a:moveTo>
                  <a:lnTo>
                    <a:pt x="319" y="696"/>
                  </a:lnTo>
                  <a:lnTo>
                    <a:pt x="263" y="717"/>
                  </a:lnTo>
                  <a:lnTo>
                    <a:pt x="277" y="773"/>
                  </a:lnTo>
                  <a:lnTo>
                    <a:pt x="291" y="815"/>
                  </a:lnTo>
                  <a:lnTo>
                    <a:pt x="347" y="801"/>
                  </a:lnTo>
                  <a:lnTo>
                    <a:pt x="416" y="787"/>
                  </a:lnTo>
                  <a:lnTo>
                    <a:pt x="416" y="696"/>
                  </a:lnTo>
                  <a:lnTo>
                    <a:pt x="409" y="675"/>
                  </a:lnTo>
                  <a:close/>
                  <a:moveTo>
                    <a:pt x="596" y="618"/>
                  </a:moveTo>
                  <a:lnTo>
                    <a:pt x="575" y="625"/>
                  </a:lnTo>
                  <a:lnTo>
                    <a:pt x="547" y="632"/>
                  </a:lnTo>
                  <a:lnTo>
                    <a:pt x="513" y="640"/>
                  </a:lnTo>
                  <a:lnTo>
                    <a:pt x="506" y="654"/>
                  </a:lnTo>
                  <a:lnTo>
                    <a:pt x="506" y="682"/>
                  </a:lnTo>
                  <a:lnTo>
                    <a:pt x="499" y="759"/>
                  </a:lnTo>
                  <a:lnTo>
                    <a:pt x="617" y="724"/>
                  </a:lnTo>
                  <a:lnTo>
                    <a:pt x="631" y="724"/>
                  </a:lnTo>
                  <a:lnTo>
                    <a:pt x="638" y="689"/>
                  </a:lnTo>
                  <a:lnTo>
                    <a:pt x="638" y="661"/>
                  </a:lnTo>
                  <a:lnTo>
                    <a:pt x="644" y="640"/>
                  </a:lnTo>
                  <a:lnTo>
                    <a:pt x="644" y="625"/>
                  </a:lnTo>
                  <a:lnTo>
                    <a:pt x="638" y="625"/>
                  </a:lnTo>
                  <a:lnTo>
                    <a:pt x="631" y="618"/>
                  </a:lnTo>
                  <a:lnTo>
                    <a:pt x="596" y="618"/>
                  </a:lnTo>
                  <a:close/>
                  <a:moveTo>
                    <a:pt x="651" y="541"/>
                  </a:moveTo>
                  <a:lnTo>
                    <a:pt x="721" y="569"/>
                  </a:lnTo>
                  <a:lnTo>
                    <a:pt x="748" y="590"/>
                  </a:lnTo>
                  <a:lnTo>
                    <a:pt x="755" y="597"/>
                  </a:lnTo>
                  <a:lnTo>
                    <a:pt x="762" y="611"/>
                  </a:lnTo>
                  <a:lnTo>
                    <a:pt x="762" y="632"/>
                  </a:lnTo>
                  <a:lnTo>
                    <a:pt x="755" y="647"/>
                  </a:lnTo>
                  <a:lnTo>
                    <a:pt x="734" y="661"/>
                  </a:lnTo>
                  <a:lnTo>
                    <a:pt x="721" y="682"/>
                  </a:lnTo>
                  <a:lnTo>
                    <a:pt x="700" y="703"/>
                  </a:lnTo>
                  <a:lnTo>
                    <a:pt x="686" y="738"/>
                  </a:lnTo>
                  <a:lnTo>
                    <a:pt x="707" y="759"/>
                  </a:lnTo>
                  <a:lnTo>
                    <a:pt x="707" y="766"/>
                  </a:lnTo>
                  <a:lnTo>
                    <a:pt x="693" y="773"/>
                  </a:lnTo>
                  <a:lnTo>
                    <a:pt x="679" y="773"/>
                  </a:lnTo>
                  <a:lnTo>
                    <a:pt x="638" y="780"/>
                  </a:lnTo>
                  <a:lnTo>
                    <a:pt x="575" y="794"/>
                  </a:lnTo>
                  <a:lnTo>
                    <a:pt x="485" y="808"/>
                  </a:lnTo>
                  <a:lnTo>
                    <a:pt x="485" y="843"/>
                  </a:lnTo>
                  <a:lnTo>
                    <a:pt x="478" y="871"/>
                  </a:lnTo>
                  <a:lnTo>
                    <a:pt x="478" y="899"/>
                  </a:lnTo>
                  <a:lnTo>
                    <a:pt x="547" y="878"/>
                  </a:lnTo>
                  <a:lnTo>
                    <a:pt x="603" y="864"/>
                  </a:lnTo>
                  <a:lnTo>
                    <a:pt x="638" y="857"/>
                  </a:lnTo>
                  <a:lnTo>
                    <a:pt x="658" y="857"/>
                  </a:lnTo>
                  <a:lnTo>
                    <a:pt x="679" y="864"/>
                  </a:lnTo>
                  <a:lnTo>
                    <a:pt x="686" y="871"/>
                  </a:lnTo>
                  <a:lnTo>
                    <a:pt x="700" y="878"/>
                  </a:lnTo>
                  <a:lnTo>
                    <a:pt x="700" y="892"/>
                  </a:lnTo>
                  <a:lnTo>
                    <a:pt x="693" y="906"/>
                  </a:lnTo>
                  <a:lnTo>
                    <a:pt x="672" y="921"/>
                  </a:lnTo>
                  <a:lnTo>
                    <a:pt x="624" y="935"/>
                  </a:lnTo>
                  <a:lnTo>
                    <a:pt x="561" y="949"/>
                  </a:lnTo>
                  <a:lnTo>
                    <a:pt x="471" y="977"/>
                  </a:lnTo>
                  <a:lnTo>
                    <a:pt x="471" y="1005"/>
                  </a:lnTo>
                  <a:lnTo>
                    <a:pt x="464" y="1033"/>
                  </a:lnTo>
                  <a:lnTo>
                    <a:pt x="464" y="1068"/>
                  </a:lnTo>
                  <a:lnTo>
                    <a:pt x="506" y="1054"/>
                  </a:lnTo>
                  <a:lnTo>
                    <a:pt x="561" y="1040"/>
                  </a:lnTo>
                  <a:lnTo>
                    <a:pt x="624" y="1019"/>
                  </a:lnTo>
                  <a:lnTo>
                    <a:pt x="707" y="998"/>
                  </a:lnTo>
                  <a:lnTo>
                    <a:pt x="721" y="998"/>
                  </a:lnTo>
                  <a:lnTo>
                    <a:pt x="741" y="1005"/>
                  </a:lnTo>
                  <a:lnTo>
                    <a:pt x="783" y="1026"/>
                  </a:lnTo>
                  <a:lnTo>
                    <a:pt x="783" y="1040"/>
                  </a:lnTo>
                  <a:lnTo>
                    <a:pt x="769" y="1054"/>
                  </a:lnTo>
                  <a:lnTo>
                    <a:pt x="665" y="1075"/>
                  </a:lnTo>
                  <a:lnTo>
                    <a:pt x="575" y="1096"/>
                  </a:lnTo>
                  <a:lnTo>
                    <a:pt x="450" y="1131"/>
                  </a:lnTo>
                  <a:lnTo>
                    <a:pt x="402" y="1272"/>
                  </a:lnTo>
                  <a:lnTo>
                    <a:pt x="340" y="1384"/>
                  </a:lnTo>
                  <a:lnTo>
                    <a:pt x="277" y="1468"/>
                  </a:lnTo>
                  <a:lnTo>
                    <a:pt x="215" y="1525"/>
                  </a:lnTo>
                  <a:lnTo>
                    <a:pt x="160" y="1553"/>
                  </a:lnTo>
                  <a:lnTo>
                    <a:pt x="118" y="1567"/>
                  </a:lnTo>
                  <a:lnTo>
                    <a:pt x="111" y="1567"/>
                  </a:lnTo>
                  <a:lnTo>
                    <a:pt x="97" y="1553"/>
                  </a:lnTo>
                  <a:lnTo>
                    <a:pt x="215" y="1433"/>
                  </a:lnTo>
                  <a:lnTo>
                    <a:pt x="270" y="1356"/>
                  </a:lnTo>
                  <a:lnTo>
                    <a:pt x="312" y="1286"/>
                  </a:lnTo>
                  <a:lnTo>
                    <a:pt x="340" y="1216"/>
                  </a:lnTo>
                  <a:lnTo>
                    <a:pt x="360" y="1152"/>
                  </a:lnTo>
                  <a:lnTo>
                    <a:pt x="257" y="1187"/>
                  </a:lnTo>
                  <a:lnTo>
                    <a:pt x="187" y="1216"/>
                  </a:lnTo>
                  <a:lnTo>
                    <a:pt x="139" y="1230"/>
                  </a:lnTo>
                  <a:lnTo>
                    <a:pt x="104" y="1237"/>
                  </a:lnTo>
                  <a:lnTo>
                    <a:pt x="83" y="1237"/>
                  </a:lnTo>
                  <a:lnTo>
                    <a:pt x="56" y="1230"/>
                  </a:lnTo>
                  <a:lnTo>
                    <a:pt x="35" y="1223"/>
                  </a:lnTo>
                  <a:lnTo>
                    <a:pt x="7" y="1194"/>
                  </a:lnTo>
                  <a:lnTo>
                    <a:pt x="0" y="1180"/>
                  </a:lnTo>
                  <a:lnTo>
                    <a:pt x="7" y="1187"/>
                  </a:lnTo>
                  <a:lnTo>
                    <a:pt x="7" y="1180"/>
                  </a:lnTo>
                  <a:lnTo>
                    <a:pt x="14" y="1173"/>
                  </a:lnTo>
                  <a:lnTo>
                    <a:pt x="28" y="1166"/>
                  </a:lnTo>
                  <a:lnTo>
                    <a:pt x="35" y="1166"/>
                  </a:lnTo>
                  <a:lnTo>
                    <a:pt x="132" y="1145"/>
                  </a:lnTo>
                  <a:lnTo>
                    <a:pt x="257" y="1124"/>
                  </a:lnTo>
                  <a:lnTo>
                    <a:pt x="395" y="1089"/>
                  </a:lnTo>
                  <a:lnTo>
                    <a:pt x="402" y="1054"/>
                  </a:lnTo>
                  <a:lnTo>
                    <a:pt x="402" y="1026"/>
                  </a:lnTo>
                  <a:lnTo>
                    <a:pt x="409" y="998"/>
                  </a:lnTo>
                  <a:lnTo>
                    <a:pt x="402" y="998"/>
                  </a:lnTo>
                  <a:lnTo>
                    <a:pt x="367" y="1005"/>
                  </a:lnTo>
                  <a:lnTo>
                    <a:pt x="312" y="1005"/>
                  </a:lnTo>
                  <a:lnTo>
                    <a:pt x="284" y="998"/>
                  </a:lnTo>
                  <a:lnTo>
                    <a:pt x="270" y="991"/>
                  </a:lnTo>
                  <a:lnTo>
                    <a:pt x="250" y="970"/>
                  </a:lnTo>
                  <a:lnTo>
                    <a:pt x="263" y="956"/>
                  </a:lnTo>
                  <a:lnTo>
                    <a:pt x="291" y="949"/>
                  </a:lnTo>
                  <a:lnTo>
                    <a:pt x="347" y="942"/>
                  </a:lnTo>
                  <a:lnTo>
                    <a:pt x="416" y="928"/>
                  </a:lnTo>
                  <a:lnTo>
                    <a:pt x="416" y="871"/>
                  </a:lnTo>
                  <a:lnTo>
                    <a:pt x="423" y="850"/>
                  </a:lnTo>
                  <a:lnTo>
                    <a:pt x="423" y="822"/>
                  </a:lnTo>
                  <a:lnTo>
                    <a:pt x="367" y="836"/>
                  </a:lnTo>
                  <a:lnTo>
                    <a:pt x="333" y="843"/>
                  </a:lnTo>
                  <a:lnTo>
                    <a:pt x="305" y="850"/>
                  </a:lnTo>
                  <a:lnTo>
                    <a:pt x="305" y="871"/>
                  </a:lnTo>
                  <a:lnTo>
                    <a:pt x="298" y="878"/>
                  </a:lnTo>
                  <a:lnTo>
                    <a:pt x="270" y="864"/>
                  </a:lnTo>
                  <a:lnTo>
                    <a:pt x="257" y="850"/>
                  </a:lnTo>
                  <a:lnTo>
                    <a:pt x="208" y="752"/>
                  </a:lnTo>
                  <a:lnTo>
                    <a:pt x="180" y="703"/>
                  </a:lnTo>
                  <a:lnTo>
                    <a:pt x="160" y="675"/>
                  </a:lnTo>
                  <a:lnTo>
                    <a:pt x="160" y="661"/>
                  </a:lnTo>
                  <a:lnTo>
                    <a:pt x="180" y="654"/>
                  </a:lnTo>
                  <a:lnTo>
                    <a:pt x="201" y="654"/>
                  </a:lnTo>
                  <a:lnTo>
                    <a:pt x="222" y="661"/>
                  </a:lnTo>
                  <a:lnTo>
                    <a:pt x="243" y="661"/>
                  </a:lnTo>
                  <a:lnTo>
                    <a:pt x="402" y="625"/>
                  </a:lnTo>
                  <a:lnTo>
                    <a:pt x="395" y="611"/>
                  </a:lnTo>
                  <a:lnTo>
                    <a:pt x="388" y="604"/>
                  </a:lnTo>
                  <a:lnTo>
                    <a:pt x="388" y="590"/>
                  </a:lnTo>
                  <a:lnTo>
                    <a:pt x="381" y="576"/>
                  </a:lnTo>
                  <a:lnTo>
                    <a:pt x="374" y="569"/>
                  </a:lnTo>
                  <a:lnTo>
                    <a:pt x="388" y="555"/>
                  </a:lnTo>
                  <a:lnTo>
                    <a:pt x="409" y="555"/>
                  </a:lnTo>
                  <a:lnTo>
                    <a:pt x="450" y="569"/>
                  </a:lnTo>
                  <a:lnTo>
                    <a:pt x="471" y="583"/>
                  </a:lnTo>
                  <a:lnTo>
                    <a:pt x="499" y="597"/>
                  </a:lnTo>
                  <a:lnTo>
                    <a:pt x="617" y="548"/>
                  </a:lnTo>
                  <a:lnTo>
                    <a:pt x="651" y="541"/>
                  </a:lnTo>
                  <a:close/>
                  <a:moveTo>
                    <a:pt x="561" y="330"/>
                  </a:moveTo>
                  <a:lnTo>
                    <a:pt x="485" y="344"/>
                  </a:lnTo>
                  <a:lnTo>
                    <a:pt x="409" y="366"/>
                  </a:lnTo>
                  <a:lnTo>
                    <a:pt x="416" y="436"/>
                  </a:lnTo>
                  <a:lnTo>
                    <a:pt x="423" y="485"/>
                  </a:lnTo>
                  <a:lnTo>
                    <a:pt x="541" y="450"/>
                  </a:lnTo>
                  <a:lnTo>
                    <a:pt x="561" y="330"/>
                  </a:lnTo>
                  <a:close/>
                  <a:moveTo>
                    <a:pt x="1143" y="211"/>
                  </a:moveTo>
                  <a:lnTo>
                    <a:pt x="1178" y="211"/>
                  </a:lnTo>
                  <a:lnTo>
                    <a:pt x="1261" y="239"/>
                  </a:lnTo>
                  <a:lnTo>
                    <a:pt x="1316" y="267"/>
                  </a:lnTo>
                  <a:lnTo>
                    <a:pt x="1337" y="302"/>
                  </a:lnTo>
                  <a:lnTo>
                    <a:pt x="1344" y="351"/>
                  </a:lnTo>
                  <a:lnTo>
                    <a:pt x="1344" y="373"/>
                  </a:lnTo>
                  <a:lnTo>
                    <a:pt x="1323" y="394"/>
                  </a:lnTo>
                  <a:lnTo>
                    <a:pt x="1302" y="394"/>
                  </a:lnTo>
                  <a:lnTo>
                    <a:pt x="1289" y="387"/>
                  </a:lnTo>
                  <a:lnTo>
                    <a:pt x="1275" y="373"/>
                  </a:lnTo>
                  <a:lnTo>
                    <a:pt x="1247" y="351"/>
                  </a:lnTo>
                  <a:lnTo>
                    <a:pt x="1136" y="239"/>
                  </a:lnTo>
                  <a:lnTo>
                    <a:pt x="1136" y="225"/>
                  </a:lnTo>
                  <a:lnTo>
                    <a:pt x="1143" y="211"/>
                  </a:lnTo>
                  <a:close/>
                  <a:moveTo>
                    <a:pt x="568" y="14"/>
                  </a:moveTo>
                  <a:lnTo>
                    <a:pt x="603" y="14"/>
                  </a:lnTo>
                  <a:lnTo>
                    <a:pt x="644" y="28"/>
                  </a:lnTo>
                  <a:lnTo>
                    <a:pt x="686" y="56"/>
                  </a:lnTo>
                  <a:lnTo>
                    <a:pt x="700" y="92"/>
                  </a:lnTo>
                  <a:lnTo>
                    <a:pt x="693" y="127"/>
                  </a:lnTo>
                  <a:lnTo>
                    <a:pt x="672" y="176"/>
                  </a:lnTo>
                  <a:lnTo>
                    <a:pt x="658" y="239"/>
                  </a:lnTo>
                  <a:lnTo>
                    <a:pt x="700" y="225"/>
                  </a:lnTo>
                  <a:lnTo>
                    <a:pt x="734" y="218"/>
                  </a:lnTo>
                  <a:lnTo>
                    <a:pt x="783" y="218"/>
                  </a:lnTo>
                  <a:lnTo>
                    <a:pt x="838" y="246"/>
                  </a:lnTo>
                  <a:lnTo>
                    <a:pt x="838" y="260"/>
                  </a:lnTo>
                  <a:lnTo>
                    <a:pt x="831" y="274"/>
                  </a:lnTo>
                  <a:lnTo>
                    <a:pt x="818" y="281"/>
                  </a:lnTo>
                  <a:lnTo>
                    <a:pt x="811" y="281"/>
                  </a:lnTo>
                  <a:lnTo>
                    <a:pt x="728" y="295"/>
                  </a:lnTo>
                  <a:lnTo>
                    <a:pt x="638" y="309"/>
                  </a:lnTo>
                  <a:lnTo>
                    <a:pt x="624" y="344"/>
                  </a:lnTo>
                  <a:lnTo>
                    <a:pt x="610" y="401"/>
                  </a:lnTo>
                  <a:lnTo>
                    <a:pt x="603" y="443"/>
                  </a:lnTo>
                  <a:lnTo>
                    <a:pt x="617" y="450"/>
                  </a:lnTo>
                  <a:lnTo>
                    <a:pt x="638" y="471"/>
                  </a:lnTo>
                  <a:lnTo>
                    <a:pt x="638" y="485"/>
                  </a:lnTo>
                  <a:lnTo>
                    <a:pt x="624" y="485"/>
                  </a:lnTo>
                  <a:lnTo>
                    <a:pt x="541" y="499"/>
                  </a:lnTo>
                  <a:lnTo>
                    <a:pt x="485" y="506"/>
                  </a:lnTo>
                  <a:lnTo>
                    <a:pt x="450" y="513"/>
                  </a:lnTo>
                  <a:lnTo>
                    <a:pt x="416" y="513"/>
                  </a:lnTo>
                  <a:lnTo>
                    <a:pt x="409" y="527"/>
                  </a:lnTo>
                  <a:lnTo>
                    <a:pt x="395" y="534"/>
                  </a:lnTo>
                  <a:lnTo>
                    <a:pt x="388" y="527"/>
                  </a:lnTo>
                  <a:lnTo>
                    <a:pt x="381" y="506"/>
                  </a:lnTo>
                  <a:lnTo>
                    <a:pt x="367" y="450"/>
                  </a:lnTo>
                  <a:lnTo>
                    <a:pt x="347" y="373"/>
                  </a:lnTo>
                  <a:lnTo>
                    <a:pt x="277" y="387"/>
                  </a:lnTo>
                  <a:lnTo>
                    <a:pt x="236" y="401"/>
                  </a:lnTo>
                  <a:lnTo>
                    <a:pt x="208" y="408"/>
                  </a:lnTo>
                  <a:lnTo>
                    <a:pt x="167" y="408"/>
                  </a:lnTo>
                  <a:lnTo>
                    <a:pt x="153" y="401"/>
                  </a:lnTo>
                  <a:lnTo>
                    <a:pt x="132" y="394"/>
                  </a:lnTo>
                  <a:lnTo>
                    <a:pt x="118" y="387"/>
                  </a:lnTo>
                  <a:lnTo>
                    <a:pt x="104" y="373"/>
                  </a:lnTo>
                  <a:lnTo>
                    <a:pt x="104" y="366"/>
                  </a:lnTo>
                  <a:lnTo>
                    <a:pt x="118" y="366"/>
                  </a:lnTo>
                  <a:lnTo>
                    <a:pt x="132" y="359"/>
                  </a:lnTo>
                  <a:lnTo>
                    <a:pt x="250" y="337"/>
                  </a:lnTo>
                  <a:lnTo>
                    <a:pt x="340" y="323"/>
                  </a:lnTo>
                  <a:lnTo>
                    <a:pt x="305" y="225"/>
                  </a:lnTo>
                  <a:lnTo>
                    <a:pt x="277" y="169"/>
                  </a:lnTo>
                  <a:lnTo>
                    <a:pt x="263" y="155"/>
                  </a:lnTo>
                  <a:lnTo>
                    <a:pt x="263" y="141"/>
                  </a:lnTo>
                  <a:lnTo>
                    <a:pt x="270" y="134"/>
                  </a:lnTo>
                  <a:lnTo>
                    <a:pt x="312" y="120"/>
                  </a:lnTo>
                  <a:lnTo>
                    <a:pt x="326" y="120"/>
                  </a:lnTo>
                  <a:lnTo>
                    <a:pt x="381" y="134"/>
                  </a:lnTo>
                  <a:lnTo>
                    <a:pt x="395" y="141"/>
                  </a:lnTo>
                  <a:lnTo>
                    <a:pt x="402" y="155"/>
                  </a:lnTo>
                  <a:lnTo>
                    <a:pt x="402" y="274"/>
                  </a:lnTo>
                  <a:lnTo>
                    <a:pt x="409" y="302"/>
                  </a:lnTo>
                  <a:lnTo>
                    <a:pt x="478" y="288"/>
                  </a:lnTo>
                  <a:lnTo>
                    <a:pt x="541" y="267"/>
                  </a:lnTo>
                  <a:lnTo>
                    <a:pt x="561" y="267"/>
                  </a:lnTo>
                  <a:lnTo>
                    <a:pt x="575" y="260"/>
                  </a:lnTo>
                  <a:lnTo>
                    <a:pt x="582" y="190"/>
                  </a:lnTo>
                  <a:lnTo>
                    <a:pt x="589" y="134"/>
                  </a:lnTo>
                  <a:lnTo>
                    <a:pt x="589" y="85"/>
                  </a:lnTo>
                  <a:lnTo>
                    <a:pt x="582" y="63"/>
                  </a:lnTo>
                  <a:lnTo>
                    <a:pt x="568" y="42"/>
                  </a:lnTo>
                  <a:lnTo>
                    <a:pt x="561" y="35"/>
                  </a:lnTo>
                  <a:lnTo>
                    <a:pt x="561" y="21"/>
                  </a:lnTo>
                  <a:lnTo>
                    <a:pt x="568" y="14"/>
                  </a:lnTo>
                  <a:close/>
                  <a:moveTo>
                    <a:pt x="998" y="0"/>
                  </a:moveTo>
                  <a:lnTo>
                    <a:pt x="1032" y="7"/>
                  </a:lnTo>
                  <a:lnTo>
                    <a:pt x="1074" y="35"/>
                  </a:lnTo>
                  <a:lnTo>
                    <a:pt x="1109" y="63"/>
                  </a:lnTo>
                  <a:lnTo>
                    <a:pt x="1122" y="99"/>
                  </a:lnTo>
                  <a:lnTo>
                    <a:pt x="1115" y="127"/>
                  </a:lnTo>
                  <a:lnTo>
                    <a:pt x="1095" y="148"/>
                  </a:lnTo>
                  <a:lnTo>
                    <a:pt x="1067" y="190"/>
                  </a:lnTo>
                  <a:lnTo>
                    <a:pt x="1039" y="225"/>
                  </a:lnTo>
                  <a:lnTo>
                    <a:pt x="1012" y="267"/>
                  </a:lnTo>
                  <a:lnTo>
                    <a:pt x="963" y="330"/>
                  </a:lnTo>
                  <a:lnTo>
                    <a:pt x="894" y="415"/>
                  </a:lnTo>
                  <a:lnTo>
                    <a:pt x="935" y="457"/>
                  </a:lnTo>
                  <a:lnTo>
                    <a:pt x="963" y="492"/>
                  </a:lnTo>
                  <a:lnTo>
                    <a:pt x="970" y="534"/>
                  </a:lnTo>
                  <a:lnTo>
                    <a:pt x="970" y="555"/>
                  </a:lnTo>
                  <a:lnTo>
                    <a:pt x="963" y="583"/>
                  </a:lnTo>
                  <a:lnTo>
                    <a:pt x="963" y="618"/>
                  </a:lnTo>
                  <a:lnTo>
                    <a:pt x="956" y="682"/>
                  </a:lnTo>
                  <a:lnTo>
                    <a:pt x="949" y="773"/>
                  </a:lnTo>
                  <a:lnTo>
                    <a:pt x="949" y="1180"/>
                  </a:lnTo>
                  <a:lnTo>
                    <a:pt x="1185" y="1145"/>
                  </a:lnTo>
                  <a:lnTo>
                    <a:pt x="1185" y="984"/>
                  </a:lnTo>
                  <a:lnTo>
                    <a:pt x="1164" y="984"/>
                  </a:lnTo>
                  <a:lnTo>
                    <a:pt x="1150" y="991"/>
                  </a:lnTo>
                  <a:lnTo>
                    <a:pt x="1095" y="991"/>
                  </a:lnTo>
                  <a:lnTo>
                    <a:pt x="1053" y="977"/>
                  </a:lnTo>
                  <a:lnTo>
                    <a:pt x="1032" y="956"/>
                  </a:lnTo>
                  <a:lnTo>
                    <a:pt x="1046" y="963"/>
                  </a:lnTo>
                  <a:lnTo>
                    <a:pt x="1053" y="956"/>
                  </a:lnTo>
                  <a:lnTo>
                    <a:pt x="1074" y="949"/>
                  </a:lnTo>
                  <a:lnTo>
                    <a:pt x="1122" y="942"/>
                  </a:lnTo>
                  <a:lnTo>
                    <a:pt x="1199" y="935"/>
                  </a:lnTo>
                  <a:lnTo>
                    <a:pt x="1199" y="794"/>
                  </a:lnTo>
                  <a:lnTo>
                    <a:pt x="1185" y="794"/>
                  </a:lnTo>
                  <a:lnTo>
                    <a:pt x="1157" y="801"/>
                  </a:lnTo>
                  <a:lnTo>
                    <a:pt x="1109" y="801"/>
                  </a:lnTo>
                  <a:lnTo>
                    <a:pt x="1046" y="780"/>
                  </a:lnTo>
                  <a:lnTo>
                    <a:pt x="1032" y="766"/>
                  </a:lnTo>
                  <a:lnTo>
                    <a:pt x="1046" y="752"/>
                  </a:lnTo>
                  <a:lnTo>
                    <a:pt x="1074" y="745"/>
                  </a:lnTo>
                  <a:lnTo>
                    <a:pt x="1129" y="738"/>
                  </a:lnTo>
                  <a:lnTo>
                    <a:pt x="1199" y="724"/>
                  </a:lnTo>
                  <a:lnTo>
                    <a:pt x="1192" y="661"/>
                  </a:lnTo>
                  <a:lnTo>
                    <a:pt x="1185" y="611"/>
                  </a:lnTo>
                  <a:lnTo>
                    <a:pt x="1178" y="583"/>
                  </a:lnTo>
                  <a:lnTo>
                    <a:pt x="1164" y="583"/>
                  </a:lnTo>
                  <a:lnTo>
                    <a:pt x="1143" y="590"/>
                  </a:lnTo>
                  <a:lnTo>
                    <a:pt x="1074" y="590"/>
                  </a:lnTo>
                  <a:lnTo>
                    <a:pt x="1046" y="583"/>
                  </a:lnTo>
                  <a:lnTo>
                    <a:pt x="1025" y="569"/>
                  </a:lnTo>
                  <a:lnTo>
                    <a:pt x="1012" y="562"/>
                  </a:lnTo>
                  <a:lnTo>
                    <a:pt x="1005" y="548"/>
                  </a:lnTo>
                  <a:lnTo>
                    <a:pt x="1018" y="534"/>
                  </a:lnTo>
                  <a:lnTo>
                    <a:pt x="1039" y="534"/>
                  </a:lnTo>
                  <a:lnTo>
                    <a:pt x="1171" y="513"/>
                  </a:lnTo>
                  <a:lnTo>
                    <a:pt x="1275" y="492"/>
                  </a:lnTo>
                  <a:lnTo>
                    <a:pt x="1351" y="464"/>
                  </a:lnTo>
                  <a:lnTo>
                    <a:pt x="1406" y="450"/>
                  </a:lnTo>
                  <a:lnTo>
                    <a:pt x="1455" y="443"/>
                  </a:lnTo>
                  <a:lnTo>
                    <a:pt x="1469" y="443"/>
                  </a:lnTo>
                  <a:lnTo>
                    <a:pt x="1489" y="450"/>
                  </a:lnTo>
                  <a:lnTo>
                    <a:pt x="1517" y="464"/>
                  </a:lnTo>
                  <a:lnTo>
                    <a:pt x="1524" y="471"/>
                  </a:lnTo>
                  <a:lnTo>
                    <a:pt x="1524" y="485"/>
                  </a:lnTo>
                  <a:lnTo>
                    <a:pt x="1503" y="499"/>
                  </a:lnTo>
                  <a:lnTo>
                    <a:pt x="1455" y="513"/>
                  </a:lnTo>
                  <a:lnTo>
                    <a:pt x="1379" y="534"/>
                  </a:lnTo>
                  <a:lnTo>
                    <a:pt x="1261" y="562"/>
                  </a:lnTo>
                  <a:lnTo>
                    <a:pt x="1268" y="569"/>
                  </a:lnTo>
                  <a:lnTo>
                    <a:pt x="1275" y="569"/>
                  </a:lnTo>
                  <a:lnTo>
                    <a:pt x="1275" y="576"/>
                  </a:lnTo>
                  <a:lnTo>
                    <a:pt x="1296" y="597"/>
                  </a:lnTo>
                  <a:lnTo>
                    <a:pt x="1296" y="689"/>
                  </a:lnTo>
                  <a:lnTo>
                    <a:pt x="1323" y="675"/>
                  </a:lnTo>
                  <a:lnTo>
                    <a:pt x="1379" y="661"/>
                  </a:lnTo>
                  <a:lnTo>
                    <a:pt x="1420" y="661"/>
                  </a:lnTo>
                  <a:lnTo>
                    <a:pt x="1441" y="668"/>
                  </a:lnTo>
                  <a:lnTo>
                    <a:pt x="1455" y="682"/>
                  </a:lnTo>
                  <a:lnTo>
                    <a:pt x="1469" y="689"/>
                  </a:lnTo>
                  <a:lnTo>
                    <a:pt x="1469" y="710"/>
                  </a:lnTo>
                  <a:lnTo>
                    <a:pt x="1441" y="724"/>
                  </a:lnTo>
                  <a:lnTo>
                    <a:pt x="1379" y="738"/>
                  </a:lnTo>
                  <a:lnTo>
                    <a:pt x="1289" y="759"/>
                  </a:lnTo>
                  <a:lnTo>
                    <a:pt x="1282" y="829"/>
                  </a:lnTo>
                  <a:lnTo>
                    <a:pt x="1282" y="899"/>
                  </a:lnTo>
                  <a:lnTo>
                    <a:pt x="1365" y="871"/>
                  </a:lnTo>
                  <a:lnTo>
                    <a:pt x="1420" y="864"/>
                  </a:lnTo>
                  <a:lnTo>
                    <a:pt x="1441" y="864"/>
                  </a:lnTo>
                  <a:lnTo>
                    <a:pt x="1462" y="871"/>
                  </a:lnTo>
                  <a:lnTo>
                    <a:pt x="1483" y="892"/>
                  </a:lnTo>
                  <a:lnTo>
                    <a:pt x="1483" y="913"/>
                  </a:lnTo>
                  <a:lnTo>
                    <a:pt x="1476" y="921"/>
                  </a:lnTo>
                  <a:lnTo>
                    <a:pt x="1455" y="928"/>
                  </a:lnTo>
                  <a:lnTo>
                    <a:pt x="1441" y="928"/>
                  </a:lnTo>
                  <a:lnTo>
                    <a:pt x="1420" y="935"/>
                  </a:lnTo>
                  <a:lnTo>
                    <a:pt x="1275" y="970"/>
                  </a:lnTo>
                  <a:lnTo>
                    <a:pt x="1275" y="1047"/>
                  </a:lnTo>
                  <a:lnTo>
                    <a:pt x="1268" y="1131"/>
                  </a:lnTo>
                  <a:lnTo>
                    <a:pt x="1282" y="1131"/>
                  </a:lnTo>
                  <a:lnTo>
                    <a:pt x="1316" y="1117"/>
                  </a:lnTo>
                  <a:lnTo>
                    <a:pt x="1372" y="1110"/>
                  </a:lnTo>
                  <a:lnTo>
                    <a:pt x="1420" y="1103"/>
                  </a:lnTo>
                  <a:lnTo>
                    <a:pt x="1469" y="1089"/>
                  </a:lnTo>
                  <a:lnTo>
                    <a:pt x="1496" y="1089"/>
                  </a:lnTo>
                  <a:lnTo>
                    <a:pt x="1545" y="1096"/>
                  </a:lnTo>
                  <a:lnTo>
                    <a:pt x="1593" y="1117"/>
                  </a:lnTo>
                  <a:lnTo>
                    <a:pt x="1621" y="1138"/>
                  </a:lnTo>
                  <a:lnTo>
                    <a:pt x="1635" y="1159"/>
                  </a:lnTo>
                  <a:lnTo>
                    <a:pt x="1635" y="1166"/>
                  </a:lnTo>
                  <a:lnTo>
                    <a:pt x="1628" y="1173"/>
                  </a:lnTo>
                  <a:lnTo>
                    <a:pt x="1614" y="1180"/>
                  </a:lnTo>
                  <a:lnTo>
                    <a:pt x="1434" y="1180"/>
                  </a:lnTo>
                  <a:lnTo>
                    <a:pt x="1309" y="1194"/>
                  </a:lnTo>
                  <a:lnTo>
                    <a:pt x="1205" y="1202"/>
                  </a:lnTo>
                  <a:lnTo>
                    <a:pt x="1136" y="1216"/>
                  </a:lnTo>
                  <a:lnTo>
                    <a:pt x="1081" y="1223"/>
                  </a:lnTo>
                  <a:lnTo>
                    <a:pt x="1046" y="1237"/>
                  </a:lnTo>
                  <a:lnTo>
                    <a:pt x="1018" y="1237"/>
                  </a:lnTo>
                  <a:lnTo>
                    <a:pt x="991" y="1230"/>
                  </a:lnTo>
                  <a:lnTo>
                    <a:pt x="956" y="1216"/>
                  </a:lnTo>
                  <a:lnTo>
                    <a:pt x="956" y="1370"/>
                  </a:lnTo>
                  <a:lnTo>
                    <a:pt x="942" y="1497"/>
                  </a:lnTo>
                  <a:lnTo>
                    <a:pt x="922" y="1539"/>
                  </a:lnTo>
                  <a:lnTo>
                    <a:pt x="901" y="1553"/>
                  </a:lnTo>
                  <a:lnTo>
                    <a:pt x="873" y="1539"/>
                  </a:lnTo>
                  <a:lnTo>
                    <a:pt x="852" y="1497"/>
                  </a:lnTo>
                  <a:lnTo>
                    <a:pt x="838" y="1454"/>
                  </a:lnTo>
                  <a:lnTo>
                    <a:pt x="831" y="1419"/>
                  </a:lnTo>
                  <a:lnTo>
                    <a:pt x="831" y="1391"/>
                  </a:lnTo>
                  <a:lnTo>
                    <a:pt x="838" y="1370"/>
                  </a:lnTo>
                  <a:lnTo>
                    <a:pt x="838" y="1349"/>
                  </a:lnTo>
                  <a:lnTo>
                    <a:pt x="845" y="1321"/>
                  </a:lnTo>
                  <a:lnTo>
                    <a:pt x="859" y="1286"/>
                  </a:lnTo>
                  <a:lnTo>
                    <a:pt x="866" y="1237"/>
                  </a:lnTo>
                  <a:lnTo>
                    <a:pt x="873" y="1159"/>
                  </a:lnTo>
                  <a:lnTo>
                    <a:pt x="880" y="1054"/>
                  </a:lnTo>
                  <a:lnTo>
                    <a:pt x="894" y="906"/>
                  </a:lnTo>
                  <a:lnTo>
                    <a:pt x="901" y="724"/>
                  </a:lnTo>
                  <a:lnTo>
                    <a:pt x="887" y="618"/>
                  </a:lnTo>
                  <a:lnTo>
                    <a:pt x="873" y="555"/>
                  </a:lnTo>
                  <a:lnTo>
                    <a:pt x="866" y="520"/>
                  </a:lnTo>
                  <a:lnTo>
                    <a:pt x="852" y="499"/>
                  </a:lnTo>
                  <a:lnTo>
                    <a:pt x="838" y="471"/>
                  </a:lnTo>
                  <a:lnTo>
                    <a:pt x="811" y="492"/>
                  </a:lnTo>
                  <a:lnTo>
                    <a:pt x="790" y="506"/>
                  </a:lnTo>
                  <a:lnTo>
                    <a:pt x="776" y="513"/>
                  </a:lnTo>
                  <a:lnTo>
                    <a:pt x="769" y="520"/>
                  </a:lnTo>
                  <a:lnTo>
                    <a:pt x="748" y="520"/>
                  </a:lnTo>
                  <a:lnTo>
                    <a:pt x="748" y="513"/>
                  </a:lnTo>
                  <a:lnTo>
                    <a:pt x="755" y="492"/>
                  </a:lnTo>
                  <a:lnTo>
                    <a:pt x="783" y="457"/>
                  </a:lnTo>
                  <a:lnTo>
                    <a:pt x="825" y="401"/>
                  </a:lnTo>
                  <a:lnTo>
                    <a:pt x="866" y="337"/>
                  </a:lnTo>
                  <a:lnTo>
                    <a:pt x="949" y="197"/>
                  </a:lnTo>
                  <a:lnTo>
                    <a:pt x="977" y="127"/>
                  </a:lnTo>
                  <a:lnTo>
                    <a:pt x="984" y="70"/>
                  </a:lnTo>
                  <a:lnTo>
                    <a:pt x="984" y="56"/>
                  </a:lnTo>
                  <a:lnTo>
                    <a:pt x="977" y="42"/>
                  </a:lnTo>
                  <a:lnTo>
                    <a:pt x="977" y="14"/>
                  </a:lnTo>
                  <a:lnTo>
                    <a:pt x="984" y="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4" name="Freeform 356"/>
            <p:cNvSpPr>
              <a:spLocks noEditPoints="1"/>
            </p:cNvSpPr>
            <p:nvPr/>
          </p:nvSpPr>
          <p:spPr bwMode="auto">
            <a:xfrm>
              <a:off x="15523" y="6930"/>
              <a:ext cx="1573" cy="1609"/>
            </a:xfrm>
            <a:custGeom>
              <a:avLst/>
              <a:gdLst/>
              <a:ahLst/>
              <a:cxnLst>
                <a:cxn ang="0">
                  <a:pos x="1123" y="956"/>
                </a:cxn>
                <a:cxn ang="0">
                  <a:pos x="1046" y="1089"/>
                </a:cxn>
                <a:cxn ang="0">
                  <a:pos x="1143" y="1412"/>
                </a:cxn>
                <a:cxn ang="0">
                  <a:pos x="1434" y="1489"/>
                </a:cxn>
                <a:cxn ang="0">
                  <a:pos x="1552" y="1546"/>
                </a:cxn>
                <a:cxn ang="0">
                  <a:pos x="1254" y="1602"/>
                </a:cxn>
                <a:cxn ang="0">
                  <a:pos x="1129" y="1581"/>
                </a:cxn>
                <a:cxn ang="0">
                  <a:pos x="762" y="1419"/>
                </a:cxn>
                <a:cxn ang="0">
                  <a:pos x="409" y="1532"/>
                </a:cxn>
                <a:cxn ang="0">
                  <a:pos x="361" y="1497"/>
                </a:cxn>
                <a:cxn ang="0">
                  <a:pos x="707" y="1370"/>
                </a:cxn>
                <a:cxn ang="0">
                  <a:pos x="617" y="1145"/>
                </a:cxn>
                <a:cxn ang="0">
                  <a:pos x="555" y="1089"/>
                </a:cxn>
                <a:cxn ang="0">
                  <a:pos x="658" y="1089"/>
                </a:cxn>
                <a:cxn ang="0">
                  <a:pos x="908" y="1145"/>
                </a:cxn>
                <a:cxn ang="0">
                  <a:pos x="929" y="984"/>
                </a:cxn>
                <a:cxn ang="0">
                  <a:pos x="700" y="1040"/>
                </a:cxn>
                <a:cxn ang="0">
                  <a:pos x="603" y="1012"/>
                </a:cxn>
                <a:cxn ang="0">
                  <a:pos x="631" y="984"/>
                </a:cxn>
                <a:cxn ang="0">
                  <a:pos x="1019" y="899"/>
                </a:cxn>
                <a:cxn ang="0">
                  <a:pos x="762" y="639"/>
                </a:cxn>
                <a:cxn ang="0">
                  <a:pos x="949" y="738"/>
                </a:cxn>
                <a:cxn ang="0">
                  <a:pos x="1067" y="337"/>
                </a:cxn>
                <a:cxn ang="0">
                  <a:pos x="1116" y="478"/>
                </a:cxn>
                <a:cxn ang="0">
                  <a:pos x="1206" y="492"/>
                </a:cxn>
                <a:cxn ang="0">
                  <a:pos x="1365" y="534"/>
                </a:cxn>
                <a:cxn ang="0">
                  <a:pos x="1268" y="576"/>
                </a:cxn>
                <a:cxn ang="0">
                  <a:pos x="1046" y="731"/>
                </a:cxn>
                <a:cxn ang="0">
                  <a:pos x="1102" y="766"/>
                </a:cxn>
                <a:cxn ang="0">
                  <a:pos x="970" y="815"/>
                </a:cxn>
                <a:cxn ang="0">
                  <a:pos x="797" y="843"/>
                </a:cxn>
                <a:cxn ang="0">
                  <a:pos x="728" y="850"/>
                </a:cxn>
                <a:cxn ang="0">
                  <a:pos x="603" y="689"/>
                </a:cxn>
                <a:cxn ang="0">
                  <a:pos x="471" y="675"/>
                </a:cxn>
                <a:cxn ang="0">
                  <a:pos x="686" y="604"/>
                </a:cxn>
                <a:cxn ang="0">
                  <a:pos x="658" y="415"/>
                </a:cxn>
                <a:cxn ang="0">
                  <a:pos x="769" y="464"/>
                </a:cxn>
                <a:cxn ang="0">
                  <a:pos x="998" y="541"/>
                </a:cxn>
                <a:cxn ang="0">
                  <a:pos x="1012" y="408"/>
                </a:cxn>
                <a:cxn ang="0">
                  <a:pos x="1032" y="323"/>
                </a:cxn>
                <a:cxn ang="0">
                  <a:pos x="1254" y="204"/>
                </a:cxn>
                <a:cxn ang="0">
                  <a:pos x="1268" y="260"/>
                </a:cxn>
                <a:cxn ang="0">
                  <a:pos x="942" y="323"/>
                </a:cxn>
                <a:cxn ang="0">
                  <a:pos x="478" y="373"/>
                </a:cxn>
                <a:cxn ang="0">
                  <a:pos x="381" y="906"/>
                </a:cxn>
                <a:cxn ang="0">
                  <a:pos x="243" y="1258"/>
                </a:cxn>
                <a:cxn ang="0">
                  <a:pos x="49" y="1504"/>
                </a:cxn>
                <a:cxn ang="0">
                  <a:pos x="14" y="1489"/>
                </a:cxn>
                <a:cxn ang="0">
                  <a:pos x="236" y="1075"/>
                </a:cxn>
                <a:cxn ang="0">
                  <a:pos x="305" y="759"/>
                </a:cxn>
                <a:cxn ang="0">
                  <a:pos x="347" y="436"/>
                </a:cxn>
                <a:cxn ang="0">
                  <a:pos x="319" y="274"/>
                </a:cxn>
                <a:cxn ang="0">
                  <a:pos x="354" y="253"/>
                </a:cxn>
                <a:cxn ang="0">
                  <a:pos x="437" y="288"/>
                </a:cxn>
                <a:cxn ang="0">
                  <a:pos x="1046" y="204"/>
                </a:cxn>
                <a:cxn ang="0">
                  <a:pos x="776" y="0"/>
                </a:cxn>
                <a:cxn ang="0">
                  <a:pos x="963" y="92"/>
                </a:cxn>
                <a:cxn ang="0">
                  <a:pos x="949" y="197"/>
                </a:cxn>
                <a:cxn ang="0">
                  <a:pos x="901" y="183"/>
                </a:cxn>
                <a:cxn ang="0">
                  <a:pos x="776" y="77"/>
                </a:cxn>
                <a:cxn ang="0">
                  <a:pos x="748" y="0"/>
                </a:cxn>
              </a:cxnLst>
              <a:rect l="0" t="0" r="r" b="b"/>
              <a:pathLst>
                <a:path w="1573" h="1609">
                  <a:moveTo>
                    <a:pt x="1019" y="899"/>
                  </a:moveTo>
                  <a:lnTo>
                    <a:pt x="1060" y="906"/>
                  </a:lnTo>
                  <a:lnTo>
                    <a:pt x="1095" y="927"/>
                  </a:lnTo>
                  <a:lnTo>
                    <a:pt x="1123" y="956"/>
                  </a:lnTo>
                  <a:lnTo>
                    <a:pt x="1136" y="977"/>
                  </a:lnTo>
                  <a:lnTo>
                    <a:pt x="1136" y="991"/>
                  </a:lnTo>
                  <a:lnTo>
                    <a:pt x="1081" y="1047"/>
                  </a:lnTo>
                  <a:lnTo>
                    <a:pt x="1046" y="1089"/>
                  </a:lnTo>
                  <a:lnTo>
                    <a:pt x="1019" y="1145"/>
                  </a:lnTo>
                  <a:lnTo>
                    <a:pt x="922" y="1293"/>
                  </a:lnTo>
                  <a:lnTo>
                    <a:pt x="1039" y="1363"/>
                  </a:lnTo>
                  <a:lnTo>
                    <a:pt x="1143" y="1412"/>
                  </a:lnTo>
                  <a:lnTo>
                    <a:pt x="1240" y="1447"/>
                  </a:lnTo>
                  <a:lnTo>
                    <a:pt x="1289" y="1454"/>
                  </a:lnTo>
                  <a:lnTo>
                    <a:pt x="1358" y="1468"/>
                  </a:lnTo>
                  <a:lnTo>
                    <a:pt x="1434" y="1489"/>
                  </a:lnTo>
                  <a:lnTo>
                    <a:pt x="1503" y="1504"/>
                  </a:lnTo>
                  <a:lnTo>
                    <a:pt x="1552" y="1518"/>
                  </a:lnTo>
                  <a:lnTo>
                    <a:pt x="1573" y="1525"/>
                  </a:lnTo>
                  <a:lnTo>
                    <a:pt x="1552" y="1546"/>
                  </a:lnTo>
                  <a:lnTo>
                    <a:pt x="1490" y="1560"/>
                  </a:lnTo>
                  <a:lnTo>
                    <a:pt x="1413" y="1581"/>
                  </a:lnTo>
                  <a:lnTo>
                    <a:pt x="1330" y="1595"/>
                  </a:lnTo>
                  <a:lnTo>
                    <a:pt x="1254" y="1602"/>
                  </a:lnTo>
                  <a:lnTo>
                    <a:pt x="1206" y="1609"/>
                  </a:lnTo>
                  <a:lnTo>
                    <a:pt x="1185" y="1609"/>
                  </a:lnTo>
                  <a:lnTo>
                    <a:pt x="1143" y="1595"/>
                  </a:lnTo>
                  <a:lnTo>
                    <a:pt x="1129" y="1581"/>
                  </a:lnTo>
                  <a:lnTo>
                    <a:pt x="963" y="1454"/>
                  </a:lnTo>
                  <a:lnTo>
                    <a:pt x="901" y="1398"/>
                  </a:lnTo>
                  <a:lnTo>
                    <a:pt x="852" y="1356"/>
                  </a:lnTo>
                  <a:lnTo>
                    <a:pt x="762" y="1419"/>
                  </a:lnTo>
                  <a:lnTo>
                    <a:pt x="645" y="1475"/>
                  </a:lnTo>
                  <a:lnTo>
                    <a:pt x="520" y="1511"/>
                  </a:lnTo>
                  <a:lnTo>
                    <a:pt x="388" y="1525"/>
                  </a:lnTo>
                  <a:lnTo>
                    <a:pt x="409" y="1532"/>
                  </a:lnTo>
                  <a:lnTo>
                    <a:pt x="368" y="1532"/>
                  </a:lnTo>
                  <a:lnTo>
                    <a:pt x="340" y="1518"/>
                  </a:lnTo>
                  <a:lnTo>
                    <a:pt x="340" y="1511"/>
                  </a:lnTo>
                  <a:lnTo>
                    <a:pt x="361" y="1497"/>
                  </a:lnTo>
                  <a:lnTo>
                    <a:pt x="423" y="1482"/>
                  </a:lnTo>
                  <a:lnTo>
                    <a:pt x="506" y="1461"/>
                  </a:lnTo>
                  <a:lnTo>
                    <a:pt x="603" y="1426"/>
                  </a:lnTo>
                  <a:lnTo>
                    <a:pt x="707" y="1370"/>
                  </a:lnTo>
                  <a:lnTo>
                    <a:pt x="804" y="1293"/>
                  </a:lnTo>
                  <a:lnTo>
                    <a:pt x="728" y="1223"/>
                  </a:lnTo>
                  <a:lnTo>
                    <a:pt x="665" y="1173"/>
                  </a:lnTo>
                  <a:lnTo>
                    <a:pt x="617" y="1145"/>
                  </a:lnTo>
                  <a:lnTo>
                    <a:pt x="589" y="1124"/>
                  </a:lnTo>
                  <a:lnTo>
                    <a:pt x="568" y="1117"/>
                  </a:lnTo>
                  <a:lnTo>
                    <a:pt x="555" y="1103"/>
                  </a:lnTo>
                  <a:lnTo>
                    <a:pt x="555" y="1089"/>
                  </a:lnTo>
                  <a:lnTo>
                    <a:pt x="568" y="1089"/>
                  </a:lnTo>
                  <a:lnTo>
                    <a:pt x="575" y="1082"/>
                  </a:lnTo>
                  <a:lnTo>
                    <a:pt x="610" y="1082"/>
                  </a:lnTo>
                  <a:lnTo>
                    <a:pt x="658" y="1089"/>
                  </a:lnTo>
                  <a:lnTo>
                    <a:pt x="707" y="1117"/>
                  </a:lnTo>
                  <a:lnTo>
                    <a:pt x="769" y="1166"/>
                  </a:lnTo>
                  <a:lnTo>
                    <a:pt x="852" y="1237"/>
                  </a:lnTo>
                  <a:lnTo>
                    <a:pt x="908" y="1145"/>
                  </a:lnTo>
                  <a:lnTo>
                    <a:pt x="949" y="1026"/>
                  </a:lnTo>
                  <a:lnTo>
                    <a:pt x="949" y="998"/>
                  </a:lnTo>
                  <a:lnTo>
                    <a:pt x="942" y="991"/>
                  </a:lnTo>
                  <a:lnTo>
                    <a:pt x="929" y="984"/>
                  </a:lnTo>
                  <a:lnTo>
                    <a:pt x="880" y="998"/>
                  </a:lnTo>
                  <a:lnTo>
                    <a:pt x="825" y="1012"/>
                  </a:lnTo>
                  <a:lnTo>
                    <a:pt x="762" y="1033"/>
                  </a:lnTo>
                  <a:lnTo>
                    <a:pt x="700" y="1040"/>
                  </a:lnTo>
                  <a:lnTo>
                    <a:pt x="672" y="1040"/>
                  </a:lnTo>
                  <a:lnTo>
                    <a:pt x="652" y="1033"/>
                  </a:lnTo>
                  <a:lnTo>
                    <a:pt x="624" y="1026"/>
                  </a:lnTo>
                  <a:lnTo>
                    <a:pt x="603" y="1012"/>
                  </a:lnTo>
                  <a:lnTo>
                    <a:pt x="596" y="1005"/>
                  </a:lnTo>
                  <a:lnTo>
                    <a:pt x="603" y="991"/>
                  </a:lnTo>
                  <a:lnTo>
                    <a:pt x="610" y="984"/>
                  </a:lnTo>
                  <a:lnTo>
                    <a:pt x="631" y="984"/>
                  </a:lnTo>
                  <a:lnTo>
                    <a:pt x="769" y="963"/>
                  </a:lnTo>
                  <a:lnTo>
                    <a:pt x="880" y="935"/>
                  </a:lnTo>
                  <a:lnTo>
                    <a:pt x="963" y="906"/>
                  </a:lnTo>
                  <a:lnTo>
                    <a:pt x="1019" y="899"/>
                  </a:lnTo>
                  <a:close/>
                  <a:moveTo>
                    <a:pt x="970" y="604"/>
                  </a:moveTo>
                  <a:lnTo>
                    <a:pt x="887" y="618"/>
                  </a:lnTo>
                  <a:lnTo>
                    <a:pt x="818" y="625"/>
                  </a:lnTo>
                  <a:lnTo>
                    <a:pt x="762" y="639"/>
                  </a:lnTo>
                  <a:lnTo>
                    <a:pt x="769" y="646"/>
                  </a:lnTo>
                  <a:lnTo>
                    <a:pt x="776" y="703"/>
                  </a:lnTo>
                  <a:lnTo>
                    <a:pt x="776" y="780"/>
                  </a:lnTo>
                  <a:lnTo>
                    <a:pt x="949" y="738"/>
                  </a:lnTo>
                  <a:lnTo>
                    <a:pt x="956" y="738"/>
                  </a:lnTo>
                  <a:lnTo>
                    <a:pt x="970" y="604"/>
                  </a:lnTo>
                  <a:close/>
                  <a:moveTo>
                    <a:pt x="1032" y="323"/>
                  </a:moveTo>
                  <a:lnTo>
                    <a:pt x="1067" y="337"/>
                  </a:lnTo>
                  <a:lnTo>
                    <a:pt x="1109" y="365"/>
                  </a:lnTo>
                  <a:lnTo>
                    <a:pt x="1136" y="394"/>
                  </a:lnTo>
                  <a:lnTo>
                    <a:pt x="1143" y="422"/>
                  </a:lnTo>
                  <a:lnTo>
                    <a:pt x="1116" y="478"/>
                  </a:lnTo>
                  <a:lnTo>
                    <a:pt x="1109" y="513"/>
                  </a:lnTo>
                  <a:lnTo>
                    <a:pt x="1123" y="506"/>
                  </a:lnTo>
                  <a:lnTo>
                    <a:pt x="1157" y="499"/>
                  </a:lnTo>
                  <a:lnTo>
                    <a:pt x="1206" y="492"/>
                  </a:lnTo>
                  <a:lnTo>
                    <a:pt x="1240" y="485"/>
                  </a:lnTo>
                  <a:lnTo>
                    <a:pt x="1296" y="492"/>
                  </a:lnTo>
                  <a:lnTo>
                    <a:pt x="1337" y="513"/>
                  </a:lnTo>
                  <a:lnTo>
                    <a:pt x="1365" y="534"/>
                  </a:lnTo>
                  <a:lnTo>
                    <a:pt x="1372" y="562"/>
                  </a:lnTo>
                  <a:lnTo>
                    <a:pt x="1365" y="569"/>
                  </a:lnTo>
                  <a:lnTo>
                    <a:pt x="1351" y="576"/>
                  </a:lnTo>
                  <a:lnTo>
                    <a:pt x="1268" y="576"/>
                  </a:lnTo>
                  <a:lnTo>
                    <a:pt x="1171" y="583"/>
                  </a:lnTo>
                  <a:lnTo>
                    <a:pt x="1081" y="590"/>
                  </a:lnTo>
                  <a:lnTo>
                    <a:pt x="1060" y="661"/>
                  </a:lnTo>
                  <a:lnTo>
                    <a:pt x="1046" y="731"/>
                  </a:lnTo>
                  <a:lnTo>
                    <a:pt x="1053" y="731"/>
                  </a:lnTo>
                  <a:lnTo>
                    <a:pt x="1074" y="745"/>
                  </a:lnTo>
                  <a:lnTo>
                    <a:pt x="1088" y="759"/>
                  </a:lnTo>
                  <a:lnTo>
                    <a:pt x="1102" y="766"/>
                  </a:lnTo>
                  <a:lnTo>
                    <a:pt x="1102" y="794"/>
                  </a:lnTo>
                  <a:lnTo>
                    <a:pt x="1095" y="801"/>
                  </a:lnTo>
                  <a:lnTo>
                    <a:pt x="1081" y="801"/>
                  </a:lnTo>
                  <a:lnTo>
                    <a:pt x="970" y="815"/>
                  </a:lnTo>
                  <a:lnTo>
                    <a:pt x="894" y="822"/>
                  </a:lnTo>
                  <a:lnTo>
                    <a:pt x="845" y="836"/>
                  </a:lnTo>
                  <a:lnTo>
                    <a:pt x="811" y="836"/>
                  </a:lnTo>
                  <a:lnTo>
                    <a:pt x="797" y="843"/>
                  </a:lnTo>
                  <a:lnTo>
                    <a:pt x="776" y="843"/>
                  </a:lnTo>
                  <a:lnTo>
                    <a:pt x="762" y="878"/>
                  </a:lnTo>
                  <a:lnTo>
                    <a:pt x="748" y="885"/>
                  </a:lnTo>
                  <a:lnTo>
                    <a:pt x="728" y="850"/>
                  </a:lnTo>
                  <a:lnTo>
                    <a:pt x="707" y="773"/>
                  </a:lnTo>
                  <a:lnTo>
                    <a:pt x="693" y="661"/>
                  </a:lnTo>
                  <a:lnTo>
                    <a:pt x="638" y="675"/>
                  </a:lnTo>
                  <a:lnTo>
                    <a:pt x="603" y="689"/>
                  </a:lnTo>
                  <a:lnTo>
                    <a:pt x="575" y="696"/>
                  </a:lnTo>
                  <a:lnTo>
                    <a:pt x="520" y="696"/>
                  </a:lnTo>
                  <a:lnTo>
                    <a:pt x="499" y="689"/>
                  </a:lnTo>
                  <a:lnTo>
                    <a:pt x="471" y="675"/>
                  </a:lnTo>
                  <a:lnTo>
                    <a:pt x="464" y="668"/>
                  </a:lnTo>
                  <a:lnTo>
                    <a:pt x="464" y="654"/>
                  </a:lnTo>
                  <a:lnTo>
                    <a:pt x="478" y="646"/>
                  </a:lnTo>
                  <a:lnTo>
                    <a:pt x="686" y="604"/>
                  </a:lnTo>
                  <a:lnTo>
                    <a:pt x="672" y="527"/>
                  </a:lnTo>
                  <a:lnTo>
                    <a:pt x="652" y="450"/>
                  </a:lnTo>
                  <a:lnTo>
                    <a:pt x="645" y="422"/>
                  </a:lnTo>
                  <a:lnTo>
                    <a:pt x="658" y="415"/>
                  </a:lnTo>
                  <a:lnTo>
                    <a:pt x="686" y="415"/>
                  </a:lnTo>
                  <a:lnTo>
                    <a:pt x="742" y="429"/>
                  </a:lnTo>
                  <a:lnTo>
                    <a:pt x="762" y="443"/>
                  </a:lnTo>
                  <a:lnTo>
                    <a:pt x="769" y="464"/>
                  </a:lnTo>
                  <a:lnTo>
                    <a:pt x="769" y="506"/>
                  </a:lnTo>
                  <a:lnTo>
                    <a:pt x="776" y="583"/>
                  </a:lnTo>
                  <a:lnTo>
                    <a:pt x="880" y="562"/>
                  </a:lnTo>
                  <a:lnTo>
                    <a:pt x="998" y="541"/>
                  </a:lnTo>
                  <a:lnTo>
                    <a:pt x="1005" y="485"/>
                  </a:lnTo>
                  <a:lnTo>
                    <a:pt x="1005" y="450"/>
                  </a:lnTo>
                  <a:lnTo>
                    <a:pt x="1012" y="436"/>
                  </a:lnTo>
                  <a:lnTo>
                    <a:pt x="1012" y="408"/>
                  </a:lnTo>
                  <a:lnTo>
                    <a:pt x="998" y="365"/>
                  </a:lnTo>
                  <a:lnTo>
                    <a:pt x="998" y="337"/>
                  </a:lnTo>
                  <a:lnTo>
                    <a:pt x="1005" y="330"/>
                  </a:lnTo>
                  <a:lnTo>
                    <a:pt x="1032" y="323"/>
                  </a:lnTo>
                  <a:close/>
                  <a:moveTo>
                    <a:pt x="1199" y="176"/>
                  </a:moveTo>
                  <a:lnTo>
                    <a:pt x="1192" y="190"/>
                  </a:lnTo>
                  <a:lnTo>
                    <a:pt x="1213" y="190"/>
                  </a:lnTo>
                  <a:lnTo>
                    <a:pt x="1254" y="204"/>
                  </a:lnTo>
                  <a:lnTo>
                    <a:pt x="1268" y="218"/>
                  </a:lnTo>
                  <a:lnTo>
                    <a:pt x="1275" y="232"/>
                  </a:lnTo>
                  <a:lnTo>
                    <a:pt x="1275" y="246"/>
                  </a:lnTo>
                  <a:lnTo>
                    <a:pt x="1268" y="260"/>
                  </a:lnTo>
                  <a:lnTo>
                    <a:pt x="1226" y="274"/>
                  </a:lnTo>
                  <a:lnTo>
                    <a:pt x="1150" y="288"/>
                  </a:lnTo>
                  <a:lnTo>
                    <a:pt x="1053" y="302"/>
                  </a:lnTo>
                  <a:lnTo>
                    <a:pt x="942" y="323"/>
                  </a:lnTo>
                  <a:lnTo>
                    <a:pt x="707" y="351"/>
                  </a:lnTo>
                  <a:lnTo>
                    <a:pt x="610" y="365"/>
                  </a:lnTo>
                  <a:lnTo>
                    <a:pt x="527" y="373"/>
                  </a:lnTo>
                  <a:lnTo>
                    <a:pt x="478" y="373"/>
                  </a:lnTo>
                  <a:lnTo>
                    <a:pt x="458" y="457"/>
                  </a:lnTo>
                  <a:lnTo>
                    <a:pt x="444" y="583"/>
                  </a:lnTo>
                  <a:lnTo>
                    <a:pt x="416" y="759"/>
                  </a:lnTo>
                  <a:lnTo>
                    <a:pt x="381" y="906"/>
                  </a:lnTo>
                  <a:lnTo>
                    <a:pt x="340" y="1033"/>
                  </a:lnTo>
                  <a:lnTo>
                    <a:pt x="305" y="1131"/>
                  </a:lnTo>
                  <a:lnTo>
                    <a:pt x="271" y="1208"/>
                  </a:lnTo>
                  <a:lnTo>
                    <a:pt x="243" y="1258"/>
                  </a:lnTo>
                  <a:lnTo>
                    <a:pt x="229" y="1286"/>
                  </a:lnTo>
                  <a:lnTo>
                    <a:pt x="160" y="1384"/>
                  </a:lnTo>
                  <a:lnTo>
                    <a:pt x="97" y="1461"/>
                  </a:lnTo>
                  <a:lnTo>
                    <a:pt x="49" y="1504"/>
                  </a:lnTo>
                  <a:lnTo>
                    <a:pt x="14" y="1525"/>
                  </a:lnTo>
                  <a:lnTo>
                    <a:pt x="0" y="1525"/>
                  </a:lnTo>
                  <a:lnTo>
                    <a:pt x="0" y="1518"/>
                  </a:lnTo>
                  <a:lnTo>
                    <a:pt x="14" y="1489"/>
                  </a:lnTo>
                  <a:lnTo>
                    <a:pt x="84" y="1384"/>
                  </a:lnTo>
                  <a:lnTo>
                    <a:pt x="132" y="1293"/>
                  </a:lnTo>
                  <a:lnTo>
                    <a:pt x="187" y="1194"/>
                  </a:lnTo>
                  <a:lnTo>
                    <a:pt x="236" y="1075"/>
                  </a:lnTo>
                  <a:lnTo>
                    <a:pt x="250" y="1033"/>
                  </a:lnTo>
                  <a:lnTo>
                    <a:pt x="271" y="956"/>
                  </a:lnTo>
                  <a:lnTo>
                    <a:pt x="291" y="857"/>
                  </a:lnTo>
                  <a:lnTo>
                    <a:pt x="305" y="759"/>
                  </a:lnTo>
                  <a:lnTo>
                    <a:pt x="326" y="654"/>
                  </a:lnTo>
                  <a:lnTo>
                    <a:pt x="333" y="562"/>
                  </a:lnTo>
                  <a:lnTo>
                    <a:pt x="347" y="485"/>
                  </a:lnTo>
                  <a:lnTo>
                    <a:pt x="347" y="436"/>
                  </a:lnTo>
                  <a:lnTo>
                    <a:pt x="340" y="358"/>
                  </a:lnTo>
                  <a:lnTo>
                    <a:pt x="319" y="302"/>
                  </a:lnTo>
                  <a:lnTo>
                    <a:pt x="312" y="288"/>
                  </a:lnTo>
                  <a:lnTo>
                    <a:pt x="319" y="274"/>
                  </a:lnTo>
                  <a:lnTo>
                    <a:pt x="319" y="267"/>
                  </a:lnTo>
                  <a:lnTo>
                    <a:pt x="333" y="260"/>
                  </a:lnTo>
                  <a:lnTo>
                    <a:pt x="347" y="260"/>
                  </a:lnTo>
                  <a:lnTo>
                    <a:pt x="354" y="253"/>
                  </a:lnTo>
                  <a:lnTo>
                    <a:pt x="368" y="253"/>
                  </a:lnTo>
                  <a:lnTo>
                    <a:pt x="388" y="260"/>
                  </a:lnTo>
                  <a:lnTo>
                    <a:pt x="409" y="274"/>
                  </a:lnTo>
                  <a:lnTo>
                    <a:pt x="437" y="288"/>
                  </a:lnTo>
                  <a:lnTo>
                    <a:pt x="631" y="274"/>
                  </a:lnTo>
                  <a:lnTo>
                    <a:pt x="790" y="253"/>
                  </a:lnTo>
                  <a:lnTo>
                    <a:pt x="935" y="225"/>
                  </a:lnTo>
                  <a:lnTo>
                    <a:pt x="1046" y="204"/>
                  </a:lnTo>
                  <a:lnTo>
                    <a:pt x="1136" y="183"/>
                  </a:lnTo>
                  <a:lnTo>
                    <a:pt x="1199" y="176"/>
                  </a:lnTo>
                  <a:close/>
                  <a:moveTo>
                    <a:pt x="748" y="0"/>
                  </a:moveTo>
                  <a:lnTo>
                    <a:pt x="776" y="0"/>
                  </a:lnTo>
                  <a:lnTo>
                    <a:pt x="797" y="7"/>
                  </a:lnTo>
                  <a:lnTo>
                    <a:pt x="880" y="28"/>
                  </a:lnTo>
                  <a:lnTo>
                    <a:pt x="935" y="49"/>
                  </a:lnTo>
                  <a:lnTo>
                    <a:pt x="963" y="92"/>
                  </a:lnTo>
                  <a:lnTo>
                    <a:pt x="970" y="148"/>
                  </a:lnTo>
                  <a:lnTo>
                    <a:pt x="970" y="169"/>
                  </a:lnTo>
                  <a:lnTo>
                    <a:pt x="963" y="183"/>
                  </a:lnTo>
                  <a:lnTo>
                    <a:pt x="949" y="197"/>
                  </a:lnTo>
                  <a:lnTo>
                    <a:pt x="929" y="197"/>
                  </a:lnTo>
                  <a:lnTo>
                    <a:pt x="929" y="190"/>
                  </a:lnTo>
                  <a:lnTo>
                    <a:pt x="915" y="190"/>
                  </a:lnTo>
                  <a:lnTo>
                    <a:pt x="901" y="183"/>
                  </a:lnTo>
                  <a:lnTo>
                    <a:pt x="880" y="169"/>
                  </a:lnTo>
                  <a:lnTo>
                    <a:pt x="845" y="141"/>
                  </a:lnTo>
                  <a:lnTo>
                    <a:pt x="804" y="99"/>
                  </a:lnTo>
                  <a:lnTo>
                    <a:pt x="776" y="77"/>
                  </a:lnTo>
                  <a:lnTo>
                    <a:pt x="748" y="49"/>
                  </a:lnTo>
                  <a:lnTo>
                    <a:pt x="742" y="35"/>
                  </a:lnTo>
                  <a:lnTo>
                    <a:pt x="742" y="7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5" name="Freeform 357"/>
            <p:cNvSpPr>
              <a:spLocks noEditPoints="1"/>
            </p:cNvSpPr>
            <p:nvPr/>
          </p:nvSpPr>
          <p:spPr bwMode="auto">
            <a:xfrm>
              <a:off x="17594" y="7113"/>
              <a:ext cx="1365" cy="1356"/>
            </a:xfrm>
            <a:custGeom>
              <a:avLst/>
              <a:gdLst/>
              <a:ahLst/>
              <a:cxnLst>
                <a:cxn ang="0">
                  <a:pos x="901" y="576"/>
                </a:cxn>
                <a:cxn ang="0">
                  <a:pos x="1171" y="709"/>
                </a:cxn>
                <a:cxn ang="0">
                  <a:pos x="1310" y="815"/>
                </a:cxn>
                <a:cxn ang="0">
                  <a:pos x="1358" y="906"/>
                </a:cxn>
                <a:cxn ang="0">
                  <a:pos x="1358" y="969"/>
                </a:cxn>
                <a:cxn ang="0">
                  <a:pos x="1323" y="997"/>
                </a:cxn>
                <a:cxn ang="0">
                  <a:pos x="1268" y="955"/>
                </a:cxn>
                <a:cxn ang="0">
                  <a:pos x="1088" y="787"/>
                </a:cxn>
                <a:cxn ang="0">
                  <a:pos x="970" y="688"/>
                </a:cxn>
                <a:cxn ang="0">
                  <a:pos x="908" y="639"/>
                </a:cxn>
                <a:cxn ang="0">
                  <a:pos x="880" y="604"/>
                </a:cxn>
                <a:cxn ang="0">
                  <a:pos x="887" y="576"/>
                </a:cxn>
                <a:cxn ang="0">
                  <a:pos x="1136" y="0"/>
                </a:cxn>
                <a:cxn ang="0">
                  <a:pos x="1226" y="28"/>
                </a:cxn>
                <a:cxn ang="0">
                  <a:pos x="1296" y="84"/>
                </a:cxn>
                <a:cxn ang="0">
                  <a:pos x="1323" y="105"/>
                </a:cxn>
                <a:cxn ang="0">
                  <a:pos x="1282" y="133"/>
                </a:cxn>
                <a:cxn ang="0">
                  <a:pos x="1150" y="119"/>
                </a:cxn>
                <a:cxn ang="0">
                  <a:pos x="929" y="126"/>
                </a:cxn>
                <a:cxn ang="0">
                  <a:pos x="887" y="168"/>
                </a:cxn>
                <a:cxn ang="0">
                  <a:pos x="922" y="211"/>
                </a:cxn>
                <a:cxn ang="0">
                  <a:pos x="929" y="239"/>
                </a:cxn>
                <a:cxn ang="0">
                  <a:pos x="880" y="295"/>
                </a:cxn>
                <a:cxn ang="0">
                  <a:pos x="797" y="400"/>
                </a:cxn>
                <a:cxn ang="0">
                  <a:pos x="742" y="499"/>
                </a:cxn>
                <a:cxn ang="0">
                  <a:pos x="735" y="527"/>
                </a:cxn>
                <a:cxn ang="0">
                  <a:pos x="728" y="618"/>
                </a:cxn>
                <a:cxn ang="0">
                  <a:pos x="735" y="1152"/>
                </a:cxn>
                <a:cxn ang="0">
                  <a:pos x="728" y="1243"/>
                </a:cxn>
                <a:cxn ang="0">
                  <a:pos x="700" y="1342"/>
                </a:cxn>
                <a:cxn ang="0">
                  <a:pos x="665" y="1356"/>
                </a:cxn>
                <a:cxn ang="0">
                  <a:pos x="638" y="1335"/>
                </a:cxn>
                <a:cxn ang="0">
                  <a:pos x="589" y="1194"/>
                </a:cxn>
                <a:cxn ang="0">
                  <a:pos x="603" y="1117"/>
                </a:cxn>
                <a:cxn ang="0">
                  <a:pos x="624" y="955"/>
                </a:cxn>
                <a:cxn ang="0">
                  <a:pos x="638" y="688"/>
                </a:cxn>
                <a:cxn ang="0">
                  <a:pos x="527" y="702"/>
                </a:cxn>
                <a:cxn ang="0">
                  <a:pos x="312" y="885"/>
                </a:cxn>
                <a:cxn ang="0">
                  <a:pos x="125" y="997"/>
                </a:cxn>
                <a:cxn ang="0">
                  <a:pos x="7" y="1033"/>
                </a:cxn>
                <a:cxn ang="0">
                  <a:pos x="0" y="1018"/>
                </a:cxn>
                <a:cxn ang="0">
                  <a:pos x="139" y="927"/>
                </a:cxn>
                <a:cxn ang="0">
                  <a:pos x="478" y="639"/>
                </a:cxn>
                <a:cxn ang="0">
                  <a:pos x="603" y="449"/>
                </a:cxn>
                <a:cxn ang="0">
                  <a:pos x="582" y="400"/>
                </a:cxn>
                <a:cxn ang="0">
                  <a:pos x="589" y="358"/>
                </a:cxn>
                <a:cxn ang="0">
                  <a:pos x="631" y="365"/>
                </a:cxn>
                <a:cxn ang="0">
                  <a:pos x="652" y="393"/>
                </a:cxn>
                <a:cxn ang="0">
                  <a:pos x="721" y="309"/>
                </a:cxn>
                <a:cxn ang="0">
                  <a:pos x="762" y="161"/>
                </a:cxn>
                <a:cxn ang="0">
                  <a:pos x="603" y="161"/>
                </a:cxn>
                <a:cxn ang="0">
                  <a:pos x="368" y="211"/>
                </a:cxn>
                <a:cxn ang="0">
                  <a:pos x="236" y="246"/>
                </a:cxn>
                <a:cxn ang="0">
                  <a:pos x="153" y="218"/>
                </a:cxn>
                <a:cxn ang="0">
                  <a:pos x="104" y="168"/>
                </a:cxn>
                <a:cxn ang="0">
                  <a:pos x="111" y="147"/>
                </a:cxn>
                <a:cxn ang="0">
                  <a:pos x="167" y="140"/>
                </a:cxn>
                <a:cxn ang="0">
                  <a:pos x="257" y="133"/>
                </a:cxn>
                <a:cxn ang="0">
                  <a:pos x="347" y="119"/>
                </a:cxn>
                <a:cxn ang="0">
                  <a:pos x="506" y="98"/>
                </a:cxn>
                <a:cxn ang="0">
                  <a:pos x="769" y="56"/>
                </a:cxn>
                <a:cxn ang="0">
                  <a:pos x="1032" y="21"/>
                </a:cxn>
                <a:cxn ang="0">
                  <a:pos x="1109" y="7"/>
                </a:cxn>
              </a:cxnLst>
              <a:rect l="0" t="0" r="r" b="b"/>
              <a:pathLst>
                <a:path w="1365" h="1356">
                  <a:moveTo>
                    <a:pt x="887" y="576"/>
                  </a:moveTo>
                  <a:lnTo>
                    <a:pt x="901" y="576"/>
                  </a:lnTo>
                  <a:lnTo>
                    <a:pt x="1053" y="646"/>
                  </a:lnTo>
                  <a:lnTo>
                    <a:pt x="1171" y="709"/>
                  </a:lnTo>
                  <a:lnTo>
                    <a:pt x="1254" y="766"/>
                  </a:lnTo>
                  <a:lnTo>
                    <a:pt x="1310" y="815"/>
                  </a:lnTo>
                  <a:lnTo>
                    <a:pt x="1344" y="864"/>
                  </a:lnTo>
                  <a:lnTo>
                    <a:pt x="1358" y="906"/>
                  </a:lnTo>
                  <a:lnTo>
                    <a:pt x="1365" y="948"/>
                  </a:lnTo>
                  <a:lnTo>
                    <a:pt x="1358" y="969"/>
                  </a:lnTo>
                  <a:lnTo>
                    <a:pt x="1351" y="983"/>
                  </a:lnTo>
                  <a:lnTo>
                    <a:pt x="1323" y="997"/>
                  </a:lnTo>
                  <a:lnTo>
                    <a:pt x="1303" y="990"/>
                  </a:lnTo>
                  <a:lnTo>
                    <a:pt x="1268" y="955"/>
                  </a:lnTo>
                  <a:lnTo>
                    <a:pt x="1164" y="857"/>
                  </a:lnTo>
                  <a:lnTo>
                    <a:pt x="1088" y="787"/>
                  </a:lnTo>
                  <a:lnTo>
                    <a:pt x="1019" y="730"/>
                  </a:lnTo>
                  <a:lnTo>
                    <a:pt x="970" y="688"/>
                  </a:lnTo>
                  <a:lnTo>
                    <a:pt x="936" y="660"/>
                  </a:lnTo>
                  <a:lnTo>
                    <a:pt x="908" y="639"/>
                  </a:lnTo>
                  <a:lnTo>
                    <a:pt x="894" y="618"/>
                  </a:lnTo>
                  <a:lnTo>
                    <a:pt x="880" y="604"/>
                  </a:lnTo>
                  <a:lnTo>
                    <a:pt x="880" y="583"/>
                  </a:lnTo>
                  <a:lnTo>
                    <a:pt x="887" y="576"/>
                  </a:lnTo>
                  <a:close/>
                  <a:moveTo>
                    <a:pt x="1123" y="0"/>
                  </a:moveTo>
                  <a:lnTo>
                    <a:pt x="1136" y="0"/>
                  </a:lnTo>
                  <a:lnTo>
                    <a:pt x="1178" y="7"/>
                  </a:lnTo>
                  <a:lnTo>
                    <a:pt x="1226" y="28"/>
                  </a:lnTo>
                  <a:lnTo>
                    <a:pt x="1268" y="56"/>
                  </a:lnTo>
                  <a:lnTo>
                    <a:pt x="1296" y="84"/>
                  </a:lnTo>
                  <a:lnTo>
                    <a:pt x="1310" y="105"/>
                  </a:lnTo>
                  <a:lnTo>
                    <a:pt x="1323" y="105"/>
                  </a:lnTo>
                  <a:lnTo>
                    <a:pt x="1316" y="126"/>
                  </a:lnTo>
                  <a:lnTo>
                    <a:pt x="1282" y="133"/>
                  </a:lnTo>
                  <a:lnTo>
                    <a:pt x="1226" y="126"/>
                  </a:lnTo>
                  <a:lnTo>
                    <a:pt x="1150" y="119"/>
                  </a:lnTo>
                  <a:lnTo>
                    <a:pt x="1039" y="119"/>
                  </a:lnTo>
                  <a:lnTo>
                    <a:pt x="929" y="126"/>
                  </a:lnTo>
                  <a:lnTo>
                    <a:pt x="845" y="140"/>
                  </a:lnTo>
                  <a:lnTo>
                    <a:pt x="887" y="168"/>
                  </a:lnTo>
                  <a:lnTo>
                    <a:pt x="908" y="190"/>
                  </a:lnTo>
                  <a:lnTo>
                    <a:pt x="922" y="211"/>
                  </a:lnTo>
                  <a:lnTo>
                    <a:pt x="929" y="232"/>
                  </a:lnTo>
                  <a:lnTo>
                    <a:pt x="929" y="239"/>
                  </a:lnTo>
                  <a:lnTo>
                    <a:pt x="922" y="253"/>
                  </a:lnTo>
                  <a:lnTo>
                    <a:pt x="880" y="295"/>
                  </a:lnTo>
                  <a:lnTo>
                    <a:pt x="845" y="337"/>
                  </a:lnTo>
                  <a:lnTo>
                    <a:pt x="797" y="400"/>
                  </a:lnTo>
                  <a:lnTo>
                    <a:pt x="735" y="485"/>
                  </a:lnTo>
                  <a:lnTo>
                    <a:pt x="742" y="499"/>
                  </a:lnTo>
                  <a:lnTo>
                    <a:pt x="742" y="520"/>
                  </a:lnTo>
                  <a:lnTo>
                    <a:pt x="735" y="527"/>
                  </a:lnTo>
                  <a:lnTo>
                    <a:pt x="735" y="569"/>
                  </a:lnTo>
                  <a:lnTo>
                    <a:pt x="728" y="618"/>
                  </a:lnTo>
                  <a:lnTo>
                    <a:pt x="728" y="969"/>
                  </a:lnTo>
                  <a:lnTo>
                    <a:pt x="735" y="1152"/>
                  </a:lnTo>
                  <a:lnTo>
                    <a:pt x="735" y="1187"/>
                  </a:lnTo>
                  <a:lnTo>
                    <a:pt x="728" y="1243"/>
                  </a:lnTo>
                  <a:lnTo>
                    <a:pt x="714" y="1299"/>
                  </a:lnTo>
                  <a:lnTo>
                    <a:pt x="700" y="1342"/>
                  </a:lnTo>
                  <a:lnTo>
                    <a:pt x="672" y="1356"/>
                  </a:lnTo>
                  <a:lnTo>
                    <a:pt x="665" y="1356"/>
                  </a:lnTo>
                  <a:lnTo>
                    <a:pt x="652" y="1349"/>
                  </a:lnTo>
                  <a:lnTo>
                    <a:pt x="638" y="1335"/>
                  </a:lnTo>
                  <a:lnTo>
                    <a:pt x="603" y="1264"/>
                  </a:lnTo>
                  <a:lnTo>
                    <a:pt x="589" y="1194"/>
                  </a:lnTo>
                  <a:lnTo>
                    <a:pt x="596" y="1166"/>
                  </a:lnTo>
                  <a:lnTo>
                    <a:pt x="603" y="1117"/>
                  </a:lnTo>
                  <a:lnTo>
                    <a:pt x="617" y="1047"/>
                  </a:lnTo>
                  <a:lnTo>
                    <a:pt x="624" y="955"/>
                  </a:lnTo>
                  <a:lnTo>
                    <a:pt x="631" y="843"/>
                  </a:lnTo>
                  <a:lnTo>
                    <a:pt x="638" y="688"/>
                  </a:lnTo>
                  <a:lnTo>
                    <a:pt x="638" y="590"/>
                  </a:lnTo>
                  <a:lnTo>
                    <a:pt x="527" y="702"/>
                  </a:lnTo>
                  <a:lnTo>
                    <a:pt x="416" y="801"/>
                  </a:lnTo>
                  <a:lnTo>
                    <a:pt x="312" y="885"/>
                  </a:lnTo>
                  <a:lnTo>
                    <a:pt x="215" y="948"/>
                  </a:lnTo>
                  <a:lnTo>
                    <a:pt x="125" y="997"/>
                  </a:lnTo>
                  <a:lnTo>
                    <a:pt x="56" y="1025"/>
                  </a:lnTo>
                  <a:lnTo>
                    <a:pt x="7" y="1033"/>
                  </a:lnTo>
                  <a:lnTo>
                    <a:pt x="0" y="1033"/>
                  </a:lnTo>
                  <a:lnTo>
                    <a:pt x="0" y="1018"/>
                  </a:lnTo>
                  <a:lnTo>
                    <a:pt x="7" y="1018"/>
                  </a:lnTo>
                  <a:lnTo>
                    <a:pt x="139" y="927"/>
                  </a:lnTo>
                  <a:lnTo>
                    <a:pt x="319" y="787"/>
                  </a:lnTo>
                  <a:lnTo>
                    <a:pt x="478" y="639"/>
                  </a:lnTo>
                  <a:lnTo>
                    <a:pt x="617" y="485"/>
                  </a:lnTo>
                  <a:lnTo>
                    <a:pt x="603" y="449"/>
                  </a:lnTo>
                  <a:lnTo>
                    <a:pt x="589" y="421"/>
                  </a:lnTo>
                  <a:lnTo>
                    <a:pt x="582" y="400"/>
                  </a:lnTo>
                  <a:lnTo>
                    <a:pt x="582" y="365"/>
                  </a:lnTo>
                  <a:lnTo>
                    <a:pt x="589" y="358"/>
                  </a:lnTo>
                  <a:lnTo>
                    <a:pt x="610" y="358"/>
                  </a:lnTo>
                  <a:lnTo>
                    <a:pt x="631" y="365"/>
                  </a:lnTo>
                  <a:lnTo>
                    <a:pt x="645" y="379"/>
                  </a:lnTo>
                  <a:lnTo>
                    <a:pt x="652" y="393"/>
                  </a:lnTo>
                  <a:lnTo>
                    <a:pt x="665" y="407"/>
                  </a:lnTo>
                  <a:lnTo>
                    <a:pt x="721" y="309"/>
                  </a:lnTo>
                  <a:lnTo>
                    <a:pt x="749" y="232"/>
                  </a:lnTo>
                  <a:lnTo>
                    <a:pt x="762" y="161"/>
                  </a:lnTo>
                  <a:lnTo>
                    <a:pt x="762" y="147"/>
                  </a:lnTo>
                  <a:lnTo>
                    <a:pt x="603" y="161"/>
                  </a:lnTo>
                  <a:lnTo>
                    <a:pt x="471" y="182"/>
                  </a:lnTo>
                  <a:lnTo>
                    <a:pt x="368" y="211"/>
                  </a:lnTo>
                  <a:lnTo>
                    <a:pt x="284" y="239"/>
                  </a:lnTo>
                  <a:lnTo>
                    <a:pt x="236" y="246"/>
                  </a:lnTo>
                  <a:lnTo>
                    <a:pt x="194" y="239"/>
                  </a:lnTo>
                  <a:lnTo>
                    <a:pt x="153" y="218"/>
                  </a:lnTo>
                  <a:lnTo>
                    <a:pt x="118" y="197"/>
                  </a:lnTo>
                  <a:lnTo>
                    <a:pt x="104" y="168"/>
                  </a:lnTo>
                  <a:lnTo>
                    <a:pt x="104" y="161"/>
                  </a:lnTo>
                  <a:lnTo>
                    <a:pt x="111" y="147"/>
                  </a:lnTo>
                  <a:lnTo>
                    <a:pt x="118" y="140"/>
                  </a:lnTo>
                  <a:lnTo>
                    <a:pt x="167" y="140"/>
                  </a:lnTo>
                  <a:lnTo>
                    <a:pt x="194" y="133"/>
                  </a:lnTo>
                  <a:lnTo>
                    <a:pt x="257" y="133"/>
                  </a:lnTo>
                  <a:lnTo>
                    <a:pt x="298" y="126"/>
                  </a:lnTo>
                  <a:lnTo>
                    <a:pt x="347" y="119"/>
                  </a:lnTo>
                  <a:lnTo>
                    <a:pt x="416" y="105"/>
                  </a:lnTo>
                  <a:lnTo>
                    <a:pt x="506" y="98"/>
                  </a:lnTo>
                  <a:lnTo>
                    <a:pt x="624" y="77"/>
                  </a:lnTo>
                  <a:lnTo>
                    <a:pt x="769" y="56"/>
                  </a:lnTo>
                  <a:lnTo>
                    <a:pt x="956" y="35"/>
                  </a:lnTo>
                  <a:lnTo>
                    <a:pt x="1032" y="21"/>
                  </a:lnTo>
                  <a:lnTo>
                    <a:pt x="1081" y="14"/>
                  </a:lnTo>
                  <a:lnTo>
                    <a:pt x="1109" y="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6" name="Freeform 358"/>
            <p:cNvSpPr>
              <a:spLocks noEditPoints="1"/>
            </p:cNvSpPr>
            <p:nvPr/>
          </p:nvSpPr>
          <p:spPr bwMode="auto">
            <a:xfrm>
              <a:off x="19846" y="6895"/>
              <a:ext cx="1101" cy="1672"/>
            </a:xfrm>
            <a:custGeom>
              <a:avLst/>
              <a:gdLst/>
              <a:ahLst/>
              <a:cxnLst>
                <a:cxn ang="0">
                  <a:pos x="692" y="674"/>
                </a:cxn>
                <a:cxn ang="0">
                  <a:pos x="761" y="731"/>
                </a:cxn>
                <a:cxn ang="0">
                  <a:pos x="775" y="822"/>
                </a:cxn>
                <a:cxn ang="0">
                  <a:pos x="955" y="773"/>
                </a:cxn>
                <a:cxn ang="0">
                  <a:pos x="1080" y="864"/>
                </a:cxn>
                <a:cxn ang="0">
                  <a:pos x="1087" y="906"/>
                </a:cxn>
                <a:cxn ang="0">
                  <a:pos x="1059" y="920"/>
                </a:cxn>
                <a:cxn ang="0">
                  <a:pos x="955" y="1019"/>
                </a:cxn>
                <a:cxn ang="0">
                  <a:pos x="775" y="1258"/>
                </a:cxn>
                <a:cxn ang="0">
                  <a:pos x="374" y="1581"/>
                </a:cxn>
                <a:cxn ang="0">
                  <a:pos x="34" y="1672"/>
                </a:cxn>
                <a:cxn ang="0">
                  <a:pos x="0" y="1651"/>
                </a:cxn>
                <a:cxn ang="0">
                  <a:pos x="221" y="1567"/>
                </a:cxn>
                <a:cxn ang="0">
                  <a:pos x="630" y="1279"/>
                </a:cxn>
                <a:cxn ang="0">
                  <a:pos x="824" y="1012"/>
                </a:cxn>
                <a:cxn ang="0">
                  <a:pos x="872" y="892"/>
                </a:cxn>
                <a:cxn ang="0">
                  <a:pos x="852" y="871"/>
                </a:cxn>
                <a:cxn ang="0">
                  <a:pos x="741" y="899"/>
                </a:cxn>
                <a:cxn ang="0">
                  <a:pos x="602" y="892"/>
                </a:cxn>
                <a:cxn ang="0">
                  <a:pos x="519" y="1131"/>
                </a:cxn>
                <a:cxn ang="0">
                  <a:pos x="568" y="1251"/>
                </a:cxn>
                <a:cxn ang="0">
                  <a:pos x="540" y="1279"/>
                </a:cxn>
                <a:cxn ang="0">
                  <a:pos x="491" y="1258"/>
                </a:cxn>
                <a:cxn ang="0">
                  <a:pos x="353" y="1103"/>
                </a:cxn>
                <a:cxn ang="0">
                  <a:pos x="228" y="1138"/>
                </a:cxn>
                <a:cxn ang="0">
                  <a:pos x="187" y="1124"/>
                </a:cxn>
                <a:cxn ang="0">
                  <a:pos x="561" y="808"/>
                </a:cxn>
                <a:cxn ang="0">
                  <a:pos x="644" y="667"/>
                </a:cxn>
                <a:cxn ang="0">
                  <a:pos x="554" y="7"/>
                </a:cxn>
                <a:cxn ang="0">
                  <a:pos x="637" y="98"/>
                </a:cxn>
                <a:cxn ang="0">
                  <a:pos x="581" y="190"/>
                </a:cxn>
                <a:cxn ang="0">
                  <a:pos x="803" y="155"/>
                </a:cxn>
                <a:cxn ang="0">
                  <a:pos x="865" y="155"/>
                </a:cxn>
                <a:cxn ang="0">
                  <a:pos x="962" y="211"/>
                </a:cxn>
                <a:cxn ang="0">
                  <a:pos x="976" y="253"/>
                </a:cxn>
                <a:cxn ang="0">
                  <a:pos x="907" y="302"/>
                </a:cxn>
                <a:cxn ang="0">
                  <a:pos x="713" y="499"/>
                </a:cxn>
                <a:cxn ang="0">
                  <a:pos x="623" y="576"/>
                </a:cxn>
                <a:cxn ang="0">
                  <a:pos x="374" y="766"/>
                </a:cxn>
                <a:cxn ang="0">
                  <a:pos x="117" y="864"/>
                </a:cxn>
                <a:cxn ang="0">
                  <a:pos x="297" y="724"/>
                </a:cxn>
                <a:cxn ang="0">
                  <a:pos x="651" y="415"/>
                </a:cxn>
                <a:cxn ang="0">
                  <a:pos x="755" y="260"/>
                </a:cxn>
                <a:cxn ang="0">
                  <a:pos x="713" y="246"/>
                </a:cxn>
                <a:cxn ang="0">
                  <a:pos x="581" y="260"/>
                </a:cxn>
                <a:cxn ang="0">
                  <a:pos x="519" y="232"/>
                </a:cxn>
                <a:cxn ang="0">
                  <a:pos x="387" y="408"/>
                </a:cxn>
                <a:cxn ang="0">
                  <a:pos x="464" y="506"/>
                </a:cxn>
                <a:cxn ang="0">
                  <a:pos x="464" y="548"/>
                </a:cxn>
                <a:cxn ang="0">
                  <a:pos x="422" y="555"/>
                </a:cxn>
                <a:cxn ang="0">
                  <a:pos x="339" y="457"/>
                </a:cxn>
                <a:cxn ang="0">
                  <a:pos x="235" y="450"/>
                </a:cxn>
                <a:cxn ang="0">
                  <a:pos x="138" y="471"/>
                </a:cxn>
                <a:cxn ang="0">
                  <a:pos x="200" y="408"/>
                </a:cxn>
                <a:cxn ang="0">
                  <a:pos x="242" y="379"/>
                </a:cxn>
                <a:cxn ang="0">
                  <a:pos x="477" y="119"/>
                </a:cxn>
                <a:cxn ang="0">
                  <a:pos x="519" y="0"/>
                </a:cxn>
              </a:cxnLst>
              <a:rect l="0" t="0" r="r" b="b"/>
              <a:pathLst>
                <a:path w="1101" h="1672">
                  <a:moveTo>
                    <a:pt x="644" y="667"/>
                  </a:moveTo>
                  <a:lnTo>
                    <a:pt x="671" y="667"/>
                  </a:lnTo>
                  <a:lnTo>
                    <a:pt x="692" y="674"/>
                  </a:lnTo>
                  <a:lnTo>
                    <a:pt x="720" y="681"/>
                  </a:lnTo>
                  <a:lnTo>
                    <a:pt x="755" y="703"/>
                  </a:lnTo>
                  <a:lnTo>
                    <a:pt x="761" y="731"/>
                  </a:lnTo>
                  <a:lnTo>
                    <a:pt x="741" y="759"/>
                  </a:lnTo>
                  <a:lnTo>
                    <a:pt x="658" y="843"/>
                  </a:lnTo>
                  <a:lnTo>
                    <a:pt x="775" y="822"/>
                  </a:lnTo>
                  <a:lnTo>
                    <a:pt x="865" y="801"/>
                  </a:lnTo>
                  <a:lnTo>
                    <a:pt x="914" y="787"/>
                  </a:lnTo>
                  <a:lnTo>
                    <a:pt x="955" y="773"/>
                  </a:lnTo>
                  <a:lnTo>
                    <a:pt x="990" y="787"/>
                  </a:lnTo>
                  <a:lnTo>
                    <a:pt x="1039" y="822"/>
                  </a:lnTo>
                  <a:lnTo>
                    <a:pt x="1080" y="864"/>
                  </a:lnTo>
                  <a:lnTo>
                    <a:pt x="1101" y="899"/>
                  </a:lnTo>
                  <a:lnTo>
                    <a:pt x="1087" y="892"/>
                  </a:lnTo>
                  <a:lnTo>
                    <a:pt x="1087" y="906"/>
                  </a:lnTo>
                  <a:lnTo>
                    <a:pt x="1080" y="913"/>
                  </a:lnTo>
                  <a:lnTo>
                    <a:pt x="1066" y="920"/>
                  </a:lnTo>
                  <a:lnTo>
                    <a:pt x="1059" y="920"/>
                  </a:lnTo>
                  <a:lnTo>
                    <a:pt x="1052" y="927"/>
                  </a:lnTo>
                  <a:lnTo>
                    <a:pt x="997" y="970"/>
                  </a:lnTo>
                  <a:lnTo>
                    <a:pt x="955" y="1019"/>
                  </a:lnTo>
                  <a:lnTo>
                    <a:pt x="907" y="1089"/>
                  </a:lnTo>
                  <a:lnTo>
                    <a:pt x="852" y="1166"/>
                  </a:lnTo>
                  <a:lnTo>
                    <a:pt x="775" y="1258"/>
                  </a:lnTo>
                  <a:lnTo>
                    <a:pt x="671" y="1363"/>
                  </a:lnTo>
                  <a:lnTo>
                    <a:pt x="519" y="1489"/>
                  </a:lnTo>
                  <a:lnTo>
                    <a:pt x="374" y="1581"/>
                  </a:lnTo>
                  <a:lnTo>
                    <a:pt x="242" y="1637"/>
                  </a:lnTo>
                  <a:lnTo>
                    <a:pt x="124" y="1665"/>
                  </a:lnTo>
                  <a:lnTo>
                    <a:pt x="34" y="1672"/>
                  </a:lnTo>
                  <a:lnTo>
                    <a:pt x="13" y="1672"/>
                  </a:lnTo>
                  <a:lnTo>
                    <a:pt x="0" y="1658"/>
                  </a:lnTo>
                  <a:lnTo>
                    <a:pt x="0" y="1651"/>
                  </a:lnTo>
                  <a:lnTo>
                    <a:pt x="6" y="1644"/>
                  </a:lnTo>
                  <a:lnTo>
                    <a:pt x="20" y="1644"/>
                  </a:lnTo>
                  <a:lnTo>
                    <a:pt x="221" y="1567"/>
                  </a:lnTo>
                  <a:lnTo>
                    <a:pt x="387" y="1475"/>
                  </a:lnTo>
                  <a:lnTo>
                    <a:pt x="519" y="1377"/>
                  </a:lnTo>
                  <a:lnTo>
                    <a:pt x="630" y="1279"/>
                  </a:lnTo>
                  <a:lnTo>
                    <a:pt x="720" y="1180"/>
                  </a:lnTo>
                  <a:lnTo>
                    <a:pt x="782" y="1089"/>
                  </a:lnTo>
                  <a:lnTo>
                    <a:pt x="824" y="1012"/>
                  </a:lnTo>
                  <a:lnTo>
                    <a:pt x="852" y="948"/>
                  </a:lnTo>
                  <a:lnTo>
                    <a:pt x="865" y="906"/>
                  </a:lnTo>
                  <a:lnTo>
                    <a:pt x="872" y="892"/>
                  </a:lnTo>
                  <a:lnTo>
                    <a:pt x="872" y="885"/>
                  </a:lnTo>
                  <a:lnTo>
                    <a:pt x="865" y="878"/>
                  </a:lnTo>
                  <a:lnTo>
                    <a:pt x="852" y="871"/>
                  </a:lnTo>
                  <a:lnTo>
                    <a:pt x="838" y="871"/>
                  </a:lnTo>
                  <a:lnTo>
                    <a:pt x="796" y="878"/>
                  </a:lnTo>
                  <a:lnTo>
                    <a:pt x="741" y="899"/>
                  </a:lnTo>
                  <a:lnTo>
                    <a:pt x="671" y="906"/>
                  </a:lnTo>
                  <a:lnTo>
                    <a:pt x="644" y="906"/>
                  </a:lnTo>
                  <a:lnTo>
                    <a:pt x="602" y="892"/>
                  </a:lnTo>
                  <a:lnTo>
                    <a:pt x="387" y="1061"/>
                  </a:lnTo>
                  <a:lnTo>
                    <a:pt x="471" y="1096"/>
                  </a:lnTo>
                  <a:lnTo>
                    <a:pt x="519" y="1131"/>
                  </a:lnTo>
                  <a:lnTo>
                    <a:pt x="547" y="1159"/>
                  </a:lnTo>
                  <a:lnTo>
                    <a:pt x="568" y="1194"/>
                  </a:lnTo>
                  <a:lnTo>
                    <a:pt x="568" y="1251"/>
                  </a:lnTo>
                  <a:lnTo>
                    <a:pt x="561" y="1265"/>
                  </a:lnTo>
                  <a:lnTo>
                    <a:pt x="554" y="1272"/>
                  </a:lnTo>
                  <a:lnTo>
                    <a:pt x="540" y="1279"/>
                  </a:lnTo>
                  <a:lnTo>
                    <a:pt x="512" y="1279"/>
                  </a:lnTo>
                  <a:lnTo>
                    <a:pt x="498" y="1272"/>
                  </a:lnTo>
                  <a:lnTo>
                    <a:pt x="491" y="1258"/>
                  </a:lnTo>
                  <a:lnTo>
                    <a:pt x="429" y="1187"/>
                  </a:lnTo>
                  <a:lnTo>
                    <a:pt x="381" y="1138"/>
                  </a:lnTo>
                  <a:lnTo>
                    <a:pt x="353" y="1103"/>
                  </a:lnTo>
                  <a:lnTo>
                    <a:pt x="346" y="1089"/>
                  </a:lnTo>
                  <a:lnTo>
                    <a:pt x="277" y="1117"/>
                  </a:lnTo>
                  <a:lnTo>
                    <a:pt x="228" y="1138"/>
                  </a:lnTo>
                  <a:lnTo>
                    <a:pt x="187" y="1145"/>
                  </a:lnTo>
                  <a:lnTo>
                    <a:pt x="173" y="1138"/>
                  </a:lnTo>
                  <a:lnTo>
                    <a:pt x="187" y="1124"/>
                  </a:lnTo>
                  <a:lnTo>
                    <a:pt x="325" y="1026"/>
                  </a:lnTo>
                  <a:lnTo>
                    <a:pt x="429" y="941"/>
                  </a:lnTo>
                  <a:lnTo>
                    <a:pt x="561" y="808"/>
                  </a:lnTo>
                  <a:lnTo>
                    <a:pt x="595" y="759"/>
                  </a:lnTo>
                  <a:lnTo>
                    <a:pt x="616" y="724"/>
                  </a:lnTo>
                  <a:lnTo>
                    <a:pt x="644" y="667"/>
                  </a:lnTo>
                  <a:close/>
                  <a:moveTo>
                    <a:pt x="519" y="0"/>
                  </a:moveTo>
                  <a:lnTo>
                    <a:pt x="526" y="0"/>
                  </a:lnTo>
                  <a:lnTo>
                    <a:pt x="554" y="7"/>
                  </a:lnTo>
                  <a:lnTo>
                    <a:pt x="595" y="35"/>
                  </a:lnTo>
                  <a:lnTo>
                    <a:pt x="623" y="70"/>
                  </a:lnTo>
                  <a:lnTo>
                    <a:pt x="637" y="98"/>
                  </a:lnTo>
                  <a:lnTo>
                    <a:pt x="623" y="127"/>
                  </a:lnTo>
                  <a:lnTo>
                    <a:pt x="554" y="190"/>
                  </a:lnTo>
                  <a:lnTo>
                    <a:pt x="581" y="190"/>
                  </a:lnTo>
                  <a:lnTo>
                    <a:pt x="651" y="183"/>
                  </a:lnTo>
                  <a:lnTo>
                    <a:pt x="748" y="169"/>
                  </a:lnTo>
                  <a:lnTo>
                    <a:pt x="803" y="155"/>
                  </a:lnTo>
                  <a:lnTo>
                    <a:pt x="824" y="148"/>
                  </a:lnTo>
                  <a:lnTo>
                    <a:pt x="852" y="148"/>
                  </a:lnTo>
                  <a:lnTo>
                    <a:pt x="865" y="155"/>
                  </a:lnTo>
                  <a:lnTo>
                    <a:pt x="872" y="155"/>
                  </a:lnTo>
                  <a:lnTo>
                    <a:pt x="942" y="197"/>
                  </a:lnTo>
                  <a:lnTo>
                    <a:pt x="962" y="211"/>
                  </a:lnTo>
                  <a:lnTo>
                    <a:pt x="969" y="225"/>
                  </a:lnTo>
                  <a:lnTo>
                    <a:pt x="976" y="232"/>
                  </a:lnTo>
                  <a:lnTo>
                    <a:pt x="976" y="253"/>
                  </a:lnTo>
                  <a:lnTo>
                    <a:pt x="969" y="260"/>
                  </a:lnTo>
                  <a:lnTo>
                    <a:pt x="955" y="267"/>
                  </a:lnTo>
                  <a:lnTo>
                    <a:pt x="907" y="302"/>
                  </a:lnTo>
                  <a:lnTo>
                    <a:pt x="858" y="344"/>
                  </a:lnTo>
                  <a:lnTo>
                    <a:pt x="824" y="386"/>
                  </a:lnTo>
                  <a:lnTo>
                    <a:pt x="713" y="499"/>
                  </a:lnTo>
                  <a:lnTo>
                    <a:pt x="630" y="569"/>
                  </a:lnTo>
                  <a:lnTo>
                    <a:pt x="623" y="569"/>
                  </a:lnTo>
                  <a:lnTo>
                    <a:pt x="623" y="576"/>
                  </a:lnTo>
                  <a:lnTo>
                    <a:pt x="616" y="583"/>
                  </a:lnTo>
                  <a:lnTo>
                    <a:pt x="491" y="689"/>
                  </a:lnTo>
                  <a:lnTo>
                    <a:pt x="374" y="766"/>
                  </a:lnTo>
                  <a:lnTo>
                    <a:pt x="277" y="822"/>
                  </a:lnTo>
                  <a:lnTo>
                    <a:pt x="194" y="850"/>
                  </a:lnTo>
                  <a:lnTo>
                    <a:pt x="117" y="864"/>
                  </a:lnTo>
                  <a:lnTo>
                    <a:pt x="103" y="857"/>
                  </a:lnTo>
                  <a:lnTo>
                    <a:pt x="117" y="843"/>
                  </a:lnTo>
                  <a:lnTo>
                    <a:pt x="297" y="724"/>
                  </a:lnTo>
                  <a:lnTo>
                    <a:pt x="443" y="611"/>
                  </a:lnTo>
                  <a:lnTo>
                    <a:pt x="568" y="506"/>
                  </a:lnTo>
                  <a:lnTo>
                    <a:pt x="651" y="415"/>
                  </a:lnTo>
                  <a:lnTo>
                    <a:pt x="713" y="344"/>
                  </a:lnTo>
                  <a:lnTo>
                    <a:pt x="748" y="288"/>
                  </a:lnTo>
                  <a:lnTo>
                    <a:pt x="755" y="260"/>
                  </a:lnTo>
                  <a:lnTo>
                    <a:pt x="748" y="253"/>
                  </a:lnTo>
                  <a:lnTo>
                    <a:pt x="734" y="246"/>
                  </a:lnTo>
                  <a:lnTo>
                    <a:pt x="713" y="246"/>
                  </a:lnTo>
                  <a:lnTo>
                    <a:pt x="671" y="253"/>
                  </a:lnTo>
                  <a:lnTo>
                    <a:pt x="637" y="260"/>
                  </a:lnTo>
                  <a:lnTo>
                    <a:pt x="581" y="260"/>
                  </a:lnTo>
                  <a:lnTo>
                    <a:pt x="554" y="253"/>
                  </a:lnTo>
                  <a:lnTo>
                    <a:pt x="533" y="246"/>
                  </a:lnTo>
                  <a:lnTo>
                    <a:pt x="519" y="232"/>
                  </a:lnTo>
                  <a:lnTo>
                    <a:pt x="422" y="323"/>
                  </a:lnTo>
                  <a:lnTo>
                    <a:pt x="339" y="386"/>
                  </a:lnTo>
                  <a:lnTo>
                    <a:pt x="387" y="408"/>
                  </a:lnTo>
                  <a:lnTo>
                    <a:pt x="429" y="429"/>
                  </a:lnTo>
                  <a:lnTo>
                    <a:pt x="457" y="457"/>
                  </a:lnTo>
                  <a:lnTo>
                    <a:pt x="464" y="506"/>
                  </a:lnTo>
                  <a:lnTo>
                    <a:pt x="471" y="513"/>
                  </a:lnTo>
                  <a:lnTo>
                    <a:pt x="471" y="534"/>
                  </a:lnTo>
                  <a:lnTo>
                    <a:pt x="464" y="548"/>
                  </a:lnTo>
                  <a:lnTo>
                    <a:pt x="450" y="555"/>
                  </a:lnTo>
                  <a:lnTo>
                    <a:pt x="443" y="562"/>
                  </a:lnTo>
                  <a:lnTo>
                    <a:pt x="422" y="555"/>
                  </a:lnTo>
                  <a:lnTo>
                    <a:pt x="408" y="541"/>
                  </a:lnTo>
                  <a:lnTo>
                    <a:pt x="367" y="492"/>
                  </a:lnTo>
                  <a:lnTo>
                    <a:pt x="339" y="457"/>
                  </a:lnTo>
                  <a:lnTo>
                    <a:pt x="318" y="429"/>
                  </a:lnTo>
                  <a:lnTo>
                    <a:pt x="311" y="415"/>
                  </a:lnTo>
                  <a:lnTo>
                    <a:pt x="235" y="450"/>
                  </a:lnTo>
                  <a:lnTo>
                    <a:pt x="187" y="464"/>
                  </a:lnTo>
                  <a:lnTo>
                    <a:pt x="152" y="471"/>
                  </a:lnTo>
                  <a:lnTo>
                    <a:pt x="138" y="471"/>
                  </a:lnTo>
                  <a:lnTo>
                    <a:pt x="138" y="457"/>
                  </a:lnTo>
                  <a:lnTo>
                    <a:pt x="145" y="450"/>
                  </a:lnTo>
                  <a:lnTo>
                    <a:pt x="200" y="408"/>
                  </a:lnTo>
                  <a:lnTo>
                    <a:pt x="221" y="393"/>
                  </a:lnTo>
                  <a:lnTo>
                    <a:pt x="235" y="379"/>
                  </a:lnTo>
                  <a:lnTo>
                    <a:pt x="242" y="379"/>
                  </a:lnTo>
                  <a:lnTo>
                    <a:pt x="346" y="295"/>
                  </a:lnTo>
                  <a:lnTo>
                    <a:pt x="429" y="211"/>
                  </a:lnTo>
                  <a:lnTo>
                    <a:pt x="477" y="119"/>
                  </a:lnTo>
                  <a:lnTo>
                    <a:pt x="505" y="28"/>
                  </a:lnTo>
                  <a:lnTo>
                    <a:pt x="505" y="14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7" name="Freeform 359"/>
            <p:cNvSpPr>
              <a:spLocks noEditPoints="1"/>
            </p:cNvSpPr>
            <p:nvPr/>
          </p:nvSpPr>
          <p:spPr bwMode="auto">
            <a:xfrm>
              <a:off x="21882" y="7113"/>
              <a:ext cx="1358" cy="1356"/>
            </a:xfrm>
            <a:custGeom>
              <a:avLst/>
              <a:gdLst/>
              <a:ahLst/>
              <a:cxnLst>
                <a:cxn ang="0">
                  <a:pos x="893" y="576"/>
                </a:cxn>
                <a:cxn ang="0">
                  <a:pos x="1164" y="709"/>
                </a:cxn>
                <a:cxn ang="0">
                  <a:pos x="1302" y="815"/>
                </a:cxn>
                <a:cxn ang="0">
                  <a:pos x="1351" y="906"/>
                </a:cxn>
                <a:cxn ang="0">
                  <a:pos x="1351" y="969"/>
                </a:cxn>
                <a:cxn ang="0">
                  <a:pos x="1316" y="997"/>
                </a:cxn>
                <a:cxn ang="0">
                  <a:pos x="1261" y="955"/>
                </a:cxn>
                <a:cxn ang="0">
                  <a:pos x="1080" y="787"/>
                </a:cxn>
                <a:cxn ang="0">
                  <a:pos x="963" y="688"/>
                </a:cxn>
                <a:cxn ang="0">
                  <a:pos x="900" y="639"/>
                </a:cxn>
                <a:cxn ang="0">
                  <a:pos x="873" y="604"/>
                </a:cxn>
                <a:cxn ang="0">
                  <a:pos x="880" y="576"/>
                </a:cxn>
                <a:cxn ang="0">
                  <a:pos x="1136" y="0"/>
                </a:cxn>
                <a:cxn ang="0">
                  <a:pos x="1226" y="28"/>
                </a:cxn>
                <a:cxn ang="0">
                  <a:pos x="1295" y="84"/>
                </a:cxn>
                <a:cxn ang="0">
                  <a:pos x="1323" y="105"/>
                </a:cxn>
                <a:cxn ang="0">
                  <a:pos x="1281" y="133"/>
                </a:cxn>
                <a:cxn ang="0">
                  <a:pos x="1150" y="119"/>
                </a:cxn>
                <a:cxn ang="0">
                  <a:pos x="928" y="126"/>
                </a:cxn>
                <a:cxn ang="0">
                  <a:pos x="887" y="168"/>
                </a:cxn>
                <a:cxn ang="0">
                  <a:pos x="921" y="211"/>
                </a:cxn>
                <a:cxn ang="0">
                  <a:pos x="928" y="239"/>
                </a:cxn>
                <a:cxn ang="0">
                  <a:pos x="880" y="295"/>
                </a:cxn>
                <a:cxn ang="0">
                  <a:pos x="797" y="400"/>
                </a:cxn>
                <a:cxn ang="0">
                  <a:pos x="741" y="499"/>
                </a:cxn>
                <a:cxn ang="0">
                  <a:pos x="734" y="527"/>
                </a:cxn>
                <a:cxn ang="0">
                  <a:pos x="727" y="618"/>
                </a:cxn>
                <a:cxn ang="0">
                  <a:pos x="734" y="1152"/>
                </a:cxn>
                <a:cxn ang="0">
                  <a:pos x="727" y="1243"/>
                </a:cxn>
                <a:cxn ang="0">
                  <a:pos x="700" y="1342"/>
                </a:cxn>
                <a:cxn ang="0">
                  <a:pos x="665" y="1356"/>
                </a:cxn>
                <a:cxn ang="0">
                  <a:pos x="637" y="1335"/>
                </a:cxn>
                <a:cxn ang="0">
                  <a:pos x="589" y="1194"/>
                </a:cxn>
                <a:cxn ang="0">
                  <a:pos x="603" y="1117"/>
                </a:cxn>
                <a:cxn ang="0">
                  <a:pos x="623" y="955"/>
                </a:cxn>
                <a:cxn ang="0">
                  <a:pos x="637" y="688"/>
                </a:cxn>
                <a:cxn ang="0">
                  <a:pos x="526" y="702"/>
                </a:cxn>
                <a:cxn ang="0">
                  <a:pos x="312" y="885"/>
                </a:cxn>
                <a:cxn ang="0">
                  <a:pos x="125" y="997"/>
                </a:cxn>
                <a:cxn ang="0">
                  <a:pos x="7" y="1033"/>
                </a:cxn>
                <a:cxn ang="0">
                  <a:pos x="0" y="1018"/>
                </a:cxn>
                <a:cxn ang="0">
                  <a:pos x="138" y="927"/>
                </a:cxn>
                <a:cxn ang="0">
                  <a:pos x="478" y="639"/>
                </a:cxn>
                <a:cxn ang="0">
                  <a:pos x="603" y="449"/>
                </a:cxn>
                <a:cxn ang="0">
                  <a:pos x="582" y="400"/>
                </a:cxn>
                <a:cxn ang="0">
                  <a:pos x="589" y="358"/>
                </a:cxn>
                <a:cxn ang="0">
                  <a:pos x="630" y="365"/>
                </a:cxn>
                <a:cxn ang="0">
                  <a:pos x="651" y="393"/>
                </a:cxn>
                <a:cxn ang="0">
                  <a:pos x="720" y="309"/>
                </a:cxn>
                <a:cxn ang="0">
                  <a:pos x="762" y="161"/>
                </a:cxn>
                <a:cxn ang="0">
                  <a:pos x="603" y="161"/>
                </a:cxn>
                <a:cxn ang="0">
                  <a:pos x="367" y="211"/>
                </a:cxn>
                <a:cxn ang="0">
                  <a:pos x="235" y="246"/>
                </a:cxn>
                <a:cxn ang="0">
                  <a:pos x="152" y="218"/>
                </a:cxn>
                <a:cxn ang="0">
                  <a:pos x="104" y="168"/>
                </a:cxn>
                <a:cxn ang="0">
                  <a:pos x="111" y="147"/>
                </a:cxn>
                <a:cxn ang="0">
                  <a:pos x="166" y="140"/>
                </a:cxn>
                <a:cxn ang="0">
                  <a:pos x="256" y="133"/>
                </a:cxn>
                <a:cxn ang="0">
                  <a:pos x="346" y="119"/>
                </a:cxn>
                <a:cxn ang="0">
                  <a:pos x="506" y="98"/>
                </a:cxn>
                <a:cxn ang="0">
                  <a:pos x="769" y="56"/>
                </a:cxn>
                <a:cxn ang="0">
                  <a:pos x="1032" y="21"/>
                </a:cxn>
                <a:cxn ang="0">
                  <a:pos x="1108" y="7"/>
                </a:cxn>
              </a:cxnLst>
              <a:rect l="0" t="0" r="r" b="b"/>
              <a:pathLst>
                <a:path w="1358" h="1356">
                  <a:moveTo>
                    <a:pt x="880" y="576"/>
                  </a:moveTo>
                  <a:lnTo>
                    <a:pt x="893" y="576"/>
                  </a:lnTo>
                  <a:lnTo>
                    <a:pt x="1046" y="646"/>
                  </a:lnTo>
                  <a:lnTo>
                    <a:pt x="1164" y="709"/>
                  </a:lnTo>
                  <a:lnTo>
                    <a:pt x="1247" y="766"/>
                  </a:lnTo>
                  <a:lnTo>
                    <a:pt x="1302" y="815"/>
                  </a:lnTo>
                  <a:lnTo>
                    <a:pt x="1337" y="864"/>
                  </a:lnTo>
                  <a:lnTo>
                    <a:pt x="1351" y="906"/>
                  </a:lnTo>
                  <a:lnTo>
                    <a:pt x="1358" y="948"/>
                  </a:lnTo>
                  <a:lnTo>
                    <a:pt x="1351" y="969"/>
                  </a:lnTo>
                  <a:lnTo>
                    <a:pt x="1344" y="983"/>
                  </a:lnTo>
                  <a:lnTo>
                    <a:pt x="1316" y="997"/>
                  </a:lnTo>
                  <a:lnTo>
                    <a:pt x="1295" y="990"/>
                  </a:lnTo>
                  <a:lnTo>
                    <a:pt x="1261" y="955"/>
                  </a:lnTo>
                  <a:lnTo>
                    <a:pt x="1157" y="857"/>
                  </a:lnTo>
                  <a:lnTo>
                    <a:pt x="1080" y="787"/>
                  </a:lnTo>
                  <a:lnTo>
                    <a:pt x="1011" y="730"/>
                  </a:lnTo>
                  <a:lnTo>
                    <a:pt x="963" y="688"/>
                  </a:lnTo>
                  <a:lnTo>
                    <a:pt x="928" y="660"/>
                  </a:lnTo>
                  <a:lnTo>
                    <a:pt x="900" y="639"/>
                  </a:lnTo>
                  <a:lnTo>
                    <a:pt x="887" y="618"/>
                  </a:lnTo>
                  <a:lnTo>
                    <a:pt x="873" y="604"/>
                  </a:lnTo>
                  <a:lnTo>
                    <a:pt x="873" y="583"/>
                  </a:lnTo>
                  <a:lnTo>
                    <a:pt x="880" y="576"/>
                  </a:lnTo>
                  <a:close/>
                  <a:moveTo>
                    <a:pt x="1122" y="0"/>
                  </a:moveTo>
                  <a:lnTo>
                    <a:pt x="1136" y="0"/>
                  </a:lnTo>
                  <a:lnTo>
                    <a:pt x="1177" y="7"/>
                  </a:lnTo>
                  <a:lnTo>
                    <a:pt x="1226" y="28"/>
                  </a:lnTo>
                  <a:lnTo>
                    <a:pt x="1268" y="56"/>
                  </a:lnTo>
                  <a:lnTo>
                    <a:pt x="1295" y="84"/>
                  </a:lnTo>
                  <a:lnTo>
                    <a:pt x="1309" y="105"/>
                  </a:lnTo>
                  <a:lnTo>
                    <a:pt x="1323" y="105"/>
                  </a:lnTo>
                  <a:lnTo>
                    <a:pt x="1316" y="126"/>
                  </a:lnTo>
                  <a:lnTo>
                    <a:pt x="1281" y="133"/>
                  </a:lnTo>
                  <a:lnTo>
                    <a:pt x="1226" y="126"/>
                  </a:lnTo>
                  <a:lnTo>
                    <a:pt x="1150" y="119"/>
                  </a:lnTo>
                  <a:lnTo>
                    <a:pt x="1039" y="119"/>
                  </a:lnTo>
                  <a:lnTo>
                    <a:pt x="928" y="126"/>
                  </a:lnTo>
                  <a:lnTo>
                    <a:pt x="845" y="140"/>
                  </a:lnTo>
                  <a:lnTo>
                    <a:pt x="887" y="168"/>
                  </a:lnTo>
                  <a:lnTo>
                    <a:pt x="907" y="190"/>
                  </a:lnTo>
                  <a:lnTo>
                    <a:pt x="921" y="211"/>
                  </a:lnTo>
                  <a:lnTo>
                    <a:pt x="928" y="232"/>
                  </a:lnTo>
                  <a:lnTo>
                    <a:pt x="928" y="239"/>
                  </a:lnTo>
                  <a:lnTo>
                    <a:pt x="921" y="253"/>
                  </a:lnTo>
                  <a:lnTo>
                    <a:pt x="880" y="295"/>
                  </a:lnTo>
                  <a:lnTo>
                    <a:pt x="845" y="337"/>
                  </a:lnTo>
                  <a:lnTo>
                    <a:pt x="797" y="400"/>
                  </a:lnTo>
                  <a:lnTo>
                    <a:pt x="734" y="485"/>
                  </a:lnTo>
                  <a:lnTo>
                    <a:pt x="741" y="499"/>
                  </a:lnTo>
                  <a:lnTo>
                    <a:pt x="741" y="520"/>
                  </a:lnTo>
                  <a:lnTo>
                    <a:pt x="734" y="527"/>
                  </a:lnTo>
                  <a:lnTo>
                    <a:pt x="734" y="569"/>
                  </a:lnTo>
                  <a:lnTo>
                    <a:pt x="727" y="618"/>
                  </a:lnTo>
                  <a:lnTo>
                    <a:pt x="727" y="969"/>
                  </a:lnTo>
                  <a:lnTo>
                    <a:pt x="734" y="1152"/>
                  </a:lnTo>
                  <a:lnTo>
                    <a:pt x="734" y="1187"/>
                  </a:lnTo>
                  <a:lnTo>
                    <a:pt x="727" y="1243"/>
                  </a:lnTo>
                  <a:lnTo>
                    <a:pt x="713" y="1299"/>
                  </a:lnTo>
                  <a:lnTo>
                    <a:pt x="700" y="1342"/>
                  </a:lnTo>
                  <a:lnTo>
                    <a:pt x="672" y="1356"/>
                  </a:lnTo>
                  <a:lnTo>
                    <a:pt x="665" y="1356"/>
                  </a:lnTo>
                  <a:lnTo>
                    <a:pt x="651" y="1349"/>
                  </a:lnTo>
                  <a:lnTo>
                    <a:pt x="637" y="1335"/>
                  </a:lnTo>
                  <a:lnTo>
                    <a:pt x="603" y="1264"/>
                  </a:lnTo>
                  <a:lnTo>
                    <a:pt x="589" y="1194"/>
                  </a:lnTo>
                  <a:lnTo>
                    <a:pt x="596" y="1166"/>
                  </a:lnTo>
                  <a:lnTo>
                    <a:pt x="603" y="1117"/>
                  </a:lnTo>
                  <a:lnTo>
                    <a:pt x="616" y="1047"/>
                  </a:lnTo>
                  <a:lnTo>
                    <a:pt x="623" y="955"/>
                  </a:lnTo>
                  <a:lnTo>
                    <a:pt x="630" y="843"/>
                  </a:lnTo>
                  <a:lnTo>
                    <a:pt x="637" y="688"/>
                  </a:lnTo>
                  <a:lnTo>
                    <a:pt x="637" y="590"/>
                  </a:lnTo>
                  <a:lnTo>
                    <a:pt x="526" y="702"/>
                  </a:lnTo>
                  <a:lnTo>
                    <a:pt x="416" y="801"/>
                  </a:lnTo>
                  <a:lnTo>
                    <a:pt x="312" y="885"/>
                  </a:lnTo>
                  <a:lnTo>
                    <a:pt x="215" y="948"/>
                  </a:lnTo>
                  <a:lnTo>
                    <a:pt x="125" y="997"/>
                  </a:lnTo>
                  <a:lnTo>
                    <a:pt x="55" y="1025"/>
                  </a:lnTo>
                  <a:lnTo>
                    <a:pt x="7" y="1033"/>
                  </a:lnTo>
                  <a:lnTo>
                    <a:pt x="0" y="1033"/>
                  </a:lnTo>
                  <a:lnTo>
                    <a:pt x="0" y="1018"/>
                  </a:lnTo>
                  <a:lnTo>
                    <a:pt x="7" y="1018"/>
                  </a:lnTo>
                  <a:lnTo>
                    <a:pt x="138" y="927"/>
                  </a:lnTo>
                  <a:lnTo>
                    <a:pt x="319" y="787"/>
                  </a:lnTo>
                  <a:lnTo>
                    <a:pt x="478" y="639"/>
                  </a:lnTo>
                  <a:lnTo>
                    <a:pt x="616" y="485"/>
                  </a:lnTo>
                  <a:lnTo>
                    <a:pt x="603" y="449"/>
                  </a:lnTo>
                  <a:lnTo>
                    <a:pt x="589" y="421"/>
                  </a:lnTo>
                  <a:lnTo>
                    <a:pt x="582" y="400"/>
                  </a:lnTo>
                  <a:lnTo>
                    <a:pt x="582" y="365"/>
                  </a:lnTo>
                  <a:lnTo>
                    <a:pt x="589" y="358"/>
                  </a:lnTo>
                  <a:lnTo>
                    <a:pt x="609" y="358"/>
                  </a:lnTo>
                  <a:lnTo>
                    <a:pt x="630" y="365"/>
                  </a:lnTo>
                  <a:lnTo>
                    <a:pt x="644" y="379"/>
                  </a:lnTo>
                  <a:lnTo>
                    <a:pt x="651" y="393"/>
                  </a:lnTo>
                  <a:lnTo>
                    <a:pt x="665" y="407"/>
                  </a:lnTo>
                  <a:lnTo>
                    <a:pt x="720" y="309"/>
                  </a:lnTo>
                  <a:lnTo>
                    <a:pt x="748" y="232"/>
                  </a:lnTo>
                  <a:lnTo>
                    <a:pt x="762" y="161"/>
                  </a:lnTo>
                  <a:lnTo>
                    <a:pt x="762" y="147"/>
                  </a:lnTo>
                  <a:lnTo>
                    <a:pt x="603" y="161"/>
                  </a:lnTo>
                  <a:lnTo>
                    <a:pt x="471" y="182"/>
                  </a:lnTo>
                  <a:lnTo>
                    <a:pt x="367" y="211"/>
                  </a:lnTo>
                  <a:lnTo>
                    <a:pt x="284" y="239"/>
                  </a:lnTo>
                  <a:lnTo>
                    <a:pt x="235" y="246"/>
                  </a:lnTo>
                  <a:lnTo>
                    <a:pt x="194" y="239"/>
                  </a:lnTo>
                  <a:lnTo>
                    <a:pt x="152" y="218"/>
                  </a:lnTo>
                  <a:lnTo>
                    <a:pt x="118" y="197"/>
                  </a:lnTo>
                  <a:lnTo>
                    <a:pt x="104" y="168"/>
                  </a:lnTo>
                  <a:lnTo>
                    <a:pt x="104" y="161"/>
                  </a:lnTo>
                  <a:lnTo>
                    <a:pt x="111" y="147"/>
                  </a:lnTo>
                  <a:lnTo>
                    <a:pt x="118" y="140"/>
                  </a:lnTo>
                  <a:lnTo>
                    <a:pt x="166" y="140"/>
                  </a:lnTo>
                  <a:lnTo>
                    <a:pt x="194" y="133"/>
                  </a:lnTo>
                  <a:lnTo>
                    <a:pt x="256" y="133"/>
                  </a:lnTo>
                  <a:lnTo>
                    <a:pt x="298" y="126"/>
                  </a:lnTo>
                  <a:lnTo>
                    <a:pt x="346" y="119"/>
                  </a:lnTo>
                  <a:lnTo>
                    <a:pt x="416" y="105"/>
                  </a:lnTo>
                  <a:lnTo>
                    <a:pt x="506" y="98"/>
                  </a:lnTo>
                  <a:lnTo>
                    <a:pt x="623" y="77"/>
                  </a:lnTo>
                  <a:lnTo>
                    <a:pt x="769" y="56"/>
                  </a:lnTo>
                  <a:lnTo>
                    <a:pt x="956" y="35"/>
                  </a:lnTo>
                  <a:lnTo>
                    <a:pt x="1032" y="21"/>
                  </a:lnTo>
                  <a:lnTo>
                    <a:pt x="1080" y="14"/>
                  </a:lnTo>
                  <a:lnTo>
                    <a:pt x="1108" y="7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8" name="Freeform 360"/>
            <p:cNvSpPr>
              <a:spLocks noEditPoints="1"/>
            </p:cNvSpPr>
            <p:nvPr/>
          </p:nvSpPr>
          <p:spPr bwMode="auto">
            <a:xfrm>
              <a:off x="24105" y="6986"/>
              <a:ext cx="1337" cy="1525"/>
            </a:xfrm>
            <a:custGeom>
              <a:avLst/>
              <a:gdLst/>
              <a:ahLst/>
              <a:cxnLst>
                <a:cxn ang="0">
                  <a:pos x="922" y="548"/>
                </a:cxn>
                <a:cxn ang="0">
                  <a:pos x="991" y="612"/>
                </a:cxn>
                <a:cxn ang="0">
                  <a:pos x="1032" y="675"/>
                </a:cxn>
                <a:cxn ang="0">
                  <a:pos x="1039" y="689"/>
                </a:cxn>
                <a:cxn ang="0">
                  <a:pos x="963" y="780"/>
                </a:cxn>
                <a:cxn ang="0">
                  <a:pos x="825" y="984"/>
                </a:cxn>
                <a:cxn ang="0">
                  <a:pos x="645" y="1209"/>
                </a:cxn>
                <a:cxn ang="0">
                  <a:pos x="395" y="1391"/>
                </a:cxn>
                <a:cxn ang="0">
                  <a:pos x="208" y="1476"/>
                </a:cxn>
                <a:cxn ang="0">
                  <a:pos x="63" y="1518"/>
                </a:cxn>
                <a:cxn ang="0">
                  <a:pos x="7" y="1525"/>
                </a:cxn>
                <a:cxn ang="0">
                  <a:pos x="0" y="1511"/>
                </a:cxn>
                <a:cxn ang="0">
                  <a:pos x="49" y="1476"/>
                </a:cxn>
                <a:cxn ang="0">
                  <a:pos x="284" y="1328"/>
                </a:cxn>
                <a:cxn ang="0">
                  <a:pos x="610" y="1082"/>
                </a:cxn>
                <a:cxn ang="0">
                  <a:pos x="825" y="752"/>
                </a:cxn>
                <a:cxn ang="0">
                  <a:pos x="859" y="569"/>
                </a:cxn>
                <a:cxn ang="0">
                  <a:pos x="894" y="541"/>
                </a:cxn>
                <a:cxn ang="0">
                  <a:pos x="222" y="359"/>
                </a:cxn>
                <a:cxn ang="0">
                  <a:pos x="236" y="387"/>
                </a:cxn>
                <a:cxn ang="0">
                  <a:pos x="243" y="436"/>
                </a:cxn>
                <a:cxn ang="0">
                  <a:pos x="201" y="640"/>
                </a:cxn>
                <a:cxn ang="0">
                  <a:pos x="118" y="766"/>
                </a:cxn>
                <a:cxn ang="0">
                  <a:pos x="63" y="780"/>
                </a:cxn>
                <a:cxn ang="0">
                  <a:pos x="42" y="745"/>
                </a:cxn>
                <a:cxn ang="0">
                  <a:pos x="35" y="682"/>
                </a:cxn>
                <a:cxn ang="0">
                  <a:pos x="56" y="633"/>
                </a:cxn>
                <a:cxn ang="0">
                  <a:pos x="153" y="457"/>
                </a:cxn>
                <a:cxn ang="0">
                  <a:pos x="194" y="366"/>
                </a:cxn>
                <a:cxn ang="0">
                  <a:pos x="956" y="295"/>
                </a:cxn>
                <a:cxn ang="0">
                  <a:pos x="1039" y="302"/>
                </a:cxn>
                <a:cxn ang="0">
                  <a:pos x="1192" y="331"/>
                </a:cxn>
                <a:cxn ang="0">
                  <a:pos x="1303" y="401"/>
                </a:cxn>
                <a:cxn ang="0">
                  <a:pos x="1337" y="471"/>
                </a:cxn>
                <a:cxn ang="0">
                  <a:pos x="1330" y="513"/>
                </a:cxn>
                <a:cxn ang="0">
                  <a:pos x="1316" y="534"/>
                </a:cxn>
                <a:cxn ang="0">
                  <a:pos x="1296" y="541"/>
                </a:cxn>
                <a:cxn ang="0">
                  <a:pos x="1247" y="527"/>
                </a:cxn>
                <a:cxn ang="0">
                  <a:pos x="1088" y="429"/>
                </a:cxn>
                <a:cxn ang="0">
                  <a:pos x="998" y="380"/>
                </a:cxn>
                <a:cxn ang="0">
                  <a:pos x="949" y="338"/>
                </a:cxn>
                <a:cxn ang="0">
                  <a:pos x="956" y="295"/>
                </a:cxn>
                <a:cxn ang="0">
                  <a:pos x="561" y="0"/>
                </a:cxn>
                <a:cxn ang="0">
                  <a:pos x="638" y="21"/>
                </a:cxn>
                <a:cxn ang="0">
                  <a:pos x="721" y="71"/>
                </a:cxn>
                <a:cxn ang="0">
                  <a:pos x="735" y="113"/>
                </a:cxn>
                <a:cxn ang="0">
                  <a:pos x="714" y="176"/>
                </a:cxn>
                <a:cxn ang="0">
                  <a:pos x="693" y="338"/>
                </a:cxn>
                <a:cxn ang="0">
                  <a:pos x="700" y="675"/>
                </a:cxn>
                <a:cxn ang="0">
                  <a:pos x="686" y="836"/>
                </a:cxn>
                <a:cxn ang="0">
                  <a:pos x="610" y="928"/>
                </a:cxn>
                <a:cxn ang="0">
                  <a:pos x="485" y="815"/>
                </a:cxn>
                <a:cxn ang="0">
                  <a:pos x="409" y="745"/>
                </a:cxn>
                <a:cxn ang="0">
                  <a:pos x="395" y="717"/>
                </a:cxn>
                <a:cxn ang="0">
                  <a:pos x="416" y="710"/>
                </a:cxn>
                <a:cxn ang="0">
                  <a:pos x="527" y="738"/>
                </a:cxn>
                <a:cxn ang="0">
                  <a:pos x="568" y="731"/>
                </a:cxn>
                <a:cxn ang="0">
                  <a:pos x="582" y="689"/>
                </a:cxn>
                <a:cxn ang="0">
                  <a:pos x="589" y="204"/>
                </a:cxn>
                <a:cxn ang="0">
                  <a:pos x="554" y="92"/>
                </a:cxn>
                <a:cxn ang="0">
                  <a:pos x="520" y="36"/>
                </a:cxn>
                <a:cxn ang="0">
                  <a:pos x="548" y="0"/>
                </a:cxn>
              </a:cxnLst>
              <a:rect l="0" t="0" r="r" b="b"/>
              <a:pathLst>
                <a:path w="1337" h="1525">
                  <a:moveTo>
                    <a:pt x="894" y="541"/>
                  </a:moveTo>
                  <a:lnTo>
                    <a:pt x="922" y="548"/>
                  </a:lnTo>
                  <a:lnTo>
                    <a:pt x="956" y="576"/>
                  </a:lnTo>
                  <a:lnTo>
                    <a:pt x="991" y="612"/>
                  </a:lnTo>
                  <a:lnTo>
                    <a:pt x="1019" y="647"/>
                  </a:lnTo>
                  <a:lnTo>
                    <a:pt x="1032" y="675"/>
                  </a:lnTo>
                  <a:lnTo>
                    <a:pt x="1039" y="675"/>
                  </a:lnTo>
                  <a:lnTo>
                    <a:pt x="1039" y="689"/>
                  </a:lnTo>
                  <a:lnTo>
                    <a:pt x="1025" y="703"/>
                  </a:lnTo>
                  <a:lnTo>
                    <a:pt x="963" y="780"/>
                  </a:lnTo>
                  <a:lnTo>
                    <a:pt x="901" y="879"/>
                  </a:lnTo>
                  <a:lnTo>
                    <a:pt x="825" y="984"/>
                  </a:lnTo>
                  <a:lnTo>
                    <a:pt x="742" y="1096"/>
                  </a:lnTo>
                  <a:lnTo>
                    <a:pt x="645" y="1209"/>
                  </a:lnTo>
                  <a:lnTo>
                    <a:pt x="527" y="1307"/>
                  </a:lnTo>
                  <a:lnTo>
                    <a:pt x="395" y="1391"/>
                  </a:lnTo>
                  <a:lnTo>
                    <a:pt x="298" y="1441"/>
                  </a:lnTo>
                  <a:lnTo>
                    <a:pt x="208" y="1476"/>
                  </a:lnTo>
                  <a:lnTo>
                    <a:pt x="125" y="1504"/>
                  </a:lnTo>
                  <a:lnTo>
                    <a:pt x="63" y="1518"/>
                  </a:lnTo>
                  <a:lnTo>
                    <a:pt x="28" y="1525"/>
                  </a:lnTo>
                  <a:lnTo>
                    <a:pt x="7" y="1525"/>
                  </a:lnTo>
                  <a:lnTo>
                    <a:pt x="0" y="1518"/>
                  </a:lnTo>
                  <a:lnTo>
                    <a:pt x="0" y="1511"/>
                  </a:lnTo>
                  <a:lnTo>
                    <a:pt x="28" y="1483"/>
                  </a:lnTo>
                  <a:lnTo>
                    <a:pt x="49" y="1476"/>
                  </a:lnTo>
                  <a:lnTo>
                    <a:pt x="153" y="1412"/>
                  </a:lnTo>
                  <a:lnTo>
                    <a:pt x="284" y="1328"/>
                  </a:lnTo>
                  <a:lnTo>
                    <a:pt x="430" y="1237"/>
                  </a:lnTo>
                  <a:lnTo>
                    <a:pt x="610" y="1082"/>
                  </a:lnTo>
                  <a:lnTo>
                    <a:pt x="742" y="921"/>
                  </a:lnTo>
                  <a:lnTo>
                    <a:pt x="825" y="752"/>
                  </a:lnTo>
                  <a:lnTo>
                    <a:pt x="859" y="583"/>
                  </a:lnTo>
                  <a:lnTo>
                    <a:pt x="859" y="569"/>
                  </a:lnTo>
                  <a:lnTo>
                    <a:pt x="866" y="555"/>
                  </a:lnTo>
                  <a:lnTo>
                    <a:pt x="894" y="541"/>
                  </a:lnTo>
                  <a:close/>
                  <a:moveTo>
                    <a:pt x="215" y="359"/>
                  </a:moveTo>
                  <a:lnTo>
                    <a:pt x="222" y="359"/>
                  </a:lnTo>
                  <a:lnTo>
                    <a:pt x="236" y="373"/>
                  </a:lnTo>
                  <a:lnTo>
                    <a:pt x="236" y="387"/>
                  </a:lnTo>
                  <a:lnTo>
                    <a:pt x="243" y="415"/>
                  </a:lnTo>
                  <a:lnTo>
                    <a:pt x="243" y="436"/>
                  </a:lnTo>
                  <a:lnTo>
                    <a:pt x="229" y="548"/>
                  </a:lnTo>
                  <a:lnTo>
                    <a:pt x="201" y="640"/>
                  </a:lnTo>
                  <a:lnTo>
                    <a:pt x="160" y="717"/>
                  </a:lnTo>
                  <a:lnTo>
                    <a:pt x="118" y="766"/>
                  </a:lnTo>
                  <a:lnTo>
                    <a:pt x="77" y="787"/>
                  </a:lnTo>
                  <a:lnTo>
                    <a:pt x="63" y="780"/>
                  </a:lnTo>
                  <a:lnTo>
                    <a:pt x="56" y="773"/>
                  </a:lnTo>
                  <a:lnTo>
                    <a:pt x="42" y="745"/>
                  </a:lnTo>
                  <a:lnTo>
                    <a:pt x="35" y="724"/>
                  </a:lnTo>
                  <a:lnTo>
                    <a:pt x="35" y="682"/>
                  </a:lnTo>
                  <a:lnTo>
                    <a:pt x="42" y="661"/>
                  </a:lnTo>
                  <a:lnTo>
                    <a:pt x="56" y="633"/>
                  </a:lnTo>
                  <a:lnTo>
                    <a:pt x="118" y="534"/>
                  </a:lnTo>
                  <a:lnTo>
                    <a:pt x="153" y="457"/>
                  </a:lnTo>
                  <a:lnTo>
                    <a:pt x="180" y="401"/>
                  </a:lnTo>
                  <a:lnTo>
                    <a:pt x="194" y="366"/>
                  </a:lnTo>
                  <a:lnTo>
                    <a:pt x="215" y="359"/>
                  </a:lnTo>
                  <a:close/>
                  <a:moveTo>
                    <a:pt x="956" y="295"/>
                  </a:moveTo>
                  <a:lnTo>
                    <a:pt x="991" y="295"/>
                  </a:lnTo>
                  <a:lnTo>
                    <a:pt x="1039" y="302"/>
                  </a:lnTo>
                  <a:lnTo>
                    <a:pt x="1109" y="309"/>
                  </a:lnTo>
                  <a:lnTo>
                    <a:pt x="1192" y="331"/>
                  </a:lnTo>
                  <a:lnTo>
                    <a:pt x="1254" y="359"/>
                  </a:lnTo>
                  <a:lnTo>
                    <a:pt x="1303" y="401"/>
                  </a:lnTo>
                  <a:lnTo>
                    <a:pt x="1323" y="436"/>
                  </a:lnTo>
                  <a:lnTo>
                    <a:pt x="1337" y="471"/>
                  </a:lnTo>
                  <a:lnTo>
                    <a:pt x="1337" y="506"/>
                  </a:lnTo>
                  <a:lnTo>
                    <a:pt x="1330" y="513"/>
                  </a:lnTo>
                  <a:lnTo>
                    <a:pt x="1323" y="527"/>
                  </a:lnTo>
                  <a:lnTo>
                    <a:pt x="1316" y="534"/>
                  </a:lnTo>
                  <a:lnTo>
                    <a:pt x="1296" y="534"/>
                  </a:lnTo>
                  <a:lnTo>
                    <a:pt x="1296" y="541"/>
                  </a:lnTo>
                  <a:lnTo>
                    <a:pt x="1275" y="534"/>
                  </a:lnTo>
                  <a:lnTo>
                    <a:pt x="1247" y="527"/>
                  </a:lnTo>
                  <a:lnTo>
                    <a:pt x="1157" y="471"/>
                  </a:lnTo>
                  <a:lnTo>
                    <a:pt x="1088" y="429"/>
                  </a:lnTo>
                  <a:lnTo>
                    <a:pt x="1039" y="401"/>
                  </a:lnTo>
                  <a:lnTo>
                    <a:pt x="998" y="380"/>
                  </a:lnTo>
                  <a:lnTo>
                    <a:pt x="977" y="366"/>
                  </a:lnTo>
                  <a:lnTo>
                    <a:pt x="949" y="338"/>
                  </a:lnTo>
                  <a:lnTo>
                    <a:pt x="949" y="302"/>
                  </a:lnTo>
                  <a:lnTo>
                    <a:pt x="956" y="295"/>
                  </a:lnTo>
                  <a:close/>
                  <a:moveTo>
                    <a:pt x="548" y="0"/>
                  </a:moveTo>
                  <a:lnTo>
                    <a:pt x="561" y="0"/>
                  </a:lnTo>
                  <a:lnTo>
                    <a:pt x="596" y="7"/>
                  </a:lnTo>
                  <a:lnTo>
                    <a:pt x="638" y="21"/>
                  </a:lnTo>
                  <a:lnTo>
                    <a:pt x="686" y="43"/>
                  </a:lnTo>
                  <a:lnTo>
                    <a:pt x="721" y="71"/>
                  </a:lnTo>
                  <a:lnTo>
                    <a:pt x="735" y="99"/>
                  </a:lnTo>
                  <a:lnTo>
                    <a:pt x="735" y="113"/>
                  </a:lnTo>
                  <a:lnTo>
                    <a:pt x="721" y="134"/>
                  </a:lnTo>
                  <a:lnTo>
                    <a:pt x="714" y="176"/>
                  </a:lnTo>
                  <a:lnTo>
                    <a:pt x="707" y="246"/>
                  </a:lnTo>
                  <a:lnTo>
                    <a:pt x="693" y="338"/>
                  </a:lnTo>
                  <a:lnTo>
                    <a:pt x="693" y="583"/>
                  </a:lnTo>
                  <a:lnTo>
                    <a:pt x="700" y="675"/>
                  </a:lnTo>
                  <a:lnTo>
                    <a:pt x="700" y="738"/>
                  </a:lnTo>
                  <a:lnTo>
                    <a:pt x="686" y="836"/>
                  </a:lnTo>
                  <a:lnTo>
                    <a:pt x="658" y="900"/>
                  </a:lnTo>
                  <a:lnTo>
                    <a:pt x="610" y="928"/>
                  </a:lnTo>
                  <a:lnTo>
                    <a:pt x="568" y="914"/>
                  </a:lnTo>
                  <a:lnTo>
                    <a:pt x="485" y="815"/>
                  </a:lnTo>
                  <a:lnTo>
                    <a:pt x="437" y="773"/>
                  </a:lnTo>
                  <a:lnTo>
                    <a:pt x="409" y="745"/>
                  </a:lnTo>
                  <a:lnTo>
                    <a:pt x="395" y="724"/>
                  </a:lnTo>
                  <a:lnTo>
                    <a:pt x="395" y="717"/>
                  </a:lnTo>
                  <a:lnTo>
                    <a:pt x="402" y="710"/>
                  </a:lnTo>
                  <a:lnTo>
                    <a:pt x="416" y="710"/>
                  </a:lnTo>
                  <a:lnTo>
                    <a:pt x="485" y="731"/>
                  </a:lnTo>
                  <a:lnTo>
                    <a:pt x="527" y="738"/>
                  </a:lnTo>
                  <a:lnTo>
                    <a:pt x="561" y="738"/>
                  </a:lnTo>
                  <a:lnTo>
                    <a:pt x="568" y="731"/>
                  </a:lnTo>
                  <a:lnTo>
                    <a:pt x="582" y="703"/>
                  </a:lnTo>
                  <a:lnTo>
                    <a:pt x="582" y="689"/>
                  </a:lnTo>
                  <a:lnTo>
                    <a:pt x="589" y="506"/>
                  </a:lnTo>
                  <a:lnTo>
                    <a:pt x="589" y="204"/>
                  </a:lnTo>
                  <a:lnTo>
                    <a:pt x="575" y="134"/>
                  </a:lnTo>
                  <a:lnTo>
                    <a:pt x="554" y="92"/>
                  </a:lnTo>
                  <a:lnTo>
                    <a:pt x="534" y="57"/>
                  </a:lnTo>
                  <a:lnTo>
                    <a:pt x="520" y="36"/>
                  </a:lnTo>
                  <a:lnTo>
                    <a:pt x="534" y="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9" name="Freeform 361"/>
            <p:cNvSpPr>
              <a:spLocks noEditPoints="1"/>
            </p:cNvSpPr>
            <p:nvPr/>
          </p:nvSpPr>
          <p:spPr bwMode="auto">
            <a:xfrm>
              <a:off x="2896" y="9129"/>
              <a:ext cx="1538" cy="1531"/>
            </a:xfrm>
            <a:custGeom>
              <a:avLst/>
              <a:gdLst/>
              <a:ahLst/>
              <a:cxnLst>
                <a:cxn ang="0">
                  <a:pos x="1386" y="646"/>
                </a:cxn>
                <a:cxn ang="0">
                  <a:pos x="1323" y="710"/>
                </a:cxn>
                <a:cxn ang="0">
                  <a:pos x="755" y="745"/>
                </a:cxn>
                <a:cxn ang="0">
                  <a:pos x="873" y="927"/>
                </a:cxn>
                <a:cxn ang="0">
                  <a:pos x="1046" y="906"/>
                </a:cxn>
                <a:cxn ang="0">
                  <a:pos x="1095" y="962"/>
                </a:cxn>
                <a:cxn ang="0">
                  <a:pos x="991" y="984"/>
                </a:cxn>
                <a:cxn ang="0">
                  <a:pos x="790" y="1012"/>
                </a:cxn>
                <a:cxn ang="0">
                  <a:pos x="797" y="1236"/>
                </a:cxn>
                <a:cxn ang="0">
                  <a:pos x="1060" y="1363"/>
                </a:cxn>
                <a:cxn ang="0">
                  <a:pos x="1510" y="1412"/>
                </a:cxn>
                <a:cxn ang="0">
                  <a:pos x="1538" y="1426"/>
                </a:cxn>
                <a:cxn ang="0">
                  <a:pos x="1316" y="1510"/>
                </a:cxn>
                <a:cxn ang="0">
                  <a:pos x="887" y="1405"/>
                </a:cxn>
                <a:cxn ang="0">
                  <a:pos x="347" y="1215"/>
                </a:cxn>
                <a:cxn ang="0">
                  <a:pos x="70" y="1433"/>
                </a:cxn>
                <a:cxn ang="0">
                  <a:pos x="0" y="1433"/>
                </a:cxn>
                <a:cxn ang="0">
                  <a:pos x="201" y="1250"/>
                </a:cxn>
                <a:cxn ang="0">
                  <a:pos x="374" y="991"/>
                </a:cxn>
                <a:cxn ang="0">
                  <a:pos x="388" y="885"/>
                </a:cxn>
                <a:cxn ang="0">
                  <a:pos x="485" y="899"/>
                </a:cxn>
                <a:cxn ang="0">
                  <a:pos x="520" y="984"/>
                </a:cxn>
                <a:cxn ang="0">
                  <a:pos x="693" y="1180"/>
                </a:cxn>
                <a:cxn ang="0">
                  <a:pos x="665" y="759"/>
                </a:cxn>
                <a:cxn ang="0">
                  <a:pos x="347" y="815"/>
                </a:cxn>
                <a:cxn ang="0">
                  <a:pos x="180" y="857"/>
                </a:cxn>
                <a:cxn ang="0">
                  <a:pos x="97" y="808"/>
                </a:cxn>
                <a:cxn ang="0">
                  <a:pos x="374" y="745"/>
                </a:cxn>
                <a:cxn ang="0">
                  <a:pos x="1074" y="625"/>
                </a:cxn>
                <a:cxn ang="0">
                  <a:pos x="1226" y="597"/>
                </a:cxn>
                <a:cxn ang="0">
                  <a:pos x="700" y="112"/>
                </a:cxn>
                <a:cxn ang="0">
                  <a:pos x="575" y="288"/>
                </a:cxn>
                <a:cxn ang="0">
                  <a:pos x="783" y="239"/>
                </a:cxn>
                <a:cxn ang="0">
                  <a:pos x="838" y="295"/>
                </a:cxn>
                <a:cxn ang="0">
                  <a:pos x="603" y="436"/>
                </a:cxn>
                <a:cxn ang="0">
                  <a:pos x="818" y="450"/>
                </a:cxn>
                <a:cxn ang="0">
                  <a:pos x="852" y="464"/>
                </a:cxn>
                <a:cxn ang="0">
                  <a:pos x="915" y="225"/>
                </a:cxn>
                <a:cxn ang="0">
                  <a:pos x="894" y="84"/>
                </a:cxn>
                <a:cxn ang="0">
                  <a:pos x="998" y="7"/>
                </a:cxn>
                <a:cxn ang="0">
                  <a:pos x="1109" y="119"/>
                </a:cxn>
                <a:cxn ang="0">
                  <a:pos x="1046" y="239"/>
                </a:cxn>
                <a:cxn ang="0">
                  <a:pos x="935" y="583"/>
                </a:cxn>
                <a:cxn ang="0">
                  <a:pos x="735" y="527"/>
                </a:cxn>
                <a:cxn ang="0">
                  <a:pos x="617" y="576"/>
                </a:cxn>
                <a:cxn ang="0">
                  <a:pos x="561" y="555"/>
                </a:cxn>
                <a:cxn ang="0">
                  <a:pos x="478" y="225"/>
                </a:cxn>
                <a:cxn ang="0">
                  <a:pos x="437" y="70"/>
                </a:cxn>
                <a:cxn ang="0">
                  <a:pos x="506" y="77"/>
                </a:cxn>
                <a:cxn ang="0">
                  <a:pos x="658" y="56"/>
                </a:cxn>
                <a:cxn ang="0">
                  <a:pos x="908" y="7"/>
                </a:cxn>
              </a:cxnLst>
              <a:rect l="0" t="0" r="r" b="b"/>
              <a:pathLst>
                <a:path w="1538" h="1531">
                  <a:moveTo>
                    <a:pt x="1226" y="597"/>
                  </a:moveTo>
                  <a:lnTo>
                    <a:pt x="1240" y="597"/>
                  </a:lnTo>
                  <a:lnTo>
                    <a:pt x="1309" y="611"/>
                  </a:lnTo>
                  <a:lnTo>
                    <a:pt x="1386" y="646"/>
                  </a:lnTo>
                  <a:lnTo>
                    <a:pt x="1413" y="674"/>
                  </a:lnTo>
                  <a:lnTo>
                    <a:pt x="1406" y="695"/>
                  </a:lnTo>
                  <a:lnTo>
                    <a:pt x="1372" y="703"/>
                  </a:lnTo>
                  <a:lnTo>
                    <a:pt x="1323" y="710"/>
                  </a:lnTo>
                  <a:lnTo>
                    <a:pt x="1261" y="710"/>
                  </a:lnTo>
                  <a:lnTo>
                    <a:pt x="1074" y="717"/>
                  </a:lnTo>
                  <a:lnTo>
                    <a:pt x="901" y="724"/>
                  </a:lnTo>
                  <a:lnTo>
                    <a:pt x="755" y="745"/>
                  </a:lnTo>
                  <a:lnTo>
                    <a:pt x="797" y="787"/>
                  </a:lnTo>
                  <a:lnTo>
                    <a:pt x="797" y="864"/>
                  </a:lnTo>
                  <a:lnTo>
                    <a:pt x="790" y="955"/>
                  </a:lnTo>
                  <a:lnTo>
                    <a:pt x="873" y="927"/>
                  </a:lnTo>
                  <a:lnTo>
                    <a:pt x="942" y="906"/>
                  </a:lnTo>
                  <a:lnTo>
                    <a:pt x="998" y="899"/>
                  </a:lnTo>
                  <a:lnTo>
                    <a:pt x="1019" y="899"/>
                  </a:lnTo>
                  <a:lnTo>
                    <a:pt x="1046" y="906"/>
                  </a:lnTo>
                  <a:lnTo>
                    <a:pt x="1067" y="920"/>
                  </a:lnTo>
                  <a:lnTo>
                    <a:pt x="1088" y="941"/>
                  </a:lnTo>
                  <a:lnTo>
                    <a:pt x="1095" y="955"/>
                  </a:lnTo>
                  <a:lnTo>
                    <a:pt x="1095" y="962"/>
                  </a:lnTo>
                  <a:lnTo>
                    <a:pt x="1088" y="969"/>
                  </a:lnTo>
                  <a:lnTo>
                    <a:pt x="1074" y="976"/>
                  </a:lnTo>
                  <a:lnTo>
                    <a:pt x="1060" y="976"/>
                  </a:lnTo>
                  <a:lnTo>
                    <a:pt x="991" y="984"/>
                  </a:lnTo>
                  <a:lnTo>
                    <a:pt x="922" y="998"/>
                  </a:lnTo>
                  <a:lnTo>
                    <a:pt x="859" y="1005"/>
                  </a:lnTo>
                  <a:lnTo>
                    <a:pt x="811" y="1012"/>
                  </a:lnTo>
                  <a:lnTo>
                    <a:pt x="790" y="1012"/>
                  </a:lnTo>
                  <a:lnTo>
                    <a:pt x="783" y="1117"/>
                  </a:lnTo>
                  <a:lnTo>
                    <a:pt x="776" y="1229"/>
                  </a:lnTo>
                  <a:lnTo>
                    <a:pt x="790" y="1236"/>
                  </a:lnTo>
                  <a:lnTo>
                    <a:pt x="797" y="1236"/>
                  </a:lnTo>
                  <a:lnTo>
                    <a:pt x="804" y="1243"/>
                  </a:lnTo>
                  <a:lnTo>
                    <a:pt x="818" y="1250"/>
                  </a:lnTo>
                  <a:lnTo>
                    <a:pt x="942" y="1321"/>
                  </a:lnTo>
                  <a:lnTo>
                    <a:pt x="1060" y="1363"/>
                  </a:lnTo>
                  <a:lnTo>
                    <a:pt x="1164" y="1384"/>
                  </a:lnTo>
                  <a:lnTo>
                    <a:pt x="1268" y="1398"/>
                  </a:lnTo>
                  <a:lnTo>
                    <a:pt x="1386" y="1405"/>
                  </a:lnTo>
                  <a:lnTo>
                    <a:pt x="1510" y="1412"/>
                  </a:lnTo>
                  <a:lnTo>
                    <a:pt x="1524" y="1412"/>
                  </a:lnTo>
                  <a:lnTo>
                    <a:pt x="1531" y="1419"/>
                  </a:lnTo>
                  <a:lnTo>
                    <a:pt x="1538" y="1419"/>
                  </a:lnTo>
                  <a:lnTo>
                    <a:pt x="1538" y="1426"/>
                  </a:lnTo>
                  <a:lnTo>
                    <a:pt x="1531" y="1433"/>
                  </a:lnTo>
                  <a:lnTo>
                    <a:pt x="1524" y="1447"/>
                  </a:lnTo>
                  <a:lnTo>
                    <a:pt x="1462" y="1468"/>
                  </a:lnTo>
                  <a:lnTo>
                    <a:pt x="1316" y="1510"/>
                  </a:lnTo>
                  <a:lnTo>
                    <a:pt x="1226" y="1524"/>
                  </a:lnTo>
                  <a:lnTo>
                    <a:pt x="1157" y="1531"/>
                  </a:lnTo>
                  <a:lnTo>
                    <a:pt x="1122" y="1531"/>
                  </a:lnTo>
                  <a:lnTo>
                    <a:pt x="887" y="1405"/>
                  </a:lnTo>
                  <a:lnTo>
                    <a:pt x="665" y="1257"/>
                  </a:lnTo>
                  <a:lnTo>
                    <a:pt x="444" y="1089"/>
                  </a:lnTo>
                  <a:lnTo>
                    <a:pt x="388" y="1159"/>
                  </a:lnTo>
                  <a:lnTo>
                    <a:pt x="347" y="1215"/>
                  </a:lnTo>
                  <a:lnTo>
                    <a:pt x="312" y="1250"/>
                  </a:lnTo>
                  <a:lnTo>
                    <a:pt x="222" y="1335"/>
                  </a:lnTo>
                  <a:lnTo>
                    <a:pt x="139" y="1398"/>
                  </a:lnTo>
                  <a:lnTo>
                    <a:pt x="70" y="1433"/>
                  </a:lnTo>
                  <a:lnTo>
                    <a:pt x="14" y="1447"/>
                  </a:lnTo>
                  <a:lnTo>
                    <a:pt x="7" y="1447"/>
                  </a:lnTo>
                  <a:lnTo>
                    <a:pt x="0" y="1440"/>
                  </a:lnTo>
                  <a:lnTo>
                    <a:pt x="0" y="1433"/>
                  </a:lnTo>
                  <a:lnTo>
                    <a:pt x="7" y="1433"/>
                  </a:lnTo>
                  <a:lnTo>
                    <a:pt x="90" y="1363"/>
                  </a:lnTo>
                  <a:lnTo>
                    <a:pt x="160" y="1300"/>
                  </a:lnTo>
                  <a:lnTo>
                    <a:pt x="201" y="1250"/>
                  </a:lnTo>
                  <a:lnTo>
                    <a:pt x="208" y="1243"/>
                  </a:lnTo>
                  <a:lnTo>
                    <a:pt x="284" y="1152"/>
                  </a:lnTo>
                  <a:lnTo>
                    <a:pt x="340" y="1068"/>
                  </a:lnTo>
                  <a:lnTo>
                    <a:pt x="374" y="991"/>
                  </a:lnTo>
                  <a:lnTo>
                    <a:pt x="388" y="927"/>
                  </a:lnTo>
                  <a:lnTo>
                    <a:pt x="388" y="899"/>
                  </a:lnTo>
                  <a:lnTo>
                    <a:pt x="381" y="892"/>
                  </a:lnTo>
                  <a:lnTo>
                    <a:pt x="388" y="885"/>
                  </a:lnTo>
                  <a:lnTo>
                    <a:pt x="388" y="878"/>
                  </a:lnTo>
                  <a:lnTo>
                    <a:pt x="402" y="878"/>
                  </a:lnTo>
                  <a:lnTo>
                    <a:pt x="444" y="885"/>
                  </a:lnTo>
                  <a:lnTo>
                    <a:pt x="485" y="899"/>
                  </a:lnTo>
                  <a:lnTo>
                    <a:pt x="520" y="927"/>
                  </a:lnTo>
                  <a:lnTo>
                    <a:pt x="541" y="962"/>
                  </a:lnTo>
                  <a:lnTo>
                    <a:pt x="534" y="955"/>
                  </a:lnTo>
                  <a:lnTo>
                    <a:pt x="520" y="984"/>
                  </a:lnTo>
                  <a:lnTo>
                    <a:pt x="492" y="1012"/>
                  </a:lnTo>
                  <a:lnTo>
                    <a:pt x="478" y="1033"/>
                  </a:lnTo>
                  <a:lnTo>
                    <a:pt x="589" y="1110"/>
                  </a:lnTo>
                  <a:lnTo>
                    <a:pt x="693" y="1180"/>
                  </a:lnTo>
                  <a:lnTo>
                    <a:pt x="693" y="941"/>
                  </a:lnTo>
                  <a:lnTo>
                    <a:pt x="686" y="850"/>
                  </a:lnTo>
                  <a:lnTo>
                    <a:pt x="679" y="787"/>
                  </a:lnTo>
                  <a:lnTo>
                    <a:pt x="665" y="759"/>
                  </a:lnTo>
                  <a:lnTo>
                    <a:pt x="589" y="766"/>
                  </a:lnTo>
                  <a:lnTo>
                    <a:pt x="506" y="780"/>
                  </a:lnTo>
                  <a:lnTo>
                    <a:pt x="423" y="801"/>
                  </a:lnTo>
                  <a:lnTo>
                    <a:pt x="347" y="815"/>
                  </a:lnTo>
                  <a:lnTo>
                    <a:pt x="277" y="836"/>
                  </a:lnTo>
                  <a:lnTo>
                    <a:pt x="229" y="850"/>
                  </a:lnTo>
                  <a:lnTo>
                    <a:pt x="201" y="857"/>
                  </a:lnTo>
                  <a:lnTo>
                    <a:pt x="180" y="857"/>
                  </a:lnTo>
                  <a:lnTo>
                    <a:pt x="139" y="843"/>
                  </a:lnTo>
                  <a:lnTo>
                    <a:pt x="125" y="829"/>
                  </a:lnTo>
                  <a:lnTo>
                    <a:pt x="111" y="822"/>
                  </a:lnTo>
                  <a:lnTo>
                    <a:pt x="97" y="808"/>
                  </a:lnTo>
                  <a:lnTo>
                    <a:pt x="97" y="794"/>
                  </a:lnTo>
                  <a:lnTo>
                    <a:pt x="104" y="787"/>
                  </a:lnTo>
                  <a:lnTo>
                    <a:pt x="118" y="780"/>
                  </a:lnTo>
                  <a:lnTo>
                    <a:pt x="374" y="745"/>
                  </a:lnTo>
                  <a:lnTo>
                    <a:pt x="748" y="681"/>
                  </a:lnTo>
                  <a:lnTo>
                    <a:pt x="887" y="660"/>
                  </a:lnTo>
                  <a:lnTo>
                    <a:pt x="998" y="639"/>
                  </a:lnTo>
                  <a:lnTo>
                    <a:pt x="1074" y="625"/>
                  </a:lnTo>
                  <a:lnTo>
                    <a:pt x="1136" y="618"/>
                  </a:lnTo>
                  <a:lnTo>
                    <a:pt x="1178" y="604"/>
                  </a:lnTo>
                  <a:lnTo>
                    <a:pt x="1206" y="604"/>
                  </a:lnTo>
                  <a:lnTo>
                    <a:pt x="1226" y="597"/>
                  </a:lnTo>
                  <a:close/>
                  <a:moveTo>
                    <a:pt x="873" y="84"/>
                  </a:moveTo>
                  <a:lnTo>
                    <a:pt x="838" y="91"/>
                  </a:lnTo>
                  <a:lnTo>
                    <a:pt x="776" y="98"/>
                  </a:lnTo>
                  <a:lnTo>
                    <a:pt x="700" y="112"/>
                  </a:lnTo>
                  <a:lnTo>
                    <a:pt x="624" y="133"/>
                  </a:lnTo>
                  <a:lnTo>
                    <a:pt x="555" y="148"/>
                  </a:lnTo>
                  <a:lnTo>
                    <a:pt x="561" y="204"/>
                  </a:lnTo>
                  <a:lnTo>
                    <a:pt x="575" y="288"/>
                  </a:lnTo>
                  <a:lnTo>
                    <a:pt x="658" y="260"/>
                  </a:lnTo>
                  <a:lnTo>
                    <a:pt x="721" y="246"/>
                  </a:lnTo>
                  <a:lnTo>
                    <a:pt x="769" y="239"/>
                  </a:lnTo>
                  <a:lnTo>
                    <a:pt x="783" y="239"/>
                  </a:lnTo>
                  <a:lnTo>
                    <a:pt x="804" y="246"/>
                  </a:lnTo>
                  <a:lnTo>
                    <a:pt x="845" y="267"/>
                  </a:lnTo>
                  <a:lnTo>
                    <a:pt x="845" y="288"/>
                  </a:lnTo>
                  <a:lnTo>
                    <a:pt x="838" y="295"/>
                  </a:lnTo>
                  <a:lnTo>
                    <a:pt x="818" y="302"/>
                  </a:lnTo>
                  <a:lnTo>
                    <a:pt x="707" y="316"/>
                  </a:lnTo>
                  <a:lnTo>
                    <a:pt x="589" y="344"/>
                  </a:lnTo>
                  <a:lnTo>
                    <a:pt x="603" y="436"/>
                  </a:lnTo>
                  <a:lnTo>
                    <a:pt x="610" y="492"/>
                  </a:lnTo>
                  <a:lnTo>
                    <a:pt x="693" y="471"/>
                  </a:lnTo>
                  <a:lnTo>
                    <a:pt x="797" y="450"/>
                  </a:lnTo>
                  <a:lnTo>
                    <a:pt x="818" y="450"/>
                  </a:lnTo>
                  <a:lnTo>
                    <a:pt x="832" y="457"/>
                  </a:lnTo>
                  <a:lnTo>
                    <a:pt x="845" y="471"/>
                  </a:lnTo>
                  <a:lnTo>
                    <a:pt x="852" y="471"/>
                  </a:lnTo>
                  <a:lnTo>
                    <a:pt x="852" y="464"/>
                  </a:lnTo>
                  <a:lnTo>
                    <a:pt x="873" y="436"/>
                  </a:lnTo>
                  <a:lnTo>
                    <a:pt x="887" y="372"/>
                  </a:lnTo>
                  <a:lnTo>
                    <a:pt x="901" y="302"/>
                  </a:lnTo>
                  <a:lnTo>
                    <a:pt x="915" y="225"/>
                  </a:lnTo>
                  <a:lnTo>
                    <a:pt x="929" y="169"/>
                  </a:lnTo>
                  <a:lnTo>
                    <a:pt x="929" y="112"/>
                  </a:lnTo>
                  <a:lnTo>
                    <a:pt x="908" y="91"/>
                  </a:lnTo>
                  <a:lnTo>
                    <a:pt x="894" y="84"/>
                  </a:lnTo>
                  <a:lnTo>
                    <a:pt x="873" y="84"/>
                  </a:lnTo>
                  <a:close/>
                  <a:moveTo>
                    <a:pt x="963" y="0"/>
                  </a:moveTo>
                  <a:lnTo>
                    <a:pt x="991" y="0"/>
                  </a:lnTo>
                  <a:lnTo>
                    <a:pt x="998" y="7"/>
                  </a:lnTo>
                  <a:lnTo>
                    <a:pt x="1060" y="49"/>
                  </a:lnTo>
                  <a:lnTo>
                    <a:pt x="1095" y="77"/>
                  </a:lnTo>
                  <a:lnTo>
                    <a:pt x="1109" y="98"/>
                  </a:lnTo>
                  <a:lnTo>
                    <a:pt x="1109" y="119"/>
                  </a:lnTo>
                  <a:lnTo>
                    <a:pt x="1102" y="141"/>
                  </a:lnTo>
                  <a:lnTo>
                    <a:pt x="1081" y="162"/>
                  </a:lnTo>
                  <a:lnTo>
                    <a:pt x="1060" y="197"/>
                  </a:lnTo>
                  <a:lnTo>
                    <a:pt x="1046" y="239"/>
                  </a:lnTo>
                  <a:lnTo>
                    <a:pt x="1019" y="393"/>
                  </a:lnTo>
                  <a:lnTo>
                    <a:pt x="991" y="499"/>
                  </a:lnTo>
                  <a:lnTo>
                    <a:pt x="963" y="562"/>
                  </a:lnTo>
                  <a:lnTo>
                    <a:pt x="935" y="583"/>
                  </a:lnTo>
                  <a:lnTo>
                    <a:pt x="922" y="583"/>
                  </a:lnTo>
                  <a:lnTo>
                    <a:pt x="873" y="534"/>
                  </a:lnTo>
                  <a:lnTo>
                    <a:pt x="859" y="513"/>
                  </a:lnTo>
                  <a:lnTo>
                    <a:pt x="735" y="527"/>
                  </a:lnTo>
                  <a:lnTo>
                    <a:pt x="645" y="541"/>
                  </a:lnTo>
                  <a:lnTo>
                    <a:pt x="631" y="541"/>
                  </a:lnTo>
                  <a:lnTo>
                    <a:pt x="624" y="562"/>
                  </a:lnTo>
                  <a:lnTo>
                    <a:pt x="617" y="576"/>
                  </a:lnTo>
                  <a:lnTo>
                    <a:pt x="617" y="583"/>
                  </a:lnTo>
                  <a:lnTo>
                    <a:pt x="596" y="583"/>
                  </a:lnTo>
                  <a:lnTo>
                    <a:pt x="582" y="576"/>
                  </a:lnTo>
                  <a:lnTo>
                    <a:pt x="561" y="555"/>
                  </a:lnTo>
                  <a:lnTo>
                    <a:pt x="541" y="513"/>
                  </a:lnTo>
                  <a:lnTo>
                    <a:pt x="527" y="457"/>
                  </a:lnTo>
                  <a:lnTo>
                    <a:pt x="506" y="323"/>
                  </a:lnTo>
                  <a:lnTo>
                    <a:pt x="478" y="225"/>
                  </a:lnTo>
                  <a:lnTo>
                    <a:pt x="458" y="162"/>
                  </a:lnTo>
                  <a:lnTo>
                    <a:pt x="437" y="112"/>
                  </a:lnTo>
                  <a:lnTo>
                    <a:pt x="430" y="84"/>
                  </a:lnTo>
                  <a:lnTo>
                    <a:pt x="437" y="70"/>
                  </a:lnTo>
                  <a:lnTo>
                    <a:pt x="444" y="63"/>
                  </a:lnTo>
                  <a:lnTo>
                    <a:pt x="471" y="63"/>
                  </a:lnTo>
                  <a:lnTo>
                    <a:pt x="485" y="70"/>
                  </a:lnTo>
                  <a:lnTo>
                    <a:pt x="506" y="77"/>
                  </a:lnTo>
                  <a:lnTo>
                    <a:pt x="520" y="77"/>
                  </a:lnTo>
                  <a:lnTo>
                    <a:pt x="534" y="84"/>
                  </a:lnTo>
                  <a:lnTo>
                    <a:pt x="541" y="84"/>
                  </a:lnTo>
                  <a:lnTo>
                    <a:pt x="658" y="56"/>
                  </a:lnTo>
                  <a:lnTo>
                    <a:pt x="748" y="35"/>
                  </a:lnTo>
                  <a:lnTo>
                    <a:pt x="811" y="28"/>
                  </a:lnTo>
                  <a:lnTo>
                    <a:pt x="838" y="21"/>
                  </a:lnTo>
                  <a:lnTo>
                    <a:pt x="908" y="7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0" name="Freeform 362"/>
            <p:cNvSpPr>
              <a:spLocks noEditPoints="1"/>
            </p:cNvSpPr>
            <p:nvPr/>
          </p:nvSpPr>
          <p:spPr bwMode="auto">
            <a:xfrm>
              <a:off x="4628" y="9347"/>
              <a:ext cx="1184" cy="1313"/>
            </a:xfrm>
            <a:custGeom>
              <a:avLst/>
              <a:gdLst/>
              <a:ahLst/>
              <a:cxnLst>
                <a:cxn ang="0">
                  <a:pos x="319" y="527"/>
                </a:cxn>
                <a:cxn ang="0">
                  <a:pos x="866" y="590"/>
                </a:cxn>
                <a:cxn ang="0">
                  <a:pos x="907" y="527"/>
                </a:cxn>
                <a:cxn ang="0">
                  <a:pos x="866" y="787"/>
                </a:cxn>
                <a:cxn ang="0">
                  <a:pos x="319" y="723"/>
                </a:cxn>
                <a:cxn ang="0">
                  <a:pos x="277" y="787"/>
                </a:cxn>
                <a:cxn ang="0">
                  <a:pos x="589" y="42"/>
                </a:cxn>
                <a:cxn ang="0">
                  <a:pos x="450" y="70"/>
                </a:cxn>
                <a:cxn ang="0">
                  <a:pos x="319" y="175"/>
                </a:cxn>
                <a:cxn ang="0">
                  <a:pos x="215" y="365"/>
                </a:cxn>
                <a:cxn ang="0">
                  <a:pos x="173" y="660"/>
                </a:cxn>
                <a:cxn ang="0">
                  <a:pos x="215" y="948"/>
                </a:cxn>
                <a:cxn ang="0">
                  <a:pos x="319" y="1138"/>
                </a:cxn>
                <a:cxn ang="0">
                  <a:pos x="457" y="1243"/>
                </a:cxn>
                <a:cxn ang="0">
                  <a:pos x="596" y="1271"/>
                </a:cxn>
                <a:cxn ang="0">
                  <a:pos x="727" y="1243"/>
                </a:cxn>
                <a:cxn ang="0">
                  <a:pos x="866" y="1138"/>
                </a:cxn>
                <a:cxn ang="0">
                  <a:pos x="970" y="948"/>
                </a:cxn>
                <a:cxn ang="0">
                  <a:pos x="1011" y="660"/>
                </a:cxn>
                <a:cxn ang="0">
                  <a:pos x="970" y="372"/>
                </a:cxn>
                <a:cxn ang="0">
                  <a:pos x="866" y="182"/>
                </a:cxn>
                <a:cxn ang="0">
                  <a:pos x="727" y="77"/>
                </a:cxn>
                <a:cxn ang="0">
                  <a:pos x="589" y="42"/>
                </a:cxn>
                <a:cxn ang="0">
                  <a:pos x="727" y="14"/>
                </a:cxn>
                <a:cxn ang="0">
                  <a:pos x="963" y="147"/>
                </a:cxn>
                <a:cxn ang="0">
                  <a:pos x="1122" y="372"/>
                </a:cxn>
                <a:cxn ang="0">
                  <a:pos x="1184" y="660"/>
                </a:cxn>
                <a:cxn ang="0">
                  <a:pos x="1122" y="948"/>
                </a:cxn>
                <a:cxn ang="0">
                  <a:pos x="963" y="1173"/>
                </a:cxn>
                <a:cxn ang="0">
                  <a:pos x="727" y="1299"/>
                </a:cxn>
                <a:cxn ang="0">
                  <a:pos x="457" y="1299"/>
                </a:cxn>
                <a:cxn ang="0">
                  <a:pos x="229" y="1173"/>
                </a:cxn>
                <a:cxn ang="0">
                  <a:pos x="62" y="955"/>
                </a:cxn>
                <a:cxn ang="0">
                  <a:pos x="0" y="660"/>
                </a:cxn>
                <a:cxn ang="0">
                  <a:pos x="62" y="365"/>
                </a:cxn>
                <a:cxn ang="0">
                  <a:pos x="222" y="140"/>
                </a:cxn>
                <a:cxn ang="0">
                  <a:pos x="457" y="14"/>
                </a:cxn>
              </a:cxnLst>
              <a:rect l="0" t="0" r="r" b="b"/>
              <a:pathLst>
                <a:path w="1184" h="1313">
                  <a:moveTo>
                    <a:pt x="277" y="527"/>
                  </a:moveTo>
                  <a:lnTo>
                    <a:pt x="319" y="527"/>
                  </a:lnTo>
                  <a:lnTo>
                    <a:pt x="319" y="590"/>
                  </a:lnTo>
                  <a:lnTo>
                    <a:pt x="866" y="590"/>
                  </a:lnTo>
                  <a:lnTo>
                    <a:pt x="866" y="527"/>
                  </a:lnTo>
                  <a:lnTo>
                    <a:pt x="907" y="527"/>
                  </a:lnTo>
                  <a:lnTo>
                    <a:pt x="907" y="787"/>
                  </a:lnTo>
                  <a:lnTo>
                    <a:pt x="866" y="787"/>
                  </a:lnTo>
                  <a:lnTo>
                    <a:pt x="866" y="723"/>
                  </a:lnTo>
                  <a:lnTo>
                    <a:pt x="319" y="723"/>
                  </a:lnTo>
                  <a:lnTo>
                    <a:pt x="319" y="787"/>
                  </a:lnTo>
                  <a:lnTo>
                    <a:pt x="277" y="787"/>
                  </a:lnTo>
                  <a:lnTo>
                    <a:pt x="277" y="527"/>
                  </a:lnTo>
                  <a:close/>
                  <a:moveTo>
                    <a:pt x="589" y="42"/>
                  </a:moveTo>
                  <a:lnTo>
                    <a:pt x="526" y="49"/>
                  </a:lnTo>
                  <a:lnTo>
                    <a:pt x="450" y="70"/>
                  </a:lnTo>
                  <a:lnTo>
                    <a:pt x="381" y="112"/>
                  </a:lnTo>
                  <a:lnTo>
                    <a:pt x="319" y="175"/>
                  </a:lnTo>
                  <a:lnTo>
                    <a:pt x="263" y="260"/>
                  </a:lnTo>
                  <a:lnTo>
                    <a:pt x="215" y="365"/>
                  </a:lnTo>
                  <a:lnTo>
                    <a:pt x="187" y="499"/>
                  </a:lnTo>
                  <a:lnTo>
                    <a:pt x="173" y="660"/>
                  </a:lnTo>
                  <a:lnTo>
                    <a:pt x="187" y="815"/>
                  </a:lnTo>
                  <a:lnTo>
                    <a:pt x="215" y="948"/>
                  </a:lnTo>
                  <a:lnTo>
                    <a:pt x="263" y="1054"/>
                  </a:lnTo>
                  <a:lnTo>
                    <a:pt x="319" y="1138"/>
                  </a:lnTo>
                  <a:lnTo>
                    <a:pt x="388" y="1201"/>
                  </a:lnTo>
                  <a:lnTo>
                    <a:pt x="457" y="1243"/>
                  </a:lnTo>
                  <a:lnTo>
                    <a:pt x="526" y="1264"/>
                  </a:lnTo>
                  <a:lnTo>
                    <a:pt x="596" y="1271"/>
                  </a:lnTo>
                  <a:lnTo>
                    <a:pt x="658" y="1264"/>
                  </a:lnTo>
                  <a:lnTo>
                    <a:pt x="727" y="1243"/>
                  </a:lnTo>
                  <a:lnTo>
                    <a:pt x="803" y="1201"/>
                  </a:lnTo>
                  <a:lnTo>
                    <a:pt x="866" y="1138"/>
                  </a:lnTo>
                  <a:lnTo>
                    <a:pt x="921" y="1061"/>
                  </a:lnTo>
                  <a:lnTo>
                    <a:pt x="970" y="948"/>
                  </a:lnTo>
                  <a:lnTo>
                    <a:pt x="997" y="822"/>
                  </a:lnTo>
                  <a:lnTo>
                    <a:pt x="1011" y="660"/>
                  </a:lnTo>
                  <a:lnTo>
                    <a:pt x="997" y="506"/>
                  </a:lnTo>
                  <a:lnTo>
                    <a:pt x="970" y="372"/>
                  </a:lnTo>
                  <a:lnTo>
                    <a:pt x="928" y="267"/>
                  </a:lnTo>
                  <a:lnTo>
                    <a:pt x="866" y="182"/>
                  </a:lnTo>
                  <a:lnTo>
                    <a:pt x="803" y="119"/>
                  </a:lnTo>
                  <a:lnTo>
                    <a:pt x="727" y="77"/>
                  </a:lnTo>
                  <a:lnTo>
                    <a:pt x="658" y="49"/>
                  </a:lnTo>
                  <a:lnTo>
                    <a:pt x="589" y="42"/>
                  </a:lnTo>
                  <a:close/>
                  <a:moveTo>
                    <a:pt x="589" y="0"/>
                  </a:moveTo>
                  <a:lnTo>
                    <a:pt x="727" y="14"/>
                  </a:lnTo>
                  <a:lnTo>
                    <a:pt x="852" y="70"/>
                  </a:lnTo>
                  <a:lnTo>
                    <a:pt x="963" y="147"/>
                  </a:lnTo>
                  <a:lnTo>
                    <a:pt x="1053" y="246"/>
                  </a:lnTo>
                  <a:lnTo>
                    <a:pt x="1122" y="372"/>
                  </a:lnTo>
                  <a:lnTo>
                    <a:pt x="1171" y="506"/>
                  </a:lnTo>
                  <a:lnTo>
                    <a:pt x="1184" y="660"/>
                  </a:lnTo>
                  <a:lnTo>
                    <a:pt x="1171" y="815"/>
                  </a:lnTo>
                  <a:lnTo>
                    <a:pt x="1122" y="948"/>
                  </a:lnTo>
                  <a:lnTo>
                    <a:pt x="1053" y="1068"/>
                  </a:lnTo>
                  <a:lnTo>
                    <a:pt x="963" y="1173"/>
                  </a:lnTo>
                  <a:lnTo>
                    <a:pt x="852" y="1250"/>
                  </a:lnTo>
                  <a:lnTo>
                    <a:pt x="727" y="1299"/>
                  </a:lnTo>
                  <a:lnTo>
                    <a:pt x="589" y="1313"/>
                  </a:lnTo>
                  <a:lnTo>
                    <a:pt x="457" y="1299"/>
                  </a:lnTo>
                  <a:lnTo>
                    <a:pt x="332" y="1250"/>
                  </a:lnTo>
                  <a:lnTo>
                    <a:pt x="229" y="1173"/>
                  </a:lnTo>
                  <a:lnTo>
                    <a:pt x="132" y="1075"/>
                  </a:lnTo>
                  <a:lnTo>
                    <a:pt x="62" y="955"/>
                  </a:lnTo>
                  <a:lnTo>
                    <a:pt x="14" y="815"/>
                  </a:lnTo>
                  <a:lnTo>
                    <a:pt x="0" y="660"/>
                  </a:lnTo>
                  <a:lnTo>
                    <a:pt x="14" y="506"/>
                  </a:lnTo>
                  <a:lnTo>
                    <a:pt x="62" y="365"/>
                  </a:lnTo>
                  <a:lnTo>
                    <a:pt x="132" y="246"/>
                  </a:lnTo>
                  <a:lnTo>
                    <a:pt x="222" y="140"/>
                  </a:lnTo>
                  <a:lnTo>
                    <a:pt x="332" y="63"/>
                  </a:lnTo>
                  <a:lnTo>
                    <a:pt x="457" y="1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1" name="Freeform 363"/>
            <p:cNvSpPr>
              <a:spLocks/>
            </p:cNvSpPr>
            <p:nvPr/>
          </p:nvSpPr>
          <p:spPr bwMode="auto">
            <a:xfrm>
              <a:off x="6131" y="9270"/>
              <a:ext cx="416" cy="179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9" y="0"/>
                </a:cxn>
                <a:cxn ang="0">
                  <a:pos x="416" y="7"/>
                </a:cxn>
                <a:cxn ang="0">
                  <a:pos x="416" y="28"/>
                </a:cxn>
                <a:cxn ang="0">
                  <a:pos x="395" y="49"/>
                </a:cxn>
                <a:cxn ang="0">
                  <a:pos x="284" y="196"/>
                </a:cxn>
                <a:cxn ang="0">
                  <a:pos x="201" y="351"/>
                </a:cxn>
                <a:cxn ang="0">
                  <a:pos x="152" y="526"/>
                </a:cxn>
                <a:cxn ang="0">
                  <a:pos x="118" y="709"/>
                </a:cxn>
                <a:cxn ang="0">
                  <a:pos x="111" y="899"/>
                </a:cxn>
                <a:cxn ang="0">
                  <a:pos x="118" y="1039"/>
                </a:cxn>
                <a:cxn ang="0">
                  <a:pos x="132" y="1187"/>
                </a:cxn>
                <a:cxn ang="0">
                  <a:pos x="166" y="1341"/>
                </a:cxn>
                <a:cxn ang="0">
                  <a:pos x="215" y="1482"/>
                </a:cxn>
                <a:cxn ang="0">
                  <a:pos x="291" y="1622"/>
                </a:cxn>
                <a:cxn ang="0">
                  <a:pos x="388" y="1742"/>
                </a:cxn>
                <a:cxn ang="0">
                  <a:pos x="402" y="1756"/>
                </a:cxn>
                <a:cxn ang="0">
                  <a:pos x="409" y="1770"/>
                </a:cxn>
                <a:cxn ang="0">
                  <a:pos x="409" y="1777"/>
                </a:cxn>
                <a:cxn ang="0">
                  <a:pos x="416" y="1777"/>
                </a:cxn>
                <a:cxn ang="0">
                  <a:pos x="416" y="1791"/>
                </a:cxn>
                <a:cxn ang="0">
                  <a:pos x="409" y="1798"/>
                </a:cxn>
                <a:cxn ang="0">
                  <a:pos x="395" y="1798"/>
                </a:cxn>
                <a:cxn ang="0">
                  <a:pos x="374" y="1791"/>
                </a:cxn>
                <a:cxn ang="0">
                  <a:pos x="339" y="1763"/>
                </a:cxn>
                <a:cxn ang="0">
                  <a:pos x="284" y="1714"/>
                </a:cxn>
                <a:cxn ang="0">
                  <a:pos x="229" y="1650"/>
                </a:cxn>
                <a:cxn ang="0">
                  <a:pos x="173" y="1566"/>
                </a:cxn>
                <a:cxn ang="0">
                  <a:pos x="118" y="1461"/>
                </a:cxn>
                <a:cxn ang="0">
                  <a:pos x="55" y="1306"/>
                </a:cxn>
                <a:cxn ang="0">
                  <a:pos x="21" y="1159"/>
                </a:cxn>
                <a:cxn ang="0">
                  <a:pos x="7" y="1018"/>
                </a:cxn>
                <a:cxn ang="0">
                  <a:pos x="0" y="899"/>
                </a:cxn>
                <a:cxn ang="0">
                  <a:pos x="7" y="737"/>
                </a:cxn>
                <a:cxn ang="0">
                  <a:pos x="42" y="547"/>
                </a:cxn>
                <a:cxn ang="0">
                  <a:pos x="111" y="351"/>
                </a:cxn>
                <a:cxn ang="0">
                  <a:pos x="166" y="245"/>
                </a:cxn>
                <a:cxn ang="0">
                  <a:pos x="229" y="161"/>
                </a:cxn>
                <a:cxn ang="0">
                  <a:pos x="284" y="91"/>
                </a:cxn>
                <a:cxn ang="0">
                  <a:pos x="333" y="42"/>
                </a:cxn>
                <a:cxn ang="0">
                  <a:pos x="374" y="7"/>
                </a:cxn>
                <a:cxn ang="0">
                  <a:pos x="395" y="0"/>
                </a:cxn>
              </a:cxnLst>
              <a:rect l="0" t="0" r="r" b="b"/>
              <a:pathLst>
                <a:path w="416" h="1798">
                  <a:moveTo>
                    <a:pt x="395" y="0"/>
                  </a:moveTo>
                  <a:lnTo>
                    <a:pt x="409" y="0"/>
                  </a:lnTo>
                  <a:lnTo>
                    <a:pt x="416" y="7"/>
                  </a:lnTo>
                  <a:lnTo>
                    <a:pt x="416" y="28"/>
                  </a:lnTo>
                  <a:lnTo>
                    <a:pt x="395" y="49"/>
                  </a:lnTo>
                  <a:lnTo>
                    <a:pt x="284" y="196"/>
                  </a:lnTo>
                  <a:lnTo>
                    <a:pt x="201" y="351"/>
                  </a:lnTo>
                  <a:lnTo>
                    <a:pt x="152" y="526"/>
                  </a:lnTo>
                  <a:lnTo>
                    <a:pt x="118" y="709"/>
                  </a:lnTo>
                  <a:lnTo>
                    <a:pt x="111" y="899"/>
                  </a:lnTo>
                  <a:lnTo>
                    <a:pt x="118" y="1039"/>
                  </a:lnTo>
                  <a:lnTo>
                    <a:pt x="132" y="1187"/>
                  </a:lnTo>
                  <a:lnTo>
                    <a:pt x="166" y="1341"/>
                  </a:lnTo>
                  <a:lnTo>
                    <a:pt x="215" y="1482"/>
                  </a:lnTo>
                  <a:lnTo>
                    <a:pt x="291" y="1622"/>
                  </a:lnTo>
                  <a:lnTo>
                    <a:pt x="388" y="1742"/>
                  </a:lnTo>
                  <a:lnTo>
                    <a:pt x="402" y="1756"/>
                  </a:lnTo>
                  <a:lnTo>
                    <a:pt x="409" y="1770"/>
                  </a:lnTo>
                  <a:lnTo>
                    <a:pt x="409" y="1777"/>
                  </a:lnTo>
                  <a:lnTo>
                    <a:pt x="416" y="1777"/>
                  </a:lnTo>
                  <a:lnTo>
                    <a:pt x="416" y="1791"/>
                  </a:lnTo>
                  <a:lnTo>
                    <a:pt x="409" y="1798"/>
                  </a:lnTo>
                  <a:lnTo>
                    <a:pt x="395" y="1798"/>
                  </a:lnTo>
                  <a:lnTo>
                    <a:pt x="374" y="1791"/>
                  </a:lnTo>
                  <a:lnTo>
                    <a:pt x="339" y="1763"/>
                  </a:lnTo>
                  <a:lnTo>
                    <a:pt x="284" y="1714"/>
                  </a:lnTo>
                  <a:lnTo>
                    <a:pt x="229" y="1650"/>
                  </a:lnTo>
                  <a:lnTo>
                    <a:pt x="173" y="1566"/>
                  </a:lnTo>
                  <a:lnTo>
                    <a:pt x="118" y="1461"/>
                  </a:lnTo>
                  <a:lnTo>
                    <a:pt x="55" y="1306"/>
                  </a:lnTo>
                  <a:lnTo>
                    <a:pt x="21" y="1159"/>
                  </a:lnTo>
                  <a:lnTo>
                    <a:pt x="7" y="1018"/>
                  </a:lnTo>
                  <a:lnTo>
                    <a:pt x="0" y="899"/>
                  </a:lnTo>
                  <a:lnTo>
                    <a:pt x="7" y="737"/>
                  </a:lnTo>
                  <a:lnTo>
                    <a:pt x="42" y="547"/>
                  </a:lnTo>
                  <a:lnTo>
                    <a:pt x="111" y="351"/>
                  </a:lnTo>
                  <a:lnTo>
                    <a:pt x="166" y="245"/>
                  </a:lnTo>
                  <a:lnTo>
                    <a:pt x="229" y="161"/>
                  </a:lnTo>
                  <a:lnTo>
                    <a:pt x="284" y="91"/>
                  </a:lnTo>
                  <a:lnTo>
                    <a:pt x="333" y="42"/>
                  </a:lnTo>
                  <a:lnTo>
                    <a:pt x="374" y="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2" name="Freeform 364"/>
            <p:cNvSpPr>
              <a:spLocks/>
            </p:cNvSpPr>
            <p:nvPr/>
          </p:nvSpPr>
          <p:spPr bwMode="auto">
            <a:xfrm>
              <a:off x="6775" y="9368"/>
              <a:ext cx="880" cy="1271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9" y="21"/>
                </a:cxn>
                <a:cxn ang="0">
                  <a:pos x="360" y="527"/>
                </a:cxn>
                <a:cxn ang="0">
                  <a:pos x="554" y="464"/>
                </a:cxn>
                <a:cxn ang="0">
                  <a:pos x="707" y="513"/>
                </a:cxn>
                <a:cxn ang="0">
                  <a:pos x="755" y="653"/>
                </a:cxn>
                <a:cxn ang="0">
                  <a:pos x="728" y="815"/>
                </a:cxn>
                <a:cxn ang="0">
                  <a:pos x="665" y="983"/>
                </a:cxn>
                <a:cxn ang="0">
                  <a:pos x="617" y="1110"/>
                </a:cxn>
                <a:cxn ang="0">
                  <a:pos x="610" y="1194"/>
                </a:cxn>
                <a:cxn ang="0">
                  <a:pos x="631" y="1222"/>
                </a:cxn>
                <a:cxn ang="0">
                  <a:pos x="707" y="1215"/>
                </a:cxn>
                <a:cxn ang="0">
                  <a:pos x="783" y="1124"/>
                </a:cxn>
                <a:cxn ang="0">
                  <a:pos x="831" y="1004"/>
                </a:cxn>
                <a:cxn ang="0">
                  <a:pos x="838" y="976"/>
                </a:cxn>
                <a:cxn ang="0">
                  <a:pos x="873" y="969"/>
                </a:cxn>
                <a:cxn ang="0">
                  <a:pos x="880" y="990"/>
                </a:cxn>
                <a:cxn ang="0">
                  <a:pos x="838" y="1110"/>
                </a:cxn>
                <a:cxn ang="0">
                  <a:pos x="762" y="1222"/>
                </a:cxn>
                <a:cxn ang="0">
                  <a:pos x="644" y="1271"/>
                </a:cxn>
                <a:cxn ang="0">
                  <a:pos x="541" y="1229"/>
                </a:cxn>
                <a:cxn ang="0">
                  <a:pos x="499" y="1124"/>
                </a:cxn>
                <a:cxn ang="0">
                  <a:pos x="506" y="1075"/>
                </a:cxn>
                <a:cxn ang="0">
                  <a:pos x="520" y="1026"/>
                </a:cxn>
                <a:cxn ang="0">
                  <a:pos x="575" y="864"/>
                </a:cxn>
                <a:cxn ang="0">
                  <a:pos x="624" y="688"/>
                </a:cxn>
                <a:cxn ang="0">
                  <a:pos x="624" y="569"/>
                </a:cxn>
                <a:cxn ang="0">
                  <a:pos x="582" y="506"/>
                </a:cxn>
                <a:cxn ang="0">
                  <a:pos x="464" y="499"/>
                </a:cxn>
                <a:cxn ang="0">
                  <a:pos x="360" y="555"/>
                </a:cxn>
                <a:cxn ang="0">
                  <a:pos x="284" y="653"/>
                </a:cxn>
                <a:cxn ang="0">
                  <a:pos x="243" y="723"/>
                </a:cxn>
                <a:cxn ang="0">
                  <a:pos x="236" y="745"/>
                </a:cxn>
                <a:cxn ang="0">
                  <a:pos x="229" y="780"/>
                </a:cxn>
                <a:cxn ang="0">
                  <a:pos x="222" y="801"/>
                </a:cxn>
                <a:cxn ang="0">
                  <a:pos x="194" y="920"/>
                </a:cxn>
                <a:cxn ang="0">
                  <a:pos x="118" y="1222"/>
                </a:cxn>
                <a:cxn ang="0">
                  <a:pos x="90" y="1257"/>
                </a:cxn>
                <a:cxn ang="0">
                  <a:pos x="28" y="1271"/>
                </a:cxn>
                <a:cxn ang="0">
                  <a:pos x="0" y="1194"/>
                </a:cxn>
                <a:cxn ang="0">
                  <a:pos x="263" y="140"/>
                </a:cxn>
                <a:cxn ang="0">
                  <a:pos x="270" y="91"/>
                </a:cxn>
                <a:cxn ang="0">
                  <a:pos x="236" y="77"/>
                </a:cxn>
                <a:cxn ang="0">
                  <a:pos x="139" y="70"/>
                </a:cxn>
                <a:cxn ang="0">
                  <a:pos x="153" y="28"/>
                </a:cxn>
                <a:cxn ang="0">
                  <a:pos x="173" y="21"/>
                </a:cxn>
                <a:cxn ang="0">
                  <a:pos x="277" y="7"/>
                </a:cxn>
              </a:cxnLst>
              <a:rect l="0" t="0" r="r" b="b"/>
              <a:pathLst>
                <a:path w="880" h="1271">
                  <a:moveTo>
                    <a:pt x="340" y="0"/>
                  </a:moveTo>
                  <a:lnTo>
                    <a:pt x="395" y="0"/>
                  </a:lnTo>
                  <a:lnTo>
                    <a:pt x="409" y="14"/>
                  </a:lnTo>
                  <a:lnTo>
                    <a:pt x="409" y="21"/>
                  </a:lnTo>
                  <a:lnTo>
                    <a:pt x="291" y="604"/>
                  </a:lnTo>
                  <a:lnTo>
                    <a:pt x="360" y="527"/>
                  </a:lnTo>
                  <a:lnTo>
                    <a:pt x="450" y="485"/>
                  </a:lnTo>
                  <a:lnTo>
                    <a:pt x="554" y="464"/>
                  </a:lnTo>
                  <a:lnTo>
                    <a:pt x="644" y="478"/>
                  </a:lnTo>
                  <a:lnTo>
                    <a:pt x="707" y="513"/>
                  </a:lnTo>
                  <a:lnTo>
                    <a:pt x="741" y="576"/>
                  </a:lnTo>
                  <a:lnTo>
                    <a:pt x="755" y="653"/>
                  </a:lnTo>
                  <a:lnTo>
                    <a:pt x="748" y="723"/>
                  </a:lnTo>
                  <a:lnTo>
                    <a:pt x="728" y="815"/>
                  </a:lnTo>
                  <a:lnTo>
                    <a:pt x="693" y="906"/>
                  </a:lnTo>
                  <a:lnTo>
                    <a:pt x="665" y="983"/>
                  </a:lnTo>
                  <a:lnTo>
                    <a:pt x="644" y="1047"/>
                  </a:lnTo>
                  <a:lnTo>
                    <a:pt x="617" y="1110"/>
                  </a:lnTo>
                  <a:lnTo>
                    <a:pt x="610" y="1173"/>
                  </a:lnTo>
                  <a:lnTo>
                    <a:pt x="610" y="1194"/>
                  </a:lnTo>
                  <a:lnTo>
                    <a:pt x="617" y="1215"/>
                  </a:lnTo>
                  <a:lnTo>
                    <a:pt x="631" y="1222"/>
                  </a:lnTo>
                  <a:lnTo>
                    <a:pt x="651" y="1229"/>
                  </a:lnTo>
                  <a:lnTo>
                    <a:pt x="707" y="1215"/>
                  </a:lnTo>
                  <a:lnTo>
                    <a:pt x="748" y="1180"/>
                  </a:lnTo>
                  <a:lnTo>
                    <a:pt x="783" y="1124"/>
                  </a:lnTo>
                  <a:lnTo>
                    <a:pt x="811" y="1068"/>
                  </a:lnTo>
                  <a:lnTo>
                    <a:pt x="831" y="1004"/>
                  </a:lnTo>
                  <a:lnTo>
                    <a:pt x="838" y="990"/>
                  </a:lnTo>
                  <a:lnTo>
                    <a:pt x="838" y="976"/>
                  </a:lnTo>
                  <a:lnTo>
                    <a:pt x="845" y="969"/>
                  </a:lnTo>
                  <a:lnTo>
                    <a:pt x="873" y="969"/>
                  </a:lnTo>
                  <a:lnTo>
                    <a:pt x="880" y="976"/>
                  </a:lnTo>
                  <a:lnTo>
                    <a:pt x="880" y="990"/>
                  </a:lnTo>
                  <a:lnTo>
                    <a:pt x="859" y="1054"/>
                  </a:lnTo>
                  <a:lnTo>
                    <a:pt x="838" y="1110"/>
                  </a:lnTo>
                  <a:lnTo>
                    <a:pt x="804" y="1166"/>
                  </a:lnTo>
                  <a:lnTo>
                    <a:pt x="762" y="1222"/>
                  </a:lnTo>
                  <a:lnTo>
                    <a:pt x="707" y="1257"/>
                  </a:lnTo>
                  <a:lnTo>
                    <a:pt x="644" y="1271"/>
                  </a:lnTo>
                  <a:lnTo>
                    <a:pt x="589" y="1257"/>
                  </a:lnTo>
                  <a:lnTo>
                    <a:pt x="541" y="1229"/>
                  </a:lnTo>
                  <a:lnTo>
                    <a:pt x="513" y="1180"/>
                  </a:lnTo>
                  <a:lnTo>
                    <a:pt x="499" y="1124"/>
                  </a:lnTo>
                  <a:lnTo>
                    <a:pt x="499" y="1103"/>
                  </a:lnTo>
                  <a:lnTo>
                    <a:pt x="506" y="1075"/>
                  </a:lnTo>
                  <a:lnTo>
                    <a:pt x="513" y="1054"/>
                  </a:lnTo>
                  <a:lnTo>
                    <a:pt x="520" y="1026"/>
                  </a:lnTo>
                  <a:lnTo>
                    <a:pt x="547" y="948"/>
                  </a:lnTo>
                  <a:lnTo>
                    <a:pt x="575" y="864"/>
                  </a:lnTo>
                  <a:lnTo>
                    <a:pt x="603" y="773"/>
                  </a:lnTo>
                  <a:lnTo>
                    <a:pt x="624" y="688"/>
                  </a:lnTo>
                  <a:lnTo>
                    <a:pt x="631" y="618"/>
                  </a:lnTo>
                  <a:lnTo>
                    <a:pt x="624" y="569"/>
                  </a:lnTo>
                  <a:lnTo>
                    <a:pt x="610" y="534"/>
                  </a:lnTo>
                  <a:lnTo>
                    <a:pt x="582" y="506"/>
                  </a:lnTo>
                  <a:lnTo>
                    <a:pt x="534" y="492"/>
                  </a:lnTo>
                  <a:lnTo>
                    <a:pt x="464" y="499"/>
                  </a:lnTo>
                  <a:lnTo>
                    <a:pt x="409" y="527"/>
                  </a:lnTo>
                  <a:lnTo>
                    <a:pt x="360" y="555"/>
                  </a:lnTo>
                  <a:lnTo>
                    <a:pt x="319" y="597"/>
                  </a:lnTo>
                  <a:lnTo>
                    <a:pt x="284" y="653"/>
                  </a:lnTo>
                  <a:lnTo>
                    <a:pt x="257" y="695"/>
                  </a:lnTo>
                  <a:lnTo>
                    <a:pt x="243" y="723"/>
                  </a:lnTo>
                  <a:lnTo>
                    <a:pt x="243" y="730"/>
                  </a:lnTo>
                  <a:lnTo>
                    <a:pt x="236" y="745"/>
                  </a:lnTo>
                  <a:lnTo>
                    <a:pt x="236" y="766"/>
                  </a:lnTo>
                  <a:lnTo>
                    <a:pt x="229" y="780"/>
                  </a:lnTo>
                  <a:lnTo>
                    <a:pt x="229" y="794"/>
                  </a:lnTo>
                  <a:lnTo>
                    <a:pt x="222" y="801"/>
                  </a:lnTo>
                  <a:lnTo>
                    <a:pt x="208" y="864"/>
                  </a:lnTo>
                  <a:lnTo>
                    <a:pt x="194" y="920"/>
                  </a:lnTo>
                  <a:lnTo>
                    <a:pt x="153" y="1082"/>
                  </a:lnTo>
                  <a:lnTo>
                    <a:pt x="118" y="1222"/>
                  </a:lnTo>
                  <a:lnTo>
                    <a:pt x="104" y="1243"/>
                  </a:lnTo>
                  <a:lnTo>
                    <a:pt x="90" y="1257"/>
                  </a:lnTo>
                  <a:lnTo>
                    <a:pt x="49" y="1271"/>
                  </a:lnTo>
                  <a:lnTo>
                    <a:pt x="28" y="1271"/>
                  </a:lnTo>
                  <a:lnTo>
                    <a:pt x="0" y="1243"/>
                  </a:lnTo>
                  <a:lnTo>
                    <a:pt x="0" y="1194"/>
                  </a:lnTo>
                  <a:lnTo>
                    <a:pt x="7" y="1180"/>
                  </a:lnTo>
                  <a:lnTo>
                    <a:pt x="263" y="140"/>
                  </a:lnTo>
                  <a:lnTo>
                    <a:pt x="270" y="105"/>
                  </a:lnTo>
                  <a:lnTo>
                    <a:pt x="270" y="91"/>
                  </a:lnTo>
                  <a:lnTo>
                    <a:pt x="263" y="91"/>
                  </a:lnTo>
                  <a:lnTo>
                    <a:pt x="236" y="77"/>
                  </a:lnTo>
                  <a:lnTo>
                    <a:pt x="146" y="77"/>
                  </a:lnTo>
                  <a:lnTo>
                    <a:pt x="139" y="70"/>
                  </a:lnTo>
                  <a:lnTo>
                    <a:pt x="139" y="42"/>
                  </a:lnTo>
                  <a:lnTo>
                    <a:pt x="153" y="28"/>
                  </a:lnTo>
                  <a:lnTo>
                    <a:pt x="166" y="21"/>
                  </a:lnTo>
                  <a:lnTo>
                    <a:pt x="173" y="21"/>
                  </a:lnTo>
                  <a:lnTo>
                    <a:pt x="222" y="14"/>
                  </a:lnTo>
                  <a:lnTo>
                    <a:pt x="277" y="7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3" name="Freeform 365"/>
            <p:cNvSpPr>
              <a:spLocks/>
            </p:cNvSpPr>
            <p:nvPr/>
          </p:nvSpPr>
          <p:spPr bwMode="auto">
            <a:xfrm>
              <a:off x="7738" y="9270"/>
              <a:ext cx="416" cy="1798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9" y="0"/>
                </a:cxn>
                <a:cxn ang="0">
                  <a:pos x="416" y="7"/>
                </a:cxn>
                <a:cxn ang="0">
                  <a:pos x="416" y="28"/>
                </a:cxn>
                <a:cxn ang="0">
                  <a:pos x="395" y="49"/>
                </a:cxn>
                <a:cxn ang="0">
                  <a:pos x="284" y="196"/>
                </a:cxn>
                <a:cxn ang="0">
                  <a:pos x="201" y="351"/>
                </a:cxn>
                <a:cxn ang="0">
                  <a:pos x="152" y="526"/>
                </a:cxn>
                <a:cxn ang="0">
                  <a:pos x="118" y="709"/>
                </a:cxn>
                <a:cxn ang="0">
                  <a:pos x="111" y="899"/>
                </a:cxn>
                <a:cxn ang="0">
                  <a:pos x="118" y="1039"/>
                </a:cxn>
                <a:cxn ang="0">
                  <a:pos x="132" y="1187"/>
                </a:cxn>
                <a:cxn ang="0">
                  <a:pos x="166" y="1341"/>
                </a:cxn>
                <a:cxn ang="0">
                  <a:pos x="215" y="1482"/>
                </a:cxn>
                <a:cxn ang="0">
                  <a:pos x="291" y="1622"/>
                </a:cxn>
                <a:cxn ang="0">
                  <a:pos x="388" y="1742"/>
                </a:cxn>
                <a:cxn ang="0">
                  <a:pos x="402" y="1756"/>
                </a:cxn>
                <a:cxn ang="0">
                  <a:pos x="409" y="1770"/>
                </a:cxn>
                <a:cxn ang="0">
                  <a:pos x="409" y="1777"/>
                </a:cxn>
                <a:cxn ang="0">
                  <a:pos x="416" y="1777"/>
                </a:cxn>
                <a:cxn ang="0">
                  <a:pos x="416" y="1791"/>
                </a:cxn>
                <a:cxn ang="0">
                  <a:pos x="409" y="1798"/>
                </a:cxn>
                <a:cxn ang="0">
                  <a:pos x="395" y="1798"/>
                </a:cxn>
                <a:cxn ang="0">
                  <a:pos x="374" y="1791"/>
                </a:cxn>
                <a:cxn ang="0">
                  <a:pos x="339" y="1763"/>
                </a:cxn>
                <a:cxn ang="0">
                  <a:pos x="284" y="1714"/>
                </a:cxn>
                <a:cxn ang="0">
                  <a:pos x="229" y="1650"/>
                </a:cxn>
                <a:cxn ang="0">
                  <a:pos x="173" y="1566"/>
                </a:cxn>
                <a:cxn ang="0">
                  <a:pos x="118" y="1461"/>
                </a:cxn>
                <a:cxn ang="0">
                  <a:pos x="55" y="1306"/>
                </a:cxn>
                <a:cxn ang="0">
                  <a:pos x="21" y="1159"/>
                </a:cxn>
                <a:cxn ang="0">
                  <a:pos x="7" y="1018"/>
                </a:cxn>
                <a:cxn ang="0">
                  <a:pos x="0" y="899"/>
                </a:cxn>
                <a:cxn ang="0">
                  <a:pos x="7" y="737"/>
                </a:cxn>
                <a:cxn ang="0">
                  <a:pos x="42" y="547"/>
                </a:cxn>
                <a:cxn ang="0">
                  <a:pos x="111" y="351"/>
                </a:cxn>
                <a:cxn ang="0">
                  <a:pos x="166" y="245"/>
                </a:cxn>
                <a:cxn ang="0">
                  <a:pos x="229" y="161"/>
                </a:cxn>
                <a:cxn ang="0">
                  <a:pos x="284" y="91"/>
                </a:cxn>
                <a:cxn ang="0">
                  <a:pos x="332" y="42"/>
                </a:cxn>
                <a:cxn ang="0">
                  <a:pos x="374" y="7"/>
                </a:cxn>
                <a:cxn ang="0">
                  <a:pos x="395" y="0"/>
                </a:cxn>
              </a:cxnLst>
              <a:rect l="0" t="0" r="r" b="b"/>
              <a:pathLst>
                <a:path w="416" h="1798">
                  <a:moveTo>
                    <a:pt x="395" y="0"/>
                  </a:moveTo>
                  <a:lnTo>
                    <a:pt x="409" y="0"/>
                  </a:lnTo>
                  <a:lnTo>
                    <a:pt x="416" y="7"/>
                  </a:lnTo>
                  <a:lnTo>
                    <a:pt x="416" y="28"/>
                  </a:lnTo>
                  <a:lnTo>
                    <a:pt x="395" y="49"/>
                  </a:lnTo>
                  <a:lnTo>
                    <a:pt x="284" y="196"/>
                  </a:lnTo>
                  <a:lnTo>
                    <a:pt x="201" y="351"/>
                  </a:lnTo>
                  <a:lnTo>
                    <a:pt x="152" y="526"/>
                  </a:lnTo>
                  <a:lnTo>
                    <a:pt x="118" y="709"/>
                  </a:lnTo>
                  <a:lnTo>
                    <a:pt x="111" y="899"/>
                  </a:lnTo>
                  <a:lnTo>
                    <a:pt x="118" y="1039"/>
                  </a:lnTo>
                  <a:lnTo>
                    <a:pt x="132" y="1187"/>
                  </a:lnTo>
                  <a:lnTo>
                    <a:pt x="166" y="1341"/>
                  </a:lnTo>
                  <a:lnTo>
                    <a:pt x="215" y="1482"/>
                  </a:lnTo>
                  <a:lnTo>
                    <a:pt x="291" y="1622"/>
                  </a:lnTo>
                  <a:lnTo>
                    <a:pt x="388" y="1742"/>
                  </a:lnTo>
                  <a:lnTo>
                    <a:pt x="402" y="1756"/>
                  </a:lnTo>
                  <a:lnTo>
                    <a:pt x="409" y="1770"/>
                  </a:lnTo>
                  <a:lnTo>
                    <a:pt x="409" y="1777"/>
                  </a:lnTo>
                  <a:lnTo>
                    <a:pt x="416" y="1777"/>
                  </a:lnTo>
                  <a:lnTo>
                    <a:pt x="416" y="1791"/>
                  </a:lnTo>
                  <a:lnTo>
                    <a:pt x="409" y="1798"/>
                  </a:lnTo>
                  <a:lnTo>
                    <a:pt x="395" y="1798"/>
                  </a:lnTo>
                  <a:lnTo>
                    <a:pt x="374" y="1791"/>
                  </a:lnTo>
                  <a:lnTo>
                    <a:pt x="339" y="1763"/>
                  </a:lnTo>
                  <a:lnTo>
                    <a:pt x="284" y="1714"/>
                  </a:lnTo>
                  <a:lnTo>
                    <a:pt x="229" y="1650"/>
                  </a:lnTo>
                  <a:lnTo>
                    <a:pt x="173" y="1566"/>
                  </a:lnTo>
                  <a:lnTo>
                    <a:pt x="118" y="1461"/>
                  </a:lnTo>
                  <a:lnTo>
                    <a:pt x="55" y="1306"/>
                  </a:lnTo>
                  <a:lnTo>
                    <a:pt x="21" y="1159"/>
                  </a:lnTo>
                  <a:lnTo>
                    <a:pt x="7" y="1018"/>
                  </a:lnTo>
                  <a:lnTo>
                    <a:pt x="0" y="899"/>
                  </a:lnTo>
                  <a:lnTo>
                    <a:pt x="7" y="737"/>
                  </a:lnTo>
                  <a:lnTo>
                    <a:pt x="42" y="547"/>
                  </a:lnTo>
                  <a:lnTo>
                    <a:pt x="111" y="351"/>
                  </a:lnTo>
                  <a:lnTo>
                    <a:pt x="166" y="245"/>
                  </a:lnTo>
                  <a:lnTo>
                    <a:pt x="229" y="161"/>
                  </a:lnTo>
                  <a:lnTo>
                    <a:pt x="284" y="91"/>
                  </a:lnTo>
                  <a:lnTo>
                    <a:pt x="332" y="42"/>
                  </a:lnTo>
                  <a:lnTo>
                    <a:pt x="374" y="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4" name="Freeform 366"/>
            <p:cNvSpPr>
              <a:spLocks/>
            </p:cNvSpPr>
            <p:nvPr/>
          </p:nvSpPr>
          <p:spPr bwMode="auto">
            <a:xfrm>
              <a:off x="8334" y="9839"/>
              <a:ext cx="962" cy="807"/>
            </a:xfrm>
            <a:custGeom>
              <a:avLst/>
              <a:gdLst/>
              <a:ahLst/>
              <a:cxnLst>
                <a:cxn ang="0">
                  <a:pos x="249" y="7"/>
                </a:cxn>
                <a:cxn ang="0">
                  <a:pos x="339" y="91"/>
                </a:cxn>
                <a:cxn ang="0">
                  <a:pos x="374" y="119"/>
                </a:cxn>
                <a:cxn ang="0">
                  <a:pos x="471" y="42"/>
                </a:cxn>
                <a:cxn ang="0">
                  <a:pos x="630" y="0"/>
                </a:cxn>
                <a:cxn ang="0">
                  <a:pos x="782" y="49"/>
                </a:cxn>
                <a:cxn ang="0">
                  <a:pos x="838" y="189"/>
                </a:cxn>
                <a:cxn ang="0">
                  <a:pos x="810" y="344"/>
                </a:cxn>
                <a:cxn ang="0">
                  <a:pos x="727" y="583"/>
                </a:cxn>
                <a:cxn ang="0">
                  <a:pos x="692" y="709"/>
                </a:cxn>
                <a:cxn ang="0">
                  <a:pos x="699" y="751"/>
                </a:cxn>
                <a:cxn ang="0">
                  <a:pos x="734" y="765"/>
                </a:cxn>
                <a:cxn ang="0">
                  <a:pos x="845" y="695"/>
                </a:cxn>
                <a:cxn ang="0">
                  <a:pos x="914" y="540"/>
                </a:cxn>
                <a:cxn ang="0">
                  <a:pos x="921" y="512"/>
                </a:cxn>
                <a:cxn ang="0">
                  <a:pos x="956" y="505"/>
                </a:cxn>
                <a:cxn ang="0">
                  <a:pos x="962" y="526"/>
                </a:cxn>
                <a:cxn ang="0">
                  <a:pos x="921" y="646"/>
                </a:cxn>
                <a:cxn ang="0">
                  <a:pos x="845" y="758"/>
                </a:cxn>
                <a:cxn ang="0">
                  <a:pos x="727" y="807"/>
                </a:cxn>
                <a:cxn ang="0">
                  <a:pos x="623" y="765"/>
                </a:cxn>
                <a:cxn ang="0">
                  <a:pos x="582" y="660"/>
                </a:cxn>
                <a:cxn ang="0">
                  <a:pos x="595" y="604"/>
                </a:cxn>
                <a:cxn ang="0">
                  <a:pos x="623" y="512"/>
                </a:cxn>
                <a:cxn ang="0">
                  <a:pos x="713" y="231"/>
                </a:cxn>
                <a:cxn ang="0">
                  <a:pos x="713" y="105"/>
                </a:cxn>
                <a:cxn ang="0">
                  <a:pos x="672" y="42"/>
                </a:cxn>
                <a:cxn ang="0">
                  <a:pos x="540" y="42"/>
                </a:cxn>
                <a:cxn ang="0">
                  <a:pos x="422" y="119"/>
                </a:cxn>
                <a:cxn ang="0">
                  <a:pos x="353" y="210"/>
                </a:cxn>
                <a:cxn ang="0">
                  <a:pos x="332" y="252"/>
                </a:cxn>
                <a:cxn ang="0">
                  <a:pos x="325" y="281"/>
                </a:cxn>
                <a:cxn ang="0">
                  <a:pos x="318" y="323"/>
                </a:cxn>
                <a:cxn ang="0">
                  <a:pos x="298" y="400"/>
                </a:cxn>
                <a:cxn ang="0">
                  <a:pos x="242" y="618"/>
                </a:cxn>
                <a:cxn ang="0">
                  <a:pos x="221" y="695"/>
                </a:cxn>
                <a:cxn ang="0">
                  <a:pos x="207" y="751"/>
                </a:cxn>
                <a:cxn ang="0">
                  <a:pos x="180" y="786"/>
                </a:cxn>
                <a:cxn ang="0">
                  <a:pos x="124" y="800"/>
                </a:cxn>
                <a:cxn ang="0">
                  <a:pos x="90" y="772"/>
                </a:cxn>
                <a:cxn ang="0">
                  <a:pos x="97" y="709"/>
                </a:cxn>
                <a:cxn ang="0">
                  <a:pos x="104" y="674"/>
                </a:cxn>
                <a:cxn ang="0">
                  <a:pos x="221" y="217"/>
                </a:cxn>
                <a:cxn ang="0">
                  <a:pos x="235" y="154"/>
                </a:cxn>
                <a:cxn ang="0">
                  <a:pos x="228" y="77"/>
                </a:cxn>
                <a:cxn ang="0">
                  <a:pos x="207" y="49"/>
                </a:cxn>
                <a:cxn ang="0">
                  <a:pos x="180" y="42"/>
                </a:cxn>
                <a:cxn ang="0">
                  <a:pos x="97" y="105"/>
                </a:cxn>
                <a:cxn ang="0">
                  <a:pos x="48" y="259"/>
                </a:cxn>
                <a:cxn ang="0">
                  <a:pos x="41" y="295"/>
                </a:cxn>
                <a:cxn ang="0">
                  <a:pos x="14" y="302"/>
                </a:cxn>
                <a:cxn ang="0">
                  <a:pos x="0" y="281"/>
                </a:cxn>
                <a:cxn ang="0">
                  <a:pos x="14" y="217"/>
                </a:cxn>
                <a:cxn ang="0">
                  <a:pos x="69" y="77"/>
                </a:cxn>
                <a:cxn ang="0">
                  <a:pos x="131" y="14"/>
                </a:cxn>
              </a:cxnLst>
              <a:rect l="0" t="0" r="r" b="b"/>
              <a:pathLst>
                <a:path w="962" h="807">
                  <a:moveTo>
                    <a:pt x="187" y="0"/>
                  </a:moveTo>
                  <a:lnTo>
                    <a:pt x="249" y="7"/>
                  </a:lnTo>
                  <a:lnTo>
                    <a:pt x="298" y="42"/>
                  </a:lnTo>
                  <a:lnTo>
                    <a:pt x="339" y="91"/>
                  </a:lnTo>
                  <a:lnTo>
                    <a:pt x="353" y="154"/>
                  </a:lnTo>
                  <a:lnTo>
                    <a:pt x="374" y="119"/>
                  </a:lnTo>
                  <a:lnTo>
                    <a:pt x="415" y="84"/>
                  </a:lnTo>
                  <a:lnTo>
                    <a:pt x="471" y="42"/>
                  </a:lnTo>
                  <a:lnTo>
                    <a:pt x="540" y="14"/>
                  </a:lnTo>
                  <a:lnTo>
                    <a:pt x="630" y="0"/>
                  </a:lnTo>
                  <a:lnTo>
                    <a:pt x="720" y="14"/>
                  </a:lnTo>
                  <a:lnTo>
                    <a:pt x="782" y="49"/>
                  </a:lnTo>
                  <a:lnTo>
                    <a:pt x="824" y="112"/>
                  </a:lnTo>
                  <a:lnTo>
                    <a:pt x="838" y="189"/>
                  </a:lnTo>
                  <a:lnTo>
                    <a:pt x="831" y="259"/>
                  </a:lnTo>
                  <a:lnTo>
                    <a:pt x="810" y="344"/>
                  </a:lnTo>
                  <a:lnTo>
                    <a:pt x="755" y="512"/>
                  </a:lnTo>
                  <a:lnTo>
                    <a:pt x="727" y="583"/>
                  </a:lnTo>
                  <a:lnTo>
                    <a:pt x="699" y="646"/>
                  </a:lnTo>
                  <a:lnTo>
                    <a:pt x="692" y="709"/>
                  </a:lnTo>
                  <a:lnTo>
                    <a:pt x="692" y="730"/>
                  </a:lnTo>
                  <a:lnTo>
                    <a:pt x="699" y="751"/>
                  </a:lnTo>
                  <a:lnTo>
                    <a:pt x="713" y="758"/>
                  </a:lnTo>
                  <a:lnTo>
                    <a:pt x="734" y="765"/>
                  </a:lnTo>
                  <a:lnTo>
                    <a:pt x="789" y="744"/>
                  </a:lnTo>
                  <a:lnTo>
                    <a:pt x="845" y="695"/>
                  </a:lnTo>
                  <a:lnTo>
                    <a:pt x="886" y="625"/>
                  </a:lnTo>
                  <a:lnTo>
                    <a:pt x="914" y="540"/>
                  </a:lnTo>
                  <a:lnTo>
                    <a:pt x="921" y="526"/>
                  </a:lnTo>
                  <a:lnTo>
                    <a:pt x="921" y="512"/>
                  </a:lnTo>
                  <a:lnTo>
                    <a:pt x="928" y="505"/>
                  </a:lnTo>
                  <a:lnTo>
                    <a:pt x="956" y="505"/>
                  </a:lnTo>
                  <a:lnTo>
                    <a:pt x="962" y="512"/>
                  </a:lnTo>
                  <a:lnTo>
                    <a:pt x="962" y="526"/>
                  </a:lnTo>
                  <a:lnTo>
                    <a:pt x="942" y="590"/>
                  </a:lnTo>
                  <a:lnTo>
                    <a:pt x="921" y="646"/>
                  </a:lnTo>
                  <a:lnTo>
                    <a:pt x="886" y="702"/>
                  </a:lnTo>
                  <a:lnTo>
                    <a:pt x="845" y="758"/>
                  </a:lnTo>
                  <a:lnTo>
                    <a:pt x="789" y="793"/>
                  </a:lnTo>
                  <a:lnTo>
                    <a:pt x="727" y="807"/>
                  </a:lnTo>
                  <a:lnTo>
                    <a:pt x="672" y="793"/>
                  </a:lnTo>
                  <a:lnTo>
                    <a:pt x="623" y="765"/>
                  </a:lnTo>
                  <a:lnTo>
                    <a:pt x="595" y="716"/>
                  </a:lnTo>
                  <a:lnTo>
                    <a:pt x="582" y="660"/>
                  </a:lnTo>
                  <a:lnTo>
                    <a:pt x="582" y="646"/>
                  </a:lnTo>
                  <a:lnTo>
                    <a:pt x="595" y="604"/>
                  </a:lnTo>
                  <a:lnTo>
                    <a:pt x="602" y="576"/>
                  </a:lnTo>
                  <a:lnTo>
                    <a:pt x="623" y="512"/>
                  </a:lnTo>
                  <a:lnTo>
                    <a:pt x="658" y="428"/>
                  </a:lnTo>
                  <a:lnTo>
                    <a:pt x="713" y="231"/>
                  </a:lnTo>
                  <a:lnTo>
                    <a:pt x="720" y="154"/>
                  </a:lnTo>
                  <a:lnTo>
                    <a:pt x="713" y="105"/>
                  </a:lnTo>
                  <a:lnTo>
                    <a:pt x="699" y="70"/>
                  </a:lnTo>
                  <a:lnTo>
                    <a:pt x="672" y="42"/>
                  </a:lnTo>
                  <a:lnTo>
                    <a:pt x="623" y="28"/>
                  </a:lnTo>
                  <a:lnTo>
                    <a:pt x="540" y="42"/>
                  </a:lnTo>
                  <a:lnTo>
                    <a:pt x="478" y="70"/>
                  </a:lnTo>
                  <a:lnTo>
                    <a:pt x="422" y="119"/>
                  </a:lnTo>
                  <a:lnTo>
                    <a:pt x="381" y="161"/>
                  </a:lnTo>
                  <a:lnTo>
                    <a:pt x="353" y="210"/>
                  </a:lnTo>
                  <a:lnTo>
                    <a:pt x="332" y="245"/>
                  </a:lnTo>
                  <a:lnTo>
                    <a:pt x="332" y="252"/>
                  </a:lnTo>
                  <a:lnTo>
                    <a:pt x="325" y="266"/>
                  </a:lnTo>
                  <a:lnTo>
                    <a:pt x="325" y="281"/>
                  </a:lnTo>
                  <a:lnTo>
                    <a:pt x="318" y="302"/>
                  </a:lnTo>
                  <a:lnTo>
                    <a:pt x="318" y="323"/>
                  </a:lnTo>
                  <a:lnTo>
                    <a:pt x="311" y="337"/>
                  </a:lnTo>
                  <a:lnTo>
                    <a:pt x="298" y="400"/>
                  </a:lnTo>
                  <a:lnTo>
                    <a:pt x="284" y="456"/>
                  </a:lnTo>
                  <a:lnTo>
                    <a:pt x="242" y="618"/>
                  </a:lnTo>
                  <a:lnTo>
                    <a:pt x="228" y="653"/>
                  </a:lnTo>
                  <a:lnTo>
                    <a:pt x="221" y="695"/>
                  </a:lnTo>
                  <a:lnTo>
                    <a:pt x="207" y="730"/>
                  </a:lnTo>
                  <a:lnTo>
                    <a:pt x="207" y="751"/>
                  </a:lnTo>
                  <a:lnTo>
                    <a:pt x="194" y="772"/>
                  </a:lnTo>
                  <a:lnTo>
                    <a:pt x="180" y="786"/>
                  </a:lnTo>
                  <a:lnTo>
                    <a:pt x="152" y="800"/>
                  </a:lnTo>
                  <a:lnTo>
                    <a:pt x="124" y="800"/>
                  </a:lnTo>
                  <a:lnTo>
                    <a:pt x="111" y="793"/>
                  </a:lnTo>
                  <a:lnTo>
                    <a:pt x="90" y="772"/>
                  </a:lnTo>
                  <a:lnTo>
                    <a:pt x="90" y="730"/>
                  </a:lnTo>
                  <a:lnTo>
                    <a:pt x="97" y="709"/>
                  </a:lnTo>
                  <a:lnTo>
                    <a:pt x="97" y="695"/>
                  </a:lnTo>
                  <a:lnTo>
                    <a:pt x="104" y="674"/>
                  </a:lnTo>
                  <a:lnTo>
                    <a:pt x="207" y="281"/>
                  </a:lnTo>
                  <a:lnTo>
                    <a:pt x="221" y="217"/>
                  </a:lnTo>
                  <a:lnTo>
                    <a:pt x="228" y="182"/>
                  </a:lnTo>
                  <a:lnTo>
                    <a:pt x="235" y="154"/>
                  </a:lnTo>
                  <a:lnTo>
                    <a:pt x="235" y="98"/>
                  </a:lnTo>
                  <a:lnTo>
                    <a:pt x="228" y="77"/>
                  </a:lnTo>
                  <a:lnTo>
                    <a:pt x="221" y="63"/>
                  </a:lnTo>
                  <a:lnTo>
                    <a:pt x="207" y="49"/>
                  </a:lnTo>
                  <a:lnTo>
                    <a:pt x="194" y="42"/>
                  </a:lnTo>
                  <a:lnTo>
                    <a:pt x="180" y="42"/>
                  </a:lnTo>
                  <a:lnTo>
                    <a:pt x="131" y="56"/>
                  </a:lnTo>
                  <a:lnTo>
                    <a:pt x="97" y="105"/>
                  </a:lnTo>
                  <a:lnTo>
                    <a:pt x="69" y="175"/>
                  </a:lnTo>
                  <a:lnTo>
                    <a:pt x="48" y="259"/>
                  </a:lnTo>
                  <a:lnTo>
                    <a:pt x="41" y="281"/>
                  </a:lnTo>
                  <a:lnTo>
                    <a:pt x="41" y="295"/>
                  </a:lnTo>
                  <a:lnTo>
                    <a:pt x="34" y="302"/>
                  </a:lnTo>
                  <a:lnTo>
                    <a:pt x="14" y="302"/>
                  </a:lnTo>
                  <a:lnTo>
                    <a:pt x="0" y="288"/>
                  </a:lnTo>
                  <a:lnTo>
                    <a:pt x="0" y="281"/>
                  </a:lnTo>
                  <a:lnTo>
                    <a:pt x="7" y="259"/>
                  </a:lnTo>
                  <a:lnTo>
                    <a:pt x="14" y="217"/>
                  </a:lnTo>
                  <a:lnTo>
                    <a:pt x="55" y="105"/>
                  </a:lnTo>
                  <a:lnTo>
                    <a:pt x="69" y="77"/>
                  </a:lnTo>
                  <a:lnTo>
                    <a:pt x="97" y="42"/>
                  </a:lnTo>
                  <a:lnTo>
                    <a:pt x="131" y="14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5" name="Freeform 367"/>
            <p:cNvSpPr>
              <a:spLocks/>
            </p:cNvSpPr>
            <p:nvPr/>
          </p:nvSpPr>
          <p:spPr bwMode="auto">
            <a:xfrm>
              <a:off x="9449" y="9270"/>
              <a:ext cx="422" cy="181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1" y="0"/>
                </a:cxn>
                <a:cxn ang="0">
                  <a:pos x="41" y="7"/>
                </a:cxn>
                <a:cxn ang="0">
                  <a:pos x="76" y="35"/>
                </a:cxn>
                <a:cxn ang="0">
                  <a:pos x="125" y="84"/>
                </a:cxn>
                <a:cxn ang="0">
                  <a:pos x="180" y="147"/>
                </a:cxn>
                <a:cxn ang="0">
                  <a:pos x="242" y="231"/>
                </a:cxn>
                <a:cxn ang="0">
                  <a:pos x="298" y="337"/>
                </a:cxn>
                <a:cxn ang="0">
                  <a:pos x="360" y="491"/>
                </a:cxn>
                <a:cxn ang="0">
                  <a:pos x="395" y="639"/>
                </a:cxn>
                <a:cxn ang="0">
                  <a:pos x="409" y="779"/>
                </a:cxn>
                <a:cxn ang="0">
                  <a:pos x="415" y="899"/>
                </a:cxn>
                <a:cxn ang="0">
                  <a:pos x="422" y="913"/>
                </a:cxn>
                <a:cxn ang="0">
                  <a:pos x="415" y="1074"/>
                </a:cxn>
                <a:cxn ang="0">
                  <a:pos x="381" y="1264"/>
                </a:cxn>
                <a:cxn ang="0">
                  <a:pos x="312" y="1461"/>
                </a:cxn>
                <a:cxn ang="0">
                  <a:pos x="256" y="1566"/>
                </a:cxn>
                <a:cxn ang="0">
                  <a:pos x="194" y="1650"/>
                </a:cxn>
                <a:cxn ang="0">
                  <a:pos x="138" y="1721"/>
                </a:cxn>
                <a:cxn ang="0">
                  <a:pos x="90" y="1770"/>
                </a:cxn>
                <a:cxn ang="0">
                  <a:pos x="48" y="1805"/>
                </a:cxn>
                <a:cxn ang="0">
                  <a:pos x="28" y="1812"/>
                </a:cxn>
                <a:cxn ang="0">
                  <a:pos x="21" y="1812"/>
                </a:cxn>
                <a:cxn ang="0">
                  <a:pos x="7" y="1798"/>
                </a:cxn>
                <a:cxn ang="0">
                  <a:pos x="7" y="1784"/>
                </a:cxn>
                <a:cxn ang="0">
                  <a:pos x="28" y="1763"/>
                </a:cxn>
                <a:cxn ang="0">
                  <a:pos x="125" y="1643"/>
                </a:cxn>
                <a:cxn ang="0">
                  <a:pos x="201" y="1503"/>
                </a:cxn>
                <a:cxn ang="0">
                  <a:pos x="249" y="1362"/>
                </a:cxn>
                <a:cxn ang="0">
                  <a:pos x="284" y="1215"/>
                </a:cxn>
                <a:cxn ang="0">
                  <a:pos x="305" y="1060"/>
                </a:cxn>
                <a:cxn ang="0">
                  <a:pos x="312" y="906"/>
                </a:cxn>
                <a:cxn ang="0">
                  <a:pos x="298" y="688"/>
                </a:cxn>
                <a:cxn ang="0">
                  <a:pos x="263" y="498"/>
                </a:cxn>
                <a:cxn ang="0">
                  <a:pos x="208" y="323"/>
                </a:cxn>
                <a:cxn ang="0">
                  <a:pos x="131" y="182"/>
                </a:cxn>
                <a:cxn ang="0">
                  <a:pos x="35" y="63"/>
                </a:cxn>
                <a:cxn ang="0">
                  <a:pos x="0" y="28"/>
                </a:cxn>
                <a:cxn ang="0">
                  <a:pos x="0" y="7"/>
                </a:cxn>
                <a:cxn ang="0">
                  <a:pos x="7" y="0"/>
                </a:cxn>
              </a:cxnLst>
              <a:rect l="0" t="0" r="r" b="b"/>
              <a:pathLst>
                <a:path w="422" h="1812">
                  <a:moveTo>
                    <a:pt x="7" y="0"/>
                  </a:moveTo>
                  <a:lnTo>
                    <a:pt x="21" y="0"/>
                  </a:lnTo>
                  <a:lnTo>
                    <a:pt x="41" y="7"/>
                  </a:lnTo>
                  <a:lnTo>
                    <a:pt x="76" y="35"/>
                  </a:lnTo>
                  <a:lnTo>
                    <a:pt x="125" y="84"/>
                  </a:lnTo>
                  <a:lnTo>
                    <a:pt x="180" y="147"/>
                  </a:lnTo>
                  <a:lnTo>
                    <a:pt x="242" y="231"/>
                  </a:lnTo>
                  <a:lnTo>
                    <a:pt x="298" y="337"/>
                  </a:lnTo>
                  <a:lnTo>
                    <a:pt x="360" y="491"/>
                  </a:lnTo>
                  <a:lnTo>
                    <a:pt x="395" y="639"/>
                  </a:lnTo>
                  <a:lnTo>
                    <a:pt x="409" y="779"/>
                  </a:lnTo>
                  <a:lnTo>
                    <a:pt x="415" y="899"/>
                  </a:lnTo>
                  <a:lnTo>
                    <a:pt x="422" y="913"/>
                  </a:lnTo>
                  <a:lnTo>
                    <a:pt x="415" y="1074"/>
                  </a:lnTo>
                  <a:lnTo>
                    <a:pt x="381" y="1264"/>
                  </a:lnTo>
                  <a:lnTo>
                    <a:pt x="312" y="1461"/>
                  </a:lnTo>
                  <a:lnTo>
                    <a:pt x="256" y="1566"/>
                  </a:lnTo>
                  <a:lnTo>
                    <a:pt x="194" y="1650"/>
                  </a:lnTo>
                  <a:lnTo>
                    <a:pt x="138" y="1721"/>
                  </a:lnTo>
                  <a:lnTo>
                    <a:pt x="90" y="1770"/>
                  </a:lnTo>
                  <a:lnTo>
                    <a:pt x="48" y="1805"/>
                  </a:lnTo>
                  <a:lnTo>
                    <a:pt x="28" y="1812"/>
                  </a:lnTo>
                  <a:lnTo>
                    <a:pt x="21" y="1812"/>
                  </a:lnTo>
                  <a:lnTo>
                    <a:pt x="7" y="1798"/>
                  </a:lnTo>
                  <a:lnTo>
                    <a:pt x="7" y="1784"/>
                  </a:lnTo>
                  <a:lnTo>
                    <a:pt x="28" y="1763"/>
                  </a:lnTo>
                  <a:lnTo>
                    <a:pt x="125" y="1643"/>
                  </a:lnTo>
                  <a:lnTo>
                    <a:pt x="201" y="1503"/>
                  </a:lnTo>
                  <a:lnTo>
                    <a:pt x="249" y="1362"/>
                  </a:lnTo>
                  <a:lnTo>
                    <a:pt x="284" y="1215"/>
                  </a:lnTo>
                  <a:lnTo>
                    <a:pt x="305" y="1060"/>
                  </a:lnTo>
                  <a:lnTo>
                    <a:pt x="312" y="906"/>
                  </a:lnTo>
                  <a:lnTo>
                    <a:pt x="298" y="688"/>
                  </a:lnTo>
                  <a:lnTo>
                    <a:pt x="263" y="498"/>
                  </a:lnTo>
                  <a:lnTo>
                    <a:pt x="208" y="323"/>
                  </a:lnTo>
                  <a:lnTo>
                    <a:pt x="131" y="182"/>
                  </a:lnTo>
                  <a:lnTo>
                    <a:pt x="35" y="63"/>
                  </a:lnTo>
                  <a:lnTo>
                    <a:pt x="0" y="2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6" name="Freeform 368"/>
            <p:cNvSpPr>
              <a:spLocks/>
            </p:cNvSpPr>
            <p:nvPr/>
          </p:nvSpPr>
          <p:spPr bwMode="auto">
            <a:xfrm>
              <a:off x="10162" y="9270"/>
              <a:ext cx="423" cy="181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1" y="0"/>
                </a:cxn>
                <a:cxn ang="0">
                  <a:pos x="42" y="7"/>
                </a:cxn>
                <a:cxn ang="0">
                  <a:pos x="76" y="35"/>
                </a:cxn>
                <a:cxn ang="0">
                  <a:pos x="125" y="84"/>
                </a:cxn>
                <a:cxn ang="0">
                  <a:pos x="180" y="147"/>
                </a:cxn>
                <a:cxn ang="0">
                  <a:pos x="243" y="231"/>
                </a:cxn>
                <a:cxn ang="0">
                  <a:pos x="298" y="337"/>
                </a:cxn>
                <a:cxn ang="0">
                  <a:pos x="360" y="491"/>
                </a:cxn>
                <a:cxn ang="0">
                  <a:pos x="395" y="639"/>
                </a:cxn>
                <a:cxn ang="0">
                  <a:pos x="409" y="779"/>
                </a:cxn>
                <a:cxn ang="0">
                  <a:pos x="416" y="899"/>
                </a:cxn>
                <a:cxn ang="0">
                  <a:pos x="423" y="913"/>
                </a:cxn>
                <a:cxn ang="0">
                  <a:pos x="416" y="1074"/>
                </a:cxn>
                <a:cxn ang="0">
                  <a:pos x="381" y="1264"/>
                </a:cxn>
                <a:cxn ang="0">
                  <a:pos x="312" y="1461"/>
                </a:cxn>
                <a:cxn ang="0">
                  <a:pos x="257" y="1566"/>
                </a:cxn>
                <a:cxn ang="0">
                  <a:pos x="194" y="1650"/>
                </a:cxn>
                <a:cxn ang="0">
                  <a:pos x="139" y="1721"/>
                </a:cxn>
                <a:cxn ang="0">
                  <a:pos x="90" y="1770"/>
                </a:cxn>
                <a:cxn ang="0">
                  <a:pos x="49" y="1805"/>
                </a:cxn>
                <a:cxn ang="0">
                  <a:pos x="28" y="1812"/>
                </a:cxn>
                <a:cxn ang="0">
                  <a:pos x="21" y="1812"/>
                </a:cxn>
                <a:cxn ang="0">
                  <a:pos x="7" y="1798"/>
                </a:cxn>
                <a:cxn ang="0">
                  <a:pos x="7" y="1784"/>
                </a:cxn>
                <a:cxn ang="0">
                  <a:pos x="28" y="1763"/>
                </a:cxn>
                <a:cxn ang="0">
                  <a:pos x="125" y="1643"/>
                </a:cxn>
                <a:cxn ang="0">
                  <a:pos x="201" y="1503"/>
                </a:cxn>
                <a:cxn ang="0">
                  <a:pos x="250" y="1362"/>
                </a:cxn>
                <a:cxn ang="0">
                  <a:pos x="284" y="1215"/>
                </a:cxn>
                <a:cxn ang="0">
                  <a:pos x="305" y="1060"/>
                </a:cxn>
                <a:cxn ang="0">
                  <a:pos x="312" y="906"/>
                </a:cxn>
                <a:cxn ang="0">
                  <a:pos x="298" y="688"/>
                </a:cxn>
                <a:cxn ang="0">
                  <a:pos x="264" y="498"/>
                </a:cxn>
                <a:cxn ang="0">
                  <a:pos x="208" y="323"/>
                </a:cxn>
                <a:cxn ang="0">
                  <a:pos x="132" y="182"/>
                </a:cxn>
                <a:cxn ang="0">
                  <a:pos x="35" y="63"/>
                </a:cxn>
                <a:cxn ang="0">
                  <a:pos x="0" y="28"/>
                </a:cxn>
                <a:cxn ang="0">
                  <a:pos x="0" y="7"/>
                </a:cxn>
                <a:cxn ang="0">
                  <a:pos x="7" y="0"/>
                </a:cxn>
              </a:cxnLst>
              <a:rect l="0" t="0" r="r" b="b"/>
              <a:pathLst>
                <a:path w="423" h="1812">
                  <a:moveTo>
                    <a:pt x="7" y="0"/>
                  </a:moveTo>
                  <a:lnTo>
                    <a:pt x="21" y="0"/>
                  </a:lnTo>
                  <a:lnTo>
                    <a:pt x="42" y="7"/>
                  </a:lnTo>
                  <a:lnTo>
                    <a:pt x="76" y="35"/>
                  </a:lnTo>
                  <a:lnTo>
                    <a:pt x="125" y="84"/>
                  </a:lnTo>
                  <a:lnTo>
                    <a:pt x="180" y="147"/>
                  </a:lnTo>
                  <a:lnTo>
                    <a:pt x="243" y="231"/>
                  </a:lnTo>
                  <a:lnTo>
                    <a:pt x="298" y="337"/>
                  </a:lnTo>
                  <a:lnTo>
                    <a:pt x="360" y="491"/>
                  </a:lnTo>
                  <a:lnTo>
                    <a:pt x="395" y="639"/>
                  </a:lnTo>
                  <a:lnTo>
                    <a:pt x="409" y="779"/>
                  </a:lnTo>
                  <a:lnTo>
                    <a:pt x="416" y="899"/>
                  </a:lnTo>
                  <a:lnTo>
                    <a:pt x="423" y="913"/>
                  </a:lnTo>
                  <a:lnTo>
                    <a:pt x="416" y="1074"/>
                  </a:lnTo>
                  <a:lnTo>
                    <a:pt x="381" y="1264"/>
                  </a:lnTo>
                  <a:lnTo>
                    <a:pt x="312" y="1461"/>
                  </a:lnTo>
                  <a:lnTo>
                    <a:pt x="257" y="1566"/>
                  </a:lnTo>
                  <a:lnTo>
                    <a:pt x="194" y="1650"/>
                  </a:lnTo>
                  <a:lnTo>
                    <a:pt x="139" y="1721"/>
                  </a:lnTo>
                  <a:lnTo>
                    <a:pt x="90" y="1770"/>
                  </a:lnTo>
                  <a:lnTo>
                    <a:pt x="49" y="1805"/>
                  </a:lnTo>
                  <a:lnTo>
                    <a:pt x="28" y="1812"/>
                  </a:lnTo>
                  <a:lnTo>
                    <a:pt x="21" y="1812"/>
                  </a:lnTo>
                  <a:lnTo>
                    <a:pt x="7" y="1798"/>
                  </a:lnTo>
                  <a:lnTo>
                    <a:pt x="7" y="1784"/>
                  </a:lnTo>
                  <a:lnTo>
                    <a:pt x="28" y="1763"/>
                  </a:lnTo>
                  <a:lnTo>
                    <a:pt x="125" y="1643"/>
                  </a:lnTo>
                  <a:lnTo>
                    <a:pt x="201" y="1503"/>
                  </a:lnTo>
                  <a:lnTo>
                    <a:pt x="250" y="1362"/>
                  </a:lnTo>
                  <a:lnTo>
                    <a:pt x="284" y="1215"/>
                  </a:lnTo>
                  <a:lnTo>
                    <a:pt x="305" y="1060"/>
                  </a:lnTo>
                  <a:lnTo>
                    <a:pt x="312" y="906"/>
                  </a:lnTo>
                  <a:lnTo>
                    <a:pt x="298" y="688"/>
                  </a:lnTo>
                  <a:lnTo>
                    <a:pt x="264" y="498"/>
                  </a:lnTo>
                  <a:lnTo>
                    <a:pt x="208" y="323"/>
                  </a:lnTo>
                  <a:lnTo>
                    <a:pt x="132" y="182"/>
                  </a:lnTo>
                  <a:lnTo>
                    <a:pt x="35" y="63"/>
                  </a:lnTo>
                  <a:lnTo>
                    <a:pt x="0" y="28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7" name="Freeform 369"/>
            <p:cNvSpPr>
              <a:spLocks/>
            </p:cNvSpPr>
            <p:nvPr/>
          </p:nvSpPr>
          <p:spPr bwMode="auto">
            <a:xfrm>
              <a:off x="10931" y="10429"/>
              <a:ext cx="194" cy="196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97" y="0"/>
                </a:cxn>
                <a:cxn ang="0">
                  <a:pos x="125" y="7"/>
                </a:cxn>
                <a:cxn ang="0">
                  <a:pos x="146" y="14"/>
                </a:cxn>
                <a:cxn ang="0">
                  <a:pos x="166" y="28"/>
                </a:cxn>
                <a:cxn ang="0">
                  <a:pos x="180" y="49"/>
                </a:cxn>
                <a:cxn ang="0">
                  <a:pos x="194" y="77"/>
                </a:cxn>
                <a:cxn ang="0">
                  <a:pos x="194" y="98"/>
                </a:cxn>
                <a:cxn ang="0">
                  <a:pos x="187" y="126"/>
                </a:cxn>
                <a:cxn ang="0">
                  <a:pos x="180" y="147"/>
                </a:cxn>
                <a:cxn ang="0">
                  <a:pos x="166" y="168"/>
                </a:cxn>
                <a:cxn ang="0">
                  <a:pos x="146" y="182"/>
                </a:cxn>
                <a:cxn ang="0">
                  <a:pos x="118" y="196"/>
                </a:cxn>
                <a:cxn ang="0">
                  <a:pos x="97" y="196"/>
                </a:cxn>
                <a:cxn ang="0">
                  <a:pos x="69" y="189"/>
                </a:cxn>
                <a:cxn ang="0">
                  <a:pos x="49" y="182"/>
                </a:cxn>
                <a:cxn ang="0">
                  <a:pos x="28" y="168"/>
                </a:cxn>
                <a:cxn ang="0">
                  <a:pos x="14" y="147"/>
                </a:cxn>
                <a:cxn ang="0">
                  <a:pos x="0" y="119"/>
                </a:cxn>
                <a:cxn ang="0">
                  <a:pos x="0" y="98"/>
                </a:cxn>
                <a:cxn ang="0">
                  <a:pos x="7" y="70"/>
                </a:cxn>
                <a:cxn ang="0">
                  <a:pos x="14" y="49"/>
                </a:cxn>
                <a:cxn ang="0">
                  <a:pos x="28" y="28"/>
                </a:cxn>
                <a:cxn ang="0">
                  <a:pos x="49" y="14"/>
                </a:cxn>
                <a:cxn ang="0">
                  <a:pos x="76" y="0"/>
                </a:cxn>
              </a:cxnLst>
              <a:rect l="0" t="0" r="r" b="b"/>
              <a:pathLst>
                <a:path w="194" h="196">
                  <a:moveTo>
                    <a:pt x="76" y="0"/>
                  </a:moveTo>
                  <a:lnTo>
                    <a:pt x="97" y="0"/>
                  </a:lnTo>
                  <a:lnTo>
                    <a:pt x="125" y="7"/>
                  </a:lnTo>
                  <a:lnTo>
                    <a:pt x="146" y="14"/>
                  </a:lnTo>
                  <a:lnTo>
                    <a:pt x="166" y="28"/>
                  </a:lnTo>
                  <a:lnTo>
                    <a:pt x="180" y="49"/>
                  </a:lnTo>
                  <a:lnTo>
                    <a:pt x="194" y="77"/>
                  </a:lnTo>
                  <a:lnTo>
                    <a:pt x="194" y="98"/>
                  </a:lnTo>
                  <a:lnTo>
                    <a:pt x="187" y="126"/>
                  </a:lnTo>
                  <a:lnTo>
                    <a:pt x="180" y="147"/>
                  </a:lnTo>
                  <a:lnTo>
                    <a:pt x="166" y="168"/>
                  </a:lnTo>
                  <a:lnTo>
                    <a:pt x="146" y="182"/>
                  </a:lnTo>
                  <a:lnTo>
                    <a:pt x="118" y="196"/>
                  </a:lnTo>
                  <a:lnTo>
                    <a:pt x="97" y="196"/>
                  </a:lnTo>
                  <a:lnTo>
                    <a:pt x="69" y="189"/>
                  </a:lnTo>
                  <a:lnTo>
                    <a:pt x="49" y="182"/>
                  </a:lnTo>
                  <a:lnTo>
                    <a:pt x="28" y="168"/>
                  </a:lnTo>
                  <a:lnTo>
                    <a:pt x="14" y="147"/>
                  </a:lnTo>
                  <a:lnTo>
                    <a:pt x="0" y="119"/>
                  </a:lnTo>
                  <a:lnTo>
                    <a:pt x="0" y="98"/>
                  </a:lnTo>
                  <a:lnTo>
                    <a:pt x="7" y="70"/>
                  </a:lnTo>
                  <a:lnTo>
                    <a:pt x="14" y="49"/>
                  </a:lnTo>
                  <a:lnTo>
                    <a:pt x="28" y="28"/>
                  </a:lnTo>
                  <a:lnTo>
                    <a:pt x="49" y="1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100" name="向右箭號 99"/>
          <p:cNvSpPr/>
          <p:nvPr/>
        </p:nvSpPr>
        <p:spPr>
          <a:xfrm>
            <a:off x="2411760" y="4509120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為了推算問題的困難度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2636912"/>
            <a:ext cx="6887389" cy="3599316"/>
          </a:xfrm>
        </p:spPr>
        <p:txBody>
          <a:bodyPr/>
          <a:lstStyle/>
          <a:p>
            <a:r>
              <a:rPr lang="zh-TW" altLang="en-US" dirty="0" smtClean="0"/>
              <a:t>我們得先學會學會分析</a:t>
            </a:r>
            <a:r>
              <a:rPr lang="en-US" altLang="zh-TW" dirty="0" smtClean="0"/>
              <a:t>/</a:t>
            </a:r>
            <a:r>
              <a:rPr lang="zh-TW" altLang="en-US" dirty="0" smtClean="0"/>
              <a:t>衡量一個演算法（</a:t>
            </a:r>
            <a:r>
              <a:rPr lang="en-US" altLang="zh-TW" dirty="0" smtClean="0"/>
              <a:t>i.e.,</a:t>
            </a:r>
            <a:r>
              <a:rPr lang="zh-TW" altLang="en-US" dirty="0" smtClean="0"/>
              <a:t>問題的解法）所需要的</a:t>
            </a:r>
            <a:r>
              <a:rPr lang="zh-TW" altLang="en-US" dirty="0" smtClean="0"/>
              <a:t>「</a:t>
            </a:r>
            <a:r>
              <a:rPr lang="zh-TW" altLang="en-US" dirty="0"/>
              <a:t>工</a:t>
            </a:r>
            <a:r>
              <a:rPr lang="zh-TW" altLang="en-US" dirty="0" smtClean="0"/>
              <a:t>夫</a:t>
            </a:r>
            <a:r>
              <a:rPr lang="zh-TW" altLang="en-US" dirty="0" smtClean="0"/>
              <a:t>」是多少：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時間複雜度 </a:t>
            </a:r>
            <a:r>
              <a:rPr lang="en-US" altLang="zh-TW" dirty="0" smtClean="0"/>
              <a:t>(time complexity)</a:t>
            </a:r>
          </a:p>
          <a:p>
            <a:pPr lvl="1"/>
            <a:r>
              <a:rPr lang="zh-TW" altLang="en-US" dirty="0" smtClean="0"/>
              <a:t>空間複雜度 </a:t>
            </a:r>
            <a:r>
              <a:rPr lang="en-US" altLang="zh-TW" dirty="0" smtClean="0"/>
              <a:t>(space complexity)</a:t>
            </a:r>
          </a:p>
          <a:p>
            <a:r>
              <a:rPr lang="en-US" altLang="zh-TW" dirty="0" smtClean="0"/>
              <a:t>Focusing on worst-case complexity</a:t>
            </a:r>
          </a:p>
          <a:p>
            <a:pPr lvl="1"/>
            <a:r>
              <a:rPr lang="zh-TW" altLang="en-US" dirty="0" smtClean="0"/>
              <a:t>雖然文獻中也有一些分析</a:t>
            </a:r>
            <a:r>
              <a:rPr lang="en-US" altLang="zh-TW" dirty="0" smtClean="0"/>
              <a:t>“average-case”</a:t>
            </a:r>
            <a:r>
              <a:rPr lang="zh-TW" altLang="en-US" dirty="0" smtClean="0"/>
              <a:t>的作品，但是這些作品都需要對於</a:t>
            </a:r>
            <a:r>
              <a:rPr lang="en-US" altLang="zh-TW" dirty="0" smtClean="0"/>
              <a:t>problem instance</a:t>
            </a:r>
            <a:r>
              <a:rPr lang="zh-TW" altLang="en-US" dirty="0" smtClean="0"/>
              <a:t>做一些機率分佈的假設。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effectLst>
            <a:softEdge rad="635000"/>
          </a:effectLst>
        </p:spPr>
        <p:txBody>
          <a:bodyPr/>
          <a:lstStyle/>
          <a:p>
            <a:r>
              <a:rPr lang="zh-TW" altLang="en-US" sz="4400" dirty="0" smtClean="0"/>
              <a:t>先介紹最常用的</a:t>
            </a:r>
            <a:r>
              <a:rPr lang="en-US" altLang="zh-TW" sz="4400" dirty="0" smtClean="0"/>
              <a:t>big Oh</a:t>
            </a:r>
            <a:endParaRPr lang="zh-TW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i="1" dirty="0" smtClean="0"/>
              <a:t>f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 </a:t>
            </a:r>
            <a:r>
              <a:rPr lang="en-US" altLang="zh-TW" dirty="0" smtClean="0">
                <a:solidFill>
                  <a:srgbClr val="FF0000"/>
                </a:solidFill>
              </a:rPr>
              <a:t>= </a:t>
            </a:r>
            <a:r>
              <a:rPr lang="en-US" altLang="zh-TW" i="1" dirty="0" smtClean="0">
                <a:solidFill>
                  <a:srgbClr val="FF0000"/>
                </a:solidFill>
              </a:rPr>
              <a:t>O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i="1" dirty="0" smtClean="0"/>
              <a:t>g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9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EEAA68-3B0E-406E-95C9-39DE7AF35224}" type="slidenum">
              <a:rPr lang="zh-TW" altLang="en-US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7" name="圖片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62" y="2060848"/>
            <a:ext cx="7202805" cy="43586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正式定義</a:t>
            </a:r>
            <a:endParaRPr lang="en-US" altLang="zh-TW" smtClean="0"/>
          </a:p>
        </p:txBody>
      </p:sp>
      <p:sp>
        <p:nvSpPr>
          <p:cNvPr id="14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25D55-AEE2-4699-B903-87F31ECC6A78}" type="slidenum">
              <a:rPr lang="zh-TW" altLang="en-US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150" name="圖片 14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60" y="2204864"/>
            <a:ext cx="6840760" cy="408234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換句話說</a:t>
            </a:r>
            <a:endParaRPr lang="en-US" altLang="zh-TW" smtClean="0"/>
          </a:p>
        </p:txBody>
      </p:sp>
      <p:sp>
        <p:nvSpPr>
          <p:cNvPr id="15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8BDAD3-5EC8-4516-BED7-4DA99C467BCC}" type="slidenum">
              <a:rPr lang="zh-TW" altLang="en-US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154" name="圖片 15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33426" y="2276872"/>
            <a:ext cx="7467619" cy="4104456"/>
          </a:xfrm>
          <a:prstGeom prst="rect">
            <a:avLst/>
          </a:prstGeom>
        </p:spPr>
      </p:pic>
      <p:grpSp>
        <p:nvGrpSpPr>
          <p:cNvPr id="195" name="Group 152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4139952" y="909237"/>
            <a:ext cx="2921051" cy="953991"/>
            <a:chOff x="3311" y="649"/>
            <a:chExt cx="19036" cy="6217"/>
          </a:xfrm>
        </p:grpSpPr>
        <p:sp>
          <p:nvSpPr>
            <p:cNvPr id="196" name="Freeform 154"/>
            <p:cNvSpPr>
              <a:spLocks noEditPoints="1"/>
            </p:cNvSpPr>
            <p:nvPr/>
          </p:nvSpPr>
          <p:spPr bwMode="auto">
            <a:xfrm>
              <a:off x="3311" y="1412"/>
              <a:ext cx="824" cy="1171"/>
            </a:xfrm>
            <a:custGeom>
              <a:avLst/>
              <a:gdLst/>
              <a:ahLst/>
              <a:cxnLst>
                <a:cxn ang="0">
                  <a:pos x="476" y="47"/>
                </a:cxn>
                <a:cxn ang="0">
                  <a:pos x="371" y="130"/>
                </a:cxn>
                <a:cxn ang="0">
                  <a:pos x="302" y="266"/>
                </a:cxn>
                <a:cxn ang="0">
                  <a:pos x="255" y="444"/>
                </a:cxn>
                <a:cxn ang="0">
                  <a:pos x="232" y="591"/>
                </a:cxn>
                <a:cxn ang="0">
                  <a:pos x="250" y="680"/>
                </a:cxn>
                <a:cxn ang="0">
                  <a:pos x="302" y="745"/>
                </a:cxn>
                <a:cxn ang="0">
                  <a:pos x="424" y="739"/>
                </a:cxn>
                <a:cxn ang="0">
                  <a:pos x="551" y="639"/>
                </a:cxn>
                <a:cxn ang="0">
                  <a:pos x="667" y="219"/>
                </a:cxn>
                <a:cxn ang="0">
                  <a:pos x="673" y="201"/>
                </a:cxn>
                <a:cxn ang="0">
                  <a:pos x="661" y="148"/>
                </a:cxn>
                <a:cxn ang="0">
                  <a:pos x="615" y="77"/>
                </a:cxn>
                <a:cxn ang="0">
                  <a:pos x="528" y="35"/>
                </a:cxn>
                <a:cxn ang="0">
                  <a:pos x="598" y="12"/>
                </a:cxn>
                <a:cxn ang="0">
                  <a:pos x="696" y="112"/>
                </a:cxn>
                <a:cxn ang="0">
                  <a:pos x="725" y="53"/>
                </a:cxn>
                <a:cxn ang="0">
                  <a:pos x="789" y="35"/>
                </a:cxn>
                <a:cxn ang="0">
                  <a:pos x="824" y="65"/>
                </a:cxn>
                <a:cxn ang="0">
                  <a:pos x="818" y="101"/>
                </a:cxn>
                <a:cxn ang="0">
                  <a:pos x="615" y="923"/>
                </a:cxn>
                <a:cxn ang="0">
                  <a:pos x="557" y="1035"/>
                </a:cxn>
                <a:cxn ang="0">
                  <a:pos x="429" y="1130"/>
                </a:cxn>
                <a:cxn ang="0">
                  <a:pos x="238" y="1171"/>
                </a:cxn>
                <a:cxn ang="0">
                  <a:pos x="81" y="1153"/>
                </a:cxn>
                <a:cxn ang="0">
                  <a:pos x="6" y="1100"/>
                </a:cxn>
                <a:cxn ang="0">
                  <a:pos x="12" y="1011"/>
                </a:cxn>
                <a:cxn ang="0">
                  <a:pos x="64" y="958"/>
                </a:cxn>
                <a:cxn ang="0">
                  <a:pos x="116" y="952"/>
                </a:cxn>
                <a:cxn ang="0">
                  <a:pos x="151" y="970"/>
                </a:cxn>
                <a:cxn ang="0">
                  <a:pos x="168" y="1017"/>
                </a:cxn>
                <a:cxn ang="0">
                  <a:pos x="134" y="1088"/>
                </a:cxn>
                <a:cxn ang="0">
                  <a:pos x="174" y="1130"/>
                </a:cxn>
                <a:cxn ang="0">
                  <a:pos x="308" y="1118"/>
                </a:cxn>
                <a:cxn ang="0">
                  <a:pos x="412" y="1059"/>
                </a:cxn>
                <a:cxn ang="0">
                  <a:pos x="470" y="982"/>
                </a:cxn>
                <a:cxn ang="0">
                  <a:pos x="493" y="935"/>
                </a:cxn>
                <a:cxn ang="0">
                  <a:pos x="505" y="875"/>
                </a:cxn>
                <a:cxn ang="0">
                  <a:pos x="551" y="698"/>
                </a:cxn>
                <a:cxn ang="0">
                  <a:pos x="499" y="745"/>
                </a:cxn>
                <a:cxn ang="0">
                  <a:pos x="400" y="798"/>
                </a:cxn>
                <a:cxn ang="0">
                  <a:pos x="267" y="793"/>
                </a:cxn>
                <a:cxn ang="0">
                  <a:pos x="151" y="692"/>
                </a:cxn>
                <a:cxn ang="0">
                  <a:pos x="105" y="515"/>
                </a:cxn>
                <a:cxn ang="0">
                  <a:pos x="168" y="266"/>
                </a:cxn>
                <a:cxn ang="0">
                  <a:pos x="331" y="77"/>
                </a:cxn>
                <a:cxn ang="0">
                  <a:pos x="528" y="0"/>
                </a:cxn>
              </a:cxnLst>
              <a:rect l="0" t="0" r="r" b="b"/>
              <a:pathLst>
                <a:path w="824" h="1171">
                  <a:moveTo>
                    <a:pt x="528" y="35"/>
                  </a:moveTo>
                  <a:lnTo>
                    <a:pt x="476" y="47"/>
                  </a:lnTo>
                  <a:lnTo>
                    <a:pt x="418" y="83"/>
                  </a:lnTo>
                  <a:lnTo>
                    <a:pt x="371" y="130"/>
                  </a:lnTo>
                  <a:lnTo>
                    <a:pt x="331" y="195"/>
                  </a:lnTo>
                  <a:lnTo>
                    <a:pt x="302" y="266"/>
                  </a:lnTo>
                  <a:lnTo>
                    <a:pt x="279" y="349"/>
                  </a:lnTo>
                  <a:lnTo>
                    <a:pt x="255" y="444"/>
                  </a:lnTo>
                  <a:lnTo>
                    <a:pt x="238" y="526"/>
                  </a:lnTo>
                  <a:lnTo>
                    <a:pt x="232" y="591"/>
                  </a:lnTo>
                  <a:lnTo>
                    <a:pt x="238" y="639"/>
                  </a:lnTo>
                  <a:lnTo>
                    <a:pt x="250" y="680"/>
                  </a:lnTo>
                  <a:lnTo>
                    <a:pt x="267" y="722"/>
                  </a:lnTo>
                  <a:lnTo>
                    <a:pt x="302" y="745"/>
                  </a:lnTo>
                  <a:lnTo>
                    <a:pt x="348" y="757"/>
                  </a:lnTo>
                  <a:lnTo>
                    <a:pt x="424" y="739"/>
                  </a:lnTo>
                  <a:lnTo>
                    <a:pt x="493" y="692"/>
                  </a:lnTo>
                  <a:lnTo>
                    <a:pt x="551" y="639"/>
                  </a:lnTo>
                  <a:lnTo>
                    <a:pt x="586" y="568"/>
                  </a:lnTo>
                  <a:lnTo>
                    <a:pt x="667" y="219"/>
                  </a:lnTo>
                  <a:lnTo>
                    <a:pt x="667" y="207"/>
                  </a:lnTo>
                  <a:lnTo>
                    <a:pt x="673" y="201"/>
                  </a:lnTo>
                  <a:lnTo>
                    <a:pt x="673" y="177"/>
                  </a:lnTo>
                  <a:lnTo>
                    <a:pt x="661" y="148"/>
                  </a:lnTo>
                  <a:lnTo>
                    <a:pt x="644" y="112"/>
                  </a:lnTo>
                  <a:lnTo>
                    <a:pt x="615" y="77"/>
                  </a:lnTo>
                  <a:lnTo>
                    <a:pt x="580" y="47"/>
                  </a:lnTo>
                  <a:lnTo>
                    <a:pt x="528" y="35"/>
                  </a:lnTo>
                  <a:close/>
                  <a:moveTo>
                    <a:pt x="528" y="0"/>
                  </a:moveTo>
                  <a:lnTo>
                    <a:pt x="598" y="12"/>
                  </a:lnTo>
                  <a:lnTo>
                    <a:pt x="656" y="53"/>
                  </a:lnTo>
                  <a:lnTo>
                    <a:pt x="696" y="112"/>
                  </a:lnTo>
                  <a:lnTo>
                    <a:pt x="702" y="89"/>
                  </a:lnTo>
                  <a:lnTo>
                    <a:pt x="725" y="53"/>
                  </a:lnTo>
                  <a:lnTo>
                    <a:pt x="760" y="35"/>
                  </a:lnTo>
                  <a:lnTo>
                    <a:pt x="789" y="35"/>
                  </a:lnTo>
                  <a:lnTo>
                    <a:pt x="801" y="41"/>
                  </a:lnTo>
                  <a:lnTo>
                    <a:pt x="824" y="65"/>
                  </a:lnTo>
                  <a:lnTo>
                    <a:pt x="824" y="95"/>
                  </a:lnTo>
                  <a:lnTo>
                    <a:pt x="818" y="101"/>
                  </a:lnTo>
                  <a:lnTo>
                    <a:pt x="818" y="112"/>
                  </a:lnTo>
                  <a:lnTo>
                    <a:pt x="615" y="923"/>
                  </a:lnTo>
                  <a:lnTo>
                    <a:pt x="592" y="976"/>
                  </a:lnTo>
                  <a:lnTo>
                    <a:pt x="557" y="1035"/>
                  </a:lnTo>
                  <a:lnTo>
                    <a:pt x="499" y="1088"/>
                  </a:lnTo>
                  <a:lnTo>
                    <a:pt x="429" y="1130"/>
                  </a:lnTo>
                  <a:lnTo>
                    <a:pt x="342" y="1159"/>
                  </a:lnTo>
                  <a:lnTo>
                    <a:pt x="238" y="1171"/>
                  </a:lnTo>
                  <a:lnTo>
                    <a:pt x="145" y="1165"/>
                  </a:lnTo>
                  <a:lnTo>
                    <a:pt x="81" y="1153"/>
                  </a:lnTo>
                  <a:lnTo>
                    <a:pt x="35" y="1130"/>
                  </a:lnTo>
                  <a:lnTo>
                    <a:pt x="6" y="1100"/>
                  </a:lnTo>
                  <a:lnTo>
                    <a:pt x="0" y="1059"/>
                  </a:lnTo>
                  <a:lnTo>
                    <a:pt x="12" y="1011"/>
                  </a:lnTo>
                  <a:lnTo>
                    <a:pt x="35" y="976"/>
                  </a:lnTo>
                  <a:lnTo>
                    <a:pt x="64" y="958"/>
                  </a:lnTo>
                  <a:lnTo>
                    <a:pt x="99" y="952"/>
                  </a:lnTo>
                  <a:lnTo>
                    <a:pt x="116" y="952"/>
                  </a:lnTo>
                  <a:lnTo>
                    <a:pt x="134" y="958"/>
                  </a:lnTo>
                  <a:lnTo>
                    <a:pt x="151" y="970"/>
                  </a:lnTo>
                  <a:lnTo>
                    <a:pt x="168" y="1006"/>
                  </a:lnTo>
                  <a:lnTo>
                    <a:pt x="168" y="1017"/>
                  </a:lnTo>
                  <a:lnTo>
                    <a:pt x="163" y="1053"/>
                  </a:lnTo>
                  <a:lnTo>
                    <a:pt x="134" y="1088"/>
                  </a:lnTo>
                  <a:lnTo>
                    <a:pt x="93" y="1112"/>
                  </a:lnTo>
                  <a:lnTo>
                    <a:pt x="174" y="1130"/>
                  </a:lnTo>
                  <a:lnTo>
                    <a:pt x="238" y="1130"/>
                  </a:lnTo>
                  <a:lnTo>
                    <a:pt x="308" y="1118"/>
                  </a:lnTo>
                  <a:lnTo>
                    <a:pt x="371" y="1094"/>
                  </a:lnTo>
                  <a:lnTo>
                    <a:pt x="412" y="1059"/>
                  </a:lnTo>
                  <a:lnTo>
                    <a:pt x="447" y="1017"/>
                  </a:lnTo>
                  <a:lnTo>
                    <a:pt x="470" y="982"/>
                  </a:lnTo>
                  <a:lnTo>
                    <a:pt x="487" y="952"/>
                  </a:lnTo>
                  <a:lnTo>
                    <a:pt x="493" y="935"/>
                  </a:lnTo>
                  <a:lnTo>
                    <a:pt x="499" y="923"/>
                  </a:lnTo>
                  <a:lnTo>
                    <a:pt x="505" y="875"/>
                  </a:lnTo>
                  <a:lnTo>
                    <a:pt x="522" y="804"/>
                  </a:lnTo>
                  <a:lnTo>
                    <a:pt x="551" y="698"/>
                  </a:lnTo>
                  <a:lnTo>
                    <a:pt x="534" y="716"/>
                  </a:lnTo>
                  <a:lnTo>
                    <a:pt x="499" y="745"/>
                  </a:lnTo>
                  <a:lnTo>
                    <a:pt x="458" y="775"/>
                  </a:lnTo>
                  <a:lnTo>
                    <a:pt x="400" y="798"/>
                  </a:lnTo>
                  <a:lnTo>
                    <a:pt x="342" y="804"/>
                  </a:lnTo>
                  <a:lnTo>
                    <a:pt x="267" y="793"/>
                  </a:lnTo>
                  <a:lnTo>
                    <a:pt x="203" y="751"/>
                  </a:lnTo>
                  <a:lnTo>
                    <a:pt x="151" y="692"/>
                  </a:lnTo>
                  <a:lnTo>
                    <a:pt x="116" y="615"/>
                  </a:lnTo>
                  <a:lnTo>
                    <a:pt x="105" y="515"/>
                  </a:lnTo>
                  <a:lnTo>
                    <a:pt x="122" y="384"/>
                  </a:lnTo>
                  <a:lnTo>
                    <a:pt x="168" y="266"/>
                  </a:lnTo>
                  <a:lnTo>
                    <a:pt x="238" y="160"/>
                  </a:lnTo>
                  <a:lnTo>
                    <a:pt x="331" y="77"/>
                  </a:lnTo>
                  <a:lnTo>
                    <a:pt x="424" y="18"/>
                  </a:lnTo>
                  <a:lnTo>
                    <a:pt x="52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7" name="Freeform 155"/>
            <p:cNvSpPr>
              <a:spLocks/>
            </p:cNvSpPr>
            <p:nvPr/>
          </p:nvSpPr>
          <p:spPr bwMode="auto">
            <a:xfrm>
              <a:off x="4361" y="850"/>
              <a:ext cx="412" cy="182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6" y="0"/>
                </a:cxn>
                <a:cxn ang="0">
                  <a:pos x="412" y="6"/>
                </a:cxn>
                <a:cxn ang="0">
                  <a:pos x="412" y="24"/>
                </a:cxn>
                <a:cxn ang="0">
                  <a:pos x="389" y="47"/>
                </a:cxn>
                <a:cxn ang="0">
                  <a:pos x="296" y="166"/>
                </a:cxn>
                <a:cxn ang="0">
                  <a:pos x="220" y="302"/>
                </a:cxn>
                <a:cxn ang="0">
                  <a:pos x="168" y="444"/>
                </a:cxn>
                <a:cxn ang="0">
                  <a:pos x="128" y="592"/>
                </a:cxn>
                <a:cxn ang="0">
                  <a:pos x="110" y="745"/>
                </a:cxn>
                <a:cxn ang="0">
                  <a:pos x="104" y="905"/>
                </a:cxn>
                <a:cxn ang="0">
                  <a:pos x="110" y="1047"/>
                </a:cxn>
                <a:cxn ang="0">
                  <a:pos x="128" y="1201"/>
                </a:cxn>
                <a:cxn ang="0">
                  <a:pos x="162" y="1349"/>
                </a:cxn>
                <a:cxn ang="0">
                  <a:pos x="215" y="1497"/>
                </a:cxn>
                <a:cxn ang="0">
                  <a:pos x="284" y="1633"/>
                </a:cxn>
                <a:cxn ang="0">
                  <a:pos x="383" y="1757"/>
                </a:cxn>
                <a:cxn ang="0">
                  <a:pos x="406" y="1780"/>
                </a:cxn>
                <a:cxn ang="0">
                  <a:pos x="406" y="1786"/>
                </a:cxn>
                <a:cxn ang="0">
                  <a:pos x="412" y="1792"/>
                </a:cxn>
                <a:cxn ang="0">
                  <a:pos x="412" y="1816"/>
                </a:cxn>
                <a:cxn ang="0">
                  <a:pos x="406" y="1822"/>
                </a:cxn>
                <a:cxn ang="0">
                  <a:pos x="394" y="1822"/>
                </a:cxn>
                <a:cxn ang="0">
                  <a:pos x="377" y="1810"/>
                </a:cxn>
                <a:cxn ang="0">
                  <a:pos x="336" y="1780"/>
                </a:cxn>
                <a:cxn ang="0">
                  <a:pos x="290" y="1733"/>
                </a:cxn>
                <a:cxn ang="0">
                  <a:pos x="232" y="1668"/>
                </a:cxn>
                <a:cxn ang="0">
                  <a:pos x="174" y="1579"/>
                </a:cxn>
                <a:cxn ang="0">
                  <a:pos x="116" y="1479"/>
                </a:cxn>
                <a:cxn ang="0">
                  <a:pos x="58" y="1325"/>
                </a:cxn>
                <a:cxn ang="0">
                  <a:pos x="23" y="1171"/>
                </a:cxn>
                <a:cxn ang="0">
                  <a:pos x="6" y="1029"/>
                </a:cxn>
                <a:cxn ang="0">
                  <a:pos x="0" y="911"/>
                </a:cxn>
                <a:cxn ang="0">
                  <a:pos x="6" y="787"/>
                </a:cxn>
                <a:cxn ang="0">
                  <a:pos x="17" y="651"/>
                </a:cxn>
                <a:cxn ang="0">
                  <a:pos x="52" y="503"/>
                </a:cxn>
                <a:cxn ang="0">
                  <a:pos x="110" y="355"/>
                </a:cxn>
                <a:cxn ang="0">
                  <a:pos x="168" y="248"/>
                </a:cxn>
                <a:cxn ang="0">
                  <a:pos x="226" y="160"/>
                </a:cxn>
                <a:cxn ang="0">
                  <a:pos x="284" y="89"/>
                </a:cxn>
                <a:cxn ang="0">
                  <a:pos x="336" y="41"/>
                </a:cxn>
                <a:cxn ang="0">
                  <a:pos x="377" y="12"/>
                </a:cxn>
                <a:cxn ang="0">
                  <a:pos x="394" y="0"/>
                </a:cxn>
              </a:cxnLst>
              <a:rect l="0" t="0" r="r" b="b"/>
              <a:pathLst>
                <a:path w="412" h="1822">
                  <a:moveTo>
                    <a:pt x="394" y="0"/>
                  </a:moveTo>
                  <a:lnTo>
                    <a:pt x="406" y="0"/>
                  </a:lnTo>
                  <a:lnTo>
                    <a:pt x="412" y="6"/>
                  </a:lnTo>
                  <a:lnTo>
                    <a:pt x="412" y="24"/>
                  </a:lnTo>
                  <a:lnTo>
                    <a:pt x="389" y="47"/>
                  </a:lnTo>
                  <a:lnTo>
                    <a:pt x="296" y="166"/>
                  </a:lnTo>
                  <a:lnTo>
                    <a:pt x="220" y="302"/>
                  </a:lnTo>
                  <a:lnTo>
                    <a:pt x="168" y="444"/>
                  </a:lnTo>
                  <a:lnTo>
                    <a:pt x="128" y="592"/>
                  </a:lnTo>
                  <a:lnTo>
                    <a:pt x="110" y="745"/>
                  </a:lnTo>
                  <a:lnTo>
                    <a:pt x="104" y="905"/>
                  </a:lnTo>
                  <a:lnTo>
                    <a:pt x="110" y="1047"/>
                  </a:lnTo>
                  <a:lnTo>
                    <a:pt x="128" y="1201"/>
                  </a:lnTo>
                  <a:lnTo>
                    <a:pt x="162" y="1349"/>
                  </a:lnTo>
                  <a:lnTo>
                    <a:pt x="215" y="1497"/>
                  </a:lnTo>
                  <a:lnTo>
                    <a:pt x="284" y="1633"/>
                  </a:lnTo>
                  <a:lnTo>
                    <a:pt x="383" y="1757"/>
                  </a:lnTo>
                  <a:lnTo>
                    <a:pt x="406" y="1780"/>
                  </a:lnTo>
                  <a:lnTo>
                    <a:pt x="406" y="1786"/>
                  </a:lnTo>
                  <a:lnTo>
                    <a:pt x="412" y="1792"/>
                  </a:lnTo>
                  <a:lnTo>
                    <a:pt x="412" y="1816"/>
                  </a:lnTo>
                  <a:lnTo>
                    <a:pt x="406" y="1822"/>
                  </a:lnTo>
                  <a:lnTo>
                    <a:pt x="394" y="1822"/>
                  </a:lnTo>
                  <a:lnTo>
                    <a:pt x="377" y="1810"/>
                  </a:lnTo>
                  <a:lnTo>
                    <a:pt x="336" y="1780"/>
                  </a:lnTo>
                  <a:lnTo>
                    <a:pt x="290" y="1733"/>
                  </a:lnTo>
                  <a:lnTo>
                    <a:pt x="232" y="1668"/>
                  </a:lnTo>
                  <a:lnTo>
                    <a:pt x="174" y="1579"/>
                  </a:lnTo>
                  <a:lnTo>
                    <a:pt x="116" y="1479"/>
                  </a:lnTo>
                  <a:lnTo>
                    <a:pt x="58" y="1325"/>
                  </a:lnTo>
                  <a:lnTo>
                    <a:pt x="23" y="1171"/>
                  </a:lnTo>
                  <a:lnTo>
                    <a:pt x="6" y="1029"/>
                  </a:lnTo>
                  <a:lnTo>
                    <a:pt x="0" y="911"/>
                  </a:lnTo>
                  <a:lnTo>
                    <a:pt x="6" y="787"/>
                  </a:lnTo>
                  <a:lnTo>
                    <a:pt x="17" y="651"/>
                  </a:lnTo>
                  <a:lnTo>
                    <a:pt x="52" y="503"/>
                  </a:lnTo>
                  <a:lnTo>
                    <a:pt x="110" y="355"/>
                  </a:lnTo>
                  <a:lnTo>
                    <a:pt x="168" y="248"/>
                  </a:lnTo>
                  <a:lnTo>
                    <a:pt x="226" y="160"/>
                  </a:lnTo>
                  <a:lnTo>
                    <a:pt x="284" y="89"/>
                  </a:lnTo>
                  <a:lnTo>
                    <a:pt x="336" y="41"/>
                  </a:lnTo>
                  <a:lnTo>
                    <a:pt x="377" y="12"/>
                  </a:lnTo>
                  <a:lnTo>
                    <a:pt x="39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8" name="Freeform 156"/>
            <p:cNvSpPr>
              <a:spLocks/>
            </p:cNvSpPr>
            <p:nvPr/>
          </p:nvSpPr>
          <p:spPr bwMode="auto">
            <a:xfrm>
              <a:off x="4958" y="1400"/>
              <a:ext cx="957" cy="828"/>
            </a:xfrm>
            <a:custGeom>
              <a:avLst/>
              <a:gdLst/>
              <a:ahLst/>
              <a:cxnLst>
                <a:cxn ang="0">
                  <a:pos x="244" y="12"/>
                </a:cxn>
                <a:cxn ang="0">
                  <a:pos x="331" y="95"/>
                </a:cxn>
                <a:cxn ang="0">
                  <a:pos x="372" y="130"/>
                </a:cxn>
                <a:cxn ang="0">
                  <a:pos x="464" y="42"/>
                </a:cxn>
                <a:cxn ang="0">
                  <a:pos x="627" y="0"/>
                </a:cxn>
                <a:cxn ang="0">
                  <a:pos x="754" y="36"/>
                </a:cxn>
                <a:cxn ang="0">
                  <a:pos x="818" y="130"/>
                </a:cxn>
                <a:cxn ang="0">
                  <a:pos x="824" y="266"/>
                </a:cxn>
                <a:cxn ang="0">
                  <a:pos x="743" y="532"/>
                </a:cxn>
                <a:cxn ang="0">
                  <a:pos x="685" y="728"/>
                </a:cxn>
                <a:cxn ang="0">
                  <a:pos x="691" y="769"/>
                </a:cxn>
                <a:cxn ang="0">
                  <a:pos x="725" y="787"/>
                </a:cxn>
                <a:cxn ang="0">
                  <a:pos x="818" y="745"/>
                </a:cxn>
                <a:cxn ang="0">
                  <a:pos x="882" y="633"/>
                </a:cxn>
                <a:cxn ang="0">
                  <a:pos x="928" y="527"/>
                </a:cxn>
                <a:cxn ang="0">
                  <a:pos x="957" y="538"/>
                </a:cxn>
                <a:cxn ang="0">
                  <a:pos x="952" y="562"/>
                </a:cxn>
                <a:cxn ang="0">
                  <a:pos x="917" y="657"/>
                </a:cxn>
                <a:cxn ang="0">
                  <a:pos x="847" y="769"/>
                </a:cxn>
                <a:cxn ang="0">
                  <a:pos x="725" y="822"/>
                </a:cxn>
                <a:cxn ang="0">
                  <a:pos x="621" y="781"/>
                </a:cxn>
                <a:cxn ang="0">
                  <a:pos x="580" y="674"/>
                </a:cxn>
                <a:cxn ang="0">
                  <a:pos x="592" y="615"/>
                </a:cxn>
                <a:cxn ang="0">
                  <a:pos x="638" y="467"/>
                </a:cxn>
                <a:cxn ang="0">
                  <a:pos x="691" y="308"/>
                </a:cxn>
                <a:cxn ang="0">
                  <a:pos x="714" y="166"/>
                </a:cxn>
                <a:cxn ang="0">
                  <a:pos x="702" y="95"/>
                </a:cxn>
                <a:cxn ang="0">
                  <a:pos x="656" y="47"/>
                </a:cxn>
                <a:cxn ang="0">
                  <a:pos x="540" y="53"/>
                </a:cxn>
                <a:cxn ang="0">
                  <a:pos x="418" y="130"/>
                </a:cxn>
                <a:cxn ang="0">
                  <a:pos x="343" y="225"/>
                </a:cxn>
                <a:cxn ang="0">
                  <a:pos x="325" y="266"/>
                </a:cxn>
                <a:cxn ang="0">
                  <a:pos x="308" y="314"/>
                </a:cxn>
                <a:cxn ang="0">
                  <a:pos x="302" y="349"/>
                </a:cxn>
                <a:cxn ang="0">
                  <a:pos x="273" y="473"/>
                </a:cxn>
                <a:cxn ang="0">
                  <a:pos x="209" y="722"/>
                </a:cxn>
                <a:cxn ang="0">
                  <a:pos x="198" y="775"/>
                </a:cxn>
                <a:cxn ang="0">
                  <a:pos x="163" y="822"/>
                </a:cxn>
                <a:cxn ang="0">
                  <a:pos x="116" y="828"/>
                </a:cxn>
                <a:cxn ang="0">
                  <a:pos x="82" y="799"/>
                </a:cxn>
                <a:cxn ang="0">
                  <a:pos x="93" y="740"/>
                </a:cxn>
                <a:cxn ang="0">
                  <a:pos x="99" y="704"/>
                </a:cxn>
                <a:cxn ang="0">
                  <a:pos x="221" y="213"/>
                </a:cxn>
                <a:cxn ang="0">
                  <a:pos x="238" y="148"/>
                </a:cxn>
                <a:cxn ang="0">
                  <a:pos x="232" y="71"/>
                </a:cxn>
                <a:cxn ang="0">
                  <a:pos x="209" y="42"/>
                </a:cxn>
                <a:cxn ang="0">
                  <a:pos x="180" y="36"/>
                </a:cxn>
                <a:cxn ang="0">
                  <a:pos x="105" y="95"/>
                </a:cxn>
                <a:cxn ang="0">
                  <a:pos x="53" y="254"/>
                </a:cxn>
                <a:cxn ang="0">
                  <a:pos x="41" y="284"/>
                </a:cxn>
                <a:cxn ang="0">
                  <a:pos x="35" y="296"/>
                </a:cxn>
                <a:cxn ang="0">
                  <a:pos x="0" y="284"/>
                </a:cxn>
                <a:cxn ang="0">
                  <a:pos x="12" y="231"/>
                </a:cxn>
                <a:cxn ang="0">
                  <a:pos x="35" y="142"/>
                </a:cxn>
                <a:cxn ang="0">
                  <a:pos x="70" y="71"/>
                </a:cxn>
                <a:cxn ang="0">
                  <a:pos x="134" y="12"/>
                </a:cxn>
              </a:cxnLst>
              <a:rect l="0" t="0" r="r" b="b"/>
              <a:pathLst>
                <a:path w="957" h="828">
                  <a:moveTo>
                    <a:pt x="186" y="0"/>
                  </a:moveTo>
                  <a:lnTo>
                    <a:pt x="244" y="12"/>
                  </a:lnTo>
                  <a:lnTo>
                    <a:pt x="296" y="42"/>
                  </a:lnTo>
                  <a:lnTo>
                    <a:pt x="331" y="95"/>
                  </a:lnTo>
                  <a:lnTo>
                    <a:pt x="348" y="160"/>
                  </a:lnTo>
                  <a:lnTo>
                    <a:pt x="372" y="130"/>
                  </a:lnTo>
                  <a:lnTo>
                    <a:pt x="412" y="83"/>
                  </a:lnTo>
                  <a:lnTo>
                    <a:pt x="464" y="42"/>
                  </a:lnTo>
                  <a:lnTo>
                    <a:pt x="540" y="12"/>
                  </a:lnTo>
                  <a:lnTo>
                    <a:pt x="627" y="0"/>
                  </a:lnTo>
                  <a:lnTo>
                    <a:pt x="696" y="6"/>
                  </a:lnTo>
                  <a:lnTo>
                    <a:pt x="754" y="36"/>
                  </a:lnTo>
                  <a:lnTo>
                    <a:pt x="795" y="71"/>
                  </a:lnTo>
                  <a:lnTo>
                    <a:pt x="818" y="130"/>
                  </a:lnTo>
                  <a:lnTo>
                    <a:pt x="830" y="195"/>
                  </a:lnTo>
                  <a:lnTo>
                    <a:pt x="824" y="266"/>
                  </a:lnTo>
                  <a:lnTo>
                    <a:pt x="801" y="355"/>
                  </a:lnTo>
                  <a:lnTo>
                    <a:pt x="743" y="532"/>
                  </a:lnTo>
                  <a:lnTo>
                    <a:pt x="696" y="663"/>
                  </a:lnTo>
                  <a:lnTo>
                    <a:pt x="685" y="728"/>
                  </a:lnTo>
                  <a:lnTo>
                    <a:pt x="685" y="751"/>
                  </a:lnTo>
                  <a:lnTo>
                    <a:pt x="691" y="769"/>
                  </a:lnTo>
                  <a:lnTo>
                    <a:pt x="708" y="787"/>
                  </a:lnTo>
                  <a:lnTo>
                    <a:pt x="725" y="787"/>
                  </a:lnTo>
                  <a:lnTo>
                    <a:pt x="772" y="775"/>
                  </a:lnTo>
                  <a:lnTo>
                    <a:pt x="818" y="745"/>
                  </a:lnTo>
                  <a:lnTo>
                    <a:pt x="853" y="692"/>
                  </a:lnTo>
                  <a:lnTo>
                    <a:pt x="882" y="633"/>
                  </a:lnTo>
                  <a:lnTo>
                    <a:pt x="911" y="544"/>
                  </a:lnTo>
                  <a:lnTo>
                    <a:pt x="928" y="527"/>
                  </a:lnTo>
                  <a:lnTo>
                    <a:pt x="946" y="527"/>
                  </a:lnTo>
                  <a:lnTo>
                    <a:pt x="957" y="538"/>
                  </a:lnTo>
                  <a:lnTo>
                    <a:pt x="957" y="544"/>
                  </a:lnTo>
                  <a:lnTo>
                    <a:pt x="952" y="562"/>
                  </a:lnTo>
                  <a:lnTo>
                    <a:pt x="940" y="603"/>
                  </a:lnTo>
                  <a:lnTo>
                    <a:pt x="917" y="657"/>
                  </a:lnTo>
                  <a:lnTo>
                    <a:pt x="888" y="716"/>
                  </a:lnTo>
                  <a:lnTo>
                    <a:pt x="847" y="769"/>
                  </a:lnTo>
                  <a:lnTo>
                    <a:pt x="789" y="810"/>
                  </a:lnTo>
                  <a:lnTo>
                    <a:pt x="725" y="822"/>
                  </a:lnTo>
                  <a:lnTo>
                    <a:pt x="667" y="810"/>
                  </a:lnTo>
                  <a:lnTo>
                    <a:pt x="621" y="781"/>
                  </a:lnTo>
                  <a:lnTo>
                    <a:pt x="592" y="734"/>
                  </a:lnTo>
                  <a:lnTo>
                    <a:pt x="580" y="674"/>
                  </a:lnTo>
                  <a:lnTo>
                    <a:pt x="580" y="651"/>
                  </a:lnTo>
                  <a:lnTo>
                    <a:pt x="592" y="615"/>
                  </a:lnTo>
                  <a:lnTo>
                    <a:pt x="598" y="592"/>
                  </a:lnTo>
                  <a:lnTo>
                    <a:pt x="638" y="467"/>
                  </a:lnTo>
                  <a:lnTo>
                    <a:pt x="667" y="391"/>
                  </a:lnTo>
                  <a:lnTo>
                    <a:pt x="691" y="308"/>
                  </a:lnTo>
                  <a:lnTo>
                    <a:pt x="708" y="231"/>
                  </a:lnTo>
                  <a:lnTo>
                    <a:pt x="714" y="166"/>
                  </a:lnTo>
                  <a:lnTo>
                    <a:pt x="714" y="130"/>
                  </a:lnTo>
                  <a:lnTo>
                    <a:pt x="702" y="95"/>
                  </a:lnTo>
                  <a:lnTo>
                    <a:pt x="685" y="71"/>
                  </a:lnTo>
                  <a:lnTo>
                    <a:pt x="656" y="47"/>
                  </a:lnTo>
                  <a:lnTo>
                    <a:pt x="615" y="42"/>
                  </a:lnTo>
                  <a:lnTo>
                    <a:pt x="540" y="53"/>
                  </a:lnTo>
                  <a:lnTo>
                    <a:pt x="470" y="89"/>
                  </a:lnTo>
                  <a:lnTo>
                    <a:pt x="418" y="130"/>
                  </a:lnTo>
                  <a:lnTo>
                    <a:pt x="377" y="178"/>
                  </a:lnTo>
                  <a:lnTo>
                    <a:pt x="343" y="225"/>
                  </a:lnTo>
                  <a:lnTo>
                    <a:pt x="325" y="260"/>
                  </a:lnTo>
                  <a:lnTo>
                    <a:pt x="325" y="266"/>
                  </a:lnTo>
                  <a:lnTo>
                    <a:pt x="319" y="278"/>
                  </a:lnTo>
                  <a:lnTo>
                    <a:pt x="308" y="314"/>
                  </a:lnTo>
                  <a:lnTo>
                    <a:pt x="308" y="331"/>
                  </a:lnTo>
                  <a:lnTo>
                    <a:pt x="302" y="349"/>
                  </a:lnTo>
                  <a:lnTo>
                    <a:pt x="290" y="414"/>
                  </a:lnTo>
                  <a:lnTo>
                    <a:pt x="273" y="473"/>
                  </a:lnTo>
                  <a:lnTo>
                    <a:pt x="232" y="639"/>
                  </a:lnTo>
                  <a:lnTo>
                    <a:pt x="209" y="722"/>
                  </a:lnTo>
                  <a:lnTo>
                    <a:pt x="203" y="757"/>
                  </a:lnTo>
                  <a:lnTo>
                    <a:pt x="198" y="775"/>
                  </a:lnTo>
                  <a:lnTo>
                    <a:pt x="186" y="799"/>
                  </a:lnTo>
                  <a:lnTo>
                    <a:pt x="163" y="822"/>
                  </a:lnTo>
                  <a:lnTo>
                    <a:pt x="145" y="828"/>
                  </a:lnTo>
                  <a:lnTo>
                    <a:pt x="116" y="828"/>
                  </a:lnTo>
                  <a:lnTo>
                    <a:pt x="105" y="822"/>
                  </a:lnTo>
                  <a:lnTo>
                    <a:pt x="82" y="799"/>
                  </a:lnTo>
                  <a:lnTo>
                    <a:pt x="82" y="775"/>
                  </a:lnTo>
                  <a:lnTo>
                    <a:pt x="93" y="740"/>
                  </a:lnTo>
                  <a:lnTo>
                    <a:pt x="93" y="722"/>
                  </a:lnTo>
                  <a:lnTo>
                    <a:pt x="99" y="704"/>
                  </a:lnTo>
                  <a:lnTo>
                    <a:pt x="209" y="272"/>
                  </a:lnTo>
                  <a:lnTo>
                    <a:pt x="221" y="213"/>
                  </a:lnTo>
                  <a:lnTo>
                    <a:pt x="232" y="178"/>
                  </a:lnTo>
                  <a:lnTo>
                    <a:pt x="238" y="148"/>
                  </a:lnTo>
                  <a:lnTo>
                    <a:pt x="238" y="89"/>
                  </a:lnTo>
                  <a:lnTo>
                    <a:pt x="232" y="71"/>
                  </a:lnTo>
                  <a:lnTo>
                    <a:pt x="221" y="53"/>
                  </a:lnTo>
                  <a:lnTo>
                    <a:pt x="209" y="42"/>
                  </a:lnTo>
                  <a:lnTo>
                    <a:pt x="198" y="36"/>
                  </a:lnTo>
                  <a:lnTo>
                    <a:pt x="180" y="36"/>
                  </a:lnTo>
                  <a:lnTo>
                    <a:pt x="140" y="53"/>
                  </a:lnTo>
                  <a:lnTo>
                    <a:pt x="105" y="95"/>
                  </a:lnTo>
                  <a:lnTo>
                    <a:pt x="76" y="166"/>
                  </a:lnTo>
                  <a:lnTo>
                    <a:pt x="53" y="254"/>
                  </a:lnTo>
                  <a:lnTo>
                    <a:pt x="47" y="272"/>
                  </a:lnTo>
                  <a:lnTo>
                    <a:pt x="41" y="284"/>
                  </a:lnTo>
                  <a:lnTo>
                    <a:pt x="41" y="290"/>
                  </a:lnTo>
                  <a:lnTo>
                    <a:pt x="35" y="296"/>
                  </a:lnTo>
                  <a:lnTo>
                    <a:pt x="12" y="296"/>
                  </a:lnTo>
                  <a:lnTo>
                    <a:pt x="0" y="284"/>
                  </a:lnTo>
                  <a:lnTo>
                    <a:pt x="0" y="260"/>
                  </a:lnTo>
                  <a:lnTo>
                    <a:pt x="12" y="231"/>
                  </a:lnTo>
                  <a:lnTo>
                    <a:pt x="24" y="189"/>
                  </a:lnTo>
                  <a:lnTo>
                    <a:pt x="35" y="142"/>
                  </a:lnTo>
                  <a:lnTo>
                    <a:pt x="53" y="101"/>
                  </a:lnTo>
                  <a:lnTo>
                    <a:pt x="70" y="71"/>
                  </a:lnTo>
                  <a:lnTo>
                    <a:pt x="93" y="42"/>
                  </a:lnTo>
                  <a:lnTo>
                    <a:pt x="134" y="12"/>
                  </a:lnTo>
                  <a:lnTo>
                    <a:pt x="1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9" name="Freeform 157"/>
            <p:cNvSpPr>
              <a:spLocks/>
            </p:cNvSpPr>
            <p:nvPr/>
          </p:nvSpPr>
          <p:spPr bwMode="auto">
            <a:xfrm>
              <a:off x="6072" y="844"/>
              <a:ext cx="418" cy="181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7" y="0"/>
                </a:cxn>
                <a:cxn ang="0">
                  <a:pos x="35" y="12"/>
                </a:cxn>
                <a:cxn ang="0">
                  <a:pos x="75" y="41"/>
                </a:cxn>
                <a:cxn ang="0">
                  <a:pos x="122" y="89"/>
                </a:cxn>
                <a:cxn ang="0">
                  <a:pos x="180" y="154"/>
                </a:cxn>
                <a:cxn ang="0">
                  <a:pos x="238" y="243"/>
                </a:cxn>
                <a:cxn ang="0">
                  <a:pos x="296" y="343"/>
                </a:cxn>
                <a:cxn ang="0">
                  <a:pos x="354" y="497"/>
                </a:cxn>
                <a:cxn ang="0">
                  <a:pos x="389" y="651"/>
                </a:cxn>
                <a:cxn ang="0">
                  <a:pos x="406" y="793"/>
                </a:cxn>
                <a:cxn ang="0">
                  <a:pos x="412" y="911"/>
                </a:cxn>
                <a:cxn ang="0">
                  <a:pos x="418" y="905"/>
                </a:cxn>
                <a:cxn ang="0">
                  <a:pos x="412" y="1029"/>
                </a:cxn>
                <a:cxn ang="0">
                  <a:pos x="394" y="1165"/>
                </a:cxn>
                <a:cxn ang="0">
                  <a:pos x="365" y="1313"/>
                </a:cxn>
                <a:cxn ang="0">
                  <a:pos x="307" y="1461"/>
                </a:cxn>
                <a:cxn ang="0">
                  <a:pos x="249" y="1568"/>
                </a:cxn>
                <a:cxn ang="0">
                  <a:pos x="191" y="1656"/>
                </a:cxn>
                <a:cxn ang="0">
                  <a:pos x="133" y="1727"/>
                </a:cxn>
                <a:cxn ang="0">
                  <a:pos x="81" y="1775"/>
                </a:cxn>
                <a:cxn ang="0">
                  <a:pos x="41" y="1804"/>
                </a:cxn>
                <a:cxn ang="0">
                  <a:pos x="23" y="1816"/>
                </a:cxn>
                <a:cxn ang="0">
                  <a:pos x="12" y="1816"/>
                </a:cxn>
                <a:cxn ang="0">
                  <a:pos x="6" y="1810"/>
                </a:cxn>
                <a:cxn ang="0">
                  <a:pos x="6" y="1792"/>
                </a:cxn>
                <a:cxn ang="0">
                  <a:pos x="29" y="1769"/>
                </a:cxn>
                <a:cxn ang="0">
                  <a:pos x="128" y="1650"/>
                </a:cxn>
                <a:cxn ang="0">
                  <a:pos x="203" y="1514"/>
                </a:cxn>
                <a:cxn ang="0">
                  <a:pos x="255" y="1372"/>
                </a:cxn>
                <a:cxn ang="0">
                  <a:pos x="290" y="1225"/>
                </a:cxn>
                <a:cxn ang="0">
                  <a:pos x="307" y="1071"/>
                </a:cxn>
                <a:cxn ang="0">
                  <a:pos x="313" y="911"/>
                </a:cxn>
                <a:cxn ang="0">
                  <a:pos x="307" y="728"/>
                </a:cxn>
                <a:cxn ang="0">
                  <a:pos x="278" y="562"/>
                </a:cxn>
                <a:cxn ang="0">
                  <a:pos x="238" y="408"/>
                </a:cxn>
                <a:cxn ang="0">
                  <a:pos x="186" y="278"/>
                </a:cxn>
                <a:cxn ang="0">
                  <a:pos x="116" y="160"/>
                </a:cxn>
                <a:cxn ang="0">
                  <a:pos x="35" y="59"/>
                </a:cxn>
                <a:cxn ang="0">
                  <a:pos x="0" y="24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8" h="1816">
                  <a:moveTo>
                    <a:pt x="6" y="0"/>
                  </a:moveTo>
                  <a:lnTo>
                    <a:pt x="17" y="0"/>
                  </a:lnTo>
                  <a:lnTo>
                    <a:pt x="35" y="12"/>
                  </a:lnTo>
                  <a:lnTo>
                    <a:pt x="75" y="41"/>
                  </a:lnTo>
                  <a:lnTo>
                    <a:pt x="122" y="89"/>
                  </a:lnTo>
                  <a:lnTo>
                    <a:pt x="180" y="154"/>
                  </a:lnTo>
                  <a:lnTo>
                    <a:pt x="238" y="243"/>
                  </a:lnTo>
                  <a:lnTo>
                    <a:pt x="296" y="343"/>
                  </a:lnTo>
                  <a:lnTo>
                    <a:pt x="354" y="497"/>
                  </a:lnTo>
                  <a:lnTo>
                    <a:pt x="389" y="651"/>
                  </a:lnTo>
                  <a:lnTo>
                    <a:pt x="406" y="793"/>
                  </a:lnTo>
                  <a:lnTo>
                    <a:pt x="412" y="911"/>
                  </a:lnTo>
                  <a:lnTo>
                    <a:pt x="418" y="905"/>
                  </a:lnTo>
                  <a:lnTo>
                    <a:pt x="412" y="1029"/>
                  </a:lnTo>
                  <a:lnTo>
                    <a:pt x="394" y="1165"/>
                  </a:lnTo>
                  <a:lnTo>
                    <a:pt x="365" y="1313"/>
                  </a:lnTo>
                  <a:lnTo>
                    <a:pt x="307" y="1461"/>
                  </a:lnTo>
                  <a:lnTo>
                    <a:pt x="249" y="1568"/>
                  </a:lnTo>
                  <a:lnTo>
                    <a:pt x="191" y="1656"/>
                  </a:lnTo>
                  <a:lnTo>
                    <a:pt x="133" y="1727"/>
                  </a:lnTo>
                  <a:lnTo>
                    <a:pt x="81" y="1775"/>
                  </a:lnTo>
                  <a:lnTo>
                    <a:pt x="41" y="1804"/>
                  </a:lnTo>
                  <a:lnTo>
                    <a:pt x="23" y="1816"/>
                  </a:lnTo>
                  <a:lnTo>
                    <a:pt x="12" y="1816"/>
                  </a:lnTo>
                  <a:lnTo>
                    <a:pt x="6" y="1810"/>
                  </a:lnTo>
                  <a:lnTo>
                    <a:pt x="6" y="1792"/>
                  </a:lnTo>
                  <a:lnTo>
                    <a:pt x="29" y="1769"/>
                  </a:lnTo>
                  <a:lnTo>
                    <a:pt x="128" y="1650"/>
                  </a:lnTo>
                  <a:lnTo>
                    <a:pt x="203" y="1514"/>
                  </a:lnTo>
                  <a:lnTo>
                    <a:pt x="255" y="1372"/>
                  </a:lnTo>
                  <a:lnTo>
                    <a:pt x="290" y="1225"/>
                  </a:lnTo>
                  <a:lnTo>
                    <a:pt x="307" y="1071"/>
                  </a:lnTo>
                  <a:lnTo>
                    <a:pt x="313" y="911"/>
                  </a:lnTo>
                  <a:lnTo>
                    <a:pt x="307" y="728"/>
                  </a:lnTo>
                  <a:lnTo>
                    <a:pt x="278" y="562"/>
                  </a:lnTo>
                  <a:lnTo>
                    <a:pt x="238" y="408"/>
                  </a:lnTo>
                  <a:lnTo>
                    <a:pt x="186" y="278"/>
                  </a:lnTo>
                  <a:lnTo>
                    <a:pt x="116" y="160"/>
                  </a:lnTo>
                  <a:lnTo>
                    <a:pt x="35" y="59"/>
                  </a:lnTo>
                  <a:lnTo>
                    <a:pt x="0" y="24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0" name="Freeform 158"/>
            <p:cNvSpPr>
              <a:spLocks noEditPoints="1"/>
            </p:cNvSpPr>
            <p:nvPr/>
          </p:nvSpPr>
          <p:spPr bwMode="auto">
            <a:xfrm>
              <a:off x="6925" y="696"/>
              <a:ext cx="1328" cy="1556"/>
            </a:xfrm>
            <a:custGeom>
              <a:avLst/>
              <a:gdLst/>
              <a:ahLst/>
              <a:cxnLst>
                <a:cxn ang="0">
                  <a:pos x="702" y="828"/>
                </a:cxn>
                <a:cxn ang="0">
                  <a:pos x="881" y="958"/>
                </a:cxn>
                <a:cxn ang="0">
                  <a:pos x="864" y="1053"/>
                </a:cxn>
                <a:cxn ang="0">
                  <a:pos x="818" y="1047"/>
                </a:cxn>
                <a:cxn ang="0">
                  <a:pos x="696" y="923"/>
                </a:cxn>
                <a:cxn ang="0">
                  <a:pos x="644" y="828"/>
                </a:cxn>
                <a:cxn ang="0">
                  <a:pos x="180" y="621"/>
                </a:cxn>
                <a:cxn ang="0">
                  <a:pos x="145" y="828"/>
                </a:cxn>
                <a:cxn ang="0">
                  <a:pos x="296" y="805"/>
                </a:cxn>
                <a:cxn ang="0">
                  <a:pos x="342" y="828"/>
                </a:cxn>
                <a:cxn ang="0">
                  <a:pos x="127" y="1006"/>
                </a:cxn>
                <a:cxn ang="0">
                  <a:pos x="267" y="1112"/>
                </a:cxn>
                <a:cxn ang="0">
                  <a:pos x="336" y="1124"/>
                </a:cxn>
                <a:cxn ang="0">
                  <a:pos x="388" y="1047"/>
                </a:cxn>
                <a:cxn ang="0">
                  <a:pos x="400" y="639"/>
                </a:cxn>
                <a:cxn ang="0">
                  <a:pos x="383" y="580"/>
                </a:cxn>
                <a:cxn ang="0">
                  <a:pos x="267" y="101"/>
                </a:cxn>
                <a:cxn ang="0">
                  <a:pos x="412" y="166"/>
                </a:cxn>
                <a:cxn ang="0">
                  <a:pos x="377" y="219"/>
                </a:cxn>
                <a:cxn ang="0">
                  <a:pos x="203" y="462"/>
                </a:cxn>
                <a:cxn ang="0">
                  <a:pos x="319" y="515"/>
                </a:cxn>
                <a:cxn ang="0">
                  <a:pos x="493" y="521"/>
                </a:cxn>
                <a:cxn ang="0">
                  <a:pos x="522" y="615"/>
                </a:cxn>
                <a:cxn ang="0">
                  <a:pos x="493" y="953"/>
                </a:cxn>
                <a:cxn ang="0">
                  <a:pos x="446" y="1254"/>
                </a:cxn>
                <a:cxn ang="0">
                  <a:pos x="383" y="1278"/>
                </a:cxn>
                <a:cxn ang="0">
                  <a:pos x="156" y="1195"/>
                </a:cxn>
                <a:cxn ang="0">
                  <a:pos x="98" y="1266"/>
                </a:cxn>
                <a:cxn ang="0">
                  <a:pos x="40" y="1177"/>
                </a:cxn>
                <a:cxn ang="0">
                  <a:pos x="58" y="1012"/>
                </a:cxn>
                <a:cxn ang="0">
                  <a:pos x="52" y="769"/>
                </a:cxn>
                <a:cxn ang="0">
                  <a:pos x="0" y="562"/>
                </a:cxn>
                <a:cxn ang="0">
                  <a:pos x="52" y="550"/>
                </a:cxn>
                <a:cxn ang="0">
                  <a:pos x="232" y="231"/>
                </a:cxn>
                <a:cxn ang="0">
                  <a:pos x="226" y="130"/>
                </a:cxn>
                <a:cxn ang="0">
                  <a:pos x="852" y="0"/>
                </a:cxn>
                <a:cxn ang="0">
                  <a:pos x="974" y="48"/>
                </a:cxn>
                <a:cxn ang="0">
                  <a:pos x="997" y="154"/>
                </a:cxn>
                <a:cxn ang="0">
                  <a:pos x="945" y="260"/>
                </a:cxn>
                <a:cxn ang="0">
                  <a:pos x="777" y="538"/>
                </a:cxn>
                <a:cxn ang="0">
                  <a:pos x="997" y="485"/>
                </a:cxn>
                <a:cxn ang="0">
                  <a:pos x="1154" y="450"/>
                </a:cxn>
                <a:cxn ang="0">
                  <a:pos x="1316" y="527"/>
                </a:cxn>
                <a:cxn ang="0">
                  <a:pos x="1282" y="639"/>
                </a:cxn>
                <a:cxn ang="0">
                  <a:pos x="1218" y="1195"/>
                </a:cxn>
                <a:cxn ang="0">
                  <a:pos x="1055" y="1532"/>
                </a:cxn>
                <a:cxn ang="0">
                  <a:pos x="951" y="1514"/>
                </a:cxn>
                <a:cxn ang="0">
                  <a:pos x="806" y="1331"/>
                </a:cxn>
                <a:cxn ang="0">
                  <a:pos x="916" y="1361"/>
                </a:cxn>
                <a:cxn ang="0">
                  <a:pos x="1055" y="1313"/>
                </a:cxn>
                <a:cxn ang="0">
                  <a:pos x="1137" y="893"/>
                </a:cxn>
                <a:cxn ang="0">
                  <a:pos x="1131" y="568"/>
                </a:cxn>
                <a:cxn ang="0">
                  <a:pos x="1009" y="562"/>
                </a:cxn>
                <a:cxn ang="0">
                  <a:pos x="765" y="574"/>
                </a:cxn>
                <a:cxn ang="0">
                  <a:pos x="615" y="734"/>
                </a:cxn>
                <a:cxn ang="0">
                  <a:pos x="562" y="746"/>
                </a:cxn>
                <a:cxn ang="0">
                  <a:pos x="707" y="491"/>
                </a:cxn>
                <a:cxn ang="0">
                  <a:pos x="852" y="107"/>
                </a:cxn>
                <a:cxn ang="0">
                  <a:pos x="841" y="48"/>
                </a:cxn>
                <a:cxn ang="0">
                  <a:pos x="852" y="0"/>
                </a:cxn>
              </a:cxnLst>
              <a:rect l="0" t="0" r="r" b="b"/>
              <a:pathLst>
                <a:path w="1328" h="1556">
                  <a:moveTo>
                    <a:pt x="655" y="817"/>
                  </a:moveTo>
                  <a:lnTo>
                    <a:pt x="673" y="817"/>
                  </a:lnTo>
                  <a:lnTo>
                    <a:pt x="684" y="822"/>
                  </a:lnTo>
                  <a:lnTo>
                    <a:pt x="702" y="828"/>
                  </a:lnTo>
                  <a:lnTo>
                    <a:pt x="783" y="864"/>
                  </a:lnTo>
                  <a:lnTo>
                    <a:pt x="835" y="893"/>
                  </a:lnTo>
                  <a:lnTo>
                    <a:pt x="870" y="923"/>
                  </a:lnTo>
                  <a:lnTo>
                    <a:pt x="881" y="958"/>
                  </a:lnTo>
                  <a:lnTo>
                    <a:pt x="887" y="1000"/>
                  </a:lnTo>
                  <a:lnTo>
                    <a:pt x="881" y="1024"/>
                  </a:lnTo>
                  <a:lnTo>
                    <a:pt x="876" y="1041"/>
                  </a:lnTo>
                  <a:lnTo>
                    <a:pt x="864" y="1053"/>
                  </a:lnTo>
                  <a:lnTo>
                    <a:pt x="852" y="1059"/>
                  </a:lnTo>
                  <a:lnTo>
                    <a:pt x="841" y="1053"/>
                  </a:lnTo>
                  <a:lnTo>
                    <a:pt x="829" y="1053"/>
                  </a:lnTo>
                  <a:lnTo>
                    <a:pt x="818" y="1047"/>
                  </a:lnTo>
                  <a:lnTo>
                    <a:pt x="800" y="1041"/>
                  </a:lnTo>
                  <a:lnTo>
                    <a:pt x="783" y="1024"/>
                  </a:lnTo>
                  <a:lnTo>
                    <a:pt x="731" y="964"/>
                  </a:lnTo>
                  <a:lnTo>
                    <a:pt x="696" y="923"/>
                  </a:lnTo>
                  <a:lnTo>
                    <a:pt x="667" y="887"/>
                  </a:lnTo>
                  <a:lnTo>
                    <a:pt x="649" y="870"/>
                  </a:lnTo>
                  <a:lnTo>
                    <a:pt x="644" y="846"/>
                  </a:lnTo>
                  <a:lnTo>
                    <a:pt x="644" y="828"/>
                  </a:lnTo>
                  <a:lnTo>
                    <a:pt x="655" y="817"/>
                  </a:lnTo>
                  <a:close/>
                  <a:moveTo>
                    <a:pt x="342" y="574"/>
                  </a:moveTo>
                  <a:lnTo>
                    <a:pt x="249" y="604"/>
                  </a:lnTo>
                  <a:lnTo>
                    <a:pt x="180" y="621"/>
                  </a:lnTo>
                  <a:lnTo>
                    <a:pt x="139" y="633"/>
                  </a:lnTo>
                  <a:lnTo>
                    <a:pt x="127" y="639"/>
                  </a:lnTo>
                  <a:lnTo>
                    <a:pt x="127" y="834"/>
                  </a:lnTo>
                  <a:lnTo>
                    <a:pt x="145" y="828"/>
                  </a:lnTo>
                  <a:lnTo>
                    <a:pt x="162" y="828"/>
                  </a:lnTo>
                  <a:lnTo>
                    <a:pt x="232" y="811"/>
                  </a:lnTo>
                  <a:lnTo>
                    <a:pt x="278" y="805"/>
                  </a:lnTo>
                  <a:lnTo>
                    <a:pt x="296" y="805"/>
                  </a:lnTo>
                  <a:lnTo>
                    <a:pt x="307" y="811"/>
                  </a:lnTo>
                  <a:lnTo>
                    <a:pt x="325" y="817"/>
                  </a:lnTo>
                  <a:lnTo>
                    <a:pt x="336" y="822"/>
                  </a:lnTo>
                  <a:lnTo>
                    <a:pt x="342" y="828"/>
                  </a:lnTo>
                  <a:lnTo>
                    <a:pt x="348" y="840"/>
                  </a:lnTo>
                  <a:lnTo>
                    <a:pt x="336" y="852"/>
                  </a:lnTo>
                  <a:lnTo>
                    <a:pt x="127" y="882"/>
                  </a:lnTo>
                  <a:lnTo>
                    <a:pt x="127" y="1006"/>
                  </a:lnTo>
                  <a:lnTo>
                    <a:pt x="133" y="1089"/>
                  </a:lnTo>
                  <a:lnTo>
                    <a:pt x="133" y="1142"/>
                  </a:lnTo>
                  <a:lnTo>
                    <a:pt x="214" y="1124"/>
                  </a:lnTo>
                  <a:lnTo>
                    <a:pt x="267" y="1112"/>
                  </a:lnTo>
                  <a:lnTo>
                    <a:pt x="296" y="1106"/>
                  </a:lnTo>
                  <a:lnTo>
                    <a:pt x="307" y="1106"/>
                  </a:lnTo>
                  <a:lnTo>
                    <a:pt x="313" y="1112"/>
                  </a:lnTo>
                  <a:lnTo>
                    <a:pt x="336" y="1124"/>
                  </a:lnTo>
                  <a:lnTo>
                    <a:pt x="354" y="1130"/>
                  </a:lnTo>
                  <a:lnTo>
                    <a:pt x="371" y="1130"/>
                  </a:lnTo>
                  <a:lnTo>
                    <a:pt x="383" y="1106"/>
                  </a:lnTo>
                  <a:lnTo>
                    <a:pt x="388" y="1047"/>
                  </a:lnTo>
                  <a:lnTo>
                    <a:pt x="400" y="964"/>
                  </a:lnTo>
                  <a:lnTo>
                    <a:pt x="406" y="870"/>
                  </a:lnTo>
                  <a:lnTo>
                    <a:pt x="406" y="781"/>
                  </a:lnTo>
                  <a:lnTo>
                    <a:pt x="400" y="639"/>
                  </a:lnTo>
                  <a:lnTo>
                    <a:pt x="400" y="615"/>
                  </a:lnTo>
                  <a:lnTo>
                    <a:pt x="394" y="598"/>
                  </a:lnTo>
                  <a:lnTo>
                    <a:pt x="388" y="586"/>
                  </a:lnTo>
                  <a:lnTo>
                    <a:pt x="383" y="580"/>
                  </a:lnTo>
                  <a:lnTo>
                    <a:pt x="371" y="574"/>
                  </a:lnTo>
                  <a:lnTo>
                    <a:pt x="342" y="574"/>
                  </a:lnTo>
                  <a:close/>
                  <a:moveTo>
                    <a:pt x="249" y="101"/>
                  </a:moveTo>
                  <a:lnTo>
                    <a:pt x="267" y="101"/>
                  </a:lnTo>
                  <a:lnTo>
                    <a:pt x="307" y="107"/>
                  </a:lnTo>
                  <a:lnTo>
                    <a:pt x="354" y="119"/>
                  </a:lnTo>
                  <a:lnTo>
                    <a:pt x="394" y="136"/>
                  </a:lnTo>
                  <a:lnTo>
                    <a:pt x="412" y="166"/>
                  </a:lnTo>
                  <a:lnTo>
                    <a:pt x="412" y="172"/>
                  </a:lnTo>
                  <a:lnTo>
                    <a:pt x="406" y="178"/>
                  </a:lnTo>
                  <a:lnTo>
                    <a:pt x="394" y="195"/>
                  </a:lnTo>
                  <a:lnTo>
                    <a:pt x="377" y="219"/>
                  </a:lnTo>
                  <a:lnTo>
                    <a:pt x="354" y="255"/>
                  </a:lnTo>
                  <a:lnTo>
                    <a:pt x="313" y="308"/>
                  </a:lnTo>
                  <a:lnTo>
                    <a:pt x="267" y="373"/>
                  </a:lnTo>
                  <a:lnTo>
                    <a:pt x="203" y="462"/>
                  </a:lnTo>
                  <a:lnTo>
                    <a:pt x="127" y="574"/>
                  </a:lnTo>
                  <a:lnTo>
                    <a:pt x="214" y="550"/>
                  </a:lnTo>
                  <a:lnTo>
                    <a:pt x="278" y="533"/>
                  </a:lnTo>
                  <a:lnTo>
                    <a:pt x="319" y="515"/>
                  </a:lnTo>
                  <a:lnTo>
                    <a:pt x="348" y="497"/>
                  </a:lnTo>
                  <a:lnTo>
                    <a:pt x="406" y="485"/>
                  </a:lnTo>
                  <a:lnTo>
                    <a:pt x="423" y="485"/>
                  </a:lnTo>
                  <a:lnTo>
                    <a:pt x="493" y="521"/>
                  </a:lnTo>
                  <a:lnTo>
                    <a:pt x="539" y="550"/>
                  </a:lnTo>
                  <a:lnTo>
                    <a:pt x="545" y="568"/>
                  </a:lnTo>
                  <a:lnTo>
                    <a:pt x="539" y="592"/>
                  </a:lnTo>
                  <a:lnTo>
                    <a:pt x="522" y="615"/>
                  </a:lnTo>
                  <a:lnTo>
                    <a:pt x="510" y="657"/>
                  </a:lnTo>
                  <a:lnTo>
                    <a:pt x="499" y="722"/>
                  </a:lnTo>
                  <a:lnTo>
                    <a:pt x="499" y="840"/>
                  </a:lnTo>
                  <a:lnTo>
                    <a:pt x="493" y="953"/>
                  </a:lnTo>
                  <a:lnTo>
                    <a:pt x="493" y="982"/>
                  </a:lnTo>
                  <a:lnTo>
                    <a:pt x="487" y="1083"/>
                  </a:lnTo>
                  <a:lnTo>
                    <a:pt x="470" y="1171"/>
                  </a:lnTo>
                  <a:lnTo>
                    <a:pt x="446" y="1254"/>
                  </a:lnTo>
                  <a:lnTo>
                    <a:pt x="423" y="1302"/>
                  </a:lnTo>
                  <a:lnTo>
                    <a:pt x="406" y="1302"/>
                  </a:lnTo>
                  <a:lnTo>
                    <a:pt x="394" y="1296"/>
                  </a:lnTo>
                  <a:lnTo>
                    <a:pt x="383" y="1278"/>
                  </a:lnTo>
                  <a:lnTo>
                    <a:pt x="325" y="1177"/>
                  </a:lnTo>
                  <a:lnTo>
                    <a:pt x="238" y="1189"/>
                  </a:lnTo>
                  <a:lnTo>
                    <a:pt x="185" y="1195"/>
                  </a:lnTo>
                  <a:lnTo>
                    <a:pt x="156" y="1195"/>
                  </a:lnTo>
                  <a:lnTo>
                    <a:pt x="145" y="1201"/>
                  </a:lnTo>
                  <a:lnTo>
                    <a:pt x="133" y="1201"/>
                  </a:lnTo>
                  <a:lnTo>
                    <a:pt x="116" y="1248"/>
                  </a:lnTo>
                  <a:lnTo>
                    <a:pt x="98" y="1266"/>
                  </a:lnTo>
                  <a:lnTo>
                    <a:pt x="81" y="1260"/>
                  </a:lnTo>
                  <a:lnTo>
                    <a:pt x="64" y="1242"/>
                  </a:lnTo>
                  <a:lnTo>
                    <a:pt x="46" y="1213"/>
                  </a:lnTo>
                  <a:lnTo>
                    <a:pt x="40" y="1177"/>
                  </a:lnTo>
                  <a:lnTo>
                    <a:pt x="35" y="1154"/>
                  </a:lnTo>
                  <a:lnTo>
                    <a:pt x="35" y="1118"/>
                  </a:lnTo>
                  <a:lnTo>
                    <a:pt x="46" y="1059"/>
                  </a:lnTo>
                  <a:lnTo>
                    <a:pt x="58" y="1012"/>
                  </a:lnTo>
                  <a:lnTo>
                    <a:pt x="64" y="953"/>
                  </a:lnTo>
                  <a:lnTo>
                    <a:pt x="64" y="864"/>
                  </a:lnTo>
                  <a:lnTo>
                    <a:pt x="58" y="870"/>
                  </a:lnTo>
                  <a:lnTo>
                    <a:pt x="52" y="769"/>
                  </a:lnTo>
                  <a:lnTo>
                    <a:pt x="40" y="692"/>
                  </a:lnTo>
                  <a:lnTo>
                    <a:pt x="29" y="633"/>
                  </a:lnTo>
                  <a:lnTo>
                    <a:pt x="17" y="598"/>
                  </a:lnTo>
                  <a:lnTo>
                    <a:pt x="0" y="562"/>
                  </a:lnTo>
                  <a:lnTo>
                    <a:pt x="0" y="556"/>
                  </a:lnTo>
                  <a:lnTo>
                    <a:pt x="6" y="550"/>
                  </a:lnTo>
                  <a:lnTo>
                    <a:pt x="23" y="544"/>
                  </a:lnTo>
                  <a:lnTo>
                    <a:pt x="52" y="550"/>
                  </a:lnTo>
                  <a:lnTo>
                    <a:pt x="93" y="574"/>
                  </a:lnTo>
                  <a:lnTo>
                    <a:pt x="180" y="379"/>
                  </a:lnTo>
                  <a:lnTo>
                    <a:pt x="214" y="296"/>
                  </a:lnTo>
                  <a:lnTo>
                    <a:pt x="232" y="231"/>
                  </a:lnTo>
                  <a:lnTo>
                    <a:pt x="238" y="178"/>
                  </a:lnTo>
                  <a:lnTo>
                    <a:pt x="238" y="160"/>
                  </a:lnTo>
                  <a:lnTo>
                    <a:pt x="232" y="142"/>
                  </a:lnTo>
                  <a:lnTo>
                    <a:pt x="226" y="130"/>
                  </a:lnTo>
                  <a:lnTo>
                    <a:pt x="226" y="119"/>
                  </a:lnTo>
                  <a:lnTo>
                    <a:pt x="238" y="107"/>
                  </a:lnTo>
                  <a:lnTo>
                    <a:pt x="249" y="101"/>
                  </a:lnTo>
                  <a:close/>
                  <a:moveTo>
                    <a:pt x="852" y="0"/>
                  </a:moveTo>
                  <a:lnTo>
                    <a:pt x="864" y="0"/>
                  </a:lnTo>
                  <a:lnTo>
                    <a:pt x="899" y="6"/>
                  </a:lnTo>
                  <a:lnTo>
                    <a:pt x="939" y="24"/>
                  </a:lnTo>
                  <a:lnTo>
                    <a:pt x="974" y="48"/>
                  </a:lnTo>
                  <a:lnTo>
                    <a:pt x="1009" y="77"/>
                  </a:lnTo>
                  <a:lnTo>
                    <a:pt x="1021" y="107"/>
                  </a:lnTo>
                  <a:lnTo>
                    <a:pt x="1015" y="136"/>
                  </a:lnTo>
                  <a:lnTo>
                    <a:pt x="997" y="154"/>
                  </a:lnTo>
                  <a:lnTo>
                    <a:pt x="986" y="172"/>
                  </a:lnTo>
                  <a:lnTo>
                    <a:pt x="974" y="207"/>
                  </a:lnTo>
                  <a:lnTo>
                    <a:pt x="963" y="231"/>
                  </a:lnTo>
                  <a:lnTo>
                    <a:pt x="945" y="260"/>
                  </a:lnTo>
                  <a:lnTo>
                    <a:pt x="922" y="302"/>
                  </a:lnTo>
                  <a:lnTo>
                    <a:pt x="887" y="361"/>
                  </a:lnTo>
                  <a:lnTo>
                    <a:pt x="841" y="438"/>
                  </a:lnTo>
                  <a:lnTo>
                    <a:pt x="777" y="538"/>
                  </a:lnTo>
                  <a:lnTo>
                    <a:pt x="864" y="515"/>
                  </a:lnTo>
                  <a:lnTo>
                    <a:pt x="928" y="503"/>
                  </a:lnTo>
                  <a:lnTo>
                    <a:pt x="968" y="491"/>
                  </a:lnTo>
                  <a:lnTo>
                    <a:pt x="997" y="485"/>
                  </a:lnTo>
                  <a:lnTo>
                    <a:pt x="1009" y="479"/>
                  </a:lnTo>
                  <a:lnTo>
                    <a:pt x="1015" y="479"/>
                  </a:lnTo>
                  <a:lnTo>
                    <a:pt x="1090" y="456"/>
                  </a:lnTo>
                  <a:lnTo>
                    <a:pt x="1154" y="450"/>
                  </a:lnTo>
                  <a:lnTo>
                    <a:pt x="1195" y="456"/>
                  </a:lnTo>
                  <a:lnTo>
                    <a:pt x="1241" y="479"/>
                  </a:lnTo>
                  <a:lnTo>
                    <a:pt x="1282" y="503"/>
                  </a:lnTo>
                  <a:lnTo>
                    <a:pt x="1316" y="527"/>
                  </a:lnTo>
                  <a:lnTo>
                    <a:pt x="1328" y="550"/>
                  </a:lnTo>
                  <a:lnTo>
                    <a:pt x="1316" y="574"/>
                  </a:lnTo>
                  <a:lnTo>
                    <a:pt x="1299" y="598"/>
                  </a:lnTo>
                  <a:lnTo>
                    <a:pt x="1282" y="639"/>
                  </a:lnTo>
                  <a:lnTo>
                    <a:pt x="1270" y="692"/>
                  </a:lnTo>
                  <a:lnTo>
                    <a:pt x="1253" y="887"/>
                  </a:lnTo>
                  <a:lnTo>
                    <a:pt x="1235" y="1053"/>
                  </a:lnTo>
                  <a:lnTo>
                    <a:pt x="1218" y="1195"/>
                  </a:lnTo>
                  <a:lnTo>
                    <a:pt x="1195" y="1302"/>
                  </a:lnTo>
                  <a:lnTo>
                    <a:pt x="1166" y="1384"/>
                  </a:lnTo>
                  <a:lnTo>
                    <a:pt x="1113" y="1473"/>
                  </a:lnTo>
                  <a:lnTo>
                    <a:pt x="1055" y="1532"/>
                  </a:lnTo>
                  <a:lnTo>
                    <a:pt x="997" y="1556"/>
                  </a:lnTo>
                  <a:lnTo>
                    <a:pt x="986" y="1556"/>
                  </a:lnTo>
                  <a:lnTo>
                    <a:pt x="963" y="1532"/>
                  </a:lnTo>
                  <a:lnTo>
                    <a:pt x="951" y="1514"/>
                  </a:lnTo>
                  <a:lnTo>
                    <a:pt x="910" y="1455"/>
                  </a:lnTo>
                  <a:lnTo>
                    <a:pt x="876" y="1408"/>
                  </a:lnTo>
                  <a:lnTo>
                    <a:pt x="812" y="1343"/>
                  </a:lnTo>
                  <a:lnTo>
                    <a:pt x="806" y="1331"/>
                  </a:lnTo>
                  <a:lnTo>
                    <a:pt x="818" y="1325"/>
                  </a:lnTo>
                  <a:lnTo>
                    <a:pt x="847" y="1331"/>
                  </a:lnTo>
                  <a:lnTo>
                    <a:pt x="881" y="1343"/>
                  </a:lnTo>
                  <a:lnTo>
                    <a:pt x="916" y="1361"/>
                  </a:lnTo>
                  <a:lnTo>
                    <a:pt x="957" y="1373"/>
                  </a:lnTo>
                  <a:lnTo>
                    <a:pt x="992" y="1378"/>
                  </a:lnTo>
                  <a:lnTo>
                    <a:pt x="1026" y="1361"/>
                  </a:lnTo>
                  <a:lnTo>
                    <a:pt x="1055" y="1313"/>
                  </a:lnTo>
                  <a:lnTo>
                    <a:pt x="1084" y="1236"/>
                  </a:lnTo>
                  <a:lnTo>
                    <a:pt x="1108" y="1142"/>
                  </a:lnTo>
                  <a:lnTo>
                    <a:pt x="1125" y="1024"/>
                  </a:lnTo>
                  <a:lnTo>
                    <a:pt x="1137" y="893"/>
                  </a:lnTo>
                  <a:lnTo>
                    <a:pt x="1142" y="751"/>
                  </a:lnTo>
                  <a:lnTo>
                    <a:pt x="1142" y="663"/>
                  </a:lnTo>
                  <a:lnTo>
                    <a:pt x="1137" y="604"/>
                  </a:lnTo>
                  <a:lnTo>
                    <a:pt x="1131" y="568"/>
                  </a:lnTo>
                  <a:lnTo>
                    <a:pt x="1113" y="556"/>
                  </a:lnTo>
                  <a:lnTo>
                    <a:pt x="1084" y="550"/>
                  </a:lnTo>
                  <a:lnTo>
                    <a:pt x="1061" y="550"/>
                  </a:lnTo>
                  <a:lnTo>
                    <a:pt x="1009" y="562"/>
                  </a:lnTo>
                  <a:lnTo>
                    <a:pt x="893" y="574"/>
                  </a:lnTo>
                  <a:lnTo>
                    <a:pt x="847" y="586"/>
                  </a:lnTo>
                  <a:lnTo>
                    <a:pt x="800" y="586"/>
                  </a:lnTo>
                  <a:lnTo>
                    <a:pt x="765" y="574"/>
                  </a:lnTo>
                  <a:lnTo>
                    <a:pt x="754" y="568"/>
                  </a:lnTo>
                  <a:lnTo>
                    <a:pt x="696" y="645"/>
                  </a:lnTo>
                  <a:lnTo>
                    <a:pt x="649" y="698"/>
                  </a:lnTo>
                  <a:lnTo>
                    <a:pt x="615" y="734"/>
                  </a:lnTo>
                  <a:lnTo>
                    <a:pt x="586" y="746"/>
                  </a:lnTo>
                  <a:lnTo>
                    <a:pt x="580" y="751"/>
                  </a:lnTo>
                  <a:lnTo>
                    <a:pt x="568" y="751"/>
                  </a:lnTo>
                  <a:lnTo>
                    <a:pt x="562" y="746"/>
                  </a:lnTo>
                  <a:lnTo>
                    <a:pt x="562" y="740"/>
                  </a:lnTo>
                  <a:lnTo>
                    <a:pt x="568" y="722"/>
                  </a:lnTo>
                  <a:lnTo>
                    <a:pt x="626" y="633"/>
                  </a:lnTo>
                  <a:lnTo>
                    <a:pt x="707" y="491"/>
                  </a:lnTo>
                  <a:lnTo>
                    <a:pt x="789" y="326"/>
                  </a:lnTo>
                  <a:lnTo>
                    <a:pt x="823" y="249"/>
                  </a:lnTo>
                  <a:lnTo>
                    <a:pt x="847" y="172"/>
                  </a:lnTo>
                  <a:lnTo>
                    <a:pt x="852" y="107"/>
                  </a:lnTo>
                  <a:lnTo>
                    <a:pt x="852" y="83"/>
                  </a:lnTo>
                  <a:lnTo>
                    <a:pt x="847" y="71"/>
                  </a:lnTo>
                  <a:lnTo>
                    <a:pt x="841" y="53"/>
                  </a:lnTo>
                  <a:lnTo>
                    <a:pt x="841" y="48"/>
                  </a:lnTo>
                  <a:lnTo>
                    <a:pt x="835" y="36"/>
                  </a:lnTo>
                  <a:lnTo>
                    <a:pt x="835" y="18"/>
                  </a:lnTo>
                  <a:lnTo>
                    <a:pt x="841" y="6"/>
                  </a:lnTo>
                  <a:lnTo>
                    <a:pt x="85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1" name="Freeform 159"/>
            <p:cNvSpPr>
              <a:spLocks noEditPoints="1"/>
            </p:cNvSpPr>
            <p:nvPr/>
          </p:nvSpPr>
          <p:spPr bwMode="auto">
            <a:xfrm>
              <a:off x="8700" y="655"/>
              <a:ext cx="1461" cy="1656"/>
            </a:xfrm>
            <a:custGeom>
              <a:avLst/>
              <a:gdLst/>
              <a:ahLst/>
              <a:cxnLst>
                <a:cxn ang="0">
                  <a:pos x="655" y="828"/>
                </a:cxn>
                <a:cxn ang="0">
                  <a:pos x="701" y="875"/>
                </a:cxn>
                <a:cxn ang="0">
                  <a:pos x="1015" y="881"/>
                </a:cxn>
                <a:cxn ang="0">
                  <a:pos x="1136" y="858"/>
                </a:cxn>
                <a:cxn ang="0">
                  <a:pos x="1293" y="905"/>
                </a:cxn>
                <a:cxn ang="0">
                  <a:pos x="1322" y="976"/>
                </a:cxn>
                <a:cxn ang="0">
                  <a:pos x="922" y="994"/>
                </a:cxn>
                <a:cxn ang="0">
                  <a:pos x="806" y="1100"/>
                </a:cxn>
                <a:cxn ang="0">
                  <a:pos x="1084" y="1301"/>
                </a:cxn>
                <a:cxn ang="0">
                  <a:pos x="1351" y="1408"/>
                </a:cxn>
                <a:cxn ang="0">
                  <a:pos x="1444" y="1473"/>
                </a:cxn>
                <a:cxn ang="0">
                  <a:pos x="1252" y="1496"/>
                </a:cxn>
                <a:cxn ang="0">
                  <a:pos x="1055" y="1443"/>
                </a:cxn>
                <a:cxn ang="0">
                  <a:pos x="800" y="1183"/>
                </a:cxn>
                <a:cxn ang="0">
                  <a:pos x="701" y="1538"/>
                </a:cxn>
                <a:cxn ang="0">
                  <a:pos x="655" y="1644"/>
                </a:cxn>
                <a:cxn ang="0">
                  <a:pos x="568" y="1538"/>
                </a:cxn>
                <a:cxn ang="0">
                  <a:pos x="574" y="1384"/>
                </a:cxn>
                <a:cxn ang="0">
                  <a:pos x="504" y="1206"/>
                </a:cxn>
                <a:cxn ang="0">
                  <a:pos x="168" y="1467"/>
                </a:cxn>
                <a:cxn ang="0">
                  <a:pos x="11" y="1514"/>
                </a:cxn>
                <a:cxn ang="0">
                  <a:pos x="11" y="1490"/>
                </a:cxn>
                <a:cxn ang="0">
                  <a:pos x="261" y="1319"/>
                </a:cxn>
                <a:cxn ang="0">
                  <a:pos x="527" y="1023"/>
                </a:cxn>
                <a:cxn ang="0">
                  <a:pos x="127" y="1094"/>
                </a:cxn>
                <a:cxn ang="0">
                  <a:pos x="17" y="1029"/>
                </a:cxn>
                <a:cxn ang="0">
                  <a:pos x="330" y="982"/>
                </a:cxn>
                <a:cxn ang="0">
                  <a:pos x="580" y="828"/>
                </a:cxn>
                <a:cxn ang="0">
                  <a:pos x="597" y="804"/>
                </a:cxn>
                <a:cxn ang="0">
                  <a:pos x="510" y="438"/>
                </a:cxn>
                <a:cxn ang="0">
                  <a:pos x="684" y="473"/>
                </a:cxn>
                <a:cxn ang="0">
                  <a:pos x="730" y="520"/>
                </a:cxn>
                <a:cxn ang="0">
                  <a:pos x="516" y="568"/>
                </a:cxn>
                <a:cxn ang="0">
                  <a:pos x="696" y="668"/>
                </a:cxn>
                <a:cxn ang="0">
                  <a:pos x="765" y="674"/>
                </a:cxn>
                <a:cxn ang="0">
                  <a:pos x="806" y="0"/>
                </a:cxn>
                <a:cxn ang="0">
                  <a:pos x="962" y="77"/>
                </a:cxn>
                <a:cxn ang="0">
                  <a:pos x="939" y="183"/>
                </a:cxn>
                <a:cxn ang="0">
                  <a:pos x="1090" y="213"/>
                </a:cxn>
                <a:cxn ang="0">
                  <a:pos x="1189" y="248"/>
                </a:cxn>
                <a:cxn ang="0">
                  <a:pos x="1189" y="296"/>
                </a:cxn>
                <a:cxn ang="0">
                  <a:pos x="1032" y="307"/>
                </a:cxn>
                <a:cxn ang="0">
                  <a:pos x="887" y="544"/>
                </a:cxn>
                <a:cxn ang="0">
                  <a:pos x="846" y="810"/>
                </a:cxn>
                <a:cxn ang="0">
                  <a:pos x="794" y="781"/>
                </a:cxn>
                <a:cxn ang="0">
                  <a:pos x="638" y="763"/>
                </a:cxn>
                <a:cxn ang="0">
                  <a:pos x="527" y="798"/>
                </a:cxn>
                <a:cxn ang="0">
                  <a:pos x="498" y="834"/>
                </a:cxn>
                <a:cxn ang="0">
                  <a:pos x="464" y="716"/>
                </a:cxn>
                <a:cxn ang="0">
                  <a:pos x="429" y="390"/>
                </a:cxn>
                <a:cxn ang="0">
                  <a:pos x="255" y="414"/>
                </a:cxn>
                <a:cxn ang="0">
                  <a:pos x="133" y="355"/>
                </a:cxn>
                <a:cxn ang="0">
                  <a:pos x="179" y="325"/>
                </a:cxn>
                <a:cxn ang="0">
                  <a:pos x="377" y="225"/>
                </a:cxn>
                <a:cxn ang="0">
                  <a:pos x="330" y="136"/>
                </a:cxn>
                <a:cxn ang="0">
                  <a:pos x="417" y="118"/>
                </a:cxn>
                <a:cxn ang="0">
                  <a:pos x="510" y="207"/>
                </a:cxn>
                <a:cxn ang="0">
                  <a:pos x="725" y="266"/>
                </a:cxn>
                <a:cxn ang="0">
                  <a:pos x="823" y="213"/>
                </a:cxn>
                <a:cxn ang="0">
                  <a:pos x="788" y="23"/>
                </a:cxn>
              </a:cxnLst>
              <a:rect l="0" t="0" r="r" b="b"/>
              <a:pathLst>
                <a:path w="1461" h="1656">
                  <a:moveTo>
                    <a:pt x="597" y="804"/>
                  </a:moveTo>
                  <a:lnTo>
                    <a:pt x="614" y="804"/>
                  </a:lnTo>
                  <a:lnTo>
                    <a:pt x="626" y="810"/>
                  </a:lnTo>
                  <a:lnTo>
                    <a:pt x="655" y="828"/>
                  </a:lnTo>
                  <a:lnTo>
                    <a:pt x="678" y="840"/>
                  </a:lnTo>
                  <a:lnTo>
                    <a:pt x="690" y="858"/>
                  </a:lnTo>
                  <a:lnTo>
                    <a:pt x="696" y="869"/>
                  </a:lnTo>
                  <a:lnTo>
                    <a:pt x="701" y="875"/>
                  </a:lnTo>
                  <a:lnTo>
                    <a:pt x="701" y="934"/>
                  </a:lnTo>
                  <a:lnTo>
                    <a:pt x="835" y="911"/>
                  </a:lnTo>
                  <a:lnTo>
                    <a:pt x="939" y="899"/>
                  </a:lnTo>
                  <a:lnTo>
                    <a:pt x="1015" y="881"/>
                  </a:lnTo>
                  <a:lnTo>
                    <a:pt x="1067" y="875"/>
                  </a:lnTo>
                  <a:lnTo>
                    <a:pt x="1102" y="863"/>
                  </a:lnTo>
                  <a:lnTo>
                    <a:pt x="1125" y="863"/>
                  </a:lnTo>
                  <a:lnTo>
                    <a:pt x="1136" y="858"/>
                  </a:lnTo>
                  <a:lnTo>
                    <a:pt x="1160" y="858"/>
                  </a:lnTo>
                  <a:lnTo>
                    <a:pt x="1206" y="863"/>
                  </a:lnTo>
                  <a:lnTo>
                    <a:pt x="1252" y="881"/>
                  </a:lnTo>
                  <a:lnTo>
                    <a:pt x="1293" y="905"/>
                  </a:lnTo>
                  <a:lnTo>
                    <a:pt x="1322" y="934"/>
                  </a:lnTo>
                  <a:lnTo>
                    <a:pt x="1334" y="958"/>
                  </a:lnTo>
                  <a:lnTo>
                    <a:pt x="1328" y="970"/>
                  </a:lnTo>
                  <a:lnTo>
                    <a:pt x="1322" y="976"/>
                  </a:lnTo>
                  <a:lnTo>
                    <a:pt x="1310" y="982"/>
                  </a:lnTo>
                  <a:lnTo>
                    <a:pt x="1293" y="988"/>
                  </a:lnTo>
                  <a:lnTo>
                    <a:pt x="1084" y="988"/>
                  </a:lnTo>
                  <a:lnTo>
                    <a:pt x="922" y="994"/>
                  </a:lnTo>
                  <a:lnTo>
                    <a:pt x="794" y="994"/>
                  </a:lnTo>
                  <a:lnTo>
                    <a:pt x="701" y="999"/>
                  </a:lnTo>
                  <a:lnTo>
                    <a:pt x="701" y="1011"/>
                  </a:lnTo>
                  <a:lnTo>
                    <a:pt x="806" y="1100"/>
                  </a:lnTo>
                  <a:lnTo>
                    <a:pt x="899" y="1171"/>
                  </a:lnTo>
                  <a:lnTo>
                    <a:pt x="974" y="1236"/>
                  </a:lnTo>
                  <a:lnTo>
                    <a:pt x="1044" y="1277"/>
                  </a:lnTo>
                  <a:lnTo>
                    <a:pt x="1084" y="1301"/>
                  </a:lnTo>
                  <a:lnTo>
                    <a:pt x="1142" y="1325"/>
                  </a:lnTo>
                  <a:lnTo>
                    <a:pt x="1212" y="1354"/>
                  </a:lnTo>
                  <a:lnTo>
                    <a:pt x="1281" y="1378"/>
                  </a:lnTo>
                  <a:lnTo>
                    <a:pt x="1351" y="1408"/>
                  </a:lnTo>
                  <a:lnTo>
                    <a:pt x="1409" y="1431"/>
                  </a:lnTo>
                  <a:lnTo>
                    <a:pt x="1444" y="1449"/>
                  </a:lnTo>
                  <a:lnTo>
                    <a:pt x="1461" y="1461"/>
                  </a:lnTo>
                  <a:lnTo>
                    <a:pt x="1444" y="1473"/>
                  </a:lnTo>
                  <a:lnTo>
                    <a:pt x="1409" y="1479"/>
                  </a:lnTo>
                  <a:lnTo>
                    <a:pt x="1357" y="1485"/>
                  </a:lnTo>
                  <a:lnTo>
                    <a:pt x="1299" y="1490"/>
                  </a:lnTo>
                  <a:lnTo>
                    <a:pt x="1252" y="1496"/>
                  </a:lnTo>
                  <a:lnTo>
                    <a:pt x="1148" y="1496"/>
                  </a:lnTo>
                  <a:lnTo>
                    <a:pt x="1119" y="1485"/>
                  </a:lnTo>
                  <a:lnTo>
                    <a:pt x="1090" y="1467"/>
                  </a:lnTo>
                  <a:lnTo>
                    <a:pt x="1055" y="1443"/>
                  </a:lnTo>
                  <a:lnTo>
                    <a:pt x="1009" y="1402"/>
                  </a:lnTo>
                  <a:lnTo>
                    <a:pt x="951" y="1348"/>
                  </a:lnTo>
                  <a:lnTo>
                    <a:pt x="881" y="1277"/>
                  </a:lnTo>
                  <a:lnTo>
                    <a:pt x="800" y="1183"/>
                  </a:lnTo>
                  <a:lnTo>
                    <a:pt x="696" y="1070"/>
                  </a:lnTo>
                  <a:lnTo>
                    <a:pt x="696" y="1461"/>
                  </a:lnTo>
                  <a:lnTo>
                    <a:pt x="701" y="1496"/>
                  </a:lnTo>
                  <a:lnTo>
                    <a:pt x="701" y="1538"/>
                  </a:lnTo>
                  <a:lnTo>
                    <a:pt x="684" y="1544"/>
                  </a:lnTo>
                  <a:lnTo>
                    <a:pt x="684" y="1561"/>
                  </a:lnTo>
                  <a:lnTo>
                    <a:pt x="672" y="1621"/>
                  </a:lnTo>
                  <a:lnTo>
                    <a:pt x="655" y="1644"/>
                  </a:lnTo>
                  <a:lnTo>
                    <a:pt x="632" y="1656"/>
                  </a:lnTo>
                  <a:lnTo>
                    <a:pt x="614" y="1632"/>
                  </a:lnTo>
                  <a:lnTo>
                    <a:pt x="585" y="1585"/>
                  </a:lnTo>
                  <a:lnTo>
                    <a:pt x="568" y="1538"/>
                  </a:lnTo>
                  <a:lnTo>
                    <a:pt x="556" y="1485"/>
                  </a:lnTo>
                  <a:lnTo>
                    <a:pt x="556" y="1461"/>
                  </a:lnTo>
                  <a:lnTo>
                    <a:pt x="568" y="1431"/>
                  </a:lnTo>
                  <a:lnTo>
                    <a:pt x="574" y="1384"/>
                  </a:lnTo>
                  <a:lnTo>
                    <a:pt x="580" y="1313"/>
                  </a:lnTo>
                  <a:lnTo>
                    <a:pt x="591" y="1218"/>
                  </a:lnTo>
                  <a:lnTo>
                    <a:pt x="591" y="1094"/>
                  </a:lnTo>
                  <a:lnTo>
                    <a:pt x="504" y="1206"/>
                  </a:lnTo>
                  <a:lnTo>
                    <a:pt x="417" y="1295"/>
                  </a:lnTo>
                  <a:lnTo>
                    <a:pt x="324" y="1372"/>
                  </a:lnTo>
                  <a:lnTo>
                    <a:pt x="243" y="1431"/>
                  </a:lnTo>
                  <a:lnTo>
                    <a:pt x="168" y="1467"/>
                  </a:lnTo>
                  <a:lnTo>
                    <a:pt x="104" y="1490"/>
                  </a:lnTo>
                  <a:lnTo>
                    <a:pt x="58" y="1508"/>
                  </a:lnTo>
                  <a:lnTo>
                    <a:pt x="23" y="1514"/>
                  </a:lnTo>
                  <a:lnTo>
                    <a:pt x="11" y="1514"/>
                  </a:lnTo>
                  <a:lnTo>
                    <a:pt x="5" y="1508"/>
                  </a:lnTo>
                  <a:lnTo>
                    <a:pt x="0" y="1508"/>
                  </a:lnTo>
                  <a:lnTo>
                    <a:pt x="0" y="1502"/>
                  </a:lnTo>
                  <a:lnTo>
                    <a:pt x="11" y="1490"/>
                  </a:lnTo>
                  <a:lnTo>
                    <a:pt x="52" y="1461"/>
                  </a:lnTo>
                  <a:lnTo>
                    <a:pt x="110" y="1425"/>
                  </a:lnTo>
                  <a:lnTo>
                    <a:pt x="185" y="1378"/>
                  </a:lnTo>
                  <a:lnTo>
                    <a:pt x="261" y="1319"/>
                  </a:lnTo>
                  <a:lnTo>
                    <a:pt x="342" y="1254"/>
                  </a:lnTo>
                  <a:lnTo>
                    <a:pt x="417" y="1183"/>
                  </a:lnTo>
                  <a:lnTo>
                    <a:pt x="481" y="1106"/>
                  </a:lnTo>
                  <a:lnTo>
                    <a:pt x="527" y="1023"/>
                  </a:lnTo>
                  <a:lnTo>
                    <a:pt x="394" y="1041"/>
                  </a:lnTo>
                  <a:lnTo>
                    <a:pt x="290" y="1059"/>
                  </a:lnTo>
                  <a:lnTo>
                    <a:pt x="214" y="1076"/>
                  </a:lnTo>
                  <a:lnTo>
                    <a:pt x="127" y="1094"/>
                  </a:lnTo>
                  <a:lnTo>
                    <a:pt x="81" y="1088"/>
                  </a:lnTo>
                  <a:lnTo>
                    <a:pt x="46" y="1065"/>
                  </a:lnTo>
                  <a:lnTo>
                    <a:pt x="23" y="1047"/>
                  </a:lnTo>
                  <a:lnTo>
                    <a:pt x="17" y="1029"/>
                  </a:lnTo>
                  <a:lnTo>
                    <a:pt x="17" y="1023"/>
                  </a:lnTo>
                  <a:lnTo>
                    <a:pt x="23" y="1017"/>
                  </a:lnTo>
                  <a:lnTo>
                    <a:pt x="40" y="1017"/>
                  </a:lnTo>
                  <a:lnTo>
                    <a:pt x="330" y="982"/>
                  </a:lnTo>
                  <a:lnTo>
                    <a:pt x="603" y="952"/>
                  </a:lnTo>
                  <a:lnTo>
                    <a:pt x="597" y="881"/>
                  </a:lnTo>
                  <a:lnTo>
                    <a:pt x="585" y="840"/>
                  </a:lnTo>
                  <a:lnTo>
                    <a:pt x="580" y="828"/>
                  </a:lnTo>
                  <a:lnTo>
                    <a:pt x="580" y="822"/>
                  </a:lnTo>
                  <a:lnTo>
                    <a:pt x="585" y="810"/>
                  </a:lnTo>
                  <a:lnTo>
                    <a:pt x="591" y="810"/>
                  </a:lnTo>
                  <a:lnTo>
                    <a:pt x="597" y="804"/>
                  </a:lnTo>
                  <a:close/>
                  <a:moveTo>
                    <a:pt x="812" y="319"/>
                  </a:moveTo>
                  <a:lnTo>
                    <a:pt x="655" y="337"/>
                  </a:lnTo>
                  <a:lnTo>
                    <a:pt x="510" y="361"/>
                  </a:lnTo>
                  <a:lnTo>
                    <a:pt x="510" y="438"/>
                  </a:lnTo>
                  <a:lnTo>
                    <a:pt x="516" y="514"/>
                  </a:lnTo>
                  <a:lnTo>
                    <a:pt x="597" y="485"/>
                  </a:lnTo>
                  <a:lnTo>
                    <a:pt x="661" y="473"/>
                  </a:lnTo>
                  <a:lnTo>
                    <a:pt x="684" y="473"/>
                  </a:lnTo>
                  <a:lnTo>
                    <a:pt x="701" y="479"/>
                  </a:lnTo>
                  <a:lnTo>
                    <a:pt x="719" y="491"/>
                  </a:lnTo>
                  <a:lnTo>
                    <a:pt x="730" y="503"/>
                  </a:lnTo>
                  <a:lnTo>
                    <a:pt x="730" y="520"/>
                  </a:lnTo>
                  <a:lnTo>
                    <a:pt x="707" y="532"/>
                  </a:lnTo>
                  <a:lnTo>
                    <a:pt x="661" y="538"/>
                  </a:lnTo>
                  <a:lnTo>
                    <a:pt x="597" y="550"/>
                  </a:lnTo>
                  <a:lnTo>
                    <a:pt x="516" y="568"/>
                  </a:lnTo>
                  <a:lnTo>
                    <a:pt x="522" y="704"/>
                  </a:lnTo>
                  <a:lnTo>
                    <a:pt x="597" y="686"/>
                  </a:lnTo>
                  <a:lnTo>
                    <a:pt x="655" y="674"/>
                  </a:lnTo>
                  <a:lnTo>
                    <a:pt x="696" y="668"/>
                  </a:lnTo>
                  <a:lnTo>
                    <a:pt x="730" y="662"/>
                  </a:lnTo>
                  <a:lnTo>
                    <a:pt x="730" y="668"/>
                  </a:lnTo>
                  <a:lnTo>
                    <a:pt x="754" y="668"/>
                  </a:lnTo>
                  <a:lnTo>
                    <a:pt x="765" y="674"/>
                  </a:lnTo>
                  <a:lnTo>
                    <a:pt x="783" y="597"/>
                  </a:lnTo>
                  <a:lnTo>
                    <a:pt x="800" y="479"/>
                  </a:lnTo>
                  <a:lnTo>
                    <a:pt x="812" y="319"/>
                  </a:lnTo>
                  <a:close/>
                  <a:moveTo>
                    <a:pt x="806" y="0"/>
                  </a:moveTo>
                  <a:lnTo>
                    <a:pt x="829" y="0"/>
                  </a:lnTo>
                  <a:lnTo>
                    <a:pt x="870" y="6"/>
                  </a:lnTo>
                  <a:lnTo>
                    <a:pt x="916" y="35"/>
                  </a:lnTo>
                  <a:lnTo>
                    <a:pt x="962" y="77"/>
                  </a:lnTo>
                  <a:lnTo>
                    <a:pt x="974" y="100"/>
                  </a:lnTo>
                  <a:lnTo>
                    <a:pt x="968" y="124"/>
                  </a:lnTo>
                  <a:lnTo>
                    <a:pt x="951" y="148"/>
                  </a:lnTo>
                  <a:lnTo>
                    <a:pt x="939" y="183"/>
                  </a:lnTo>
                  <a:lnTo>
                    <a:pt x="928" y="236"/>
                  </a:lnTo>
                  <a:lnTo>
                    <a:pt x="939" y="236"/>
                  </a:lnTo>
                  <a:lnTo>
                    <a:pt x="1020" y="219"/>
                  </a:lnTo>
                  <a:lnTo>
                    <a:pt x="1090" y="213"/>
                  </a:lnTo>
                  <a:lnTo>
                    <a:pt x="1113" y="213"/>
                  </a:lnTo>
                  <a:lnTo>
                    <a:pt x="1136" y="219"/>
                  </a:lnTo>
                  <a:lnTo>
                    <a:pt x="1154" y="225"/>
                  </a:lnTo>
                  <a:lnTo>
                    <a:pt x="1189" y="248"/>
                  </a:lnTo>
                  <a:lnTo>
                    <a:pt x="1206" y="266"/>
                  </a:lnTo>
                  <a:lnTo>
                    <a:pt x="1206" y="278"/>
                  </a:lnTo>
                  <a:lnTo>
                    <a:pt x="1194" y="284"/>
                  </a:lnTo>
                  <a:lnTo>
                    <a:pt x="1189" y="296"/>
                  </a:lnTo>
                  <a:lnTo>
                    <a:pt x="1171" y="296"/>
                  </a:lnTo>
                  <a:lnTo>
                    <a:pt x="1113" y="301"/>
                  </a:lnTo>
                  <a:lnTo>
                    <a:pt x="1073" y="307"/>
                  </a:lnTo>
                  <a:lnTo>
                    <a:pt x="1032" y="307"/>
                  </a:lnTo>
                  <a:lnTo>
                    <a:pt x="986" y="313"/>
                  </a:lnTo>
                  <a:lnTo>
                    <a:pt x="916" y="319"/>
                  </a:lnTo>
                  <a:lnTo>
                    <a:pt x="899" y="432"/>
                  </a:lnTo>
                  <a:lnTo>
                    <a:pt x="887" y="544"/>
                  </a:lnTo>
                  <a:lnTo>
                    <a:pt x="881" y="639"/>
                  </a:lnTo>
                  <a:lnTo>
                    <a:pt x="870" y="716"/>
                  </a:lnTo>
                  <a:lnTo>
                    <a:pt x="864" y="775"/>
                  </a:lnTo>
                  <a:lnTo>
                    <a:pt x="846" y="810"/>
                  </a:lnTo>
                  <a:lnTo>
                    <a:pt x="835" y="810"/>
                  </a:lnTo>
                  <a:lnTo>
                    <a:pt x="829" y="816"/>
                  </a:lnTo>
                  <a:lnTo>
                    <a:pt x="806" y="804"/>
                  </a:lnTo>
                  <a:lnTo>
                    <a:pt x="794" y="781"/>
                  </a:lnTo>
                  <a:lnTo>
                    <a:pt x="783" y="763"/>
                  </a:lnTo>
                  <a:lnTo>
                    <a:pt x="777" y="751"/>
                  </a:lnTo>
                  <a:lnTo>
                    <a:pt x="696" y="757"/>
                  </a:lnTo>
                  <a:lnTo>
                    <a:pt x="638" y="763"/>
                  </a:lnTo>
                  <a:lnTo>
                    <a:pt x="597" y="769"/>
                  </a:lnTo>
                  <a:lnTo>
                    <a:pt x="568" y="775"/>
                  </a:lnTo>
                  <a:lnTo>
                    <a:pt x="527" y="775"/>
                  </a:lnTo>
                  <a:lnTo>
                    <a:pt x="527" y="798"/>
                  </a:lnTo>
                  <a:lnTo>
                    <a:pt x="522" y="816"/>
                  </a:lnTo>
                  <a:lnTo>
                    <a:pt x="516" y="828"/>
                  </a:lnTo>
                  <a:lnTo>
                    <a:pt x="510" y="834"/>
                  </a:lnTo>
                  <a:lnTo>
                    <a:pt x="498" y="834"/>
                  </a:lnTo>
                  <a:lnTo>
                    <a:pt x="487" y="822"/>
                  </a:lnTo>
                  <a:lnTo>
                    <a:pt x="475" y="792"/>
                  </a:lnTo>
                  <a:lnTo>
                    <a:pt x="469" y="757"/>
                  </a:lnTo>
                  <a:lnTo>
                    <a:pt x="464" y="716"/>
                  </a:lnTo>
                  <a:lnTo>
                    <a:pt x="458" y="662"/>
                  </a:lnTo>
                  <a:lnTo>
                    <a:pt x="452" y="597"/>
                  </a:lnTo>
                  <a:lnTo>
                    <a:pt x="440" y="503"/>
                  </a:lnTo>
                  <a:lnTo>
                    <a:pt x="429" y="390"/>
                  </a:lnTo>
                  <a:lnTo>
                    <a:pt x="353" y="402"/>
                  </a:lnTo>
                  <a:lnTo>
                    <a:pt x="307" y="408"/>
                  </a:lnTo>
                  <a:lnTo>
                    <a:pt x="278" y="414"/>
                  </a:lnTo>
                  <a:lnTo>
                    <a:pt x="255" y="414"/>
                  </a:lnTo>
                  <a:lnTo>
                    <a:pt x="243" y="402"/>
                  </a:lnTo>
                  <a:lnTo>
                    <a:pt x="191" y="396"/>
                  </a:lnTo>
                  <a:lnTo>
                    <a:pt x="150" y="378"/>
                  </a:lnTo>
                  <a:lnTo>
                    <a:pt x="133" y="355"/>
                  </a:lnTo>
                  <a:lnTo>
                    <a:pt x="127" y="343"/>
                  </a:lnTo>
                  <a:lnTo>
                    <a:pt x="133" y="337"/>
                  </a:lnTo>
                  <a:lnTo>
                    <a:pt x="150" y="331"/>
                  </a:lnTo>
                  <a:lnTo>
                    <a:pt x="179" y="325"/>
                  </a:lnTo>
                  <a:lnTo>
                    <a:pt x="226" y="325"/>
                  </a:lnTo>
                  <a:lnTo>
                    <a:pt x="301" y="319"/>
                  </a:lnTo>
                  <a:lnTo>
                    <a:pt x="406" y="313"/>
                  </a:lnTo>
                  <a:lnTo>
                    <a:pt x="377" y="225"/>
                  </a:lnTo>
                  <a:lnTo>
                    <a:pt x="348" y="165"/>
                  </a:lnTo>
                  <a:lnTo>
                    <a:pt x="336" y="154"/>
                  </a:lnTo>
                  <a:lnTo>
                    <a:pt x="330" y="142"/>
                  </a:lnTo>
                  <a:lnTo>
                    <a:pt x="330" y="136"/>
                  </a:lnTo>
                  <a:lnTo>
                    <a:pt x="336" y="124"/>
                  </a:lnTo>
                  <a:lnTo>
                    <a:pt x="359" y="118"/>
                  </a:lnTo>
                  <a:lnTo>
                    <a:pt x="388" y="112"/>
                  </a:lnTo>
                  <a:lnTo>
                    <a:pt x="417" y="118"/>
                  </a:lnTo>
                  <a:lnTo>
                    <a:pt x="458" y="130"/>
                  </a:lnTo>
                  <a:lnTo>
                    <a:pt x="493" y="160"/>
                  </a:lnTo>
                  <a:lnTo>
                    <a:pt x="510" y="189"/>
                  </a:lnTo>
                  <a:lnTo>
                    <a:pt x="510" y="207"/>
                  </a:lnTo>
                  <a:lnTo>
                    <a:pt x="504" y="219"/>
                  </a:lnTo>
                  <a:lnTo>
                    <a:pt x="504" y="301"/>
                  </a:lnTo>
                  <a:lnTo>
                    <a:pt x="655" y="278"/>
                  </a:lnTo>
                  <a:lnTo>
                    <a:pt x="725" y="266"/>
                  </a:lnTo>
                  <a:lnTo>
                    <a:pt x="783" y="260"/>
                  </a:lnTo>
                  <a:lnTo>
                    <a:pt x="817" y="254"/>
                  </a:lnTo>
                  <a:lnTo>
                    <a:pt x="817" y="225"/>
                  </a:lnTo>
                  <a:lnTo>
                    <a:pt x="823" y="213"/>
                  </a:lnTo>
                  <a:lnTo>
                    <a:pt x="823" y="177"/>
                  </a:lnTo>
                  <a:lnTo>
                    <a:pt x="817" y="100"/>
                  </a:lnTo>
                  <a:lnTo>
                    <a:pt x="794" y="35"/>
                  </a:lnTo>
                  <a:lnTo>
                    <a:pt x="788" y="23"/>
                  </a:lnTo>
                  <a:lnTo>
                    <a:pt x="794" y="12"/>
                  </a:lnTo>
                  <a:lnTo>
                    <a:pt x="794" y="6"/>
                  </a:lnTo>
                  <a:lnTo>
                    <a:pt x="80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2" name="Freeform 160"/>
            <p:cNvSpPr>
              <a:spLocks noEditPoints="1"/>
            </p:cNvSpPr>
            <p:nvPr/>
          </p:nvSpPr>
          <p:spPr bwMode="auto">
            <a:xfrm>
              <a:off x="10370" y="702"/>
              <a:ext cx="1456" cy="1479"/>
            </a:xfrm>
            <a:custGeom>
              <a:avLst/>
              <a:gdLst/>
              <a:ahLst/>
              <a:cxnLst>
                <a:cxn ang="0">
                  <a:pos x="864" y="905"/>
                </a:cxn>
                <a:cxn ang="0">
                  <a:pos x="1044" y="1000"/>
                </a:cxn>
                <a:cxn ang="0">
                  <a:pos x="1090" y="852"/>
                </a:cxn>
                <a:cxn ang="0">
                  <a:pos x="1131" y="266"/>
                </a:cxn>
                <a:cxn ang="0">
                  <a:pos x="1061" y="355"/>
                </a:cxn>
                <a:cxn ang="0">
                  <a:pos x="1108" y="497"/>
                </a:cxn>
                <a:cxn ang="0">
                  <a:pos x="1235" y="521"/>
                </a:cxn>
                <a:cxn ang="0">
                  <a:pos x="1108" y="580"/>
                </a:cxn>
                <a:cxn ang="0">
                  <a:pos x="1114" y="751"/>
                </a:cxn>
                <a:cxn ang="0">
                  <a:pos x="1235" y="846"/>
                </a:cxn>
                <a:cxn ang="0">
                  <a:pos x="1166" y="958"/>
                </a:cxn>
                <a:cxn ang="0">
                  <a:pos x="1119" y="1083"/>
                </a:cxn>
                <a:cxn ang="0">
                  <a:pos x="893" y="1124"/>
                </a:cxn>
                <a:cxn ang="0">
                  <a:pos x="864" y="1124"/>
                </a:cxn>
                <a:cxn ang="0">
                  <a:pos x="783" y="852"/>
                </a:cxn>
                <a:cxn ang="0">
                  <a:pos x="812" y="811"/>
                </a:cxn>
                <a:cxn ang="0">
                  <a:pos x="882" y="816"/>
                </a:cxn>
                <a:cxn ang="0">
                  <a:pos x="911" y="633"/>
                </a:cxn>
                <a:cxn ang="0">
                  <a:pos x="789" y="586"/>
                </a:cxn>
                <a:cxn ang="0">
                  <a:pos x="957" y="473"/>
                </a:cxn>
                <a:cxn ang="0">
                  <a:pos x="812" y="320"/>
                </a:cxn>
                <a:cxn ang="0">
                  <a:pos x="708" y="550"/>
                </a:cxn>
                <a:cxn ang="0">
                  <a:pos x="684" y="1225"/>
                </a:cxn>
                <a:cxn ang="0">
                  <a:pos x="1160" y="1225"/>
                </a:cxn>
                <a:cxn ang="0">
                  <a:pos x="1299" y="1272"/>
                </a:cxn>
                <a:cxn ang="0">
                  <a:pos x="1340" y="1124"/>
                </a:cxn>
                <a:cxn ang="0">
                  <a:pos x="1299" y="290"/>
                </a:cxn>
                <a:cxn ang="0">
                  <a:pos x="1311" y="166"/>
                </a:cxn>
                <a:cxn ang="0">
                  <a:pos x="1456" y="1284"/>
                </a:cxn>
                <a:cxn ang="0">
                  <a:pos x="1363" y="1479"/>
                </a:cxn>
                <a:cxn ang="0">
                  <a:pos x="1276" y="1367"/>
                </a:cxn>
                <a:cxn ang="0">
                  <a:pos x="777" y="1331"/>
                </a:cxn>
                <a:cxn ang="0">
                  <a:pos x="615" y="1408"/>
                </a:cxn>
                <a:cxn ang="0">
                  <a:pos x="551" y="1248"/>
                </a:cxn>
                <a:cxn ang="0">
                  <a:pos x="603" y="988"/>
                </a:cxn>
                <a:cxn ang="0">
                  <a:pos x="609" y="361"/>
                </a:cxn>
                <a:cxn ang="0">
                  <a:pos x="580" y="249"/>
                </a:cxn>
                <a:cxn ang="0">
                  <a:pos x="679" y="278"/>
                </a:cxn>
                <a:cxn ang="0">
                  <a:pos x="1201" y="183"/>
                </a:cxn>
                <a:cxn ang="0">
                  <a:pos x="476" y="12"/>
                </a:cxn>
                <a:cxn ang="0">
                  <a:pos x="539" y="189"/>
                </a:cxn>
                <a:cxn ang="0">
                  <a:pos x="394" y="586"/>
                </a:cxn>
                <a:cxn ang="0">
                  <a:pos x="418" y="704"/>
                </a:cxn>
                <a:cxn ang="0">
                  <a:pos x="394" y="1112"/>
                </a:cxn>
                <a:cxn ang="0">
                  <a:pos x="336" y="1473"/>
                </a:cxn>
                <a:cxn ang="0">
                  <a:pos x="267" y="1284"/>
                </a:cxn>
                <a:cxn ang="0">
                  <a:pos x="319" y="799"/>
                </a:cxn>
                <a:cxn ang="0">
                  <a:pos x="197" y="674"/>
                </a:cxn>
                <a:cxn ang="0">
                  <a:pos x="6" y="834"/>
                </a:cxn>
                <a:cxn ang="0">
                  <a:pos x="23" y="787"/>
                </a:cxn>
                <a:cxn ang="0">
                  <a:pos x="389" y="219"/>
                </a:cxn>
                <a:cxn ang="0">
                  <a:pos x="406" y="36"/>
                </a:cxn>
              </a:cxnLst>
              <a:rect l="0" t="0" r="r" b="b"/>
              <a:pathLst>
                <a:path w="1456" h="1479">
                  <a:moveTo>
                    <a:pt x="1056" y="834"/>
                  </a:moveTo>
                  <a:lnTo>
                    <a:pt x="1027" y="840"/>
                  </a:lnTo>
                  <a:lnTo>
                    <a:pt x="963" y="846"/>
                  </a:lnTo>
                  <a:lnTo>
                    <a:pt x="864" y="864"/>
                  </a:lnTo>
                  <a:lnTo>
                    <a:pt x="864" y="905"/>
                  </a:lnTo>
                  <a:lnTo>
                    <a:pt x="870" y="958"/>
                  </a:lnTo>
                  <a:lnTo>
                    <a:pt x="882" y="1035"/>
                  </a:lnTo>
                  <a:lnTo>
                    <a:pt x="963" y="1018"/>
                  </a:lnTo>
                  <a:lnTo>
                    <a:pt x="1021" y="1006"/>
                  </a:lnTo>
                  <a:lnTo>
                    <a:pt x="1044" y="1000"/>
                  </a:lnTo>
                  <a:lnTo>
                    <a:pt x="1050" y="1000"/>
                  </a:lnTo>
                  <a:lnTo>
                    <a:pt x="1067" y="941"/>
                  </a:lnTo>
                  <a:lnTo>
                    <a:pt x="1079" y="899"/>
                  </a:lnTo>
                  <a:lnTo>
                    <a:pt x="1090" y="876"/>
                  </a:lnTo>
                  <a:lnTo>
                    <a:pt x="1090" y="852"/>
                  </a:lnTo>
                  <a:lnTo>
                    <a:pt x="1073" y="834"/>
                  </a:lnTo>
                  <a:lnTo>
                    <a:pt x="1056" y="834"/>
                  </a:lnTo>
                  <a:close/>
                  <a:moveTo>
                    <a:pt x="1218" y="254"/>
                  </a:moveTo>
                  <a:lnTo>
                    <a:pt x="1189" y="260"/>
                  </a:lnTo>
                  <a:lnTo>
                    <a:pt x="1131" y="266"/>
                  </a:lnTo>
                  <a:lnTo>
                    <a:pt x="1061" y="278"/>
                  </a:lnTo>
                  <a:lnTo>
                    <a:pt x="974" y="296"/>
                  </a:lnTo>
                  <a:lnTo>
                    <a:pt x="1009" y="308"/>
                  </a:lnTo>
                  <a:lnTo>
                    <a:pt x="1038" y="331"/>
                  </a:lnTo>
                  <a:lnTo>
                    <a:pt x="1061" y="355"/>
                  </a:lnTo>
                  <a:lnTo>
                    <a:pt x="1067" y="373"/>
                  </a:lnTo>
                  <a:lnTo>
                    <a:pt x="1050" y="450"/>
                  </a:lnTo>
                  <a:lnTo>
                    <a:pt x="1038" y="503"/>
                  </a:lnTo>
                  <a:lnTo>
                    <a:pt x="1032" y="527"/>
                  </a:lnTo>
                  <a:lnTo>
                    <a:pt x="1108" y="497"/>
                  </a:lnTo>
                  <a:lnTo>
                    <a:pt x="1166" y="491"/>
                  </a:lnTo>
                  <a:lnTo>
                    <a:pt x="1189" y="491"/>
                  </a:lnTo>
                  <a:lnTo>
                    <a:pt x="1206" y="503"/>
                  </a:lnTo>
                  <a:lnTo>
                    <a:pt x="1224" y="509"/>
                  </a:lnTo>
                  <a:lnTo>
                    <a:pt x="1235" y="521"/>
                  </a:lnTo>
                  <a:lnTo>
                    <a:pt x="1241" y="532"/>
                  </a:lnTo>
                  <a:lnTo>
                    <a:pt x="1235" y="544"/>
                  </a:lnTo>
                  <a:lnTo>
                    <a:pt x="1212" y="550"/>
                  </a:lnTo>
                  <a:lnTo>
                    <a:pt x="1172" y="562"/>
                  </a:lnTo>
                  <a:lnTo>
                    <a:pt x="1108" y="580"/>
                  </a:lnTo>
                  <a:lnTo>
                    <a:pt x="1021" y="603"/>
                  </a:lnTo>
                  <a:lnTo>
                    <a:pt x="992" y="799"/>
                  </a:lnTo>
                  <a:lnTo>
                    <a:pt x="1050" y="775"/>
                  </a:lnTo>
                  <a:lnTo>
                    <a:pt x="1085" y="757"/>
                  </a:lnTo>
                  <a:lnTo>
                    <a:pt x="1114" y="751"/>
                  </a:lnTo>
                  <a:lnTo>
                    <a:pt x="1137" y="757"/>
                  </a:lnTo>
                  <a:lnTo>
                    <a:pt x="1172" y="775"/>
                  </a:lnTo>
                  <a:lnTo>
                    <a:pt x="1201" y="799"/>
                  </a:lnTo>
                  <a:lnTo>
                    <a:pt x="1224" y="822"/>
                  </a:lnTo>
                  <a:lnTo>
                    <a:pt x="1235" y="846"/>
                  </a:lnTo>
                  <a:lnTo>
                    <a:pt x="1235" y="864"/>
                  </a:lnTo>
                  <a:lnTo>
                    <a:pt x="1224" y="870"/>
                  </a:lnTo>
                  <a:lnTo>
                    <a:pt x="1212" y="887"/>
                  </a:lnTo>
                  <a:lnTo>
                    <a:pt x="1189" y="911"/>
                  </a:lnTo>
                  <a:lnTo>
                    <a:pt x="1166" y="958"/>
                  </a:lnTo>
                  <a:lnTo>
                    <a:pt x="1137" y="1029"/>
                  </a:lnTo>
                  <a:lnTo>
                    <a:pt x="1160" y="1053"/>
                  </a:lnTo>
                  <a:lnTo>
                    <a:pt x="1160" y="1059"/>
                  </a:lnTo>
                  <a:lnTo>
                    <a:pt x="1148" y="1077"/>
                  </a:lnTo>
                  <a:lnTo>
                    <a:pt x="1119" y="1083"/>
                  </a:lnTo>
                  <a:lnTo>
                    <a:pt x="1015" y="1083"/>
                  </a:lnTo>
                  <a:lnTo>
                    <a:pt x="940" y="1094"/>
                  </a:lnTo>
                  <a:lnTo>
                    <a:pt x="899" y="1094"/>
                  </a:lnTo>
                  <a:lnTo>
                    <a:pt x="899" y="1112"/>
                  </a:lnTo>
                  <a:lnTo>
                    <a:pt x="893" y="1124"/>
                  </a:lnTo>
                  <a:lnTo>
                    <a:pt x="893" y="1136"/>
                  </a:lnTo>
                  <a:lnTo>
                    <a:pt x="887" y="1142"/>
                  </a:lnTo>
                  <a:lnTo>
                    <a:pt x="882" y="1142"/>
                  </a:lnTo>
                  <a:lnTo>
                    <a:pt x="870" y="1136"/>
                  </a:lnTo>
                  <a:lnTo>
                    <a:pt x="864" y="1124"/>
                  </a:lnTo>
                  <a:lnTo>
                    <a:pt x="853" y="1112"/>
                  </a:lnTo>
                  <a:lnTo>
                    <a:pt x="835" y="1059"/>
                  </a:lnTo>
                  <a:lnTo>
                    <a:pt x="818" y="964"/>
                  </a:lnTo>
                  <a:lnTo>
                    <a:pt x="800" y="899"/>
                  </a:lnTo>
                  <a:lnTo>
                    <a:pt x="783" y="852"/>
                  </a:lnTo>
                  <a:lnTo>
                    <a:pt x="777" y="828"/>
                  </a:lnTo>
                  <a:lnTo>
                    <a:pt x="777" y="811"/>
                  </a:lnTo>
                  <a:lnTo>
                    <a:pt x="783" y="805"/>
                  </a:lnTo>
                  <a:lnTo>
                    <a:pt x="795" y="811"/>
                  </a:lnTo>
                  <a:lnTo>
                    <a:pt x="812" y="811"/>
                  </a:lnTo>
                  <a:lnTo>
                    <a:pt x="829" y="816"/>
                  </a:lnTo>
                  <a:lnTo>
                    <a:pt x="841" y="816"/>
                  </a:lnTo>
                  <a:lnTo>
                    <a:pt x="847" y="822"/>
                  </a:lnTo>
                  <a:lnTo>
                    <a:pt x="853" y="822"/>
                  </a:lnTo>
                  <a:lnTo>
                    <a:pt x="882" y="816"/>
                  </a:lnTo>
                  <a:lnTo>
                    <a:pt x="905" y="811"/>
                  </a:lnTo>
                  <a:lnTo>
                    <a:pt x="934" y="811"/>
                  </a:lnTo>
                  <a:lnTo>
                    <a:pt x="951" y="621"/>
                  </a:lnTo>
                  <a:lnTo>
                    <a:pt x="945" y="621"/>
                  </a:lnTo>
                  <a:lnTo>
                    <a:pt x="911" y="633"/>
                  </a:lnTo>
                  <a:lnTo>
                    <a:pt x="882" y="633"/>
                  </a:lnTo>
                  <a:lnTo>
                    <a:pt x="829" y="627"/>
                  </a:lnTo>
                  <a:lnTo>
                    <a:pt x="795" y="609"/>
                  </a:lnTo>
                  <a:lnTo>
                    <a:pt x="783" y="592"/>
                  </a:lnTo>
                  <a:lnTo>
                    <a:pt x="789" y="586"/>
                  </a:lnTo>
                  <a:lnTo>
                    <a:pt x="806" y="574"/>
                  </a:lnTo>
                  <a:lnTo>
                    <a:pt x="835" y="568"/>
                  </a:lnTo>
                  <a:lnTo>
                    <a:pt x="887" y="562"/>
                  </a:lnTo>
                  <a:lnTo>
                    <a:pt x="957" y="550"/>
                  </a:lnTo>
                  <a:lnTo>
                    <a:pt x="957" y="473"/>
                  </a:lnTo>
                  <a:lnTo>
                    <a:pt x="963" y="402"/>
                  </a:lnTo>
                  <a:lnTo>
                    <a:pt x="951" y="355"/>
                  </a:lnTo>
                  <a:lnTo>
                    <a:pt x="934" y="325"/>
                  </a:lnTo>
                  <a:lnTo>
                    <a:pt x="934" y="302"/>
                  </a:lnTo>
                  <a:lnTo>
                    <a:pt x="812" y="320"/>
                  </a:lnTo>
                  <a:lnTo>
                    <a:pt x="719" y="337"/>
                  </a:lnTo>
                  <a:lnTo>
                    <a:pt x="719" y="355"/>
                  </a:lnTo>
                  <a:lnTo>
                    <a:pt x="713" y="379"/>
                  </a:lnTo>
                  <a:lnTo>
                    <a:pt x="713" y="473"/>
                  </a:lnTo>
                  <a:lnTo>
                    <a:pt x="708" y="550"/>
                  </a:lnTo>
                  <a:lnTo>
                    <a:pt x="702" y="657"/>
                  </a:lnTo>
                  <a:lnTo>
                    <a:pt x="696" y="787"/>
                  </a:lnTo>
                  <a:lnTo>
                    <a:pt x="690" y="952"/>
                  </a:lnTo>
                  <a:lnTo>
                    <a:pt x="684" y="1154"/>
                  </a:lnTo>
                  <a:lnTo>
                    <a:pt x="684" y="1225"/>
                  </a:lnTo>
                  <a:lnTo>
                    <a:pt x="679" y="1284"/>
                  </a:lnTo>
                  <a:lnTo>
                    <a:pt x="841" y="1266"/>
                  </a:lnTo>
                  <a:lnTo>
                    <a:pt x="980" y="1248"/>
                  </a:lnTo>
                  <a:lnTo>
                    <a:pt x="1085" y="1236"/>
                  </a:lnTo>
                  <a:lnTo>
                    <a:pt x="1160" y="1225"/>
                  </a:lnTo>
                  <a:lnTo>
                    <a:pt x="1212" y="1219"/>
                  </a:lnTo>
                  <a:lnTo>
                    <a:pt x="1235" y="1219"/>
                  </a:lnTo>
                  <a:lnTo>
                    <a:pt x="1270" y="1236"/>
                  </a:lnTo>
                  <a:lnTo>
                    <a:pt x="1299" y="1266"/>
                  </a:lnTo>
                  <a:lnTo>
                    <a:pt x="1299" y="1272"/>
                  </a:lnTo>
                  <a:lnTo>
                    <a:pt x="1305" y="1272"/>
                  </a:lnTo>
                  <a:lnTo>
                    <a:pt x="1299" y="1266"/>
                  </a:lnTo>
                  <a:lnTo>
                    <a:pt x="1317" y="1254"/>
                  </a:lnTo>
                  <a:lnTo>
                    <a:pt x="1328" y="1201"/>
                  </a:lnTo>
                  <a:lnTo>
                    <a:pt x="1340" y="1124"/>
                  </a:lnTo>
                  <a:lnTo>
                    <a:pt x="1340" y="621"/>
                  </a:lnTo>
                  <a:lnTo>
                    <a:pt x="1334" y="491"/>
                  </a:lnTo>
                  <a:lnTo>
                    <a:pt x="1328" y="402"/>
                  </a:lnTo>
                  <a:lnTo>
                    <a:pt x="1311" y="331"/>
                  </a:lnTo>
                  <a:lnTo>
                    <a:pt x="1299" y="290"/>
                  </a:lnTo>
                  <a:lnTo>
                    <a:pt x="1276" y="266"/>
                  </a:lnTo>
                  <a:lnTo>
                    <a:pt x="1247" y="254"/>
                  </a:lnTo>
                  <a:lnTo>
                    <a:pt x="1218" y="254"/>
                  </a:lnTo>
                  <a:close/>
                  <a:moveTo>
                    <a:pt x="1282" y="160"/>
                  </a:moveTo>
                  <a:lnTo>
                    <a:pt x="1311" y="166"/>
                  </a:lnTo>
                  <a:lnTo>
                    <a:pt x="1357" y="189"/>
                  </a:lnTo>
                  <a:lnTo>
                    <a:pt x="1404" y="219"/>
                  </a:lnTo>
                  <a:lnTo>
                    <a:pt x="1438" y="249"/>
                  </a:lnTo>
                  <a:lnTo>
                    <a:pt x="1456" y="272"/>
                  </a:lnTo>
                  <a:lnTo>
                    <a:pt x="1456" y="1284"/>
                  </a:lnTo>
                  <a:lnTo>
                    <a:pt x="1450" y="1355"/>
                  </a:lnTo>
                  <a:lnTo>
                    <a:pt x="1427" y="1414"/>
                  </a:lnTo>
                  <a:lnTo>
                    <a:pt x="1398" y="1461"/>
                  </a:lnTo>
                  <a:lnTo>
                    <a:pt x="1369" y="1479"/>
                  </a:lnTo>
                  <a:lnTo>
                    <a:pt x="1363" y="1479"/>
                  </a:lnTo>
                  <a:lnTo>
                    <a:pt x="1351" y="1473"/>
                  </a:lnTo>
                  <a:lnTo>
                    <a:pt x="1346" y="1467"/>
                  </a:lnTo>
                  <a:lnTo>
                    <a:pt x="1328" y="1443"/>
                  </a:lnTo>
                  <a:lnTo>
                    <a:pt x="1311" y="1414"/>
                  </a:lnTo>
                  <a:lnTo>
                    <a:pt x="1276" y="1367"/>
                  </a:lnTo>
                  <a:lnTo>
                    <a:pt x="1230" y="1301"/>
                  </a:lnTo>
                  <a:lnTo>
                    <a:pt x="1067" y="1307"/>
                  </a:lnTo>
                  <a:lnTo>
                    <a:pt x="940" y="1313"/>
                  </a:lnTo>
                  <a:lnTo>
                    <a:pt x="847" y="1325"/>
                  </a:lnTo>
                  <a:lnTo>
                    <a:pt x="777" y="1331"/>
                  </a:lnTo>
                  <a:lnTo>
                    <a:pt x="731" y="1337"/>
                  </a:lnTo>
                  <a:lnTo>
                    <a:pt x="702" y="1343"/>
                  </a:lnTo>
                  <a:lnTo>
                    <a:pt x="661" y="1343"/>
                  </a:lnTo>
                  <a:lnTo>
                    <a:pt x="638" y="1402"/>
                  </a:lnTo>
                  <a:lnTo>
                    <a:pt x="615" y="1408"/>
                  </a:lnTo>
                  <a:lnTo>
                    <a:pt x="592" y="1396"/>
                  </a:lnTo>
                  <a:lnTo>
                    <a:pt x="574" y="1361"/>
                  </a:lnTo>
                  <a:lnTo>
                    <a:pt x="557" y="1319"/>
                  </a:lnTo>
                  <a:lnTo>
                    <a:pt x="551" y="1278"/>
                  </a:lnTo>
                  <a:lnTo>
                    <a:pt x="551" y="1248"/>
                  </a:lnTo>
                  <a:lnTo>
                    <a:pt x="563" y="1219"/>
                  </a:lnTo>
                  <a:lnTo>
                    <a:pt x="568" y="1183"/>
                  </a:lnTo>
                  <a:lnTo>
                    <a:pt x="580" y="1136"/>
                  </a:lnTo>
                  <a:lnTo>
                    <a:pt x="592" y="1071"/>
                  </a:lnTo>
                  <a:lnTo>
                    <a:pt x="603" y="988"/>
                  </a:lnTo>
                  <a:lnTo>
                    <a:pt x="609" y="876"/>
                  </a:lnTo>
                  <a:lnTo>
                    <a:pt x="621" y="740"/>
                  </a:lnTo>
                  <a:lnTo>
                    <a:pt x="621" y="473"/>
                  </a:lnTo>
                  <a:lnTo>
                    <a:pt x="615" y="402"/>
                  </a:lnTo>
                  <a:lnTo>
                    <a:pt x="609" y="361"/>
                  </a:lnTo>
                  <a:lnTo>
                    <a:pt x="597" y="331"/>
                  </a:lnTo>
                  <a:lnTo>
                    <a:pt x="592" y="302"/>
                  </a:lnTo>
                  <a:lnTo>
                    <a:pt x="580" y="272"/>
                  </a:lnTo>
                  <a:lnTo>
                    <a:pt x="574" y="260"/>
                  </a:lnTo>
                  <a:lnTo>
                    <a:pt x="580" y="249"/>
                  </a:lnTo>
                  <a:lnTo>
                    <a:pt x="592" y="237"/>
                  </a:lnTo>
                  <a:lnTo>
                    <a:pt x="615" y="237"/>
                  </a:lnTo>
                  <a:lnTo>
                    <a:pt x="621" y="243"/>
                  </a:lnTo>
                  <a:lnTo>
                    <a:pt x="667" y="266"/>
                  </a:lnTo>
                  <a:lnTo>
                    <a:pt x="679" y="278"/>
                  </a:lnTo>
                  <a:lnTo>
                    <a:pt x="841" y="260"/>
                  </a:lnTo>
                  <a:lnTo>
                    <a:pt x="969" y="243"/>
                  </a:lnTo>
                  <a:lnTo>
                    <a:pt x="1067" y="225"/>
                  </a:lnTo>
                  <a:lnTo>
                    <a:pt x="1143" y="201"/>
                  </a:lnTo>
                  <a:lnTo>
                    <a:pt x="1201" y="183"/>
                  </a:lnTo>
                  <a:lnTo>
                    <a:pt x="1241" y="172"/>
                  </a:lnTo>
                  <a:lnTo>
                    <a:pt x="1264" y="166"/>
                  </a:lnTo>
                  <a:lnTo>
                    <a:pt x="1282" y="160"/>
                  </a:lnTo>
                  <a:close/>
                  <a:moveTo>
                    <a:pt x="435" y="0"/>
                  </a:moveTo>
                  <a:lnTo>
                    <a:pt x="476" y="12"/>
                  </a:lnTo>
                  <a:lnTo>
                    <a:pt x="522" y="36"/>
                  </a:lnTo>
                  <a:lnTo>
                    <a:pt x="563" y="65"/>
                  </a:lnTo>
                  <a:lnTo>
                    <a:pt x="580" y="107"/>
                  </a:lnTo>
                  <a:lnTo>
                    <a:pt x="574" y="142"/>
                  </a:lnTo>
                  <a:lnTo>
                    <a:pt x="539" y="189"/>
                  </a:lnTo>
                  <a:lnTo>
                    <a:pt x="499" y="249"/>
                  </a:lnTo>
                  <a:lnTo>
                    <a:pt x="452" y="325"/>
                  </a:lnTo>
                  <a:lnTo>
                    <a:pt x="325" y="521"/>
                  </a:lnTo>
                  <a:lnTo>
                    <a:pt x="342" y="532"/>
                  </a:lnTo>
                  <a:lnTo>
                    <a:pt x="394" y="586"/>
                  </a:lnTo>
                  <a:lnTo>
                    <a:pt x="412" y="615"/>
                  </a:lnTo>
                  <a:lnTo>
                    <a:pt x="423" y="645"/>
                  </a:lnTo>
                  <a:lnTo>
                    <a:pt x="423" y="663"/>
                  </a:lnTo>
                  <a:lnTo>
                    <a:pt x="418" y="680"/>
                  </a:lnTo>
                  <a:lnTo>
                    <a:pt x="418" y="704"/>
                  </a:lnTo>
                  <a:lnTo>
                    <a:pt x="412" y="740"/>
                  </a:lnTo>
                  <a:lnTo>
                    <a:pt x="406" y="793"/>
                  </a:lnTo>
                  <a:lnTo>
                    <a:pt x="406" y="870"/>
                  </a:lnTo>
                  <a:lnTo>
                    <a:pt x="400" y="976"/>
                  </a:lnTo>
                  <a:lnTo>
                    <a:pt x="394" y="1112"/>
                  </a:lnTo>
                  <a:lnTo>
                    <a:pt x="394" y="1319"/>
                  </a:lnTo>
                  <a:lnTo>
                    <a:pt x="389" y="1367"/>
                  </a:lnTo>
                  <a:lnTo>
                    <a:pt x="377" y="1420"/>
                  </a:lnTo>
                  <a:lnTo>
                    <a:pt x="360" y="1455"/>
                  </a:lnTo>
                  <a:lnTo>
                    <a:pt x="336" y="1473"/>
                  </a:lnTo>
                  <a:lnTo>
                    <a:pt x="313" y="1461"/>
                  </a:lnTo>
                  <a:lnTo>
                    <a:pt x="290" y="1426"/>
                  </a:lnTo>
                  <a:lnTo>
                    <a:pt x="267" y="1378"/>
                  </a:lnTo>
                  <a:lnTo>
                    <a:pt x="261" y="1331"/>
                  </a:lnTo>
                  <a:lnTo>
                    <a:pt x="267" y="1284"/>
                  </a:lnTo>
                  <a:lnTo>
                    <a:pt x="284" y="1225"/>
                  </a:lnTo>
                  <a:lnTo>
                    <a:pt x="296" y="1136"/>
                  </a:lnTo>
                  <a:lnTo>
                    <a:pt x="313" y="1018"/>
                  </a:lnTo>
                  <a:lnTo>
                    <a:pt x="319" y="876"/>
                  </a:lnTo>
                  <a:lnTo>
                    <a:pt x="319" y="799"/>
                  </a:lnTo>
                  <a:lnTo>
                    <a:pt x="307" y="686"/>
                  </a:lnTo>
                  <a:lnTo>
                    <a:pt x="273" y="580"/>
                  </a:lnTo>
                  <a:lnTo>
                    <a:pt x="261" y="592"/>
                  </a:lnTo>
                  <a:lnTo>
                    <a:pt x="232" y="627"/>
                  </a:lnTo>
                  <a:lnTo>
                    <a:pt x="197" y="674"/>
                  </a:lnTo>
                  <a:lnTo>
                    <a:pt x="151" y="728"/>
                  </a:lnTo>
                  <a:lnTo>
                    <a:pt x="104" y="775"/>
                  </a:lnTo>
                  <a:lnTo>
                    <a:pt x="64" y="811"/>
                  </a:lnTo>
                  <a:lnTo>
                    <a:pt x="23" y="834"/>
                  </a:lnTo>
                  <a:lnTo>
                    <a:pt x="6" y="834"/>
                  </a:lnTo>
                  <a:lnTo>
                    <a:pt x="0" y="828"/>
                  </a:lnTo>
                  <a:lnTo>
                    <a:pt x="0" y="816"/>
                  </a:lnTo>
                  <a:lnTo>
                    <a:pt x="6" y="811"/>
                  </a:lnTo>
                  <a:lnTo>
                    <a:pt x="12" y="799"/>
                  </a:lnTo>
                  <a:lnTo>
                    <a:pt x="23" y="787"/>
                  </a:lnTo>
                  <a:lnTo>
                    <a:pt x="122" y="657"/>
                  </a:lnTo>
                  <a:lnTo>
                    <a:pt x="209" y="527"/>
                  </a:lnTo>
                  <a:lnTo>
                    <a:pt x="284" y="414"/>
                  </a:lnTo>
                  <a:lnTo>
                    <a:pt x="342" y="308"/>
                  </a:lnTo>
                  <a:lnTo>
                    <a:pt x="389" y="219"/>
                  </a:lnTo>
                  <a:lnTo>
                    <a:pt x="412" y="154"/>
                  </a:lnTo>
                  <a:lnTo>
                    <a:pt x="423" y="107"/>
                  </a:lnTo>
                  <a:lnTo>
                    <a:pt x="423" y="83"/>
                  </a:lnTo>
                  <a:lnTo>
                    <a:pt x="412" y="47"/>
                  </a:lnTo>
                  <a:lnTo>
                    <a:pt x="406" y="36"/>
                  </a:lnTo>
                  <a:lnTo>
                    <a:pt x="406" y="24"/>
                  </a:lnTo>
                  <a:lnTo>
                    <a:pt x="412" y="24"/>
                  </a:lnTo>
                  <a:lnTo>
                    <a:pt x="412" y="12"/>
                  </a:lnTo>
                  <a:lnTo>
                    <a:pt x="43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3" name="Freeform 161"/>
            <p:cNvSpPr>
              <a:spLocks noEditPoints="1"/>
            </p:cNvSpPr>
            <p:nvPr/>
          </p:nvSpPr>
          <p:spPr bwMode="auto">
            <a:xfrm>
              <a:off x="12290" y="649"/>
              <a:ext cx="1392" cy="1698"/>
            </a:xfrm>
            <a:custGeom>
              <a:avLst/>
              <a:gdLst/>
              <a:ahLst/>
              <a:cxnLst>
                <a:cxn ang="0">
                  <a:pos x="458" y="633"/>
                </a:cxn>
                <a:cxn ang="0">
                  <a:pos x="615" y="763"/>
                </a:cxn>
                <a:cxn ang="0">
                  <a:pos x="812" y="585"/>
                </a:cxn>
                <a:cxn ang="0">
                  <a:pos x="858" y="509"/>
                </a:cxn>
                <a:cxn ang="0">
                  <a:pos x="963" y="621"/>
                </a:cxn>
                <a:cxn ang="0">
                  <a:pos x="864" y="745"/>
                </a:cxn>
                <a:cxn ang="0">
                  <a:pos x="899" y="798"/>
                </a:cxn>
                <a:cxn ang="0">
                  <a:pos x="655" y="828"/>
                </a:cxn>
                <a:cxn ang="0">
                  <a:pos x="800" y="958"/>
                </a:cxn>
                <a:cxn ang="0">
                  <a:pos x="980" y="917"/>
                </a:cxn>
                <a:cxn ang="0">
                  <a:pos x="1102" y="1005"/>
                </a:cxn>
                <a:cxn ang="0">
                  <a:pos x="1056" y="1420"/>
                </a:cxn>
                <a:cxn ang="0">
                  <a:pos x="864" y="1372"/>
                </a:cxn>
                <a:cxn ang="0">
                  <a:pos x="847" y="1301"/>
                </a:cxn>
                <a:cxn ang="0">
                  <a:pos x="974" y="1248"/>
                </a:cxn>
                <a:cxn ang="0">
                  <a:pos x="905" y="1000"/>
                </a:cxn>
                <a:cxn ang="0">
                  <a:pos x="696" y="1260"/>
                </a:cxn>
                <a:cxn ang="0">
                  <a:pos x="650" y="1692"/>
                </a:cxn>
                <a:cxn ang="0">
                  <a:pos x="609" y="1627"/>
                </a:cxn>
                <a:cxn ang="0">
                  <a:pos x="412" y="1082"/>
                </a:cxn>
                <a:cxn ang="0">
                  <a:pos x="360" y="1295"/>
                </a:cxn>
                <a:cxn ang="0">
                  <a:pos x="255" y="1349"/>
                </a:cxn>
                <a:cxn ang="0">
                  <a:pos x="278" y="1082"/>
                </a:cxn>
                <a:cxn ang="0">
                  <a:pos x="267" y="994"/>
                </a:cxn>
                <a:cxn ang="0">
                  <a:pos x="597" y="1000"/>
                </a:cxn>
                <a:cxn ang="0">
                  <a:pos x="539" y="846"/>
                </a:cxn>
                <a:cxn ang="0">
                  <a:pos x="476" y="899"/>
                </a:cxn>
                <a:cxn ang="0">
                  <a:pos x="412" y="822"/>
                </a:cxn>
                <a:cxn ang="0">
                  <a:pos x="331" y="585"/>
                </a:cxn>
                <a:cxn ang="0">
                  <a:pos x="551" y="568"/>
                </a:cxn>
                <a:cxn ang="0">
                  <a:pos x="307" y="160"/>
                </a:cxn>
                <a:cxn ang="0">
                  <a:pos x="481" y="254"/>
                </a:cxn>
                <a:cxn ang="0">
                  <a:pos x="464" y="343"/>
                </a:cxn>
                <a:cxn ang="0">
                  <a:pos x="342" y="236"/>
                </a:cxn>
                <a:cxn ang="0">
                  <a:pos x="307" y="160"/>
                </a:cxn>
                <a:cxn ang="0">
                  <a:pos x="1061" y="142"/>
                </a:cxn>
                <a:cxn ang="0">
                  <a:pos x="853" y="266"/>
                </a:cxn>
                <a:cxn ang="0">
                  <a:pos x="887" y="154"/>
                </a:cxn>
                <a:cxn ang="0">
                  <a:pos x="963" y="41"/>
                </a:cxn>
                <a:cxn ang="0">
                  <a:pos x="725" y="53"/>
                </a:cxn>
                <a:cxn ang="0">
                  <a:pos x="702" y="266"/>
                </a:cxn>
                <a:cxn ang="0">
                  <a:pos x="1189" y="307"/>
                </a:cxn>
                <a:cxn ang="0">
                  <a:pos x="1380" y="449"/>
                </a:cxn>
                <a:cxn ang="0">
                  <a:pos x="1230" y="526"/>
                </a:cxn>
                <a:cxn ang="0">
                  <a:pos x="1096" y="544"/>
                </a:cxn>
                <a:cxn ang="0">
                  <a:pos x="1160" y="402"/>
                </a:cxn>
                <a:cxn ang="0">
                  <a:pos x="858" y="408"/>
                </a:cxn>
                <a:cxn ang="0">
                  <a:pos x="336" y="503"/>
                </a:cxn>
                <a:cxn ang="0">
                  <a:pos x="180" y="503"/>
                </a:cxn>
                <a:cxn ang="0">
                  <a:pos x="87" y="739"/>
                </a:cxn>
                <a:cxn ang="0">
                  <a:pos x="6" y="651"/>
                </a:cxn>
                <a:cxn ang="0">
                  <a:pos x="75" y="503"/>
                </a:cxn>
                <a:cxn ang="0">
                  <a:pos x="110" y="384"/>
                </a:cxn>
                <a:cxn ang="0">
                  <a:pos x="168" y="444"/>
                </a:cxn>
                <a:cxn ang="0">
                  <a:pos x="371" y="426"/>
                </a:cxn>
                <a:cxn ang="0">
                  <a:pos x="597" y="154"/>
                </a:cxn>
                <a:cxn ang="0">
                  <a:pos x="574" y="0"/>
                </a:cxn>
              </a:cxnLst>
              <a:rect l="0" t="0" r="r" b="b"/>
              <a:pathLst>
                <a:path w="1392" h="1698">
                  <a:moveTo>
                    <a:pt x="777" y="568"/>
                  </a:moveTo>
                  <a:lnTo>
                    <a:pt x="777" y="574"/>
                  </a:lnTo>
                  <a:lnTo>
                    <a:pt x="754" y="574"/>
                  </a:lnTo>
                  <a:lnTo>
                    <a:pt x="464" y="627"/>
                  </a:lnTo>
                  <a:lnTo>
                    <a:pt x="458" y="633"/>
                  </a:lnTo>
                  <a:lnTo>
                    <a:pt x="447" y="633"/>
                  </a:lnTo>
                  <a:lnTo>
                    <a:pt x="452" y="668"/>
                  </a:lnTo>
                  <a:lnTo>
                    <a:pt x="464" y="716"/>
                  </a:lnTo>
                  <a:lnTo>
                    <a:pt x="476" y="787"/>
                  </a:lnTo>
                  <a:lnTo>
                    <a:pt x="615" y="763"/>
                  </a:lnTo>
                  <a:lnTo>
                    <a:pt x="771" y="727"/>
                  </a:lnTo>
                  <a:lnTo>
                    <a:pt x="795" y="668"/>
                  </a:lnTo>
                  <a:lnTo>
                    <a:pt x="806" y="621"/>
                  </a:lnTo>
                  <a:lnTo>
                    <a:pt x="812" y="591"/>
                  </a:lnTo>
                  <a:lnTo>
                    <a:pt x="812" y="585"/>
                  </a:lnTo>
                  <a:lnTo>
                    <a:pt x="806" y="574"/>
                  </a:lnTo>
                  <a:lnTo>
                    <a:pt x="795" y="568"/>
                  </a:lnTo>
                  <a:lnTo>
                    <a:pt x="777" y="568"/>
                  </a:lnTo>
                  <a:close/>
                  <a:moveTo>
                    <a:pt x="835" y="503"/>
                  </a:moveTo>
                  <a:lnTo>
                    <a:pt x="858" y="509"/>
                  </a:lnTo>
                  <a:lnTo>
                    <a:pt x="893" y="526"/>
                  </a:lnTo>
                  <a:lnTo>
                    <a:pt x="928" y="550"/>
                  </a:lnTo>
                  <a:lnTo>
                    <a:pt x="957" y="580"/>
                  </a:lnTo>
                  <a:lnTo>
                    <a:pt x="969" y="603"/>
                  </a:lnTo>
                  <a:lnTo>
                    <a:pt x="963" y="621"/>
                  </a:lnTo>
                  <a:lnTo>
                    <a:pt x="957" y="633"/>
                  </a:lnTo>
                  <a:lnTo>
                    <a:pt x="940" y="639"/>
                  </a:lnTo>
                  <a:lnTo>
                    <a:pt x="922" y="656"/>
                  </a:lnTo>
                  <a:lnTo>
                    <a:pt x="893" y="692"/>
                  </a:lnTo>
                  <a:lnTo>
                    <a:pt x="864" y="745"/>
                  </a:lnTo>
                  <a:lnTo>
                    <a:pt x="882" y="757"/>
                  </a:lnTo>
                  <a:lnTo>
                    <a:pt x="893" y="769"/>
                  </a:lnTo>
                  <a:lnTo>
                    <a:pt x="905" y="775"/>
                  </a:lnTo>
                  <a:lnTo>
                    <a:pt x="905" y="787"/>
                  </a:lnTo>
                  <a:lnTo>
                    <a:pt x="899" y="798"/>
                  </a:lnTo>
                  <a:lnTo>
                    <a:pt x="893" y="804"/>
                  </a:lnTo>
                  <a:lnTo>
                    <a:pt x="847" y="804"/>
                  </a:lnTo>
                  <a:lnTo>
                    <a:pt x="806" y="810"/>
                  </a:lnTo>
                  <a:lnTo>
                    <a:pt x="742" y="816"/>
                  </a:lnTo>
                  <a:lnTo>
                    <a:pt x="655" y="828"/>
                  </a:lnTo>
                  <a:lnTo>
                    <a:pt x="696" y="852"/>
                  </a:lnTo>
                  <a:lnTo>
                    <a:pt x="713" y="881"/>
                  </a:lnTo>
                  <a:lnTo>
                    <a:pt x="713" y="923"/>
                  </a:lnTo>
                  <a:lnTo>
                    <a:pt x="702" y="976"/>
                  </a:lnTo>
                  <a:lnTo>
                    <a:pt x="800" y="958"/>
                  </a:lnTo>
                  <a:lnTo>
                    <a:pt x="864" y="940"/>
                  </a:lnTo>
                  <a:lnTo>
                    <a:pt x="911" y="923"/>
                  </a:lnTo>
                  <a:lnTo>
                    <a:pt x="940" y="917"/>
                  </a:lnTo>
                  <a:lnTo>
                    <a:pt x="957" y="911"/>
                  </a:lnTo>
                  <a:lnTo>
                    <a:pt x="980" y="917"/>
                  </a:lnTo>
                  <a:lnTo>
                    <a:pt x="1021" y="929"/>
                  </a:lnTo>
                  <a:lnTo>
                    <a:pt x="1056" y="946"/>
                  </a:lnTo>
                  <a:lnTo>
                    <a:pt x="1090" y="970"/>
                  </a:lnTo>
                  <a:lnTo>
                    <a:pt x="1102" y="994"/>
                  </a:lnTo>
                  <a:lnTo>
                    <a:pt x="1102" y="1005"/>
                  </a:lnTo>
                  <a:lnTo>
                    <a:pt x="1085" y="1059"/>
                  </a:lnTo>
                  <a:lnTo>
                    <a:pt x="1079" y="1112"/>
                  </a:lnTo>
                  <a:lnTo>
                    <a:pt x="1079" y="1283"/>
                  </a:lnTo>
                  <a:lnTo>
                    <a:pt x="1073" y="1354"/>
                  </a:lnTo>
                  <a:lnTo>
                    <a:pt x="1056" y="1420"/>
                  </a:lnTo>
                  <a:lnTo>
                    <a:pt x="1027" y="1461"/>
                  </a:lnTo>
                  <a:lnTo>
                    <a:pt x="998" y="1479"/>
                  </a:lnTo>
                  <a:lnTo>
                    <a:pt x="963" y="1461"/>
                  </a:lnTo>
                  <a:lnTo>
                    <a:pt x="911" y="1408"/>
                  </a:lnTo>
                  <a:lnTo>
                    <a:pt x="864" y="1372"/>
                  </a:lnTo>
                  <a:lnTo>
                    <a:pt x="824" y="1337"/>
                  </a:lnTo>
                  <a:lnTo>
                    <a:pt x="800" y="1319"/>
                  </a:lnTo>
                  <a:lnTo>
                    <a:pt x="795" y="1307"/>
                  </a:lnTo>
                  <a:lnTo>
                    <a:pt x="818" y="1301"/>
                  </a:lnTo>
                  <a:lnTo>
                    <a:pt x="847" y="1301"/>
                  </a:lnTo>
                  <a:lnTo>
                    <a:pt x="899" y="1307"/>
                  </a:lnTo>
                  <a:lnTo>
                    <a:pt x="940" y="1307"/>
                  </a:lnTo>
                  <a:lnTo>
                    <a:pt x="969" y="1278"/>
                  </a:lnTo>
                  <a:lnTo>
                    <a:pt x="969" y="1260"/>
                  </a:lnTo>
                  <a:lnTo>
                    <a:pt x="974" y="1248"/>
                  </a:lnTo>
                  <a:lnTo>
                    <a:pt x="974" y="1053"/>
                  </a:lnTo>
                  <a:lnTo>
                    <a:pt x="963" y="1017"/>
                  </a:lnTo>
                  <a:lnTo>
                    <a:pt x="940" y="1005"/>
                  </a:lnTo>
                  <a:lnTo>
                    <a:pt x="922" y="1000"/>
                  </a:lnTo>
                  <a:lnTo>
                    <a:pt x="905" y="1000"/>
                  </a:lnTo>
                  <a:lnTo>
                    <a:pt x="858" y="1005"/>
                  </a:lnTo>
                  <a:lnTo>
                    <a:pt x="795" y="1011"/>
                  </a:lnTo>
                  <a:lnTo>
                    <a:pt x="702" y="1029"/>
                  </a:lnTo>
                  <a:lnTo>
                    <a:pt x="702" y="1159"/>
                  </a:lnTo>
                  <a:lnTo>
                    <a:pt x="696" y="1260"/>
                  </a:lnTo>
                  <a:lnTo>
                    <a:pt x="696" y="1496"/>
                  </a:lnTo>
                  <a:lnTo>
                    <a:pt x="684" y="1579"/>
                  </a:lnTo>
                  <a:lnTo>
                    <a:pt x="679" y="1638"/>
                  </a:lnTo>
                  <a:lnTo>
                    <a:pt x="661" y="1674"/>
                  </a:lnTo>
                  <a:lnTo>
                    <a:pt x="650" y="1692"/>
                  </a:lnTo>
                  <a:lnTo>
                    <a:pt x="638" y="1698"/>
                  </a:lnTo>
                  <a:lnTo>
                    <a:pt x="626" y="1698"/>
                  </a:lnTo>
                  <a:lnTo>
                    <a:pt x="621" y="1686"/>
                  </a:lnTo>
                  <a:lnTo>
                    <a:pt x="615" y="1662"/>
                  </a:lnTo>
                  <a:lnTo>
                    <a:pt x="609" y="1627"/>
                  </a:lnTo>
                  <a:lnTo>
                    <a:pt x="603" y="1567"/>
                  </a:lnTo>
                  <a:lnTo>
                    <a:pt x="597" y="1485"/>
                  </a:lnTo>
                  <a:lnTo>
                    <a:pt x="597" y="1047"/>
                  </a:lnTo>
                  <a:lnTo>
                    <a:pt x="452" y="1076"/>
                  </a:lnTo>
                  <a:lnTo>
                    <a:pt x="412" y="1082"/>
                  </a:lnTo>
                  <a:lnTo>
                    <a:pt x="394" y="1088"/>
                  </a:lnTo>
                  <a:lnTo>
                    <a:pt x="377" y="1088"/>
                  </a:lnTo>
                  <a:lnTo>
                    <a:pt x="371" y="1082"/>
                  </a:lnTo>
                  <a:lnTo>
                    <a:pt x="365" y="1201"/>
                  </a:lnTo>
                  <a:lnTo>
                    <a:pt x="360" y="1295"/>
                  </a:lnTo>
                  <a:lnTo>
                    <a:pt x="342" y="1366"/>
                  </a:lnTo>
                  <a:lnTo>
                    <a:pt x="313" y="1414"/>
                  </a:lnTo>
                  <a:lnTo>
                    <a:pt x="296" y="1414"/>
                  </a:lnTo>
                  <a:lnTo>
                    <a:pt x="273" y="1384"/>
                  </a:lnTo>
                  <a:lnTo>
                    <a:pt x="255" y="1349"/>
                  </a:lnTo>
                  <a:lnTo>
                    <a:pt x="249" y="1307"/>
                  </a:lnTo>
                  <a:lnTo>
                    <a:pt x="255" y="1278"/>
                  </a:lnTo>
                  <a:lnTo>
                    <a:pt x="278" y="1195"/>
                  </a:lnTo>
                  <a:lnTo>
                    <a:pt x="284" y="1136"/>
                  </a:lnTo>
                  <a:lnTo>
                    <a:pt x="278" y="1082"/>
                  </a:lnTo>
                  <a:lnTo>
                    <a:pt x="267" y="1047"/>
                  </a:lnTo>
                  <a:lnTo>
                    <a:pt x="261" y="1023"/>
                  </a:lnTo>
                  <a:lnTo>
                    <a:pt x="255" y="1005"/>
                  </a:lnTo>
                  <a:lnTo>
                    <a:pt x="255" y="1000"/>
                  </a:lnTo>
                  <a:lnTo>
                    <a:pt x="267" y="994"/>
                  </a:lnTo>
                  <a:lnTo>
                    <a:pt x="307" y="994"/>
                  </a:lnTo>
                  <a:lnTo>
                    <a:pt x="325" y="1000"/>
                  </a:lnTo>
                  <a:lnTo>
                    <a:pt x="360" y="1023"/>
                  </a:lnTo>
                  <a:lnTo>
                    <a:pt x="487" y="1011"/>
                  </a:lnTo>
                  <a:lnTo>
                    <a:pt x="597" y="1000"/>
                  </a:lnTo>
                  <a:lnTo>
                    <a:pt x="592" y="940"/>
                  </a:lnTo>
                  <a:lnTo>
                    <a:pt x="580" y="887"/>
                  </a:lnTo>
                  <a:lnTo>
                    <a:pt x="563" y="858"/>
                  </a:lnTo>
                  <a:lnTo>
                    <a:pt x="557" y="846"/>
                  </a:lnTo>
                  <a:lnTo>
                    <a:pt x="539" y="846"/>
                  </a:lnTo>
                  <a:lnTo>
                    <a:pt x="528" y="852"/>
                  </a:lnTo>
                  <a:lnTo>
                    <a:pt x="487" y="852"/>
                  </a:lnTo>
                  <a:lnTo>
                    <a:pt x="487" y="875"/>
                  </a:lnTo>
                  <a:lnTo>
                    <a:pt x="481" y="893"/>
                  </a:lnTo>
                  <a:lnTo>
                    <a:pt x="476" y="899"/>
                  </a:lnTo>
                  <a:lnTo>
                    <a:pt x="458" y="899"/>
                  </a:lnTo>
                  <a:lnTo>
                    <a:pt x="435" y="875"/>
                  </a:lnTo>
                  <a:lnTo>
                    <a:pt x="429" y="858"/>
                  </a:lnTo>
                  <a:lnTo>
                    <a:pt x="418" y="840"/>
                  </a:lnTo>
                  <a:lnTo>
                    <a:pt x="412" y="822"/>
                  </a:lnTo>
                  <a:lnTo>
                    <a:pt x="383" y="727"/>
                  </a:lnTo>
                  <a:lnTo>
                    <a:pt x="360" y="662"/>
                  </a:lnTo>
                  <a:lnTo>
                    <a:pt x="336" y="627"/>
                  </a:lnTo>
                  <a:lnTo>
                    <a:pt x="331" y="603"/>
                  </a:lnTo>
                  <a:lnTo>
                    <a:pt x="331" y="585"/>
                  </a:lnTo>
                  <a:lnTo>
                    <a:pt x="342" y="580"/>
                  </a:lnTo>
                  <a:lnTo>
                    <a:pt x="383" y="580"/>
                  </a:lnTo>
                  <a:lnTo>
                    <a:pt x="406" y="585"/>
                  </a:lnTo>
                  <a:lnTo>
                    <a:pt x="423" y="591"/>
                  </a:lnTo>
                  <a:lnTo>
                    <a:pt x="551" y="568"/>
                  </a:lnTo>
                  <a:lnTo>
                    <a:pt x="650" y="550"/>
                  </a:lnTo>
                  <a:lnTo>
                    <a:pt x="719" y="532"/>
                  </a:lnTo>
                  <a:lnTo>
                    <a:pt x="766" y="515"/>
                  </a:lnTo>
                  <a:lnTo>
                    <a:pt x="835" y="503"/>
                  </a:lnTo>
                  <a:close/>
                  <a:moveTo>
                    <a:pt x="307" y="160"/>
                  </a:moveTo>
                  <a:lnTo>
                    <a:pt x="325" y="160"/>
                  </a:lnTo>
                  <a:lnTo>
                    <a:pt x="342" y="166"/>
                  </a:lnTo>
                  <a:lnTo>
                    <a:pt x="418" y="189"/>
                  </a:lnTo>
                  <a:lnTo>
                    <a:pt x="464" y="219"/>
                  </a:lnTo>
                  <a:lnTo>
                    <a:pt x="481" y="254"/>
                  </a:lnTo>
                  <a:lnTo>
                    <a:pt x="487" y="296"/>
                  </a:lnTo>
                  <a:lnTo>
                    <a:pt x="487" y="313"/>
                  </a:lnTo>
                  <a:lnTo>
                    <a:pt x="476" y="337"/>
                  </a:lnTo>
                  <a:lnTo>
                    <a:pt x="470" y="337"/>
                  </a:lnTo>
                  <a:lnTo>
                    <a:pt x="464" y="343"/>
                  </a:lnTo>
                  <a:lnTo>
                    <a:pt x="447" y="343"/>
                  </a:lnTo>
                  <a:lnTo>
                    <a:pt x="423" y="331"/>
                  </a:lnTo>
                  <a:lnTo>
                    <a:pt x="412" y="319"/>
                  </a:lnTo>
                  <a:lnTo>
                    <a:pt x="371" y="272"/>
                  </a:lnTo>
                  <a:lnTo>
                    <a:pt x="342" y="236"/>
                  </a:lnTo>
                  <a:lnTo>
                    <a:pt x="319" y="219"/>
                  </a:lnTo>
                  <a:lnTo>
                    <a:pt x="307" y="201"/>
                  </a:lnTo>
                  <a:lnTo>
                    <a:pt x="302" y="189"/>
                  </a:lnTo>
                  <a:lnTo>
                    <a:pt x="302" y="166"/>
                  </a:lnTo>
                  <a:lnTo>
                    <a:pt x="307" y="160"/>
                  </a:lnTo>
                  <a:close/>
                  <a:moveTo>
                    <a:pt x="963" y="41"/>
                  </a:moveTo>
                  <a:lnTo>
                    <a:pt x="992" y="59"/>
                  </a:lnTo>
                  <a:lnTo>
                    <a:pt x="1021" y="83"/>
                  </a:lnTo>
                  <a:lnTo>
                    <a:pt x="1050" y="112"/>
                  </a:lnTo>
                  <a:lnTo>
                    <a:pt x="1061" y="142"/>
                  </a:lnTo>
                  <a:lnTo>
                    <a:pt x="1061" y="166"/>
                  </a:lnTo>
                  <a:lnTo>
                    <a:pt x="1038" y="177"/>
                  </a:lnTo>
                  <a:lnTo>
                    <a:pt x="969" y="207"/>
                  </a:lnTo>
                  <a:lnTo>
                    <a:pt x="905" y="242"/>
                  </a:lnTo>
                  <a:lnTo>
                    <a:pt x="853" y="266"/>
                  </a:lnTo>
                  <a:lnTo>
                    <a:pt x="812" y="290"/>
                  </a:lnTo>
                  <a:lnTo>
                    <a:pt x="789" y="290"/>
                  </a:lnTo>
                  <a:lnTo>
                    <a:pt x="795" y="266"/>
                  </a:lnTo>
                  <a:lnTo>
                    <a:pt x="818" y="236"/>
                  </a:lnTo>
                  <a:lnTo>
                    <a:pt x="887" y="154"/>
                  </a:lnTo>
                  <a:lnTo>
                    <a:pt x="916" y="112"/>
                  </a:lnTo>
                  <a:lnTo>
                    <a:pt x="922" y="77"/>
                  </a:lnTo>
                  <a:lnTo>
                    <a:pt x="928" y="77"/>
                  </a:lnTo>
                  <a:lnTo>
                    <a:pt x="940" y="47"/>
                  </a:lnTo>
                  <a:lnTo>
                    <a:pt x="963" y="41"/>
                  </a:lnTo>
                  <a:close/>
                  <a:moveTo>
                    <a:pt x="574" y="0"/>
                  </a:moveTo>
                  <a:lnTo>
                    <a:pt x="592" y="0"/>
                  </a:lnTo>
                  <a:lnTo>
                    <a:pt x="638" y="12"/>
                  </a:lnTo>
                  <a:lnTo>
                    <a:pt x="708" y="41"/>
                  </a:lnTo>
                  <a:lnTo>
                    <a:pt x="725" y="53"/>
                  </a:lnTo>
                  <a:lnTo>
                    <a:pt x="737" y="77"/>
                  </a:lnTo>
                  <a:lnTo>
                    <a:pt x="731" y="100"/>
                  </a:lnTo>
                  <a:lnTo>
                    <a:pt x="725" y="136"/>
                  </a:lnTo>
                  <a:lnTo>
                    <a:pt x="713" y="189"/>
                  </a:lnTo>
                  <a:lnTo>
                    <a:pt x="702" y="266"/>
                  </a:lnTo>
                  <a:lnTo>
                    <a:pt x="684" y="378"/>
                  </a:lnTo>
                  <a:lnTo>
                    <a:pt x="777" y="367"/>
                  </a:lnTo>
                  <a:lnTo>
                    <a:pt x="864" y="355"/>
                  </a:lnTo>
                  <a:lnTo>
                    <a:pt x="1183" y="307"/>
                  </a:lnTo>
                  <a:lnTo>
                    <a:pt x="1189" y="307"/>
                  </a:lnTo>
                  <a:lnTo>
                    <a:pt x="1230" y="319"/>
                  </a:lnTo>
                  <a:lnTo>
                    <a:pt x="1270" y="349"/>
                  </a:lnTo>
                  <a:lnTo>
                    <a:pt x="1317" y="384"/>
                  </a:lnTo>
                  <a:lnTo>
                    <a:pt x="1357" y="420"/>
                  </a:lnTo>
                  <a:lnTo>
                    <a:pt x="1380" y="449"/>
                  </a:lnTo>
                  <a:lnTo>
                    <a:pt x="1392" y="461"/>
                  </a:lnTo>
                  <a:lnTo>
                    <a:pt x="1375" y="479"/>
                  </a:lnTo>
                  <a:lnTo>
                    <a:pt x="1351" y="485"/>
                  </a:lnTo>
                  <a:lnTo>
                    <a:pt x="1322" y="497"/>
                  </a:lnTo>
                  <a:lnTo>
                    <a:pt x="1230" y="526"/>
                  </a:lnTo>
                  <a:lnTo>
                    <a:pt x="1166" y="556"/>
                  </a:lnTo>
                  <a:lnTo>
                    <a:pt x="1119" y="580"/>
                  </a:lnTo>
                  <a:lnTo>
                    <a:pt x="1085" y="585"/>
                  </a:lnTo>
                  <a:lnTo>
                    <a:pt x="1085" y="574"/>
                  </a:lnTo>
                  <a:lnTo>
                    <a:pt x="1096" y="544"/>
                  </a:lnTo>
                  <a:lnTo>
                    <a:pt x="1114" y="509"/>
                  </a:lnTo>
                  <a:lnTo>
                    <a:pt x="1137" y="473"/>
                  </a:lnTo>
                  <a:lnTo>
                    <a:pt x="1154" y="438"/>
                  </a:lnTo>
                  <a:lnTo>
                    <a:pt x="1160" y="420"/>
                  </a:lnTo>
                  <a:lnTo>
                    <a:pt x="1160" y="402"/>
                  </a:lnTo>
                  <a:lnTo>
                    <a:pt x="1148" y="396"/>
                  </a:lnTo>
                  <a:lnTo>
                    <a:pt x="1131" y="390"/>
                  </a:lnTo>
                  <a:lnTo>
                    <a:pt x="1108" y="390"/>
                  </a:lnTo>
                  <a:lnTo>
                    <a:pt x="980" y="396"/>
                  </a:lnTo>
                  <a:lnTo>
                    <a:pt x="858" y="408"/>
                  </a:lnTo>
                  <a:lnTo>
                    <a:pt x="731" y="426"/>
                  </a:lnTo>
                  <a:lnTo>
                    <a:pt x="615" y="444"/>
                  </a:lnTo>
                  <a:lnTo>
                    <a:pt x="510" y="467"/>
                  </a:lnTo>
                  <a:lnTo>
                    <a:pt x="412" y="485"/>
                  </a:lnTo>
                  <a:lnTo>
                    <a:pt x="336" y="503"/>
                  </a:lnTo>
                  <a:lnTo>
                    <a:pt x="284" y="515"/>
                  </a:lnTo>
                  <a:lnTo>
                    <a:pt x="255" y="520"/>
                  </a:lnTo>
                  <a:lnTo>
                    <a:pt x="226" y="520"/>
                  </a:lnTo>
                  <a:lnTo>
                    <a:pt x="203" y="515"/>
                  </a:lnTo>
                  <a:lnTo>
                    <a:pt x="180" y="503"/>
                  </a:lnTo>
                  <a:lnTo>
                    <a:pt x="151" y="597"/>
                  </a:lnTo>
                  <a:lnTo>
                    <a:pt x="127" y="662"/>
                  </a:lnTo>
                  <a:lnTo>
                    <a:pt x="110" y="704"/>
                  </a:lnTo>
                  <a:lnTo>
                    <a:pt x="98" y="727"/>
                  </a:lnTo>
                  <a:lnTo>
                    <a:pt x="87" y="739"/>
                  </a:lnTo>
                  <a:lnTo>
                    <a:pt x="64" y="739"/>
                  </a:lnTo>
                  <a:lnTo>
                    <a:pt x="40" y="727"/>
                  </a:lnTo>
                  <a:lnTo>
                    <a:pt x="35" y="722"/>
                  </a:lnTo>
                  <a:lnTo>
                    <a:pt x="29" y="710"/>
                  </a:lnTo>
                  <a:lnTo>
                    <a:pt x="6" y="651"/>
                  </a:lnTo>
                  <a:lnTo>
                    <a:pt x="0" y="609"/>
                  </a:lnTo>
                  <a:lnTo>
                    <a:pt x="0" y="597"/>
                  </a:lnTo>
                  <a:lnTo>
                    <a:pt x="11" y="574"/>
                  </a:lnTo>
                  <a:lnTo>
                    <a:pt x="23" y="568"/>
                  </a:lnTo>
                  <a:lnTo>
                    <a:pt x="75" y="503"/>
                  </a:lnTo>
                  <a:lnTo>
                    <a:pt x="93" y="438"/>
                  </a:lnTo>
                  <a:lnTo>
                    <a:pt x="93" y="402"/>
                  </a:lnTo>
                  <a:lnTo>
                    <a:pt x="98" y="390"/>
                  </a:lnTo>
                  <a:lnTo>
                    <a:pt x="104" y="384"/>
                  </a:lnTo>
                  <a:lnTo>
                    <a:pt x="110" y="384"/>
                  </a:lnTo>
                  <a:lnTo>
                    <a:pt x="122" y="390"/>
                  </a:lnTo>
                  <a:lnTo>
                    <a:pt x="139" y="396"/>
                  </a:lnTo>
                  <a:lnTo>
                    <a:pt x="151" y="414"/>
                  </a:lnTo>
                  <a:lnTo>
                    <a:pt x="156" y="432"/>
                  </a:lnTo>
                  <a:lnTo>
                    <a:pt x="168" y="444"/>
                  </a:lnTo>
                  <a:lnTo>
                    <a:pt x="174" y="455"/>
                  </a:lnTo>
                  <a:lnTo>
                    <a:pt x="174" y="449"/>
                  </a:lnTo>
                  <a:lnTo>
                    <a:pt x="180" y="449"/>
                  </a:lnTo>
                  <a:lnTo>
                    <a:pt x="290" y="438"/>
                  </a:lnTo>
                  <a:lnTo>
                    <a:pt x="371" y="426"/>
                  </a:lnTo>
                  <a:lnTo>
                    <a:pt x="447" y="414"/>
                  </a:lnTo>
                  <a:lnTo>
                    <a:pt x="516" y="402"/>
                  </a:lnTo>
                  <a:lnTo>
                    <a:pt x="609" y="390"/>
                  </a:lnTo>
                  <a:lnTo>
                    <a:pt x="609" y="254"/>
                  </a:lnTo>
                  <a:lnTo>
                    <a:pt x="597" y="154"/>
                  </a:lnTo>
                  <a:lnTo>
                    <a:pt x="586" y="83"/>
                  </a:lnTo>
                  <a:lnTo>
                    <a:pt x="568" y="47"/>
                  </a:lnTo>
                  <a:lnTo>
                    <a:pt x="563" y="29"/>
                  </a:lnTo>
                  <a:lnTo>
                    <a:pt x="563" y="6"/>
                  </a:lnTo>
                  <a:lnTo>
                    <a:pt x="57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4" name="Freeform 162"/>
            <p:cNvSpPr>
              <a:spLocks noEditPoints="1"/>
            </p:cNvSpPr>
            <p:nvPr/>
          </p:nvSpPr>
          <p:spPr bwMode="auto">
            <a:xfrm>
              <a:off x="13972" y="696"/>
              <a:ext cx="1583" cy="1591"/>
            </a:xfrm>
            <a:custGeom>
              <a:avLst/>
              <a:gdLst/>
              <a:ahLst/>
              <a:cxnLst>
                <a:cxn ang="0">
                  <a:pos x="429" y="1302"/>
                </a:cxn>
                <a:cxn ang="0">
                  <a:pos x="348" y="787"/>
                </a:cxn>
                <a:cxn ang="0">
                  <a:pos x="609" y="728"/>
                </a:cxn>
                <a:cxn ang="0">
                  <a:pos x="644" y="864"/>
                </a:cxn>
                <a:cxn ang="0">
                  <a:pos x="609" y="728"/>
                </a:cxn>
                <a:cxn ang="0">
                  <a:pos x="452" y="562"/>
                </a:cxn>
                <a:cxn ang="0">
                  <a:pos x="580" y="538"/>
                </a:cxn>
                <a:cxn ang="0">
                  <a:pos x="325" y="343"/>
                </a:cxn>
                <a:cxn ang="0">
                  <a:pos x="609" y="296"/>
                </a:cxn>
                <a:cxn ang="0">
                  <a:pos x="702" y="331"/>
                </a:cxn>
                <a:cxn ang="0">
                  <a:pos x="1125" y="95"/>
                </a:cxn>
                <a:cxn ang="0">
                  <a:pos x="1085" y="438"/>
                </a:cxn>
                <a:cxn ang="0">
                  <a:pos x="1334" y="544"/>
                </a:cxn>
                <a:cxn ang="0">
                  <a:pos x="1456" y="609"/>
                </a:cxn>
                <a:cxn ang="0">
                  <a:pos x="1230" y="734"/>
                </a:cxn>
                <a:cxn ang="0">
                  <a:pos x="1108" y="1160"/>
                </a:cxn>
                <a:cxn ang="0">
                  <a:pos x="1572" y="1497"/>
                </a:cxn>
                <a:cxn ang="0">
                  <a:pos x="1201" y="1449"/>
                </a:cxn>
                <a:cxn ang="0">
                  <a:pos x="771" y="1390"/>
                </a:cxn>
                <a:cxn ang="0">
                  <a:pos x="945" y="1225"/>
                </a:cxn>
                <a:cxn ang="0">
                  <a:pos x="812" y="905"/>
                </a:cxn>
                <a:cxn ang="0">
                  <a:pos x="928" y="935"/>
                </a:cxn>
                <a:cxn ang="0">
                  <a:pos x="1085" y="763"/>
                </a:cxn>
                <a:cxn ang="0">
                  <a:pos x="864" y="799"/>
                </a:cxn>
                <a:cxn ang="0">
                  <a:pos x="893" y="675"/>
                </a:cxn>
                <a:cxn ang="0">
                  <a:pos x="1038" y="154"/>
                </a:cxn>
                <a:cxn ang="0">
                  <a:pos x="470" y="0"/>
                </a:cxn>
                <a:cxn ang="0">
                  <a:pos x="557" y="255"/>
                </a:cxn>
                <a:cxn ang="0">
                  <a:pos x="766" y="231"/>
                </a:cxn>
                <a:cxn ang="0">
                  <a:pos x="841" y="337"/>
                </a:cxn>
                <a:cxn ang="0">
                  <a:pos x="928" y="385"/>
                </a:cxn>
                <a:cxn ang="0">
                  <a:pos x="922" y="432"/>
                </a:cxn>
                <a:cxn ang="0">
                  <a:pos x="690" y="645"/>
                </a:cxn>
                <a:cxn ang="0">
                  <a:pos x="667" y="663"/>
                </a:cxn>
                <a:cxn ang="0">
                  <a:pos x="818" y="734"/>
                </a:cxn>
                <a:cxn ang="0">
                  <a:pos x="731" y="893"/>
                </a:cxn>
                <a:cxn ang="0">
                  <a:pos x="545" y="941"/>
                </a:cxn>
                <a:cxn ang="0">
                  <a:pos x="487" y="1029"/>
                </a:cxn>
                <a:cxn ang="0">
                  <a:pos x="580" y="1065"/>
                </a:cxn>
                <a:cxn ang="0">
                  <a:pos x="690" y="1059"/>
                </a:cxn>
                <a:cxn ang="0">
                  <a:pos x="760" y="1083"/>
                </a:cxn>
                <a:cxn ang="0">
                  <a:pos x="574" y="1355"/>
                </a:cxn>
                <a:cxn ang="0">
                  <a:pos x="771" y="1556"/>
                </a:cxn>
                <a:cxn ang="0">
                  <a:pos x="684" y="1568"/>
                </a:cxn>
                <a:cxn ang="0">
                  <a:pos x="215" y="1538"/>
                </a:cxn>
                <a:cxn ang="0">
                  <a:pos x="360" y="1432"/>
                </a:cxn>
                <a:cxn ang="0">
                  <a:pos x="325" y="1213"/>
                </a:cxn>
                <a:cxn ang="0">
                  <a:pos x="46" y="1213"/>
                </a:cxn>
                <a:cxn ang="0">
                  <a:pos x="133" y="1136"/>
                </a:cxn>
                <a:cxn ang="0">
                  <a:pos x="400" y="982"/>
                </a:cxn>
                <a:cxn ang="0">
                  <a:pos x="302" y="1029"/>
                </a:cxn>
                <a:cxn ang="0">
                  <a:pos x="191" y="817"/>
                </a:cxn>
                <a:cxn ang="0">
                  <a:pos x="238" y="751"/>
                </a:cxn>
                <a:cxn ang="0">
                  <a:pos x="360" y="645"/>
                </a:cxn>
                <a:cxn ang="0">
                  <a:pos x="302" y="645"/>
                </a:cxn>
                <a:cxn ang="0">
                  <a:pos x="87" y="527"/>
                </a:cxn>
                <a:cxn ang="0">
                  <a:pos x="203" y="355"/>
                </a:cxn>
                <a:cxn ang="0">
                  <a:pos x="284" y="308"/>
                </a:cxn>
                <a:cxn ang="0">
                  <a:pos x="435" y="71"/>
                </a:cxn>
              </a:cxnLst>
              <a:rect l="0" t="0" r="r" b="b"/>
              <a:pathLst>
                <a:path w="1583" h="1591">
                  <a:moveTo>
                    <a:pt x="586" y="1130"/>
                  </a:moveTo>
                  <a:lnTo>
                    <a:pt x="418" y="1165"/>
                  </a:lnTo>
                  <a:lnTo>
                    <a:pt x="406" y="1189"/>
                  </a:lnTo>
                  <a:lnTo>
                    <a:pt x="371" y="1248"/>
                  </a:lnTo>
                  <a:lnTo>
                    <a:pt x="365" y="1272"/>
                  </a:lnTo>
                  <a:lnTo>
                    <a:pt x="383" y="1284"/>
                  </a:lnTo>
                  <a:lnTo>
                    <a:pt x="429" y="1302"/>
                  </a:lnTo>
                  <a:lnTo>
                    <a:pt x="499" y="1325"/>
                  </a:lnTo>
                  <a:lnTo>
                    <a:pt x="499" y="1331"/>
                  </a:lnTo>
                  <a:lnTo>
                    <a:pt x="545" y="1272"/>
                  </a:lnTo>
                  <a:lnTo>
                    <a:pt x="574" y="1207"/>
                  </a:lnTo>
                  <a:lnTo>
                    <a:pt x="586" y="1130"/>
                  </a:lnTo>
                  <a:close/>
                  <a:moveTo>
                    <a:pt x="452" y="769"/>
                  </a:moveTo>
                  <a:lnTo>
                    <a:pt x="348" y="787"/>
                  </a:lnTo>
                  <a:lnTo>
                    <a:pt x="273" y="805"/>
                  </a:lnTo>
                  <a:lnTo>
                    <a:pt x="278" y="852"/>
                  </a:lnTo>
                  <a:lnTo>
                    <a:pt x="296" y="935"/>
                  </a:lnTo>
                  <a:lnTo>
                    <a:pt x="447" y="911"/>
                  </a:lnTo>
                  <a:lnTo>
                    <a:pt x="452" y="840"/>
                  </a:lnTo>
                  <a:lnTo>
                    <a:pt x="452" y="769"/>
                  </a:lnTo>
                  <a:close/>
                  <a:moveTo>
                    <a:pt x="609" y="728"/>
                  </a:moveTo>
                  <a:lnTo>
                    <a:pt x="574" y="740"/>
                  </a:lnTo>
                  <a:lnTo>
                    <a:pt x="539" y="746"/>
                  </a:lnTo>
                  <a:lnTo>
                    <a:pt x="522" y="751"/>
                  </a:lnTo>
                  <a:lnTo>
                    <a:pt x="516" y="893"/>
                  </a:lnTo>
                  <a:lnTo>
                    <a:pt x="580" y="876"/>
                  </a:lnTo>
                  <a:lnTo>
                    <a:pt x="621" y="870"/>
                  </a:lnTo>
                  <a:lnTo>
                    <a:pt x="644" y="864"/>
                  </a:lnTo>
                  <a:lnTo>
                    <a:pt x="650" y="864"/>
                  </a:lnTo>
                  <a:lnTo>
                    <a:pt x="661" y="811"/>
                  </a:lnTo>
                  <a:lnTo>
                    <a:pt x="673" y="775"/>
                  </a:lnTo>
                  <a:lnTo>
                    <a:pt x="673" y="746"/>
                  </a:lnTo>
                  <a:lnTo>
                    <a:pt x="661" y="734"/>
                  </a:lnTo>
                  <a:lnTo>
                    <a:pt x="650" y="728"/>
                  </a:lnTo>
                  <a:lnTo>
                    <a:pt x="609" y="728"/>
                  </a:lnTo>
                  <a:close/>
                  <a:moveTo>
                    <a:pt x="458" y="479"/>
                  </a:moveTo>
                  <a:lnTo>
                    <a:pt x="331" y="503"/>
                  </a:lnTo>
                  <a:lnTo>
                    <a:pt x="336" y="538"/>
                  </a:lnTo>
                  <a:lnTo>
                    <a:pt x="342" y="562"/>
                  </a:lnTo>
                  <a:lnTo>
                    <a:pt x="348" y="580"/>
                  </a:lnTo>
                  <a:lnTo>
                    <a:pt x="348" y="592"/>
                  </a:lnTo>
                  <a:lnTo>
                    <a:pt x="452" y="562"/>
                  </a:lnTo>
                  <a:lnTo>
                    <a:pt x="458" y="568"/>
                  </a:lnTo>
                  <a:lnTo>
                    <a:pt x="458" y="479"/>
                  </a:lnTo>
                  <a:close/>
                  <a:moveTo>
                    <a:pt x="684" y="450"/>
                  </a:moveTo>
                  <a:lnTo>
                    <a:pt x="539" y="468"/>
                  </a:lnTo>
                  <a:lnTo>
                    <a:pt x="534" y="468"/>
                  </a:lnTo>
                  <a:lnTo>
                    <a:pt x="534" y="550"/>
                  </a:lnTo>
                  <a:lnTo>
                    <a:pt x="580" y="538"/>
                  </a:lnTo>
                  <a:lnTo>
                    <a:pt x="632" y="538"/>
                  </a:lnTo>
                  <a:lnTo>
                    <a:pt x="638" y="544"/>
                  </a:lnTo>
                  <a:lnTo>
                    <a:pt x="661" y="515"/>
                  </a:lnTo>
                  <a:lnTo>
                    <a:pt x="684" y="450"/>
                  </a:lnTo>
                  <a:close/>
                  <a:moveTo>
                    <a:pt x="458" y="314"/>
                  </a:moveTo>
                  <a:lnTo>
                    <a:pt x="377" y="331"/>
                  </a:lnTo>
                  <a:lnTo>
                    <a:pt x="325" y="343"/>
                  </a:lnTo>
                  <a:lnTo>
                    <a:pt x="302" y="349"/>
                  </a:lnTo>
                  <a:lnTo>
                    <a:pt x="307" y="385"/>
                  </a:lnTo>
                  <a:lnTo>
                    <a:pt x="319" y="444"/>
                  </a:lnTo>
                  <a:lnTo>
                    <a:pt x="458" y="426"/>
                  </a:lnTo>
                  <a:lnTo>
                    <a:pt x="458" y="314"/>
                  </a:lnTo>
                  <a:close/>
                  <a:moveTo>
                    <a:pt x="655" y="290"/>
                  </a:moveTo>
                  <a:lnTo>
                    <a:pt x="609" y="296"/>
                  </a:lnTo>
                  <a:lnTo>
                    <a:pt x="539" y="308"/>
                  </a:lnTo>
                  <a:lnTo>
                    <a:pt x="539" y="379"/>
                  </a:lnTo>
                  <a:lnTo>
                    <a:pt x="534" y="420"/>
                  </a:lnTo>
                  <a:lnTo>
                    <a:pt x="609" y="408"/>
                  </a:lnTo>
                  <a:lnTo>
                    <a:pt x="690" y="397"/>
                  </a:lnTo>
                  <a:lnTo>
                    <a:pt x="696" y="361"/>
                  </a:lnTo>
                  <a:lnTo>
                    <a:pt x="702" y="331"/>
                  </a:lnTo>
                  <a:lnTo>
                    <a:pt x="702" y="308"/>
                  </a:lnTo>
                  <a:lnTo>
                    <a:pt x="690" y="296"/>
                  </a:lnTo>
                  <a:lnTo>
                    <a:pt x="655" y="290"/>
                  </a:lnTo>
                  <a:close/>
                  <a:moveTo>
                    <a:pt x="1032" y="71"/>
                  </a:moveTo>
                  <a:lnTo>
                    <a:pt x="1050" y="71"/>
                  </a:lnTo>
                  <a:lnTo>
                    <a:pt x="1085" y="77"/>
                  </a:lnTo>
                  <a:lnTo>
                    <a:pt x="1125" y="95"/>
                  </a:lnTo>
                  <a:lnTo>
                    <a:pt x="1166" y="119"/>
                  </a:lnTo>
                  <a:lnTo>
                    <a:pt x="1189" y="148"/>
                  </a:lnTo>
                  <a:lnTo>
                    <a:pt x="1189" y="184"/>
                  </a:lnTo>
                  <a:lnTo>
                    <a:pt x="1148" y="266"/>
                  </a:lnTo>
                  <a:lnTo>
                    <a:pt x="1137" y="308"/>
                  </a:lnTo>
                  <a:lnTo>
                    <a:pt x="1114" y="367"/>
                  </a:lnTo>
                  <a:lnTo>
                    <a:pt x="1085" y="438"/>
                  </a:lnTo>
                  <a:lnTo>
                    <a:pt x="1044" y="527"/>
                  </a:lnTo>
                  <a:lnTo>
                    <a:pt x="986" y="639"/>
                  </a:lnTo>
                  <a:lnTo>
                    <a:pt x="1102" y="615"/>
                  </a:lnTo>
                  <a:lnTo>
                    <a:pt x="1189" y="592"/>
                  </a:lnTo>
                  <a:lnTo>
                    <a:pt x="1253" y="574"/>
                  </a:lnTo>
                  <a:lnTo>
                    <a:pt x="1299" y="556"/>
                  </a:lnTo>
                  <a:lnTo>
                    <a:pt x="1334" y="544"/>
                  </a:lnTo>
                  <a:lnTo>
                    <a:pt x="1363" y="533"/>
                  </a:lnTo>
                  <a:lnTo>
                    <a:pt x="1392" y="533"/>
                  </a:lnTo>
                  <a:lnTo>
                    <a:pt x="1433" y="538"/>
                  </a:lnTo>
                  <a:lnTo>
                    <a:pt x="1473" y="550"/>
                  </a:lnTo>
                  <a:lnTo>
                    <a:pt x="1491" y="574"/>
                  </a:lnTo>
                  <a:lnTo>
                    <a:pt x="1485" y="598"/>
                  </a:lnTo>
                  <a:lnTo>
                    <a:pt x="1456" y="609"/>
                  </a:lnTo>
                  <a:lnTo>
                    <a:pt x="1392" y="627"/>
                  </a:lnTo>
                  <a:lnTo>
                    <a:pt x="1293" y="657"/>
                  </a:lnTo>
                  <a:lnTo>
                    <a:pt x="1160" y="686"/>
                  </a:lnTo>
                  <a:lnTo>
                    <a:pt x="1183" y="698"/>
                  </a:lnTo>
                  <a:lnTo>
                    <a:pt x="1201" y="710"/>
                  </a:lnTo>
                  <a:lnTo>
                    <a:pt x="1224" y="722"/>
                  </a:lnTo>
                  <a:lnTo>
                    <a:pt x="1230" y="734"/>
                  </a:lnTo>
                  <a:lnTo>
                    <a:pt x="1230" y="746"/>
                  </a:lnTo>
                  <a:lnTo>
                    <a:pt x="1224" y="751"/>
                  </a:lnTo>
                  <a:lnTo>
                    <a:pt x="1212" y="805"/>
                  </a:lnTo>
                  <a:lnTo>
                    <a:pt x="1195" y="882"/>
                  </a:lnTo>
                  <a:lnTo>
                    <a:pt x="1177" y="970"/>
                  </a:lnTo>
                  <a:lnTo>
                    <a:pt x="1148" y="1071"/>
                  </a:lnTo>
                  <a:lnTo>
                    <a:pt x="1108" y="1160"/>
                  </a:lnTo>
                  <a:lnTo>
                    <a:pt x="1224" y="1266"/>
                  </a:lnTo>
                  <a:lnTo>
                    <a:pt x="1334" y="1343"/>
                  </a:lnTo>
                  <a:lnTo>
                    <a:pt x="1433" y="1396"/>
                  </a:lnTo>
                  <a:lnTo>
                    <a:pt x="1508" y="1432"/>
                  </a:lnTo>
                  <a:lnTo>
                    <a:pt x="1566" y="1461"/>
                  </a:lnTo>
                  <a:lnTo>
                    <a:pt x="1583" y="1485"/>
                  </a:lnTo>
                  <a:lnTo>
                    <a:pt x="1572" y="1497"/>
                  </a:lnTo>
                  <a:lnTo>
                    <a:pt x="1554" y="1503"/>
                  </a:lnTo>
                  <a:lnTo>
                    <a:pt x="1531" y="1503"/>
                  </a:lnTo>
                  <a:lnTo>
                    <a:pt x="1351" y="1514"/>
                  </a:lnTo>
                  <a:lnTo>
                    <a:pt x="1311" y="1514"/>
                  </a:lnTo>
                  <a:lnTo>
                    <a:pt x="1264" y="1503"/>
                  </a:lnTo>
                  <a:lnTo>
                    <a:pt x="1235" y="1479"/>
                  </a:lnTo>
                  <a:lnTo>
                    <a:pt x="1201" y="1449"/>
                  </a:lnTo>
                  <a:lnTo>
                    <a:pt x="1160" y="1402"/>
                  </a:lnTo>
                  <a:lnTo>
                    <a:pt x="1108" y="1331"/>
                  </a:lnTo>
                  <a:lnTo>
                    <a:pt x="1050" y="1242"/>
                  </a:lnTo>
                  <a:lnTo>
                    <a:pt x="969" y="1307"/>
                  </a:lnTo>
                  <a:lnTo>
                    <a:pt x="893" y="1355"/>
                  </a:lnTo>
                  <a:lnTo>
                    <a:pt x="824" y="1378"/>
                  </a:lnTo>
                  <a:lnTo>
                    <a:pt x="771" y="1390"/>
                  </a:lnTo>
                  <a:lnTo>
                    <a:pt x="725" y="1390"/>
                  </a:lnTo>
                  <a:lnTo>
                    <a:pt x="725" y="1384"/>
                  </a:lnTo>
                  <a:lnTo>
                    <a:pt x="737" y="1373"/>
                  </a:lnTo>
                  <a:lnTo>
                    <a:pt x="777" y="1349"/>
                  </a:lnTo>
                  <a:lnTo>
                    <a:pt x="829" y="1319"/>
                  </a:lnTo>
                  <a:lnTo>
                    <a:pt x="887" y="1278"/>
                  </a:lnTo>
                  <a:lnTo>
                    <a:pt x="945" y="1225"/>
                  </a:lnTo>
                  <a:lnTo>
                    <a:pt x="998" y="1165"/>
                  </a:lnTo>
                  <a:lnTo>
                    <a:pt x="940" y="1065"/>
                  </a:lnTo>
                  <a:lnTo>
                    <a:pt x="899" y="994"/>
                  </a:lnTo>
                  <a:lnTo>
                    <a:pt x="864" y="947"/>
                  </a:lnTo>
                  <a:lnTo>
                    <a:pt x="835" y="923"/>
                  </a:lnTo>
                  <a:lnTo>
                    <a:pt x="824" y="911"/>
                  </a:lnTo>
                  <a:lnTo>
                    <a:pt x="812" y="905"/>
                  </a:lnTo>
                  <a:lnTo>
                    <a:pt x="806" y="893"/>
                  </a:lnTo>
                  <a:lnTo>
                    <a:pt x="806" y="876"/>
                  </a:lnTo>
                  <a:lnTo>
                    <a:pt x="824" y="870"/>
                  </a:lnTo>
                  <a:lnTo>
                    <a:pt x="847" y="870"/>
                  </a:lnTo>
                  <a:lnTo>
                    <a:pt x="893" y="893"/>
                  </a:lnTo>
                  <a:lnTo>
                    <a:pt x="911" y="911"/>
                  </a:lnTo>
                  <a:lnTo>
                    <a:pt x="928" y="935"/>
                  </a:lnTo>
                  <a:lnTo>
                    <a:pt x="951" y="970"/>
                  </a:lnTo>
                  <a:lnTo>
                    <a:pt x="992" y="1018"/>
                  </a:lnTo>
                  <a:lnTo>
                    <a:pt x="1038" y="1083"/>
                  </a:lnTo>
                  <a:lnTo>
                    <a:pt x="1061" y="1018"/>
                  </a:lnTo>
                  <a:lnTo>
                    <a:pt x="1085" y="929"/>
                  </a:lnTo>
                  <a:lnTo>
                    <a:pt x="1090" y="828"/>
                  </a:lnTo>
                  <a:lnTo>
                    <a:pt x="1085" y="763"/>
                  </a:lnTo>
                  <a:lnTo>
                    <a:pt x="1073" y="710"/>
                  </a:lnTo>
                  <a:lnTo>
                    <a:pt x="1050" y="710"/>
                  </a:lnTo>
                  <a:lnTo>
                    <a:pt x="1003" y="704"/>
                  </a:lnTo>
                  <a:lnTo>
                    <a:pt x="951" y="692"/>
                  </a:lnTo>
                  <a:lnTo>
                    <a:pt x="911" y="746"/>
                  </a:lnTo>
                  <a:lnTo>
                    <a:pt x="882" y="781"/>
                  </a:lnTo>
                  <a:lnTo>
                    <a:pt x="864" y="799"/>
                  </a:lnTo>
                  <a:lnTo>
                    <a:pt x="853" y="805"/>
                  </a:lnTo>
                  <a:lnTo>
                    <a:pt x="847" y="799"/>
                  </a:lnTo>
                  <a:lnTo>
                    <a:pt x="841" y="799"/>
                  </a:lnTo>
                  <a:lnTo>
                    <a:pt x="841" y="787"/>
                  </a:lnTo>
                  <a:lnTo>
                    <a:pt x="847" y="769"/>
                  </a:lnTo>
                  <a:lnTo>
                    <a:pt x="864" y="728"/>
                  </a:lnTo>
                  <a:lnTo>
                    <a:pt x="893" y="675"/>
                  </a:lnTo>
                  <a:lnTo>
                    <a:pt x="928" y="598"/>
                  </a:lnTo>
                  <a:lnTo>
                    <a:pt x="957" y="521"/>
                  </a:lnTo>
                  <a:lnTo>
                    <a:pt x="992" y="432"/>
                  </a:lnTo>
                  <a:lnTo>
                    <a:pt x="1021" y="349"/>
                  </a:lnTo>
                  <a:lnTo>
                    <a:pt x="1038" y="272"/>
                  </a:lnTo>
                  <a:lnTo>
                    <a:pt x="1044" y="201"/>
                  </a:lnTo>
                  <a:lnTo>
                    <a:pt x="1038" y="154"/>
                  </a:lnTo>
                  <a:lnTo>
                    <a:pt x="1032" y="130"/>
                  </a:lnTo>
                  <a:lnTo>
                    <a:pt x="1021" y="113"/>
                  </a:lnTo>
                  <a:lnTo>
                    <a:pt x="1015" y="95"/>
                  </a:lnTo>
                  <a:lnTo>
                    <a:pt x="1015" y="89"/>
                  </a:lnTo>
                  <a:lnTo>
                    <a:pt x="1032" y="71"/>
                  </a:lnTo>
                  <a:close/>
                  <a:moveTo>
                    <a:pt x="447" y="0"/>
                  </a:moveTo>
                  <a:lnTo>
                    <a:pt x="470" y="0"/>
                  </a:lnTo>
                  <a:lnTo>
                    <a:pt x="505" y="18"/>
                  </a:lnTo>
                  <a:lnTo>
                    <a:pt x="557" y="42"/>
                  </a:lnTo>
                  <a:lnTo>
                    <a:pt x="586" y="71"/>
                  </a:lnTo>
                  <a:lnTo>
                    <a:pt x="586" y="95"/>
                  </a:lnTo>
                  <a:lnTo>
                    <a:pt x="574" y="124"/>
                  </a:lnTo>
                  <a:lnTo>
                    <a:pt x="568" y="178"/>
                  </a:lnTo>
                  <a:lnTo>
                    <a:pt x="557" y="255"/>
                  </a:lnTo>
                  <a:lnTo>
                    <a:pt x="580" y="249"/>
                  </a:lnTo>
                  <a:lnTo>
                    <a:pt x="597" y="249"/>
                  </a:lnTo>
                  <a:lnTo>
                    <a:pt x="609" y="243"/>
                  </a:lnTo>
                  <a:lnTo>
                    <a:pt x="621" y="243"/>
                  </a:lnTo>
                  <a:lnTo>
                    <a:pt x="690" y="231"/>
                  </a:lnTo>
                  <a:lnTo>
                    <a:pt x="737" y="225"/>
                  </a:lnTo>
                  <a:lnTo>
                    <a:pt x="766" y="231"/>
                  </a:lnTo>
                  <a:lnTo>
                    <a:pt x="795" y="249"/>
                  </a:lnTo>
                  <a:lnTo>
                    <a:pt x="818" y="272"/>
                  </a:lnTo>
                  <a:lnTo>
                    <a:pt x="841" y="290"/>
                  </a:lnTo>
                  <a:lnTo>
                    <a:pt x="847" y="296"/>
                  </a:lnTo>
                  <a:lnTo>
                    <a:pt x="853" y="308"/>
                  </a:lnTo>
                  <a:lnTo>
                    <a:pt x="853" y="331"/>
                  </a:lnTo>
                  <a:lnTo>
                    <a:pt x="841" y="337"/>
                  </a:lnTo>
                  <a:lnTo>
                    <a:pt x="835" y="349"/>
                  </a:lnTo>
                  <a:lnTo>
                    <a:pt x="824" y="361"/>
                  </a:lnTo>
                  <a:lnTo>
                    <a:pt x="812" y="379"/>
                  </a:lnTo>
                  <a:lnTo>
                    <a:pt x="824" y="379"/>
                  </a:lnTo>
                  <a:lnTo>
                    <a:pt x="841" y="373"/>
                  </a:lnTo>
                  <a:lnTo>
                    <a:pt x="893" y="373"/>
                  </a:lnTo>
                  <a:lnTo>
                    <a:pt x="928" y="385"/>
                  </a:lnTo>
                  <a:lnTo>
                    <a:pt x="945" y="402"/>
                  </a:lnTo>
                  <a:lnTo>
                    <a:pt x="951" y="414"/>
                  </a:lnTo>
                  <a:lnTo>
                    <a:pt x="951" y="420"/>
                  </a:lnTo>
                  <a:lnTo>
                    <a:pt x="945" y="426"/>
                  </a:lnTo>
                  <a:lnTo>
                    <a:pt x="940" y="426"/>
                  </a:lnTo>
                  <a:lnTo>
                    <a:pt x="934" y="432"/>
                  </a:lnTo>
                  <a:lnTo>
                    <a:pt x="922" y="432"/>
                  </a:lnTo>
                  <a:lnTo>
                    <a:pt x="847" y="438"/>
                  </a:lnTo>
                  <a:lnTo>
                    <a:pt x="783" y="444"/>
                  </a:lnTo>
                  <a:lnTo>
                    <a:pt x="754" y="533"/>
                  </a:lnTo>
                  <a:lnTo>
                    <a:pt x="737" y="592"/>
                  </a:lnTo>
                  <a:lnTo>
                    <a:pt x="719" y="621"/>
                  </a:lnTo>
                  <a:lnTo>
                    <a:pt x="708" y="633"/>
                  </a:lnTo>
                  <a:lnTo>
                    <a:pt x="690" y="645"/>
                  </a:lnTo>
                  <a:lnTo>
                    <a:pt x="679" y="645"/>
                  </a:lnTo>
                  <a:lnTo>
                    <a:pt x="655" y="621"/>
                  </a:lnTo>
                  <a:lnTo>
                    <a:pt x="638" y="598"/>
                  </a:lnTo>
                  <a:lnTo>
                    <a:pt x="539" y="609"/>
                  </a:lnTo>
                  <a:lnTo>
                    <a:pt x="534" y="710"/>
                  </a:lnTo>
                  <a:lnTo>
                    <a:pt x="661" y="663"/>
                  </a:lnTo>
                  <a:lnTo>
                    <a:pt x="667" y="663"/>
                  </a:lnTo>
                  <a:lnTo>
                    <a:pt x="679" y="657"/>
                  </a:lnTo>
                  <a:lnTo>
                    <a:pt x="684" y="657"/>
                  </a:lnTo>
                  <a:lnTo>
                    <a:pt x="713" y="663"/>
                  </a:lnTo>
                  <a:lnTo>
                    <a:pt x="783" y="698"/>
                  </a:lnTo>
                  <a:lnTo>
                    <a:pt x="800" y="716"/>
                  </a:lnTo>
                  <a:lnTo>
                    <a:pt x="812" y="722"/>
                  </a:lnTo>
                  <a:lnTo>
                    <a:pt x="818" y="734"/>
                  </a:lnTo>
                  <a:lnTo>
                    <a:pt x="818" y="746"/>
                  </a:lnTo>
                  <a:lnTo>
                    <a:pt x="812" y="763"/>
                  </a:lnTo>
                  <a:lnTo>
                    <a:pt x="800" y="775"/>
                  </a:lnTo>
                  <a:lnTo>
                    <a:pt x="783" y="787"/>
                  </a:lnTo>
                  <a:lnTo>
                    <a:pt x="754" y="822"/>
                  </a:lnTo>
                  <a:lnTo>
                    <a:pt x="719" y="882"/>
                  </a:lnTo>
                  <a:lnTo>
                    <a:pt x="731" y="893"/>
                  </a:lnTo>
                  <a:lnTo>
                    <a:pt x="737" y="905"/>
                  </a:lnTo>
                  <a:lnTo>
                    <a:pt x="737" y="911"/>
                  </a:lnTo>
                  <a:lnTo>
                    <a:pt x="731" y="923"/>
                  </a:lnTo>
                  <a:lnTo>
                    <a:pt x="713" y="929"/>
                  </a:lnTo>
                  <a:lnTo>
                    <a:pt x="679" y="929"/>
                  </a:lnTo>
                  <a:lnTo>
                    <a:pt x="621" y="935"/>
                  </a:lnTo>
                  <a:lnTo>
                    <a:pt x="545" y="941"/>
                  </a:lnTo>
                  <a:lnTo>
                    <a:pt x="441" y="958"/>
                  </a:lnTo>
                  <a:lnTo>
                    <a:pt x="458" y="976"/>
                  </a:lnTo>
                  <a:lnTo>
                    <a:pt x="476" y="988"/>
                  </a:lnTo>
                  <a:lnTo>
                    <a:pt x="487" y="1006"/>
                  </a:lnTo>
                  <a:lnTo>
                    <a:pt x="493" y="1018"/>
                  </a:lnTo>
                  <a:lnTo>
                    <a:pt x="493" y="1024"/>
                  </a:lnTo>
                  <a:lnTo>
                    <a:pt x="487" y="1029"/>
                  </a:lnTo>
                  <a:lnTo>
                    <a:pt x="487" y="1035"/>
                  </a:lnTo>
                  <a:lnTo>
                    <a:pt x="470" y="1053"/>
                  </a:lnTo>
                  <a:lnTo>
                    <a:pt x="464" y="1071"/>
                  </a:lnTo>
                  <a:lnTo>
                    <a:pt x="452" y="1095"/>
                  </a:lnTo>
                  <a:lnTo>
                    <a:pt x="516" y="1083"/>
                  </a:lnTo>
                  <a:lnTo>
                    <a:pt x="580" y="1077"/>
                  </a:lnTo>
                  <a:lnTo>
                    <a:pt x="580" y="1065"/>
                  </a:lnTo>
                  <a:lnTo>
                    <a:pt x="574" y="1059"/>
                  </a:lnTo>
                  <a:lnTo>
                    <a:pt x="574" y="1029"/>
                  </a:lnTo>
                  <a:lnTo>
                    <a:pt x="586" y="1024"/>
                  </a:lnTo>
                  <a:lnTo>
                    <a:pt x="626" y="1024"/>
                  </a:lnTo>
                  <a:lnTo>
                    <a:pt x="650" y="1029"/>
                  </a:lnTo>
                  <a:lnTo>
                    <a:pt x="667" y="1041"/>
                  </a:lnTo>
                  <a:lnTo>
                    <a:pt x="690" y="1059"/>
                  </a:lnTo>
                  <a:lnTo>
                    <a:pt x="719" y="1053"/>
                  </a:lnTo>
                  <a:lnTo>
                    <a:pt x="754" y="1047"/>
                  </a:lnTo>
                  <a:lnTo>
                    <a:pt x="766" y="1047"/>
                  </a:lnTo>
                  <a:lnTo>
                    <a:pt x="777" y="1053"/>
                  </a:lnTo>
                  <a:lnTo>
                    <a:pt x="783" y="1059"/>
                  </a:lnTo>
                  <a:lnTo>
                    <a:pt x="777" y="1071"/>
                  </a:lnTo>
                  <a:lnTo>
                    <a:pt x="760" y="1083"/>
                  </a:lnTo>
                  <a:lnTo>
                    <a:pt x="737" y="1095"/>
                  </a:lnTo>
                  <a:lnTo>
                    <a:pt x="702" y="1106"/>
                  </a:lnTo>
                  <a:lnTo>
                    <a:pt x="679" y="1142"/>
                  </a:lnTo>
                  <a:lnTo>
                    <a:pt x="661" y="1201"/>
                  </a:lnTo>
                  <a:lnTo>
                    <a:pt x="626" y="1266"/>
                  </a:lnTo>
                  <a:lnTo>
                    <a:pt x="580" y="1349"/>
                  </a:lnTo>
                  <a:lnTo>
                    <a:pt x="574" y="1355"/>
                  </a:lnTo>
                  <a:lnTo>
                    <a:pt x="574" y="1361"/>
                  </a:lnTo>
                  <a:lnTo>
                    <a:pt x="655" y="1396"/>
                  </a:lnTo>
                  <a:lnTo>
                    <a:pt x="708" y="1432"/>
                  </a:lnTo>
                  <a:lnTo>
                    <a:pt x="731" y="1461"/>
                  </a:lnTo>
                  <a:lnTo>
                    <a:pt x="754" y="1503"/>
                  </a:lnTo>
                  <a:lnTo>
                    <a:pt x="766" y="1532"/>
                  </a:lnTo>
                  <a:lnTo>
                    <a:pt x="771" y="1556"/>
                  </a:lnTo>
                  <a:lnTo>
                    <a:pt x="771" y="1568"/>
                  </a:lnTo>
                  <a:lnTo>
                    <a:pt x="766" y="1574"/>
                  </a:lnTo>
                  <a:lnTo>
                    <a:pt x="760" y="1585"/>
                  </a:lnTo>
                  <a:lnTo>
                    <a:pt x="754" y="1591"/>
                  </a:lnTo>
                  <a:lnTo>
                    <a:pt x="737" y="1591"/>
                  </a:lnTo>
                  <a:lnTo>
                    <a:pt x="713" y="1585"/>
                  </a:lnTo>
                  <a:lnTo>
                    <a:pt x="684" y="1568"/>
                  </a:lnTo>
                  <a:lnTo>
                    <a:pt x="644" y="1532"/>
                  </a:lnTo>
                  <a:lnTo>
                    <a:pt x="592" y="1491"/>
                  </a:lnTo>
                  <a:lnTo>
                    <a:pt x="522" y="1432"/>
                  </a:lnTo>
                  <a:lnTo>
                    <a:pt x="516" y="1426"/>
                  </a:lnTo>
                  <a:lnTo>
                    <a:pt x="423" y="1491"/>
                  </a:lnTo>
                  <a:lnTo>
                    <a:pt x="325" y="1526"/>
                  </a:lnTo>
                  <a:lnTo>
                    <a:pt x="215" y="1538"/>
                  </a:lnTo>
                  <a:lnTo>
                    <a:pt x="168" y="1538"/>
                  </a:lnTo>
                  <a:lnTo>
                    <a:pt x="151" y="1532"/>
                  </a:lnTo>
                  <a:lnTo>
                    <a:pt x="139" y="1532"/>
                  </a:lnTo>
                  <a:lnTo>
                    <a:pt x="128" y="1526"/>
                  </a:lnTo>
                  <a:lnTo>
                    <a:pt x="139" y="1514"/>
                  </a:lnTo>
                  <a:lnTo>
                    <a:pt x="261" y="1479"/>
                  </a:lnTo>
                  <a:lnTo>
                    <a:pt x="360" y="1432"/>
                  </a:lnTo>
                  <a:lnTo>
                    <a:pt x="447" y="1378"/>
                  </a:lnTo>
                  <a:lnTo>
                    <a:pt x="394" y="1343"/>
                  </a:lnTo>
                  <a:lnTo>
                    <a:pt x="319" y="1313"/>
                  </a:lnTo>
                  <a:lnTo>
                    <a:pt x="290" y="1302"/>
                  </a:lnTo>
                  <a:lnTo>
                    <a:pt x="290" y="1278"/>
                  </a:lnTo>
                  <a:lnTo>
                    <a:pt x="302" y="1248"/>
                  </a:lnTo>
                  <a:lnTo>
                    <a:pt x="325" y="1213"/>
                  </a:lnTo>
                  <a:lnTo>
                    <a:pt x="342" y="1177"/>
                  </a:lnTo>
                  <a:lnTo>
                    <a:pt x="278" y="1189"/>
                  </a:lnTo>
                  <a:lnTo>
                    <a:pt x="215" y="1207"/>
                  </a:lnTo>
                  <a:lnTo>
                    <a:pt x="162" y="1231"/>
                  </a:lnTo>
                  <a:lnTo>
                    <a:pt x="116" y="1248"/>
                  </a:lnTo>
                  <a:lnTo>
                    <a:pt x="87" y="1248"/>
                  </a:lnTo>
                  <a:lnTo>
                    <a:pt x="46" y="1213"/>
                  </a:lnTo>
                  <a:lnTo>
                    <a:pt x="0" y="1165"/>
                  </a:lnTo>
                  <a:lnTo>
                    <a:pt x="0" y="1142"/>
                  </a:lnTo>
                  <a:lnTo>
                    <a:pt x="6" y="1130"/>
                  </a:lnTo>
                  <a:lnTo>
                    <a:pt x="17" y="1124"/>
                  </a:lnTo>
                  <a:lnTo>
                    <a:pt x="29" y="1124"/>
                  </a:lnTo>
                  <a:lnTo>
                    <a:pt x="87" y="1136"/>
                  </a:lnTo>
                  <a:lnTo>
                    <a:pt x="133" y="1136"/>
                  </a:lnTo>
                  <a:lnTo>
                    <a:pt x="186" y="1130"/>
                  </a:lnTo>
                  <a:lnTo>
                    <a:pt x="249" y="1124"/>
                  </a:lnTo>
                  <a:lnTo>
                    <a:pt x="319" y="1112"/>
                  </a:lnTo>
                  <a:lnTo>
                    <a:pt x="377" y="1106"/>
                  </a:lnTo>
                  <a:lnTo>
                    <a:pt x="394" y="1041"/>
                  </a:lnTo>
                  <a:lnTo>
                    <a:pt x="400" y="994"/>
                  </a:lnTo>
                  <a:lnTo>
                    <a:pt x="400" y="982"/>
                  </a:lnTo>
                  <a:lnTo>
                    <a:pt x="394" y="970"/>
                  </a:lnTo>
                  <a:lnTo>
                    <a:pt x="365" y="976"/>
                  </a:lnTo>
                  <a:lnTo>
                    <a:pt x="348" y="982"/>
                  </a:lnTo>
                  <a:lnTo>
                    <a:pt x="313" y="982"/>
                  </a:lnTo>
                  <a:lnTo>
                    <a:pt x="313" y="1000"/>
                  </a:lnTo>
                  <a:lnTo>
                    <a:pt x="307" y="1018"/>
                  </a:lnTo>
                  <a:lnTo>
                    <a:pt x="302" y="1029"/>
                  </a:lnTo>
                  <a:lnTo>
                    <a:pt x="296" y="1029"/>
                  </a:lnTo>
                  <a:lnTo>
                    <a:pt x="284" y="1024"/>
                  </a:lnTo>
                  <a:lnTo>
                    <a:pt x="261" y="1000"/>
                  </a:lnTo>
                  <a:lnTo>
                    <a:pt x="249" y="976"/>
                  </a:lnTo>
                  <a:lnTo>
                    <a:pt x="244" y="958"/>
                  </a:lnTo>
                  <a:lnTo>
                    <a:pt x="215" y="876"/>
                  </a:lnTo>
                  <a:lnTo>
                    <a:pt x="191" y="817"/>
                  </a:lnTo>
                  <a:lnTo>
                    <a:pt x="174" y="781"/>
                  </a:lnTo>
                  <a:lnTo>
                    <a:pt x="162" y="763"/>
                  </a:lnTo>
                  <a:lnTo>
                    <a:pt x="168" y="751"/>
                  </a:lnTo>
                  <a:lnTo>
                    <a:pt x="180" y="746"/>
                  </a:lnTo>
                  <a:lnTo>
                    <a:pt x="209" y="746"/>
                  </a:lnTo>
                  <a:lnTo>
                    <a:pt x="226" y="751"/>
                  </a:lnTo>
                  <a:lnTo>
                    <a:pt x="238" y="751"/>
                  </a:lnTo>
                  <a:lnTo>
                    <a:pt x="249" y="757"/>
                  </a:lnTo>
                  <a:lnTo>
                    <a:pt x="360" y="746"/>
                  </a:lnTo>
                  <a:lnTo>
                    <a:pt x="458" y="728"/>
                  </a:lnTo>
                  <a:lnTo>
                    <a:pt x="464" y="627"/>
                  </a:lnTo>
                  <a:lnTo>
                    <a:pt x="412" y="639"/>
                  </a:lnTo>
                  <a:lnTo>
                    <a:pt x="377" y="645"/>
                  </a:lnTo>
                  <a:lnTo>
                    <a:pt x="360" y="645"/>
                  </a:lnTo>
                  <a:lnTo>
                    <a:pt x="360" y="669"/>
                  </a:lnTo>
                  <a:lnTo>
                    <a:pt x="354" y="680"/>
                  </a:lnTo>
                  <a:lnTo>
                    <a:pt x="348" y="686"/>
                  </a:lnTo>
                  <a:lnTo>
                    <a:pt x="342" y="686"/>
                  </a:lnTo>
                  <a:lnTo>
                    <a:pt x="331" y="680"/>
                  </a:lnTo>
                  <a:lnTo>
                    <a:pt x="319" y="669"/>
                  </a:lnTo>
                  <a:lnTo>
                    <a:pt x="302" y="645"/>
                  </a:lnTo>
                  <a:lnTo>
                    <a:pt x="284" y="598"/>
                  </a:lnTo>
                  <a:lnTo>
                    <a:pt x="267" y="533"/>
                  </a:lnTo>
                  <a:lnTo>
                    <a:pt x="215" y="544"/>
                  </a:lnTo>
                  <a:lnTo>
                    <a:pt x="191" y="550"/>
                  </a:lnTo>
                  <a:lnTo>
                    <a:pt x="162" y="550"/>
                  </a:lnTo>
                  <a:lnTo>
                    <a:pt x="122" y="544"/>
                  </a:lnTo>
                  <a:lnTo>
                    <a:pt x="87" y="527"/>
                  </a:lnTo>
                  <a:lnTo>
                    <a:pt x="64" y="503"/>
                  </a:lnTo>
                  <a:lnTo>
                    <a:pt x="64" y="479"/>
                  </a:lnTo>
                  <a:lnTo>
                    <a:pt x="87" y="473"/>
                  </a:lnTo>
                  <a:lnTo>
                    <a:pt x="151" y="468"/>
                  </a:lnTo>
                  <a:lnTo>
                    <a:pt x="249" y="462"/>
                  </a:lnTo>
                  <a:lnTo>
                    <a:pt x="226" y="397"/>
                  </a:lnTo>
                  <a:lnTo>
                    <a:pt x="203" y="355"/>
                  </a:lnTo>
                  <a:lnTo>
                    <a:pt x="191" y="326"/>
                  </a:lnTo>
                  <a:lnTo>
                    <a:pt x="186" y="308"/>
                  </a:lnTo>
                  <a:lnTo>
                    <a:pt x="191" y="302"/>
                  </a:lnTo>
                  <a:lnTo>
                    <a:pt x="209" y="296"/>
                  </a:lnTo>
                  <a:lnTo>
                    <a:pt x="238" y="296"/>
                  </a:lnTo>
                  <a:lnTo>
                    <a:pt x="267" y="302"/>
                  </a:lnTo>
                  <a:lnTo>
                    <a:pt x="284" y="308"/>
                  </a:lnTo>
                  <a:lnTo>
                    <a:pt x="377" y="290"/>
                  </a:lnTo>
                  <a:lnTo>
                    <a:pt x="441" y="278"/>
                  </a:lnTo>
                  <a:lnTo>
                    <a:pt x="470" y="272"/>
                  </a:lnTo>
                  <a:lnTo>
                    <a:pt x="470" y="178"/>
                  </a:lnTo>
                  <a:lnTo>
                    <a:pt x="464" y="142"/>
                  </a:lnTo>
                  <a:lnTo>
                    <a:pt x="452" y="107"/>
                  </a:lnTo>
                  <a:lnTo>
                    <a:pt x="435" y="71"/>
                  </a:lnTo>
                  <a:lnTo>
                    <a:pt x="423" y="42"/>
                  </a:lnTo>
                  <a:lnTo>
                    <a:pt x="418" y="18"/>
                  </a:lnTo>
                  <a:lnTo>
                    <a:pt x="423" y="6"/>
                  </a:lnTo>
                  <a:lnTo>
                    <a:pt x="44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" name="Freeform 163"/>
            <p:cNvSpPr>
              <a:spLocks noEditPoints="1"/>
            </p:cNvSpPr>
            <p:nvPr/>
          </p:nvSpPr>
          <p:spPr bwMode="auto">
            <a:xfrm>
              <a:off x="15712" y="761"/>
              <a:ext cx="1624" cy="1455"/>
            </a:xfrm>
            <a:custGeom>
              <a:avLst/>
              <a:gdLst/>
              <a:ahLst/>
              <a:cxnLst>
                <a:cxn ang="0">
                  <a:pos x="928" y="1083"/>
                </a:cxn>
                <a:cxn ang="0">
                  <a:pos x="812" y="1237"/>
                </a:cxn>
                <a:cxn ang="0">
                  <a:pos x="1114" y="1296"/>
                </a:cxn>
                <a:cxn ang="0">
                  <a:pos x="1183" y="1095"/>
                </a:cxn>
                <a:cxn ang="0">
                  <a:pos x="1183" y="953"/>
                </a:cxn>
                <a:cxn ang="0">
                  <a:pos x="1346" y="1095"/>
                </a:cxn>
                <a:cxn ang="0">
                  <a:pos x="1224" y="1308"/>
                </a:cxn>
                <a:cxn ang="0">
                  <a:pos x="1253" y="1361"/>
                </a:cxn>
                <a:cxn ang="0">
                  <a:pos x="934" y="1384"/>
                </a:cxn>
                <a:cxn ang="0">
                  <a:pos x="829" y="1414"/>
                </a:cxn>
                <a:cxn ang="0">
                  <a:pos x="812" y="1455"/>
                </a:cxn>
                <a:cxn ang="0">
                  <a:pos x="725" y="1225"/>
                </a:cxn>
                <a:cxn ang="0">
                  <a:pos x="667" y="1035"/>
                </a:cxn>
                <a:cxn ang="0">
                  <a:pos x="771" y="1041"/>
                </a:cxn>
                <a:cxn ang="0">
                  <a:pos x="1154" y="959"/>
                </a:cxn>
                <a:cxn ang="0">
                  <a:pos x="847" y="544"/>
                </a:cxn>
                <a:cxn ang="0">
                  <a:pos x="899" y="698"/>
                </a:cxn>
                <a:cxn ang="0">
                  <a:pos x="818" y="651"/>
                </a:cxn>
                <a:cxn ang="0">
                  <a:pos x="777" y="515"/>
                </a:cxn>
                <a:cxn ang="0">
                  <a:pos x="1369" y="296"/>
                </a:cxn>
                <a:cxn ang="0">
                  <a:pos x="1293" y="355"/>
                </a:cxn>
                <a:cxn ang="0">
                  <a:pos x="1276" y="450"/>
                </a:cxn>
                <a:cxn ang="0">
                  <a:pos x="1212" y="568"/>
                </a:cxn>
                <a:cxn ang="0">
                  <a:pos x="1421" y="669"/>
                </a:cxn>
                <a:cxn ang="0">
                  <a:pos x="1572" y="698"/>
                </a:cxn>
                <a:cxn ang="0">
                  <a:pos x="1601" y="775"/>
                </a:cxn>
                <a:cxn ang="0">
                  <a:pos x="916" y="828"/>
                </a:cxn>
                <a:cxn ang="0">
                  <a:pos x="557" y="893"/>
                </a:cxn>
                <a:cxn ang="0">
                  <a:pos x="505" y="834"/>
                </a:cxn>
                <a:cxn ang="0">
                  <a:pos x="684" y="805"/>
                </a:cxn>
                <a:cxn ang="0">
                  <a:pos x="1056" y="746"/>
                </a:cxn>
                <a:cxn ang="0">
                  <a:pos x="1137" y="479"/>
                </a:cxn>
                <a:cxn ang="0">
                  <a:pos x="1131" y="397"/>
                </a:cxn>
                <a:cxn ang="0">
                  <a:pos x="777" y="438"/>
                </a:cxn>
                <a:cxn ang="0">
                  <a:pos x="829" y="385"/>
                </a:cxn>
                <a:cxn ang="0">
                  <a:pos x="1293" y="272"/>
                </a:cxn>
                <a:cxn ang="0">
                  <a:pos x="574" y="124"/>
                </a:cxn>
                <a:cxn ang="0">
                  <a:pos x="458" y="391"/>
                </a:cxn>
                <a:cxn ang="0">
                  <a:pos x="447" y="639"/>
                </a:cxn>
                <a:cxn ang="0">
                  <a:pos x="429" y="1308"/>
                </a:cxn>
                <a:cxn ang="0">
                  <a:pos x="348" y="1444"/>
                </a:cxn>
                <a:cxn ang="0">
                  <a:pos x="313" y="1231"/>
                </a:cxn>
                <a:cxn ang="0">
                  <a:pos x="348" y="710"/>
                </a:cxn>
                <a:cxn ang="0">
                  <a:pos x="238" y="692"/>
                </a:cxn>
                <a:cxn ang="0">
                  <a:pos x="23" y="899"/>
                </a:cxn>
                <a:cxn ang="0">
                  <a:pos x="35" y="840"/>
                </a:cxn>
                <a:cxn ang="0">
                  <a:pos x="273" y="509"/>
                </a:cxn>
                <a:cxn ang="0">
                  <a:pos x="435" y="166"/>
                </a:cxn>
                <a:cxn ang="0">
                  <a:pos x="418" y="65"/>
                </a:cxn>
                <a:cxn ang="0">
                  <a:pos x="969" y="6"/>
                </a:cxn>
                <a:cxn ang="0">
                  <a:pos x="1148" y="160"/>
                </a:cxn>
                <a:cxn ang="0">
                  <a:pos x="1090" y="178"/>
                </a:cxn>
                <a:cxn ang="0">
                  <a:pos x="928" y="48"/>
                </a:cxn>
              </a:cxnLst>
              <a:rect l="0" t="0" r="r" b="b"/>
              <a:pathLst>
                <a:path w="1624" h="1455">
                  <a:moveTo>
                    <a:pt x="1137" y="1041"/>
                  </a:moveTo>
                  <a:lnTo>
                    <a:pt x="1102" y="1047"/>
                  </a:lnTo>
                  <a:lnTo>
                    <a:pt x="1050" y="1053"/>
                  </a:lnTo>
                  <a:lnTo>
                    <a:pt x="992" y="1065"/>
                  </a:lnTo>
                  <a:lnTo>
                    <a:pt x="928" y="1083"/>
                  </a:lnTo>
                  <a:lnTo>
                    <a:pt x="870" y="1095"/>
                  </a:lnTo>
                  <a:lnTo>
                    <a:pt x="824" y="1100"/>
                  </a:lnTo>
                  <a:lnTo>
                    <a:pt x="795" y="1106"/>
                  </a:lnTo>
                  <a:lnTo>
                    <a:pt x="800" y="1160"/>
                  </a:lnTo>
                  <a:lnTo>
                    <a:pt x="812" y="1237"/>
                  </a:lnTo>
                  <a:lnTo>
                    <a:pt x="829" y="1337"/>
                  </a:lnTo>
                  <a:lnTo>
                    <a:pt x="916" y="1325"/>
                  </a:lnTo>
                  <a:lnTo>
                    <a:pt x="998" y="1313"/>
                  </a:lnTo>
                  <a:lnTo>
                    <a:pt x="1067" y="1302"/>
                  </a:lnTo>
                  <a:lnTo>
                    <a:pt x="1114" y="1296"/>
                  </a:lnTo>
                  <a:lnTo>
                    <a:pt x="1143" y="1290"/>
                  </a:lnTo>
                  <a:lnTo>
                    <a:pt x="1137" y="1290"/>
                  </a:lnTo>
                  <a:lnTo>
                    <a:pt x="1172" y="1171"/>
                  </a:lnTo>
                  <a:lnTo>
                    <a:pt x="1177" y="1124"/>
                  </a:lnTo>
                  <a:lnTo>
                    <a:pt x="1183" y="1095"/>
                  </a:lnTo>
                  <a:lnTo>
                    <a:pt x="1183" y="1077"/>
                  </a:lnTo>
                  <a:lnTo>
                    <a:pt x="1172" y="1053"/>
                  </a:lnTo>
                  <a:lnTo>
                    <a:pt x="1148" y="1041"/>
                  </a:lnTo>
                  <a:lnTo>
                    <a:pt x="1137" y="1041"/>
                  </a:lnTo>
                  <a:close/>
                  <a:moveTo>
                    <a:pt x="1183" y="953"/>
                  </a:moveTo>
                  <a:lnTo>
                    <a:pt x="1241" y="964"/>
                  </a:lnTo>
                  <a:lnTo>
                    <a:pt x="1299" y="988"/>
                  </a:lnTo>
                  <a:lnTo>
                    <a:pt x="1340" y="1024"/>
                  </a:lnTo>
                  <a:lnTo>
                    <a:pt x="1357" y="1059"/>
                  </a:lnTo>
                  <a:lnTo>
                    <a:pt x="1346" y="1095"/>
                  </a:lnTo>
                  <a:lnTo>
                    <a:pt x="1328" y="1106"/>
                  </a:lnTo>
                  <a:lnTo>
                    <a:pt x="1311" y="1124"/>
                  </a:lnTo>
                  <a:lnTo>
                    <a:pt x="1282" y="1160"/>
                  </a:lnTo>
                  <a:lnTo>
                    <a:pt x="1253" y="1219"/>
                  </a:lnTo>
                  <a:lnTo>
                    <a:pt x="1224" y="1308"/>
                  </a:lnTo>
                  <a:lnTo>
                    <a:pt x="1241" y="1319"/>
                  </a:lnTo>
                  <a:lnTo>
                    <a:pt x="1253" y="1331"/>
                  </a:lnTo>
                  <a:lnTo>
                    <a:pt x="1259" y="1343"/>
                  </a:lnTo>
                  <a:lnTo>
                    <a:pt x="1259" y="1355"/>
                  </a:lnTo>
                  <a:lnTo>
                    <a:pt x="1253" y="1361"/>
                  </a:lnTo>
                  <a:lnTo>
                    <a:pt x="1241" y="1367"/>
                  </a:lnTo>
                  <a:lnTo>
                    <a:pt x="1235" y="1367"/>
                  </a:lnTo>
                  <a:lnTo>
                    <a:pt x="1102" y="1373"/>
                  </a:lnTo>
                  <a:lnTo>
                    <a:pt x="1003" y="1379"/>
                  </a:lnTo>
                  <a:lnTo>
                    <a:pt x="934" y="1384"/>
                  </a:lnTo>
                  <a:lnTo>
                    <a:pt x="887" y="1390"/>
                  </a:lnTo>
                  <a:lnTo>
                    <a:pt x="858" y="1396"/>
                  </a:lnTo>
                  <a:lnTo>
                    <a:pt x="841" y="1396"/>
                  </a:lnTo>
                  <a:lnTo>
                    <a:pt x="829" y="1390"/>
                  </a:lnTo>
                  <a:lnTo>
                    <a:pt x="829" y="1414"/>
                  </a:lnTo>
                  <a:lnTo>
                    <a:pt x="824" y="1432"/>
                  </a:lnTo>
                  <a:lnTo>
                    <a:pt x="824" y="1444"/>
                  </a:lnTo>
                  <a:lnTo>
                    <a:pt x="818" y="1449"/>
                  </a:lnTo>
                  <a:lnTo>
                    <a:pt x="818" y="1455"/>
                  </a:lnTo>
                  <a:lnTo>
                    <a:pt x="812" y="1455"/>
                  </a:lnTo>
                  <a:lnTo>
                    <a:pt x="800" y="1449"/>
                  </a:lnTo>
                  <a:lnTo>
                    <a:pt x="783" y="1426"/>
                  </a:lnTo>
                  <a:lnTo>
                    <a:pt x="760" y="1390"/>
                  </a:lnTo>
                  <a:lnTo>
                    <a:pt x="748" y="1343"/>
                  </a:lnTo>
                  <a:lnTo>
                    <a:pt x="725" y="1225"/>
                  </a:lnTo>
                  <a:lnTo>
                    <a:pt x="702" y="1142"/>
                  </a:lnTo>
                  <a:lnTo>
                    <a:pt x="684" y="1089"/>
                  </a:lnTo>
                  <a:lnTo>
                    <a:pt x="673" y="1059"/>
                  </a:lnTo>
                  <a:lnTo>
                    <a:pt x="667" y="1041"/>
                  </a:lnTo>
                  <a:lnTo>
                    <a:pt x="667" y="1035"/>
                  </a:lnTo>
                  <a:lnTo>
                    <a:pt x="673" y="1030"/>
                  </a:lnTo>
                  <a:lnTo>
                    <a:pt x="690" y="1024"/>
                  </a:lnTo>
                  <a:lnTo>
                    <a:pt x="725" y="1030"/>
                  </a:lnTo>
                  <a:lnTo>
                    <a:pt x="754" y="1035"/>
                  </a:lnTo>
                  <a:lnTo>
                    <a:pt x="771" y="1041"/>
                  </a:lnTo>
                  <a:lnTo>
                    <a:pt x="905" y="1018"/>
                  </a:lnTo>
                  <a:lnTo>
                    <a:pt x="998" y="1000"/>
                  </a:lnTo>
                  <a:lnTo>
                    <a:pt x="1067" y="982"/>
                  </a:lnTo>
                  <a:lnTo>
                    <a:pt x="1119" y="964"/>
                  </a:lnTo>
                  <a:lnTo>
                    <a:pt x="1154" y="959"/>
                  </a:lnTo>
                  <a:lnTo>
                    <a:pt x="1183" y="953"/>
                  </a:lnTo>
                  <a:close/>
                  <a:moveTo>
                    <a:pt x="777" y="515"/>
                  </a:moveTo>
                  <a:lnTo>
                    <a:pt x="783" y="515"/>
                  </a:lnTo>
                  <a:lnTo>
                    <a:pt x="812" y="527"/>
                  </a:lnTo>
                  <a:lnTo>
                    <a:pt x="847" y="544"/>
                  </a:lnTo>
                  <a:lnTo>
                    <a:pt x="882" y="574"/>
                  </a:lnTo>
                  <a:lnTo>
                    <a:pt x="905" y="604"/>
                  </a:lnTo>
                  <a:lnTo>
                    <a:pt x="916" y="627"/>
                  </a:lnTo>
                  <a:lnTo>
                    <a:pt x="916" y="645"/>
                  </a:lnTo>
                  <a:lnTo>
                    <a:pt x="899" y="698"/>
                  </a:lnTo>
                  <a:lnTo>
                    <a:pt x="887" y="710"/>
                  </a:lnTo>
                  <a:lnTo>
                    <a:pt x="876" y="716"/>
                  </a:lnTo>
                  <a:lnTo>
                    <a:pt x="864" y="716"/>
                  </a:lnTo>
                  <a:lnTo>
                    <a:pt x="841" y="692"/>
                  </a:lnTo>
                  <a:lnTo>
                    <a:pt x="818" y="651"/>
                  </a:lnTo>
                  <a:lnTo>
                    <a:pt x="795" y="604"/>
                  </a:lnTo>
                  <a:lnTo>
                    <a:pt x="777" y="562"/>
                  </a:lnTo>
                  <a:lnTo>
                    <a:pt x="771" y="539"/>
                  </a:lnTo>
                  <a:lnTo>
                    <a:pt x="777" y="533"/>
                  </a:lnTo>
                  <a:lnTo>
                    <a:pt x="777" y="515"/>
                  </a:lnTo>
                  <a:close/>
                  <a:moveTo>
                    <a:pt x="1293" y="272"/>
                  </a:moveTo>
                  <a:lnTo>
                    <a:pt x="1317" y="272"/>
                  </a:lnTo>
                  <a:lnTo>
                    <a:pt x="1340" y="278"/>
                  </a:lnTo>
                  <a:lnTo>
                    <a:pt x="1357" y="290"/>
                  </a:lnTo>
                  <a:lnTo>
                    <a:pt x="1369" y="296"/>
                  </a:lnTo>
                  <a:lnTo>
                    <a:pt x="1375" y="302"/>
                  </a:lnTo>
                  <a:lnTo>
                    <a:pt x="1375" y="326"/>
                  </a:lnTo>
                  <a:lnTo>
                    <a:pt x="1369" y="332"/>
                  </a:lnTo>
                  <a:lnTo>
                    <a:pt x="1340" y="343"/>
                  </a:lnTo>
                  <a:lnTo>
                    <a:pt x="1293" y="355"/>
                  </a:lnTo>
                  <a:lnTo>
                    <a:pt x="1241" y="367"/>
                  </a:lnTo>
                  <a:lnTo>
                    <a:pt x="1201" y="379"/>
                  </a:lnTo>
                  <a:lnTo>
                    <a:pt x="1230" y="397"/>
                  </a:lnTo>
                  <a:lnTo>
                    <a:pt x="1264" y="432"/>
                  </a:lnTo>
                  <a:lnTo>
                    <a:pt x="1276" y="450"/>
                  </a:lnTo>
                  <a:lnTo>
                    <a:pt x="1282" y="462"/>
                  </a:lnTo>
                  <a:lnTo>
                    <a:pt x="1282" y="468"/>
                  </a:lnTo>
                  <a:lnTo>
                    <a:pt x="1276" y="479"/>
                  </a:lnTo>
                  <a:lnTo>
                    <a:pt x="1264" y="491"/>
                  </a:lnTo>
                  <a:lnTo>
                    <a:pt x="1212" y="568"/>
                  </a:lnTo>
                  <a:lnTo>
                    <a:pt x="1166" y="657"/>
                  </a:lnTo>
                  <a:lnTo>
                    <a:pt x="1114" y="734"/>
                  </a:lnTo>
                  <a:lnTo>
                    <a:pt x="1317" y="692"/>
                  </a:lnTo>
                  <a:lnTo>
                    <a:pt x="1380" y="681"/>
                  </a:lnTo>
                  <a:lnTo>
                    <a:pt x="1421" y="669"/>
                  </a:lnTo>
                  <a:lnTo>
                    <a:pt x="1444" y="669"/>
                  </a:lnTo>
                  <a:lnTo>
                    <a:pt x="1462" y="663"/>
                  </a:lnTo>
                  <a:lnTo>
                    <a:pt x="1473" y="663"/>
                  </a:lnTo>
                  <a:lnTo>
                    <a:pt x="1525" y="675"/>
                  </a:lnTo>
                  <a:lnTo>
                    <a:pt x="1572" y="698"/>
                  </a:lnTo>
                  <a:lnTo>
                    <a:pt x="1607" y="728"/>
                  </a:lnTo>
                  <a:lnTo>
                    <a:pt x="1624" y="752"/>
                  </a:lnTo>
                  <a:lnTo>
                    <a:pt x="1624" y="757"/>
                  </a:lnTo>
                  <a:lnTo>
                    <a:pt x="1612" y="769"/>
                  </a:lnTo>
                  <a:lnTo>
                    <a:pt x="1601" y="775"/>
                  </a:lnTo>
                  <a:lnTo>
                    <a:pt x="1578" y="775"/>
                  </a:lnTo>
                  <a:lnTo>
                    <a:pt x="1375" y="781"/>
                  </a:lnTo>
                  <a:lnTo>
                    <a:pt x="1195" y="793"/>
                  </a:lnTo>
                  <a:lnTo>
                    <a:pt x="1044" y="805"/>
                  </a:lnTo>
                  <a:lnTo>
                    <a:pt x="916" y="828"/>
                  </a:lnTo>
                  <a:lnTo>
                    <a:pt x="812" y="846"/>
                  </a:lnTo>
                  <a:lnTo>
                    <a:pt x="731" y="870"/>
                  </a:lnTo>
                  <a:lnTo>
                    <a:pt x="667" y="882"/>
                  </a:lnTo>
                  <a:lnTo>
                    <a:pt x="597" y="899"/>
                  </a:lnTo>
                  <a:lnTo>
                    <a:pt x="557" y="893"/>
                  </a:lnTo>
                  <a:lnTo>
                    <a:pt x="522" y="876"/>
                  </a:lnTo>
                  <a:lnTo>
                    <a:pt x="505" y="858"/>
                  </a:lnTo>
                  <a:lnTo>
                    <a:pt x="499" y="840"/>
                  </a:lnTo>
                  <a:lnTo>
                    <a:pt x="499" y="834"/>
                  </a:lnTo>
                  <a:lnTo>
                    <a:pt x="505" y="834"/>
                  </a:lnTo>
                  <a:lnTo>
                    <a:pt x="516" y="828"/>
                  </a:lnTo>
                  <a:lnTo>
                    <a:pt x="534" y="822"/>
                  </a:lnTo>
                  <a:lnTo>
                    <a:pt x="568" y="822"/>
                  </a:lnTo>
                  <a:lnTo>
                    <a:pt x="615" y="811"/>
                  </a:lnTo>
                  <a:lnTo>
                    <a:pt x="684" y="805"/>
                  </a:lnTo>
                  <a:lnTo>
                    <a:pt x="777" y="793"/>
                  </a:lnTo>
                  <a:lnTo>
                    <a:pt x="893" y="775"/>
                  </a:lnTo>
                  <a:lnTo>
                    <a:pt x="1038" y="752"/>
                  </a:lnTo>
                  <a:lnTo>
                    <a:pt x="1050" y="746"/>
                  </a:lnTo>
                  <a:lnTo>
                    <a:pt x="1056" y="746"/>
                  </a:lnTo>
                  <a:lnTo>
                    <a:pt x="1061" y="722"/>
                  </a:lnTo>
                  <a:lnTo>
                    <a:pt x="1079" y="675"/>
                  </a:lnTo>
                  <a:lnTo>
                    <a:pt x="1102" y="615"/>
                  </a:lnTo>
                  <a:lnTo>
                    <a:pt x="1119" y="544"/>
                  </a:lnTo>
                  <a:lnTo>
                    <a:pt x="1137" y="479"/>
                  </a:lnTo>
                  <a:lnTo>
                    <a:pt x="1143" y="426"/>
                  </a:lnTo>
                  <a:lnTo>
                    <a:pt x="1137" y="432"/>
                  </a:lnTo>
                  <a:lnTo>
                    <a:pt x="1137" y="408"/>
                  </a:lnTo>
                  <a:lnTo>
                    <a:pt x="1131" y="408"/>
                  </a:lnTo>
                  <a:lnTo>
                    <a:pt x="1131" y="397"/>
                  </a:lnTo>
                  <a:lnTo>
                    <a:pt x="911" y="444"/>
                  </a:lnTo>
                  <a:lnTo>
                    <a:pt x="887" y="450"/>
                  </a:lnTo>
                  <a:lnTo>
                    <a:pt x="853" y="450"/>
                  </a:lnTo>
                  <a:lnTo>
                    <a:pt x="812" y="444"/>
                  </a:lnTo>
                  <a:lnTo>
                    <a:pt x="777" y="438"/>
                  </a:lnTo>
                  <a:lnTo>
                    <a:pt x="748" y="420"/>
                  </a:lnTo>
                  <a:lnTo>
                    <a:pt x="737" y="408"/>
                  </a:lnTo>
                  <a:lnTo>
                    <a:pt x="748" y="397"/>
                  </a:lnTo>
                  <a:lnTo>
                    <a:pt x="777" y="391"/>
                  </a:lnTo>
                  <a:lnTo>
                    <a:pt x="829" y="385"/>
                  </a:lnTo>
                  <a:lnTo>
                    <a:pt x="899" y="373"/>
                  </a:lnTo>
                  <a:lnTo>
                    <a:pt x="986" y="355"/>
                  </a:lnTo>
                  <a:lnTo>
                    <a:pt x="1090" y="326"/>
                  </a:lnTo>
                  <a:lnTo>
                    <a:pt x="1218" y="284"/>
                  </a:lnTo>
                  <a:lnTo>
                    <a:pt x="1293" y="272"/>
                  </a:lnTo>
                  <a:close/>
                  <a:moveTo>
                    <a:pt x="435" y="54"/>
                  </a:moveTo>
                  <a:lnTo>
                    <a:pt x="447" y="54"/>
                  </a:lnTo>
                  <a:lnTo>
                    <a:pt x="487" y="65"/>
                  </a:lnTo>
                  <a:lnTo>
                    <a:pt x="534" y="89"/>
                  </a:lnTo>
                  <a:lnTo>
                    <a:pt x="574" y="124"/>
                  </a:lnTo>
                  <a:lnTo>
                    <a:pt x="597" y="172"/>
                  </a:lnTo>
                  <a:lnTo>
                    <a:pt x="586" y="190"/>
                  </a:lnTo>
                  <a:lnTo>
                    <a:pt x="563" y="231"/>
                  </a:lnTo>
                  <a:lnTo>
                    <a:pt x="516" y="296"/>
                  </a:lnTo>
                  <a:lnTo>
                    <a:pt x="458" y="391"/>
                  </a:lnTo>
                  <a:lnTo>
                    <a:pt x="377" y="515"/>
                  </a:lnTo>
                  <a:lnTo>
                    <a:pt x="418" y="556"/>
                  </a:lnTo>
                  <a:lnTo>
                    <a:pt x="435" y="580"/>
                  </a:lnTo>
                  <a:lnTo>
                    <a:pt x="447" y="598"/>
                  </a:lnTo>
                  <a:lnTo>
                    <a:pt x="447" y="639"/>
                  </a:lnTo>
                  <a:lnTo>
                    <a:pt x="441" y="657"/>
                  </a:lnTo>
                  <a:lnTo>
                    <a:pt x="435" y="722"/>
                  </a:lnTo>
                  <a:lnTo>
                    <a:pt x="435" y="828"/>
                  </a:lnTo>
                  <a:lnTo>
                    <a:pt x="429" y="964"/>
                  </a:lnTo>
                  <a:lnTo>
                    <a:pt x="429" y="1308"/>
                  </a:lnTo>
                  <a:lnTo>
                    <a:pt x="418" y="1361"/>
                  </a:lnTo>
                  <a:lnTo>
                    <a:pt x="406" y="1408"/>
                  </a:lnTo>
                  <a:lnTo>
                    <a:pt x="389" y="1444"/>
                  </a:lnTo>
                  <a:lnTo>
                    <a:pt x="371" y="1455"/>
                  </a:lnTo>
                  <a:lnTo>
                    <a:pt x="348" y="1444"/>
                  </a:lnTo>
                  <a:lnTo>
                    <a:pt x="325" y="1408"/>
                  </a:lnTo>
                  <a:lnTo>
                    <a:pt x="302" y="1361"/>
                  </a:lnTo>
                  <a:lnTo>
                    <a:pt x="296" y="1313"/>
                  </a:lnTo>
                  <a:lnTo>
                    <a:pt x="302" y="1284"/>
                  </a:lnTo>
                  <a:lnTo>
                    <a:pt x="313" y="1231"/>
                  </a:lnTo>
                  <a:lnTo>
                    <a:pt x="325" y="1154"/>
                  </a:lnTo>
                  <a:lnTo>
                    <a:pt x="336" y="1059"/>
                  </a:lnTo>
                  <a:lnTo>
                    <a:pt x="348" y="941"/>
                  </a:lnTo>
                  <a:lnTo>
                    <a:pt x="354" y="799"/>
                  </a:lnTo>
                  <a:lnTo>
                    <a:pt x="348" y="710"/>
                  </a:lnTo>
                  <a:lnTo>
                    <a:pt x="342" y="639"/>
                  </a:lnTo>
                  <a:lnTo>
                    <a:pt x="325" y="592"/>
                  </a:lnTo>
                  <a:lnTo>
                    <a:pt x="307" y="610"/>
                  </a:lnTo>
                  <a:lnTo>
                    <a:pt x="278" y="645"/>
                  </a:lnTo>
                  <a:lnTo>
                    <a:pt x="238" y="692"/>
                  </a:lnTo>
                  <a:lnTo>
                    <a:pt x="197" y="746"/>
                  </a:lnTo>
                  <a:lnTo>
                    <a:pt x="151" y="799"/>
                  </a:lnTo>
                  <a:lnTo>
                    <a:pt x="99" y="846"/>
                  </a:lnTo>
                  <a:lnTo>
                    <a:pt x="58" y="882"/>
                  </a:lnTo>
                  <a:lnTo>
                    <a:pt x="23" y="899"/>
                  </a:lnTo>
                  <a:lnTo>
                    <a:pt x="6" y="899"/>
                  </a:lnTo>
                  <a:lnTo>
                    <a:pt x="0" y="893"/>
                  </a:lnTo>
                  <a:lnTo>
                    <a:pt x="0" y="888"/>
                  </a:lnTo>
                  <a:lnTo>
                    <a:pt x="6" y="876"/>
                  </a:lnTo>
                  <a:lnTo>
                    <a:pt x="35" y="840"/>
                  </a:lnTo>
                  <a:lnTo>
                    <a:pt x="70" y="793"/>
                  </a:lnTo>
                  <a:lnTo>
                    <a:pt x="110" y="734"/>
                  </a:lnTo>
                  <a:lnTo>
                    <a:pt x="162" y="663"/>
                  </a:lnTo>
                  <a:lnTo>
                    <a:pt x="220" y="586"/>
                  </a:lnTo>
                  <a:lnTo>
                    <a:pt x="273" y="509"/>
                  </a:lnTo>
                  <a:lnTo>
                    <a:pt x="325" y="426"/>
                  </a:lnTo>
                  <a:lnTo>
                    <a:pt x="365" y="349"/>
                  </a:lnTo>
                  <a:lnTo>
                    <a:pt x="400" y="278"/>
                  </a:lnTo>
                  <a:lnTo>
                    <a:pt x="429" y="213"/>
                  </a:lnTo>
                  <a:lnTo>
                    <a:pt x="435" y="166"/>
                  </a:lnTo>
                  <a:lnTo>
                    <a:pt x="435" y="142"/>
                  </a:lnTo>
                  <a:lnTo>
                    <a:pt x="429" y="124"/>
                  </a:lnTo>
                  <a:lnTo>
                    <a:pt x="423" y="113"/>
                  </a:lnTo>
                  <a:lnTo>
                    <a:pt x="418" y="95"/>
                  </a:lnTo>
                  <a:lnTo>
                    <a:pt x="418" y="65"/>
                  </a:lnTo>
                  <a:lnTo>
                    <a:pt x="423" y="59"/>
                  </a:lnTo>
                  <a:lnTo>
                    <a:pt x="435" y="54"/>
                  </a:lnTo>
                  <a:close/>
                  <a:moveTo>
                    <a:pt x="934" y="0"/>
                  </a:moveTo>
                  <a:lnTo>
                    <a:pt x="963" y="0"/>
                  </a:lnTo>
                  <a:lnTo>
                    <a:pt x="969" y="6"/>
                  </a:lnTo>
                  <a:lnTo>
                    <a:pt x="1050" y="24"/>
                  </a:lnTo>
                  <a:lnTo>
                    <a:pt x="1108" y="48"/>
                  </a:lnTo>
                  <a:lnTo>
                    <a:pt x="1137" y="83"/>
                  </a:lnTo>
                  <a:lnTo>
                    <a:pt x="1148" y="142"/>
                  </a:lnTo>
                  <a:lnTo>
                    <a:pt x="1148" y="160"/>
                  </a:lnTo>
                  <a:lnTo>
                    <a:pt x="1143" y="178"/>
                  </a:lnTo>
                  <a:lnTo>
                    <a:pt x="1131" y="184"/>
                  </a:lnTo>
                  <a:lnTo>
                    <a:pt x="1114" y="190"/>
                  </a:lnTo>
                  <a:lnTo>
                    <a:pt x="1114" y="184"/>
                  </a:lnTo>
                  <a:lnTo>
                    <a:pt x="1090" y="178"/>
                  </a:lnTo>
                  <a:lnTo>
                    <a:pt x="1061" y="166"/>
                  </a:lnTo>
                  <a:lnTo>
                    <a:pt x="1009" y="119"/>
                  </a:lnTo>
                  <a:lnTo>
                    <a:pt x="974" y="89"/>
                  </a:lnTo>
                  <a:lnTo>
                    <a:pt x="951" y="71"/>
                  </a:lnTo>
                  <a:lnTo>
                    <a:pt x="928" y="48"/>
                  </a:lnTo>
                  <a:lnTo>
                    <a:pt x="922" y="36"/>
                  </a:lnTo>
                  <a:lnTo>
                    <a:pt x="922" y="12"/>
                  </a:lnTo>
                  <a:lnTo>
                    <a:pt x="93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" name="Freeform 164"/>
            <p:cNvSpPr>
              <a:spLocks/>
            </p:cNvSpPr>
            <p:nvPr/>
          </p:nvSpPr>
          <p:spPr bwMode="auto">
            <a:xfrm>
              <a:off x="17493" y="1406"/>
              <a:ext cx="696" cy="822"/>
            </a:xfrm>
            <a:custGeom>
              <a:avLst/>
              <a:gdLst/>
              <a:ahLst/>
              <a:cxnLst>
                <a:cxn ang="0">
                  <a:pos x="562" y="12"/>
                </a:cxn>
                <a:cxn ang="0">
                  <a:pos x="667" y="95"/>
                </a:cxn>
                <a:cxn ang="0">
                  <a:pos x="678" y="207"/>
                </a:cxn>
                <a:cxn ang="0">
                  <a:pos x="620" y="266"/>
                </a:cxn>
                <a:cxn ang="0">
                  <a:pos x="568" y="272"/>
                </a:cxn>
                <a:cxn ang="0">
                  <a:pos x="533" y="243"/>
                </a:cxn>
                <a:cxn ang="0">
                  <a:pos x="522" y="195"/>
                </a:cxn>
                <a:cxn ang="0">
                  <a:pos x="539" y="160"/>
                </a:cxn>
                <a:cxn ang="0">
                  <a:pos x="591" y="112"/>
                </a:cxn>
                <a:cxn ang="0">
                  <a:pos x="632" y="118"/>
                </a:cxn>
                <a:cxn ang="0">
                  <a:pos x="626" y="112"/>
                </a:cxn>
                <a:cxn ang="0">
                  <a:pos x="568" y="65"/>
                </a:cxn>
                <a:cxn ang="0">
                  <a:pos x="481" y="47"/>
                </a:cxn>
                <a:cxn ang="0">
                  <a:pos x="342" y="101"/>
                </a:cxn>
                <a:cxn ang="0">
                  <a:pos x="232" y="231"/>
                </a:cxn>
                <a:cxn ang="0">
                  <a:pos x="168" y="385"/>
                </a:cxn>
                <a:cxn ang="0">
                  <a:pos x="139" y="532"/>
                </a:cxn>
                <a:cxn ang="0">
                  <a:pos x="139" y="651"/>
                </a:cxn>
                <a:cxn ang="0">
                  <a:pos x="191" y="751"/>
                </a:cxn>
                <a:cxn ang="0">
                  <a:pos x="295" y="787"/>
                </a:cxn>
                <a:cxn ang="0">
                  <a:pos x="365" y="781"/>
                </a:cxn>
                <a:cxn ang="0">
                  <a:pos x="498" y="734"/>
                </a:cxn>
                <a:cxn ang="0">
                  <a:pos x="667" y="586"/>
                </a:cxn>
                <a:cxn ang="0">
                  <a:pos x="684" y="592"/>
                </a:cxn>
                <a:cxn ang="0">
                  <a:pos x="696" y="609"/>
                </a:cxn>
                <a:cxn ang="0">
                  <a:pos x="661" y="657"/>
                </a:cxn>
                <a:cxn ang="0">
                  <a:pos x="556" y="745"/>
                </a:cxn>
                <a:cxn ang="0">
                  <a:pos x="394" y="810"/>
                </a:cxn>
                <a:cxn ang="0">
                  <a:pos x="203" y="810"/>
                </a:cxn>
                <a:cxn ang="0">
                  <a:pos x="75" y="728"/>
                </a:cxn>
                <a:cxn ang="0">
                  <a:pos x="5" y="597"/>
                </a:cxn>
                <a:cxn ang="0">
                  <a:pos x="17" y="390"/>
                </a:cxn>
                <a:cxn ang="0">
                  <a:pos x="150" y="160"/>
                </a:cxn>
                <a:cxn ang="0">
                  <a:pos x="359" y="18"/>
                </a:cxn>
              </a:cxnLst>
              <a:rect l="0" t="0" r="r" b="b"/>
              <a:pathLst>
                <a:path w="696" h="822">
                  <a:moveTo>
                    <a:pt x="475" y="0"/>
                  </a:moveTo>
                  <a:lnTo>
                    <a:pt x="562" y="12"/>
                  </a:lnTo>
                  <a:lnTo>
                    <a:pt x="626" y="41"/>
                  </a:lnTo>
                  <a:lnTo>
                    <a:pt x="667" y="95"/>
                  </a:lnTo>
                  <a:lnTo>
                    <a:pt x="684" y="154"/>
                  </a:lnTo>
                  <a:lnTo>
                    <a:pt x="678" y="207"/>
                  </a:lnTo>
                  <a:lnTo>
                    <a:pt x="655" y="243"/>
                  </a:lnTo>
                  <a:lnTo>
                    <a:pt x="620" y="266"/>
                  </a:lnTo>
                  <a:lnTo>
                    <a:pt x="585" y="272"/>
                  </a:lnTo>
                  <a:lnTo>
                    <a:pt x="568" y="272"/>
                  </a:lnTo>
                  <a:lnTo>
                    <a:pt x="556" y="266"/>
                  </a:lnTo>
                  <a:lnTo>
                    <a:pt x="533" y="243"/>
                  </a:lnTo>
                  <a:lnTo>
                    <a:pt x="522" y="225"/>
                  </a:lnTo>
                  <a:lnTo>
                    <a:pt x="522" y="195"/>
                  </a:lnTo>
                  <a:lnTo>
                    <a:pt x="527" y="177"/>
                  </a:lnTo>
                  <a:lnTo>
                    <a:pt x="539" y="160"/>
                  </a:lnTo>
                  <a:lnTo>
                    <a:pt x="556" y="136"/>
                  </a:lnTo>
                  <a:lnTo>
                    <a:pt x="591" y="112"/>
                  </a:lnTo>
                  <a:lnTo>
                    <a:pt x="626" y="112"/>
                  </a:lnTo>
                  <a:lnTo>
                    <a:pt x="632" y="118"/>
                  </a:lnTo>
                  <a:lnTo>
                    <a:pt x="632" y="112"/>
                  </a:lnTo>
                  <a:lnTo>
                    <a:pt x="626" y="112"/>
                  </a:lnTo>
                  <a:lnTo>
                    <a:pt x="609" y="89"/>
                  </a:lnTo>
                  <a:lnTo>
                    <a:pt x="568" y="65"/>
                  </a:lnTo>
                  <a:lnTo>
                    <a:pt x="527" y="53"/>
                  </a:lnTo>
                  <a:lnTo>
                    <a:pt x="481" y="47"/>
                  </a:lnTo>
                  <a:lnTo>
                    <a:pt x="406" y="59"/>
                  </a:lnTo>
                  <a:lnTo>
                    <a:pt x="342" y="101"/>
                  </a:lnTo>
                  <a:lnTo>
                    <a:pt x="278" y="160"/>
                  </a:lnTo>
                  <a:lnTo>
                    <a:pt x="232" y="231"/>
                  </a:lnTo>
                  <a:lnTo>
                    <a:pt x="197" y="302"/>
                  </a:lnTo>
                  <a:lnTo>
                    <a:pt x="168" y="385"/>
                  </a:lnTo>
                  <a:lnTo>
                    <a:pt x="150" y="461"/>
                  </a:lnTo>
                  <a:lnTo>
                    <a:pt x="139" y="532"/>
                  </a:lnTo>
                  <a:lnTo>
                    <a:pt x="133" y="592"/>
                  </a:lnTo>
                  <a:lnTo>
                    <a:pt x="139" y="651"/>
                  </a:lnTo>
                  <a:lnTo>
                    <a:pt x="156" y="704"/>
                  </a:lnTo>
                  <a:lnTo>
                    <a:pt x="191" y="751"/>
                  </a:lnTo>
                  <a:lnTo>
                    <a:pt x="237" y="775"/>
                  </a:lnTo>
                  <a:lnTo>
                    <a:pt x="295" y="787"/>
                  </a:lnTo>
                  <a:lnTo>
                    <a:pt x="319" y="787"/>
                  </a:lnTo>
                  <a:lnTo>
                    <a:pt x="365" y="781"/>
                  </a:lnTo>
                  <a:lnTo>
                    <a:pt x="429" y="763"/>
                  </a:lnTo>
                  <a:lnTo>
                    <a:pt x="498" y="734"/>
                  </a:lnTo>
                  <a:lnTo>
                    <a:pt x="574" y="680"/>
                  </a:lnTo>
                  <a:lnTo>
                    <a:pt x="667" y="586"/>
                  </a:lnTo>
                  <a:lnTo>
                    <a:pt x="672" y="586"/>
                  </a:lnTo>
                  <a:lnTo>
                    <a:pt x="684" y="592"/>
                  </a:lnTo>
                  <a:lnTo>
                    <a:pt x="690" y="597"/>
                  </a:lnTo>
                  <a:lnTo>
                    <a:pt x="696" y="609"/>
                  </a:lnTo>
                  <a:lnTo>
                    <a:pt x="684" y="627"/>
                  </a:lnTo>
                  <a:lnTo>
                    <a:pt x="661" y="657"/>
                  </a:lnTo>
                  <a:lnTo>
                    <a:pt x="614" y="698"/>
                  </a:lnTo>
                  <a:lnTo>
                    <a:pt x="556" y="745"/>
                  </a:lnTo>
                  <a:lnTo>
                    <a:pt x="481" y="781"/>
                  </a:lnTo>
                  <a:lnTo>
                    <a:pt x="394" y="810"/>
                  </a:lnTo>
                  <a:lnTo>
                    <a:pt x="290" y="822"/>
                  </a:lnTo>
                  <a:lnTo>
                    <a:pt x="203" y="810"/>
                  </a:lnTo>
                  <a:lnTo>
                    <a:pt x="133" y="781"/>
                  </a:lnTo>
                  <a:lnTo>
                    <a:pt x="75" y="728"/>
                  </a:lnTo>
                  <a:lnTo>
                    <a:pt x="34" y="668"/>
                  </a:lnTo>
                  <a:lnTo>
                    <a:pt x="5" y="597"/>
                  </a:lnTo>
                  <a:lnTo>
                    <a:pt x="0" y="515"/>
                  </a:lnTo>
                  <a:lnTo>
                    <a:pt x="17" y="390"/>
                  </a:lnTo>
                  <a:lnTo>
                    <a:pt x="69" y="266"/>
                  </a:lnTo>
                  <a:lnTo>
                    <a:pt x="150" y="160"/>
                  </a:lnTo>
                  <a:lnTo>
                    <a:pt x="249" y="77"/>
                  </a:lnTo>
                  <a:lnTo>
                    <a:pt x="359" y="18"/>
                  </a:lnTo>
                  <a:lnTo>
                    <a:pt x="47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7" name="Freeform 165"/>
            <p:cNvSpPr>
              <a:spLocks/>
            </p:cNvSpPr>
            <p:nvPr/>
          </p:nvSpPr>
          <p:spPr bwMode="auto">
            <a:xfrm>
              <a:off x="18473" y="1660"/>
              <a:ext cx="186" cy="190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139" y="12"/>
                </a:cxn>
                <a:cxn ang="0">
                  <a:pos x="174" y="48"/>
                </a:cxn>
                <a:cxn ang="0">
                  <a:pos x="186" y="95"/>
                </a:cxn>
                <a:cxn ang="0">
                  <a:pos x="174" y="142"/>
                </a:cxn>
                <a:cxn ang="0">
                  <a:pos x="139" y="178"/>
                </a:cxn>
                <a:cxn ang="0">
                  <a:pos x="93" y="190"/>
                </a:cxn>
                <a:cxn ang="0">
                  <a:pos x="46" y="178"/>
                </a:cxn>
                <a:cxn ang="0">
                  <a:pos x="12" y="142"/>
                </a:cxn>
                <a:cxn ang="0">
                  <a:pos x="0" y="95"/>
                </a:cxn>
                <a:cxn ang="0">
                  <a:pos x="12" y="48"/>
                </a:cxn>
                <a:cxn ang="0">
                  <a:pos x="46" y="12"/>
                </a:cxn>
                <a:cxn ang="0">
                  <a:pos x="93" y="0"/>
                </a:cxn>
              </a:cxnLst>
              <a:rect l="0" t="0" r="r" b="b"/>
              <a:pathLst>
                <a:path w="186" h="190">
                  <a:moveTo>
                    <a:pt x="93" y="0"/>
                  </a:moveTo>
                  <a:lnTo>
                    <a:pt x="139" y="12"/>
                  </a:lnTo>
                  <a:lnTo>
                    <a:pt x="174" y="48"/>
                  </a:lnTo>
                  <a:lnTo>
                    <a:pt x="186" y="95"/>
                  </a:lnTo>
                  <a:lnTo>
                    <a:pt x="174" y="142"/>
                  </a:lnTo>
                  <a:lnTo>
                    <a:pt x="139" y="178"/>
                  </a:lnTo>
                  <a:lnTo>
                    <a:pt x="93" y="190"/>
                  </a:lnTo>
                  <a:lnTo>
                    <a:pt x="46" y="178"/>
                  </a:lnTo>
                  <a:lnTo>
                    <a:pt x="12" y="142"/>
                  </a:lnTo>
                  <a:lnTo>
                    <a:pt x="0" y="95"/>
                  </a:lnTo>
                  <a:lnTo>
                    <a:pt x="12" y="48"/>
                  </a:lnTo>
                  <a:lnTo>
                    <a:pt x="46" y="12"/>
                  </a:lnTo>
                  <a:lnTo>
                    <a:pt x="9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8" name="Freeform 166"/>
            <p:cNvSpPr>
              <a:spLocks noEditPoints="1"/>
            </p:cNvSpPr>
            <p:nvPr/>
          </p:nvSpPr>
          <p:spPr bwMode="auto">
            <a:xfrm>
              <a:off x="18873" y="1412"/>
              <a:ext cx="824" cy="1171"/>
            </a:xfrm>
            <a:custGeom>
              <a:avLst/>
              <a:gdLst/>
              <a:ahLst/>
              <a:cxnLst>
                <a:cxn ang="0">
                  <a:pos x="476" y="47"/>
                </a:cxn>
                <a:cxn ang="0">
                  <a:pos x="371" y="130"/>
                </a:cxn>
                <a:cxn ang="0">
                  <a:pos x="302" y="266"/>
                </a:cxn>
                <a:cxn ang="0">
                  <a:pos x="255" y="444"/>
                </a:cxn>
                <a:cxn ang="0">
                  <a:pos x="232" y="591"/>
                </a:cxn>
                <a:cxn ang="0">
                  <a:pos x="250" y="680"/>
                </a:cxn>
                <a:cxn ang="0">
                  <a:pos x="302" y="745"/>
                </a:cxn>
                <a:cxn ang="0">
                  <a:pos x="424" y="739"/>
                </a:cxn>
                <a:cxn ang="0">
                  <a:pos x="551" y="639"/>
                </a:cxn>
                <a:cxn ang="0">
                  <a:pos x="667" y="219"/>
                </a:cxn>
                <a:cxn ang="0">
                  <a:pos x="673" y="201"/>
                </a:cxn>
                <a:cxn ang="0">
                  <a:pos x="661" y="148"/>
                </a:cxn>
                <a:cxn ang="0">
                  <a:pos x="615" y="77"/>
                </a:cxn>
                <a:cxn ang="0">
                  <a:pos x="528" y="35"/>
                </a:cxn>
                <a:cxn ang="0">
                  <a:pos x="598" y="12"/>
                </a:cxn>
                <a:cxn ang="0">
                  <a:pos x="696" y="112"/>
                </a:cxn>
                <a:cxn ang="0">
                  <a:pos x="725" y="53"/>
                </a:cxn>
                <a:cxn ang="0">
                  <a:pos x="789" y="35"/>
                </a:cxn>
                <a:cxn ang="0">
                  <a:pos x="824" y="65"/>
                </a:cxn>
                <a:cxn ang="0">
                  <a:pos x="818" y="101"/>
                </a:cxn>
                <a:cxn ang="0">
                  <a:pos x="615" y="923"/>
                </a:cxn>
                <a:cxn ang="0">
                  <a:pos x="557" y="1035"/>
                </a:cxn>
                <a:cxn ang="0">
                  <a:pos x="429" y="1130"/>
                </a:cxn>
                <a:cxn ang="0">
                  <a:pos x="238" y="1171"/>
                </a:cxn>
                <a:cxn ang="0">
                  <a:pos x="81" y="1153"/>
                </a:cxn>
                <a:cxn ang="0">
                  <a:pos x="6" y="1100"/>
                </a:cxn>
                <a:cxn ang="0">
                  <a:pos x="12" y="1011"/>
                </a:cxn>
                <a:cxn ang="0">
                  <a:pos x="64" y="958"/>
                </a:cxn>
                <a:cxn ang="0">
                  <a:pos x="116" y="952"/>
                </a:cxn>
                <a:cxn ang="0">
                  <a:pos x="151" y="970"/>
                </a:cxn>
                <a:cxn ang="0">
                  <a:pos x="168" y="1017"/>
                </a:cxn>
                <a:cxn ang="0">
                  <a:pos x="134" y="1088"/>
                </a:cxn>
                <a:cxn ang="0">
                  <a:pos x="174" y="1130"/>
                </a:cxn>
                <a:cxn ang="0">
                  <a:pos x="308" y="1118"/>
                </a:cxn>
                <a:cxn ang="0">
                  <a:pos x="412" y="1059"/>
                </a:cxn>
                <a:cxn ang="0">
                  <a:pos x="470" y="982"/>
                </a:cxn>
                <a:cxn ang="0">
                  <a:pos x="493" y="935"/>
                </a:cxn>
                <a:cxn ang="0">
                  <a:pos x="505" y="875"/>
                </a:cxn>
                <a:cxn ang="0">
                  <a:pos x="551" y="698"/>
                </a:cxn>
                <a:cxn ang="0">
                  <a:pos x="499" y="745"/>
                </a:cxn>
                <a:cxn ang="0">
                  <a:pos x="400" y="798"/>
                </a:cxn>
                <a:cxn ang="0">
                  <a:pos x="267" y="793"/>
                </a:cxn>
                <a:cxn ang="0">
                  <a:pos x="151" y="692"/>
                </a:cxn>
                <a:cxn ang="0">
                  <a:pos x="105" y="515"/>
                </a:cxn>
                <a:cxn ang="0">
                  <a:pos x="168" y="266"/>
                </a:cxn>
                <a:cxn ang="0">
                  <a:pos x="331" y="77"/>
                </a:cxn>
                <a:cxn ang="0">
                  <a:pos x="528" y="0"/>
                </a:cxn>
              </a:cxnLst>
              <a:rect l="0" t="0" r="r" b="b"/>
              <a:pathLst>
                <a:path w="824" h="1171">
                  <a:moveTo>
                    <a:pt x="528" y="35"/>
                  </a:moveTo>
                  <a:lnTo>
                    <a:pt x="476" y="47"/>
                  </a:lnTo>
                  <a:lnTo>
                    <a:pt x="424" y="83"/>
                  </a:lnTo>
                  <a:lnTo>
                    <a:pt x="371" y="130"/>
                  </a:lnTo>
                  <a:lnTo>
                    <a:pt x="331" y="195"/>
                  </a:lnTo>
                  <a:lnTo>
                    <a:pt x="302" y="266"/>
                  </a:lnTo>
                  <a:lnTo>
                    <a:pt x="279" y="349"/>
                  </a:lnTo>
                  <a:lnTo>
                    <a:pt x="255" y="444"/>
                  </a:lnTo>
                  <a:lnTo>
                    <a:pt x="238" y="526"/>
                  </a:lnTo>
                  <a:lnTo>
                    <a:pt x="232" y="591"/>
                  </a:lnTo>
                  <a:lnTo>
                    <a:pt x="238" y="639"/>
                  </a:lnTo>
                  <a:lnTo>
                    <a:pt x="250" y="680"/>
                  </a:lnTo>
                  <a:lnTo>
                    <a:pt x="267" y="722"/>
                  </a:lnTo>
                  <a:lnTo>
                    <a:pt x="302" y="745"/>
                  </a:lnTo>
                  <a:lnTo>
                    <a:pt x="348" y="757"/>
                  </a:lnTo>
                  <a:lnTo>
                    <a:pt x="424" y="739"/>
                  </a:lnTo>
                  <a:lnTo>
                    <a:pt x="493" y="692"/>
                  </a:lnTo>
                  <a:lnTo>
                    <a:pt x="551" y="639"/>
                  </a:lnTo>
                  <a:lnTo>
                    <a:pt x="586" y="568"/>
                  </a:lnTo>
                  <a:lnTo>
                    <a:pt x="667" y="219"/>
                  </a:lnTo>
                  <a:lnTo>
                    <a:pt x="667" y="207"/>
                  </a:lnTo>
                  <a:lnTo>
                    <a:pt x="673" y="201"/>
                  </a:lnTo>
                  <a:lnTo>
                    <a:pt x="673" y="177"/>
                  </a:lnTo>
                  <a:lnTo>
                    <a:pt x="661" y="148"/>
                  </a:lnTo>
                  <a:lnTo>
                    <a:pt x="644" y="112"/>
                  </a:lnTo>
                  <a:lnTo>
                    <a:pt x="615" y="77"/>
                  </a:lnTo>
                  <a:lnTo>
                    <a:pt x="580" y="47"/>
                  </a:lnTo>
                  <a:lnTo>
                    <a:pt x="528" y="35"/>
                  </a:lnTo>
                  <a:close/>
                  <a:moveTo>
                    <a:pt x="528" y="0"/>
                  </a:moveTo>
                  <a:lnTo>
                    <a:pt x="598" y="12"/>
                  </a:lnTo>
                  <a:lnTo>
                    <a:pt x="656" y="53"/>
                  </a:lnTo>
                  <a:lnTo>
                    <a:pt x="696" y="112"/>
                  </a:lnTo>
                  <a:lnTo>
                    <a:pt x="702" y="89"/>
                  </a:lnTo>
                  <a:lnTo>
                    <a:pt x="725" y="53"/>
                  </a:lnTo>
                  <a:lnTo>
                    <a:pt x="760" y="35"/>
                  </a:lnTo>
                  <a:lnTo>
                    <a:pt x="789" y="35"/>
                  </a:lnTo>
                  <a:lnTo>
                    <a:pt x="801" y="41"/>
                  </a:lnTo>
                  <a:lnTo>
                    <a:pt x="824" y="65"/>
                  </a:lnTo>
                  <a:lnTo>
                    <a:pt x="824" y="95"/>
                  </a:lnTo>
                  <a:lnTo>
                    <a:pt x="818" y="101"/>
                  </a:lnTo>
                  <a:lnTo>
                    <a:pt x="818" y="112"/>
                  </a:lnTo>
                  <a:lnTo>
                    <a:pt x="615" y="923"/>
                  </a:lnTo>
                  <a:lnTo>
                    <a:pt x="592" y="976"/>
                  </a:lnTo>
                  <a:lnTo>
                    <a:pt x="557" y="1035"/>
                  </a:lnTo>
                  <a:lnTo>
                    <a:pt x="499" y="1088"/>
                  </a:lnTo>
                  <a:lnTo>
                    <a:pt x="429" y="1130"/>
                  </a:lnTo>
                  <a:lnTo>
                    <a:pt x="342" y="1159"/>
                  </a:lnTo>
                  <a:lnTo>
                    <a:pt x="238" y="1171"/>
                  </a:lnTo>
                  <a:lnTo>
                    <a:pt x="145" y="1165"/>
                  </a:lnTo>
                  <a:lnTo>
                    <a:pt x="81" y="1153"/>
                  </a:lnTo>
                  <a:lnTo>
                    <a:pt x="35" y="1130"/>
                  </a:lnTo>
                  <a:lnTo>
                    <a:pt x="6" y="1100"/>
                  </a:lnTo>
                  <a:lnTo>
                    <a:pt x="0" y="1059"/>
                  </a:lnTo>
                  <a:lnTo>
                    <a:pt x="12" y="1011"/>
                  </a:lnTo>
                  <a:lnTo>
                    <a:pt x="35" y="976"/>
                  </a:lnTo>
                  <a:lnTo>
                    <a:pt x="64" y="958"/>
                  </a:lnTo>
                  <a:lnTo>
                    <a:pt x="99" y="952"/>
                  </a:lnTo>
                  <a:lnTo>
                    <a:pt x="116" y="952"/>
                  </a:lnTo>
                  <a:lnTo>
                    <a:pt x="134" y="958"/>
                  </a:lnTo>
                  <a:lnTo>
                    <a:pt x="151" y="970"/>
                  </a:lnTo>
                  <a:lnTo>
                    <a:pt x="168" y="1006"/>
                  </a:lnTo>
                  <a:lnTo>
                    <a:pt x="168" y="1017"/>
                  </a:lnTo>
                  <a:lnTo>
                    <a:pt x="163" y="1053"/>
                  </a:lnTo>
                  <a:lnTo>
                    <a:pt x="134" y="1088"/>
                  </a:lnTo>
                  <a:lnTo>
                    <a:pt x="93" y="1112"/>
                  </a:lnTo>
                  <a:lnTo>
                    <a:pt x="174" y="1130"/>
                  </a:lnTo>
                  <a:lnTo>
                    <a:pt x="238" y="1130"/>
                  </a:lnTo>
                  <a:lnTo>
                    <a:pt x="308" y="1118"/>
                  </a:lnTo>
                  <a:lnTo>
                    <a:pt x="371" y="1094"/>
                  </a:lnTo>
                  <a:lnTo>
                    <a:pt x="412" y="1059"/>
                  </a:lnTo>
                  <a:lnTo>
                    <a:pt x="447" y="1017"/>
                  </a:lnTo>
                  <a:lnTo>
                    <a:pt x="470" y="982"/>
                  </a:lnTo>
                  <a:lnTo>
                    <a:pt x="487" y="952"/>
                  </a:lnTo>
                  <a:lnTo>
                    <a:pt x="493" y="935"/>
                  </a:lnTo>
                  <a:lnTo>
                    <a:pt x="499" y="923"/>
                  </a:lnTo>
                  <a:lnTo>
                    <a:pt x="505" y="875"/>
                  </a:lnTo>
                  <a:lnTo>
                    <a:pt x="522" y="804"/>
                  </a:lnTo>
                  <a:lnTo>
                    <a:pt x="551" y="698"/>
                  </a:lnTo>
                  <a:lnTo>
                    <a:pt x="534" y="716"/>
                  </a:lnTo>
                  <a:lnTo>
                    <a:pt x="499" y="745"/>
                  </a:lnTo>
                  <a:lnTo>
                    <a:pt x="458" y="775"/>
                  </a:lnTo>
                  <a:lnTo>
                    <a:pt x="400" y="798"/>
                  </a:lnTo>
                  <a:lnTo>
                    <a:pt x="342" y="804"/>
                  </a:lnTo>
                  <a:lnTo>
                    <a:pt x="267" y="793"/>
                  </a:lnTo>
                  <a:lnTo>
                    <a:pt x="203" y="751"/>
                  </a:lnTo>
                  <a:lnTo>
                    <a:pt x="151" y="692"/>
                  </a:lnTo>
                  <a:lnTo>
                    <a:pt x="116" y="615"/>
                  </a:lnTo>
                  <a:lnTo>
                    <a:pt x="105" y="515"/>
                  </a:lnTo>
                  <a:lnTo>
                    <a:pt x="122" y="384"/>
                  </a:lnTo>
                  <a:lnTo>
                    <a:pt x="168" y="266"/>
                  </a:lnTo>
                  <a:lnTo>
                    <a:pt x="238" y="160"/>
                  </a:lnTo>
                  <a:lnTo>
                    <a:pt x="331" y="77"/>
                  </a:lnTo>
                  <a:lnTo>
                    <a:pt x="424" y="18"/>
                  </a:lnTo>
                  <a:lnTo>
                    <a:pt x="52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9" name="Freeform 167"/>
            <p:cNvSpPr>
              <a:spLocks/>
            </p:cNvSpPr>
            <p:nvPr/>
          </p:nvSpPr>
          <p:spPr bwMode="auto">
            <a:xfrm>
              <a:off x="19929" y="850"/>
              <a:ext cx="412" cy="182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6" y="0"/>
                </a:cxn>
                <a:cxn ang="0">
                  <a:pos x="412" y="6"/>
                </a:cxn>
                <a:cxn ang="0">
                  <a:pos x="412" y="24"/>
                </a:cxn>
                <a:cxn ang="0">
                  <a:pos x="388" y="47"/>
                </a:cxn>
                <a:cxn ang="0">
                  <a:pos x="290" y="166"/>
                </a:cxn>
                <a:cxn ang="0">
                  <a:pos x="214" y="302"/>
                </a:cxn>
                <a:cxn ang="0">
                  <a:pos x="162" y="444"/>
                </a:cxn>
                <a:cxn ang="0">
                  <a:pos x="127" y="592"/>
                </a:cxn>
                <a:cxn ang="0">
                  <a:pos x="104" y="745"/>
                </a:cxn>
                <a:cxn ang="0">
                  <a:pos x="98" y="905"/>
                </a:cxn>
                <a:cxn ang="0">
                  <a:pos x="104" y="1047"/>
                </a:cxn>
                <a:cxn ang="0">
                  <a:pos x="122" y="1201"/>
                </a:cxn>
                <a:cxn ang="0">
                  <a:pos x="156" y="1349"/>
                </a:cxn>
                <a:cxn ang="0">
                  <a:pos x="209" y="1497"/>
                </a:cxn>
                <a:cxn ang="0">
                  <a:pos x="278" y="1633"/>
                </a:cxn>
                <a:cxn ang="0">
                  <a:pos x="377" y="1757"/>
                </a:cxn>
                <a:cxn ang="0">
                  <a:pos x="400" y="1780"/>
                </a:cxn>
                <a:cxn ang="0">
                  <a:pos x="400" y="1786"/>
                </a:cxn>
                <a:cxn ang="0">
                  <a:pos x="406" y="1792"/>
                </a:cxn>
                <a:cxn ang="0">
                  <a:pos x="406" y="1798"/>
                </a:cxn>
                <a:cxn ang="0">
                  <a:pos x="412" y="1804"/>
                </a:cxn>
                <a:cxn ang="0">
                  <a:pos x="412" y="1816"/>
                </a:cxn>
                <a:cxn ang="0">
                  <a:pos x="406" y="1822"/>
                </a:cxn>
                <a:cxn ang="0">
                  <a:pos x="394" y="1822"/>
                </a:cxn>
                <a:cxn ang="0">
                  <a:pos x="377" y="1810"/>
                </a:cxn>
                <a:cxn ang="0">
                  <a:pos x="336" y="1780"/>
                </a:cxn>
                <a:cxn ang="0">
                  <a:pos x="290" y="1733"/>
                </a:cxn>
                <a:cxn ang="0">
                  <a:pos x="232" y="1668"/>
                </a:cxn>
                <a:cxn ang="0">
                  <a:pos x="174" y="1579"/>
                </a:cxn>
                <a:cxn ang="0">
                  <a:pos x="116" y="1479"/>
                </a:cxn>
                <a:cxn ang="0">
                  <a:pos x="58" y="1325"/>
                </a:cxn>
                <a:cxn ang="0">
                  <a:pos x="23" y="1171"/>
                </a:cxn>
                <a:cxn ang="0">
                  <a:pos x="6" y="1029"/>
                </a:cxn>
                <a:cxn ang="0">
                  <a:pos x="0" y="911"/>
                </a:cxn>
                <a:cxn ang="0">
                  <a:pos x="6" y="787"/>
                </a:cxn>
                <a:cxn ang="0">
                  <a:pos x="23" y="651"/>
                </a:cxn>
                <a:cxn ang="0">
                  <a:pos x="52" y="503"/>
                </a:cxn>
                <a:cxn ang="0">
                  <a:pos x="110" y="355"/>
                </a:cxn>
                <a:cxn ang="0">
                  <a:pos x="168" y="248"/>
                </a:cxn>
                <a:cxn ang="0">
                  <a:pos x="226" y="160"/>
                </a:cxn>
                <a:cxn ang="0">
                  <a:pos x="284" y="89"/>
                </a:cxn>
                <a:cxn ang="0">
                  <a:pos x="336" y="41"/>
                </a:cxn>
                <a:cxn ang="0">
                  <a:pos x="377" y="12"/>
                </a:cxn>
                <a:cxn ang="0">
                  <a:pos x="394" y="0"/>
                </a:cxn>
              </a:cxnLst>
              <a:rect l="0" t="0" r="r" b="b"/>
              <a:pathLst>
                <a:path w="412" h="1822">
                  <a:moveTo>
                    <a:pt x="394" y="0"/>
                  </a:moveTo>
                  <a:lnTo>
                    <a:pt x="406" y="0"/>
                  </a:lnTo>
                  <a:lnTo>
                    <a:pt x="412" y="6"/>
                  </a:lnTo>
                  <a:lnTo>
                    <a:pt x="412" y="24"/>
                  </a:lnTo>
                  <a:lnTo>
                    <a:pt x="388" y="47"/>
                  </a:lnTo>
                  <a:lnTo>
                    <a:pt x="290" y="166"/>
                  </a:lnTo>
                  <a:lnTo>
                    <a:pt x="214" y="302"/>
                  </a:lnTo>
                  <a:lnTo>
                    <a:pt x="162" y="444"/>
                  </a:lnTo>
                  <a:lnTo>
                    <a:pt x="127" y="592"/>
                  </a:lnTo>
                  <a:lnTo>
                    <a:pt x="104" y="745"/>
                  </a:lnTo>
                  <a:lnTo>
                    <a:pt x="98" y="905"/>
                  </a:lnTo>
                  <a:lnTo>
                    <a:pt x="104" y="1047"/>
                  </a:lnTo>
                  <a:lnTo>
                    <a:pt x="122" y="1201"/>
                  </a:lnTo>
                  <a:lnTo>
                    <a:pt x="156" y="1349"/>
                  </a:lnTo>
                  <a:lnTo>
                    <a:pt x="209" y="1497"/>
                  </a:lnTo>
                  <a:lnTo>
                    <a:pt x="278" y="1633"/>
                  </a:lnTo>
                  <a:lnTo>
                    <a:pt x="377" y="1757"/>
                  </a:lnTo>
                  <a:lnTo>
                    <a:pt x="400" y="1780"/>
                  </a:lnTo>
                  <a:lnTo>
                    <a:pt x="400" y="1786"/>
                  </a:lnTo>
                  <a:lnTo>
                    <a:pt x="406" y="1792"/>
                  </a:lnTo>
                  <a:lnTo>
                    <a:pt x="406" y="1798"/>
                  </a:lnTo>
                  <a:lnTo>
                    <a:pt x="412" y="1804"/>
                  </a:lnTo>
                  <a:lnTo>
                    <a:pt x="412" y="1816"/>
                  </a:lnTo>
                  <a:lnTo>
                    <a:pt x="406" y="1822"/>
                  </a:lnTo>
                  <a:lnTo>
                    <a:pt x="394" y="1822"/>
                  </a:lnTo>
                  <a:lnTo>
                    <a:pt x="377" y="1810"/>
                  </a:lnTo>
                  <a:lnTo>
                    <a:pt x="336" y="1780"/>
                  </a:lnTo>
                  <a:lnTo>
                    <a:pt x="290" y="1733"/>
                  </a:lnTo>
                  <a:lnTo>
                    <a:pt x="232" y="1668"/>
                  </a:lnTo>
                  <a:lnTo>
                    <a:pt x="174" y="1579"/>
                  </a:lnTo>
                  <a:lnTo>
                    <a:pt x="116" y="1479"/>
                  </a:lnTo>
                  <a:lnTo>
                    <a:pt x="58" y="1325"/>
                  </a:lnTo>
                  <a:lnTo>
                    <a:pt x="23" y="1171"/>
                  </a:lnTo>
                  <a:lnTo>
                    <a:pt x="6" y="1029"/>
                  </a:lnTo>
                  <a:lnTo>
                    <a:pt x="0" y="911"/>
                  </a:lnTo>
                  <a:lnTo>
                    <a:pt x="6" y="787"/>
                  </a:lnTo>
                  <a:lnTo>
                    <a:pt x="23" y="651"/>
                  </a:lnTo>
                  <a:lnTo>
                    <a:pt x="52" y="503"/>
                  </a:lnTo>
                  <a:lnTo>
                    <a:pt x="110" y="355"/>
                  </a:lnTo>
                  <a:lnTo>
                    <a:pt x="168" y="248"/>
                  </a:lnTo>
                  <a:lnTo>
                    <a:pt x="226" y="160"/>
                  </a:lnTo>
                  <a:lnTo>
                    <a:pt x="284" y="89"/>
                  </a:lnTo>
                  <a:lnTo>
                    <a:pt x="336" y="41"/>
                  </a:lnTo>
                  <a:lnTo>
                    <a:pt x="377" y="12"/>
                  </a:lnTo>
                  <a:lnTo>
                    <a:pt x="39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0" name="Freeform 168"/>
            <p:cNvSpPr>
              <a:spLocks/>
            </p:cNvSpPr>
            <p:nvPr/>
          </p:nvSpPr>
          <p:spPr bwMode="auto">
            <a:xfrm>
              <a:off x="20520" y="1400"/>
              <a:ext cx="957" cy="828"/>
            </a:xfrm>
            <a:custGeom>
              <a:avLst/>
              <a:gdLst/>
              <a:ahLst/>
              <a:cxnLst>
                <a:cxn ang="0">
                  <a:pos x="244" y="12"/>
                </a:cxn>
                <a:cxn ang="0">
                  <a:pos x="331" y="95"/>
                </a:cxn>
                <a:cxn ang="0">
                  <a:pos x="372" y="130"/>
                </a:cxn>
                <a:cxn ang="0">
                  <a:pos x="464" y="42"/>
                </a:cxn>
                <a:cxn ang="0">
                  <a:pos x="627" y="0"/>
                </a:cxn>
                <a:cxn ang="0">
                  <a:pos x="754" y="36"/>
                </a:cxn>
                <a:cxn ang="0">
                  <a:pos x="818" y="130"/>
                </a:cxn>
                <a:cxn ang="0">
                  <a:pos x="824" y="266"/>
                </a:cxn>
                <a:cxn ang="0">
                  <a:pos x="743" y="532"/>
                </a:cxn>
                <a:cxn ang="0">
                  <a:pos x="685" y="728"/>
                </a:cxn>
                <a:cxn ang="0">
                  <a:pos x="691" y="769"/>
                </a:cxn>
                <a:cxn ang="0">
                  <a:pos x="725" y="787"/>
                </a:cxn>
                <a:cxn ang="0">
                  <a:pos x="818" y="745"/>
                </a:cxn>
                <a:cxn ang="0">
                  <a:pos x="882" y="633"/>
                </a:cxn>
                <a:cxn ang="0">
                  <a:pos x="928" y="527"/>
                </a:cxn>
                <a:cxn ang="0">
                  <a:pos x="957" y="538"/>
                </a:cxn>
                <a:cxn ang="0">
                  <a:pos x="952" y="562"/>
                </a:cxn>
                <a:cxn ang="0">
                  <a:pos x="917" y="657"/>
                </a:cxn>
                <a:cxn ang="0">
                  <a:pos x="847" y="769"/>
                </a:cxn>
                <a:cxn ang="0">
                  <a:pos x="725" y="822"/>
                </a:cxn>
                <a:cxn ang="0">
                  <a:pos x="621" y="781"/>
                </a:cxn>
                <a:cxn ang="0">
                  <a:pos x="580" y="674"/>
                </a:cxn>
                <a:cxn ang="0">
                  <a:pos x="592" y="615"/>
                </a:cxn>
                <a:cxn ang="0">
                  <a:pos x="638" y="467"/>
                </a:cxn>
                <a:cxn ang="0">
                  <a:pos x="691" y="308"/>
                </a:cxn>
                <a:cxn ang="0">
                  <a:pos x="714" y="166"/>
                </a:cxn>
                <a:cxn ang="0">
                  <a:pos x="702" y="95"/>
                </a:cxn>
                <a:cxn ang="0">
                  <a:pos x="656" y="47"/>
                </a:cxn>
                <a:cxn ang="0">
                  <a:pos x="540" y="53"/>
                </a:cxn>
                <a:cxn ang="0">
                  <a:pos x="418" y="130"/>
                </a:cxn>
                <a:cxn ang="0">
                  <a:pos x="343" y="225"/>
                </a:cxn>
                <a:cxn ang="0">
                  <a:pos x="325" y="266"/>
                </a:cxn>
                <a:cxn ang="0">
                  <a:pos x="308" y="314"/>
                </a:cxn>
                <a:cxn ang="0">
                  <a:pos x="302" y="349"/>
                </a:cxn>
                <a:cxn ang="0">
                  <a:pos x="273" y="473"/>
                </a:cxn>
                <a:cxn ang="0">
                  <a:pos x="209" y="722"/>
                </a:cxn>
                <a:cxn ang="0">
                  <a:pos x="198" y="775"/>
                </a:cxn>
                <a:cxn ang="0">
                  <a:pos x="163" y="822"/>
                </a:cxn>
                <a:cxn ang="0">
                  <a:pos x="116" y="828"/>
                </a:cxn>
                <a:cxn ang="0">
                  <a:pos x="82" y="799"/>
                </a:cxn>
                <a:cxn ang="0">
                  <a:pos x="93" y="740"/>
                </a:cxn>
                <a:cxn ang="0">
                  <a:pos x="99" y="704"/>
                </a:cxn>
                <a:cxn ang="0">
                  <a:pos x="215" y="213"/>
                </a:cxn>
                <a:cxn ang="0">
                  <a:pos x="232" y="148"/>
                </a:cxn>
                <a:cxn ang="0">
                  <a:pos x="221" y="53"/>
                </a:cxn>
                <a:cxn ang="0">
                  <a:pos x="198" y="36"/>
                </a:cxn>
                <a:cxn ang="0">
                  <a:pos x="140" y="53"/>
                </a:cxn>
                <a:cxn ang="0">
                  <a:pos x="76" y="166"/>
                </a:cxn>
                <a:cxn ang="0">
                  <a:pos x="47" y="272"/>
                </a:cxn>
                <a:cxn ang="0">
                  <a:pos x="41" y="290"/>
                </a:cxn>
                <a:cxn ang="0">
                  <a:pos x="12" y="296"/>
                </a:cxn>
                <a:cxn ang="0">
                  <a:pos x="0" y="260"/>
                </a:cxn>
                <a:cxn ang="0">
                  <a:pos x="24" y="189"/>
                </a:cxn>
                <a:cxn ang="0">
                  <a:pos x="53" y="101"/>
                </a:cxn>
                <a:cxn ang="0">
                  <a:pos x="93" y="42"/>
                </a:cxn>
                <a:cxn ang="0">
                  <a:pos x="186" y="0"/>
                </a:cxn>
              </a:cxnLst>
              <a:rect l="0" t="0" r="r" b="b"/>
              <a:pathLst>
                <a:path w="957" h="828">
                  <a:moveTo>
                    <a:pt x="186" y="0"/>
                  </a:moveTo>
                  <a:lnTo>
                    <a:pt x="244" y="12"/>
                  </a:lnTo>
                  <a:lnTo>
                    <a:pt x="296" y="42"/>
                  </a:lnTo>
                  <a:lnTo>
                    <a:pt x="331" y="95"/>
                  </a:lnTo>
                  <a:lnTo>
                    <a:pt x="348" y="160"/>
                  </a:lnTo>
                  <a:lnTo>
                    <a:pt x="372" y="130"/>
                  </a:lnTo>
                  <a:lnTo>
                    <a:pt x="412" y="83"/>
                  </a:lnTo>
                  <a:lnTo>
                    <a:pt x="464" y="42"/>
                  </a:lnTo>
                  <a:lnTo>
                    <a:pt x="540" y="12"/>
                  </a:lnTo>
                  <a:lnTo>
                    <a:pt x="627" y="0"/>
                  </a:lnTo>
                  <a:lnTo>
                    <a:pt x="696" y="6"/>
                  </a:lnTo>
                  <a:lnTo>
                    <a:pt x="754" y="36"/>
                  </a:lnTo>
                  <a:lnTo>
                    <a:pt x="795" y="71"/>
                  </a:lnTo>
                  <a:lnTo>
                    <a:pt x="818" y="130"/>
                  </a:lnTo>
                  <a:lnTo>
                    <a:pt x="830" y="195"/>
                  </a:lnTo>
                  <a:lnTo>
                    <a:pt x="824" y="266"/>
                  </a:lnTo>
                  <a:lnTo>
                    <a:pt x="801" y="355"/>
                  </a:lnTo>
                  <a:lnTo>
                    <a:pt x="743" y="532"/>
                  </a:lnTo>
                  <a:lnTo>
                    <a:pt x="696" y="663"/>
                  </a:lnTo>
                  <a:lnTo>
                    <a:pt x="685" y="728"/>
                  </a:lnTo>
                  <a:lnTo>
                    <a:pt x="685" y="751"/>
                  </a:lnTo>
                  <a:lnTo>
                    <a:pt x="691" y="769"/>
                  </a:lnTo>
                  <a:lnTo>
                    <a:pt x="708" y="787"/>
                  </a:lnTo>
                  <a:lnTo>
                    <a:pt x="725" y="787"/>
                  </a:lnTo>
                  <a:lnTo>
                    <a:pt x="772" y="775"/>
                  </a:lnTo>
                  <a:lnTo>
                    <a:pt x="818" y="745"/>
                  </a:lnTo>
                  <a:lnTo>
                    <a:pt x="853" y="692"/>
                  </a:lnTo>
                  <a:lnTo>
                    <a:pt x="882" y="633"/>
                  </a:lnTo>
                  <a:lnTo>
                    <a:pt x="911" y="544"/>
                  </a:lnTo>
                  <a:lnTo>
                    <a:pt x="928" y="527"/>
                  </a:lnTo>
                  <a:lnTo>
                    <a:pt x="946" y="527"/>
                  </a:lnTo>
                  <a:lnTo>
                    <a:pt x="957" y="538"/>
                  </a:lnTo>
                  <a:lnTo>
                    <a:pt x="957" y="544"/>
                  </a:lnTo>
                  <a:lnTo>
                    <a:pt x="952" y="562"/>
                  </a:lnTo>
                  <a:lnTo>
                    <a:pt x="940" y="603"/>
                  </a:lnTo>
                  <a:lnTo>
                    <a:pt x="917" y="657"/>
                  </a:lnTo>
                  <a:lnTo>
                    <a:pt x="888" y="716"/>
                  </a:lnTo>
                  <a:lnTo>
                    <a:pt x="847" y="769"/>
                  </a:lnTo>
                  <a:lnTo>
                    <a:pt x="789" y="810"/>
                  </a:lnTo>
                  <a:lnTo>
                    <a:pt x="725" y="822"/>
                  </a:lnTo>
                  <a:lnTo>
                    <a:pt x="667" y="810"/>
                  </a:lnTo>
                  <a:lnTo>
                    <a:pt x="621" y="781"/>
                  </a:lnTo>
                  <a:lnTo>
                    <a:pt x="592" y="734"/>
                  </a:lnTo>
                  <a:lnTo>
                    <a:pt x="580" y="674"/>
                  </a:lnTo>
                  <a:lnTo>
                    <a:pt x="580" y="651"/>
                  </a:lnTo>
                  <a:lnTo>
                    <a:pt x="592" y="615"/>
                  </a:lnTo>
                  <a:lnTo>
                    <a:pt x="598" y="592"/>
                  </a:lnTo>
                  <a:lnTo>
                    <a:pt x="638" y="467"/>
                  </a:lnTo>
                  <a:lnTo>
                    <a:pt x="667" y="391"/>
                  </a:lnTo>
                  <a:lnTo>
                    <a:pt x="691" y="308"/>
                  </a:lnTo>
                  <a:lnTo>
                    <a:pt x="708" y="231"/>
                  </a:lnTo>
                  <a:lnTo>
                    <a:pt x="714" y="166"/>
                  </a:lnTo>
                  <a:lnTo>
                    <a:pt x="714" y="130"/>
                  </a:lnTo>
                  <a:lnTo>
                    <a:pt x="702" y="95"/>
                  </a:lnTo>
                  <a:lnTo>
                    <a:pt x="685" y="71"/>
                  </a:lnTo>
                  <a:lnTo>
                    <a:pt x="656" y="47"/>
                  </a:lnTo>
                  <a:lnTo>
                    <a:pt x="615" y="42"/>
                  </a:lnTo>
                  <a:lnTo>
                    <a:pt x="540" y="53"/>
                  </a:lnTo>
                  <a:lnTo>
                    <a:pt x="470" y="89"/>
                  </a:lnTo>
                  <a:lnTo>
                    <a:pt x="418" y="130"/>
                  </a:lnTo>
                  <a:lnTo>
                    <a:pt x="377" y="178"/>
                  </a:lnTo>
                  <a:lnTo>
                    <a:pt x="343" y="225"/>
                  </a:lnTo>
                  <a:lnTo>
                    <a:pt x="325" y="260"/>
                  </a:lnTo>
                  <a:lnTo>
                    <a:pt x="325" y="266"/>
                  </a:lnTo>
                  <a:lnTo>
                    <a:pt x="319" y="278"/>
                  </a:lnTo>
                  <a:lnTo>
                    <a:pt x="308" y="314"/>
                  </a:lnTo>
                  <a:lnTo>
                    <a:pt x="308" y="331"/>
                  </a:lnTo>
                  <a:lnTo>
                    <a:pt x="302" y="349"/>
                  </a:lnTo>
                  <a:lnTo>
                    <a:pt x="290" y="414"/>
                  </a:lnTo>
                  <a:lnTo>
                    <a:pt x="273" y="473"/>
                  </a:lnTo>
                  <a:lnTo>
                    <a:pt x="232" y="639"/>
                  </a:lnTo>
                  <a:lnTo>
                    <a:pt x="209" y="722"/>
                  </a:lnTo>
                  <a:lnTo>
                    <a:pt x="203" y="757"/>
                  </a:lnTo>
                  <a:lnTo>
                    <a:pt x="198" y="775"/>
                  </a:lnTo>
                  <a:lnTo>
                    <a:pt x="186" y="799"/>
                  </a:lnTo>
                  <a:lnTo>
                    <a:pt x="163" y="822"/>
                  </a:lnTo>
                  <a:lnTo>
                    <a:pt x="145" y="828"/>
                  </a:lnTo>
                  <a:lnTo>
                    <a:pt x="116" y="828"/>
                  </a:lnTo>
                  <a:lnTo>
                    <a:pt x="105" y="822"/>
                  </a:lnTo>
                  <a:lnTo>
                    <a:pt x="82" y="799"/>
                  </a:lnTo>
                  <a:lnTo>
                    <a:pt x="82" y="775"/>
                  </a:lnTo>
                  <a:lnTo>
                    <a:pt x="93" y="740"/>
                  </a:lnTo>
                  <a:lnTo>
                    <a:pt x="93" y="722"/>
                  </a:lnTo>
                  <a:lnTo>
                    <a:pt x="99" y="704"/>
                  </a:lnTo>
                  <a:lnTo>
                    <a:pt x="203" y="272"/>
                  </a:lnTo>
                  <a:lnTo>
                    <a:pt x="215" y="213"/>
                  </a:lnTo>
                  <a:lnTo>
                    <a:pt x="227" y="178"/>
                  </a:lnTo>
                  <a:lnTo>
                    <a:pt x="232" y="148"/>
                  </a:lnTo>
                  <a:lnTo>
                    <a:pt x="232" y="89"/>
                  </a:lnTo>
                  <a:lnTo>
                    <a:pt x="221" y="53"/>
                  </a:lnTo>
                  <a:lnTo>
                    <a:pt x="209" y="42"/>
                  </a:lnTo>
                  <a:lnTo>
                    <a:pt x="198" y="36"/>
                  </a:lnTo>
                  <a:lnTo>
                    <a:pt x="180" y="36"/>
                  </a:lnTo>
                  <a:lnTo>
                    <a:pt x="140" y="53"/>
                  </a:lnTo>
                  <a:lnTo>
                    <a:pt x="105" y="95"/>
                  </a:lnTo>
                  <a:lnTo>
                    <a:pt x="76" y="166"/>
                  </a:lnTo>
                  <a:lnTo>
                    <a:pt x="53" y="254"/>
                  </a:lnTo>
                  <a:lnTo>
                    <a:pt x="47" y="272"/>
                  </a:lnTo>
                  <a:lnTo>
                    <a:pt x="41" y="284"/>
                  </a:lnTo>
                  <a:lnTo>
                    <a:pt x="41" y="290"/>
                  </a:lnTo>
                  <a:lnTo>
                    <a:pt x="35" y="296"/>
                  </a:lnTo>
                  <a:lnTo>
                    <a:pt x="12" y="296"/>
                  </a:lnTo>
                  <a:lnTo>
                    <a:pt x="0" y="284"/>
                  </a:lnTo>
                  <a:lnTo>
                    <a:pt x="0" y="260"/>
                  </a:lnTo>
                  <a:lnTo>
                    <a:pt x="12" y="231"/>
                  </a:lnTo>
                  <a:lnTo>
                    <a:pt x="24" y="189"/>
                  </a:lnTo>
                  <a:lnTo>
                    <a:pt x="35" y="142"/>
                  </a:lnTo>
                  <a:lnTo>
                    <a:pt x="53" y="101"/>
                  </a:lnTo>
                  <a:lnTo>
                    <a:pt x="70" y="71"/>
                  </a:lnTo>
                  <a:lnTo>
                    <a:pt x="93" y="42"/>
                  </a:lnTo>
                  <a:lnTo>
                    <a:pt x="134" y="12"/>
                  </a:lnTo>
                  <a:lnTo>
                    <a:pt x="1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" name="Freeform 169"/>
            <p:cNvSpPr>
              <a:spLocks/>
            </p:cNvSpPr>
            <p:nvPr/>
          </p:nvSpPr>
          <p:spPr bwMode="auto">
            <a:xfrm>
              <a:off x="21640" y="844"/>
              <a:ext cx="417" cy="181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7" y="0"/>
                </a:cxn>
                <a:cxn ang="0">
                  <a:pos x="35" y="12"/>
                </a:cxn>
                <a:cxn ang="0">
                  <a:pos x="75" y="41"/>
                </a:cxn>
                <a:cxn ang="0">
                  <a:pos x="122" y="89"/>
                </a:cxn>
                <a:cxn ang="0">
                  <a:pos x="180" y="154"/>
                </a:cxn>
                <a:cxn ang="0">
                  <a:pos x="238" y="243"/>
                </a:cxn>
                <a:cxn ang="0">
                  <a:pos x="296" y="343"/>
                </a:cxn>
                <a:cxn ang="0">
                  <a:pos x="354" y="497"/>
                </a:cxn>
                <a:cxn ang="0">
                  <a:pos x="388" y="651"/>
                </a:cxn>
                <a:cxn ang="0">
                  <a:pos x="406" y="793"/>
                </a:cxn>
                <a:cxn ang="0">
                  <a:pos x="412" y="911"/>
                </a:cxn>
                <a:cxn ang="0">
                  <a:pos x="417" y="905"/>
                </a:cxn>
                <a:cxn ang="0">
                  <a:pos x="412" y="1029"/>
                </a:cxn>
                <a:cxn ang="0">
                  <a:pos x="400" y="1165"/>
                </a:cxn>
                <a:cxn ang="0">
                  <a:pos x="365" y="1313"/>
                </a:cxn>
                <a:cxn ang="0">
                  <a:pos x="307" y="1461"/>
                </a:cxn>
                <a:cxn ang="0">
                  <a:pos x="249" y="1568"/>
                </a:cxn>
                <a:cxn ang="0">
                  <a:pos x="191" y="1656"/>
                </a:cxn>
                <a:cxn ang="0">
                  <a:pos x="133" y="1727"/>
                </a:cxn>
                <a:cxn ang="0">
                  <a:pos x="81" y="1775"/>
                </a:cxn>
                <a:cxn ang="0">
                  <a:pos x="40" y="1804"/>
                </a:cxn>
                <a:cxn ang="0">
                  <a:pos x="23" y="1816"/>
                </a:cxn>
                <a:cxn ang="0">
                  <a:pos x="11" y="1816"/>
                </a:cxn>
                <a:cxn ang="0">
                  <a:pos x="6" y="1810"/>
                </a:cxn>
                <a:cxn ang="0">
                  <a:pos x="6" y="1792"/>
                </a:cxn>
                <a:cxn ang="0">
                  <a:pos x="29" y="1769"/>
                </a:cxn>
                <a:cxn ang="0">
                  <a:pos x="127" y="1650"/>
                </a:cxn>
                <a:cxn ang="0">
                  <a:pos x="203" y="1514"/>
                </a:cxn>
                <a:cxn ang="0">
                  <a:pos x="255" y="1372"/>
                </a:cxn>
                <a:cxn ang="0">
                  <a:pos x="290" y="1225"/>
                </a:cxn>
                <a:cxn ang="0">
                  <a:pos x="307" y="1071"/>
                </a:cxn>
                <a:cxn ang="0">
                  <a:pos x="313" y="911"/>
                </a:cxn>
                <a:cxn ang="0">
                  <a:pos x="307" y="728"/>
                </a:cxn>
                <a:cxn ang="0">
                  <a:pos x="278" y="562"/>
                </a:cxn>
                <a:cxn ang="0">
                  <a:pos x="238" y="408"/>
                </a:cxn>
                <a:cxn ang="0">
                  <a:pos x="185" y="278"/>
                </a:cxn>
                <a:cxn ang="0">
                  <a:pos x="116" y="160"/>
                </a:cxn>
                <a:cxn ang="0">
                  <a:pos x="35" y="59"/>
                </a:cxn>
                <a:cxn ang="0">
                  <a:pos x="0" y="24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7" h="1816">
                  <a:moveTo>
                    <a:pt x="6" y="0"/>
                  </a:moveTo>
                  <a:lnTo>
                    <a:pt x="17" y="0"/>
                  </a:lnTo>
                  <a:lnTo>
                    <a:pt x="35" y="12"/>
                  </a:lnTo>
                  <a:lnTo>
                    <a:pt x="75" y="41"/>
                  </a:lnTo>
                  <a:lnTo>
                    <a:pt x="122" y="89"/>
                  </a:lnTo>
                  <a:lnTo>
                    <a:pt x="180" y="154"/>
                  </a:lnTo>
                  <a:lnTo>
                    <a:pt x="238" y="243"/>
                  </a:lnTo>
                  <a:lnTo>
                    <a:pt x="296" y="343"/>
                  </a:lnTo>
                  <a:lnTo>
                    <a:pt x="354" y="497"/>
                  </a:lnTo>
                  <a:lnTo>
                    <a:pt x="388" y="651"/>
                  </a:lnTo>
                  <a:lnTo>
                    <a:pt x="406" y="793"/>
                  </a:lnTo>
                  <a:lnTo>
                    <a:pt x="412" y="911"/>
                  </a:lnTo>
                  <a:lnTo>
                    <a:pt x="417" y="905"/>
                  </a:lnTo>
                  <a:lnTo>
                    <a:pt x="412" y="1029"/>
                  </a:lnTo>
                  <a:lnTo>
                    <a:pt x="400" y="1165"/>
                  </a:lnTo>
                  <a:lnTo>
                    <a:pt x="365" y="1313"/>
                  </a:lnTo>
                  <a:lnTo>
                    <a:pt x="307" y="1461"/>
                  </a:lnTo>
                  <a:lnTo>
                    <a:pt x="249" y="1568"/>
                  </a:lnTo>
                  <a:lnTo>
                    <a:pt x="191" y="1656"/>
                  </a:lnTo>
                  <a:lnTo>
                    <a:pt x="133" y="1727"/>
                  </a:lnTo>
                  <a:lnTo>
                    <a:pt x="81" y="1775"/>
                  </a:lnTo>
                  <a:lnTo>
                    <a:pt x="40" y="1804"/>
                  </a:lnTo>
                  <a:lnTo>
                    <a:pt x="23" y="1816"/>
                  </a:lnTo>
                  <a:lnTo>
                    <a:pt x="11" y="1816"/>
                  </a:lnTo>
                  <a:lnTo>
                    <a:pt x="6" y="1810"/>
                  </a:lnTo>
                  <a:lnTo>
                    <a:pt x="6" y="1792"/>
                  </a:lnTo>
                  <a:lnTo>
                    <a:pt x="29" y="1769"/>
                  </a:lnTo>
                  <a:lnTo>
                    <a:pt x="127" y="1650"/>
                  </a:lnTo>
                  <a:lnTo>
                    <a:pt x="203" y="1514"/>
                  </a:lnTo>
                  <a:lnTo>
                    <a:pt x="255" y="1372"/>
                  </a:lnTo>
                  <a:lnTo>
                    <a:pt x="290" y="1225"/>
                  </a:lnTo>
                  <a:lnTo>
                    <a:pt x="307" y="1071"/>
                  </a:lnTo>
                  <a:lnTo>
                    <a:pt x="313" y="911"/>
                  </a:lnTo>
                  <a:lnTo>
                    <a:pt x="307" y="728"/>
                  </a:lnTo>
                  <a:lnTo>
                    <a:pt x="278" y="562"/>
                  </a:lnTo>
                  <a:lnTo>
                    <a:pt x="238" y="408"/>
                  </a:lnTo>
                  <a:lnTo>
                    <a:pt x="185" y="278"/>
                  </a:lnTo>
                  <a:lnTo>
                    <a:pt x="116" y="160"/>
                  </a:lnTo>
                  <a:lnTo>
                    <a:pt x="35" y="59"/>
                  </a:lnTo>
                  <a:lnTo>
                    <a:pt x="0" y="24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" name="Freeform 170"/>
            <p:cNvSpPr>
              <a:spLocks noEditPoints="1"/>
            </p:cNvSpPr>
            <p:nvPr/>
          </p:nvSpPr>
          <p:spPr bwMode="auto">
            <a:xfrm>
              <a:off x="3479" y="3003"/>
              <a:ext cx="1450" cy="1426"/>
            </a:xfrm>
            <a:custGeom>
              <a:avLst/>
              <a:gdLst/>
              <a:ahLst/>
              <a:cxnLst>
                <a:cxn ang="0">
                  <a:pos x="389" y="497"/>
                </a:cxn>
                <a:cxn ang="0">
                  <a:pos x="360" y="550"/>
                </a:cxn>
                <a:cxn ang="0">
                  <a:pos x="476" y="698"/>
                </a:cxn>
                <a:cxn ang="0">
                  <a:pos x="598" y="603"/>
                </a:cxn>
                <a:cxn ang="0">
                  <a:pos x="615" y="497"/>
                </a:cxn>
                <a:cxn ang="0">
                  <a:pos x="592" y="461"/>
                </a:cxn>
                <a:cxn ang="0">
                  <a:pos x="557" y="456"/>
                </a:cxn>
                <a:cxn ang="0">
                  <a:pos x="656" y="361"/>
                </a:cxn>
                <a:cxn ang="0">
                  <a:pos x="772" y="438"/>
                </a:cxn>
                <a:cxn ang="0">
                  <a:pos x="754" y="515"/>
                </a:cxn>
                <a:cxn ang="0">
                  <a:pos x="679" y="680"/>
                </a:cxn>
                <a:cxn ang="0">
                  <a:pos x="725" y="722"/>
                </a:cxn>
                <a:cxn ang="0">
                  <a:pos x="708" y="740"/>
                </a:cxn>
                <a:cxn ang="0">
                  <a:pos x="522" y="751"/>
                </a:cxn>
                <a:cxn ang="0">
                  <a:pos x="412" y="775"/>
                </a:cxn>
                <a:cxn ang="0">
                  <a:pos x="383" y="828"/>
                </a:cxn>
                <a:cxn ang="0">
                  <a:pos x="343" y="834"/>
                </a:cxn>
                <a:cxn ang="0">
                  <a:pos x="319" y="787"/>
                </a:cxn>
                <a:cxn ang="0">
                  <a:pos x="308" y="745"/>
                </a:cxn>
                <a:cxn ang="0">
                  <a:pos x="232" y="467"/>
                </a:cxn>
                <a:cxn ang="0">
                  <a:pos x="250" y="426"/>
                </a:cxn>
                <a:cxn ang="0">
                  <a:pos x="325" y="444"/>
                </a:cxn>
                <a:cxn ang="0">
                  <a:pos x="551" y="385"/>
                </a:cxn>
                <a:cxn ang="0">
                  <a:pos x="644" y="349"/>
                </a:cxn>
                <a:cxn ang="0">
                  <a:pos x="1311" y="6"/>
                </a:cxn>
                <a:cxn ang="0">
                  <a:pos x="1450" y="118"/>
                </a:cxn>
                <a:cxn ang="0">
                  <a:pos x="1427" y="148"/>
                </a:cxn>
                <a:cxn ang="0">
                  <a:pos x="1282" y="136"/>
                </a:cxn>
                <a:cxn ang="0">
                  <a:pos x="969" y="136"/>
                </a:cxn>
                <a:cxn ang="0">
                  <a:pos x="1027" y="189"/>
                </a:cxn>
                <a:cxn ang="0">
                  <a:pos x="1010" y="361"/>
                </a:cxn>
                <a:cxn ang="0">
                  <a:pos x="1010" y="840"/>
                </a:cxn>
                <a:cxn ang="0">
                  <a:pos x="1015" y="1154"/>
                </a:cxn>
                <a:cxn ang="0">
                  <a:pos x="963" y="1367"/>
                </a:cxn>
                <a:cxn ang="0">
                  <a:pos x="894" y="1426"/>
                </a:cxn>
                <a:cxn ang="0">
                  <a:pos x="743" y="1266"/>
                </a:cxn>
                <a:cxn ang="0">
                  <a:pos x="696" y="1177"/>
                </a:cxn>
                <a:cxn ang="0">
                  <a:pos x="801" y="1207"/>
                </a:cxn>
                <a:cxn ang="0">
                  <a:pos x="876" y="1195"/>
                </a:cxn>
                <a:cxn ang="0">
                  <a:pos x="899" y="899"/>
                </a:cxn>
                <a:cxn ang="0">
                  <a:pos x="888" y="213"/>
                </a:cxn>
                <a:cxn ang="0">
                  <a:pos x="534" y="183"/>
                </a:cxn>
                <a:cxn ang="0">
                  <a:pos x="267" y="237"/>
                </a:cxn>
                <a:cxn ang="0">
                  <a:pos x="163" y="272"/>
                </a:cxn>
                <a:cxn ang="0">
                  <a:pos x="93" y="266"/>
                </a:cxn>
                <a:cxn ang="0">
                  <a:pos x="0" y="189"/>
                </a:cxn>
                <a:cxn ang="0">
                  <a:pos x="18" y="166"/>
                </a:cxn>
                <a:cxn ang="0">
                  <a:pos x="192" y="160"/>
                </a:cxn>
                <a:cxn ang="0">
                  <a:pos x="360" y="136"/>
                </a:cxn>
                <a:cxn ang="0">
                  <a:pos x="691" y="89"/>
                </a:cxn>
                <a:cxn ang="0">
                  <a:pos x="1143" y="36"/>
                </a:cxn>
                <a:cxn ang="0">
                  <a:pos x="1259" y="0"/>
                </a:cxn>
              </a:cxnLst>
              <a:rect l="0" t="0" r="r" b="b"/>
              <a:pathLst>
                <a:path w="1450" h="1426">
                  <a:moveTo>
                    <a:pt x="557" y="456"/>
                  </a:moveTo>
                  <a:lnTo>
                    <a:pt x="546" y="461"/>
                  </a:lnTo>
                  <a:lnTo>
                    <a:pt x="389" y="497"/>
                  </a:lnTo>
                  <a:lnTo>
                    <a:pt x="372" y="497"/>
                  </a:lnTo>
                  <a:lnTo>
                    <a:pt x="354" y="503"/>
                  </a:lnTo>
                  <a:lnTo>
                    <a:pt x="360" y="550"/>
                  </a:lnTo>
                  <a:lnTo>
                    <a:pt x="372" y="621"/>
                  </a:lnTo>
                  <a:lnTo>
                    <a:pt x="383" y="716"/>
                  </a:lnTo>
                  <a:lnTo>
                    <a:pt x="476" y="698"/>
                  </a:lnTo>
                  <a:lnTo>
                    <a:pt x="580" y="674"/>
                  </a:lnTo>
                  <a:lnTo>
                    <a:pt x="586" y="645"/>
                  </a:lnTo>
                  <a:lnTo>
                    <a:pt x="598" y="603"/>
                  </a:lnTo>
                  <a:lnTo>
                    <a:pt x="604" y="556"/>
                  </a:lnTo>
                  <a:lnTo>
                    <a:pt x="609" y="521"/>
                  </a:lnTo>
                  <a:lnTo>
                    <a:pt x="615" y="497"/>
                  </a:lnTo>
                  <a:lnTo>
                    <a:pt x="615" y="479"/>
                  </a:lnTo>
                  <a:lnTo>
                    <a:pt x="604" y="467"/>
                  </a:lnTo>
                  <a:lnTo>
                    <a:pt x="592" y="461"/>
                  </a:lnTo>
                  <a:lnTo>
                    <a:pt x="575" y="461"/>
                  </a:lnTo>
                  <a:lnTo>
                    <a:pt x="575" y="456"/>
                  </a:lnTo>
                  <a:lnTo>
                    <a:pt x="557" y="456"/>
                  </a:lnTo>
                  <a:close/>
                  <a:moveTo>
                    <a:pt x="644" y="349"/>
                  </a:moveTo>
                  <a:lnTo>
                    <a:pt x="638" y="355"/>
                  </a:lnTo>
                  <a:lnTo>
                    <a:pt x="656" y="361"/>
                  </a:lnTo>
                  <a:lnTo>
                    <a:pt x="667" y="367"/>
                  </a:lnTo>
                  <a:lnTo>
                    <a:pt x="760" y="426"/>
                  </a:lnTo>
                  <a:lnTo>
                    <a:pt x="772" y="438"/>
                  </a:lnTo>
                  <a:lnTo>
                    <a:pt x="783" y="461"/>
                  </a:lnTo>
                  <a:lnTo>
                    <a:pt x="772" y="497"/>
                  </a:lnTo>
                  <a:lnTo>
                    <a:pt x="754" y="515"/>
                  </a:lnTo>
                  <a:lnTo>
                    <a:pt x="737" y="544"/>
                  </a:lnTo>
                  <a:lnTo>
                    <a:pt x="708" y="598"/>
                  </a:lnTo>
                  <a:lnTo>
                    <a:pt x="679" y="680"/>
                  </a:lnTo>
                  <a:lnTo>
                    <a:pt x="714" y="704"/>
                  </a:lnTo>
                  <a:lnTo>
                    <a:pt x="720" y="716"/>
                  </a:lnTo>
                  <a:lnTo>
                    <a:pt x="725" y="722"/>
                  </a:lnTo>
                  <a:lnTo>
                    <a:pt x="725" y="728"/>
                  </a:lnTo>
                  <a:lnTo>
                    <a:pt x="720" y="734"/>
                  </a:lnTo>
                  <a:lnTo>
                    <a:pt x="708" y="740"/>
                  </a:lnTo>
                  <a:lnTo>
                    <a:pt x="702" y="740"/>
                  </a:lnTo>
                  <a:lnTo>
                    <a:pt x="598" y="751"/>
                  </a:lnTo>
                  <a:lnTo>
                    <a:pt x="522" y="751"/>
                  </a:lnTo>
                  <a:lnTo>
                    <a:pt x="470" y="763"/>
                  </a:lnTo>
                  <a:lnTo>
                    <a:pt x="435" y="769"/>
                  </a:lnTo>
                  <a:lnTo>
                    <a:pt x="412" y="775"/>
                  </a:lnTo>
                  <a:lnTo>
                    <a:pt x="389" y="775"/>
                  </a:lnTo>
                  <a:lnTo>
                    <a:pt x="389" y="805"/>
                  </a:lnTo>
                  <a:lnTo>
                    <a:pt x="383" y="828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3" y="834"/>
                  </a:lnTo>
                  <a:lnTo>
                    <a:pt x="337" y="822"/>
                  </a:lnTo>
                  <a:lnTo>
                    <a:pt x="325" y="805"/>
                  </a:lnTo>
                  <a:lnTo>
                    <a:pt x="319" y="787"/>
                  </a:lnTo>
                  <a:lnTo>
                    <a:pt x="314" y="775"/>
                  </a:lnTo>
                  <a:lnTo>
                    <a:pt x="308" y="751"/>
                  </a:lnTo>
                  <a:lnTo>
                    <a:pt x="308" y="745"/>
                  </a:lnTo>
                  <a:lnTo>
                    <a:pt x="285" y="633"/>
                  </a:lnTo>
                  <a:lnTo>
                    <a:pt x="267" y="556"/>
                  </a:lnTo>
                  <a:lnTo>
                    <a:pt x="232" y="467"/>
                  </a:lnTo>
                  <a:lnTo>
                    <a:pt x="227" y="444"/>
                  </a:lnTo>
                  <a:lnTo>
                    <a:pt x="232" y="432"/>
                  </a:lnTo>
                  <a:lnTo>
                    <a:pt x="250" y="426"/>
                  </a:lnTo>
                  <a:lnTo>
                    <a:pt x="285" y="432"/>
                  </a:lnTo>
                  <a:lnTo>
                    <a:pt x="314" y="438"/>
                  </a:lnTo>
                  <a:lnTo>
                    <a:pt x="325" y="444"/>
                  </a:lnTo>
                  <a:lnTo>
                    <a:pt x="424" y="426"/>
                  </a:lnTo>
                  <a:lnTo>
                    <a:pt x="499" y="402"/>
                  </a:lnTo>
                  <a:lnTo>
                    <a:pt x="551" y="385"/>
                  </a:lnTo>
                  <a:lnTo>
                    <a:pt x="586" y="367"/>
                  </a:lnTo>
                  <a:lnTo>
                    <a:pt x="621" y="355"/>
                  </a:lnTo>
                  <a:lnTo>
                    <a:pt x="644" y="349"/>
                  </a:lnTo>
                  <a:close/>
                  <a:moveTo>
                    <a:pt x="1259" y="0"/>
                  </a:moveTo>
                  <a:lnTo>
                    <a:pt x="1276" y="0"/>
                  </a:lnTo>
                  <a:lnTo>
                    <a:pt x="1311" y="6"/>
                  </a:lnTo>
                  <a:lnTo>
                    <a:pt x="1358" y="30"/>
                  </a:lnTo>
                  <a:lnTo>
                    <a:pt x="1439" y="89"/>
                  </a:lnTo>
                  <a:lnTo>
                    <a:pt x="1450" y="118"/>
                  </a:lnTo>
                  <a:lnTo>
                    <a:pt x="1450" y="130"/>
                  </a:lnTo>
                  <a:lnTo>
                    <a:pt x="1439" y="142"/>
                  </a:lnTo>
                  <a:lnTo>
                    <a:pt x="1427" y="148"/>
                  </a:lnTo>
                  <a:lnTo>
                    <a:pt x="1392" y="148"/>
                  </a:lnTo>
                  <a:lnTo>
                    <a:pt x="1346" y="142"/>
                  </a:lnTo>
                  <a:lnTo>
                    <a:pt x="1282" y="136"/>
                  </a:lnTo>
                  <a:lnTo>
                    <a:pt x="1213" y="130"/>
                  </a:lnTo>
                  <a:lnTo>
                    <a:pt x="1044" y="130"/>
                  </a:lnTo>
                  <a:lnTo>
                    <a:pt x="969" y="136"/>
                  </a:lnTo>
                  <a:lnTo>
                    <a:pt x="1004" y="160"/>
                  </a:lnTo>
                  <a:lnTo>
                    <a:pt x="1021" y="178"/>
                  </a:lnTo>
                  <a:lnTo>
                    <a:pt x="1027" y="189"/>
                  </a:lnTo>
                  <a:lnTo>
                    <a:pt x="1027" y="231"/>
                  </a:lnTo>
                  <a:lnTo>
                    <a:pt x="1021" y="278"/>
                  </a:lnTo>
                  <a:lnTo>
                    <a:pt x="1010" y="361"/>
                  </a:lnTo>
                  <a:lnTo>
                    <a:pt x="1004" y="456"/>
                  </a:lnTo>
                  <a:lnTo>
                    <a:pt x="1004" y="740"/>
                  </a:lnTo>
                  <a:lnTo>
                    <a:pt x="1010" y="840"/>
                  </a:lnTo>
                  <a:lnTo>
                    <a:pt x="1010" y="941"/>
                  </a:lnTo>
                  <a:lnTo>
                    <a:pt x="1015" y="1035"/>
                  </a:lnTo>
                  <a:lnTo>
                    <a:pt x="1015" y="1154"/>
                  </a:lnTo>
                  <a:lnTo>
                    <a:pt x="1010" y="1236"/>
                  </a:lnTo>
                  <a:lnTo>
                    <a:pt x="986" y="1307"/>
                  </a:lnTo>
                  <a:lnTo>
                    <a:pt x="963" y="1367"/>
                  </a:lnTo>
                  <a:lnTo>
                    <a:pt x="934" y="1408"/>
                  </a:lnTo>
                  <a:lnTo>
                    <a:pt x="905" y="1426"/>
                  </a:lnTo>
                  <a:lnTo>
                    <a:pt x="894" y="1426"/>
                  </a:lnTo>
                  <a:lnTo>
                    <a:pt x="888" y="1420"/>
                  </a:lnTo>
                  <a:lnTo>
                    <a:pt x="807" y="1331"/>
                  </a:lnTo>
                  <a:lnTo>
                    <a:pt x="743" y="1266"/>
                  </a:lnTo>
                  <a:lnTo>
                    <a:pt x="702" y="1219"/>
                  </a:lnTo>
                  <a:lnTo>
                    <a:pt x="685" y="1189"/>
                  </a:lnTo>
                  <a:lnTo>
                    <a:pt x="696" y="1177"/>
                  </a:lnTo>
                  <a:lnTo>
                    <a:pt x="725" y="1183"/>
                  </a:lnTo>
                  <a:lnTo>
                    <a:pt x="760" y="1195"/>
                  </a:lnTo>
                  <a:lnTo>
                    <a:pt x="801" y="1207"/>
                  </a:lnTo>
                  <a:lnTo>
                    <a:pt x="841" y="1213"/>
                  </a:lnTo>
                  <a:lnTo>
                    <a:pt x="865" y="1207"/>
                  </a:lnTo>
                  <a:lnTo>
                    <a:pt x="876" y="1195"/>
                  </a:lnTo>
                  <a:lnTo>
                    <a:pt x="888" y="1165"/>
                  </a:lnTo>
                  <a:lnTo>
                    <a:pt x="894" y="1118"/>
                  </a:lnTo>
                  <a:lnTo>
                    <a:pt x="899" y="899"/>
                  </a:lnTo>
                  <a:lnTo>
                    <a:pt x="899" y="408"/>
                  </a:lnTo>
                  <a:lnTo>
                    <a:pt x="894" y="302"/>
                  </a:lnTo>
                  <a:lnTo>
                    <a:pt x="888" y="213"/>
                  </a:lnTo>
                  <a:lnTo>
                    <a:pt x="870" y="142"/>
                  </a:lnTo>
                  <a:lnTo>
                    <a:pt x="679" y="160"/>
                  </a:lnTo>
                  <a:lnTo>
                    <a:pt x="534" y="183"/>
                  </a:lnTo>
                  <a:lnTo>
                    <a:pt x="418" y="201"/>
                  </a:lnTo>
                  <a:lnTo>
                    <a:pt x="331" y="219"/>
                  </a:lnTo>
                  <a:lnTo>
                    <a:pt x="267" y="237"/>
                  </a:lnTo>
                  <a:lnTo>
                    <a:pt x="221" y="254"/>
                  </a:lnTo>
                  <a:lnTo>
                    <a:pt x="186" y="260"/>
                  </a:lnTo>
                  <a:lnTo>
                    <a:pt x="163" y="272"/>
                  </a:lnTo>
                  <a:lnTo>
                    <a:pt x="140" y="272"/>
                  </a:lnTo>
                  <a:lnTo>
                    <a:pt x="140" y="278"/>
                  </a:lnTo>
                  <a:lnTo>
                    <a:pt x="93" y="266"/>
                  </a:lnTo>
                  <a:lnTo>
                    <a:pt x="47" y="249"/>
                  </a:lnTo>
                  <a:lnTo>
                    <a:pt x="12" y="219"/>
                  </a:lnTo>
                  <a:lnTo>
                    <a:pt x="0" y="189"/>
                  </a:lnTo>
                  <a:lnTo>
                    <a:pt x="0" y="183"/>
                  </a:lnTo>
                  <a:lnTo>
                    <a:pt x="6" y="172"/>
                  </a:lnTo>
                  <a:lnTo>
                    <a:pt x="18" y="166"/>
                  </a:lnTo>
                  <a:lnTo>
                    <a:pt x="116" y="166"/>
                  </a:lnTo>
                  <a:lnTo>
                    <a:pt x="151" y="160"/>
                  </a:lnTo>
                  <a:lnTo>
                    <a:pt x="192" y="160"/>
                  </a:lnTo>
                  <a:lnTo>
                    <a:pt x="238" y="154"/>
                  </a:lnTo>
                  <a:lnTo>
                    <a:pt x="290" y="142"/>
                  </a:lnTo>
                  <a:lnTo>
                    <a:pt x="360" y="136"/>
                  </a:lnTo>
                  <a:lnTo>
                    <a:pt x="447" y="124"/>
                  </a:lnTo>
                  <a:lnTo>
                    <a:pt x="557" y="107"/>
                  </a:lnTo>
                  <a:lnTo>
                    <a:pt x="691" y="89"/>
                  </a:lnTo>
                  <a:lnTo>
                    <a:pt x="859" y="71"/>
                  </a:lnTo>
                  <a:lnTo>
                    <a:pt x="1056" y="47"/>
                  </a:lnTo>
                  <a:lnTo>
                    <a:pt x="1143" y="36"/>
                  </a:lnTo>
                  <a:lnTo>
                    <a:pt x="1195" y="18"/>
                  </a:lnTo>
                  <a:lnTo>
                    <a:pt x="1230" y="12"/>
                  </a:lnTo>
                  <a:lnTo>
                    <a:pt x="125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" name="Freeform 171"/>
            <p:cNvSpPr>
              <a:spLocks noEditPoints="1"/>
            </p:cNvSpPr>
            <p:nvPr/>
          </p:nvSpPr>
          <p:spPr bwMode="auto">
            <a:xfrm>
              <a:off x="5359" y="3074"/>
              <a:ext cx="1293" cy="1154"/>
            </a:xfrm>
            <a:custGeom>
              <a:avLst/>
              <a:gdLst/>
              <a:ahLst/>
              <a:cxnLst>
                <a:cxn ang="0">
                  <a:pos x="17" y="260"/>
                </a:cxn>
                <a:cxn ang="0">
                  <a:pos x="133" y="266"/>
                </a:cxn>
                <a:cxn ang="0">
                  <a:pos x="197" y="308"/>
                </a:cxn>
                <a:cxn ang="0">
                  <a:pos x="197" y="396"/>
                </a:cxn>
                <a:cxn ang="0">
                  <a:pos x="191" y="781"/>
                </a:cxn>
                <a:cxn ang="0">
                  <a:pos x="220" y="787"/>
                </a:cxn>
                <a:cxn ang="0">
                  <a:pos x="365" y="633"/>
                </a:cxn>
                <a:cxn ang="0">
                  <a:pos x="551" y="444"/>
                </a:cxn>
                <a:cxn ang="0">
                  <a:pos x="574" y="456"/>
                </a:cxn>
                <a:cxn ang="0">
                  <a:pos x="359" y="734"/>
                </a:cxn>
                <a:cxn ang="0">
                  <a:pos x="197" y="958"/>
                </a:cxn>
                <a:cxn ang="0">
                  <a:pos x="127" y="1065"/>
                </a:cxn>
                <a:cxn ang="0">
                  <a:pos x="87" y="1100"/>
                </a:cxn>
                <a:cxn ang="0">
                  <a:pos x="5" y="1012"/>
                </a:cxn>
                <a:cxn ang="0">
                  <a:pos x="17" y="929"/>
                </a:cxn>
                <a:cxn ang="0">
                  <a:pos x="81" y="787"/>
                </a:cxn>
                <a:cxn ang="0">
                  <a:pos x="92" y="497"/>
                </a:cxn>
                <a:cxn ang="0">
                  <a:pos x="58" y="337"/>
                </a:cxn>
                <a:cxn ang="0">
                  <a:pos x="23" y="284"/>
                </a:cxn>
                <a:cxn ang="0">
                  <a:pos x="58" y="243"/>
                </a:cxn>
                <a:cxn ang="0">
                  <a:pos x="527" y="77"/>
                </a:cxn>
                <a:cxn ang="0">
                  <a:pos x="678" y="142"/>
                </a:cxn>
                <a:cxn ang="0">
                  <a:pos x="725" y="266"/>
                </a:cxn>
                <a:cxn ang="0">
                  <a:pos x="678" y="290"/>
                </a:cxn>
                <a:cxn ang="0">
                  <a:pos x="522" y="160"/>
                </a:cxn>
                <a:cxn ang="0">
                  <a:pos x="475" y="101"/>
                </a:cxn>
                <a:cxn ang="0">
                  <a:pos x="475" y="77"/>
                </a:cxn>
                <a:cxn ang="0">
                  <a:pos x="1044" y="0"/>
                </a:cxn>
                <a:cxn ang="0">
                  <a:pos x="1160" y="53"/>
                </a:cxn>
                <a:cxn ang="0">
                  <a:pos x="1195" y="112"/>
                </a:cxn>
                <a:cxn ang="0">
                  <a:pos x="1148" y="207"/>
                </a:cxn>
                <a:cxn ang="0">
                  <a:pos x="1061" y="503"/>
                </a:cxn>
                <a:cxn ang="0">
                  <a:pos x="1061" y="816"/>
                </a:cxn>
                <a:cxn ang="0">
                  <a:pos x="1258" y="976"/>
                </a:cxn>
                <a:cxn ang="0">
                  <a:pos x="1293" y="1106"/>
                </a:cxn>
                <a:cxn ang="0">
                  <a:pos x="1276" y="1136"/>
                </a:cxn>
                <a:cxn ang="0">
                  <a:pos x="1241" y="1148"/>
                </a:cxn>
                <a:cxn ang="0">
                  <a:pos x="1107" y="1012"/>
                </a:cxn>
                <a:cxn ang="0">
                  <a:pos x="962" y="846"/>
                </a:cxn>
                <a:cxn ang="0">
                  <a:pos x="916" y="799"/>
                </a:cxn>
                <a:cxn ang="0">
                  <a:pos x="777" y="952"/>
                </a:cxn>
                <a:cxn ang="0">
                  <a:pos x="527" y="1112"/>
                </a:cxn>
                <a:cxn ang="0">
                  <a:pos x="406" y="1154"/>
                </a:cxn>
                <a:cxn ang="0">
                  <a:pos x="388" y="1136"/>
                </a:cxn>
                <a:cxn ang="0">
                  <a:pos x="406" y="1130"/>
                </a:cxn>
                <a:cxn ang="0">
                  <a:pos x="452" y="1100"/>
                </a:cxn>
                <a:cxn ang="0">
                  <a:pos x="725" y="887"/>
                </a:cxn>
                <a:cxn ang="0">
                  <a:pos x="939" y="556"/>
                </a:cxn>
                <a:cxn ang="0">
                  <a:pos x="1015" y="272"/>
                </a:cxn>
                <a:cxn ang="0">
                  <a:pos x="1015" y="95"/>
                </a:cxn>
                <a:cxn ang="0">
                  <a:pos x="1015" y="6"/>
                </a:cxn>
              </a:cxnLst>
              <a:rect l="0" t="0" r="r" b="b"/>
              <a:pathLst>
                <a:path w="1293" h="1154">
                  <a:moveTo>
                    <a:pt x="17" y="260"/>
                  </a:moveTo>
                  <a:lnTo>
                    <a:pt x="17" y="266"/>
                  </a:lnTo>
                  <a:lnTo>
                    <a:pt x="17" y="260"/>
                  </a:lnTo>
                  <a:close/>
                  <a:moveTo>
                    <a:pt x="58" y="243"/>
                  </a:moveTo>
                  <a:lnTo>
                    <a:pt x="92" y="254"/>
                  </a:lnTo>
                  <a:lnTo>
                    <a:pt x="133" y="266"/>
                  </a:lnTo>
                  <a:lnTo>
                    <a:pt x="168" y="284"/>
                  </a:lnTo>
                  <a:lnTo>
                    <a:pt x="185" y="296"/>
                  </a:lnTo>
                  <a:lnTo>
                    <a:pt x="197" y="308"/>
                  </a:lnTo>
                  <a:lnTo>
                    <a:pt x="203" y="320"/>
                  </a:lnTo>
                  <a:lnTo>
                    <a:pt x="203" y="361"/>
                  </a:lnTo>
                  <a:lnTo>
                    <a:pt x="197" y="396"/>
                  </a:lnTo>
                  <a:lnTo>
                    <a:pt x="197" y="527"/>
                  </a:lnTo>
                  <a:lnTo>
                    <a:pt x="191" y="627"/>
                  </a:lnTo>
                  <a:lnTo>
                    <a:pt x="191" y="781"/>
                  </a:lnTo>
                  <a:lnTo>
                    <a:pt x="197" y="793"/>
                  </a:lnTo>
                  <a:lnTo>
                    <a:pt x="214" y="793"/>
                  </a:lnTo>
                  <a:lnTo>
                    <a:pt x="220" y="787"/>
                  </a:lnTo>
                  <a:lnTo>
                    <a:pt x="232" y="781"/>
                  </a:lnTo>
                  <a:lnTo>
                    <a:pt x="237" y="775"/>
                  </a:lnTo>
                  <a:lnTo>
                    <a:pt x="365" y="633"/>
                  </a:lnTo>
                  <a:lnTo>
                    <a:pt x="423" y="568"/>
                  </a:lnTo>
                  <a:lnTo>
                    <a:pt x="516" y="473"/>
                  </a:lnTo>
                  <a:lnTo>
                    <a:pt x="551" y="444"/>
                  </a:lnTo>
                  <a:lnTo>
                    <a:pt x="568" y="432"/>
                  </a:lnTo>
                  <a:lnTo>
                    <a:pt x="574" y="444"/>
                  </a:lnTo>
                  <a:lnTo>
                    <a:pt x="574" y="456"/>
                  </a:lnTo>
                  <a:lnTo>
                    <a:pt x="551" y="491"/>
                  </a:lnTo>
                  <a:lnTo>
                    <a:pt x="446" y="621"/>
                  </a:lnTo>
                  <a:lnTo>
                    <a:pt x="359" y="734"/>
                  </a:lnTo>
                  <a:lnTo>
                    <a:pt x="290" y="822"/>
                  </a:lnTo>
                  <a:lnTo>
                    <a:pt x="237" y="899"/>
                  </a:lnTo>
                  <a:lnTo>
                    <a:pt x="197" y="958"/>
                  </a:lnTo>
                  <a:lnTo>
                    <a:pt x="162" y="1006"/>
                  </a:lnTo>
                  <a:lnTo>
                    <a:pt x="145" y="1041"/>
                  </a:lnTo>
                  <a:lnTo>
                    <a:pt x="127" y="1065"/>
                  </a:lnTo>
                  <a:lnTo>
                    <a:pt x="116" y="1083"/>
                  </a:lnTo>
                  <a:lnTo>
                    <a:pt x="98" y="1100"/>
                  </a:lnTo>
                  <a:lnTo>
                    <a:pt x="87" y="1100"/>
                  </a:lnTo>
                  <a:lnTo>
                    <a:pt x="58" y="1088"/>
                  </a:lnTo>
                  <a:lnTo>
                    <a:pt x="29" y="1053"/>
                  </a:lnTo>
                  <a:lnTo>
                    <a:pt x="5" y="1012"/>
                  </a:lnTo>
                  <a:lnTo>
                    <a:pt x="0" y="976"/>
                  </a:lnTo>
                  <a:lnTo>
                    <a:pt x="5" y="952"/>
                  </a:lnTo>
                  <a:lnTo>
                    <a:pt x="17" y="929"/>
                  </a:lnTo>
                  <a:lnTo>
                    <a:pt x="40" y="893"/>
                  </a:lnTo>
                  <a:lnTo>
                    <a:pt x="58" y="846"/>
                  </a:lnTo>
                  <a:lnTo>
                    <a:pt x="81" y="787"/>
                  </a:lnTo>
                  <a:lnTo>
                    <a:pt x="92" y="704"/>
                  </a:lnTo>
                  <a:lnTo>
                    <a:pt x="98" y="598"/>
                  </a:lnTo>
                  <a:lnTo>
                    <a:pt x="92" y="497"/>
                  </a:lnTo>
                  <a:lnTo>
                    <a:pt x="81" y="420"/>
                  </a:lnTo>
                  <a:lnTo>
                    <a:pt x="69" y="367"/>
                  </a:lnTo>
                  <a:lnTo>
                    <a:pt x="58" y="337"/>
                  </a:lnTo>
                  <a:lnTo>
                    <a:pt x="40" y="314"/>
                  </a:lnTo>
                  <a:lnTo>
                    <a:pt x="29" y="296"/>
                  </a:lnTo>
                  <a:lnTo>
                    <a:pt x="23" y="284"/>
                  </a:lnTo>
                  <a:lnTo>
                    <a:pt x="17" y="266"/>
                  </a:lnTo>
                  <a:lnTo>
                    <a:pt x="29" y="249"/>
                  </a:lnTo>
                  <a:lnTo>
                    <a:pt x="58" y="243"/>
                  </a:lnTo>
                  <a:close/>
                  <a:moveTo>
                    <a:pt x="493" y="71"/>
                  </a:moveTo>
                  <a:lnTo>
                    <a:pt x="510" y="71"/>
                  </a:lnTo>
                  <a:lnTo>
                    <a:pt x="527" y="77"/>
                  </a:lnTo>
                  <a:lnTo>
                    <a:pt x="533" y="77"/>
                  </a:lnTo>
                  <a:lnTo>
                    <a:pt x="620" y="107"/>
                  </a:lnTo>
                  <a:lnTo>
                    <a:pt x="678" y="142"/>
                  </a:lnTo>
                  <a:lnTo>
                    <a:pt x="713" y="183"/>
                  </a:lnTo>
                  <a:lnTo>
                    <a:pt x="730" y="225"/>
                  </a:lnTo>
                  <a:lnTo>
                    <a:pt x="725" y="266"/>
                  </a:lnTo>
                  <a:lnTo>
                    <a:pt x="713" y="278"/>
                  </a:lnTo>
                  <a:lnTo>
                    <a:pt x="690" y="290"/>
                  </a:lnTo>
                  <a:lnTo>
                    <a:pt x="678" y="290"/>
                  </a:lnTo>
                  <a:lnTo>
                    <a:pt x="643" y="272"/>
                  </a:lnTo>
                  <a:lnTo>
                    <a:pt x="562" y="201"/>
                  </a:lnTo>
                  <a:lnTo>
                    <a:pt x="522" y="160"/>
                  </a:lnTo>
                  <a:lnTo>
                    <a:pt x="493" y="124"/>
                  </a:lnTo>
                  <a:lnTo>
                    <a:pt x="481" y="101"/>
                  </a:lnTo>
                  <a:lnTo>
                    <a:pt x="475" y="101"/>
                  </a:lnTo>
                  <a:lnTo>
                    <a:pt x="469" y="89"/>
                  </a:lnTo>
                  <a:lnTo>
                    <a:pt x="469" y="83"/>
                  </a:lnTo>
                  <a:lnTo>
                    <a:pt x="475" y="77"/>
                  </a:lnTo>
                  <a:lnTo>
                    <a:pt x="481" y="77"/>
                  </a:lnTo>
                  <a:lnTo>
                    <a:pt x="493" y="71"/>
                  </a:lnTo>
                  <a:close/>
                  <a:moveTo>
                    <a:pt x="1044" y="0"/>
                  </a:moveTo>
                  <a:lnTo>
                    <a:pt x="1084" y="6"/>
                  </a:lnTo>
                  <a:lnTo>
                    <a:pt x="1125" y="30"/>
                  </a:lnTo>
                  <a:lnTo>
                    <a:pt x="1160" y="53"/>
                  </a:lnTo>
                  <a:lnTo>
                    <a:pt x="1183" y="83"/>
                  </a:lnTo>
                  <a:lnTo>
                    <a:pt x="1195" y="101"/>
                  </a:lnTo>
                  <a:lnTo>
                    <a:pt x="1195" y="112"/>
                  </a:lnTo>
                  <a:lnTo>
                    <a:pt x="1189" y="118"/>
                  </a:lnTo>
                  <a:lnTo>
                    <a:pt x="1183" y="130"/>
                  </a:lnTo>
                  <a:lnTo>
                    <a:pt x="1148" y="207"/>
                  </a:lnTo>
                  <a:lnTo>
                    <a:pt x="1119" y="296"/>
                  </a:lnTo>
                  <a:lnTo>
                    <a:pt x="1096" y="390"/>
                  </a:lnTo>
                  <a:lnTo>
                    <a:pt x="1061" y="503"/>
                  </a:lnTo>
                  <a:lnTo>
                    <a:pt x="1015" y="621"/>
                  </a:lnTo>
                  <a:lnTo>
                    <a:pt x="945" y="757"/>
                  </a:lnTo>
                  <a:lnTo>
                    <a:pt x="1061" y="816"/>
                  </a:lnTo>
                  <a:lnTo>
                    <a:pt x="1154" y="876"/>
                  </a:lnTo>
                  <a:lnTo>
                    <a:pt x="1218" y="923"/>
                  </a:lnTo>
                  <a:lnTo>
                    <a:pt x="1258" y="976"/>
                  </a:lnTo>
                  <a:lnTo>
                    <a:pt x="1287" y="1029"/>
                  </a:lnTo>
                  <a:lnTo>
                    <a:pt x="1293" y="1088"/>
                  </a:lnTo>
                  <a:lnTo>
                    <a:pt x="1293" y="1106"/>
                  </a:lnTo>
                  <a:lnTo>
                    <a:pt x="1287" y="1118"/>
                  </a:lnTo>
                  <a:lnTo>
                    <a:pt x="1282" y="1124"/>
                  </a:lnTo>
                  <a:lnTo>
                    <a:pt x="1276" y="1136"/>
                  </a:lnTo>
                  <a:lnTo>
                    <a:pt x="1270" y="1142"/>
                  </a:lnTo>
                  <a:lnTo>
                    <a:pt x="1258" y="1148"/>
                  </a:lnTo>
                  <a:lnTo>
                    <a:pt x="1241" y="1148"/>
                  </a:lnTo>
                  <a:lnTo>
                    <a:pt x="1206" y="1124"/>
                  </a:lnTo>
                  <a:lnTo>
                    <a:pt x="1183" y="1100"/>
                  </a:lnTo>
                  <a:lnTo>
                    <a:pt x="1107" y="1012"/>
                  </a:lnTo>
                  <a:lnTo>
                    <a:pt x="1044" y="941"/>
                  </a:lnTo>
                  <a:lnTo>
                    <a:pt x="997" y="881"/>
                  </a:lnTo>
                  <a:lnTo>
                    <a:pt x="962" y="846"/>
                  </a:lnTo>
                  <a:lnTo>
                    <a:pt x="933" y="822"/>
                  </a:lnTo>
                  <a:lnTo>
                    <a:pt x="922" y="805"/>
                  </a:lnTo>
                  <a:lnTo>
                    <a:pt x="916" y="799"/>
                  </a:lnTo>
                  <a:lnTo>
                    <a:pt x="910" y="805"/>
                  </a:lnTo>
                  <a:lnTo>
                    <a:pt x="852" y="881"/>
                  </a:lnTo>
                  <a:lnTo>
                    <a:pt x="777" y="952"/>
                  </a:lnTo>
                  <a:lnTo>
                    <a:pt x="696" y="1017"/>
                  </a:lnTo>
                  <a:lnTo>
                    <a:pt x="614" y="1071"/>
                  </a:lnTo>
                  <a:lnTo>
                    <a:pt x="527" y="1112"/>
                  </a:lnTo>
                  <a:lnTo>
                    <a:pt x="452" y="1136"/>
                  </a:lnTo>
                  <a:lnTo>
                    <a:pt x="394" y="1148"/>
                  </a:lnTo>
                  <a:lnTo>
                    <a:pt x="406" y="1154"/>
                  </a:lnTo>
                  <a:lnTo>
                    <a:pt x="394" y="1154"/>
                  </a:lnTo>
                  <a:lnTo>
                    <a:pt x="388" y="1148"/>
                  </a:lnTo>
                  <a:lnTo>
                    <a:pt x="388" y="1136"/>
                  </a:lnTo>
                  <a:lnTo>
                    <a:pt x="394" y="1136"/>
                  </a:lnTo>
                  <a:lnTo>
                    <a:pt x="394" y="1130"/>
                  </a:lnTo>
                  <a:lnTo>
                    <a:pt x="406" y="1130"/>
                  </a:lnTo>
                  <a:lnTo>
                    <a:pt x="417" y="1124"/>
                  </a:lnTo>
                  <a:lnTo>
                    <a:pt x="429" y="1112"/>
                  </a:lnTo>
                  <a:lnTo>
                    <a:pt x="452" y="1100"/>
                  </a:lnTo>
                  <a:lnTo>
                    <a:pt x="475" y="1083"/>
                  </a:lnTo>
                  <a:lnTo>
                    <a:pt x="614" y="988"/>
                  </a:lnTo>
                  <a:lnTo>
                    <a:pt x="725" y="887"/>
                  </a:lnTo>
                  <a:lnTo>
                    <a:pt x="817" y="781"/>
                  </a:lnTo>
                  <a:lnTo>
                    <a:pt x="887" y="669"/>
                  </a:lnTo>
                  <a:lnTo>
                    <a:pt x="939" y="556"/>
                  </a:lnTo>
                  <a:lnTo>
                    <a:pt x="974" y="456"/>
                  </a:lnTo>
                  <a:lnTo>
                    <a:pt x="997" y="355"/>
                  </a:lnTo>
                  <a:lnTo>
                    <a:pt x="1015" y="272"/>
                  </a:lnTo>
                  <a:lnTo>
                    <a:pt x="1020" y="201"/>
                  </a:lnTo>
                  <a:lnTo>
                    <a:pt x="1020" y="154"/>
                  </a:lnTo>
                  <a:lnTo>
                    <a:pt x="1015" y="95"/>
                  </a:lnTo>
                  <a:lnTo>
                    <a:pt x="1009" y="53"/>
                  </a:lnTo>
                  <a:lnTo>
                    <a:pt x="1003" y="24"/>
                  </a:lnTo>
                  <a:lnTo>
                    <a:pt x="1015" y="6"/>
                  </a:lnTo>
                  <a:lnTo>
                    <a:pt x="104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4" name="Freeform 172"/>
            <p:cNvSpPr>
              <a:spLocks noEditPoints="1"/>
            </p:cNvSpPr>
            <p:nvPr/>
          </p:nvSpPr>
          <p:spPr bwMode="auto">
            <a:xfrm>
              <a:off x="6925" y="2891"/>
              <a:ext cx="1519" cy="1579"/>
            </a:xfrm>
            <a:custGeom>
              <a:avLst/>
              <a:gdLst/>
              <a:ahLst/>
              <a:cxnLst>
                <a:cxn ang="0">
                  <a:pos x="1021" y="579"/>
                </a:cxn>
                <a:cxn ang="0">
                  <a:pos x="1073" y="704"/>
                </a:cxn>
                <a:cxn ang="0">
                  <a:pos x="1218" y="810"/>
                </a:cxn>
                <a:cxn ang="0">
                  <a:pos x="1305" y="816"/>
                </a:cxn>
                <a:cxn ang="0">
                  <a:pos x="1345" y="846"/>
                </a:cxn>
                <a:cxn ang="0">
                  <a:pos x="1171" y="917"/>
                </a:cxn>
                <a:cxn ang="0">
                  <a:pos x="1113" y="1254"/>
                </a:cxn>
                <a:cxn ang="0">
                  <a:pos x="1328" y="1212"/>
                </a:cxn>
                <a:cxn ang="0">
                  <a:pos x="1479" y="1260"/>
                </a:cxn>
                <a:cxn ang="0">
                  <a:pos x="1490" y="1342"/>
                </a:cxn>
                <a:cxn ang="0">
                  <a:pos x="852" y="1372"/>
                </a:cxn>
                <a:cxn ang="0">
                  <a:pos x="684" y="1402"/>
                </a:cxn>
                <a:cxn ang="0">
                  <a:pos x="574" y="1337"/>
                </a:cxn>
                <a:cxn ang="0">
                  <a:pos x="620" y="1319"/>
                </a:cxn>
                <a:cxn ang="0">
                  <a:pos x="957" y="1277"/>
                </a:cxn>
                <a:cxn ang="0">
                  <a:pos x="910" y="982"/>
                </a:cxn>
                <a:cxn ang="0">
                  <a:pos x="760" y="988"/>
                </a:cxn>
                <a:cxn ang="0">
                  <a:pos x="702" y="934"/>
                </a:cxn>
                <a:cxn ang="0">
                  <a:pos x="945" y="710"/>
                </a:cxn>
                <a:cxn ang="0">
                  <a:pos x="899" y="568"/>
                </a:cxn>
                <a:cxn ang="0">
                  <a:pos x="765" y="6"/>
                </a:cxn>
                <a:cxn ang="0">
                  <a:pos x="887" y="130"/>
                </a:cxn>
                <a:cxn ang="0">
                  <a:pos x="771" y="372"/>
                </a:cxn>
                <a:cxn ang="0">
                  <a:pos x="922" y="331"/>
                </a:cxn>
                <a:cxn ang="0">
                  <a:pos x="1131" y="272"/>
                </a:cxn>
                <a:cxn ang="0">
                  <a:pos x="1282" y="284"/>
                </a:cxn>
                <a:cxn ang="0">
                  <a:pos x="1177" y="372"/>
                </a:cxn>
                <a:cxn ang="0">
                  <a:pos x="684" y="591"/>
                </a:cxn>
                <a:cxn ang="0">
                  <a:pos x="516" y="928"/>
                </a:cxn>
                <a:cxn ang="0">
                  <a:pos x="504" y="1135"/>
                </a:cxn>
                <a:cxn ang="0">
                  <a:pos x="475" y="1561"/>
                </a:cxn>
                <a:cxn ang="0">
                  <a:pos x="383" y="1479"/>
                </a:cxn>
                <a:cxn ang="0">
                  <a:pos x="400" y="1307"/>
                </a:cxn>
                <a:cxn ang="0">
                  <a:pos x="272" y="1165"/>
                </a:cxn>
                <a:cxn ang="0">
                  <a:pos x="29" y="1307"/>
                </a:cxn>
                <a:cxn ang="0">
                  <a:pos x="0" y="1289"/>
                </a:cxn>
                <a:cxn ang="0">
                  <a:pos x="151" y="1177"/>
                </a:cxn>
                <a:cxn ang="0">
                  <a:pos x="388" y="905"/>
                </a:cxn>
                <a:cxn ang="0">
                  <a:pos x="388" y="852"/>
                </a:cxn>
                <a:cxn ang="0">
                  <a:pos x="383" y="775"/>
                </a:cxn>
                <a:cxn ang="0">
                  <a:pos x="435" y="786"/>
                </a:cxn>
                <a:cxn ang="0">
                  <a:pos x="580" y="573"/>
                </a:cxn>
                <a:cxn ang="0">
                  <a:pos x="464" y="479"/>
                </a:cxn>
                <a:cxn ang="0">
                  <a:pos x="383" y="432"/>
                </a:cxn>
                <a:cxn ang="0">
                  <a:pos x="487" y="408"/>
                </a:cxn>
                <a:cxn ang="0">
                  <a:pos x="690" y="295"/>
                </a:cxn>
                <a:cxn ang="0">
                  <a:pos x="725" y="83"/>
                </a:cxn>
                <a:cxn ang="0">
                  <a:pos x="707" y="6"/>
                </a:cxn>
              </a:cxnLst>
              <a:rect l="0" t="0" r="r" b="b"/>
              <a:pathLst>
                <a:path w="1519" h="1579">
                  <a:moveTo>
                    <a:pt x="922" y="556"/>
                  </a:moveTo>
                  <a:lnTo>
                    <a:pt x="934" y="556"/>
                  </a:lnTo>
                  <a:lnTo>
                    <a:pt x="974" y="562"/>
                  </a:lnTo>
                  <a:lnTo>
                    <a:pt x="1021" y="579"/>
                  </a:lnTo>
                  <a:lnTo>
                    <a:pt x="1067" y="609"/>
                  </a:lnTo>
                  <a:lnTo>
                    <a:pt x="1084" y="639"/>
                  </a:lnTo>
                  <a:lnTo>
                    <a:pt x="1079" y="656"/>
                  </a:lnTo>
                  <a:lnTo>
                    <a:pt x="1073" y="704"/>
                  </a:lnTo>
                  <a:lnTo>
                    <a:pt x="1061" y="775"/>
                  </a:lnTo>
                  <a:lnTo>
                    <a:pt x="1050" y="857"/>
                  </a:lnTo>
                  <a:lnTo>
                    <a:pt x="1148" y="828"/>
                  </a:lnTo>
                  <a:lnTo>
                    <a:pt x="1218" y="810"/>
                  </a:lnTo>
                  <a:lnTo>
                    <a:pt x="1264" y="804"/>
                  </a:lnTo>
                  <a:lnTo>
                    <a:pt x="1276" y="804"/>
                  </a:lnTo>
                  <a:lnTo>
                    <a:pt x="1287" y="810"/>
                  </a:lnTo>
                  <a:lnTo>
                    <a:pt x="1305" y="816"/>
                  </a:lnTo>
                  <a:lnTo>
                    <a:pt x="1316" y="822"/>
                  </a:lnTo>
                  <a:lnTo>
                    <a:pt x="1334" y="828"/>
                  </a:lnTo>
                  <a:lnTo>
                    <a:pt x="1340" y="834"/>
                  </a:lnTo>
                  <a:lnTo>
                    <a:pt x="1345" y="846"/>
                  </a:lnTo>
                  <a:lnTo>
                    <a:pt x="1345" y="857"/>
                  </a:lnTo>
                  <a:lnTo>
                    <a:pt x="1311" y="875"/>
                  </a:lnTo>
                  <a:lnTo>
                    <a:pt x="1258" y="893"/>
                  </a:lnTo>
                  <a:lnTo>
                    <a:pt x="1171" y="917"/>
                  </a:lnTo>
                  <a:lnTo>
                    <a:pt x="1050" y="946"/>
                  </a:lnTo>
                  <a:lnTo>
                    <a:pt x="1032" y="1266"/>
                  </a:lnTo>
                  <a:lnTo>
                    <a:pt x="1061" y="1260"/>
                  </a:lnTo>
                  <a:lnTo>
                    <a:pt x="1113" y="1254"/>
                  </a:lnTo>
                  <a:lnTo>
                    <a:pt x="1171" y="1242"/>
                  </a:lnTo>
                  <a:lnTo>
                    <a:pt x="1235" y="1230"/>
                  </a:lnTo>
                  <a:lnTo>
                    <a:pt x="1287" y="1224"/>
                  </a:lnTo>
                  <a:lnTo>
                    <a:pt x="1328" y="1212"/>
                  </a:lnTo>
                  <a:lnTo>
                    <a:pt x="1345" y="1212"/>
                  </a:lnTo>
                  <a:lnTo>
                    <a:pt x="1392" y="1218"/>
                  </a:lnTo>
                  <a:lnTo>
                    <a:pt x="1438" y="1236"/>
                  </a:lnTo>
                  <a:lnTo>
                    <a:pt x="1479" y="1260"/>
                  </a:lnTo>
                  <a:lnTo>
                    <a:pt x="1508" y="1289"/>
                  </a:lnTo>
                  <a:lnTo>
                    <a:pt x="1519" y="1313"/>
                  </a:lnTo>
                  <a:lnTo>
                    <a:pt x="1508" y="1337"/>
                  </a:lnTo>
                  <a:lnTo>
                    <a:pt x="1490" y="1342"/>
                  </a:lnTo>
                  <a:lnTo>
                    <a:pt x="1224" y="1342"/>
                  </a:lnTo>
                  <a:lnTo>
                    <a:pt x="1067" y="1354"/>
                  </a:lnTo>
                  <a:lnTo>
                    <a:pt x="945" y="1360"/>
                  </a:lnTo>
                  <a:lnTo>
                    <a:pt x="852" y="1372"/>
                  </a:lnTo>
                  <a:lnTo>
                    <a:pt x="783" y="1384"/>
                  </a:lnTo>
                  <a:lnTo>
                    <a:pt x="736" y="1390"/>
                  </a:lnTo>
                  <a:lnTo>
                    <a:pt x="702" y="1402"/>
                  </a:lnTo>
                  <a:lnTo>
                    <a:pt x="684" y="1402"/>
                  </a:lnTo>
                  <a:lnTo>
                    <a:pt x="644" y="1396"/>
                  </a:lnTo>
                  <a:lnTo>
                    <a:pt x="609" y="1378"/>
                  </a:lnTo>
                  <a:lnTo>
                    <a:pt x="586" y="1354"/>
                  </a:lnTo>
                  <a:lnTo>
                    <a:pt x="574" y="1337"/>
                  </a:lnTo>
                  <a:lnTo>
                    <a:pt x="574" y="1331"/>
                  </a:lnTo>
                  <a:lnTo>
                    <a:pt x="580" y="1325"/>
                  </a:lnTo>
                  <a:lnTo>
                    <a:pt x="591" y="1319"/>
                  </a:lnTo>
                  <a:lnTo>
                    <a:pt x="620" y="1319"/>
                  </a:lnTo>
                  <a:lnTo>
                    <a:pt x="667" y="1307"/>
                  </a:lnTo>
                  <a:lnTo>
                    <a:pt x="736" y="1301"/>
                  </a:lnTo>
                  <a:lnTo>
                    <a:pt x="829" y="1289"/>
                  </a:lnTo>
                  <a:lnTo>
                    <a:pt x="957" y="1277"/>
                  </a:lnTo>
                  <a:lnTo>
                    <a:pt x="957" y="1159"/>
                  </a:lnTo>
                  <a:lnTo>
                    <a:pt x="963" y="1047"/>
                  </a:lnTo>
                  <a:lnTo>
                    <a:pt x="963" y="970"/>
                  </a:lnTo>
                  <a:lnTo>
                    <a:pt x="910" y="982"/>
                  </a:lnTo>
                  <a:lnTo>
                    <a:pt x="870" y="988"/>
                  </a:lnTo>
                  <a:lnTo>
                    <a:pt x="823" y="993"/>
                  </a:lnTo>
                  <a:lnTo>
                    <a:pt x="812" y="993"/>
                  </a:lnTo>
                  <a:lnTo>
                    <a:pt x="760" y="988"/>
                  </a:lnTo>
                  <a:lnTo>
                    <a:pt x="719" y="976"/>
                  </a:lnTo>
                  <a:lnTo>
                    <a:pt x="696" y="964"/>
                  </a:lnTo>
                  <a:lnTo>
                    <a:pt x="684" y="946"/>
                  </a:lnTo>
                  <a:lnTo>
                    <a:pt x="702" y="934"/>
                  </a:lnTo>
                  <a:lnTo>
                    <a:pt x="754" y="922"/>
                  </a:lnTo>
                  <a:lnTo>
                    <a:pt x="841" y="911"/>
                  </a:lnTo>
                  <a:lnTo>
                    <a:pt x="951" y="887"/>
                  </a:lnTo>
                  <a:lnTo>
                    <a:pt x="945" y="710"/>
                  </a:lnTo>
                  <a:lnTo>
                    <a:pt x="934" y="662"/>
                  </a:lnTo>
                  <a:lnTo>
                    <a:pt x="905" y="609"/>
                  </a:lnTo>
                  <a:lnTo>
                    <a:pt x="899" y="591"/>
                  </a:lnTo>
                  <a:lnTo>
                    <a:pt x="899" y="568"/>
                  </a:lnTo>
                  <a:lnTo>
                    <a:pt x="922" y="556"/>
                  </a:lnTo>
                  <a:close/>
                  <a:moveTo>
                    <a:pt x="719" y="0"/>
                  </a:moveTo>
                  <a:lnTo>
                    <a:pt x="731" y="0"/>
                  </a:lnTo>
                  <a:lnTo>
                    <a:pt x="765" y="6"/>
                  </a:lnTo>
                  <a:lnTo>
                    <a:pt x="806" y="29"/>
                  </a:lnTo>
                  <a:lnTo>
                    <a:pt x="841" y="59"/>
                  </a:lnTo>
                  <a:lnTo>
                    <a:pt x="870" y="94"/>
                  </a:lnTo>
                  <a:lnTo>
                    <a:pt x="887" y="130"/>
                  </a:lnTo>
                  <a:lnTo>
                    <a:pt x="876" y="159"/>
                  </a:lnTo>
                  <a:lnTo>
                    <a:pt x="847" y="213"/>
                  </a:lnTo>
                  <a:lnTo>
                    <a:pt x="812" y="284"/>
                  </a:lnTo>
                  <a:lnTo>
                    <a:pt x="771" y="372"/>
                  </a:lnTo>
                  <a:lnTo>
                    <a:pt x="783" y="366"/>
                  </a:lnTo>
                  <a:lnTo>
                    <a:pt x="794" y="366"/>
                  </a:lnTo>
                  <a:lnTo>
                    <a:pt x="812" y="361"/>
                  </a:lnTo>
                  <a:lnTo>
                    <a:pt x="922" y="331"/>
                  </a:lnTo>
                  <a:lnTo>
                    <a:pt x="1003" y="307"/>
                  </a:lnTo>
                  <a:lnTo>
                    <a:pt x="1061" y="290"/>
                  </a:lnTo>
                  <a:lnTo>
                    <a:pt x="1102" y="278"/>
                  </a:lnTo>
                  <a:lnTo>
                    <a:pt x="1131" y="272"/>
                  </a:lnTo>
                  <a:lnTo>
                    <a:pt x="1166" y="260"/>
                  </a:lnTo>
                  <a:lnTo>
                    <a:pt x="1189" y="260"/>
                  </a:lnTo>
                  <a:lnTo>
                    <a:pt x="1241" y="266"/>
                  </a:lnTo>
                  <a:lnTo>
                    <a:pt x="1282" y="284"/>
                  </a:lnTo>
                  <a:lnTo>
                    <a:pt x="1299" y="307"/>
                  </a:lnTo>
                  <a:lnTo>
                    <a:pt x="1293" y="337"/>
                  </a:lnTo>
                  <a:lnTo>
                    <a:pt x="1253" y="355"/>
                  </a:lnTo>
                  <a:lnTo>
                    <a:pt x="1177" y="372"/>
                  </a:lnTo>
                  <a:lnTo>
                    <a:pt x="1067" y="396"/>
                  </a:lnTo>
                  <a:lnTo>
                    <a:pt x="922" y="426"/>
                  </a:lnTo>
                  <a:lnTo>
                    <a:pt x="742" y="461"/>
                  </a:lnTo>
                  <a:lnTo>
                    <a:pt x="684" y="591"/>
                  </a:lnTo>
                  <a:lnTo>
                    <a:pt x="615" y="733"/>
                  </a:lnTo>
                  <a:lnTo>
                    <a:pt x="522" y="881"/>
                  </a:lnTo>
                  <a:lnTo>
                    <a:pt x="522" y="917"/>
                  </a:lnTo>
                  <a:lnTo>
                    <a:pt x="516" y="928"/>
                  </a:lnTo>
                  <a:lnTo>
                    <a:pt x="516" y="952"/>
                  </a:lnTo>
                  <a:lnTo>
                    <a:pt x="510" y="993"/>
                  </a:lnTo>
                  <a:lnTo>
                    <a:pt x="510" y="1053"/>
                  </a:lnTo>
                  <a:lnTo>
                    <a:pt x="504" y="1135"/>
                  </a:lnTo>
                  <a:lnTo>
                    <a:pt x="504" y="1413"/>
                  </a:lnTo>
                  <a:lnTo>
                    <a:pt x="499" y="1473"/>
                  </a:lnTo>
                  <a:lnTo>
                    <a:pt x="487" y="1526"/>
                  </a:lnTo>
                  <a:lnTo>
                    <a:pt x="475" y="1561"/>
                  </a:lnTo>
                  <a:lnTo>
                    <a:pt x="452" y="1579"/>
                  </a:lnTo>
                  <a:lnTo>
                    <a:pt x="429" y="1567"/>
                  </a:lnTo>
                  <a:lnTo>
                    <a:pt x="406" y="1526"/>
                  </a:lnTo>
                  <a:lnTo>
                    <a:pt x="383" y="1479"/>
                  </a:lnTo>
                  <a:lnTo>
                    <a:pt x="377" y="1431"/>
                  </a:lnTo>
                  <a:lnTo>
                    <a:pt x="383" y="1402"/>
                  </a:lnTo>
                  <a:lnTo>
                    <a:pt x="388" y="1360"/>
                  </a:lnTo>
                  <a:lnTo>
                    <a:pt x="400" y="1307"/>
                  </a:lnTo>
                  <a:lnTo>
                    <a:pt x="412" y="1230"/>
                  </a:lnTo>
                  <a:lnTo>
                    <a:pt x="417" y="1135"/>
                  </a:lnTo>
                  <a:lnTo>
                    <a:pt x="423" y="1017"/>
                  </a:lnTo>
                  <a:lnTo>
                    <a:pt x="272" y="1165"/>
                  </a:lnTo>
                  <a:lnTo>
                    <a:pt x="185" y="1230"/>
                  </a:lnTo>
                  <a:lnTo>
                    <a:pt x="116" y="1271"/>
                  </a:lnTo>
                  <a:lnTo>
                    <a:pt x="64" y="1301"/>
                  </a:lnTo>
                  <a:lnTo>
                    <a:pt x="29" y="1307"/>
                  </a:lnTo>
                  <a:lnTo>
                    <a:pt x="17" y="1307"/>
                  </a:lnTo>
                  <a:lnTo>
                    <a:pt x="11" y="1301"/>
                  </a:lnTo>
                  <a:lnTo>
                    <a:pt x="0" y="1301"/>
                  </a:lnTo>
                  <a:lnTo>
                    <a:pt x="0" y="1289"/>
                  </a:lnTo>
                  <a:lnTo>
                    <a:pt x="6" y="1283"/>
                  </a:lnTo>
                  <a:lnTo>
                    <a:pt x="17" y="1277"/>
                  </a:lnTo>
                  <a:lnTo>
                    <a:pt x="35" y="1271"/>
                  </a:lnTo>
                  <a:lnTo>
                    <a:pt x="151" y="1177"/>
                  </a:lnTo>
                  <a:lnTo>
                    <a:pt x="243" y="1088"/>
                  </a:lnTo>
                  <a:lnTo>
                    <a:pt x="313" y="1011"/>
                  </a:lnTo>
                  <a:lnTo>
                    <a:pt x="359" y="952"/>
                  </a:lnTo>
                  <a:lnTo>
                    <a:pt x="388" y="905"/>
                  </a:lnTo>
                  <a:lnTo>
                    <a:pt x="406" y="887"/>
                  </a:lnTo>
                  <a:lnTo>
                    <a:pt x="400" y="881"/>
                  </a:lnTo>
                  <a:lnTo>
                    <a:pt x="400" y="875"/>
                  </a:lnTo>
                  <a:lnTo>
                    <a:pt x="388" y="852"/>
                  </a:lnTo>
                  <a:lnTo>
                    <a:pt x="383" y="828"/>
                  </a:lnTo>
                  <a:lnTo>
                    <a:pt x="377" y="810"/>
                  </a:lnTo>
                  <a:lnTo>
                    <a:pt x="377" y="781"/>
                  </a:lnTo>
                  <a:lnTo>
                    <a:pt x="383" y="775"/>
                  </a:lnTo>
                  <a:lnTo>
                    <a:pt x="394" y="769"/>
                  </a:lnTo>
                  <a:lnTo>
                    <a:pt x="406" y="769"/>
                  </a:lnTo>
                  <a:lnTo>
                    <a:pt x="417" y="775"/>
                  </a:lnTo>
                  <a:lnTo>
                    <a:pt x="435" y="786"/>
                  </a:lnTo>
                  <a:lnTo>
                    <a:pt x="446" y="792"/>
                  </a:lnTo>
                  <a:lnTo>
                    <a:pt x="458" y="804"/>
                  </a:lnTo>
                  <a:lnTo>
                    <a:pt x="528" y="686"/>
                  </a:lnTo>
                  <a:lnTo>
                    <a:pt x="580" y="573"/>
                  </a:lnTo>
                  <a:lnTo>
                    <a:pt x="620" y="479"/>
                  </a:lnTo>
                  <a:lnTo>
                    <a:pt x="574" y="485"/>
                  </a:lnTo>
                  <a:lnTo>
                    <a:pt x="528" y="485"/>
                  </a:lnTo>
                  <a:lnTo>
                    <a:pt x="464" y="479"/>
                  </a:lnTo>
                  <a:lnTo>
                    <a:pt x="423" y="467"/>
                  </a:lnTo>
                  <a:lnTo>
                    <a:pt x="400" y="455"/>
                  </a:lnTo>
                  <a:lnTo>
                    <a:pt x="388" y="443"/>
                  </a:lnTo>
                  <a:lnTo>
                    <a:pt x="383" y="432"/>
                  </a:lnTo>
                  <a:lnTo>
                    <a:pt x="388" y="420"/>
                  </a:lnTo>
                  <a:lnTo>
                    <a:pt x="406" y="420"/>
                  </a:lnTo>
                  <a:lnTo>
                    <a:pt x="435" y="414"/>
                  </a:lnTo>
                  <a:lnTo>
                    <a:pt x="487" y="408"/>
                  </a:lnTo>
                  <a:lnTo>
                    <a:pt x="557" y="402"/>
                  </a:lnTo>
                  <a:lnTo>
                    <a:pt x="655" y="390"/>
                  </a:lnTo>
                  <a:lnTo>
                    <a:pt x="673" y="355"/>
                  </a:lnTo>
                  <a:lnTo>
                    <a:pt x="690" y="295"/>
                  </a:lnTo>
                  <a:lnTo>
                    <a:pt x="707" y="230"/>
                  </a:lnTo>
                  <a:lnTo>
                    <a:pt x="725" y="171"/>
                  </a:lnTo>
                  <a:lnTo>
                    <a:pt x="731" y="130"/>
                  </a:lnTo>
                  <a:lnTo>
                    <a:pt x="725" y="83"/>
                  </a:lnTo>
                  <a:lnTo>
                    <a:pt x="707" y="41"/>
                  </a:lnTo>
                  <a:lnTo>
                    <a:pt x="702" y="17"/>
                  </a:lnTo>
                  <a:lnTo>
                    <a:pt x="702" y="12"/>
                  </a:lnTo>
                  <a:lnTo>
                    <a:pt x="707" y="6"/>
                  </a:lnTo>
                  <a:lnTo>
                    <a:pt x="71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5" name="Freeform 173"/>
            <p:cNvSpPr>
              <a:spLocks/>
            </p:cNvSpPr>
            <p:nvPr/>
          </p:nvSpPr>
          <p:spPr bwMode="auto">
            <a:xfrm>
              <a:off x="8711" y="3589"/>
              <a:ext cx="957" cy="828"/>
            </a:xfrm>
            <a:custGeom>
              <a:avLst/>
              <a:gdLst/>
              <a:ahLst/>
              <a:cxnLst>
                <a:cxn ang="0">
                  <a:pos x="244" y="12"/>
                </a:cxn>
                <a:cxn ang="0">
                  <a:pos x="331" y="94"/>
                </a:cxn>
                <a:cxn ang="0">
                  <a:pos x="371" y="130"/>
                </a:cxn>
                <a:cxn ang="0">
                  <a:pos x="464" y="41"/>
                </a:cxn>
                <a:cxn ang="0">
                  <a:pos x="627" y="0"/>
                </a:cxn>
                <a:cxn ang="0">
                  <a:pos x="754" y="35"/>
                </a:cxn>
                <a:cxn ang="0">
                  <a:pos x="818" y="130"/>
                </a:cxn>
                <a:cxn ang="0">
                  <a:pos x="824" y="266"/>
                </a:cxn>
                <a:cxn ang="0">
                  <a:pos x="743" y="532"/>
                </a:cxn>
                <a:cxn ang="0">
                  <a:pos x="685" y="727"/>
                </a:cxn>
                <a:cxn ang="0">
                  <a:pos x="690" y="769"/>
                </a:cxn>
                <a:cxn ang="0">
                  <a:pos x="725" y="786"/>
                </a:cxn>
                <a:cxn ang="0">
                  <a:pos x="818" y="745"/>
                </a:cxn>
                <a:cxn ang="0">
                  <a:pos x="882" y="633"/>
                </a:cxn>
                <a:cxn ang="0">
                  <a:pos x="928" y="526"/>
                </a:cxn>
                <a:cxn ang="0">
                  <a:pos x="957" y="538"/>
                </a:cxn>
                <a:cxn ang="0">
                  <a:pos x="951" y="562"/>
                </a:cxn>
                <a:cxn ang="0">
                  <a:pos x="917" y="656"/>
                </a:cxn>
                <a:cxn ang="0">
                  <a:pos x="847" y="769"/>
                </a:cxn>
                <a:cxn ang="0">
                  <a:pos x="725" y="822"/>
                </a:cxn>
                <a:cxn ang="0">
                  <a:pos x="621" y="781"/>
                </a:cxn>
                <a:cxn ang="0">
                  <a:pos x="580" y="674"/>
                </a:cxn>
                <a:cxn ang="0">
                  <a:pos x="592" y="615"/>
                </a:cxn>
                <a:cxn ang="0">
                  <a:pos x="638" y="467"/>
                </a:cxn>
                <a:cxn ang="0">
                  <a:pos x="690" y="307"/>
                </a:cxn>
                <a:cxn ang="0">
                  <a:pos x="714" y="165"/>
                </a:cxn>
                <a:cxn ang="0">
                  <a:pos x="702" y="94"/>
                </a:cxn>
                <a:cxn ang="0">
                  <a:pos x="656" y="47"/>
                </a:cxn>
                <a:cxn ang="0">
                  <a:pos x="540" y="53"/>
                </a:cxn>
                <a:cxn ang="0">
                  <a:pos x="418" y="130"/>
                </a:cxn>
                <a:cxn ang="0">
                  <a:pos x="342" y="224"/>
                </a:cxn>
                <a:cxn ang="0">
                  <a:pos x="325" y="266"/>
                </a:cxn>
                <a:cxn ang="0">
                  <a:pos x="308" y="313"/>
                </a:cxn>
                <a:cxn ang="0">
                  <a:pos x="302" y="349"/>
                </a:cxn>
                <a:cxn ang="0">
                  <a:pos x="273" y="473"/>
                </a:cxn>
                <a:cxn ang="0">
                  <a:pos x="209" y="721"/>
                </a:cxn>
                <a:cxn ang="0">
                  <a:pos x="197" y="775"/>
                </a:cxn>
                <a:cxn ang="0">
                  <a:pos x="163" y="822"/>
                </a:cxn>
                <a:cxn ang="0">
                  <a:pos x="116" y="828"/>
                </a:cxn>
                <a:cxn ang="0">
                  <a:pos x="81" y="798"/>
                </a:cxn>
                <a:cxn ang="0">
                  <a:pos x="93" y="739"/>
                </a:cxn>
                <a:cxn ang="0">
                  <a:pos x="99" y="704"/>
                </a:cxn>
                <a:cxn ang="0">
                  <a:pos x="215" y="213"/>
                </a:cxn>
                <a:cxn ang="0">
                  <a:pos x="232" y="148"/>
                </a:cxn>
                <a:cxn ang="0">
                  <a:pos x="221" y="53"/>
                </a:cxn>
                <a:cxn ang="0">
                  <a:pos x="197" y="35"/>
                </a:cxn>
                <a:cxn ang="0">
                  <a:pos x="139" y="53"/>
                </a:cxn>
                <a:cxn ang="0">
                  <a:pos x="76" y="165"/>
                </a:cxn>
                <a:cxn ang="0">
                  <a:pos x="47" y="272"/>
                </a:cxn>
                <a:cxn ang="0">
                  <a:pos x="41" y="290"/>
                </a:cxn>
                <a:cxn ang="0">
                  <a:pos x="12" y="295"/>
                </a:cxn>
                <a:cxn ang="0">
                  <a:pos x="0" y="260"/>
                </a:cxn>
                <a:cxn ang="0">
                  <a:pos x="23" y="189"/>
                </a:cxn>
                <a:cxn ang="0">
                  <a:pos x="52" y="100"/>
                </a:cxn>
                <a:cxn ang="0">
                  <a:pos x="93" y="41"/>
                </a:cxn>
                <a:cxn ang="0">
                  <a:pos x="186" y="0"/>
                </a:cxn>
              </a:cxnLst>
              <a:rect l="0" t="0" r="r" b="b"/>
              <a:pathLst>
                <a:path w="957" h="828">
                  <a:moveTo>
                    <a:pt x="186" y="0"/>
                  </a:moveTo>
                  <a:lnTo>
                    <a:pt x="244" y="12"/>
                  </a:lnTo>
                  <a:lnTo>
                    <a:pt x="296" y="41"/>
                  </a:lnTo>
                  <a:lnTo>
                    <a:pt x="331" y="94"/>
                  </a:lnTo>
                  <a:lnTo>
                    <a:pt x="348" y="159"/>
                  </a:lnTo>
                  <a:lnTo>
                    <a:pt x="371" y="130"/>
                  </a:lnTo>
                  <a:lnTo>
                    <a:pt x="412" y="83"/>
                  </a:lnTo>
                  <a:lnTo>
                    <a:pt x="464" y="41"/>
                  </a:lnTo>
                  <a:lnTo>
                    <a:pt x="540" y="12"/>
                  </a:lnTo>
                  <a:lnTo>
                    <a:pt x="627" y="0"/>
                  </a:lnTo>
                  <a:lnTo>
                    <a:pt x="696" y="6"/>
                  </a:lnTo>
                  <a:lnTo>
                    <a:pt x="754" y="35"/>
                  </a:lnTo>
                  <a:lnTo>
                    <a:pt x="795" y="71"/>
                  </a:lnTo>
                  <a:lnTo>
                    <a:pt x="818" y="130"/>
                  </a:lnTo>
                  <a:lnTo>
                    <a:pt x="830" y="195"/>
                  </a:lnTo>
                  <a:lnTo>
                    <a:pt x="824" y="266"/>
                  </a:lnTo>
                  <a:lnTo>
                    <a:pt x="801" y="355"/>
                  </a:lnTo>
                  <a:lnTo>
                    <a:pt x="743" y="532"/>
                  </a:lnTo>
                  <a:lnTo>
                    <a:pt x="696" y="662"/>
                  </a:lnTo>
                  <a:lnTo>
                    <a:pt x="685" y="727"/>
                  </a:lnTo>
                  <a:lnTo>
                    <a:pt x="685" y="751"/>
                  </a:lnTo>
                  <a:lnTo>
                    <a:pt x="690" y="769"/>
                  </a:lnTo>
                  <a:lnTo>
                    <a:pt x="708" y="786"/>
                  </a:lnTo>
                  <a:lnTo>
                    <a:pt x="725" y="786"/>
                  </a:lnTo>
                  <a:lnTo>
                    <a:pt x="772" y="775"/>
                  </a:lnTo>
                  <a:lnTo>
                    <a:pt x="818" y="745"/>
                  </a:lnTo>
                  <a:lnTo>
                    <a:pt x="853" y="692"/>
                  </a:lnTo>
                  <a:lnTo>
                    <a:pt x="882" y="633"/>
                  </a:lnTo>
                  <a:lnTo>
                    <a:pt x="911" y="544"/>
                  </a:lnTo>
                  <a:lnTo>
                    <a:pt x="928" y="526"/>
                  </a:lnTo>
                  <a:lnTo>
                    <a:pt x="946" y="526"/>
                  </a:lnTo>
                  <a:lnTo>
                    <a:pt x="957" y="538"/>
                  </a:lnTo>
                  <a:lnTo>
                    <a:pt x="957" y="544"/>
                  </a:lnTo>
                  <a:lnTo>
                    <a:pt x="951" y="562"/>
                  </a:lnTo>
                  <a:lnTo>
                    <a:pt x="940" y="603"/>
                  </a:lnTo>
                  <a:lnTo>
                    <a:pt x="917" y="656"/>
                  </a:lnTo>
                  <a:lnTo>
                    <a:pt x="888" y="715"/>
                  </a:lnTo>
                  <a:lnTo>
                    <a:pt x="847" y="769"/>
                  </a:lnTo>
                  <a:lnTo>
                    <a:pt x="789" y="810"/>
                  </a:lnTo>
                  <a:lnTo>
                    <a:pt x="725" y="822"/>
                  </a:lnTo>
                  <a:lnTo>
                    <a:pt x="667" y="810"/>
                  </a:lnTo>
                  <a:lnTo>
                    <a:pt x="621" y="781"/>
                  </a:lnTo>
                  <a:lnTo>
                    <a:pt x="592" y="733"/>
                  </a:lnTo>
                  <a:lnTo>
                    <a:pt x="580" y="674"/>
                  </a:lnTo>
                  <a:lnTo>
                    <a:pt x="580" y="650"/>
                  </a:lnTo>
                  <a:lnTo>
                    <a:pt x="592" y="615"/>
                  </a:lnTo>
                  <a:lnTo>
                    <a:pt x="598" y="591"/>
                  </a:lnTo>
                  <a:lnTo>
                    <a:pt x="638" y="467"/>
                  </a:lnTo>
                  <a:lnTo>
                    <a:pt x="667" y="390"/>
                  </a:lnTo>
                  <a:lnTo>
                    <a:pt x="690" y="307"/>
                  </a:lnTo>
                  <a:lnTo>
                    <a:pt x="708" y="230"/>
                  </a:lnTo>
                  <a:lnTo>
                    <a:pt x="714" y="165"/>
                  </a:lnTo>
                  <a:lnTo>
                    <a:pt x="714" y="130"/>
                  </a:lnTo>
                  <a:lnTo>
                    <a:pt x="702" y="94"/>
                  </a:lnTo>
                  <a:lnTo>
                    <a:pt x="685" y="71"/>
                  </a:lnTo>
                  <a:lnTo>
                    <a:pt x="656" y="47"/>
                  </a:lnTo>
                  <a:lnTo>
                    <a:pt x="615" y="41"/>
                  </a:lnTo>
                  <a:lnTo>
                    <a:pt x="540" y="53"/>
                  </a:lnTo>
                  <a:lnTo>
                    <a:pt x="470" y="88"/>
                  </a:lnTo>
                  <a:lnTo>
                    <a:pt x="418" y="130"/>
                  </a:lnTo>
                  <a:lnTo>
                    <a:pt x="377" y="177"/>
                  </a:lnTo>
                  <a:lnTo>
                    <a:pt x="342" y="224"/>
                  </a:lnTo>
                  <a:lnTo>
                    <a:pt x="325" y="260"/>
                  </a:lnTo>
                  <a:lnTo>
                    <a:pt x="325" y="266"/>
                  </a:lnTo>
                  <a:lnTo>
                    <a:pt x="319" y="278"/>
                  </a:lnTo>
                  <a:lnTo>
                    <a:pt x="308" y="313"/>
                  </a:lnTo>
                  <a:lnTo>
                    <a:pt x="308" y="331"/>
                  </a:lnTo>
                  <a:lnTo>
                    <a:pt x="302" y="349"/>
                  </a:lnTo>
                  <a:lnTo>
                    <a:pt x="290" y="414"/>
                  </a:lnTo>
                  <a:lnTo>
                    <a:pt x="273" y="473"/>
                  </a:lnTo>
                  <a:lnTo>
                    <a:pt x="232" y="639"/>
                  </a:lnTo>
                  <a:lnTo>
                    <a:pt x="209" y="721"/>
                  </a:lnTo>
                  <a:lnTo>
                    <a:pt x="203" y="757"/>
                  </a:lnTo>
                  <a:lnTo>
                    <a:pt x="197" y="775"/>
                  </a:lnTo>
                  <a:lnTo>
                    <a:pt x="186" y="798"/>
                  </a:lnTo>
                  <a:lnTo>
                    <a:pt x="163" y="822"/>
                  </a:lnTo>
                  <a:lnTo>
                    <a:pt x="145" y="828"/>
                  </a:lnTo>
                  <a:lnTo>
                    <a:pt x="116" y="828"/>
                  </a:lnTo>
                  <a:lnTo>
                    <a:pt x="105" y="822"/>
                  </a:lnTo>
                  <a:lnTo>
                    <a:pt x="81" y="798"/>
                  </a:lnTo>
                  <a:lnTo>
                    <a:pt x="81" y="775"/>
                  </a:lnTo>
                  <a:lnTo>
                    <a:pt x="93" y="739"/>
                  </a:lnTo>
                  <a:lnTo>
                    <a:pt x="93" y="721"/>
                  </a:lnTo>
                  <a:lnTo>
                    <a:pt x="99" y="704"/>
                  </a:lnTo>
                  <a:lnTo>
                    <a:pt x="203" y="272"/>
                  </a:lnTo>
                  <a:lnTo>
                    <a:pt x="215" y="213"/>
                  </a:lnTo>
                  <a:lnTo>
                    <a:pt x="226" y="177"/>
                  </a:lnTo>
                  <a:lnTo>
                    <a:pt x="232" y="148"/>
                  </a:lnTo>
                  <a:lnTo>
                    <a:pt x="232" y="88"/>
                  </a:lnTo>
                  <a:lnTo>
                    <a:pt x="221" y="53"/>
                  </a:lnTo>
                  <a:lnTo>
                    <a:pt x="209" y="41"/>
                  </a:lnTo>
                  <a:lnTo>
                    <a:pt x="197" y="35"/>
                  </a:lnTo>
                  <a:lnTo>
                    <a:pt x="180" y="35"/>
                  </a:lnTo>
                  <a:lnTo>
                    <a:pt x="139" y="53"/>
                  </a:lnTo>
                  <a:lnTo>
                    <a:pt x="105" y="94"/>
                  </a:lnTo>
                  <a:lnTo>
                    <a:pt x="76" y="165"/>
                  </a:lnTo>
                  <a:lnTo>
                    <a:pt x="52" y="254"/>
                  </a:lnTo>
                  <a:lnTo>
                    <a:pt x="47" y="272"/>
                  </a:lnTo>
                  <a:lnTo>
                    <a:pt x="41" y="284"/>
                  </a:lnTo>
                  <a:lnTo>
                    <a:pt x="41" y="290"/>
                  </a:lnTo>
                  <a:lnTo>
                    <a:pt x="35" y="295"/>
                  </a:lnTo>
                  <a:lnTo>
                    <a:pt x="12" y="295"/>
                  </a:lnTo>
                  <a:lnTo>
                    <a:pt x="0" y="284"/>
                  </a:lnTo>
                  <a:lnTo>
                    <a:pt x="0" y="260"/>
                  </a:lnTo>
                  <a:lnTo>
                    <a:pt x="12" y="230"/>
                  </a:lnTo>
                  <a:lnTo>
                    <a:pt x="23" y="189"/>
                  </a:lnTo>
                  <a:lnTo>
                    <a:pt x="35" y="142"/>
                  </a:lnTo>
                  <a:lnTo>
                    <a:pt x="52" y="100"/>
                  </a:lnTo>
                  <a:lnTo>
                    <a:pt x="70" y="71"/>
                  </a:lnTo>
                  <a:lnTo>
                    <a:pt x="93" y="41"/>
                  </a:lnTo>
                  <a:lnTo>
                    <a:pt x="134" y="12"/>
                  </a:lnTo>
                  <a:lnTo>
                    <a:pt x="1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6" name="Freeform 174"/>
            <p:cNvSpPr>
              <a:spLocks noEditPoints="1"/>
            </p:cNvSpPr>
            <p:nvPr/>
          </p:nvSpPr>
          <p:spPr bwMode="auto">
            <a:xfrm>
              <a:off x="9813" y="2873"/>
              <a:ext cx="1502" cy="1662"/>
            </a:xfrm>
            <a:custGeom>
              <a:avLst/>
              <a:gdLst/>
              <a:ahLst/>
              <a:cxnLst>
                <a:cxn ang="0">
                  <a:pos x="859" y="923"/>
                </a:cxn>
                <a:cxn ang="0">
                  <a:pos x="1050" y="864"/>
                </a:cxn>
                <a:cxn ang="0">
                  <a:pos x="998" y="793"/>
                </a:cxn>
                <a:cxn ang="0">
                  <a:pos x="511" y="787"/>
                </a:cxn>
                <a:cxn ang="0">
                  <a:pos x="470" y="917"/>
                </a:cxn>
                <a:cxn ang="0">
                  <a:pos x="725" y="958"/>
                </a:cxn>
                <a:cxn ang="0">
                  <a:pos x="603" y="1142"/>
                </a:cxn>
                <a:cxn ang="0">
                  <a:pos x="157" y="1603"/>
                </a:cxn>
                <a:cxn ang="0">
                  <a:pos x="6" y="1650"/>
                </a:cxn>
                <a:cxn ang="0">
                  <a:pos x="493" y="1142"/>
                </a:cxn>
                <a:cxn ang="0">
                  <a:pos x="499" y="988"/>
                </a:cxn>
                <a:cxn ang="0">
                  <a:pos x="331" y="1100"/>
                </a:cxn>
                <a:cxn ang="0">
                  <a:pos x="371" y="1242"/>
                </a:cxn>
                <a:cxn ang="0">
                  <a:pos x="250" y="1118"/>
                </a:cxn>
                <a:cxn ang="0">
                  <a:pos x="99" y="1148"/>
                </a:cxn>
                <a:cxn ang="0">
                  <a:pos x="389" y="745"/>
                </a:cxn>
                <a:cxn ang="0">
                  <a:pos x="1114" y="710"/>
                </a:cxn>
                <a:cxn ang="0">
                  <a:pos x="1189" y="822"/>
                </a:cxn>
                <a:cxn ang="0">
                  <a:pos x="1154" y="1006"/>
                </a:cxn>
                <a:cxn ang="0">
                  <a:pos x="975" y="1041"/>
                </a:cxn>
                <a:cxn ang="0">
                  <a:pos x="870" y="1118"/>
                </a:cxn>
                <a:cxn ang="0">
                  <a:pos x="818" y="1023"/>
                </a:cxn>
                <a:cxn ang="0">
                  <a:pos x="748" y="763"/>
                </a:cxn>
                <a:cxn ang="0">
                  <a:pos x="835" y="775"/>
                </a:cxn>
                <a:cxn ang="0">
                  <a:pos x="917" y="12"/>
                </a:cxn>
                <a:cxn ang="0">
                  <a:pos x="487" y="30"/>
                </a:cxn>
                <a:cxn ang="0">
                  <a:pos x="441" y="248"/>
                </a:cxn>
                <a:cxn ang="0">
                  <a:pos x="627" y="213"/>
                </a:cxn>
                <a:cxn ang="0">
                  <a:pos x="748" y="313"/>
                </a:cxn>
                <a:cxn ang="0">
                  <a:pos x="412" y="710"/>
                </a:cxn>
                <a:cxn ang="0">
                  <a:pos x="151" y="816"/>
                </a:cxn>
                <a:cxn ang="0">
                  <a:pos x="598" y="325"/>
                </a:cxn>
                <a:cxn ang="0">
                  <a:pos x="464" y="313"/>
                </a:cxn>
                <a:cxn ang="0">
                  <a:pos x="371" y="432"/>
                </a:cxn>
                <a:cxn ang="0">
                  <a:pos x="395" y="556"/>
                </a:cxn>
                <a:cxn ang="0">
                  <a:pos x="232" y="479"/>
                </a:cxn>
                <a:cxn ang="0">
                  <a:pos x="197" y="444"/>
                </a:cxn>
                <a:cxn ang="0">
                  <a:pos x="389" y="148"/>
                </a:cxn>
                <a:cxn ang="0">
                  <a:pos x="424" y="6"/>
                </a:cxn>
                <a:cxn ang="0">
                  <a:pos x="1096" y="95"/>
                </a:cxn>
                <a:cxn ang="0">
                  <a:pos x="905" y="479"/>
                </a:cxn>
                <a:cxn ang="0">
                  <a:pos x="1311" y="367"/>
                </a:cxn>
                <a:cxn ang="0">
                  <a:pos x="1502" y="485"/>
                </a:cxn>
                <a:cxn ang="0">
                  <a:pos x="1433" y="976"/>
                </a:cxn>
                <a:cxn ang="0">
                  <a:pos x="1276" y="1550"/>
                </a:cxn>
                <a:cxn ang="0">
                  <a:pos x="1125" y="1467"/>
                </a:cxn>
                <a:cxn ang="0">
                  <a:pos x="1050" y="1343"/>
                </a:cxn>
                <a:cxn ang="0">
                  <a:pos x="1270" y="1301"/>
                </a:cxn>
                <a:cxn ang="0">
                  <a:pos x="1328" y="586"/>
                </a:cxn>
                <a:cxn ang="0">
                  <a:pos x="1183" y="479"/>
                </a:cxn>
                <a:cxn ang="0">
                  <a:pos x="911" y="532"/>
                </a:cxn>
                <a:cxn ang="0">
                  <a:pos x="685" y="745"/>
                </a:cxn>
                <a:cxn ang="0">
                  <a:pos x="777" y="544"/>
                </a:cxn>
                <a:cxn ang="0">
                  <a:pos x="946" y="101"/>
                </a:cxn>
                <a:cxn ang="0">
                  <a:pos x="917" y="12"/>
                </a:cxn>
              </a:cxnLst>
              <a:rect l="0" t="0" r="r" b="b"/>
              <a:pathLst>
                <a:path w="1502" h="1662">
                  <a:moveTo>
                    <a:pt x="998" y="793"/>
                  </a:moveTo>
                  <a:lnTo>
                    <a:pt x="946" y="799"/>
                  </a:lnTo>
                  <a:lnTo>
                    <a:pt x="893" y="810"/>
                  </a:lnTo>
                  <a:lnTo>
                    <a:pt x="853" y="822"/>
                  </a:lnTo>
                  <a:lnTo>
                    <a:pt x="853" y="864"/>
                  </a:lnTo>
                  <a:lnTo>
                    <a:pt x="859" y="923"/>
                  </a:lnTo>
                  <a:lnTo>
                    <a:pt x="870" y="1000"/>
                  </a:lnTo>
                  <a:lnTo>
                    <a:pt x="940" y="988"/>
                  </a:lnTo>
                  <a:lnTo>
                    <a:pt x="1021" y="964"/>
                  </a:lnTo>
                  <a:lnTo>
                    <a:pt x="1027" y="964"/>
                  </a:lnTo>
                  <a:lnTo>
                    <a:pt x="1038" y="905"/>
                  </a:lnTo>
                  <a:lnTo>
                    <a:pt x="1050" y="864"/>
                  </a:lnTo>
                  <a:lnTo>
                    <a:pt x="1056" y="840"/>
                  </a:lnTo>
                  <a:lnTo>
                    <a:pt x="1056" y="822"/>
                  </a:lnTo>
                  <a:lnTo>
                    <a:pt x="1062" y="822"/>
                  </a:lnTo>
                  <a:lnTo>
                    <a:pt x="1062" y="810"/>
                  </a:lnTo>
                  <a:lnTo>
                    <a:pt x="1044" y="793"/>
                  </a:lnTo>
                  <a:lnTo>
                    <a:pt x="998" y="793"/>
                  </a:lnTo>
                  <a:close/>
                  <a:moveTo>
                    <a:pt x="412" y="733"/>
                  </a:moveTo>
                  <a:lnTo>
                    <a:pt x="424" y="733"/>
                  </a:lnTo>
                  <a:lnTo>
                    <a:pt x="441" y="739"/>
                  </a:lnTo>
                  <a:lnTo>
                    <a:pt x="464" y="745"/>
                  </a:lnTo>
                  <a:lnTo>
                    <a:pt x="505" y="763"/>
                  </a:lnTo>
                  <a:lnTo>
                    <a:pt x="511" y="787"/>
                  </a:lnTo>
                  <a:lnTo>
                    <a:pt x="499" y="816"/>
                  </a:lnTo>
                  <a:lnTo>
                    <a:pt x="470" y="846"/>
                  </a:lnTo>
                  <a:lnTo>
                    <a:pt x="441" y="881"/>
                  </a:lnTo>
                  <a:lnTo>
                    <a:pt x="412" y="923"/>
                  </a:lnTo>
                  <a:lnTo>
                    <a:pt x="441" y="917"/>
                  </a:lnTo>
                  <a:lnTo>
                    <a:pt x="470" y="917"/>
                  </a:lnTo>
                  <a:lnTo>
                    <a:pt x="540" y="899"/>
                  </a:lnTo>
                  <a:lnTo>
                    <a:pt x="569" y="881"/>
                  </a:lnTo>
                  <a:lnTo>
                    <a:pt x="632" y="881"/>
                  </a:lnTo>
                  <a:lnTo>
                    <a:pt x="702" y="929"/>
                  </a:lnTo>
                  <a:lnTo>
                    <a:pt x="719" y="946"/>
                  </a:lnTo>
                  <a:lnTo>
                    <a:pt x="725" y="958"/>
                  </a:lnTo>
                  <a:lnTo>
                    <a:pt x="719" y="964"/>
                  </a:lnTo>
                  <a:lnTo>
                    <a:pt x="719" y="976"/>
                  </a:lnTo>
                  <a:lnTo>
                    <a:pt x="708" y="982"/>
                  </a:lnTo>
                  <a:lnTo>
                    <a:pt x="679" y="1017"/>
                  </a:lnTo>
                  <a:lnTo>
                    <a:pt x="644" y="1071"/>
                  </a:lnTo>
                  <a:lnTo>
                    <a:pt x="603" y="1142"/>
                  </a:lnTo>
                  <a:lnTo>
                    <a:pt x="557" y="1224"/>
                  </a:lnTo>
                  <a:lnTo>
                    <a:pt x="499" y="1301"/>
                  </a:lnTo>
                  <a:lnTo>
                    <a:pt x="435" y="1384"/>
                  </a:lnTo>
                  <a:lnTo>
                    <a:pt x="366" y="1449"/>
                  </a:lnTo>
                  <a:lnTo>
                    <a:pt x="296" y="1508"/>
                  </a:lnTo>
                  <a:lnTo>
                    <a:pt x="157" y="1603"/>
                  </a:lnTo>
                  <a:lnTo>
                    <a:pt x="93" y="1633"/>
                  </a:lnTo>
                  <a:lnTo>
                    <a:pt x="47" y="1656"/>
                  </a:lnTo>
                  <a:lnTo>
                    <a:pt x="12" y="1662"/>
                  </a:lnTo>
                  <a:lnTo>
                    <a:pt x="0" y="1662"/>
                  </a:lnTo>
                  <a:lnTo>
                    <a:pt x="0" y="1650"/>
                  </a:lnTo>
                  <a:lnTo>
                    <a:pt x="6" y="1650"/>
                  </a:lnTo>
                  <a:lnTo>
                    <a:pt x="18" y="1638"/>
                  </a:lnTo>
                  <a:lnTo>
                    <a:pt x="151" y="1544"/>
                  </a:lnTo>
                  <a:lnTo>
                    <a:pt x="261" y="1449"/>
                  </a:lnTo>
                  <a:lnTo>
                    <a:pt x="348" y="1355"/>
                  </a:lnTo>
                  <a:lnTo>
                    <a:pt x="424" y="1254"/>
                  </a:lnTo>
                  <a:lnTo>
                    <a:pt x="493" y="1142"/>
                  </a:lnTo>
                  <a:lnTo>
                    <a:pt x="557" y="1017"/>
                  </a:lnTo>
                  <a:lnTo>
                    <a:pt x="563" y="1000"/>
                  </a:lnTo>
                  <a:lnTo>
                    <a:pt x="563" y="976"/>
                  </a:lnTo>
                  <a:lnTo>
                    <a:pt x="557" y="970"/>
                  </a:lnTo>
                  <a:lnTo>
                    <a:pt x="534" y="976"/>
                  </a:lnTo>
                  <a:lnTo>
                    <a:pt x="499" y="988"/>
                  </a:lnTo>
                  <a:lnTo>
                    <a:pt x="464" y="994"/>
                  </a:lnTo>
                  <a:lnTo>
                    <a:pt x="435" y="1000"/>
                  </a:lnTo>
                  <a:lnTo>
                    <a:pt x="418" y="1000"/>
                  </a:lnTo>
                  <a:lnTo>
                    <a:pt x="366" y="982"/>
                  </a:lnTo>
                  <a:lnTo>
                    <a:pt x="267" y="1071"/>
                  </a:lnTo>
                  <a:lnTo>
                    <a:pt x="331" y="1100"/>
                  </a:lnTo>
                  <a:lnTo>
                    <a:pt x="366" y="1124"/>
                  </a:lnTo>
                  <a:lnTo>
                    <a:pt x="389" y="1148"/>
                  </a:lnTo>
                  <a:lnTo>
                    <a:pt x="395" y="1171"/>
                  </a:lnTo>
                  <a:lnTo>
                    <a:pt x="395" y="1213"/>
                  </a:lnTo>
                  <a:lnTo>
                    <a:pt x="383" y="1236"/>
                  </a:lnTo>
                  <a:lnTo>
                    <a:pt x="371" y="1242"/>
                  </a:lnTo>
                  <a:lnTo>
                    <a:pt x="354" y="1242"/>
                  </a:lnTo>
                  <a:lnTo>
                    <a:pt x="342" y="1236"/>
                  </a:lnTo>
                  <a:lnTo>
                    <a:pt x="337" y="1224"/>
                  </a:lnTo>
                  <a:lnTo>
                    <a:pt x="325" y="1218"/>
                  </a:lnTo>
                  <a:lnTo>
                    <a:pt x="279" y="1159"/>
                  </a:lnTo>
                  <a:lnTo>
                    <a:pt x="250" y="1118"/>
                  </a:lnTo>
                  <a:lnTo>
                    <a:pt x="232" y="1100"/>
                  </a:lnTo>
                  <a:lnTo>
                    <a:pt x="174" y="1136"/>
                  </a:lnTo>
                  <a:lnTo>
                    <a:pt x="128" y="1159"/>
                  </a:lnTo>
                  <a:lnTo>
                    <a:pt x="93" y="1171"/>
                  </a:lnTo>
                  <a:lnTo>
                    <a:pt x="87" y="1165"/>
                  </a:lnTo>
                  <a:lnTo>
                    <a:pt x="99" y="1148"/>
                  </a:lnTo>
                  <a:lnTo>
                    <a:pt x="215" y="1029"/>
                  </a:lnTo>
                  <a:lnTo>
                    <a:pt x="302" y="929"/>
                  </a:lnTo>
                  <a:lnTo>
                    <a:pt x="360" y="840"/>
                  </a:lnTo>
                  <a:lnTo>
                    <a:pt x="383" y="769"/>
                  </a:lnTo>
                  <a:lnTo>
                    <a:pt x="383" y="757"/>
                  </a:lnTo>
                  <a:lnTo>
                    <a:pt x="389" y="745"/>
                  </a:lnTo>
                  <a:lnTo>
                    <a:pt x="395" y="739"/>
                  </a:lnTo>
                  <a:lnTo>
                    <a:pt x="406" y="739"/>
                  </a:lnTo>
                  <a:lnTo>
                    <a:pt x="412" y="733"/>
                  </a:lnTo>
                  <a:close/>
                  <a:moveTo>
                    <a:pt x="1079" y="704"/>
                  </a:moveTo>
                  <a:lnTo>
                    <a:pt x="1096" y="704"/>
                  </a:lnTo>
                  <a:lnTo>
                    <a:pt x="1114" y="710"/>
                  </a:lnTo>
                  <a:lnTo>
                    <a:pt x="1189" y="763"/>
                  </a:lnTo>
                  <a:lnTo>
                    <a:pt x="1201" y="769"/>
                  </a:lnTo>
                  <a:lnTo>
                    <a:pt x="1207" y="781"/>
                  </a:lnTo>
                  <a:lnTo>
                    <a:pt x="1207" y="793"/>
                  </a:lnTo>
                  <a:lnTo>
                    <a:pt x="1201" y="810"/>
                  </a:lnTo>
                  <a:lnTo>
                    <a:pt x="1189" y="822"/>
                  </a:lnTo>
                  <a:lnTo>
                    <a:pt x="1172" y="852"/>
                  </a:lnTo>
                  <a:lnTo>
                    <a:pt x="1149" y="899"/>
                  </a:lnTo>
                  <a:lnTo>
                    <a:pt x="1120" y="976"/>
                  </a:lnTo>
                  <a:lnTo>
                    <a:pt x="1137" y="988"/>
                  </a:lnTo>
                  <a:lnTo>
                    <a:pt x="1143" y="1000"/>
                  </a:lnTo>
                  <a:lnTo>
                    <a:pt x="1154" y="1006"/>
                  </a:lnTo>
                  <a:lnTo>
                    <a:pt x="1154" y="1017"/>
                  </a:lnTo>
                  <a:lnTo>
                    <a:pt x="1149" y="1023"/>
                  </a:lnTo>
                  <a:lnTo>
                    <a:pt x="1143" y="1023"/>
                  </a:lnTo>
                  <a:lnTo>
                    <a:pt x="1137" y="1029"/>
                  </a:lnTo>
                  <a:lnTo>
                    <a:pt x="1038" y="1035"/>
                  </a:lnTo>
                  <a:lnTo>
                    <a:pt x="975" y="1041"/>
                  </a:lnTo>
                  <a:lnTo>
                    <a:pt x="928" y="1047"/>
                  </a:lnTo>
                  <a:lnTo>
                    <a:pt x="905" y="1053"/>
                  </a:lnTo>
                  <a:lnTo>
                    <a:pt x="888" y="1047"/>
                  </a:lnTo>
                  <a:lnTo>
                    <a:pt x="888" y="1088"/>
                  </a:lnTo>
                  <a:lnTo>
                    <a:pt x="876" y="1112"/>
                  </a:lnTo>
                  <a:lnTo>
                    <a:pt x="870" y="1118"/>
                  </a:lnTo>
                  <a:lnTo>
                    <a:pt x="864" y="1118"/>
                  </a:lnTo>
                  <a:lnTo>
                    <a:pt x="853" y="1106"/>
                  </a:lnTo>
                  <a:lnTo>
                    <a:pt x="847" y="1094"/>
                  </a:lnTo>
                  <a:lnTo>
                    <a:pt x="835" y="1082"/>
                  </a:lnTo>
                  <a:lnTo>
                    <a:pt x="824" y="1047"/>
                  </a:lnTo>
                  <a:lnTo>
                    <a:pt x="818" y="1023"/>
                  </a:lnTo>
                  <a:lnTo>
                    <a:pt x="801" y="929"/>
                  </a:lnTo>
                  <a:lnTo>
                    <a:pt x="783" y="864"/>
                  </a:lnTo>
                  <a:lnTo>
                    <a:pt x="766" y="822"/>
                  </a:lnTo>
                  <a:lnTo>
                    <a:pt x="754" y="793"/>
                  </a:lnTo>
                  <a:lnTo>
                    <a:pt x="748" y="775"/>
                  </a:lnTo>
                  <a:lnTo>
                    <a:pt x="748" y="763"/>
                  </a:lnTo>
                  <a:lnTo>
                    <a:pt x="760" y="757"/>
                  </a:lnTo>
                  <a:lnTo>
                    <a:pt x="789" y="757"/>
                  </a:lnTo>
                  <a:lnTo>
                    <a:pt x="806" y="763"/>
                  </a:lnTo>
                  <a:lnTo>
                    <a:pt x="818" y="769"/>
                  </a:lnTo>
                  <a:lnTo>
                    <a:pt x="824" y="769"/>
                  </a:lnTo>
                  <a:lnTo>
                    <a:pt x="835" y="775"/>
                  </a:lnTo>
                  <a:lnTo>
                    <a:pt x="928" y="757"/>
                  </a:lnTo>
                  <a:lnTo>
                    <a:pt x="992" y="739"/>
                  </a:lnTo>
                  <a:lnTo>
                    <a:pt x="1033" y="722"/>
                  </a:lnTo>
                  <a:lnTo>
                    <a:pt x="1062" y="710"/>
                  </a:lnTo>
                  <a:lnTo>
                    <a:pt x="1079" y="704"/>
                  </a:lnTo>
                  <a:close/>
                  <a:moveTo>
                    <a:pt x="917" y="12"/>
                  </a:moveTo>
                  <a:lnTo>
                    <a:pt x="911" y="24"/>
                  </a:lnTo>
                  <a:lnTo>
                    <a:pt x="911" y="18"/>
                  </a:lnTo>
                  <a:lnTo>
                    <a:pt x="917" y="12"/>
                  </a:lnTo>
                  <a:close/>
                  <a:moveTo>
                    <a:pt x="424" y="6"/>
                  </a:moveTo>
                  <a:lnTo>
                    <a:pt x="453" y="12"/>
                  </a:lnTo>
                  <a:lnTo>
                    <a:pt x="487" y="30"/>
                  </a:lnTo>
                  <a:lnTo>
                    <a:pt x="522" y="53"/>
                  </a:lnTo>
                  <a:lnTo>
                    <a:pt x="540" y="83"/>
                  </a:lnTo>
                  <a:lnTo>
                    <a:pt x="534" y="112"/>
                  </a:lnTo>
                  <a:lnTo>
                    <a:pt x="493" y="172"/>
                  </a:lnTo>
                  <a:lnTo>
                    <a:pt x="458" y="219"/>
                  </a:lnTo>
                  <a:lnTo>
                    <a:pt x="441" y="248"/>
                  </a:lnTo>
                  <a:lnTo>
                    <a:pt x="429" y="266"/>
                  </a:lnTo>
                  <a:lnTo>
                    <a:pt x="505" y="254"/>
                  </a:lnTo>
                  <a:lnTo>
                    <a:pt x="557" y="237"/>
                  </a:lnTo>
                  <a:lnTo>
                    <a:pt x="592" y="231"/>
                  </a:lnTo>
                  <a:lnTo>
                    <a:pt x="609" y="219"/>
                  </a:lnTo>
                  <a:lnTo>
                    <a:pt x="627" y="213"/>
                  </a:lnTo>
                  <a:lnTo>
                    <a:pt x="644" y="213"/>
                  </a:lnTo>
                  <a:lnTo>
                    <a:pt x="673" y="219"/>
                  </a:lnTo>
                  <a:lnTo>
                    <a:pt x="743" y="266"/>
                  </a:lnTo>
                  <a:lnTo>
                    <a:pt x="760" y="284"/>
                  </a:lnTo>
                  <a:lnTo>
                    <a:pt x="760" y="302"/>
                  </a:lnTo>
                  <a:lnTo>
                    <a:pt x="748" y="313"/>
                  </a:lnTo>
                  <a:lnTo>
                    <a:pt x="731" y="337"/>
                  </a:lnTo>
                  <a:lnTo>
                    <a:pt x="702" y="367"/>
                  </a:lnTo>
                  <a:lnTo>
                    <a:pt x="661" y="420"/>
                  </a:lnTo>
                  <a:lnTo>
                    <a:pt x="615" y="491"/>
                  </a:lnTo>
                  <a:lnTo>
                    <a:pt x="511" y="615"/>
                  </a:lnTo>
                  <a:lnTo>
                    <a:pt x="412" y="710"/>
                  </a:lnTo>
                  <a:lnTo>
                    <a:pt x="319" y="781"/>
                  </a:lnTo>
                  <a:lnTo>
                    <a:pt x="232" y="822"/>
                  </a:lnTo>
                  <a:lnTo>
                    <a:pt x="151" y="834"/>
                  </a:lnTo>
                  <a:lnTo>
                    <a:pt x="128" y="834"/>
                  </a:lnTo>
                  <a:lnTo>
                    <a:pt x="128" y="828"/>
                  </a:lnTo>
                  <a:lnTo>
                    <a:pt x="151" y="816"/>
                  </a:lnTo>
                  <a:lnTo>
                    <a:pt x="284" y="722"/>
                  </a:lnTo>
                  <a:lnTo>
                    <a:pt x="395" y="627"/>
                  </a:lnTo>
                  <a:lnTo>
                    <a:pt x="476" y="532"/>
                  </a:lnTo>
                  <a:lnTo>
                    <a:pt x="540" y="450"/>
                  </a:lnTo>
                  <a:lnTo>
                    <a:pt x="580" y="379"/>
                  </a:lnTo>
                  <a:lnTo>
                    <a:pt x="598" y="325"/>
                  </a:lnTo>
                  <a:lnTo>
                    <a:pt x="603" y="296"/>
                  </a:lnTo>
                  <a:lnTo>
                    <a:pt x="603" y="290"/>
                  </a:lnTo>
                  <a:lnTo>
                    <a:pt x="586" y="290"/>
                  </a:lnTo>
                  <a:lnTo>
                    <a:pt x="545" y="296"/>
                  </a:lnTo>
                  <a:lnTo>
                    <a:pt x="499" y="308"/>
                  </a:lnTo>
                  <a:lnTo>
                    <a:pt x="464" y="313"/>
                  </a:lnTo>
                  <a:lnTo>
                    <a:pt x="447" y="313"/>
                  </a:lnTo>
                  <a:lnTo>
                    <a:pt x="435" y="308"/>
                  </a:lnTo>
                  <a:lnTo>
                    <a:pt x="429" y="302"/>
                  </a:lnTo>
                  <a:lnTo>
                    <a:pt x="418" y="296"/>
                  </a:lnTo>
                  <a:lnTo>
                    <a:pt x="319" y="414"/>
                  </a:lnTo>
                  <a:lnTo>
                    <a:pt x="371" y="432"/>
                  </a:lnTo>
                  <a:lnTo>
                    <a:pt x="406" y="455"/>
                  </a:lnTo>
                  <a:lnTo>
                    <a:pt x="429" y="485"/>
                  </a:lnTo>
                  <a:lnTo>
                    <a:pt x="441" y="521"/>
                  </a:lnTo>
                  <a:lnTo>
                    <a:pt x="441" y="538"/>
                  </a:lnTo>
                  <a:lnTo>
                    <a:pt x="424" y="562"/>
                  </a:lnTo>
                  <a:lnTo>
                    <a:pt x="395" y="556"/>
                  </a:lnTo>
                  <a:lnTo>
                    <a:pt x="366" y="538"/>
                  </a:lnTo>
                  <a:lnTo>
                    <a:pt x="337" y="509"/>
                  </a:lnTo>
                  <a:lnTo>
                    <a:pt x="313" y="473"/>
                  </a:lnTo>
                  <a:lnTo>
                    <a:pt x="296" y="450"/>
                  </a:lnTo>
                  <a:lnTo>
                    <a:pt x="290" y="438"/>
                  </a:lnTo>
                  <a:lnTo>
                    <a:pt x="232" y="479"/>
                  </a:lnTo>
                  <a:lnTo>
                    <a:pt x="192" y="503"/>
                  </a:lnTo>
                  <a:lnTo>
                    <a:pt x="163" y="515"/>
                  </a:lnTo>
                  <a:lnTo>
                    <a:pt x="151" y="509"/>
                  </a:lnTo>
                  <a:lnTo>
                    <a:pt x="157" y="491"/>
                  </a:lnTo>
                  <a:lnTo>
                    <a:pt x="174" y="467"/>
                  </a:lnTo>
                  <a:lnTo>
                    <a:pt x="197" y="444"/>
                  </a:lnTo>
                  <a:lnTo>
                    <a:pt x="209" y="426"/>
                  </a:lnTo>
                  <a:lnTo>
                    <a:pt x="221" y="414"/>
                  </a:lnTo>
                  <a:lnTo>
                    <a:pt x="232" y="408"/>
                  </a:lnTo>
                  <a:lnTo>
                    <a:pt x="308" y="319"/>
                  </a:lnTo>
                  <a:lnTo>
                    <a:pt x="360" y="231"/>
                  </a:lnTo>
                  <a:lnTo>
                    <a:pt x="389" y="148"/>
                  </a:lnTo>
                  <a:lnTo>
                    <a:pt x="400" y="71"/>
                  </a:lnTo>
                  <a:lnTo>
                    <a:pt x="400" y="24"/>
                  </a:lnTo>
                  <a:lnTo>
                    <a:pt x="406" y="18"/>
                  </a:lnTo>
                  <a:lnTo>
                    <a:pt x="418" y="12"/>
                  </a:lnTo>
                  <a:lnTo>
                    <a:pt x="429" y="12"/>
                  </a:lnTo>
                  <a:lnTo>
                    <a:pt x="424" y="6"/>
                  </a:lnTo>
                  <a:close/>
                  <a:moveTo>
                    <a:pt x="928" y="0"/>
                  </a:moveTo>
                  <a:lnTo>
                    <a:pt x="946" y="0"/>
                  </a:lnTo>
                  <a:lnTo>
                    <a:pt x="986" y="6"/>
                  </a:lnTo>
                  <a:lnTo>
                    <a:pt x="1033" y="30"/>
                  </a:lnTo>
                  <a:lnTo>
                    <a:pt x="1073" y="59"/>
                  </a:lnTo>
                  <a:lnTo>
                    <a:pt x="1096" y="95"/>
                  </a:lnTo>
                  <a:lnTo>
                    <a:pt x="1091" y="130"/>
                  </a:lnTo>
                  <a:lnTo>
                    <a:pt x="1073" y="160"/>
                  </a:lnTo>
                  <a:lnTo>
                    <a:pt x="1050" y="201"/>
                  </a:lnTo>
                  <a:lnTo>
                    <a:pt x="998" y="308"/>
                  </a:lnTo>
                  <a:lnTo>
                    <a:pt x="957" y="384"/>
                  </a:lnTo>
                  <a:lnTo>
                    <a:pt x="905" y="479"/>
                  </a:lnTo>
                  <a:lnTo>
                    <a:pt x="1108" y="426"/>
                  </a:lnTo>
                  <a:lnTo>
                    <a:pt x="1276" y="379"/>
                  </a:lnTo>
                  <a:lnTo>
                    <a:pt x="1282" y="373"/>
                  </a:lnTo>
                  <a:lnTo>
                    <a:pt x="1294" y="373"/>
                  </a:lnTo>
                  <a:lnTo>
                    <a:pt x="1299" y="367"/>
                  </a:lnTo>
                  <a:lnTo>
                    <a:pt x="1311" y="367"/>
                  </a:lnTo>
                  <a:lnTo>
                    <a:pt x="1352" y="373"/>
                  </a:lnTo>
                  <a:lnTo>
                    <a:pt x="1404" y="390"/>
                  </a:lnTo>
                  <a:lnTo>
                    <a:pt x="1450" y="420"/>
                  </a:lnTo>
                  <a:lnTo>
                    <a:pt x="1485" y="444"/>
                  </a:lnTo>
                  <a:lnTo>
                    <a:pt x="1502" y="473"/>
                  </a:lnTo>
                  <a:lnTo>
                    <a:pt x="1502" y="485"/>
                  </a:lnTo>
                  <a:lnTo>
                    <a:pt x="1485" y="503"/>
                  </a:lnTo>
                  <a:lnTo>
                    <a:pt x="1468" y="550"/>
                  </a:lnTo>
                  <a:lnTo>
                    <a:pt x="1450" y="633"/>
                  </a:lnTo>
                  <a:lnTo>
                    <a:pt x="1444" y="733"/>
                  </a:lnTo>
                  <a:lnTo>
                    <a:pt x="1439" y="852"/>
                  </a:lnTo>
                  <a:lnTo>
                    <a:pt x="1433" y="976"/>
                  </a:lnTo>
                  <a:lnTo>
                    <a:pt x="1421" y="1100"/>
                  </a:lnTo>
                  <a:lnTo>
                    <a:pt x="1410" y="1218"/>
                  </a:lnTo>
                  <a:lnTo>
                    <a:pt x="1386" y="1325"/>
                  </a:lnTo>
                  <a:lnTo>
                    <a:pt x="1346" y="1431"/>
                  </a:lnTo>
                  <a:lnTo>
                    <a:pt x="1311" y="1508"/>
                  </a:lnTo>
                  <a:lnTo>
                    <a:pt x="1276" y="1550"/>
                  </a:lnTo>
                  <a:lnTo>
                    <a:pt x="1247" y="1573"/>
                  </a:lnTo>
                  <a:lnTo>
                    <a:pt x="1224" y="1579"/>
                  </a:lnTo>
                  <a:lnTo>
                    <a:pt x="1212" y="1573"/>
                  </a:lnTo>
                  <a:lnTo>
                    <a:pt x="1195" y="1567"/>
                  </a:lnTo>
                  <a:lnTo>
                    <a:pt x="1172" y="1532"/>
                  </a:lnTo>
                  <a:lnTo>
                    <a:pt x="1125" y="1467"/>
                  </a:lnTo>
                  <a:lnTo>
                    <a:pt x="1044" y="1384"/>
                  </a:lnTo>
                  <a:lnTo>
                    <a:pt x="1021" y="1355"/>
                  </a:lnTo>
                  <a:lnTo>
                    <a:pt x="1015" y="1343"/>
                  </a:lnTo>
                  <a:lnTo>
                    <a:pt x="1021" y="1337"/>
                  </a:lnTo>
                  <a:lnTo>
                    <a:pt x="1027" y="1337"/>
                  </a:lnTo>
                  <a:lnTo>
                    <a:pt x="1050" y="1343"/>
                  </a:lnTo>
                  <a:lnTo>
                    <a:pt x="1091" y="1349"/>
                  </a:lnTo>
                  <a:lnTo>
                    <a:pt x="1137" y="1360"/>
                  </a:lnTo>
                  <a:lnTo>
                    <a:pt x="1189" y="1366"/>
                  </a:lnTo>
                  <a:lnTo>
                    <a:pt x="1224" y="1372"/>
                  </a:lnTo>
                  <a:lnTo>
                    <a:pt x="1247" y="1355"/>
                  </a:lnTo>
                  <a:lnTo>
                    <a:pt x="1270" y="1301"/>
                  </a:lnTo>
                  <a:lnTo>
                    <a:pt x="1294" y="1218"/>
                  </a:lnTo>
                  <a:lnTo>
                    <a:pt x="1317" y="1106"/>
                  </a:lnTo>
                  <a:lnTo>
                    <a:pt x="1328" y="958"/>
                  </a:lnTo>
                  <a:lnTo>
                    <a:pt x="1334" y="793"/>
                  </a:lnTo>
                  <a:lnTo>
                    <a:pt x="1334" y="674"/>
                  </a:lnTo>
                  <a:lnTo>
                    <a:pt x="1328" y="586"/>
                  </a:lnTo>
                  <a:lnTo>
                    <a:pt x="1317" y="526"/>
                  </a:lnTo>
                  <a:lnTo>
                    <a:pt x="1305" y="491"/>
                  </a:lnTo>
                  <a:lnTo>
                    <a:pt x="1288" y="467"/>
                  </a:lnTo>
                  <a:lnTo>
                    <a:pt x="1265" y="461"/>
                  </a:lnTo>
                  <a:lnTo>
                    <a:pt x="1230" y="467"/>
                  </a:lnTo>
                  <a:lnTo>
                    <a:pt x="1183" y="479"/>
                  </a:lnTo>
                  <a:lnTo>
                    <a:pt x="1125" y="491"/>
                  </a:lnTo>
                  <a:lnTo>
                    <a:pt x="1067" y="509"/>
                  </a:lnTo>
                  <a:lnTo>
                    <a:pt x="1009" y="521"/>
                  </a:lnTo>
                  <a:lnTo>
                    <a:pt x="969" y="532"/>
                  </a:lnTo>
                  <a:lnTo>
                    <a:pt x="940" y="538"/>
                  </a:lnTo>
                  <a:lnTo>
                    <a:pt x="911" y="532"/>
                  </a:lnTo>
                  <a:lnTo>
                    <a:pt x="888" y="526"/>
                  </a:lnTo>
                  <a:lnTo>
                    <a:pt x="830" y="615"/>
                  </a:lnTo>
                  <a:lnTo>
                    <a:pt x="777" y="680"/>
                  </a:lnTo>
                  <a:lnTo>
                    <a:pt x="737" y="722"/>
                  </a:lnTo>
                  <a:lnTo>
                    <a:pt x="702" y="745"/>
                  </a:lnTo>
                  <a:lnTo>
                    <a:pt x="685" y="745"/>
                  </a:lnTo>
                  <a:lnTo>
                    <a:pt x="679" y="739"/>
                  </a:lnTo>
                  <a:lnTo>
                    <a:pt x="679" y="722"/>
                  </a:lnTo>
                  <a:lnTo>
                    <a:pt x="685" y="710"/>
                  </a:lnTo>
                  <a:lnTo>
                    <a:pt x="696" y="698"/>
                  </a:lnTo>
                  <a:lnTo>
                    <a:pt x="696" y="692"/>
                  </a:lnTo>
                  <a:lnTo>
                    <a:pt x="777" y="544"/>
                  </a:lnTo>
                  <a:lnTo>
                    <a:pt x="847" y="408"/>
                  </a:lnTo>
                  <a:lnTo>
                    <a:pt x="882" y="331"/>
                  </a:lnTo>
                  <a:lnTo>
                    <a:pt x="905" y="254"/>
                  </a:lnTo>
                  <a:lnTo>
                    <a:pt x="928" y="183"/>
                  </a:lnTo>
                  <a:lnTo>
                    <a:pt x="940" y="130"/>
                  </a:lnTo>
                  <a:lnTo>
                    <a:pt x="946" y="101"/>
                  </a:lnTo>
                  <a:lnTo>
                    <a:pt x="946" y="83"/>
                  </a:lnTo>
                  <a:lnTo>
                    <a:pt x="940" y="65"/>
                  </a:lnTo>
                  <a:lnTo>
                    <a:pt x="928" y="53"/>
                  </a:lnTo>
                  <a:lnTo>
                    <a:pt x="922" y="41"/>
                  </a:lnTo>
                  <a:lnTo>
                    <a:pt x="917" y="24"/>
                  </a:lnTo>
                  <a:lnTo>
                    <a:pt x="917" y="12"/>
                  </a:lnTo>
                  <a:lnTo>
                    <a:pt x="92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7" name="Freeform 175"/>
            <p:cNvSpPr>
              <a:spLocks noEditPoints="1"/>
            </p:cNvSpPr>
            <p:nvPr/>
          </p:nvSpPr>
          <p:spPr bwMode="auto">
            <a:xfrm>
              <a:off x="11745" y="2926"/>
              <a:ext cx="1450" cy="1426"/>
            </a:xfrm>
            <a:custGeom>
              <a:avLst/>
              <a:gdLst/>
              <a:ahLst/>
              <a:cxnLst>
                <a:cxn ang="0">
                  <a:pos x="121" y="657"/>
                </a:cxn>
                <a:cxn ang="0">
                  <a:pos x="127" y="639"/>
                </a:cxn>
                <a:cxn ang="0">
                  <a:pos x="121" y="651"/>
                </a:cxn>
                <a:cxn ang="0">
                  <a:pos x="504" y="0"/>
                </a:cxn>
                <a:cxn ang="0">
                  <a:pos x="568" y="6"/>
                </a:cxn>
                <a:cxn ang="0">
                  <a:pos x="655" y="48"/>
                </a:cxn>
                <a:cxn ang="0">
                  <a:pos x="696" y="77"/>
                </a:cxn>
                <a:cxn ang="0">
                  <a:pos x="701" y="101"/>
                </a:cxn>
                <a:cxn ang="0">
                  <a:pos x="690" y="160"/>
                </a:cxn>
                <a:cxn ang="0">
                  <a:pos x="667" y="296"/>
                </a:cxn>
                <a:cxn ang="0">
                  <a:pos x="649" y="538"/>
                </a:cxn>
                <a:cxn ang="0">
                  <a:pos x="858" y="491"/>
                </a:cxn>
                <a:cxn ang="0">
                  <a:pos x="968" y="468"/>
                </a:cxn>
                <a:cxn ang="0">
                  <a:pos x="1015" y="456"/>
                </a:cxn>
                <a:cxn ang="0">
                  <a:pos x="1044" y="450"/>
                </a:cxn>
                <a:cxn ang="0">
                  <a:pos x="1137" y="473"/>
                </a:cxn>
                <a:cxn ang="0">
                  <a:pos x="1206" y="527"/>
                </a:cxn>
                <a:cxn ang="0">
                  <a:pos x="1206" y="562"/>
                </a:cxn>
                <a:cxn ang="0">
                  <a:pos x="1166" y="574"/>
                </a:cxn>
                <a:cxn ang="0">
                  <a:pos x="876" y="592"/>
                </a:cxn>
                <a:cxn ang="0">
                  <a:pos x="690" y="609"/>
                </a:cxn>
                <a:cxn ang="0">
                  <a:pos x="632" y="686"/>
                </a:cxn>
                <a:cxn ang="0">
                  <a:pos x="696" y="781"/>
                </a:cxn>
                <a:cxn ang="0">
                  <a:pos x="812" y="923"/>
                </a:cxn>
                <a:cxn ang="0">
                  <a:pos x="1032" y="1154"/>
                </a:cxn>
                <a:cxn ang="0">
                  <a:pos x="1200" y="1254"/>
                </a:cxn>
                <a:cxn ang="0">
                  <a:pos x="1340" y="1319"/>
                </a:cxn>
                <a:cxn ang="0">
                  <a:pos x="1438" y="1373"/>
                </a:cxn>
                <a:cxn ang="0">
                  <a:pos x="1450" y="1396"/>
                </a:cxn>
                <a:cxn ang="0">
                  <a:pos x="1427" y="1402"/>
                </a:cxn>
                <a:cxn ang="0">
                  <a:pos x="1334" y="1414"/>
                </a:cxn>
                <a:cxn ang="0">
                  <a:pos x="1125" y="1426"/>
                </a:cxn>
                <a:cxn ang="0">
                  <a:pos x="1026" y="1367"/>
                </a:cxn>
                <a:cxn ang="0">
                  <a:pos x="905" y="1213"/>
                </a:cxn>
                <a:cxn ang="0">
                  <a:pos x="725" y="947"/>
                </a:cxn>
                <a:cxn ang="0">
                  <a:pos x="638" y="811"/>
                </a:cxn>
                <a:cxn ang="0">
                  <a:pos x="574" y="899"/>
                </a:cxn>
                <a:cxn ang="0">
                  <a:pos x="498" y="1077"/>
                </a:cxn>
                <a:cxn ang="0">
                  <a:pos x="388" y="1207"/>
                </a:cxn>
                <a:cxn ang="0">
                  <a:pos x="237" y="1319"/>
                </a:cxn>
                <a:cxn ang="0">
                  <a:pos x="87" y="1390"/>
                </a:cxn>
                <a:cxn ang="0">
                  <a:pos x="17" y="1396"/>
                </a:cxn>
                <a:cxn ang="0">
                  <a:pos x="0" y="1384"/>
                </a:cxn>
                <a:cxn ang="0">
                  <a:pos x="34" y="1361"/>
                </a:cxn>
                <a:cxn ang="0">
                  <a:pos x="237" y="1219"/>
                </a:cxn>
                <a:cxn ang="0">
                  <a:pos x="388" y="1047"/>
                </a:cxn>
                <a:cxn ang="0">
                  <a:pos x="493" y="799"/>
                </a:cxn>
                <a:cxn ang="0">
                  <a:pos x="429" y="651"/>
                </a:cxn>
                <a:cxn ang="0">
                  <a:pos x="307" y="686"/>
                </a:cxn>
                <a:cxn ang="0">
                  <a:pos x="185" y="686"/>
                </a:cxn>
                <a:cxn ang="0">
                  <a:pos x="133" y="645"/>
                </a:cxn>
                <a:cxn ang="0">
                  <a:pos x="533" y="568"/>
                </a:cxn>
                <a:cxn ang="0">
                  <a:pos x="551" y="184"/>
                </a:cxn>
                <a:cxn ang="0">
                  <a:pos x="522" y="101"/>
                </a:cxn>
                <a:cxn ang="0">
                  <a:pos x="481" y="48"/>
                </a:cxn>
                <a:cxn ang="0">
                  <a:pos x="481" y="18"/>
                </a:cxn>
                <a:cxn ang="0">
                  <a:pos x="504" y="0"/>
                </a:cxn>
              </a:cxnLst>
              <a:rect l="0" t="0" r="r" b="b"/>
              <a:pathLst>
                <a:path w="1450" h="1426">
                  <a:moveTo>
                    <a:pt x="121" y="651"/>
                  </a:moveTo>
                  <a:lnTo>
                    <a:pt x="121" y="657"/>
                  </a:lnTo>
                  <a:lnTo>
                    <a:pt x="121" y="651"/>
                  </a:lnTo>
                  <a:close/>
                  <a:moveTo>
                    <a:pt x="127" y="639"/>
                  </a:moveTo>
                  <a:lnTo>
                    <a:pt x="133" y="645"/>
                  </a:lnTo>
                  <a:lnTo>
                    <a:pt x="121" y="651"/>
                  </a:lnTo>
                  <a:lnTo>
                    <a:pt x="127" y="639"/>
                  </a:lnTo>
                  <a:close/>
                  <a:moveTo>
                    <a:pt x="504" y="0"/>
                  </a:moveTo>
                  <a:lnTo>
                    <a:pt x="527" y="0"/>
                  </a:lnTo>
                  <a:lnTo>
                    <a:pt x="568" y="6"/>
                  </a:lnTo>
                  <a:lnTo>
                    <a:pt x="614" y="24"/>
                  </a:lnTo>
                  <a:lnTo>
                    <a:pt x="655" y="48"/>
                  </a:lnTo>
                  <a:lnTo>
                    <a:pt x="690" y="71"/>
                  </a:lnTo>
                  <a:lnTo>
                    <a:pt x="696" y="77"/>
                  </a:lnTo>
                  <a:lnTo>
                    <a:pt x="701" y="89"/>
                  </a:lnTo>
                  <a:lnTo>
                    <a:pt x="701" y="101"/>
                  </a:lnTo>
                  <a:lnTo>
                    <a:pt x="696" y="124"/>
                  </a:lnTo>
                  <a:lnTo>
                    <a:pt x="690" y="160"/>
                  </a:lnTo>
                  <a:lnTo>
                    <a:pt x="678" y="219"/>
                  </a:lnTo>
                  <a:lnTo>
                    <a:pt x="667" y="296"/>
                  </a:lnTo>
                  <a:lnTo>
                    <a:pt x="661" y="402"/>
                  </a:lnTo>
                  <a:lnTo>
                    <a:pt x="649" y="538"/>
                  </a:lnTo>
                  <a:lnTo>
                    <a:pt x="771" y="515"/>
                  </a:lnTo>
                  <a:lnTo>
                    <a:pt x="858" y="491"/>
                  </a:lnTo>
                  <a:lnTo>
                    <a:pt x="922" y="479"/>
                  </a:lnTo>
                  <a:lnTo>
                    <a:pt x="968" y="468"/>
                  </a:lnTo>
                  <a:lnTo>
                    <a:pt x="997" y="456"/>
                  </a:lnTo>
                  <a:lnTo>
                    <a:pt x="1015" y="456"/>
                  </a:lnTo>
                  <a:lnTo>
                    <a:pt x="1032" y="450"/>
                  </a:lnTo>
                  <a:lnTo>
                    <a:pt x="1044" y="450"/>
                  </a:lnTo>
                  <a:lnTo>
                    <a:pt x="1084" y="456"/>
                  </a:lnTo>
                  <a:lnTo>
                    <a:pt x="1137" y="473"/>
                  </a:lnTo>
                  <a:lnTo>
                    <a:pt x="1177" y="497"/>
                  </a:lnTo>
                  <a:lnTo>
                    <a:pt x="1206" y="527"/>
                  </a:lnTo>
                  <a:lnTo>
                    <a:pt x="1212" y="556"/>
                  </a:lnTo>
                  <a:lnTo>
                    <a:pt x="1206" y="562"/>
                  </a:lnTo>
                  <a:lnTo>
                    <a:pt x="1183" y="574"/>
                  </a:lnTo>
                  <a:lnTo>
                    <a:pt x="1166" y="574"/>
                  </a:lnTo>
                  <a:lnTo>
                    <a:pt x="1003" y="586"/>
                  </a:lnTo>
                  <a:lnTo>
                    <a:pt x="876" y="592"/>
                  </a:lnTo>
                  <a:lnTo>
                    <a:pt x="771" y="604"/>
                  </a:lnTo>
                  <a:lnTo>
                    <a:pt x="690" y="609"/>
                  </a:lnTo>
                  <a:lnTo>
                    <a:pt x="643" y="615"/>
                  </a:lnTo>
                  <a:lnTo>
                    <a:pt x="632" y="686"/>
                  </a:lnTo>
                  <a:lnTo>
                    <a:pt x="655" y="722"/>
                  </a:lnTo>
                  <a:lnTo>
                    <a:pt x="696" y="781"/>
                  </a:lnTo>
                  <a:lnTo>
                    <a:pt x="748" y="846"/>
                  </a:lnTo>
                  <a:lnTo>
                    <a:pt x="812" y="923"/>
                  </a:lnTo>
                  <a:lnTo>
                    <a:pt x="881" y="1000"/>
                  </a:lnTo>
                  <a:lnTo>
                    <a:pt x="1032" y="1154"/>
                  </a:lnTo>
                  <a:lnTo>
                    <a:pt x="1073" y="1183"/>
                  </a:lnTo>
                  <a:lnTo>
                    <a:pt x="1200" y="1254"/>
                  </a:lnTo>
                  <a:lnTo>
                    <a:pt x="1276" y="1290"/>
                  </a:lnTo>
                  <a:lnTo>
                    <a:pt x="1340" y="1319"/>
                  </a:lnTo>
                  <a:lnTo>
                    <a:pt x="1398" y="1349"/>
                  </a:lnTo>
                  <a:lnTo>
                    <a:pt x="1438" y="1373"/>
                  </a:lnTo>
                  <a:lnTo>
                    <a:pt x="1450" y="1390"/>
                  </a:lnTo>
                  <a:lnTo>
                    <a:pt x="1450" y="1396"/>
                  </a:lnTo>
                  <a:lnTo>
                    <a:pt x="1444" y="1402"/>
                  </a:lnTo>
                  <a:lnTo>
                    <a:pt x="1427" y="1402"/>
                  </a:lnTo>
                  <a:lnTo>
                    <a:pt x="1392" y="1408"/>
                  </a:lnTo>
                  <a:lnTo>
                    <a:pt x="1334" y="1414"/>
                  </a:lnTo>
                  <a:lnTo>
                    <a:pt x="1247" y="1420"/>
                  </a:lnTo>
                  <a:lnTo>
                    <a:pt x="1125" y="1426"/>
                  </a:lnTo>
                  <a:lnTo>
                    <a:pt x="1073" y="1408"/>
                  </a:lnTo>
                  <a:lnTo>
                    <a:pt x="1026" y="1367"/>
                  </a:lnTo>
                  <a:lnTo>
                    <a:pt x="968" y="1296"/>
                  </a:lnTo>
                  <a:lnTo>
                    <a:pt x="905" y="1213"/>
                  </a:lnTo>
                  <a:lnTo>
                    <a:pt x="841" y="1124"/>
                  </a:lnTo>
                  <a:lnTo>
                    <a:pt x="725" y="947"/>
                  </a:lnTo>
                  <a:lnTo>
                    <a:pt x="678" y="870"/>
                  </a:lnTo>
                  <a:lnTo>
                    <a:pt x="638" y="811"/>
                  </a:lnTo>
                  <a:lnTo>
                    <a:pt x="614" y="763"/>
                  </a:lnTo>
                  <a:lnTo>
                    <a:pt x="574" y="899"/>
                  </a:lnTo>
                  <a:lnTo>
                    <a:pt x="533" y="1006"/>
                  </a:lnTo>
                  <a:lnTo>
                    <a:pt x="498" y="1077"/>
                  </a:lnTo>
                  <a:lnTo>
                    <a:pt x="452" y="1142"/>
                  </a:lnTo>
                  <a:lnTo>
                    <a:pt x="388" y="1207"/>
                  </a:lnTo>
                  <a:lnTo>
                    <a:pt x="313" y="1266"/>
                  </a:lnTo>
                  <a:lnTo>
                    <a:pt x="237" y="1319"/>
                  </a:lnTo>
                  <a:lnTo>
                    <a:pt x="156" y="1361"/>
                  </a:lnTo>
                  <a:lnTo>
                    <a:pt x="87" y="1390"/>
                  </a:lnTo>
                  <a:lnTo>
                    <a:pt x="29" y="1402"/>
                  </a:lnTo>
                  <a:lnTo>
                    <a:pt x="17" y="1396"/>
                  </a:lnTo>
                  <a:lnTo>
                    <a:pt x="0" y="1396"/>
                  </a:lnTo>
                  <a:lnTo>
                    <a:pt x="0" y="1384"/>
                  </a:lnTo>
                  <a:lnTo>
                    <a:pt x="17" y="1367"/>
                  </a:lnTo>
                  <a:lnTo>
                    <a:pt x="34" y="1361"/>
                  </a:lnTo>
                  <a:lnTo>
                    <a:pt x="145" y="1290"/>
                  </a:lnTo>
                  <a:lnTo>
                    <a:pt x="237" y="1219"/>
                  </a:lnTo>
                  <a:lnTo>
                    <a:pt x="319" y="1142"/>
                  </a:lnTo>
                  <a:lnTo>
                    <a:pt x="388" y="1047"/>
                  </a:lnTo>
                  <a:lnTo>
                    <a:pt x="446" y="935"/>
                  </a:lnTo>
                  <a:lnTo>
                    <a:pt x="493" y="799"/>
                  </a:lnTo>
                  <a:lnTo>
                    <a:pt x="527" y="633"/>
                  </a:lnTo>
                  <a:lnTo>
                    <a:pt x="429" y="651"/>
                  </a:lnTo>
                  <a:lnTo>
                    <a:pt x="359" y="669"/>
                  </a:lnTo>
                  <a:lnTo>
                    <a:pt x="307" y="686"/>
                  </a:lnTo>
                  <a:lnTo>
                    <a:pt x="237" y="698"/>
                  </a:lnTo>
                  <a:lnTo>
                    <a:pt x="185" y="686"/>
                  </a:lnTo>
                  <a:lnTo>
                    <a:pt x="145" y="663"/>
                  </a:lnTo>
                  <a:lnTo>
                    <a:pt x="133" y="645"/>
                  </a:lnTo>
                  <a:lnTo>
                    <a:pt x="145" y="639"/>
                  </a:lnTo>
                  <a:lnTo>
                    <a:pt x="533" y="568"/>
                  </a:lnTo>
                  <a:lnTo>
                    <a:pt x="545" y="391"/>
                  </a:lnTo>
                  <a:lnTo>
                    <a:pt x="551" y="184"/>
                  </a:lnTo>
                  <a:lnTo>
                    <a:pt x="545" y="136"/>
                  </a:lnTo>
                  <a:lnTo>
                    <a:pt x="522" y="101"/>
                  </a:lnTo>
                  <a:lnTo>
                    <a:pt x="504" y="71"/>
                  </a:lnTo>
                  <a:lnTo>
                    <a:pt x="481" y="48"/>
                  </a:lnTo>
                  <a:lnTo>
                    <a:pt x="475" y="30"/>
                  </a:lnTo>
                  <a:lnTo>
                    <a:pt x="481" y="18"/>
                  </a:lnTo>
                  <a:lnTo>
                    <a:pt x="493" y="6"/>
                  </a:lnTo>
                  <a:lnTo>
                    <a:pt x="50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8" name="Freeform 176"/>
            <p:cNvSpPr>
              <a:spLocks noEditPoints="1"/>
            </p:cNvSpPr>
            <p:nvPr/>
          </p:nvSpPr>
          <p:spPr bwMode="auto">
            <a:xfrm>
              <a:off x="13543" y="2885"/>
              <a:ext cx="1328" cy="1555"/>
            </a:xfrm>
            <a:custGeom>
              <a:avLst/>
              <a:gdLst/>
              <a:ahLst/>
              <a:cxnLst>
                <a:cxn ang="0">
                  <a:pos x="702" y="828"/>
                </a:cxn>
                <a:cxn ang="0">
                  <a:pos x="881" y="958"/>
                </a:cxn>
                <a:cxn ang="0">
                  <a:pos x="864" y="1053"/>
                </a:cxn>
                <a:cxn ang="0">
                  <a:pos x="818" y="1047"/>
                </a:cxn>
                <a:cxn ang="0">
                  <a:pos x="696" y="923"/>
                </a:cxn>
                <a:cxn ang="0">
                  <a:pos x="644" y="828"/>
                </a:cxn>
                <a:cxn ang="0">
                  <a:pos x="185" y="621"/>
                </a:cxn>
                <a:cxn ang="0">
                  <a:pos x="151" y="828"/>
                </a:cxn>
                <a:cxn ang="0">
                  <a:pos x="301" y="804"/>
                </a:cxn>
                <a:cxn ang="0">
                  <a:pos x="348" y="828"/>
                </a:cxn>
                <a:cxn ang="0">
                  <a:pos x="133" y="1005"/>
                </a:cxn>
                <a:cxn ang="0">
                  <a:pos x="272" y="1112"/>
                </a:cxn>
                <a:cxn ang="0">
                  <a:pos x="342" y="1124"/>
                </a:cxn>
                <a:cxn ang="0">
                  <a:pos x="394" y="1047"/>
                </a:cxn>
                <a:cxn ang="0">
                  <a:pos x="406" y="639"/>
                </a:cxn>
                <a:cxn ang="0">
                  <a:pos x="388" y="579"/>
                </a:cxn>
                <a:cxn ang="0">
                  <a:pos x="267" y="100"/>
                </a:cxn>
                <a:cxn ang="0">
                  <a:pos x="412" y="165"/>
                </a:cxn>
                <a:cxn ang="0">
                  <a:pos x="377" y="219"/>
                </a:cxn>
                <a:cxn ang="0">
                  <a:pos x="203" y="461"/>
                </a:cxn>
                <a:cxn ang="0">
                  <a:pos x="319" y="514"/>
                </a:cxn>
                <a:cxn ang="0">
                  <a:pos x="435" y="491"/>
                </a:cxn>
                <a:cxn ang="0">
                  <a:pos x="539" y="591"/>
                </a:cxn>
                <a:cxn ang="0">
                  <a:pos x="499" y="840"/>
                </a:cxn>
                <a:cxn ang="0">
                  <a:pos x="470" y="1171"/>
                </a:cxn>
                <a:cxn ang="0">
                  <a:pos x="394" y="1295"/>
                </a:cxn>
                <a:cxn ang="0">
                  <a:pos x="185" y="1195"/>
                </a:cxn>
                <a:cxn ang="0">
                  <a:pos x="116" y="1248"/>
                </a:cxn>
                <a:cxn ang="0">
                  <a:pos x="46" y="1212"/>
                </a:cxn>
                <a:cxn ang="0">
                  <a:pos x="40" y="1088"/>
                </a:cxn>
                <a:cxn ang="0">
                  <a:pos x="64" y="863"/>
                </a:cxn>
                <a:cxn ang="0">
                  <a:pos x="29" y="633"/>
                </a:cxn>
                <a:cxn ang="0">
                  <a:pos x="6" y="550"/>
                </a:cxn>
                <a:cxn ang="0">
                  <a:pos x="180" y="378"/>
                </a:cxn>
                <a:cxn ang="0">
                  <a:pos x="238" y="160"/>
                </a:cxn>
                <a:cxn ang="0">
                  <a:pos x="238" y="106"/>
                </a:cxn>
                <a:cxn ang="0">
                  <a:pos x="899" y="6"/>
                </a:cxn>
                <a:cxn ang="0">
                  <a:pos x="1021" y="106"/>
                </a:cxn>
                <a:cxn ang="0">
                  <a:pos x="974" y="207"/>
                </a:cxn>
                <a:cxn ang="0">
                  <a:pos x="887" y="361"/>
                </a:cxn>
                <a:cxn ang="0">
                  <a:pos x="928" y="503"/>
                </a:cxn>
                <a:cxn ang="0">
                  <a:pos x="1015" y="479"/>
                </a:cxn>
                <a:cxn ang="0">
                  <a:pos x="1241" y="479"/>
                </a:cxn>
                <a:cxn ang="0">
                  <a:pos x="1316" y="574"/>
                </a:cxn>
                <a:cxn ang="0">
                  <a:pos x="1253" y="887"/>
                </a:cxn>
                <a:cxn ang="0">
                  <a:pos x="1166" y="1384"/>
                </a:cxn>
                <a:cxn ang="0">
                  <a:pos x="986" y="1555"/>
                </a:cxn>
                <a:cxn ang="0">
                  <a:pos x="876" y="1408"/>
                </a:cxn>
                <a:cxn ang="0">
                  <a:pos x="847" y="1331"/>
                </a:cxn>
                <a:cxn ang="0">
                  <a:pos x="992" y="1378"/>
                </a:cxn>
                <a:cxn ang="0">
                  <a:pos x="1108" y="1141"/>
                </a:cxn>
                <a:cxn ang="0">
                  <a:pos x="1142" y="662"/>
                </a:cxn>
                <a:cxn ang="0">
                  <a:pos x="1084" y="550"/>
                </a:cxn>
                <a:cxn ang="0">
                  <a:pos x="847" y="585"/>
                </a:cxn>
                <a:cxn ang="0">
                  <a:pos x="696" y="645"/>
                </a:cxn>
                <a:cxn ang="0">
                  <a:pos x="580" y="751"/>
                </a:cxn>
                <a:cxn ang="0">
                  <a:pos x="568" y="721"/>
                </a:cxn>
                <a:cxn ang="0">
                  <a:pos x="823" y="248"/>
                </a:cxn>
                <a:cxn ang="0">
                  <a:pos x="847" y="71"/>
                </a:cxn>
                <a:cxn ang="0">
                  <a:pos x="835" y="18"/>
                </a:cxn>
              </a:cxnLst>
              <a:rect l="0" t="0" r="r" b="b"/>
              <a:pathLst>
                <a:path w="1328" h="1555">
                  <a:moveTo>
                    <a:pt x="655" y="816"/>
                  </a:moveTo>
                  <a:lnTo>
                    <a:pt x="673" y="816"/>
                  </a:lnTo>
                  <a:lnTo>
                    <a:pt x="684" y="822"/>
                  </a:lnTo>
                  <a:lnTo>
                    <a:pt x="702" y="828"/>
                  </a:lnTo>
                  <a:lnTo>
                    <a:pt x="783" y="863"/>
                  </a:lnTo>
                  <a:lnTo>
                    <a:pt x="835" y="893"/>
                  </a:lnTo>
                  <a:lnTo>
                    <a:pt x="870" y="923"/>
                  </a:lnTo>
                  <a:lnTo>
                    <a:pt x="881" y="958"/>
                  </a:lnTo>
                  <a:lnTo>
                    <a:pt x="887" y="999"/>
                  </a:lnTo>
                  <a:lnTo>
                    <a:pt x="881" y="1023"/>
                  </a:lnTo>
                  <a:lnTo>
                    <a:pt x="876" y="1041"/>
                  </a:lnTo>
                  <a:lnTo>
                    <a:pt x="864" y="1053"/>
                  </a:lnTo>
                  <a:lnTo>
                    <a:pt x="852" y="1059"/>
                  </a:lnTo>
                  <a:lnTo>
                    <a:pt x="841" y="1053"/>
                  </a:lnTo>
                  <a:lnTo>
                    <a:pt x="829" y="1053"/>
                  </a:lnTo>
                  <a:lnTo>
                    <a:pt x="818" y="1047"/>
                  </a:lnTo>
                  <a:lnTo>
                    <a:pt x="800" y="1041"/>
                  </a:lnTo>
                  <a:lnTo>
                    <a:pt x="783" y="1023"/>
                  </a:lnTo>
                  <a:lnTo>
                    <a:pt x="731" y="964"/>
                  </a:lnTo>
                  <a:lnTo>
                    <a:pt x="696" y="923"/>
                  </a:lnTo>
                  <a:lnTo>
                    <a:pt x="667" y="887"/>
                  </a:lnTo>
                  <a:lnTo>
                    <a:pt x="649" y="869"/>
                  </a:lnTo>
                  <a:lnTo>
                    <a:pt x="644" y="846"/>
                  </a:lnTo>
                  <a:lnTo>
                    <a:pt x="644" y="828"/>
                  </a:lnTo>
                  <a:lnTo>
                    <a:pt x="655" y="816"/>
                  </a:lnTo>
                  <a:close/>
                  <a:moveTo>
                    <a:pt x="348" y="574"/>
                  </a:moveTo>
                  <a:lnTo>
                    <a:pt x="255" y="603"/>
                  </a:lnTo>
                  <a:lnTo>
                    <a:pt x="185" y="621"/>
                  </a:lnTo>
                  <a:lnTo>
                    <a:pt x="145" y="633"/>
                  </a:lnTo>
                  <a:lnTo>
                    <a:pt x="133" y="639"/>
                  </a:lnTo>
                  <a:lnTo>
                    <a:pt x="133" y="834"/>
                  </a:lnTo>
                  <a:lnTo>
                    <a:pt x="151" y="828"/>
                  </a:lnTo>
                  <a:lnTo>
                    <a:pt x="168" y="828"/>
                  </a:lnTo>
                  <a:lnTo>
                    <a:pt x="238" y="810"/>
                  </a:lnTo>
                  <a:lnTo>
                    <a:pt x="284" y="804"/>
                  </a:lnTo>
                  <a:lnTo>
                    <a:pt x="301" y="804"/>
                  </a:lnTo>
                  <a:lnTo>
                    <a:pt x="313" y="810"/>
                  </a:lnTo>
                  <a:lnTo>
                    <a:pt x="330" y="816"/>
                  </a:lnTo>
                  <a:lnTo>
                    <a:pt x="342" y="822"/>
                  </a:lnTo>
                  <a:lnTo>
                    <a:pt x="348" y="828"/>
                  </a:lnTo>
                  <a:lnTo>
                    <a:pt x="354" y="840"/>
                  </a:lnTo>
                  <a:lnTo>
                    <a:pt x="342" y="852"/>
                  </a:lnTo>
                  <a:lnTo>
                    <a:pt x="133" y="881"/>
                  </a:lnTo>
                  <a:lnTo>
                    <a:pt x="133" y="1005"/>
                  </a:lnTo>
                  <a:lnTo>
                    <a:pt x="139" y="1088"/>
                  </a:lnTo>
                  <a:lnTo>
                    <a:pt x="139" y="1141"/>
                  </a:lnTo>
                  <a:lnTo>
                    <a:pt x="220" y="1124"/>
                  </a:lnTo>
                  <a:lnTo>
                    <a:pt x="272" y="1112"/>
                  </a:lnTo>
                  <a:lnTo>
                    <a:pt x="301" y="1106"/>
                  </a:lnTo>
                  <a:lnTo>
                    <a:pt x="313" y="1106"/>
                  </a:lnTo>
                  <a:lnTo>
                    <a:pt x="319" y="1112"/>
                  </a:lnTo>
                  <a:lnTo>
                    <a:pt x="342" y="1124"/>
                  </a:lnTo>
                  <a:lnTo>
                    <a:pt x="359" y="1130"/>
                  </a:lnTo>
                  <a:lnTo>
                    <a:pt x="377" y="1130"/>
                  </a:lnTo>
                  <a:lnTo>
                    <a:pt x="388" y="1106"/>
                  </a:lnTo>
                  <a:lnTo>
                    <a:pt x="394" y="1047"/>
                  </a:lnTo>
                  <a:lnTo>
                    <a:pt x="406" y="964"/>
                  </a:lnTo>
                  <a:lnTo>
                    <a:pt x="412" y="869"/>
                  </a:lnTo>
                  <a:lnTo>
                    <a:pt x="412" y="781"/>
                  </a:lnTo>
                  <a:lnTo>
                    <a:pt x="406" y="639"/>
                  </a:lnTo>
                  <a:lnTo>
                    <a:pt x="406" y="615"/>
                  </a:lnTo>
                  <a:lnTo>
                    <a:pt x="400" y="597"/>
                  </a:lnTo>
                  <a:lnTo>
                    <a:pt x="394" y="585"/>
                  </a:lnTo>
                  <a:lnTo>
                    <a:pt x="388" y="579"/>
                  </a:lnTo>
                  <a:lnTo>
                    <a:pt x="377" y="574"/>
                  </a:lnTo>
                  <a:lnTo>
                    <a:pt x="348" y="574"/>
                  </a:lnTo>
                  <a:close/>
                  <a:moveTo>
                    <a:pt x="249" y="100"/>
                  </a:moveTo>
                  <a:lnTo>
                    <a:pt x="267" y="100"/>
                  </a:lnTo>
                  <a:lnTo>
                    <a:pt x="307" y="106"/>
                  </a:lnTo>
                  <a:lnTo>
                    <a:pt x="354" y="118"/>
                  </a:lnTo>
                  <a:lnTo>
                    <a:pt x="394" y="136"/>
                  </a:lnTo>
                  <a:lnTo>
                    <a:pt x="412" y="165"/>
                  </a:lnTo>
                  <a:lnTo>
                    <a:pt x="412" y="171"/>
                  </a:lnTo>
                  <a:lnTo>
                    <a:pt x="406" y="177"/>
                  </a:lnTo>
                  <a:lnTo>
                    <a:pt x="394" y="195"/>
                  </a:lnTo>
                  <a:lnTo>
                    <a:pt x="377" y="219"/>
                  </a:lnTo>
                  <a:lnTo>
                    <a:pt x="354" y="254"/>
                  </a:lnTo>
                  <a:lnTo>
                    <a:pt x="313" y="307"/>
                  </a:lnTo>
                  <a:lnTo>
                    <a:pt x="267" y="372"/>
                  </a:lnTo>
                  <a:lnTo>
                    <a:pt x="203" y="461"/>
                  </a:lnTo>
                  <a:lnTo>
                    <a:pt x="127" y="574"/>
                  </a:lnTo>
                  <a:lnTo>
                    <a:pt x="214" y="550"/>
                  </a:lnTo>
                  <a:lnTo>
                    <a:pt x="278" y="532"/>
                  </a:lnTo>
                  <a:lnTo>
                    <a:pt x="319" y="514"/>
                  </a:lnTo>
                  <a:lnTo>
                    <a:pt x="348" y="497"/>
                  </a:lnTo>
                  <a:lnTo>
                    <a:pt x="406" y="485"/>
                  </a:lnTo>
                  <a:lnTo>
                    <a:pt x="423" y="485"/>
                  </a:lnTo>
                  <a:lnTo>
                    <a:pt x="435" y="491"/>
                  </a:lnTo>
                  <a:lnTo>
                    <a:pt x="499" y="520"/>
                  </a:lnTo>
                  <a:lnTo>
                    <a:pt x="539" y="550"/>
                  </a:lnTo>
                  <a:lnTo>
                    <a:pt x="545" y="568"/>
                  </a:lnTo>
                  <a:lnTo>
                    <a:pt x="539" y="591"/>
                  </a:lnTo>
                  <a:lnTo>
                    <a:pt x="522" y="615"/>
                  </a:lnTo>
                  <a:lnTo>
                    <a:pt x="510" y="656"/>
                  </a:lnTo>
                  <a:lnTo>
                    <a:pt x="499" y="721"/>
                  </a:lnTo>
                  <a:lnTo>
                    <a:pt x="499" y="840"/>
                  </a:lnTo>
                  <a:lnTo>
                    <a:pt x="493" y="952"/>
                  </a:lnTo>
                  <a:lnTo>
                    <a:pt x="493" y="982"/>
                  </a:lnTo>
                  <a:lnTo>
                    <a:pt x="487" y="1082"/>
                  </a:lnTo>
                  <a:lnTo>
                    <a:pt x="470" y="1171"/>
                  </a:lnTo>
                  <a:lnTo>
                    <a:pt x="446" y="1254"/>
                  </a:lnTo>
                  <a:lnTo>
                    <a:pt x="423" y="1301"/>
                  </a:lnTo>
                  <a:lnTo>
                    <a:pt x="406" y="1301"/>
                  </a:lnTo>
                  <a:lnTo>
                    <a:pt x="394" y="1295"/>
                  </a:lnTo>
                  <a:lnTo>
                    <a:pt x="383" y="1277"/>
                  </a:lnTo>
                  <a:lnTo>
                    <a:pt x="325" y="1177"/>
                  </a:lnTo>
                  <a:lnTo>
                    <a:pt x="238" y="1189"/>
                  </a:lnTo>
                  <a:lnTo>
                    <a:pt x="185" y="1195"/>
                  </a:lnTo>
                  <a:lnTo>
                    <a:pt x="156" y="1195"/>
                  </a:lnTo>
                  <a:lnTo>
                    <a:pt x="145" y="1201"/>
                  </a:lnTo>
                  <a:lnTo>
                    <a:pt x="133" y="1201"/>
                  </a:lnTo>
                  <a:lnTo>
                    <a:pt x="116" y="1248"/>
                  </a:lnTo>
                  <a:lnTo>
                    <a:pt x="98" y="1266"/>
                  </a:lnTo>
                  <a:lnTo>
                    <a:pt x="81" y="1260"/>
                  </a:lnTo>
                  <a:lnTo>
                    <a:pt x="64" y="1242"/>
                  </a:lnTo>
                  <a:lnTo>
                    <a:pt x="46" y="1212"/>
                  </a:lnTo>
                  <a:lnTo>
                    <a:pt x="40" y="1177"/>
                  </a:lnTo>
                  <a:lnTo>
                    <a:pt x="35" y="1153"/>
                  </a:lnTo>
                  <a:lnTo>
                    <a:pt x="35" y="1118"/>
                  </a:lnTo>
                  <a:lnTo>
                    <a:pt x="40" y="1088"/>
                  </a:lnTo>
                  <a:lnTo>
                    <a:pt x="52" y="1059"/>
                  </a:lnTo>
                  <a:lnTo>
                    <a:pt x="58" y="1011"/>
                  </a:lnTo>
                  <a:lnTo>
                    <a:pt x="64" y="952"/>
                  </a:lnTo>
                  <a:lnTo>
                    <a:pt x="64" y="863"/>
                  </a:lnTo>
                  <a:lnTo>
                    <a:pt x="58" y="869"/>
                  </a:lnTo>
                  <a:lnTo>
                    <a:pt x="52" y="769"/>
                  </a:lnTo>
                  <a:lnTo>
                    <a:pt x="40" y="692"/>
                  </a:lnTo>
                  <a:lnTo>
                    <a:pt x="29" y="633"/>
                  </a:lnTo>
                  <a:lnTo>
                    <a:pt x="17" y="597"/>
                  </a:lnTo>
                  <a:lnTo>
                    <a:pt x="0" y="562"/>
                  </a:lnTo>
                  <a:lnTo>
                    <a:pt x="0" y="556"/>
                  </a:lnTo>
                  <a:lnTo>
                    <a:pt x="6" y="550"/>
                  </a:lnTo>
                  <a:lnTo>
                    <a:pt x="23" y="544"/>
                  </a:lnTo>
                  <a:lnTo>
                    <a:pt x="52" y="550"/>
                  </a:lnTo>
                  <a:lnTo>
                    <a:pt x="93" y="574"/>
                  </a:lnTo>
                  <a:lnTo>
                    <a:pt x="180" y="378"/>
                  </a:lnTo>
                  <a:lnTo>
                    <a:pt x="214" y="296"/>
                  </a:lnTo>
                  <a:lnTo>
                    <a:pt x="232" y="231"/>
                  </a:lnTo>
                  <a:lnTo>
                    <a:pt x="238" y="177"/>
                  </a:lnTo>
                  <a:lnTo>
                    <a:pt x="238" y="160"/>
                  </a:lnTo>
                  <a:lnTo>
                    <a:pt x="232" y="142"/>
                  </a:lnTo>
                  <a:lnTo>
                    <a:pt x="226" y="130"/>
                  </a:lnTo>
                  <a:lnTo>
                    <a:pt x="226" y="118"/>
                  </a:lnTo>
                  <a:lnTo>
                    <a:pt x="238" y="106"/>
                  </a:lnTo>
                  <a:lnTo>
                    <a:pt x="249" y="100"/>
                  </a:lnTo>
                  <a:close/>
                  <a:moveTo>
                    <a:pt x="852" y="0"/>
                  </a:moveTo>
                  <a:lnTo>
                    <a:pt x="864" y="0"/>
                  </a:lnTo>
                  <a:lnTo>
                    <a:pt x="899" y="6"/>
                  </a:lnTo>
                  <a:lnTo>
                    <a:pt x="939" y="23"/>
                  </a:lnTo>
                  <a:lnTo>
                    <a:pt x="974" y="47"/>
                  </a:lnTo>
                  <a:lnTo>
                    <a:pt x="1009" y="77"/>
                  </a:lnTo>
                  <a:lnTo>
                    <a:pt x="1021" y="106"/>
                  </a:lnTo>
                  <a:lnTo>
                    <a:pt x="1015" y="136"/>
                  </a:lnTo>
                  <a:lnTo>
                    <a:pt x="997" y="154"/>
                  </a:lnTo>
                  <a:lnTo>
                    <a:pt x="986" y="171"/>
                  </a:lnTo>
                  <a:lnTo>
                    <a:pt x="974" y="207"/>
                  </a:lnTo>
                  <a:lnTo>
                    <a:pt x="963" y="231"/>
                  </a:lnTo>
                  <a:lnTo>
                    <a:pt x="945" y="260"/>
                  </a:lnTo>
                  <a:lnTo>
                    <a:pt x="922" y="301"/>
                  </a:lnTo>
                  <a:lnTo>
                    <a:pt x="887" y="361"/>
                  </a:lnTo>
                  <a:lnTo>
                    <a:pt x="841" y="438"/>
                  </a:lnTo>
                  <a:lnTo>
                    <a:pt x="777" y="538"/>
                  </a:lnTo>
                  <a:lnTo>
                    <a:pt x="864" y="514"/>
                  </a:lnTo>
                  <a:lnTo>
                    <a:pt x="928" y="503"/>
                  </a:lnTo>
                  <a:lnTo>
                    <a:pt x="968" y="491"/>
                  </a:lnTo>
                  <a:lnTo>
                    <a:pt x="997" y="485"/>
                  </a:lnTo>
                  <a:lnTo>
                    <a:pt x="1009" y="479"/>
                  </a:lnTo>
                  <a:lnTo>
                    <a:pt x="1015" y="479"/>
                  </a:lnTo>
                  <a:lnTo>
                    <a:pt x="1096" y="455"/>
                  </a:lnTo>
                  <a:lnTo>
                    <a:pt x="1154" y="449"/>
                  </a:lnTo>
                  <a:lnTo>
                    <a:pt x="1195" y="455"/>
                  </a:lnTo>
                  <a:lnTo>
                    <a:pt x="1241" y="479"/>
                  </a:lnTo>
                  <a:lnTo>
                    <a:pt x="1282" y="503"/>
                  </a:lnTo>
                  <a:lnTo>
                    <a:pt x="1316" y="526"/>
                  </a:lnTo>
                  <a:lnTo>
                    <a:pt x="1328" y="550"/>
                  </a:lnTo>
                  <a:lnTo>
                    <a:pt x="1316" y="574"/>
                  </a:lnTo>
                  <a:lnTo>
                    <a:pt x="1299" y="597"/>
                  </a:lnTo>
                  <a:lnTo>
                    <a:pt x="1282" y="639"/>
                  </a:lnTo>
                  <a:lnTo>
                    <a:pt x="1270" y="692"/>
                  </a:lnTo>
                  <a:lnTo>
                    <a:pt x="1253" y="887"/>
                  </a:lnTo>
                  <a:lnTo>
                    <a:pt x="1235" y="1053"/>
                  </a:lnTo>
                  <a:lnTo>
                    <a:pt x="1218" y="1195"/>
                  </a:lnTo>
                  <a:lnTo>
                    <a:pt x="1195" y="1301"/>
                  </a:lnTo>
                  <a:lnTo>
                    <a:pt x="1166" y="1384"/>
                  </a:lnTo>
                  <a:lnTo>
                    <a:pt x="1113" y="1473"/>
                  </a:lnTo>
                  <a:lnTo>
                    <a:pt x="1055" y="1532"/>
                  </a:lnTo>
                  <a:lnTo>
                    <a:pt x="997" y="1555"/>
                  </a:lnTo>
                  <a:lnTo>
                    <a:pt x="986" y="1555"/>
                  </a:lnTo>
                  <a:lnTo>
                    <a:pt x="963" y="1532"/>
                  </a:lnTo>
                  <a:lnTo>
                    <a:pt x="951" y="1514"/>
                  </a:lnTo>
                  <a:lnTo>
                    <a:pt x="910" y="1455"/>
                  </a:lnTo>
                  <a:lnTo>
                    <a:pt x="876" y="1408"/>
                  </a:lnTo>
                  <a:lnTo>
                    <a:pt x="812" y="1343"/>
                  </a:lnTo>
                  <a:lnTo>
                    <a:pt x="806" y="1331"/>
                  </a:lnTo>
                  <a:lnTo>
                    <a:pt x="818" y="1325"/>
                  </a:lnTo>
                  <a:lnTo>
                    <a:pt x="847" y="1331"/>
                  </a:lnTo>
                  <a:lnTo>
                    <a:pt x="881" y="1348"/>
                  </a:lnTo>
                  <a:lnTo>
                    <a:pt x="916" y="1360"/>
                  </a:lnTo>
                  <a:lnTo>
                    <a:pt x="957" y="1372"/>
                  </a:lnTo>
                  <a:lnTo>
                    <a:pt x="992" y="1378"/>
                  </a:lnTo>
                  <a:lnTo>
                    <a:pt x="1026" y="1360"/>
                  </a:lnTo>
                  <a:lnTo>
                    <a:pt x="1055" y="1313"/>
                  </a:lnTo>
                  <a:lnTo>
                    <a:pt x="1084" y="1236"/>
                  </a:lnTo>
                  <a:lnTo>
                    <a:pt x="1108" y="1141"/>
                  </a:lnTo>
                  <a:lnTo>
                    <a:pt x="1125" y="1023"/>
                  </a:lnTo>
                  <a:lnTo>
                    <a:pt x="1137" y="893"/>
                  </a:lnTo>
                  <a:lnTo>
                    <a:pt x="1142" y="751"/>
                  </a:lnTo>
                  <a:lnTo>
                    <a:pt x="1142" y="662"/>
                  </a:lnTo>
                  <a:lnTo>
                    <a:pt x="1137" y="603"/>
                  </a:lnTo>
                  <a:lnTo>
                    <a:pt x="1131" y="568"/>
                  </a:lnTo>
                  <a:lnTo>
                    <a:pt x="1113" y="556"/>
                  </a:lnTo>
                  <a:lnTo>
                    <a:pt x="1084" y="550"/>
                  </a:lnTo>
                  <a:lnTo>
                    <a:pt x="1061" y="550"/>
                  </a:lnTo>
                  <a:lnTo>
                    <a:pt x="1009" y="562"/>
                  </a:lnTo>
                  <a:lnTo>
                    <a:pt x="893" y="574"/>
                  </a:lnTo>
                  <a:lnTo>
                    <a:pt x="847" y="585"/>
                  </a:lnTo>
                  <a:lnTo>
                    <a:pt x="800" y="585"/>
                  </a:lnTo>
                  <a:lnTo>
                    <a:pt x="765" y="574"/>
                  </a:lnTo>
                  <a:lnTo>
                    <a:pt x="754" y="568"/>
                  </a:lnTo>
                  <a:lnTo>
                    <a:pt x="696" y="645"/>
                  </a:lnTo>
                  <a:lnTo>
                    <a:pt x="649" y="698"/>
                  </a:lnTo>
                  <a:lnTo>
                    <a:pt x="615" y="733"/>
                  </a:lnTo>
                  <a:lnTo>
                    <a:pt x="586" y="745"/>
                  </a:lnTo>
                  <a:lnTo>
                    <a:pt x="580" y="751"/>
                  </a:lnTo>
                  <a:lnTo>
                    <a:pt x="568" y="751"/>
                  </a:lnTo>
                  <a:lnTo>
                    <a:pt x="562" y="745"/>
                  </a:lnTo>
                  <a:lnTo>
                    <a:pt x="562" y="739"/>
                  </a:lnTo>
                  <a:lnTo>
                    <a:pt x="568" y="721"/>
                  </a:lnTo>
                  <a:lnTo>
                    <a:pt x="626" y="633"/>
                  </a:lnTo>
                  <a:lnTo>
                    <a:pt x="707" y="491"/>
                  </a:lnTo>
                  <a:lnTo>
                    <a:pt x="789" y="325"/>
                  </a:lnTo>
                  <a:lnTo>
                    <a:pt x="823" y="248"/>
                  </a:lnTo>
                  <a:lnTo>
                    <a:pt x="847" y="171"/>
                  </a:lnTo>
                  <a:lnTo>
                    <a:pt x="852" y="106"/>
                  </a:lnTo>
                  <a:lnTo>
                    <a:pt x="852" y="83"/>
                  </a:lnTo>
                  <a:lnTo>
                    <a:pt x="847" y="71"/>
                  </a:lnTo>
                  <a:lnTo>
                    <a:pt x="847" y="53"/>
                  </a:lnTo>
                  <a:lnTo>
                    <a:pt x="841" y="47"/>
                  </a:lnTo>
                  <a:lnTo>
                    <a:pt x="835" y="35"/>
                  </a:lnTo>
                  <a:lnTo>
                    <a:pt x="835" y="18"/>
                  </a:lnTo>
                  <a:lnTo>
                    <a:pt x="841" y="6"/>
                  </a:lnTo>
                  <a:lnTo>
                    <a:pt x="85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9" name="Freeform 177"/>
            <p:cNvSpPr>
              <a:spLocks noEditPoints="1"/>
            </p:cNvSpPr>
            <p:nvPr/>
          </p:nvSpPr>
          <p:spPr bwMode="auto">
            <a:xfrm>
              <a:off x="15318" y="2843"/>
              <a:ext cx="1455" cy="1657"/>
            </a:xfrm>
            <a:custGeom>
              <a:avLst/>
              <a:gdLst/>
              <a:ahLst/>
              <a:cxnLst>
                <a:cxn ang="0">
                  <a:pos x="725" y="1112"/>
                </a:cxn>
                <a:cxn ang="0">
                  <a:pos x="794" y="1260"/>
                </a:cxn>
                <a:cxn ang="0">
                  <a:pos x="742" y="1284"/>
                </a:cxn>
                <a:cxn ang="0">
                  <a:pos x="632" y="1118"/>
                </a:cxn>
                <a:cxn ang="0">
                  <a:pos x="301" y="379"/>
                </a:cxn>
                <a:cxn ang="0">
                  <a:pos x="145" y="414"/>
                </a:cxn>
                <a:cxn ang="0">
                  <a:pos x="168" y="758"/>
                </a:cxn>
                <a:cxn ang="0">
                  <a:pos x="313" y="775"/>
                </a:cxn>
                <a:cxn ang="0">
                  <a:pos x="295" y="817"/>
                </a:cxn>
                <a:cxn ang="0">
                  <a:pos x="116" y="1142"/>
                </a:cxn>
                <a:cxn ang="0">
                  <a:pos x="290" y="1148"/>
                </a:cxn>
                <a:cxn ang="0">
                  <a:pos x="348" y="988"/>
                </a:cxn>
                <a:cxn ang="0">
                  <a:pos x="330" y="391"/>
                </a:cxn>
                <a:cxn ang="0">
                  <a:pos x="353" y="296"/>
                </a:cxn>
                <a:cxn ang="0">
                  <a:pos x="475" y="391"/>
                </a:cxn>
                <a:cxn ang="0">
                  <a:pos x="446" y="965"/>
                </a:cxn>
                <a:cxn ang="0">
                  <a:pos x="423" y="1272"/>
                </a:cxn>
                <a:cxn ang="0">
                  <a:pos x="319" y="1260"/>
                </a:cxn>
                <a:cxn ang="0">
                  <a:pos x="104" y="1243"/>
                </a:cxn>
                <a:cxn ang="0">
                  <a:pos x="34" y="1302"/>
                </a:cxn>
                <a:cxn ang="0">
                  <a:pos x="11" y="1101"/>
                </a:cxn>
                <a:cxn ang="0">
                  <a:pos x="58" y="692"/>
                </a:cxn>
                <a:cxn ang="0">
                  <a:pos x="17" y="355"/>
                </a:cxn>
                <a:cxn ang="0">
                  <a:pos x="46" y="320"/>
                </a:cxn>
                <a:cxn ang="0">
                  <a:pos x="301" y="302"/>
                </a:cxn>
                <a:cxn ang="0">
                  <a:pos x="928" y="24"/>
                </a:cxn>
                <a:cxn ang="0">
                  <a:pos x="980" y="148"/>
                </a:cxn>
                <a:cxn ang="0">
                  <a:pos x="1102" y="255"/>
                </a:cxn>
                <a:cxn ang="0">
                  <a:pos x="1165" y="302"/>
                </a:cxn>
                <a:cxn ang="0">
                  <a:pos x="951" y="379"/>
                </a:cxn>
                <a:cxn ang="0">
                  <a:pos x="1212" y="509"/>
                </a:cxn>
                <a:cxn ang="0">
                  <a:pos x="1363" y="491"/>
                </a:cxn>
                <a:cxn ang="0">
                  <a:pos x="1432" y="592"/>
                </a:cxn>
                <a:cxn ang="0">
                  <a:pos x="1020" y="633"/>
                </a:cxn>
                <a:cxn ang="0">
                  <a:pos x="1084" y="710"/>
                </a:cxn>
                <a:cxn ang="0">
                  <a:pos x="1200" y="811"/>
                </a:cxn>
                <a:cxn ang="0">
                  <a:pos x="1299" y="852"/>
                </a:cxn>
                <a:cxn ang="0">
                  <a:pos x="1061" y="1036"/>
                </a:cxn>
                <a:cxn ang="0">
                  <a:pos x="1038" y="1603"/>
                </a:cxn>
                <a:cxn ang="0">
                  <a:pos x="968" y="1651"/>
                </a:cxn>
                <a:cxn ang="0">
                  <a:pos x="777" y="1456"/>
                </a:cxn>
                <a:cxn ang="0">
                  <a:pos x="922" y="1467"/>
                </a:cxn>
                <a:cxn ang="0">
                  <a:pos x="968" y="1053"/>
                </a:cxn>
                <a:cxn ang="0">
                  <a:pos x="661" y="1000"/>
                </a:cxn>
                <a:cxn ang="0">
                  <a:pos x="568" y="947"/>
                </a:cxn>
                <a:cxn ang="0">
                  <a:pos x="893" y="876"/>
                </a:cxn>
                <a:cxn ang="0">
                  <a:pos x="933" y="645"/>
                </a:cxn>
                <a:cxn ang="0">
                  <a:pos x="585" y="722"/>
                </a:cxn>
                <a:cxn ang="0">
                  <a:pos x="516" y="657"/>
                </a:cxn>
                <a:cxn ang="0">
                  <a:pos x="864" y="592"/>
                </a:cxn>
                <a:cxn ang="0">
                  <a:pos x="690" y="391"/>
                </a:cxn>
                <a:cxn ang="0">
                  <a:pos x="870" y="320"/>
                </a:cxn>
                <a:cxn ang="0">
                  <a:pos x="829" y="54"/>
                </a:cxn>
              </a:cxnLst>
              <a:rect l="0" t="0" r="r" b="b"/>
              <a:pathLst>
                <a:path w="1455" h="1657">
                  <a:moveTo>
                    <a:pt x="626" y="1059"/>
                  </a:moveTo>
                  <a:lnTo>
                    <a:pt x="632" y="1059"/>
                  </a:lnTo>
                  <a:lnTo>
                    <a:pt x="655" y="1065"/>
                  </a:lnTo>
                  <a:lnTo>
                    <a:pt x="690" y="1083"/>
                  </a:lnTo>
                  <a:lnTo>
                    <a:pt x="725" y="1112"/>
                  </a:lnTo>
                  <a:lnTo>
                    <a:pt x="765" y="1142"/>
                  </a:lnTo>
                  <a:lnTo>
                    <a:pt x="788" y="1172"/>
                  </a:lnTo>
                  <a:lnTo>
                    <a:pt x="800" y="1201"/>
                  </a:lnTo>
                  <a:lnTo>
                    <a:pt x="800" y="1237"/>
                  </a:lnTo>
                  <a:lnTo>
                    <a:pt x="794" y="1260"/>
                  </a:lnTo>
                  <a:lnTo>
                    <a:pt x="783" y="1272"/>
                  </a:lnTo>
                  <a:lnTo>
                    <a:pt x="777" y="1284"/>
                  </a:lnTo>
                  <a:lnTo>
                    <a:pt x="765" y="1290"/>
                  </a:lnTo>
                  <a:lnTo>
                    <a:pt x="754" y="1290"/>
                  </a:lnTo>
                  <a:lnTo>
                    <a:pt x="742" y="1284"/>
                  </a:lnTo>
                  <a:lnTo>
                    <a:pt x="725" y="1272"/>
                  </a:lnTo>
                  <a:lnTo>
                    <a:pt x="713" y="1254"/>
                  </a:lnTo>
                  <a:lnTo>
                    <a:pt x="678" y="1189"/>
                  </a:lnTo>
                  <a:lnTo>
                    <a:pt x="649" y="1148"/>
                  </a:lnTo>
                  <a:lnTo>
                    <a:pt x="632" y="1118"/>
                  </a:lnTo>
                  <a:lnTo>
                    <a:pt x="620" y="1083"/>
                  </a:lnTo>
                  <a:lnTo>
                    <a:pt x="620" y="1071"/>
                  </a:lnTo>
                  <a:lnTo>
                    <a:pt x="626" y="1065"/>
                  </a:lnTo>
                  <a:lnTo>
                    <a:pt x="626" y="1059"/>
                  </a:lnTo>
                  <a:close/>
                  <a:moveTo>
                    <a:pt x="301" y="379"/>
                  </a:moveTo>
                  <a:lnTo>
                    <a:pt x="272" y="385"/>
                  </a:lnTo>
                  <a:lnTo>
                    <a:pt x="232" y="391"/>
                  </a:lnTo>
                  <a:lnTo>
                    <a:pt x="191" y="403"/>
                  </a:lnTo>
                  <a:lnTo>
                    <a:pt x="156" y="409"/>
                  </a:lnTo>
                  <a:lnTo>
                    <a:pt x="145" y="414"/>
                  </a:lnTo>
                  <a:lnTo>
                    <a:pt x="139" y="444"/>
                  </a:lnTo>
                  <a:lnTo>
                    <a:pt x="139" y="515"/>
                  </a:lnTo>
                  <a:lnTo>
                    <a:pt x="133" y="627"/>
                  </a:lnTo>
                  <a:lnTo>
                    <a:pt x="127" y="781"/>
                  </a:lnTo>
                  <a:lnTo>
                    <a:pt x="168" y="758"/>
                  </a:lnTo>
                  <a:lnTo>
                    <a:pt x="220" y="752"/>
                  </a:lnTo>
                  <a:lnTo>
                    <a:pt x="249" y="752"/>
                  </a:lnTo>
                  <a:lnTo>
                    <a:pt x="278" y="758"/>
                  </a:lnTo>
                  <a:lnTo>
                    <a:pt x="295" y="763"/>
                  </a:lnTo>
                  <a:lnTo>
                    <a:pt x="313" y="775"/>
                  </a:lnTo>
                  <a:lnTo>
                    <a:pt x="319" y="787"/>
                  </a:lnTo>
                  <a:lnTo>
                    <a:pt x="324" y="793"/>
                  </a:lnTo>
                  <a:lnTo>
                    <a:pt x="319" y="805"/>
                  </a:lnTo>
                  <a:lnTo>
                    <a:pt x="313" y="811"/>
                  </a:lnTo>
                  <a:lnTo>
                    <a:pt x="295" y="817"/>
                  </a:lnTo>
                  <a:lnTo>
                    <a:pt x="220" y="823"/>
                  </a:lnTo>
                  <a:lnTo>
                    <a:pt x="127" y="834"/>
                  </a:lnTo>
                  <a:lnTo>
                    <a:pt x="121" y="965"/>
                  </a:lnTo>
                  <a:lnTo>
                    <a:pt x="121" y="1071"/>
                  </a:lnTo>
                  <a:lnTo>
                    <a:pt x="116" y="1142"/>
                  </a:lnTo>
                  <a:lnTo>
                    <a:pt x="116" y="1183"/>
                  </a:lnTo>
                  <a:lnTo>
                    <a:pt x="185" y="1166"/>
                  </a:lnTo>
                  <a:lnTo>
                    <a:pt x="237" y="1154"/>
                  </a:lnTo>
                  <a:lnTo>
                    <a:pt x="272" y="1148"/>
                  </a:lnTo>
                  <a:lnTo>
                    <a:pt x="290" y="1148"/>
                  </a:lnTo>
                  <a:lnTo>
                    <a:pt x="313" y="1160"/>
                  </a:lnTo>
                  <a:lnTo>
                    <a:pt x="330" y="1172"/>
                  </a:lnTo>
                  <a:lnTo>
                    <a:pt x="336" y="1166"/>
                  </a:lnTo>
                  <a:lnTo>
                    <a:pt x="336" y="1136"/>
                  </a:lnTo>
                  <a:lnTo>
                    <a:pt x="348" y="988"/>
                  </a:lnTo>
                  <a:lnTo>
                    <a:pt x="353" y="817"/>
                  </a:lnTo>
                  <a:lnTo>
                    <a:pt x="353" y="497"/>
                  </a:lnTo>
                  <a:lnTo>
                    <a:pt x="348" y="444"/>
                  </a:lnTo>
                  <a:lnTo>
                    <a:pt x="342" y="409"/>
                  </a:lnTo>
                  <a:lnTo>
                    <a:pt x="330" y="391"/>
                  </a:lnTo>
                  <a:lnTo>
                    <a:pt x="313" y="385"/>
                  </a:lnTo>
                  <a:lnTo>
                    <a:pt x="301" y="385"/>
                  </a:lnTo>
                  <a:lnTo>
                    <a:pt x="301" y="379"/>
                  </a:lnTo>
                  <a:close/>
                  <a:moveTo>
                    <a:pt x="330" y="296"/>
                  </a:moveTo>
                  <a:lnTo>
                    <a:pt x="353" y="296"/>
                  </a:lnTo>
                  <a:lnTo>
                    <a:pt x="371" y="302"/>
                  </a:lnTo>
                  <a:lnTo>
                    <a:pt x="435" y="320"/>
                  </a:lnTo>
                  <a:lnTo>
                    <a:pt x="469" y="343"/>
                  </a:lnTo>
                  <a:lnTo>
                    <a:pt x="481" y="361"/>
                  </a:lnTo>
                  <a:lnTo>
                    <a:pt x="475" y="391"/>
                  </a:lnTo>
                  <a:lnTo>
                    <a:pt x="458" y="426"/>
                  </a:lnTo>
                  <a:lnTo>
                    <a:pt x="446" y="480"/>
                  </a:lnTo>
                  <a:lnTo>
                    <a:pt x="440" y="551"/>
                  </a:lnTo>
                  <a:lnTo>
                    <a:pt x="440" y="864"/>
                  </a:lnTo>
                  <a:lnTo>
                    <a:pt x="446" y="965"/>
                  </a:lnTo>
                  <a:lnTo>
                    <a:pt x="446" y="1041"/>
                  </a:lnTo>
                  <a:lnTo>
                    <a:pt x="452" y="1089"/>
                  </a:lnTo>
                  <a:lnTo>
                    <a:pt x="452" y="1142"/>
                  </a:lnTo>
                  <a:lnTo>
                    <a:pt x="446" y="1213"/>
                  </a:lnTo>
                  <a:lnTo>
                    <a:pt x="423" y="1272"/>
                  </a:lnTo>
                  <a:lnTo>
                    <a:pt x="400" y="1314"/>
                  </a:lnTo>
                  <a:lnTo>
                    <a:pt x="377" y="1325"/>
                  </a:lnTo>
                  <a:lnTo>
                    <a:pt x="359" y="1314"/>
                  </a:lnTo>
                  <a:lnTo>
                    <a:pt x="336" y="1290"/>
                  </a:lnTo>
                  <a:lnTo>
                    <a:pt x="319" y="1260"/>
                  </a:lnTo>
                  <a:lnTo>
                    <a:pt x="301" y="1237"/>
                  </a:lnTo>
                  <a:lnTo>
                    <a:pt x="295" y="1225"/>
                  </a:lnTo>
                  <a:lnTo>
                    <a:pt x="208" y="1231"/>
                  </a:lnTo>
                  <a:lnTo>
                    <a:pt x="145" y="1237"/>
                  </a:lnTo>
                  <a:lnTo>
                    <a:pt x="104" y="1243"/>
                  </a:lnTo>
                  <a:lnTo>
                    <a:pt x="104" y="1260"/>
                  </a:lnTo>
                  <a:lnTo>
                    <a:pt x="92" y="1296"/>
                  </a:lnTo>
                  <a:lnTo>
                    <a:pt x="81" y="1308"/>
                  </a:lnTo>
                  <a:lnTo>
                    <a:pt x="58" y="1319"/>
                  </a:lnTo>
                  <a:lnTo>
                    <a:pt x="34" y="1302"/>
                  </a:lnTo>
                  <a:lnTo>
                    <a:pt x="17" y="1266"/>
                  </a:lnTo>
                  <a:lnTo>
                    <a:pt x="5" y="1225"/>
                  </a:lnTo>
                  <a:lnTo>
                    <a:pt x="0" y="1183"/>
                  </a:lnTo>
                  <a:lnTo>
                    <a:pt x="5" y="1148"/>
                  </a:lnTo>
                  <a:lnTo>
                    <a:pt x="11" y="1101"/>
                  </a:lnTo>
                  <a:lnTo>
                    <a:pt x="29" y="1036"/>
                  </a:lnTo>
                  <a:lnTo>
                    <a:pt x="40" y="947"/>
                  </a:lnTo>
                  <a:lnTo>
                    <a:pt x="46" y="829"/>
                  </a:lnTo>
                  <a:lnTo>
                    <a:pt x="52" y="687"/>
                  </a:lnTo>
                  <a:lnTo>
                    <a:pt x="58" y="692"/>
                  </a:lnTo>
                  <a:lnTo>
                    <a:pt x="58" y="604"/>
                  </a:lnTo>
                  <a:lnTo>
                    <a:pt x="52" y="539"/>
                  </a:lnTo>
                  <a:lnTo>
                    <a:pt x="46" y="485"/>
                  </a:lnTo>
                  <a:lnTo>
                    <a:pt x="34" y="426"/>
                  </a:lnTo>
                  <a:lnTo>
                    <a:pt x="17" y="355"/>
                  </a:lnTo>
                  <a:lnTo>
                    <a:pt x="11" y="343"/>
                  </a:lnTo>
                  <a:lnTo>
                    <a:pt x="11" y="332"/>
                  </a:lnTo>
                  <a:lnTo>
                    <a:pt x="17" y="326"/>
                  </a:lnTo>
                  <a:lnTo>
                    <a:pt x="29" y="320"/>
                  </a:lnTo>
                  <a:lnTo>
                    <a:pt x="46" y="320"/>
                  </a:lnTo>
                  <a:lnTo>
                    <a:pt x="104" y="349"/>
                  </a:lnTo>
                  <a:lnTo>
                    <a:pt x="121" y="367"/>
                  </a:lnTo>
                  <a:lnTo>
                    <a:pt x="203" y="343"/>
                  </a:lnTo>
                  <a:lnTo>
                    <a:pt x="261" y="320"/>
                  </a:lnTo>
                  <a:lnTo>
                    <a:pt x="301" y="302"/>
                  </a:lnTo>
                  <a:lnTo>
                    <a:pt x="330" y="296"/>
                  </a:lnTo>
                  <a:close/>
                  <a:moveTo>
                    <a:pt x="841" y="0"/>
                  </a:moveTo>
                  <a:lnTo>
                    <a:pt x="852" y="0"/>
                  </a:lnTo>
                  <a:lnTo>
                    <a:pt x="881" y="6"/>
                  </a:lnTo>
                  <a:lnTo>
                    <a:pt x="928" y="24"/>
                  </a:lnTo>
                  <a:lnTo>
                    <a:pt x="968" y="48"/>
                  </a:lnTo>
                  <a:lnTo>
                    <a:pt x="991" y="71"/>
                  </a:lnTo>
                  <a:lnTo>
                    <a:pt x="997" y="89"/>
                  </a:lnTo>
                  <a:lnTo>
                    <a:pt x="991" y="113"/>
                  </a:lnTo>
                  <a:lnTo>
                    <a:pt x="980" y="148"/>
                  </a:lnTo>
                  <a:lnTo>
                    <a:pt x="968" y="202"/>
                  </a:lnTo>
                  <a:lnTo>
                    <a:pt x="962" y="284"/>
                  </a:lnTo>
                  <a:lnTo>
                    <a:pt x="1032" y="261"/>
                  </a:lnTo>
                  <a:lnTo>
                    <a:pt x="1084" y="255"/>
                  </a:lnTo>
                  <a:lnTo>
                    <a:pt x="1102" y="255"/>
                  </a:lnTo>
                  <a:lnTo>
                    <a:pt x="1136" y="267"/>
                  </a:lnTo>
                  <a:lnTo>
                    <a:pt x="1148" y="273"/>
                  </a:lnTo>
                  <a:lnTo>
                    <a:pt x="1160" y="284"/>
                  </a:lnTo>
                  <a:lnTo>
                    <a:pt x="1165" y="296"/>
                  </a:lnTo>
                  <a:lnTo>
                    <a:pt x="1165" y="302"/>
                  </a:lnTo>
                  <a:lnTo>
                    <a:pt x="1154" y="314"/>
                  </a:lnTo>
                  <a:lnTo>
                    <a:pt x="1142" y="320"/>
                  </a:lnTo>
                  <a:lnTo>
                    <a:pt x="1102" y="332"/>
                  </a:lnTo>
                  <a:lnTo>
                    <a:pt x="1038" y="349"/>
                  </a:lnTo>
                  <a:lnTo>
                    <a:pt x="951" y="379"/>
                  </a:lnTo>
                  <a:lnTo>
                    <a:pt x="945" y="474"/>
                  </a:lnTo>
                  <a:lnTo>
                    <a:pt x="933" y="574"/>
                  </a:lnTo>
                  <a:lnTo>
                    <a:pt x="1055" y="545"/>
                  </a:lnTo>
                  <a:lnTo>
                    <a:pt x="1148" y="527"/>
                  </a:lnTo>
                  <a:lnTo>
                    <a:pt x="1212" y="509"/>
                  </a:lnTo>
                  <a:lnTo>
                    <a:pt x="1252" y="497"/>
                  </a:lnTo>
                  <a:lnTo>
                    <a:pt x="1281" y="491"/>
                  </a:lnTo>
                  <a:lnTo>
                    <a:pt x="1299" y="485"/>
                  </a:lnTo>
                  <a:lnTo>
                    <a:pt x="1316" y="485"/>
                  </a:lnTo>
                  <a:lnTo>
                    <a:pt x="1363" y="491"/>
                  </a:lnTo>
                  <a:lnTo>
                    <a:pt x="1444" y="539"/>
                  </a:lnTo>
                  <a:lnTo>
                    <a:pt x="1455" y="568"/>
                  </a:lnTo>
                  <a:lnTo>
                    <a:pt x="1455" y="574"/>
                  </a:lnTo>
                  <a:lnTo>
                    <a:pt x="1444" y="586"/>
                  </a:lnTo>
                  <a:lnTo>
                    <a:pt x="1432" y="592"/>
                  </a:lnTo>
                  <a:lnTo>
                    <a:pt x="1415" y="598"/>
                  </a:lnTo>
                  <a:lnTo>
                    <a:pt x="1258" y="610"/>
                  </a:lnTo>
                  <a:lnTo>
                    <a:pt x="1136" y="621"/>
                  </a:lnTo>
                  <a:lnTo>
                    <a:pt x="1061" y="627"/>
                  </a:lnTo>
                  <a:lnTo>
                    <a:pt x="1020" y="633"/>
                  </a:lnTo>
                  <a:lnTo>
                    <a:pt x="1044" y="645"/>
                  </a:lnTo>
                  <a:lnTo>
                    <a:pt x="1073" y="675"/>
                  </a:lnTo>
                  <a:lnTo>
                    <a:pt x="1078" y="687"/>
                  </a:lnTo>
                  <a:lnTo>
                    <a:pt x="1084" y="692"/>
                  </a:lnTo>
                  <a:lnTo>
                    <a:pt x="1084" y="710"/>
                  </a:lnTo>
                  <a:lnTo>
                    <a:pt x="1078" y="740"/>
                  </a:lnTo>
                  <a:lnTo>
                    <a:pt x="1078" y="775"/>
                  </a:lnTo>
                  <a:lnTo>
                    <a:pt x="1073" y="840"/>
                  </a:lnTo>
                  <a:lnTo>
                    <a:pt x="1148" y="817"/>
                  </a:lnTo>
                  <a:lnTo>
                    <a:pt x="1200" y="811"/>
                  </a:lnTo>
                  <a:lnTo>
                    <a:pt x="1223" y="811"/>
                  </a:lnTo>
                  <a:lnTo>
                    <a:pt x="1241" y="817"/>
                  </a:lnTo>
                  <a:lnTo>
                    <a:pt x="1264" y="829"/>
                  </a:lnTo>
                  <a:lnTo>
                    <a:pt x="1281" y="834"/>
                  </a:lnTo>
                  <a:lnTo>
                    <a:pt x="1299" y="852"/>
                  </a:lnTo>
                  <a:lnTo>
                    <a:pt x="1299" y="864"/>
                  </a:lnTo>
                  <a:lnTo>
                    <a:pt x="1276" y="888"/>
                  </a:lnTo>
                  <a:lnTo>
                    <a:pt x="1264" y="888"/>
                  </a:lnTo>
                  <a:lnTo>
                    <a:pt x="1061" y="923"/>
                  </a:lnTo>
                  <a:lnTo>
                    <a:pt x="1061" y="1036"/>
                  </a:lnTo>
                  <a:lnTo>
                    <a:pt x="1067" y="1201"/>
                  </a:lnTo>
                  <a:lnTo>
                    <a:pt x="1078" y="1379"/>
                  </a:lnTo>
                  <a:lnTo>
                    <a:pt x="1073" y="1479"/>
                  </a:lnTo>
                  <a:lnTo>
                    <a:pt x="1061" y="1556"/>
                  </a:lnTo>
                  <a:lnTo>
                    <a:pt x="1038" y="1603"/>
                  </a:lnTo>
                  <a:lnTo>
                    <a:pt x="1015" y="1633"/>
                  </a:lnTo>
                  <a:lnTo>
                    <a:pt x="997" y="1651"/>
                  </a:lnTo>
                  <a:lnTo>
                    <a:pt x="986" y="1657"/>
                  </a:lnTo>
                  <a:lnTo>
                    <a:pt x="980" y="1657"/>
                  </a:lnTo>
                  <a:lnTo>
                    <a:pt x="968" y="1651"/>
                  </a:lnTo>
                  <a:lnTo>
                    <a:pt x="899" y="1580"/>
                  </a:lnTo>
                  <a:lnTo>
                    <a:pt x="846" y="1532"/>
                  </a:lnTo>
                  <a:lnTo>
                    <a:pt x="806" y="1497"/>
                  </a:lnTo>
                  <a:lnTo>
                    <a:pt x="783" y="1473"/>
                  </a:lnTo>
                  <a:lnTo>
                    <a:pt x="777" y="1456"/>
                  </a:lnTo>
                  <a:lnTo>
                    <a:pt x="788" y="1450"/>
                  </a:lnTo>
                  <a:lnTo>
                    <a:pt x="812" y="1450"/>
                  </a:lnTo>
                  <a:lnTo>
                    <a:pt x="846" y="1456"/>
                  </a:lnTo>
                  <a:lnTo>
                    <a:pt x="887" y="1461"/>
                  </a:lnTo>
                  <a:lnTo>
                    <a:pt x="922" y="1467"/>
                  </a:lnTo>
                  <a:lnTo>
                    <a:pt x="939" y="1467"/>
                  </a:lnTo>
                  <a:lnTo>
                    <a:pt x="957" y="1456"/>
                  </a:lnTo>
                  <a:lnTo>
                    <a:pt x="962" y="1426"/>
                  </a:lnTo>
                  <a:lnTo>
                    <a:pt x="968" y="1373"/>
                  </a:lnTo>
                  <a:lnTo>
                    <a:pt x="968" y="1053"/>
                  </a:lnTo>
                  <a:lnTo>
                    <a:pt x="962" y="935"/>
                  </a:lnTo>
                  <a:lnTo>
                    <a:pt x="684" y="994"/>
                  </a:lnTo>
                  <a:lnTo>
                    <a:pt x="678" y="994"/>
                  </a:lnTo>
                  <a:lnTo>
                    <a:pt x="672" y="1000"/>
                  </a:lnTo>
                  <a:lnTo>
                    <a:pt x="661" y="1000"/>
                  </a:lnTo>
                  <a:lnTo>
                    <a:pt x="626" y="994"/>
                  </a:lnTo>
                  <a:lnTo>
                    <a:pt x="597" y="982"/>
                  </a:lnTo>
                  <a:lnTo>
                    <a:pt x="574" y="959"/>
                  </a:lnTo>
                  <a:lnTo>
                    <a:pt x="562" y="941"/>
                  </a:lnTo>
                  <a:lnTo>
                    <a:pt x="568" y="947"/>
                  </a:lnTo>
                  <a:lnTo>
                    <a:pt x="585" y="935"/>
                  </a:lnTo>
                  <a:lnTo>
                    <a:pt x="643" y="923"/>
                  </a:lnTo>
                  <a:lnTo>
                    <a:pt x="719" y="905"/>
                  </a:lnTo>
                  <a:lnTo>
                    <a:pt x="800" y="894"/>
                  </a:lnTo>
                  <a:lnTo>
                    <a:pt x="893" y="876"/>
                  </a:lnTo>
                  <a:lnTo>
                    <a:pt x="968" y="864"/>
                  </a:lnTo>
                  <a:lnTo>
                    <a:pt x="968" y="769"/>
                  </a:lnTo>
                  <a:lnTo>
                    <a:pt x="962" y="746"/>
                  </a:lnTo>
                  <a:lnTo>
                    <a:pt x="951" y="704"/>
                  </a:lnTo>
                  <a:lnTo>
                    <a:pt x="933" y="645"/>
                  </a:lnTo>
                  <a:lnTo>
                    <a:pt x="864" y="651"/>
                  </a:lnTo>
                  <a:lnTo>
                    <a:pt x="725" y="687"/>
                  </a:lnTo>
                  <a:lnTo>
                    <a:pt x="667" y="704"/>
                  </a:lnTo>
                  <a:lnTo>
                    <a:pt x="614" y="716"/>
                  </a:lnTo>
                  <a:lnTo>
                    <a:pt x="585" y="722"/>
                  </a:lnTo>
                  <a:lnTo>
                    <a:pt x="533" y="710"/>
                  </a:lnTo>
                  <a:lnTo>
                    <a:pt x="504" y="687"/>
                  </a:lnTo>
                  <a:lnTo>
                    <a:pt x="493" y="669"/>
                  </a:lnTo>
                  <a:lnTo>
                    <a:pt x="498" y="663"/>
                  </a:lnTo>
                  <a:lnTo>
                    <a:pt x="516" y="657"/>
                  </a:lnTo>
                  <a:lnTo>
                    <a:pt x="545" y="651"/>
                  </a:lnTo>
                  <a:lnTo>
                    <a:pt x="591" y="639"/>
                  </a:lnTo>
                  <a:lnTo>
                    <a:pt x="655" y="627"/>
                  </a:lnTo>
                  <a:lnTo>
                    <a:pt x="748" y="610"/>
                  </a:lnTo>
                  <a:lnTo>
                    <a:pt x="864" y="592"/>
                  </a:lnTo>
                  <a:lnTo>
                    <a:pt x="870" y="403"/>
                  </a:lnTo>
                  <a:lnTo>
                    <a:pt x="812" y="414"/>
                  </a:lnTo>
                  <a:lnTo>
                    <a:pt x="788" y="414"/>
                  </a:lnTo>
                  <a:lnTo>
                    <a:pt x="730" y="409"/>
                  </a:lnTo>
                  <a:lnTo>
                    <a:pt x="690" y="391"/>
                  </a:lnTo>
                  <a:lnTo>
                    <a:pt x="678" y="379"/>
                  </a:lnTo>
                  <a:lnTo>
                    <a:pt x="690" y="367"/>
                  </a:lnTo>
                  <a:lnTo>
                    <a:pt x="730" y="355"/>
                  </a:lnTo>
                  <a:lnTo>
                    <a:pt x="788" y="343"/>
                  </a:lnTo>
                  <a:lnTo>
                    <a:pt x="870" y="320"/>
                  </a:lnTo>
                  <a:lnTo>
                    <a:pt x="864" y="136"/>
                  </a:lnTo>
                  <a:lnTo>
                    <a:pt x="864" y="119"/>
                  </a:lnTo>
                  <a:lnTo>
                    <a:pt x="858" y="95"/>
                  </a:lnTo>
                  <a:lnTo>
                    <a:pt x="846" y="77"/>
                  </a:lnTo>
                  <a:lnTo>
                    <a:pt x="829" y="54"/>
                  </a:lnTo>
                  <a:lnTo>
                    <a:pt x="823" y="36"/>
                  </a:lnTo>
                  <a:lnTo>
                    <a:pt x="823" y="24"/>
                  </a:lnTo>
                  <a:lnTo>
                    <a:pt x="829" y="12"/>
                  </a:lnTo>
                  <a:lnTo>
                    <a:pt x="84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0" name="Freeform 178"/>
            <p:cNvSpPr>
              <a:spLocks noEditPoints="1"/>
            </p:cNvSpPr>
            <p:nvPr/>
          </p:nvSpPr>
          <p:spPr bwMode="auto">
            <a:xfrm>
              <a:off x="16988" y="2968"/>
              <a:ext cx="1560" cy="1407"/>
            </a:xfrm>
            <a:custGeom>
              <a:avLst/>
              <a:gdLst/>
              <a:ahLst/>
              <a:cxnLst>
                <a:cxn ang="0">
                  <a:pos x="574" y="502"/>
                </a:cxn>
                <a:cxn ang="0">
                  <a:pos x="568" y="603"/>
                </a:cxn>
                <a:cxn ang="0">
                  <a:pos x="551" y="1005"/>
                </a:cxn>
                <a:cxn ang="0">
                  <a:pos x="470" y="958"/>
                </a:cxn>
                <a:cxn ang="0">
                  <a:pos x="493" y="686"/>
                </a:cxn>
                <a:cxn ang="0">
                  <a:pos x="464" y="479"/>
                </a:cxn>
                <a:cxn ang="0">
                  <a:pos x="1212" y="59"/>
                </a:cxn>
                <a:cxn ang="0">
                  <a:pos x="1235" y="165"/>
                </a:cxn>
                <a:cxn ang="0">
                  <a:pos x="1195" y="289"/>
                </a:cxn>
                <a:cxn ang="0">
                  <a:pos x="1375" y="289"/>
                </a:cxn>
                <a:cxn ang="0">
                  <a:pos x="1398" y="366"/>
                </a:cxn>
                <a:cxn ang="0">
                  <a:pos x="893" y="414"/>
                </a:cxn>
                <a:cxn ang="0">
                  <a:pos x="934" y="496"/>
                </a:cxn>
                <a:cxn ang="0">
                  <a:pos x="998" y="609"/>
                </a:cxn>
                <a:cxn ang="0">
                  <a:pos x="1241" y="556"/>
                </a:cxn>
                <a:cxn ang="0">
                  <a:pos x="1276" y="609"/>
                </a:cxn>
                <a:cxn ang="0">
                  <a:pos x="980" y="686"/>
                </a:cxn>
                <a:cxn ang="0">
                  <a:pos x="1021" y="881"/>
                </a:cxn>
                <a:cxn ang="0">
                  <a:pos x="1351" y="822"/>
                </a:cxn>
                <a:cxn ang="0">
                  <a:pos x="1392" y="916"/>
                </a:cxn>
                <a:cxn ang="0">
                  <a:pos x="998" y="958"/>
                </a:cxn>
                <a:cxn ang="0">
                  <a:pos x="1444" y="1313"/>
                </a:cxn>
                <a:cxn ang="0">
                  <a:pos x="1508" y="1396"/>
                </a:cxn>
                <a:cxn ang="0">
                  <a:pos x="1108" y="1189"/>
                </a:cxn>
                <a:cxn ang="0">
                  <a:pos x="870" y="1242"/>
                </a:cxn>
                <a:cxn ang="0">
                  <a:pos x="516" y="1390"/>
                </a:cxn>
                <a:cxn ang="0">
                  <a:pos x="725" y="1248"/>
                </a:cxn>
                <a:cxn ang="0">
                  <a:pos x="771" y="999"/>
                </a:cxn>
                <a:cxn ang="0">
                  <a:pos x="632" y="987"/>
                </a:cxn>
                <a:cxn ang="0">
                  <a:pos x="638" y="952"/>
                </a:cxn>
                <a:cxn ang="0">
                  <a:pos x="899" y="704"/>
                </a:cxn>
                <a:cxn ang="0">
                  <a:pos x="795" y="698"/>
                </a:cxn>
                <a:cxn ang="0">
                  <a:pos x="655" y="804"/>
                </a:cxn>
                <a:cxn ang="0">
                  <a:pos x="789" y="567"/>
                </a:cxn>
                <a:cxn ang="0">
                  <a:pos x="812" y="426"/>
                </a:cxn>
                <a:cxn ang="0">
                  <a:pos x="650" y="420"/>
                </a:cxn>
                <a:cxn ang="0">
                  <a:pos x="650" y="384"/>
                </a:cxn>
                <a:cxn ang="0">
                  <a:pos x="1050" y="325"/>
                </a:cxn>
                <a:cxn ang="0">
                  <a:pos x="1085" y="118"/>
                </a:cxn>
                <a:cxn ang="0">
                  <a:pos x="800" y="165"/>
                </a:cxn>
                <a:cxn ang="0">
                  <a:pos x="760" y="112"/>
                </a:cxn>
                <a:cxn ang="0">
                  <a:pos x="377" y="0"/>
                </a:cxn>
                <a:cxn ang="0">
                  <a:pos x="528" y="100"/>
                </a:cxn>
                <a:cxn ang="0">
                  <a:pos x="377" y="390"/>
                </a:cxn>
                <a:cxn ang="0">
                  <a:pos x="383" y="633"/>
                </a:cxn>
                <a:cxn ang="0">
                  <a:pos x="365" y="1041"/>
                </a:cxn>
                <a:cxn ang="0">
                  <a:pos x="307" y="1407"/>
                </a:cxn>
                <a:cxn ang="0">
                  <a:pos x="232" y="1260"/>
                </a:cxn>
                <a:cxn ang="0">
                  <a:pos x="290" y="899"/>
                </a:cxn>
                <a:cxn ang="0">
                  <a:pos x="209" y="650"/>
                </a:cxn>
                <a:cxn ang="0">
                  <a:pos x="6" y="857"/>
                </a:cxn>
                <a:cxn ang="0">
                  <a:pos x="23" y="804"/>
                </a:cxn>
                <a:cxn ang="0">
                  <a:pos x="360" y="213"/>
                </a:cxn>
                <a:cxn ang="0">
                  <a:pos x="360" y="23"/>
                </a:cxn>
              </a:cxnLst>
              <a:rect l="0" t="0" r="r" b="b"/>
              <a:pathLst>
                <a:path w="1560" h="1407">
                  <a:moveTo>
                    <a:pt x="470" y="461"/>
                  </a:moveTo>
                  <a:lnTo>
                    <a:pt x="493" y="461"/>
                  </a:lnTo>
                  <a:lnTo>
                    <a:pt x="522" y="467"/>
                  </a:lnTo>
                  <a:lnTo>
                    <a:pt x="551" y="485"/>
                  </a:lnTo>
                  <a:lnTo>
                    <a:pt x="574" y="502"/>
                  </a:lnTo>
                  <a:lnTo>
                    <a:pt x="580" y="526"/>
                  </a:lnTo>
                  <a:lnTo>
                    <a:pt x="580" y="532"/>
                  </a:lnTo>
                  <a:lnTo>
                    <a:pt x="574" y="544"/>
                  </a:lnTo>
                  <a:lnTo>
                    <a:pt x="574" y="562"/>
                  </a:lnTo>
                  <a:lnTo>
                    <a:pt x="568" y="603"/>
                  </a:lnTo>
                  <a:lnTo>
                    <a:pt x="568" y="656"/>
                  </a:lnTo>
                  <a:lnTo>
                    <a:pt x="563" y="739"/>
                  </a:lnTo>
                  <a:lnTo>
                    <a:pt x="563" y="851"/>
                  </a:lnTo>
                  <a:lnTo>
                    <a:pt x="557" y="940"/>
                  </a:lnTo>
                  <a:lnTo>
                    <a:pt x="551" y="1005"/>
                  </a:lnTo>
                  <a:lnTo>
                    <a:pt x="534" y="1053"/>
                  </a:lnTo>
                  <a:lnTo>
                    <a:pt x="516" y="1058"/>
                  </a:lnTo>
                  <a:lnTo>
                    <a:pt x="499" y="1047"/>
                  </a:lnTo>
                  <a:lnTo>
                    <a:pt x="481" y="1017"/>
                  </a:lnTo>
                  <a:lnTo>
                    <a:pt x="470" y="958"/>
                  </a:lnTo>
                  <a:lnTo>
                    <a:pt x="470" y="934"/>
                  </a:lnTo>
                  <a:lnTo>
                    <a:pt x="476" y="893"/>
                  </a:lnTo>
                  <a:lnTo>
                    <a:pt x="487" y="834"/>
                  </a:lnTo>
                  <a:lnTo>
                    <a:pt x="493" y="763"/>
                  </a:lnTo>
                  <a:lnTo>
                    <a:pt x="493" y="686"/>
                  </a:lnTo>
                  <a:lnTo>
                    <a:pt x="487" y="609"/>
                  </a:lnTo>
                  <a:lnTo>
                    <a:pt x="481" y="556"/>
                  </a:lnTo>
                  <a:lnTo>
                    <a:pt x="476" y="520"/>
                  </a:lnTo>
                  <a:lnTo>
                    <a:pt x="470" y="496"/>
                  </a:lnTo>
                  <a:lnTo>
                    <a:pt x="464" y="479"/>
                  </a:lnTo>
                  <a:lnTo>
                    <a:pt x="470" y="461"/>
                  </a:lnTo>
                  <a:close/>
                  <a:moveTo>
                    <a:pt x="1079" y="23"/>
                  </a:moveTo>
                  <a:lnTo>
                    <a:pt x="1102" y="23"/>
                  </a:lnTo>
                  <a:lnTo>
                    <a:pt x="1154" y="35"/>
                  </a:lnTo>
                  <a:lnTo>
                    <a:pt x="1212" y="59"/>
                  </a:lnTo>
                  <a:lnTo>
                    <a:pt x="1247" y="88"/>
                  </a:lnTo>
                  <a:lnTo>
                    <a:pt x="1264" y="124"/>
                  </a:lnTo>
                  <a:lnTo>
                    <a:pt x="1259" y="142"/>
                  </a:lnTo>
                  <a:lnTo>
                    <a:pt x="1253" y="153"/>
                  </a:lnTo>
                  <a:lnTo>
                    <a:pt x="1235" y="165"/>
                  </a:lnTo>
                  <a:lnTo>
                    <a:pt x="1212" y="189"/>
                  </a:lnTo>
                  <a:lnTo>
                    <a:pt x="1183" y="230"/>
                  </a:lnTo>
                  <a:lnTo>
                    <a:pt x="1148" y="301"/>
                  </a:lnTo>
                  <a:lnTo>
                    <a:pt x="1160" y="295"/>
                  </a:lnTo>
                  <a:lnTo>
                    <a:pt x="1195" y="289"/>
                  </a:lnTo>
                  <a:lnTo>
                    <a:pt x="1235" y="284"/>
                  </a:lnTo>
                  <a:lnTo>
                    <a:pt x="1270" y="278"/>
                  </a:lnTo>
                  <a:lnTo>
                    <a:pt x="1299" y="272"/>
                  </a:lnTo>
                  <a:lnTo>
                    <a:pt x="1340" y="278"/>
                  </a:lnTo>
                  <a:lnTo>
                    <a:pt x="1375" y="289"/>
                  </a:lnTo>
                  <a:lnTo>
                    <a:pt x="1404" y="307"/>
                  </a:lnTo>
                  <a:lnTo>
                    <a:pt x="1427" y="331"/>
                  </a:lnTo>
                  <a:lnTo>
                    <a:pt x="1433" y="349"/>
                  </a:lnTo>
                  <a:lnTo>
                    <a:pt x="1427" y="360"/>
                  </a:lnTo>
                  <a:lnTo>
                    <a:pt x="1398" y="366"/>
                  </a:lnTo>
                  <a:lnTo>
                    <a:pt x="1230" y="372"/>
                  </a:lnTo>
                  <a:lnTo>
                    <a:pt x="1085" y="378"/>
                  </a:lnTo>
                  <a:lnTo>
                    <a:pt x="969" y="390"/>
                  </a:lnTo>
                  <a:lnTo>
                    <a:pt x="876" y="408"/>
                  </a:lnTo>
                  <a:lnTo>
                    <a:pt x="893" y="414"/>
                  </a:lnTo>
                  <a:lnTo>
                    <a:pt x="911" y="426"/>
                  </a:lnTo>
                  <a:lnTo>
                    <a:pt x="934" y="449"/>
                  </a:lnTo>
                  <a:lnTo>
                    <a:pt x="940" y="467"/>
                  </a:lnTo>
                  <a:lnTo>
                    <a:pt x="940" y="479"/>
                  </a:lnTo>
                  <a:lnTo>
                    <a:pt x="934" y="496"/>
                  </a:lnTo>
                  <a:lnTo>
                    <a:pt x="911" y="526"/>
                  </a:lnTo>
                  <a:lnTo>
                    <a:pt x="876" y="573"/>
                  </a:lnTo>
                  <a:lnTo>
                    <a:pt x="841" y="638"/>
                  </a:lnTo>
                  <a:lnTo>
                    <a:pt x="928" y="621"/>
                  </a:lnTo>
                  <a:lnTo>
                    <a:pt x="998" y="609"/>
                  </a:lnTo>
                  <a:lnTo>
                    <a:pt x="1056" y="591"/>
                  </a:lnTo>
                  <a:lnTo>
                    <a:pt x="1131" y="562"/>
                  </a:lnTo>
                  <a:lnTo>
                    <a:pt x="1195" y="550"/>
                  </a:lnTo>
                  <a:lnTo>
                    <a:pt x="1218" y="550"/>
                  </a:lnTo>
                  <a:lnTo>
                    <a:pt x="1241" y="556"/>
                  </a:lnTo>
                  <a:lnTo>
                    <a:pt x="1259" y="567"/>
                  </a:lnTo>
                  <a:lnTo>
                    <a:pt x="1276" y="573"/>
                  </a:lnTo>
                  <a:lnTo>
                    <a:pt x="1282" y="585"/>
                  </a:lnTo>
                  <a:lnTo>
                    <a:pt x="1282" y="597"/>
                  </a:lnTo>
                  <a:lnTo>
                    <a:pt x="1276" y="609"/>
                  </a:lnTo>
                  <a:lnTo>
                    <a:pt x="1264" y="615"/>
                  </a:lnTo>
                  <a:lnTo>
                    <a:pt x="1224" y="627"/>
                  </a:lnTo>
                  <a:lnTo>
                    <a:pt x="1166" y="638"/>
                  </a:lnTo>
                  <a:lnTo>
                    <a:pt x="1085" y="662"/>
                  </a:lnTo>
                  <a:lnTo>
                    <a:pt x="980" y="686"/>
                  </a:lnTo>
                  <a:lnTo>
                    <a:pt x="1050" y="721"/>
                  </a:lnTo>
                  <a:lnTo>
                    <a:pt x="1050" y="745"/>
                  </a:lnTo>
                  <a:lnTo>
                    <a:pt x="1044" y="769"/>
                  </a:lnTo>
                  <a:lnTo>
                    <a:pt x="1038" y="816"/>
                  </a:lnTo>
                  <a:lnTo>
                    <a:pt x="1021" y="881"/>
                  </a:lnTo>
                  <a:lnTo>
                    <a:pt x="1259" y="828"/>
                  </a:lnTo>
                  <a:lnTo>
                    <a:pt x="1276" y="822"/>
                  </a:lnTo>
                  <a:lnTo>
                    <a:pt x="1288" y="816"/>
                  </a:lnTo>
                  <a:lnTo>
                    <a:pt x="1305" y="816"/>
                  </a:lnTo>
                  <a:lnTo>
                    <a:pt x="1351" y="822"/>
                  </a:lnTo>
                  <a:lnTo>
                    <a:pt x="1398" y="845"/>
                  </a:lnTo>
                  <a:lnTo>
                    <a:pt x="1433" y="869"/>
                  </a:lnTo>
                  <a:lnTo>
                    <a:pt x="1438" y="899"/>
                  </a:lnTo>
                  <a:lnTo>
                    <a:pt x="1421" y="911"/>
                  </a:lnTo>
                  <a:lnTo>
                    <a:pt x="1392" y="916"/>
                  </a:lnTo>
                  <a:lnTo>
                    <a:pt x="1340" y="916"/>
                  </a:lnTo>
                  <a:lnTo>
                    <a:pt x="1212" y="922"/>
                  </a:lnTo>
                  <a:lnTo>
                    <a:pt x="1102" y="934"/>
                  </a:lnTo>
                  <a:lnTo>
                    <a:pt x="1003" y="946"/>
                  </a:lnTo>
                  <a:lnTo>
                    <a:pt x="998" y="958"/>
                  </a:lnTo>
                  <a:lnTo>
                    <a:pt x="1114" y="1076"/>
                  </a:lnTo>
                  <a:lnTo>
                    <a:pt x="1218" y="1165"/>
                  </a:lnTo>
                  <a:lnTo>
                    <a:pt x="1305" y="1230"/>
                  </a:lnTo>
                  <a:lnTo>
                    <a:pt x="1380" y="1277"/>
                  </a:lnTo>
                  <a:lnTo>
                    <a:pt x="1444" y="1313"/>
                  </a:lnTo>
                  <a:lnTo>
                    <a:pt x="1497" y="1331"/>
                  </a:lnTo>
                  <a:lnTo>
                    <a:pt x="1555" y="1360"/>
                  </a:lnTo>
                  <a:lnTo>
                    <a:pt x="1560" y="1372"/>
                  </a:lnTo>
                  <a:lnTo>
                    <a:pt x="1543" y="1384"/>
                  </a:lnTo>
                  <a:lnTo>
                    <a:pt x="1508" y="1396"/>
                  </a:lnTo>
                  <a:lnTo>
                    <a:pt x="1404" y="1407"/>
                  </a:lnTo>
                  <a:lnTo>
                    <a:pt x="1363" y="1407"/>
                  </a:lnTo>
                  <a:lnTo>
                    <a:pt x="1293" y="1402"/>
                  </a:lnTo>
                  <a:lnTo>
                    <a:pt x="1247" y="1378"/>
                  </a:lnTo>
                  <a:lnTo>
                    <a:pt x="1108" y="1189"/>
                  </a:lnTo>
                  <a:lnTo>
                    <a:pt x="986" y="1011"/>
                  </a:lnTo>
                  <a:lnTo>
                    <a:pt x="957" y="1100"/>
                  </a:lnTo>
                  <a:lnTo>
                    <a:pt x="928" y="1159"/>
                  </a:lnTo>
                  <a:lnTo>
                    <a:pt x="899" y="1206"/>
                  </a:lnTo>
                  <a:lnTo>
                    <a:pt x="870" y="1242"/>
                  </a:lnTo>
                  <a:lnTo>
                    <a:pt x="841" y="1265"/>
                  </a:lnTo>
                  <a:lnTo>
                    <a:pt x="742" y="1336"/>
                  </a:lnTo>
                  <a:lnTo>
                    <a:pt x="650" y="1378"/>
                  </a:lnTo>
                  <a:lnTo>
                    <a:pt x="557" y="1390"/>
                  </a:lnTo>
                  <a:lnTo>
                    <a:pt x="516" y="1390"/>
                  </a:lnTo>
                  <a:lnTo>
                    <a:pt x="516" y="1378"/>
                  </a:lnTo>
                  <a:lnTo>
                    <a:pt x="522" y="1378"/>
                  </a:lnTo>
                  <a:lnTo>
                    <a:pt x="534" y="1366"/>
                  </a:lnTo>
                  <a:lnTo>
                    <a:pt x="609" y="1325"/>
                  </a:lnTo>
                  <a:lnTo>
                    <a:pt x="725" y="1248"/>
                  </a:lnTo>
                  <a:lnTo>
                    <a:pt x="812" y="1165"/>
                  </a:lnTo>
                  <a:lnTo>
                    <a:pt x="876" y="1070"/>
                  </a:lnTo>
                  <a:lnTo>
                    <a:pt x="905" y="964"/>
                  </a:lnTo>
                  <a:lnTo>
                    <a:pt x="824" y="982"/>
                  </a:lnTo>
                  <a:lnTo>
                    <a:pt x="771" y="999"/>
                  </a:lnTo>
                  <a:lnTo>
                    <a:pt x="737" y="1005"/>
                  </a:lnTo>
                  <a:lnTo>
                    <a:pt x="708" y="1011"/>
                  </a:lnTo>
                  <a:lnTo>
                    <a:pt x="684" y="1011"/>
                  </a:lnTo>
                  <a:lnTo>
                    <a:pt x="650" y="999"/>
                  </a:lnTo>
                  <a:lnTo>
                    <a:pt x="632" y="987"/>
                  </a:lnTo>
                  <a:lnTo>
                    <a:pt x="626" y="982"/>
                  </a:lnTo>
                  <a:lnTo>
                    <a:pt x="621" y="970"/>
                  </a:lnTo>
                  <a:lnTo>
                    <a:pt x="621" y="964"/>
                  </a:lnTo>
                  <a:lnTo>
                    <a:pt x="626" y="958"/>
                  </a:lnTo>
                  <a:lnTo>
                    <a:pt x="638" y="952"/>
                  </a:lnTo>
                  <a:lnTo>
                    <a:pt x="916" y="905"/>
                  </a:lnTo>
                  <a:lnTo>
                    <a:pt x="922" y="875"/>
                  </a:lnTo>
                  <a:lnTo>
                    <a:pt x="922" y="828"/>
                  </a:lnTo>
                  <a:lnTo>
                    <a:pt x="916" y="757"/>
                  </a:lnTo>
                  <a:lnTo>
                    <a:pt x="899" y="704"/>
                  </a:lnTo>
                  <a:lnTo>
                    <a:pt x="853" y="698"/>
                  </a:lnTo>
                  <a:lnTo>
                    <a:pt x="806" y="686"/>
                  </a:lnTo>
                  <a:lnTo>
                    <a:pt x="800" y="692"/>
                  </a:lnTo>
                  <a:lnTo>
                    <a:pt x="795" y="692"/>
                  </a:lnTo>
                  <a:lnTo>
                    <a:pt x="795" y="698"/>
                  </a:lnTo>
                  <a:lnTo>
                    <a:pt x="742" y="763"/>
                  </a:lnTo>
                  <a:lnTo>
                    <a:pt x="702" y="804"/>
                  </a:lnTo>
                  <a:lnTo>
                    <a:pt x="667" y="816"/>
                  </a:lnTo>
                  <a:lnTo>
                    <a:pt x="655" y="816"/>
                  </a:lnTo>
                  <a:lnTo>
                    <a:pt x="655" y="804"/>
                  </a:lnTo>
                  <a:lnTo>
                    <a:pt x="667" y="786"/>
                  </a:lnTo>
                  <a:lnTo>
                    <a:pt x="690" y="745"/>
                  </a:lnTo>
                  <a:lnTo>
                    <a:pt x="719" y="692"/>
                  </a:lnTo>
                  <a:lnTo>
                    <a:pt x="754" y="633"/>
                  </a:lnTo>
                  <a:lnTo>
                    <a:pt x="789" y="567"/>
                  </a:lnTo>
                  <a:lnTo>
                    <a:pt x="812" y="508"/>
                  </a:lnTo>
                  <a:lnTo>
                    <a:pt x="818" y="461"/>
                  </a:lnTo>
                  <a:lnTo>
                    <a:pt x="818" y="437"/>
                  </a:lnTo>
                  <a:lnTo>
                    <a:pt x="812" y="431"/>
                  </a:lnTo>
                  <a:lnTo>
                    <a:pt x="812" y="426"/>
                  </a:lnTo>
                  <a:lnTo>
                    <a:pt x="818" y="420"/>
                  </a:lnTo>
                  <a:lnTo>
                    <a:pt x="760" y="431"/>
                  </a:lnTo>
                  <a:lnTo>
                    <a:pt x="713" y="437"/>
                  </a:lnTo>
                  <a:lnTo>
                    <a:pt x="684" y="437"/>
                  </a:lnTo>
                  <a:lnTo>
                    <a:pt x="650" y="420"/>
                  </a:lnTo>
                  <a:lnTo>
                    <a:pt x="644" y="408"/>
                  </a:lnTo>
                  <a:lnTo>
                    <a:pt x="632" y="402"/>
                  </a:lnTo>
                  <a:lnTo>
                    <a:pt x="632" y="390"/>
                  </a:lnTo>
                  <a:lnTo>
                    <a:pt x="638" y="384"/>
                  </a:lnTo>
                  <a:lnTo>
                    <a:pt x="650" y="384"/>
                  </a:lnTo>
                  <a:lnTo>
                    <a:pt x="783" y="360"/>
                  </a:lnTo>
                  <a:lnTo>
                    <a:pt x="893" y="343"/>
                  </a:lnTo>
                  <a:lnTo>
                    <a:pt x="974" y="337"/>
                  </a:lnTo>
                  <a:lnTo>
                    <a:pt x="1027" y="325"/>
                  </a:lnTo>
                  <a:lnTo>
                    <a:pt x="1050" y="325"/>
                  </a:lnTo>
                  <a:lnTo>
                    <a:pt x="1079" y="248"/>
                  </a:lnTo>
                  <a:lnTo>
                    <a:pt x="1102" y="165"/>
                  </a:lnTo>
                  <a:lnTo>
                    <a:pt x="1102" y="130"/>
                  </a:lnTo>
                  <a:lnTo>
                    <a:pt x="1090" y="118"/>
                  </a:lnTo>
                  <a:lnTo>
                    <a:pt x="1085" y="118"/>
                  </a:lnTo>
                  <a:lnTo>
                    <a:pt x="1032" y="124"/>
                  </a:lnTo>
                  <a:lnTo>
                    <a:pt x="905" y="148"/>
                  </a:lnTo>
                  <a:lnTo>
                    <a:pt x="853" y="159"/>
                  </a:lnTo>
                  <a:lnTo>
                    <a:pt x="818" y="165"/>
                  </a:lnTo>
                  <a:lnTo>
                    <a:pt x="800" y="165"/>
                  </a:lnTo>
                  <a:lnTo>
                    <a:pt x="766" y="153"/>
                  </a:lnTo>
                  <a:lnTo>
                    <a:pt x="754" y="148"/>
                  </a:lnTo>
                  <a:lnTo>
                    <a:pt x="737" y="130"/>
                  </a:lnTo>
                  <a:lnTo>
                    <a:pt x="737" y="124"/>
                  </a:lnTo>
                  <a:lnTo>
                    <a:pt x="760" y="112"/>
                  </a:lnTo>
                  <a:lnTo>
                    <a:pt x="1038" y="41"/>
                  </a:lnTo>
                  <a:lnTo>
                    <a:pt x="1056" y="29"/>
                  </a:lnTo>
                  <a:lnTo>
                    <a:pt x="1079" y="23"/>
                  </a:lnTo>
                  <a:close/>
                  <a:moveTo>
                    <a:pt x="365" y="0"/>
                  </a:moveTo>
                  <a:lnTo>
                    <a:pt x="377" y="0"/>
                  </a:lnTo>
                  <a:lnTo>
                    <a:pt x="423" y="11"/>
                  </a:lnTo>
                  <a:lnTo>
                    <a:pt x="470" y="35"/>
                  </a:lnTo>
                  <a:lnTo>
                    <a:pt x="505" y="65"/>
                  </a:lnTo>
                  <a:lnTo>
                    <a:pt x="522" y="88"/>
                  </a:lnTo>
                  <a:lnTo>
                    <a:pt x="528" y="100"/>
                  </a:lnTo>
                  <a:lnTo>
                    <a:pt x="516" y="136"/>
                  </a:lnTo>
                  <a:lnTo>
                    <a:pt x="487" y="177"/>
                  </a:lnTo>
                  <a:lnTo>
                    <a:pt x="452" y="236"/>
                  </a:lnTo>
                  <a:lnTo>
                    <a:pt x="423" y="301"/>
                  </a:lnTo>
                  <a:lnTo>
                    <a:pt x="377" y="390"/>
                  </a:lnTo>
                  <a:lnTo>
                    <a:pt x="313" y="491"/>
                  </a:lnTo>
                  <a:lnTo>
                    <a:pt x="383" y="562"/>
                  </a:lnTo>
                  <a:lnTo>
                    <a:pt x="389" y="573"/>
                  </a:lnTo>
                  <a:lnTo>
                    <a:pt x="389" y="615"/>
                  </a:lnTo>
                  <a:lnTo>
                    <a:pt x="383" y="633"/>
                  </a:lnTo>
                  <a:lnTo>
                    <a:pt x="383" y="668"/>
                  </a:lnTo>
                  <a:lnTo>
                    <a:pt x="377" y="721"/>
                  </a:lnTo>
                  <a:lnTo>
                    <a:pt x="371" y="798"/>
                  </a:lnTo>
                  <a:lnTo>
                    <a:pt x="371" y="905"/>
                  </a:lnTo>
                  <a:lnTo>
                    <a:pt x="365" y="1041"/>
                  </a:lnTo>
                  <a:lnTo>
                    <a:pt x="365" y="1224"/>
                  </a:lnTo>
                  <a:lnTo>
                    <a:pt x="360" y="1289"/>
                  </a:lnTo>
                  <a:lnTo>
                    <a:pt x="348" y="1348"/>
                  </a:lnTo>
                  <a:lnTo>
                    <a:pt x="331" y="1390"/>
                  </a:lnTo>
                  <a:lnTo>
                    <a:pt x="307" y="1407"/>
                  </a:lnTo>
                  <a:lnTo>
                    <a:pt x="296" y="1407"/>
                  </a:lnTo>
                  <a:lnTo>
                    <a:pt x="284" y="1396"/>
                  </a:lnTo>
                  <a:lnTo>
                    <a:pt x="278" y="1396"/>
                  </a:lnTo>
                  <a:lnTo>
                    <a:pt x="244" y="1325"/>
                  </a:lnTo>
                  <a:lnTo>
                    <a:pt x="232" y="1260"/>
                  </a:lnTo>
                  <a:lnTo>
                    <a:pt x="238" y="1230"/>
                  </a:lnTo>
                  <a:lnTo>
                    <a:pt x="249" y="1177"/>
                  </a:lnTo>
                  <a:lnTo>
                    <a:pt x="267" y="1100"/>
                  </a:lnTo>
                  <a:lnTo>
                    <a:pt x="278" y="1005"/>
                  </a:lnTo>
                  <a:lnTo>
                    <a:pt x="290" y="899"/>
                  </a:lnTo>
                  <a:lnTo>
                    <a:pt x="296" y="769"/>
                  </a:lnTo>
                  <a:lnTo>
                    <a:pt x="290" y="686"/>
                  </a:lnTo>
                  <a:lnTo>
                    <a:pt x="284" y="615"/>
                  </a:lnTo>
                  <a:lnTo>
                    <a:pt x="267" y="567"/>
                  </a:lnTo>
                  <a:lnTo>
                    <a:pt x="209" y="650"/>
                  </a:lnTo>
                  <a:lnTo>
                    <a:pt x="157" y="721"/>
                  </a:lnTo>
                  <a:lnTo>
                    <a:pt x="104" y="786"/>
                  </a:lnTo>
                  <a:lnTo>
                    <a:pt x="64" y="834"/>
                  </a:lnTo>
                  <a:lnTo>
                    <a:pt x="23" y="857"/>
                  </a:lnTo>
                  <a:lnTo>
                    <a:pt x="6" y="857"/>
                  </a:lnTo>
                  <a:lnTo>
                    <a:pt x="0" y="851"/>
                  </a:lnTo>
                  <a:lnTo>
                    <a:pt x="0" y="840"/>
                  </a:lnTo>
                  <a:lnTo>
                    <a:pt x="6" y="828"/>
                  </a:lnTo>
                  <a:lnTo>
                    <a:pt x="12" y="822"/>
                  </a:lnTo>
                  <a:lnTo>
                    <a:pt x="23" y="804"/>
                  </a:lnTo>
                  <a:lnTo>
                    <a:pt x="128" y="656"/>
                  </a:lnTo>
                  <a:lnTo>
                    <a:pt x="209" y="520"/>
                  </a:lnTo>
                  <a:lnTo>
                    <a:pt x="273" y="402"/>
                  </a:lnTo>
                  <a:lnTo>
                    <a:pt x="325" y="295"/>
                  </a:lnTo>
                  <a:lnTo>
                    <a:pt x="360" y="213"/>
                  </a:lnTo>
                  <a:lnTo>
                    <a:pt x="377" y="153"/>
                  </a:lnTo>
                  <a:lnTo>
                    <a:pt x="383" y="118"/>
                  </a:lnTo>
                  <a:lnTo>
                    <a:pt x="377" y="77"/>
                  </a:lnTo>
                  <a:lnTo>
                    <a:pt x="365" y="47"/>
                  </a:lnTo>
                  <a:lnTo>
                    <a:pt x="360" y="23"/>
                  </a:lnTo>
                  <a:lnTo>
                    <a:pt x="348" y="23"/>
                  </a:lnTo>
                  <a:lnTo>
                    <a:pt x="354" y="11"/>
                  </a:lnTo>
                  <a:lnTo>
                    <a:pt x="36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" name="Freeform 179"/>
            <p:cNvSpPr>
              <a:spLocks noEditPoints="1"/>
            </p:cNvSpPr>
            <p:nvPr/>
          </p:nvSpPr>
          <p:spPr bwMode="auto">
            <a:xfrm>
              <a:off x="18757" y="2908"/>
              <a:ext cx="1589" cy="1592"/>
            </a:xfrm>
            <a:custGeom>
              <a:avLst/>
              <a:gdLst/>
              <a:ahLst/>
              <a:cxnLst>
                <a:cxn ang="0">
                  <a:pos x="830" y="746"/>
                </a:cxn>
                <a:cxn ang="0">
                  <a:pos x="928" y="1118"/>
                </a:cxn>
                <a:cxn ang="0">
                  <a:pos x="1044" y="1213"/>
                </a:cxn>
                <a:cxn ang="0">
                  <a:pos x="1224" y="1225"/>
                </a:cxn>
                <a:cxn ang="0">
                  <a:pos x="905" y="1385"/>
                </a:cxn>
                <a:cxn ang="0">
                  <a:pos x="1357" y="1402"/>
                </a:cxn>
                <a:cxn ang="0">
                  <a:pos x="1514" y="1521"/>
                </a:cxn>
                <a:cxn ang="0">
                  <a:pos x="557" y="1562"/>
                </a:cxn>
                <a:cxn ang="0">
                  <a:pos x="284" y="1527"/>
                </a:cxn>
                <a:cxn ang="0">
                  <a:pos x="812" y="1331"/>
                </a:cxn>
                <a:cxn ang="0">
                  <a:pos x="592" y="1308"/>
                </a:cxn>
                <a:cxn ang="0">
                  <a:pos x="801" y="1113"/>
                </a:cxn>
                <a:cxn ang="0">
                  <a:pos x="667" y="1083"/>
                </a:cxn>
                <a:cxn ang="0">
                  <a:pos x="725" y="1047"/>
                </a:cxn>
                <a:cxn ang="0">
                  <a:pos x="737" y="746"/>
                </a:cxn>
                <a:cxn ang="0">
                  <a:pos x="528" y="793"/>
                </a:cxn>
                <a:cxn ang="0">
                  <a:pos x="679" y="829"/>
                </a:cxn>
                <a:cxn ang="0">
                  <a:pos x="511" y="917"/>
                </a:cxn>
                <a:cxn ang="0">
                  <a:pos x="690" y="971"/>
                </a:cxn>
                <a:cxn ang="0">
                  <a:pos x="453" y="1160"/>
                </a:cxn>
                <a:cxn ang="0">
                  <a:pos x="470" y="846"/>
                </a:cxn>
                <a:cxn ang="0">
                  <a:pos x="516" y="728"/>
                </a:cxn>
                <a:cxn ang="0">
                  <a:pos x="690" y="320"/>
                </a:cxn>
                <a:cxn ang="0">
                  <a:pos x="627" y="409"/>
                </a:cxn>
                <a:cxn ang="0">
                  <a:pos x="632" y="462"/>
                </a:cxn>
                <a:cxn ang="0">
                  <a:pos x="743" y="515"/>
                </a:cxn>
                <a:cxn ang="0">
                  <a:pos x="1241" y="284"/>
                </a:cxn>
                <a:cxn ang="0">
                  <a:pos x="1421" y="420"/>
                </a:cxn>
                <a:cxn ang="0">
                  <a:pos x="1363" y="444"/>
                </a:cxn>
                <a:cxn ang="0">
                  <a:pos x="1241" y="284"/>
                </a:cxn>
                <a:cxn ang="0">
                  <a:pos x="882" y="349"/>
                </a:cxn>
                <a:cxn ang="0">
                  <a:pos x="766" y="627"/>
                </a:cxn>
                <a:cxn ang="0">
                  <a:pos x="557" y="627"/>
                </a:cxn>
                <a:cxn ang="0">
                  <a:pos x="505" y="450"/>
                </a:cxn>
                <a:cxn ang="0">
                  <a:pos x="499" y="302"/>
                </a:cxn>
                <a:cxn ang="0">
                  <a:pos x="661" y="278"/>
                </a:cxn>
                <a:cxn ang="0">
                  <a:pos x="1143" y="243"/>
                </a:cxn>
                <a:cxn ang="0">
                  <a:pos x="1108" y="556"/>
                </a:cxn>
                <a:cxn ang="0">
                  <a:pos x="1346" y="568"/>
                </a:cxn>
                <a:cxn ang="0">
                  <a:pos x="1091" y="693"/>
                </a:cxn>
                <a:cxn ang="0">
                  <a:pos x="1589" y="1053"/>
                </a:cxn>
                <a:cxn ang="0">
                  <a:pos x="1236" y="953"/>
                </a:cxn>
                <a:cxn ang="0">
                  <a:pos x="905" y="1030"/>
                </a:cxn>
                <a:cxn ang="0">
                  <a:pos x="1009" y="769"/>
                </a:cxn>
                <a:cxn ang="0">
                  <a:pos x="870" y="610"/>
                </a:cxn>
                <a:cxn ang="0">
                  <a:pos x="1004" y="273"/>
                </a:cxn>
                <a:cxn ang="0">
                  <a:pos x="1224" y="24"/>
                </a:cxn>
                <a:cxn ang="0">
                  <a:pos x="534" y="202"/>
                </a:cxn>
                <a:cxn ang="0">
                  <a:pos x="383" y="622"/>
                </a:cxn>
                <a:cxn ang="0">
                  <a:pos x="81" y="1379"/>
                </a:cxn>
                <a:cxn ang="0">
                  <a:pos x="58" y="1325"/>
                </a:cxn>
                <a:cxn ang="0">
                  <a:pos x="296" y="622"/>
                </a:cxn>
                <a:cxn ang="0">
                  <a:pos x="296" y="83"/>
                </a:cxn>
                <a:cxn ang="0">
                  <a:pos x="429" y="131"/>
                </a:cxn>
                <a:cxn ang="0">
                  <a:pos x="1108" y="6"/>
                </a:cxn>
              </a:cxnLst>
              <a:rect l="0" t="0" r="r" b="b"/>
              <a:pathLst>
                <a:path w="1589" h="1592">
                  <a:moveTo>
                    <a:pt x="743" y="669"/>
                  </a:moveTo>
                  <a:lnTo>
                    <a:pt x="760" y="675"/>
                  </a:lnTo>
                  <a:lnTo>
                    <a:pt x="818" y="698"/>
                  </a:lnTo>
                  <a:lnTo>
                    <a:pt x="835" y="716"/>
                  </a:lnTo>
                  <a:lnTo>
                    <a:pt x="835" y="722"/>
                  </a:lnTo>
                  <a:lnTo>
                    <a:pt x="830" y="728"/>
                  </a:lnTo>
                  <a:lnTo>
                    <a:pt x="830" y="746"/>
                  </a:lnTo>
                  <a:lnTo>
                    <a:pt x="824" y="764"/>
                  </a:lnTo>
                  <a:lnTo>
                    <a:pt x="824" y="840"/>
                  </a:lnTo>
                  <a:lnTo>
                    <a:pt x="818" y="935"/>
                  </a:lnTo>
                  <a:lnTo>
                    <a:pt x="818" y="1065"/>
                  </a:lnTo>
                  <a:lnTo>
                    <a:pt x="841" y="1065"/>
                  </a:lnTo>
                  <a:lnTo>
                    <a:pt x="876" y="1083"/>
                  </a:lnTo>
                  <a:lnTo>
                    <a:pt x="928" y="1118"/>
                  </a:lnTo>
                  <a:lnTo>
                    <a:pt x="940" y="1130"/>
                  </a:lnTo>
                  <a:lnTo>
                    <a:pt x="940" y="1154"/>
                  </a:lnTo>
                  <a:lnTo>
                    <a:pt x="934" y="1166"/>
                  </a:lnTo>
                  <a:lnTo>
                    <a:pt x="922" y="1225"/>
                  </a:lnTo>
                  <a:lnTo>
                    <a:pt x="922" y="1243"/>
                  </a:lnTo>
                  <a:lnTo>
                    <a:pt x="992" y="1225"/>
                  </a:lnTo>
                  <a:lnTo>
                    <a:pt x="1044" y="1213"/>
                  </a:lnTo>
                  <a:lnTo>
                    <a:pt x="1073" y="1201"/>
                  </a:lnTo>
                  <a:lnTo>
                    <a:pt x="1096" y="1195"/>
                  </a:lnTo>
                  <a:lnTo>
                    <a:pt x="1114" y="1189"/>
                  </a:lnTo>
                  <a:lnTo>
                    <a:pt x="1131" y="1189"/>
                  </a:lnTo>
                  <a:lnTo>
                    <a:pt x="1172" y="1195"/>
                  </a:lnTo>
                  <a:lnTo>
                    <a:pt x="1207" y="1213"/>
                  </a:lnTo>
                  <a:lnTo>
                    <a:pt x="1224" y="1225"/>
                  </a:lnTo>
                  <a:lnTo>
                    <a:pt x="1224" y="1243"/>
                  </a:lnTo>
                  <a:lnTo>
                    <a:pt x="1195" y="1260"/>
                  </a:lnTo>
                  <a:lnTo>
                    <a:pt x="1149" y="1272"/>
                  </a:lnTo>
                  <a:lnTo>
                    <a:pt x="1079" y="1284"/>
                  </a:lnTo>
                  <a:lnTo>
                    <a:pt x="998" y="1296"/>
                  </a:lnTo>
                  <a:lnTo>
                    <a:pt x="911" y="1314"/>
                  </a:lnTo>
                  <a:lnTo>
                    <a:pt x="905" y="1385"/>
                  </a:lnTo>
                  <a:lnTo>
                    <a:pt x="899" y="1462"/>
                  </a:lnTo>
                  <a:lnTo>
                    <a:pt x="1050" y="1444"/>
                  </a:lnTo>
                  <a:lnTo>
                    <a:pt x="1160" y="1432"/>
                  </a:lnTo>
                  <a:lnTo>
                    <a:pt x="1241" y="1420"/>
                  </a:lnTo>
                  <a:lnTo>
                    <a:pt x="1299" y="1408"/>
                  </a:lnTo>
                  <a:lnTo>
                    <a:pt x="1334" y="1402"/>
                  </a:lnTo>
                  <a:lnTo>
                    <a:pt x="1357" y="1402"/>
                  </a:lnTo>
                  <a:lnTo>
                    <a:pt x="1398" y="1408"/>
                  </a:lnTo>
                  <a:lnTo>
                    <a:pt x="1444" y="1426"/>
                  </a:lnTo>
                  <a:lnTo>
                    <a:pt x="1479" y="1450"/>
                  </a:lnTo>
                  <a:lnTo>
                    <a:pt x="1508" y="1479"/>
                  </a:lnTo>
                  <a:lnTo>
                    <a:pt x="1520" y="1503"/>
                  </a:lnTo>
                  <a:lnTo>
                    <a:pt x="1520" y="1515"/>
                  </a:lnTo>
                  <a:lnTo>
                    <a:pt x="1514" y="1521"/>
                  </a:lnTo>
                  <a:lnTo>
                    <a:pt x="1502" y="1527"/>
                  </a:lnTo>
                  <a:lnTo>
                    <a:pt x="1462" y="1527"/>
                  </a:lnTo>
                  <a:lnTo>
                    <a:pt x="1143" y="1515"/>
                  </a:lnTo>
                  <a:lnTo>
                    <a:pt x="951" y="1521"/>
                  </a:lnTo>
                  <a:lnTo>
                    <a:pt x="789" y="1532"/>
                  </a:lnTo>
                  <a:lnTo>
                    <a:pt x="656" y="1544"/>
                  </a:lnTo>
                  <a:lnTo>
                    <a:pt x="557" y="1562"/>
                  </a:lnTo>
                  <a:lnTo>
                    <a:pt x="482" y="1574"/>
                  </a:lnTo>
                  <a:lnTo>
                    <a:pt x="429" y="1586"/>
                  </a:lnTo>
                  <a:lnTo>
                    <a:pt x="400" y="1592"/>
                  </a:lnTo>
                  <a:lnTo>
                    <a:pt x="354" y="1586"/>
                  </a:lnTo>
                  <a:lnTo>
                    <a:pt x="319" y="1562"/>
                  </a:lnTo>
                  <a:lnTo>
                    <a:pt x="290" y="1544"/>
                  </a:lnTo>
                  <a:lnTo>
                    <a:pt x="284" y="1527"/>
                  </a:lnTo>
                  <a:lnTo>
                    <a:pt x="284" y="1521"/>
                  </a:lnTo>
                  <a:lnTo>
                    <a:pt x="290" y="1521"/>
                  </a:lnTo>
                  <a:lnTo>
                    <a:pt x="296" y="1515"/>
                  </a:lnTo>
                  <a:lnTo>
                    <a:pt x="308" y="1515"/>
                  </a:lnTo>
                  <a:lnTo>
                    <a:pt x="574" y="1491"/>
                  </a:lnTo>
                  <a:lnTo>
                    <a:pt x="818" y="1467"/>
                  </a:lnTo>
                  <a:lnTo>
                    <a:pt x="812" y="1331"/>
                  </a:lnTo>
                  <a:lnTo>
                    <a:pt x="766" y="1337"/>
                  </a:lnTo>
                  <a:lnTo>
                    <a:pt x="737" y="1343"/>
                  </a:lnTo>
                  <a:lnTo>
                    <a:pt x="702" y="1349"/>
                  </a:lnTo>
                  <a:lnTo>
                    <a:pt x="708" y="1355"/>
                  </a:lnTo>
                  <a:lnTo>
                    <a:pt x="656" y="1349"/>
                  </a:lnTo>
                  <a:lnTo>
                    <a:pt x="598" y="1320"/>
                  </a:lnTo>
                  <a:lnTo>
                    <a:pt x="592" y="1308"/>
                  </a:lnTo>
                  <a:lnTo>
                    <a:pt x="598" y="1302"/>
                  </a:lnTo>
                  <a:lnTo>
                    <a:pt x="609" y="1296"/>
                  </a:lnTo>
                  <a:lnTo>
                    <a:pt x="627" y="1290"/>
                  </a:lnTo>
                  <a:lnTo>
                    <a:pt x="818" y="1266"/>
                  </a:lnTo>
                  <a:lnTo>
                    <a:pt x="812" y="1189"/>
                  </a:lnTo>
                  <a:lnTo>
                    <a:pt x="806" y="1136"/>
                  </a:lnTo>
                  <a:lnTo>
                    <a:pt x="801" y="1113"/>
                  </a:lnTo>
                  <a:lnTo>
                    <a:pt x="795" y="1130"/>
                  </a:lnTo>
                  <a:lnTo>
                    <a:pt x="783" y="1148"/>
                  </a:lnTo>
                  <a:lnTo>
                    <a:pt x="777" y="1154"/>
                  </a:lnTo>
                  <a:lnTo>
                    <a:pt x="766" y="1160"/>
                  </a:lnTo>
                  <a:lnTo>
                    <a:pt x="748" y="1160"/>
                  </a:lnTo>
                  <a:lnTo>
                    <a:pt x="708" y="1118"/>
                  </a:lnTo>
                  <a:lnTo>
                    <a:pt x="667" y="1083"/>
                  </a:lnTo>
                  <a:lnTo>
                    <a:pt x="656" y="1077"/>
                  </a:lnTo>
                  <a:lnTo>
                    <a:pt x="644" y="1065"/>
                  </a:lnTo>
                  <a:lnTo>
                    <a:pt x="644" y="1059"/>
                  </a:lnTo>
                  <a:lnTo>
                    <a:pt x="661" y="1059"/>
                  </a:lnTo>
                  <a:lnTo>
                    <a:pt x="690" y="1053"/>
                  </a:lnTo>
                  <a:lnTo>
                    <a:pt x="708" y="1053"/>
                  </a:lnTo>
                  <a:lnTo>
                    <a:pt x="725" y="1047"/>
                  </a:lnTo>
                  <a:lnTo>
                    <a:pt x="731" y="1042"/>
                  </a:lnTo>
                  <a:lnTo>
                    <a:pt x="743" y="1036"/>
                  </a:lnTo>
                  <a:lnTo>
                    <a:pt x="748" y="1012"/>
                  </a:lnTo>
                  <a:lnTo>
                    <a:pt x="748" y="840"/>
                  </a:lnTo>
                  <a:lnTo>
                    <a:pt x="743" y="787"/>
                  </a:lnTo>
                  <a:lnTo>
                    <a:pt x="743" y="758"/>
                  </a:lnTo>
                  <a:lnTo>
                    <a:pt x="737" y="746"/>
                  </a:lnTo>
                  <a:lnTo>
                    <a:pt x="725" y="740"/>
                  </a:lnTo>
                  <a:lnTo>
                    <a:pt x="714" y="740"/>
                  </a:lnTo>
                  <a:lnTo>
                    <a:pt x="679" y="746"/>
                  </a:lnTo>
                  <a:lnTo>
                    <a:pt x="615" y="758"/>
                  </a:lnTo>
                  <a:lnTo>
                    <a:pt x="534" y="764"/>
                  </a:lnTo>
                  <a:lnTo>
                    <a:pt x="528" y="775"/>
                  </a:lnTo>
                  <a:lnTo>
                    <a:pt x="528" y="793"/>
                  </a:lnTo>
                  <a:lnTo>
                    <a:pt x="522" y="817"/>
                  </a:lnTo>
                  <a:lnTo>
                    <a:pt x="522" y="840"/>
                  </a:lnTo>
                  <a:lnTo>
                    <a:pt x="569" y="817"/>
                  </a:lnTo>
                  <a:lnTo>
                    <a:pt x="615" y="811"/>
                  </a:lnTo>
                  <a:lnTo>
                    <a:pt x="638" y="811"/>
                  </a:lnTo>
                  <a:lnTo>
                    <a:pt x="656" y="817"/>
                  </a:lnTo>
                  <a:lnTo>
                    <a:pt x="679" y="829"/>
                  </a:lnTo>
                  <a:lnTo>
                    <a:pt x="685" y="840"/>
                  </a:lnTo>
                  <a:lnTo>
                    <a:pt x="685" y="846"/>
                  </a:lnTo>
                  <a:lnTo>
                    <a:pt x="679" y="846"/>
                  </a:lnTo>
                  <a:lnTo>
                    <a:pt x="661" y="858"/>
                  </a:lnTo>
                  <a:lnTo>
                    <a:pt x="522" y="882"/>
                  </a:lnTo>
                  <a:lnTo>
                    <a:pt x="516" y="882"/>
                  </a:lnTo>
                  <a:lnTo>
                    <a:pt x="511" y="917"/>
                  </a:lnTo>
                  <a:lnTo>
                    <a:pt x="511" y="959"/>
                  </a:lnTo>
                  <a:lnTo>
                    <a:pt x="574" y="935"/>
                  </a:lnTo>
                  <a:lnTo>
                    <a:pt x="627" y="929"/>
                  </a:lnTo>
                  <a:lnTo>
                    <a:pt x="650" y="929"/>
                  </a:lnTo>
                  <a:lnTo>
                    <a:pt x="667" y="935"/>
                  </a:lnTo>
                  <a:lnTo>
                    <a:pt x="690" y="959"/>
                  </a:lnTo>
                  <a:lnTo>
                    <a:pt x="690" y="971"/>
                  </a:lnTo>
                  <a:lnTo>
                    <a:pt x="667" y="982"/>
                  </a:lnTo>
                  <a:lnTo>
                    <a:pt x="627" y="988"/>
                  </a:lnTo>
                  <a:lnTo>
                    <a:pt x="511" y="1000"/>
                  </a:lnTo>
                  <a:lnTo>
                    <a:pt x="505" y="1065"/>
                  </a:lnTo>
                  <a:lnTo>
                    <a:pt x="493" y="1113"/>
                  </a:lnTo>
                  <a:lnTo>
                    <a:pt x="476" y="1148"/>
                  </a:lnTo>
                  <a:lnTo>
                    <a:pt x="453" y="1160"/>
                  </a:lnTo>
                  <a:lnTo>
                    <a:pt x="429" y="1136"/>
                  </a:lnTo>
                  <a:lnTo>
                    <a:pt x="418" y="1101"/>
                  </a:lnTo>
                  <a:lnTo>
                    <a:pt x="418" y="1089"/>
                  </a:lnTo>
                  <a:lnTo>
                    <a:pt x="424" y="1053"/>
                  </a:lnTo>
                  <a:lnTo>
                    <a:pt x="447" y="1006"/>
                  </a:lnTo>
                  <a:lnTo>
                    <a:pt x="464" y="935"/>
                  </a:lnTo>
                  <a:lnTo>
                    <a:pt x="470" y="846"/>
                  </a:lnTo>
                  <a:lnTo>
                    <a:pt x="464" y="781"/>
                  </a:lnTo>
                  <a:lnTo>
                    <a:pt x="453" y="740"/>
                  </a:lnTo>
                  <a:lnTo>
                    <a:pt x="447" y="716"/>
                  </a:lnTo>
                  <a:lnTo>
                    <a:pt x="458" y="704"/>
                  </a:lnTo>
                  <a:lnTo>
                    <a:pt x="482" y="710"/>
                  </a:lnTo>
                  <a:lnTo>
                    <a:pt x="499" y="716"/>
                  </a:lnTo>
                  <a:lnTo>
                    <a:pt x="516" y="728"/>
                  </a:lnTo>
                  <a:lnTo>
                    <a:pt x="569" y="710"/>
                  </a:lnTo>
                  <a:lnTo>
                    <a:pt x="621" y="698"/>
                  </a:lnTo>
                  <a:lnTo>
                    <a:pt x="679" y="687"/>
                  </a:lnTo>
                  <a:lnTo>
                    <a:pt x="719" y="675"/>
                  </a:lnTo>
                  <a:lnTo>
                    <a:pt x="743" y="669"/>
                  </a:lnTo>
                  <a:close/>
                  <a:moveTo>
                    <a:pt x="731" y="314"/>
                  </a:moveTo>
                  <a:lnTo>
                    <a:pt x="690" y="320"/>
                  </a:lnTo>
                  <a:lnTo>
                    <a:pt x="632" y="338"/>
                  </a:lnTo>
                  <a:lnTo>
                    <a:pt x="557" y="367"/>
                  </a:lnTo>
                  <a:lnTo>
                    <a:pt x="557" y="379"/>
                  </a:lnTo>
                  <a:lnTo>
                    <a:pt x="563" y="397"/>
                  </a:lnTo>
                  <a:lnTo>
                    <a:pt x="563" y="432"/>
                  </a:lnTo>
                  <a:lnTo>
                    <a:pt x="580" y="420"/>
                  </a:lnTo>
                  <a:lnTo>
                    <a:pt x="627" y="409"/>
                  </a:lnTo>
                  <a:lnTo>
                    <a:pt x="673" y="409"/>
                  </a:lnTo>
                  <a:lnTo>
                    <a:pt x="690" y="415"/>
                  </a:lnTo>
                  <a:lnTo>
                    <a:pt x="702" y="420"/>
                  </a:lnTo>
                  <a:lnTo>
                    <a:pt x="714" y="432"/>
                  </a:lnTo>
                  <a:lnTo>
                    <a:pt x="708" y="444"/>
                  </a:lnTo>
                  <a:lnTo>
                    <a:pt x="685" y="456"/>
                  </a:lnTo>
                  <a:lnTo>
                    <a:pt x="632" y="462"/>
                  </a:lnTo>
                  <a:lnTo>
                    <a:pt x="569" y="474"/>
                  </a:lnTo>
                  <a:lnTo>
                    <a:pt x="580" y="568"/>
                  </a:lnTo>
                  <a:lnTo>
                    <a:pt x="656" y="545"/>
                  </a:lnTo>
                  <a:lnTo>
                    <a:pt x="708" y="539"/>
                  </a:lnTo>
                  <a:lnTo>
                    <a:pt x="725" y="539"/>
                  </a:lnTo>
                  <a:lnTo>
                    <a:pt x="725" y="545"/>
                  </a:lnTo>
                  <a:lnTo>
                    <a:pt x="743" y="515"/>
                  </a:lnTo>
                  <a:lnTo>
                    <a:pt x="754" y="450"/>
                  </a:lnTo>
                  <a:lnTo>
                    <a:pt x="766" y="355"/>
                  </a:lnTo>
                  <a:lnTo>
                    <a:pt x="766" y="338"/>
                  </a:lnTo>
                  <a:lnTo>
                    <a:pt x="760" y="326"/>
                  </a:lnTo>
                  <a:lnTo>
                    <a:pt x="748" y="320"/>
                  </a:lnTo>
                  <a:lnTo>
                    <a:pt x="731" y="314"/>
                  </a:lnTo>
                  <a:close/>
                  <a:moveTo>
                    <a:pt x="1241" y="284"/>
                  </a:moveTo>
                  <a:lnTo>
                    <a:pt x="1253" y="284"/>
                  </a:lnTo>
                  <a:lnTo>
                    <a:pt x="1276" y="290"/>
                  </a:lnTo>
                  <a:lnTo>
                    <a:pt x="1317" y="302"/>
                  </a:lnTo>
                  <a:lnTo>
                    <a:pt x="1369" y="326"/>
                  </a:lnTo>
                  <a:lnTo>
                    <a:pt x="1392" y="344"/>
                  </a:lnTo>
                  <a:lnTo>
                    <a:pt x="1415" y="373"/>
                  </a:lnTo>
                  <a:lnTo>
                    <a:pt x="1421" y="420"/>
                  </a:lnTo>
                  <a:lnTo>
                    <a:pt x="1421" y="438"/>
                  </a:lnTo>
                  <a:lnTo>
                    <a:pt x="1415" y="450"/>
                  </a:lnTo>
                  <a:lnTo>
                    <a:pt x="1404" y="462"/>
                  </a:lnTo>
                  <a:lnTo>
                    <a:pt x="1398" y="462"/>
                  </a:lnTo>
                  <a:lnTo>
                    <a:pt x="1392" y="450"/>
                  </a:lnTo>
                  <a:lnTo>
                    <a:pt x="1375" y="450"/>
                  </a:lnTo>
                  <a:lnTo>
                    <a:pt x="1363" y="444"/>
                  </a:lnTo>
                  <a:lnTo>
                    <a:pt x="1276" y="355"/>
                  </a:lnTo>
                  <a:lnTo>
                    <a:pt x="1259" y="344"/>
                  </a:lnTo>
                  <a:lnTo>
                    <a:pt x="1247" y="332"/>
                  </a:lnTo>
                  <a:lnTo>
                    <a:pt x="1236" y="308"/>
                  </a:lnTo>
                  <a:lnTo>
                    <a:pt x="1236" y="296"/>
                  </a:lnTo>
                  <a:lnTo>
                    <a:pt x="1241" y="290"/>
                  </a:lnTo>
                  <a:lnTo>
                    <a:pt x="1241" y="284"/>
                  </a:lnTo>
                  <a:close/>
                  <a:moveTo>
                    <a:pt x="766" y="255"/>
                  </a:moveTo>
                  <a:lnTo>
                    <a:pt x="783" y="255"/>
                  </a:lnTo>
                  <a:lnTo>
                    <a:pt x="801" y="261"/>
                  </a:lnTo>
                  <a:lnTo>
                    <a:pt x="835" y="278"/>
                  </a:lnTo>
                  <a:lnTo>
                    <a:pt x="864" y="302"/>
                  </a:lnTo>
                  <a:lnTo>
                    <a:pt x="888" y="326"/>
                  </a:lnTo>
                  <a:lnTo>
                    <a:pt x="882" y="349"/>
                  </a:lnTo>
                  <a:lnTo>
                    <a:pt x="847" y="415"/>
                  </a:lnTo>
                  <a:lnTo>
                    <a:pt x="830" y="486"/>
                  </a:lnTo>
                  <a:lnTo>
                    <a:pt x="818" y="551"/>
                  </a:lnTo>
                  <a:lnTo>
                    <a:pt x="801" y="610"/>
                  </a:lnTo>
                  <a:lnTo>
                    <a:pt x="777" y="633"/>
                  </a:lnTo>
                  <a:lnTo>
                    <a:pt x="772" y="627"/>
                  </a:lnTo>
                  <a:lnTo>
                    <a:pt x="766" y="627"/>
                  </a:lnTo>
                  <a:lnTo>
                    <a:pt x="743" y="616"/>
                  </a:lnTo>
                  <a:lnTo>
                    <a:pt x="737" y="604"/>
                  </a:lnTo>
                  <a:lnTo>
                    <a:pt x="725" y="592"/>
                  </a:lnTo>
                  <a:lnTo>
                    <a:pt x="580" y="610"/>
                  </a:lnTo>
                  <a:lnTo>
                    <a:pt x="574" y="622"/>
                  </a:lnTo>
                  <a:lnTo>
                    <a:pt x="569" y="627"/>
                  </a:lnTo>
                  <a:lnTo>
                    <a:pt x="557" y="627"/>
                  </a:lnTo>
                  <a:lnTo>
                    <a:pt x="551" y="622"/>
                  </a:lnTo>
                  <a:lnTo>
                    <a:pt x="545" y="610"/>
                  </a:lnTo>
                  <a:lnTo>
                    <a:pt x="534" y="598"/>
                  </a:lnTo>
                  <a:lnTo>
                    <a:pt x="534" y="592"/>
                  </a:lnTo>
                  <a:lnTo>
                    <a:pt x="522" y="556"/>
                  </a:lnTo>
                  <a:lnTo>
                    <a:pt x="522" y="545"/>
                  </a:lnTo>
                  <a:lnTo>
                    <a:pt x="505" y="450"/>
                  </a:lnTo>
                  <a:lnTo>
                    <a:pt x="487" y="385"/>
                  </a:lnTo>
                  <a:lnTo>
                    <a:pt x="470" y="338"/>
                  </a:lnTo>
                  <a:lnTo>
                    <a:pt x="464" y="314"/>
                  </a:lnTo>
                  <a:lnTo>
                    <a:pt x="470" y="302"/>
                  </a:lnTo>
                  <a:lnTo>
                    <a:pt x="476" y="296"/>
                  </a:lnTo>
                  <a:lnTo>
                    <a:pt x="487" y="296"/>
                  </a:lnTo>
                  <a:lnTo>
                    <a:pt x="499" y="302"/>
                  </a:lnTo>
                  <a:lnTo>
                    <a:pt x="516" y="302"/>
                  </a:lnTo>
                  <a:lnTo>
                    <a:pt x="540" y="314"/>
                  </a:lnTo>
                  <a:lnTo>
                    <a:pt x="545" y="320"/>
                  </a:lnTo>
                  <a:lnTo>
                    <a:pt x="557" y="314"/>
                  </a:lnTo>
                  <a:lnTo>
                    <a:pt x="586" y="302"/>
                  </a:lnTo>
                  <a:lnTo>
                    <a:pt x="621" y="290"/>
                  </a:lnTo>
                  <a:lnTo>
                    <a:pt x="661" y="278"/>
                  </a:lnTo>
                  <a:lnTo>
                    <a:pt x="702" y="273"/>
                  </a:lnTo>
                  <a:lnTo>
                    <a:pt x="748" y="261"/>
                  </a:lnTo>
                  <a:lnTo>
                    <a:pt x="766" y="255"/>
                  </a:lnTo>
                  <a:close/>
                  <a:moveTo>
                    <a:pt x="1009" y="190"/>
                  </a:moveTo>
                  <a:lnTo>
                    <a:pt x="1056" y="196"/>
                  </a:lnTo>
                  <a:lnTo>
                    <a:pt x="1102" y="219"/>
                  </a:lnTo>
                  <a:lnTo>
                    <a:pt x="1143" y="243"/>
                  </a:lnTo>
                  <a:lnTo>
                    <a:pt x="1154" y="255"/>
                  </a:lnTo>
                  <a:lnTo>
                    <a:pt x="1154" y="267"/>
                  </a:lnTo>
                  <a:lnTo>
                    <a:pt x="1149" y="284"/>
                  </a:lnTo>
                  <a:lnTo>
                    <a:pt x="1143" y="314"/>
                  </a:lnTo>
                  <a:lnTo>
                    <a:pt x="1131" y="367"/>
                  </a:lnTo>
                  <a:lnTo>
                    <a:pt x="1120" y="444"/>
                  </a:lnTo>
                  <a:lnTo>
                    <a:pt x="1108" y="556"/>
                  </a:lnTo>
                  <a:lnTo>
                    <a:pt x="1183" y="533"/>
                  </a:lnTo>
                  <a:lnTo>
                    <a:pt x="1241" y="521"/>
                  </a:lnTo>
                  <a:lnTo>
                    <a:pt x="1276" y="515"/>
                  </a:lnTo>
                  <a:lnTo>
                    <a:pt x="1282" y="515"/>
                  </a:lnTo>
                  <a:lnTo>
                    <a:pt x="1334" y="533"/>
                  </a:lnTo>
                  <a:lnTo>
                    <a:pt x="1346" y="545"/>
                  </a:lnTo>
                  <a:lnTo>
                    <a:pt x="1346" y="568"/>
                  </a:lnTo>
                  <a:lnTo>
                    <a:pt x="1340" y="574"/>
                  </a:lnTo>
                  <a:lnTo>
                    <a:pt x="1323" y="580"/>
                  </a:lnTo>
                  <a:lnTo>
                    <a:pt x="1207" y="610"/>
                  </a:lnTo>
                  <a:lnTo>
                    <a:pt x="1102" y="639"/>
                  </a:lnTo>
                  <a:lnTo>
                    <a:pt x="1096" y="651"/>
                  </a:lnTo>
                  <a:lnTo>
                    <a:pt x="1096" y="681"/>
                  </a:lnTo>
                  <a:lnTo>
                    <a:pt x="1091" y="693"/>
                  </a:lnTo>
                  <a:lnTo>
                    <a:pt x="1125" y="722"/>
                  </a:lnTo>
                  <a:lnTo>
                    <a:pt x="1207" y="805"/>
                  </a:lnTo>
                  <a:lnTo>
                    <a:pt x="1265" y="858"/>
                  </a:lnTo>
                  <a:lnTo>
                    <a:pt x="1340" y="911"/>
                  </a:lnTo>
                  <a:lnTo>
                    <a:pt x="1444" y="971"/>
                  </a:lnTo>
                  <a:lnTo>
                    <a:pt x="1572" y="1036"/>
                  </a:lnTo>
                  <a:lnTo>
                    <a:pt x="1589" y="1053"/>
                  </a:lnTo>
                  <a:lnTo>
                    <a:pt x="1572" y="1065"/>
                  </a:lnTo>
                  <a:lnTo>
                    <a:pt x="1537" y="1071"/>
                  </a:lnTo>
                  <a:lnTo>
                    <a:pt x="1421" y="1083"/>
                  </a:lnTo>
                  <a:lnTo>
                    <a:pt x="1369" y="1083"/>
                  </a:lnTo>
                  <a:lnTo>
                    <a:pt x="1340" y="1065"/>
                  </a:lnTo>
                  <a:lnTo>
                    <a:pt x="1294" y="1024"/>
                  </a:lnTo>
                  <a:lnTo>
                    <a:pt x="1236" y="953"/>
                  </a:lnTo>
                  <a:lnTo>
                    <a:pt x="1166" y="864"/>
                  </a:lnTo>
                  <a:lnTo>
                    <a:pt x="1085" y="746"/>
                  </a:lnTo>
                  <a:lnTo>
                    <a:pt x="1056" y="846"/>
                  </a:lnTo>
                  <a:lnTo>
                    <a:pt x="1015" y="929"/>
                  </a:lnTo>
                  <a:lnTo>
                    <a:pt x="980" y="976"/>
                  </a:lnTo>
                  <a:lnTo>
                    <a:pt x="940" y="1012"/>
                  </a:lnTo>
                  <a:lnTo>
                    <a:pt x="905" y="1030"/>
                  </a:lnTo>
                  <a:lnTo>
                    <a:pt x="882" y="1036"/>
                  </a:lnTo>
                  <a:lnTo>
                    <a:pt x="864" y="1036"/>
                  </a:lnTo>
                  <a:lnTo>
                    <a:pt x="853" y="1030"/>
                  </a:lnTo>
                  <a:lnTo>
                    <a:pt x="917" y="965"/>
                  </a:lnTo>
                  <a:lnTo>
                    <a:pt x="946" y="923"/>
                  </a:lnTo>
                  <a:lnTo>
                    <a:pt x="980" y="858"/>
                  </a:lnTo>
                  <a:lnTo>
                    <a:pt x="1009" y="769"/>
                  </a:lnTo>
                  <a:lnTo>
                    <a:pt x="1027" y="657"/>
                  </a:lnTo>
                  <a:lnTo>
                    <a:pt x="1009" y="663"/>
                  </a:lnTo>
                  <a:lnTo>
                    <a:pt x="969" y="663"/>
                  </a:lnTo>
                  <a:lnTo>
                    <a:pt x="917" y="657"/>
                  </a:lnTo>
                  <a:lnTo>
                    <a:pt x="876" y="639"/>
                  </a:lnTo>
                  <a:lnTo>
                    <a:pt x="859" y="622"/>
                  </a:lnTo>
                  <a:lnTo>
                    <a:pt x="870" y="610"/>
                  </a:lnTo>
                  <a:lnTo>
                    <a:pt x="899" y="604"/>
                  </a:lnTo>
                  <a:lnTo>
                    <a:pt x="951" y="598"/>
                  </a:lnTo>
                  <a:lnTo>
                    <a:pt x="1033" y="580"/>
                  </a:lnTo>
                  <a:lnTo>
                    <a:pt x="1033" y="491"/>
                  </a:lnTo>
                  <a:lnTo>
                    <a:pt x="1027" y="367"/>
                  </a:lnTo>
                  <a:lnTo>
                    <a:pt x="1021" y="314"/>
                  </a:lnTo>
                  <a:lnTo>
                    <a:pt x="1004" y="273"/>
                  </a:lnTo>
                  <a:lnTo>
                    <a:pt x="992" y="237"/>
                  </a:lnTo>
                  <a:lnTo>
                    <a:pt x="980" y="213"/>
                  </a:lnTo>
                  <a:lnTo>
                    <a:pt x="986" y="196"/>
                  </a:lnTo>
                  <a:lnTo>
                    <a:pt x="1009" y="190"/>
                  </a:lnTo>
                  <a:close/>
                  <a:moveTo>
                    <a:pt x="1143" y="0"/>
                  </a:moveTo>
                  <a:lnTo>
                    <a:pt x="1189" y="6"/>
                  </a:lnTo>
                  <a:lnTo>
                    <a:pt x="1224" y="24"/>
                  </a:lnTo>
                  <a:lnTo>
                    <a:pt x="1247" y="48"/>
                  </a:lnTo>
                  <a:lnTo>
                    <a:pt x="1236" y="71"/>
                  </a:lnTo>
                  <a:lnTo>
                    <a:pt x="1212" y="83"/>
                  </a:lnTo>
                  <a:lnTo>
                    <a:pt x="1096" y="113"/>
                  </a:lnTo>
                  <a:lnTo>
                    <a:pt x="580" y="196"/>
                  </a:lnTo>
                  <a:lnTo>
                    <a:pt x="557" y="202"/>
                  </a:lnTo>
                  <a:lnTo>
                    <a:pt x="534" y="202"/>
                  </a:lnTo>
                  <a:lnTo>
                    <a:pt x="487" y="196"/>
                  </a:lnTo>
                  <a:lnTo>
                    <a:pt x="441" y="184"/>
                  </a:lnTo>
                  <a:lnTo>
                    <a:pt x="429" y="213"/>
                  </a:lnTo>
                  <a:lnTo>
                    <a:pt x="424" y="278"/>
                  </a:lnTo>
                  <a:lnTo>
                    <a:pt x="412" y="373"/>
                  </a:lnTo>
                  <a:lnTo>
                    <a:pt x="400" y="491"/>
                  </a:lnTo>
                  <a:lnTo>
                    <a:pt x="383" y="622"/>
                  </a:lnTo>
                  <a:lnTo>
                    <a:pt x="360" y="769"/>
                  </a:lnTo>
                  <a:lnTo>
                    <a:pt x="325" y="917"/>
                  </a:lnTo>
                  <a:lnTo>
                    <a:pt x="273" y="1071"/>
                  </a:lnTo>
                  <a:lnTo>
                    <a:pt x="226" y="1160"/>
                  </a:lnTo>
                  <a:lnTo>
                    <a:pt x="180" y="1243"/>
                  </a:lnTo>
                  <a:lnTo>
                    <a:pt x="128" y="1320"/>
                  </a:lnTo>
                  <a:lnTo>
                    <a:pt x="81" y="1379"/>
                  </a:lnTo>
                  <a:lnTo>
                    <a:pt x="47" y="1420"/>
                  </a:lnTo>
                  <a:lnTo>
                    <a:pt x="18" y="1438"/>
                  </a:lnTo>
                  <a:lnTo>
                    <a:pt x="6" y="1438"/>
                  </a:lnTo>
                  <a:lnTo>
                    <a:pt x="0" y="1432"/>
                  </a:lnTo>
                  <a:lnTo>
                    <a:pt x="0" y="1420"/>
                  </a:lnTo>
                  <a:lnTo>
                    <a:pt x="23" y="1385"/>
                  </a:lnTo>
                  <a:lnTo>
                    <a:pt x="58" y="1325"/>
                  </a:lnTo>
                  <a:lnTo>
                    <a:pt x="99" y="1249"/>
                  </a:lnTo>
                  <a:lnTo>
                    <a:pt x="145" y="1160"/>
                  </a:lnTo>
                  <a:lnTo>
                    <a:pt x="192" y="1059"/>
                  </a:lnTo>
                  <a:lnTo>
                    <a:pt x="232" y="947"/>
                  </a:lnTo>
                  <a:lnTo>
                    <a:pt x="267" y="829"/>
                  </a:lnTo>
                  <a:lnTo>
                    <a:pt x="284" y="740"/>
                  </a:lnTo>
                  <a:lnTo>
                    <a:pt x="296" y="622"/>
                  </a:lnTo>
                  <a:lnTo>
                    <a:pt x="313" y="468"/>
                  </a:lnTo>
                  <a:lnTo>
                    <a:pt x="325" y="278"/>
                  </a:lnTo>
                  <a:lnTo>
                    <a:pt x="313" y="202"/>
                  </a:lnTo>
                  <a:lnTo>
                    <a:pt x="296" y="148"/>
                  </a:lnTo>
                  <a:lnTo>
                    <a:pt x="284" y="119"/>
                  </a:lnTo>
                  <a:lnTo>
                    <a:pt x="284" y="95"/>
                  </a:lnTo>
                  <a:lnTo>
                    <a:pt x="296" y="83"/>
                  </a:lnTo>
                  <a:lnTo>
                    <a:pt x="308" y="77"/>
                  </a:lnTo>
                  <a:lnTo>
                    <a:pt x="313" y="77"/>
                  </a:lnTo>
                  <a:lnTo>
                    <a:pt x="337" y="83"/>
                  </a:lnTo>
                  <a:lnTo>
                    <a:pt x="371" y="95"/>
                  </a:lnTo>
                  <a:lnTo>
                    <a:pt x="400" y="113"/>
                  </a:lnTo>
                  <a:lnTo>
                    <a:pt x="424" y="137"/>
                  </a:lnTo>
                  <a:lnTo>
                    <a:pt x="429" y="131"/>
                  </a:lnTo>
                  <a:lnTo>
                    <a:pt x="435" y="131"/>
                  </a:lnTo>
                  <a:lnTo>
                    <a:pt x="598" y="119"/>
                  </a:lnTo>
                  <a:lnTo>
                    <a:pt x="731" y="101"/>
                  </a:lnTo>
                  <a:lnTo>
                    <a:pt x="841" y="77"/>
                  </a:lnTo>
                  <a:lnTo>
                    <a:pt x="1004" y="36"/>
                  </a:lnTo>
                  <a:lnTo>
                    <a:pt x="1062" y="18"/>
                  </a:lnTo>
                  <a:lnTo>
                    <a:pt x="1108" y="6"/>
                  </a:lnTo>
                  <a:lnTo>
                    <a:pt x="114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2" name="Freeform 180"/>
            <p:cNvSpPr>
              <a:spLocks noEditPoints="1"/>
            </p:cNvSpPr>
            <p:nvPr/>
          </p:nvSpPr>
          <p:spPr bwMode="auto">
            <a:xfrm>
              <a:off x="20706" y="2873"/>
              <a:ext cx="1641" cy="1668"/>
            </a:xfrm>
            <a:custGeom>
              <a:avLst/>
              <a:gdLst/>
              <a:ahLst/>
              <a:cxnLst>
                <a:cxn ang="0">
                  <a:pos x="882" y="1124"/>
                </a:cxn>
                <a:cxn ang="0">
                  <a:pos x="905" y="1248"/>
                </a:cxn>
                <a:cxn ang="0">
                  <a:pos x="853" y="1278"/>
                </a:cxn>
                <a:cxn ang="0">
                  <a:pos x="748" y="1065"/>
                </a:cxn>
                <a:cxn ang="0">
                  <a:pos x="1224" y="615"/>
                </a:cxn>
                <a:cxn ang="0">
                  <a:pos x="1288" y="662"/>
                </a:cxn>
                <a:cxn ang="0">
                  <a:pos x="1189" y="716"/>
                </a:cxn>
                <a:cxn ang="0">
                  <a:pos x="1230" y="799"/>
                </a:cxn>
                <a:cxn ang="0">
                  <a:pos x="1305" y="834"/>
                </a:cxn>
                <a:cxn ang="0">
                  <a:pos x="1595" y="834"/>
                </a:cxn>
                <a:cxn ang="0">
                  <a:pos x="1618" y="911"/>
                </a:cxn>
                <a:cxn ang="0">
                  <a:pos x="1230" y="1426"/>
                </a:cxn>
                <a:cxn ang="0">
                  <a:pos x="1154" y="1662"/>
                </a:cxn>
                <a:cxn ang="0">
                  <a:pos x="1032" y="1556"/>
                </a:cxn>
                <a:cxn ang="0">
                  <a:pos x="922" y="1426"/>
                </a:cxn>
                <a:cxn ang="0">
                  <a:pos x="1090" y="1449"/>
                </a:cxn>
                <a:cxn ang="0">
                  <a:pos x="1125" y="1088"/>
                </a:cxn>
                <a:cxn ang="0">
                  <a:pos x="737" y="1006"/>
                </a:cxn>
                <a:cxn ang="0">
                  <a:pos x="574" y="982"/>
                </a:cxn>
                <a:cxn ang="0">
                  <a:pos x="1067" y="875"/>
                </a:cxn>
                <a:cxn ang="0">
                  <a:pos x="1015" y="733"/>
                </a:cxn>
                <a:cxn ang="0">
                  <a:pos x="800" y="739"/>
                </a:cxn>
                <a:cxn ang="0">
                  <a:pos x="800" y="698"/>
                </a:cxn>
                <a:cxn ang="0">
                  <a:pos x="1183" y="621"/>
                </a:cxn>
                <a:cxn ang="0">
                  <a:pos x="580" y="426"/>
                </a:cxn>
                <a:cxn ang="0">
                  <a:pos x="580" y="556"/>
                </a:cxn>
                <a:cxn ang="0">
                  <a:pos x="464" y="875"/>
                </a:cxn>
                <a:cxn ang="0">
                  <a:pos x="447" y="1071"/>
                </a:cxn>
                <a:cxn ang="0">
                  <a:pos x="394" y="1514"/>
                </a:cxn>
                <a:cxn ang="0">
                  <a:pos x="342" y="1278"/>
                </a:cxn>
                <a:cxn ang="0">
                  <a:pos x="342" y="840"/>
                </a:cxn>
                <a:cxn ang="0">
                  <a:pos x="6" y="1112"/>
                </a:cxn>
                <a:cxn ang="0">
                  <a:pos x="104" y="988"/>
                </a:cxn>
                <a:cxn ang="0">
                  <a:pos x="464" y="503"/>
                </a:cxn>
                <a:cxn ang="0">
                  <a:pos x="458" y="402"/>
                </a:cxn>
                <a:cxn ang="0">
                  <a:pos x="1108" y="154"/>
                </a:cxn>
                <a:cxn ang="0">
                  <a:pos x="818" y="272"/>
                </a:cxn>
                <a:cxn ang="0">
                  <a:pos x="1056" y="284"/>
                </a:cxn>
                <a:cxn ang="0">
                  <a:pos x="1085" y="343"/>
                </a:cxn>
                <a:cxn ang="0">
                  <a:pos x="858" y="497"/>
                </a:cxn>
                <a:cxn ang="0">
                  <a:pos x="1137" y="455"/>
                </a:cxn>
                <a:cxn ang="0">
                  <a:pos x="1230" y="207"/>
                </a:cxn>
                <a:cxn ang="0">
                  <a:pos x="1172" y="148"/>
                </a:cxn>
                <a:cxn ang="0">
                  <a:pos x="1375" y="160"/>
                </a:cxn>
                <a:cxn ang="0">
                  <a:pos x="1282" y="390"/>
                </a:cxn>
                <a:cxn ang="0">
                  <a:pos x="1166" y="562"/>
                </a:cxn>
                <a:cxn ang="0">
                  <a:pos x="1003" y="515"/>
                </a:cxn>
                <a:cxn ang="0">
                  <a:pos x="853" y="591"/>
                </a:cxn>
                <a:cxn ang="0">
                  <a:pos x="760" y="355"/>
                </a:cxn>
                <a:cxn ang="0">
                  <a:pos x="696" y="148"/>
                </a:cxn>
                <a:cxn ang="0">
                  <a:pos x="789" y="160"/>
                </a:cxn>
                <a:cxn ang="0">
                  <a:pos x="1119" y="95"/>
                </a:cxn>
                <a:cxn ang="0">
                  <a:pos x="470" y="0"/>
                </a:cxn>
                <a:cxn ang="0">
                  <a:pos x="586" y="130"/>
                </a:cxn>
                <a:cxn ang="0">
                  <a:pos x="545" y="172"/>
                </a:cxn>
                <a:cxn ang="0">
                  <a:pos x="220" y="479"/>
                </a:cxn>
                <a:cxn ang="0">
                  <a:pos x="238" y="390"/>
                </a:cxn>
                <a:cxn ang="0">
                  <a:pos x="452" y="59"/>
                </a:cxn>
                <a:cxn ang="0">
                  <a:pos x="458" y="0"/>
                </a:cxn>
              </a:cxnLst>
              <a:rect l="0" t="0" r="r" b="b"/>
              <a:pathLst>
                <a:path w="1641" h="1668">
                  <a:moveTo>
                    <a:pt x="760" y="1017"/>
                  </a:moveTo>
                  <a:lnTo>
                    <a:pt x="777" y="1023"/>
                  </a:lnTo>
                  <a:lnTo>
                    <a:pt x="806" y="1047"/>
                  </a:lnTo>
                  <a:lnTo>
                    <a:pt x="847" y="1082"/>
                  </a:lnTo>
                  <a:lnTo>
                    <a:pt x="882" y="1124"/>
                  </a:lnTo>
                  <a:lnTo>
                    <a:pt x="905" y="1165"/>
                  </a:lnTo>
                  <a:lnTo>
                    <a:pt x="916" y="1201"/>
                  </a:lnTo>
                  <a:lnTo>
                    <a:pt x="916" y="1218"/>
                  </a:lnTo>
                  <a:lnTo>
                    <a:pt x="911" y="1236"/>
                  </a:lnTo>
                  <a:lnTo>
                    <a:pt x="905" y="1248"/>
                  </a:lnTo>
                  <a:lnTo>
                    <a:pt x="899" y="1266"/>
                  </a:lnTo>
                  <a:lnTo>
                    <a:pt x="893" y="1278"/>
                  </a:lnTo>
                  <a:lnTo>
                    <a:pt x="870" y="1289"/>
                  </a:lnTo>
                  <a:lnTo>
                    <a:pt x="864" y="1289"/>
                  </a:lnTo>
                  <a:lnTo>
                    <a:pt x="853" y="1278"/>
                  </a:lnTo>
                  <a:lnTo>
                    <a:pt x="835" y="1266"/>
                  </a:lnTo>
                  <a:lnTo>
                    <a:pt x="824" y="1248"/>
                  </a:lnTo>
                  <a:lnTo>
                    <a:pt x="766" y="1106"/>
                  </a:lnTo>
                  <a:lnTo>
                    <a:pt x="754" y="1082"/>
                  </a:lnTo>
                  <a:lnTo>
                    <a:pt x="748" y="1065"/>
                  </a:lnTo>
                  <a:lnTo>
                    <a:pt x="742" y="1053"/>
                  </a:lnTo>
                  <a:lnTo>
                    <a:pt x="742" y="1041"/>
                  </a:lnTo>
                  <a:lnTo>
                    <a:pt x="748" y="1029"/>
                  </a:lnTo>
                  <a:lnTo>
                    <a:pt x="760" y="1017"/>
                  </a:lnTo>
                  <a:close/>
                  <a:moveTo>
                    <a:pt x="1224" y="615"/>
                  </a:moveTo>
                  <a:lnTo>
                    <a:pt x="1241" y="615"/>
                  </a:lnTo>
                  <a:lnTo>
                    <a:pt x="1264" y="627"/>
                  </a:lnTo>
                  <a:lnTo>
                    <a:pt x="1282" y="633"/>
                  </a:lnTo>
                  <a:lnTo>
                    <a:pt x="1293" y="645"/>
                  </a:lnTo>
                  <a:lnTo>
                    <a:pt x="1288" y="662"/>
                  </a:lnTo>
                  <a:lnTo>
                    <a:pt x="1264" y="680"/>
                  </a:lnTo>
                  <a:lnTo>
                    <a:pt x="1230" y="686"/>
                  </a:lnTo>
                  <a:lnTo>
                    <a:pt x="1195" y="698"/>
                  </a:lnTo>
                  <a:lnTo>
                    <a:pt x="1166" y="704"/>
                  </a:lnTo>
                  <a:lnTo>
                    <a:pt x="1189" y="716"/>
                  </a:lnTo>
                  <a:lnTo>
                    <a:pt x="1212" y="733"/>
                  </a:lnTo>
                  <a:lnTo>
                    <a:pt x="1230" y="751"/>
                  </a:lnTo>
                  <a:lnTo>
                    <a:pt x="1235" y="763"/>
                  </a:lnTo>
                  <a:lnTo>
                    <a:pt x="1235" y="787"/>
                  </a:lnTo>
                  <a:lnTo>
                    <a:pt x="1230" y="799"/>
                  </a:lnTo>
                  <a:lnTo>
                    <a:pt x="1230" y="810"/>
                  </a:lnTo>
                  <a:lnTo>
                    <a:pt x="1224" y="822"/>
                  </a:lnTo>
                  <a:lnTo>
                    <a:pt x="1218" y="840"/>
                  </a:lnTo>
                  <a:lnTo>
                    <a:pt x="1218" y="858"/>
                  </a:lnTo>
                  <a:lnTo>
                    <a:pt x="1305" y="834"/>
                  </a:lnTo>
                  <a:lnTo>
                    <a:pt x="1386" y="822"/>
                  </a:lnTo>
                  <a:lnTo>
                    <a:pt x="1444" y="810"/>
                  </a:lnTo>
                  <a:lnTo>
                    <a:pt x="1479" y="804"/>
                  </a:lnTo>
                  <a:lnTo>
                    <a:pt x="1543" y="816"/>
                  </a:lnTo>
                  <a:lnTo>
                    <a:pt x="1595" y="834"/>
                  </a:lnTo>
                  <a:lnTo>
                    <a:pt x="1630" y="864"/>
                  </a:lnTo>
                  <a:lnTo>
                    <a:pt x="1641" y="881"/>
                  </a:lnTo>
                  <a:lnTo>
                    <a:pt x="1641" y="893"/>
                  </a:lnTo>
                  <a:lnTo>
                    <a:pt x="1630" y="905"/>
                  </a:lnTo>
                  <a:lnTo>
                    <a:pt x="1618" y="911"/>
                  </a:lnTo>
                  <a:lnTo>
                    <a:pt x="1438" y="911"/>
                  </a:lnTo>
                  <a:lnTo>
                    <a:pt x="1311" y="917"/>
                  </a:lnTo>
                  <a:lnTo>
                    <a:pt x="1212" y="923"/>
                  </a:lnTo>
                  <a:lnTo>
                    <a:pt x="1218" y="1183"/>
                  </a:lnTo>
                  <a:lnTo>
                    <a:pt x="1230" y="1426"/>
                  </a:lnTo>
                  <a:lnTo>
                    <a:pt x="1224" y="1520"/>
                  </a:lnTo>
                  <a:lnTo>
                    <a:pt x="1206" y="1585"/>
                  </a:lnTo>
                  <a:lnTo>
                    <a:pt x="1189" y="1627"/>
                  </a:lnTo>
                  <a:lnTo>
                    <a:pt x="1172" y="1650"/>
                  </a:lnTo>
                  <a:lnTo>
                    <a:pt x="1154" y="1662"/>
                  </a:lnTo>
                  <a:lnTo>
                    <a:pt x="1137" y="1668"/>
                  </a:lnTo>
                  <a:lnTo>
                    <a:pt x="1125" y="1668"/>
                  </a:lnTo>
                  <a:lnTo>
                    <a:pt x="1108" y="1650"/>
                  </a:lnTo>
                  <a:lnTo>
                    <a:pt x="1073" y="1603"/>
                  </a:lnTo>
                  <a:lnTo>
                    <a:pt x="1032" y="1556"/>
                  </a:lnTo>
                  <a:lnTo>
                    <a:pt x="992" y="1514"/>
                  </a:lnTo>
                  <a:lnTo>
                    <a:pt x="951" y="1479"/>
                  </a:lnTo>
                  <a:lnTo>
                    <a:pt x="928" y="1455"/>
                  </a:lnTo>
                  <a:lnTo>
                    <a:pt x="916" y="1437"/>
                  </a:lnTo>
                  <a:lnTo>
                    <a:pt x="922" y="1426"/>
                  </a:lnTo>
                  <a:lnTo>
                    <a:pt x="945" y="1431"/>
                  </a:lnTo>
                  <a:lnTo>
                    <a:pt x="980" y="1437"/>
                  </a:lnTo>
                  <a:lnTo>
                    <a:pt x="1027" y="1443"/>
                  </a:lnTo>
                  <a:lnTo>
                    <a:pt x="1079" y="1449"/>
                  </a:lnTo>
                  <a:lnTo>
                    <a:pt x="1090" y="1449"/>
                  </a:lnTo>
                  <a:lnTo>
                    <a:pt x="1102" y="1437"/>
                  </a:lnTo>
                  <a:lnTo>
                    <a:pt x="1114" y="1420"/>
                  </a:lnTo>
                  <a:lnTo>
                    <a:pt x="1119" y="1372"/>
                  </a:lnTo>
                  <a:lnTo>
                    <a:pt x="1125" y="1307"/>
                  </a:lnTo>
                  <a:lnTo>
                    <a:pt x="1125" y="1088"/>
                  </a:lnTo>
                  <a:lnTo>
                    <a:pt x="1119" y="940"/>
                  </a:lnTo>
                  <a:lnTo>
                    <a:pt x="980" y="958"/>
                  </a:lnTo>
                  <a:lnTo>
                    <a:pt x="870" y="976"/>
                  </a:lnTo>
                  <a:lnTo>
                    <a:pt x="789" y="994"/>
                  </a:lnTo>
                  <a:lnTo>
                    <a:pt x="737" y="1006"/>
                  </a:lnTo>
                  <a:lnTo>
                    <a:pt x="696" y="1017"/>
                  </a:lnTo>
                  <a:lnTo>
                    <a:pt x="667" y="1023"/>
                  </a:lnTo>
                  <a:lnTo>
                    <a:pt x="661" y="1017"/>
                  </a:lnTo>
                  <a:lnTo>
                    <a:pt x="615" y="1006"/>
                  </a:lnTo>
                  <a:lnTo>
                    <a:pt x="574" y="982"/>
                  </a:lnTo>
                  <a:lnTo>
                    <a:pt x="563" y="958"/>
                  </a:lnTo>
                  <a:lnTo>
                    <a:pt x="563" y="952"/>
                  </a:lnTo>
                  <a:lnTo>
                    <a:pt x="568" y="946"/>
                  </a:lnTo>
                  <a:lnTo>
                    <a:pt x="580" y="946"/>
                  </a:lnTo>
                  <a:lnTo>
                    <a:pt x="1067" y="875"/>
                  </a:lnTo>
                  <a:lnTo>
                    <a:pt x="1085" y="870"/>
                  </a:lnTo>
                  <a:lnTo>
                    <a:pt x="1108" y="870"/>
                  </a:lnTo>
                  <a:lnTo>
                    <a:pt x="1096" y="793"/>
                  </a:lnTo>
                  <a:lnTo>
                    <a:pt x="1067" y="722"/>
                  </a:lnTo>
                  <a:lnTo>
                    <a:pt x="1015" y="733"/>
                  </a:lnTo>
                  <a:lnTo>
                    <a:pt x="957" y="745"/>
                  </a:lnTo>
                  <a:lnTo>
                    <a:pt x="911" y="751"/>
                  </a:lnTo>
                  <a:lnTo>
                    <a:pt x="876" y="757"/>
                  </a:lnTo>
                  <a:lnTo>
                    <a:pt x="835" y="751"/>
                  </a:lnTo>
                  <a:lnTo>
                    <a:pt x="800" y="739"/>
                  </a:lnTo>
                  <a:lnTo>
                    <a:pt x="777" y="728"/>
                  </a:lnTo>
                  <a:lnTo>
                    <a:pt x="766" y="716"/>
                  </a:lnTo>
                  <a:lnTo>
                    <a:pt x="771" y="710"/>
                  </a:lnTo>
                  <a:lnTo>
                    <a:pt x="783" y="704"/>
                  </a:lnTo>
                  <a:lnTo>
                    <a:pt x="800" y="698"/>
                  </a:lnTo>
                  <a:lnTo>
                    <a:pt x="922" y="680"/>
                  </a:lnTo>
                  <a:lnTo>
                    <a:pt x="1015" y="662"/>
                  </a:lnTo>
                  <a:lnTo>
                    <a:pt x="1085" y="645"/>
                  </a:lnTo>
                  <a:lnTo>
                    <a:pt x="1137" y="633"/>
                  </a:lnTo>
                  <a:lnTo>
                    <a:pt x="1183" y="621"/>
                  </a:lnTo>
                  <a:lnTo>
                    <a:pt x="1224" y="615"/>
                  </a:lnTo>
                  <a:close/>
                  <a:moveTo>
                    <a:pt x="476" y="373"/>
                  </a:moveTo>
                  <a:lnTo>
                    <a:pt x="487" y="373"/>
                  </a:lnTo>
                  <a:lnTo>
                    <a:pt x="539" y="390"/>
                  </a:lnTo>
                  <a:lnTo>
                    <a:pt x="580" y="426"/>
                  </a:lnTo>
                  <a:lnTo>
                    <a:pt x="603" y="461"/>
                  </a:lnTo>
                  <a:lnTo>
                    <a:pt x="615" y="491"/>
                  </a:lnTo>
                  <a:lnTo>
                    <a:pt x="615" y="509"/>
                  </a:lnTo>
                  <a:lnTo>
                    <a:pt x="603" y="521"/>
                  </a:lnTo>
                  <a:lnTo>
                    <a:pt x="580" y="556"/>
                  </a:lnTo>
                  <a:lnTo>
                    <a:pt x="534" y="615"/>
                  </a:lnTo>
                  <a:lnTo>
                    <a:pt x="470" y="692"/>
                  </a:lnTo>
                  <a:lnTo>
                    <a:pt x="389" y="793"/>
                  </a:lnTo>
                  <a:lnTo>
                    <a:pt x="458" y="864"/>
                  </a:lnTo>
                  <a:lnTo>
                    <a:pt x="464" y="875"/>
                  </a:lnTo>
                  <a:lnTo>
                    <a:pt x="464" y="881"/>
                  </a:lnTo>
                  <a:lnTo>
                    <a:pt x="458" y="905"/>
                  </a:lnTo>
                  <a:lnTo>
                    <a:pt x="458" y="940"/>
                  </a:lnTo>
                  <a:lnTo>
                    <a:pt x="452" y="994"/>
                  </a:lnTo>
                  <a:lnTo>
                    <a:pt x="447" y="1071"/>
                  </a:lnTo>
                  <a:lnTo>
                    <a:pt x="447" y="1349"/>
                  </a:lnTo>
                  <a:lnTo>
                    <a:pt x="441" y="1402"/>
                  </a:lnTo>
                  <a:lnTo>
                    <a:pt x="429" y="1455"/>
                  </a:lnTo>
                  <a:lnTo>
                    <a:pt x="418" y="1497"/>
                  </a:lnTo>
                  <a:lnTo>
                    <a:pt x="394" y="1514"/>
                  </a:lnTo>
                  <a:lnTo>
                    <a:pt x="371" y="1502"/>
                  </a:lnTo>
                  <a:lnTo>
                    <a:pt x="348" y="1467"/>
                  </a:lnTo>
                  <a:lnTo>
                    <a:pt x="331" y="1420"/>
                  </a:lnTo>
                  <a:lnTo>
                    <a:pt x="325" y="1366"/>
                  </a:lnTo>
                  <a:lnTo>
                    <a:pt x="342" y="1278"/>
                  </a:lnTo>
                  <a:lnTo>
                    <a:pt x="354" y="1201"/>
                  </a:lnTo>
                  <a:lnTo>
                    <a:pt x="365" y="1112"/>
                  </a:lnTo>
                  <a:lnTo>
                    <a:pt x="371" y="1006"/>
                  </a:lnTo>
                  <a:lnTo>
                    <a:pt x="365" y="911"/>
                  </a:lnTo>
                  <a:lnTo>
                    <a:pt x="342" y="840"/>
                  </a:lnTo>
                  <a:lnTo>
                    <a:pt x="191" y="994"/>
                  </a:lnTo>
                  <a:lnTo>
                    <a:pt x="122" y="1059"/>
                  </a:lnTo>
                  <a:lnTo>
                    <a:pt x="64" y="1094"/>
                  </a:lnTo>
                  <a:lnTo>
                    <a:pt x="17" y="1112"/>
                  </a:lnTo>
                  <a:lnTo>
                    <a:pt x="6" y="1112"/>
                  </a:lnTo>
                  <a:lnTo>
                    <a:pt x="0" y="1106"/>
                  </a:lnTo>
                  <a:lnTo>
                    <a:pt x="0" y="1094"/>
                  </a:lnTo>
                  <a:lnTo>
                    <a:pt x="6" y="1082"/>
                  </a:lnTo>
                  <a:lnTo>
                    <a:pt x="17" y="1077"/>
                  </a:lnTo>
                  <a:lnTo>
                    <a:pt x="104" y="988"/>
                  </a:lnTo>
                  <a:lnTo>
                    <a:pt x="255" y="822"/>
                  </a:lnTo>
                  <a:lnTo>
                    <a:pt x="325" y="733"/>
                  </a:lnTo>
                  <a:lnTo>
                    <a:pt x="383" y="651"/>
                  </a:lnTo>
                  <a:lnTo>
                    <a:pt x="435" y="574"/>
                  </a:lnTo>
                  <a:lnTo>
                    <a:pt x="464" y="503"/>
                  </a:lnTo>
                  <a:lnTo>
                    <a:pt x="476" y="450"/>
                  </a:lnTo>
                  <a:lnTo>
                    <a:pt x="476" y="426"/>
                  </a:lnTo>
                  <a:lnTo>
                    <a:pt x="470" y="414"/>
                  </a:lnTo>
                  <a:lnTo>
                    <a:pt x="470" y="402"/>
                  </a:lnTo>
                  <a:lnTo>
                    <a:pt x="458" y="402"/>
                  </a:lnTo>
                  <a:lnTo>
                    <a:pt x="458" y="390"/>
                  </a:lnTo>
                  <a:lnTo>
                    <a:pt x="464" y="379"/>
                  </a:lnTo>
                  <a:lnTo>
                    <a:pt x="476" y="373"/>
                  </a:lnTo>
                  <a:close/>
                  <a:moveTo>
                    <a:pt x="1172" y="148"/>
                  </a:moveTo>
                  <a:lnTo>
                    <a:pt x="1108" y="154"/>
                  </a:lnTo>
                  <a:lnTo>
                    <a:pt x="1032" y="166"/>
                  </a:lnTo>
                  <a:lnTo>
                    <a:pt x="957" y="183"/>
                  </a:lnTo>
                  <a:lnTo>
                    <a:pt x="893" y="207"/>
                  </a:lnTo>
                  <a:lnTo>
                    <a:pt x="806" y="225"/>
                  </a:lnTo>
                  <a:lnTo>
                    <a:pt x="818" y="272"/>
                  </a:lnTo>
                  <a:lnTo>
                    <a:pt x="829" y="343"/>
                  </a:lnTo>
                  <a:lnTo>
                    <a:pt x="922" y="308"/>
                  </a:lnTo>
                  <a:lnTo>
                    <a:pt x="998" y="290"/>
                  </a:lnTo>
                  <a:lnTo>
                    <a:pt x="1044" y="284"/>
                  </a:lnTo>
                  <a:lnTo>
                    <a:pt x="1056" y="284"/>
                  </a:lnTo>
                  <a:lnTo>
                    <a:pt x="1102" y="308"/>
                  </a:lnTo>
                  <a:lnTo>
                    <a:pt x="1108" y="313"/>
                  </a:lnTo>
                  <a:lnTo>
                    <a:pt x="1108" y="331"/>
                  </a:lnTo>
                  <a:lnTo>
                    <a:pt x="1102" y="337"/>
                  </a:lnTo>
                  <a:lnTo>
                    <a:pt x="1085" y="343"/>
                  </a:lnTo>
                  <a:lnTo>
                    <a:pt x="853" y="384"/>
                  </a:lnTo>
                  <a:lnTo>
                    <a:pt x="835" y="384"/>
                  </a:lnTo>
                  <a:lnTo>
                    <a:pt x="847" y="438"/>
                  </a:lnTo>
                  <a:lnTo>
                    <a:pt x="853" y="479"/>
                  </a:lnTo>
                  <a:lnTo>
                    <a:pt x="858" y="497"/>
                  </a:lnTo>
                  <a:lnTo>
                    <a:pt x="969" y="473"/>
                  </a:lnTo>
                  <a:lnTo>
                    <a:pt x="1056" y="455"/>
                  </a:lnTo>
                  <a:lnTo>
                    <a:pt x="1108" y="450"/>
                  </a:lnTo>
                  <a:lnTo>
                    <a:pt x="1125" y="450"/>
                  </a:lnTo>
                  <a:lnTo>
                    <a:pt x="1137" y="455"/>
                  </a:lnTo>
                  <a:lnTo>
                    <a:pt x="1143" y="461"/>
                  </a:lnTo>
                  <a:lnTo>
                    <a:pt x="1160" y="426"/>
                  </a:lnTo>
                  <a:lnTo>
                    <a:pt x="1183" y="373"/>
                  </a:lnTo>
                  <a:lnTo>
                    <a:pt x="1201" y="302"/>
                  </a:lnTo>
                  <a:lnTo>
                    <a:pt x="1230" y="207"/>
                  </a:lnTo>
                  <a:lnTo>
                    <a:pt x="1230" y="177"/>
                  </a:lnTo>
                  <a:lnTo>
                    <a:pt x="1218" y="154"/>
                  </a:lnTo>
                  <a:lnTo>
                    <a:pt x="1201" y="154"/>
                  </a:lnTo>
                  <a:lnTo>
                    <a:pt x="1189" y="148"/>
                  </a:lnTo>
                  <a:lnTo>
                    <a:pt x="1172" y="148"/>
                  </a:lnTo>
                  <a:close/>
                  <a:moveTo>
                    <a:pt x="1253" y="77"/>
                  </a:moveTo>
                  <a:lnTo>
                    <a:pt x="1288" y="83"/>
                  </a:lnTo>
                  <a:lnTo>
                    <a:pt x="1317" y="106"/>
                  </a:lnTo>
                  <a:lnTo>
                    <a:pt x="1351" y="130"/>
                  </a:lnTo>
                  <a:lnTo>
                    <a:pt x="1375" y="160"/>
                  </a:lnTo>
                  <a:lnTo>
                    <a:pt x="1386" y="189"/>
                  </a:lnTo>
                  <a:lnTo>
                    <a:pt x="1375" y="207"/>
                  </a:lnTo>
                  <a:lnTo>
                    <a:pt x="1340" y="254"/>
                  </a:lnTo>
                  <a:lnTo>
                    <a:pt x="1311" y="319"/>
                  </a:lnTo>
                  <a:lnTo>
                    <a:pt x="1282" y="390"/>
                  </a:lnTo>
                  <a:lnTo>
                    <a:pt x="1264" y="455"/>
                  </a:lnTo>
                  <a:lnTo>
                    <a:pt x="1241" y="515"/>
                  </a:lnTo>
                  <a:lnTo>
                    <a:pt x="1218" y="556"/>
                  </a:lnTo>
                  <a:lnTo>
                    <a:pt x="1189" y="574"/>
                  </a:lnTo>
                  <a:lnTo>
                    <a:pt x="1166" y="562"/>
                  </a:lnTo>
                  <a:lnTo>
                    <a:pt x="1154" y="544"/>
                  </a:lnTo>
                  <a:lnTo>
                    <a:pt x="1137" y="526"/>
                  </a:lnTo>
                  <a:lnTo>
                    <a:pt x="1125" y="509"/>
                  </a:lnTo>
                  <a:lnTo>
                    <a:pt x="1119" y="503"/>
                  </a:lnTo>
                  <a:lnTo>
                    <a:pt x="1003" y="515"/>
                  </a:lnTo>
                  <a:lnTo>
                    <a:pt x="876" y="526"/>
                  </a:lnTo>
                  <a:lnTo>
                    <a:pt x="870" y="526"/>
                  </a:lnTo>
                  <a:lnTo>
                    <a:pt x="870" y="550"/>
                  </a:lnTo>
                  <a:lnTo>
                    <a:pt x="864" y="580"/>
                  </a:lnTo>
                  <a:lnTo>
                    <a:pt x="853" y="591"/>
                  </a:lnTo>
                  <a:lnTo>
                    <a:pt x="835" y="580"/>
                  </a:lnTo>
                  <a:lnTo>
                    <a:pt x="818" y="556"/>
                  </a:lnTo>
                  <a:lnTo>
                    <a:pt x="800" y="521"/>
                  </a:lnTo>
                  <a:lnTo>
                    <a:pt x="789" y="479"/>
                  </a:lnTo>
                  <a:lnTo>
                    <a:pt x="760" y="355"/>
                  </a:lnTo>
                  <a:lnTo>
                    <a:pt x="737" y="272"/>
                  </a:lnTo>
                  <a:lnTo>
                    <a:pt x="719" y="213"/>
                  </a:lnTo>
                  <a:lnTo>
                    <a:pt x="702" y="177"/>
                  </a:lnTo>
                  <a:lnTo>
                    <a:pt x="696" y="160"/>
                  </a:lnTo>
                  <a:lnTo>
                    <a:pt x="696" y="148"/>
                  </a:lnTo>
                  <a:lnTo>
                    <a:pt x="708" y="142"/>
                  </a:lnTo>
                  <a:lnTo>
                    <a:pt x="719" y="142"/>
                  </a:lnTo>
                  <a:lnTo>
                    <a:pt x="748" y="148"/>
                  </a:lnTo>
                  <a:lnTo>
                    <a:pt x="771" y="154"/>
                  </a:lnTo>
                  <a:lnTo>
                    <a:pt x="789" y="160"/>
                  </a:lnTo>
                  <a:lnTo>
                    <a:pt x="800" y="166"/>
                  </a:lnTo>
                  <a:lnTo>
                    <a:pt x="916" y="142"/>
                  </a:lnTo>
                  <a:lnTo>
                    <a:pt x="1009" y="118"/>
                  </a:lnTo>
                  <a:lnTo>
                    <a:pt x="1079" y="106"/>
                  </a:lnTo>
                  <a:lnTo>
                    <a:pt x="1119" y="95"/>
                  </a:lnTo>
                  <a:lnTo>
                    <a:pt x="1137" y="95"/>
                  </a:lnTo>
                  <a:lnTo>
                    <a:pt x="1206" y="83"/>
                  </a:lnTo>
                  <a:lnTo>
                    <a:pt x="1253" y="77"/>
                  </a:lnTo>
                  <a:close/>
                  <a:moveTo>
                    <a:pt x="458" y="0"/>
                  </a:moveTo>
                  <a:lnTo>
                    <a:pt x="470" y="0"/>
                  </a:lnTo>
                  <a:lnTo>
                    <a:pt x="510" y="12"/>
                  </a:lnTo>
                  <a:lnTo>
                    <a:pt x="545" y="41"/>
                  </a:lnTo>
                  <a:lnTo>
                    <a:pt x="574" y="77"/>
                  </a:lnTo>
                  <a:lnTo>
                    <a:pt x="586" y="106"/>
                  </a:lnTo>
                  <a:lnTo>
                    <a:pt x="586" y="130"/>
                  </a:lnTo>
                  <a:lnTo>
                    <a:pt x="580" y="136"/>
                  </a:lnTo>
                  <a:lnTo>
                    <a:pt x="574" y="148"/>
                  </a:lnTo>
                  <a:lnTo>
                    <a:pt x="568" y="148"/>
                  </a:lnTo>
                  <a:lnTo>
                    <a:pt x="568" y="154"/>
                  </a:lnTo>
                  <a:lnTo>
                    <a:pt x="545" y="172"/>
                  </a:lnTo>
                  <a:lnTo>
                    <a:pt x="510" y="207"/>
                  </a:lnTo>
                  <a:lnTo>
                    <a:pt x="505" y="225"/>
                  </a:lnTo>
                  <a:lnTo>
                    <a:pt x="336" y="396"/>
                  </a:lnTo>
                  <a:lnTo>
                    <a:pt x="273" y="450"/>
                  </a:lnTo>
                  <a:lnTo>
                    <a:pt x="220" y="479"/>
                  </a:lnTo>
                  <a:lnTo>
                    <a:pt x="180" y="491"/>
                  </a:lnTo>
                  <a:lnTo>
                    <a:pt x="168" y="491"/>
                  </a:lnTo>
                  <a:lnTo>
                    <a:pt x="162" y="485"/>
                  </a:lnTo>
                  <a:lnTo>
                    <a:pt x="162" y="473"/>
                  </a:lnTo>
                  <a:lnTo>
                    <a:pt x="238" y="390"/>
                  </a:lnTo>
                  <a:lnTo>
                    <a:pt x="307" y="308"/>
                  </a:lnTo>
                  <a:lnTo>
                    <a:pt x="371" y="231"/>
                  </a:lnTo>
                  <a:lnTo>
                    <a:pt x="412" y="166"/>
                  </a:lnTo>
                  <a:lnTo>
                    <a:pt x="441" y="106"/>
                  </a:lnTo>
                  <a:lnTo>
                    <a:pt x="452" y="59"/>
                  </a:lnTo>
                  <a:lnTo>
                    <a:pt x="452" y="47"/>
                  </a:lnTo>
                  <a:lnTo>
                    <a:pt x="447" y="41"/>
                  </a:lnTo>
                  <a:lnTo>
                    <a:pt x="447" y="18"/>
                  </a:lnTo>
                  <a:lnTo>
                    <a:pt x="452" y="6"/>
                  </a:lnTo>
                  <a:lnTo>
                    <a:pt x="45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3" name="Freeform 181"/>
            <p:cNvSpPr>
              <a:spLocks noEditPoints="1"/>
            </p:cNvSpPr>
            <p:nvPr/>
          </p:nvSpPr>
          <p:spPr bwMode="auto">
            <a:xfrm>
              <a:off x="3410" y="4991"/>
              <a:ext cx="1531" cy="1431"/>
            </a:xfrm>
            <a:custGeom>
              <a:avLst/>
              <a:gdLst/>
              <a:ahLst/>
              <a:cxnLst>
                <a:cxn ang="0">
                  <a:pos x="1351" y="343"/>
                </a:cxn>
                <a:cxn ang="0">
                  <a:pos x="1305" y="408"/>
                </a:cxn>
                <a:cxn ang="0">
                  <a:pos x="1021" y="502"/>
                </a:cxn>
                <a:cxn ang="0">
                  <a:pos x="1026" y="573"/>
                </a:cxn>
                <a:cxn ang="0">
                  <a:pos x="1015" y="780"/>
                </a:cxn>
                <a:cxn ang="0">
                  <a:pos x="1160" y="757"/>
                </a:cxn>
                <a:cxn ang="0">
                  <a:pos x="1224" y="769"/>
                </a:cxn>
                <a:cxn ang="0">
                  <a:pos x="1264" y="792"/>
                </a:cxn>
                <a:cxn ang="0">
                  <a:pos x="1253" y="828"/>
                </a:cxn>
                <a:cxn ang="0">
                  <a:pos x="1073" y="851"/>
                </a:cxn>
                <a:cxn ang="0">
                  <a:pos x="1003" y="1011"/>
                </a:cxn>
                <a:cxn ang="0">
                  <a:pos x="1206" y="1147"/>
                </a:cxn>
                <a:cxn ang="0">
                  <a:pos x="1334" y="1129"/>
                </a:cxn>
                <a:cxn ang="0">
                  <a:pos x="1415" y="1129"/>
                </a:cxn>
                <a:cxn ang="0">
                  <a:pos x="1531" y="1224"/>
                </a:cxn>
                <a:cxn ang="0">
                  <a:pos x="1508" y="1248"/>
                </a:cxn>
                <a:cxn ang="0">
                  <a:pos x="1032" y="1242"/>
                </a:cxn>
                <a:cxn ang="0">
                  <a:pos x="707" y="1277"/>
                </a:cxn>
                <a:cxn ang="0">
                  <a:pos x="580" y="1301"/>
                </a:cxn>
                <a:cxn ang="0">
                  <a:pos x="481" y="1254"/>
                </a:cxn>
                <a:cxn ang="0">
                  <a:pos x="475" y="1230"/>
                </a:cxn>
                <a:cxn ang="0">
                  <a:pos x="916" y="1189"/>
                </a:cxn>
                <a:cxn ang="0">
                  <a:pos x="748" y="905"/>
                </a:cxn>
                <a:cxn ang="0">
                  <a:pos x="696" y="899"/>
                </a:cxn>
                <a:cxn ang="0">
                  <a:pos x="644" y="857"/>
                </a:cxn>
                <a:cxn ang="0">
                  <a:pos x="667" y="845"/>
                </a:cxn>
                <a:cxn ang="0">
                  <a:pos x="916" y="769"/>
                </a:cxn>
                <a:cxn ang="0">
                  <a:pos x="899" y="526"/>
                </a:cxn>
                <a:cxn ang="0">
                  <a:pos x="771" y="508"/>
                </a:cxn>
                <a:cxn ang="0">
                  <a:pos x="661" y="508"/>
                </a:cxn>
                <a:cxn ang="0">
                  <a:pos x="586" y="455"/>
                </a:cxn>
                <a:cxn ang="0">
                  <a:pos x="609" y="443"/>
                </a:cxn>
                <a:cxn ang="0">
                  <a:pos x="939" y="396"/>
                </a:cxn>
                <a:cxn ang="0">
                  <a:pos x="1229" y="325"/>
                </a:cxn>
                <a:cxn ang="0">
                  <a:pos x="841" y="35"/>
                </a:cxn>
                <a:cxn ang="0">
                  <a:pos x="997" y="94"/>
                </a:cxn>
                <a:cxn ang="0">
                  <a:pos x="1061" y="213"/>
                </a:cxn>
                <a:cxn ang="0">
                  <a:pos x="1032" y="272"/>
                </a:cxn>
                <a:cxn ang="0">
                  <a:pos x="1003" y="278"/>
                </a:cxn>
                <a:cxn ang="0">
                  <a:pos x="852" y="136"/>
                </a:cxn>
                <a:cxn ang="0">
                  <a:pos x="800" y="47"/>
                </a:cxn>
                <a:cxn ang="0">
                  <a:pos x="446" y="0"/>
                </a:cxn>
                <a:cxn ang="0">
                  <a:pos x="557" y="53"/>
                </a:cxn>
                <a:cxn ang="0">
                  <a:pos x="586" y="153"/>
                </a:cxn>
                <a:cxn ang="0">
                  <a:pos x="458" y="355"/>
                </a:cxn>
                <a:cxn ang="0">
                  <a:pos x="325" y="567"/>
                </a:cxn>
                <a:cxn ang="0">
                  <a:pos x="406" y="680"/>
                </a:cxn>
                <a:cxn ang="0">
                  <a:pos x="400" y="751"/>
                </a:cxn>
                <a:cxn ang="0">
                  <a:pos x="388" y="1325"/>
                </a:cxn>
                <a:cxn ang="0">
                  <a:pos x="336" y="1431"/>
                </a:cxn>
                <a:cxn ang="0">
                  <a:pos x="267" y="1342"/>
                </a:cxn>
                <a:cxn ang="0">
                  <a:pos x="272" y="1212"/>
                </a:cxn>
                <a:cxn ang="0">
                  <a:pos x="301" y="952"/>
                </a:cxn>
                <a:cxn ang="0">
                  <a:pos x="267" y="615"/>
                </a:cxn>
                <a:cxn ang="0">
                  <a:pos x="64" y="840"/>
                </a:cxn>
                <a:cxn ang="0">
                  <a:pos x="0" y="851"/>
                </a:cxn>
                <a:cxn ang="0">
                  <a:pos x="69" y="751"/>
                </a:cxn>
                <a:cxn ang="0">
                  <a:pos x="319" y="372"/>
                </a:cxn>
                <a:cxn ang="0">
                  <a:pos x="423" y="153"/>
                </a:cxn>
                <a:cxn ang="0">
                  <a:pos x="423" y="59"/>
                </a:cxn>
                <a:cxn ang="0">
                  <a:pos x="412" y="17"/>
                </a:cxn>
                <a:cxn ang="0">
                  <a:pos x="429" y="6"/>
                </a:cxn>
              </a:cxnLst>
              <a:rect l="0" t="0" r="r" b="b"/>
              <a:pathLst>
                <a:path w="1531" h="1431">
                  <a:moveTo>
                    <a:pt x="1282" y="319"/>
                  </a:moveTo>
                  <a:lnTo>
                    <a:pt x="1299" y="319"/>
                  </a:lnTo>
                  <a:lnTo>
                    <a:pt x="1351" y="343"/>
                  </a:lnTo>
                  <a:lnTo>
                    <a:pt x="1369" y="366"/>
                  </a:lnTo>
                  <a:lnTo>
                    <a:pt x="1345" y="390"/>
                  </a:lnTo>
                  <a:lnTo>
                    <a:pt x="1305" y="408"/>
                  </a:lnTo>
                  <a:lnTo>
                    <a:pt x="1235" y="425"/>
                  </a:lnTo>
                  <a:lnTo>
                    <a:pt x="986" y="467"/>
                  </a:lnTo>
                  <a:lnTo>
                    <a:pt x="1021" y="502"/>
                  </a:lnTo>
                  <a:lnTo>
                    <a:pt x="1032" y="538"/>
                  </a:lnTo>
                  <a:lnTo>
                    <a:pt x="1032" y="550"/>
                  </a:lnTo>
                  <a:lnTo>
                    <a:pt x="1026" y="573"/>
                  </a:lnTo>
                  <a:lnTo>
                    <a:pt x="1026" y="615"/>
                  </a:lnTo>
                  <a:lnTo>
                    <a:pt x="1021" y="680"/>
                  </a:lnTo>
                  <a:lnTo>
                    <a:pt x="1015" y="780"/>
                  </a:lnTo>
                  <a:lnTo>
                    <a:pt x="1021" y="780"/>
                  </a:lnTo>
                  <a:lnTo>
                    <a:pt x="1096" y="763"/>
                  </a:lnTo>
                  <a:lnTo>
                    <a:pt x="1160" y="757"/>
                  </a:lnTo>
                  <a:lnTo>
                    <a:pt x="1183" y="757"/>
                  </a:lnTo>
                  <a:lnTo>
                    <a:pt x="1206" y="763"/>
                  </a:lnTo>
                  <a:lnTo>
                    <a:pt x="1224" y="769"/>
                  </a:lnTo>
                  <a:lnTo>
                    <a:pt x="1235" y="774"/>
                  </a:lnTo>
                  <a:lnTo>
                    <a:pt x="1253" y="786"/>
                  </a:lnTo>
                  <a:lnTo>
                    <a:pt x="1264" y="792"/>
                  </a:lnTo>
                  <a:lnTo>
                    <a:pt x="1270" y="804"/>
                  </a:lnTo>
                  <a:lnTo>
                    <a:pt x="1270" y="816"/>
                  </a:lnTo>
                  <a:lnTo>
                    <a:pt x="1253" y="828"/>
                  </a:lnTo>
                  <a:lnTo>
                    <a:pt x="1235" y="834"/>
                  </a:lnTo>
                  <a:lnTo>
                    <a:pt x="1142" y="845"/>
                  </a:lnTo>
                  <a:lnTo>
                    <a:pt x="1073" y="851"/>
                  </a:lnTo>
                  <a:lnTo>
                    <a:pt x="1032" y="857"/>
                  </a:lnTo>
                  <a:lnTo>
                    <a:pt x="1009" y="863"/>
                  </a:lnTo>
                  <a:lnTo>
                    <a:pt x="1003" y="1011"/>
                  </a:lnTo>
                  <a:lnTo>
                    <a:pt x="997" y="1177"/>
                  </a:lnTo>
                  <a:lnTo>
                    <a:pt x="1119" y="1159"/>
                  </a:lnTo>
                  <a:lnTo>
                    <a:pt x="1206" y="1147"/>
                  </a:lnTo>
                  <a:lnTo>
                    <a:pt x="1270" y="1141"/>
                  </a:lnTo>
                  <a:lnTo>
                    <a:pt x="1311" y="1129"/>
                  </a:lnTo>
                  <a:lnTo>
                    <a:pt x="1334" y="1129"/>
                  </a:lnTo>
                  <a:lnTo>
                    <a:pt x="1351" y="1123"/>
                  </a:lnTo>
                  <a:lnTo>
                    <a:pt x="1369" y="1123"/>
                  </a:lnTo>
                  <a:lnTo>
                    <a:pt x="1415" y="1129"/>
                  </a:lnTo>
                  <a:lnTo>
                    <a:pt x="1496" y="1177"/>
                  </a:lnTo>
                  <a:lnTo>
                    <a:pt x="1519" y="1200"/>
                  </a:lnTo>
                  <a:lnTo>
                    <a:pt x="1531" y="1224"/>
                  </a:lnTo>
                  <a:lnTo>
                    <a:pt x="1525" y="1236"/>
                  </a:lnTo>
                  <a:lnTo>
                    <a:pt x="1519" y="1242"/>
                  </a:lnTo>
                  <a:lnTo>
                    <a:pt x="1508" y="1248"/>
                  </a:lnTo>
                  <a:lnTo>
                    <a:pt x="1473" y="1248"/>
                  </a:lnTo>
                  <a:lnTo>
                    <a:pt x="1189" y="1236"/>
                  </a:lnTo>
                  <a:lnTo>
                    <a:pt x="1032" y="1242"/>
                  </a:lnTo>
                  <a:lnTo>
                    <a:pt x="899" y="1248"/>
                  </a:lnTo>
                  <a:lnTo>
                    <a:pt x="789" y="1260"/>
                  </a:lnTo>
                  <a:lnTo>
                    <a:pt x="707" y="1277"/>
                  </a:lnTo>
                  <a:lnTo>
                    <a:pt x="644" y="1289"/>
                  </a:lnTo>
                  <a:lnTo>
                    <a:pt x="603" y="1295"/>
                  </a:lnTo>
                  <a:lnTo>
                    <a:pt x="580" y="1301"/>
                  </a:lnTo>
                  <a:lnTo>
                    <a:pt x="539" y="1295"/>
                  </a:lnTo>
                  <a:lnTo>
                    <a:pt x="504" y="1277"/>
                  </a:lnTo>
                  <a:lnTo>
                    <a:pt x="481" y="1254"/>
                  </a:lnTo>
                  <a:lnTo>
                    <a:pt x="470" y="1236"/>
                  </a:lnTo>
                  <a:lnTo>
                    <a:pt x="470" y="1230"/>
                  </a:lnTo>
                  <a:lnTo>
                    <a:pt x="475" y="1230"/>
                  </a:lnTo>
                  <a:lnTo>
                    <a:pt x="481" y="1224"/>
                  </a:lnTo>
                  <a:lnTo>
                    <a:pt x="493" y="1224"/>
                  </a:lnTo>
                  <a:lnTo>
                    <a:pt x="916" y="1189"/>
                  </a:lnTo>
                  <a:lnTo>
                    <a:pt x="916" y="875"/>
                  </a:lnTo>
                  <a:lnTo>
                    <a:pt x="760" y="905"/>
                  </a:lnTo>
                  <a:lnTo>
                    <a:pt x="748" y="905"/>
                  </a:lnTo>
                  <a:lnTo>
                    <a:pt x="736" y="911"/>
                  </a:lnTo>
                  <a:lnTo>
                    <a:pt x="731" y="911"/>
                  </a:lnTo>
                  <a:lnTo>
                    <a:pt x="696" y="899"/>
                  </a:lnTo>
                  <a:lnTo>
                    <a:pt x="661" y="875"/>
                  </a:lnTo>
                  <a:lnTo>
                    <a:pt x="655" y="863"/>
                  </a:lnTo>
                  <a:lnTo>
                    <a:pt x="644" y="857"/>
                  </a:lnTo>
                  <a:lnTo>
                    <a:pt x="644" y="851"/>
                  </a:lnTo>
                  <a:lnTo>
                    <a:pt x="649" y="845"/>
                  </a:lnTo>
                  <a:lnTo>
                    <a:pt x="667" y="845"/>
                  </a:lnTo>
                  <a:lnTo>
                    <a:pt x="789" y="828"/>
                  </a:lnTo>
                  <a:lnTo>
                    <a:pt x="916" y="816"/>
                  </a:lnTo>
                  <a:lnTo>
                    <a:pt x="916" y="769"/>
                  </a:lnTo>
                  <a:lnTo>
                    <a:pt x="910" y="668"/>
                  </a:lnTo>
                  <a:lnTo>
                    <a:pt x="905" y="585"/>
                  </a:lnTo>
                  <a:lnTo>
                    <a:pt x="899" y="526"/>
                  </a:lnTo>
                  <a:lnTo>
                    <a:pt x="887" y="491"/>
                  </a:lnTo>
                  <a:lnTo>
                    <a:pt x="818" y="502"/>
                  </a:lnTo>
                  <a:lnTo>
                    <a:pt x="771" y="508"/>
                  </a:lnTo>
                  <a:lnTo>
                    <a:pt x="742" y="514"/>
                  </a:lnTo>
                  <a:lnTo>
                    <a:pt x="719" y="514"/>
                  </a:lnTo>
                  <a:lnTo>
                    <a:pt x="661" y="508"/>
                  </a:lnTo>
                  <a:lnTo>
                    <a:pt x="620" y="491"/>
                  </a:lnTo>
                  <a:lnTo>
                    <a:pt x="597" y="473"/>
                  </a:lnTo>
                  <a:lnTo>
                    <a:pt x="586" y="455"/>
                  </a:lnTo>
                  <a:lnTo>
                    <a:pt x="586" y="449"/>
                  </a:lnTo>
                  <a:lnTo>
                    <a:pt x="597" y="443"/>
                  </a:lnTo>
                  <a:lnTo>
                    <a:pt x="609" y="443"/>
                  </a:lnTo>
                  <a:lnTo>
                    <a:pt x="626" y="437"/>
                  </a:lnTo>
                  <a:lnTo>
                    <a:pt x="794" y="420"/>
                  </a:lnTo>
                  <a:lnTo>
                    <a:pt x="939" y="396"/>
                  </a:lnTo>
                  <a:lnTo>
                    <a:pt x="1055" y="366"/>
                  </a:lnTo>
                  <a:lnTo>
                    <a:pt x="1154" y="343"/>
                  </a:lnTo>
                  <a:lnTo>
                    <a:pt x="1229" y="325"/>
                  </a:lnTo>
                  <a:lnTo>
                    <a:pt x="1282" y="319"/>
                  </a:lnTo>
                  <a:close/>
                  <a:moveTo>
                    <a:pt x="806" y="35"/>
                  </a:moveTo>
                  <a:lnTo>
                    <a:pt x="841" y="35"/>
                  </a:lnTo>
                  <a:lnTo>
                    <a:pt x="852" y="41"/>
                  </a:lnTo>
                  <a:lnTo>
                    <a:pt x="939" y="65"/>
                  </a:lnTo>
                  <a:lnTo>
                    <a:pt x="997" y="94"/>
                  </a:lnTo>
                  <a:lnTo>
                    <a:pt x="1038" y="124"/>
                  </a:lnTo>
                  <a:lnTo>
                    <a:pt x="1055" y="165"/>
                  </a:lnTo>
                  <a:lnTo>
                    <a:pt x="1061" y="213"/>
                  </a:lnTo>
                  <a:lnTo>
                    <a:pt x="1061" y="236"/>
                  </a:lnTo>
                  <a:lnTo>
                    <a:pt x="1050" y="254"/>
                  </a:lnTo>
                  <a:lnTo>
                    <a:pt x="1032" y="272"/>
                  </a:lnTo>
                  <a:lnTo>
                    <a:pt x="1021" y="272"/>
                  </a:lnTo>
                  <a:lnTo>
                    <a:pt x="1026" y="278"/>
                  </a:lnTo>
                  <a:lnTo>
                    <a:pt x="1003" y="278"/>
                  </a:lnTo>
                  <a:lnTo>
                    <a:pt x="992" y="272"/>
                  </a:lnTo>
                  <a:lnTo>
                    <a:pt x="974" y="260"/>
                  </a:lnTo>
                  <a:lnTo>
                    <a:pt x="852" y="136"/>
                  </a:lnTo>
                  <a:lnTo>
                    <a:pt x="818" y="106"/>
                  </a:lnTo>
                  <a:lnTo>
                    <a:pt x="800" y="76"/>
                  </a:lnTo>
                  <a:lnTo>
                    <a:pt x="800" y="47"/>
                  </a:lnTo>
                  <a:lnTo>
                    <a:pt x="806" y="35"/>
                  </a:lnTo>
                  <a:close/>
                  <a:moveTo>
                    <a:pt x="435" y="0"/>
                  </a:moveTo>
                  <a:lnTo>
                    <a:pt x="446" y="0"/>
                  </a:lnTo>
                  <a:lnTo>
                    <a:pt x="481" y="6"/>
                  </a:lnTo>
                  <a:lnTo>
                    <a:pt x="522" y="29"/>
                  </a:lnTo>
                  <a:lnTo>
                    <a:pt x="557" y="53"/>
                  </a:lnTo>
                  <a:lnTo>
                    <a:pt x="586" y="88"/>
                  </a:lnTo>
                  <a:lnTo>
                    <a:pt x="597" y="124"/>
                  </a:lnTo>
                  <a:lnTo>
                    <a:pt x="586" y="153"/>
                  </a:lnTo>
                  <a:lnTo>
                    <a:pt x="545" y="207"/>
                  </a:lnTo>
                  <a:lnTo>
                    <a:pt x="504" y="272"/>
                  </a:lnTo>
                  <a:lnTo>
                    <a:pt x="458" y="355"/>
                  </a:lnTo>
                  <a:lnTo>
                    <a:pt x="394" y="449"/>
                  </a:lnTo>
                  <a:lnTo>
                    <a:pt x="313" y="562"/>
                  </a:lnTo>
                  <a:lnTo>
                    <a:pt x="325" y="567"/>
                  </a:lnTo>
                  <a:lnTo>
                    <a:pt x="348" y="591"/>
                  </a:lnTo>
                  <a:lnTo>
                    <a:pt x="394" y="650"/>
                  </a:lnTo>
                  <a:lnTo>
                    <a:pt x="406" y="680"/>
                  </a:lnTo>
                  <a:lnTo>
                    <a:pt x="406" y="698"/>
                  </a:lnTo>
                  <a:lnTo>
                    <a:pt x="400" y="715"/>
                  </a:lnTo>
                  <a:lnTo>
                    <a:pt x="400" y="751"/>
                  </a:lnTo>
                  <a:lnTo>
                    <a:pt x="394" y="804"/>
                  </a:lnTo>
                  <a:lnTo>
                    <a:pt x="394" y="1277"/>
                  </a:lnTo>
                  <a:lnTo>
                    <a:pt x="388" y="1325"/>
                  </a:lnTo>
                  <a:lnTo>
                    <a:pt x="377" y="1372"/>
                  </a:lnTo>
                  <a:lnTo>
                    <a:pt x="359" y="1413"/>
                  </a:lnTo>
                  <a:lnTo>
                    <a:pt x="336" y="1431"/>
                  </a:lnTo>
                  <a:lnTo>
                    <a:pt x="313" y="1419"/>
                  </a:lnTo>
                  <a:lnTo>
                    <a:pt x="290" y="1390"/>
                  </a:lnTo>
                  <a:lnTo>
                    <a:pt x="267" y="1342"/>
                  </a:lnTo>
                  <a:lnTo>
                    <a:pt x="261" y="1289"/>
                  </a:lnTo>
                  <a:lnTo>
                    <a:pt x="267" y="1260"/>
                  </a:lnTo>
                  <a:lnTo>
                    <a:pt x="272" y="1212"/>
                  </a:lnTo>
                  <a:lnTo>
                    <a:pt x="284" y="1147"/>
                  </a:lnTo>
                  <a:lnTo>
                    <a:pt x="296" y="1064"/>
                  </a:lnTo>
                  <a:lnTo>
                    <a:pt x="301" y="952"/>
                  </a:lnTo>
                  <a:lnTo>
                    <a:pt x="307" y="810"/>
                  </a:lnTo>
                  <a:lnTo>
                    <a:pt x="296" y="709"/>
                  </a:lnTo>
                  <a:lnTo>
                    <a:pt x="267" y="615"/>
                  </a:lnTo>
                  <a:lnTo>
                    <a:pt x="185" y="715"/>
                  </a:lnTo>
                  <a:lnTo>
                    <a:pt x="116" y="792"/>
                  </a:lnTo>
                  <a:lnTo>
                    <a:pt x="64" y="840"/>
                  </a:lnTo>
                  <a:lnTo>
                    <a:pt x="23" y="857"/>
                  </a:lnTo>
                  <a:lnTo>
                    <a:pt x="6" y="857"/>
                  </a:lnTo>
                  <a:lnTo>
                    <a:pt x="0" y="851"/>
                  </a:lnTo>
                  <a:lnTo>
                    <a:pt x="6" y="840"/>
                  </a:lnTo>
                  <a:lnTo>
                    <a:pt x="29" y="804"/>
                  </a:lnTo>
                  <a:lnTo>
                    <a:pt x="69" y="751"/>
                  </a:lnTo>
                  <a:lnTo>
                    <a:pt x="110" y="692"/>
                  </a:lnTo>
                  <a:lnTo>
                    <a:pt x="214" y="538"/>
                  </a:lnTo>
                  <a:lnTo>
                    <a:pt x="319" y="372"/>
                  </a:lnTo>
                  <a:lnTo>
                    <a:pt x="359" y="289"/>
                  </a:lnTo>
                  <a:lnTo>
                    <a:pt x="400" y="218"/>
                  </a:lnTo>
                  <a:lnTo>
                    <a:pt x="423" y="153"/>
                  </a:lnTo>
                  <a:lnTo>
                    <a:pt x="429" y="106"/>
                  </a:lnTo>
                  <a:lnTo>
                    <a:pt x="429" y="82"/>
                  </a:lnTo>
                  <a:lnTo>
                    <a:pt x="423" y="59"/>
                  </a:lnTo>
                  <a:lnTo>
                    <a:pt x="417" y="41"/>
                  </a:lnTo>
                  <a:lnTo>
                    <a:pt x="412" y="29"/>
                  </a:lnTo>
                  <a:lnTo>
                    <a:pt x="412" y="17"/>
                  </a:lnTo>
                  <a:lnTo>
                    <a:pt x="417" y="23"/>
                  </a:lnTo>
                  <a:lnTo>
                    <a:pt x="417" y="11"/>
                  </a:lnTo>
                  <a:lnTo>
                    <a:pt x="429" y="6"/>
                  </a:lnTo>
                  <a:lnTo>
                    <a:pt x="43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4" name="Freeform 182"/>
            <p:cNvSpPr>
              <a:spLocks/>
            </p:cNvSpPr>
            <p:nvPr/>
          </p:nvSpPr>
          <p:spPr bwMode="auto">
            <a:xfrm>
              <a:off x="5161" y="5138"/>
              <a:ext cx="888" cy="1645"/>
            </a:xfrm>
            <a:custGeom>
              <a:avLst/>
              <a:gdLst/>
              <a:ahLst/>
              <a:cxnLst>
                <a:cxn ang="0">
                  <a:pos x="789" y="6"/>
                </a:cxn>
                <a:cxn ang="0">
                  <a:pos x="876" y="71"/>
                </a:cxn>
                <a:cxn ang="0">
                  <a:pos x="876" y="166"/>
                </a:cxn>
                <a:cxn ang="0">
                  <a:pos x="824" y="225"/>
                </a:cxn>
                <a:cxn ang="0">
                  <a:pos x="772" y="231"/>
                </a:cxn>
                <a:cxn ang="0">
                  <a:pos x="737" y="202"/>
                </a:cxn>
                <a:cxn ang="0">
                  <a:pos x="725" y="166"/>
                </a:cxn>
                <a:cxn ang="0">
                  <a:pos x="749" y="107"/>
                </a:cxn>
                <a:cxn ang="0">
                  <a:pos x="824" y="66"/>
                </a:cxn>
                <a:cxn ang="0">
                  <a:pos x="778" y="36"/>
                </a:cxn>
                <a:cxn ang="0">
                  <a:pos x="737" y="30"/>
                </a:cxn>
                <a:cxn ang="0">
                  <a:pos x="691" y="48"/>
                </a:cxn>
                <a:cxn ang="0">
                  <a:pos x="656" y="89"/>
                </a:cxn>
                <a:cxn ang="0">
                  <a:pos x="633" y="178"/>
                </a:cxn>
                <a:cxn ang="0">
                  <a:pos x="615" y="278"/>
                </a:cxn>
                <a:cxn ang="0">
                  <a:pos x="754" y="486"/>
                </a:cxn>
                <a:cxn ang="0">
                  <a:pos x="772" y="497"/>
                </a:cxn>
                <a:cxn ang="0">
                  <a:pos x="760" y="533"/>
                </a:cxn>
                <a:cxn ang="0">
                  <a:pos x="569" y="539"/>
                </a:cxn>
                <a:cxn ang="0">
                  <a:pos x="447" y="1142"/>
                </a:cxn>
                <a:cxn ang="0">
                  <a:pos x="424" y="1254"/>
                </a:cxn>
                <a:cxn ang="0">
                  <a:pos x="383" y="1402"/>
                </a:cxn>
                <a:cxn ang="0">
                  <a:pos x="331" y="1515"/>
                </a:cxn>
                <a:cxn ang="0">
                  <a:pos x="256" y="1603"/>
                </a:cxn>
                <a:cxn ang="0">
                  <a:pos x="151" y="1645"/>
                </a:cxn>
                <a:cxn ang="0">
                  <a:pos x="47" y="1615"/>
                </a:cxn>
                <a:cxn ang="0">
                  <a:pos x="0" y="1521"/>
                </a:cxn>
                <a:cxn ang="0">
                  <a:pos x="29" y="1444"/>
                </a:cxn>
                <a:cxn ang="0">
                  <a:pos x="99" y="1414"/>
                </a:cxn>
                <a:cxn ang="0">
                  <a:pos x="128" y="1420"/>
                </a:cxn>
                <a:cxn ang="0">
                  <a:pos x="163" y="1462"/>
                </a:cxn>
                <a:cxn ang="0">
                  <a:pos x="157" y="1509"/>
                </a:cxn>
                <a:cxn ang="0">
                  <a:pos x="116" y="1568"/>
                </a:cxn>
                <a:cxn ang="0">
                  <a:pos x="87" y="1598"/>
                </a:cxn>
                <a:cxn ang="0">
                  <a:pos x="128" y="1615"/>
                </a:cxn>
                <a:cxn ang="0">
                  <a:pos x="192" y="1603"/>
                </a:cxn>
                <a:cxn ang="0">
                  <a:pos x="250" y="1509"/>
                </a:cxn>
                <a:cxn ang="0">
                  <a:pos x="290" y="1361"/>
                </a:cxn>
                <a:cxn ang="0">
                  <a:pos x="441" y="556"/>
                </a:cxn>
                <a:cxn ang="0">
                  <a:pos x="279" y="551"/>
                </a:cxn>
                <a:cxn ang="0">
                  <a:pos x="273" y="515"/>
                </a:cxn>
                <a:cxn ang="0">
                  <a:pos x="296" y="497"/>
                </a:cxn>
                <a:cxn ang="0">
                  <a:pos x="464" y="397"/>
                </a:cxn>
                <a:cxn ang="0">
                  <a:pos x="488" y="284"/>
                </a:cxn>
                <a:cxn ang="0">
                  <a:pos x="499" y="231"/>
                </a:cxn>
                <a:cxn ang="0">
                  <a:pos x="534" y="137"/>
                </a:cxn>
                <a:cxn ang="0">
                  <a:pos x="615" y="42"/>
                </a:cxn>
                <a:cxn ang="0">
                  <a:pos x="696" y="6"/>
                </a:cxn>
              </a:cxnLst>
              <a:rect l="0" t="0" r="r" b="b"/>
              <a:pathLst>
                <a:path w="888" h="1645">
                  <a:moveTo>
                    <a:pt x="731" y="0"/>
                  </a:moveTo>
                  <a:lnTo>
                    <a:pt x="789" y="6"/>
                  </a:lnTo>
                  <a:lnTo>
                    <a:pt x="836" y="30"/>
                  </a:lnTo>
                  <a:lnTo>
                    <a:pt x="876" y="71"/>
                  </a:lnTo>
                  <a:lnTo>
                    <a:pt x="888" y="125"/>
                  </a:lnTo>
                  <a:lnTo>
                    <a:pt x="876" y="166"/>
                  </a:lnTo>
                  <a:lnTo>
                    <a:pt x="853" y="202"/>
                  </a:lnTo>
                  <a:lnTo>
                    <a:pt x="824" y="225"/>
                  </a:lnTo>
                  <a:lnTo>
                    <a:pt x="789" y="231"/>
                  </a:lnTo>
                  <a:lnTo>
                    <a:pt x="772" y="231"/>
                  </a:lnTo>
                  <a:lnTo>
                    <a:pt x="760" y="225"/>
                  </a:lnTo>
                  <a:lnTo>
                    <a:pt x="737" y="202"/>
                  </a:lnTo>
                  <a:lnTo>
                    <a:pt x="725" y="184"/>
                  </a:lnTo>
                  <a:lnTo>
                    <a:pt x="725" y="166"/>
                  </a:lnTo>
                  <a:lnTo>
                    <a:pt x="731" y="137"/>
                  </a:lnTo>
                  <a:lnTo>
                    <a:pt x="749" y="107"/>
                  </a:lnTo>
                  <a:lnTo>
                    <a:pt x="778" y="77"/>
                  </a:lnTo>
                  <a:lnTo>
                    <a:pt x="824" y="66"/>
                  </a:lnTo>
                  <a:lnTo>
                    <a:pt x="801" y="48"/>
                  </a:lnTo>
                  <a:lnTo>
                    <a:pt x="778" y="36"/>
                  </a:lnTo>
                  <a:lnTo>
                    <a:pt x="760" y="30"/>
                  </a:lnTo>
                  <a:lnTo>
                    <a:pt x="737" y="30"/>
                  </a:lnTo>
                  <a:lnTo>
                    <a:pt x="714" y="36"/>
                  </a:lnTo>
                  <a:lnTo>
                    <a:pt x="691" y="48"/>
                  </a:lnTo>
                  <a:lnTo>
                    <a:pt x="673" y="66"/>
                  </a:lnTo>
                  <a:lnTo>
                    <a:pt x="656" y="89"/>
                  </a:lnTo>
                  <a:lnTo>
                    <a:pt x="650" y="125"/>
                  </a:lnTo>
                  <a:lnTo>
                    <a:pt x="633" y="178"/>
                  </a:lnTo>
                  <a:lnTo>
                    <a:pt x="621" y="237"/>
                  </a:lnTo>
                  <a:lnTo>
                    <a:pt x="615" y="278"/>
                  </a:lnTo>
                  <a:lnTo>
                    <a:pt x="575" y="486"/>
                  </a:lnTo>
                  <a:lnTo>
                    <a:pt x="754" y="486"/>
                  </a:lnTo>
                  <a:lnTo>
                    <a:pt x="766" y="491"/>
                  </a:lnTo>
                  <a:lnTo>
                    <a:pt x="772" y="497"/>
                  </a:lnTo>
                  <a:lnTo>
                    <a:pt x="772" y="521"/>
                  </a:lnTo>
                  <a:lnTo>
                    <a:pt x="760" y="533"/>
                  </a:lnTo>
                  <a:lnTo>
                    <a:pt x="749" y="539"/>
                  </a:lnTo>
                  <a:lnTo>
                    <a:pt x="569" y="539"/>
                  </a:lnTo>
                  <a:lnTo>
                    <a:pt x="453" y="1118"/>
                  </a:lnTo>
                  <a:lnTo>
                    <a:pt x="447" y="1142"/>
                  </a:lnTo>
                  <a:lnTo>
                    <a:pt x="441" y="1189"/>
                  </a:lnTo>
                  <a:lnTo>
                    <a:pt x="424" y="1254"/>
                  </a:lnTo>
                  <a:lnTo>
                    <a:pt x="406" y="1331"/>
                  </a:lnTo>
                  <a:lnTo>
                    <a:pt x="383" y="1402"/>
                  </a:lnTo>
                  <a:lnTo>
                    <a:pt x="354" y="1467"/>
                  </a:lnTo>
                  <a:lnTo>
                    <a:pt x="331" y="1515"/>
                  </a:lnTo>
                  <a:lnTo>
                    <a:pt x="296" y="1562"/>
                  </a:lnTo>
                  <a:lnTo>
                    <a:pt x="256" y="1603"/>
                  </a:lnTo>
                  <a:lnTo>
                    <a:pt x="209" y="1633"/>
                  </a:lnTo>
                  <a:lnTo>
                    <a:pt x="151" y="1645"/>
                  </a:lnTo>
                  <a:lnTo>
                    <a:pt x="99" y="1639"/>
                  </a:lnTo>
                  <a:lnTo>
                    <a:pt x="47" y="1615"/>
                  </a:lnTo>
                  <a:lnTo>
                    <a:pt x="12" y="1574"/>
                  </a:lnTo>
                  <a:lnTo>
                    <a:pt x="0" y="1521"/>
                  </a:lnTo>
                  <a:lnTo>
                    <a:pt x="12" y="1479"/>
                  </a:lnTo>
                  <a:lnTo>
                    <a:pt x="29" y="1444"/>
                  </a:lnTo>
                  <a:lnTo>
                    <a:pt x="64" y="1420"/>
                  </a:lnTo>
                  <a:lnTo>
                    <a:pt x="99" y="1414"/>
                  </a:lnTo>
                  <a:lnTo>
                    <a:pt x="116" y="1414"/>
                  </a:lnTo>
                  <a:lnTo>
                    <a:pt x="128" y="1420"/>
                  </a:lnTo>
                  <a:lnTo>
                    <a:pt x="151" y="1444"/>
                  </a:lnTo>
                  <a:lnTo>
                    <a:pt x="163" y="1462"/>
                  </a:lnTo>
                  <a:lnTo>
                    <a:pt x="163" y="1479"/>
                  </a:lnTo>
                  <a:lnTo>
                    <a:pt x="157" y="1509"/>
                  </a:lnTo>
                  <a:lnTo>
                    <a:pt x="145" y="1538"/>
                  </a:lnTo>
                  <a:lnTo>
                    <a:pt x="116" y="1568"/>
                  </a:lnTo>
                  <a:lnTo>
                    <a:pt x="64" y="1580"/>
                  </a:lnTo>
                  <a:lnTo>
                    <a:pt x="87" y="1598"/>
                  </a:lnTo>
                  <a:lnTo>
                    <a:pt x="111" y="1609"/>
                  </a:lnTo>
                  <a:lnTo>
                    <a:pt x="128" y="1615"/>
                  </a:lnTo>
                  <a:lnTo>
                    <a:pt x="151" y="1615"/>
                  </a:lnTo>
                  <a:lnTo>
                    <a:pt x="192" y="1603"/>
                  </a:lnTo>
                  <a:lnTo>
                    <a:pt x="227" y="1568"/>
                  </a:lnTo>
                  <a:lnTo>
                    <a:pt x="250" y="1509"/>
                  </a:lnTo>
                  <a:lnTo>
                    <a:pt x="273" y="1438"/>
                  </a:lnTo>
                  <a:lnTo>
                    <a:pt x="290" y="1361"/>
                  </a:lnTo>
                  <a:lnTo>
                    <a:pt x="308" y="1272"/>
                  </a:lnTo>
                  <a:lnTo>
                    <a:pt x="441" y="556"/>
                  </a:lnTo>
                  <a:lnTo>
                    <a:pt x="290" y="556"/>
                  </a:lnTo>
                  <a:lnTo>
                    <a:pt x="279" y="551"/>
                  </a:lnTo>
                  <a:lnTo>
                    <a:pt x="273" y="545"/>
                  </a:lnTo>
                  <a:lnTo>
                    <a:pt x="273" y="515"/>
                  </a:lnTo>
                  <a:lnTo>
                    <a:pt x="285" y="503"/>
                  </a:lnTo>
                  <a:lnTo>
                    <a:pt x="296" y="497"/>
                  </a:lnTo>
                  <a:lnTo>
                    <a:pt x="447" y="497"/>
                  </a:lnTo>
                  <a:lnTo>
                    <a:pt x="464" y="397"/>
                  </a:lnTo>
                  <a:lnTo>
                    <a:pt x="476" y="332"/>
                  </a:lnTo>
                  <a:lnTo>
                    <a:pt x="488" y="284"/>
                  </a:lnTo>
                  <a:lnTo>
                    <a:pt x="493" y="255"/>
                  </a:lnTo>
                  <a:lnTo>
                    <a:pt x="499" y="231"/>
                  </a:lnTo>
                  <a:lnTo>
                    <a:pt x="505" y="213"/>
                  </a:lnTo>
                  <a:lnTo>
                    <a:pt x="534" y="137"/>
                  </a:lnTo>
                  <a:lnTo>
                    <a:pt x="575" y="77"/>
                  </a:lnTo>
                  <a:lnTo>
                    <a:pt x="615" y="42"/>
                  </a:lnTo>
                  <a:lnTo>
                    <a:pt x="656" y="18"/>
                  </a:lnTo>
                  <a:lnTo>
                    <a:pt x="696" y="6"/>
                  </a:lnTo>
                  <a:lnTo>
                    <a:pt x="73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5" name="Freeform 183"/>
            <p:cNvSpPr>
              <a:spLocks/>
            </p:cNvSpPr>
            <p:nvPr/>
          </p:nvSpPr>
          <p:spPr bwMode="auto">
            <a:xfrm>
              <a:off x="6327" y="5044"/>
              <a:ext cx="412" cy="182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6" y="0"/>
                </a:cxn>
                <a:cxn ang="0">
                  <a:pos x="412" y="6"/>
                </a:cxn>
                <a:cxn ang="0">
                  <a:pos x="412" y="23"/>
                </a:cxn>
                <a:cxn ang="0">
                  <a:pos x="389" y="47"/>
                </a:cxn>
                <a:cxn ang="0">
                  <a:pos x="296" y="165"/>
                </a:cxn>
                <a:cxn ang="0">
                  <a:pos x="221" y="302"/>
                </a:cxn>
                <a:cxn ang="0">
                  <a:pos x="169" y="443"/>
                </a:cxn>
                <a:cxn ang="0">
                  <a:pos x="128" y="591"/>
                </a:cxn>
                <a:cxn ang="0">
                  <a:pos x="110" y="745"/>
                </a:cxn>
                <a:cxn ang="0">
                  <a:pos x="105" y="905"/>
                </a:cxn>
                <a:cxn ang="0">
                  <a:pos x="110" y="1047"/>
                </a:cxn>
                <a:cxn ang="0">
                  <a:pos x="128" y="1201"/>
                </a:cxn>
                <a:cxn ang="0">
                  <a:pos x="163" y="1348"/>
                </a:cxn>
                <a:cxn ang="0">
                  <a:pos x="215" y="1496"/>
                </a:cxn>
                <a:cxn ang="0">
                  <a:pos x="285" y="1632"/>
                </a:cxn>
                <a:cxn ang="0">
                  <a:pos x="383" y="1757"/>
                </a:cxn>
                <a:cxn ang="0">
                  <a:pos x="406" y="1780"/>
                </a:cxn>
                <a:cxn ang="0">
                  <a:pos x="406" y="1786"/>
                </a:cxn>
                <a:cxn ang="0">
                  <a:pos x="412" y="1792"/>
                </a:cxn>
                <a:cxn ang="0">
                  <a:pos x="412" y="1816"/>
                </a:cxn>
                <a:cxn ang="0">
                  <a:pos x="406" y="1822"/>
                </a:cxn>
                <a:cxn ang="0">
                  <a:pos x="395" y="1822"/>
                </a:cxn>
                <a:cxn ang="0">
                  <a:pos x="377" y="1810"/>
                </a:cxn>
                <a:cxn ang="0">
                  <a:pos x="337" y="1780"/>
                </a:cxn>
                <a:cxn ang="0">
                  <a:pos x="290" y="1733"/>
                </a:cxn>
                <a:cxn ang="0">
                  <a:pos x="232" y="1668"/>
                </a:cxn>
                <a:cxn ang="0">
                  <a:pos x="174" y="1579"/>
                </a:cxn>
                <a:cxn ang="0">
                  <a:pos x="116" y="1479"/>
                </a:cxn>
                <a:cxn ang="0">
                  <a:pos x="58" y="1325"/>
                </a:cxn>
                <a:cxn ang="0">
                  <a:pos x="23" y="1171"/>
                </a:cxn>
                <a:cxn ang="0">
                  <a:pos x="6" y="1029"/>
                </a:cxn>
                <a:cxn ang="0">
                  <a:pos x="0" y="911"/>
                </a:cxn>
                <a:cxn ang="0">
                  <a:pos x="6" y="787"/>
                </a:cxn>
                <a:cxn ang="0">
                  <a:pos x="18" y="650"/>
                </a:cxn>
                <a:cxn ang="0">
                  <a:pos x="52" y="503"/>
                </a:cxn>
                <a:cxn ang="0">
                  <a:pos x="110" y="355"/>
                </a:cxn>
                <a:cxn ang="0">
                  <a:pos x="169" y="248"/>
                </a:cxn>
                <a:cxn ang="0">
                  <a:pos x="227" y="160"/>
                </a:cxn>
                <a:cxn ang="0">
                  <a:pos x="285" y="89"/>
                </a:cxn>
                <a:cxn ang="0">
                  <a:pos x="337" y="41"/>
                </a:cxn>
                <a:cxn ang="0">
                  <a:pos x="377" y="12"/>
                </a:cxn>
                <a:cxn ang="0">
                  <a:pos x="395" y="0"/>
                </a:cxn>
              </a:cxnLst>
              <a:rect l="0" t="0" r="r" b="b"/>
              <a:pathLst>
                <a:path w="412" h="1822">
                  <a:moveTo>
                    <a:pt x="395" y="0"/>
                  </a:moveTo>
                  <a:lnTo>
                    <a:pt x="406" y="0"/>
                  </a:lnTo>
                  <a:lnTo>
                    <a:pt x="412" y="6"/>
                  </a:lnTo>
                  <a:lnTo>
                    <a:pt x="412" y="23"/>
                  </a:lnTo>
                  <a:lnTo>
                    <a:pt x="389" y="47"/>
                  </a:lnTo>
                  <a:lnTo>
                    <a:pt x="296" y="165"/>
                  </a:lnTo>
                  <a:lnTo>
                    <a:pt x="221" y="302"/>
                  </a:lnTo>
                  <a:lnTo>
                    <a:pt x="169" y="443"/>
                  </a:lnTo>
                  <a:lnTo>
                    <a:pt x="128" y="591"/>
                  </a:lnTo>
                  <a:lnTo>
                    <a:pt x="110" y="745"/>
                  </a:lnTo>
                  <a:lnTo>
                    <a:pt x="105" y="905"/>
                  </a:lnTo>
                  <a:lnTo>
                    <a:pt x="110" y="1047"/>
                  </a:lnTo>
                  <a:lnTo>
                    <a:pt x="128" y="1201"/>
                  </a:lnTo>
                  <a:lnTo>
                    <a:pt x="163" y="1348"/>
                  </a:lnTo>
                  <a:lnTo>
                    <a:pt x="215" y="1496"/>
                  </a:lnTo>
                  <a:lnTo>
                    <a:pt x="285" y="1632"/>
                  </a:lnTo>
                  <a:lnTo>
                    <a:pt x="383" y="1757"/>
                  </a:lnTo>
                  <a:lnTo>
                    <a:pt x="406" y="1780"/>
                  </a:lnTo>
                  <a:lnTo>
                    <a:pt x="406" y="1786"/>
                  </a:lnTo>
                  <a:lnTo>
                    <a:pt x="412" y="1792"/>
                  </a:lnTo>
                  <a:lnTo>
                    <a:pt x="412" y="1816"/>
                  </a:lnTo>
                  <a:lnTo>
                    <a:pt x="406" y="1822"/>
                  </a:lnTo>
                  <a:lnTo>
                    <a:pt x="395" y="1822"/>
                  </a:lnTo>
                  <a:lnTo>
                    <a:pt x="377" y="1810"/>
                  </a:lnTo>
                  <a:lnTo>
                    <a:pt x="337" y="1780"/>
                  </a:lnTo>
                  <a:lnTo>
                    <a:pt x="290" y="1733"/>
                  </a:lnTo>
                  <a:lnTo>
                    <a:pt x="232" y="1668"/>
                  </a:lnTo>
                  <a:lnTo>
                    <a:pt x="174" y="1579"/>
                  </a:lnTo>
                  <a:lnTo>
                    <a:pt x="116" y="1479"/>
                  </a:lnTo>
                  <a:lnTo>
                    <a:pt x="58" y="1325"/>
                  </a:lnTo>
                  <a:lnTo>
                    <a:pt x="23" y="1171"/>
                  </a:lnTo>
                  <a:lnTo>
                    <a:pt x="6" y="1029"/>
                  </a:lnTo>
                  <a:lnTo>
                    <a:pt x="0" y="911"/>
                  </a:lnTo>
                  <a:lnTo>
                    <a:pt x="6" y="787"/>
                  </a:lnTo>
                  <a:lnTo>
                    <a:pt x="18" y="650"/>
                  </a:lnTo>
                  <a:lnTo>
                    <a:pt x="52" y="503"/>
                  </a:lnTo>
                  <a:lnTo>
                    <a:pt x="110" y="355"/>
                  </a:lnTo>
                  <a:lnTo>
                    <a:pt x="169" y="248"/>
                  </a:lnTo>
                  <a:lnTo>
                    <a:pt x="227" y="160"/>
                  </a:lnTo>
                  <a:lnTo>
                    <a:pt x="285" y="89"/>
                  </a:lnTo>
                  <a:lnTo>
                    <a:pt x="337" y="41"/>
                  </a:lnTo>
                  <a:lnTo>
                    <a:pt x="377" y="12"/>
                  </a:lnTo>
                  <a:lnTo>
                    <a:pt x="3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6" name="Freeform 184"/>
            <p:cNvSpPr>
              <a:spLocks/>
            </p:cNvSpPr>
            <p:nvPr/>
          </p:nvSpPr>
          <p:spPr bwMode="auto">
            <a:xfrm>
              <a:off x="6925" y="5594"/>
              <a:ext cx="957" cy="828"/>
            </a:xfrm>
            <a:custGeom>
              <a:avLst/>
              <a:gdLst/>
              <a:ahLst/>
              <a:cxnLst>
                <a:cxn ang="0">
                  <a:pos x="243" y="12"/>
                </a:cxn>
                <a:cxn ang="0">
                  <a:pos x="330" y="95"/>
                </a:cxn>
                <a:cxn ang="0">
                  <a:pos x="371" y="130"/>
                </a:cxn>
                <a:cxn ang="0">
                  <a:pos x="464" y="41"/>
                </a:cxn>
                <a:cxn ang="0">
                  <a:pos x="626" y="0"/>
                </a:cxn>
                <a:cxn ang="0">
                  <a:pos x="754" y="35"/>
                </a:cxn>
                <a:cxn ang="0">
                  <a:pos x="818" y="130"/>
                </a:cxn>
                <a:cxn ang="0">
                  <a:pos x="823" y="266"/>
                </a:cxn>
                <a:cxn ang="0">
                  <a:pos x="742" y="532"/>
                </a:cxn>
                <a:cxn ang="0">
                  <a:pos x="684" y="727"/>
                </a:cxn>
                <a:cxn ang="0">
                  <a:pos x="690" y="769"/>
                </a:cxn>
                <a:cxn ang="0">
                  <a:pos x="725" y="787"/>
                </a:cxn>
                <a:cxn ang="0">
                  <a:pos x="818" y="745"/>
                </a:cxn>
                <a:cxn ang="0">
                  <a:pos x="881" y="633"/>
                </a:cxn>
                <a:cxn ang="0">
                  <a:pos x="928" y="526"/>
                </a:cxn>
                <a:cxn ang="0">
                  <a:pos x="957" y="538"/>
                </a:cxn>
                <a:cxn ang="0">
                  <a:pos x="951" y="562"/>
                </a:cxn>
                <a:cxn ang="0">
                  <a:pos x="916" y="657"/>
                </a:cxn>
                <a:cxn ang="0">
                  <a:pos x="847" y="769"/>
                </a:cxn>
                <a:cxn ang="0">
                  <a:pos x="725" y="822"/>
                </a:cxn>
                <a:cxn ang="0">
                  <a:pos x="620" y="781"/>
                </a:cxn>
                <a:cxn ang="0">
                  <a:pos x="580" y="674"/>
                </a:cxn>
                <a:cxn ang="0">
                  <a:pos x="591" y="615"/>
                </a:cxn>
                <a:cxn ang="0">
                  <a:pos x="638" y="467"/>
                </a:cxn>
                <a:cxn ang="0">
                  <a:pos x="690" y="308"/>
                </a:cxn>
                <a:cxn ang="0">
                  <a:pos x="713" y="166"/>
                </a:cxn>
                <a:cxn ang="0">
                  <a:pos x="702" y="95"/>
                </a:cxn>
                <a:cxn ang="0">
                  <a:pos x="655" y="47"/>
                </a:cxn>
                <a:cxn ang="0">
                  <a:pos x="539" y="53"/>
                </a:cxn>
                <a:cxn ang="0">
                  <a:pos x="417" y="130"/>
                </a:cxn>
                <a:cxn ang="0">
                  <a:pos x="342" y="225"/>
                </a:cxn>
                <a:cxn ang="0">
                  <a:pos x="325" y="266"/>
                </a:cxn>
                <a:cxn ang="0">
                  <a:pos x="307" y="313"/>
                </a:cxn>
                <a:cxn ang="0">
                  <a:pos x="301" y="349"/>
                </a:cxn>
                <a:cxn ang="0">
                  <a:pos x="272" y="473"/>
                </a:cxn>
                <a:cxn ang="0">
                  <a:pos x="209" y="722"/>
                </a:cxn>
                <a:cxn ang="0">
                  <a:pos x="197" y="775"/>
                </a:cxn>
                <a:cxn ang="0">
                  <a:pos x="162" y="822"/>
                </a:cxn>
                <a:cxn ang="0">
                  <a:pos x="116" y="828"/>
                </a:cxn>
                <a:cxn ang="0">
                  <a:pos x="81" y="798"/>
                </a:cxn>
                <a:cxn ang="0">
                  <a:pos x="93" y="739"/>
                </a:cxn>
                <a:cxn ang="0">
                  <a:pos x="98" y="704"/>
                </a:cxn>
                <a:cxn ang="0">
                  <a:pos x="214" y="213"/>
                </a:cxn>
                <a:cxn ang="0">
                  <a:pos x="232" y="148"/>
                </a:cxn>
                <a:cxn ang="0">
                  <a:pos x="220" y="53"/>
                </a:cxn>
                <a:cxn ang="0">
                  <a:pos x="197" y="35"/>
                </a:cxn>
                <a:cxn ang="0">
                  <a:pos x="139" y="53"/>
                </a:cxn>
                <a:cxn ang="0">
                  <a:pos x="75" y="166"/>
                </a:cxn>
                <a:cxn ang="0">
                  <a:pos x="46" y="272"/>
                </a:cxn>
                <a:cxn ang="0">
                  <a:pos x="40" y="290"/>
                </a:cxn>
                <a:cxn ang="0">
                  <a:pos x="11" y="296"/>
                </a:cxn>
                <a:cxn ang="0">
                  <a:pos x="0" y="260"/>
                </a:cxn>
                <a:cxn ang="0">
                  <a:pos x="23" y="189"/>
                </a:cxn>
                <a:cxn ang="0">
                  <a:pos x="52" y="100"/>
                </a:cxn>
                <a:cxn ang="0">
                  <a:pos x="93" y="41"/>
                </a:cxn>
                <a:cxn ang="0">
                  <a:pos x="185" y="0"/>
                </a:cxn>
              </a:cxnLst>
              <a:rect l="0" t="0" r="r" b="b"/>
              <a:pathLst>
                <a:path w="957" h="828">
                  <a:moveTo>
                    <a:pt x="185" y="0"/>
                  </a:moveTo>
                  <a:lnTo>
                    <a:pt x="243" y="12"/>
                  </a:lnTo>
                  <a:lnTo>
                    <a:pt x="296" y="41"/>
                  </a:lnTo>
                  <a:lnTo>
                    <a:pt x="330" y="95"/>
                  </a:lnTo>
                  <a:lnTo>
                    <a:pt x="348" y="160"/>
                  </a:lnTo>
                  <a:lnTo>
                    <a:pt x="371" y="130"/>
                  </a:lnTo>
                  <a:lnTo>
                    <a:pt x="412" y="83"/>
                  </a:lnTo>
                  <a:lnTo>
                    <a:pt x="464" y="41"/>
                  </a:lnTo>
                  <a:lnTo>
                    <a:pt x="539" y="12"/>
                  </a:lnTo>
                  <a:lnTo>
                    <a:pt x="626" y="0"/>
                  </a:lnTo>
                  <a:lnTo>
                    <a:pt x="696" y="6"/>
                  </a:lnTo>
                  <a:lnTo>
                    <a:pt x="754" y="35"/>
                  </a:lnTo>
                  <a:lnTo>
                    <a:pt x="794" y="71"/>
                  </a:lnTo>
                  <a:lnTo>
                    <a:pt x="818" y="130"/>
                  </a:lnTo>
                  <a:lnTo>
                    <a:pt x="829" y="195"/>
                  </a:lnTo>
                  <a:lnTo>
                    <a:pt x="823" y="266"/>
                  </a:lnTo>
                  <a:lnTo>
                    <a:pt x="800" y="355"/>
                  </a:lnTo>
                  <a:lnTo>
                    <a:pt x="742" y="532"/>
                  </a:lnTo>
                  <a:lnTo>
                    <a:pt x="696" y="662"/>
                  </a:lnTo>
                  <a:lnTo>
                    <a:pt x="684" y="727"/>
                  </a:lnTo>
                  <a:lnTo>
                    <a:pt x="684" y="751"/>
                  </a:lnTo>
                  <a:lnTo>
                    <a:pt x="690" y="769"/>
                  </a:lnTo>
                  <a:lnTo>
                    <a:pt x="707" y="787"/>
                  </a:lnTo>
                  <a:lnTo>
                    <a:pt x="725" y="787"/>
                  </a:lnTo>
                  <a:lnTo>
                    <a:pt x="771" y="775"/>
                  </a:lnTo>
                  <a:lnTo>
                    <a:pt x="818" y="745"/>
                  </a:lnTo>
                  <a:lnTo>
                    <a:pt x="852" y="692"/>
                  </a:lnTo>
                  <a:lnTo>
                    <a:pt x="881" y="633"/>
                  </a:lnTo>
                  <a:lnTo>
                    <a:pt x="910" y="544"/>
                  </a:lnTo>
                  <a:lnTo>
                    <a:pt x="928" y="526"/>
                  </a:lnTo>
                  <a:lnTo>
                    <a:pt x="945" y="526"/>
                  </a:lnTo>
                  <a:lnTo>
                    <a:pt x="957" y="538"/>
                  </a:lnTo>
                  <a:lnTo>
                    <a:pt x="957" y="544"/>
                  </a:lnTo>
                  <a:lnTo>
                    <a:pt x="951" y="562"/>
                  </a:lnTo>
                  <a:lnTo>
                    <a:pt x="939" y="603"/>
                  </a:lnTo>
                  <a:lnTo>
                    <a:pt x="916" y="657"/>
                  </a:lnTo>
                  <a:lnTo>
                    <a:pt x="887" y="716"/>
                  </a:lnTo>
                  <a:lnTo>
                    <a:pt x="847" y="769"/>
                  </a:lnTo>
                  <a:lnTo>
                    <a:pt x="789" y="810"/>
                  </a:lnTo>
                  <a:lnTo>
                    <a:pt x="725" y="822"/>
                  </a:lnTo>
                  <a:lnTo>
                    <a:pt x="667" y="810"/>
                  </a:lnTo>
                  <a:lnTo>
                    <a:pt x="620" y="781"/>
                  </a:lnTo>
                  <a:lnTo>
                    <a:pt x="591" y="733"/>
                  </a:lnTo>
                  <a:lnTo>
                    <a:pt x="580" y="674"/>
                  </a:lnTo>
                  <a:lnTo>
                    <a:pt x="580" y="651"/>
                  </a:lnTo>
                  <a:lnTo>
                    <a:pt x="591" y="615"/>
                  </a:lnTo>
                  <a:lnTo>
                    <a:pt x="597" y="591"/>
                  </a:lnTo>
                  <a:lnTo>
                    <a:pt x="638" y="467"/>
                  </a:lnTo>
                  <a:lnTo>
                    <a:pt x="667" y="390"/>
                  </a:lnTo>
                  <a:lnTo>
                    <a:pt x="690" y="308"/>
                  </a:lnTo>
                  <a:lnTo>
                    <a:pt x="707" y="231"/>
                  </a:lnTo>
                  <a:lnTo>
                    <a:pt x="713" y="166"/>
                  </a:lnTo>
                  <a:lnTo>
                    <a:pt x="713" y="130"/>
                  </a:lnTo>
                  <a:lnTo>
                    <a:pt x="702" y="95"/>
                  </a:lnTo>
                  <a:lnTo>
                    <a:pt x="684" y="71"/>
                  </a:lnTo>
                  <a:lnTo>
                    <a:pt x="655" y="47"/>
                  </a:lnTo>
                  <a:lnTo>
                    <a:pt x="615" y="41"/>
                  </a:lnTo>
                  <a:lnTo>
                    <a:pt x="539" y="53"/>
                  </a:lnTo>
                  <a:lnTo>
                    <a:pt x="470" y="89"/>
                  </a:lnTo>
                  <a:lnTo>
                    <a:pt x="417" y="130"/>
                  </a:lnTo>
                  <a:lnTo>
                    <a:pt x="377" y="177"/>
                  </a:lnTo>
                  <a:lnTo>
                    <a:pt x="342" y="225"/>
                  </a:lnTo>
                  <a:lnTo>
                    <a:pt x="325" y="260"/>
                  </a:lnTo>
                  <a:lnTo>
                    <a:pt x="325" y="266"/>
                  </a:lnTo>
                  <a:lnTo>
                    <a:pt x="319" y="278"/>
                  </a:lnTo>
                  <a:lnTo>
                    <a:pt x="307" y="313"/>
                  </a:lnTo>
                  <a:lnTo>
                    <a:pt x="307" y="331"/>
                  </a:lnTo>
                  <a:lnTo>
                    <a:pt x="301" y="349"/>
                  </a:lnTo>
                  <a:lnTo>
                    <a:pt x="290" y="414"/>
                  </a:lnTo>
                  <a:lnTo>
                    <a:pt x="272" y="473"/>
                  </a:lnTo>
                  <a:lnTo>
                    <a:pt x="232" y="639"/>
                  </a:lnTo>
                  <a:lnTo>
                    <a:pt x="209" y="722"/>
                  </a:lnTo>
                  <a:lnTo>
                    <a:pt x="203" y="757"/>
                  </a:lnTo>
                  <a:lnTo>
                    <a:pt x="197" y="775"/>
                  </a:lnTo>
                  <a:lnTo>
                    <a:pt x="185" y="798"/>
                  </a:lnTo>
                  <a:lnTo>
                    <a:pt x="162" y="822"/>
                  </a:lnTo>
                  <a:lnTo>
                    <a:pt x="145" y="828"/>
                  </a:lnTo>
                  <a:lnTo>
                    <a:pt x="116" y="828"/>
                  </a:lnTo>
                  <a:lnTo>
                    <a:pt x="104" y="822"/>
                  </a:lnTo>
                  <a:lnTo>
                    <a:pt x="81" y="798"/>
                  </a:lnTo>
                  <a:lnTo>
                    <a:pt x="81" y="775"/>
                  </a:lnTo>
                  <a:lnTo>
                    <a:pt x="93" y="739"/>
                  </a:lnTo>
                  <a:lnTo>
                    <a:pt x="93" y="722"/>
                  </a:lnTo>
                  <a:lnTo>
                    <a:pt x="98" y="704"/>
                  </a:lnTo>
                  <a:lnTo>
                    <a:pt x="203" y="272"/>
                  </a:lnTo>
                  <a:lnTo>
                    <a:pt x="214" y="213"/>
                  </a:lnTo>
                  <a:lnTo>
                    <a:pt x="226" y="177"/>
                  </a:lnTo>
                  <a:lnTo>
                    <a:pt x="232" y="148"/>
                  </a:lnTo>
                  <a:lnTo>
                    <a:pt x="232" y="89"/>
                  </a:lnTo>
                  <a:lnTo>
                    <a:pt x="220" y="53"/>
                  </a:lnTo>
                  <a:lnTo>
                    <a:pt x="209" y="41"/>
                  </a:lnTo>
                  <a:lnTo>
                    <a:pt x="197" y="35"/>
                  </a:lnTo>
                  <a:lnTo>
                    <a:pt x="180" y="35"/>
                  </a:lnTo>
                  <a:lnTo>
                    <a:pt x="139" y="53"/>
                  </a:lnTo>
                  <a:lnTo>
                    <a:pt x="104" y="95"/>
                  </a:lnTo>
                  <a:lnTo>
                    <a:pt x="75" y="166"/>
                  </a:lnTo>
                  <a:lnTo>
                    <a:pt x="52" y="254"/>
                  </a:lnTo>
                  <a:lnTo>
                    <a:pt x="46" y="272"/>
                  </a:lnTo>
                  <a:lnTo>
                    <a:pt x="40" y="284"/>
                  </a:lnTo>
                  <a:lnTo>
                    <a:pt x="40" y="290"/>
                  </a:lnTo>
                  <a:lnTo>
                    <a:pt x="35" y="296"/>
                  </a:lnTo>
                  <a:lnTo>
                    <a:pt x="11" y="296"/>
                  </a:lnTo>
                  <a:lnTo>
                    <a:pt x="0" y="284"/>
                  </a:lnTo>
                  <a:lnTo>
                    <a:pt x="0" y="260"/>
                  </a:lnTo>
                  <a:lnTo>
                    <a:pt x="11" y="231"/>
                  </a:lnTo>
                  <a:lnTo>
                    <a:pt x="23" y="189"/>
                  </a:lnTo>
                  <a:lnTo>
                    <a:pt x="35" y="142"/>
                  </a:lnTo>
                  <a:lnTo>
                    <a:pt x="52" y="100"/>
                  </a:lnTo>
                  <a:lnTo>
                    <a:pt x="69" y="71"/>
                  </a:lnTo>
                  <a:lnTo>
                    <a:pt x="93" y="41"/>
                  </a:lnTo>
                  <a:lnTo>
                    <a:pt x="133" y="12"/>
                  </a:lnTo>
                  <a:lnTo>
                    <a:pt x="18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7" name="Freeform 185"/>
            <p:cNvSpPr>
              <a:spLocks/>
            </p:cNvSpPr>
            <p:nvPr/>
          </p:nvSpPr>
          <p:spPr bwMode="auto">
            <a:xfrm>
              <a:off x="8044" y="5038"/>
              <a:ext cx="418" cy="181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8" y="0"/>
                </a:cxn>
                <a:cxn ang="0">
                  <a:pos x="35" y="12"/>
                </a:cxn>
                <a:cxn ang="0">
                  <a:pos x="76" y="41"/>
                </a:cxn>
                <a:cxn ang="0">
                  <a:pos x="122" y="89"/>
                </a:cxn>
                <a:cxn ang="0">
                  <a:pos x="180" y="154"/>
                </a:cxn>
                <a:cxn ang="0">
                  <a:pos x="238" y="242"/>
                </a:cxn>
                <a:cxn ang="0">
                  <a:pos x="296" y="343"/>
                </a:cxn>
                <a:cxn ang="0">
                  <a:pos x="354" y="497"/>
                </a:cxn>
                <a:cxn ang="0">
                  <a:pos x="389" y="651"/>
                </a:cxn>
                <a:cxn ang="0">
                  <a:pos x="406" y="793"/>
                </a:cxn>
                <a:cxn ang="0">
                  <a:pos x="412" y="911"/>
                </a:cxn>
                <a:cxn ang="0">
                  <a:pos x="418" y="905"/>
                </a:cxn>
                <a:cxn ang="0">
                  <a:pos x="412" y="1029"/>
                </a:cxn>
                <a:cxn ang="0">
                  <a:pos x="395" y="1165"/>
                </a:cxn>
                <a:cxn ang="0">
                  <a:pos x="366" y="1313"/>
                </a:cxn>
                <a:cxn ang="0">
                  <a:pos x="308" y="1461"/>
                </a:cxn>
                <a:cxn ang="0">
                  <a:pos x="250" y="1567"/>
                </a:cxn>
                <a:cxn ang="0">
                  <a:pos x="192" y="1656"/>
                </a:cxn>
                <a:cxn ang="0">
                  <a:pos x="134" y="1727"/>
                </a:cxn>
                <a:cxn ang="0">
                  <a:pos x="81" y="1774"/>
                </a:cxn>
                <a:cxn ang="0">
                  <a:pos x="41" y="1804"/>
                </a:cxn>
                <a:cxn ang="0">
                  <a:pos x="23" y="1816"/>
                </a:cxn>
                <a:cxn ang="0">
                  <a:pos x="12" y="1816"/>
                </a:cxn>
                <a:cxn ang="0">
                  <a:pos x="6" y="1810"/>
                </a:cxn>
                <a:cxn ang="0">
                  <a:pos x="6" y="1792"/>
                </a:cxn>
                <a:cxn ang="0">
                  <a:pos x="29" y="1769"/>
                </a:cxn>
                <a:cxn ang="0">
                  <a:pos x="128" y="1650"/>
                </a:cxn>
                <a:cxn ang="0">
                  <a:pos x="203" y="1514"/>
                </a:cxn>
                <a:cxn ang="0">
                  <a:pos x="255" y="1372"/>
                </a:cxn>
                <a:cxn ang="0">
                  <a:pos x="290" y="1224"/>
                </a:cxn>
                <a:cxn ang="0">
                  <a:pos x="308" y="1071"/>
                </a:cxn>
                <a:cxn ang="0">
                  <a:pos x="313" y="911"/>
                </a:cxn>
                <a:cxn ang="0">
                  <a:pos x="308" y="727"/>
                </a:cxn>
                <a:cxn ang="0">
                  <a:pos x="279" y="562"/>
                </a:cxn>
                <a:cxn ang="0">
                  <a:pos x="238" y="408"/>
                </a:cxn>
                <a:cxn ang="0">
                  <a:pos x="186" y="278"/>
                </a:cxn>
                <a:cxn ang="0">
                  <a:pos x="116" y="160"/>
                </a:cxn>
                <a:cxn ang="0">
                  <a:pos x="35" y="59"/>
                </a:cxn>
                <a:cxn ang="0">
                  <a:pos x="0" y="24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8" h="1816">
                  <a:moveTo>
                    <a:pt x="6" y="0"/>
                  </a:moveTo>
                  <a:lnTo>
                    <a:pt x="18" y="0"/>
                  </a:lnTo>
                  <a:lnTo>
                    <a:pt x="35" y="12"/>
                  </a:lnTo>
                  <a:lnTo>
                    <a:pt x="76" y="41"/>
                  </a:lnTo>
                  <a:lnTo>
                    <a:pt x="122" y="89"/>
                  </a:lnTo>
                  <a:lnTo>
                    <a:pt x="180" y="154"/>
                  </a:lnTo>
                  <a:lnTo>
                    <a:pt x="238" y="242"/>
                  </a:lnTo>
                  <a:lnTo>
                    <a:pt x="296" y="343"/>
                  </a:lnTo>
                  <a:lnTo>
                    <a:pt x="354" y="497"/>
                  </a:lnTo>
                  <a:lnTo>
                    <a:pt x="389" y="651"/>
                  </a:lnTo>
                  <a:lnTo>
                    <a:pt x="406" y="793"/>
                  </a:lnTo>
                  <a:lnTo>
                    <a:pt x="412" y="911"/>
                  </a:lnTo>
                  <a:lnTo>
                    <a:pt x="418" y="905"/>
                  </a:lnTo>
                  <a:lnTo>
                    <a:pt x="412" y="1029"/>
                  </a:lnTo>
                  <a:lnTo>
                    <a:pt x="395" y="1165"/>
                  </a:lnTo>
                  <a:lnTo>
                    <a:pt x="366" y="1313"/>
                  </a:lnTo>
                  <a:lnTo>
                    <a:pt x="308" y="1461"/>
                  </a:lnTo>
                  <a:lnTo>
                    <a:pt x="250" y="1567"/>
                  </a:lnTo>
                  <a:lnTo>
                    <a:pt x="192" y="1656"/>
                  </a:lnTo>
                  <a:lnTo>
                    <a:pt x="134" y="1727"/>
                  </a:lnTo>
                  <a:lnTo>
                    <a:pt x="81" y="1774"/>
                  </a:lnTo>
                  <a:lnTo>
                    <a:pt x="41" y="1804"/>
                  </a:lnTo>
                  <a:lnTo>
                    <a:pt x="23" y="1816"/>
                  </a:lnTo>
                  <a:lnTo>
                    <a:pt x="12" y="1816"/>
                  </a:lnTo>
                  <a:lnTo>
                    <a:pt x="6" y="1810"/>
                  </a:lnTo>
                  <a:lnTo>
                    <a:pt x="6" y="1792"/>
                  </a:lnTo>
                  <a:lnTo>
                    <a:pt x="29" y="1769"/>
                  </a:lnTo>
                  <a:lnTo>
                    <a:pt x="128" y="1650"/>
                  </a:lnTo>
                  <a:lnTo>
                    <a:pt x="203" y="1514"/>
                  </a:lnTo>
                  <a:lnTo>
                    <a:pt x="255" y="1372"/>
                  </a:lnTo>
                  <a:lnTo>
                    <a:pt x="290" y="1224"/>
                  </a:lnTo>
                  <a:lnTo>
                    <a:pt x="308" y="1071"/>
                  </a:lnTo>
                  <a:lnTo>
                    <a:pt x="313" y="911"/>
                  </a:lnTo>
                  <a:lnTo>
                    <a:pt x="308" y="727"/>
                  </a:lnTo>
                  <a:lnTo>
                    <a:pt x="279" y="562"/>
                  </a:lnTo>
                  <a:lnTo>
                    <a:pt x="238" y="408"/>
                  </a:lnTo>
                  <a:lnTo>
                    <a:pt x="186" y="278"/>
                  </a:lnTo>
                  <a:lnTo>
                    <a:pt x="116" y="160"/>
                  </a:lnTo>
                  <a:lnTo>
                    <a:pt x="35" y="59"/>
                  </a:lnTo>
                  <a:lnTo>
                    <a:pt x="0" y="24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8" name="Freeform 186"/>
            <p:cNvSpPr>
              <a:spLocks/>
            </p:cNvSpPr>
            <p:nvPr/>
          </p:nvSpPr>
          <p:spPr bwMode="auto">
            <a:xfrm>
              <a:off x="8810" y="6215"/>
              <a:ext cx="185" cy="189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139" y="12"/>
                </a:cxn>
                <a:cxn ang="0">
                  <a:pos x="174" y="47"/>
                </a:cxn>
                <a:cxn ang="0">
                  <a:pos x="185" y="95"/>
                </a:cxn>
                <a:cxn ang="0">
                  <a:pos x="174" y="142"/>
                </a:cxn>
                <a:cxn ang="0">
                  <a:pos x="139" y="177"/>
                </a:cxn>
                <a:cxn ang="0">
                  <a:pos x="93" y="189"/>
                </a:cxn>
                <a:cxn ang="0">
                  <a:pos x="46" y="177"/>
                </a:cxn>
                <a:cxn ang="0">
                  <a:pos x="11" y="142"/>
                </a:cxn>
                <a:cxn ang="0">
                  <a:pos x="0" y="95"/>
                </a:cxn>
                <a:cxn ang="0">
                  <a:pos x="11" y="47"/>
                </a:cxn>
                <a:cxn ang="0">
                  <a:pos x="46" y="12"/>
                </a:cxn>
                <a:cxn ang="0">
                  <a:pos x="93" y="0"/>
                </a:cxn>
              </a:cxnLst>
              <a:rect l="0" t="0" r="r" b="b"/>
              <a:pathLst>
                <a:path w="185" h="189">
                  <a:moveTo>
                    <a:pt x="93" y="0"/>
                  </a:moveTo>
                  <a:lnTo>
                    <a:pt x="139" y="12"/>
                  </a:lnTo>
                  <a:lnTo>
                    <a:pt x="174" y="47"/>
                  </a:lnTo>
                  <a:lnTo>
                    <a:pt x="185" y="95"/>
                  </a:lnTo>
                  <a:lnTo>
                    <a:pt x="174" y="142"/>
                  </a:lnTo>
                  <a:lnTo>
                    <a:pt x="139" y="177"/>
                  </a:lnTo>
                  <a:lnTo>
                    <a:pt x="93" y="189"/>
                  </a:lnTo>
                  <a:lnTo>
                    <a:pt x="46" y="177"/>
                  </a:lnTo>
                  <a:lnTo>
                    <a:pt x="11" y="142"/>
                  </a:lnTo>
                  <a:lnTo>
                    <a:pt x="0" y="95"/>
                  </a:lnTo>
                  <a:lnTo>
                    <a:pt x="11" y="47"/>
                  </a:lnTo>
                  <a:lnTo>
                    <a:pt x="46" y="12"/>
                  </a:lnTo>
                  <a:lnTo>
                    <a:pt x="9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Comments</a:t>
            </a:r>
          </a:p>
        </p:txBody>
      </p:sp>
      <p:sp>
        <p:nvSpPr>
          <p:cNvPr id="26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6AE1A-EA7F-44BB-BFC9-29BCF1138B42}" type="slidenum">
              <a:rPr lang="zh-TW" altLang="en-US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6" name="圖片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14115" y="2420888"/>
            <a:ext cx="7713322" cy="36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Rate of growth</a:t>
            </a:r>
          </a:p>
        </p:txBody>
      </p:sp>
      <p:sp>
        <p:nvSpPr>
          <p:cNvPr id="35846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函數的「成長率」</a:t>
            </a:r>
          </a:p>
        </p:txBody>
      </p:sp>
      <p:pic>
        <p:nvPicPr>
          <p:cNvPr id="35847" name="Picture 7" descr="Church_Growth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314735"/>
            <a:ext cx="2992479" cy="239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例題</a:t>
            </a:r>
            <a:endParaRPr lang="en-US" altLang="zh-TW" dirty="0" smtClean="0"/>
          </a:p>
        </p:txBody>
      </p:sp>
      <p:sp>
        <p:nvSpPr>
          <p:cNvPr id="6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692086-A04A-4CCA-BDFE-945B04433F1E}" type="slidenum">
              <a:rPr lang="zh-TW" altLang="en-US"/>
              <a:pPr>
                <a:defRPr/>
              </a:pPr>
              <a:t>20</a:t>
            </a:fld>
            <a:endParaRPr lang="en-US" altLang="zh-TW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187624" y="2276872"/>
            <a:ext cx="5971771" cy="3489053"/>
            <a:chOff x="866" y="1404"/>
            <a:chExt cx="21547" cy="12589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866" y="1956"/>
              <a:ext cx="694" cy="691"/>
            </a:xfrm>
            <a:custGeom>
              <a:avLst/>
              <a:gdLst/>
              <a:ahLst/>
              <a:cxnLst>
                <a:cxn ang="0">
                  <a:pos x="350" y="0"/>
                </a:cxn>
                <a:cxn ang="0">
                  <a:pos x="456" y="20"/>
                </a:cxn>
                <a:cxn ang="0">
                  <a:pos x="548" y="66"/>
                </a:cxn>
                <a:cxn ang="0">
                  <a:pos x="628" y="139"/>
                </a:cxn>
                <a:cxn ang="0">
                  <a:pos x="674" y="232"/>
                </a:cxn>
                <a:cxn ang="0">
                  <a:pos x="694" y="345"/>
                </a:cxn>
                <a:cxn ang="0">
                  <a:pos x="674" y="458"/>
                </a:cxn>
                <a:cxn ang="0">
                  <a:pos x="628" y="551"/>
                </a:cxn>
                <a:cxn ang="0">
                  <a:pos x="548" y="624"/>
                </a:cxn>
                <a:cxn ang="0">
                  <a:pos x="456" y="671"/>
                </a:cxn>
                <a:cxn ang="0">
                  <a:pos x="350" y="691"/>
                </a:cxn>
                <a:cxn ang="0">
                  <a:pos x="238" y="671"/>
                </a:cxn>
                <a:cxn ang="0">
                  <a:pos x="139" y="624"/>
                </a:cxn>
                <a:cxn ang="0">
                  <a:pos x="66" y="551"/>
                </a:cxn>
                <a:cxn ang="0">
                  <a:pos x="20" y="458"/>
                </a:cxn>
                <a:cxn ang="0">
                  <a:pos x="0" y="345"/>
                </a:cxn>
                <a:cxn ang="0">
                  <a:pos x="20" y="239"/>
                </a:cxn>
                <a:cxn ang="0">
                  <a:pos x="66" y="146"/>
                </a:cxn>
                <a:cxn ang="0">
                  <a:pos x="145" y="66"/>
                </a:cxn>
                <a:cxn ang="0">
                  <a:pos x="238" y="20"/>
                </a:cxn>
                <a:cxn ang="0">
                  <a:pos x="350" y="0"/>
                </a:cxn>
              </a:cxnLst>
              <a:rect l="0" t="0" r="r" b="b"/>
              <a:pathLst>
                <a:path w="694" h="691">
                  <a:moveTo>
                    <a:pt x="350" y="0"/>
                  </a:moveTo>
                  <a:lnTo>
                    <a:pt x="456" y="20"/>
                  </a:lnTo>
                  <a:lnTo>
                    <a:pt x="548" y="66"/>
                  </a:lnTo>
                  <a:lnTo>
                    <a:pt x="628" y="139"/>
                  </a:lnTo>
                  <a:lnTo>
                    <a:pt x="674" y="232"/>
                  </a:lnTo>
                  <a:lnTo>
                    <a:pt x="694" y="345"/>
                  </a:lnTo>
                  <a:lnTo>
                    <a:pt x="674" y="458"/>
                  </a:lnTo>
                  <a:lnTo>
                    <a:pt x="628" y="551"/>
                  </a:lnTo>
                  <a:lnTo>
                    <a:pt x="548" y="624"/>
                  </a:lnTo>
                  <a:lnTo>
                    <a:pt x="456" y="671"/>
                  </a:lnTo>
                  <a:lnTo>
                    <a:pt x="350" y="691"/>
                  </a:lnTo>
                  <a:lnTo>
                    <a:pt x="238" y="671"/>
                  </a:lnTo>
                  <a:lnTo>
                    <a:pt x="139" y="624"/>
                  </a:lnTo>
                  <a:lnTo>
                    <a:pt x="66" y="551"/>
                  </a:lnTo>
                  <a:lnTo>
                    <a:pt x="20" y="458"/>
                  </a:lnTo>
                  <a:lnTo>
                    <a:pt x="0" y="345"/>
                  </a:lnTo>
                  <a:lnTo>
                    <a:pt x="20" y="239"/>
                  </a:lnTo>
                  <a:lnTo>
                    <a:pt x="66" y="146"/>
                  </a:lnTo>
                  <a:lnTo>
                    <a:pt x="145" y="66"/>
                  </a:lnTo>
                  <a:lnTo>
                    <a:pt x="23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2656" y="1477"/>
              <a:ext cx="1202" cy="1609"/>
            </a:xfrm>
            <a:custGeom>
              <a:avLst/>
              <a:gdLst/>
              <a:ahLst/>
              <a:cxnLst>
                <a:cxn ang="0">
                  <a:pos x="542" y="1057"/>
                </a:cxn>
                <a:cxn ang="0">
                  <a:pos x="489" y="1117"/>
                </a:cxn>
                <a:cxn ang="0">
                  <a:pos x="482" y="1177"/>
                </a:cxn>
                <a:cxn ang="0">
                  <a:pos x="509" y="1236"/>
                </a:cxn>
                <a:cxn ang="0">
                  <a:pos x="588" y="1263"/>
                </a:cxn>
                <a:cxn ang="0">
                  <a:pos x="747" y="1223"/>
                </a:cxn>
                <a:cxn ang="0">
                  <a:pos x="727" y="1150"/>
                </a:cxn>
                <a:cxn ang="0">
                  <a:pos x="648" y="1057"/>
                </a:cxn>
                <a:cxn ang="0">
                  <a:pos x="588" y="53"/>
                </a:cxn>
                <a:cxn ang="0">
                  <a:pos x="469" y="80"/>
                </a:cxn>
                <a:cxn ang="0">
                  <a:pos x="344" y="153"/>
                </a:cxn>
                <a:cxn ang="0">
                  <a:pos x="245" y="299"/>
                </a:cxn>
                <a:cxn ang="0">
                  <a:pos x="179" y="519"/>
                </a:cxn>
                <a:cxn ang="0">
                  <a:pos x="179" y="804"/>
                </a:cxn>
                <a:cxn ang="0">
                  <a:pos x="245" y="1017"/>
                </a:cxn>
                <a:cxn ang="0">
                  <a:pos x="337" y="1157"/>
                </a:cxn>
                <a:cxn ang="0">
                  <a:pos x="430" y="1223"/>
                </a:cxn>
                <a:cxn ang="0">
                  <a:pos x="476" y="1243"/>
                </a:cxn>
                <a:cxn ang="0">
                  <a:pos x="463" y="1223"/>
                </a:cxn>
                <a:cxn ang="0">
                  <a:pos x="449" y="1157"/>
                </a:cxn>
                <a:cxn ang="0">
                  <a:pos x="489" y="1050"/>
                </a:cxn>
                <a:cxn ang="0">
                  <a:pos x="595" y="1004"/>
                </a:cxn>
                <a:cxn ang="0">
                  <a:pos x="714" y="1064"/>
                </a:cxn>
                <a:cxn ang="0">
                  <a:pos x="793" y="1197"/>
                </a:cxn>
                <a:cxn ang="0">
                  <a:pos x="932" y="1030"/>
                </a:cxn>
                <a:cxn ang="0">
                  <a:pos x="991" y="831"/>
                </a:cxn>
                <a:cxn ang="0">
                  <a:pos x="1004" y="665"/>
                </a:cxn>
                <a:cxn ang="0">
                  <a:pos x="965" y="379"/>
                </a:cxn>
                <a:cxn ang="0">
                  <a:pos x="859" y="186"/>
                </a:cxn>
                <a:cxn ang="0">
                  <a:pos x="727" y="87"/>
                </a:cxn>
                <a:cxn ang="0">
                  <a:pos x="588" y="53"/>
                </a:cxn>
                <a:cxn ang="0">
                  <a:pos x="720" y="20"/>
                </a:cxn>
                <a:cxn ang="0">
                  <a:pos x="958" y="146"/>
                </a:cxn>
                <a:cxn ang="0">
                  <a:pos x="1123" y="366"/>
                </a:cxn>
                <a:cxn ang="0">
                  <a:pos x="1183" y="658"/>
                </a:cxn>
                <a:cxn ang="0">
                  <a:pos x="1117" y="957"/>
                </a:cxn>
                <a:cxn ang="0">
                  <a:pos x="938" y="1183"/>
                </a:cxn>
                <a:cxn ang="0">
                  <a:pos x="819" y="1256"/>
                </a:cxn>
                <a:cxn ang="0">
                  <a:pos x="859" y="1323"/>
                </a:cxn>
                <a:cxn ang="0">
                  <a:pos x="938" y="1409"/>
                </a:cxn>
                <a:cxn ang="0">
                  <a:pos x="1057" y="1416"/>
                </a:cxn>
                <a:cxn ang="0">
                  <a:pos x="1143" y="1336"/>
                </a:cxn>
                <a:cxn ang="0">
                  <a:pos x="1163" y="1256"/>
                </a:cxn>
                <a:cxn ang="0">
                  <a:pos x="1176" y="1236"/>
                </a:cxn>
                <a:cxn ang="0">
                  <a:pos x="1196" y="1243"/>
                </a:cxn>
                <a:cxn ang="0">
                  <a:pos x="1202" y="1323"/>
                </a:cxn>
                <a:cxn ang="0">
                  <a:pos x="1176" y="1449"/>
                </a:cxn>
                <a:cxn ang="0">
                  <a:pos x="1103" y="1562"/>
                </a:cxn>
                <a:cxn ang="0">
                  <a:pos x="984" y="1609"/>
                </a:cxn>
                <a:cxn ang="0">
                  <a:pos x="859" y="1562"/>
                </a:cxn>
                <a:cxn ang="0">
                  <a:pos x="799" y="1442"/>
                </a:cxn>
                <a:cxn ang="0">
                  <a:pos x="766" y="1276"/>
                </a:cxn>
                <a:cxn ang="0">
                  <a:pos x="595" y="1303"/>
                </a:cxn>
                <a:cxn ang="0">
                  <a:pos x="337" y="1236"/>
                </a:cxn>
                <a:cxn ang="0">
                  <a:pos x="132" y="1064"/>
                </a:cxn>
                <a:cxn ang="0">
                  <a:pos x="13" y="811"/>
                </a:cxn>
                <a:cxn ang="0">
                  <a:pos x="13" y="505"/>
                </a:cxn>
                <a:cxn ang="0">
                  <a:pos x="132" y="246"/>
                </a:cxn>
                <a:cxn ang="0">
                  <a:pos x="330" y="67"/>
                </a:cxn>
                <a:cxn ang="0">
                  <a:pos x="588" y="0"/>
                </a:cxn>
              </a:cxnLst>
              <a:rect l="0" t="0" r="r" b="b"/>
              <a:pathLst>
                <a:path w="1202" h="1609">
                  <a:moveTo>
                    <a:pt x="588" y="1044"/>
                  </a:moveTo>
                  <a:lnTo>
                    <a:pt x="542" y="1057"/>
                  </a:lnTo>
                  <a:lnTo>
                    <a:pt x="509" y="1077"/>
                  </a:lnTo>
                  <a:lnTo>
                    <a:pt x="489" y="1117"/>
                  </a:lnTo>
                  <a:lnTo>
                    <a:pt x="482" y="1157"/>
                  </a:lnTo>
                  <a:lnTo>
                    <a:pt x="482" y="1177"/>
                  </a:lnTo>
                  <a:lnTo>
                    <a:pt x="496" y="1203"/>
                  </a:lnTo>
                  <a:lnTo>
                    <a:pt x="509" y="1236"/>
                  </a:lnTo>
                  <a:lnTo>
                    <a:pt x="542" y="1256"/>
                  </a:lnTo>
                  <a:lnTo>
                    <a:pt x="588" y="1263"/>
                  </a:lnTo>
                  <a:lnTo>
                    <a:pt x="661" y="1256"/>
                  </a:lnTo>
                  <a:lnTo>
                    <a:pt x="747" y="1223"/>
                  </a:lnTo>
                  <a:lnTo>
                    <a:pt x="740" y="1223"/>
                  </a:lnTo>
                  <a:lnTo>
                    <a:pt x="727" y="1150"/>
                  </a:lnTo>
                  <a:lnTo>
                    <a:pt x="694" y="1090"/>
                  </a:lnTo>
                  <a:lnTo>
                    <a:pt x="648" y="1057"/>
                  </a:lnTo>
                  <a:lnTo>
                    <a:pt x="588" y="1044"/>
                  </a:lnTo>
                  <a:close/>
                  <a:moveTo>
                    <a:pt x="588" y="53"/>
                  </a:moveTo>
                  <a:lnTo>
                    <a:pt x="529" y="60"/>
                  </a:lnTo>
                  <a:lnTo>
                    <a:pt x="469" y="80"/>
                  </a:lnTo>
                  <a:lnTo>
                    <a:pt x="410" y="107"/>
                  </a:lnTo>
                  <a:lnTo>
                    <a:pt x="344" y="153"/>
                  </a:lnTo>
                  <a:lnTo>
                    <a:pt x="291" y="219"/>
                  </a:lnTo>
                  <a:lnTo>
                    <a:pt x="245" y="299"/>
                  </a:lnTo>
                  <a:lnTo>
                    <a:pt x="205" y="399"/>
                  </a:lnTo>
                  <a:lnTo>
                    <a:pt x="179" y="519"/>
                  </a:lnTo>
                  <a:lnTo>
                    <a:pt x="172" y="665"/>
                  </a:lnTo>
                  <a:lnTo>
                    <a:pt x="179" y="804"/>
                  </a:lnTo>
                  <a:lnTo>
                    <a:pt x="205" y="924"/>
                  </a:lnTo>
                  <a:lnTo>
                    <a:pt x="245" y="1017"/>
                  </a:lnTo>
                  <a:lnTo>
                    <a:pt x="284" y="1097"/>
                  </a:lnTo>
                  <a:lnTo>
                    <a:pt x="337" y="1157"/>
                  </a:lnTo>
                  <a:lnTo>
                    <a:pt x="383" y="1197"/>
                  </a:lnTo>
                  <a:lnTo>
                    <a:pt x="430" y="1223"/>
                  </a:lnTo>
                  <a:lnTo>
                    <a:pt x="469" y="1243"/>
                  </a:lnTo>
                  <a:lnTo>
                    <a:pt x="476" y="1243"/>
                  </a:lnTo>
                  <a:lnTo>
                    <a:pt x="469" y="1236"/>
                  </a:lnTo>
                  <a:lnTo>
                    <a:pt x="463" y="1223"/>
                  </a:lnTo>
                  <a:lnTo>
                    <a:pt x="449" y="1183"/>
                  </a:lnTo>
                  <a:lnTo>
                    <a:pt x="449" y="1157"/>
                  </a:lnTo>
                  <a:lnTo>
                    <a:pt x="456" y="1103"/>
                  </a:lnTo>
                  <a:lnTo>
                    <a:pt x="489" y="1050"/>
                  </a:lnTo>
                  <a:lnTo>
                    <a:pt x="535" y="1017"/>
                  </a:lnTo>
                  <a:lnTo>
                    <a:pt x="595" y="1004"/>
                  </a:lnTo>
                  <a:lnTo>
                    <a:pt x="661" y="1017"/>
                  </a:lnTo>
                  <a:lnTo>
                    <a:pt x="714" y="1064"/>
                  </a:lnTo>
                  <a:lnTo>
                    <a:pt x="760" y="1123"/>
                  </a:lnTo>
                  <a:lnTo>
                    <a:pt x="793" y="1197"/>
                  </a:lnTo>
                  <a:lnTo>
                    <a:pt x="872" y="1117"/>
                  </a:lnTo>
                  <a:lnTo>
                    <a:pt x="932" y="1030"/>
                  </a:lnTo>
                  <a:lnTo>
                    <a:pt x="971" y="931"/>
                  </a:lnTo>
                  <a:lnTo>
                    <a:pt x="991" y="831"/>
                  </a:lnTo>
                  <a:lnTo>
                    <a:pt x="1004" y="745"/>
                  </a:lnTo>
                  <a:lnTo>
                    <a:pt x="1004" y="665"/>
                  </a:lnTo>
                  <a:lnTo>
                    <a:pt x="991" y="505"/>
                  </a:lnTo>
                  <a:lnTo>
                    <a:pt x="965" y="379"/>
                  </a:lnTo>
                  <a:lnTo>
                    <a:pt x="918" y="273"/>
                  </a:lnTo>
                  <a:lnTo>
                    <a:pt x="859" y="186"/>
                  </a:lnTo>
                  <a:lnTo>
                    <a:pt x="793" y="126"/>
                  </a:lnTo>
                  <a:lnTo>
                    <a:pt x="727" y="87"/>
                  </a:lnTo>
                  <a:lnTo>
                    <a:pt x="654" y="60"/>
                  </a:lnTo>
                  <a:lnTo>
                    <a:pt x="588" y="53"/>
                  </a:lnTo>
                  <a:close/>
                  <a:moveTo>
                    <a:pt x="588" y="0"/>
                  </a:moveTo>
                  <a:lnTo>
                    <a:pt x="720" y="20"/>
                  </a:lnTo>
                  <a:lnTo>
                    <a:pt x="846" y="67"/>
                  </a:lnTo>
                  <a:lnTo>
                    <a:pt x="958" y="146"/>
                  </a:lnTo>
                  <a:lnTo>
                    <a:pt x="1050" y="246"/>
                  </a:lnTo>
                  <a:lnTo>
                    <a:pt x="1123" y="366"/>
                  </a:lnTo>
                  <a:lnTo>
                    <a:pt x="1169" y="505"/>
                  </a:lnTo>
                  <a:lnTo>
                    <a:pt x="1183" y="658"/>
                  </a:lnTo>
                  <a:lnTo>
                    <a:pt x="1163" y="818"/>
                  </a:lnTo>
                  <a:lnTo>
                    <a:pt x="1117" y="957"/>
                  </a:lnTo>
                  <a:lnTo>
                    <a:pt x="1037" y="1084"/>
                  </a:lnTo>
                  <a:lnTo>
                    <a:pt x="938" y="1183"/>
                  </a:lnTo>
                  <a:lnTo>
                    <a:pt x="826" y="1250"/>
                  </a:lnTo>
                  <a:lnTo>
                    <a:pt x="819" y="1256"/>
                  </a:lnTo>
                  <a:lnTo>
                    <a:pt x="826" y="1250"/>
                  </a:lnTo>
                  <a:lnTo>
                    <a:pt x="859" y="1323"/>
                  </a:lnTo>
                  <a:lnTo>
                    <a:pt x="899" y="1376"/>
                  </a:lnTo>
                  <a:lnTo>
                    <a:pt x="938" y="1409"/>
                  </a:lnTo>
                  <a:lnTo>
                    <a:pt x="998" y="1423"/>
                  </a:lnTo>
                  <a:lnTo>
                    <a:pt x="1057" y="1416"/>
                  </a:lnTo>
                  <a:lnTo>
                    <a:pt x="1103" y="1383"/>
                  </a:lnTo>
                  <a:lnTo>
                    <a:pt x="1143" y="1336"/>
                  </a:lnTo>
                  <a:lnTo>
                    <a:pt x="1163" y="1270"/>
                  </a:lnTo>
                  <a:lnTo>
                    <a:pt x="1163" y="1256"/>
                  </a:lnTo>
                  <a:lnTo>
                    <a:pt x="1169" y="1243"/>
                  </a:lnTo>
                  <a:lnTo>
                    <a:pt x="1176" y="1236"/>
                  </a:lnTo>
                  <a:lnTo>
                    <a:pt x="1189" y="1236"/>
                  </a:lnTo>
                  <a:lnTo>
                    <a:pt x="1196" y="1243"/>
                  </a:lnTo>
                  <a:lnTo>
                    <a:pt x="1202" y="1256"/>
                  </a:lnTo>
                  <a:lnTo>
                    <a:pt x="1202" y="1323"/>
                  </a:lnTo>
                  <a:lnTo>
                    <a:pt x="1189" y="1383"/>
                  </a:lnTo>
                  <a:lnTo>
                    <a:pt x="1176" y="1449"/>
                  </a:lnTo>
                  <a:lnTo>
                    <a:pt x="1143" y="1509"/>
                  </a:lnTo>
                  <a:lnTo>
                    <a:pt x="1103" y="1562"/>
                  </a:lnTo>
                  <a:lnTo>
                    <a:pt x="1050" y="1595"/>
                  </a:lnTo>
                  <a:lnTo>
                    <a:pt x="984" y="1609"/>
                  </a:lnTo>
                  <a:lnTo>
                    <a:pt x="912" y="1595"/>
                  </a:lnTo>
                  <a:lnTo>
                    <a:pt x="859" y="1562"/>
                  </a:lnTo>
                  <a:lnTo>
                    <a:pt x="826" y="1509"/>
                  </a:lnTo>
                  <a:lnTo>
                    <a:pt x="799" y="1442"/>
                  </a:lnTo>
                  <a:lnTo>
                    <a:pt x="780" y="1363"/>
                  </a:lnTo>
                  <a:lnTo>
                    <a:pt x="766" y="1276"/>
                  </a:lnTo>
                  <a:lnTo>
                    <a:pt x="681" y="1296"/>
                  </a:lnTo>
                  <a:lnTo>
                    <a:pt x="595" y="1303"/>
                  </a:lnTo>
                  <a:lnTo>
                    <a:pt x="463" y="1290"/>
                  </a:lnTo>
                  <a:lnTo>
                    <a:pt x="337" y="1236"/>
                  </a:lnTo>
                  <a:lnTo>
                    <a:pt x="225" y="1163"/>
                  </a:lnTo>
                  <a:lnTo>
                    <a:pt x="132" y="1064"/>
                  </a:lnTo>
                  <a:lnTo>
                    <a:pt x="60" y="944"/>
                  </a:lnTo>
                  <a:lnTo>
                    <a:pt x="13" y="811"/>
                  </a:lnTo>
                  <a:lnTo>
                    <a:pt x="0" y="658"/>
                  </a:lnTo>
                  <a:lnTo>
                    <a:pt x="13" y="505"/>
                  </a:lnTo>
                  <a:lnTo>
                    <a:pt x="60" y="366"/>
                  </a:lnTo>
                  <a:lnTo>
                    <a:pt x="132" y="246"/>
                  </a:lnTo>
                  <a:lnTo>
                    <a:pt x="225" y="140"/>
                  </a:lnTo>
                  <a:lnTo>
                    <a:pt x="330" y="67"/>
                  </a:lnTo>
                  <a:lnTo>
                    <a:pt x="456" y="20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4142" y="1557"/>
              <a:ext cx="582" cy="1190"/>
            </a:xfrm>
            <a:custGeom>
              <a:avLst/>
              <a:gdLst/>
              <a:ahLst/>
              <a:cxnLst>
                <a:cxn ang="0">
                  <a:pos x="324" y="0"/>
                </a:cxn>
                <a:cxn ang="0">
                  <a:pos x="344" y="0"/>
                </a:cxn>
                <a:cxn ang="0">
                  <a:pos x="357" y="7"/>
                </a:cxn>
                <a:cxn ang="0">
                  <a:pos x="364" y="13"/>
                </a:cxn>
                <a:cxn ang="0">
                  <a:pos x="364" y="46"/>
                </a:cxn>
                <a:cxn ang="0">
                  <a:pos x="357" y="1050"/>
                </a:cxn>
                <a:cxn ang="0">
                  <a:pos x="357" y="1083"/>
                </a:cxn>
                <a:cxn ang="0">
                  <a:pos x="370" y="1110"/>
                </a:cxn>
                <a:cxn ang="0">
                  <a:pos x="397" y="1123"/>
                </a:cxn>
                <a:cxn ang="0">
                  <a:pos x="443" y="1136"/>
                </a:cxn>
                <a:cxn ang="0">
                  <a:pos x="582" y="1136"/>
                </a:cxn>
                <a:cxn ang="0">
                  <a:pos x="582" y="1190"/>
                </a:cxn>
                <a:cxn ang="0">
                  <a:pos x="7" y="1190"/>
                </a:cxn>
                <a:cxn ang="0">
                  <a:pos x="7" y="1136"/>
                </a:cxn>
                <a:cxn ang="0">
                  <a:pos x="146" y="1136"/>
                </a:cxn>
                <a:cxn ang="0">
                  <a:pos x="192" y="1123"/>
                </a:cxn>
                <a:cxn ang="0">
                  <a:pos x="218" y="1110"/>
                </a:cxn>
                <a:cxn ang="0">
                  <a:pos x="232" y="1083"/>
                </a:cxn>
                <a:cxn ang="0">
                  <a:pos x="232" y="120"/>
                </a:cxn>
                <a:cxn ang="0">
                  <a:pos x="139" y="153"/>
                </a:cxn>
                <a:cxn ang="0">
                  <a:pos x="53" y="166"/>
                </a:cxn>
                <a:cxn ang="0">
                  <a:pos x="0" y="166"/>
                </a:cxn>
                <a:cxn ang="0">
                  <a:pos x="0" y="113"/>
                </a:cxn>
                <a:cxn ang="0">
                  <a:pos x="47" y="113"/>
                </a:cxn>
                <a:cxn ang="0">
                  <a:pos x="106" y="106"/>
                </a:cxn>
                <a:cxn ang="0">
                  <a:pos x="179" y="86"/>
                </a:cxn>
                <a:cxn ang="0">
                  <a:pos x="251" y="53"/>
                </a:cxn>
                <a:cxn ang="0">
                  <a:pos x="324" y="0"/>
                </a:cxn>
              </a:cxnLst>
              <a:rect l="0" t="0" r="r" b="b"/>
              <a:pathLst>
                <a:path w="582" h="1190">
                  <a:moveTo>
                    <a:pt x="324" y="0"/>
                  </a:moveTo>
                  <a:lnTo>
                    <a:pt x="344" y="0"/>
                  </a:lnTo>
                  <a:lnTo>
                    <a:pt x="357" y="7"/>
                  </a:lnTo>
                  <a:lnTo>
                    <a:pt x="364" y="13"/>
                  </a:lnTo>
                  <a:lnTo>
                    <a:pt x="364" y="46"/>
                  </a:lnTo>
                  <a:lnTo>
                    <a:pt x="357" y="1050"/>
                  </a:lnTo>
                  <a:lnTo>
                    <a:pt x="357" y="1083"/>
                  </a:lnTo>
                  <a:lnTo>
                    <a:pt x="370" y="1110"/>
                  </a:lnTo>
                  <a:lnTo>
                    <a:pt x="397" y="1123"/>
                  </a:lnTo>
                  <a:lnTo>
                    <a:pt x="443" y="1136"/>
                  </a:lnTo>
                  <a:lnTo>
                    <a:pt x="582" y="1136"/>
                  </a:lnTo>
                  <a:lnTo>
                    <a:pt x="582" y="1190"/>
                  </a:lnTo>
                  <a:lnTo>
                    <a:pt x="7" y="1190"/>
                  </a:lnTo>
                  <a:lnTo>
                    <a:pt x="7" y="1136"/>
                  </a:lnTo>
                  <a:lnTo>
                    <a:pt x="146" y="1136"/>
                  </a:lnTo>
                  <a:lnTo>
                    <a:pt x="192" y="1123"/>
                  </a:lnTo>
                  <a:lnTo>
                    <a:pt x="218" y="1110"/>
                  </a:lnTo>
                  <a:lnTo>
                    <a:pt x="232" y="1083"/>
                  </a:lnTo>
                  <a:lnTo>
                    <a:pt x="232" y="120"/>
                  </a:lnTo>
                  <a:lnTo>
                    <a:pt x="139" y="153"/>
                  </a:lnTo>
                  <a:lnTo>
                    <a:pt x="53" y="166"/>
                  </a:lnTo>
                  <a:lnTo>
                    <a:pt x="0" y="166"/>
                  </a:lnTo>
                  <a:lnTo>
                    <a:pt x="0" y="113"/>
                  </a:lnTo>
                  <a:lnTo>
                    <a:pt x="47" y="113"/>
                  </a:lnTo>
                  <a:lnTo>
                    <a:pt x="106" y="106"/>
                  </a:lnTo>
                  <a:lnTo>
                    <a:pt x="179" y="86"/>
                  </a:lnTo>
                  <a:lnTo>
                    <a:pt x="251" y="5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5034" y="1976"/>
              <a:ext cx="185" cy="771"/>
            </a:xfrm>
            <a:custGeom>
              <a:avLst/>
              <a:gdLst/>
              <a:ahLst/>
              <a:cxnLst>
                <a:cxn ang="0">
                  <a:pos x="93" y="585"/>
                </a:cxn>
                <a:cxn ang="0">
                  <a:pos x="112" y="585"/>
                </a:cxn>
                <a:cxn ang="0">
                  <a:pos x="139" y="598"/>
                </a:cxn>
                <a:cxn ang="0">
                  <a:pos x="159" y="611"/>
                </a:cxn>
                <a:cxn ang="0">
                  <a:pos x="172" y="631"/>
                </a:cxn>
                <a:cxn ang="0">
                  <a:pos x="179" y="651"/>
                </a:cxn>
                <a:cxn ang="0">
                  <a:pos x="185" y="678"/>
                </a:cxn>
                <a:cxn ang="0">
                  <a:pos x="179" y="711"/>
                </a:cxn>
                <a:cxn ang="0">
                  <a:pos x="165" y="731"/>
                </a:cxn>
                <a:cxn ang="0">
                  <a:pos x="146" y="751"/>
                </a:cxn>
                <a:cxn ang="0">
                  <a:pos x="126" y="764"/>
                </a:cxn>
                <a:cxn ang="0">
                  <a:pos x="93" y="771"/>
                </a:cxn>
                <a:cxn ang="0">
                  <a:pos x="73" y="771"/>
                </a:cxn>
                <a:cxn ang="0">
                  <a:pos x="46" y="757"/>
                </a:cxn>
                <a:cxn ang="0">
                  <a:pos x="27" y="744"/>
                </a:cxn>
                <a:cxn ang="0">
                  <a:pos x="13" y="724"/>
                </a:cxn>
                <a:cxn ang="0">
                  <a:pos x="7" y="704"/>
                </a:cxn>
                <a:cxn ang="0">
                  <a:pos x="0" y="678"/>
                </a:cxn>
                <a:cxn ang="0">
                  <a:pos x="7" y="644"/>
                </a:cxn>
                <a:cxn ang="0">
                  <a:pos x="20" y="624"/>
                </a:cxn>
                <a:cxn ang="0">
                  <a:pos x="40" y="604"/>
                </a:cxn>
                <a:cxn ang="0">
                  <a:pos x="60" y="591"/>
                </a:cxn>
                <a:cxn ang="0">
                  <a:pos x="93" y="585"/>
                </a:cxn>
                <a:cxn ang="0">
                  <a:pos x="93" y="0"/>
                </a:cxn>
                <a:cxn ang="0">
                  <a:pos x="112" y="0"/>
                </a:cxn>
                <a:cxn ang="0">
                  <a:pos x="139" y="13"/>
                </a:cxn>
                <a:cxn ang="0">
                  <a:pos x="159" y="26"/>
                </a:cxn>
                <a:cxn ang="0">
                  <a:pos x="172" y="46"/>
                </a:cxn>
                <a:cxn ang="0">
                  <a:pos x="179" y="66"/>
                </a:cxn>
                <a:cxn ang="0">
                  <a:pos x="185" y="93"/>
                </a:cxn>
                <a:cxn ang="0">
                  <a:pos x="179" y="126"/>
                </a:cxn>
                <a:cxn ang="0">
                  <a:pos x="165" y="146"/>
                </a:cxn>
                <a:cxn ang="0">
                  <a:pos x="146" y="166"/>
                </a:cxn>
                <a:cxn ang="0">
                  <a:pos x="126" y="179"/>
                </a:cxn>
                <a:cxn ang="0">
                  <a:pos x="93" y="186"/>
                </a:cxn>
                <a:cxn ang="0">
                  <a:pos x="73" y="186"/>
                </a:cxn>
                <a:cxn ang="0">
                  <a:pos x="46" y="172"/>
                </a:cxn>
                <a:cxn ang="0">
                  <a:pos x="27" y="159"/>
                </a:cxn>
                <a:cxn ang="0">
                  <a:pos x="13" y="139"/>
                </a:cxn>
                <a:cxn ang="0">
                  <a:pos x="7" y="119"/>
                </a:cxn>
                <a:cxn ang="0">
                  <a:pos x="0" y="93"/>
                </a:cxn>
                <a:cxn ang="0">
                  <a:pos x="7" y="59"/>
                </a:cxn>
                <a:cxn ang="0">
                  <a:pos x="20" y="40"/>
                </a:cxn>
                <a:cxn ang="0">
                  <a:pos x="40" y="20"/>
                </a:cxn>
                <a:cxn ang="0">
                  <a:pos x="60" y="6"/>
                </a:cxn>
                <a:cxn ang="0">
                  <a:pos x="93" y="0"/>
                </a:cxn>
              </a:cxnLst>
              <a:rect l="0" t="0" r="r" b="b"/>
              <a:pathLst>
                <a:path w="185" h="771">
                  <a:moveTo>
                    <a:pt x="93" y="585"/>
                  </a:moveTo>
                  <a:lnTo>
                    <a:pt x="112" y="585"/>
                  </a:lnTo>
                  <a:lnTo>
                    <a:pt x="139" y="598"/>
                  </a:lnTo>
                  <a:lnTo>
                    <a:pt x="159" y="611"/>
                  </a:lnTo>
                  <a:lnTo>
                    <a:pt x="172" y="631"/>
                  </a:lnTo>
                  <a:lnTo>
                    <a:pt x="179" y="651"/>
                  </a:lnTo>
                  <a:lnTo>
                    <a:pt x="185" y="678"/>
                  </a:lnTo>
                  <a:lnTo>
                    <a:pt x="179" y="711"/>
                  </a:lnTo>
                  <a:lnTo>
                    <a:pt x="165" y="731"/>
                  </a:lnTo>
                  <a:lnTo>
                    <a:pt x="146" y="751"/>
                  </a:lnTo>
                  <a:lnTo>
                    <a:pt x="126" y="764"/>
                  </a:lnTo>
                  <a:lnTo>
                    <a:pt x="93" y="771"/>
                  </a:lnTo>
                  <a:lnTo>
                    <a:pt x="73" y="771"/>
                  </a:lnTo>
                  <a:lnTo>
                    <a:pt x="46" y="757"/>
                  </a:lnTo>
                  <a:lnTo>
                    <a:pt x="27" y="744"/>
                  </a:lnTo>
                  <a:lnTo>
                    <a:pt x="13" y="724"/>
                  </a:lnTo>
                  <a:lnTo>
                    <a:pt x="7" y="704"/>
                  </a:lnTo>
                  <a:lnTo>
                    <a:pt x="0" y="678"/>
                  </a:lnTo>
                  <a:lnTo>
                    <a:pt x="7" y="644"/>
                  </a:lnTo>
                  <a:lnTo>
                    <a:pt x="20" y="624"/>
                  </a:lnTo>
                  <a:lnTo>
                    <a:pt x="40" y="604"/>
                  </a:lnTo>
                  <a:lnTo>
                    <a:pt x="60" y="591"/>
                  </a:lnTo>
                  <a:lnTo>
                    <a:pt x="93" y="585"/>
                  </a:lnTo>
                  <a:close/>
                  <a:moveTo>
                    <a:pt x="93" y="0"/>
                  </a:moveTo>
                  <a:lnTo>
                    <a:pt x="112" y="0"/>
                  </a:lnTo>
                  <a:lnTo>
                    <a:pt x="139" y="13"/>
                  </a:lnTo>
                  <a:lnTo>
                    <a:pt x="159" y="26"/>
                  </a:lnTo>
                  <a:lnTo>
                    <a:pt x="172" y="46"/>
                  </a:lnTo>
                  <a:lnTo>
                    <a:pt x="179" y="66"/>
                  </a:lnTo>
                  <a:lnTo>
                    <a:pt x="185" y="93"/>
                  </a:lnTo>
                  <a:lnTo>
                    <a:pt x="179" y="126"/>
                  </a:lnTo>
                  <a:lnTo>
                    <a:pt x="165" y="146"/>
                  </a:lnTo>
                  <a:lnTo>
                    <a:pt x="146" y="166"/>
                  </a:lnTo>
                  <a:lnTo>
                    <a:pt x="126" y="179"/>
                  </a:lnTo>
                  <a:lnTo>
                    <a:pt x="93" y="186"/>
                  </a:lnTo>
                  <a:lnTo>
                    <a:pt x="73" y="186"/>
                  </a:lnTo>
                  <a:lnTo>
                    <a:pt x="46" y="172"/>
                  </a:lnTo>
                  <a:lnTo>
                    <a:pt x="27" y="159"/>
                  </a:lnTo>
                  <a:lnTo>
                    <a:pt x="13" y="139"/>
                  </a:lnTo>
                  <a:lnTo>
                    <a:pt x="7" y="119"/>
                  </a:lnTo>
                  <a:lnTo>
                    <a:pt x="0" y="93"/>
                  </a:lnTo>
                  <a:lnTo>
                    <a:pt x="7" y="59"/>
                  </a:lnTo>
                  <a:lnTo>
                    <a:pt x="20" y="40"/>
                  </a:lnTo>
                  <a:lnTo>
                    <a:pt x="40" y="20"/>
                  </a:lnTo>
                  <a:lnTo>
                    <a:pt x="60" y="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6184" y="1956"/>
              <a:ext cx="957" cy="817"/>
            </a:xfrm>
            <a:custGeom>
              <a:avLst/>
              <a:gdLst/>
              <a:ahLst/>
              <a:cxnLst>
                <a:cxn ang="0">
                  <a:pos x="244" y="6"/>
                </a:cxn>
                <a:cxn ang="0">
                  <a:pos x="330" y="86"/>
                </a:cxn>
                <a:cxn ang="0">
                  <a:pos x="376" y="119"/>
                </a:cxn>
                <a:cxn ang="0">
                  <a:pos x="469" y="40"/>
                </a:cxn>
                <a:cxn ang="0">
                  <a:pos x="627" y="0"/>
                </a:cxn>
                <a:cxn ang="0">
                  <a:pos x="779" y="53"/>
                </a:cxn>
                <a:cxn ang="0">
                  <a:pos x="832" y="192"/>
                </a:cxn>
                <a:cxn ang="0">
                  <a:pos x="805" y="345"/>
                </a:cxn>
                <a:cxn ang="0">
                  <a:pos x="753" y="518"/>
                </a:cxn>
                <a:cxn ang="0">
                  <a:pos x="700" y="644"/>
                </a:cxn>
                <a:cxn ang="0">
                  <a:pos x="693" y="731"/>
                </a:cxn>
                <a:cxn ang="0">
                  <a:pos x="706" y="764"/>
                </a:cxn>
                <a:cxn ang="0">
                  <a:pos x="733" y="771"/>
                </a:cxn>
                <a:cxn ang="0">
                  <a:pos x="838" y="704"/>
                </a:cxn>
                <a:cxn ang="0">
                  <a:pos x="911" y="551"/>
                </a:cxn>
                <a:cxn ang="0">
                  <a:pos x="918" y="525"/>
                </a:cxn>
                <a:cxn ang="0">
                  <a:pos x="951" y="518"/>
                </a:cxn>
                <a:cxn ang="0">
                  <a:pos x="957" y="538"/>
                </a:cxn>
                <a:cxn ang="0">
                  <a:pos x="938" y="605"/>
                </a:cxn>
                <a:cxn ang="0">
                  <a:pos x="885" y="711"/>
                </a:cxn>
                <a:cxn ang="0">
                  <a:pos x="792" y="804"/>
                </a:cxn>
                <a:cxn ang="0">
                  <a:pos x="667" y="804"/>
                </a:cxn>
                <a:cxn ang="0">
                  <a:pos x="594" y="731"/>
                </a:cxn>
                <a:cxn ang="0">
                  <a:pos x="581" y="658"/>
                </a:cxn>
                <a:cxn ang="0">
                  <a:pos x="601" y="591"/>
                </a:cxn>
                <a:cxn ang="0">
                  <a:pos x="654" y="445"/>
                </a:cxn>
                <a:cxn ang="0">
                  <a:pos x="706" y="252"/>
                </a:cxn>
                <a:cxn ang="0">
                  <a:pos x="706" y="126"/>
                </a:cxn>
                <a:cxn ang="0">
                  <a:pos x="667" y="60"/>
                </a:cxn>
                <a:cxn ang="0">
                  <a:pos x="541" y="60"/>
                </a:cxn>
                <a:cxn ang="0">
                  <a:pos x="422" y="133"/>
                </a:cxn>
                <a:cxn ang="0">
                  <a:pos x="350" y="232"/>
                </a:cxn>
                <a:cxn ang="0">
                  <a:pos x="330" y="272"/>
                </a:cxn>
                <a:cxn ang="0">
                  <a:pos x="317" y="332"/>
                </a:cxn>
                <a:cxn ang="0">
                  <a:pos x="277" y="472"/>
                </a:cxn>
                <a:cxn ang="0">
                  <a:pos x="224" y="671"/>
                </a:cxn>
                <a:cxn ang="0">
                  <a:pos x="204" y="744"/>
                </a:cxn>
                <a:cxn ang="0">
                  <a:pos x="191" y="784"/>
                </a:cxn>
                <a:cxn ang="0">
                  <a:pos x="152" y="811"/>
                </a:cxn>
                <a:cxn ang="0">
                  <a:pos x="105" y="804"/>
                </a:cxn>
                <a:cxn ang="0">
                  <a:pos x="85" y="751"/>
                </a:cxn>
                <a:cxn ang="0">
                  <a:pos x="92" y="704"/>
                </a:cxn>
                <a:cxn ang="0">
                  <a:pos x="211" y="272"/>
                </a:cxn>
                <a:cxn ang="0">
                  <a:pos x="231" y="173"/>
                </a:cxn>
                <a:cxn ang="0">
                  <a:pos x="237" y="93"/>
                </a:cxn>
                <a:cxn ang="0">
                  <a:pos x="224" y="60"/>
                </a:cxn>
                <a:cxn ang="0">
                  <a:pos x="198" y="40"/>
                </a:cxn>
                <a:cxn ang="0">
                  <a:pos x="138" y="53"/>
                </a:cxn>
                <a:cxn ang="0">
                  <a:pos x="79" y="166"/>
                </a:cxn>
                <a:cxn ang="0">
                  <a:pos x="46" y="272"/>
                </a:cxn>
                <a:cxn ang="0">
                  <a:pos x="33" y="292"/>
                </a:cxn>
                <a:cxn ang="0">
                  <a:pos x="0" y="279"/>
                </a:cxn>
                <a:cxn ang="0">
                  <a:pos x="6" y="252"/>
                </a:cxn>
                <a:cxn ang="0">
                  <a:pos x="52" y="99"/>
                </a:cxn>
                <a:cxn ang="0">
                  <a:pos x="92" y="40"/>
                </a:cxn>
                <a:cxn ang="0">
                  <a:pos x="185" y="0"/>
                </a:cxn>
              </a:cxnLst>
              <a:rect l="0" t="0" r="r" b="b"/>
              <a:pathLst>
                <a:path w="957" h="817">
                  <a:moveTo>
                    <a:pt x="185" y="0"/>
                  </a:moveTo>
                  <a:lnTo>
                    <a:pt x="244" y="6"/>
                  </a:lnTo>
                  <a:lnTo>
                    <a:pt x="297" y="40"/>
                  </a:lnTo>
                  <a:lnTo>
                    <a:pt x="330" y="86"/>
                  </a:lnTo>
                  <a:lnTo>
                    <a:pt x="350" y="153"/>
                  </a:lnTo>
                  <a:lnTo>
                    <a:pt x="376" y="119"/>
                  </a:lnTo>
                  <a:lnTo>
                    <a:pt x="416" y="79"/>
                  </a:lnTo>
                  <a:lnTo>
                    <a:pt x="469" y="40"/>
                  </a:lnTo>
                  <a:lnTo>
                    <a:pt x="541" y="13"/>
                  </a:lnTo>
                  <a:lnTo>
                    <a:pt x="627" y="0"/>
                  </a:lnTo>
                  <a:lnTo>
                    <a:pt x="713" y="13"/>
                  </a:lnTo>
                  <a:lnTo>
                    <a:pt x="779" y="53"/>
                  </a:lnTo>
                  <a:lnTo>
                    <a:pt x="819" y="113"/>
                  </a:lnTo>
                  <a:lnTo>
                    <a:pt x="832" y="192"/>
                  </a:lnTo>
                  <a:lnTo>
                    <a:pt x="825" y="266"/>
                  </a:lnTo>
                  <a:lnTo>
                    <a:pt x="805" y="345"/>
                  </a:lnTo>
                  <a:lnTo>
                    <a:pt x="779" y="438"/>
                  </a:lnTo>
                  <a:lnTo>
                    <a:pt x="753" y="518"/>
                  </a:lnTo>
                  <a:lnTo>
                    <a:pt x="726" y="585"/>
                  </a:lnTo>
                  <a:lnTo>
                    <a:pt x="700" y="644"/>
                  </a:lnTo>
                  <a:lnTo>
                    <a:pt x="693" y="711"/>
                  </a:lnTo>
                  <a:lnTo>
                    <a:pt x="693" y="731"/>
                  </a:lnTo>
                  <a:lnTo>
                    <a:pt x="700" y="751"/>
                  </a:lnTo>
                  <a:lnTo>
                    <a:pt x="706" y="764"/>
                  </a:lnTo>
                  <a:lnTo>
                    <a:pt x="713" y="771"/>
                  </a:lnTo>
                  <a:lnTo>
                    <a:pt x="733" y="771"/>
                  </a:lnTo>
                  <a:lnTo>
                    <a:pt x="792" y="751"/>
                  </a:lnTo>
                  <a:lnTo>
                    <a:pt x="838" y="704"/>
                  </a:lnTo>
                  <a:lnTo>
                    <a:pt x="878" y="638"/>
                  </a:lnTo>
                  <a:lnTo>
                    <a:pt x="911" y="551"/>
                  </a:lnTo>
                  <a:lnTo>
                    <a:pt x="918" y="538"/>
                  </a:lnTo>
                  <a:lnTo>
                    <a:pt x="918" y="525"/>
                  </a:lnTo>
                  <a:lnTo>
                    <a:pt x="924" y="518"/>
                  </a:lnTo>
                  <a:lnTo>
                    <a:pt x="951" y="518"/>
                  </a:lnTo>
                  <a:lnTo>
                    <a:pt x="957" y="525"/>
                  </a:lnTo>
                  <a:lnTo>
                    <a:pt x="957" y="538"/>
                  </a:lnTo>
                  <a:lnTo>
                    <a:pt x="951" y="558"/>
                  </a:lnTo>
                  <a:lnTo>
                    <a:pt x="938" y="605"/>
                  </a:lnTo>
                  <a:lnTo>
                    <a:pt x="918" y="658"/>
                  </a:lnTo>
                  <a:lnTo>
                    <a:pt x="885" y="711"/>
                  </a:lnTo>
                  <a:lnTo>
                    <a:pt x="845" y="764"/>
                  </a:lnTo>
                  <a:lnTo>
                    <a:pt x="792" y="804"/>
                  </a:lnTo>
                  <a:lnTo>
                    <a:pt x="726" y="817"/>
                  </a:lnTo>
                  <a:lnTo>
                    <a:pt x="667" y="804"/>
                  </a:lnTo>
                  <a:lnTo>
                    <a:pt x="620" y="777"/>
                  </a:lnTo>
                  <a:lnTo>
                    <a:pt x="594" y="731"/>
                  </a:lnTo>
                  <a:lnTo>
                    <a:pt x="581" y="671"/>
                  </a:lnTo>
                  <a:lnTo>
                    <a:pt x="581" y="658"/>
                  </a:lnTo>
                  <a:lnTo>
                    <a:pt x="594" y="618"/>
                  </a:lnTo>
                  <a:lnTo>
                    <a:pt x="601" y="591"/>
                  </a:lnTo>
                  <a:lnTo>
                    <a:pt x="620" y="525"/>
                  </a:lnTo>
                  <a:lnTo>
                    <a:pt x="654" y="445"/>
                  </a:lnTo>
                  <a:lnTo>
                    <a:pt x="680" y="345"/>
                  </a:lnTo>
                  <a:lnTo>
                    <a:pt x="706" y="252"/>
                  </a:lnTo>
                  <a:lnTo>
                    <a:pt x="713" y="173"/>
                  </a:lnTo>
                  <a:lnTo>
                    <a:pt x="706" y="126"/>
                  </a:lnTo>
                  <a:lnTo>
                    <a:pt x="693" y="86"/>
                  </a:lnTo>
                  <a:lnTo>
                    <a:pt x="667" y="60"/>
                  </a:lnTo>
                  <a:lnTo>
                    <a:pt x="620" y="46"/>
                  </a:lnTo>
                  <a:lnTo>
                    <a:pt x="541" y="60"/>
                  </a:lnTo>
                  <a:lnTo>
                    <a:pt x="475" y="93"/>
                  </a:lnTo>
                  <a:lnTo>
                    <a:pt x="422" y="133"/>
                  </a:lnTo>
                  <a:lnTo>
                    <a:pt x="376" y="186"/>
                  </a:lnTo>
                  <a:lnTo>
                    <a:pt x="350" y="232"/>
                  </a:lnTo>
                  <a:lnTo>
                    <a:pt x="330" y="266"/>
                  </a:lnTo>
                  <a:lnTo>
                    <a:pt x="330" y="272"/>
                  </a:lnTo>
                  <a:lnTo>
                    <a:pt x="317" y="312"/>
                  </a:lnTo>
                  <a:lnTo>
                    <a:pt x="317" y="332"/>
                  </a:lnTo>
                  <a:lnTo>
                    <a:pt x="310" y="352"/>
                  </a:lnTo>
                  <a:lnTo>
                    <a:pt x="277" y="472"/>
                  </a:lnTo>
                  <a:lnTo>
                    <a:pt x="237" y="631"/>
                  </a:lnTo>
                  <a:lnTo>
                    <a:pt x="224" y="671"/>
                  </a:lnTo>
                  <a:lnTo>
                    <a:pt x="218" y="711"/>
                  </a:lnTo>
                  <a:lnTo>
                    <a:pt x="204" y="744"/>
                  </a:lnTo>
                  <a:lnTo>
                    <a:pt x="204" y="764"/>
                  </a:lnTo>
                  <a:lnTo>
                    <a:pt x="191" y="784"/>
                  </a:lnTo>
                  <a:lnTo>
                    <a:pt x="178" y="797"/>
                  </a:lnTo>
                  <a:lnTo>
                    <a:pt x="152" y="811"/>
                  </a:lnTo>
                  <a:lnTo>
                    <a:pt x="125" y="811"/>
                  </a:lnTo>
                  <a:lnTo>
                    <a:pt x="105" y="804"/>
                  </a:lnTo>
                  <a:lnTo>
                    <a:pt x="85" y="784"/>
                  </a:lnTo>
                  <a:lnTo>
                    <a:pt x="85" y="751"/>
                  </a:lnTo>
                  <a:lnTo>
                    <a:pt x="92" y="731"/>
                  </a:lnTo>
                  <a:lnTo>
                    <a:pt x="92" y="704"/>
                  </a:lnTo>
                  <a:lnTo>
                    <a:pt x="99" y="684"/>
                  </a:lnTo>
                  <a:lnTo>
                    <a:pt x="211" y="272"/>
                  </a:lnTo>
                  <a:lnTo>
                    <a:pt x="224" y="212"/>
                  </a:lnTo>
                  <a:lnTo>
                    <a:pt x="231" y="173"/>
                  </a:lnTo>
                  <a:lnTo>
                    <a:pt x="237" y="146"/>
                  </a:lnTo>
                  <a:lnTo>
                    <a:pt x="237" y="93"/>
                  </a:lnTo>
                  <a:lnTo>
                    <a:pt x="231" y="73"/>
                  </a:lnTo>
                  <a:lnTo>
                    <a:pt x="224" y="60"/>
                  </a:lnTo>
                  <a:lnTo>
                    <a:pt x="211" y="46"/>
                  </a:lnTo>
                  <a:lnTo>
                    <a:pt x="198" y="40"/>
                  </a:lnTo>
                  <a:lnTo>
                    <a:pt x="185" y="40"/>
                  </a:lnTo>
                  <a:lnTo>
                    <a:pt x="138" y="53"/>
                  </a:lnTo>
                  <a:lnTo>
                    <a:pt x="105" y="99"/>
                  </a:lnTo>
                  <a:lnTo>
                    <a:pt x="79" y="166"/>
                  </a:lnTo>
                  <a:lnTo>
                    <a:pt x="52" y="252"/>
                  </a:lnTo>
                  <a:lnTo>
                    <a:pt x="46" y="272"/>
                  </a:lnTo>
                  <a:lnTo>
                    <a:pt x="39" y="286"/>
                  </a:lnTo>
                  <a:lnTo>
                    <a:pt x="33" y="292"/>
                  </a:lnTo>
                  <a:lnTo>
                    <a:pt x="13" y="292"/>
                  </a:lnTo>
                  <a:lnTo>
                    <a:pt x="0" y="279"/>
                  </a:lnTo>
                  <a:lnTo>
                    <a:pt x="0" y="272"/>
                  </a:lnTo>
                  <a:lnTo>
                    <a:pt x="6" y="252"/>
                  </a:lnTo>
                  <a:lnTo>
                    <a:pt x="13" y="206"/>
                  </a:lnTo>
                  <a:lnTo>
                    <a:pt x="52" y="99"/>
                  </a:lnTo>
                  <a:lnTo>
                    <a:pt x="66" y="73"/>
                  </a:lnTo>
                  <a:lnTo>
                    <a:pt x="92" y="40"/>
                  </a:lnTo>
                  <a:lnTo>
                    <a:pt x="132" y="1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" name="Freeform 11"/>
            <p:cNvSpPr>
              <a:spLocks noEditPoints="1"/>
            </p:cNvSpPr>
            <p:nvPr/>
          </p:nvSpPr>
          <p:spPr bwMode="auto">
            <a:xfrm>
              <a:off x="7835" y="2095"/>
              <a:ext cx="1182" cy="412"/>
            </a:xfrm>
            <a:custGeom>
              <a:avLst/>
              <a:gdLst/>
              <a:ahLst/>
              <a:cxnLst>
                <a:cxn ang="0">
                  <a:pos x="33" y="346"/>
                </a:cxn>
                <a:cxn ang="0">
                  <a:pos x="1149" y="346"/>
                </a:cxn>
                <a:cxn ang="0">
                  <a:pos x="1163" y="353"/>
                </a:cxn>
                <a:cxn ang="0">
                  <a:pos x="1176" y="353"/>
                </a:cxn>
                <a:cxn ang="0">
                  <a:pos x="1182" y="366"/>
                </a:cxn>
                <a:cxn ang="0">
                  <a:pos x="1182" y="392"/>
                </a:cxn>
                <a:cxn ang="0">
                  <a:pos x="1176" y="406"/>
                </a:cxn>
                <a:cxn ang="0">
                  <a:pos x="1163" y="406"/>
                </a:cxn>
                <a:cxn ang="0">
                  <a:pos x="1149" y="412"/>
                </a:cxn>
                <a:cxn ang="0">
                  <a:pos x="33" y="412"/>
                </a:cxn>
                <a:cxn ang="0">
                  <a:pos x="20" y="406"/>
                </a:cxn>
                <a:cxn ang="0">
                  <a:pos x="7" y="406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7" y="353"/>
                </a:cxn>
                <a:cxn ang="0">
                  <a:pos x="20" y="353"/>
                </a:cxn>
                <a:cxn ang="0">
                  <a:pos x="33" y="346"/>
                </a:cxn>
                <a:cxn ang="0">
                  <a:pos x="33" y="0"/>
                </a:cxn>
                <a:cxn ang="0">
                  <a:pos x="1149" y="0"/>
                </a:cxn>
                <a:cxn ang="0">
                  <a:pos x="1163" y="7"/>
                </a:cxn>
                <a:cxn ang="0">
                  <a:pos x="1176" y="7"/>
                </a:cxn>
                <a:cxn ang="0">
                  <a:pos x="1182" y="20"/>
                </a:cxn>
                <a:cxn ang="0">
                  <a:pos x="1182" y="47"/>
                </a:cxn>
                <a:cxn ang="0">
                  <a:pos x="1176" y="60"/>
                </a:cxn>
                <a:cxn ang="0">
                  <a:pos x="1163" y="60"/>
                </a:cxn>
                <a:cxn ang="0">
                  <a:pos x="1149" y="67"/>
                </a:cxn>
                <a:cxn ang="0">
                  <a:pos x="33" y="67"/>
                </a:cxn>
                <a:cxn ang="0">
                  <a:pos x="20" y="60"/>
                </a:cxn>
                <a:cxn ang="0">
                  <a:pos x="7" y="60"/>
                </a:cxn>
                <a:cxn ang="0">
                  <a:pos x="0" y="47"/>
                </a:cxn>
                <a:cxn ang="0">
                  <a:pos x="0" y="20"/>
                </a:cxn>
                <a:cxn ang="0">
                  <a:pos x="7" y="7"/>
                </a:cxn>
                <a:cxn ang="0">
                  <a:pos x="20" y="7"/>
                </a:cxn>
                <a:cxn ang="0">
                  <a:pos x="33" y="0"/>
                </a:cxn>
              </a:cxnLst>
              <a:rect l="0" t="0" r="r" b="b"/>
              <a:pathLst>
                <a:path w="1182" h="412">
                  <a:moveTo>
                    <a:pt x="33" y="346"/>
                  </a:moveTo>
                  <a:lnTo>
                    <a:pt x="1149" y="346"/>
                  </a:lnTo>
                  <a:lnTo>
                    <a:pt x="1163" y="353"/>
                  </a:lnTo>
                  <a:lnTo>
                    <a:pt x="1176" y="353"/>
                  </a:lnTo>
                  <a:lnTo>
                    <a:pt x="1182" y="366"/>
                  </a:lnTo>
                  <a:lnTo>
                    <a:pt x="1182" y="392"/>
                  </a:lnTo>
                  <a:lnTo>
                    <a:pt x="1176" y="406"/>
                  </a:lnTo>
                  <a:lnTo>
                    <a:pt x="1163" y="406"/>
                  </a:lnTo>
                  <a:lnTo>
                    <a:pt x="1149" y="412"/>
                  </a:lnTo>
                  <a:lnTo>
                    <a:pt x="33" y="412"/>
                  </a:lnTo>
                  <a:lnTo>
                    <a:pt x="20" y="406"/>
                  </a:lnTo>
                  <a:lnTo>
                    <a:pt x="7" y="406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7" y="353"/>
                  </a:lnTo>
                  <a:lnTo>
                    <a:pt x="20" y="353"/>
                  </a:lnTo>
                  <a:lnTo>
                    <a:pt x="33" y="346"/>
                  </a:lnTo>
                  <a:close/>
                  <a:moveTo>
                    <a:pt x="33" y="0"/>
                  </a:moveTo>
                  <a:lnTo>
                    <a:pt x="1149" y="0"/>
                  </a:lnTo>
                  <a:lnTo>
                    <a:pt x="1163" y="7"/>
                  </a:lnTo>
                  <a:lnTo>
                    <a:pt x="1176" y="7"/>
                  </a:lnTo>
                  <a:lnTo>
                    <a:pt x="1182" y="20"/>
                  </a:lnTo>
                  <a:lnTo>
                    <a:pt x="1182" y="47"/>
                  </a:lnTo>
                  <a:lnTo>
                    <a:pt x="1176" y="60"/>
                  </a:lnTo>
                  <a:lnTo>
                    <a:pt x="1163" y="60"/>
                  </a:lnTo>
                  <a:lnTo>
                    <a:pt x="1149" y="67"/>
                  </a:lnTo>
                  <a:lnTo>
                    <a:pt x="33" y="67"/>
                  </a:lnTo>
                  <a:lnTo>
                    <a:pt x="20" y="60"/>
                  </a:lnTo>
                  <a:lnTo>
                    <a:pt x="7" y="60"/>
                  </a:lnTo>
                  <a:lnTo>
                    <a:pt x="0" y="47"/>
                  </a:lnTo>
                  <a:lnTo>
                    <a:pt x="0" y="20"/>
                  </a:lnTo>
                  <a:lnTo>
                    <a:pt x="7" y="7"/>
                  </a:lnTo>
                  <a:lnTo>
                    <a:pt x="20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9605" y="1490"/>
              <a:ext cx="1235" cy="1303"/>
            </a:xfrm>
            <a:custGeom>
              <a:avLst/>
              <a:gdLst/>
              <a:ahLst/>
              <a:cxnLst>
                <a:cxn ang="0">
                  <a:pos x="766" y="40"/>
                </a:cxn>
                <a:cxn ang="0">
                  <a:pos x="654" y="60"/>
                </a:cxn>
                <a:cxn ang="0">
                  <a:pos x="542" y="107"/>
                </a:cxn>
                <a:cxn ang="0">
                  <a:pos x="430" y="200"/>
                </a:cxn>
                <a:cxn ang="0">
                  <a:pos x="331" y="319"/>
                </a:cxn>
                <a:cxn ang="0">
                  <a:pos x="258" y="452"/>
                </a:cxn>
                <a:cxn ang="0">
                  <a:pos x="212" y="585"/>
                </a:cxn>
                <a:cxn ang="0">
                  <a:pos x="185" y="705"/>
                </a:cxn>
                <a:cxn ang="0">
                  <a:pos x="172" y="805"/>
                </a:cxn>
                <a:cxn ang="0">
                  <a:pos x="165" y="871"/>
                </a:cxn>
                <a:cxn ang="0">
                  <a:pos x="179" y="997"/>
                </a:cxn>
                <a:cxn ang="0">
                  <a:pos x="218" y="1104"/>
                </a:cxn>
                <a:cxn ang="0">
                  <a:pos x="284" y="1184"/>
                </a:cxn>
                <a:cxn ang="0">
                  <a:pos x="370" y="1230"/>
                </a:cxn>
                <a:cxn ang="0">
                  <a:pos x="469" y="1250"/>
                </a:cxn>
                <a:cxn ang="0">
                  <a:pos x="463" y="1250"/>
                </a:cxn>
                <a:cxn ang="0">
                  <a:pos x="469" y="1250"/>
                </a:cxn>
                <a:cxn ang="0">
                  <a:pos x="575" y="1230"/>
                </a:cxn>
                <a:cxn ang="0">
                  <a:pos x="681" y="1184"/>
                </a:cxn>
                <a:cxn ang="0">
                  <a:pos x="773" y="1117"/>
                </a:cxn>
                <a:cxn ang="0">
                  <a:pos x="846" y="1037"/>
                </a:cxn>
                <a:cxn ang="0">
                  <a:pos x="938" y="898"/>
                </a:cxn>
                <a:cxn ang="0">
                  <a:pos x="1004" y="752"/>
                </a:cxn>
                <a:cxn ang="0">
                  <a:pos x="1044" y="619"/>
                </a:cxn>
                <a:cxn ang="0">
                  <a:pos x="1064" y="499"/>
                </a:cxn>
                <a:cxn ang="0">
                  <a:pos x="1070" y="406"/>
                </a:cxn>
                <a:cxn ang="0">
                  <a:pos x="1064" y="300"/>
                </a:cxn>
                <a:cxn ang="0">
                  <a:pos x="1037" y="220"/>
                </a:cxn>
                <a:cxn ang="0">
                  <a:pos x="998" y="153"/>
                </a:cxn>
                <a:cxn ang="0">
                  <a:pos x="945" y="100"/>
                </a:cxn>
                <a:cxn ang="0">
                  <a:pos x="892" y="67"/>
                </a:cxn>
                <a:cxn ang="0">
                  <a:pos x="826" y="47"/>
                </a:cxn>
                <a:cxn ang="0">
                  <a:pos x="766" y="40"/>
                </a:cxn>
                <a:cxn ang="0">
                  <a:pos x="780" y="0"/>
                </a:cxn>
                <a:cxn ang="0">
                  <a:pos x="905" y="14"/>
                </a:cxn>
                <a:cxn ang="0">
                  <a:pos x="1018" y="60"/>
                </a:cxn>
                <a:cxn ang="0">
                  <a:pos x="1103" y="133"/>
                </a:cxn>
                <a:cxn ang="0">
                  <a:pos x="1176" y="226"/>
                </a:cxn>
                <a:cxn ang="0">
                  <a:pos x="1222" y="346"/>
                </a:cxn>
                <a:cxn ang="0">
                  <a:pos x="1235" y="479"/>
                </a:cxn>
                <a:cxn ang="0">
                  <a:pos x="1229" y="486"/>
                </a:cxn>
                <a:cxn ang="0">
                  <a:pos x="1209" y="665"/>
                </a:cxn>
                <a:cxn ang="0">
                  <a:pos x="1143" y="831"/>
                </a:cxn>
                <a:cxn ang="0">
                  <a:pos x="1044" y="984"/>
                </a:cxn>
                <a:cxn ang="0">
                  <a:pos x="918" y="1117"/>
                </a:cxn>
                <a:cxn ang="0">
                  <a:pos x="773" y="1217"/>
                </a:cxn>
                <a:cxn ang="0">
                  <a:pos x="615" y="1283"/>
                </a:cxn>
                <a:cxn ang="0">
                  <a:pos x="456" y="1303"/>
                </a:cxn>
                <a:cxn ang="0">
                  <a:pos x="350" y="1290"/>
                </a:cxn>
                <a:cxn ang="0">
                  <a:pos x="251" y="1263"/>
                </a:cxn>
                <a:cxn ang="0">
                  <a:pos x="165" y="1210"/>
                </a:cxn>
                <a:cxn ang="0">
                  <a:pos x="99" y="1137"/>
                </a:cxn>
                <a:cxn ang="0">
                  <a:pos x="46" y="1051"/>
                </a:cxn>
                <a:cxn ang="0">
                  <a:pos x="13" y="944"/>
                </a:cxn>
                <a:cxn ang="0">
                  <a:pos x="0" y="825"/>
                </a:cxn>
                <a:cxn ang="0">
                  <a:pos x="20" y="645"/>
                </a:cxn>
                <a:cxn ang="0">
                  <a:pos x="86" y="479"/>
                </a:cxn>
                <a:cxn ang="0">
                  <a:pos x="185" y="326"/>
                </a:cxn>
                <a:cxn ang="0">
                  <a:pos x="311" y="193"/>
                </a:cxn>
                <a:cxn ang="0">
                  <a:pos x="456" y="94"/>
                </a:cxn>
                <a:cxn ang="0">
                  <a:pos x="615" y="27"/>
                </a:cxn>
                <a:cxn ang="0">
                  <a:pos x="780" y="0"/>
                </a:cxn>
              </a:cxnLst>
              <a:rect l="0" t="0" r="r" b="b"/>
              <a:pathLst>
                <a:path w="1235" h="1303">
                  <a:moveTo>
                    <a:pt x="766" y="40"/>
                  </a:moveTo>
                  <a:lnTo>
                    <a:pt x="654" y="60"/>
                  </a:lnTo>
                  <a:lnTo>
                    <a:pt x="542" y="107"/>
                  </a:lnTo>
                  <a:lnTo>
                    <a:pt x="430" y="200"/>
                  </a:lnTo>
                  <a:lnTo>
                    <a:pt x="331" y="319"/>
                  </a:lnTo>
                  <a:lnTo>
                    <a:pt x="258" y="452"/>
                  </a:lnTo>
                  <a:lnTo>
                    <a:pt x="212" y="585"/>
                  </a:lnTo>
                  <a:lnTo>
                    <a:pt x="185" y="705"/>
                  </a:lnTo>
                  <a:lnTo>
                    <a:pt x="172" y="805"/>
                  </a:lnTo>
                  <a:lnTo>
                    <a:pt x="165" y="871"/>
                  </a:lnTo>
                  <a:lnTo>
                    <a:pt x="179" y="997"/>
                  </a:lnTo>
                  <a:lnTo>
                    <a:pt x="218" y="1104"/>
                  </a:lnTo>
                  <a:lnTo>
                    <a:pt x="284" y="1184"/>
                  </a:lnTo>
                  <a:lnTo>
                    <a:pt x="370" y="1230"/>
                  </a:lnTo>
                  <a:lnTo>
                    <a:pt x="469" y="1250"/>
                  </a:lnTo>
                  <a:lnTo>
                    <a:pt x="463" y="1250"/>
                  </a:lnTo>
                  <a:lnTo>
                    <a:pt x="469" y="1250"/>
                  </a:lnTo>
                  <a:lnTo>
                    <a:pt x="575" y="1230"/>
                  </a:lnTo>
                  <a:lnTo>
                    <a:pt x="681" y="1184"/>
                  </a:lnTo>
                  <a:lnTo>
                    <a:pt x="773" y="1117"/>
                  </a:lnTo>
                  <a:lnTo>
                    <a:pt x="846" y="1037"/>
                  </a:lnTo>
                  <a:lnTo>
                    <a:pt x="938" y="898"/>
                  </a:lnTo>
                  <a:lnTo>
                    <a:pt x="1004" y="752"/>
                  </a:lnTo>
                  <a:lnTo>
                    <a:pt x="1044" y="619"/>
                  </a:lnTo>
                  <a:lnTo>
                    <a:pt x="1064" y="499"/>
                  </a:lnTo>
                  <a:lnTo>
                    <a:pt x="1070" y="406"/>
                  </a:lnTo>
                  <a:lnTo>
                    <a:pt x="1064" y="300"/>
                  </a:lnTo>
                  <a:lnTo>
                    <a:pt x="1037" y="220"/>
                  </a:lnTo>
                  <a:lnTo>
                    <a:pt x="998" y="153"/>
                  </a:lnTo>
                  <a:lnTo>
                    <a:pt x="945" y="100"/>
                  </a:lnTo>
                  <a:lnTo>
                    <a:pt x="892" y="67"/>
                  </a:lnTo>
                  <a:lnTo>
                    <a:pt x="826" y="47"/>
                  </a:lnTo>
                  <a:lnTo>
                    <a:pt x="766" y="40"/>
                  </a:lnTo>
                  <a:close/>
                  <a:moveTo>
                    <a:pt x="780" y="0"/>
                  </a:moveTo>
                  <a:lnTo>
                    <a:pt x="905" y="14"/>
                  </a:lnTo>
                  <a:lnTo>
                    <a:pt x="1018" y="60"/>
                  </a:lnTo>
                  <a:lnTo>
                    <a:pt x="1103" y="133"/>
                  </a:lnTo>
                  <a:lnTo>
                    <a:pt x="1176" y="226"/>
                  </a:lnTo>
                  <a:lnTo>
                    <a:pt x="1222" y="346"/>
                  </a:lnTo>
                  <a:lnTo>
                    <a:pt x="1235" y="479"/>
                  </a:lnTo>
                  <a:lnTo>
                    <a:pt x="1229" y="486"/>
                  </a:lnTo>
                  <a:lnTo>
                    <a:pt x="1209" y="665"/>
                  </a:lnTo>
                  <a:lnTo>
                    <a:pt x="1143" y="831"/>
                  </a:lnTo>
                  <a:lnTo>
                    <a:pt x="1044" y="984"/>
                  </a:lnTo>
                  <a:lnTo>
                    <a:pt x="918" y="1117"/>
                  </a:lnTo>
                  <a:lnTo>
                    <a:pt x="773" y="1217"/>
                  </a:lnTo>
                  <a:lnTo>
                    <a:pt x="615" y="1283"/>
                  </a:lnTo>
                  <a:lnTo>
                    <a:pt x="456" y="1303"/>
                  </a:lnTo>
                  <a:lnTo>
                    <a:pt x="350" y="1290"/>
                  </a:lnTo>
                  <a:lnTo>
                    <a:pt x="251" y="1263"/>
                  </a:lnTo>
                  <a:lnTo>
                    <a:pt x="165" y="1210"/>
                  </a:lnTo>
                  <a:lnTo>
                    <a:pt x="99" y="1137"/>
                  </a:lnTo>
                  <a:lnTo>
                    <a:pt x="46" y="1051"/>
                  </a:lnTo>
                  <a:lnTo>
                    <a:pt x="13" y="944"/>
                  </a:lnTo>
                  <a:lnTo>
                    <a:pt x="0" y="825"/>
                  </a:lnTo>
                  <a:lnTo>
                    <a:pt x="20" y="645"/>
                  </a:lnTo>
                  <a:lnTo>
                    <a:pt x="86" y="479"/>
                  </a:lnTo>
                  <a:lnTo>
                    <a:pt x="185" y="326"/>
                  </a:lnTo>
                  <a:lnTo>
                    <a:pt x="311" y="193"/>
                  </a:lnTo>
                  <a:lnTo>
                    <a:pt x="456" y="94"/>
                  </a:lnTo>
                  <a:lnTo>
                    <a:pt x="615" y="2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11118" y="1404"/>
              <a:ext cx="423" cy="1795"/>
            </a:xfrm>
            <a:custGeom>
              <a:avLst/>
              <a:gdLst/>
              <a:ahLst/>
              <a:cxnLst>
                <a:cxn ang="0">
                  <a:pos x="396" y="0"/>
                </a:cxn>
                <a:cxn ang="0">
                  <a:pos x="409" y="0"/>
                </a:cxn>
                <a:cxn ang="0">
                  <a:pos x="416" y="7"/>
                </a:cxn>
                <a:cxn ang="0">
                  <a:pos x="416" y="33"/>
                </a:cxn>
                <a:cxn ang="0">
                  <a:pos x="396" y="53"/>
                </a:cxn>
                <a:cxn ang="0">
                  <a:pos x="297" y="173"/>
                </a:cxn>
                <a:cxn ang="0">
                  <a:pos x="225" y="299"/>
                </a:cxn>
                <a:cxn ang="0">
                  <a:pos x="172" y="439"/>
                </a:cxn>
                <a:cxn ang="0">
                  <a:pos x="139" y="592"/>
                </a:cxn>
                <a:cxn ang="0">
                  <a:pos x="119" y="744"/>
                </a:cxn>
                <a:cxn ang="0">
                  <a:pos x="112" y="897"/>
                </a:cxn>
                <a:cxn ang="0">
                  <a:pos x="119" y="1037"/>
                </a:cxn>
                <a:cxn ang="0">
                  <a:pos x="132" y="1183"/>
                </a:cxn>
                <a:cxn ang="0">
                  <a:pos x="165" y="1336"/>
                </a:cxn>
                <a:cxn ang="0">
                  <a:pos x="218" y="1476"/>
                </a:cxn>
                <a:cxn ang="0">
                  <a:pos x="291" y="1615"/>
                </a:cxn>
                <a:cxn ang="0">
                  <a:pos x="390" y="1735"/>
                </a:cxn>
                <a:cxn ang="0">
                  <a:pos x="423" y="1768"/>
                </a:cxn>
                <a:cxn ang="0">
                  <a:pos x="423" y="1775"/>
                </a:cxn>
                <a:cxn ang="0">
                  <a:pos x="416" y="1775"/>
                </a:cxn>
                <a:cxn ang="0">
                  <a:pos x="416" y="1788"/>
                </a:cxn>
                <a:cxn ang="0">
                  <a:pos x="409" y="1795"/>
                </a:cxn>
                <a:cxn ang="0">
                  <a:pos x="396" y="1795"/>
                </a:cxn>
                <a:cxn ang="0">
                  <a:pos x="376" y="1788"/>
                </a:cxn>
                <a:cxn ang="0">
                  <a:pos x="337" y="1755"/>
                </a:cxn>
                <a:cxn ang="0">
                  <a:pos x="291" y="1708"/>
                </a:cxn>
                <a:cxn ang="0">
                  <a:pos x="231" y="1642"/>
                </a:cxn>
                <a:cxn ang="0">
                  <a:pos x="172" y="1555"/>
                </a:cxn>
                <a:cxn ang="0">
                  <a:pos x="119" y="1456"/>
                </a:cxn>
                <a:cxn ang="0">
                  <a:pos x="59" y="1303"/>
                </a:cxn>
                <a:cxn ang="0">
                  <a:pos x="20" y="1157"/>
                </a:cxn>
                <a:cxn ang="0">
                  <a:pos x="7" y="1017"/>
                </a:cxn>
                <a:cxn ang="0">
                  <a:pos x="0" y="897"/>
                </a:cxn>
                <a:cxn ang="0">
                  <a:pos x="7" y="778"/>
                </a:cxn>
                <a:cxn ang="0">
                  <a:pos x="20" y="645"/>
                </a:cxn>
                <a:cxn ang="0">
                  <a:pos x="53" y="499"/>
                </a:cxn>
                <a:cxn ang="0">
                  <a:pos x="112" y="352"/>
                </a:cxn>
                <a:cxn ang="0">
                  <a:pos x="172" y="246"/>
                </a:cxn>
                <a:cxn ang="0">
                  <a:pos x="231" y="160"/>
                </a:cxn>
                <a:cxn ang="0">
                  <a:pos x="284" y="86"/>
                </a:cxn>
                <a:cxn ang="0">
                  <a:pos x="337" y="40"/>
                </a:cxn>
                <a:cxn ang="0">
                  <a:pos x="376" y="7"/>
                </a:cxn>
                <a:cxn ang="0">
                  <a:pos x="396" y="0"/>
                </a:cxn>
              </a:cxnLst>
              <a:rect l="0" t="0" r="r" b="b"/>
              <a:pathLst>
                <a:path w="423" h="1795">
                  <a:moveTo>
                    <a:pt x="396" y="0"/>
                  </a:moveTo>
                  <a:lnTo>
                    <a:pt x="409" y="0"/>
                  </a:lnTo>
                  <a:lnTo>
                    <a:pt x="416" y="7"/>
                  </a:lnTo>
                  <a:lnTo>
                    <a:pt x="416" y="33"/>
                  </a:lnTo>
                  <a:lnTo>
                    <a:pt x="396" y="53"/>
                  </a:lnTo>
                  <a:lnTo>
                    <a:pt x="297" y="173"/>
                  </a:lnTo>
                  <a:lnTo>
                    <a:pt x="225" y="299"/>
                  </a:lnTo>
                  <a:lnTo>
                    <a:pt x="172" y="439"/>
                  </a:lnTo>
                  <a:lnTo>
                    <a:pt x="139" y="592"/>
                  </a:lnTo>
                  <a:lnTo>
                    <a:pt x="119" y="744"/>
                  </a:lnTo>
                  <a:lnTo>
                    <a:pt x="112" y="897"/>
                  </a:lnTo>
                  <a:lnTo>
                    <a:pt x="119" y="1037"/>
                  </a:lnTo>
                  <a:lnTo>
                    <a:pt x="132" y="1183"/>
                  </a:lnTo>
                  <a:lnTo>
                    <a:pt x="165" y="1336"/>
                  </a:lnTo>
                  <a:lnTo>
                    <a:pt x="218" y="1476"/>
                  </a:lnTo>
                  <a:lnTo>
                    <a:pt x="291" y="1615"/>
                  </a:lnTo>
                  <a:lnTo>
                    <a:pt x="390" y="1735"/>
                  </a:lnTo>
                  <a:lnTo>
                    <a:pt x="423" y="1768"/>
                  </a:lnTo>
                  <a:lnTo>
                    <a:pt x="423" y="1775"/>
                  </a:lnTo>
                  <a:lnTo>
                    <a:pt x="416" y="1775"/>
                  </a:lnTo>
                  <a:lnTo>
                    <a:pt x="416" y="1788"/>
                  </a:lnTo>
                  <a:lnTo>
                    <a:pt x="409" y="1795"/>
                  </a:lnTo>
                  <a:lnTo>
                    <a:pt x="396" y="1795"/>
                  </a:lnTo>
                  <a:lnTo>
                    <a:pt x="376" y="1788"/>
                  </a:lnTo>
                  <a:lnTo>
                    <a:pt x="337" y="1755"/>
                  </a:lnTo>
                  <a:lnTo>
                    <a:pt x="291" y="1708"/>
                  </a:lnTo>
                  <a:lnTo>
                    <a:pt x="231" y="1642"/>
                  </a:lnTo>
                  <a:lnTo>
                    <a:pt x="172" y="1555"/>
                  </a:lnTo>
                  <a:lnTo>
                    <a:pt x="119" y="1456"/>
                  </a:lnTo>
                  <a:lnTo>
                    <a:pt x="59" y="1303"/>
                  </a:lnTo>
                  <a:lnTo>
                    <a:pt x="20" y="1157"/>
                  </a:lnTo>
                  <a:lnTo>
                    <a:pt x="7" y="1017"/>
                  </a:lnTo>
                  <a:lnTo>
                    <a:pt x="0" y="897"/>
                  </a:lnTo>
                  <a:lnTo>
                    <a:pt x="7" y="778"/>
                  </a:lnTo>
                  <a:lnTo>
                    <a:pt x="20" y="645"/>
                  </a:lnTo>
                  <a:lnTo>
                    <a:pt x="53" y="499"/>
                  </a:lnTo>
                  <a:lnTo>
                    <a:pt x="112" y="352"/>
                  </a:lnTo>
                  <a:lnTo>
                    <a:pt x="172" y="246"/>
                  </a:lnTo>
                  <a:lnTo>
                    <a:pt x="231" y="160"/>
                  </a:lnTo>
                  <a:lnTo>
                    <a:pt x="284" y="86"/>
                  </a:lnTo>
                  <a:lnTo>
                    <a:pt x="337" y="40"/>
                  </a:lnTo>
                  <a:lnTo>
                    <a:pt x="376" y="7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11726" y="1956"/>
              <a:ext cx="957" cy="817"/>
            </a:xfrm>
            <a:custGeom>
              <a:avLst/>
              <a:gdLst/>
              <a:ahLst/>
              <a:cxnLst>
                <a:cxn ang="0">
                  <a:pos x="244" y="6"/>
                </a:cxn>
                <a:cxn ang="0">
                  <a:pos x="337" y="86"/>
                </a:cxn>
                <a:cxn ang="0">
                  <a:pos x="376" y="119"/>
                </a:cxn>
                <a:cxn ang="0">
                  <a:pos x="469" y="40"/>
                </a:cxn>
                <a:cxn ang="0">
                  <a:pos x="627" y="0"/>
                </a:cxn>
                <a:cxn ang="0">
                  <a:pos x="779" y="53"/>
                </a:cxn>
                <a:cxn ang="0">
                  <a:pos x="832" y="192"/>
                </a:cxn>
                <a:cxn ang="0">
                  <a:pos x="806" y="345"/>
                </a:cxn>
                <a:cxn ang="0">
                  <a:pos x="753" y="518"/>
                </a:cxn>
                <a:cxn ang="0">
                  <a:pos x="700" y="644"/>
                </a:cxn>
                <a:cxn ang="0">
                  <a:pos x="693" y="731"/>
                </a:cxn>
                <a:cxn ang="0">
                  <a:pos x="706" y="764"/>
                </a:cxn>
                <a:cxn ang="0">
                  <a:pos x="733" y="771"/>
                </a:cxn>
                <a:cxn ang="0">
                  <a:pos x="845" y="704"/>
                </a:cxn>
                <a:cxn ang="0">
                  <a:pos x="911" y="551"/>
                </a:cxn>
                <a:cxn ang="0">
                  <a:pos x="918" y="525"/>
                </a:cxn>
                <a:cxn ang="0">
                  <a:pos x="951" y="518"/>
                </a:cxn>
                <a:cxn ang="0">
                  <a:pos x="957" y="538"/>
                </a:cxn>
                <a:cxn ang="0">
                  <a:pos x="938" y="605"/>
                </a:cxn>
                <a:cxn ang="0">
                  <a:pos x="885" y="711"/>
                </a:cxn>
                <a:cxn ang="0">
                  <a:pos x="792" y="804"/>
                </a:cxn>
                <a:cxn ang="0">
                  <a:pos x="667" y="804"/>
                </a:cxn>
                <a:cxn ang="0">
                  <a:pos x="594" y="731"/>
                </a:cxn>
                <a:cxn ang="0">
                  <a:pos x="581" y="658"/>
                </a:cxn>
                <a:cxn ang="0">
                  <a:pos x="601" y="591"/>
                </a:cxn>
                <a:cxn ang="0">
                  <a:pos x="654" y="445"/>
                </a:cxn>
                <a:cxn ang="0">
                  <a:pos x="706" y="252"/>
                </a:cxn>
                <a:cxn ang="0">
                  <a:pos x="713" y="126"/>
                </a:cxn>
                <a:cxn ang="0">
                  <a:pos x="667" y="60"/>
                </a:cxn>
                <a:cxn ang="0">
                  <a:pos x="541" y="60"/>
                </a:cxn>
                <a:cxn ang="0">
                  <a:pos x="422" y="133"/>
                </a:cxn>
                <a:cxn ang="0">
                  <a:pos x="350" y="232"/>
                </a:cxn>
                <a:cxn ang="0">
                  <a:pos x="330" y="272"/>
                </a:cxn>
                <a:cxn ang="0">
                  <a:pos x="317" y="332"/>
                </a:cxn>
                <a:cxn ang="0">
                  <a:pos x="277" y="472"/>
                </a:cxn>
                <a:cxn ang="0">
                  <a:pos x="224" y="671"/>
                </a:cxn>
                <a:cxn ang="0">
                  <a:pos x="211" y="744"/>
                </a:cxn>
                <a:cxn ang="0">
                  <a:pos x="191" y="784"/>
                </a:cxn>
                <a:cxn ang="0">
                  <a:pos x="152" y="811"/>
                </a:cxn>
                <a:cxn ang="0">
                  <a:pos x="105" y="804"/>
                </a:cxn>
                <a:cxn ang="0">
                  <a:pos x="86" y="751"/>
                </a:cxn>
                <a:cxn ang="0">
                  <a:pos x="92" y="704"/>
                </a:cxn>
                <a:cxn ang="0">
                  <a:pos x="211" y="272"/>
                </a:cxn>
                <a:cxn ang="0">
                  <a:pos x="231" y="173"/>
                </a:cxn>
                <a:cxn ang="0">
                  <a:pos x="237" y="93"/>
                </a:cxn>
                <a:cxn ang="0">
                  <a:pos x="224" y="60"/>
                </a:cxn>
                <a:cxn ang="0">
                  <a:pos x="198" y="40"/>
                </a:cxn>
                <a:cxn ang="0">
                  <a:pos x="138" y="53"/>
                </a:cxn>
                <a:cxn ang="0">
                  <a:pos x="79" y="166"/>
                </a:cxn>
                <a:cxn ang="0">
                  <a:pos x="46" y="272"/>
                </a:cxn>
                <a:cxn ang="0">
                  <a:pos x="33" y="292"/>
                </a:cxn>
                <a:cxn ang="0">
                  <a:pos x="0" y="279"/>
                </a:cxn>
                <a:cxn ang="0">
                  <a:pos x="6" y="252"/>
                </a:cxn>
                <a:cxn ang="0">
                  <a:pos x="33" y="153"/>
                </a:cxn>
                <a:cxn ang="0">
                  <a:pos x="66" y="73"/>
                </a:cxn>
                <a:cxn ang="0">
                  <a:pos x="132" y="13"/>
                </a:cxn>
              </a:cxnLst>
              <a:rect l="0" t="0" r="r" b="b"/>
              <a:pathLst>
                <a:path w="957" h="817">
                  <a:moveTo>
                    <a:pt x="185" y="0"/>
                  </a:moveTo>
                  <a:lnTo>
                    <a:pt x="244" y="6"/>
                  </a:lnTo>
                  <a:lnTo>
                    <a:pt x="297" y="40"/>
                  </a:lnTo>
                  <a:lnTo>
                    <a:pt x="337" y="86"/>
                  </a:lnTo>
                  <a:lnTo>
                    <a:pt x="350" y="153"/>
                  </a:lnTo>
                  <a:lnTo>
                    <a:pt x="376" y="119"/>
                  </a:lnTo>
                  <a:lnTo>
                    <a:pt x="416" y="79"/>
                  </a:lnTo>
                  <a:lnTo>
                    <a:pt x="469" y="40"/>
                  </a:lnTo>
                  <a:lnTo>
                    <a:pt x="541" y="13"/>
                  </a:lnTo>
                  <a:lnTo>
                    <a:pt x="627" y="0"/>
                  </a:lnTo>
                  <a:lnTo>
                    <a:pt x="713" y="13"/>
                  </a:lnTo>
                  <a:lnTo>
                    <a:pt x="779" y="53"/>
                  </a:lnTo>
                  <a:lnTo>
                    <a:pt x="819" y="113"/>
                  </a:lnTo>
                  <a:lnTo>
                    <a:pt x="832" y="192"/>
                  </a:lnTo>
                  <a:lnTo>
                    <a:pt x="825" y="266"/>
                  </a:lnTo>
                  <a:lnTo>
                    <a:pt x="806" y="345"/>
                  </a:lnTo>
                  <a:lnTo>
                    <a:pt x="779" y="438"/>
                  </a:lnTo>
                  <a:lnTo>
                    <a:pt x="753" y="518"/>
                  </a:lnTo>
                  <a:lnTo>
                    <a:pt x="726" y="585"/>
                  </a:lnTo>
                  <a:lnTo>
                    <a:pt x="700" y="644"/>
                  </a:lnTo>
                  <a:lnTo>
                    <a:pt x="693" y="711"/>
                  </a:lnTo>
                  <a:lnTo>
                    <a:pt x="693" y="731"/>
                  </a:lnTo>
                  <a:lnTo>
                    <a:pt x="700" y="751"/>
                  </a:lnTo>
                  <a:lnTo>
                    <a:pt x="706" y="764"/>
                  </a:lnTo>
                  <a:lnTo>
                    <a:pt x="713" y="771"/>
                  </a:lnTo>
                  <a:lnTo>
                    <a:pt x="733" y="771"/>
                  </a:lnTo>
                  <a:lnTo>
                    <a:pt x="792" y="751"/>
                  </a:lnTo>
                  <a:lnTo>
                    <a:pt x="845" y="704"/>
                  </a:lnTo>
                  <a:lnTo>
                    <a:pt x="885" y="638"/>
                  </a:lnTo>
                  <a:lnTo>
                    <a:pt x="911" y="551"/>
                  </a:lnTo>
                  <a:lnTo>
                    <a:pt x="918" y="538"/>
                  </a:lnTo>
                  <a:lnTo>
                    <a:pt x="918" y="525"/>
                  </a:lnTo>
                  <a:lnTo>
                    <a:pt x="924" y="518"/>
                  </a:lnTo>
                  <a:lnTo>
                    <a:pt x="951" y="518"/>
                  </a:lnTo>
                  <a:lnTo>
                    <a:pt x="957" y="525"/>
                  </a:lnTo>
                  <a:lnTo>
                    <a:pt x="957" y="538"/>
                  </a:lnTo>
                  <a:lnTo>
                    <a:pt x="951" y="558"/>
                  </a:lnTo>
                  <a:lnTo>
                    <a:pt x="938" y="605"/>
                  </a:lnTo>
                  <a:lnTo>
                    <a:pt x="918" y="658"/>
                  </a:lnTo>
                  <a:lnTo>
                    <a:pt x="885" y="711"/>
                  </a:lnTo>
                  <a:lnTo>
                    <a:pt x="845" y="764"/>
                  </a:lnTo>
                  <a:lnTo>
                    <a:pt x="792" y="804"/>
                  </a:lnTo>
                  <a:lnTo>
                    <a:pt x="726" y="817"/>
                  </a:lnTo>
                  <a:lnTo>
                    <a:pt x="667" y="804"/>
                  </a:lnTo>
                  <a:lnTo>
                    <a:pt x="621" y="777"/>
                  </a:lnTo>
                  <a:lnTo>
                    <a:pt x="594" y="731"/>
                  </a:lnTo>
                  <a:lnTo>
                    <a:pt x="581" y="671"/>
                  </a:lnTo>
                  <a:lnTo>
                    <a:pt x="581" y="658"/>
                  </a:lnTo>
                  <a:lnTo>
                    <a:pt x="594" y="618"/>
                  </a:lnTo>
                  <a:lnTo>
                    <a:pt x="601" y="591"/>
                  </a:lnTo>
                  <a:lnTo>
                    <a:pt x="621" y="525"/>
                  </a:lnTo>
                  <a:lnTo>
                    <a:pt x="654" y="445"/>
                  </a:lnTo>
                  <a:lnTo>
                    <a:pt x="680" y="345"/>
                  </a:lnTo>
                  <a:lnTo>
                    <a:pt x="706" y="252"/>
                  </a:lnTo>
                  <a:lnTo>
                    <a:pt x="713" y="173"/>
                  </a:lnTo>
                  <a:lnTo>
                    <a:pt x="713" y="126"/>
                  </a:lnTo>
                  <a:lnTo>
                    <a:pt x="700" y="86"/>
                  </a:lnTo>
                  <a:lnTo>
                    <a:pt x="667" y="60"/>
                  </a:lnTo>
                  <a:lnTo>
                    <a:pt x="621" y="46"/>
                  </a:lnTo>
                  <a:lnTo>
                    <a:pt x="541" y="60"/>
                  </a:lnTo>
                  <a:lnTo>
                    <a:pt x="475" y="93"/>
                  </a:lnTo>
                  <a:lnTo>
                    <a:pt x="422" y="133"/>
                  </a:lnTo>
                  <a:lnTo>
                    <a:pt x="376" y="186"/>
                  </a:lnTo>
                  <a:lnTo>
                    <a:pt x="350" y="232"/>
                  </a:lnTo>
                  <a:lnTo>
                    <a:pt x="330" y="266"/>
                  </a:lnTo>
                  <a:lnTo>
                    <a:pt x="330" y="272"/>
                  </a:lnTo>
                  <a:lnTo>
                    <a:pt x="317" y="312"/>
                  </a:lnTo>
                  <a:lnTo>
                    <a:pt x="317" y="332"/>
                  </a:lnTo>
                  <a:lnTo>
                    <a:pt x="310" y="352"/>
                  </a:lnTo>
                  <a:lnTo>
                    <a:pt x="277" y="472"/>
                  </a:lnTo>
                  <a:lnTo>
                    <a:pt x="237" y="631"/>
                  </a:lnTo>
                  <a:lnTo>
                    <a:pt x="224" y="671"/>
                  </a:lnTo>
                  <a:lnTo>
                    <a:pt x="218" y="711"/>
                  </a:lnTo>
                  <a:lnTo>
                    <a:pt x="211" y="744"/>
                  </a:lnTo>
                  <a:lnTo>
                    <a:pt x="204" y="764"/>
                  </a:lnTo>
                  <a:lnTo>
                    <a:pt x="191" y="784"/>
                  </a:lnTo>
                  <a:lnTo>
                    <a:pt x="178" y="797"/>
                  </a:lnTo>
                  <a:lnTo>
                    <a:pt x="152" y="811"/>
                  </a:lnTo>
                  <a:lnTo>
                    <a:pt x="125" y="811"/>
                  </a:lnTo>
                  <a:lnTo>
                    <a:pt x="105" y="804"/>
                  </a:lnTo>
                  <a:lnTo>
                    <a:pt x="86" y="784"/>
                  </a:lnTo>
                  <a:lnTo>
                    <a:pt x="86" y="751"/>
                  </a:lnTo>
                  <a:lnTo>
                    <a:pt x="92" y="731"/>
                  </a:lnTo>
                  <a:lnTo>
                    <a:pt x="92" y="704"/>
                  </a:lnTo>
                  <a:lnTo>
                    <a:pt x="99" y="684"/>
                  </a:lnTo>
                  <a:lnTo>
                    <a:pt x="211" y="272"/>
                  </a:lnTo>
                  <a:lnTo>
                    <a:pt x="224" y="212"/>
                  </a:lnTo>
                  <a:lnTo>
                    <a:pt x="231" y="173"/>
                  </a:lnTo>
                  <a:lnTo>
                    <a:pt x="237" y="146"/>
                  </a:lnTo>
                  <a:lnTo>
                    <a:pt x="237" y="93"/>
                  </a:lnTo>
                  <a:lnTo>
                    <a:pt x="231" y="73"/>
                  </a:lnTo>
                  <a:lnTo>
                    <a:pt x="224" y="60"/>
                  </a:lnTo>
                  <a:lnTo>
                    <a:pt x="211" y="46"/>
                  </a:lnTo>
                  <a:lnTo>
                    <a:pt x="198" y="40"/>
                  </a:lnTo>
                  <a:lnTo>
                    <a:pt x="185" y="40"/>
                  </a:lnTo>
                  <a:lnTo>
                    <a:pt x="138" y="53"/>
                  </a:lnTo>
                  <a:lnTo>
                    <a:pt x="105" y="99"/>
                  </a:lnTo>
                  <a:lnTo>
                    <a:pt x="79" y="166"/>
                  </a:lnTo>
                  <a:lnTo>
                    <a:pt x="52" y="252"/>
                  </a:lnTo>
                  <a:lnTo>
                    <a:pt x="46" y="272"/>
                  </a:lnTo>
                  <a:lnTo>
                    <a:pt x="39" y="286"/>
                  </a:lnTo>
                  <a:lnTo>
                    <a:pt x="33" y="292"/>
                  </a:lnTo>
                  <a:lnTo>
                    <a:pt x="13" y="292"/>
                  </a:lnTo>
                  <a:lnTo>
                    <a:pt x="0" y="279"/>
                  </a:lnTo>
                  <a:lnTo>
                    <a:pt x="0" y="272"/>
                  </a:lnTo>
                  <a:lnTo>
                    <a:pt x="6" y="252"/>
                  </a:lnTo>
                  <a:lnTo>
                    <a:pt x="19" y="206"/>
                  </a:lnTo>
                  <a:lnTo>
                    <a:pt x="33" y="153"/>
                  </a:lnTo>
                  <a:lnTo>
                    <a:pt x="52" y="99"/>
                  </a:lnTo>
                  <a:lnTo>
                    <a:pt x="66" y="73"/>
                  </a:lnTo>
                  <a:lnTo>
                    <a:pt x="92" y="40"/>
                  </a:lnTo>
                  <a:lnTo>
                    <a:pt x="132" y="1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12835" y="1404"/>
              <a:ext cx="417" cy="180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0" y="0"/>
                </a:cxn>
                <a:cxn ang="0">
                  <a:pos x="40" y="7"/>
                </a:cxn>
                <a:cxn ang="0">
                  <a:pos x="80" y="40"/>
                </a:cxn>
                <a:cxn ang="0">
                  <a:pos x="126" y="86"/>
                </a:cxn>
                <a:cxn ang="0">
                  <a:pos x="185" y="153"/>
                </a:cxn>
                <a:cxn ang="0">
                  <a:pos x="245" y="239"/>
                </a:cxn>
                <a:cxn ang="0">
                  <a:pos x="298" y="339"/>
                </a:cxn>
                <a:cxn ang="0">
                  <a:pos x="357" y="492"/>
                </a:cxn>
                <a:cxn ang="0">
                  <a:pos x="397" y="638"/>
                </a:cxn>
                <a:cxn ang="0">
                  <a:pos x="410" y="778"/>
                </a:cxn>
                <a:cxn ang="0">
                  <a:pos x="417" y="897"/>
                </a:cxn>
                <a:cxn ang="0">
                  <a:pos x="417" y="904"/>
                </a:cxn>
                <a:cxn ang="0">
                  <a:pos x="410" y="1024"/>
                </a:cxn>
                <a:cxn ang="0">
                  <a:pos x="397" y="1157"/>
                </a:cxn>
                <a:cxn ang="0">
                  <a:pos x="364" y="1303"/>
                </a:cxn>
                <a:cxn ang="0">
                  <a:pos x="304" y="1449"/>
                </a:cxn>
                <a:cxn ang="0">
                  <a:pos x="245" y="1555"/>
                </a:cxn>
                <a:cxn ang="0">
                  <a:pos x="185" y="1642"/>
                </a:cxn>
                <a:cxn ang="0">
                  <a:pos x="132" y="1715"/>
                </a:cxn>
                <a:cxn ang="0">
                  <a:pos x="80" y="1761"/>
                </a:cxn>
                <a:cxn ang="0">
                  <a:pos x="40" y="1795"/>
                </a:cxn>
                <a:cxn ang="0">
                  <a:pos x="20" y="1801"/>
                </a:cxn>
                <a:cxn ang="0">
                  <a:pos x="7" y="1801"/>
                </a:cxn>
                <a:cxn ang="0">
                  <a:pos x="0" y="1795"/>
                </a:cxn>
                <a:cxn ang="0">
                  <a:pos x="0" y="1775"/>
                </a:cxn>
                <a:cxn ang="0">
                  <a:pos x="27" y="1748"/>
                </a:cxn>
                <a:cxn ang="0">
                  <a:pos x="126" y="1628"/>
                </a:cxn>
                <a:cxn ang="0">
                  <a:pos x="199" y="1496"/>
                </a:cxn>
                <a:cxn ang="0">
                  <a:pos x="251" y="1349"/>
                </a:cxn>
                <a:cxn ang="0">
                  <a:pos x="284" y="1203"/>
                </a:cxn>
                <a:cxn ang="0">
                  <a:pos x="304" y="1050"/>
                </a:cxn>
                <a:cxn ang="0">
                  <a:pos x="311" y="897"/>
                </a:cxn>
                <a:cxn ang="0">
                  <a:pos x="298" y="685"/>
                </a:cxn>
                <a:cxn ang="0">
                  <a:pos x="265" y="492"/>
                </a:cxn>
                <a:cxn ang="0">
                  <a:pos x="205" y="326"/>
                </a:cxn>
                <a:cxn ang="0">
                  <a:pos x="126" y="180"/>
                </a:cxn>
                <a:cxn ang="0">
                  <a:pos x="33" y="60"/>
                </a:cxn>
                <a:cxn ang="0">
                  <a:pos x="7" y="33"/>
                </a:cxn>
                <a:cxn ang="0">
                  <a:pos x="7" y="27"/>
                </a:cxn>
                <a:cxn ang="0">
                  <a:pos x="0" y="27"/>
                </a:cxn>
                <a:cxn ang="0">
                  <a:pos x="0" y="7"/>
                </a:cxn>
                <a:cxn ang="0">
                  <a:pos x="7" y="0"/>
                </a:cxn>
              </a:cxnLst>
              <a:rect l="0" t="0" r="r" b="b"/>
              <a:pathLst>
                <a:path w="417" h="1801">
                  <a:moveTo>
                    <a:pt x="7" y="0"/>
                  </a:moveTo>
                  <a:lnTo>
                    <a:pt x="20" y="0"/>
                  </a:lnTo>
                  <a:lnTo>
                    <a:pt x="40" y="7"/>
                  </a:lnTo>
                  <a:lnTo>
                    <a:pt x="80" y="40"/>
                  </a:lnTo>
                  <a:lnTo>
                    <a:pt x="126" y="86"/>
                  </a:lnTo>
                  <a:lnTo>
                    <a:pt x="185" y="153"/>
                  </a:lnTo>
                  <a:lnTo>
                    <a:pt x="245" y="239"/>
                  </a:lnTo>
                  <a:lnTo>
                    <a:pt x="298" y="339"/>
                  </a:lnTo>
                  <a:lnTo>
                    <a:pt x="357" y="492"/>
                  </a:lnTo>
                  <a:lnTo>
                    <a:pt x="397" y="638"/>
                  </a:lnTo>
                  <a:lnTo>
                    <a:pt x="410" y="778"/>
                  </a:lnTo>
                  <a:lnTo>
                    <a:pt x="417" y="897"/>
                  </a:lnTo>
                  <a:lnTo>
                    <a:pt x="417" y="904"/>
                  </a:lnTo>
                  <a:lnTo>
                    <a:pt x="410" y="1024"/>
                  </a:lnTo>
                  <a:lnTo>
                    <a:pt x="397" y="1157"/>
                  </a:lnTo>
                  <a:lnTo>
                    <a:pt x="364" y="1303"/>
                  </a:lnTo>
                  <a:lnTo>
                    <a:pt x="304" y="1449"/>
                  </a:lnTo>
                  <a:lnTo>
                    <a:pt x="245" y="1555"/>
                  </a:lnTo>
                  <a:lnTo>
                    <a:pt x="185" y="1642"/>
                  </a:lnTo>
                  <a:lnTo>
                    <a:pt x="132" y="1715"/>
                  </a:lnTo>
                  <a:lnTo>
                    <a:pt x="80" y="1761"/>
                  </a:lnTo>
                  <a:lnTo>
                    <a:pt x="40" y="1795"/>
                  </a:lnTo>
                  <a:lnTo>
                    <a:pt x="20" y="1801"/>
                  </a:lnTo>
                  <a:lnTo>
                    <a:pt x="7" y="1801"/>
                  </a:lnTo>
                  <a:lnTo>
                    <a:pt x="0" y="1795"/>
                  </a:lnTo>
                  <a:lnTo>
                    <a:pt x="0" y="1775"/>
                  </a:lnTo>
                  <a:lnTo>
                    <a:pt x="27" y="1748"/>
                  </a:lnTo>
                  <a:lnTo>
                    <a:pt x="126" y="1628"/>
                  </a:lnTo>
                  <a:lnTo>
                    <a:pt x="199" y="1496"/>
                  </a:lnTo>
                  <a:lnTo>
                    <a:pt x="251" y="1349"/>
                  </a:lnTo>
                  <a:lnTo>
                    <a:pt x="284" y="1203"/>
                  </a:lnTo>
                  <a:lnTo>
                    <a:pt x="304" y="1050"/>
                  </a:lnTo>
                  <a:lnTo>
                    <a:pt x="311" y="897"/>
                  </a:lnTo>
                  <a:lnTo>
                    <a:pt x="298" y="685"/>
                  </a:lnTo>
                  <a:lnTo>
                    <a:pt x="265" y="492"/>
                  </a:lnTo>
                  <a:lnTo>
                    <a:pt x="205" y="326"/>
                  </a:lnTo>
                  <a:lnTo>
                    <a:pt x="126" y="180"/>
                  </a:lnTo>
                  <a:lnTo>
                    <a:pt x="33" y="60"/>
                  </a:lnTo>
                  <a:lnTo>
                    <a:pt x="7" y="33"/>
                  </a:lnTo>
                  <a:lnTo>
                    <a:pt x="7" y="27"/>
                  </a:lnTo>
                  <a:lnTo>
                    <a:pt x="0" y="27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" name="Freeform 16"/>
            <p:cNvSpPr>
              <a:spLocks noEditPoints="1"/>
            </p:cNvSpPr>
            <p:nvPr/>
          </p:nvSpPr>
          <p:spPr bwMode="auto">
            <a:xfrm>
              <a:off x="13555" y="1490"/>
              <a:ext cx="641" cy="1257"/>
            </a:xfrm>
            <a:custGeom>
              <a:avLst/>
              <a:gdLst/>
              <a:ahLst/>
              <a:cxnLst>
                <a:cxn ang="0">
                  <a:pos x="331" y="1077"/>
                </a:cxn>
                <a:cxn ang="0">
                  <a:pos x="370" y="1110"/>
                </a:cxn>
                <a:cxn ang="0">
                  <a:pos x="390" y="1164"/>
                </a:cxn>
                <a:cxn ang="0">
                  <a:pos x="370" y="1217"/>
                </a:cxn>
                <a:cxn ang="0">
                  <a:pos x="331" y="1250"/>
                </a:cxn>
                <a:cxn ang="0">
                  <a:pos x="265" y="1250"/>
                </a:cxn>
                <a:cxn ang="0">
                  <a:pos x="225" y="1217"/>
                </a:cxn>
                <a:cxn ang="0">
                  <a:pos x="205" y="1164"/>
                </a:cxn>
                <a:cxn ang="0">
                  <a:pos x="225" y="1110"/>
                </a:cxn>
                <a:cxn ang="0">
                  <a:pos x="265" y="1077"/>
                </a:cxn>
                <a:cxn ang="0">
                  <a:pos x="304" y="0"/>
                </a:cxn>
                <a:cxn ang="0">
                  <a:pos x="489" y="27"/>
                </a:cxn>
                <a:cxn ang="0">
                  <a:pos x="595" y="100"/>
                </a:cxn>
                <a:cxn ang="0">
                  <a:pos x="635" y="193"/>
                </a:cxn>
                <a:cxn ang="0">
                  <a:pos x="628" y="313"/>
                </a:cxn>
                <a:cxn ang="0">
                  <a:pos x="555" y="413"/>
                </a:cxn>
                <a:cxn ang="0">
                  <a:pos x="463" y="486"/>
                </a:cxn>
                <a:cxn ang="0">
                  <a:pos x="364" y="619"/>
                </a:cxn>
                <a:cxn ang="0">
                  <a:pos x="317" y="811"/>
                </a:cxn>
                <a:cxn ang="0">
                  <a:pos x="304" y="924"/>
                </a:cxn>
                <a:cxn ang="0">
                  <a:pos x="271" y="938"/>
                </a:cxn>
                <a:cxn ang="0">
                  <a:pos x="265" y="818"/>
                </a:cxn>
                <a:cxn ang="0">
                  <a:pos x="298" y="619"/>
                </a:cxn>
                <a:cxn ang="0">
                  <a:pos x="423" y="413"/>
                </a:cxn>
                <a:cxn ang="0">
                  <a:pos x="463" y="353"/>
                </a:cxn>
                <a:cxn ang="0">
                  <a:pos x="483" y="240"/>
                </a:cxn>
                <a:cxn ang="0">
                  <a:pos x="476" y="160"/>
                </a:cxn>
                <a:cxn ang="0">
                  <a:pos x="423" y="80"/>
                </a:cxn>
                <a:cxn ang="0">
                  <a:pos x="291" y="47"/>
                </a:cxn>
                <a:cxn ang="0">
                  <a:pos x="166" y="74"/>
                </a:cxn>
                <a:cxn ang="0">
                  <a:pos x="60" y="167"/>
                </a:cxn>
                <a:cxn ang="0">
                  <a:pos x="126" y="180"/>
                </a:cxn>
                <a:cxn ang="0">
                  <a:pos x="159" y="220"/>
                </a:cxn>
                <a:cxn ang="0">
                  <a:pos x="152" y="286"/>
                </a:cxn>
                <a:cxn ang="0">
                  <a:pos x="126" y="313"/>
                </a:cxn>
                <a:cxn ang="0">
                  <a:pos x="60" y="326"/>
                </a:cxn>
                <a:cxn ang="0">
                  <a:pos x="27" y="306"/>
                </a:cxn>
                <a:cxn ang="0">
                  <a:pos x="0" y="240"/>
                </a:cxn>
                <a:cxn ang="0">
                  <a:pos x="53" y="107"/>
                </a:cxn>
                <a:cxn ang="0">
                  <a:pos x="199" y="14"/>
                </a:cxn>
              </a:cxnLst>
              <a:rect l="0" t="0" r="r" b="b"/>
              <a:pathLst>
                <a:path w="641" h="1257">
                  <a:moveTo>
                    <a:pt x="298" y="1071"/>
                  </a:moveTo>
                  <a:lnTo>
                    <a:pt x="331" y="1077"/>
                  </a:lnTo>
                  <a:lnTo>
                    <a:pt x="350" y="1090"/>
                  </a:lnTo>
                  <a:lnTo>
                    <a:pt x="370" y="1110"/>
                  </a:lnTo>
                  <a:lnTo>
                    <a:pt x="384" y="1130"/>
                  </a:lnTo>
                  <a:lnTo>
                    <a:pt x="390" y="1164"/>
                  </a:lnTo>
                  <a:lnTo>
                    <a:pt x="384" y="1197"/>
                  </a:lnTo>
                  <a:lnTo>
                    <a:pt x="370" y="1217"/>
                  </a:lnTo>
                  <a:lnTo>
                    <a:pt x="350" y="1237"/>
                  </a:lnTo>
                  <a:lnTo>
                    <a:pt x="331" y="1250"/>
                  </a:lnTo>
                  <a:lnTo>
                    <a:pt x="298" y="1257"/>
                  </a:lnTo>
                  <a:lnTo>
                    <a:pt x="265" y="1250"/>
                  </a:lnTo>
                  <a:lnTo>
                    <a:pt x="245" y="1237"/>
                  </a:lnTo>
                  <a:lnTo>
                    <a:pt x="225" y="1217"/>
                  </a:lnTo>
                  <a:lnTo>
                    <a:pt x="212" y="1197"/>
                  </a:lnTo>
                  <a:lnTo>
                    <a:pt x="205" y="1164"/>
                  </a:lnTo>
                  <a:lnTo>
                    <a:pt x="212" y="1130"/>
                  </a:lnTo>
                  <a:lnTo>
                    <a:pt x="225" y="1110"/>
                  </a:lnTo>
                  <a:lnTo>
                    <a:pt x="245" y="1090"/>
                  </a:lnTo>
                  <a:lnTo>
                    <a:pt x="265" y="1077"/>
                  </a:lnTo>
                  <a:lnTo>
                    <a:pt x="298" y="1071"/>
                  </a:lnTo>
                  <a:close/>
                  <a:moveTo>
                    <a:pt x="304" y="0"/>
                  </a:moveTo>
                  <a:lnTo>
                    <a:pt x="403" y="7"/>
                  </a:lnTo>
                  <a:lnTo>
                    <a:pt x="489" y="27"/>
                  </a:lnTo>
                  <a:lnTo>
                    <a:pt x="549" y="60"/>
                  </a:lnTo>
                  <a:lnTo>
                    <a:pt x="595" y="100"/>
                  </a:lnTo>
                  <a:lnTo>
                    <a:pt x="621" y="147"/>
                  </a:lnTo>
                  <a:lnTo>
                    <a:pt x="635" y="193"/>
                  </a:lnTo>
                  <a:lnTo>
                    <a:pt x="641" y="240"/>
                  </a:lnTo>
                  <a:lnTo>
                    <a:pt x="628" y="313"/>
                  </a:lnTo>
                  <a:lnTo>
                    <a:pt x="595" y="366"/>
                  </a:lnTo>
                  <a:lnTo>
                    <a:pt x="555" y="413"/>
                  </a:lnTo>
                  <a:lnTo>
                    <a:pt x="516" y="446"/>
                  </a:lnTo>
                  <a:lnTo>
                    <a:pt x="463" y="486"/>
                  </a:lnTo>
                  <a:lnTo>
                    <a:pt x="410" y="545"/>
                  </a:lnTo>
                  <a:lnTo>
                    <a:pt x="364" y="619"/>
                  </a:lnTo>
                  <a:lnTo>
                    <a:pt x="331" y="705"/>
                  </a:lnTo>
                  <a:lnTo>
                    <a:pt x="317" y="811"/>
                  </a:lnTo>
                  <a:lnTo>
                    <a:pt x="304" y="891"/>
                  </a:lnTo>
                  <a:lnTo>
                    <a:pt x="304" y="924"/>
                  </a:lnTo>
                  <a:lnTo>
                    <a:pt x="298" y="938"/>
                  </a:lnTo>
                  <a:lnTo>
                    <a:pt x="271" y="938"/>
                  </a:lnTo>
                  <a:lnTo>
                    <a:pt x="265" y="931"/>
                  </a:lnTo>
                  <a:lnTo>
                    <a:pt x="265" y="818"/>
                  </a:lnTo>
                  <a:lnTo>
                    <a:pt x="271" y="725"/>
                  </a:lnTo>
                  <a:lnTo>
                    <a:pt x="298" y="619"/>
                  </a:lnTo>
                  <a:lnTo>
                    <a:pt x="350" y="512"/>
                  </a:lnTo>
                  <a:lnTo>
                    <a:pt x="423" y="413"/>
                  </a:lnTo>
                  <a:lnTo>
                    <a:pt x="450" y="386"/>
                  </a:lnTo>
                  <a:lnTo>
                    <a:pt x="463" y="353"/>
                  </a:lnTo>
                  <a:lnTo>
                    <a:pt x="476" y="306"/>
                  </a:lnTo>
                  <a:lnTo>
                    <a:pt x="483" y="240"/>
                  </a:lnTo>
                  <a:lnTo>
                    <a:pt x="483" y="200"/>
                  </a:lnTo>
                  <a:lnTo>
                    <a:pt x="476" y="160"/>
                  </a:lnTo>
                  <a:lnTo>
                    <a:pt x="456" y="113"/>
                  </a:lnTo>
                  <a:lnTo>
                    <a:pt x="423" y="80"/>
                  </a:lnTo>
                  <a:lnTo>
                    <a:pt x="370" y="54"/>
                  </a:lnTo>
                  <a:lnTo>
                    <a:pt x="291" y="47"/>
                  </a:lnTo>
                  <a:lnTo>
                    <a:pt x="232" y="54"/>
                  </a:lnTo>
                  <a:lnTo>
                    <a:pt x="166" y="74"/>
                  </a:lnTo>
                  <a:lnTo>
                    <a:pt x="106" y="107"/>
                  </a:lnTo>
                  <a:lnTo>
                    <a:pt x="60" y="167"/>
                  </a:lnTo>
                  <a:lnTo>
                    <a:pt x="99" y="167"/>
                  </a:lnTo>
                  <a:lnTo>
                    <a:pt x="126" y="180"/>
                  </a:lnTo>
                  <a:lnTo>
                    <a:pt x="152" y="206"/>
                  </a:lnTo>
                  <a:lnTo>
                    <a:pt x="159" y="220"/>
                  </a:lnTo>
                  <a:lnTo>
                    <a:pt x="159" y="266"/>
                  </a:lnTo>
                  <a:lnTo>
                    <a:pt x="152" y="286"/>
                  </a:lnTo>
                  <a:lnTo>
                    <a:pt x="139" y="306"/>
                  </a:lnTo>
                  <a:lnTo>
                    <a:pt x="126" y="313"/>
                  </a:lnTo>
                  <a:lnTo>
                    <a:pt x="106" y="326"/>
                  </a:lnTo>
                  <a:lnTo>
                    <a:pt x="60" y="326"/>
                  </a:lnTo>
                  <a:lnTo>
                    <a:pt x="40" y="319"/>
                  </a:lnTo>
                  <a:lnTo>
                    <a:pt x="27" y="306"/>
                  </a:lnTo>
                  <a:lnTo>
                    <a:pt x="0" y="266"/>
                  </a:lnTo>
                  <a:lnTo>
                    <a:pt x="0" y="240"/>
                  </a:lnTo>
                  <a:lnTo>
                    <a:pt x="14" y="167"/>
                  </a:lnTo>
                  <a:lnTo>
                    <a:pt x="53" y="107"/>
                  </a:lnTo>
                  <a:lnTo>
                    <a:pt x="113" y="47"/>
                  </a:lnTo>
                  <a:lnTo>
                    <a:pt x="199" y="1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866" y="5552"/>
              <a:ext cx="694" cy="691"/>
            </a:xfrm>
            <a:custGeom>
              <a:avLst/>
              <a:gdLst/>
              <a:ahLst/>
              <a:cxnLst>
                <a:cxn ang="0">
                  <a:pos x="350" y="0"/>
                </a:cxn>
                <a:cxn ang="0">
                  <a:pos x="456" y="19"/>
                </a:cxn>
                <a:cxn ang="0">
                  <a:pos x="548" y="66"/>
                </a:cxn>
                <a:cxn ang="0">
                  <a:pos x="628" y="139"/>
                </a:cxn>
                <a:cxn ang="0">
                  <a:pos x="674" y="232"/>
                </a:cxn>
                <a:cxn ang="0">
                  <a:pos x="694" y="345"/>
                </a:cxn>
                <a:cxn ang="0">
                  <a:pos x="674" y="458"/>
                </a:cxn>
                <a:cxn ang="0">
                  <a:pos x="628" y="551"/>
                </a:cxn>
                <a:cxn ang="0">
                  <a:pos x="548" y="624"/>
                </a:cxn>
                <a:cxn ang="0">
                  <a:pos x="456" y="671"/>
                </a:cxn>
                <a:cxn ang="0">
                  <a:pos x="350" y="691"/>
                </a:cxn>
                <a:cxn ang="0">
                  <a:pos x="238" y="671"/>
                </a:cxn>
                <a:cxn ang="0">
                  <a:pos x="139" y="624"/>
                </a:cxn>
                <a:cxn ang="0">
                  <a:pos x="66" y="551"/>
                </a:cxn>
                <a:cxn ang="0">
                  <a:pos x="20" y="458"/>
                </a:cxn>
                <a:cxn ang="0">
                  <a:pos x="0" y="345"/>
                </a:cxn>
                <a:cxn ang="0">
                  <a:pos x="20" y="239"/>
                </a:cxn>
                <a:cxn ang="0">
                  <a:pos x="66" y="146"/>
                </a:cxn>
                <a:cxn ang="0">
                  <a:pos x="145" y="66"/>
                </a:cxn>
                <a:cxn ang="0">
                  <a:pos x="238" y="19"/>
                </a:cxn>
                <a:cxn ang="0">
                  <a:pos x="350" y="0"/>
                </a:cxn>
              </a:cxnLst>
              <a:rect l="0" t="0" r="r" b="b"/>
              <a:pathLst>
                <a:path w="694" h="691">
                  <a:moveTo>
                    <a:pt x="350" y="0"/>
                  </a:moveTo>
                  <a:lnTo>
                    <a:pt x="456" y="19"/>
                  </a:lnTo>
                  <a:lnTo>
                    <a:pt x="548" y="66"/>
                  </a:lnTo>
                  <a:lnTo>
                    <a:pt x="628" y="139"/>
                  </a:lnTo>
                  <a:lnTo>
                    <a:pt x="674" y="232"/>
                  </a:lnTo>
                  <a:lnTo>
                    <a:pt x="694" y="345"/>
                  </a:lnTo>
                  <a:lnTo>
                    <a:pt x="674" y="458"/>
                  </a:lnTo>
                  <a:lnTo>
                    <a:pt x="628" y="551"/>
                  </a:lnTo>
                  <a:lnTo>
                    <a:pt x="548" y="624"/>
                  </a:lnTo>
                  <a:lnTo>
                    <a:pt x="456" y="671"/>
                  </a:lnTo>
                  <a:lnTo>
                    <a:pt x="350" y="691"/>
                  </a:lnTo>
                  <a:lnTo>
                    <a:pt x="238" y="671"/>
                  </a:lnTo>
                  <a:lnTo>
                    <a:pt x="139" y="624"/>
                  </a:lnTo>
                  <a:lnTo>
                    <a:pt x="66" y="551"/>
                  </a:lnTo>
                  <a:lnTo>
                    <a:pt x="20" y="458"/>
                  </a:lnTo>
                  <a:lnTo>
                    <a:pt x="0" y="345"/>
                  </a:lnTo>
                  <a:lnTo>
                    <a:pt x="20" y="239"/>
                  </a:lnTo>
                  <a:lnTo>
                    <a:pt x="66" y="146"/>
                  </a:lnTo>
                  <a:lnTo>
                    <a:pt x="145" y="66"/>
                  </a:lnTo>
                  <a:lnTo>
                    <a:pt x="238" y="19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2656" y="5073"/>
              <a:ext cx="1202" cy="1608"/>
            </a:xfrm>
            <a:custGeom>
              <a:avLst/>
              <a:gdLst/>
              <a:ahLst/>
              <a:cxnLst>
                <a:cxn ang="0">
                  <a:pos x="542" y="1057"/>
                </a:cxn>
                <a:cxn ang="0">
                  <a:pos x="489" y="1117"/>
                </a:cxn>
                <a:cxn ang="0">
                  <a:pos x="482" y="1176"/>
                </a:cxn>
                <a:cxn ang="0">
                  <a:pos x="509" y="1236"/>
                </a:cxn>
                <a:cxn ang="0">
                  <a:pos x="588" y="1263"/>
                </a:cxn>
                <a:cxn ang="0">
                  <a:pos x="747" y="1223"/>
                </a:cxn>
                <a:cxn ang="0">
                  <a:pos x="727" y="1150"/>
                </a:cxn>
                <a:cxn ang="0">
                  <a:pos x="648" y="1057"/>
                </a:cxn>
                <a:cxn ang="0">
                  <a:pos x="588" y="53"/>
                </a:cxn>
                <a:cxn ang="0">
                  <a:pos x="469" y="80"/>
                </a:cxn>
                <a:cxn ang="0">
                  <a:pos x="344" y="153"/>
                </a:cxn>
                <a:cxn ang="0">
                  <a:pos x="245" y="299"/>
                </a:cxn>
                <a:cxn ang="0">
                  <a:pos x="179" y="518"/>
                </a:cxn>
                <a:cxn ang="0">
                  <a:pos x="179" y="804"/>
                </a:cxn>
                <a:cxn ang="0">
                  <a:pos x="245" y="1017"/>
                </a:cxn>
                <a:cxn ang="0">
                  <a:pos x="337" y="1156"/>
                </a:cxn>
                <a:cxn ang="0">
                  <a:pos x="430" y="1223"/>
                </a:cxn>
                <a:cxn ang="0">
                  <a:pos x="476" y="1243"/>
                </a:cxn>
                <a:cxn ang="0">
                  <a:pos x="463" y="1223"/>
                </a:cxn>
                <a:cxn ang="0">
                  <a:pos x="449" y="1156"/>
                </a:cxn>
                <a:cxn ang="0">
                  <a:pos x="489" y="1050"/>
                </a:cxn>
                <a:cxn ang="0">
                  <a:pos x="595" y="1004"/>
                </a:cxn>
                <a:cxn ang="0">
                  <a:pos x="714" y="1063"/>
                </a:cxn>
                <a:cxn ang="0">
                  <a:pos x="793" y="1196"/>
                </a:cxn>
                <a:cxn ang="0">
                  <a:pos x="932" y="1030"/>
                </a:cxn>
                <a:cxn ang="0">
                  <a:pos x="991" y="831"/>
                </a:cxn>
                <a:cxn ang="0">
                  <a:pos x="1004" y="665"/>
                </a:cxn>
                <a:cxn ang="0">
                  <a:pos x="965" y="379"/>
                </a:cxn>
                <a:cxn ang="0">
                  <a:pos x="859" y="186"/>
                </a:cxn>
                <a:cxn ang="0">
                  <a:pos x="727" y="86"/>
                </a:cxn>
                <a:cxn ang="0">
                  <a:pos x="588" y="53"/>
                </a:cxn>
                <a:cxn ang="0">
                  <a:pos x="720" y="20"/>
                </a:cxn>
                <a:cxn ang="0">
                  <a:pos x="958" y="146"/>
                </a:cxn>
                <a:cxn ang="0">
                  <a:pos x="1123" y="366"/>
                </a:cxn>
                <a:cxn ang="0">
                  <a:pos x="1183" y="658"/>
                </a:cxn>
                <a:cxn ang="0">
                  <a:pos x="1117" y="957"/>
                </a:cxn>
                <a:cxn ang="0">
                  <a:pos x="938" y="1183"/>
                </a:cxn>
                <a:cxn ang="0">
                  <a:pos x="819" y="1256"/>
                </a:cxn>
                <a:cxn ang="0">
                  <a:pos x="859" y="1323"/>
                </a:cxn>
                <a:cxn ang="0">
                  <a:pos x="938" y="1409"/>
                </a:cxn>
                <a:cxn ang="0">
                  <a:pos x="1057" y="1416"/>
                </a:cxn>
                <a:cxn ang="0">
                  <a:pos x="1143" y="1336"/>
                </a:cxn>
                <a:cxn ang="0">
                  <a:pos x="1163" y="1256"/>
                </a:cxn>
                <a:cxn ang="0">
                  <a:pos x="1176" y="1236"/>
                </a:cxn>
                <a:cxn ang="0">
                  <a:pos x="1196" y="1243"/>
                </a:cxn>
                <a:cxn ang="0">
                  <a:pos x="1202" y="1323"/>
                </a:cxn>
                <a:cxn ang="0">
                  <a:pos x="1176" y="1449"/>
                </a:cxn>
                <a:cxn ang="0">
                  <a:pos x="1103" y="1562"/>
                </a:cxn>
                <a:cxn ang="0">
                  <a:pos x="984" y="1608"/>
                </a:cxn>
                <a:cxn ang="0">
                  <a:pos x="859" y="1562"/>
                </a:cxn>
                <a:cxn ang="0">
                  <a:pos x="799" y="1442"/>
                </a:cxn>
                <a:cxn ang="0">
                  <a:pos x="766" y="1276"/>
                </a:cxn>
                <a:cxn ang="0">
                  <a:pos x="595" y="1303"/>
                </a:cxn>
                <a:cxn ang="0">
                  <a:pos x="337" y="1236"/>
                </a:cxn>
                <a:cxn ang="0">
                  <a:pos x="132" y="1063"/>
                </a:cxn>
                <a:cxn ang="0">
                  <a:pos x="13" y="811"/>
                </a:cxn>
                <a:cxn ang="0">
                  <a:pos x="13" y="505"/>
                </a:cxn>
                <a:cxn ang="0">
                  <a:pos x="132" y="246"/>
                </a:cxn>
                <a:cxn ang="0">
                  <a:pos x="330" y="66"/>
                </a:cxn>
                <a:cxn ang="0">
                  <a:pos x="588" y="0"/>
                </a:cxn>
              </a:cxnLst>
              <a:rect l="0" t="0" r="r" b="b"/>
              <a:pathLst>
                <a:path w="1202" h="1608">
                  <a:moveTo>
                    <a:pt x="588" y="1044"/>
                  </a:moveTo>
                  <a:lnTo>
                    <a:pt x="542" y="1057"/>
                  </a:lnTo>
                  <a:lnTo>
                    <a:pt x="509" y="1077"/>
                  </a:lnTo>
                  <a:lnTo>
                    <a:pt x="489" y="1117"/>
                  </a:lnTo>
                  <a:lnTo>
                    <a:pt x="482" y="1156"/>
                  </a:lnTo>
                  <a:lnTo>
                    <a:pt x="482" y="1176"/>
                  </a:lnTo>
                  <a:lnTo>
                    <a:pt x="496" y="1203"/>
                  </a:lnTo>
                  <a:lnTo>
                    <a:pt x="509" y="1236"/>
                  </a:lnTo>
                  <a:lnTo>
                    <a:pt x="542" y="1256"/>
                  </a:lnTo>
                  <a:lnTo>
                    <a:pt x="588" y="1263"/>
                  </a:lnTo>
                  <a:lnTo>
                    <a:pt x="661" y="1256"/>
                  </a:lnTo>
                  <a:lnTo>
                    <a:pt x="747" y="1223"/>
                  </a:lnTo>
                  <a:lnTo>
                    <a:pt x="740" y="1223"/>
                  </a:lnTo>
                  <a:lnTo>
                    <a:pt x="727" y="1150"/>
                  </a:lnTo>
                  <a:lnTo>
                    <a:pt x="694" y="1090"/>
                  </a:lnTo>
                  <a:lnTo>
                    <a:pt x="648" y="1057"/>
                  </a:lnTo>
                  <a:lnTo>
                    <a:pt x="588" y="1044"/>
                  </a:lnTo>
                  <a:close/>
                  <a:moveTo>
                    <a:pt x="588" y="53"/>
                  </a:moveTo>
                  <a:lnTo>
                    <a:pt x="529" y="60"/>
                  </a:lnTo>
                  <a:lnTo>
                    <a:pt x="469" y="80"/>
                  </a:lnTo>
                  <a:lnTo>
                    <a:pt x="410" y="106"/>
                  </a:lnTo>
                  <a:lnTo>
                    <a:pt x="344" y="153"/>
                  </a:lnTo>
                  <a:lnTo>
                    <a:pt x="291" y="219"/>
                  </a:lnTo>
                  <a:lnTo>
                    <a:pt x="245" y="299"/>
                  </a:lnTo>
                  <a:lnTo>
                    <a:pt x="205" y="399"/>
                  </a:lnTo>
                  <a:lnTo>
                    <a:pt x="179" y="518"/>
                  </a:lnTo>
                  <a:lnTo>
                    <a:pt x="172" y="665"/>
                  </a:lnTo>
                  <a:lnTo>
                    <a:pt x="179" y="804"/>
                  </a:lnTo>
                  <a:lnTo>
                    <a:pt x="205" y="924"/>
                  </a:lnTo>
                  <a:lnTo>
                    <a:pt x="245" y="1017"/>
                  </a:lnTo>
                  <a:lnTo>
                    <a:pt x="284" y="1097"/>
                  </a:lnTo>
                  <a:lnTo>
                    <a:pt x="337" y="1156"/>
                  </a:lnTo>
                  <a:lnTo>
                    <a:pt x="383" y="1196"/>
                  </a:lnTo>
                  <a:lnTo>
                    <a:pt x="430" y="1223"/>
                  </a:lnTo>
                  <a:lnTo>
                    <a:pt x="469" y="1243"/>
                  </a:lnTo>
                  <a:lnTo>
                    <a:pt x="476" y="1243"/>
                  </a:lnTo>
                  <a:lnTo>
                    <a:pt x="469" y="1236"/>
                  </a:lnTo>
                  <a:lnTo>
                    <a:pt x="463" y="1223"/>
                  </a:lnTo>
                  <a:lnTo>
                    <a:pt x="449" y="1183"/>
                  </a:lnTo>
                  <a:lnTo>
                    <a:pt x="449" y="1156"/>
                  </a:lnTo>
                  <a:lnTo>
                    <a:pt x="456" y="1103"/>
                  </a:lnTo>
                  <a:lnTo>
                    <a:pt x="489" y="1050"/>
                  </a:lnTo>
                  <a:lnTo>
                    <a:pt x="535" y="1017"/>
                  </a:lnTo>
                  <a:lnTo>
                    <a:pt x="595" y="1004"/>
                  </a:lnTo>
                  <a:lnTo>
                    <a:pt x="661" y="1017"/>
                  </a:lnTo>
                  <a:lnTo>
                    <a:pt x="714" y="1063"/>
                  </a:lnTo>
                  <a:lnTo>
                    <a:pt x="760" y="1123"/>
                  </a:lnTo>
                  <a:lnTo>
                    <a:pt x="793" y="1196"/>
                  </a:lnTo>
                  <a:lnTo>
                    <a:pt x="872" y="1117"/>
                  </a:lnTo>
                  <a:lnTo>
                    <a:pt x="932" y="1030"/>
                  </a:lnTo>
                  <a:lnTo>
                    <a:pt x="971" y="931"/>
                  </a:lnTo>
                  <a:lnTo>
                    <a:pt x="991" y="831"/>
                  </a:lnTo>
                  <a:lnTo>
                    <a:pt x="1004" y="744"/>
                  </a:lnTo>
                  <a:lnTo>
                    <a:pt x="1004" y="665"/>
                  </a:lnTo>
                  <a:lnTo>
                    <a:pt x="991" y="505"/>
                  </a:lnTo>
                  <a:lnTo>
                    <a:pt x="965" y="379"/>
                  </a:lnTo>
                  <a:lnTo>
                    <a:pt x="918" y="272"/>
                  </a:lnTo>
                  <a:lnTo>
                    <a:pt x="859" y="186"/>
                  </a:lnTo>
                  <a:lnTo>
                    <a:pt x="793" y="126"/>
                  </a:lnTo>
                  <a:lnTo>
                    <a:pt x="727" y="86"/>
                  </a:lnTo>
                  <a:lnTo>
                    <a:pt x="654" y="60"/>
                  </a:lnTo>
                  <a:lnTo>
                    <a:pt x="588" y="53"/>
                  </a:lnTo>
                  <a:close/>
                  <a:moveTo>
                    <a:pt x="588" y="0"/>
                  </a:moveTo>
                  <a:lnTo>
                    <a:pt x="720" y="20"/>
                  </a:lnTo>
                  <a:lnTo>
                    <a:pt x="846" y="66"/>
                  </a:lnTo>
                  <a:lnTo>
                    <a:pt x="958" y="146"/>
                  </a:lnTo>
                  <a:lnTo>
                    <a:pt x="1050" y="246"/>
                  </a:lnTo>
                  <a:lnTo>
                    <a:pt x="1123" y="366"/>
                  </a:lnTo>
                  <a:lnTo>
                    <a:pt x="1169" y="505"/>
                  </a:lnTo>
                  <a:lnTo>
                    <a:pt x="1183" y="658"/>
                  </a:lnTo>
                  <a:lnTo>
                    <a:pt x="1163" y="818"/>
                  </a:lnTo>
                  <a:lnTo>
                    <a:pt x="1117" y="957"/>
                  </a:lnTo>
                  <a:lnTo>
                    <a:pt x="1037" y="1083"/>
                  </a:lnTo>
                  <a:lnTo>
                    <a:pt x="938" y="1183"/>
                  </a:lnTo>
                  <a:lnTo>
                    <a:pt x="826" y="1250"/>
                  </a:lnTo>
                  <a:lnTo>
                    <a:pt x="819" y="1256"/>
                  </a:lnTo>
                  <a:lnTo>
                    <a:pt x="826" y="1250"/>
                  </a:lnTo>
                  <a:lnTo>
                    <a:pt x="859" y="1323"/>
                  </a:lnTo>
                  <a:lnTo>
                    <a:pt x="899" y="1376"/>
                  </a:lnTo>
                  <a:lnTo>
                    <a:pt x="938" y="1409"/>
                  </a:lnTo>
                  <a:lnTo>
                    <a:pt x="998" y="1422"/>
                  </a:lnTo>
                  <a:lnTo>
                    <a:pt x="1057" y="1416"/>
                  </a:lnTo>
                  <a:lnTo>
                    <a:pt x="1103" y="1382"/>
                  </a:lnTo>
                  <a:lnTo>
                    <a:pt x="1143" y="1336"/>
                  </a:lnTo>
                  <a:lnTo>
                    <a:pt x="1163" y="1269"/>
                  </a:lnTo>
                  <a:lnTo>
                    <a:pt x="1163" y="1256"/>
                  </a:lnTo>
                  <a:lnTo>
                    <a:pt x="1169" y="1243"/>
                  </a:lnTo>
                  <a:lnTo>
                    <a:pt x="1176" y="1236"/>
                  </a:lnTo>
                  <a:lnTo>
                    <a:pt x="1189" y="1236"/>
                  </a:lnTo>
                  <a:lnTo>
                    <a:pt x="1196" y="1243"/>
                  </a:lnTo>
                  <a:lnTo>
                    <a:pt x="1202" y="1256"/>
                  </a:lnTo>
                  <a:lnTo>
                    <a:pt x="1202" y="1323"/>
                  </a:lnTo>
                  <a:lnTo>
                    <a:pt x="1189" y="1382"/>
                  </a:lnTo>
                  <a:lnTo>
                    <a:pt x="1176" y="1449"/>
                  </a:lnTo>
                  <a:lnTo>
                    <a:pt x="1143" y="1509"/>
                  </a:lnTo>
                  <a:lnTo>
                    <a:pt x="1103" y="1562"/>
                  </a:lnTo>
                  <a:lnTo>
                    <a:pt x="1050" y="1595"/>
                  </a:lnTo>
                  <a:lnTo>
                    <a:pt x="984" y="1608"/>
                  </a:lnTo>
                  <a:lnTo>
                    <a:pt x="912" y="1595"/>
                  </a:lnTo>
                  <a:lnTo>
                    <a:pt x="859" y="1562"/>
                  </a:lnTo>
                  <a:lnTo>
                    <a:pt x="826" y="1509"/>
                  </a:lnTo>
                  <a:lnTo>
                    <a:pt x="799" y="1442"/>
                  </a:lnTo>
                  <a:lnTo>
                    <a:pt x="780" y="1363"/>
                  </a:lnTo>
                  <a:lnTo>
                    <a:pt x="766" y="1276"/>
                  </a:lnTo>
                  <a:lnTo>
                    <a:pt x="681" y="1296"/>
                  </a:lnTo>
                  <a:lnTo>
                    <a:pt x="595" y="1303"/>
                  </a:lnTo>
                  <a:lnTo>
                    <a:pt x="463" y="1289"/>
                  </a:lnTo>
                  <a:lnTo>
                    <a:pt x="337" y="1236"/>
                  </a:lnTo>
                  <a:lnTo>
                    <a:pt x="225" y="1163"/>
                  </a:lnTo>
                  <a:lnTo>
                    <a:pt x="132" y="1063"/>
                  </a:lnTo>
                  <a:lnTo>
                    <a:pt x="60" y="944"/>
                  </a:lnTo>
                  <a:lnTo>
                    <a:pt x="13" y="811"/>
                  </a:lnTo>
                  <a:lnTo>
                    <a:pt x="0" y="658"/>
                  </a:lnTo>
                  <a:lnTo>
                    <a:pt x="13" y="505"/>
                  </a:lnTo>
                  <a:lnTo>
                    <a:pt x="60" y="366"/>
                  </a:lnTo>
                  <a:lnTo>
                    <a:pt x="132" y="246"/>
                  </a:lnTo>
                  <a:lnTo>
                    <a:pt x="225" y="140"/>
                  </a:lnTo>
                  <a:lnTo>
                    <a:pt x="330" y="66"/>
                  </a:lnTo>
                  <a:lnTo>
                    <a:pt x="456" y="20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4076" y="5146"/>
              <a:ext cx="714" cy="1196"/>
            </a:xfrm>
            <a:custGeom>
              <a:avLst/>
              <a:gdLst/>
              <a:ahLst/>
              <a:cxnLst>
                <a:cxn ang="0">
                  <a:pos x="436" y="13"/>
                </a:cxn>
                <a:cxn ang="0">
                  <a:pos x="602" y="93"/>
                </a:cxn>
                <a:cxn ang="0">
                  <a:pos x="694" y="246"/>
                </a:cxn>
                <a:cxn ang="0">
                  <a:pos x="701" y="419"/>
                </a:cxn>
                <a:cxn ang="0">
                  <a:pos x="641" y="552"/>
                </a:cxn>
                <a:cxn ang="0">
                  <a:pos x="522" y="691"/>
                </a:cxn>
                <a:cxn ang="0">
                  <a:pos x="324" y="871"/>
                </a:cxn>
                <a:cxn ang="0">
                  <a:pos x="549" y="1057"/>
                </a:cxn>
                <a:cxn ang="0">
                  <a:pos x="628" y="1044"/>
                </a:cxn>
                <a:cxn ang="0">
                  <a:pos x="661" y="944"/>
                </a:cxn>
                <a:cxn ang="0">
                  <a:pos x="714" y="884"/>
                </a:cxn>
                <a:cxn ang="0">
                  <a:pos x="0" y="1196"/>
                </a:cxn>
                <a:cxn ang="0">
                  <a:pos x="14" y="1143"/>
                </a:cxn>
                <a:cxn ang="0">
                  <a:pos x="364" y="745"/>
                </a:cxn>
                <a:cxn ang="0">
                  <a:pos x="496" y="558"/>
                </a:cxn>
                <a:cxn ang="0">
                  <a:pos x="549" y="346"/>
                </a:cxn>
                <a:cxn ang="0">
                  <a:pos x="522" y="206"/>
                </a:cxn>
                <a:cxn ang="0">
                  <a:pos x="443" y="100"/>
                </a:cxn>
                <a:cxn ang="0">
                  <a:pos x="311" y="53"/>
                </a:cxn>
                <a:cxn ang="0">
                  <a:pos x="172" y="100"/>
                </a:cxn>
                <a:cxn ang="0">
                  <a:pos x="73" y="239"/>
                </a:cxn>
                <a:cxn ang="0">
                  <a:pos x="146" y="253"/>
                </a:cxn>
                <a:cxn ang="0">
                  <a:pos x="172" y="286"/>
                </a:cxn>
                <a:cxn ang="0">
                  <a:pos x="185" y="359"/>
                </a:cxn>
                <a:cxn ang="0">
                  <a:pos x="152" y="406"/>
                </a:cxn>
                <a:cxn ang="0">
                  <a:pos x="119" y="419"/>
                </a:cxn>
                <a:cxn ang="0">
                  <a:pos x="73" y="425"/>
                </a:cxn>
                <a:cxn ang="0">
                  <a:pos x="20" y="392"/>
                </a:cxn>
                <a:cxn ang="0">
                  <a:pos x="0" y="352"/>
                </a:cxn>
                <a:cxn ang="0">
                  <a:pos x="14" y="246"/>
                </a:cxn>
                <a:cxn ang="0">
                  <a:pos x="93" y="100"/>
                </a:cxn>
                <a:cxn ang="0">
                  <a:pos x="238" y="13"/>
                </a:cxn>
              </a:cxnLst>
              <a:rect l="0" t="0" r="r" b="b"/>
              <a:pathLst>
                <a:path w="714" h="1196">
                  <a:moveTo>
                    <a:pt x="331" y="0"/>
                  </a:moveTo>
                  <a:lnTo>
                    <a:pt x="436" y="13"/>
                  </a:lnTo>
                  <a:lnTo>
                    <a:pt x="522" y="47"/>
                  </a:lnTo>
                  <a:lnTo>
                    <a:pt x="602" y="93"/>
                  </a:lnTo>
                  <a:lnTo>
                    <a:pt x="661" y="166"/>
                  </a:lnTo>
                  <a:lnTo>
                    <a:pt x="694" y="246"/>
                  </a:lnTo>
                  <a:lnTo>
                    <a:pt x="707" y="346"/>
                  </a:lnTo>
                  <a:lnTo>
                    <a:pt x="701" y="419"/>
                  </a:lnTo>
                  <a:lnTo>
                    <a:pt x="681" y="485"/>
                  </a:lnTo>
                  <a:lnTo>
                    <a:pt x="641" y="552"/>
                  </a:lnTo>
                  <a:lnTo>
                    <a:pt x="588" y="618"/>
                  </a:lnTo>
                  <a:lnTo>
                    <a:pt x="522" y="691"/>
                  </a:lnTo>
                  <a:lnTo>
                    <a:pt x="430" y="771"/>
                  </a:lnTo>
                  <a:lnTo>
                    <a:pt x="324" y="871"/>
                  </a:lnTo>
                  <a:lnTo>
                    <a:pt x="133" y="1057"/>
                  </a:lnTo>
                  <a:lnTo>
                    <a:pt x="549" y="1057"/>
                  </a:lnTo>
                  <a:lnTo>
                    <a:pt x="602" y="1050"/>
                  </a:lnTo>
                  <a:lnTo>
                    <a:pt x="628" y="1044"/>
                  </a:lnTo>
                  <a:lnTo>
                    <a:pt x="648" y="1004"/>
                  </a:lnTo>
                  <a:lnTo>
                    <a:pt x="661" y="944"/>
                  </a:lnTo>
                  <a:lnTo>
                    <a:pt x="668" y="884"/>
                  </a:lnTo>
                  <a:lnTo>
                    <a:pt x="714" y="884"/>
                  </a:lnTo>
                  <a:lnTo>
                    <a:pt x="661" y="1196"/>
                  </a:lnTo>
                  <a:lnTo>
                    <a:pt x="0" y="1196"/>
                  </a:lnTo>
                  <a:lnTo>
                    <a:pt x="0" y="1157"/>
                  </a:lnTo>
                  <a:lnTo>
                    <a:pt x="14" y="1143"/>
                  </a:lnTo>
                  <a:lnTo>
                    <a:pt x="20" y="1130"/>
                  </a:lnTo>
                  <a:lnTo>
                    <a:pt x="364" y="745"/>
                  </a:lnTo>
                  <a:lnTo>
                    <a:pt x="436" y="658"/>
                  </a:lnTo>
                  <a:lnTo>
                    <a:pt x="496" y="558"/>
                  </a:lnTo>
                  <a:lnTo>
                    <a:pt x="535" y="452"/>
                  </a:lnTo>
                  <a:lnTo>
                    <a:pt x="549" y="346"/>
                  </a:lnTo>
                  <a:lnTo>
                    <a:pt x="542" y="273"/>
                  </a:lnTo>
                  <a:lnTo>
                    <a:pt x="522" y="206"/>
                  </a:lnTo>
                  <a:lnTo>
                    <a:pt x="489" y="146"/>
                  </a:lnTo>
                  <a:lnTo>
                    <a:pt x="443" y="100"/>
                  </a:lnTo>
                  <a:lnTo>
                    <a:pt x="384" y="67"/>
                  </a:lnTo>
                  <a:lnTo>
                    <a:pt x="311" y="53"/>
                  </a:lnTo>
                  <a:lnTo>
                    <a:pt x="238" y="67"/>
                  </a:lnTo>
                  <a:lnTo>
                    <a:pt x="172" y="100"/>
                  </a:lnTo>
                  <a:lnTo>
                    <a:pt x="113" y="160"/>
                  </a:lnTo>
                  <a:lnTo>
                    <a:pt x="73" y="239"/>
                  </a:lnTo>
                  <a:lnTo>
                    <a:pt x="93" y="239"/>
                  </a:lnTo>
                  <a:lnTo>
                    <a:pt x="146" y="253"/>
                  </a:lnTo>
                  <a:lnTo>
                    <a:pt x="159" y="266"/>
                  </a:lnTo>
                  <a:lnTo>
                    <a:pt x="172" y="286"/>
                  </a:lnTo>
                  <a:lnTo>
                    <a:pt x="185" y="312"/>
                  </a:lnTo>
                  <a:lnTo>
                    <a:pt x="185" y="359"/>
                  </a:lnTo>
                  <a:lnTo>
                    <a:pt x="179" y="379"/>
                  </a:lnTo>
                  <a:lnTo>
                    <a:pt x="152" y="406"/>
                  </a:lnTo>
                  <a:lnTo>
                    <a:pt x="139" y="412"/>
                  </a:lnTo>
                  <a:lnTo>
                    <a:pt x="119" y="419"/>
                  </a:lnTo>
                  <a:lnTo>
                    <a:pt x="106" y="425"/>
                  </a:lnTo>
                  <a:lnTo>
                    <a:pt x="73" y="425"/>
                  </a:lnTo>
                  <a:lnTo>
                    <a:pt x="33" y="406"/>
                  </a:lnTo>
                  <a:lnTo>
                    <a:pt x="20" y="392"/>
                  </a:lnTo>
                  <a:lnTo>
                    <a:pt x="7" y="372"/>
                  </a:lnTo>
                  <a:lnTo>
                    <a:pt x="0" y="352"/>
                  </a:lnTo>
                  <a:lnTo>
                    <a:pt x="0" y="326"/>
                  </a:lnTo>
                  <a:lnTo>
                    <a:pt x="14" y="246"/>
                  </a:lnTo>
                  <a:lnTo>
                    <a:pt x="40" y="173"/>
                  </a:lnTo>
                  <a:lnTo>
                    <a:pt x="93" y="100"/>
                  </a:lnTo>
                  <a:lnTo>
                    <a:pt x="159" y="47"/>
                  </a:lnTo>
                  <a:lnTo>
                    <a:pt x="238" y="1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" name="Freeform 20"/>
            <p:cNvSpPr>
              <a:spLocks noEditPoints="1"/>
            </p:cNvSpPr>
            <p:nvPr/>
          </p:nvSpPr>
          <p:spPr bwMode="auto">
            <a:xfrm>
              <a:off x="5034" y="5571"/>
              <a:ext cx="185" cy="771"/>
            </a:xfrm>
            <a:custGeom>
              <a:avLst/>
              <a:gdLst/>
              <a:ahLst/>
              <a:cxnLst>
                <a:cxn ang="0">
                  <a:pos x="93" y="585"/>
                </a:cxn>
                <a:cxn ang="0">
                  <a:pos x="112" y="585"/>
                </a:cxn>
                <a:cxn ang="0">
                  <a:pos x="139" y="599"/>
                </a:cxn>
                <a:cxn ang="0">
                  <a:pos x="159" y="612"/>
                </a:cxn>
                <a:cxn ang="0">
                  <a:pos x="172" y="632"/>
                </a:cxn>
                <a:cxn ang="0">
                  <a:pos x="179" y="652"/>
                </a:cxn>
                <a:cxn ang="0">
                  <a:pos x="185" y="678"/>
                </a:cxn>
                <a:cxn ang="0">
                  <a:pos x="179" y="712"/>
                </a:cxn>
                <a:cxn ang="0">
                  <a:pos x="165" y="732"/>
                </a:cxn>
                <a:cxn ang="0">
                  <a:pos x="146" y="752"/>
                </a:cxn>
                <a:cxn ang="0">
                  <a:pos x="126" y="765"/>
                </a:cxn>
                <a:cxn ang="0">
                  <a:pos x="93" y="771"/>
                </a:cxn>
                <a:cxn ang="0">
                  <a:pos x="73" y="771"/>
                </a:cxn>
                <a:cxn ang="0">
                  <a:pos x="46" y="758"/>
                </a:cxn>
                <a:cxn ang="0">
                  <a:pos x="27" y="745"/>
                </a:cxn>
                <a:cxn ang="0">
                  <a:pos x="13" y="725"/>
                </a:cxn>
                <a:cxn ang="0">
                  <a:pos x="7" y="705"/>
                </a:cxn>
                <a:cxn ang="0">
                  <a:pos x="0" y="678"/>
                </a:cxn>
                <a:cxn ang="0">
                  <a:pos x="7" y="645"/>
                </a:cxn>
                <a:cxn ang="0">
                  <a:pos x="20" y="625"/>
                </a:cxn>
                <a:cxn ang="0">
                  <a:pos x="40" y="605"/>
                </a:cxn>
                <a:cxn ang="0">
                  <a:pos x="60" y="592"/>
                </a:cxn>
                <a:cxn ang="0">
                  <a:pos x="93" y="585"/>
                </a:cxn>
                <a:cxn ang="0">
                  <a:pos x="93" y="0"/>
                </a:cxn>
                <a:cxn ang="0">
                  <a:pos x="112" y="0"/>
                </a:cxn>
                <a:cxn ang="0">
                  <a:pos x="139" y="14"/>
                </a:cxn>
                <a:cxn ang="0">
                  <a:pos x="159" y="27"/>
                </a:cxn>
                <a:cxn ang="0">
                  <a:pos x="172" y="47"/>
                </a:cxn>
                <a:cxn ang="0">
                  <a:pos x="179" y="67"/>
                </a:cxn>
                <a:cxn ang="0">
                  <a:pos x="185" y="94"/>
                </a:cxn>
                <a:cxn ang="0">
                  <a:pos x="179" y="127"/>
                </a:cxn>
                <a:cxn ang="0">
                  <a:pos x="165" y="147"/>
                </a:cxn>
                <a:cxn ang="0">
                  <a:pos x="146" y="167"/>
                </a:cxn>
                <a:cxn ang="0">
                  <a:pos x="126" y="180"/>
                </a:cxn>
                <a:cxn ang="0">
                  <a:pos x="93" y="187"/>
                </a:cxn>
                <a:cxn ang="0">
                  <a:pos x="73" y="187"/>
                </a:cxn>
                <a:cxn ang="0">
                  <a:pos x="46" y="173"/>
                </a:cxn>
                <a:cxn ang="0">
                  <a:pos x="27" y="160"/>
                </a:cxn>
                <a:cxn ang="0">
                  <a:pos x="13" y="140"/>
                </a:cxn>
                <a:cxn ang="0">
                  <a:pos x="7" y="120"/>
                </a:cxn>
                <a:cxn ang="0">
                  <a:pos x="0" y="94"/>
                </a:cxn>
                <a:cxn ang="0">
                  <a:pos x="7" y="60"/>
                </a:cxn>
                <a:cxn ang="0">
                  <a:pos x="20" y="40"/>
                </a:cxn>
                <a:cxn ang="0">
                  <a:pos x="40" y="20"/>
                </a:cxn>
                <a:cxn ang="0">
                  <a:pos x="60" y="7"/>
                </a:cxn>
                <a:cxn ang="0">
                  <a:pos x="93" y="0"/>
                </a:cxn>
              </a:cxnLst>
              <a:rect l="0" t="0" r="r" b="b"/>
              <a:pathLst>
                <a:path w="185" h="771">
                  <a:moveTo>
                    <a:pt x="93" y="585"/>
                  </a:moveTo>
                  <a:lnTo>
                    <a:pt x="112" y="585"/>
                  </a:lnTo>
                  <a:lnTo>
                    <a:pt x="139" y="599"/>
                  </a:lnTo>
                  <a:lnTo>
                    <a:pt x="159" y="612"/>
                  </a:lnTo>
                  <a:lnTo>
                    <a:pt x="172" y="632"/>
                  </a:lnTo>
                  <a:lnTo>
                    <a:pt x="179" y="652"/>
                  </a:lnTo>
                  <a:lnTo>
                    <a:pt x="185" y="678"/>
                  </a:lnTo>
                  <a:lnTo>
                    <a:pt x="179" y="712"/>
                  </a:lnTo>
                  <a:lnTo>
                    <a:pt x="165" y="732"/>
                  </a:lnTo>
                  <a:lnTo>
                    <a:pt x="146" y="752"/>
                  </a:lnTo>
                  <a:lnTo>
                    <a:pt x="126" y="765"/>
                  </a:lnTo>
                  <a:lnTo>
                    <a:pt x="93" y="771"/>
                  </a:lnTo>
                  <a:lnTo>
                    <a:pt x="73" y="771"/>
                  </a:lnTo>
                  <a:lnTo>
                    <a:pt x="46" y="758"/>
                  </a:lnTo>
                  <a:lnTo>
                    <a:pt x="27" y="745"/>
                  </a:lnTo>
                  <a:lnTo>
                    <a:pt x="13" y="725"/>
                  </a:lnTo>
                  <a:lnTo>
                    <a:pt x="7" y="705"/>
                  </a:lnTo>
                  <a:lnTo>
                    <a:pt x="0" y="678"/>
                  </a:lnTo>
                  <a:lnTo>
                    <a:pt x="7" y="645"/>
                  </a:lnTo>
                  <a:lnTo>
                    <a:pt x="20" y="625"/>
                  </a:lnTo>
                  <a:lnTo>
                    <a:pt x="40" y="605"/>
                  </a:lnTo>
                  <a:lnTo>
                    <a:pt x="60" y="592"/>
                  </a:lnTo>
                  <a:lnTo>
                    <a:pt x="93" y="585"/>
                  </a:lnTo>
                  <a:close/>
                  <a:moveTo>
                    <a:pt x="93" y="0"/>
                  </a:moveTo>
                  <a:lnTo>
                    <a:pt x="112" y="0"/>
                  </a:lnTo>
                  <a:lnTo>
                    <a:pt x="139" y="14"/>
                  </a:lnTo>
                  <a:lnTo>
                    <a:pt x="159" y="27"/>
                  </a:lnTo>
                  <a:lnTo>
                    <a:pt x="172" y="47"/>
                  </a:lnTo>
                  <a:lnTo>
                    <a:pt x="179" y="67"/>
                  </a:lnTo>
                  <a:lnTo>
                    <a:pt x="185" y="94"/>
                  </a:lnTo>
                  <a:lnTo>
                    <a:pt x="179" y="127"/>
                  </a:lnTo>
                  <a:lnTo>
                    <a:pt x="165" y="147"/>
                  </a:lnTo>
                  <a:lnTo>
                    <a:pt x="146" y="167"/>
                  </a:lnTo>
                  <a:lnTo>
                    <a:pt x="126" y="180"/>
                  </a:lnTo>
                  <a:lnTo>
                    <a:pt x="93" y="187"/>
                  </a:lnTo>
                  <a:lnTo>
                    <a:pt x="73" y="187"/>
                  </a:lnTo>
                  <a:lnTo>
                    <a:pt x="46" y="173"/>
                  </a:lnTo>
                  <a:lnTo>
                    <a:pt x="27" y="160"/>
                  </a:lnTo>
                  <a:lnTo>
                    <a:pt x="13" y="140"/>
                  </a:lnTo>
                  <a:lnTo>
                    <a:pt x="7" y="120"/>
                  </a:lnTo>
                  <a:lnTo>
                    <a:pt x="0" y="94"/>
                  </a:lnTo>
                  <a:lnTo>
                    <a:pt x="7" y="60"/>
                  </a:lnTo>
                  <a:lnTo>
                    <a:pt x="20" y="40"/>
                  </a:lnTo>
                  <a:lnTo>
                    <a:pt x="40" y="20"/>
                  </a:lnTo>
                  <a:lnTo>
                    <a:pt x="60" y="7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6289" y="5153"/>
              <a:ext cx="582" cy="1189"/>
            </a:xfrm>
            <a:custGeom>
              <a:avLst/>
              <a:gdLst/>
              <a:ahLst/>
              <a:cxnLst>
                <a:cxn ang="0">
                  <a:pos x="324" y="0"/>
                </a:cxn>
                <a:cxn ang="0">
                  <a:pos x="344" y="0"/>
                </a:cxn>
                <a:cxn ang="0">
                  <a:pos x="357" y="6"/>
                </a:cxn>
                <a:cxn ang="0">
                  <a:pos x="364" y="13"/>
                </a:cxn>
                <a:cxn ang="0">
                  <a:pos x="364" y="46"/>
                </a:cxn>
                <a:cxn ang="0">
                  <a:pos x="357" y="1050"/>
                </a:cxn>
                <a:cxn ang="0">
                  <a:pos x="357" y="1083"/>
                </a:cxn>
                <a:cxn ang="0">
                  <a:pos x="370" y="1110"/>
                </a:cxn>
                <a:cxn ang="0">
                  <a:pos x="397" y="1123"/>
                </a:cxn>
                <a:cxn ang="0">
                  <a:pos x="443" y="1136"/>
                </a:cxn>
                <a:cxn ang="0">
                  <a:pos x="582" y="1136"/>
                </a:cxn>
                <a:cxn ang="0">
                  <a:pos x="582" y="1189"/>
                </a:cxn>
                <a:cxn ang="0">
                  <a:pos x="7" y="1189"/>
                </a:cxn>
                <a:cxn ang="0">
                  <a:pos x="7" y="1136"/>
                </a:cxn>
                <a:cxn ang="0">
                  <a:pos x="146" y="1136"/>
                </a:cxn>
                <a:cxn ang="0">
                  <a:pos x="192" y="1123"/>
                </a:cxn>
                <a:cxn ang="0">
                  <a:pos x="218" y="1110"/>
                </a:cxn>
                <a:cxn ang="0">
                  <a:pos x="231" y="1083"/>
                </a:cxn>
                <a:cxn ang="0">
                  <a:pos x="231" y="119"/>
                </a:cxn>
                <a:cxn ang="0">
                  <a:pos x="139" y="153"/>
                </a:cxn>
                <a:cxn ang="0">
                  <a:pos x="53" y="166"/>
                </a:cxn>
                <a:cxn ang="0">
                  <a:pos x="0" y="166"/>
                </a:cxn>
                <a:cxn ang="0">
                  <a:pos x="0" y="113"/>
                </a:cxn>
                <a:cxn ang="0">
                  <a:pos x="47" y="113"/>
                </a:cxn>
                <a:cxn ang="0">
                  <a:pos x="106" y="106"/>
                </a:cxn>
                <a:cxn ang="0">
                  <a:pos x="179" y="86"/>
                </a:cxn>
                <a:cxn ang="0">
                  <a:pos x="251" y="53"/>
                </a:cxn>
                <a:cxn ang="0">
                  <a:pos x="324" y="0"/>
                </a:cxn>
              </a:cxnLst>
              <a:rect l="0" t="0" r="r" b="b"/>
              <a:pathLst>
                <a:path w="582" h="1189">
                  <a:moveTo>
                    <a:pt x="324" y="0"/>
                  </a:moveTo>
                  <a:lnTo>
                    <a:pt x="344" y="0"/>
                  </a:lnTo>
                  <a:lnTo>
                    <a:pt x="357" y="6"/>
                  </a:lnTo>
                  <a:lnTo>
                    <a:pt x="364" y="13"/>
                  </a:lnTo>
                  <a:lnTo>
                    <a:pt x="364" y="46"/>
                  </a:lnTo>
                  <a:lnTo>
                    <a:pt x="357" y="1050"/>
                  </a:lnTo>
                  <a:lnTo>
                    <a:pt x="357" y="1083"/>
                  </a:lnTo>
                  <a:lnTo>
                    <a:pt x="370" y="1110"/>
                  </a:lnTo>
                  <a:lnTo>
                    <a:pt x="397" y="1123"/>
                  </a:lnTo>
                  <a:lnTo>
                    <a:pt x="443" y="1136"/>
                  </a:lnTo>
                  <a:lnTo>
                    <a:pt x="582" y="1136"/>
                  </a:lnTo>
                  <a:lnTo>
                    <a:pt x="582" y="1189"/>
                  </a:lnTo>
                  <a:lnTo>
                    <a:pt x="7" y="1189"/>
                  </a:lnTo>
                  <a:lnTo>
                    <a:pt x="7" y="1136"/>
                  </a:lnTo>
                  <a:lnTo>
                    <a:pt x="146" y="1136"/>
                  </a:lnTo>
                  <a:lnTo>
                    <a:pt x="192" y="1123"/>
                  </a:lnTo>
                  <a:lnTo>
                    <a:pt x="218" y="1110"/>
                  </a:lnTo>
                  <a:lnTo>
                    <a:pt x="231" y="1083"/>
                  </a:lnTo>
                  <a:lnTo>
                    <a:pt x="231" y="119"/>
                  </a:lnTo>
                  <a:lnTo>
                    <a:pt x="139" y="153"/>
                  </a:lnTo>
                  <a:lnTo>
                    <a:pt x="53" y="166"/>
                  </a:lnTo>
                  <a:lnTo>
                    <a:pt x="0" y="166"/>
                  </a:lnTo>
                  <a:lnTo>
                    <a:pt x="0" y="113"/>
                  </a:lnTo>
                  <a:lnTo>
                    <a:pt x="47" y="113"/>
                  </a:lnTo>
                  <a:lnTo>
                    <a:pt x="106" y="106"/>
                  </a:lnTo>
                  <a:lnTo>
                    <a:pt x="179" y="86"/>
                  </a:lnTo>
                  <a:lnTo>
                    <a:pt x="251" y="5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7089" y="5153"/>
              <a:ext cx="753" cy="1229"/>
            </a:xfrm>
            <a:custGeom>
              <a:avLst/>
              <a:gdLst/>
              <a:ahLst/>
              <a:cxnLst>
                <a:cxn ang="0">
                  <a:pos x="310" y="46"/>
                </a:cxn>
                <a:cxn ang="0">
                  <a:pos x="224" y="106"/>
                </a:cxn>
                <a:cxn ang="0">
                  <a:pos x="165" y="259"/>
                </a:cxn>
                <a:cxn ang="0">
                  <a:pos x="151" y="777"/>
                </a:cxn>
                <a:cxn ang="0">
                  <a:pos x="171" y="970"/>
                </a:cxn>
                <a:cxn ang="0">
                  <a:pos x="237" y="1123"/>
                </a:cxn>
                <a:cxn ang="0">
                  <a:pos x="330" y="1183"/>
                </a:cxn>
                <a:cxn ang="0">
                  <a:pos x="429" y="1183"/>
                </a:cxn>
                <a:cxn ang="0">
                  <a:pos x="528" y="1116"/>
                </a:cxn>
                <a:cxn ang="0">
                  <a:pos x="587" y="964"/>
                </a:cxn>
                <a:cxn ang="0">
                  <a:pos x="607" y="472"/>
                </a:cxn>
                <a:cxn ang="0">
                  <a:pos x="587" y="239"/>
                </a:cxn>
                <a:cxn ang="0">
                  <a:pos x="528" y="106"/>
                </a:cxn>
                <a:cxn ang="0">
                  <a:pos x="449" y="46"/>
                </a:cxn>
                <a:cxn ang="0">
                  <a:pos x="350" y="33"/>
                </a:cxn>
                <a:cxn ang="0">
                  <a:pos x="429" y="6"/>
                </a:cxn>
                <a:cxn ang="0">
                  <a:pos x="561" y="53"/>
                </a:cxn>
                <a:cxn ang="0">
                  <a:pos x="680" y="199"/>
                </a:cxn>
                <a:cxn ang="0">
                  <a:pos x="746" y="472"/>
                </a:cxn>
                <a:cxn ang="0">
                  <a:pos x="746" y="618"/>
                </a:cxn>
                <a:cxn ang="0">
                  <a:pos x="726" y="890"/>
                </a:cxn>
                <a:cxn ang="0">
                  <a:pos x="627" y="1110"/>
                </a:cxn>
                <a:cxn ang="0">
                  <a:pos x="502" y="1203"/>
                </a:cxn>
                <a:cxn ang="0">
                  <a:pos x="369" y="1229"/>
                </a:cxn>
                <a:cxn ang="0">
                  <a:pos x="251" y="1209"/>
                </a:cxn>
                <a:cxn ang="0">
                  <a:pos x="132" y="1123"/>
                </a:cxn>
                <a:cxn ang="0">
                  <a:pos x="33" y="944"/>
                </a:cxn>
                <a:cxn ang="0">
                  <a:pos x="0" y="724"/>
                </a:cxn>
                <a:cxn ang="0">
                  <a:pos x="6" y="478"/>
                </a:cxn>
                <a:cxn ang="0">
                  <a:pos x="66" y="212"/>
                </a:cxn>
                <a:cxn ang="0">
                  <a:pos x="178" y="66"/>
                </a:cxn>
                <a:cxn ang="0">
                  <a:pos x="310" y="6"/>
                </a:cxn>
              </a:cxnLst>
              <a:rect l="0" t="0" r="r" b="b"/>
              <a:pathLst>
                <a:path w="753" h="1229">
                  <a:moveTo>
                    <a:pt x="350" y="33"/>
                  </a:moveTo>
                  <a:lnTo>
                    <a:pt x="310" y="46"/>
                  </a:lnTo>
                  <a:lnTo>
                    <a:pt x="264" y="66"/>
                  </a:lnTo>
                  <a:lnTo>
                    <a:pt x="224" y="106"/>
                  </a:lnTo>
                  <a:lnTo>
                    <a:pt x="191" y="166"/>
                  </a:lnTo>
                  <a:lnTo>
                    <a:pt x="165" y="259"/>
                  </a:lnTo>
                  <a:lnTo>
                    <a:pt x="151" y="418"/>
                  </a:lnTo>
                  <a:lnTo>
                    <a:pt x="151" y="777"/>
                  </a:lnTo>
                  <a:lnTo>
                    <a:pt x="158" y="884"/>
                  </a:lnTo>
                  <a:lnTo>
                    <a:pt x="171" y="970"/>
                  </a:lnTo>
                  <a:lnTo>
                    <a:pt x="198" y="1057"/>
                  </a:lnTo>
                  <a:lnTo>
                    <a:pt x="237" y="1123"/>
                  </a:lnTo>
                  <a:lnTo>
                    <a:pt x="284" y="1163"/>
                  </a:lnTo>
                  <a:lnTo>
                    <a:pt x="330" y="1183"/>
                  </a:lnTo>
                  <a:lnTo>
                    <a:pt x="376" y="1189"/>
                  </a:lnTo>
                  <a:lnTo>
                    <a:pt x="429" y="1183"/>
                  </a:lnTo>
                  <a:lnTo>
                    <a:pt x="482" y="1163"/>
                  </a:lnTo>
                  <a:lnTo>
                    <a:pt x="528" y="1116"/>
                  </a:lnTo>
                  <a:lnTo>
                    <a:pt x="561" y="1057"/>
                  </a:lnTo>
                  <a:lnTo>
                    <a:pt x="587" y="964"/>
                  </a:lnTo>
                  <a:lnTo>
                    <a:pt x="607" y="784"/>
                  </a:lnTo>
                  <a:lnTo>
                    <a:pt x="607" y="472"/>
                  </a:lnTo>
                  <a:lnTo>
                    <a:pt x="601" y="352"/>
                  </a:lnTo>
                  <a:lnTo>
                    <a:pt x="587" y="239"/>
                  </a:lnTo>
                  <a:lnTo>
                    <a:pt x="568" y="166"/>
                  </a:lnTo>
                  <a:lnTo>
                    <a:pt x="528" y="106"/>
                  </a:lnTo>
                  <a:lnTo>
                    <a:pt x="488" y="73"/>
                  </a:lnTo>
                  <a:lnTo>
                    <a:pt x="449" y="46"/>
                  </a:lnTo>
                  <a:lnTo>
                    <a:pt x="409" y="33"/>
                  </a:lnTo>
                  <a:lnTo>
                    <a:pt x="350" y="33"/>
                  </a:lnTo>
                  <a:close/>
                  <a:moveTo>
                    <a:pt x="376" y="0"/>
                  </a:moveTo>
                  <a:lnTo>
                    <a:pt x="429" y="6"/>
                  </a:lnTo>
                  <a:lnTo>
                    <a:pt x="495" y="20"/>
                  </a:lnTo>
                  <a:lnTo>
                    <a:pt x="561" y="53"/>
                  </a:lnTo>
                  <a:lnTo>
                    <a:pt x="627" y="113"/>
                  </a:lnTo>
                  <a:lnTo>
                    <a:pt x="680" y="199"/>
                  </a:lnTo>
                  <a:lnTo>
                    <a:pt x="726" y="332"/>
                  </a:lnTo>
                  <a:lnTo>
                    <a:pt x="746" y="472"/>
                  </a:lnTo>
                  <a:lnTo>
                    <a:pt x="753" y="618"/>
                  </a:lnTo>
                  <a:lnTo>
                    <a:pt x="746" y="618"/>
                  </a:lnTo>
                  <a:lnTo>
                    <a:pt x="739" y="757"/>
                  </a:lnTo>
                  <a:lnTo>
                    <a:pt x="726" y="890"/>
                  </a:lnTo>
                  <a:lnTo>
                    <a:pt x="680" y="1023"/>
                  </a:lnTo>
                  <a:lnTo>
                    <a:pt x="627" y="1110"/>
                  </a:lnTo>
                  <a:lnTo>
                    <a:pt x="568" y="1170"/>
                  </a:lnTo>
                  <a:lnTo>
                    <a:pt x="502" y="1203"/>
                  </a:lnTo>
                  <a:lnTo>
                    <a:pt x="429" y="1223"/>
                  </a:lnTo>
                  <a:lnTo>
                    <a:pt x="369" y="1229"/>
                  </a:lnTo>
                  <a:lnTo>
                    <a:pt x="317" y="1223"/>
                  </a:lnTo>
                  <a:lnTo>
                    <a:pt x="251" y="1209"/>
                  </a:lnTo>
                  <a:lnTo>
                    <a:pt x="191" y="1176"/>
                  </a:lnTo>
                  <a:lnTo>
                    <a:pt x="132" y="1123"/>
                  </a:lnTo>
                  <a:lnTo>
                    <a:pt x="79" y="1050"/>
                  </a:lnTo>
                  <a:lnTo>
                    <a:pt x="33" y="944"/>
                  </a:lnTo>
                  <a:lnTo>
                    <a:pt x="13" y="831"/>
                  </a:lnTo>
                  <a:lnTo>
                    <a:pt x="0" y="724"/>
                  </a:lnTo>
                  <a:lnTo>
                    <a:pt x="0" y="618"/>
                  </a:lnTo>
                  <a:lnTo>
                    <a:pt x="6" y="478"/>
                  </a:lnTo>
                  <a:lnTo>
                    <a:pt x="19" y="345"/>
                  </a:lnTo>
                  <a:lnTo>
                    <a:pt x="66" y="212"/>
                  </a:lnTo>
                  <a:lnTo>
                    <a:pt x="118" y="126"/>
                  </a:lnTo>
                  <a:lnTo>
                    <a:pt x="178" y="66"/>
                  </a:lnTo>
                  <a:lnTo>
                    <a:pt x="244" y="26"/>
                  </a:lnTo>
                  <a:lnTo>
                    <a:pt x="310" y="6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7980" y="5153"/>
              <a:ext cx="753" cy="1229"/>
            </a:xfrm>
            <a:custGeom>
              <a:avLst/>
              <a:gdLst/>
              <a:ahLst/>
              <a:cxnLst>
                <a:cxn ang="0">
                  <a:pos x="311" y="46"/>
                </a:cxn>
                <a:cxn ang="0">
                  <a:pos x="225" y="106"/>
                </a:cxn>
                <a:cxn ang="0">
                  <a:pos x="165" y="259"/>
                </a:cxn>
                <a:cxn ang="0">
                  <a:pos x="152" y="777"/>
                </a:cxn>
                <a:cxn ang="0">
                  <a:pos x="172" y="970"/>
                </a:cxn>
                <a:cxn ang="0">
                  <a:pos x="238" y="1123"/>
                </a:cxn>
                <a:cxn ang="0">
                  <a:pos x="331" y="1183"/>
                </a:cxn>
                <a:cxn ang="0">
                  <a:pos x="430" y="1183"/>
                </a:cxn>
                <a:cxn ang="0">
                  <a:pos x="529" y="1116"/>
                </a:cxn>
                <a:cxn ang="0">
                  <a:pos x="588" y="964"/>
                </a:cxn>
                <a:cxn ang="0">
                  <a:pos x="608" y="472"/>
                </a:cxn>
                <a:cxn ang="0">
                  <a:pos x="588" y="239"/>
                </a:cxn>
                <a:cxn ang="0">
                  <a:pos x="529" y="106"/>
                </a:cxn>
                <a:cxn ang="0">
                  <a:pos x="449" y="46"/>
                </a:cxn>
                <a:cxn ang="0">
                  <a:pos x="350" y="33"/>
                </a:cxn>
                <a:cxn ang="0">
                  <a:pos x="430" y="6"/>
                </a:cxn>
                <a:cxn ang="0">
                  <a:pos x="562" y="53"/>
                </a:cxn>
                <a:cxn ang="0">
                  <a:pos x="681" y="199"/>
                </a:cxn>
                <a:cxn ang="0">
                  <a:pos x="747" y="472"/>
                </a:cxn>
                <a:cxn ang="0">
                  <a:pos x="747" y="618"/>
                </a:cxn>
                <a:cxn ang="0">
                  <a:pos x="727" y="890"/>
                </a:cxn>
                <a:cxn ang="0">
                  <a:pos x="628" y="1110"/>
                </a:cxn>
                <a:cxn ang="0">
                  <a:pos x="502" y="1203"/>
                </a:cxn>
                <a:cxn ang="0">
                  <a:pos x="370" y="1229"/>
                </a:cxn>
                <a:cxn ang="0">
                  <a:pos x="251" y="1209"/>
                </a:cxn>
                <a:cxn ang="0">
                  <a:pos x="132" y="1123"/>
                </a:cxn>
                <a:cxn ang="0">
                  <a:pos x="33" y="944"/>
                </a:cxn>
                <a:cxn ang="0">
                  <a:pos x="0" y="724"/>
                </a:cxn>
                <a:cxn ang="0">
                  <a:pos x="7" y="478"/>
                </a:cxn>
                <a:cxn ang="0">
                  <a:pos x="66" y="212"/>
                </a:cxn>
                <a:cxn ang="0">
                  <a:pos x="179" y="66"/>
                </a:cxn>
                <a:cxn ang="0">
                  <a:pos x="311" y="6"/>
                </a:cxn>
              </a:cxnLst>
              <a:rect l="0" t="0" r="r" b="b"/>
              <a:pathLst>
                <a:path w="753" h="1229">
                  <a:moveTo>
                    <a:pt x="350" y="33"/>
                  </a:moveTo>
                  <a:lnTo>
                    <a:pt x="311" y="46"/>
                  </a:lnTo>
                  <a:lnTo>
                    <a:pt x="265" y="66"/>
                  </a:lnTo>
                  <a:lnTo>
                    <a:pt x="225" y="106"/>
                  </a:lnTo>
                  <a:lnTo>
                    <a:pt x="192" y="166"/>
                  </a:lnTo>
                  <a:lnTo>
                    <a:pt x="165" y="259"/>
                  </a:lnTo>
                  <a:lnTo>
                    <a:pt x="152" y="418"/>
                  </a:lnTo>
                  <a:lnTo>
                    <a:pt x="152" y="777"/>
                  </a:lnTo>
                  <a:lnTo>
                    <a:pt x="159" y="884"/>
                  </a:lnTo>
                  <a:lnTo>
                    <a:pt x="172" y="970"/>
                  </a:lnTo>
                  <a:lnTo>
                    <a:pt x="198" y="1057"/>
                  </a:lnTo>
                  <a:lnTo>
                    <a:pt x="238" y="1123"/>
                  </a:lnTo>
                  <a:lnTo>
                    <a:pt x="284" y="1163"/>
                  </a:lnTo>
                  <a:lnTo>
                    <a:pt x="331" y="1183"/>
                  </a:lnTo>
                  <a:lnTo>
                    <a:pt x="377" y="1189"/>
                  </a:lnTo>
                  <a:lnTo>
                    <a:pt x="430" y="1183"/>
                  </a:lnTo>
                  <a:lnTo>
                    <a:pt x="482" y="1163"/>
                  </a:lnTo>
                  <a:lnTo>
                    <a:pt x="529" y="1116"/>
                  </a:lnTo>
                  <a:lnTo>
                    <a:pt x="562" y="1057"/>
                  </a:lnTo>
                  <a:lnTo>
                    <a:pt x="588" y="964"/>
                  </a:lnTo>
                  <a:lnTo>
                    <a:pt x="608" y="784"/>
                  </a:lnTo>
                  <a:lnTo>
                    <a:pt x="608" y="472"/>
                  </a:lnTo>
                  <a:lnTo>
                    <a:pt x="601" y="352"/>
                  </a:lnTo>
                  <a:lnTo>
                    <a:pt x="588" y="239"/>
                  </a:lnTo>
                  <a:lnTo>
                    <a:pt x="568" y="166"/>
                  </a:lnTo>
                  <a:lnTo>
                    <a:pt x="529" y="106"/>
                  </a:lnTo>
                  <a:lnTo>
                    <a:pt x="489" y="73"/>
                  </a:lnTo>
                  <a:lnTo>
                    <a:pt x="449" y="46"/>
                  </a:lnTo>
                  <a:lnTo>
                    <a:pt x="410" y="33"/>
                  </a:lnTo>
                  <a:lnTo>
                    <a:pt x="350" y="33"/>
                  </a:lnTo>
                  <a:close/>
                  <a:moveTo>
                    <a:pt x="377" y="0"/>
                  </a:moveTo>
                  <a:lnTo>
                    <a:pt x="430" y="6"/>
                  </a:lnTo>
                  <a:lnTo>
                    <a:pt x="496" y="20"/>
                  </a:lnTo>
                  <a:lnTo>
                    <a:pt x="562" y="53"/>
                  </a:lnTo>
                  <a:lnTo>
                    <a:pt x="628" y="113"/>
                  </a:lnTo>
                  <a:lnTo>
                    <a:pt x="681" y="199"/>
                  </a:lnTo>
                  <a:lnTo>
                    <a:pt x="727" y="332"/>
                  </a:lnTo>
                  <a:lnTo>
                    <a:pt x="747" y="472"/>
                  </a:lnTo>
                  <a:lnTo>
                    <a:pt x="753" y="618"/>
                  </a:lnTo>
                  <a:lnTo>
                    <a:pt x="747" y="618"/>
                  </a:lnTo>
                  <a:lnTo>
                    <a:pt x="740" y="757"/>
                  </a:lnTo>
                  <a:lnTo>
                    <a:pt x="727" y="890"/>
                  </a:lnTo>
                  <a:lnTo>
                    <a:pt x="681" y="1023"/>
                  </a:lnTo>
                  <a:lnTo>
                    <a:pt x="628" y="1110"/>
                  </a:lnTo>
                  <a:lnTo>
                    <a:pt x="568" y="1170"/>
                  </a:lnTo>
                  <a:lnTo>
                    <a:pt x="502" y="1203"/>
                  </a:lnTo>
                  <a:lnTo>
                    <a:pt x="430" y="1223"/>
                  </a:lnTo>
                  <a:lnTo>
                    <a:pt x="370" y="1229"/>
                  </a:lnTo>
                  <a:lnTo>
                    <a:pt x="317" y="1223"/>
                  </a:lnTo>
                  <a:lnTo>
                    <a:pt x="251" y="1209"/>
                  </a:lnTo>
                  <a:lnTo>
                    <a:pt x="192" y="1176"/>
                  </a:lnTo>
                  <a:lnTo>
                    <a:pt x="132" y="1123"/>
                  </a:lnTo>
                  <a:lnTo>
                    <a:pt x="80" y="1050"/>
                  </a:lnTo>
                  <a:lnTo>
                    <a:pt x="33" y="944"/>
                  </a:lnTo>
                  <a:lnTo>
                    <a:pt x="13" y="831"/>
                  </a:lnTo>
                  <a:lnTo>
                    <a:pt x="0" y="724"/>
                  </a:lnTo>
                  <a:lnTo>
                    <a:pt x="0" y="618"/>
                  </a:lnTo>
                  <a:lnTo>
                    <a:pt x="7" y="478"/>
                  </a:lnTo>
                  <a:lnTo>
                    <a:pt x="20" y="345"/>
                  </a:lnTo>
                  <a:lnTo>
                    <a:pt x="66" y="212"/>
                  </a:lnTo>
                  <a:lnTo>
                    <a:pt x="119" y="126"/>
                  </a:lnTo>
                  <a:lnTo>
                    <a:pt x="179" y="66"/>
                  </a:lnTo>
                  <a:lnTo>
                    <a:pt x="245" y="26"/>
                  </a:lnTo>
                  <a:lnTo>
                    <a:pt x="311" y="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8865" y="5552"/>
              <a:ext cx="958" cy="817"/>
            </a:xfrm>
            <a:custGeom>
              <a:avLst/>
              <a:gdLst/>
              <a:ahLst/>
              <a:cxnLst>
                <a:cxn ang="0">
                  <a:pos x="245" y="6"/>
                </a:cxn>
                <a:cxn ang="0">
                  <a:pos x="331" y="86"/>
                </a:cxn>
                <a:cxn ang="0">
                  <a:pos x="377" y="119"/>
                </a:cxn>
                <a:cxn ang="0">
                  <a:pos x="469" y="39"/>
                </a:cxn>
                <a:cxn ang="0">
                  <a:pos x="628" y="0"/>
                </a:cxn>
                <a:cxn ang="0">
                  <a:pos x="780" y="53"/>
                </a:cxn>
                <a:cxn ang="0">
                  <a:pos x="833" y="192"/>
                </a:cxn>
                <a:cxn ang="0">
                  <a:pos x="806" y="345"/>
                </a:cxn>
                <a:cxn ang="0">
                  <a:pos x="753" y="518"/>
                </a:cxn>
                <a:cxn ang="0">
                  <a:pos x="701" y="644"/>
                </a:cxn>
                <a:cxn ang="0">
                  <a:pos x="694" y="731"/>
                </a:cxn>
                <a:cxn ang="0">
                  <a:pos x="707" y="764"/>
                </a:cxn>
                <a:cxn ang="0">
                  <a:pos x="734" y="771"/>
                </a:cxn>
                <a:cxn ang="0">
                  <a:pos x="839" y="704"/>
                </a:cxn>
                <a:cxn ang="0">
                  <a:pos x="912" y="551"/>
                </a:cxn>
                <a:cxn ang="0">
                  <a:pos x="919" y="525"/>
                </a:cxn>
                <a:cxn ang="0">
                  <a:pos x="952" y="518"/>
                </a:cxn>
                <a:cxn ang="0">
                  <a:pos x="958" y="538"/>
                </a:cxn>
                <a:cxn ang="0">
                  <a:pos x="938" y="604"/>
                </a:cxn>
                <a:cxn ang="0">
                  <a:pos x="886" y="711"/>
                </a:cxn>
                <a:cxn ang="0">
                  <a:pos x="793" y="804"/>
                </a:cxn>
                <a:cxn ang="0">
                  <a:pos x="668" y="804"/>
                </a:cxn>
                <a:cxn ang="0">
                  <a:pos x="595" y="731"/>
                </a:cxn>
                <a:cxn ang="0">
                  <a:pos x="582" y="658"/>
                </a:cxn>
                <a:cxn ang="0">
                  <a:pos x="602" y="591"/>
                </a:cxn>
                <a:cxn ang="0">
                  <a:pos x="654" y="445"/>
                </a:cxn>
                <a:cxn ang="0">
                  <a:pos x="707" y="252"/>
                </a:cxn>
                <a:cxn ang="0">
                  <a:pos x="707" y="126"/>
                </a:cxn>
                <a:cxn ang="0">
                  <a:pos x="668" y="59"/>
                </a:cxn>
                <a:cxn ang="0">
                  <a:pos x="542" y="59"/>
                </a:cxn>
                <a:cxn ang="0">
                  <a:pos x="423" y="132"/>
                </a:cxn>
                <a:cxn ang="0">
                  <a:pos x="351" y="232"/>
                </a:cxn>
                <a:cxn ang="0">
                  <a:pos x="331" y="272"/>
                </a:cxn>
                <a:cxn ang="0">
                  <a:pos x="317" y="332"/>
                </a:cxn>
                <a:cxn ang="0">
                  <a:pos x="278" y="471"/>
                </a:cxn>
                <a:cxn ang="0">
                  <a:pos x="225" y="671"/>
                </a:cxn>
                <a:cxn ang="0">
                  <a:pos x="205" y="744"/>
                </a:cxn>
                <a:cxn ang="0">
                  <a:pos x="192" y="784"/>
                </a:cxn>
                <a:cxn ang="0">
                  <a:pos x="152" y="810"/>
                </a:cxn>
                <a:cxn ang="0">
                  <a:pos x="106" y="804"/>
                </a:cxn>
                <a:cxn ang="0">
                  <a:pos x="86" y="751"/>
                </a:cxn>
                <a:cxn ang="0">
                  <a:pos x="93" y="704"/>
                </a:cxn>
                <a:cxn ang="0">
                  <a:pos x="212" y="272"/>
                </a:cxn>
                <a:cxn ang="0">
                  <a:pos x="232" y="172"/>
                </a:cxn>
                <a:cxn ang="0">
                  <a:pos x="238" y="93"/>
                </a:cxn>
                <a:cxn ang="0">
                  <a:pos x="225" y="59"/>
                </a:cxn>
                <a:cxn ang="0">
                  <a:pos x="199" y="39"/>
                </a:cxn>
                <a:cxn ang="0">
                  <a:pos x="139" y="53"/>
                </a:cxn>
                <a:cxn ang="0">
                  <a:pos x="80" y="166"/>
                </a:cxn>
                <a:cxn ang="0">
                  <a:pos x="47" y="272"/>
                </a:cxn>
                <a:cxn ang="0">
                  <a:pos x="33" y="292"/>
                </a:cxn>
                <a:cxn ang="0">
                  <a:pos x="0" y="279"/>
                </a:cxn>
                <a:cxn ang="0">
                  <a:pos x="7" y="252"/>
                </a:cxn>
                <a:cxn ang="0">
                  <a:pos x="53" y="99"/>
                </a:cxn>
                <a:cxn ang="0">
                  <a:pos x="93" y="39"/>
                </a:cxn>
                <a:cxn ang="0">
                  <a:pos x="185" y="0"/>
                </a:cxn>
              </a:cxnLst>
              <a:rect l="0" t="0" r="r" b="b"/>
              <a:pathLst>
                <a:path w="958" h="817">
                  <a:moveTo>
                    <a:pt x="185" y="0"/>
                  </a:moveTo>
                  <a:lnTo>
                    <a:pt x="245" y="6"/>
                  </a:lnTo>
                  <a:lnTo>
                    <a:pt x="298" y="39"/>
                  </a:lnTo>
                  <a:lnTo>
                    <a:pt x="331" y="86"/>
                  </a:lnTo>
                  <a:lnTo>
                    <a:pt x="351" y="152"/>
                  </a:lnTo>
                  <a:lnTo>
                    <a:pt x="377" y="119"/>
                  </a:lnTo>
                  <a:lnTo>
                    <a:pt x="417" y="79"/>
                  </a:lnTo>
                  <a:lnTo>
                    <a:pt x="469" y="39"/>
                  </a:lnTo>
                  <a:lnTo>
                    <a:pt x="542" y="13"/>
                  </a:lnTo>
                  <a:lnTo>
                    <a:pt x="628" y="0"/>
                  </a:lnTo>
                  <a:lnTo>
                    <a:pt x="714" y="13"/>
                  </a:lnTo>
                  <a:lnTo>
                    <a:pt x="780" y="53"/>
                  </a:lnTo>
                  <a:lnTo>
                    <a:pt x="820" y="113"/>
                  </a:lnTo>
                  <a:lnTo>
                    <a:pt x="833" y="192"/>
                  </a:lnTo>
                  <a:lnTo>
                    <a:pt x="826" y="265"/>
                  </a:lnTo>
                  <a:lnTo>
                    <a:pt x="806" y="345"/>
                  </a:lnTo>
                  <a:lnTo>
                    <a:pt x="780" y="438"/>
                  </a:lnTo>
                  <a:lnTo>
                    <a:pt x="753" y="518"/>
                  </a:lnTo>
                  <a:lnTo>
                    <a:pt x="727" y="584"/>
                  </a:lnTo>
                  <a:lnTo>
                    <a:pt x="701" y="644"/>
                  </a:lnTo>
                  <a:lnTo>
                    <a:pt x="694" y="711"/>
                  </a:lnTo>
                  <a:lnTo>
                    <a:pt x="694" y="731"/>
                  </a:lnTo>
                  <a:lnTo>
                    <a:pt x="701" y="751"/>
                  </a:lnTo>
                  <a:lnTo>
                    <a:pt x="707" y="764"/>
                  </a:lnTo>
                  <a:lnTo>
                    <a:pt x="714" y="771"/>
                  </a:lnTo>
                  <a:lnTo>
                    <a:pt x="734" y="771"/>
                  </a:lnTo>
                  <a:lnTo>
                    <a:pt x="793" y="751"/>
                  </a:lnTo>
                  <a:lnTo>
                    <a:pt x="839" y="704"/>
                  </a:lnTo>
                  <a:lnTo>
                    <a:pt x="879" y="638"/>
                  </a:lnTo>
                  <a:lnTo>
                    <a:pt x="912" y="551"/>
                  </a:lnTo>
                  <a:lnTo>
                    <a:pt x="919" y="538"/>
                  </a:lnTo>
                  <a:lnTo>
                    <a:pt x="919" y="525"/>
                  </a:lnTo>
                  <a:lnTo>
                    <a:pt x="925" y="518"/>
                  </a:lnTo>
                  <a:lnTo>
                    <a:pt x="952" y="518"/>
                  </a:lnTo>
                  <a:lnTo>
                    <a:pt x="958" y="525"/>
                  </a:lnTo>
                  <a:lnTo>
                    <a:pt x="958" y="538"/>
                  </a:lnTo>
                  <a:lnTo>
                    <a:pt x="952" y="558"/>
                  </a:lnTo>
                  <a:lnTo>
                    <a:pt x="938" y="604"/>
                  </a:lnTo>
                  <a:lnTo>
                    <a:pt x="919" y="658"/>
                  </a:lnTo>
                  <a:lnTo>
                    <a:pt x="886" y="711"/>
                  </a:lnTo>
                  <a:lnTo>
                    <a:pt x="846" y="764"/>
                  </a:lnTo>
                  <a:lnTo>
                    <a:pt x="793" y="804"/>
                  </a:lnTo>
                  <a:lnTo>
                    <a:pt x="727" y="817"/>
                  </a:lnTo>
                  <a:lnTo>
                    <a:pt x="668" y="804"/>
                  </a:lnTo>
                  <a:lnTo>
                    <a:pt x="621" y="777"/>
                  </a:lnTo>
                  <a:lnTo>
                    <a:pt x="595" y="731"/>
                  </a:lnTo>
                  <a:lnTo>
                    <a:pt x="582" y="671"/>
                  </a:lnTo>
                  <a:lnTo>
                    <a:pt x="582" y="658"/>
                  </a:lnTo>
                  <a:lnTo>
                    <a:pt x="595" y="618"/>
                  </a:lnTo>
                  <a:lnTo>
                    <a:pt x="602" y="591"/>
                  </a:lnTo>
                  <a:lnTo>
                    <a:pt x="621" y="525"/>
                  </a:lnTo>
                  <a:lnTo>
                    <a:pt x="654" y="445"/>
                  </a:lnTo>
                  <a:lnTo>
                    <a:pt x="681" y="345"/>
                  </a:lnTo>
                  <a:lnTo>
                    <a:pt x="707" y="252"/>
                  </a:lnTo>
                  <a:lnTo>
                    <a:pt x="714" y="172"/>
                  </a:lnTo>
                  <a:lnTo>
                    <a:pt x="707" y="126"/>
                  </a:lnTo>
                  <a:lnTo>
                    <a:pt x="694" y="86"/>
                  </a:lnTo>
                  <a:lnTo>
                    <a:pt x="668" y="59"/>
                  </a:lnTo>
                  <a:lnTo>
                    <a:pt x="621" y="46"/>
                  </a:lnTo>
                  <a:lnTo>
                    <a:pt x="542" y="59"/>
                  </a:lnTo>
                  <a:lnTo>
                    <a:pt x="476" y="93"/>
                  </a:lnTo>
                  <a:lnTo>
                    <a:pt x="423" y="132"/>
                  </a:lnTo>
                  <a:lnTo>
                    <a:pt x="377" y="186"/>
                  </a:lnTo>
                  <a:lnTo>
                    <a:pt x="351" y="232"/>
                  </a:lnTo>
                  <a:lnTo>
                    <a:pt x="331" y="265"/>
                  </a:lnTo>
                  <a:lnTo>
                    <a:pt x="331" y="272"/>
                  </a:lnTo>
                  <a:lnTo>
                    <a:pt x="317" y="312"/>
                  </a:lnTo>
                  <a:lnTo>
                    <a:pt x="317" y="332"/>
                  </a:lnTo>
                  <a:lnTo>
                    <a:pt x="311" y="352"/>
                  </a:lnTo>
                  <a:lnTo>
                    <a:pt x="278" y="471"/>
                  </a:lnTo>
                  <a:lnTo>
                    <a:pt x="238" y="631"/>
                  </a:lnTo>
                  <a:lnTo>
                    <a:pt x="225" y="671"/>
                  </a:lnTo>
                  <a:lnTo>
                    <a:pt x="218" y="711"/>
                  </a:lnTo>
                  <a:lnTo>
                    <a:pt x="205" y="744"/>
                  </a:lnTo>
                  <a:lnTo>
                    <a:pt x="205" y="764"/>
                  </a:lnTo>
                  <a:lnTo>
                    <a:pt x="192" y="784"/>
                  </a:lnTo>
                  <a:lnTo>
                    <a:pt x="179" y="797"/>
                  </a:lnTo>
                  <a:lnTo>
                    <a:pt x="152" y="810"/>
                  </a:lnTo>
                  <a:lnTo>
                    <a:pt x="126" y="810"/>
                  </a:lnTo>
                  <a:lnTo>
                    <a:pt x="106" y="804"/>
                  </a:lnTo>
                  <a:lnTo>
                    <a:pt x="86" y="784"/>
                  </a:lnTo>
                  <a:lnTo>
                    <a:pt x="86" y="751"/>
                  </a:lnTo>
                  <a:lnTo>
                    <a:pt x="93" y="731"/>
                  </a:lnTo>
                  <a:lnTo>
                    <a:pt x="93" y="704"/>
                  </a:lnTo>
                  <a:lnTo>
                    <a:pt x="100" y="684"/>
                  </a:lnTo>
                  <a:lnTo>
                    <a:pt x="212" y="272"/>
                  </a:lnTo>
                  <a:lnTo>
                    <a:pt x="225" y="212"/>
                  </a:lnTo>
                  <a:lnTo>
                    <a:pt x="232" y="172"/>
                  </a:lnTo>
                  <a:lnTo>
                    <a:pt x="238" y="146"/>
                  </a:lnTo>
                  <a:lnTo>
                    <a:pt x="238" y="93"/>
                  </a:lnTo>
                  <a:lnTo>
                    <a:pt x="232" y="73"/>
                  </a:lnTo>
                  <a:lnTo>
                    <a:pt x="225" y="59"/>
                  </a:lnTo>
                  <a:lnTo>
                    <a:pt x="212" y="46"/>
                  </a:lnTo>
                  <a:lnTo>
                    <a:pt x="199" y="39"/>
                  </a:lnTo>
                  <a:lnTo>
                    <a:pt x="185" y="39"/>
                  </a:lnTo>
                  <a:lnTo>
                    <a:pt x="139" y="53"/>
                  </a:lnTo>
                  <a:lnTo>
                    <a:pt x="106" y="99"/>
                  </a:lnTo>
                  <a:lnTo>
                    <a:pt x="80" y="166"/>
                  </a:lnTo>
                  <a:lnTo>
                    <a:pt x="53" y="252"/>
                  </a:lnTo>
                  <a:lnTo>
                    <a:pt x="47" y="272"/>
                  </a:lnTo>
                  <a:lnTo>
                    <a:pt x="40" y="285"/>
                  </a:lnTo>
                  <a:lnTo>
                    <a:pt x="33" y="292"/>
                  </a:lnTo>
                  <a:lnTo>
                    <a:pt x="14" y="292"/>
                  </a:lnTo>
                  <a:lnTo>
                    <a:pt x="0" y="279"/>
                  </a:lnTo>
                  <a:lnTo>
                    <a:pt x="0" y="272"/>
                  </a:lnTo>
                  <a:lnTo>
                    <a:pt x="7" y="252"/>
                  </a:lnTo>
                  <a:lnTo>
                    <a:pt x="14" y="206"/>
                  </a:lnTo>
                  <a:lnTo>
                    <a:pt x="53" y="99"/>
                  </a:lnTo>
                  <a:lnTo>
                    <a:pt x="66" y="73"/>
                  </a:lnTo>
                  <a:lnTo>
                    <a:pt x="93" y="39"/>
                  </a:lnTo>
                  <a:lnTo>
                    <a:pt x="133" y="1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" name="Freeform 25"/>
            <p:cNvSpPr>
              <a:spLocks noEditPoints="1"/>
            </p:cNvSpPr>
            <p:nvPr/>
          </p:nvSpPr>
          <p:spPr bwMode="auto">
            <a:xfrm>
              <a:off x="10517" y="5691"/>
              <a:ext cx="1182" cy="412"/>
            </a:xfrm>
            <a:custGeom>
              <a:avLst/>
              <a:gdLst/>
              <a:ahLst/>
              <a:cxnLst>
                <a:cxn ang="0">
                  <a:pos x="33" y="346"/>
                </a:cxn>
                <a:cxn ang="0">
                  <a:pos x="1143" y="346"/>
                </a:cxn>
                <a:cxn ang="0">
                  <a:pos x="1162" y="352"/>
                </a:cxn>
                <a:cxn ang="0">
                  <a:pos x="1169" y="352"/>
                </a:cxn>
                <a:cxn ang="0">
                  <a:pos x="1182" y="366"/>
                </a:cxn>
                <a:cxn ang="0">
                  <a:pos x="1182" y="392"/>
                </a:cxn>
                <a:cxn ang="0">
                  <a:pos x="1169" y="406"/>
                </a:cxn>
                <a:cxn ang="0">
                  <a:pos x="1162" y="406"/>
                </a:cxn>
                <a:cxn ang="0">
                  <a:pos x="1143" y="412"/>
                </a:cxn>
                <a:cxn ang="0">
                  <a:pos x="33" y="412"/>
                </a:cxn>
                <a:cxn ang="0">
                  <a:pos x="20" y="406"/>
                </a:cxn>
                <a:cxn ang="0">
                  <a:pos x="6" y="406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6" y="352"/>
                </a:cxn>
                <a:cxn ang="0">
                  <a:pos x="20" y="352"/>
                </a:cxn>
                <a:cxn ang="0">
                  <a:pos x="33" y="346"/>
                </a:cxn>
                <a:cxn ang="0">
                  <a:pos x="33" y="0"/>
                </a:cxn>
                <a:cxn ang="0">
                  <a:pos x="1143" y="0"/>
                </a:cxn>
                <a:cxn ang="0">
                  <a:pos x="1162" y="7"/>
                </a:cxn>
                <a:cxn ang="0">
                  <a:pos x="1169" y="7"/>
                </a:cxn>
                <a:cxn ang="0">
                  <a:pos x="1182" y="20"/>
                </a:cxn>
                <a:cxn ang="0">
                  <a:pos x="1182" y="47"/>
                </a:cxn>
                <a:cxn ang="0">
                  <a:pos x="1176" y="60"/>
                </a:cxn>
                <a:cxn ang="0">
                  <a:pos x="1162" y="60"/>
                </a:cxn>
                <a:cxn ang="0">
                  <a:pos x="1143" y="67"/>
                </a:cxn>
                <a:cxn ang="0">
                  <a:pos x="33" y="67"/>
                </a:cxn>
                <a:cxn ang="0">
                  <a:pos x="20" y="60"/>
                </a:cxn>
                <a:cxn ang="0">
                  <a:pos x="6" y="60"/>
                </a:cxn>
                <a:cxn ang="0">
                  <a:pos x="0" y="47"/>
                </a:cxn>
                <a:cxn ang="0">
                  <a:pos x="0" y="20"/>
                </a:cxn>
                <a:cxn ang="0">
                  <a:pos x="6" y="7"/>
                </a:cxn>
                <a:cxn ang="0">
                  <a:pos x="20" y="7"/>
                </a:cxn>
                <a:cxn ang="0">
                  <a:pos x="33" y="0"/>
                </a:cxn>
              </a:cxnLst>
              <a:rect l="0" t="0" r="r" b="b"/>
              <a:pathLst>
                <a:path w="1182" h="412">
                  <a:moveTo>
                    <a:pt x="33" y="346"/>
                  </a:moveTo>
                  <a:lnTo>
                    <a:pt x="1143" y="346"/>
                  </a:lnTo>
                  <a:lnTo>
                    <a:pt x="1162" y="352"/>
                  </a:lnTo>
                  <a:lnTo>
                    <a:pt x="1169" y="352"/>
                  </a:lnTo>
                  <a:lnTo>
                    <a:pt x="1182" y="366"/>
                  </a:lnTo>
                  <a:lnTo>
                    <a:pt x="1182" y="392"/>
                  </a:lnTo>
                  <a:lnTo>
                    <a:pt x="1169" y="406"/>
                  </a:lnTo>
                  <a:lnTo>
                    <a:pt x="1162" y="406"/>
                  </a:lnTo>
                  <a:lnTo>
                    <a:pt x="1143" y="412"/>
                  </a:lnTo>
                  <a:lnTo>
                    <a:pt x="33" y="412"/>
                  </a:lnTo>
                  <a:lnTo>
                    <a:pt x="20" y="406"/>
                  </a:lnTo>
                  <a:lnTo>
                    <a:pt x="6" y="406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6" y="352"/>
                  </a:lnTo>
                  <a:lnTo>
                    <a:pt x="20" y="352"/>
                  </a:lnTo>
                  <a:lnTo>
                    <a:pt x="33" y="346"/>
                  </a:lnTo>
                  <a:close/>
                  <a:moveTo>
                    <a:pt x="33" y="0"/>
                  </a:moveTo>
                  <a:lnTo>
                    <a:pt x="1143" y="0"/>
                  </a:lnTo>
                  <a:lnTo>
                    <a:pt x="1162" y="7"/>
                  </a:lnTo>
                  <a:lnTo>
                    <a:pt x="1169" y="7"/>
                  </a:lnTo>
                  <a:lnTo>
                    <a:pt x="1182" y="20"/>
                  </a:lnTo>
                  <a:lnTo>
                    <a:pt x="1182" y="47"/>
                  </a:lnTo>
                  <a:lnTo>
                    <a:pt x="1176" y="60"/>
                  </a:lnTo>
                  <a:lnTo>
                    <a:pt x="1162" y="60"/>
                  </a:lnTo>
                  <a:lnTo>
                    <a:pt x="1143" y="67"/>
                  </a:lnTo>
                  <a:lnTo>
                    <a:pt x="33" y="67"/>
                  </a:lnTo>
                  <a:lnTo>
                    <a:pt x="20" y="60"/>
                  </a:lnTo>
                  <a:lnTo>
                    <a:pt x="6" y="60"/>
                  </a:lnTo>
                  <a:lnTo>
                    <a:pt x="0" y="47"/>
                  </a:lnTo>
                  <a:lnTo>
                    <a:pt x="0" y="20"/>
                  </a:lnTo>
                  <a:lnTo>
                    <a:pt x="6" y="7"/>
                  </a:lnTo>
                  <a:lnTo>
                    <a:pt x="20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" name="Freeform 26"/>
            <p:cNvSpPr>
              <a:spLocks noEditPoints="1"/>
            </p:cNvSpPr>
            <p:nvPr/>
          </p:nvSpPr>
          <p:spPr bwMode="auto">
            <a:xfrm>
              <a:off x="12287" y="5086"/>
              <a:ext cx="1235" cy="1303"/>
            </a:xfrm>
            <a:custGeom>
              <a:avLst/>
              <a:gdLst/>
              <a:ahLst/>
              <a:cxnLst>
                <a:cxn ang="0">
                  <a:pos x="766" y="40"/>
                </a:cxn>
                <a:cxn ang="0">
                  <a:pos x="661" y="60"/>
                </a:cxn>
                <a:cxn ang="0">
                  <a:pos x="542" y="107"/>
                </a:cxn>
                <a:cxn ang="0">
                  <a:pos x="429" y="200"/>
                </a:cxn>
                <a:cxn ang="0">
                  <a:pos x="330" y="319"/>
                </a:cxn>
                <a:cxn ang="0">
                  <a:pos x="258" y="452"/>
                </a:cxn>
                <a:cxn ang="0">
                  <a:pos x="211" y="585"/>
                </a:cxn>
                <a:cxn ang="0">
                  <a:pos x="185" y="705"/>
                </a:cxn>
                <a:cxn ang="0">
                  <a:pos x="172" y="805"/>
                </a:cxn>
                <a:cxn ang="0">
                  <a:pos x="165" y="871"/>
                </a:cxn>
                <a:cxn ang="0">
                  <a:pos x="178" y="997"/>
                </a:cxn>
                <a:cxn ang="0">
                  <a:pos x="218" y="1104"/>
                </a:cxn>
                <a:cxn ang="0">
                  <a:pos x="284" y="1183"/>
                </a:cxn>
                <a:cxn ang="0">
                  <a:pos x="370" y="1230"/>
                </a:cxn>
                <a:cxn ang="0">
                  <a:pos x="469" y="1250"/>
                </a:cxn>
                <a:cxn ang="0">
                  <a:pos x="462" y="1250"/>
                </a:cxn>
                <a:cxn ang="0">
                  <a:pos x="469" y="1250"/>
                </a:cxn>
                <a:cxn ang="0">
                  <a:pos x="575" y="1230"/>
                </a:cxn>
                <a:cxn ang="0">
                  <a:pos x="680" y="1183"/>
                </a:cxn>
                <a:cxn ang="0">
                  <a:pos x="773" y="1117"/>
                </a:cxn>
                <a:cxn ang="0">
                  <a:pos x="846" y="1037"/>
                </a:cxn>
                <a:cxn ang="0">
                  <a:pos x="938" y="898"/>
                </a:cxn>
                <a:cxn ang="0">
                  <a:pos x="1004" y="751"/>
                </a:cxn>
                <a:cxn ang="0">
                  <a:pos x="1044" y="618"/>
                </a:cxn>
                <a:cxn ang="0">
                  <a:pos x="1064" y="499"/>
                </a:cxn>
                <a:cxn ang="0">
                  <a:pos x="1070" y="406"/>
                </a:cxn>
                <a:cxn ang="0">
                  <a:pos x="1064" y="299"/>
                </a:cxn>
                <a:cxn ang="0">
                  <a:pos x="1037" y="220"/>
                </a:cxn>
                <a:cxn ang="0">
                  <a:pos x="998" y="153"/>
                </a:cxn>
                <a:cxn ang="0">
                  <a:pos x="945" y="100"/>
                </a:cxn>
                <a:cxn ang="0">
                  <a:pos x="892" y="67"/>
                </a:cxn>
                <a:cxn ang="0">
                  <a:pos x="826" y="47"/>
                </a:cxn>
                <a:cxn ang="0">
                  <a:pos x="766" y="40"/>
                </a:cxn>
                <a:cxn ang="0">
                  <a:pos x="780" y="0"/>
                </a:cxn>
                <a:cxn ang="0">
                  <a:pos x="905" y="14"/>
                </a:cxn>
                <a:cxn ang="0">
                  <a:pos x="1017" y="60"/>
                </a:cxn>
                <a:cxn ang="0">
                  <a:pos x="1110" y="133"/>
                </a:cxn>
                <a:cxn ang="0">
                  <a:pos x="1176" y="226"/>
                </a:cxn>
                <a:cxn ang="0">
                  <a:pos x="1222" y="346"/>
                </a:cxn>
                <a:cxn ang="0">
                  <a:pos x="1235" y="479"/>
                </a:cxn>
                <a:cxn ang="0">
                  <a:pos x="1229" y="485"/>
                </a:cxn>
                <a:cxn ang="0">
                  <a:pos x="1209" y="665"/>
                </a:cxn>
                <a:cxn ang="0">
                  <a:pos x="1143" y="831"/>
                </a:cxn>
                <a:cxn ang="0">
                  <a:pos x="1044" y="984"/>
                </a:cxn>
                <a:cxn ang="0">
                  <a:pos x="918" y="1117"/>
                </a:cxn>
                <a:cxn ang="0">
                  <a:pos x="773" y="1217"/>
                </a:cxn>
                <a:cxn ang="0">
                  <a:pos x="614" y="1283"/>
                </a:cxn>
                <a:cxn ang="0">
                  <a:pos x="456" y="1303"/>
                </a:cxn>
                <a:cxn ang="0">
                  <a:pos x="350" y="1290"/>
                </a:cxn>
                <a:cxn ang="0">
                  <a:pos x="251" y="1263"/>
                </a:cxn>
                <a:cxn ang="0">
                  <a:pos x="165" y="1210"/>
                </a:cxn>
                <a:cxn ang="0">
                  <a:pos x="99" y="1137"/>
                </a:cxn>
                <a:cxn ang="0">
                  <a:pos x="46" y="1050"/>
                </a:cxn>
                <a:cxn ang="0">
                  <a:pos x="13" y="944"/>
                </a:cxn>
                <a:cxn ang="0">
                  <a:pos x="0" y="824"/>
                </a:cxn>
                <a:cxn ang="0">
                  <a:pos x="20" y="645"/>
                </a:cxn>
                <a:cxn ang="0">
                  <a:pos x="86" y="479"/>
                </a:cxn>
                <a:cxn ang="0">
                  <a:pos x="185" y="326"/>
                </a:cxn>
                <a:cxn ang="0">
                  <a:pos x="311" y="193"/>
                </a:cxn>
                <a:cxn ang="0">
                  <a:pos x="456" y="93"/>
                </a:cxn>
                <a:cxn ang="0">
                  <a:pos x="614" y="27"/>
                </a:cxn>
                <a:cxn ang="0">
                  <a:pos x="780" y="0"/>
                </a:cxn>
              </a:cxnLst>
              <a:rect l="0" t="0" r="r" b="b"/>
              <a:pathLst>
                <a:path w="1235" h="1303">
                  <a:moveTo>
                    <a:pt x="766" y="40"/>
                  </a:moveTo>
                  <a:lnTo>
                    <a:pt x="661" y="60"/>
                  </a:lnTo>
                  <a:lnTo>
                    <a:pt x="542" y="107"/>
                  </a:lnTo>
                  <a:lnTo>
                    <a:pt x="429" y="200"/>
                  </a:lnTo>
                  <a:lnTo>
                    <a:pt x="330" y="319"/>
                  </a:lnTo>
                  <a:lnTo>
                    <a:pt x="258" y="452"/>
                  </a:lnTo>
                  <a:lnTo>
                    <a:pt x="211" y="585"/>
                  </a:lnTo>
                  <a:lnTo>
                    <a:pt x="185" y="705"/>
                  </a:lnTo>
                  <a:lnTo>
                    <a:pt x="172" y="805"/>
                  </a:lnTo>
                  <a:lnTo>
                    <a:pt x="165" y="871"/>
                  </a:lnTo>
                  <a:lnTo>
                    <a:pt x="178" y="997"/>
                  </a:lnTo>
                  <a:lnTo>
                    <a:pt x="218" y="1104"/>
                  </a:lnTo>
                  <a:lnTo>
                    <a:pt x="284" y="1183"/>
                  </a:lnTo>
                  <a:lnTo>
                    <a:pt x="370" y="1230"/>
                  </a:lnTo>
                  <a:lnTo>
                    <a:pt x="469" y="1250"/>
                  </a:lnTo>
                  <a:lnTo>
                    <a:pt x="462" y="1250"/>
                  </a:lnTo>
                  <a:lnTo>
                    <a:pt x="469" y="1250"/>
                  </a:lnTo>
                  <a:lnTo>
                    <a:pt x="575" y="1230"/>
                  </a:lnTo>
                  <a:lnTo>
                    <a:pt x="680" y="1183"/>
                  </a:lnTo>
                  <a:lnTo>
                    <a:pt x="773" y="1117"/>
                  </a:lnTo>
                  <a:lnTo>
                    <a:pt x="846" y="1037"/>
                  </a:lnTo>
                  <a:lnTo>
                    <a:pt x="938" y="898"/>
                  </a:lnTo>
                  <a:lnTo>
                    <a:pt x="1004" y="751"/>
                  </a:lnTo>
                  <a:lnTo>
                    <a:pt x="1044" y="618"/>
                  </a:lnTo>
                  <a:lnTo>
                    <a:pt x="1064" y="499"/>
                  </a:lnTo>
                  <a:lnTo>
                    <a:pt x="1070" y="406"/>
                  </a:lnTo>
                  <a:lnTo>
                    <a:pt x="1064" y="299"/>
                  </a:lnTo>
                  <a:lnTo>
                    <a:pt x="1037" y="220"/>
                  </a:lnTo>
                  <a:lnTo>
                    <a:pt x="998" y="153"/>
                  </a:lnTo>
                  <a:lnTo>
                    <a:pt x="945" y="100"/>
                  </a:lnTo>
                  <a:lnTo>
                    <a:pt x="892" y="67"/>
                  </a:lnTo>
                  <a:lnTo>
                    <a:pt x="826" y="47"/>
                  </a:lnTo>
                  <a:lnTo>
                    <a:pt x="766" y="40"/>
                  </a:lnTo>
                  <a:close/>
                  <a:moveTo>
                    <a:pt x="780" y="0"/>
                  </a:moveTo>
                  <a:lnTo>
                    <a:pt x="905" y="14"/>
                  </a:lnTo>
                  <a:lnTo>
                    <a:pt x="1017" y="60"/>
                  </a:lnTo>
                  <a:lnTo>
                    <a:pt x="1110" y="133"/>
                  </a:lnTo>
                  <a:lnTo>
                    <a:pt x="1176" y="226"/>
                  </a:lnTo>
                  <a:lnTo>
                    <a:pt x="1222" y="346"/>
                  </a:lnTo>
                  <a:lnTo>
                    <a:pt x="1235" y="479"/>
                  </a:lnTo>
                  <a:lnTo>
                    <a:pt x="1229" y="485"/>
                  </a:lnTo>
                  <a:lnTo>
                    <a:pt x="1209" y="665"/>
                  </a:lnTo>
                  <a:lnTo>
                    <a:pt x="1143" y="831"/>
                  </a:lnTo>
                  <a:lnTo>
                    <a:pt x="1044" y="984"/>
                  </a:lnTo>
                  <a:lnTo>
                    <a:pt x="918" y="1117"/>
                  </a:lnTo>
                  <a:lnTo>
                    <a:pt x="773" y="1217"/>
                  </a:lnTo>
                  <a:lnTo>
                    <a:pt x="614" y="1283"/>
                  </a:lnTo>
                  <a:lnTo>
                    <a:pt x="456" y="1303"/>
                  </a:lnTo>
                  <a:lnTo>
                    <a:pt x="350" y="1290"/>
                  </a:lnTo>
                  <a:lnTo>
                    <a:pt x="251" y="1263"/>
                  </a:lnTo>
                  <a:lnTo>
                    <a:pt x="165" y="1210"/>
                  </a:lnTo>
                  <a:lnTo>
                    <a:pt x="99" y="1137"/>
                  </a:lnTo>
                  <a:lnTo>
                    <a:pt x="46" y="1050"/>
                  </a:lnTo>
                  <a:lnTo>
                    <a:pt x="13" y="944"/>
                  </a:lnTo>
                  <a:lnTo>
                    <a:pt x="0" y="824"/>
                  </a:lnTo>
                  <a:lnTo>
                    <a:pt x="20" y="645"/>
                  </a:lnTo>
                  <a:lnTo>
                    <a:pt x="86" y="479"/>
                  </a:lnTo>
                  <a:lnTo>
                    <a:pt x="185" y="326"/>
                  </a:lnTo>
                  <a:lnTo>
                    <a:pt x="311" y="193"/>
                  </a:lnTo>
                  <a:lnTo>
                    <a:pt x="456" y="93"/>
                  </a:lnTo>
                  <a:lnTo>
                    <a:pt x="614" y="2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13800" y="5000"/>
              <a:ext cx="423" cy="1794"/>
            </a:xfrm>
            <a:custGeom>
              <a:avLst/>
              <a:gdLst/>
              <a:ahLst/>
              <a:cxnLst>
                <a:cxn ang="0">
                  <a:pos x="396" y="0"/>
                </a:cxn>
                <a:cxn ang="0">
                  <a:pos x="409" y="0"/>
                </a:cxn>
                <a:cxn ang="0">
                  <a:pos x="416" y="7"/>
                </a:cxn>
                <a:cxn ang="0">
                  <a:pos x="416" y="33"/>
                </a:cxn>
                <a:cxn ang="0">
                  <a:pos x="396" y="53"/>
                </a:cxn>
                <a:cxn ang="0">
                  <a:pos x="297" y="173"/>
                </a:cxn>
                <a:cxn ang="0">
                  <a:pos x="224" y="299"/>
                </a:cxn>
                <a:cxn ang="0">
                  <a:pos x="172" y="439"/>
                </a:cxn>
                <a:cxn ang="0">
                  <a:pos x="139" y="591"/>
                </a:cxn>
                <a:cxn ang="0">
                  <a:pos x="119" y="744"/>
                </a:cxn>
                <a:cxn ang="0">
                  <a:pos x="112" y="897"/>
                </a:cxn>
                <a:cxn ang="0">
                  <a:pos x="119" y="1037"/>
                </a:cxn>
                <a:cxn ang="0">
                  <a:pos x="132" y="1183"/>
                </a:cxn>
                <a:cxn ang="0">
                  <a:pos x="165" y="1336"/>
                </a:cxn>
                <a:cxn ang="0">
                  <a:pos x="218" y="1475"/>
                </a:cxn>
                <a:cxn ang="0">
                  <a:pos x="290" y="1615"/>
                </a:cxn>
                <a:cxn ang="0">
                  <a:pos x="390" y="1735"/>
                </a:cxn>
                <a:cxn ang="0">
                  <a:pos x="423" y="1768"/>
                </a:cxn>
                <a:cxn ang="0">
                  <a:pos x="423" y="1775"/>
                </a:cxn>
                <a:cxn ang="0">
                  <a:pos x="416" y="1775"/>
                </a:cxn>
                <a:cxn ang="0">
                  <a:pos x="416" y="1788"/>
                </a:cxn>
                <a:cxn ang="0">
                  <a:pos x="409" y="1794"/>
                </a:cxn>
                <a:cxn ang="0">
                  <a:pos x="396" y="1794"/>
                </a:cxn>
                <a:cxn ang="0">
                  <a:pos x="376" y="1788"/>
                </a:cxn>
                <a:cxn ang="0">
                  <a:pos x="337" y="1755"/>
                </a:cxn>
                <a:cxn ang="0">
                  <a:pos x="290" y="1708"/>
                </a:cxn>
                <a:cxn ang="0">
                  <a:pos x="231" y="1642"/>
                </a:cxn>
                <a:cxn ang="0">
                  <a:pos x="172" y="1555"/>
                </a:cxn>
                <a:cxn ang="0">
                  <a:pos x="119" y="1455"/>
                </a:cxn>
                <a:cxn ang="0">
                  <a:pos x="59" y="1303"/>
                </a:cxn>
                <a:cxn ang="0">
                  <a:pos x="20" y="1156"/>
                </a:cxn>
                <a:cxn ang="0">
                  <a:pos x="6" y="1017"/>
                </a:cxn>
                <a:cxn ang="0">
                  <a:pos x="0" y="897"/>
                </a:cxn>
                <a:cxn ang="0">
                  <a:pos x="6" y="778"/>
                </a:cxn>
                <a:cxn ang="0">
                  <a:pos x="20" y="645"/>
                </a:cxn>
                <a:cxn ang="0">
                  <a:pos x="53" y="498"/>
                </a:cxn>
                <a:cxn ang="0">
                  <a:pos x="112" y="352"/>
                </a:cxn>
                <a:cxn ang="0">
                  <a:pos x="172" y="246"/>
                </a:cxn>
                <a:cxn ang="0">
                  <a:pos x="231" y="159"/>
                </a:cxn>
                <a:cxn ang="0">
                  <a:pos x="284" y="86"/>
                </a:cxn>
                <a:cxn ang="0">
                  <a:pos x="337" y="40"/>
                </a:cxn>
                <a:cxn ang="0">
                  <a:pos x="376" y="7"/>
                </a:cxn>
                <a:cxn ang="0">
                  <a:pos x="396" y="0"/>
                </a:cxn>
              </a:cxnLst>
              <a:rect l="0" t="0" r="r" b="b"/>
              <a:pathLst>
                <a:path w="423" h="1794">
                  <a:moveTo>
                    <a:pt x="396" y="0"/>
                  </a:moveTo>
                  <a:lnTo>
                    <a:pt x="409" y="0"/>
                  </a:lnTo>
                  <a:lnTo>
                    <a:pt x="416" y="7"/>
                  </a:lnTo>
                  <a:lnTo>
                    <a:pt x="416" y="33"/>
                  </a:lnTo>
                  <a:lnTo>
                    <a:pt x="396" y="53"/>
                  </a:lnTo>
                  <a:lnTo>
                    <a:pt x="297" y="173"/>
                  </a:lnTo>
                  <a:lnTo>
                    <a:pt x="224" y="299"/>
                  </a:lnTo>
                  <a:lnTo>
                    <a:pt x="172" y="439"/>
                  </a:lnTo>
                  <a:lnTo>
                    <a:pt x="139" y="591"/>
                  </a:lnTo>
                  <a:lnTo>
                    <a:pt x="119" y="744"/>
                  </a:lnTo>
                  <a:lnTo>
                    <a:pt x="112" y="897"/>
                  </a:lnTo>
                  <a:lnTo>
                    <a:pt x="119" y="1037"/>
                  </a:lnTo>
                  <a:lnTo>
                    <a:pt x="132" y="1183"/>
                  </a:lnTo>
                  <a:lnTo>
                    <a:pt x="165" y="1336"/>
                  </a:lnTo>
                  <a:lnTo>
                    <a:pt x="218" y="1475"/>
                  </a:lnTo>
                  <a:lnTo>
                    <a:pt x="290" y="1615"/>
                  </a:lnTo>
                  <a:lnTo>
                    <a:pt x="390" y="1735"/>
                  </a:lnTo>
                  <a:lnTo>
                    <a:pt x="423" y="1768"/>
                  </a:lnTo>
                  <a:lnTo>
                    <a:pt x="423" y="1775"/>
                  </a:lnTo>
                  <a:lnTo>
                    <a:pt x="416" y="1775"/>
                  </a:lnTo>
                  <a:lnTo>
                    <a:pt x="416" y="1788"/>
                  </a:lnTo>
                  <a:lnTo>
                    <a:pt x="409" y="1794"/>
                  </a:lnTo>
                  <a:lnTo>
                    <a:pt x="396" y="1794"/>
                  </a:lnTo>
                  <a:lnTo>
                    <a:pt x="376" y="1788"/>
                  </a:lnTo>
                  <a:lnTo>
                    <a:pt x="337" y="1755"/>
                  </a:lnTo>
                  <a:lnTo>
                    <a:pt x="290" y="1708"/>
                  </a:lnTo>
                  <a:lnTo>
                    <a:pt x="231" y="1642"/>
                  </a:lnTo>
                  <a:lnTo>
                    <a:pt x="172" y="1555"/>
                  </a:lnTo>
                  <a:lnTo>
                    <a:pt x="119" y="1455"/>
                  </a:lnTo>
                  <a:lnTo>
                    <a:pt x="59" y="1303"/>
                  </a:lnTo>
                  <a:lnTo>
                    <a:pt x="20" y="1156"/>
                  </a:lnTo>
                  <a:lnTo>
                    <a:pt x="6" y="1017"/>
                  </a:lnTo>
                  <a:lnTo>
                    <a:pt x="0" y="897"/>
                  </a:lnTo>
                  <a:lnTo>
                    <a:pt x="6" y="778"/>
                  </a:lnTo>
                  <a:lnTo>
                    <a:pt x="20" y="645"/>
                  </a:lnTo>
                  <a:lnTo>
                    <a:pt x="53" y="498"/>
                  </a:lnTo>
                  <a:lnTo>
                    <a:pt x="112" y="352"/>
                  </a:lnTo>
                  <a:lnTo>
                    <a:pt x="172" y="246"/>
                  </a:lnTo>
                  <a:lnTo>
                    <a:pt x="231" y="159"/>
                  </a:lnTo>
                  <a:lnTo>
                    <a:pt x="284" y="86"/>
                  </a:lnTo>
                  <a:lnTo>
                    <a:pt x="337" y="40"/>
                  </a:lnTo>
                  <a:lnTo>
                    <a:pt x="376" y="7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14401" y="5552"/>
              <a:ext cx="958" cy="817"/>
            </a:xfrm>
            <a:custGeom>
              <a:avLst/>
              <a:gdLst/>
              <a:ahLst/>
              <a:cxnLst>
                <a:cxn ang="0">
                  <a:pos x="244" y="6"/>
                </a:cxn>
                <a:cxn ang="0">
                  <a:pos x="337" y="86"/>
                </a:cxn>
                <a:cxn ang="0">
                  <a:pos x="376" y="119"/>
                </a:cxn>
                <a:cxn ang="0">
                  <a:pos x="469" y="39"/>
                </a:cxn>
                <a:cxn ang="0">
                  <a:pos x="627" y="0"/>
                </a:cxn>
                <a:cxn ang="0">
                  <a:pos x="779" y="53"/>
                </a:cxn>
                <a:cxn ang="0">
                  <a:pos x="832" y="192"/>
                </a:cxn>
                <a:cxn ang="0">
                  <a:pos x="806" y="345"/>
                </a:cxn>
                <a:cxn ang="0">
                  <a:pos x="753" y="518"/>
                </a:cxn>
                <a:cxn ang="0">
                  <a:pos x="700" y="644"/>
                </a:cxn>
                <a:cxn ang="0">
                  <a:pos x="693" y="731"/>
                </a:cxn>
                <a:cxn ang="0">
                  <a:pos x="707" y="764"/>
                </a:cxn>
                <a:cxn ang="0">
                  <a:pos x="733" y="771"/>
                </a:cxn>
                <a:cxn ang="0">
                  <a:pos x="845" y="704"/>
                </a:cxn>
                <a:cxn ang="0">
                  <a:pos x="911" y="551"/>
                </a:cxn>
                <a:cxn ang="0">
                  <a:pos x="918" y="525"/>
                </a:cxn>
                <a:cxn ang="0">
                  <a:pos x="951" y="518"/>
                </a:cxn>
                <a:cxn ang="0">
                  <a:pos x="958" y="538"/>
                </a:cxn>
                <a:cxn ang="0">
                  <a:pos x="938" y="604"/>
                </a:cxn>
                <a:cxn ang="0">
                  <a:pos x="885" y="711"/>
                </a:cxn>
                <a:cxn ang="0">
                  <a:pos x="793" y="804"/>
                </a:cxn>
                <a:cxn ang="0">
                  <a:pos x="667" y="804"/>
                </a:cxn>
                <a:cxn ang="0">
                  <a:pos x="594" y="731"/>
                </a:cxn>
                <a:cxn ang="0">
                  <a:pos x="581" y="658"/>
                </a:cxn>
                <a:cxn ang="0">
                  <a:pos x="601" y="591"/>
                </a:cxn>
                <a:cxn ang="0">
                  <a:pos x="654" y="445"/>
                </a:cxn>
                <a:cxn ang="0">
                  <a:pos x="707" y="252"/>
                </a:cxn>
                <a:cxn ang="0">
                  <a:pos x="713" y="126"/>
                </a:cxn>
                <a:cxn ang="0">
                  <a:pos x="667" y="59"/>
                </a:cxn>
                <a:cxn ang="0">
                  <a:pos x="542" y="59"/>
                </a:cxn>
                <a:cxn ang="0">
                  <a:pos x="423" y="132"/>
                </a:cxn>
                <a:cxn ang="0">
                  <a:pos x="350" y="232"/>
                </a:cxn>
                <a:cxn ang="0">
                  <a:pos x="330" y="272"/>
                </a:cxn>
                <a:cxn ang="0">
                  <a:pos x="317" y="332"/>
                </a:cxn>
                <a:cxn ang="0">
                  <a:pos x="277" y="471"/>
                </a:cxn>
                <a:cxn ang="0">
                  <a:pos x="224" y="671"/>
                </a:cxn>
                <a:cxn ang="0">
                  <a:pos x="211" y="744"/>
                </a:cxn>
                <a:cxn ang="0">
                  <a:pos x="191" y="784"/>
                </a:cxn>
                <a:cxn ang="0">
                  <a:pos x="152" y="810"/>
                </a:cxn>
                <a:cxn ang="0">
                  <a:pos x="106" y="804"/>
                </a:cxn>
                <a:cxn ang="0">
                  <a:pos x="86" y="751"/>
                </a:cxn>
                <a:cxn ang="0">
                  <a:pos x="92" y="704"/>
                </a:cxn>
                <a:cxn ang="0">
                  <a:pos x="211" y="272"/>
                </a:cxn>
                <a:cxn ang="0">
                  <a:pos x="231" y="172"/>
                </a:cxn>
                <a:cxn ang="0">
                  <a:pos x="238" y="93"/>
                </a:cxn>
                <a:cxn ang="0">
                  <a:pos x="224" y="59"/>
                </a:cxn>
                <a:cxn ang="0">
                  <a:pos x="198" y="39"/>
                </a:cxn>
                <a:cxn ang="0">
                  <a:pos x="139" y="53"/>
                </a:cxn>
                <a:cxn ang="0">
                  <a:pos x="79" y="166"/>
                </a:cxn>
                <a:cxn ang="0">
                  <a:pos x="46" y="272"/>
                </a:cxn>
                <a:cxn ang="0">
                  <a:pos x="33" y="292"/>
                </a:cxn>
                <a:cxn ang="0">
                  <a:pos x="0" y="279"/>
                </a:cxn>
                <a:cxn ang="0">
                  <a:pos x="6" y="252"/>
                </a:cxn>
                <a:cxn ang="0">
                  <a:pos x="33" y="152"/>
                </a:cxn>
                <a:cxn ang="0">
                  <a:pos x="66" y="73"/>
                </a:cxn>
                <a:cxn ang="0">
                  <a:pos x="132" y="13"/>
                </a:cxn>
              </a:cxnLst>
              <a:rect l="0" t="0" r="r" b="b"/>
              <a:pathLst>
                <a:path w="958" h="817">
                  <a:moveTo>
                    <a:pt x="185" y="0"/>
                  </a:moveTo>
                  <a:lnTo>
                    <a:pt x="244" y="6"/>
                  </a:lnTo>
                  <a:lnTo>
                    <a:pt x="297" y="39"/>
                  </a:lnTo>
                  <a:lnTo>
                    <a:pt x="337" y="86"/>
                  </a:lnTo>
                  <a:lnTo>
                    <a:pt x="350" y="152"/>
                  </a:lnTo>
                  <a:lnTo>
                    <a:pt x="376" y="119"/>
                  </a:lnTo>
                  <a:lnTo>
                    <a:pt x="416" y="79"/>
                  </a:lnTo>
                  <a:lnTo>
                    <a:pt x="469" y="39"/>
                  </a:lnTo>
                  <a:lnTo>
                    <a:pt x="542" y="13"/>
                  </a:lnTo>
                  <a:lnTo>
                    <a:pt x="627" y="0"/>
                  </a:lnTo>
                  <a:lnTo>
                    <a:pt x="713" y="13"/>
                  </a:lnTo>
                  <a:lnTo>
                    <a:pt x="779" y="53"/>
                  </a:lnTo>
                  <a:lnTo>
                    <a:pt x="819" y="113"/>
                  </a:lnTo>
                  <a:lnTo>
                    <a:pt x="832" y="192"/>
                  </a:lnTo>
                  <a:lnTo>
                    <a:pt x="826" y="265"/>
                  </a:lnTo>
                  <a:lnTo>
                    <a:pt x="806" y="345"/>
                  </a:lnTo>
                  <a:lnTo>
                    <a:pt x="779" y="438"/>
                  </a:lnTo>
                  <a:lnTo>
                    <a:pt x="753" y="518"/>
                  </a:lnTo>
                  <a:lnTo>
                    <a:pt x="727" y="584"/>
                  </a:lnTo>
                  <a:lnTo>
                    <a:pt x="700" y="644"/>
                  </a:lnTo>
                  <a:lnTo>
                    <a:pt x="693" y="711"/>
                  </a:lnTo>
                  <a:lnTo>
                    <a:pt x="693" y="731"/>
                  </a:lnTo>
                  <a:lnTo>
                    <a:pt x="700" y="751"/>
                  </a:lnTo>
                  <a:lnTo>
                    <a:pt x="707" y="764"/>
                  </a:lnTo>
                  <a:lnTo>
                    <a:pt x="713" y="771"/>
                  </a:lnTo>
                  <a:lnTo>
                    <a:pt x="733" y="771"/>
                  </a:lnTo>
                  <a:lnTo>
                    <a:pt x="793" y="751"/>
                  </a:lnTo>
                  <a:lnTo>
                    <a:pt x="845" y="704"/>
                  </a:lnTo>
                  <a:lnTo>
                    <a:pt x="885" y="638"/>
                  </a:lnTo>
                  <a:lnTo>
                    <a:pt x="911" y="551"/>
                  </a:lnTo>
                  <a:lnTo>
                    <a:pt x="918" y="538"/>
                  </a:lnTo>
                  <a:lnTo>
                    <a:pt x="918" y="525"/>
                  </a:lnTo>
                  <a:lnTo>
                    <a:pt x="925" y="518"/>
                  </a:lnTo>
                  <a:lnTo>
                    <a:pt x="951" y="518"/>
                  </a:lnTo>
                  <a:lnTo>
                    <a:pt x="958" y="525"/>
                  </a:lnTo>
                  <a:lnTo>
                    <a:pt x="958" y="538"/>
                  </a:lnTo>
                  <a:lnTo>
                    <a:pt x="951" y="558"/>
                  </a:lnTo>
                  <a:lnTo>
                    <a:pt x="938" y="604"/>
                  </a:lnTo>
                  <a:lnTo>
                    <a:pt x="918" y="658"/>
                  </a:lnTo>
                  <a:lnTo>
                    <a:pt x="885" y="711"/>
                  </a:lnTo>
                  <a:lnTo>
                    <a:pt x="845" y="764"/>
                  </a:lnTo>
                  <a:lnTo>
                    <a:pt x="793" y="804"/>
                  </a:lnTo>
                  <a:lnTo>
                    <a:pt x="727" y="817"/>
                  </a:lnTo>
                  <a:lnTo>
                    <a:pt x="667" y="804"/>
                  </a:lnTo>
                  <a:lnTo>
                    <a:pt x="621" y="777"/>
                  </a:lnTo>
                  <a:lnTo>
                    <a:pt x="594" y="731"/>
                  </a:lnTo>
                  <a:lnTo>
                    <a:pt x="581" y="671"/>
                  </a:lnTo>
                  <a:lnTo>
                    <a:pt x="581" y="658"/>
                  </a:lnTo>
                  <a:lnTo>
                    <a:pt x="594" y="618"/>
                  </a:lnTo>
                  <a:lnTo>
                    <a:pt x="601" y="591"/>
                  </a:lnTo>
                  <a:lnTo>
                    <a:pt x="621" y="525"/>
                  </a:lnTo>
                  <a:lnTo>
                    <a:pt x="654" y="445"/>
                  </a:lnTo>
                  <a:lnTo>
                    <a:pt x="680" y="345"/>
                  </a:lnTo>
                  <a:lnTo>
                    <a:pt x="707" y="252"/>
                  </a:lnTo>
                  <a:lnTo>
                    <a:pt x="713" y="172"/>
                  </a:lnTo>
                  <a:lnTo>
                    <a:pt x="713" y="126"/>
                  </a:lnTo>
                  <a:lnTo>
                    <a:pt x="700" y="86"/>
                  </a:lnTo>
                  <a:lnTo>
                    <a:pt x="667" y="59"/>
                  </a:lnTo>
                  <a:lnTo>
                    <a:pt x="621" y="46"/>
                  </a:lnTo>
                  <a:lnTo>
                    <a:pt x="542" y="59"/>
                  </a:lnTo>
                  <a:lnTo>
                    <a:pt x="475" y="93"/>
                  </a:lnTo>
                  <a:lnTo>
                    <a:pt x="423" y="132"/>
                  </a:lnTo>
                  <a:lnTo>
                    <a:pt x="376" y="186"/>
                  </a:lnTo>
                  <a:lnTo>
                    <a:pt x="350" y="232"/>
                  </a:lnTo>
                  <a:lnTo>
                    <a:pt x="330" y="265"/>
                  </a:lnTo>
                  <a:lnTo>
                    <a:pt x="330" y="272"/>
                  </a:lnTo>
                  <a:lnTo>
                    <a:pt x="317" y="312"/>
                  </a:lnTo>
                  <a:lnTo>
                    <a:pt x="317" y="332"/>
                  </a:lnTo>
                  <a:lnTo>
                    <a:pt x="310" y="352"/>
                  </a:lnTo>
                  <a:lnTo>
                    <a:pt x="277" y="471"/>
                  </a:lnTo>
                  <a:lnTo>
                    <a:pt x="238" y="631"/>
                  </a:lnTo>
                  <a:lnTo>
                    <a:pt x="224" y="671"/>
                  </a:lnTo>
                  <a:lnTo>
                    <a:pt x="218" y="711"/>
                  </a:lnTo>
                  <a:lnTo>
                    <a:pt x="211" y="744"/>
                  </a:lnTo>
                  <a:lnTo>
                    <a:pt x="205" y="764"/>
                  </a:lnTo>
                  <a:lnTo>
                    <a:pt x="191" y="784"/>
                  </a:lnTo>
                  <a:lnTo>
                    <a:pt x="178" y="797"/>
                  </a:lnTo>
                  <a:lnTo>
                    <a:pt x="152" y="810"/>
                  </a:lnTo>
                  <a:lnTo>
                    <a:pt x="125" y="810"/>
                  </a:lnTo>
                  <a:lnTo>
                    <a:pt x="106" y="804"/>
                  </a:lnTo>
                  <a:lnTo>
                    <a:pt x="86" y="784"/>
                  </a:lnTo>
                  <a:lnTo>
                    <a:pt x="86" y="751"/>
                  </a:lnTo>
                  <a:lnTo>
                    <a:pt x="92" y="731"/>
                  </a:lnTo>
                  <a:lnTo>
                    <a:pt x="92" y="704"/>
                  </a:lnTo>
                  <a:lnTo>
                    <a:pt x="99" y="684"/>
                  </a:lnTo>
                  <a:lnTo>
                    <a:pt x="211" y="272"/>
                  </a:lnTo>
                  <a:lnTo>
                    <a:pt x="224" y="212"/>
                  </a:lnTo>
                  <a:lnTo>
                    <a:pt x="231" y="172"/>
                  </a:lnTo>
                  <a:lnTo>
                    <a:pt x="238" y="146"/>
                  </a:lnTo>
                  <a:lnTo>
                    <a:pt x="238" y="93"/>
                  </a:lnTo>
                  <a:lnTo>
                    <a:pt x="231" y="73"/>
                  </a:lnTo>
                  <a:lnTo>
                    <a:pt x="224" y="59"/>
                  </a:lnTo>
                  <a:lnTo>
                    <a:pt x="211" y="46"/>
                  </a:lnTo>
                  <a:lnTo>
                    <a:pt x="198" y="39"/>
                  </a:lnTo>
                  <a:lnTo>
                    <a:pt x="185" y="39"/>
                  </a:lnTo>
                  <a:lnTo>
                    <a:pt x="139" y="53"/>
                  </a:lnTo>
                  <a:lnTo>
                    <a:pt x="106" y="99"/>
                  </a:lnTo>
                  <a:lnTo>
                    <a:pt x="79" y="166"/>
                  </a:lnTo>
                  <a:lnTo>
                    <a:pt x="53" y="252"/>
                  </a:lnTo>
                  <a:lnTo>
                    <a:pt x="46" y="272"/>
                  </a:lnTo>
                  <a:lnTo>
                    <a:pt x="40" y="285"/>
                  </a:lnTo>
                  <a:lnTo>
                    <a:pt x="33" y="292"/>
                  </a:lnTo>
                  <a:lnTo>
                    <a:pt x="13" y="292"/>
                  </a:lnTo>
                  <a:lnTo>
                    <a:pt x="0" y="279"/>
                  </a:lnTo>
                  <a:lnTo>
                    <a:pt x="0" y="272"/>
                  </a:lnTo>
                  <a:lnTo>
                    <a:pt x="6" y="252"/>
                  </a:lnTo>
                  <a:lnTo>
                    <a:pt x="20" y="206"/>
                  </a:lnTo>
                  <a:lnTo>
                    <a:pt x="33" y="152"/>
                  </a:lnTo>
                  <a:lnTo>
                    <a:pt x="53" y="99"/>
                  </a:lnTo>
                  <a:lnTo>
                    <a:pt x="66" y="73"/>
                  </a:lnTo>
                  <a:lnTo>
                    <a:pt x="92" y="39"/>
                  </a:lnTo>
                  <a:lnTo>
                    <a:pt x="132" y="1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15517" y="5000"/>
              <a:ext cx="416" cy="180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0" y="0"/>
                </a:cxn>
                <a:cxn ang="0">
                  <a:pos x="40" y="7"/>
                </a:cxn>
                <a:cxn ang="0">
                  <a:pos x="79" y="40"/>
                </a:cxn>
                <a:cxn ang="0">
                  <a:pos x="126" y="86"/>
                </a:cxn>
                <a:cxn ang="0">
                  <a:pos x="185" y="153"/>
                </a:cxn>
                <a:cxn ang="0">
                  <a:pos x="245" y="239"/>
                </a:cxn>
                <a:cxn ang="0">
                  <a:pos x="297" y="339"/>
                </a:cxn>
                <a:cxn ang="0">
                  <a:pos x="357" y="492"/>
                </a:cxn>
                <a:cxn ang="0">
                  <a:pos x="397" y="638"/>
                </a:cxn>
                <a:cxn ang="0">
                  <a:pos x="410" y="778"/>
                </a:cxn>
                <a:cxn ang="0">
                  <a:pos x="416" y="897"/>
                </a:cxn>
                <a:cxn ang="0">
                  <a:pos x="416" y="904"/>
                </a:cxn>
                <a:cxn ang="0">
                  <a:pos x="410" y="1023"/>
                </a:cxn>
                <a:cxn ang="0">
                  <a:pos x="397" y="1156"/>
                </a:cxn>
                <a:cxn ang="0">
                  <a:pos x="364" y="1303"/>
                </a:cxn>
                <a:cxn ang="0">
                  <a:pos x="304" y="1449"/>
                </a:cxn>
                <a:cxn ang="0">
                  <a:pos x="245" y="1555"/>
                </a:cxn>
                <a:cxn ang="0">
                  <a:pos x="185" y="1642"/>
                </a:cxn>
                <a:cxn ang="0">
                  <a:pos x="132" y="1715"/>
                </a:cxn>
                <a:cxn ang="0">
                  <a:pos x="79" y="1761"/>
                </a:cxn>
                <a:cxn ang="0">
                  <a:pos x="40" y="1794"/>
                </a:cxn>
                <a:cxn ang="0">
                  <a:pos x="20" y="1801"/>
                </a:cxn>
                <a:cxn ang="0">
                  <a:pos x="7" y="1801"/>
                </a:cxn>
                <a:cxn ang="0">
                  <a:pos x="0" y="1794"/>
                </a:cxn>
                <a:cxn ang="0">
                  <a:pos x="0" y="1775"/>
                </a:cxn>
                <a:cxn ang="0">
                  <a:pos x="27" y="1748"/>
                </a:cxn>
                <a:cxn ang="0">
                  <a:pos x="126" y="1628"/>
                </a:cxn>
                <a:cxn ang="0">
                  <a:pos x="198" y="1495"/>
                </a:cxn>
                <a:cxn ang="0">
                  <a:pos x="251" y="1349"/>
                </a:cxn>
                <a:cxn ang="0">
                  <a:pos x="284" y="1203"/>
                </a:cxn>
                <a:cxn ang="0">
                  <a:pos x="304" y="1050"/>
                </a:cxn>
                <a:cxn ang="0">
                  <a:pos x="311" y="897"/>
                </a:cxn>
                <a:cxn ang="0">
                  <a:pos x="297" y="684"/>
                </a:cxn>
                <a:cxn ang="0">
                  <a:pos x="264" y="492"/>
                </a:cxn>
                <a:cxn ang="0">
                  <a:pos x="205" y="326"/>
                </a:cxn>
                <a:cxn ang="0">
                  <a:pos x="126" y="179"/>
                </a:cxn>
                <a:cxn ang="0">
                  <a:pos x="33" y="60"/>
                </a:cxn>
                <a:cxn ang="0">
                  <a:pos x="7" y="33"/>
                </a:cxn>
                <a:cxn ang="0">
                  <a:pos x="7" y="26"/>
                </a:cxn>
                <a:cxn ang="0">
                  <a:pos x="0" y="26"/>
                </a:cxn>
                <a:cxn ang="0">
                  <a:pos x="0" y="7"/>
                </a:cxn>
                <a:cxn ang="0">
                  <a:pos x="7" y="0"/>
                </a:cxn>
              </a:cxnLst>
              <a:rect l="0" t="0" r="r" b="b"/>
              <a:pathLst>
                <a:path w="416" h="1801">
                  <a:moveTo>
                    <a:pt x="7" y="0"/>
                  </a:moveTo>
                  <a:lnTo>
                    <a:pt x="20" y="0"/>
                  </a:lnTo>
                  <a:lnTo>
                    <a:pt x="40" y="7"/>
                  </a:lnTo>
                  <a:lnTo>
                    <a:pt x="79" y="40"/>
                  </a:lnTo>
                  <a:lnTo>
                    <a:pt x="126" y="86"/>
                  </a:lnTo>
                  <a:lnTo>
                    <a:pt x="185" y="153"/>
                  </a:lnTo>
                  <a:lnTo>
                    <a:pt x="245" y="239"/>
                  </a:lnTo>
                  <a:lnTo>
                    <a:pt x="297" y="339"/>
                  </a:lnTo>
                  <a:lnTo>
                    <a:pt x="357" y="492"/>
                  </a:lnTo>
                  <a:lnTo>
                    <a:pt x="397" y="638"/>
                  </a:lnTo>
                  <a:lnTo>
                    <a:pt x="410" y="778"/>
                  </a:lnTo>
                  <a:lnTo>
                    <a:pt x="416" y="897"/>
                  </a:lnTo>
                  <a:lnTo>
                    <a:pt x="416" y="904"/>
                  </a:lnTo>
                  <a:lnTo>
                    <a:pt x="410" y="1023"/>
                  </a:lnTo>
                  <a:lnTo>
                    <a:pt x="397" y="1156"/>
                  </a:lnTo>
                  <a:lnTo>
                    <a:pt x="364" y="1303"/>
                  </a:lnTo>
                  <a:lnTo>
                    <a:pt x="304" y="1449"/>
                  </a:lnTo>
                  <a:lnTo>
                    <a:pt x="245" y="1555"/>
                  </a:lnTo>
                  <a:lnTo>
                    <a:pt x="185" y="1642"/>
                  </a:lnTo>
                  <a:lnTo>
                    <a:pt x="132" y="1715"/>
                  </a:lnTo>
                  <a:lnTo>
                    <a:pt x="79" y="1761"/>
                  </a:lnTo>
                  <a:lnTo>
                    <a:pt x="40" y="1794"/>
                  </a:lnTo>
                  <a:lnTo>
                    <a:pt x="20" y="1801"/>
                  </a:lnTo>
                  <a:lnTo>
                    <a:pt x="7" y="1801"/>
                  </a:lnTo>
                  <a:lnTo>
                    <a:pt x="0" y="1794"/>
                  </a:lnTo>
                  <a:lnTo>
                    <a:pt x="0" y="1775"/>
                  </a:lnTo>
                  <a:lnTo>
                    <a:pt x="27" y="1748"/>
                  </a:lnTo>
                  <a:lnTo>
                    <a:pt x="126" y="1628"/>
                  </a:lnTo>
                  <a:lnTo>
                    <a:pt x="198" y="1495"/>
                  </a:lnTo>
                  <a:lnTo>
                    <a:pt x="251" y="1349"/>
                  </a:lnTo>
                  <a:lnTo>
                    <a:pt x="284" y="1203"/>
                  </a:lnTo>
                  <a:lnTo>
                    <a:pt x="304" y="1050"/>
                  </a:lnTo>
                  <a:lnTo>
                    <a:pt x="311" y="897"/>
                  </a:lnTo>
                  <a:lnTo>
                    <a:pt x="297" y="684"/>
                  </a:lnTo>
                  <a:lnTo>
                    <a:pt x="264" y="492"/>
                  </a:lnTo>
                  <a:lnTo>
                    <a:pt x="205" y="326"/>
                  </a:lnTo>
                  <a:lnTo>
                    <a:pt x="126" y="179"/>
                  </a:lnTo>
                  <a:lnTo>
                    <a:pt x="33" y="60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" name="Freeform 30"/>
            <p:cNvSpPr>
              <a:spLocks noEditPoints="1"/>
            </p:cNvSpPr>
            <p:nvPr/>
          </p:nvSpPr>
          <p:spPr bwMode="auto">
            <a:xfrm>
              <a:off x="16052" y="5086"/>
              <a:ext cx="641" cy="1256"/>
            </a:xfrm>
            <a:custGeom>
              <a:avLst/>
              <a:gdLst/>
              <a:ahLst/>
              <a:cxnLst>
                <a:cxn ang="0">
                  <a:pos x="331" y="1077"/>
                </a:cxn>
                <a:cxn ang="0">
                  <a:pos x="370" y="1110"/>
                </a:cxn>
                <a:cxn ang="0">
                  <a:pos x="390" y="1163"/>
                </a:cxn>
                <a:cxn ang="0">
                  <a:pos x="370" y="1217"/>
                </a:cxn>
                <a:cxn ang="0">
                  <a:pos x="331" y="1250"/>
                </a:cxn>
                <a:cxn ang="0">
                  <a:pos x="265" y="1250"/>
                </a:cxn>
                <a:cxn ang="0">
                  <a:pos x="225" y="1217"/>
                </a:cxn>
                <a:cxn ang="0">
                  <a:pos x="205" y="1163"/>
                </a:cxn>
                <a:cxn ang="0">
                  <a:pos x="225" y="1110"/>
                </a:cxn>
                <a:cxn ang="0">
                  <a:pos x="265" y="1077"/>
                </a:cxn>
                <a:cxn ang="0">
                  <a:pos x="304" y="0"/>
                </a:cxn>
                <a:cxn ang="0">
                  <a:pos x="489" y="27"/>
                </a:cxn>
                <a:cxn ang="0">
                  <a:pos x="595" y="100"/>
                </a:cxn>
                <a:cxn ang="0">
                  <a:pos x="634" y="193"/>
                </a:cxn>
                <a:cxn ang="0">
                  <a:pos x="628" y="313"/>
                </a:cxn>
                <a:cxn ang="0">
                  <a:pos x="555" y="412"/>
                </a:cxn>
                <a:cxn ang="0">
                  <a:pos x="463" y="485"/>
                </a:cxn>
                <a:cxn ang="0">
                  <a:pos x="364" y="618"/>
                </a:cxn>
                <a:cxn ang="0">
                  <a:pos x="317" y="811"/>
                </a:cxn>
                <a:cxn ang="0">
                  <a:pos x="304" y="924"/>
                </a:cxn>
                <a:cxn ang="0">
                  <a:pos x="271" y="937"/>
                </a:cxn>
                <a:cxn ang="0">
                  <a:pos x="265" y="818"/>
                </a:cxn>
                <a:cxn ang="0">
                  <a:pos x="298" y="618"/>
                </a:cxn>
                <a:cxn ang="0">
                  <a:pos x="423" y="412"/>
                </a:cxn>
                <a:cxn ang="0">
                  <a:pos x="463" y="353"/>
                </a:cxn>
                <a:cxn ang="0">
                  <a:pos x="482" y="240"/>
                </a:cxn>
                <a:cxn ang="0">
                  <a:pos x="476" y="160"/>
                </a:cxn>
                <a:cxn ang="0">
                  <a:pos x="423" y="80"/>
                </a:cxn>
                <a:cxn ang="0">
                  <a:pos x="291" y="47"/>
                </a:cxn>
                <a:cxn ang="0">
                  <a:pos x="165" y="73"/>
                </a:cxn>
                <a:cxn ang="0">
                  <a:pos x="60" y="166"/>
                </a:cxn>
                <a:cxn ang="0">
                  <a:pos x="126" y="180"/>
                </a:cxn>
                <a:cxn ang="0">
                  <a:pos x="159" y="220"/>
                </a:cxn>
                <a:cxn ang="0">
                  <a:pos x="152" y="286"/>
                </a:cxn>
                <a:cxn ang="0">
                  <a:pos x="126" y="313"/>
                </a:cxn>
                <a:cxn ang="0">
                  <a:pos x="60" y="326"/>
                </a:cxn>
                <a:cxn ang="0">
                  <a:pos x="27" y="306"/>
                </a:cxn>
                <a:cxn ang="0">
                  <a:pos x="0" y="240"/>
                </a:cxn>
                <a:cxn ang="0">
                  <a:pos x="53" y="107"/>
                </a:cxn>
                <a:cxn ang="0">
                  <a:pos x="198" y="14"/>
                </a:cxn>
              </a:cxnLst>
              <a:rect l="0" t="0" r="r" b="b"/>
              <a:pathLst>
                <a:path w="641" h="1256">
                  <a:moveTo>
                    <a:pt x="298" y="1070"/>
                  </a:moveTo>
                  <a:lnTo>
                    <a:pt x="331" y="1077"/>
                  </a:lnTo>
                  <a:lnTo>
                    <a:pt x="350" y="1090"/>
                  </a:lnTo>
                  <a:lnTo>
                    <a:pt x="370" y="1110"/>
                  </a:lnTo>
                  <a:lnTo>
                    <a:pt x="383" y="1130"/>
                  </a:lnTo>
                  <a:lnTo>
                    <a:pt x="390" y="1163"/>
                  </a:lnTo>
                  <a:lnTo>
                    <a:pt x="383" y="1197"/>
                  </a:lnTo>
                  <a:lnTo>
                    <a:pt x="370" y="1217"/>
                  </a:lnTo>
                  <a:lnTo>
                    <a:pt x="350" y="1237"/>
                  </a:lnTo>
                  <a:lnTo>
                    <a:pt x="331" y="1250"/>
                  </a:lnTo>
                  <a:lnTo>
                    <a:pt x="298" y="1256"/>
                  </a:lnTo>
                  <a:lnTo>
                    <a:pt x="265" y="1250"/>
                  </a:lnTo>
                  <a:lnTo>
                    <a:pt x="245" y="1237"/>
                  </a:lnTo>
                  <a:lnTo>
                    <a:pt x="225" y="1217"/>
                  </a:lnTo>
                  <a:lnTo>
                    <a:pt x="212" y="1197"/>
                  </a:lnTo>
                  <a:lnTo>
                    <a:pt x="205" y="1163"/>
                  </a:lnTo>
                  <a:lnTo>
                    <a:pt x="212" y="1130"/>
                  </a:lnTo>
                  <a:lnTo>
                    <a:pt x="225" y="1110"/>
                  </a:lnTo>
                  <a:lnTo>
                    <a:pt x="245" y="1090"/>
                  </a:lnTo>
                  <a:lnTo>
                    <a:pt x="265" y="1077"/>
                  </a:lnTo>
                  <a:lnTo>
                    <a:pt x="298" y="1070"/>
                  </a:lnTo>
                  <a:close/>
                  <a:moveTo>
                    <a:pt x="304" y="0"/>
                  </a:moveTo>
                  <a:lnTo>
                    <a:pt x="403" y="7"/>
                  </a:lnTo>
                  <a:lnTo>
                    <a:pt x="489" y="27"/>
                  </a:lnTo>
                  <a:lnTo>
                    <a:pt x="549" y="60"/>
                  </a:lnTo>
                  <a:lnTo>
                    <a:pt x="595" y="100"/>
                  </a:lnTo>
                  <a:lnTo>
                    <a:pt x="621" y="146"/>
                  </a:lnTo>
                  <a:lnTo>
                    <a:pt x="634" y="193"/>
                  </a:lnTo>
                  <a:lnTo>
                    <a:pt x="641" y="240"/>
                  </a:lnTo>
                  <a:lnTo>
                    <a:pt x="628" y="313"/>
                  </a:lnTo>
                  <a:lnTo>
                    <a:pt x="595" y="366"/>
                  </a:lnTo>
                  <a:lnTo>
                    <a:pt x="555" y="412"/>
                  </a:lnTo>
                  <a:lnTo>
                    <a:pt x="516" y="446"/>
                  </a:lnTo>
                  <a:lnTo>
                    <a:pt x="463" y="485"/>
                  </a:lnTo>
                  <a:lnTo>
                    <a:pt x="410" y="545"/>
                  </a:lnTo>
                  <a:lnTo>
                    <a:pt x="364" y="618"/>
                  </a:lnTo>
                  <a:lnTo>
                    <a:pt x="331" y="705"/>
                  </a:lnTo>
                  <a:lnTo>
                    <a:pt x="317" y="811"/>
                  </a:lnTo>
                  <a:lnTo>
                    <a:pt x="304" y="891"/>
                  </a:lnTo>
                  <a:lnTo>
                    <a:pt x="304" y="924"/>
                  </a:lnTo>
                  <a:lnTo>
                    <a:pt x="298" y="937"/>
                  </a:lnTo>
                  <a:lnTo>
                    <a:pt x="271" y="937"/>
                  </a:lnTo>
                  <a:lnTo>
                    <a:pt x="265" y="931"/>
                  </a:lnTo>
                  <a:lnTo>
                    <a:pt x="265" y="818"/>
                  </a:lnTo>
                  <a:lnTo>
                    <a:pt x="271" y="725"/>
                  </a:lnTo>
                  <a:lnTo>
                    <a:pt x="298" y="618"/>
                  </a:lnTo>
                  <a:lnTo>
                    <a:pt x="350" y="512"/>
                  </a:lnTo>
                  <a:lnTo>
                    <a:pt x="423" y="412"/>
                  </a:lnTo>
                  <a:lnTo>
                    <a:pt x="449" y="386"/>
                  </a:lnTo>
                  <a:lnTo>
                    <a:pt x="463" y="353"/>
                  </a:lnTo>
                  <a:lnTo>
                    <a:pt x="476" y="306"/>
                  </a:lnTo>
                  <a:lnTo>
                    <a:pt x="482" y="240"/>
                  </a:lnTo>
                  <a:lnTo>
                    <a:pt x="482" y="200"/>
                  </a:lnTo>
                  <a:lnTo>
                    <a:pt x="476" y="160"/>
                  </a:lnTo>
                  <a:lnTo>
                    <a:pt x="456" y="113"/>
                  </a:lnTo>
                  <a:lnTo>
                    <a:pt x="423" y="80"/>
                  </a:lnTo>
                  <a:lnTo>
                    <a:pt x="370" y="53"/>
                  </a:lnTo>
                  <a:lnTo>
                    <a:pt x="291" y="47"/>
                  </a:lnTo>
                  <a:lnTo>
                    <a:pt x="231" y="53"/>
                  </a:lnTo>
                  <a:lnTo>
                    <a:pt x="165" y="73"/>
                  </a:lnTo>
                  <a:lnTo>
                    <a:pt x="106" y="107"/>
                  </a:lnTo>
                  <a:lnTo>
                    <a:pt x="60" y="166"/>
                  </a:lnTo>
                  <a:lnTo>
                    <a:pt x="99" y="166"/>
                  </a:lnTo>
                  <a:lnTo>
                    <a:pt x="126" y="180"/>
                  </a:lnTo>
                  <a:lnTo>
                    <a:pt x="152" y="206"/>
                  </a:lnTo>
                  <a:lnTo>
                    <a:pt x="159" y="220"/>
                  </a:lnTo>
                  <a:lnTo>
                    <a:pt x="159" y="266"/>
                  </a:lnTo>
                  <a:lnTo>
                    <a:pt x="152" y="286"/>
                  </a:lnTo>
                  <a:lnTo>
                    <a:pt x="139" y="306"/>
                  </a:lnTo>
                  <a:lnTo>
                    <a:pt x="126" y="313"/>
                  </a:lnTo>
                  <a:lnTo>
                    <a:pt x="106" y="326"/>
                  </a:lnTo>
                  <a:lnTo>
                    <a:pt x="60" y="326"/>
                  </a:lnTo>
                  <a:lnTo>
                    <a:pt x="40" y="319"/>
                  </a:lnTo>
                  <a:lnTo>
                    <a:pt x="27" y="306"/>
                  </a:lnTo>
                  <a:lnTo>
                    <a:pt x="0" y="266"/>
                  </a:lnTo>
                  <a:lnTo>
                    <a:pt x="0" y="240"/>
                  </a:lnTo>
                  <a:lnTo>
                    <a:pt x="13" y="166"/>
                  </a:lnTo>
                  <a:lnTo>
                    <a:pt x="53" y="107"/>
                  </a:lnTo>
                  <a:lnTo>
                    <a:pt x="113" y="47"/>
                  </a:lnTo>
                  <a:lnTo>
                    <a:pt x="198" y="1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866" y="9147"/>
              <a:ext cx="694" cy="692"/>
            </a:xfrm>
            <a:custGeom>
              <a:avLst/>
              <a:gdLst/>
              <a:ahLst/>
              <a:cxnLst>
                <a:cxn ang="0">
                  <a:pos x="350" y="0"/>
                </a:cxn>
                <a:cxn ang="0">
                  <a:pos x="456" y="20"/>
                </a:cxn>
                <a:cxn ang="0">
                  <a:pos x="548" y="67"/>
                </a:cxn>
                <a:cxn ang="0">
                  <a:pos x="628" y="140"/>
                </a:cxn>
                <a:cxn ang="0">
                  <a:pos x="674" y="233"/>
                </a:cxn>
                <a:cxn ang="0">
                  <a:pos x="694" y="346"/>
                </a:cxn>
                <a:cxn ang="0">
                  <a:pos x="674" y="459"/>
                </a:cxn>
                <a:cxn ang="0">
                  <a:pos x="628" y="552"/>
                </a:cxn>
                <a:cxn ang="0">
                  <a:pos x="548" y="625"/>
                </a:cxn>
                <a:cxn ang="0">
                  <a:pos x="456" y="672"/>
                </a:cxn>
                <a:cxn ang="0">
                  <a:pos x="350" y="692"/>
                </a:cxn>
                <a:cxn ang="0">
                  <a:pos x="238" y="672"/>
                </a:cxn>
                <a:cxn ang="0">
                  <a:pos x="139" y="625"/>
                </a:cxn>
                <a:cxn ang="0">
                  <a:pos x="66" y="552"/>
                </a:cxn>
                <a:cxn ang="0">
                  <a:pos x="20" y="459"/>
                </a:cxn>
                <a:cxn ang="0">
                  <a:pos x="0" y="346"/>
                </a:cxn>
                <a:cxn ang="0">
                  <a:pos x="20" y="240"/>
                </a:cxn>
                <a:cxn ang="0">
                  <a:pos x="66" y="147"/>
                </a:cxn>
                <a:cxn ang="0">
                  <a:pos x="145" y="67"/>
                </a:cxn>
                <a:cxn ang="0">
                  <a:pos x="238" y="20"/>
                </a:cxn>
                <a:cxn ang="0">
                  <a:pos x="350" y="0"/>
                </a:cxn>
              </a:cxnLst>
              <a:rect l="0" t="0" r="r" b="b"/>
              <a:pathLst>
                <a:path w="694" h="692">
                  <a:moveTo>
                    <a:pt x="350" y="0"/>
                  </a:moveTo>
                  <a:lnTo>
                    <a:pt x="456" y="20"/>
                  </a:lnTo>
                  <a:lnTo>
                    <a:pt x="548" y="67"/>
                  </a:lnTo>
                  <a:lnTo>
                    <a:pt x="628" y="140"/>
                  </a:lnTo>
                  <a:lnTo>
                    <a:pt x="674" y="233"/>
                  </a:lnTo>
                  <a:lnTo>
                    <a:pt x="694" y="346"/>
                  </a:lnTo>
                  <a:lnTo>
                    <a:pt x="674" y="459"/>
                  </a:lnTo>
                  <a:lnTo>
                    <a:pt x="628" y="552"/>
                  </a:lnTo>
                  <a:lnTo>
                    <a:pt x="548" y="625"/>
                  </a:lnTo>
                  <a:lnTo>
                    <a:pt x="456" y="672"/>
                  </a:lnTo>
                  <a:lnTo>
                    <a:pt x="350" y="692"/>
                  </a:lnTo>
                  <a:lnTo>
                    <a:pt x="238" y="672"/>
                  </a:lnTo>
                  <a:lnTo>
                    <a:pt x="139" y="625"/>
                  </a:lnTo>
                  <a:lnTo>
                    <a:pt x="66" y="552"/>
                  </a:lnTo>
                  <a:lnTo>
                    <a:pt x="20" y="459"/>
                  </a:lnTo>
                  <a:lnTo>
                    <a:pt x="0" y="346"/>
                  </a:lnTo>
                  <a:lnTo>
                    <a:pt x="20" y="240"/>
                  </a:lnTo>
                  <a:lnTo>
                    <a:pt x="66" y="147"/>
                  </a:lnTo>
                  <a:lnTo>
                    <a:pt x="145" y="67"/>
                  </a:lnTo>
                  <a:lnTo>
                    <a:pt x="23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" name="Freeform 32"/>
            <p:cNvSpPr>
              <a:spLocks noEditPoints="1"/>
            </p:cNvSpPr>
            <p:nvPr/>
          </p:nvSpPr>
          <p:spPr bwMode="auto">
            <a:xfrm>
              <a:off x="2656" y="8669"/>
              <a:ext cx="1202" cy="1608"/>
            </a:xfrm>
            <a:custGeom>
              <a:avLst/>
              <a:gdLst/>
              <a:ahLst/>
              <a:cxnLst>
                <a:cxn ang="0">
                  <a:pos x="542" y="1057"/>
                </a:cxn>
                <a:cxn ang="0">
                  <a:pos x="489" y="1116"/>
                </a:cxn>
                <a:cxn ang="0">
                  <a:pos x="482" y="1176"/>
                </a:cxn>
                <a:cxn ang="0">
                  <a:pos x="509" y="1236"/>
                </a:cxn>
                <a:cxn ang="0">
                  <a:pos x="588" y="1263"/>
                </a:cxn>
                <a:cxn ang="0">
                  <a:pos x="747" y="1223"/>
                </a:cxn>
                <a:cxn ang="0">
                  <a:pos x="727" y="1150"/>
                </a:cxn>
                <a:cxn ang="0">
                  <a:pos x="648" y="1057"/>
                </a:cxn>
                <a:cxn ang="0">
                  <a:pos x="588" y="53"/>
                </a:cxn>
                <a:cxn ang="0">
                  <a:pos x="469" y="80"/>
                </a:cxn>
                <a:cxn ang="0">
                  <a:pos x="344" y="153"/>
                </a:cxn>
                <a:cxn ang="0">
                  <a:pos x="245" y="299"/>
                </a:cxn>
                <a:cxn ang="0">
                  <a:pos x="179" y="518"/>
                </a:cxn>
                <a:cxn ang="0">
                  <a:pos x="179" y="804"/>
                </a:cxn>
                <a:cxn ang="0">
                  <a:pos x="245" y="1017"/>
                </a:cxn>
                <a:cxn ang="0">
                  <a:pos x="337" y="1156"/>
                </a:cxn>
                <a:cxn ang="0">
                  <a:pos x="430" y="1223"/>
                </a:cxn>
                <a:cxn ang="0">
                  <a:pos x="476" y="1243"/>
                </a:cxn>
                <a:cxn ang="0">
                  <a:pos x="463" y="1223"/>
                </a:cxn>
                <a:cxn ang="0">
                  <a:pos x="449" y="1156"/>
                </a:cxn>
                <a:cxn ang="0">
                  <a:pos x="489" y="1050"/>
                </a:cxn>
                <a:cxn ang="0">
                  <a:pos x="595" y="1003"/>
                </a:cxn>
                <a:cxn ang="0">
                  <a:pos x="714" y="1063"/>
                </a:cxn>
                <a:cxn ang="0">
                  <a:pos x="793" y="1196"/>
                </a:cxn>
                <a:cxn ang="0">
                  <a:pos x="932" y="1030"/>
                </a:cxn>
                <a:cxn ang="0">
                  <a:pos x="991" y="831"/>
                </a:cxn>
                <a:cxn ang="0">
                  <a:pos x="1004" y="664"/>
                </a:cxn>
                <a:cxn ang="0">
                  <a:pos x="965" y="379"/>
                </a:cxn>
                <a:cxn ang="0">
                  <a:pos x="859" y="186"/>
                </a:cxn>
                <a:cxn ang="0">
                  <a:pos x="727" y="86"/>
                </a:cxn>
                <a:cxn ang="0">
                  <a:pos x="588" y="53"/>
                </a:cxn>
                <a:cxn ang="0">
                  <a:pos x="720" y="20"/>
                </a:cxn>
                <a:cxn ang="0">
                  <a:pos x="958" y="146"/>
                </a:cxn>
                <a:cxn ang="0">
                  <a:pos x="1123" y="365"/>
                </a:cxn>
                <a:cxn ang="0">
                  <a:pos x="1183" y="658"/>
                </a:cxn>
                <a:cxn ang="0">
                  <a:pos x="1117" y="957"/>
                </a:cxn>
                <a:cxn ang="0">
                  <a:pos x="938" y="1183"/>
                </a:cxn>
                <a:cxn ang="0">
                  <a:pos x="819" y="1256"/>
                </a:cxn>
                <a:cxn ang="0">
                  <a:pos x="859" y="1322"/>
                </a:cxn>
                <a:cxn ang="0">
                  <a:pos x="938" y="1409"/>
                </a:cxn>
                <a:cxn ang="0">
                  <a:pos x="1057" y="1416"/>
                </a:cxn>
                <a:cxn ang="0">
                  <a:pos x="1143" y="1336"/>
                </a:cxn>
                <a:cxn ang="0">
                  <a:pos x="1163" y="1256"/>
                </a:cxn>
                <a:cxn ang="0">
                  <a:pos x="1176" y="1236"/>
                </a:cxn>
                <a:cxn ang="0">
                  <a:pos x="1196" y="1243"/>
                </a:cxn>
                <a:cxn ang="0">
                  <a:pos x="1202" y="1322"/>
                </a:cxn>
                <a:cxn ang="0">
                  <a:pos x="1176" y="1449"/>
                </a:cxn>
                <a:cxn ang="0">
                  <a:pos x="1103" y="1562"/>
                </a:cxn>
                <a:cxn ang="0">
                  <a:pos x="984" y="1608"/>
                </a:cxn>
                <a:cxn ang="0">
                  <a:pos x="859" y="1562"/>
                </a:cxn>
                <a:cxn ang="0">
                  <a:pos x="799" y="1442"/>
                </a:cxn>
                <a:cxn ang="0">
                  <a:pos x="766" y="1276"/>
                </a:cxn>
                <a:cxn ang="0">
                  <a:pos x="595" y="1303"/>
                </a:cxn>
                <a:cxn ang="0">
                  <a:pos x="337" y="1236"/>
                </a:cxn>
                <a:cxn ang="0">
                  <a:pos x="132" y="1063"/>
                </a:cxn>
                <a:cxn ang="0">
                  <a:pos x="13" y="811"/>
                </a:cxn>
                <a:cxn ang="0">
                  <a:pos x="13" y="505"/>
                </a:cxn>
                <a:cxn ang="0">
                  <a:pos x="132" y="246"/>
                </a:cxn>
                <a:cxn ang="0">
                  <a:pos x="330" y="66"/>
                </a:cxn>
                <a:cxn ang="0">
                  <a:pos x="588" y="0"/>
                </a:cxn>
              </a:cxnLst>
              <a:rect l="0" t="0" r="r" b="b"/>
              <a:pathLst>
                <a:path w="1202" h="1608">
                  <a:moveTo>
                    <a:pt x="588" y="1043"/>
                  </a:moveTo>
                  <a:lnTo>
                    <a:pt x="542" y="1057"/>
                  </a:lnTo>
                  <a:lnTo>
                    <a:pt x="509" y="1083"/>
                  </a:lnTo>
                  <a:lnTo>
                    <a:pt x="489" y="1116"/>
                  </a:lnTo>
                  <a:lnTo>
                    <a:pt x="482" y="1156"/>
                  </a:lnTo>
                  <a:lnTo>
                    <a:pt x="482" y="1176"/>
                  </a:lnTo>
                  <a:lnTo>
                    <a:pt x="496" y="1203"/>
                  </a:lnTo>
                  <a:lnTo>
                    <a:pt x="509" y="1236"/>
                  </a:lnTo>
                  <a:lnTo>
                    <a:pt x="542" y="1256"/>
                  </a:lnTo>
                  <a:lnTo>
                    <a:pt x="588" y="1263"/>
                  </a:lnTo>
                  <a:lnTo>
                    <a:pt x="661" y="1256"/>
                  </a:lnTo>
                  <a:lnTo>
                    <a:pt x="747" y="1223"/>
                  </a:lnTo>
                  <a:lnTo>
                    <a:pt x="740" y="1223"/>
                  </a:lnTo>
                  <a:lnTo>
                    <a:pt x="727" y="1150"/>
                  </a:lnTo>
                  <a:lnTo>
                    <a:pt x="694" y="1096"/>
                  </a:lnTo>
                  <a:lnTo>
                    <a:pt x="648" y="1057"/>
                  </a:lnTo>
                  <a:lnTo>
                    <a:pt x="588" y="1043"/>
                  </a:lnTo>
                  <a:close/>
                  <a:moveTo>
                    <a:pt x="588" y="53"/>
                  </a:moveTo>
                  <a:lnTo>
                    <a:pt x="529" y="60"/>
                  </a:lnTo>
                  <a:lnTo>
                    <a:pt x="469" y="80"/>
                  </a:lnTo>
                  <a:lnTo>
                    <a:pt x="410" y="106"/>
                  </a:lnTo>
                  <a:lnTo>
                    <a:pt x="344" y="153"/>
                  </a:lnTo>
                  <a:lnTo>
                    <a:pt x="291" y="219"/>
                  </a:lnTo>
                  <a:lnTo>
                    <a:pt x="245" y="299"/>
                  </a:lnTo>
                  <a:lnTo>
                    <a:pt x="205" y="399"/>
                  </a:lnTo>
                  <a:lnTo>
                    <a:pt x="179" y="518"/>
                  </a:lnTo>
                  <a:lnTo>
                    <a:pt x="172" y="664"/>
                  </a:lnTo>
                  <a:lnTo>
                    <a:pt x="179" y="804"/>
                  </a:lnTo>
                  <a:lnTo>
                    <a:pt x="205" y="924"/>
                  </a:lnTo>
                  <a:lnTo>
                    <a:pt x="245" y="1017"/>
                  </a:lnTo>
                  <a:lnTo>
                    <a:pt x="284" y="1096"/>
                  </a:lnTo>
                  <a:lnTo>
                    <a:pt x="337" y="1156"/>
                  </a:lnTo>
                  <a:lnTo>
                    <a:pt x="383" y="1196"/>
                  </a:lnTo>
                  <a:lnTo>
                    <a:pt x="430" y="1223"/>
                  </a:lnTo>
                  <a:lnTo>
                    <a:pt x="469" y="1243"/>
                  </a:lnTo>
                  <a:lnTo>
                    <a:pt x="476" y="1243"/>
                  </a:lnTo>
                  <a:lnTo>
                    <a:pt x="469" y="1236"/>
                  </a:lnTo>
                  <a:lnTo>
                    <a:pt x="463" y="1223"/>
                  </a:lnTo>
                  <a:lnTo>
                    <a:pt x="449" y="1183"/>
                  </a:lnTo>
                  <a:lnTo>
                    <a:pt x="449" y="1156"/>
                  </a:lnTo>
                  <a:lnTo>
                    <a:pt x="456" y="1103"/>
                  </a:lnTo>
                  <a:lnTo>
                    <a:pt x="489" y="1050"/>
                  </a:lnTo>
                  <a:lnTo>
                    <a:pt x="535" y="1017"/>
                  </a:lnTo>
                  <a:lnTo>
                    <a:pt x="595" y="1003"/>
                  </a:lnTo>
                  <a:lnTo>
                    <a:pt x="661" y="1017"/>
                  </a:lnTo>
                  <a:lnTo>
                    <a:pt x="714" y="1063"/>
                  </a:lnTo>
                  <a:lnTo>
                    <a:pt x="760" y="1123"/>
                  </a:lnTo>
                  <a:lnTo>
                    <a:pt x="793" y="1196"/>
                  </a:lnTo>
                  <a:lnTo>
                    <a:pt x="872" y="1116"/>
                  </a:lnTo>
                  <a:lnTo>
                    <a:pt x="932" y="1030"/>
                  </a:lnTo>
                  <a:lnTo>
                    <a:pt x="971" y="930"/>
                  </a:lnTo>
                  <a:lnTo>
                    <a:pt x="991" y="831"/>
                  </a:lnTo>
                  <a:lnTo>
                    <a:pt x="1004" y="744"/>
                  </a:lnTo>
                  <a:lnTo>
                    <a:pt x="1004" y="664"/>
                  </a:lnTo>
                  <a:lnTo>
                    <a:pt x="991" y="505"/>
                  </a:lnTo>
                  <a:lnTo>
                    <a:pt x="965" y="379"/>
                  </a:lnTo>
                  <a:lnTo>
                    <a:pt x="918" y="272"/>
                  </a:lnTo>
                  <a:lnTo>
                    <a:pt x="859" y="186"/>
                  </a:lnTo>
                  <a:lnTo>
                    <a:pt x="793" y="126"/>
                  </a:lnTo>
                  <a:lnTo>
                    <a:pt x="727" y="86"/>
                  </a:lnTo>
                  <a:lnTo>
                    <a:pt x="654" y="60"/>
                  </a:lnTo>
                  <a:lnTo>
                    <a:pt x="588" y="53"/>
                  </a:lnTo>
                  <a:close/>
                  <a:moveTo>
                    <a:pt x="588" y="0"/>
                  </a:moveTo>
                  <a:lnTo>
                    <a:pt x="720" y="20"/>
                  </a:lnTo>
                  <a:lnTo>
                    <a:pt x="846" y="66"/>
                  </a:lnTo>
                  <a:lnTo>
                    <a:pt x="958" y="146"/>
                  </a:lnTo>
                  <a:lnTo>
                    <a:pt x="1050" y="246"/>
                  </a:lnTo>
                  <a:lnTo>
                    <a:pt x="1123" y="365"/>
                  </a:lnTo>
                  <a:lnTo>
                    <a:pt x="1169" y="505"/>
                  </a:lnTo>
                  <a:lnTo>
                    <a:pt x="1183" y="658"/>
                  </a:lnTo>
                  <a:lnTo>
                    <a:pt x="1163" y="817"/>
                  </a:lnTo>
                  <a:lnTo>
                    <a:pt x="1117" y="957"/>
                  </a:lnTo>
                  <a:lnTo>
                    <a:pt x="1037" y="1083"/>
                  </a:lnTo>
                  <a:lnTo>
                    <a:pt x="938" y="1183"/>
                  </a:lnTo>
                  <a:lnTo>
                    <a:pt x="826" y="1249"/>
                  </a:lnTo>
                  <a:lnTo>
                    <a:pt x="819" y="1256"/>
                  </a:lnTo>
                  <a:lnTo>
                    <a:pt x="826" y="1249"/>
                  </a:lnTo>
                  <a:lnTo>
                    <a:pt x="859" y="1322"/>
                  </a:lnTo>
                  <a:lnTo>
                    <a:pt x="899" y="1376"/>
                  </a:lnTo>
                  <a:lnTo>
                    <a:pt x="938" y="1409"/>
                  </a:lnTo>
                  <a:lnTo>
                    <a:pt x="998" y="1422"/>
                  </a:lnTo>
                  <a:lnTo>
                    <a:pt x="1057" y="1416"/>
                  </a:lnTo>
                  <a:lnTo>
                    <a:pt x="1103" y="1382"/>
                  </a:lnTo>
                  <a:lnTo>
                    <a:pt x="1143" y="1336"/>
                  </a:lnTo>
                  <a:lnTo>
                    <a:pt x="1163" y="1269"/>
                  </a:lnTo>
                  <a:lnTo>
                    <a:pt x="1163" y="1256"/>
                  </a:lnTo>
                  <a:lnTo>
                    <a:pt x="1169" y="1243"/>
                  </a:lnTo>
                  <a:lnTo>
                    <a:pt x="1176" y="1236"/>
                  </a:lnTo>
                  <a:lnTo>
                    <a:pt x="1189" y="1236"/>
                  </a:lnTo>
                  <a:lnTo>
                    <a:pt x="1196" y="1243"/>
                  </a:lnTo>
                  <a:lnTo>
                    <a:pt x="1202" y="1256"/>
                  </a:lnTo>
                  <a:lnTo>
                    <a:pt x="1202" y="1322"/>
                  </a:lnTo>
                  <a:lnTo>
                    <a:pt x="1189" y="1382"/>
                  </a:lnTo>
                  <a:lnTo>
                    <a:pt x="1176" y="1449"/>
                  </a:lnTo>
                  <a:lnTo>
                    <a:pt x="1143" y="1509"/>
                  </a:lnTo>
                  <a:lnTo>
                    <a:pt x="1103" y="1562"/>
                  </a:lnTo>
                  <a:lnTo>
                    <a:pt x="1050" y="1595"/>
                  </a:lnTo>
                  <a:lnTo>
                    <a:pt x="984" y="1608"/>
                  </a:lnTo>
                  <a:lnTo>
                    <a:pt x="912" y="1595"/>
                  </a:lnTo>
                  <a:lnTo>
                    <a:pt x="859" y="1562"/>
                  </a:lnTo>
                  <a:lnTo>
                    <a:pt x="826" y="1509"/>
                  </a:lnTo>
                  <a:lnTo>
                    <a:pt x="799" y="1442"/>
                  </a:lnTo>
                  <a:lnTo>
                    <a:pt x="780" y="1362"/>
                  </a:lnTo>
                  <a:lnTo>
                    <a:pt x="766" y="1276"/>
                  </a:lnTo>
                  <a:lnTo>
                    <a:pt x="681" y="1296"/>
                  </a:lnTo>
                  <a:lnTo>
                    <a:pt x="595" y="1303"/>
                  </a:lnTo>
                  <a:lnTo>
                    <a:pt x="463" y="1289"/>
                  </a:lnTo>
                  <a:lnTo>
                    <a:pt x="337" y="1236"/>
                  </a:lnTo>
                  <a:lnTo>
                    <a:pt x="225" y="1163"/>
                  </a:lnTo>
                  <a:lnTo>
                    <a:pt x="132" y="1063"/>
                  </a:lnTo>
                  <a:lnTo>
                    <a:pt x="60" y="944"/>
                  </a:lnTo>
                  <a:lnTo>
                    <a:pt x="13" y="811"/>
                  </a:lnTo>
                  <a:lnTo>
                    <a:pt x="0" y="658"/>
                  </a:lnTo>
                  <a:lnTo>
                    <a:pt x="13" y="505"/>
                  </a:lnTo>
                  <a:lnTo>
                    <a:pt x="60" y="365"/>
                  </a:lnTo>
                  <a:lnTo>
                    <a:pt x="132" y="246"/>
                  </a:lnTo>
                  <a:lnTo>
                    <a:pt x="225" y="139"/>
                  </a:lnTo>
                  <a:lnTo>
                    <a:pt x="330" y="66"/>
                  </a:lnTo>
                  <a:lnTo>
                    <a:pt x="456" y="20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4063" y="8749"/>
              <a:ext cx="733" cy="1229"/>
            </a:xfrm>
            <a:custGeom>
              <a:avLst/>
              <a:gdLst/>
              <a:ahLst/>
              <a:cxnLst>
                <a:cxn ang="0">
                  <a:pos x="456" y="13"/>
                </a:cxn>
                <a:cxn ang="0">
                  <a:pos x="621" y="93"/>
                </a:cxn>
                <a:cxn ang="0">
                  <a:pos x="687" y="245"/>
                </a:cxn>
                <a:cxn ang="0">
                  <a:pos x="615" y="438"/>
                </a:cxn>
                <a:cxn ang="0">
                  <a:pos x="436" y="558"/>
                </a:cxn>
                <a:cxn ang="0">
                  <a:pos x="621" y="651"/>
                </a:cxn>
                <a:cxn ang="0">
                  <a:pos x="720" y="797"/>
                </a:cxn>
                <a:cxn ang="0">
                  <a:pos x="720" y="970"/>
                </a:cxn>
                <a:cxn ang="0">
                  <a:pos x="628" y="1123"/>
                </a:cxn>
                <a:cxn ang="0">
                  <a:pos x="463" y="1216"/>
                </a:cxn>
                <a:cxn ang="0">
                  <a:pos x="245" y="1216"/>
                </a:cxn>
                <a:cxn ang="0">
                  <a:pos x="73" y="1123"/>
                </a:cxn>
                <a:cxn ang="0">
                  <a:pos x="0" y="950"/>
                </a:cxn>
                <a:cxn ang="0">
                  <a:pos x="33" y="870"/>
                </a:cxn>
                <a:cxn ang="0">
                  <a:pos x="99" y="844"/>
                </a:cxn>
                <a:cxn ang="0">
                  <a:pos x="139" y="850"/>
                </a:cxn>
                <a:cxn ang="0">
                  <a:pos x="185" y="897"/>
                </a:cxn>
                <a:cxn ang="0">
                  <a:pos x="198" y="943"/>
                </a:cxn>
                <a:cxn ang="0">
                  <a:pos x="165" y="1023"/>
                </a:cxn>
                <a:cxn ang="0">
                  <a:pos x="79" y="1043"/>
                </a:cxn>
                <a:cxn ang="0">
                  <a:pos x="205" y="1149"/>
                </a:cxn>
                <a:cxn ang="0">
                  <a:pos x="350" y="1176"/>
                </a:cxn>
                <a:cxn ang="0">
                  <a:pos x="423" y="1163"/>
                </a:cxn>
                <a:cxn ang="0">
                  <a:pos x="496" y="1103"/>
                </a:cxn>
                <a:cxn ang="0">
                  <a:pos x="542" y="977"/>
                </a:cxn>
                <a:cxn ang="0">
                  <a:pos x="542" y="784"/>
                </a:cxn>
                <a:cxn ang="0">
                  <a:pos x="476" y="638"/>
                </a:cxn>
                <a:cxn ang="0">
                  <a:pos x="337" y="584"/>
                </a:cxn>
                <a:cxn ang="0">
                  <a:pos x="218" y="578"/>
                </a:cxn>
                <a:cxn ang="0">
                  <a:pos x="225" y="551"/>
                </a:cxn>
                <a:cxn ang="0">
                  <a:pos x="271" y="545"/>
                </a:cxn>
                <a:cxn ang="0">
                  <a:pos x="357" y="538"/>
                </a:cxn>
                <a:cxn ang="0">
                  <a:pos x="436" y="498"/>
                </a:cxn>
                <a:cxn ang="0">
                  <a:pos x="502" y="385"/>
                </a:cxn>
                <a:cxn ang="0">
                  <a:pos x="522" y="265"/>
                </a:cxn>
                <a:cxn ang="0">
                  <a:pos x="509" y="159"/>
                </a:cxn>
                <a:cxn ang="0">
                  <a:pos x="443" y="66"/>
                </a:cxn>
                <a:cxn ang="0">
                  <a:pos x="350" y="39"/>
                </a:cxn>
                <a:cxn ang="0">
                  <a:pos x="225" y="66"/>
                </a:cxn>
                <a:cxn ang="0">
                  <a:pos x="112" y="152"/>
                </a:cxn>
                <a:cxn ang="0">
                  <a:pos x="165" y="159"/>
                </a:cxn>
                <a:cxn ang="0">
                  <a:pos x="218" y="199"/>
                </a:cxn>
                <a:cxn ang="0">
                  <a:pos x="218" y="279"/>
                </a:cxn>
                <a:cxn ang="0">
                  <a:pos x="185" y="319"/>
                </a:cxn>
                <a:cxn ang="0">
                  <a:pos x="132" y="339"/>
                </a:cxn>
                <a:cxn ang="0">
                  <a:pos x="66" y="312"/>
                </a:cxn>
                <a:cxn ang="0">
                  <a:pos x="40" y="272"/>
                </a:cxn>
                <a:cxn ang="0">
                  <a:pos x="53" y="166"/>
                </a:cxn>
                <a:cxn ang="0">
                  <a:pos x="165" y="46"/>
                </a:cxn>
                <a:cxn ang="0">
                  <a:pos x="357" y="0"/>
                </a:cxn>
              </a:cxnLst>
              <a:rect l="0" t="0" r="r" b="b"/>
              <a:pathLst>
                <a:path w="733" h="1229">
                  <a:moveTo>
                    <a:pt x="357" y="0"/>
                  </a:moveTo>
                  <a:lnTo>
                    <a:pt x="456" y="13"/>
                  </a:lnTo>
                  <a:lnTo>
                    <a:pt x="548" y="46"/>
                  </a:lnTo>
                  <a:lnTo>
                    <a:pt x="621" y="93"/>
                  </a:lnTo>
                  <a:lnTo>
                    <a:pt x="667" y="166"/>
                  </a:lnTo>
                  <a:lnTo>
                    <a:pt x="687" y="245"/>
                  </a:lnTo>
                  <a:lnTo>
                    <a:pt x="667" y="345"/>
                  </a:lnTo>
                  <a:lnTo>
                    <a:pt x="615" y="438"/>
                  </a:lnTo>
                  <a:lnTo>
                    <a:pt x="535" y="511"/>
                  </a:lnTo>
                  <a:lnTo>
                    <a:pt x="436" y="558"/>
                  </a:lnTo>
                  <a:lnTo>
                    <a:pt x="535" y="591"/>
                  </a:lnTo>
                  <a:lnTo>
                    <a:pt x="621" y="651"/>
                  </a:lnTo>
                  <a:lnTo>
                    <a:pt x="681" y="717"/>
                  </a:lnTo>
                  <a:lnTo>
                    <a:pt x="720" y="797"/>
                  </a:lnTo>
                  <a:lnTo>
                    <a:pt x="733" y="884"/>
                  </a:lnTo>
                  <a:lnTo>
                    <a:pt x="720" y="970"/>
                  </a:lnTo>
                  <a:lnTo>
                    <a:pt x="687" y="1050"/>
                  </a:lnTo>
                  <a:lnTo>
                    <a:pt x="628" y="1123"/>
                  </a:lnTo>
                  <a:lnTo>
                    <a:pt x="548" y="1183"/>
                  </a:lnTo>
                  <a:lnTo>
                    <a:pt x="463" y="1216"/>
                  </a:lnTo>
                  <a:lnTo>
                    <a:pt x="357" y="1229"/>
                  </a:lnTo>
                  <a:lnTo>
                    <a:pt x="245" y="1216"/>
                  </a:lnTo>
                  <a:lnTo>
                    <a:pt x="146" y="1176"/>
                  </a:lnTo>
                  <a:lnTo>
                    <a:pt x="73" y="1123"/>
                  </a:lnTo>
                  <a:lnTo>
                    <a:pt x="20" y="1043"/>
                  </a:lnTo>
                  <a:lnTo>
                    <a:pt x="0" y="950"/>
                  </a:lnTo>
                  <a:lnTo>
                    <a:pt x="7" y="897"/>
                  </a:lnTo>
                  <a:lnTo>
                    <a:pt x="33" y="870"/>
                  </a:lnTo>
                  <a:lnTo>
                    <a:pt x="66" y="850"/>
                  </a:lnTo>
                  <a:lnTo>
                    <a:pt x="99" y="844"/>
                  </a:lnTo>
                  <a:lnTo>
                    <a:pt x="119" y="844"/>
                  </a:lnTo>
                  <a:lnTo>
                    <a:pt x="139" y="850"/>
                  </a:lnTo>
                  <a:lnTo>
                    <a:pt x="179" y="877"/>
                  </a:lnTo>
                  <a:lnTo>
                    <a:pt x="185" y="897"/>
                  </a:lnTo>
                  <a:lnTo>
                    <a:pt x="198" y="917"/>
                  </a:lnTo>
                  <a:lnTo>
                    <a:pt x="198" y="943"/>
                  </a:lnTo>
                  <a:lnTo>
                    <a:pt x="192" y="990"/>
                  </a:lnTo>
                  <a:lnTo>
                    <a:pt x="165" y="1023"/>
                  </a:lnTo>
                  <a:lnTo>
                    <a:pt x="126" y="1036"/>
                  </a:lnTo>
                  <a:lnTo>
                    <a:pt x="79" y="1043"/>
                  </a:lnTo>
                  <a:lnTo>
                    <a:pt x="139" y="1103"/>
                  </a:lnTo>
                  <a:lnTo>
                    <a:pt x="205" y="1149"/>
                  </a:lnTo>
                  <a:lnTo>
                    <a:pt x="284" y="1169"/>
                  </a:lnTo>
                  <a:lnTo>
                    <a:pt x="350" y="1176"/>
                  </a:lnTo>
                  <a:lnTo>
                    <a:pt x="383" y="1176"/>
                  </a:lnTo>
                  <a:lnTo>
                    <a:pt x="423" y="1163"/>
                  </a:lnTo>
                  <a:lnTo>
                    <a:pt x="456" y="1136"/>
                  </a:lnTo>
                  <a:lnTo>
                    <a:pt x="496" y="1103"/>
                  </a:lnTo>
                  <a:lnTo>
                    <a:pt x="522" y="1050"/>
                  </a:lnTo>
                  <a:lnTo>
                    <a:pt x="542" y="977"/>
                  </a:lnTo>
                  <a:lnTo>
                    <a:pt x="548" y="884"/>
                  </a:lnTo>
                  <a:lnTo>
                    <a:pt x="542" y="784"/>
                  </a:lnTo>
                  <a:lnTo>
                    <a:pt x="515" y="697"/>
                  </a:lnTo>
                  <a:lnTo>
                    <a:pt x="476" y="638"/>
                  </a:lnTo>
                  <a:lnTo>
                    <a:pt x="416" y="598"/>
                  </a:lnTo>
                  <a:lnTo>
                    <a:pt x="337" y="584"/>
                  </a:lnTo>
                  <a:lnTo>
                    <a:pt x="225" y="584"/>
                  </a:lnTo>
                  <a:lnTo>
                    <a:pt x="218" y="578"/>
                  </a:lnTo>
                  <a:lnTo>
                    <a:pt x="218" y="558"/>
                  </a:lnTo>
                  <a:lnTo>
                    <a:pt x="225" y="551"/>
                  </a:lnTo>
                  <a:lnTo>
                    <a:pt x="238" y="545"/>
                  </a:lnTo>
                  <a:lnTo>
                    <a:pt x="271" y="545"/>
                  </a:lnTo>
                  <a:lnTo>
                    <a:pt x="291" y="538"/>
                  </a:lnTo>
                  <a:lnTo>
                    <a:pt x="357" y="538"/>
                  </a:lnTo>
                  <a:lnTo>
                    <a:pt x="397" y="525"/>
                  </a:lnTo>
                  <a:lnTo>
                    <a:pt x="436" y="498"/>
                  </a:lnTo>
                  <a:lnTo>
                    <a:pt x="476" y="445"/>
                  </a:lnTo>
                  <a:lnTo>
                    <a:pt x="502" y="385"/>
                  </a:lnTo>
                  <a:lnTo>
                    <a:pt x="515" y="319"/>
                  </a:lnTo>
                  <a:lnTo>
                    <a:pt x="522" y="265"/>
                  </a:lnTo>
                  <a:lnTo>
                    <a:pt x="522" y="239"/>
                  </a:lnTo>
                  <a:lnTo>
                    <a:pt x="509" y="159"/>
                  </a:lnTo>
                  <a:lnTo>
                    <a:pt x="482" y="99"/>
                  </a:lnTo>
                  <a:lnTo>
                    <a:pt x="443" y="66"/>
                  </a:lnTo>
                  <a:lnTo>
                    <a:pt x="397" y="46"/>
                  </a:lnTo>
                  <a:lnTo>
                    <a:pt x="350" y="39"/>
                  </a:lnTo>
                  <a:lnTo>
                    <a:pt x="291" y="46"/>
                  </a:lnTo>
                  <a:lnTo>
                    <a:pt x="225" y="66"/>
                  </a:lnTo>
                  <a:lnTo>
                    <a:pt x="165" y="99"/>
                  </a:lnTo>
                  <a:lnTo>
                    <a:pt x="112" y="152"/>
                  </a:lnTo>
                  <a:lnTo>
                    <a:pt x="132" y="152"/>
                  </a:lnTo>
                  <a:lnTo>
                    <a:pt x="165" y="159"/>
                  </a:lnTo>
                  <a:lnTo>
                    <a:pt x="192" y="172"/>
                  </a:lnTo>
                  <a:lnTo>
                    <a:pt x="218" y="199"/>
                  </a:lnTo>
                  <a:lnTo>
                    <a:pt x="225" y="245"/>
                  </a:lnTo>
                  <a:lnTo>
                    <a:pt x="218" y="279"/>
                  </a:lnTo>
                  <a:lnTo>
                    <a:pt x="205" y="299"/>
                  </a:lnTo>
                  <a:lnTo>
                    <a:pt x="185" y="319"/>
                  </a:lnTo>
                  <a:lnTo>
                    <a:pt x="165" y="332"/>
                  </a:lnTo>
                  <a:lnTo>
                    <a:pt x="132" y="339"/>
                  </a:lnTo>
                  <a:lnTo>
                    <a:pt x="106" y="339"/>
                  </a:lnTo>
                  <a:lnTo>
                    <a:pt x="66" y="312"/>
                  </a:lnTo>
                  <a:lnTo>
                    <a:pt x="53" y="299"/>
                  </a:lnTo>
                  <a:lnTo>
                    <a:pt x="40" y="272"/>
                  </a:lnTo>
                  <a:lnTo>
                    <a:pt x="40" y="245"/>
                  </a:lnTo>
                  <a:lnTo>
                    <a:pt x="53" y="166"/>
                  </a:lnTo>
                  <a:lnTo>
                    <a:pt x="99" y="99"/>
                  </a:lnTo>
                  <a:lnTo>
                    <a:pt x="165" y="46"/>
                  </a:lnTo>
                  <a:lnTo>
                    <a:pt x="258" y="13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" name="Freeform 34"/>
            <p:cNvSpPr>
              <a:spLocks noEditPoints="1"/>
            </p:cNvSpPr>
            <p:nvPr/>
          </p:nvSpPr>
          <p:spPr bwMode="auto">
            <a:xfrm>
              <a:off x="5034" y="9167"/>
              <a:ext cx="185" cy="771"/>
            </a:xfrm>
            <a:custGeom>
              <a:avLst/>
              <a:gdLst/>
              <a:ahLst/>
              <a:cxnLst>
                <a:cxn ang="0">
                  <a:pos x="93" y="585"/>
                </a:cxn>
                <a:cxn ang="0">
                  <a:pos x="112" y="585"/>
                </a:cxn>
                <a:cxn ang="0">
                  <a:pos x="139" y="598"/>
                </a:cxn>
                <a:cxn ang="0">
                  <a:pos x="159" y="612"/>
                </a:cxn>
                <a:cxn ang="0">
                  <a:pos x="172" y="632"/>
                </a:cxn>
                <a:cxn ang="0">
                  <a:pos x="179" y="652"/>
                </a:cxn>
                <a:cxn ang="0">
                  <a:pos x="185" y="678"/>
                </a:cxn>
                <a:cxn ang="0">
                  <a:pos x="179" y="711"/>
                </a:cxn>
                <a:cxn ang="0">
                  <a:pos x="165" y="731"/>
                </a:cxn>
                <a:cxn ang="0">
                  <a:pos x="146" y="751"/>
                </a:cxn>
                <a:cxn ang="0">
                  <a:pos x="126" y="765"/>
                </a:cxn>
                <a:cxn ang="0">
                  <a:pos x="93" y="771"/>
                </a:cxn>
                <a:cxn ang="0">
                  <a:pos x="73" y="771"/>
                </a:cxn>
                <a:cxn ang="0">
                  <a:pos x="46" y="758"/>
                </a:cxn>
                <a:cxn ang="0">
                  <a:pos x="27" y="745"/>
                </a:cxn>
                <a:cxn ang="0">
                  <a:pos x="13" y="725"/>
                </a:cxn>
                <a:cxn ang="0">
                  <a:pos x="7" y="705"/>
                </a:cxn>
                <a:cxn ang="0">
                  <a:pos x="0" y="678"/>
                </a:cxn>
                <a:cxn ang="0">
                  <a:pos x="7" y="645"/>
                </a:cxn>
                <a:cxn ang="0">
                  <a:pos x="20" y="625"/>
                </a:cxn>
                <a:cxn ang="0">
                  <a:pos x="40" y="605"/>
                </a:cxn>
                <a:cxn ang="0">
                  <a:pos x="60" y="592"/>
                </a:cxn>
                <a:cxn ang="0">
                  <a:pos x="93" y="585"/>
                </a:cxn>
                <a:cxn ang="0">
                  <a:pos x="93" y="0"/>
                </a:cxn>
                <a:cxn ang="0">
                  <a:pos x="112" y="0"/>
                </a:cxn>
                <a:cxn ang="0">
                  <a:pos x="139" y="14"/>
                </a:cxn>
                <a:cxn ang="0">
                  <a:pos x="159" y="27"/>
                </a:cxn>
                <a:cxn ang="0">
                  <a:pos x="172" y="47"/>
                </a:cxn>
                <a:cxn ang="0">
                  <a:pos x="179" y="67"/>
                </a:cxn>
                <a:cxn ang="0">
                  <a:pos x="185" y="93"/>
                </a:cxn>
                <a:cxn ang="0">
                  <a:pos x="179" y="127"/>
                </a:cxn>
                <a:cxn ang="0">
                  <a:pos x="165" y="147"/>
                </a:cxn>
                <a:cxn ang="0">
                  <a:pos x="146" y="166"/>
                </a:cxn>
                <a:cxn ang="0">
                  <a:pos x="126" y="180"/>
                </a:cxn>
                <a:cxn ang="0">
                  <a:pos x="93" y="186"/>
                </a:cxn>
                <a:cxn ang="0">
                  <a:pos x="73" y="186"/>
                </a:cxn>
                <a:cxn ang="0">
                  <a:pos x="46" y="173"/>
                </a:cxn>
                <a:cxn ang="0">
                  <a:pos x="27" y="160"/>
                </a:cxn>
                <a:cxn ang="0">
                  <a:pos x="13" y="140"/>
                </a:cxn>
                <a:cxn ang="0">
                  <a:pos x="7" y="120"/>
                </a:cxn>
                <a:cxn ang="0">
                  <a:pos x="0" y="93"/>
                </a:cxn>
                <a:cxn ang="0">
                  <a:pos x="7" y="60"/>
                </a:cxn>
                <a:cxn ang="0">
                  <a:pos x="20" y="40"/>
                </a:cxn>
                <a:cxn ang="0">
                  <a:pos x="40" y="20"/>
                </a:cxn>
                <a:cxn ang="0">
                  <a:pos x="60" y="7"/>
                </a:cxn>
                <a:cxn ang="0">
                  <a:pos x="93" y="0"/>
                </a:cxn>
              </a:cxnLst>
              <a:rect l="0" t="0" r="r" b="b"/>
              <a:pathLst>
                <a:path w="185" h="771">
                  <a:moveTo>
                    <a:pt x="93" y="585"/>
                  </a:moveTo>
                  <a:lnTo>
                    <a:pt x="112" y="585"/>
                  </a:lnTo>
                  <a:lnTo>
                    <a:pt x="139" y="598"/>
                  </a:lnTo>
                  <a:lnTo>
                    <a:pt x="159" y="612"/>
                  </a:lnTo>
                  <a:lnTo>
                    <a:pt x="172" y="632"/>
                  </a:lnTo>
                  <a:lnTo>
                    <a:pt x="179" y="652"/>
                  </a:lnTo>
                  <a:lnTo>
                    <a:pt x="185" y="678"/>
                  </a:lnTo>
                  <a:lnTo>
                    <a:pt x="179" y="711"/>
                  </a:lnTo>
                  <a:lnTo>
                    <a:pt x="165" y="731"/>
                  </a:lnTo>
                  <a:lnTo>
                    <a:pt x="146" y="751"/>
                  </a:lnTo>
                  <a:lnTo>
                    <a:pt x="126" y="765"/>
                  </a:lnTo>
                  <a:lnTo>
                    <a:pt x="93" y="771"/>
                  </a:lnTo>
                  <a:lnTo>
                    <a:pt x="73" y="771"/>
                  </a:lnTo>
                  <a:lnTo>
                    <a:pt x="46" y="758"/>
                  </a:lnTo>
                  <a:lnTo>
                    <a:pt x="27" y="745"/>
                  </a:lnTo>
                  <a:lnTo>
                    <a:pt x="13" y="725"/>
                  </a:lnTo>
                  <a:lnTo>
                    <a:pt x="7" y="705"/>
                  </a:lnTo>
                  <a:lnTo>
                    <a:pt x="0" y="678"/>
                  </a:lnTo>
                  <a:lnTo>
                    <a:pt x="7" y="645"/>
                  </a:lnTo>
                  <a:lnTo>
                    <a:pt x="20" y="625"/>
                  </a:lnTo>
                  <a:lnTo>
                    <a:pt x="40" y="605"/>
                  </a:lnTo>
                  <a:lnTo>
                    <a:pt x="60" y="592"/>
                  </a:lnTo>
                  <a:lnTo>
                    <a:pt x="93" y="585"/>
                  </a:lnTo>
                  <a:close/>
                  <a:moveTo>
                    <a:pt x="93" y="0"/>
                  </a:moveTo>
                  <a:lnTo>
                    <a:pt x="112" y="0"/>
                  </a:lnTo>
                  <a:lnTo>
                    <a:pt x="139" y="14"/>
                  </a:lnTo>
                  <a:lnTo>
                    <a:pt x="159" y="27"/>
                  </a:lnTo>
                  <a:lnTo>
                    <a:pt x="172" y="47"/>
                  </a:lnTo>
                  <a:lnTo>
                    <a:pt x="179" y="67"/>
                  </a:lnTo>
                  <a:lnTo>
                    <a:pt x="185" y="93"/>
                  </a:lnTo>
                  <a:lnTo>
                    <a:pt x="179" y="127"/>
                  </a:lnTo>
                  <a:lnTo>
                    <a:pt x="165" y="147"/>
                  </a:lnTo>
                  <a:lnTo>
                    <a:pt x="146" y="166"/>
                  </a:lnTo>
                  <a:lnTo>
                    <a:pt x="126" y="180"/>
                  </a:lnTo>
                  <a:lnTo>
                    <a:pt x="93" y="186"/>
                  </a:lnTo>
                  <a:lnTo>
                    <a:pt x="73" y="186"/>
                  </a:lnTo>
                  <a:lnTo>
                    <a:pt x="46" y="173"/>
                  </a:lnTo>
                  <a:lnTo>
                    <a:pt x="27" y="160"/>
                  </a:lnTo>
                  <a:lnTo>
                    <a:pt x="13" y="140"/>
                  </a:lnTo>
                  <a:lnTo>
                    <a:pt x="7" y="120"/>
                  </a:lnTo>
                  <a:lnTo>
                    <a:pt x="0" y="93"/>
                  </a:lnTo>
                  <a:lnTo>
                    <a:pt x="7" y="60"/>
                  </a:lnTo>
                  <a:lnTo>
                    <a:pt x="20" y="40"/>
                  </a:lnTo>
                  <a:lnTo>
                    <a:pt x="40" y="20"/>
                  </a:lnTo>
                  <a:lnTo>
                    <a:pt x="60" y="7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20" name="Freeform 35"/>
            <p:cNvSpPr>
              <a:spLocks/>
            </p:cNvSpPr>
            <p:nvPr/>
          </p:nvSpPr>
          <p:spPr bwMode="auto">
            <a:xfrm>
              <a:off x="6289" y="8749"/>
              <a:ext cx="582" cy="1189"/>
            </a:xfrm>
            <a:custGeom>
              <a:avLst/>
              <a:gdLst/>
              <a:ahLst/>
              <a:cxnLst>
                <a:cxn ang="0">
                  <a:pos x="324" y="0"/>
                </a:cxn>
                <a:cxn ang="0">
                  <a:pos x="344" y="0"/>
                </a:cxn>
                <a:cxn ang="0">
                  <a:pos x="357" y="6"/>
                </a:cxn>
                <a:cxn ang="0">
                  <a:pos x="364" y="13"/>
                </a:cxn>
                <a:cxn ang="0">
                  <a:pos x="364" y="46"/>
                </a:cxn>
                <a:cxn ang="0">
                  <a:pos x="357" y="1050"/>
                </a:cxn>
                <a:cxn ang="0">
                  <a:pos x="357" y="1083"/>
                </a:cxn>
                <a:cxn ang="0">
                  <a:pos x="370" y="1110"/>
                </a:cxn>
                <a:cxn ang="0">
                  <a:pos x="397" y="1123"/>
                </a:cxn>
                <a:cxn ang="0">
                  <a:pos x="443" y="1136"/>
                </a:cxn>
                <a:cxn ang="0">
                  <a:pos x="582" y="1136"/>
                </a:cxn>
                <a:cxn ang="0">
                  <a:pos x="582" y="1189"/>
                </a:cxn>
                <a:cxn ang="0">
                  <a:pos x="7" y="1189"/>
                </a:cxn>
                <a:cxn ang="0">
                  <a:pos x="7" y="1136"/>
                </a:cxn>
                <a:cxn ang="0">
                  <a:pos x="146" y="1136"/>
                </a:cxn>
                <a:cxn ang="0">
                  <a:pos x="192" y="1123"/>
                </a:cxn>
                <a:cxn ang="0">
                  <a:pos x="218" y="1110"/>
                </a:cxn>
                <a:cxn ang="0">
                  <a:pos x="231" y="1083"/>
                </a:cxn>
                <a:cxn ang="0">
                  <a:pos x="231" y="119"/>
                </a:cxn>
                <a:cxn ang="0">
                  <a:pos x="139" y="152"/>
                </a:cxn>
                <a:cxn ang="0">
                  <a:pos x="53" y="166"/>
                </a:cxn>
                <a:cxn ang="0">
                  <a:pos x="0" y="166"/>
                </a:cxn>
                <a:cxn ang="0">
                  <a:pos x="0" y="113"/>
                </a:cxn>
                <a:cxn ang="0">
                  <a:pos x="47" y="113"/>
                </a:cxn>
                <a:cxn ang="0">
                  <a:pos x="106" y="106"/>
                </a:cxn>
                <a:cxn ang="0">
                  <a:pos x="179" y="86"/>
                </a:cxn>
                <a:cxn ang="0">
                  <a:pos x="251" y="53"/>
                </a:cxn>
                <a:cxn ang="0">
                  <a:pos x="324" y="0"/>
                </a:cxn>
              </a:cxnLst>
              <a:rect l="0" t="0" r="r" b="b"/>
              <a:pathLst>
                <a:path w="582" h="1189">
                  <a:moveTo>
                    <a:pt x="324" y="0"/>
                  </a:moveTo>
                  <a:lnTo>
                    <a:pt x="344" y="0"/>
                  </a:lnTo>
                  <a:lnTo>
                    <a:pt x="357" y="6"/>
                  </a:lnTo>
                  <a:lnTo>
                    <a:pt x="364" y="13"/>
                  </a:lnTo>
                  <a:lnTo>
                    <a:pt x="364" y="46"/>
                  </a:lnTo>
                  <a:lnTo>
                    <a:pt x="357" y="1050"/>
                  </a:lnTo>
                  <a:lnTo>
                    <a:pt x="357" y="1083"/>
                  </a:lnTo>
                  <a:lnTo>
                    <a:pt x="370" y="1110"/>
                  </a:lnTo>
                  <a:lnTo>
                    <a:pt x="397" y="1123"/>
                  </a:lnTo>
                  <a:lnTo>
                    <a:pt x="443" y="1136"/>
                  </a:lnTo>
                  <a:lnTo>
                    <a:pt x="582" y="1136"/>
                  </a:lnTo>
                  <a:lnTo>
                    <a:pt x="582" y="1189"/>
                  </a:lnTo>
                  <a:lnTo>
                    <a:pt x="7" y="1189"/>
                  </a:lnTo>
                  <a:lnTo>
                    <a:pt x="7" y="1136"/>
                  </a:lnTo>
                  <a:lnTo>
                    <a:pt x="146" y="1136"/>
                  </a:lnTo>
                  <a:lnTo>
                    <a:pt x="192" y="1123"/>
                  </a:lnTo>
                  <a:lnTo>
                    <a:pt x="218" y="1110"/>
                  </a:lnTo>
                  <a:lnTo>
                    <a:pt x="231" y="1083"/>
                  </a:lnTo>
                  <a:lnTo>
                    <a:pt x="231" y="119"/>
                  </a:lnTo>
                  <a:lnTo>
                    <a:pt x="139" y="152"/>
                  </a:lnTo>
                  <a:lnTo>
                    <a:pt x="53" y="166"/>
                  </a:lnTo>
                  <a:lnTo>
                    <a:pt x="0" y="166"/>
                  </a:lnTo>
                  <a:lnTo>
                    <a:pt x="0" y="113"/>
                  </a:lnTo>
                  <a:lnTo>
                    <a:pt x="47" y="113"/>
                  </a:lnTo>
                  <a:lnTo>
                    <a:pt x="106" y="106"/>
                  </a:lnTo>
                  <a:lnTo>
                    <a:pt x="179" y="86"/>
                  </a:lnTo>
                  <a:lnTo>
                    <a:pt x="251" y="53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21" name="Freeform 36"/>
            <p:cNvSpPr>
              <a:spLocks noEditPoints="1"/>
            </p:cNvSpPr>
            <p:nvPr/>
          </p:nvSpPr>
          <p:spPr bwMode="auto">
            <a:xfrm>
              <a:off x="7089" y="8749"/>
              <a:ext cx="753" cy="1229"/>
            </a:xfrm>
            <a:custGeom>
              <a:avLst/>
              <a:gdLst/>
              <a:ahLst/>
              <a:cxnLst>
                <a:cxn ang="0">
                  <a:pos x="310" y="46"/>
                </a:cxn>
                <a:cxn ang="0">
                  <a:pos x="224" y="106"/>
                </a:cxn>
                <a:cxn ang="0">
                  <a:pos x="165" y="259"/>
                </a:cxn>
                <a:cxn ang="0">
                  <a:pos x="151" y="784"/>
                </a:cxn>
                <a:cxn ang="0">
                  <a:pos x="171" y="970"/>
                </a:cxn>
                <a:cxn ang="0">
                  <a:pos x="237" y="1123"/>
                </a:cxn>
                <a:cxn ang="0">
                  <a:pos x="330" y="1183"/>
                </a:cxn>
                <a:cxn ang="0">
                  <a:pos x="429" y="1183"/>
                </a:cxn>
                <a:cxn ang="0">
                  <a:pos x="528" y="1116"/>
                </a:cxn>
                <a:cxn ang="0">
                  <a:pos x="587" y="963"/>
                </a:cxn>
                <a:cxn ang="0">
                  <a:pos x="607" y="471"/>
                </a:cxn>
                <a:cxn ang="0">
                  <a:pos x="587" y="239"/>
                </a:cxn>
                <a:cxn ang="0">
                  <a:pos x="528" y="106"/>
                </a:cxn>
                <a:cxn ang="0">
                  <a:pos x="449" y="46"/>
                </a:cxn>
                <a:cxn ang="0">
                  <a:pos x="350" y="33"/>
                </a:cxn>
                <a:cxn ang="0">
                  <a:pos x="429" y="6"/>
                </a:cxn>
                <a:cxn ang="0">
                  <a:pos x="561" y="53"/>
                </a:cxn>
                <a:cxn ang="0">
                  <a:pos x="680" y="199"/>
                </a:cxn>
                <a:cxn ang="0">
                  <a:pos x="746" y="471"/>
                </a:cxn>
                <a:cxn ang="0">
                  <a:pos x="746" y="618"/>
                </a:cxn>
                <a:cxn ang="0">
                  <a:pos x="726" y="890"/>
                </a:cxn>
                <a:cxn ang="0">
                  <a:pos x="627" y="1110"/>
                </a:cxn>
                <a:cxn ang="0">
                  <a:pos x="502" y="1203"/>
                </a:cxn>
                <a:cxn ang="0">
                  <a:pos x="369" y="1229"/>
                </a:cxn>
                <a:cxn ang="0">
                  <a:pos x="251" y="1209"/>
                </a:cxn>
                <a:cxn ang="0">
                  <a:pos x="132" y="1123"/>
                </a:cxn>
                <a:cxn ang="0">
                  <a:pos x="33" y="943"/>
                </a:cxn>
                <a:cxn ang="0">
                  <a:pos x="0" y="724"/>
                </a:cxn>
                <a:cxn ang="0">
                  <a:pos x="6" y="478"/>
                </a:cxn>
                <a:cxn ang="0">
                  <a:pos x="66" y="212"/>
                </a:cxn>
                <a:cxn ang="0">
                  <a:pos x="178" y="66"/>
                </a:cxn>
                <a:cxn ang="0">
                  <a:pos x="310" y="6"/>
                </a:cxn>
              </a:cxnLst>
              <a:rect l="0" t="0" r="r" b="b"/>
              <a:pathLst>
                <a:path w="753" h="1229">
                  <a:moveTo>
                    <a:pt x="350" y="33"/>
                  </a:moveTo>
                  <a:lnTo>
                    <a:pt x="310" y="46"/>
                  </a:lnTo>
                  <a:lnTo>
                    <a:pt x="264" y="66"/>
                  </a:lnTo>
                  <a:lnTo>
                    <a:pt x="224" y="106"/>
                  </a:lnTo>
                  <a:lnTo>
                    <a:pt x="191" y="166"/>
                  </a:lnTo>
                  <a:lnTo>
                    <a:pt x="165" y="259"/>
                  </a:lnTo>
                  <a:lnTo>
                    <a:pt x="151" y="418"/>
                  </a:lnTo>
                  <a:lnTo>
                    <a:pt x="151" y="784"/>
                  </a:lnTo>
                  <a:lnTo>
                    <a:pt x="158" y="884"/>
                  </a:lnTo>
                  <a:lnTo>
                    <a:pt x="171" y="970"/>
                  </a:lnTo>
                  <a:lnTo>
                    <a:pt x="198" y="1056"/>
                  </a:lnTo>
                  <a:lnTo>
                    <a:pt x="237" y="1123"/>
                  </a:lnTo>
                  <a:lnTo>
                    <a:pt x="284" y="1163"/>
                  </a:lnTo>
                  <a:lnTo>
                    <a:pt x="330" y="1183"/>
                  </a:lnTo>
                  <a:lnTo>
                    <a:pt x="376" y="1189"/>
                  </a:lnTo>
                  <a:lnTo>
                    <a:pt x="429" y="1183"/>
                  </a:lnTo>
                  <a:lnTo>
                    <a:pt x="482" y="1163"/>
                  </a:lnTo>
                  <a:lnTo>
                    <a:pt x="528" y="1116"/>
                  </a:lnTo>
                  <a:lnTo>
                    <a:pt x="561" y="1056"/>
                  </a:lnTo>
                  <a:lnTo>
                    <a:pt x="587" y="963"/>
                  </a:lnTo>
                  <a:lnTo>
                    <a:pt x="607" y="784"/>
                  </a:lnTo>
                  <a:lnTo>
                    <a:pt x="607" y="471"/>
                  </a:lnTo>
                  <a:lnTo>
                    <a:pt x="601" y="352"/>
                  </a:lnTo>
                  <a:lnTo>
                    <a:pt x="587" y="239"/>
                  </a:lnTo>
                  <a:lnTo>
                    <a:pt x="568" y="166"/>
                  </a:lnTo>
                  <a:lnTo>
                    <a:pt x="528" y="106"/>
                  </a:lnTo>
                  <a:lnTo>
                    <a:pt x="488" y="73"/>
                  </a:lnTo>
                  <a:lnTo>
                    <a:pt x="449" y="46"/>
                  </a:lnTo>
                  <a:lnTo>
                    <a:pt x="409" y="33"/>
                  </a:lnTo>
                  <a:lnTo>
                    <a:pt x="350" y="33"/>
                  </a:lnTo>
                  <a:close/>
                  <a:moveTo>
                    <a:pt x="376" y="0"/>
                  </a:moveTo>
                  <a:lnTo>
                    <a:pt x="429" y="6"/>
                  </a:lnTo>
                  <a:lnTo>
                    <a:pt x="495" y="20"/>
                  </a:lnTo>
                  <a:lnTo>
                    <a:pt x="561" y="53"/>
                  </a:lnTo>
                  <a:lnTo>
                    <a:pt x="627" y="113"/>
                  </a:lnTo>
                  <a:lnTo>
                    <a:pt x="680" y="199"/>
                  </a:lnTo>
                  <a:lnTo>
                    <a:pt x="726" y="332"/>
                  </a:lnTo>
                  <a:lnTo>
                    <a:pt x="746" y="471"/>
                  </a:lnTo>
                  <a:lnTo>
                    <a:pt x="753" y="618"/>
                  </a:lnTo>
                  <a:lnTo>
                    <a:pt x="746" y="618"/>
                  </a:lnTo>
                  <a:lnTo>
                    <a:pt x="739" y="757"/>
                  </a:lnTo>
                  <a:lnTo>
                    <a:pt x="726" y="890"/>
                  </a:lnTo>
                  <a:lnTo>
                    <a:pt x="680" y="1023"/>
                  </a:lnTo>
                  <a:lnTo>
                    <a:pt x="627" y="1110"/>
                  </a:lnTo>
                  <a:lnTo>
                    <a:pt x="568" y="1169"/>
                  </a:lnTo>
                  <a:lnTo>
                    <a:pt x="502" y="1203"/>
                  </a:lnTo>
                  <a:lnTo>
                    <a:pt x="429" y="1223"/>
                  </a:lnTo>
                  <a:lnTo>
                    <a:pt x="369" y="1229"/>
                  </a:lnTo>
                  <a:lnTo>
                    <a:pt x="317" y="1223"/>
                  </a:lnTo>
                  <a:lnTo>
                    <a:pt x="251" y="1209"/>
                  </a:lnTo>
                  <a:lnTo>
                    <a:pt x="191" y="1176"/>
                  </a:lnTo>
                  <a:lnTo>
                    <a:pt x="132" y="1123"/>
                  </a:lnTo>
                  <a:lnTo>
                    <a:pt x="79" y="1050"/>
                  </a:lnTo>
                  <a:lnTo>
                    <a:pt x="33" y="943"/>
                  </a:lnTo>
                  <a:lnTo>
                    <a:pt x="13" y="830"/>
                  </a:lnTo>
                  <a:lnTo>
                    <a:pt x="0" y="724"/>
                  </a:lnTo>
                  <a:lnTo>
                    <a:pt x="0" y="618"/>
                  </a:lnTo>
                  <a:lnTo>
                    <a:pt x="6" y="478"/>
                  </a:lnTo>
                  <a:lnTo>
                    <a:pt x="19" y="345"/>
                  </a:lnTo>
                  <a:lnTo>
                    <a:pt x="66" y="212"/>
                  </a:lnTo>
                  <a:lnTo>
                    <a:pt x="118" y="126"/>
                  </a:lnTo>
                  <a:lnTo>
                    <a:pt x="178" y="66"/>
                  </a:lnTo>
                  <a:lnTo>
                    <a:pt x="244" y="26"/>
                  </a:lnTo>
                  <a:lnTo>
                    <a:pt x="310" y="6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23" name="Freeform 37"/>
            <p:cNvSpPr>
              <a:spLocks noEditPoints="1"/>
            </p:cNvSpPr>
            <p:nvPr/>
          </p:nvSpPr>
          <p:spPr bwMode="auto">
            <a:xfrm>
              <a:off x="7980" y="8749"/>
              <a:ext cx="753" cy="1229"/>
            </a:xfrm>
            <a:custGeom>
              <a:avLst/>
              <a:gdLst/>
              <a:ahLst/>
              <a:cxnLst>
                <a:cxn ang="0">
                  <a:pos x="311" y="46"/>
                </a:cxn>
                <a:cxn ang="0">
                  <a:pos x="225" y="106"/>
                </a:cxn>
                <a:cxn ang="0">
                  <a:pos x="165" y="259"/>
                </a:cxn>
                <a:cxn ang="0">
                  <a:pos x="152" y="784"/>
                </a:cxn>
                <a:cxn ang="0">
                  <a:pos x="172" y="970"/>
                </a:cxn>
                <a:cxn ang="0">
                  <a:pos x="238" y="1123"/>
                </a:cxn>
                <a:cxn ang="0">
                  <a:pos x="331" y="1183"/>
                </a:cxn>
                <a:cxn ang="0">
                  <a:pos x="430" y="1183"/>
                </a:cxn>
                <a:cxn ang="0">
                  <a:pos x="529" y="1116"/>
                </a:cxn>
                <a:cxn ang="0">
                  <a:pos x="588" y="963"/>
                </a:cxn>
                <a:cxn ang="0">
                  <a:pos x="608" y="471"/>
                </a:cxn>
                <a:cxn ang="0">
                  <a:pos x="588" y="239"/>
                </a:cxn>
                <a:cxn ang="0">
                  <a:pos x="529" y="106"/>
                </a:cxn>
                <a:cxn ang="0">
                  <a:pos x="449" y="46"/>
                </a:cxn>
                <a:cxn ang="0">
                  <a:pos x="350" y="33"/>
                </a:cxn>
                <a:cxn ang="0">
                  <a:pos x="430" y="6"/>
                </a:cxn>
                <a:cxn ang="0">
                  <a:pos x="562" y="53"/>
                </a:cxn>
                <a:cxn ang="0">
                  <a:pos x="681" y="199"/>
                </a:cxn>
                <a:cxn ang="0">
                  <a:pos x="747" y="471"/>
                </a:cxn>
                <a:cxn ang="0">
                  <a:pos x="747" y="618"/>
                </a:cxn>
                <a:cxn ang="0">
                  <a:pos x="727" y="890"/>
                </a:cxn>
                <a:cxn ang="0">
                  <a:pos x="628" y="1110"/>
                </a:cxn>
                <a:cxn ang="0">
                  <a:pos x="502" y="1203"/>
                </a:cxn>
                <a:cxn ang="0">
                  <a:pos x="370" y="1229"/>
                </a:cxn>
                <a:cxn ang="0">
                  <a:pos x="251" y="1209"/>
                </a:cxn>
                <a:cxn ang="0">
                  <a:pos x="132" y="1123"/>
                </a:cxn>
                <a:cxn ang="0">
                  <a:pos x="33" y="943"/>
                </a:cxn>
                <a:cxn ang="0">
                  <a:pos x="0" y="724"/>
                </a:cxn>
                <a:cxn ang="0">
                  <a:pos x="7" y="478"/>
                </a:cxn>
                <a:cxn ang="0">
                  <a:pos x="66" y="212"/>
                </a:cxn>
                <a:cxn ang="0">
                  <a:pos x="179" y="66"/>
                </a:cxn>
                <a:cxn ang="0">
                  <a:pos x="311" y="6"/>
                </a:cxn>
              </a:cxnLst>
              <a:rect l="0" t="0" r="r" b="b"/>
              <a:pathLst>
                <a:path w="753" h="1229">
                  <a:moveTo>
                    <a:pt x="350" y="33"/>
                  </a:moveTo>
                  <a:lnTo>
                    <a:pt x="311" y="46"/>
                  </a:lnTo>
                  <a:lnTo>
                    <a:pt x="265" y="66"/>
                  </a:lnTo>
                  <a:lnTo>
                    <a:pt x="225" y="106"/>
                  </a:lnTo>
                  <a:lnTo>
                    <a:pt x="192" y="166"/>
                  </a:lnTo>
                  <a:lnTo>
                    <a:pt x="165" y="259"/>
                  </a:lnTo>
                  <a:lnTo>
                    <a:pt x="152" y="418"/>
                  </a:lnTo>
                  <a:lnTo>
                    <a:pt x="152" y="784"/>
                  </a:lnTo>
                  <a:lnTo>
                    <a:pt x="159" y="884"/>
                  </a:lnTo>
                  <a:lnTo>
                    <a:pt x="172" y="970"/>
                  </a:lnTo>
                  <a:lnTo>
                    <a:pt x="198" y="1056"/>
                  </a:lnTo>
                  <a:lnTo>
                    <a:pt x="238" y="1123"/>
                  </a:lnTo>
                  <a:lnTo>
                    <a:pt x="284" y="1163"/>
                  </a:lnTo>
                  <a:lnTo>
                    <a:pt x="331" y="1183"/>
                  </a:lnTo>
                  <a:lnTo>
                    <a:pt x="377" y="1189"/>
                  </a:lnTo>
                  <a:lnTo>
                    <a:pt x="430" y="1183"/>
                  </a:lnTo>
                  <a:lnTo>
                    <a:pt x="482" y="1163"/>
                  </a:lnTo>
                  <a:lnTo>
                    <a:pt x="529" y="1116"/>
                  </a:lnTo>
                  <a:lnTo>
                    <a:pt x="562" y="1056"/>
                  </a:lnTo>
                  <a:lnTo>
                    <a:pt x="588" y="963"/>
                  </a:lnTo>
                  <a:lnTo>
                    <a:pt x="608" y="784"/>
                  </a:lnTo>
                  <a:lnTo>
                    <a:pt x="608" y="471"/>
                  </a:lnTo>
                  <a:lnTo>
                    <a:pt x="601" y="352"/>
                  </a:lnTo>
                  <a:lnTo>
                    <a:pt x="588" y="239"/>
                  </a:lnTo>
                  <a:lnTo>
                    <a:pt x="568" y="166"/>
                  </a:lnTo>
                  <a:lnTo>
                    <a:pt x="529" y="106"/>
                  </a:lnTo>
                  <a:lnTo>
                    <a:pt x="489" y="73"/>
                  </a:lnTo>
                  <a:lnTo>
                    <a:pt x="449" y="46"/>
                  </a:lnTo>
                  <a:lnTo>
                    <a:pt x="410" y="33"/>
                  </a:lnTo>
                  <a:lnTo>
                    <a:pt x="350" y="33"/>
                  </a:lnTo>
                  <a:close/>
                  <a:moveTo>
                    <a:pt x="377" y="0"/>
                  </a:moveTo>
                  <a:lnTo>
                    <a:pt x="430" y="6"/>
                  </a:lnTo>
                  <a:lnTo>
                    <a:pt x="496" y="20"/>
                  </a:lnTo>
                  <a:lnTo>
                    <a:pt x="562" y="53"/>
                  </a:lnTo>
                  <a:lnTo>
                    <a:pt x="628" y="113"/>
                  </a:lnTo>
                  <a:lnTo>
                    <a:pt x="681" y="199"/>
                  </a:lnTo>
                  <a:lnTo>
                    <a:pt x="727" y="332"/>
                  </a:lnTo>
                  <a:lnTo>
                    <a:pt x="747" y="471"/>
                  </a:lnTo>
                  <a:lnTo>
                    <a:pt x="753" y="618"/>
                  </a:lnTo>
                  <a:lnTo>
                    <a:pt x="747" y="618"/>
                  </a:lnTo>
                  <a:lnTo>
                    <a:pt x="740" y="757"/>
                  </a:lnTo>
                  <a:lnTo>
                    <a:pt x="727" y="890"/>
                  </a:lnTo>
                  <a:lnTo>
                    <a:pt x="681" y="1023"/>
                  </a:lnTo>
                  <a:lnTo>
                    <a:pt x="628" y="1110"/>
                  </a:lnTo>
                  <a:lnTo>
                    <a:pt x="568" y="1169"/>
                  </a:lnTo>
                  <a:lnTo>
                    <a:pt x="502" y="1203"/>
                  </a:lnTo>
                  <a:lnTo>
                    <a:pt x="430" y="1223"/>
                  </a:lnTo>
                  <a:lnTo>
                    <a:pt x="370" y="1229"/>
                  </a:lnTo>
                  <a:lnTo>
                    <a:pt x="317" y="1223"/>
                  </a:lnTo>
                  <a:lnTo>
                    <a:pt x="251" y="1209"/>
                  </a:lnTo>
                  <a:lnTo>
                    <a:pt x="192" y="1176"/>
                  </a:lnTo>
                  <a:lnTo>
                    <a:pt x="132" y="1123"/>
                  </a:lnTo>
                  <a:lnTo>
                    <a:pt x="80" y="1050"/>
                  </a:lnTo>
                  <a:lnTo>
                    <a:pt x="33" y="943"/>
                  </a:lnTo>
                  <a:lnTo>
                    <a:pt x="13" y="830"/>
                  </a:lnTo>
                  <a:lnTo>
                    <a:pt x="0" y="724"/>
                  </a:lnTo>
                  <a:lnTo>
                    <a:pt x="0" y="618"/>
                  </a:lnTo>
                  <a:lnTo>
                    <a:pt x="7" y="478"/>
                  </a:lnTo>
                  <a:lnTo>
                    <a:pt x="20" y="345"/>
                  </a:lnTo>
                  <a:lnTo>
                    <a:pt x="66" y="212"/>
                  </a:lnTo>
                  <a:lnTo>
                    <a:pt x="119" y="126"/>
                  </a:lnTo>
                  <a:lnTo>
                    <a:pt x="179" y="66"/>
                  </a:lnTo>
                  <a:lnTo>
                    <a:pt x="245" y="26"/>
                  </a:lnTo>
                  <a:lnTo>
                    <a:pt x="311" y="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24" name="Freeform 38"/>
            <p:cNvSpPr>
              <a:spLocks/>
            </p:cNvSpPr>
            <p:nvPr/>
          </p:nvSpPr>
          <p:spPr bwMode="auto">
            <a:xfrm>
              <a:off x="8865" y="9147"/>
              <a:ext cx="958" cy="818"/>
            </a:xfrm>
            <a:custGeom>
              <a:avLst/>
              <a:gdLst/>
              <a:ahLst/>
              <a:cxnLst>
                <a:cxn ang="0">
                  <a:pos x="245" y="7"/>
                </a:cxn>
                <a:cxn ang="0">
                  <a:pos x="331" y="87"/>
                </a:cxn>
                <a:cxn ang="0">
                  <a:pos x="377" y="120"/>
                </a:cxn>
                <a:cxn ang="0">
                  <a:pos x="469" y="40"/>
                </a:cxn>
                <a:cxn ang="0">
                  <a:pos x="628" y="0"/>
                </a:cxn>
                <a:cxn ang="0">
                  <a:pos x="780" y="54"/>
                </a:cxn>
                <a:cxn ang="0">
                  <a:pos x="833" y="193"/>
                </a:cxn>
                <a:cxn ang="0">
                  <a:pos x="806" y="346"/>
                </a:cxn>
                <a:cxn ang="0">
                  <a:pos x="753" y="519"/>
                </a:cxn>
                <a:cxn ang="0">
                  <a:pos x="701" y="645"/>
                </a:cxn>
                <a:cxn ang="0">
                  <a:pos x="694" y="731"/>
                </a:cxn>
                <a:cxn ang="0">
                  <a:pos x="707" y="765"/>
                </a:cxn>
                <a:cxn ang="0">
                  <a:pos x="734" y="771"/>
                </a:cxn>
                <a:cxn ang="0">
                  <a:pos x="839" y="705"/>
                </a:cxn>
                <a:cxn ang="0">
                  <a:pos x="912" y="552"/>
                </a:cxn>
                <a:cxn ang="0">
                  <a:pos x="919" y="525"/>
                </a:cxn>
                <a:cxn ang="0">
                  <a:pos x="952" y="519"/>
                </a:cxn>
                <a:cxn ang="0">
                  <a:pos x="958" y="539"/>
                </a:cxn>
                <a:cxn ang="0">
                  <a:pos x="938" y="605"/>
                </a:cxn>
                <a:cxn ang="0">
                  <a:pos x="886" y="712"/>
                </a:cxn>
                <a:cxn ang="0">
                  <a:pos x="793" y="805"/>
                </a:cxn>
                <a:cxn ang="0">
                  <a:pos x="668" y="805"/>
                </a:cxn>
                <a:cxn ang="0">
                  <a:pos x="595" y="731"/>
                </a:cxn>
                <a:cxn ang="0">
                  <a:pos x="582" y="658"/>
                </a:cxn>
                <a:cxn ang="0">
                  <a:pos x="602" y="592"/>
                </a:cxn>
                <a:cxn ang="0">
                  <a:pos x="654" y="446"/>
                </a:cxn>
                <a:cxn ang="0">
                  <a:pos x="707" y="253"/>
                </a:cxn>
                <a:cxn ang="0">
                  <a:pos x="707" y="127"/>
                </a:cxn>
                <a:cxn ang="0">
                  <a:pos x="668" y="60"/>
                </a:cxn>
                <a:cxn ang="0">
                  <a:pos x="542" y="60"/>
                </a:cxn>
                <a:cxn ang="0">
                  <a:pos x="423" y="140"/>
                </a:cxn>
                <a:cxn ang="0">
                  <a:pos x="351" y="233"/>
                </a:cxn>
                <a:cxn ang="0">
                  <a:pos x="331" y="273"/>
                </a:cxn>
                <a:cxn ang="0">
                  <a:pos x="317" y="333"/>
                </a:cxn>
                <a:cxn ang="0">
                  <a:pos x="278" y="472"/>
                </a:cxn>
                <a:cxn ang="0">
                  <a:pos x="225" y="672"/>
                </a:cxn>
                <a:cxn ang="0">
                  <a:pos x="205" y="745"/>
                </a:cxn>
                <a:cxn ang="0">
                  <a:pos x="192" y="785"/>
                </a:cxn>
                <a:cxn ang="0">
                  <a:pos x="152" y="811"/>
                </a:cxn>
                <a:cxn ang="0">
                  <a:pos x="106" y="805"/>
                </a:cxn>
                <a:cxn ang="0">
                  <a:pos x="86" y="751"/>
                </a:cxn>
                <a:cxn ang="0">
                  <a:pos x="93" y="705"/>
                </a:cxn>
                <a:cxn ang="0">
                  <a:pos x="212" y="273"/>
                </a:cxn>
                <a:cxn ang="0">
                  <a:pos x="238" y="147"/>
                </a:cxn>
                <a:cxn ang="0">
                  <a:pos x="232" y="73"/>
                </a:cxn>
                <a:cxn ang="0">
                  <a:pos x="212" y="47"/>
                </a:cxn>
                <a:cxn ang="0">
                  <a:pos x="185" y="40"/>
                </a:cxn>
                <a:cxn ang="0">
                  <a:pos x="106" y="100"/>
                </a:cxn>
                <a:cxn ang="0">
                  <a:pos x="53" y="253"/>
                </a:cxn>
                <a:cxn ang="0">
                  <a:pos x="40" y="286"/>
                </a:cxn>
                <a:cxn ang="0">
                  <a:pos x="14" y="293"/>
                </a:cxn>
                <a:cxn ang="0">
                  <a:pos x="0" y="273"/>
                </a:cxn>
                <a:cxn ang="0">
                  <a:pos x="14" y="206"/>
                </a:cxn>
                <a:cxn ang="0">
                  <a:pos x="66" y="73"/>
                </a:cxn>
                <a:cxn ang="0">
                  <a:pos x="133" y="14"/>
                </a:cxn>
              </a:cxnLst>
              <a:rect l="0" t="0" r="r" b="b"/>
              <a:pathLst>
                <a:path w="958" h="818">
                  <a:moveTo>
                    <a:pt x="185" y="0"/>
                  </a:moveTo>
                  <a:lnTo>
                    <a:pt x="245" y="7"/>
                  </a:lnTo>
                  <a:lnTo>
                    <a:pt x="298" y="40"/>
                  </a:lnTo>
                  <a:lnTo>
                    <a:pt x="331" y="87"/>
                  </a:lnTo>
                  <a:lnTo>
                    <a:pt x="351" y="153"/>
                  </a:lnTo>
                  <a:lnTo>
                    <a:pt x="377" y="120"/>
                  </a:lnTo>
                  <a:lnTo>
                    <a:pt x="417" y="80"/>
                  </a:lnTo>
                  <a:lnTo>
                    <a:pt x="469" y="40"/>
                  </a:lnTo>
                  <a:lnTo>
                    <a:pt x="542" y="14"/>
                  </a:lnTo>
                  <a:lnTo>
                    <a:pt x="628" y="0"/>
                  </a:lnTo>
                  <a:lnTo>
                    <a:pt x="714" y="14"/>
                  </a:lnTo>
                  <a:lnTo>
                    <a:pt x="780" y="54"/>
                  </a:lnTo>
                  <a:lnTo>
                    <a:pt x="820" y="113"/>
                  </a:lnTo>
                  <a:lnTo>
                    <a:pt x="833" y="193"/>
                  </a:lnTo>
                  <a:lnTo>
                    <a:pt x="826" y="266"/>
                  </a:lnTo>
                  <a:lnTo>
                    <a:pt x="806" y="346"/>
                  </a:lnTo>
                  <a:lnTo>
                    <a:pt x="780" y="439"/>
                  </a:lnTo>
                  <a:lnTo>
                    <a:pt x="753" y="519"/>
                  </a:lnTo>
                  <a:lnTo>
                    <a:pt x="727" y="585"/>
                  </a:lnTo>
                  <a:lnTo>
                    <a:pt x="701" y="645"/>
                  </a:lnTo>
                  <a:lnTo>
                    <a:pt x="694" y="712"/>
                  </a:lnTo>
                  <a:lnTo>
                    <a:pt x="694" y="731"/>
                  </a:lnTo>
                  <a:lnTo>
                    <a:pt x="701" y="751"/>
                  </a:lnTo>
                  <a:lnTo>
                    <a:pt x="707" y="765"/>
                  </a:lnTo>
                  <a:lnTo>
                    <a:pt x="714" y="771"/>
                  </a:lnTo>
                  <a:lnTo>
                    <a:pt x="734" y="771"/>
                  </a:lnTo>
                  <a:lnTo>
                    <a:pt x="793" y="751"/>
                  </a:lnTo>
                  <a:lnTo>
                    <a:pt x="839" y="705"/>
                  </a:lnTo>
                  <a:lnTo>
                    <a:pt x="879" y="638"/>
                  </a:lnTo>
                  <a:lnTo>
                    <a:pt x="912" y="552"/>
                  </a:lnTo>
                  <a:lnTo>
                    <a:pt x="919" y="539"/>
                  </a:lnTo>
                  <a:lnTo>
                    <a:pt x="919" y="525"/>
                  </a:lnTo>
                  <a:lnTo>
                    <a:pt x="925" y="519"/>
                  </a:lnTo>
                  <a:lnTo>
                    <a:pt x="952" y="519"/>
                  </a:lnTo>
                  <a:lnTo>
                    <a:pt x="958" y="525"/>
                  </a:lnTo>
                  <a:lnTo>
                    <a:pt x="958" y="539"/>
                  </a:lnTo>
                  <a:lnTo>
                    <a:pt x="952" y="559"/>
                  </a:lnTo>
                  <a:lnTo>
                    <a:pt x="938" y="605"/>
                  </a:lnTo>
                  <a:lnTo>
                    <a:pt x="919" y="658"/>
                  </a:lnTo>
                  <a:lnTo>
                    <a:pt x="886" y="712"/>
                  </a:lnTo>
                  <a:lnTo>
                    <a:pt x="846" y="765"/>
                  </a:lnTo>
                  <a:lnTo>
                    <a:pt x="793" y="805"/>
                  </a:lnTo>
                  <a:lnTo>
                    <a:pt x="727" y="818"/>
                  </a:lnTo>
                  <a:lnTo>
                    <a:pt x="668" y="805"/>
                  </a:lnTo>
                  <a:lnTo>
                    <a:pt x="621" y="778"/>
                  </a:lnTo>
                  <a:lnTo>
                    <a:pt x="595" y="731"/>
                  </a:lnTo>
                  <a:lnTo>
                    <a:pt x="582" y="672"/>
                  </a:lnTo>
                  <a:lnTo>
                    <a:pt x="582" y="658"/>
                  </a:lnTo>
                  <a:lnTo>
                    <a:pt x="595" y="618"/>
                  </a:lnTo>
                  <a:lnTo>
                    <a:pt x="602" y="592"/>
                  </a:lnTo>
                  <a:lnTo>
                    <a:pt x="621" y="525"/>
                  </a:lnTo>
                  <a:lnTo>
                    <a:pt x="654" y="446"/>
                  </a:lnTo>
                  <a:lnTo>
                    <a:pt x="681" y="346"/>
                  </a:lnTo>
                  <a:lnTo>
                    <a:pt x="707" y="253"/>
                  </a:lnTo>
                  <a:lnTo>
                    <a:pt x="714" y="173"/>
                  </a:lnTo>
                  <a:lnTo>
                    <a:pt x="707" y="127"/>
                  </a:lnTo>
                  <a:lnTo>
                    <a:pt x="694" y="87"/>
                  </a:lnTo>
                  <a:lnTo>
                    <a:pt x="668" y="60"/>
                  </a:lnTo>
                  <a:lnTo>
                    <a:pt x="621" y="47"/>
                  </a:lnTo>
                  <a:lnTo>
                    <a:pt x="542" y="60"/>
                  </a:lnTo>
                  <a:lnTo>
                    <a:pt x="476" y="93"/>
                  </a:lnTo>
                  <a:lnTo>
                    <a:pt x="423" y="140"/>
                  </a:lnTo>
                  <a:lnTo>
                    <a:pt x="377" y="186"/>
                  </a:lnTo>
                  <a:lnTo>
                    <a:pt x="351" y="233"/>
                  </a:lnTo>
                  <a:lnTo>
                    <a:pt x="331" y="266"/>
                  </a:lnTo>
                  <a:lnTo>
                    <a:pt x="331" y="273"/>
                  </a:lnTo>
                  <a:lnTo>
                    <a:pt x="317" y="313"/>
                  </a:lnTo>
                  <a:lnTo>
                    <a:pt x="317" y="333"/>
                  </a:lnTo>
                  <a:lnTo>
                    <a:pt x="311" y="353"/>
                  </a:lnTo>
                  <a:lnTo>
                    <a:pt x="278" y="472"/>
                  </a:lnTo>
                  <a:lnTo>
                    <a:pt x="238" y="632"/>
                  </a:lnTo>
                  <a:lnTo>
                    <a:pt x="225" y="672"/>
                  </a:lnTo>
                  <a:lnTo>
                    <a:pt x="218" y="712"/>
                  </a:lnTo>
                  <a:lnTo>
                    <a:pt x="205" y="745"/>
                  </a:lnTo>
                  <a:lnTo>
                    <a:pt x="205" y="765"/>
                  </a:lnTo>
                  <a:lnTo>
                    <a:pt x="192" y="785"/>
                  </a:lnTo>
                  <a:lnTo>
                    <a:pt x="179" y="798"/>
                  </a:lnTo>
                  <a:lnTo>
                    <a:pt x="152" y="811"/>
                  </a:lnTo>
                  <a:lnTo>
                    <a:pt x="126" y="811"/>
                  </a:lnTo>
                  <a:lnTo>
                    <a:pt x="106" y="805"/>
                  </a:lnTo>
                  <a:lnTo>
                    <a:pt x="86" y="785"/>
                  </a:lnTo>
                  <a:lnTo>
                    <a:pt x="86" y="751"/>
                  </a:lnTo>
                  <a:lnTo>
                    <a:pt x="93" y="731"/>
                  </a:lnTo>
                  <a:lnTo>
                    <a:pt x="93" y="705"/>
                  </a:lnTo>
                  <a:lnTo>
                    <a:pt x="100" y="685"/>
                  </a:lnTo>
                  <a:lnTo>
                    <a:pt x="212" y="273"/>
                  </a:lnTo>
                  <a:lnTo>
                    <a:pt x="225" y="213"/>
                  </a:lnTo>
                  <a:lnTo>
                    <a:pt x="238" y="147"/>
                  </a:lnTo>
                  <a:lnTo>
                    <a:pt x="238" y="93"/>
                  </a:lnTo>
                  <a:lnTo>
                    <a:pt x="232" y="73"/>
                  </a:lnTo>
                  <a:lnTo>
                    <a:pt x="225" y="60"/>
                  </a:lnTo>
                  <a:lnTo>
                    <a:pt x="212" y="47"/>
                  </a:lnTo>
                  <a:lnTo>
                    <a:pt x="199" y="40"/>
                  </a:lnTo>
                  <a:lnTo>
                    <a:pt x="185" y="40"/>
                  </a:lnTo>
                  <a:lnTo>
                    <a:pt x="139" y="54"/>
                  </a:lnTo>
                  <a:lnTo>
                    <a:pt x="106" y="100"/>
                  </a:lnTo>
                  <a:lnTo>
                    <a:pt x="80" y="167"/>
                  </a:lnTo>
                  <a:lnTo>
                    <a:pt x="53" y="253"/>
                  </a:lnTo>
                  <a:lnTo>
                    <a:pt x="47" y="273"/>
                  </a:lnTo>
                  <a:lnTo>
                    <a:pt x="40" y="286"/>
                  </a:lnTo>
                  <a:lnTo>
                    <a:pt x="33" y="293"/>
                  </a:lnTo>
                  <a:lnTo>
                    <a:pt x="14" y="293"/>
                  </a:lnTo>
                  <a:lnTo>
                    <a:pt x="0" y="280"/>
                  </a:lnTo>
                  <a:lnTo>
                    <a:pt x="0" y="273"/>
                  </a:lnTo>
                  <a:lnTo>
                    <a:pt x="7" y="253"/>
                  </a:lnTo>
                  <a:lnTo>
                    <a:pt x="14" y="206"/>
                  </a:lnTo>
                  <a:lnTo>
                    <a:pt x="53" y="100"/>
                  </a:lnTo>
                  <a:lnTo>
                    <a:pt x="66" y="73"/>
                  </a:lnTo>
                  <a:lnTo>
                    <a:pt x="93" y="40"/>
                  </a:lnTo>
                  <a:lnTo>
                    <a:pt x="133" y="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25" name="Freeform 39"/>
            <p:cNvSpPr>
              <a:spLocks/>
            </p:cNvSpPr>
            <p:nvPr/>
          </p:nvSpPr>
          <p:spPr bwMode="auto">
            <a:xfrm>
              <a:off x="9962" y="8562"/>
              <a:ext cx="548" cy="831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350" y="14"/>
                </a:cxn>
                <a:cxn ang="0">
                  <a:pos x="429" y="40"/>
                </a:cxn>
                <a:cxn ang="0">
                  <a:pos x="489" y="94"/>
                </a:cxn>
                <a:cxn ang="0">
                  <a:pos x="535" y="160"/>
                </a:cxn>
                <a:cxn ang="0">
                  <a:pos x="548" y="246"/>
                </a:cxn>
                <a:cxn ang="0">
                  <a:pos x="535" y="326"/>
                </a:cxn>
                <a:cxn ang="0">
                  <a:pos x="495" y="399"/>
                </a:cxn>
                <a:cxn ang="0">
                  <a:pos x="436" y="459"/>
                </a:cxn>
                <a:cxn ang="0">
                  <a:pos x="370" y="519"/>
                </a:cxn>
                <a:cxn ang="0">
                  <a:pos x="324" y="552"/>
                </a:cxn>
                <a:cxn ang="0">
                  <a:pos x="284" y="585"/>
                </a:cxn>
                <a:cxn ang="0">
                  <a:pos x="244" y="625"/>
                </a:cxn>
                <a:cxn ang="0">
                  <a:pos x="185" y="672"/>
                </a:cxn>
                <a:cxn ang="0">
                  <a:pos x="119" y="732"/>
                </a:cxn>
                <a:cxn ang="0">
                  <a:pos x="456" y="732"/>
                </a:cxn>
                <a:cxn ang="0">
                  <a:pos x="476" y="725"/>
                </a:cxn>
                <a:cxn ang="0">
                  <a:pos x="489" y="698"/>
                </a:cxn>
                <a:cxn ang="0">
                  <a:pos x="502" y="652"/>
                </a:cxn>
                <a:cxn ang="0">
                  <a:pos x="509" y="612"/>
                </a:cxn>
                <a:cxn ang="0">
                  <a:pos x="548" y="612"/>
                </a:cxn>
                <a:cxn ang="0">
                  <a:pos x="515" y="831"/>
                </a:cxn>
                <a:cxn ang="0">
                  <a:pos x="0" y="831"/>
                </a:cxn>
                <a:cxn ang="0">
                  <a:pos x="0" y="798"/>
                </a:cxn>
                <a:cxn ang="0">
                  <a:pos x="13" y="785"/>
                </a:cxn>
                <a:cxn ang="0">
                  <a:pos x="317" y="486"/>
                </a:cxn>
                <a:cxn ang="0">
                  <a:pos x="350" y="446"/>
                </a:cxn>
                <a:cxn ang="0">
                  <a:pos x="390" y="386"/>
                </a:cxn>
                <a:cxn ang="0">
                  <a:pos x="423" y="319"/>
                </a:cxn>
                <a:cxn ang="0">
                  <a:pos x="436" y="246"/>
                </a:cxn>
                <a:cxn ang="0">
                  <a:pos x="429" y="187"/>
                </a:cxn>
                <a:cxn ang="0">
                  <a:pos x="403" y="133"/>
                </a:cxn>
                <a:cxn ang="0">
                  <a:pos x="363" y="87"/>
                </a:cxn>
                <a:cxn ang="0">
                  <a:pos x="310" y="60"/>
                </a:cxn>
                <a:cxn ang="0">
                  <a:pos x="244" y="47"/>
                </a:cxn>
                <a:cxn ang="0">
                  <a:pos x="198" y="54"/>
                </a:cxn>
                <a:cxn ang="0">
                  <a:pos x="145" y="74"/>
                </a:cxn>
                <a:cxn ang="0">
                  <a:pos x="99" y="113"/>
                </a:cxn>
                <a:cxn ang="0">
                  <a:pos x="59" y="167"/>
                </a:cxn>
                <a:cxn ang="0">
                  <a:pos x="86" y="167"/>
                </a:cxn>
                <a:cxn ang="0">
                  <a:pos x="106" y="173"/>
                </a:cxn>
                <a:cxn ang="0">
                  <a:pos x="119" y="187"/>
                </a:cxn>
                <a:cxn ang="0">
                  <a:pos x="132" y="213"/>
                </a:cxn>
                <a:cxn ang="0">
                  <a:pos x="132" y="253"/>
                </a:cxn>
                <a:cxn ang="0">
                  <a:pos x="125" y="273"/>
                </a:cxn>
                <a:cxn ang="0">
                  <a:pos x="112" y="286"/>
                </a:cxn>
                <a:cxn ang="0">
                  <a:pos x="99" y="293"/>
                </a:cxn>
                <a:cxn ang="0">
                  <a:pos x="79" y="300"/>
                </a:cxn>
                <a:cxn ang="0">
                  <a:pos x="53" y="300"/>
                </a:cxn>
                <a:cxn ang="0">
                  <a:pos x="26" y="286"/>
                </a:cxn>
                <a:cxn ang="0">
                  <a:pos x="7" y="266"/>
                </a:cxn>
                <a:cxn ang="0">
                  <a:pos x="0" y="246"/>
                </a:cxn>
                <a:cxn ang="0">
                  <a:pos x="0" y="226"/>
                </a:cxn>
                <a:cxn ang="0">
                  <a:pos x="13" y="160"/>
                </a:cxn>
                <a:cxn ang="0">
                  <a:pos x="46" y="94"/>
                </a:cxn>
                <a:cxn ang="0">
                  <a:pos x="99" y="47"/>
                </a:cxn>
                <a:cxn ang="0">
                  <a:pos x="172" y="14"/>
                </a:cxn>
                <a:cxn ang="0">
                  <a:pos x="258" y="0"/>
                </a:cxn>
              </a:cxnLst>
              <a:rect l="0" t="0" r="r" b="b"/>
              <a:pathLst>
                <a:path w="548" h="831">
                  <a:moveTo>
                    <a:pt x="258" y="0"/>
                  </a:moveTo>
                  <a:lnTo>
                    <a:pt x="350" y="14"/>
                  </a:lnTo>
                  <a:lnTo>
                    <a:pt x="429" y="40"/>
                  </a:lnTo>
                  <a:lnTo>
                    <a:pt x="489" y="94"/>
                  </a:lnTo>
                  <a:lnTo>
                    <a:pt x="535" y="160"/>
                  </a:lnTo>
                  <a:lnTo>
                    <a:pt x="548" y="246"/>
                  </a:lnTo>
                  <a:lnTo>
                    <a:pt x="535" y="326"/>
                  </a:lnTo>
                  <a:lnTo>
                    <a:pt x="495" y="399"/>
                  </a:lnTo>
                  <a:lnTo>
                    <a:pt x="436" y="459"/>
                  </a:lnTo>
                  <a:lnTo>
                    <a:pt x="370" y="519"/>
                  </a:lnTo>
                  <a:lnTo>
                    <a:pt x="324" y="552"/>
                  </a:lnTo>
                  <a:lnTo>
                    <a:pt x="284" y="585"/>
                  </a:lnTo>
                  <a:lnTo>
                    <a:pt x="244" y="625"/>
                  </a:lnTo>
                  <a:lnTo>
                    <a:pt x="185" y="672"/>
                  </a:lnTo>
                  <a:lnTo>
                    <a:pt x="119" y="732"/>
                  </a:lnTo>
                  <a:lnTo>
                    <a:pt x="456" y="732"/>
                  </a:lnTo>
                  <a:lnTo>
                    <a:pt x="476" y="725"/>
                  </a:lnTo>
                  <a:lnTo>
                    <a:pt x="489" y="698"/>
                  </a:lnTo>
                  <a:lnTo>
                    <a:pt x="502" y="652"/>
                  </a:lnTo>
                  <a:lnTo>
                    <a:pt x="509" y="612"/>
                  </a:lnTo>
                  <a:lnTo>
                    <a:pt x="548" y="612"/>
                  </a:lnTo>
                  <a:lnTo>
                    <a:pt x="515" y="831"/>
                  </a:lnTo>
                  <a:lnTo>
                    <a:pt x="0" y="831"/>
                  </a:lnTo>
                  <a:lnTo>
                    <a:pt x="0" y="798"/>
                  </a:lnTo>
                  <a:lnTo>
                    <a:pt x="13" y="785"/>
                  </a:lnTo>
                  <a:lnTo>
                    <a:pt x="317" y="486"/>
                  </a:lnTo>
                  <a:lnTo>
                    <a:pt x="350" y="446"/>
                  </a:lnTo>
                  <a:lnTo>
                    <a:pt x="390" y="386"/>
                  </a:lnTo>
                  <a:lnTo>
                    <a:pt x="423" y="319"/>
                  </a:lnTo>
                  <a:lnTo>
                    <a:pt x="436" y="246"/>
                  </a:lnTo>
                  <a:lnTo>
                    <a:pt x="429" y="187"/>
                  </a:lnTo>
                  <a:lnTo>
                    <a:pt x="403" y="133"/>
                  </a:lnTo>
                  <a:lnTo>
                    <a:pt x="363" y="87"/>
                  </a:lnTo>
                  <a:lnTo>
                    <a:pt x="310" y="60"/>
                  </a:lnTo>
                  <a:lnTo>
                    <a:pt x="244" y="47"/>
                  </a:lnTo>
                  <a:lnTo>
                    <a:pt x="198" y="54"/>
                  </a:lnTo>
                  <a:lnTo>
                    <a:pt x="145" y="74"/>
                  </a:lnTo>
                  <a:lnTo>
                    <a:pt x="99" y="113"/>
                  </a:lnTo>
                  <a:lnTo>
                    <a:pt x="59" y="167"/>
                  </a:lnTo>
                  <a:lnTo>
                    <a:pt x="86" y="167"/>
                  </a:lnTo>
                  <a:lnTo>
                    <a:pt x="106" y="173"/>
                  </a:lnTo>
                  <a:lnTo>
                    <a:pt x="119" y="187"/>
                  </a:lnTo>
                  <a:lnTo>
                    <a:pt x="132" y="213"/>
                  </a:lnTo>
                  <a:lnTo>
                    <a:pt x="132" y="253"/>
                  </a:lnTo>
                  <a:lnTo>
                    <a:pt x="125" y="273"/>
                  </a:lnTo>
                  <a:lnTo>
                    <a:pt x="112" y="286"/>
                  </a:lnTo>
                  <a:lnTo>
                    <a:pt x="99" y="293"/>
                  </a:lnTo>
                  <a:lnTo>
                    <a:pt x="79" y="300"/>
                  </a:lnTo>
                  <a:lnTo>
                    <a:pt x="53" y="300"/>
                  </a:lnTo>
                  <a:lnTo>
                    <a:pt x="26" y="286"/>
                  </a:lnTo>
                  <a:lnTo>
                    <a:pt x="7" y="266"/>
                  </a:lnTo>
                  <a:lnTo>
                    <a:pt x="0" y="246"/>
                  </a:lnTo>
                  <a:lnTo>
                    <a:pt x="0" y="226"/>
                  </a:lnTo>
                  <a:lnTo>
                    <a:pt x="13" y="160"/>
                  </a:lnTo>
                  <a:lnTo>
                    <a:pt x="46" y="94"/>
                  </a:lnTo>
                  <a:lnTo>
                    <a:pt x="99" y="47"/>
                  </a:lnTo>
                  <a:lnTo>
                    <a:pt x="172" y="14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26" name="Freeform 40"/>
            <p:cNvSpPr>
              <a:spLocks noEditPoints="1"/>
            </p:cNvSpPr>
            <p:nvPr/>
          </p:nvSpPr>
          <p:spPr bwMode="auto">
            <a:xfrm>
              <a:off x="11230" y="9287"/>
              <a:ext cx="1183" cy="412"/>
            </a:xfrm>
            <a:custGeom>
              <a:avLst/>
              <a:gdLst/>
              <a:ahLst/>
              <a:cxnLst>
                <a:cxn ang="0">
                  <a:pos x="33" y="346"/>
                </a:cxn>
                <a:cxn ang="0">
                  <a:pos x="1150" y="346"/>
                </a:cxn>
                <a:cxn ang="0">
                  <a:pos x="1163" y="352"/>
                </a:cxn>
                <a:cxn ang="0">
                  <a:pos x="1176" y="352"/>
                </a:cxn>
                <a:cxn ang="0">
                  <a:pos x="1183" y="366"/>
                </a:cxn>
                <a:cxn ang="0">
                  <a:pos x="1183" y="392"/>
                </a:cxn>
                <a:cxn ang="0">
                  <a:pos x="1176" y="405"/>
                </a:cxn>
                <a:cxn ang="0">
                  <a:pos x="1163" y="405"/>
                </a:cxn>
                <a:cxn ang="0">
                  <a:pos x="1150" y="412"/>
                </a:cxn>
                <a:cxn ang="0">
                  <a:pos x="33" y="412"/>
                </a:cxn>
                <a:cxn ang="0">
                  <a:pos x="20" y="405"/>
                </a:cxn>
                <a:cxn ang="0">
                  <a:pos x="7" y="405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7" y="352"/>
                </a:cxn>
                <a:cxn ang="0">
                  <a:pos x="20" y="352"/>
                </a:cxn>
                <a:cxn ang="0">
                  <a:pos x="33" y="346"/>
                </a:cxn>
                <a:cxn ang="0">
                  <a:pos x="33" y="0"/>
                </a:cxn>
                <a:cxn ang="0">
                  <a:pos x="1150" y="0"/>
                </a:cxn>
                <a:cxn ang="0">
                  <a:pos x="1163" y="7"/>
                </a:cxn>
                <a:cxn ang="0">
                  <a:pos x="1176" y="7"/>
                </a:cxn>
                <a:cxn ang="0">
                  <a:pos x="1183" y="20"/>
                </a:cxn>
                <a:cxn ang="0">
                  <a:pos x="1183" y="46"/>
                </a:cxn>
                <a:cxn ang="0">
                  <a:pos x="1176" y="60"/>
                </a:cxn>
                <a:cxn ang="0">
                  <a:pos x="1163" y="60"/>
                </a:cxn>
                <a:cxn ang="0">
                  <a:pos x="1150" y="66"/>
                </a:cxn>
                <a:cxn ang="0">
                  <a:pos x="33" y="66"/>
                </a:cxn>
                <a:cxn ang="0">
                  <a:pos x="20" y="60"/>
                </a:cxn>
                <a:cxn ang="0">
                  <a:pos x="7" y="60"/>
                </a:cxn>
                <a:cxn ang="0">
                  <a:pos x="0" y="46"/>
                </a:cxn>
                <a:cxn ang="0">
                  <a:pos x="0" y="20"/>
                </a:cxn>
                <a:cxn ang="0">
                  <a:pos x="7" y="7"/>
                </a:cxn>
                <a:cxn ang="0">
                  <a:pos x="20" y="7"/>
                </a:cxn>
                <a:cxn ang="0">
                  <a:pos x="33" y="0"/>
                </a:cxn>
              </a:cxnLst>
              <a:rect l="0" t="0" r="r" b="b"/>
              <a:pathLst>
                <a:path w="1183" h="412">
                  <a:moveTo>
                    <a:pt x="33" y="346"/>
                  </a:moveTo>
                  <a:lnTo>
                    <a:pt x="1150" y="346"/>
                  </a:lnTo>
                  <a:lnTo>
                    <a:pt x="1163" y="352"/>
                  </a:lnTo>
                  <a:lnTo>
                    <a:pt x="1176" y="352"/>
                  </a:lnTo>
                  <a:lnTo>
                    <a:pt x="1183" y="366"/>
                  </a:lnTo>
                  <a:lnTo>
                    <a:pt x="1183" y="392"/>
                  </a:lnTo>
                  <a:lnTo>
                    <a:pt x="1176" y="405"/>
                  </a:lnTo>
                  <a:lnTo>
                    <a:pt x="1163" y="405"/>
                  </a:lnTo>
                  <a:lnTo>
                    <a:pt x="1150" y="412"/>
                  </a:lnTo>
                  <a:lnTo>
                    <a:pt x="33" y="412"/>
                  </a:lnTo>
                  <a:lnTo>
                    <a:pt x="20" y="405"/>
                  </a:lnTo>
                  <a:lnTo>
                    <a:pt x="7" y="405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7" y="352"/>
                  </a:lnTo>
                  <a:lnTo>
                    <a:pt x="20" y="352"/>
                  </a:lnTo>
                  <a:lnTo>
                    <a:pt x="33" y="346"/>
                  </a:lnTo>
                  <a:close/>
                  <a:moveTo>
                    <a:pt x="33" y="0"/>
                  </a:moveTo>
                  <a:lnTo>
                    <a:pt x="1150" y="0"/>
                  </a:lnTo>
                  <a:lnTo>
                    <a:pt x="1163" y="7"/>
                  </a:lnTo>
                  <a:lnTo>
                    <a:pt x="1176" y="7"/>
                  </a:lnTo>
                  <a:lnTo>
                    <a:pt x="1183" y="20"/>
                  </a:lnTo>
                  <a:lnTo>
                    <a:pt x="1183" y="46"/>
                  </a:lnTo>
                  <a:lnTo>
                    <a:pt x="1176" y="60"/>
                  </a:lnTo>
                  <a:lnTo>
                    <a:pt x="1163" y="60"/>
                  </a:lnTo>
                  <a:lnTo>
                    <a:pt x="1150" y="66"/>
                  </a:lnTo>
                  <a:lnTo>
                    <a:pt x="33" y="66"/>
                  </a:lnTo>
                  <a:lnTo>
                    <a:pt x="20" y="60"/>
                  </a:lnTo>
                  <a:lnTo>
                    <a:pt x="7" y="60"/>
                  </a:lnTo>
                  <a:lnTo>
                    <a:pt x="0" y="46"/>
                  </a:lnTo>
                  <a:lnTo>
                    <a:pt x="0" y="20"/>
                  </a:lnTo>
                  <a:lnTo>
                    <a:pt x="7" y="7"/>
                  </a:lnTo>
                  <a:lnTo>
                    <a:pt x="20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27" name="Freeform 41"/>
            <p:cNvSpPr>
              <a:spLocks noEditPoints="1"/>
            </p:cNvSpPr>
            <p:nvPr/>
          </p:nvSpPr>
          <p:spPr bwMode="auto">
            <a:xfrm>
              <a:off x="13001" y="8682"/>
              <a:ext cx="1235" cy="1303"/>
            </a:xfrm>
            <a:custGeom>
              <a:avLst/>
              <a:gdLst/>
              <a:ahLst/>
              <a:cxnLst>
                <a:cxn ang="0">
                  <a:pos x="766" y="40"/>
                </a:cxn>
                <a:cxn ang="0">
                  <a:pos x="660" y="60"/>
                </a:cxn>
                <a:cxn ang="0">
                  <a:pos x="541" y="113"/>
                </a:cxn>
                <a:cxn ang="0">
                  <a:pos x="429" y="199"/>
                </a:cxn>
                <a:cxn ang="0">
                  <a:pos x="330" y="319"/>
                </a:cxn>
                <a:cxn ang="0">
                  <a:pos x="257" y="452"/>
                </a:cxn>
                <a:cxn ang="0">
                  <a:pos x="211" y="585"/>
                </a:cxn>
                <a:cxn ang="0">
                  <a:pos x="184" y="705"/>
                </a:cxn>
                <a:cxn ang="0">
                  <a:pos x="171" y="804"/>
                </a:cxn>
                <a:cxn ang="0">
                  <a:pos x="165" y="871"/>
                </a:cxn>
                <a:cxn ang="0">
                  <a:pos x="178" y="997"/>
                </a:cxn>
                <a:cxn ang="0">
                  <a:pos x="217" y="1103"/>
                </a:cxn>
                <a:cxn ang="0">
                  <a:pos x="284" y="1183"/>
                </a:cxn>
                <a:cxn ang="0">
                  <a:pos x="369" y="1230"/>
                </a:cxn>
                <a:cxn ang="0">
                  <a:pos x="469" y="1250"/>
                </a:cxn>
                <a:cxn ang="0">
                  <a:pos x="462" y="1250"/>
                </a:cxn>
                <a:cxn ang="0">
                  <a:pos x="469" y="1250"/>
                </a:cxn>
                <a:cxn ang="0">
                  <a:pos x="574" y="1230"/>
                </a:cxn>
                <a:cxn ang="0">
                  <a:pos x="680" y="1183"/>
                </a:cxn>
                <a:cxn ang="0">
                  <a:pos x="772" y="1117"/>
                </a:cxn>
                <a:cxn ang="0">
                  <a:pos x="845" y="1037"/>
                </a:cxn>
                <a:cxn ang="0">
                  <a:pos x="938" y="897"/>
                </a:cxn>
                <a:cxn ang="0">
                  <a:pos x="1004" y="751"/>
                </a:cxn>
                <a:cxn ang="0">
                  <a:pos x="1043" y="618"/>
                </a:cxn>
                <a:cxn ang="0">
                  <a:pos x="1063" y="499"/>
                </a:cxn>
                <a:cxn ang="0">
                  <a:pos x="1070" y="406"/>
                </a:cxn>
                <a:cxn ang="0">
                  <a:pos x="1063" y="299"/>
                </a:cxn>
                <a:cxn ang="0">
                  <a:pos x="1037" y="219"/>
                </a:cxn>
                <a:cxn ang="0">
                  <a:pos x="997" y="153"/>
                </a:cxn>
                <a:cxn ang="0">
                  <a:pos x="944" y="100"/>
                </a:cxn>
                <a:cxn ang="0">
                  <a:pos x="891" y="67"/>
                </a:cxn>
                <a:cxn ang="0">
                  <a:pos x="825" y="47"/>
                </a:cxn>
                <a:cxn ang="0">
                  <a:pos x="766" y="40"/>
                </a:cxn>
                <a:cxn ang="0">
                  <a:pos x="779" y="0"/>
                </a:cxn>
                <a:cxn ang="0">
                  <a:pos x="904" y="13"/>
                </a:cxn>
                <a:cxn ang="0">
                  <a:pos x="1017" y="60"/>
                </a:cxn>
                <a:cxn ang="0">
                  <a:pos x="1109" y="133"/>
                </a:cxn>
                <a:cxn ang="0">
                  <a:pos x="1175" y="226"/>
                </a:cxn>
                <a:cxn ang="0">
                  <a:pos x="1222" y="346"/>
                </a:cxn>
                <a:cxn ang="0">
                  <a:pos x="1235" y="479"/>
                </a:cxn>
                <a:cxn ang="0">
                  <a:pos x="1228" y="485"/>
                </a:cxn>
                <a:cxn ang="0">
                  <a:pos x="1208" y="665"/>
                </a:cxn>
                <a:cxn ang="0">
                  <a:pos x="1142" y="831"/>
                </a:cxn>
                <a:cxn ang="0">
                  <a:pos x="1043" y="984"/>
                </a:cxn>
                <a:cxn ang="0">
                  <a:pos x="918" y="1117"/>
                </a:cxn>
                <a:cxn ang="0">
                  <a:pos x="772" y="1216"/>
                </a:cxn>
                <a:cxn ang="0">
                  <a:pos x="614" y="1283"/>
                </a:cxn>
                <a:cxn ang="0">
                  <a:pos x="455" y="1303"/>
                </a:cxn>
                <a:cxn ang="0">
                  <a:pos x="350" y="1290"/>
                </a:cxn>
                <a:cxn ang="0">
                  <a:pos x="251" y="1263"/>
                </a:cxn>
                <a:cxn ang="0">
                  <a:pos x="165" y="1210"/>
                </a:cxn>
                <a:cxn ang="0">
                  <a:pos x="99" y="1137"/>
                </a:cxn>
                <a:cxn ang="0">
                  <a:pos x="46" y="1050"/>
                </a:cxn>
                <a:cxn ang="0">
                  <a:pos x="13" y="944"/>
                </a:cxn>
                <a:cxn ang="0">
                  <a:pos x="0" y="824"/>
                </a:cxn>
                <a:cxn ang="0">
                  <a:pos x="19" y="645"/>
                </a:cxn>
                <a:cxn ang="0">
                  <a:pos x="85" y="479"/>
                </a:cxn>
                <a:cxn ang="0">
                  <a:pos x="184" y="326"/>
                </a:cxn>
                <a:cxn ang="0">
                  <a:pos x="310" y="193"/>
                </a:cxn>
                <a:cxn ang="0">
                  <a:pos x="455" y="93"/>
                </a:cxn>
                <a:cxn ang="0">
                  <a:pos x="614" y="27"/>
                </a:cxn>
                <a:cxn ang="0">
                  <a:pos x="779" y="0"/>
                </a:cxn>
              </a:cxnLst>
              <a:rect l="0" t="0" r="r" b="b"/>
              <a:pathLst>
                <a:path w="1235" h="1303">
                  <a:moveTo>
                    <a:pt x="766" y="40"/>
                  </a:moveTo>
                  <a:lnTo>
                    <a:pt x="660" y="60"/>
                  </a:lnTo>
                  <a:lnTo>
                    <a:pt x="541" y="113"/>
                  </a:lnTo>
                  <a:lnTo>
                    <a:pt x="429" y="199"/>
                  </a:lnTo>
                  <a:lnTo>
                    <a:pt x="330" y="319"/>
                  </a:lnTo>
                  <a:lnTo>
                    <a:pt x="257" y="452"/>
                  </a:lnTo>
                  <a:lnTo>
                    <a:pt x="211" y="585"/>
                  </a:lnTo>
                  <a:lnTo>
                    <a:pt x="184" y="705"/>
                  </a:lnTo>
                  <a:lnTo>
                    <a:pt x="171" y="804"/>
                  </a:lnTo>
                  <a:lnTo>
                    <a:pt x="165" y="871"/>
                  </a:lnTo>
                  <a:lnTo>
                    <a:pt x="178" y="997"/>
                  </a:lnTo>
                  <a:lnTo>
                    <a:pt x="217" y="1103"/>
                  </a:lnTo>
                  <a:lnTo>
                    <a:pt x="284" y="1183"/>
                  </a:lnTo>
                  <a:lnTo>
                    <a:pt x="369" y="1230"/>
                  </a:lnTo>
                  <a:lnTo>
                    <a:pt x="469" y="1250"/>
                  </a:lnTo>
                  <a:lnTo>
                    <a:pt x="462" y="1250"/>
                  </a:lnTo>
                  <a:lnTo>
                    <a:pt x="469" y="1250"/>
                  </a:lnTo>
                  <a:lnTo>
                    <a:pt x="574" y="1230"/>
                  </a:lnTo>
                  <a:lnTo>
                    <a:pt x="680" y="1183"/>
                  </a:lnTo>
                  <a:lnTo>
                    <a:pt x="772" y="1117"/>
                  </a:lnTo>
                  <a:lnTo>
                    <a:pt x="845" y="1037"/>
                  </a:lnTo>
                  <a:lnTo>
                    <a:pt x="938" y="897"/>
                  </a:lnTo>
                  <a:lnTo>
                    <a:pt x="1004" y="751"/>
                  </a:lnTo>
                  <a:lnTo>
                    <a:pt x="1043" y="618"/>
                  </a:lnTo>
                  <a:lnTo>
                    <a:pt x="1063" y="499"/>
                  </a:lnTo>
                  <a:lnTo>
                    <a:pt x="1070" y="406"/>
                  </a:lnTo>
                  <a:lnTo>
                    <a:pt x="1063" y="299"/>
                  </a:lnTo>
                  <a:lnTo>
                    <a:pt x="1037" y="219"/>
                  </a:lnTo>
                  <a:lnTo>
                    <a:pt x="997" y="153"/>
                  </a:lnTo>
                  <a:lnTo>
                    <a:pt x="944" y="100"/>
                  </a:lnTo>
                  <a:lnTo>
                    <a:pt x="891" y="67"/>
                  </a:lnTo>
                  <a:lnTo>
                    <a:pt x="825" y="47"/>
                  </a:lnTo>
                  <a:lnTo>
                    <a:pt x="766" y="40"/>
                  </a:lnTo>
                  <a:close/>
                  <a:moveTo>
                    <a:pt x="779" y="0"/>
                  </a:moveTo>
                  <a:lnTo>
                    <a:pt x="904" y="13"/>
                  </a:lnTo>
                  <a:lnTo>
                    <a:pt x="1017" y="60"/>
                  </a:lnTo>
                  <a:lnTo>
                    <a:pt x="1109" y="133"/>
                  </a:lnTo>
                  <a:lnTo>
                    <a:pt x="1175" y="226"/>
                  </a:lnTo>
                  <a:lnTo>
                    <a:pt x="1222" y="346"/>
                  </a:lnTo>
                  <a:lnTo>
                    <a:pt x="1235" y="479"/>
                  </a:lnTo>
                  <a:lnTo>
                    <a:pt x="1228" y="485"/>
                  </a:lnTo>
                  <a:lnTo>
                    <a:pt x="1208" y="665"/>
                  </a:lnTo>
                  <a:lnTo>
                    <a:pt x="1142" y="831"/>
                  </a:lnTo>
                  <a:lnTo>
                    <a:pt x="1043" y="984"/>
                  </a:lnTo>
                  <a:lnTo>
                    <a:pt x="918" y="1117"/>
                  </a:lnTo>
                  <a:lnTo>
                    <a:pt x="772" y="1216"/>
                  </a:lnTo>
                  <a:lnTo>
                    <a:pt x="614" y="1283"/>
                  </a:lnTo>
                  <a:lnTo>
                    <a:pt x="455" y="1303"/>
                  </a:lnTo>
                  <a:lnTo>
                    <a:pt x="350" y="1290"/>
                  </a:lnTo>
                  <a:lnTo>
                    <a:pt x="251" y="1263"/>
                  </a:lnTo>
                  <a:lnTo>
                    <a:pt x="165" y="1210"/>
                  </a:lnTo>
                  <a:lnTo>
                    <a:pt x="99" y="1137"/>
                  </a:lnTo>
                  <a:lnTo>
                    <a:pt x="46" y="1050"/>
                  </a:lnTo>
                  <a:lnTo>
                    <a:pt x="13" y="944"/>
                  </a:lnTo>
                  <a:lnTo>
                    <a:pt x="0" y="824"/>
                  </a:lnTo>
                  <a:lnTo>
                    <a:pt x="19" y="645"/>
                  </a:lnTo>
                  <a:lnTo>
                    <a:pt x="85" y="479"/>
                  </a:lnTo>
                  <a:lnTo>
                    <a:pt x="184" y="326"/>
                  </a:lnTo>
                  <a:lnTo>
                    <a:pt x="310" y="193"/>
                  </a:lnTo>
                  <a:lnTo>
                    <a:pt x="455" y="93"/>
                  </a:lnTo>
                  <a:lnTo>
                    <a:pt x="614" y="27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28" name="Freeform 42"/>
            <p:cNvSpPr>
              <a:spLocks/>
            </p:cNvSpPr>
            <p:nvPr/>
          </p:nvSpPr>
          <p:spPr bwMode="auto">
            <a:xfrm>
              <a:off x="14513" y="8596"/>
              <a:ext cx="423" cy="1794"/>
            </a:xfrm>
            <a:custGeom>
              <a:avLst/>
              <a:gdLst/>
              <a:ahLst/>
              <a:cxnLst>
                <a:cxn ang="0">
                  <a:pos x="397" y="0"/>
                </a:cxn>
                <a:cxn ang="0">
                  <a:pos x="410" y="0"/>
                </a:cxn>
                <a:cxn ang="0">
                  <a:pos x="416" y="6"/>
                </a:cxn>
                <a:cxn ang="0">
                  <a:pos x="416" y="33"/>
                </a:cxn>
                <a:cxn ang="0">
                  <a:pos x="397" y="53"/>
                </a:cxn>
                <a:cxn ang="0">
                  <a:pos x="297" y="173"/>
                </a:cxn>
                <a:cxn ang="0">
                  <a:pos x="225" y="299"/>
                </a:cxn>
                <a:cxn ang="0">
                  <a:pos x="172" y="438"/>
                </a:cxn>
                <a:cxn ang="0">
                  <a:pos x="139" y="591"/>
                </a:cxn>
                <a:cxn ang="0">
                  <a:pos x="119" y="744"/>
                </a:cxn>
                <a:cxn ang="0">
                  <a:pos x="112" y="897"/>
                </a:cxn>
                <a:cxn ang="0">
                  <a:pos x="119" y="1037"/>
                </a:cxn>
                <a:cxn ang="0">
                  <a:pos x="132" y="1183"/>
                </a:cxn>
                <a:cxn ang="0">
                  <a:pos x="165" y="1336"/>
                </a:cxn>
                <a:cxn ang="0">
                  <a:pos x="218" y="1475"/>
                </a:cxn>
                <a:cxn ang="0">
                  <a:pos x="291" y="1615"/>
                </a:cxn>
                <a:cxn ang="0">
                  <a:pos x="390" y="1734"/>
                </a:cxn>
                <a:cxn ang="0">
                  <a:pos x="416" y="1761"/>
                </a:cxn>
                <a:cxn ang="0">
                  <a:pos x="416" y="1768"/>
                </a:cxn>
                <a:cxn ang="0">
                  <a:pos x="423" y="1768"/>
                </a:cxn>
                <a:cxn ang="0">
                  <a:pos x="423" y="1774"/>
                </a:cxn>
                <a:cxn ang="0">
                  <a:pos x="416" y="1774"/>
                </a:cxn>
                <a:cxn ang="0">
                  <a:pos x="416" y="1788"/>
                </a:cxn>
                <a:cxn ang="0">
                  <a:pos x="410" y="1794"/>
                </a:cxn>
                <a:cxn ang="0">
                  <a:pos x="397" y="1794"/>
                </a:cxn>
                <a:cxn ang="0">
                  <a:pos x="377" y="1788"/>
                </a:cxn>
                <a:cxn ang="0">
                  <a:pos x="337" y="1754"/>
                </a:cxn>
                <a:cxn ang="0">
                  <a:pos x="291" y="1708"/>
                </a:cxn>
                <a:cxn ang="0">
                  <a:pos x="231" y="1641"/>
                </a:cxn>
                <a:cxn ang="0">
                  <a:pos x="172" y="1555"/>
                </a:cxn>
                <a:cxn ang="0">
                  <a:pos x="119" y="1455"/>
                </a:cxn>
                <a:cxn ang="0">
                  <a:pos x="60" y="1302"/>
                </a:cxn>
                <a:cxn ang="0">
                  <a:pos x="20" y="1156"/>
                </a:cxn>
                <a:cxn ang="0">
                  <a:pos x="7" y="1017"/>
                </a:cxn>
                <a:cxn ang="0">
                  <a:pos x="0" y="897"/>
                </a:cxn>
                <a:cxn ang="0">
                  <a:pos x="7" y="777"/>
                </a:cxn>
                <a:cxn ang="0">
                  <a:pos x="20" y="644"/>
                </a:cxn>
                <a:cxn ang="0">
                  <a:pos x="53" y="498"/>
                </a:cxn>
                <a:cxn ang="0">
                  <a:pos x="112" y="352"/>
                </a:cxn>
                <a:cxn ang="0">
                  <a:pos x="172" y="246"/>
                </a:cxn>
                <a:cxn ang="0">
                  <a:pos x="231" y="159"/>
                </a:cxn>
                <a:cxn ang="0">
                  <a:pos x="284" y="86"/>
                </a:cxn>
                <a:cxn ang="0">
                  <a:pos x="337" y="40"/>
                </a:cxn>
                <a:cxn ang="0">
                  <a:pos x="377" y="6"/>
                </a:cxn>
                <a:cxn ang="0">
                  <a:pos x="397" y="0"/>
                </a:cxn>
              </a:cxnLst>
              <a:rect l="0" t="0" r="r" b="b"/>
              <a:pathLst>
                <a:path w="423" h="1794">
                  <a:moveTo>
                    <a:pt x="397" y="0"/>
                  </a:moveTo>
                  <a:lnTo>
                    <a:pt x="410" y="0"/>
                  </a:lnTo>
                  <a:lnTo>
                    <a:pt x="416" y="6"/>
                  </a:lnTo>
                  <a:lnTo>
                    <a:pt x="416" y="33"/>
                  </a:lnTo>
                  <a:lnTo>
                    <a:pt x="397" y="53"/>
                  </a:lnTo>
                  <a:lnTo>
                    <a:pt x="297" y="173"/>
                  </a:lnTo>
                  <a:lnTo>
                    <a:pt x="225" y="299"/>
                  </a:lnTo>
                  <a:lnTo>
                    <a:pt x="172" y="438"/>
                  </a:lnTo>
                  <a:lnTo>
                    <a:pt x="139" y="591"/>
                  </a:lnTo>
                  <a:lnTo>
                    <a:pt x="119" y="744"/>
                  </a:lnTo>
                  <a:lnTo>
                    <a:pt x="112" y="897"/>
                  </a:lnTo>
                  <a:lnTo>
                    <a:pt x="119" y="1037"/>
                  </a:lnTo>
                  <a:lnTo>
                    <a:pt x="132" y="1183"/>
                  </a:lnTo>
                  <a:lnTo>
                    <a:pt x="165" y="1336"/>
                  </a:lnTo>
                  <a:lnTo>
                    <a:pt x="218" y="1475"/>
                  </a:lnTo>
                  <a:lnTo>
                    <a:pt x="291" y="1615"/>
                  </a:lnTo>
                  <a:lnTo>
                    <a:pt x="390" y="1734"/>
                  </a:lnTo>
                  <a:lnTo>
                    <a:pt x="416" y="1761"/>
                  </a:lnTo>
                  <a:lnTo>
                    <a:pt x="416" y="1768"/>
                  </a:lnTo>
                  <a:lnTo>
                    <a:pt x="423" y="1768"/>
                  </a:lnTo>
                  <a:lnTo>
                    <a:pt x="423" y="1774"/>
                  </a:lnTo>
                  <a:lnTo>
                    <a:pt x="416" y="1774"/>
                  </a:lnTo>
                  <a:lnTo>
                    <a:pt x="416" y="1788"/>
                  </a:lnTo>
                  <a:lnTo>
                    <a:pt x="410" y="1794"/>
                  </a:lnTo>
                  <a:lnTo>
                    <a:pt x="397" y="1794"/>
                  </a:lnTo>
                  <a:lnTo>
                    <a:pt x="377" y="1788"/>
                  </a:lnTo>
                  <a:lnTo>
                    <a:pt x="337" y="1754"/>
                  </a:lnTo>
                  <a:lnTo>
                    <a:pt x="291" y="1708"/>
                  </a:lnTo>
                  <a:lnTo>
                    <a:pt x="231" y="1641"/>
                  </a:lnTo>
                  <a:lnTo>
                    <a:pt x="172" y="1555"/>
                  </a:lnTo>
                  <a:lnTo>
                    <a:pt x="119" y="1455"/>
                  </a:lnTo>
                  <a:lnTo>
                    <a:pt x="60" y="1302"/>
                  </a:lnTo>
                  <a:lnTo>
                    <a:pt x="20" y="1156"/>
                  </a:lnTo>
                  <a:lnTo>
                    <a:pt x="7" y="1017"/>
                  </a:lnTo>
                  <a:lnTo>
                    <a:pt x="0" y="897"/>
                  </a:lnTo>
                  <a:lnTo>
                    <a:pt x="7" y="777"/>
                  </a:lnTo>
                  <a:lnTo>
                    <a:pt x="20" y="644"/>
                  </a:lnTo>
                  <a:lnTo>
                    <a:pt x="53" y="498"/>
                  </a:lnTo>
                  <a:lnTo>
                    <a:pt x="112" y="352"/>
                  </a:lnTo>
                  <a:lnTo>
                    <a:pt x="172" y="246"/>
                  </a:lnTo>
                  <a:lnTo>
                    <a:pt x="231" y="159"/>
                  </a:lnTo>
                  <a:lnTo>
                    <a:pt x="284" y="86"/>
                  </a:lnTo>
                  <a:lnTo>
                    <a:pt x="337" y="40"/>
                  </a:lnTo>
                  <a:lnTo>
                    <a:pt x="377" y="6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29" name="Freeform 43"/>
            <p:cNvSpPr>
              <a:spLocks/>
            </p:cNvSpPr>
            <p:nvPr/>
          </p:nvSpPr>
          <p:spPr bwMode="auto">
            <a:xfrm>
              <a:off x="15121" y="9147"/>
              <a:ext cx="958" cy="818"/>
            </a:xfrm>
            <a:custGeom>
              <a:avLst/>
              <a:gdLst/>
              <a:ahLst/>
              <a:cxnLst>
                <a:cxn ang="0">
                  <a:pos x="244" y="7"/>
                </a:cxn>
                <a:cxn ang="0">
                  <a:pos x="337" y="87"/>
                </a:cxn>
                <a:cxn ang="0">
                  <a:pos x="376" y="120"/>
                </a:cxn>
                <a:cxn ang="0">
                  <a:pos x="469" y="40"/>
                </a:cxn>
                <a:cxn ang="0">
                  <a:pos x="627" y="0"/>
                </a:cxn>
                <a:cxn ang="0">
                  <a:pos x="779" y="54"/>
                </a:cxn>
                <a:cxn ang="0">
                  <a:pos x="832" y="193"/>
                </a:cxn>
                <a:cxn ang="0">
                  <a:pos x="806" y="346"/>
                </a:cxn>
                <a:cxn ang="0">
                  <a:pos x="753" y="519"/>
                </a:cxn>
                <a:cxn ang="0">
                  <a:pos x="700" y="645"/>
                </a:cxn>
                <a:cxn ang="0">
                  <a:pos x="693" y="731"/>
                </a:cxn>
                <a:cxn ang="0">
                  <a:pos x="707" y="765"/>
                </a:cxn>
                <a:cxn ang="0">
                  <a:pos x="733" y="771"/>
                </a:cxn>
                <a:cxn ang="0">
                  <a:pos x="845" y="705"/>
                </a:cxn>
                <a:cxn ang="0">
                  <a:pos x="911" y="552"/>
                </a:cxn>
                <a:cxn ang="0">
                  <a:pos x="918" y="525"/>
                </a:cxn>
                <a:cxn ang="0">
                  <a:pos x="951" y="519"/>
                </a:cxn>
                <a:cxn ang="0">
                  <a:pos x="958" y="539"/>
                </a:cxn>
                <a:cxn ang="0">
                  <a:pos x="938" y="605"/>
                </a:cxn>
                <a:cxn ang="0">
                  <a:pos x="885" y="712"/>
                </a:cxn>
                <a:cxn ang="0">
                  <a:pos x="793" y="805"/>
                </a:cxn>
                <a:cxn ang="0">
                  <a:pos x="667" y="805"/>
                </a:cxn>
                <a:cxn ang="0">
                  <a:pos x="594" y="731"/>
                </a:cxn>
                <a:cxn ang="0">
                  <a:pos x="581" y="658"/>
                </a:cxn>
                <a:cxn ang="0">
                  <a:pos x="601" y="592"/>
                </a:cxn>
                <a:cxn ang="0">
                  <a:pos x="654" y="446"/>
                </a:cxn>
                <a:cxn ang="0">
                  <a:pos x="707" y="253"/>
                </a:cxn>
                <a:cxn ang="0">
                  <a:pos x="713" y="127"/>
                </a:cxn>
                <a:cxn ang="0">
                  <a:pos x="667" y="60"/>
                </a:cxn>
                <a:cxn ang="0">
                  <a:pos x="542" y="60"/>
                </a:cxn>
                <a:cxn ang="0">
                  <a:pos x="423" y="140"/>
                </a:cxn>
                <a:cxn ang="0">
                  <a:pos x="350" y="233"/>
                </a:cxn>
                <a:cxn ang="0">
                  <a:pos x="330" y="273"/>
                </a:cxn>
                <a:cxn ang="0">
                  <a:pos x="317" y="333"/>
                </a:cxn>
                <a:cxn ang="0">
                  <a:pos x="277" y="472"/>
                </a:cxn>
                <a:cxn ang="0">
                  <a:pos x="224" y="672"/>
                </a:cxn>
                <a:cxn ang="0">
                  <a:pos x="211" y="745"/>
                </a:cxn>
                <a:cxn ang="0">
                  <a:pos x="191" y="785"/>
                </a:cxn>
                <a:cxn ang="0">
                  <a:pos x="152" y="811"/>
                </a:cxn>
                <a:cxn ang="0">
                  <a:pos x="106" y="805"/>
                </a:cxn>
                <a:cxn ang="0">
                  <a:pos x="86" y="751"/>
                </a:cxn>
                <a:cxn ang="0">
                  <a:pos x="92" y="705"/>
                </a:cxn>
                <a:cxn ang="0">
                  <a:pos x="211" y="273"/>
                </a:cxn>
                <a:cxn ang="0">
                  <a:pos x="238" y="147"/>
                </a:cxn>
                <a:cxn ang="0">
                  <a:pos x="231" y="73"/>
                </a:cxn>
                <a:cxn ang="0">
                  <a:pos x="211" y="47"/>
                </a:cxn>
                <a:cxn ang="0">
                  <a:pos x="185" y="40"/>
                </a:cxn>
                <a:cxn ang="0">
                  <a:pos x="106" y="100"/>
                </a:cxn>
                <a:cxn ang="0">
                  <a:pos x="53" y="253"/>
                </a:cxn>
                <a:cxn ang="0">
                  <a:pos x="40" y="286"/>
                </a:cxn>
                <a:cxn ang="0">
                  <a:pos x="13" y="293"/>
                </a:cxn>
                <a:cxn ang="0">
                  <a:pos x="0" y="273"/>
                </a:cxn>
                <a:cxn ang="0">
                  <a:pos x="20" y="206"/>
                </a:cxn>
                <a:cxn ang="0">
                  <a:pos x="53" y="100"/>
                </a:cxn>
                <a:cxn ang="0">
                  <a:pos x="92" y="40"/>
                </a:cxn>
                <a:cxn ang="0">
                  <a:pos x="185" y="0"/>
                </a:cxn>
              </a:cxnLst>
              <a:rect l="0" t="0" r="r" b="b"/>
              <a:pathLst>
                <a:path w="958" h="818">
                  <a:moveTo>
                    <a:pt x="185" y="0"/>
                  </a:moveTo>
                  <a:lnTo>
                    <a:pt x="244" y="7"/>
                  </a:lnTo>
                  <a:lnTo>
                    <a:pt x="297" y="40"/>
                  </a:lnTo>
                  <a:lnTo>
                    <a:pt x="337" y="87"/>
                  </a:lnTo>
                  <a:lnTo>
                    <a:pt x="350" y="153"/>
                  </a:lnTo>
                  <a:lnTo>
                    <a:pt x="376" y="120"/>
                  </a:lnTo>
                  <a:lnTo>
                    <a:pt x="416" y="80"/>
                  </a:lnTo>
                  <a:lnTo>
                    <a:pt x="469" y="40"/>
                  </a:lnTo>
                  <a:lnTo>
                    <a:pt x="542" y="14"/>
                  </a:lnTo>
                  <a:lnTo>
                    <a:pt x="627" y="0"/>
                  </a:lnTo>
                  <a:lnTo>
                    <a:pt x="713" y="14"/>
                  </a:lnTo>
                  <a:lnTo>
                    <a:pt x="779" y="54"/>
                  </a:lnTo>
                  <a:lnTo>
                    <a:pt x="819" y="113"/>
                  </a:lnTo>
                  <a:lnTo>
                    <a:pt x="832" y="193"/>
                  </a:lnTo>
                  <a:lnTo>
                    <a:pt x="826" y="266"/>
                  </a:lnTo>
                  <a:lnTo>
                    <a:pt x="806" y="346"/>
                  </a:lnTo>
                  <a:lnTo>
                    <a:pt x="779" y="439"/>
                  </a:lnTo>
                  <a:lnTo>
                    <a:pt x="753" y="519"/>
                  </a:lnTo>
                  <a:lnTo>
                    <a:pt x="727" y="585"/>
                  </a:lnTo>
                  <a:lnTo>
                    <a:pt x="700" y="645"/>
                  </a:lnTo>
                  <a:lnTo>
                    <a:pt x="693" y="712"/>
                  </a:lnTo>
                  <a:lnTo>
                    <a:pt x="693" y="731"/>
                  </a:lnTo>
                  <a:lnTo>
                    <a:pt x="700" y="751"/>
                  </a:lnTo>
                  <a:lnTo>
                    <a:pt x="707" y="765"/>
                  </a:lnTo>
                  <a:lnTo>
                    <a:pt x="713" y="771"/>
                  </a:lnTo>
                  <a:lnTo>
                    <a:pt x="733" y="771"/>
                  </a:lnTo>
                  <a:lnTo>
                    <a:pt x="793" y="751"/>
                  </a:lnTo>
                  <a:lnTo>
                    <a:pt x="845" y="705"/>
                  </a:lnTo>
                  <a:lnTo>
                    <a:pt x="885" y="638"/>
                  </a:lnTo>
                  <a:lnTo>
                    <a:pt x="911" y="552"/>
                  </a:lnTo>
                  <a:lnTo>
                    <a:pt x="918" y="539"/>
                  </a:lnTo>
                  <a:lnTo>
                    <a:pt x="918" y="525"/>
                  </a:lnTo>
                  <a:lnTo>
                    <a:pt x="925" y="519"/>
                  </a:lnTo>
                  <a:lnTo>
                    <a:pt x="951" y="519"/>
                  </a:lnTo>
                  <a:lnTo>
                    <a:pt x="958" y="525"/>
                  </a:lnTo>
                  <a:lnTo>
                    <a:pt x="958" y="539"/>
                  </a:lnTo>
                  <a:lnTo>
                    <a:pt x="951" y="559"/>
                  </a:lnTo>
                  <a:lnTo>
                    <a:pt x="938" y="605"/>
                  </a:lnTo>
                  <a:lnTo>
                    <a:pt x="918" y="658"/>
                  </a:lnTo>
                  <a:lnTo>
                    <a:pt x="885" y="712"/>
                  </a:lnTo>
                  <a:lnTo>
                    <a:pt x="845" y="765"/>
                  </a:lnTo>
                  <a:lnTo>
                    <a:pt x="793" y="805"/>
                  </a:lnTo>
                  <a:lnTo>
                    <a:pt x="727" y="818"/>
                  </a:lnTo>
                  <a:lnTo>
                    <a:pt x="667" y="805"/>
                  </a:lnTo>
                  <a:lnTo>
                    <a:pt x="621" y="778"/>
                  </a:lnTo>
                  <a:lnTo>
                    <a:pt x="594" y="731"/>
                  </a:lnTo>
                  <a:lnTo>
                    <a:pt x="581" y="672"/>
                  </a:lnTo>
                  <a:lnTo>
                    <a:pt x="581" y="658"/>
                  </a:lnTo>
                  <a:lnTo>
                    <a:pt x="594" y="618"/>
                  </a:lnTo>
                  <a:lnTo>
                    <a:pt x="601" y="592"/>
                  </a:lnTo>
                  <a:lnTo>
                    <a:pt x="621" y="525"/>
                  </a:lnTo>
                  <a:lnTo>
                    <a:pt x="654" y="446"/>
                  </a:lnTo>
                  <a:lnTo>
                    <a:pt x="680" y="346"/>
                  </a:lnTo>
                  <a:lnTo>
                    <a:pt x="707" y="253"/>
                  </a:lnTo>
                  <a:lnTo>
                    <a:pt x="713" y="173"/>
                  </a:lnTo>
                  <a:lnTo>
                    <a:pt x="713" y="127"/>
                  </a:lnTo>
                  <a:lnTo>
                    <a:pt x="700" y="87"/>
                  </a:lnTo>
                  <a:lnTo>
                    <a:pt x="667" y="60"/>
                  </a:lnTo>
                  <a:lnTo>
                    <a:pt x="621" y="47"/>
                  </a:lnTo>
                  <a:lnTo>
                    <a:pt x="542" y="60"/>
                  </a:lnTo>
                  <a:lnTo>
                    <a:pt x="475" y="93"/>
                  </a:lnTo>
                  <a:lnTo>
                    <a:pt x="423" y="140"/>
                  </a:lnTo>
                  <a:lnTo>
                    <a:pt x="376" y="186"/>
                  </a:lnTo>
                  <a:lnTo>
                    <a:pt x="350" y="233"/>
                  </a:lnTo>
                  <a:lnTo>
                    <a:pt x="330" y="266"/>
                  </a:lnTo>
                  <a:lnTo>
                    <a:pt x="330" y="273"/>
                  </a:lnTo>
                  <a:lnTo>
                    <a:pt x="317" y="313"/>
                  </a:lnTo>
                  <a:lnTo>
                    <a:pt x="317" y="333"/>
                  </a:lnTo>
                  <a:lnTo>
                    <a:pt x="310" y="353"/>
                  </a:lnTo>
                  <a:lnTo>
                    <a:pt x="277" y="472"/>
                  </a:lnTo>
                  <a:lnTo>
                    <a:pt x="238" y="632"/>
                  </a:lnTo>
                  <a:lnTo>
                    <a:pt x="224" y="672"/>
                  </a:lnTo>
                  <a:lnTo>
                    <a:pt x="218" y="712"/>
                  </a:lnTo>
                  <a:lnTo>
                    <a:pt x="211" y="745"/>
                  </a:lnTo>
                  <a:lnTo>
                    <a:pt x="205" y="765"/>
                  </a:lnTo>
                  <a:lnTo>
                    <a:pt x="191" y="785"/>
                  </a:lnTo>
                  <a:lnTo>
                    <a:pt x="178" y="798"/>
                  </a:lnTo>
                  <a:lnTo>
                    <a:pt x="152" y="811"/>
                  </a:lnTo>
                  <a:lnTo>
                    <a:pt x="125" y="811"/>
                  </a:lnTo>
                  <a:lnTo>
                    <a:pt x="106" y="805"/>
                  </a:lnTo>
                  <a:lnTo>
                    <a:pt x="86" y="785"/>
                  </a:lnTo>
                  <a:lnTo>
                    <a:pt x="86" y="751"/>
                  </a:lnTo>
                  <a:lnTo>
                    <a:pt x="92" y="731"/>
                  </a:lnTo>
                  <a:lnTo>
                    <a:pt x="92" y="705"/>
                  </a:lnTo>
                  <a:lnTo>
                    <a:pt x="99" y="685"/>
                  </a:lnTo>
                  <a:lnTo>
                    <a:pt x="211" y="273"/>
                  </a:lnTo>
                  <a:lnTo>
                    <a:pt x="224" y="213"/>
                  </a:lnTo>
                  <a:lnTo>
                    <a:pt x="238" y="147"/>
                  </a:lnTo>
                  <a:lnTo>
                    <a:pt x="238" y="93"/>
                  </a:lnTo>
                  <a:lnTo>
                    <a:pt x="231" y="73"/>
                  </a:lnTo>
                  <a:lnTo>
                    <a:pt x="224" y="60"/>
                  </a:lnTo>
                  <a:lnTo>
                    <a:pt x="211" y="47"/>
                  </a:lnTo>
                  <a:lnTo>
                    <a:pt x="198" y="40"/>
                  </a:lnTo>
                  <a:lnTo>
                    <a:pt x="185" y="40"/>
                  </a:lnTo>
                  <a:lnTo>
                    <a:pt x="139" y="54"/>
                  </a:lnTo>
                  <a:lnTo>
                    <a:pt x="106" y="100"/>
                  </a:lnTo>
                  <a:lnTo>
                    <a:pt x="79" y="167"/>
                  </a:lnTo>
                  <a:lnTo>
                    <a:pt x="53" y="253"/>
                  </a:lnTo>
                  <a:lnTo>
                    <a:pt x="46" y="273"/>
                  </a:lnTo>
                  <a:lnTo>
                    <a:pt x="40" y="286"/>
                  </a:lnTo>
                  <a:lnTo>
                    <a:pt x="33" y="293"/>
                  </a:lnTo>
                  <a:lnTo>
                    <a:pt x="13" y="293"/>
                  </a:lnTo>
                  <a:lnTo>
                    <a:pt x="0" y="280"/>
                  </a:lnTo>
                  <a:lnTo>
                    <a:pt x="0" y="273"/>
                  </a:lnTo>
                  <a:lnTo>
                    <a:pt x="7" y="253"/>
                  </a:lnTo>
                  <a:lnTo>
                    <a:pt x="20" y="206"/>
                  </a:lnTo>
                  <a:lnTo>
                    <a:pt x="33" y="153"/>
                  </a:lnTo>
                  <a:lnTo>
                    <a:pt x="53" y="100"/>
                  </a:lnTo>
                  <a:lnTo>
                    <a:pt x="66" y="73"/>
                  </a:lnTo>
                  <a:lnTo>
                    <a:pt x="92" y="40"/>
                  </a:lnTo>
                  <a:lnTo>
                    <a:pt x="132" y="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0" name="Freeform 44"/>
            <p:cNvSpPr>
              <a:spLocks/>
            </p:cNvSpPr>
            <p:nvPr/>
          </p:nvSpPr>
          <p:spPr bwMode="auto">
            <a:xfrm>
              <a:off x="16198" y="8562"/>
              <a:ext cx="568" cy="858"/>
            </a:xfrm>
            <a:custGeom>
              <a:avLst/>
              <a:gdLst/>
              <a:ahLst/>
              <a:cxnLst>
                <a:cxn ang="0">
                  <a:pos x="376" y="14"/>
                </a:cxn>
                <a:cxn ang="0">
                  <a:pos x="508" y="107"/>
                </a:cxn>
                <a:cxn ang="0">
                  <a:pos x="521" y="233"/>
                </a:cxn>
                <a:cxn ang="0">
                  <a:pos x="436" y="353"/>
                </a:cxn>
                <a:cxn ang="0">
                  <a:pos x="442" y="426"/>
                </a:cxn>
                <a:cxn ang="0">
                  <a:pos x="554" y="545"/>
                </a:cxn>
                <a:cxn ang="0">
                  <a:pos x="554" y="692"/>
                </a:cxn>
                <a:cxn ang="0">
                  <a:pos x="455" y="811"/>
                </a:cxn>
                <a:cxn ang="0">
                  <a:pos x="277" y="858"/>
                </a:cxn>
                <a:cxn ang="0">
                  <a:pos x="119" y="825"/>
                </a:cxn>
                <a:cxn ang="0">
                  <a:pos x="13" y="732"/>
                </a:cxn>
                <a:cxn ang="0">
                  <a:pos x="0" y="639"/>
                </a:cxn>
                <a:cxn ang="0">
                  <a:pos x="52" y="592"/>
                </a:cxn>
                <a:cxn ang="0">
                  <a:pos x="112" y="605"/>
                </a:cxn>
                <a:cxn ang="0">
                  <a:pos x="138" y="658"/>
                </a:cxn>
                <a:cxn ang="0">
                  <a:pos x="132" y="685"/>
                </a:cxn>
                <a:cxn ang="0">
                  <a:pos x="105" y="725"/>
                </a:cxn>
                <a:cxn ang="0">
                  <a:pos x="66" y="732"/>
                </a:cxn>
                <a:cxn ang="0">
                  <a:pos x="171" y="805"/>
                </a:cxn>
                <a:cxn ang="0">
                  <a:pos x="277" y="818"/>
                </a:cxn>
                <a:cxn ang="0">
                  <a:pos x="370" y="791"/>
                </a:cxn>
                <a:cxn ang="0">
                  <a:pos x="429" y="698"/>
                </a:cxn>
                <a:cxn ang="0">
                  <a:pos x="429" y="532"/>
                </a:cxn>
                <a:cxn ang="0">
                  <a:pos x="343" y="432"/>
                </a:cxn>
                <a:cxn ang="0">
                  <a:pos x="204" y="413"/>
                </a:cxn>
                <a:cxn ang="0">
                  <a:pos x="171" y="406"/>
                </a:cxn>
                <a:cxn ang="0">
                  <a:pos x="178" y="379"/>
                </a:cxn>
                <a:cxn ang="0">
                  <a:pos x="191" y="373"/>
                </a:cxn>
                <a:cxn ang="0">
                  <a:pos x="277" y="366"/>
                </a:cxn>
                <a:cxn ang="0">
                  <a:pos x="363" y="319"/>
                </a:cxn>
                <a:cxn ang="0">
                  <a:pos x="409" y="173"/>
                </a:cxn>
                <a:cxn ang="0">
                  <a:pos x="383" y="74"/>
                </a:cxn>
                <a:cxn ang="0">
                  <a:pos x="317" y="40"/>
                </a:cxn>
                <a:cxn ang="0">
                  <a:pos x="237" y="34"/>
                </a:cxn>
                <a:cxn ang="0">
                  <a:pos x="138" y="67"/>
                </a:cxn>
                <a:cxn ang="0">
                  <a:pos x="125" y="107"/>
                </a:cxn>
                <a:cxn ang="0">
                  <a:pos x="165" y="167"/>
                </a:cxn>
                <a:cxn ang="0">
                  <a:pos x="152" y="207"/>
                </a:cxn>
                <a:cxn ang="0">
                  <a:pos x="119" y="233"/>
                </a:cxn>
                <a:cxn ang="0">
                  <a:pos x="59" y="220"/>
                </a:cxn>
                <a:cxn ang="0">
                  <a:pos x="33" y="187"/>
                </a:cxn>
                <a:cxn ang="0">
                  <a:pos x="52" y="100"/>
                </a:cxn>
                <a:cxn ang="0">
                  <a:pos x="178" y="14"/>
                </a:cxn>
              </a:cxnLst>
              <a:rect l="0" t="0" r="r" b="b"/>
              <a:pathLst>
                <a:path w="568" h="858">
                  <a:moveTo>
                    <a:pt x="277" y="0"/>
                  </a:moveTo>
                  <a:lnTo>
                    <a:pt x="376" y="14"/>
                  </a:lnTo>
                  <a:lnTo>
                    <a:pt x="455" y="47"/>
                  </a:lnTo>
                  <a:lnTo>
                    <a:pt x="508" y="107"/>
                  </a:lnTo>
                  <a:lnTo>
                    <a:pt x="528" y="173"/>
                  </a:lnTo>
                  <a:lnTo>
                    <a:pt x="521" y="233"/>
                  </a:lnTo>
                  <a:lnTo>
                    <a:pt x="488" y="293"/>
                  </a:lnTo>
                  <a:lnTo>
                    <a:pt x="436" y="353"/>
                  </a:lnTo>
                  <a:lnTo>
                    <a:pt x="350" y="393"/>
                  </a:lnTo>
                  <a:lnTo>
                    <a:pt x="442" y="426"/>
                  </a:lnTo>
                  <a:lnTo>
                    <a:pt x="508" y="479"/>
                  </a:lnTo>
                  <a:lnTo>
                    <a:pt x="554" y="545"/>
                  </a:lnTo>
                  <a:lnTo>
                    <a:pt x="568" y="619"/>
                  </a:lnTo>
                  <a:lnTo>
                    <a:pt x="554" y="692"/>
                  </a:lnTo>
                  <a:lnTo>
                    <a:pt x="515" y="752"/>
                  </a:lnTo>
                  <a:lnTo>
                    <a:pt x="455" y="811"/>
                  </a:lnTo>
                  <a:lnTo>
                    <a:pt x="376" y="845"/>
                  </a:lnTo>
                  <a:lnTo>
                    <a:pt x="277" y="858"/>
                  </a:lnTo>
                  <a:lnTo>
                    <a:pt x="191" y="851"/>
                  </a:lnTo>
                  <a:lnTo>
                    <a:pt x="119" y="825"/>
                  </a:lnTo>
                  <a:lnTo>
                    <a:pt x="52" y="785"/>
                  </a:lnTo>
                  <a:lnTo>
                    <a:pt x="13" y="732"/>
                  </a:lnTo>
                  <a:lnTo>
                    <a:pt x="0" y="665"/>
                  </a:lnTo>
                  <a:lnTo>
                    <a:pt x="0" y="639"/>
                  </a:lnTo>
                  <a:lnTo>
                    <a:pt x="39" y="599"/>
                  </a:lnTo>
                  <a:lnTo>
                    <a:pt x="52" y="592"/>
                  </a:lnTo>
                  <a:lnTo>
                    <a:pt x="92" y="592"/>
                  </a:lnTo>
                  <a:lnTo>
                    <a:pt x="112" y="605"/>
                  </a:lnTo>
                  <a:lnTo>
                    <a:pt x="125" y="619"/>
                  </a:lnTo>
                  <a:lnTo>
                    <a:pt x="138" y="658"/>
                  </a:lnTo>
                  <a:lnTo>
                    <a:pt x="138" y="672"/>
                  </a:lnTo>
                  <a:lnTo>
                    <a:pt x="132" y="685"/>
                  </a:lnTo>
                  <a:lnTo>
                    <a:pt x="132" y="698"/>
                  </a:lnTo>
                  <a:lnTo>
                    <a:pt x="105" y="725"/>
                  </a:lnTo>
                  <a:lnTo>
                    <a:pt x="85" y="732"/>
                  </a:lnTo>
                  <a:lnTo>
                    <a:pt x="66" y="732"/>
                  </a:lnTo>
                  <a:lnTo>
                    <a:pt x="112" y="778"/>
                  </a:lnTo>
                  <a:lnTo>
                    <a:pt x="171" y="805"/>
                  </a:lnTo>
                  <a:lnTo>
                    <a:pt x="231" y="818"/>
                  </a:lnTo>
                  <a:lnTo>
                    <a:pt x="277" y="818"/>
                  </a:lnTo>
                  <a:lnTo>
                    <a:pt x="323" y="811"/>
                  </a:lnTo>
                  <a:lnTo>
                    <a:pt x="370" y="791"/>
                  </a:lnTo>
                  <a:lnTo>
                    <a:pt x="403" y="752"/>
                  </a:lnTo>
                  <a:lnTo>
                    <a:pt x="429" y="698"/>
                  </a:lnTo>
                  <a:lnTo>
                    <a:pt x="442" y="619"/>
                  </a:lnTo>
                  <a:lnTo>
                    <a:pt x="429" y="532"/>
                  </a:lnTo>
                  <a:lnTo>
                    <a:pt x="396" y="472"/>
                  </a:lnTo>
                  <a:lnTo>
                    <a:pt x="343" y="432"/>
                  </a:lnTo>
                  <a:lnTo>
                    <a:pt x="277" y="419"/>
                  </a:lnTo>
                  <a:lnTo>
                    <a:pt x="204" y="413"/>
                  </a:lnTo>
                  <a:lnTo>
                    <a:pt x="178" y="413"/>
                  </a:lnTo>
                  <a:lnTo>
                    <a:pt x="171" y="406"/>
                  </a:lnTo>
                  <a:lnTo>
                    <a:pt x="171" y="386"/>
                  </a:lnTo>
                  <a:lnTo>
                    <a:pt x="178" y="379"/>
                  </a:lnTo>
                  <a:lnTo>
                    <a:pt x="185" y="379"/>
                  </a:lnTo>
                  <a:lnTo>
                    <a:pt x="191" y="373"/>
                  </a:lnTo>
                  <a:lnTo>
                    <a:pt x="224" y="373"/>
                  </a:lnTo>
                  <a:lnTo>
                    <a:pt x="277" y="366"/>
                  </a:lnTo>
                  <a:lnTo>
                    <a:pt x="323" y="353"/>
                  </a:lnTo>
                  <a:lnTo>
                    <a:pt x="363" y="319"/>
                  </a:lnTo>
                  <a:lnTo>
                    <a:pt x="396" y="253"/>
                  </a:lnTo>
                  <a:lnTo>
                    <a:pt x="409" y="173"/>
                  </a:lnTo>
                  <a:lnTo>
                    <a:pt x="403" y="113"/>
                  </a:lnTo>
                  <a:lnTo>
                    <a:pt x="383" y="74"/>
                  </a:lnTo>
                  <a:lnTo>
                    <a:pt x="350" y="47"/>
                  </a:lnTo>
                  <a:lnTo>
                    <a:pt x="317" y="40"/>
                  </a:lnTo>
                  <a:lnTo>
                    <a:pt x="277" y="34"/>
                  </a:lnTo>
                  <a:lnTo>
                    <a:pt x="237" y="34"/>
                  </a:lnTo>
                  <a:lnTo>
                    <a:pt x="191" y="47"/>
                  </a:lnTo>
                  <a:lnTo>
                    <a:pt x="138" y="67"/>
                  </a:lnTo>
                  <a:lnTo>
                    <a:pt x="99" y="100"/>
                  </a:lnTo>
                  <a:lnTo>
                    <a:pt x="125" y="107"/>
                  </a:lnTo>
                  <a:lnTo>
                    <a:pt x="158" y="140"/>
                  </a:lnTo>
                  <a:lnTo>
                    <a:pt x="165" y="167"/>
                  </a:lnTo>
                  <a:lnTo>
                    <a:pt x="165" y="187"/>
                  </a:lnTo>
                  <a:lnTo>
                    <a:pt x="152" y="207"/>
                  </a:lnTo>
                  <a:lnTo>
                    <a:pt x="138" y="220"/>
                  </a:lnTo>
                  <a:lnTo>
                    <a:pt x="119" y="233"/>
                  </a:lnTo>
                  <a:lnTo>
                    <a:pt x="79" y="233"/>
                  </a:lnTo>
                  <a:lnTo>
                    <a:pt x="59" y="220"/>
                  </a:lnTo>
                  <a:lnTo>
                    <a:pt x="46" y="207"/>
                  </a:lnTo>
                  <a:lnTo>
                    <a:pt x="33" y="187"/>
                  </a:lnTo>
                  <a:lnTo>
                    <a:pt x="33" y="167"/>
                  </a:lnTo>
                  <a:lnTo>
                    <a:pt x="52" y="100"/>
                  </a:lnTo>
                  <a:lnTo>
                    <a:pt x="105" y="47"/>
                  </a:lnTo>
                  <a:lnTo>
                    <a:pt x="178" y="1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1" name="Freeform 45"/>
            <p:cNvSpPr>
              <a:spLocks/>
            </p:cNvSpPr>
            <p:nvPr/>
          </p:nvSpPr>
          <p:spPr bwMode="auto">
            <a:xfrm>
              <a:off x="17532" y="9460"/>
              <a:ext cx="1083" cy="66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1050" y="0"/>
                </a:cxn>
                <a:cxn ang="0">
                  <a:pos x="1063" y="6"/>
                </a:cxn>
                <a:cxn ang="0">
                  <a:pos x="1077" y="6"/>
                </a:cxn>
                <a:cxn ang="0">
                  <a:pos x="1083" y="20"/>
                </a:cxn>
                <a:cxn ang="0">
                  <a:pos x="1083" y="46"/>
                </a:cxn>
                <a:cxn ang="0">
                  <a:pos x="1077" y="60"/>
                </a:cxn>
                <a:cxn ang="0">
                  <a:pos x="1063" y="60"/>
                </a:cxn>
                <a:cxn ang="0">
                  <a:pos x="1057" y="66"/>
                </a:cxn>
                <a:cxn ang="0">
                  <a:pos x="33" y="66"/>
                </a:cxn>
                <a:cxn ang="0">
                  <a:pos x="20" y="60"/>
                </a:cxn>
                <a:cxn ang="0">
                  <a:pos x="7" y="60"/>
                </a:cxn>
                <a:cxn ang="0">
                  <a:pos x="0" y="46"/>
                </a:cxn>
                <a:cxn ang="0">
                  <a:pos x="0" y="20"/>
                </a:cxn>
                <a:cxn ang="0">
                  <a:pos x="7" y="6"/>
                </a:cxn>
                <a:cxn ang="0">
                  <a:pos x="20" y="6"/>
                </a:cxn>
                <a:cxn ang="0">
                  <a:pos x="26" y="0"/>
                </a:cxn>
              </a:cxnLst>
              <a:rect l="0" t="0" r="r" b="b"/>
              <a:pathLst>
                <a:path w="1083" h="66">
                  <a:moveTo>
                    <a:pt x="26" y="0"/>
                  </a:moveTo>
                  <a:lnTo>
                    <a:pt x="1050" y="0"/>
                  </a:lnTo>
                  <a:lnTo>
                    <a:pt x="1063" y="6"/>
                  </a:lnTo>
                  <a:lnTo>
                    <a:pt x="1077" y="6"/>
                  </a:lnTo>
                  <a:lnTo>
                    <a:pt x="1083" y="20"/>
                  </a:lnTo>
                  <a:lnTo>
                    <a:pt x="1083" y="46"/>
                  </a:lnTo>
                  <a:lnTo>
                    <a:pt x="1077" y="60"/>
                  </a:lnTo>
                  <a:lnTo>
                    <a:pt x="1063" y="60"/>
                  </a:lnTo>
                  <a:lnTo>
                    <a:pt x="1057" y="66"/>
                  </a:lnTo>
                  <a:lnTo>
                    <a:pt x="33" y="66"/>
                  </a:lnTo>
                  <a:lnTo>
                    <a:pt x="20" y="60"/>
                  </a:lnTo>
                  <a:lnTo>
                    <a:pt x="7" y="60"/>
                  </a:lnTo>
                  <a:lnTo>
                    <a:pt x="0" y="46"/>
                  </a:lnTo>
                  <a:lnTo>
                    <a:pt x="0" y="20"/>
                  </a:lnTo>
                  <a:lnTo>
                    <a:pt x="7" y="6"/>
                  </a:lnTo>
                  <a:lnTo>
                    <a:pt x="20" y="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2" name="Freeform 46"/>
            <p:cNvSpPr>
              <a:spLocks/>
            </p:cNvSpPr>
            <p:nvPr/>
          </p:nvSpPr>
          <p:spPr bwMode="auto">
            <a:xfrm>
              <a:off x="19230" y="9147"/>
              <a:ext cx="957" cy="818"/>
            </a:xfrm>
            <a:custGeom>
              <a:avLst/>
              <a:gdLst/>
              <a:ahLst/>
              <a:cxnLst>
                <a:cxn ang="0">
                  <a:pos x="244" y="7"/>
                </a:cxn>
                <a:cxn ang="0">
                  <a:pos x="336" y="87"/>
                </a:cxn>
                <a:cxn ang="0">
                  <a:pos x="376" y="120"/>
                </a:cxn>
                <a:cxn ang="0">
                  <a:pos x="469" y="40"/>
                </a:cxn>
                <a:cxn ang="0">
                  <a:pos x="627" y="0"/>
                </a:cxn>
                <a:cxn ang="0">
                  <a:pos x="779" y="54"/>
                </a:cxn>
                <a:cxn ang="0">
                  <a:pos x="832" y="193"/>
                </a:cxn>
                <a:cxn ang="0">
                  <a:pos x="805" y="346"/>
                </a:cxn>
                <a:cxn ang="0">
                  <a:pos x="753" y="519"/>
                </a:cxn>
                <a:cxn ang="0">
                  <a:pos x="700" y="645"/>
                </a:cxn>
                <a:cxn ang="0">
                  <a:pos x="693" y="731"/>
                </a:cxn>
                <a:cxn ang="0">
                  <a:pos x="706" y="765"/>
                </a:cxn>
                <a:cxn ang="0">
                  <a:pos x="733" y="771"/>
                </a:cxn>
                <a:cxn ang="0">
                  <a:pos x="845" y="705"/>
                </a:cxn>
                <a:cxn ang="0">
                  <a:pos x="911" y="552"/>
                </a:cxn>
                <a:cxn ang="0">
                  <a:pos x="918" y="525"/>
                </a:cxn>
                <a:cxn ang="0">
                  <a:pos x="951" y="519"/>
                </a:cxn>
                <a:cxn ang="0">
                  <a:pos x="957" y="539"/>
                </a:cxn>
                <a:cxn ang="0">
                  <a:pos x="938" y="605"/>
                </a:cxn>
                <a:cxn ang="0">
                  <a:pos x="885" y="712"/>
                </a:cxn>
                <a:cxn ang="0">
                  <a:pos x="792" y="805"/>
                </a:cxn>
                <a:cxn ang="0">
                  <a:pos x="667" y="805"/>
                </a:cxn>
                <a:cxn ang="0">
                  <a:pos x="594" y="731"/>
                </a:cxn>
                <a:cxn ang="0">
                  <a:pos x="581" y="658"/>
                </a:cxn>
                <a:cxn ang="0">
                  <a:pos x="601" y="592"/>
                </a:cxn>
                <a:cxn ang="0">
                  <a:pos x="654" y="446"/>
                </a:cxn>
                <a:cxn ang="0">
                  <a:pos x="706" y="253"/>
                </a:cxn>
                <a:cxn ang="0">
                  <a:pos x="713" y="127"/>
                </a:cxn>
                <a:cxn ang="0">
                  <a:pos x="667" y="60"/>
                </a:cxn>
                <a:cxn ang="0">
                  <a:pos x="541" y="60"/>
                </a:cxn>
                <a:cxn ang="0">
                  <a:pos x="422" y="140"/>
                </a:cxn>
                <a:cxn ang="0">
                  <a:pos x="350" y="233"/>
                </a:cxn>
                <a:cxn ang="0">
                  <a:pos x="330" y="273"/>
                </a:cxn>
                <a:cxn ang="0">
                  <a:pos x="317" y="333"/>
                </a:cxn>
                <a:cxn ang="0">
                  <a:pos x="277" y="472"/>
                </a:cxn>
                <a:cxn ang="0">
                  <a:pos x="224" y="672"/>
                </a:cxn>
                <a:cxn ang="0">
                  <a:pos x="211" y="745"/>
                </a:cxn>
                <a:cxn ang="0">
                  <a:pos x="191" y="785"/>
                </a:cxn>
                <a:cxn ang="0">
                  <a:pos x="151" y="811"/>
                </a:cxn>
                <a:cxn ang="0">
                  <a:pos x="105" y="805"/>
                </a:cxn>
                <a:cxn ang="0">
                  <a:pos x="85" y="751"/>
                </a:cxn>
                <a:cxn ang="0">
                  <a:pos x="92" y="705"/>
                </a:cxn>
                <a:cxn ang="0">
                  <a:pos x="211" y="273"/>
                </a:cxn>
                <a:cxn ang="0">
                  <a:pos x="237" y="147"/>
                </a:cxn>
                <a:cxn ang="0">
                  <a:pos x="231" y="73"/>
                </a:cxn>
                <a:cxn ang="0">
                  <a:pos x="211" y="47"/>
                </a:cxn>
                <a:cxn ang="0">
                  <a:pos x="185" y="40"/>
                </a:cxn>
                <a:cxn ang="0">
                  <a:pos x="105" y="100"/>
                </a:cxn>
                <a:cxn ang="0">
                  <a:pos x="52" y="253"/>
                </a:cxn>
                <a:cxn ang="0">
                  <a:pos x="39" y="286"/>
                </a:cxn>
                <a:cxn ang="0">
                  <a:pos x="13" y="293"/>
                </a:cxn>
                <a:cxn ang="0">
                  <a:pos x="0" y="273"/>
                </a:cxn>
                <a:cxn ang="0">
                  <a:pos x="19" y="206"/>
                </a:cxn>
                <a:cxn ang="0">
                  <a:pos x="52" y="100"/>
                </a:cxn>
                <a:cxn ang="0">
                  <a:pos x="92" y="40"/>
                </a:cxn>
                <a:cxn ang="0">
                  <a:pos x="185" y="0"/>
                </a:cxn>
              </a:cxnLst>
              <a:rect l="0" t="0" r="r" b="b"/>
              <a:pathLst>
                <a:path w="957" h="818">
                  <a:moveTo>
                    <a:pt x="185" y="0"/>
                  </a:moveTo>
                  <a:lnTo>
                    <a:pt x="244" y="7"/>
                  </a:lnTo>
                  <a:lnTo>
                    <a:pt x="297" y="40"/>
                  </a:lnTo>
                  <a:lnTo>
                    <a:pt x="336" y="87"/>
                  </a:lnTo>
                  <a:lnTo>
                    <a:pt x="350" y="153"/>
                  </a:lnTo>
                  <a:lnTo>
                    <a:pt x="376" y="120"/>
                  </a:lnTo>
                  <a:lnTo>
                    <a:pt x="416" y="80"/>
                  </a:lnTo>
                  <a:lnTo>
                    <a:pt x="469" y="40"/>
                  </a:lnTo>
                  <a:lnTo>
                    <a:pt x="541" y="14"/>
                  </a:lnTo>
                  <a:lnTo>
                    <a:pt x="627" y="0"/>
                  </a:lnTo>
                  <a:lnTo>
                    <a:pt x="713" y="14"/>
                  </a:lnTo>
                  <a:lnTo>
                    <a:pt x="779" y="54"/>
                  </a:lnTo>
                  <a:lnTo>
                    <a:pt x="819" y="113"/>
                  </a:lnTo>
                  <a:lnTo>
                    <a:pt x="832" y="193"/>
                  </a:lnTo>
                  <a:lnTo>
                    <a:pt x="825" y="266"/>
                  </a:lnTo>
                  <a:lnTo>
                    <a:pt x="805" y="346"/>
                  </a:lnTo>
                  <a:lnTo>
                    <a:pt x="779" y="439"/>
                  </a:lnTo>
                  <a:lnTo>
                    <a:pt x="753" y="519"/>
                  </a:lnTo>
                  <a:lnTo>
                    <a:pt x="726" y="585"/>
                  </a:lnTo>
                  <a:lnTo>
                    <a:pt x="700" y="645"/>
                  </a:lnTo>
                  <a:lnTo>
                    <a:pt x="693" y="712"/>
                  </a:lnTo>
                  <a:lnTo>
                    <a:pt x="693" y="731"/>
                  </a:lnTo>
                  <a:lnTo>
                    <a:pt x="700" y="751"/>
                  </a:lnTo>
                  <a:lnTo>
                    <a:pt x="706" y="765"/>
                  </a:lnTo>
                  <a:lnTo>
                    <a:pt x="713" y="771"/>
                  </a:lnTo>
                  <a:lnTo>
                    <a:pt x="733" y="771"/>
                  </a:lnTo>
                  <a:lnTo>
                    <a:pt x="792" y="751"/>
                  </a:lnTo>
                  <a:lnTo>
                    <a:pt x="845" y="705"/>
                  </a:lnTo>
                  <a:lnTo>
                    <a:pt x="885" y="638"/>
                  </a:lnTo>
                  <a:lnTo>
                    <a:pt x="911" y="552"/>
                  </a:lnTo>
                  <a:lnTo>
                    <a:pt x="918" y="539"/>
                  </a:lnTo>
                  <a:lnTo>
                    <a:pt x="918" y="525"/>
                  </a:lnTo>
                  <a:lnTo>
                    <a:pt x="924" y="519"/>
                  </a:lnTo>
                  <a:lnTo>
                    <a:pt x="951" y="519"/>
                  </a:lnTo>
                  <a:lnTo>
                    <a:pt x="957" y="525"/>
                  </a:lnTo>
                  <a:lnTo>
                    <a:pt x="957" y="539"/>
                  </a:lnTo>
                  <a:lnTo>
                    <a:pt x="951" y="559"/>
                  </a:lnTo>
                  <a:lnTo>
                    <a:pt x="938" y="605"/>
                  </a:lnTo>
                  <a:lnTo>
                    <a:pt x="918" y="658"/>
                  </a:lnTo>
                  <a:lnTo>
                    <a:pt x="885" y="712"/>
                  </a:lnTo>
                  <a:lnTo>
                    <a:pt x="845" y="765"/>
                  </a:lnTo>
                  <a:lnTo>
                    <a:pt x="792" y="805"/>
                  </a:lnTo>
                  <a:lnTo>
                    <a:pt x="726" y="818"/>
                  </a:lnTo>
                  <a:lnTo>
                    <a:pt x="667" y="805"/>
                  </a:lnTo>
                  <a:lnTo>
                    <a:pt x="620" y="778"/>
                  </a:lnTo>
                  <a:lnTo>
                    <a:pt x="594" y="731"/>
                  </a:lnTo>
                  <a:lnTo>
                    <a:pt x="581" y="672"/>
                  </a:lnTo>
                  <a:lnTo>
                    <a:pt x="581" y="658"/>
                  </a:lnTo>
                  <a:lnTo>
                    <a:pt x="594" y="618"/>
                  </a:lnTo>
                  <a:lnTo>
                    <a:pt x="601" y="592"/>
                  </a:lnTo>
                  <a:lnTo>
                    <a:pt x="620" y="525"/>
                  </a:lnTo>
                  <a:lnTo>
                    <a:pt x="654" y="446"/>
                  </a:lnTo>
                  <a:lnTo>
                    <a:pt x="680" y="346"/>
                  </a:lnTo>
                  <a:lnTo>
                    <a:pt x="706" y="253"/>
                  </a:lnTo>
                  <a:lnTo>
                    <a:pt x="713" y="173"/>
                  </a:lnTo>
                  <a:lnTo>
                    <a:pt x="713" y="127"/>
                  </a:lnTo>
                  <a:lnTo>
                    <a:pt x="700" y="87"/>
                  </a:lnTo>
                  <a:lnTo>
                    <a:pt x="667" y="60"/>
                  </a:lnTo>
                  <a:lnTo>
                    <a:pt x="620" y="47"/>
                  </a:lnTo>
                  <a:lnTo>
                    <a:pt x="541" y="60"/>
                  </a:lnTo>
                  <a:lnTo>
                    <a:pt x="475" y="93"/>
                  </a:lnTo>
                  <a:lnTo>
                    <a:pt x="422" y="140"/>
                  </a:lnTo>
                  <a:lnTo>
                    <a:pt x="376" y="186"/>
                  </a:lnTo>
                  <a:lnTo>
                    <a:pt x="350" y="233"/>
                  </a:lnTo>
                  <a:lnTo>
                    <a:pt x="330" y="266"/>
                  </a:lnTo>
                  <a:lnTo>
                    <a:pt x="330" y="273"/>
                  </a:lnTo>
                  <a:lnTo>
                    <a:pt x="317" y="313"/>
                  </a:lnTo>
                  <a:lnTo>
                    <a:pt x="317" y="333"/>
                  </a:lnTo>
                  <a:lnTo>
                    <a:pt x="310" y="353"/>
                  </a:lnTo>
                  <a:lnTo>
                    <a:pt x="277" y="472"/>
                  </a:lnTo>
                  <a:lnTo>
                    <a:pt x="237" y="632"/>
                  </a:lnTo>
                  <a:lnTo>
                    <a:pt x="224" y="672"/>
                  </a:lnTo>
                  <a:lnTo>
                    <a:pt x="218" y="712"/>
                  </a:lnTo>
                  <a:lnTo>
                    <a:pt x="211" y="745"/>
                  </a:lnTo>
                  <a:lnTo>
                    <a:pt x="204" y="765"/>
                  </a:lnTo>
                  <a:lnTo>
                    <a:pt x="191" y="785"/>
                  </a:lnTo>
                  <a:lnTo>
                    <a:pt x="178" y="798"/>
                  </a:lnTo>
                  <a:lnTo>
                    <a:pt x="151" y="811"/>
                  </a:lnTo>
                  <a:lnTo>
                    <a:pt x="125" y="811"/>
                  </a:lnTo>
                  <a:lnTo>
                    <a:pt x="105" y="805"/>
                  </a:lnTo>
                  <a:lnTo>
                    <a:pt x="85" y="785"/>
                  </a:lnTo>
                  <a:lnTo>
                    <a:pt x="85" y="751"/>
                  </a:lnTo>
                  <a:lnTo>
                    <a:pt x="92" y="731"/>
                  </a:lnTo>
                  <a:lnTo>
                    <a:pt x="92" y="705"/>
                  </a:lnTo>
                  <a:lnTo>
                    <a:pt x="99" y="685"/>
                  </a:lnTo>
                  <a:lnTo>
                    <a:pt x="211" y="273"/>
                  </a:lnTo>
                  <a:lnTo>
                    <a:pt x="224" y="213"/>
                  </a:lnTo>
                  <a:lnTo>
                    <a:pt x="237" y="147"/>
                  </a:lnTo>
                  <a:lnTo>
                    <a:pt x="237" y="93"/>
                  </a:lnTo>
                  <a:lnTo>
                    <a:pt x="231" y="73"/>
                  </a:lnTo>
                  <a:lnTo>
                    <a:pt x="224" y="60"/>
                  </a:lnTo>
                  <a:lnTo>
                    <a:pt x="211" y="47"/>
                  </a:lnTo>
                  <a:lnTo>
                    <a:pt x="198" y="40"/>
                  </a:lnTo>
                  <a:lnTo>
                    <a:pt x="185" y="40"/>
                  </a:lnTo>
                  <a:lnTo>
                    <a:pt x="138" y="54"/>
                  </a:lnTo>
                  <a:lnTo>
                    <a:pt x="105" y="100"/>
                  </a:lnTo>
                  <a:lnTo>
                    <a:pt x="79" y="167"/>
                  </a:lnTo>
                  <a:lnTo>
                    <a:pt x="52" y="253"/>
                  </a:lnTo>
                  <a:lnTo>
                    <a:pt x="46" y="273"/>
                  </a:lnTo>
                  <a:lnTo>
                    <a:pt x="39" y="286"/>
                  </a:lnTo>
                  <a:lnTo>
                    <a:pt x="33" y="293"/>
                  </a:lnTo>
                  <a:lnTo>
                    <a:pt x="13" y="293"/>
                  </a:lnTo>
                  <a:lnTo>
                    <a:pt x="0" y="280"/>
                  </a:lnTo>
                  <a:lnTo>
                    <a:pt x="0" y="273"/>
                  </a:lnTo>
                  <a:lnTo>
                    <a:pt x="6" y="253"/>
                  </a:lnTo>
                  <a:lnTo>
                    <a:pt x="19" y="206"/>
                  </a:lnTo>
                  <a:lnTo>
                    <a:pt x="33" y="153"/>
                  </a:lnTo>
                  <a:lnTo>
                    <a:pt x="52" y="100"/>
                  </a:lnTo>
                  <a:lnTo>
                    <a:pt x="66" y="73"/>
                  </a:lnTo>
                  <a:lnTo>
                    <a:pt x="92" y="40"/>
                  </a:lnTo>
                  <a:lnTo>
                    <a:pt x="132" y="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3" name="Freeform 47"/>
            <p:cNvSpPr>
              <a:spLocks/>
            </p:cNvSpPr>
            <p:nvPr/>
          </p:nvSpPr>
          <p:spPr bwMode="auto">
            <a:xfrm>
              <a:off x="20326" y="8562"/>
              <a:ext cx="548" cy="831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350" y="14"/>
                </a:cxn>
                <a:cxn ang="0">
                  <a:pos x="429" y="40"/>
                </a:cxn>
                <a:cxn ang="0">
                  <a:pos x="489" y="94"/>
                </a:cxn>
                <a:cxn ang="0">
                  <a:pos x="535" y="160"/>
                </a:cxn>
                <a:cxn ang="0">
                  <a:pos x="548" y="246"/>
                </a:cxn>
                <a:cxn ang="0">
                  <a:pos x="535" y="326"/>
                </a:cxn>
                <a:cxn ang="0">
                  <a:pos x="495" y="399"/>
                </a:cxn>
                <a:cxn ang="0">
                  <a:pos x="436" y="459"/>
                </a:cxn>
                <a:cxn ang="0">
                  <a:pos x="370" y="519"/>
                </a:cxn>
                <a:cxn ang="0">
                  <a:pos x="324" y="552"/>
                </a:cxn>
                <a:cxn ang="0">
                  <a:pos x="284" y="585"/>
                </a:cxn>
                <a:cxn ang="0">
                  <a:pos x="244" y="625"/>
                </a:cxn>
                <a:cxn ang="0">
                  <a:pos x="185" y="672"/>
                </a:cxn>
                <a:cxn ang="0">
                  <a:pos x="119" y="732"/>
                </a:cxn>
                <a:cxn ang="0">
                  <a:pos x="456" y="732"/>
                </a:cxn>
                <a:cxn ang="0">
                  <a:pos x="476" y="725"/>
                </a:cxn>
                <a:cxn ang="0">
                  <a:pos x="489" y="698"/>
                </a:cxn>
                <a:cxn ang="0">
                  <a:pos x="502" y="652"/>
                </a:cxn>
                <a:cxn ang="0">
                  <a:pos x="509" y="612"/>
                </a:cxn>
                <a:cxn ang="0">
                  <a:pos x="548" y="612"/>
                </a:cxn>
                <a:cxn ang="0">
                  <a:pos x="515" y="831"/>
                </a:cxn>
                <a:cxn ang="0">
                  <a:pos x="0" y="831"/>
                </a:cxn>
                <a:cxn ang="0">
                  <a:pos x="0" y="798"/>
                </a:cxn>
                <a:cxn ang="0">
                  <a:pos x="13" y="785"/>
                </a:cxn>
                <a:cxn ang="0">
                  <a:pos x="317" y="486"/>
                </a:cxn>
                <a:cxn ang="0">
                  <a:pos x="350" y="446"/>
                </a:cxn>
                <a:cxn ang="0">
                  <a:pos x="390" y="386"/>
                </a:cxn>
                <a:cxn ang="0">
                  <a:pos x="423" y="319"/>
                </a:cxn>
                <a:cxn ang="0">
                  <a:pos x="436" y="246"/>
                </a:cxn>
                <a:cxn ang="0">
                  <a:pos x="429" y="187"/>
                </a:cxn>
                <a:cxn ang="0">
                  <a:pos x="403" y="133"/>
                </a:cxn>
                <a:cxn ang="0">
                  <a:pos x="363" y="87"/>
                </a:cxn>
                <a:cxn ang="0">
                  <a:pos x="311" y="60"/>
                </a:cxn>
                <a:cxn ang="0">
                  <a:pos x="244" y="47"/>
                </a:cxn>
                <a:cxn ang="0">
                  <a:pos x="198" y="54"/>
                </a:cxn>
                <a:cxn ang="0">
                  <a:pos x="145" y="74"/>
                </a:cxn>
                <a:cxn ang="0">
                  <a:pos x="99" y="113"/>
                </a:cxn>
                <a:cxn ang="0">
                  <a:pos x="60" y="167"/>
                </a:cxn>
                <a:cxn ang="0">
                  <a:pos x="86" y="167"/>
                </a:cxn>
                <a:cxn ang="0">
                  <a:pos x="106" y="173"/>
                </a:cxn>
                <a:cxn ang="0">
                  <a:pos x="119" y="187"/>
                </a:cxn>
                <a:cxn ang="0">
                  <a:pos x="132" y="213"/>
                </a:cxn>
                <a:cxn ang="0">
                  <a:pos x="132" y="253"/>
                </a:cxn>
                <a:cxn ang="0">
                  <a:pos x="126" y="273"/>
                </a:cxn>
                <a:cxn ang="0">
                  <a:pos x="112" y="286"/>
                </a:cxn>
                <a:cxn ang="0">
                  <a:pos x="99" y="293"/>
                </a:cxn>
                <a:cxn ang="0">
                  <a:pos x="79" y="300"/>
                </a:cxn>
                <a:cxn ang="0">
                  <a:pos x="53" y="300"/>
                </a:cxn>
                <a:cxn ang="0">
                  <a:pos x="26" y="286"/>
                </a:cxn>
                <a:cxn ang="0">
                  <a:pos x="7" y="266"/>
                </a:cxn>
                <a:cxn ang="0">
                  <a:pos x="0" y="246"/>
                </a:cxn>
                <a:cxn ang="0">
                  <a:pos x="0" y="226"/>
                </a:cxn>
                <a:cxn ang="0">
                  <a:pos x="13" y="160"/>
                </a:cxn>
                <a:cxn ang="0">
                  <a:pos x="46" y="94"/>
                </a:cxn>
                <a:cxn ang="0">
                  <a:pos x="99" y="47"/>
                </a:cxn>
                <a:cxn ang="0">
                  <a:pos x="172" y="14"/>
                </a:cxn>
                <a:cxn ang="0">
                  <a:pos x="258" y="0"/>
                </a:cxn>
              </a:cxnLst>
              <a:rect l="0" t="0" r="r" b="b"/>
              <a:pathLst>
                <a:path w="548" h="831">
                  <a:moveTo>
                    <a:pt x="258" y="0"/>
                  </a:moveTo>
                  <a:lnTo>
                    <a:pt x="350" y="14"/>
                  </a:lnTo>
                  <a:lnTo>
                    <a:pt x="429" y="40"/>
                  </a:lnTo>
                  <a:lnTo>
                    <a:pt x="489" y="94"/>
                  </a:lnTo>
                  <a:lnTo>
                    <a:pt x="535" y="160"/>
                  </a:lnTo>
                  <a:lnTo>
                    <a:pt x="548" y="246"/>
                  </a:lnTo>
                  <a:lnTo>
                    <a:pt x="535" y="326"/>
                  </a:lnTo>
                  <a:lnTo>
                    <a:pt x="495" y="399"/>
                  </a:lnTo>
                  <a:lnTo>
                    <a:pt x="436" y="459"/>
                  </a:lnTo>
                  <a:lnTo>
                    <a:pt x="370" y="519"/>
                  </a:lnTo>
                  <a:lnTo>
                    <a:pt x="324" y="552"/>
                  </a:lnTo>
                  <a:lnTo>
                    <a:pt x="284" y="585"/>
                  </a:lnTo>
                  <a:lnTo>
                    <a:pt x="244" y="625"/>
                  </a:lnTo>
                  <a:lnTo>
                    <a:pt x="185" y="672"/>
                  </a:lnTo>
                  <a:lnTo>
                    <a:pt x="119" y="732"/>
                  </a:lnTo>
                  <a:lnTo>
                    <a:pt x="456" y="732"/>
                  </a:lnTo>
                  <a:lnTo>
                    <a:pt x="476" y="725"/>
                  </a:lnTo>
                  <a:lnTo>
                    <a:pt x="489" y="698"/>
                  </a:lnTo>
                  <a:lnTo>
                    <a:pt x="502" y="652"/>
                  </a:lnTo>
                  <a:lnTo>
                    <a:pt x="509" y="612"/>
                  </a:lnTo>
                  <a:lnTo>
                    <a:pt x="548" y="612"/>
                  </a:lnTo>
                  <a:lnTo>
                    <a:pt x="515" y="831"/>
                  </a:lnTo>
                  <a:lnTo>
                    <a:pt x="0" y="831"/>
                  </a:lnTo>
                  <a:lnTo>
                    <a:pt x="0" y="798"/>
                  </a:lnTo>
                  <a:lnTo>
                    <a:pt x="13" y="785"/>
                  </a:lnTo>
                  <a:lnTo>
                    <a:pt x="317" y="486"/>
                  </a:lnTo>
                  <a:lnTo>
                    <a:pt x="350" y="446"/>
                  </a:lnTo>
                  <a:lnTo>
                    <a:pt x="390" y="386"/>
                  </a:lnTo>
                  <a:lnTo>
                    <a:pt x="423" y="319"/>
                  </a:lnTo>
                  <a:lnTo>
                    <a:pt x="436" y="246"/>
                  </a:lnTo>
                  <a:lnTo>
                    <a:pt x="429" y="187"/>
                  </a:lnTo>
                  <a:lnTo>
                    <a:pt x="403" y="133"/>
                  </a:lnTo>
                  <a:lnTo>
                    <a:pt x="363" y="87"/>
                  </a:lnTo>
                  <a:lnTo>
                    <a:pt x="311" y="60"/>
                  </a:lnTo>
                  <a:lnTo>
                    <a:pt x="244" y="47"/>
                  </a:lnTo>
                  <a:lnTo>
                    <a:pt x="198" y="54"/>
                  </a:lnTo>
                  <a:lnTo>
                    <a:pt x="145" y="74"/>
                  </a:lnTo>
                  <a:lnTo>
                    <a:pt x="99" y="113"/>
                  </a:lnTo>
                  <a:lnTo>
                    <a:pt x="60" y="167"/>
                  </a:lnTo>
                  <a:lnTo>
                    <a:pt x="86" y="167"/>
                  </a:lnTo>
                  <a:lnTo>
                    <a:pt x="106" y="173"/>
                  </a:lnTo>
                  <a:lnTo>
                    <a:pt x="119" y="187"/>
                  </a:lnTo>
                  <a:lnTo>
                    <a:pt x="132" y="213"/>
                  </a:lnTo>
                  <a:lnTo>
                    <a:pt x="132" y="253"/>
                  </a:lnTo>
                  <a:lnTo>
                    <a:pt x="126" y="273"/>
                  </a:lnTo>
                  <a:lnTo>
                    <a:pt x="112" y="286"/>
                  </a:lnTo>
                  <a:lnTo>
                    <a:pt x="99" y="293"/>
                  </a:lnTo>
                  <a:lnTo>
                    <a:pt x="79" y="300"/>
                  </a:lnTo>
                  <a:lnTo>
                    <a:pt x="53" y="300"/>
                  </a:lnTo>
                  <a:lnTo>
                    <a:pt x="26" y="286"/>
                  </a:lnTo>
                  <a:lnTo>
                    <a:pt x="7" y="266"/>
                  </a:lnTo>
                  <a:lnTo>
                    <a:pt x="0" y="246"/>
                  </a:lnTo>
                  <a:lnTo>
                    <a:pt x="0" y="226"/>
                  </a:lnTo>
                  <a:lnTo>
                    <a:pt x="13" y="160"/>
                  </a:lnTo>
                  <a:lnTo>
                    <a:pt x="46" y="94"/>
                  </a:lnTo>
                  <a:lnTo>
                    <a:pt x="99" y="47"/>
                  </a:lnTo>
                  <a:lnTo>
                    <a:pt x="172" y="14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4" name="Freeform 48"/>
            <p:cNvSpPr>
              <a:spLocks/>
            </p:cNvSpPr>
            <p:nvPr/>
          </p:nvSpPr>
          <p:spPr bwMode="auto">
            <a:xfrm>
              <a:off x="21053" y="8596"/>
              <a:ext cx="416" cy="180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0" y="0"/>
                </a:cxn>
                <a:cxn ang="0">
                  <a:pos x="39" y="6"/>
                </a:cxn>
                <a:cxn ang="0">
                  <a:pos x="79" y="40"/>
                </a:cxn>
                <a:cxn ang="0">
                  <a:pos x="125" y="86"/>
                </a:cxn>
                <a:cxn ang="0">
                  <a:pos x="185" y="153"/>
                </a:cxn>
                <a:cxn ang="0">
                  <a:pos x="244" y="239"/>
                </a:cxn>
                <a:cxn ang="0">
                  <a:pos x="297" y="339"/>
                </a:cxn>
                <a:cxn ang="0">
                  <a:pos x="356" y="492"/>
                </a:cxn>
                <a:cxn ang="0">
                  <a:pos x="396" y="638"/>
                </a:cxn>
                <a:cxn ang="0">
                  <a:pos x="409" y="777"/>
                </a:cxn>
                <a:cxn ang="0">
                  <a:pos x="416" y="897"/>
                </a:cxn>
                <a:cxn ang="0">
                  <a:pos x="416" y="904"/>
                </a:cxn>
                <a:cxn ang="0">
                  <a:pos x="409" y="1023"/>
                </a:cxn>
                <a:cxn ang="0">
                  <a:pos x="396" y="1156"/>
                </a:cxn>
                <a:cxn ang="0">
                  <a:pos x="363" y="1302"/>
                </a:cxn>
                <a:cxn ang="0">
                  <a:pos x="304" y="1449"/>
                </a:cxn>
                <a:cxn ang="0">
                  <a:pos x="244" y="1555"/>
                </a:cxn>
                <a:cxn ang="0">
                  <a:pos x="185" y="1641"/>
                </a:cxn>
                <a:cxn ang="0">
                  <a:pos x="132" y="1715"/>
                </a:cxn>
                <a:cxn ang="0">
                  <a:pos x="79" y="1761"/>
                </a:cxn>
                <a:cxn ang="0">
                  <a:pos x="39" y="1794"/>
                </a:cxn>
                <a:cxn ang="0">
                  <a:pos x="20" y="1801"/>
                </a:cxn>
                <a:cxn ang="0">
                  <a:pos x="6" y="1801"/>
                </a:cxn>
                <a:cxn ang="0">
                  <a:pos x="0" y="1794"/>
                </a:cxn>
                <a:cxn ang="0">
                  <a:pos x="0" y="1774"/>
                </a:cxn>
                <a:cxn ang="0">
                  <a:pos x="26" y="1748"/>
                </a:cxn>
                <a:cxn ang="0">
                  <a:pos x="125" y="1628"/>
                </a:cxn>
                <a:cxn ang="0">
                  <a:pos x="198" y="1495"/>
                </a:cxn>
                <a:cxn ang="0">
                  <a:pos x="251" y="1356"/>
                </a:cxn>
                <a:cxn ang="0">
                  <a:pos x="284" y="1203"/>
                </a:cxn>
                <a:cxn ang="0">
                  <a:pos x="304" y="1050"/>
                </a:cxn>
                <a:cxn ang="0">
                  <a:pos x="310" y="897"/>
                </a:cxn>
                <a:cxn ang="0">
                  <a:pos x="297" y="684"/>
                </a:cxn>
                <a:cxn ang="0">
                  <a:pos x="264" y="492"/>
                </a:cxn>
                <a:cxn ang="0">
                  <a:pos x="204" y="325"/>
                </a:cxn>
                <a:cxn ang="0">
                  <a:pos x="125" y="179"/>
                </a:cxn>
                <a:cxn ang="0">
                  <a:pos x="33" y="60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6" h="1801">
                  <a:moveTo>
                    <a:pt x="6" y="0"/>
                  </a:moveTo>
                  <a:lnTo>
                    <a:pt x="20" y="0"/>
                  </a:lnTo>
                  <a:lnTo>
                    <a:pt x="39" y="6"/>
                  </a:lnTo>
                  <a:lnTo>
                    <a:pt x="79" y="40"/>
                  </a:lnTo>
                  <a:lnTo>
                    <a:pt x="125" y="86"/>
                  </a:lnTo>
                  <a:lnTo>
                    <a:pt x="185" y="153"/>
                  </a:lnTo>
                  <a:lnTo>
                    <a:pt x="244" y="239"/>
                  </a:lnTo>
                  <a:lnTo>
                    <a:pt x="297" y="339"/>
                  </a:lnTo>
                  <a:lnTo>
                    <a:pt x="356" y="492"/>
                  </a:lnTo>
                  <a:lnTo>
                    <a:pt x="396" y="638"/>
                  </a:lnTo>
                  <a:lnTo>
                    <a:pt x="409" y="777"/>
                  </a:lnTo>
                  <a:lnTo>
                    <a:pt x="416" y="897"/>
                  </a:lnTo>
                  <a:lnTo>
                    <a:pt x="416" y="904"/>
                  </a:lnTo>
                  <a:lnTo>
                    <a:pt x="409" y="1023"/>
                  </a:lnTo>
                  <a:lnTo>
                    <a:pt x="396" y="1156"/>
                  </a:lnTo>
                  <a:lnTo>
                    <a:pt x="363" y="1302"/>
                  </a:lnTo>
                  <a:lnTo>
                    <a:pt x="304" y="1449"/>
                  </a:lnTo>
                  <a:lnTo>
                    <a:pt x="244" y="1555"/>
                  </a:lnTo>
                  <a:lnTo>
                    <a:pt x="185" y="1641"/>
                  </a:lnTo>
                  <a:lnTo>
                    <a:pt x="132" y="1715"/>
                  </a:lnTo>
                  <a:lnTo>
                    <a:pt x="79" y="1761"/>
                  </a:lnTo>
                  <a:lnTo>
                    <a:pt x="39" y="1794"/>
                  </a:lnTo>
                  <a:lnTo>
                    <a:pt x="20" y="1801"/>
                  </a:lnTo>
                  <a:lnTo>
                    <a:pt x="6" y="1801"/>
                  </a:lnTo>
                  <a:lnTo>
                    <a:pt x="0" y="1794"/>
                  </a:lnTo>
                  <a:lnTo>
                    <a:pt x="0" y="1774"/>
                  </a:lnTo>
                  <a:lnTo>
                    <a:pt x="26" y="1748"/>
                  </a:lnTo>
                  <a:lnTo>
                    <a:pt x="125" y="1628"/>
                  </a:lnTo>
                  <a:lnTo>
                    <a:pt x="198" y="1495"/>
                  </a:lnTo>
                  <a:lnTo>
                    <a:pt x="251" y="1356"/>
                  </a:lnTo>
                  <a:lnTo>
                    <a:pt x="284" y="1203"/>
                  </a:lnTo>
                  <a:lnTo>
                    <a:pt x="304" y="1050"/>
                  </a:lnTo>
                  <a:lnTo>
                    <a:pt x="310" y="897"/>
                  </a:lnTo>
                  <a:lnTo>
                    <a:pt x="297" y="684"/>
                  </a:lnTo>
                  <a:lnTo>
                    <a:pt x="264" y="492"/>
                  </a:lnTo>
                  <a:lnTo>
                    <a:pt x="204" y="325"/>
                  </a:lnTo>
                  <a:lnTo>
                    <a:pt x="125" y="179"/>
                  </a:lnTo>
                  <a:lnTo>
                    <a:pt x="33" y="60"/>
                  </a:lnTo>
                  <a:lnTo>
                    <a:pt x="0" y="2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5" name="Freeform 49"/>
            <p:cNvSpPr>
              <a:spLocks noEditPoints="1"/>
            </p:cNvSpPr>
            <p:nvPr/>
          </p:nvSpPr>
          <p:spPr bwMode="auto">
            <a:xfrm>
              <a:off x="21773" y="8682"/>
              <a:ext cx="640" cy="1256"/>
            </a:xfrm>
            <a:custGeom>
              <a:avLst/>
              <a:gdLst/>
              <a:ahLst/>
              <a:cxnLst>
                <a:cxn ang="0">
                  <a:pos x="330" y="1077"/>
                </a:cxn>
                <a:cxn ang="0">
                  <a:pos x="370" y="1110"/>
                </a:cxn>
                <a:cxn ang="0">
                  <a:pos x="389" y="1163"/>
                </a:cxn>
                <a:cxn ang="0">
                  <a:pos x="370" y="1216"/>
                </a:cxn>
                <a:cxn ang="0">
                  <a:pos x="330" y="1250"/>
                </a:cxn>
                <a:cxn ang="0">
                  <a:pos x="264" y="1250"/>
                </a:cxn>
                <a:cxn ang="0">
                  <a:pos x="224" y="1216"/>
                </a:cxn>
                <a:cxn ang="0">
                  <a:pos x="204" y="1163"/>
                </a:cxn>
                <a:cxn ang="0">
                  <a:pos x="224" y="1110"/>
                </a:cxn>
                <a:cxn ang="0">
                  <a:pos x="264" y="1077"/>
                </a:cxn>
                <a:cxn ang="0">
                  <a:pos x="304" y="0"/>
                </a:cxn>
                <a:cxn ang="0">
                  <a:pos x="489" y="27"/>
                </a:cxn>
                <a:cxn ang="0">
                  <a:pos x="594" y="100"/>
                </a:cxn>
                <a:cxn ang="0">
                  <a:pos x="634" y="193"/>
                </a:cxn>
                <a:cxn ang="0">
                  <a:pos x="627" y="312"/>
                </a:cxn>
                <a:cxn ang="0">
                  <a:pos x="555" y="412"/>
                </a:cxn>
                <a:cxn ang="0">
                  <a:pos x="462" y="485"/>
                </a:cxn>
                <a:cxn ang="0">
                  <a:pos x="363" y="618"/>
                </a:cxn>
                <a:cxn ang="0">
                  <a:pos x="317" y="811"/>
                </a:cxn>
                <a:cxn ang="0">
                  <a:pos x="304" y="924"/>
                </a:cxn>
                <a:cxn ang="0">
                  <a:pos x="271" y="937"/>
                </a:cxn>
                <a:cxn ang="0">
                  <a:pos x="264" y="818"/>
                </a:cxn>
                <a:cxn ang="0">
                  <a:pos x="297" y="618"/>
                </a:cxn>
                <a:cxn ang="0">
                  <a:pos x="422" y="412"/>
                </a:cxn>
                <a:cxn ang="0">
                  <a:pos x="462" y="352"/>
                </a:cxn>
                <a:cxn ang="0">
                  <a:pos x="482" y="239"/>
                </a:cxn>
                <a:cxn ang="0">
                  <a:pos x="475" y="160"/>
                </a:cxn>
                <a:cxn ang="0">
                  <a:pos x="422" y="80"/>
                </a:cxn>
                <a:cxn ang="0">
                  <a:pos x="290" y="47"/>
                </a:cxn>
                <a:cxn ang="0">
                  <a:pos x="165" y="73"/>
                </a:cxn>
                <a:cxn ang="0">
                  <a:pos x="59" y="166"/>
                </a:cxn>
                <a:cxn ang="0">
                  <a:pos x="125" y="180"/>
                </a:cxn>
                <a:cxn ang="0">
                  <a:pos x="158" y="219"/>
                </a:cxn>
                <a:cxn ang="0">
                  <a:pos x="152" y="286"/>
                </a:cxn>
                <a:cxn ang="0">
                  <a:pos x="125" y="312"/>
                </a:cxn>
                <a:cxn ang="0">
                  <a:pos x="59" y="326"/>
                </a:cxn>
                <a:cxn ang="0">
                  <a:pos x="26" y="306"/>
                </a:cxn>
                <a:cxn ang="0">
                  <a:pos x="0" y="239"/>
                </a:cxn>
                <a:cxn ang="0">
                  <a:pos x="53" y="106"/>
                </a:cxn>
                <a:cxn ang="0">
                  <a:pos x="198" y="13"/>
                </a:cxn>
              </a:cxnLst>
              <a:rect l="0" t="0" r="r" b="b"/>
              <a:pathLst>
                <a:path w="640" h="1256">
                  <a:moveTo>
                    <a:pt x="297" y="1070"/>
                  </a:moveTo>
                  <a:lnTo>
                    <a:pt x="330" y="1077"/>
                  </a:lnTo>
                  <a:lnTo>
                    <a:pt x="350" y="1090"/>
                  </a:lnTo>
                  <a:lnTo>
                    <a:pt x="370" y="1110"/>
                  </a:lnTo>
                  <a:lnTo>
                    <a:pt x="383" y="1130"/>
                  </a:lnTo>
                  <a:lnTo>
                    <a:pt x="389" y="1163"/>
                  </a:lnTo>
                  <a:lnTo>
                    <a:pt x="383" y="1196"/>
                  </a:lnTo>
                  <a:lnTo>
                    <a:pt x="370" y="1216"/>
                  </a:lnTo>
                  <a:lnTo>
                    <a:pt x="350" y="1236"/>
                  </a:lnTo>
                  <a:lnTo>
                    <a:pt x="330" y="1250"/>
                  </a:lnTo>
                  <a:lnTo>
                    <a:pt x="297" y="1256"/>
                  </a:lnTo>
                  <a:lnTo>
                    <a:pt x="264" y="1250"/>
                  </a:lnTo>
                  <a:lnTo>
                    <a:pt x="244" y="1236"/>
                  </a:lnTo>
                  <a:lnTo>
                    <a:pt x="224" y="1216"/>
                  </a:lnTo>
                  <a:lnTo>
                    <a:pt x="211" y="1196"/>
                  </a:lnTo>
                  <a:lnTo>
                    <a:pt x="204" y="1163"/>
                  </a:lnTo>
                  <a:lnTo>
                    <a:pt x="211" y="1130"/>
                  </a:lnTo>
                  <a:lnTo>
                    <a:pt x="224" y="1110"/>
                  </a:lnTo>
                  <a:lnTo>
                    <a:pt x="244" y="1090"/>
                  </a:lnTo>
                  <a:lnTo>
                    <a:pt x="264" y="1077"/>
                  </a:lnTo>
                  <a:lnTo>
                    <a:pt x="297" y="1070"/>
                  </a:lnTo>
                  <a:close/>
                  <a:moveTo>
                    <a:pt x="304" y="0"/>
                  </a:moveTo>
                  <a:lnTo>
                    <a:pt x="403" y="7"/>
                  </a:lnTo>
                  <a:lnTo>
                    <a:pt x="489" y="27"/>
                  </a:lnTo>
                  <a:lnTo>
                    <a:pt x="548" y="60"/>
                  </a:lnTo>
                  <a:lnTo>
                    <a:pt x="594" y="100"/>
                  </a:lnTo>
                  <a:lnTo>
                    <a:pt x="621" y="146"/>
                  </a:lnTo>
                  <a:lnTo>
                    <a:pt x="634" y="193"/>
                  </a:lnTo>
                  <a:lnTo>
                    <a:pt x="640" y="239"/>
                  </a:lnTo>
                  <a:lnTo>
                    <a:pt x="627" y="312"/>
                  </a:lnTo>
                  <a:lnTo>
                    <a:pt x="594" y="366"/>
                  </a:lnTo>
                  <a:lnTo>
                    <a:pt x="555" y="412"/>
                  </a:lnTo>
                  <a:lnTo>
                    <a:pt x="515" y="445"/>
                  </a:lnTo>
                  <a:lnTo>
                    <a:pt x="462" y="485"/>
                  </a:lnTo>
                  <a:lnTo>
                    <a:pt x="409" y="545"/>
                  </a:lnTo>
                  <a:lnTo>
                    <a:pt x="363" y="618"/>
                  </a:lnTo>
                  <a:lnTo>
                    <a:pt x="330" y="705"/>
                  </a:lnTo>
                  <a:lnTo>
                    <a:pt x="317" y="811"/>
                  </a:lnTo>
                  <a:lnTo>
                    <a:pt x="304" y="891"/>
                  </a:lnTo>
                  <a:lnTo>
                    <a:pt x="304" y="924"/>
                  </a:lnTo>
                  <a:lnTo>
                    <a:pt x="297" y="937"/>
                  </a:lnTo>
                  <a:lnTo>
                    <a:pt x="271" y="937"/>
                  </a:lnTo>
                  <a:lnTo>
                    <a:pt x="264" y="931"/>
                  </a:lnTo>
                  <a:lnTo>
                    <a:pt x="264" y="818"/>
                  </a:lnTo>
                  <a:lnTo>
                    <a:pt x="271" y="725"/>
                  </a:lnTo>
                  <a:lnTo>
                    <a:pt x="297" y="618"/>
                  </a:lnTo>
                  <a:lnTo>
                    <a:pt x="350" y="512"/>
                  </a:lnTo>
                  <a:lnTo>
                    <a:pt x="422" y="412"/>
                  </a:lnTo>
                  <a:lnTo>
                    <a:pt x="449" y="386"/>
                  </a:lnTo>
                  <a:lnTo>
                    <a:pt x="462" y="352"/>
                  </a:lnTo>
                  <a:lnTo>
                    <a:pt x="475" y="306"/>
                  </a:lnTo>
                  <a:lnTo>
                    <a:pt x="482" y="239"/>
                  </a:lnTo>
                  <a:lnTo>
                    <a:pt x="482" y="199"/>
                  </a:lnTo>
                  <a:lnTo>
                    <a:pt x="475" y="160"/>
                  </a:lnTo>
                  <a:lnTo>
                    <a:pt x="455" y="113"/>
                  </a:lnTo>
                  <a:lnTo>
                    <a:pt x="422" y="80"/>
                  </a:lnTo>
                  <a:lnTo>
                    <a:pt x="370" y="53"/>
                  </a:lnTo>
                  <a:lnTo>
                    <a:pt x="290" y="47"/>
                  </a:lnTo>
                  <a:lnTo>
                    <a:pt x="231" y="53"/>
                  </a:lnTo>
                  <a:lnTo>
                    <a:pt x="165" y="73"/>
                  </a:lnTo>
                  <a:lnTo>
                    <a:pt x="105" y="106"/>
                  </a:lnTo>
                  <a:lnTo>
                    <a:pt x="59" y="166"/>
                  </a:lnTo>
                  <a:lnTo>
                    <a:pt x="99" y="166"/>
                  </a:lnTo>
                  <a:lnTo>
                    <a:pt x="125" y="180"/>
                  </a:lnTo>
                  <a:lnTo>
                    <a:pt x="152" y="206"/>
                  </a:lnTo>
                  <a:lnTo>
                    <a:pt x="158" y="219"/>
                  </a:lnTo>
                  <a:lnTo>
                    <a:pt x="158" y="266"/>
                  </a:lnTo>
                  <a:lnTo>
                    <a:pt x="152" y="286"/>
                  </a:lnTo>
                  <a:lnTo>
                    <a:pt x="138" y="306"/>
                  </a:lnTo>
                  <a:lnTo>
                    <a:pt x="125" y="312"/>
                  </a:lnTo>
                  <a:lnTo>
                    <a:pt x="105" y="326"/>
                  </a:lnTo>
                  <a:lnTo>
                    <a:pt x="59" y="326"/>
                  </a:lnTo>
                  <a:lnTo>
                    <a:pt x="39" y="319"/>
                  </a:lnTo>
                  <a:lnTo>
                    <a:pt x="26" y="306"/>
                  </a:lnTo>
                  <a:lnTo>
                    <a:pt x="0" y="266"/>
                  </a:lnTo>
                  <a:lnTo>
                    <a:pt x="0" y="239"/>
                  </a:lnTo>
                  <a:lnTo>
                    <a:pt x="13" y="166"/>
                  </a:lnTo>
                  <a:lnTo>
                    <a:pt x="53" y="106"/>
                  </a:lnTo>
                  <a:lnTo>
                    <a:pt x="112" y="47"/>
                  </a:lnTo>
                  <a:lnTo>
                    <a:pt x="198" y="1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6" name="Freeform 50"/>
            <p:cNvSpPr>
              <a:spLocks/>
            </p:cNvSpPr>
            <p:nvPr/>
          </p:nvSpPr>
          <p:spPr bwMode="auto">
            <a:xfrm>
              <a:off x="866" y="12743"/>
              <a:ext cx="694" cy="691"/>
            </a:xfrm>
            <a:custGeom>
              <a:avLst/>
              <a:gdLst/>
              <a:ahLst/>
              <a:cxnLst>
                <a:cxn ang="0">
                  <a:pos x="350" y="0"/>
                </a:cxn>
                <a:cxn ang="0">
                  <a:pos x="456" y="20"/>
                </a:cxn>
                <a:cxn ang="0">
                  <a:pos x="548" y="67"/>
                </a:cxn>
                <a:cxn ang="0">
                  <a:pos x="628" y="140"/>
                </a:cxn>
                <a:cxn ang="0">
                  <a:pos x="674" y="233"/>
                </a:cxn>
                <a:cxn ang="0">
                  <a:pos x="694" y="346"/>
                </a:cxn>
                <a:cxn ang="0">
                  <a:pos x="674" y="459"/>
                </a:cxn>
                <a:cxn ang="0">
                  <a:pos x="628" y="552"/>
                </a:cxn>
                <a:cxn ang="0">
                  <a:pos x="548" y="625"/>
                </a:cxn>
                <a:cxn ang="0">
                  <a:pos x="456" y="671"/>
                </a:cxn>
                <a:cxn ang="0">
                  <a:pos x="350" y="691"/>
                </a:cxn>
                <a:cxn ang="0">
                  <a:pos x="238" y="671"/>
                </a:cxn>
                <a:cxn ang="0">
                  <a:pos x="139" y="625"/>
                </a:cxn>
                <a:cxn ang="0">
                  <a:pos x="66" y="552"/>
                </a:cxn>
                <a:cxn ang="0">
                  <a:pos x="20" y="459"/>
                </a:cxn>
                <a:cxn ang="0">
                  <a:pos x="0" y="346"/>
                </a:cxn>
                <a:cxn ang="0">
                  <a:pos x="20" y="239"/>
                </a:cxn>
                <a:cxn ang="0">
                  <a:pos x="66" y="146"/>
                </a:cxn>
                <a:cxn ang="0">
                  <a:pos x="145" y="67"/>
                </a:cxn>
                <a:cxn ang="0">
                  <a:pos x="238" y="20"/>
                </a:cxn>
                <a:cxn ang="0">
                  <a:pos x="350" y="0"/>
                </a:cxn>
              </a:cxnLst>
              <a:rect l="0" t="0" r="r" b="b"/>
              <a:pathLst>
                <a:path w="694" h="691">
                  <a:moveTo>
                    <a:pt x="350" y="0"/>
                  </a:moveTo>
                  <a:lnTo>
                    <a:pt x="456" y="20"/>
                  </a:lnTo>
                  <a:lnTo>
                    <a:pt x="548" y="67"/>
                  </a:lnTo>
                  <a:lnTo>
                    <a:pt x="628" y="140"/>
                  </a:lnTo>
                  <a:lnTo>
                    <a:pt x="674" y="233"/>
                  </a:lnTo>
                  <a:lnTo>
                    <a:pt x="694" y="346"/>
                  </a:lnTo>
                  <a:lnTo>
                    <a:pt x="674" y="459"/>
                  </a:lnTo>
                  <a:lnTo>
                    <a:pt x="628" y="552"/>
                  </a:lnTo>
                  <a:lnTo>
                    <a:pt x="548" y="625"/>
                  </a:lnTo>
                  <a:lnTo>
                    <a:pt x="456" y="671"/>
                  </a:lnTo>
                  <a:lnTo>
                    <a:pt x="350" y="691"/>
                  </a:lnTo>
                  <a:lnTo>
                    <a:pt x="238" y="671"/>
                  </a:lnTo>
                  <a:lnTo>
                    <a:pt x="139" y="625"/>
                  </a:lnTo>
                  <a:lnTo>
                    <a:pt x="66" y="552"/>
                  </a:lnTo>
                  <a:lnTo>
                    <a:pt x="20" y="459"/>
                  </a:lnTo>
                  <a:lnTo>
                    <a:pt x="0" y="346"/>
                  </a:lnTo>
                  <a:lnTo>
                    <a:pt x="20" y="239"/>
                  </a:lnTo>
                  <a:lnTo>
                    <a:pt x="66" y="146"/>
                  </a:lnTo>
                  <a:lnTo>
                    <a:pt x="145" y="67"/>
                  </a:lnTo>
                  <a:lnTo>
                    <a:pt x="23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7" name="Freeform 51"/>
            <p:cNvSpPr>
              <a:spLocks noEditPoints="1"/>
            </p:cNvSpPr>
            <p:nvPr/>
          </p:nvSpPr>
          <p:spPr bwMode="auto">
            <a:xfrm>
              <a:off x="2656" y="12265"/>
              <a:ext cx="1202" cy="1608"/>
            </a:xfrm>
            <a:custGeom>
              <a:avLst/>
              <a:gdLst/>
              <a:ahLst/>
              <a:cxnLst>
                <a:cxn ang="0">
                  <a:pos x="542" y="1056"/>
                </a:cxn>
                <a:cxn ang="0">
                  <a:pos x="489" y="1116"/>
                </a:cxn>
                <a:cxn ang="0">
                  <a:pos x="482" y="1176"/>
                </a:cxn>
                <a:cxn ang="0">
                  <a:pos x="509" y="1236"/>
                </a:cxn>
                <a:cxn ang="0">
                  <a:pos x="588" y="1262"/>
                </a:cxn>
                <a:cxn ang="0">
                  <a:pos x="747" y="1223"/>
                </a:cxn>
                <a:cxn ang="0">
                  <a:pos x="727" y="1149"/>
                </a:cxn>
                <a:cxn ang="0">
                  <a:pos x="648" y="1056"/>
                </a:cxn>
                <a:cxn ang="0">
                  <a:pos x="588" y="53"/>
                </a:cxn>
                <a:cxn ang="0">
                  <a:pos x="469" y="79"/>
                </a:cxn>
                <a:cxn ang="0">
                  <a:pos x="344" y="152"/>
                </a:cxn>
                <a:cxn ang="0">
                  <a:pos x="245" y="299"/>
                </a:cxn>
                <a:cxn ang="0">
                  <a:pos x="179" y="518"/>
                </a:cxn>
                <a:cxn ang="0">
                  <a:pos x="179" y="804"/>
                </a:cxn>
                <a:cxn ang="0">
                  <a:pos x="245" y="1017"/>
                </a:cxn>
                <a:cxn ang="0">
                  <a:pos x="337" y="1156"/>
                </a:cxn>
                <a:cxn ang="0">
                  <a:pos x="430" y="1223"/>
                </a:cxn>
                <a:cxn ang="0">
                  <a:pos x="476" y="1243"/>
                </a:cxn>
                <a:cxn ang="0">
                  <a:pos x="463" y="1223"/>
                </a:cxn>
                <a:cxn ang="0">
                  <a:pos x="449" y="1156"/>
                </a:cxn>
                <a:cxn ang="0">
                  <a:pos x="489" y="1050"/>
                </a:cxn>
                <a:cxn ang="0">
                  <a:pos x="595" y="1003"/>
                </a:cxn>
                <a:cxn ang="0">
                  <a:pos x="714" y="1063"/>
                </a:cxn>
                <a:cxn ang="0">
                  <a:pos x="793" y="1196"/>
                </a:cxn>
                <a:cxn ang="0">
                  <a:pos x="932" y="1030"/>
                </a:cxn>
                <a:cxn ang="0">
                  <a:pos x="991" y="830"/>
                </a:cxn>
                <a:cxn ang="0">
                  <a:pos x="1004" y="664"/>
                </a:cxn>
                <a:cxn ang="0">
                  <a:pos x="965" y="378"/>
                </a:cxn>
                <a:cxn ang="0">
                  <a:pos x="859" y="186"/>
                </a:cxn>
                <a:cxn ang="0">
                  <a:pos x="727" y="86"/>
                </a:cxn>
                <a:cxn ang="0">
                  <a:pos x="588" y="53"/>
                </a:cxn>
                <a:cxn ang="0">
                  <a:pos x="720" y="20"/>
                </a:cxn>
                <a:cxn ang="0">
                  <a:pos x="958" y="146"/>
                </a:cxn>
                <a:cxn ang="0">
                  <a:pos x="1123" y="365"/>
                </a:cxn>
                <a:cxn ang="0">
                  <a:pos x="1183" y="658"/>
                </a:cxn>
                <a:cxn ang="0">
                  <a:pos x="1117" y="957"/>
                </a:cxn>
                <a:cxn ang="0">
                  <a:pos x="938" y="1183"/>
                </a:cxn>
                <a:cxn ang="0">
                  <a:pos x="819" y="1256"/>
                </a:cxn>
                <a:cxn ang="0">
                  <a:pos x="859" y="1322"/>
                </a:cxn>
                <a:cxn ang="0">
                  <a:pos x="938" y="1409"/>
                </a:cxn>
                <a:cxn ang="0">
                  <a:pos x="1057" y="1415"/>
                </a:cxn>
                <a:cxn ang="0">
                  <a:pos x="1143" y="1336"/>
                </a:cxn>
                <a:cxn ang="0">
                  <a:pos x="1163" y="1256"/>
                </a:cxn>
                <a:cxn ang="0">
                  <a:pos x="1176" y="1236"/>
                </a:cxn>
                <a:cxn ang="0">
                  <a:pos x="1196" y="1243"/>
                </a:cxn>
                <a:cxn ang="0">
                  <a:pos x="1202" y="1322"/>
                </a:cxn>
                <a:cxn ang="0">
                  <a:pos x="1176" y="1449"/>
                </a:cxn>
                <a:cxn ang="0">
                  <a:pos x="1103" y="1562"/>
                </a:cxn>
                <a:cxn ang="0">
                  <a:pos x="984" y="1608"/>
                </a:cxn>
                <a:cxn ang="0">
                  <a:pos x="859" y="1562"/>
                </a:cxn>
                <a:cxn ang="0">
                  <a:pos x="799" y="1442"/>
                </a:cxn>
                <a:cxn ang="0">
                  <a:pos x="766" y="1276"/>
                </a:cxn>
                <a:cxn ang="0">
                  <a:pos x="595" y="1302"/>
                </a:cxn>
                <a:cxn ang="0">
                  <a:pos x="337" y="1236"/>
                </a:cxn>
                <a:cxn ang="0">
                  <a:pos x="132" y="1063"/>
                </a:cxn>
                <a:cxn ang="0">
                  <a:pos x="13" y="811"/>
                </a:cxn>
                <a:cxn ang="0">
                  <a:pos x="13" y="505"/>
                </a:cxn>
                <a:cxn ang="0">
                  <a:pos x="132" y="246"/>
                </a:cxn>
                <a:cxn ang="0">
                  <a:pos x="330" y="66"/>
                </a:cxn>
                <a:cxn ang="0">
                  <a:pos x="588" y="0"/>
                </a:cxn>
              </a:cxnLst>
              <a:rect l="0" t="0" r="r" b="b"/>
              <a:pathLst>
                <a:path w="1202" h="1608">
                  <a:moveTo>
                    <a:pt x="588" y="1043"/>
                  </a:moveTo>
                  <a:lnTo>
                    <a:pt x="542" y="1056"/>
                  </a:lnTo>
                  <a:lnTo>
                    <a:pt x="509" y="1083"/>
                  </a:lnTo>
                  <a:lnTo>
                    <a:pt x="489" y="1116"/>
                  </a:lnTo>
                  <a:lnTo>
                    <a:pt x="482" y="1156"/>
                  </a:lnTo>
                  <a:lnTo>
                    <a:pt x="482" y="1176"/>
                  </a:lnTo>
                  <a:lnTo>
                    <a:pt x="496" y="1203"/>
                  </a:lnTo>
                  <a:lnTo>
                    <a:pt x="509" y="1236"/>
                  </a:lnTo>
                  <a:lnTo>
                    <a:pt x="542" y="1256"/>
                  </a:lnTo>
                  <a:lnTo>
                    <a:pt x="588" y="1262"/>
                  </a:lnTo>
                  <a:lnTo>
                    <a:pt x="661" y="1256"/>
                  </a:lnTo>
                  <a:lnTo>
                    <a:pt x="747" y="1223"/>
                  </a:lnTo>
                  <a:lnTo>
                    <a:pt x="740" y="1223"/>
                  </a:lnTo>
                  <a:lnTo>
                    <a:pt x="727" y="1149"/>
                  </a:lnTo>
                  <a:lnTo>
                    <a:pt x="694" y="1096"/>
                  </a:lnTo>
                  <a:lnTo>
                    <a:pt x="648" y="1056"/>
                  </a:lnTo>
                  <a:lnTo>
                    <a:pt x="588" y="1043"/>
                  </a:lnTo>
                  <a:close/>
                  <a:moveTo>
                    <a:pt x="588" y="53"/>
                  </a:moveTo>
                  <a:lnTo>
                    <a:pt x="529" y="59"/>
                  </a:lnTo>
                  <a:lnTo>
                    <a:pt x="469" y="79"/>
                  </a:lnTo>
                  <a:lnTo>
                    <a:pt x="410" y="106"/>
                  </a:lnTo>
                  <a:lnTo>
                    <a:pt x="344" y="152"/>
                  </a:lnTo>
                  <a:lnTo>
                    <a:pt x="291" y="219"/>
                  </a:lnTo>
                  <a:lnTo>
                    <a:pt x="245" y="299"/>
                  </a:lnTo>
                  <a:lnTo>
                    <a:pt x="205" y="398"/>
                  </a:lnTo>
                  <a:lnTo>
                    <a:pt x="179" y="518"/>
                  </a:lnTo>
                  <a:lnTo>
                    <a:pt x="172" y="664"/>
                  </a:lnTo>
                  <a:lnTo>
                    <a:pt x="179" y="804"/>
                  </a:lnTo>
                  <a:lnTo>
                    <a:pt x="205" y="924"/>
                  </a:lnTo>
                  <a:lnTo>
                    <a:pt x="245" y="1017"/>
                  </a:lnTo>
                  <a:lnTo>
                    <a:pt x="284" y="1096"/>
                  </a:lnTo>
                  <a:lnTo>
                    <a:pt x="337" y="1156"/>
                  </a:lnTo>
                  <a:lnTo>
                    <a:pt x="383" y="1196"/>
                  </a:lnTo>
                  <a:lnTo>
                    <a:pt x="430" y="1223"/>
                  </a:lnTo>
                  <a:lnTo>
                    <a:pt x="469" y="1243"/>
                  </a:lnTo>
                  <a:lnTo>
                    <a:pt x="476" y="1243"/>
                  </a:lnTo>
                  <a:lnTo>
                    <a:pt x="469" y="1236"/>
                  </a:lnTo>
                  <a:lnTo>
                    <a:pt x="463" y="1223"/>
                  </a:lnTo>
                  <a:lnTo>
                    <a:pt x="449" y="1183"/>
                  </a:lnTo>
                  <a:lnTo>
                    <a:pt x="449" y="1156"/>
                  </a:lnTo>
                  <a:lnTo>
                    <a:pt x="456" y="1103"/>
                  </a:lnTo>
                  <a:lnTo>
                    <a:pt x="489" y="1050"/>
                  </a:lnTo>
                  <a:lnTo>
                    <a:pt x="535" y="1017"/>
                  </a:lnTo>
                  <a:lnTo>
                    <a:pt x="595" y="1003"/>
                  </a:lnTo>
                  <a:lnTo>
                    <a:pt x="661" y="1017"/>
                  </a:lnTo>
                  <a:lnTo>
                    <a:pt x="714" y="1063"/>
                  </a:lnTo>
                  <a:lnTo>
                    <a:pt x="760" y="1123"/>
                  </a:lnTo>
                  <a:lnTo>
                    <a:pt x="793" y="1196"/>
                  </a:lnTo>
                  <a:lnTo>
                    <a:pt x="872" y="1116"/>
                  </a:lnTo>
                  <a:lnTo>
                    <a:pt x="932" y="1030"/>
                  </a:lnTo>
                  <a:lnTo>
                    <a:pt x="971" y="930"/>
                  </a:lnTo>
                  <a:lnTo>
                    <a:pt x="991" y="830"/>
                  </a:lnTo>
                  <a:lnTo>
                    <a:pt x="1004" y="744"/>
                  </a:lnTo>
                  <a:lnTo>
                    <a:pt x="1004" y="664"/>
                  </a:lnTo>
                  <a:lnTo>
                    <a:pt x="991" y="505"/>
                  </a:lnTo>
                  <a:lnTo>
                    <a:pt x="965" y="378"/>
                  </a:lnTo>
                  <a:lnTo>
                    <a:pt x="918" y="272"/>
                  </a:lnTo>
                  <a:lnTo>
                    <a:pt x="859" y="186"/>
                  </a:lnTo>
                  <a:lnTo>
                    <a:pt x="793" y="126"/>
                  </a:lnTo>
                  <a:lnTo>
                    <a:pt x="727" y="86"/>
                  </a:lnTo>
                  <a:lnTo>
                    <a:pt x="654" y="59"/>
                  </a:lnTo>
                  <a:lnTo>
                    <a:pt x="588" y="53"/>
                  </a:lnTo>
                  <a:close/>
                  <a:moveTo>
                    <a:pt x="588" y="0"/>
                  </a:moveTo>
                  <a:lnTo>
                    <a:pt x="720" y="20"/>
                  </a:lnTo>
                  <a:lnTo>
                    <a:pt x="846" y="66"/>
                  </a:lnTo>
                  <a:lnTo>
                    <a:pt x="958" y="146"/>
                  </a:lnTo>
                  <a:lnTo>
                    <a:pt x="1050" y="246"/>
                  </a:lnTo>
                  <a:lnTo>
                    <a:pt x="1123" y="365"/>
                  </a:lnTo>
                  <a:lnTo>
                    <a:pt x="1169" y="505"/>
                  </a:lnTo>
                  <a:lnTo>
                    <a:pt x="1183" y="658"/>
                  </a:lnTo>
                  <a:lnTo>
                    <a:pt x="1163" y="817"/>
                  </a:lnTo>
                  <a:lnTo>
                    <a:pt x="1117" y="957"/>
                  </a:lnTo>
                  <a:lnTo>
                    <a:pt x="1037" y="1083"/>
                  </a:lnTo>
                  <a:lnTo>
                    <a:pt x="938" y="1183"/>
                  </a:lnTo>
                  <a:lnTo>
                    <a:pt x="826" y="1249"/>
                  </a:lnTo>
                  <a:lnTo>
                    <a:pt x="819" y="1256"/>
                  </a:lnTo>
                  <a:lnTo>
                    <a:pt x="826" y="1249"/>
                  </a:lnTo>
                  <a:lnTo>
                    <a:pt x="859" y="1322"/>
                  </a:lnTo>
                  <a:lnTo>
                    <a:pt x="899" y="1375"/>
                  </a:lnTo>
                  <a:lnTo>
                    <a:pt x="938" y="1409"/>
                  </a:lnTo>
                  <a:lnTo>
                    <a:pt x="998" y="1422"/>
                  </a:lnTo>
                  <a:lnTo>
                    <a:pt x="1057" y="1415"/>
                  </a:lnTo>
                  <a:lnTo>
                    <a:pt x="1103" y="1382"/>
                  </a:lnTo>
                  <a:lnTo>
                    <a:pt x="1143" y="1336"/>
                  </a:lnTo>
                  <a:lnTo>
                    <a:pt x="1163" y="1269"/>
                  </a:lnTo>
                  <a:lnTo>
                    <a:pt x="1163" y="1256"/>
                  </a:lnTo>
                  <a:lnTo>
                    <a:pt x="1169" y="1243"/>
                  </a:lnTo>
                  <a:lnTo>
                    <a:pt x="1176" y="1236"/>
                  </a:lnTo>
                  <a:lnTo>
                    <a:pt x="1189" y="1236"/>
                  </a:lnTo>
                  <a:lnTo>
                    <a:pt x="1196" y="1243"/>
                  </a:lnTo>
                  <a:lnTo>
                    <a:pt x="1202" y="1256"/>
                  </a:lnTo>
                  <a:lnTo>
                    <a:pt x="1202" y="1322"/>
                  </a:lnTo>
                  <a:lnTo>
                    <a:pt x="1189" y="1382"/>
                  </a:lnTo>
                  <a:lnTo>
                    <a:pt x="1176" y="1449"/>
                  </a:lnTo>
                  <a:lnTo>
                    <a:pt x="1143" y="1508"/>
                  </a:lnTo>
                  <a:lnTo>
                    <a:pt x="1103" y="1562"/>
                  </a:lnTo>
                  <a:lnTo>
                    <a:pt x="1050" y="1595"/>
                  </a:lnTo>
                  <a:lnTo>
                    <a:pt x="984" y="1608"/>
                  </a:lnTo>
                  <a:lnTo>
                    <a:pt x="912" y="1595"/>
                  </a:lnTo>
                  <a:lnTo>
                    <a:pt x="859" y="1562"/>
                  </a:lnTo>
                  <a:lnTo>
                    <a:pt x="826" y="1508"/>
                  </a:lnTo>
                  <a:lnTo>
                    <a:pt x="799" y="1442"/>
                  </a:lnTo>
                  <a:lnTo>
                    <a:pt x="780" y="1362"/>
                  </a:lnTo>
                  <a:lnTo>
                    <a:pt x="766" y="1276"/>
                  </a:lnTo>
                  <a:lnTo>
                    <a:pt x="681" y="1296"/>
                  </a:lnTo>
                  <a:lnTo>
                    <a:pt x="595" y="1302"/>
                  </a:lnTo>
                  <a:lnTo>
                    <a:pt x="463" y="1289"/>
                  </a:lnTo>
                  <a:lnTo>
                    <a:pt x="337" y="1236"/>
                  </a:lnTo>
                  <a:lnTo>
                    <a:pt x="225" y="1163"/>
                  </a:lnTo>
                  <a:lnTo>
                    <a:pt x="132" y="1063"/>
                  </a:lnTo>
                  <a:lnTo>
                    <a:pt x="60" y="943"/>
                  </a:lnTo>
                  <a:lnTo>
                    <a:pt x="13" y="811"/>
                  </a:lnTo>
                  <a:lnTo>
                    <a:pt x="0" y="658"/>
                  </a:lnTo>
                  <a:lnTo>
                    <a:pt x="13" y="505"/>
                  </a:lnTo>
                  <a:lnTo>
                    <a:pt x="60" y="365"/>
                  </a:lnTo>
                  <a:lnTo>
                    <a:pt x="132" y="246"/>
                  </a:lnTo>
                  <a:lnTo>
                    <a:pt x="225" y="139"/>
                  </a:lnTo>
                  <a:lnTo>
                    <a:pt x="330" y="66"/>
                  </a:lnTo>
                  <a:lnTo>
                    <a:pt x="456" y="20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8" name="Freeform 52"/>
            <p:cNvSpPr>
              <a:spLocks noEditPoints="1"/>
            </p:cNvSpPr>
            <p:nvPr/>
          </p:nvSpPr>
          <p:spPr bwMode="auto">
            <a:xfrm>
              <a:off x="4024" y="12324"/>
              <a:ext cx="786" cy="1210"/>
            </a:xfrm>
            <a:custGeom>
              <a:avLst/>
              <a:gdLst/>
              <a:ahLst/>
              <a:cxnLst>
                <a:cxn ang="0">
                  <a:pos x="495" y="193"/>
                </a:cxn>
                <a:cxn ang="0">
                  <a:pos x="59" y="858"/>
                </a:cxn>
                <a:cxn ang="0">
                  <a:pos x="495" y="858"/>
                </a:cxn>
                <a:cxn ang="0">
                  <a:pos x="495" y="193"/>
                </a:cxn>
                <a:cxn ang="0">
                  <a:pos x="561" y="0"/>
                </a:cxn>
                <a:cxn ang="0">
                  <a:pos x="594" y="0"/>
                </a:cxn>
                <a:cxn ang="0">
                  <a:pos x="607" y="14"/>
                </a:cxn>
                <a:cxn ang="0">
                  <a:pos x="607" y="865"/>
                </a:cxn>
                <a:cxn ang="0">
                  <a:pos x="786" y="865"/>
                </a:cxn>
                <a:cxn ang="0">
                  <a:pos x="786" y="918"/>
                </a:cxn>
                <a:cxn ang="0">
                  <a:pos x="607" y="918"/>
                </a:cxn>
                <a:cxn ang="0">
                  <a:pos x="607" y="1104"/>
                </a:cxn>
                <a:cxn ang="0">
                  <a:pos x="620" y="1130"/>
                </a:cxn>
                <a:cxn ang="0">
                  <a:pos x="640" y="1144"/>
                </a:cxn>
                <a:cxn ang="0">
                  <a:pos x="680" y="1157"/>
                </a:cxn>
                <a:cxn ang="0">
                  <a:pos x="786" y="1157"/>
                </a:cxn>
                <a:cxn ang="0">
                  <a:pos x="786" y="1210"/>
                </a:cxn>
                <a:cxn ang="0">
                  <a:pos x="303" y="1210"/>
                </a:cxn>
                <a:cxn ang="0">
                  <a:pos x="303" y="1157"/>
                </a:cxn>
                <a:cxn ang="0">
                  <a:pos x="409" y="1157"/>
                </a:cxn>
                <a:cxn ang="0">
                  <a:pos x="449" y="1144"/>
                </a:cxn>
                <a:cxn ang="0">
                  <a:pos x="469" y="1130"/>
                </a:cxn>
                <a:cxn ang="0">
                  <a:pos x="482" y="1104"/>
                </a:cxn>
                <a:cxn ang="0">
                  <a:pos x="482" y="918"/>
                </a:cxn>
                <a:cxn ang="0">
                  <a:pos x="0" y="911"/>
                </a:cxn>
                <a:cxn ang="0">
                  <a:pos x="0" y="858"/>
                </a:cxn>
                <a:cxn ang="0">
                  <a:pos x="548" y="20"/>
                </a:cxn>
                <a:cxn ang="0">
                  <a:pos x="554" y="7"/>
                </a:cxn>
                <a:cxn ang="0">
                  <a:pos x="561" y="0"/>
                </a:cxn>
              </a:cxnLst>
              <a:rect l="0" t="0" r="r" b="b"/>
              <a:pathLst>
                <a:path w="786" h="1210">
                  <a:moveTo>
                    <a:pt x="495" y="193"/>
                  </a:moveTo>
                  <a:lnTo>
                    <a:pt x="59" y="858"/>
                  </a:lnTo>
                  <a:lnTo>
                    <a:pt x="495" y="858"/>
                  </a:lnTo>
                  <a:lnTo>
                    <a:pt x="495" y="193"/>
                  </a:lnTo>
                  <a:close/>
                  <a:moveTo>
                    <a:pt x="561" y="0"/>
                  </a:moveTo>
                  <a:lnTo>
                    <a:pt x="594" y="0"/>
                  </a:lnTo>
                  <a:lnTo>
                    <a:pt x="607" y="14"/>
                  </a:lnTo>
                  <a:lnTo>
                    <a:pt x="607" y="865"/>
                  </a:lnTo>
                  <a:lnTo>
                    <a:pt x="786" y="865"/>
                  </a:lnTo>
                  <a:lnTo>
                    <a:pt x="786" y="918"/>
                  </a:lnTo>
                  <a:lnTo>
                    <a:pt x="607" y="918"/>
                  </a:lnTo>
                  <a:lnTo>
                    <a:pt x="607" y="1104"/>
                  </a:lnTo>
                  <a:lnTo>
                    <a:pt x="620" y="1130"/>
                  </a:lnTo>
                  <a:lnTo>
                    <a:pt x="640" y="1144"/>
                  </a:lnTo>
                  <a:lnTo>
                    <a:pt x="680" y="1157"/>
                  </a:lnTo>
                  <a:lnTo>
                    <a:pt x="786" y="1157"/>
                  </a:lnTo>
                  <a:lnTo>
                    <a:pt x="786" y="1210"/>
                  </a:lnTo>
                  <a:lnTo>
                    <a:pt x="303" y="1210"/>
                  </a:lnTo>
                  <a:lnTo>
                    <a:pt x="303" y="1157"/>
                  </a:lnTo>
                  <a:lnTo>
                    <a:pt x="409" y="1157"/>
                  </a:lnTo>
                  <a:lnTo>
                    <a:pt x="449" y="1144"/>
                  </a:lnTo>
                  <a:lnTo>
                    <a:pt x="469" y="1130"/>
                  </a:lnTo>
                  <a:lnTo>
                    <a:pt x="482" y="1104"/>
                  </a:lnTo>
                  <a:lnTo>
                    <a:pt x="482" y="918"/>
                  </a:lnTo>
                  <a:lnTo>
                    <a:pt x="0" y="911"/>
                  </a:lnTo>
                  <a:lnTo>
                    <a:pt x="0" y="858"/>
                  </a:lnTo>
                  <a:lnTo>
                    <a:pt x="548" y="20"/>
                  </a:lnTo>
                  <a:lnTo>
                    <a:pt x="554" y="7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39" name="Freeform 53"/>
            <p:cNvSpPr>
              <a:spLocks noEditPoints="1"/>
            </p:cNvSpPr>
            <p:nvPr/>
          </p:nvSpPr>
          <p:spPr bwMode="auto">
            <a:xfrm>
              <a:off x="5034" y="12763"/>
              <a:ext cx="185" cy="771"/>
            </a:xfrm>
            <a:custGeom>
              <a:avLst/>
              <a:gdLst/>
              <a:ahLst/>
              <a:cxnLst>
                <a:cxn ang="0">
                  <a:pos x="93" y="585"/>
                </a:cxn>
                <a:cxn ang="0">
                  <a:pos x="112" y="585"/>
                </a:cxn>
                <a:cxn ang="0">
                  <a:pos x="139" y="598"/>
                </a:cxn>
                <a:cxn ang="0">
                  <a:pos x="159" y="612"/>
                </a:cxn>
                <a:cxn ang="0">
                  <a:pos x="172" y="632"/>
                </a:cxn>
                <a:cxn ang="0">
                  <a:pos x="179" y="651"/>
                </a:cxn>
                <a:cxn ang="0">
                  <a:pos x="185" y="678"/>
                </a:cxn>
                <a:cxn ang="0">
                  <a:pos x="179" y="711"/>
                </a:cxn>
                <a:cxn ang="0">
                  <a:pos x="165" y="731"/>
                </a:cxn>
                <a:cxn ang="0">
                  <a:pos x="146" y="751"/>
                </a:cxn>
                <a:cxn ang="0">
                  <a:pos x="126" y="764"/>
                </a:cxn>
                <a:cxn ang="0">
                  <a:pos x="93" y="771"/>
                </a:cxn>
                <a:cxn ang="0">
                  <a:pos x="73" y="771"/>
                </a:cxn>
                <a:cxn ang="0">
                  <a:pos x="46" y="758"/>
                </a:cxn>
                <a:cxn ang="0">
                  <a:pos x="27" y="745"/>
                </a:cxn>
                <a:cxn ang="0">
                  <a:pos x="13" y="725"/>
                </a:cxn>
                <a:cxn ang="0">
                  <a:pos x="7" y="705"/>
                </a:cxn>
                <a:cxn ang="0">
                  <a:pos x="0" y="678"/>
                </a:cxn>
                <a:cxn ang="0">
                  <a:pos x="7" y="645"/>
                </a:cxn>
                <a:cxn ang="0">
                  <a:pos x="20" y="625"/>
                </a:cxn>
                <a:cxn ang="0">
                  <a:pos x="40" y="605"/>
                </a:cxn>
                <a:cxn ang="0">
                  <a:pos x="60" y="592"/>
                </a:cxn>
                <a:cxn ang="0">
                  <a:pos x="93" y="585"/>
                </a:cxn>
                <a:cxn ang="0">
                  <a:pos x="93" y="0"/>
                </a:cxn>
                <a:cxn ang="0">
                  <a:pos x="112" y="0"/>
                </a:cxn>
                <a:cxn ang="0">
                  <a:pos x="139" y="13"/>
                </a:cxn>
                <a:cxn ang="0">
                  <a:pos x="159" y="27"/>
                </a:cxn>
                <a:cxn ang="0">
                  <a:pos x="172" y="47"/>
                </a:cxn>
                <a:cxn ang="0">
                  <a:pos x="179" y="67"/>
                </a:cxn>
                <a:cxn ang="0">
                  <a:pos x="185" y="93"/>
                </a:cxn>
                <a:cxn ang="0">
                  <a:pos x="179" y="126"/>
                </a:cxn>
                <a:cxn ang="0">
                  <a:pos x="165" y="146"/>
                </a:cxn>
                <a:cxn ang="0">
                  <a:pos x="146" y="166"/>
                </a:cxn>
                <a:cxn ang="0">
                  <a:pos x="126" y="180"/>
                </a:cxn>
                <a:cxn ang="0">
                  <a:pos x="93" y="186"/>
                </a:cxn>
                <a:cxn ang="0">
                  <a:pos x="73" y="186"/>
                </a:cxn>
                <a:cxn ang="0">
                  <a:pos x="46" y="173"/>
                </a:cxn>
                <a:cxn ang="0">
                  <a:pos x="27" y="160"/>
                </a:cxn>
                <a:cxn ang="0">
                  <a:pos x="13" y="140"/>
                </a:cxn>
                <a:cxn ang="0">
                  <a:pos x="7" y="120"/>
                </a:cxn>
                <a:cxn ang="0">
                  <a:pos x="0" y="93"/>
                </a:cxn>
                <a:cxn ang="0">
                  <a:pos x="7" y="60"/>
                </a:cxn>
                <a:cxn ang="0">
                  <a:pos x="20" y="40"/>
                </a:cxn>
                <a:cxn ang="0">
                  <a:pos x="40" y="20"/>
                </a:cxn>
                <a:cxn ang="0">
                  <a:pos x="60" y="7"/>
                </a:cxn>
                <a:cxn ang="0">
                  <a:pos x="93" y="0"/>
                </a:cxn>
              </a:cxnLst>
              <a:rect l="0" t="0" r="r" b="b"/>
              <a:pathLst>
                <a:path w="185" h="771">
                  <a:moveTo>
                    <a:pt x="93" y="585"/>
                  </a:moveTo>
                  <a:lnTo>
                    <a:pt x="112" y="585"/>
                  </a:lnTo>
                  <a:lnTo>
                    <a:pt x="139" y="598"/>
                  </a:lnTo>
                  <a:lnTo>
                    <a:pt x="159" y="612"/>
                  </a:lnTo>
                  <a:lnTo>
                    <a:pt x="172" y="632"/>
                  </a:lnTo>
                  <a:lnTo>
                    <a:pt x="179" y="651"/>
                  </a:lnTo>
                  <a:lnTo>
                    <a:pt x="185" y="678"/>
                  </a:lnTo>
                  <a:lnTo>
                    <a:pt x="179" y="711"/>
                  </a:lnTo>
                  <a:lnTo>
                    <a:pt x="165" y="731"/>
                  </a:lnTo>
                  <a:lnTo>
                    <a:pt x="146" y="751"/>
                  </a:lnTo>
                  <a:lnTo>
                    <a:pt x="126" y="764"/>
                  </a:lnTo>
                  <a:lnTo>
                    <a:pt x="93" y="771"/>
                  </a:lnTo>
                  <a:lnTo>
                    <a:pt x="73" y="771"/>
                  </a:lnTo>
                  <a:lnTo>
                    <a:pt x="46" y="758"/>
                  </a:lnTo>
                  <a:lnTo>
                    <a:pt x="27" y="745"/>
                  </a:lnTo>
                  <a:lnTo>
                    <a:pt x="13" y="725"/>
                  </a:lnTo>
                  <a:lnTo>
                    <a:pt x="7" y="705"/>
                  </a:lnTo>
                  <a:lnTo>
                    <a:pt x="0" y="678"/>
                  </a:lnTo>
                  <a:lnTo>
                    <a:pt x="7" y="645"/>
                  </a:lnTo>
                  <a:lnTo>
                    <a:pt x="20" y="625"/>
                  </a:lnTo>
                  <a:lnTo>
                    <a:pt x="40" y="605"/>
                  </a:lnTo>
                  <a:lnTo>
                    <a:pt x="60" y="592"/>
                  </a:lnTo>
                  <a:lnTo>
                    <a:pt x="93" y="585"/>
                  </a:lnTo>
                  <a:close/>
                  <a:moveTo>
                    <a:pt x="93" y="0"/>
                  </a:moveTo>
                  <a:lnTo>
                    <a:pt x="112" y="0"/>
                  </a:lnTo>
                  <a:lnTo>
                    <a:pt x="139" y="13"/>
                  </a:lnTo>
                  <a:lnTo>
                    <a:pt x="159" y="27"/>
                  </a:lnTo>
                  <a:lnTo>
                    <a:pt x="172" y="47"/>
                  </a:lnTo>
                  <a:lnTo>
                    <a:pt x="179" y="67"/>
                  </a:lnTo>
                  <a:lnTo>
                    <a:pt x="185" y="93"/>
                  </a:lnTo>
                  <a:lnTo>
                    <a:pt x="179" y="126"/>
                  </a:lnTo>
                  <a:lnTo>
                    <a:pt x="165" y="146"/>
                  </a:lnTo>
                  <a:lnTo>
                    <a:pt x="146" y="166"/>
                  </a:lnTo>
                  <a:lnTo>
                    <a:pt x="126" y="180"/>
                  </a:lnTo>
                  <a:lnTo>
                    <a:pt x="93" y="186"/>
                  </a:lnTo>
                  <a:lnTo>
                    <a:pt x="73" y="186"/>
                  </a:lnTo>
                  <a:lnTo>
                    <a:pt x="46" y="173"/>
                  </a:lnTo>
                  <a:lnTo>
                    <a:pt x="27" y="160"/>
                  </a:lnTo>
                  <a:lnTo>
                    <a:pt x="13" y="140"/>
                  </a:lnTo>
                  <a:lnTo>
                    <a:pt x="7" y="120"/>
                  </a:lnTo>
                  <a:lnTo>
                    <a:pt x="0" y="93"/>
                  </a:lnTo>
                  <a:lnTo>
                    <a:pt x="7" y="60"/>
                  </a:lnTo>
                  <a:lnTo>
                    <a:pt x="20" y="40"/>
                  </a:lnTo>
                  <a:lnTo>
                    <a:pt x="40" y="20"/>
                  </a:lnTo>
                  <a:lnTo>
                    <a:pt x="60" y="7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40" name="Freeform 54"/>
            <p:cNvSpPr>
              <a:spLocks/>
            </p:cNvSpPr>
            <p:nvPr/>
          </p:nvSpPr>
          <p:spPr bwMode="auto">
            <a:xfrm>
              <a:off x="6184" y="12743"/>
              <a:ext cx="957" cy="818"/>
            </a:xfrm>
            <a:custGeom>
              <a:avLst/>
              <a:gdLst/>
              <a:ahLst/>
              <a:cxnLst>
                <a:cxn ang="0">
                  <a:pos x="244" y="7"/>
                </a:cxn>
                <a:cxn ang="0">
                  <a:pos x="330" y="87"/>
                </a:cxn>
                <a:cxn ang="0">
                  <a:pos x="376" y="120"/>
                </a:cxn>
                <a:cxn ang="0">
                  <a:pos x="469" y="40"/>
                </a:cxn>
                <a:cxn ang="0">
                  <a:pos x="627" y="0"/>
                </a:cxn>
                <a:cxn ang="0">
                  <a:pos x="779" y="53"/>
                </a:cxn>
                <a:cxn ang="0">
                  <a:pos x="832" y="193"/>
                </a:cxn>
                <a:cxn ang="0">
                  <a:pos x="805" y="346"/>
                </a:cxn>
                <a:cxn ang="0">
                  <a:pos x="753" y="519"/>
                </a:cxn>
                <a:cxn ang="0">
                  <a:pos x="700" y="645"/>
                </a:cxn>
                <a:cxn ang="0">
                  <a:pos x="693" y="731"/>
                </a:cxn>
                <a:cxn ang="0">
                  <a:pos x="706" y="765"/>
                </a:cxn>
                <a:cxn ang="0">
                  <a:pos x="733" y="771"/>
                </a:cxn>
                <a:cxn ang="0">
                  <a:pos x="838" y="705"/>
                </a:cxn>
                <a:cxn ang="0">
                  <a:pos x="911" y="552"/>
                </a:cxn>
                <a:cxn ang="0">
                  <a:pos x="918" y="525"/>
                </a:cxn>
                <a:cxn ang="0">
                  <a:pos x="951" y="519"/>
                </a:cxn>
                <a:cxn ang="0">
                  <a:pos x="957" y="539"/>
                </a:cxn>
                <a:cxn ang="0">
                  <a:pos x="938" y="605"/>
                </a:cxn>
                <a:cxn ang="0">
                  <a:pos x="885" y="711"/>
                </a:cxn>
                <a:cxn ang="0">
                  <a:pos x="792" y="804"/>
                </a:cxn>
                <a:cxn ang="0">
                  <a:pos x="667" y="804"/>
                </a:cxn>
                <a:cxn ang="0">
                  <a:pos x="594" y="731"/>
                </a:cxn>
                <a:cxn ang="0">
                  <a:pos x="581" y="658"/>
                </a:cxn>
                <a:cxn ang="0">
                  <a:pos x="601" y="592"/>
                </a:cxn>
                <a:cxn ang="0">
                  <a:pos x="654" y="446"/>
                </a:cxn>
                <a:cxn ang="0">
                  <a:pos x="706" y="253"/>
                </a:cxn>
                <a:cxn ang="0">
                  <a:pos x="706" y="126"/>
                </a:cxn>
                <a:cxn ang="0">
                  <a:pos x="667" y="60"/>
                </a:cxn>
                <a:cxn ang="0">
                  <a:pos x="541" y="60"/>
                </a:cxn>
                <a:cxn ang="0">
                  <a:pos x="422" y="140"/>
                </a:cxn>
                <a:cxn ang="0">
                  <a:pos x="350" y="233"/>
                </a:cxn>
                <a:cxn ang="0">
                  <a:pos x="330" y="273"/>
                </a:cxn>
                <a:cxn ang="0">
                  <a:pos x="317" y="333"/>
                </a:cxn>
                <a:cxn ang="0">
                  <a:pos x="277" y="472"/>
                </a:cxn>
                <a:cxn ang="0">
                  <a:pos x="224" y="671"/>
                </a:cxn>
                <a:cxn ang="0">
                  <a:pos x="204" y="745"/>
                </a:cxn>
                <a:cxn ang="0">
                  <a:pos x="191" y="784"/>
                </a:cxn>
                <a:cxn ang="0">
                  <a:pos x="152" y="811"/>
                </a:cxn>
                <a:cxn ang="0">
                  <a:pos x="105" y="804"/>
                </a:cxn>
                <a:cxn ang="0">
                  <a:pos x="85" y="751"/>
                </a:cxn>
                <a:cxn ang="0">
                  <a:pos x="92" y="705"/>
                </a:cxn>
                <a:cxn ang="0">
                  <a:pos x="211" y="273"/>
                </a:cxn>
                <a:cxn ang="0">
                  <a:pos x="237" y="146"/>
                </a:cxn>
                <a:cxn ang="0">
                  <a:pos x="231" y="73"/>
                </a:cxn>
                <a:cxn ang="0">
                  <a:pos x="211" y="47"/>
                </a:cxn>
                <a:cxn ang="0">
                  <a:pos x="185" y="40"/>
                </a:cxn>
                <a:cxn ang="0">
                  <a:pos x="105" y="100"/>
                </a:cxn>
                <a:cxn ang="0">
                  <a:pos x="52" y="253"/>
                </a:cxn>
                <a:cxn ang="0">
                  <a:pos x="39" y="286"/>
                </a:cxn>
                <a:cxn ang="0">
                  <a:pos x="13" y="293"/>
                </a:cxn>
                <a:cxn ang="0">
                  <a:pos x="0" y="273"/>
                </a:cxn>
                <a:cxn ang="0">
                  <a:pos x="13" y="206"/>
                </a:cxn>
                <a:cxn ang="0">
                  <a:pos x="66" y="73"/>
                </a:cxn>
                <a:cxn ang="0">
                  <a:pos x="132" y="13"/>
                </a:cxn>
              </a:cxnLst>
              <a:rect l="0" t="0" r="r" b="b"/>
              <a:pathLst>
                <a:path w="957" h="818">
                  <a:moveTo>
                    <a:pt x="185" y="0"/>
                  </a:moveTo>
                  <a:lnTo>
                    <a:pt x="244" y="7"/>
                  </a:lnTo>
                  <a:lnTo>
                    <a:pt x="297" y="40"/>
                  </a:lnTo>
                  <a:lnTo>
                    <a:pt x="330" y="87"/>
                  </a:lnTo>
                  <a:lnTo>
                    <a:pt x="350" y="153"/>
                  </a:lnTo>
                  <a:lnTo>
                    <a:pt x="376" y="120"/>
                  </a:lnTo>
                  <a:lnTo>
                    <a:pt x="416" y="80"/>
                  </a:lnTo>
                  <a:lnTo>
                    <a:pt x="469" y="40"/>
                  </a:lnTo>
                  <a:lnTo>
                    <a:pt x="541" y="13"/>
                  </a:lnTo>
                  <a:lnTo>
                    <a:pt x="627" y="0"/>
                  </a:lnTo>
                  <a:lnTo>
                    <a:pt x="713" y="13"/>
                  </a:lnTo>
                  <a:lnTo>
                    <a:pt x="779" y="53"/>
                  </a:lnTo>
                  <a:lnTo>
                    <a:pt x="819" y="113"/>
                  </a:lnTo>
                  <a:lnTo>
                    <a:pt x="832" y="193"/>
                  </a:lnTo>
                  <a:lnTo>
                    <a:pt x="825" y="266"/>
                  </a:lnTo>
                  <a:lnTo>
                    <a:pt x="805" y="346"/>
                  </a:lnTo>
                  <a:lnTo>
                    <a:pt x="779" y="439"/>
                  </a:lnTo>
                  <a:lnTo>
                    <a:pt x="753" y="519"/>
                  </a:lnTo>
                  <a:lnTo>
                    <a:pt x="726" y="585"/>
                  </a:lnTo>
                  <a:lnTo>
                    <a:pt x="700" y="645"/>
                  </a:lnTo>
                  <a:lnTo>
                    <a:pt x="693" y="711"/>
                  </a:lnTo>
                  <a:lnTo>
                    <a:pt x="693" y="731"/>
                  </a:lnTo>
                  <a:lnTo>
                    <a:pt x="700" y="751"/>
                  </a:lnTo>
                  <a:lnTo>
                    <a:pt x="706" y="765"/>
                  </a:lnTo>
                  <a:lnTo>
                    <a:pt x="713" y="771"/>
                  </a:lnTo>
                  <a:lnTo>
                    <a:pt x="733" y="771"/>
                  </a:lnTo>
                  <a:lnTo>
                    <a:pt x="792" y="751"/>
                  </a:lnTo>
                  <a:lnTo>
                    <a:pt x="838" y="705"/>
                  </a:lnTo>
                  <a:lnTo>
                    <a:pt x="878" y="638"/>
                  </a:lnTo>
                  <a:lnTo>
                    <a:pt x="911" y="552"/>
                  </a:lnTo>
                  <a:lnTo>
                    <a:pt x="918" y="539"/>
                  </a:lnTo>
                  <a:lnTo>
                    <a:pt x="918" y="525"/>
                  </a:lnTo>
                  <a:lnTo>
                    <a:pt x="924" y="519"/>
                  </a:lnTo>
                  <a:lnTo>
                    <a:pt x="951" y="519"/>
                  </a:lnTo>
                  <a:lnTo>
                    <a:pt x="957" y="525"/>
                  </a:lnTo>
                  <a:lnTo>
                    <a:pt x="957" y="539"/>
                  </a:lnTo>
                  <a:lnTo>
                    <a:pt x="951" y="559"/>
                  </a:lnTo>
                  <a:lnTo>
                    <a:pt x="938" y="605"/>
                  </a:lnTo>
                  <a:lnTo>
                    <a:pt x="918" y="658"/>
                  </a:lnTo>
                  <a:lnTo>
                    <a:pt x="885" y="711"/>
                  </a:lnTo>
                  <a:lnTo>
                    <a:pt x="845" y="765"/>
                  </a:lnTo>
                  <a:lnTo>
                    <a:pt x="792" y="804"/>
                  </a:lnTo>
                  <a:lnTo>
                    <a:pt x="726" y="818"/>
                  </a:lnTo>
                  <a:lnTo>
                    <a:pt x="667" y="804"/>
                  </a:lnTo>
                  <a:lnTo>
                    <a:pt x="620" y="778"/>
                  </a:lnTo>
                  <a:lnTo>
                    <a:pt x="594" y="731"/>
                  </a:lnTo>
                  <a:lnTo>
                    <a:pt x="581" y="671"/>
                  </a:lnTo>
                  <a:lnTo>
                    <a:pt x="581" y="658"/>
                  </a:lnTo>
                  <a:lnTo>
                    <a:pt x="594" y="618"/>
                  </a:lnTo>
                  <a:lnTo>
                    <a:pt x="601" y="592"/>
                  </a:lnTo>
                  <a:lnTo>
                    <a:pt x="620" y="525"/>
                  </a:lnTo>
                  <a:lnTo>
                    <a:pt x="654" y="446"/>
                  </a:lnTo>
                  <a:lnTo>
                    <a:pt x="680" y="346"/>
                  </a:lnTo>
                  <a:lnTo>
                    <a:pt x="706" y="253"/>
                  </a:lnTo>
                  <a:lnTo>
                    <a:pt x="713" y="173"/>
                  </a:lnTo>
                  <a:lnTo>
                    <a:pt x="706" y="126"/>
                  </a:lnTo>
                  <a:lnTo>
                    <a:pt x="693" y="87"/>
                  </a:lnTo>
                  <a:lnTo>
                    <a:pt x="667" y="60"/>
                  </a:lnTo>
                  <a:lnTo>
                    <a:pt x="620" y="47"/>
                  </a:lnTo>
                  <a:lnTo>
                    <a:pt x="541" y="60"/>
                  </a:lnTo>
                  <a:lnTo>
                    <a:pt x="475" y="93"/>
                  </a:lnTo>
                  <a:lnTo>
                    <a:pt x="422" y="140"/>
                  </a:lnTo>
                  <a:lnTo>
                    <a:pt x="376" y="186"/>
                  </a:lnTo>
                  <a:lnTo>
                    <a:pt x="350" y="233"/>
                  </a:lnTo>
                  <a:lnTo>
                    <a:pt x="330" y="266"/>
                  </a:lnTo>
                  <a:lnTo>
                    <a:pt x="330" y="273"/>
                  </a:lnTo>
                  <a:lnTo>
                    <a:pt x="317" y="313"/>
                  </a:lnTo>
                  <a:lnTo>
                    <a:pt x="317" y="333"/>
                  </a:lnTo>
                  <a:lnTo>
                    <a:pt x="310" y="352"/>
                  </a:lnTo>
                  <a:lnTo>
                    <a:pt x="277" y="472"/>
                  </a:lnTo>
                  <a:lnTo>
                    <a:pt x="237" y="632"/>
                  </a:lnTo>
                  <a:lnTo>
                    <a:pt x="224" y="671"/>
                  </a:lnTo>
                  <a:lnTo>
                    <a:pt x="218" y="711"/>
                  </a:lnTo>
                  <a:lnTo>
                    <a:pt x="204" y="745"/>
                  </a:lnTo>
                  <a:lnTo>
                    <a:pt x="204" y="765"/>
                  </a:lnTo>
                  <a:lnTo>
                    <a:pt x="191" y="784"/>
                  </a:lnTo>
                  <a:lnTo>
                    <a:pt x="178" y="798"/>
                  </a:lnTo>
                  <a:lnTo>
                    <a:pt x="152" y="811"/>
                  </a:lnTo>
                  <a:lnTo>
                    <a:pt x="125" y="811"/>
                  </a:lnTo>
                  <a:lnTo>
                    <a:pt x="105" y="804"/>
                  </a:lnTo>
                  <a:lnTo>
                    <a:pt x="85" y="784"/>
                  </a:lnTo>
                  <a:lnTo>
                    <a:pt x="85" y="751"/>
                  </a:lnTo>
                  <a:lnTo>
                    <a:pt x="92" y="731"/>
                  </a:lnTo>
                  <a:lnTo>
                    <a:pt x="92" y="705"/>
                  </a:lnTo>
                  <a:lnTo>
                    <a:pt x="99" y="685"/>
                  </a:lnTo>
                  <a:lnTo>
                    <a:pt x="211" y="273"/>
                  </a:lnTo>
                  <a:lnTo>
                    <a:pt x="224" y="213"/>
                  </a:lnTo>
                  <a:lnTo>
                    <a:pt x="237" y="146"/>
                  </a:lnTo>
                  <a:lnTo>
                    <a:pt x="237" y="93"/>
                  </a:lnTo>
                  <a:lnTo>
                    <a:pt x="231" y="73"/>
                  </a:lnTo>
                  <a:lnTo>
                    <a:pt x="224" y="60"/>
                  </a:lnTo>
                  <a:lnTo>
                    <a:pt x="211" y="47"/>
                  </a:lnTo>
                  <a:lnTo>
                    <a:pt x="198" y="40"/>
                  </a:lnTo>
                  <a:lnTo>
                    <a:pt x="185" y="40"/>
                  </a:lnTo>
                  <a:lnTo>
                    <a:pt x="138" y="53"/>
                  </a:lnTo>
                  <a:lnTo>
                    <a:pt x="105" y="100"/>
                  </a:lnTo>
                  <a:lnTo>
                    <a:pt x="79" y="166"/>
                  </a:lnTo>
                  <a:lnTo>
                    <a:pt x="52" y="253"/>
                  </a:lnTo>
                  <a:lnTo>
                    <a:pt x="46" y="273"/>
                  </a:lnTo>
                  <a:lnTo>
                    <a:pt x="39" y="286"/>
                  </a:lnTo>
                  <a:lnTo>
                    <a:pt x="33" y="293"/>
                  </a:lnTo>
                  <a:lnTo>
                    <a:pt x="13" y="293"/>
                  </a:lnTo>
                  <a:lnTo>
                    <a:pt x="0" y="279"/>
                  </a:lnTo>
                  <a:lnTo>
                    <a:pt x="0" y="273"/>
                  </a:lnTo>
                  <a:lnTo>
                    <a:pt x="6" y="253"/>
                  </a:lnTo>
                  <a:lnTo>
                    <a:pt x="13" y="206"/>
                  </a:lnTo>
                  <a:lnTo>
                    <a:pt x="52" y="100"/>
                  </a:lnTo>
                  <a:lnTo>
                    <a:pt x="66" y="73"/>
                  </a:lnTo>
                  <a:lnTo>
                    <a:pt x="92" y="40"/>
                  </a:lnTo>
                  <a:lnTo>
                    <a:pt x="132" y="1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41" name="Freeform 55"/>
            <p:cNvSpPr>
              <a:spLocks/>
            </p:cNvSpPr>
            <p:nvPr/>
          </p:nvSpPr>
          <p:spPr bwMode="auto">
            <a:xfrm>
              <a:off x="7280" y="12158"/>
              <a:ext cx="548" cy="831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350" y="14"/>
                </a:cxn>
                <a:cxn ang="0">
                  <a:pos x="429" y="40"/>
                </a:cxn>
                <a:cxn ang="0">
                  <a:pos x="489" y="93"/>
                </a:cxn>
                <a:cxn ang="0">
                  <a:pos x="535" y="160"/>
                </a:cxn>
                <a:cxn ang="0">
                  <a:pos x="548" y="246"/>
                </a:cxn>
                <a:cxn ang="0">
                  <a:pos x="535" y="326"/>
                </a:cxn>
                <a:cxn ang="0">
                  <a:pos x="496" y="399"/>
                </a:cxn>
                <a:cxn ang="0">
                  <a:pos x="436" y="459"/>
                </a:cxn>
                <a:cxn ang="0">
                  <a:pos x="370" y="519"/>
                </a:cxn>
                <a:cxn ang="0">
                  <a:pos x="324" y="552"/>
                </a:cxn>
                <a:cxn ang="0">
                  <a:pos x="284" y="585"/>
                </a:cxn>
                <a:cxn ang="0">
                  <a:pos x="245" y="625"/>
                </a:cxn>
                <a:cxn ang="0">
                  <a:pos x="185" y="672"/>
                </a:cxn>
                <a:cxn ang="0">
                  <a:pos x="119" y="731"/>
                </a:cxn>
                <a:cxn ang="0">
                  <a:pos x="456" y="731"/>
                </a:cxn>
                <a:cxn ang="0">
                  <a:pos x="476" y="725"/>
                </a:cxn>
                <a:cxn ang="0">
                  <a:pos x="489" y="698"/>
                </a:cxn>
                <a:cxn ang="0">
                  <a:pos x="502" y="652"/>
                </a:cxn>
                <a:cxn ang="0">
                  <a:pos x="509" y="612"/>
                </a:cxn>
                <a:cxn ang="0">
                  <a:pos x="548" y="612"/>
                </a:cxn>
                <a:cxn ang="0">
                  <a:pos x="515" y="831"/>
                </a:cxn>
                <a:cxn ang="0">
                  <a:pos x="0" y="831"/>
                </a:cxn>
                <a:cxn ang="0">
                  <a:pos x="0" y="798"/>
                </a:cxn>
                <a:cxn ang="0">
                  <a:pos x="13" y="785"/>
                </a:cxn>
                <a:cxn ang="0">
                  <a:pos x="317" y="485"/>
                </a:cxn>
                <a:cxn ang="0">
                  <a:pos x="350" y="446"/>
                </a:cxn>
                <a:cxn ang="0">
                  <a:pos x="390" y="386"/>
                </a:cxn>
                <a:cxn ang="0">
                  <a:pos x="423" y="319"/>
                </a:cxn>
                <a:cxn ang="0">
                  <a:pos x="436" y="246"/>
                </a:cxn>
                <a:cxn ang="0">
                  <a:pos x="429" y="186"/>
                </a:cxn>
                <a:cxn ang="0">
                  <a:pos x="403" y="133"/>
                </a:cxn>
                <a:cxn ang="0">
                  <a:pos x="363" y="87"/>
                </a:cxn>
                <a:cxn ang="0">
                  <a:pos x="311" y="60"/>
                </a:cxn>
                <a:cxn ang="0">
                  <a:pos x="245" y="47"/>
                </a:cxn>
                <a:cxn ang="0">
                  <a:pos x="198" y="53"/>
                </a:cxn>
                <a:cxn ang="0">
                  <a:pos x="145" y="73"/>
                </a:cxn>
                <a:cxn ang="0">
                  <a:pos x="99" y="113"/>
                </a:cxn>
                <a:cxn ang="0">
                  <a:pos x="60" y="166"/>
                </a:cxn>
                <a:cxn ang="0">
                  <a:pos x="86" y="166"/>
                </a:cxn>
                <a:cxn ang="0">
                  <a:pos x="106" y="173"/>
                </a:cxn>
                <a:cxn ang="0">
                  <a:pos x="119" y="186"/>
                </a:cxn>
                <a:cxn ang="0">
                  <a:pos x="132" y="213"/>
                </a:cxn>
                <a:cxn ang="0">
                  <a:pos x="132" y="253"/>
                </a:cxn>
                <a:cxn ang="0">
                  <a:pos x="126" y="273"/>
                </a:cxn>
                <a:cxn ang="0">
                  <a:pos x="112" y="286"/>
                </a:cxn>
                <a:cxn ang="0">
                  <a:pos x="99" y="293"/>
                </a:cxn>
                <a:cxn ang="0">
                  <a:pos x="79" y="299"/>
                </a:cxn>
                <a:cxn ang="0">
                  <a:pos x="53" y="299"/>
                </a:cxn>
                <a:cxn ang="0">
                  <a:pos x="27" y="286"/>
                </a:cxn>
                <a:cxn ang="0">
                  <a:pos x="7" y="266"/>
                </a:cxn>
                <a:cxn ang="0">
                  <a:pos x="0" y="246"/>
                </a:cxn>
                <a:cxn ang="0">
                  <a:pos x="0" y="226"/>
                </a:cxn>
                <a:cxn ang="0">
                  <a:pos x="13" y="160"/>
                </a:cxn>
                <a:cxn ang="0">
                  <a:pos x="46" y="93"/>
                </a:cxn>
                <a:cxn ang="0">
                  <a:pos x="99" y="47"/>
                </a:cxn>
                <a:cxn ang="0">
                  <a:pos x="172" y="14"/>
                </a:cxn>
                <a:cxn ang="0">
                  <a:pos x="258" y="0"/>
                </a:cxn>
              </a:cxnLst>
              <a:rect l="0" t="0" r="r" b="b"/>
              <a:pathLst>
                <a:path w="548" h="831">
                  <a:moveTo>
                    <a:pt x="258" y="0"/>
                  </a:moveTo>
                  <a:lnTo>
                    <a:pt x="350" y="14"/>
                  </a:lnTo>
                  <a:lnTo>
                    <a:pt x="429" y="40"/>
                  </a:lnTo>
                  <a:lnTo>
                    <a:pt x="489" y="93"/>
                  </a:lnTo>
                  <a:lnTo>
                    <a:pt x="535" y="160"/>
                  </a:lnTo>
                  <a:lnTo>
                    <a:pt x="548" y="246"/>
                  </a:lnTo>
                  <a:lnTo>
                    <a:pt x="535" y="326"/>
                  </a:lnTo>
                  <a:lnTo>
                    <a:pt x="496" y="399"/>
                  </a:lnTo>
                  <a:lnTo>
                    <a:pt x="436" y="459"/>
                  </a:lnTo>
                  <a:lnTo>
                    <a:pt x="370" y="519"/>
                  </a:lnTo>
                  <a:lnTo>
                    <a:pt x="324" y="552"/>
                  </a:lnTo>
                  <a:lnTo>
                    <a:pt x="284" y="585"/>
                  </a:lnTo>
                  <a:lnTo>
                    <a:pt x="245" y="625"/>
                  </a:lnTo>
                  <a:lnTo>
                    <a:pt x="185" y="672"/>
                  </a:lnTo>
                  <a:lnTo>
                    <a:pt x="119" y="731"/>
                  </a:lnTo>
                  <a:lnTo>
                    <a:pt x="456" y="731"/>
                  </a:lnTo>
                  <a:lnTo>
                    <a:pt x="476" y="725"/>
                  </a:lnTo>
                  <a:lnTo>
                    <a:pt x="489" y="698"/>
                  </a:lnTo>
                  <a:lnTo>
                    <a:pt x="502" y="652"/>
                  </a:lnTo>
                  <a:lnTo>
                    <a:pt x="509" y="612"/>
                  </a:lnTo>
                  <a:lnTo>
                    <a:pt x="548" y="612"/>
                  </a:lnTo>
                  <a:lnTo>
                    <a:pt x="515" y="831"/>
                  </a:lnTo>
                  <a:lnTo>
                    <a:pt x="0" y="831"/>
                  </a:lnTo>
                  <a:lnTo>
                    <a:pt x="0" y="798"/>
                  </a:lnTo>
                  <a:lnTo>
                    <a:pt x="13" y="785"/>
                  </a:lnTo>
                  <a:lnTo>
                    <a:pt x="317" y="485"/>
                  </a:lnTo>
                  <a:lnTo>
                    <a:pt x="350" y="446"/>
                  </a:lnTo>
                  <a:lnTo>
                    <a:pt x="390" y="386"/>
                  </a:lnTo>
                  <a:lnTo>
                    <a:pt x="423" y="319"/>
                  </a:lnTo>
                  <a:lnTo>
                    <a:pt x="436" y="246"/>
                  </a:lnTo>
                  <a:lnTo>
                    <a:pt x="429" y="186"/>
                  </a:lnTo>
                  <a:lnTo>
                    <a:pt x="403" y="133"/>
                  </a:lnTo>
                  <a:lnTo>
                    <a:pt x="363" y="87"/>
                  </a:lnTo>
                  <a:lnTo>
                    <a:pt x="311" y="60"/>
                  </a:lnTo>
                  <a:lnTo>
                    <a:pt x="245" y="47"/>
                  </a:lnTo>
                  <a:lnTo>
                    <a:pt x="198" y="53"/>
                  </a:lnTo>
                  <a:lnTo>
                    <a:pt x="145" y="73"/>
                  </a:lnTo>
                  <a:lnTo>
                    <a:pt x="99" y="113"/>
                  </a:lnTo>
                  <a:lnTo>
                    <a:pt x="60" y="166"/>
                  </a:lnTo>
                  <a:lnTo>
                    <a:pt x="86" y="166"/>
                  </a:lnTo>
                  <a:lnTo>
                    <a:pt x="106" y="173"/>
                  </a:lnTo>
                  <a:lnTo>
                    <a:pt x="119" y="186"/>
                  </a:lnTo>
                  <a:lnTo>
                    <a:pt x="132" y="213"/>
                  </a:lnTo>
                  <a:lnTo>
                    <a:pt x="132" y="253"/>
                  </a:lnTo>
                  <a:lnTo>
                    <a:pt x="126" y="273"/>
                  </a:lnTo>
                  <a:lnTo>
                    <a:pt x="112" y="286"/>
                  </a:lnTo>
                  <a:lnTo>
                    <a:pt x="99" y="293"/>
                  </a:lnTo>
                  <a:lnTo>
                    <a:pt x="79" y="299"/>
                  </a:lnTo>
                  <a:lnTo>
                    <a:pt x="53" y="299"/>
                  </a:lnTo>
                  <a:lnTo>
                    <a:pt x="27" y="286"/>
                  </a:lnTo>
                  <a:lnTo>
                    <a:pt x="7" y="266"/>
                  </a:lnTo>
                  <a:lnTo>
                    <a:pt x="0" y="246"/>
                  </a:lnTo>
                  <a:lnTo>
                    <a:pt x="0" y="226"/>
                  </a:lnTo>
                  <a:lnTo>
                    <a:pt x="13" y="160"/>
                  </a:lnTo>
                  <a:lnTo>
                    <a:pt x="46" y="93"/>
                  </a:lnTo>
                  <a:lnTo>
                    <a:pt x="99" y="47"/>
                  </a:lnTo>
                  <a:lnTo>
                    <a:pt x="172" y="14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42" name="Freeform 56"/>
            <p:cNvSpPr>
              <a:spLocks noEditPoints="1"/>
            </p:cNvSpPr>
            <p:nvPr/>
          </p:nvSpPr>
          <p:spPr bwMode="auto">
            <a:xfrm>
              <a:off x="8548" y="12883"/>
              <a:ext cx="1189" cy="412"/>
            </a:xfrm>
            <a:custGeom>
              <a:avLst/>
              <a:gdLst/>
              <a:ahLst/>
              <a:cxnLst>
                <a:cxn ang="0">
                  <a:pos x="40" y="345"/>
                </a:cxn>
                <a:cxn ang="0">
                  <a:pos x="1156" y="345"/>
                </a:cxn>
                <a:cxn ang="0">
                  <a:pos x="1170" y="352"/>
                </a:cxn>
                <a:cxn ang="0">
                  <a:pos x="1183" y="352"/>
                </a:cxn>
                <a:cxn ang="0">
                  <a:pos x="1189" y="365"/>
                </a:cxn>
                <a:cxn ang="0">
                  <a:pos x="1189" y="392"/>
                </a:cxn>
                <a:cxn ang="0">
                  <a:pos x="1183" y="405"/>
                </a:cxn>
                <a:cxn ang="0">
                  <a:pos x="1170" y="405"/>
                </a:cxn>
                <a:cxn ang="0">
                  <a:pos x="1156" y="412"/>
                </a:cxn>
                <a:cxn ang="0">
                  <a:pos x="40" y="412"/>
                </a:cxn>
                <a:cxn ang="0">
                  <a:pos x="27" y="405"/>
                </a:cxn>
                <a:cxn ang="0">
                  <a:pos x="14" y="405"/>
                </a:cxn>
                <a:cxn ang="0">
                  <a:pos x="7" y="392"/>
                </a:cxn>
                <a:cxn ang="0">
                  <a:pos x="7" y="365"/>
                </a:cxn>
                <a:cxn ang="0">
                  <a:pos x="14" y="352"/>
                </a:cxn>
                <a:cxn ang="0">
                  <a:pos x="27" y="352"/>
                </a:cxn>
                <a:cxn ang="0">
                  <a:pos x="40" y="345"/>
                </a:cxn>
                <a:cxn ang="0">
                  <a:pos x="33" y="0"/>
                </a:cxn>
                <a:cxn ang="0">
                  <a:pos x="1150" y="0"/>
                </a:cxn>
                <a:cxn ang="0">
                  <a:pos x="1163" y="6"/>
                </a:cxn>
                <a:cxn ang="0">
                  <a:pos x="1176" y="6"/>
                </a:cxn>
                <a:cxn ang="0">
                  <a:pos x="1183" y="20"/>
                </a:cxn>
                <a:cxn ang="0">
                  <a:pos x="1183" y="46"/>
                </a:cxn>
                <a:cxn ang="0">
                  <a:pos x="1176" y="60"/>
                </a:cxn>
                <a:cxn ang="0">
                  <a:pos x="1163" y="60"/>
                </a:cxn>
                <a:cxn ang="0">
                  <a:pos x="1150" y="66"/>
                </a:cxn>
                <a:cxn ang="0">
                  <a:pos x="33" y="66"/>
                </a:cxn>
                <a:cxn ang="0">
                  <a:pos x="20" y="60"/>
                </a:cxn>
                <a:cxn ang="0">
                  <a:pos x="7" y="60"/>
                </a:cxn>
                <a:cxn ang="0">
                  <a:pos x="0" y="46"/>
                </a:cxn>
                <a:cxn ang="0">
                  <a:pos x="0" y="20"/>
                </a:cxn>
                <a:cxn ang="0">
                  <a:pos x="7" y="6"/>
                </a:cxn>
                <a:cxn ang="0">
                  <a:pos x="20" y="6"/>
                </a:cxn>
                <a:cxn ang="0">
                  <a:pos x="33" y="0"/>
                </a:cxn>
              </a:cxnLst>
              <a:rect l="0" t="0" r="r" b="b"/>
              <a:pathLst>
                <a:path w="1189" h="412">
                  <a:moveTo>
                    <a:pt x="40" y="345"/>
                  </a:moveTo>
                  <a:lnTo>
                    <a:pt x="1156" y="345"/>
                  </a:lnTo>
                  <a:lnTo>
                    <a:pt x="1170" y="352"/>
                  </a:lnTo>
                  <a:lnTo>
                    <a:pt x="1183" y="352"/>
                  </a:lnTo>
                  <a:lnTo>
                    <a:pt x="1189" y="365"/>
                  </a:lnTo>
                  <a:lnTo>
                    <a:pt x="1189" y="392"/>
                  </a:lnTo>
                  <a:lnTo>
                    <a:pt x="1183" y="405"/>
                  </a:lnTo>
                  <a:lnTo>
                    <a:pt x="1170" y="405"/>
                  </a:lnTo>
                  <a:lnTo>
                    <a:pt x="1156" y="412"/>
                  </a:lnTo>
                  <a:lnTo>
                    <a:pt x="40" y="412"/>
                  </a:lnTo>
                  <a:lnTo>
                    <a:pt x="27" y="405"/>
                  </a:lnTo>
                  <a:lnTo>
                    <a:pt x="14" y="405"/>
                  </a:lnTo>
                  <a:lnTo>
                    <a:pt x="7" y="392"/>
                  </a:lnTo>
                  <a:lnTo>
                    <a:pt x="7" y="365"/>
                  </a:lnTo>
                  <a:lnTo>
                    <a:pt x="14" y="352"/>
                  </a:lnTo>
                  <a:lnTo>
                    <a:pt x="27" y="352"/>
                  </a:lnTo>
                  <a:lnTo>
                    <a:pt x="40" y="345"/>
                  </a:lnTo>
                  <a:close/>
                  <a:moveTo>
                    <a:pt x="33" y="0"/>
                  </a:moveTo>
                  <a:lnTo>
                    <a:pt x="1150" y="0"/>
                  </a:lnTo>
                  <a:lnTo>
                    <a:pt x="1163" y="6"/>
                  </a:lnTo>
                  <a:lnTo>
                    <a:pt x="1176" y="6"/>
                  </a:lnTo>
                  <a:lnTo>
                    <a:pt x="1183" y="20"/>
                  </a:lnTo>
                  <a:lnTo>
                    <a:pt x="1183" y="46"/>
                  </a:lnTo>
                  <a:lnTo>
                    <a:pt x="1176" y="60"/>
                  </a:lnTo>
                  <a:lnTo>
                    <a:pt x="1163" y="60"/>
                  </a:lnTo>
                  <a:lnTo>
                    <a:pt x="1150" y="66"/>
                  </a:lnTo>
                  <a:lnTo>
                    <a:pt x="33" y="66"/>
                  </a:lnTo>
                  <a:lnTo>
                    <a:pt x="20" y="60"/>
                  </a:lnTo>
                  <a:lnTo>
                    <a:pt x="7" y="60"/>
                  </a:lnTo>
                  <a:lnTo>
                    <a:pt x="0" y="46"/>
                  </a:lnTo>
                  <a:lnTo>
                    <a:pt x="0" y="20"/>
                  </a:lnTo>
                  <a:lnTo>
                    <a:pt x="7" y="6"/>
                  </a:lnTo>
                  <a:lnTo>
                    <a:pt x="20" y="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43" name="Freeform 57"/>
            <p:cNvSpPr>
              <a:spLocks noEditPoints="1"/>
            </p:cNvSpPr>
            <p:nvPr/>
          </p:nvSpPr>
          <p:spPr bwMode="auto">
            <a:xfrm>
              <a:off x="10497" y="12278"/>
              <a:ext cx="1235" cy="1303"/>
            </a:xfrm>
            <a:custGeom>
              <a:avLst/>
              <a:gdLst/>
              <a:ahLst/>
              <a:cxnLst>
                <a:cxn ang="0">
                  <a:pos x="766" y="40"/>
                </a:cxn>
                <a:cxn ang="0">
                  <a:pos x="654" y="60"/>
                </a:cxn>
                <a:cxn ang="0">
                  <a:pos x="542" y="113"/>
                </a:cxn>
                <a:cxn ang="0">
                  <a:pos x="429" y="199"/>
                </a:cxn>
                <a:cxn ang="0">
                  <a:pos x="330" y="319"/>
                </a:cxn>
                <a:cxn ang="0">
                  <a:pos x="258" y="452"/>
                </a:cxn>
                <a:cxn ang="0">
                  <a:pos x="211" y="585"/>
                </a:cxn>
                <a:cxn ang="0">
                  <a:pos x="185" y="704"/>
                </a:cxn>
                <a:cxn ang="0">
                  <a:pos x="172" y="804"/>
                </a:cxn>
                <a:cxn ang="0">
                  <a:pos x="165" y="871"/>
                </a:cxn>
                <a:cxn ang="0">
                  <a:pos x="178" y="997"/>
                </a:cxn>
                <a:cxn ang="0">
                  <a:pos x="218" y="1103"/>
                </a:cxn>
                <a:cxn ang="0">
                  <a:pos x="284" y="1183"/>
                </a:cxn>
                <a:cxn ang="0">
                  <a:pos x="370" y="1230"/>
                </a:cxn>
                <a:cxn ang="0">
                  <a:pos x="469" y="1249"/>
                </a:cxn>
                <a:cxn ang="0">
                  <a:pos x="462" y="1249"/>
                </a:cxn>
                <a:cxn ang="0">
                  <a:pos x="469" y="1249"/>
                </a:cxn>
                <a:cxn ang="0">
                  <a:pos x="575" y="1230"/>
                </a:cxn>
                <a:cxn ang="0">
                  <a:pos x="680" y="1183"/>
                </a:cxn>
                <a:cxn ang="0">
                  <a:pos x="773" y="1117"/>
                </a:cxn>
                <a:cxn ang="0">
                  <a:pos x="846" y="1037"/>
                </a:cxn>
                <a:cxn ang="0">
                  <a:pos x="938" y="897"/>
                </a:cxn>
                <a:cxn ang="0">
                  <a:pos x="1004" y="751"/>
                </a:cxn>
                <a:cxn ang="0">
                  <a:pos x="1044" y="618"/>
                </a:cxn>
                <a:cxn ang="0">
                  <a:pos x="1063" y="498"/>
                </a:cxn>
                <a:cxn ang="0">
                  <a:pos x="1070" y="405"/>
                </a:cxn>
                <a:cxn ang="0">
                  <a:pos x="1063" y="299"/>
                </a:cxn>
                <a:cxn ang="0">
                  <a:pos x="1037" y="219"/>
                </a:cxn>
                <a:cxn ang="0">
                  <a:pos x="997" y="153"/>
                </a:cxn>
                <a:cxn ang="0">
                  <a:pos x="945" y="100"/>
                </a:cxn>
                <a:cxn ang="0">
                  <a:pos x="892" y="66"/>
                </a:cxn>
                <a:cxn ang="0">
                  <a:pos x="826" y="46"/>
                </a:cxn>
                <a:cxn ang="0">
                  <a:pos x="766" y="40"/>
                </a:cxn>
                <a:cxn ang="0">
                  <a:pos x="779" y="0"/>
                </a:cxn>
                <a:cxn ang="0">
                  <a:pos x="905" y="13"/>
                </a:cxn>
                <a:cxn ang="0">
                  <a:pos x="1017" y="60"/>
                </a:cxn>
                <a:cxn ang="0">
                  <a:pos x="1103" y="133"/>
                </a:cxn>
                <a:cxn ang="0">
                  <a:pos x="1176" y="226"/>
                </a:cxn>
                <a:cxn ang="0">
                  <a:pos x="1222" y="346"/>
                </a:cxn>
                <a:cxn ang="0">
                  <a:pos x="1235" y="478"/>
                </a:cxn>
                <a:cxn ang="0">
                  <a:pos x="1229" y="485"/>
                </a:cxn>
                <a:cxn ang="0">
                  <a:pos x="1209" y="665"/>
                </a:cxn>
                <a:cxn ang="0">
                  <a:pos x="1143" y="831"/>
                </a:cxn>
                <a:cxn ang="0">
                  <a:pos x="1044" y="984"/>
                </a:cxn>
                <a:cxn ang="0">
                  <a:pos x="918" y="1117"/>
                </a:cxn>
                <a:cxn ang="0">
                  <a:pos x="773" y="1216"/>
                </a:cxn>
                <a:cxn ang="0">
                  <a:pos x="614" y="1283"/>
                </a:cxn>
                <a:cxn ang="0">
                  <a:pos x="456" y="1303"/>
                </a:cxn>
                <a:cxn ang="0">
                  <a:pos x="350" y="1289"/>
                </a:cxn>
                <a:cxn ang="0">
                  <a:pos x="251" y="1263"/>
                </a:cxn>
                <a:cxn ang="0">
                  <a:pos x="165" y="1210"/>
                </a:cxn>
                <a:cxn ang="0">
                  <a:pos x="99" y="1136"/>
                </a:cxn>
                <a:cxn ang="0">
                  <a:pos x="46" y="1050"/>
                </a:cxn>
                <a:cxn ang="0">
                  <a:pos x="13" y="944"/>
                </a:cxn>
                <a:cxn ang="0">
                  <a:pos x="0" y="824"/>
                </a:cxn>
                <a:cxn ang="0">
                  <a:pos x="20" y="645"/>
                </a:cxn>
                <a:cxn ang="0">
                  <a:pos x="86" y="478"/>
                </a:cxn>
                <a:cxn ang="0">
                  <a:pos x="185" y="326"/>
                </a:cxn>
                <a:cxn ang="0">
                  <a:pos x="310" y="193"/>
                </a:cxn>
                <a:cxn ang="0">
                  <a:pos x="456" y="93"/>
                </a:cxn>
                <a:cxn ang="0">
                  <a:pos x="614" y="27"/>
                </a:cxn>
                <a:cxn ang="0">
                  <a:pos x="779" y="0"/>
                </a:cxn>
              </a:cxnLst>
              <a:rect l="0" t="0" r="r" b="b"/>
              <a:pathLst>
                <a:path w="1235" h="1303">
                  <a:moveTo>
                    <a:pt x="766" y="40"/>
                  </a:moveTo>
                  <a:lnTo>
                    <a:pt x="654" y="60"/>
                  </a:lnTo>
                  <a:lnTo>
                    <a:pt x="542" y="113"/>
                  </a:lnTo>
                  <a:lnTo>
                    <a:pt x="429" y="199"/>
                  </a:lnTo>
                  <a:lnTo>
                    <a:pt x="330" y="319"/>
                  </a:lnTo>
                  <a:lnTo>
                    <a:pt x="258" y="452"/>
                  </a:lnTo>
                  <a:lnTo>
                    <a:pt x="211" y="585"/>
                  </a:lnTo>
                  <a:lnTo>
                    <a:pt x="185" y="704"/>
                  </a:lnTo>
                  <a:lnTo>
                    <a:pt x="172" y="804"/>
                  </a:lnTo>
                  <a:lnTo>
                    <a:pt x="165" y="871"/>
                  </a:lnTo>
                  <a:lnTo>
                    <a:pt x="178" y="997"/>
                  </a:lnTo>
                  <a:lnTo>
                    <a:pt x="218" y="1103"/>
                  </a:lnTo>
                  <a:lnTo>
                    <a:pt x="284" y="1183"/>
                  </a:lnTo>
                  <a:lnTo>
                    <a:pt x="370" y="1230"/>
                  </a:lnTo>
                  <a:lnTo>
                    <a:pt x="469" y="1249"/>
                  </a:lnTo>
                  <a:lnTo>
                    <a:pt x="462" y="1249"/>
                  </a:lnTo>
                  <a:lnTo>
                    <a:pt x="469" y="1249"/>
                  </a:lnTo>
                  <a:lnTo>
                    <a:pt x="575" y="1230"/>
                  </a:lnTo>
                  <a:lnTo>
                    <a:pt x="680" y="1183"/>
                  </a:lnTo>
                  <a:lnTo>
                    <a:pt x="773" y="1117"/>
                  </a:lnTo>
                  <a:lnTo>
                    <a:pt x="846" y="1037"/>
                  </a:lnTo>
                  <a:lnTo>
                    <a:pt x="938" y="897"/>
                  </a:lnTo>
                  <a:lnTo>
                    <a:pt x="1004" y="751"/>
                  </a:lnTo>
                  <a:lnTo>
                    <a:pt x="1044" y="618"/>
                  </a:lnTo>
                  <a:lnTo>
                    <a:pt x="1063" y="498"/>
                  </a:lnTo>
                  <a:lnTo>
                    <a:pt x="1070" y="405"/>
                  </a:lnTo>
                  <a:lnTo>
                    <a:pt x="1063" y="299"/>
                  </a:lnTo>
                  <a:lnTo>
                    <a:pt x="1037" y="219"/>
                  </a:lnTo>
                  <a:lnTo>
                    <a:pt x="997" y="153"/>
                  </a:lnTo>
                  <a:lnTo>
                    <a:pt x="945" y="100"/>
                  </a:lnTo>
                  <a:lnTo>
                    <a:pt x="892" y="66"/>
                  </a:lnTo>
                  <a:lnTo>
                    <a:pt x="826" y="46"/>
                  </a:lnTo>
                  <a:lnTo>
                    <a:pt x="766" y="40"/>
                  </a:lnTo>
                  <a:close/>
                  <a:moveTo>
                    <a:pt x="779" y="0"/>
                  </a:moveTo>
                  <a:lnTo>
                    <a:pt x="905" y="13"/>
                  </a:lnTo>
                  <a:lnTo>
                    <a:pt x="1017" y="60"/>
                  </a:lnTo>
                  <a:lnTo>
                    <a:pt x="1103" y="133"/>
                  </a:lnTo>
                  <a:lnTo>
                    <a:pt x="1176" y="226"/>
                  </a:lnTo>
                  <a:lnTo>
                    <a:pt x="1222" y="346"/>
                  </a:lnTo>
                  <a:lnTo>
                    <a:pt x="1235" y="478"/>
                  </a:lnTo>
                  <a:lnTo>
                    <a:pt x="1229" y="485"/>
                  </a:lnTo>
                  <a:lnTo>
                    <a:pt x="1209" y="665"/>
                  </a:lnTo>
                  <a:lnTo>
                    <a:pt x="1143" y="831"/>
                  </a:lnTo>
                  <a:lnTo>
                    <a:pt x="1044" y="984"/>
                  </a:lnTo>
                  <a:lnTo>
                    <a:pt x="918" y="1117"/>
                  </a:lnTo>
                  <a:lnTo>
                    <a:pt x="773" y="1216"/>
                  </a:lnTo>
                  <a:lnTo>
                    <a:pt x="614" y="1283"/>
                  </a:lnTo>
                  <a:lnTo>
                    <a:pt x="456" y="1303"/>
                  </a:lnTo>
                  <a:lnTo>
                    <a:pt x="350" y="1289"/>
                  </a:lnTo>
                  <a:lnTo>
                    <a:pt x="251" y="1263"/>
                  </a:lnTo>
                  <a:lnTo>
                    <a:pt x="165" y="1210"/>
                  </a:lnTo>
                  <a:lnTo>
                    <a:pt x="99" y="1136"/>
                  </a:lnTo>
                  <a:lnTo>
                    <a:pt x="46" y="1050"/>
                  </a:lnTo>
                  <a:lnTo>
                    <a:pt x="13" y="944"/>
                  </a:lnTo>
                  <a:lnTo>
                    <a:pt x="0" y="824"/>
                  </a:lnTo>
                  <a:lnTo>
                    <a:pt x="20" y="645"/>
                  </a:lnTo>
                  <a:lnTo>
                    <a:pt x="86" y="478"/>
                  </a:lnTo>
                  <a:lnTo>
                    <a:pt x="185" y="326"/>
                  </a:lnTo>
                  <a:lnTo>
                    <a:pt x="310" y="193"/>
                  </a:lnTo>
                  <a:lnTo>
                    <a:pt x="456" y="93"/>
                  </a:lnTo>
                  <a:lnTo>
                    <a:pt x="614" y="27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44" name="Freeform 58"/>
            <p:cNvSpPr>
              <a:spLocks/>
            </p:cNvSpPr>
            <p:nvPr/>
          </p:nvSpPr>
          <p:spPr bwMode="auto">
            <a:xfrm>
              <a:off x="11831" y="12192"/>
              <a:ext cx="423" cy="1794"/>
            </a:xfrm>
            <a:custGeom>
              <a:avLst/>
              <a:gdLst/>
              <a:ahLst/>
              <a:cxnLst>
                <a:cxn ang="0">
                  <a:pos x="397" y="0"/>
                </a:cxn>
                <a:cxn ang="0">
                  <a:pos x="410" y="0"/>
                </a:cxn>
                <a:cxn ang="0">
                  <a:pos x="416" y="6"/>
                </a:cxn>
                <a:cxn ang="0">
                  <a:pos x="416" y="33"/>
                </a:cxn>
                <a:cxn ang="0">
                  <a:pos x="397" y="53"/>
                </a:cxn>
                <a:cxn ang="0">
                  <a:pos x="298" y="172"/>
                </a:cxn>
                <a:cxn ang="0">
                  <a:pos x="225" y="299"/>
                </a:cxn>
                <a:cxn ang="0">
                  <a:pos x="172" y="438"/>
                </a:cxn>
                <a:cxn ang="0">
                  <a:pos x="139" y="591"/>
                </a:cxn>
                <a:cxn ang="0">
                  <a:pos x="119" y="744"/>
                </a:cxn>
                <a:cxn ang="0">
                  <a:pos x="113" y="897"/>
                </a:cxn>
                <a:cxn ang="0">
                  <a:pos x="119" y="1036"/>
                </a:cxn>
                <a:cxn ang="0">
                  <a:pos x="132" y="1183"/>
                </a:cxn>
                <a:cxn ang="0">
                  <a:pos x="165" y="1335"/>
                </a:cxn>
                <a:cxn ang="0">
                  <a:pos x="218" y="1475"/>
                </a:cxn>
                <a:cxn ang="0">
                  <a:pos x="291" y="1615"/>
                </a:cxn>
                <a:cxn ang="0">
                  <a:pos x="390" y="1734"/>
                </a:cxn>
                <a:cxn ang="0">
                  <a:pos x="416" y="1761"/>
                </a:cxn>
                <a:cxn ang="0">
                  <a:pos x="416" y="1768"/>
                </a:cxn>
                <a:cxn ang="0">
                  <a:pos x="423" y="1768"/>
                </a:cxn>
                <a:cxn ang="0">
                  <a:pos x="423" y="1774"/>
                </a:cxn>
                <a:cxn ang="0">
                  <a:pos x="416" y="1774"/>
                </a:cxn>
                <a:cxn ang="0">
                  <a:pos x="416" y="1787"/>
                </a:cxn>
                <a:cxn ang="0">
                  <a:pos x="410" y="1794"/>
                </a:cxn>
                <a:cxn ang="0">
                  <a:pos x="397" y="1794"/>
                </a:cxn>
                <a:cxn ang="0">
                  <a:pos x="377" y="1787"/>
                </a:cxn>
                <a:cxn ang="0">
                  <a:pos x="337" y="1754"/>
                </a:cxn>
                <a:cxn ang="0">
                  <a:pos x="291" y="1708"/>
                </a:cxn>
                <a:cxn ang="0">
                  <a:pos x="232" y="1641"/>
                </a:cxn>
                <a:cxn ang="0">
                  <a:pos x="172" y="1555"/>
                </a:cxn>
                <a:cxn ang="0">
                  <a:pos x="119" y="1455"/>
                </a:cxn>
                <a:cxn ang="0">
                  <a:pos x="60" y="1302"/>
                </a:cxn>
                <a:cxn ang="0">
                  <a:pos x="20" y="1156"/>
                </a:cxn>
                <a:cxn ang="0">
                  <a:pos x="7" y="1016"/>
                </a:cxn>
                <a:cxn ang="0">
                  <a:pos x="0" y="897"/>
                </a:cxn>
                <a:cxn ang="0">
                  <a:pos x="7" y="777"/>
                </a:cxn>
                <a:cxn ang="0">
                  <a:pos x="20" y="644"/>
                </a:cxn>
                <a:cxn ang="0">
                  <a:pos x="53" y="498"/>
                </a:cxn>
                <a:cxn ang="0">
                  <a:pos x="113" y="352"/>
                </a:cxn>
                <a:cxn ang="0">
                  <a:pos x="172" y="245"/>
                </a:cxn>
                <a:cxn ang="0">
                  <a:pos x="232" y="159"/>
                </a:cxn>
                <a:cxn ang="0">
                  <a:pos x="284" y="86"/>
                </a:cxn>
                <a:cxn ang="0">
                  <a:pos x="337" y="39"/>
                </a:cxn>
                <a:cxn ang="0">
                  <a:pos x="377" y="6"/>
                </a:cxn>
                <a:cxn ang="0">
                  <a:pos x="397" y="0"/>
                </a:cxn>
              </a:cxnLst>
              <a:rect l="0" t="0" r="r" b="b"/>
              <a:pathLst>
                <a:path w="423" h="1794">
                  <a:moveTo>
                    <a:pt x="397" y="0"/>
                  </a:moveTo>
                  <a:lnTo>
                    <a:pt x="410" y="0"/>
                  </a:lnTo>
                  <a:lnTo>
                    <a:pt x="416" y="6"/>
                  </a:lnTo>
                  <a:lnTo>
                    <a:pt x="416" y="33"/>
                  </a:lnTo>
                  <a:lnTo>
                    <a:pt x="397" y="53"/>
                  </a:lnTo>
                  <a:lnTo>
                    <a:pt x="298" y="172"/>
                  </a:lnTo>
                  <a:lnTo>
                    <a:pt x="225" y="299"/>
                  </a:lnTo>
                  <a:lnTo>
                    <a:pt x="172" y="438"/>
                  </a:lnTo>
                  <a:lnTo>
                    <a:pt x="139" y="591"/>
                  </a:lnTo>
                  <a:lnTo>
                    <a:pt x="119" y="744"/>
                  </a:lnTo>
                  <a:lnTo>
                    <a:pt x="113" y="897"/>
                  </a:lnTo>
                  <a:lnTo>
                    <a:pt x="119" y="1036"/>
                  </a:lnTo>
                  <a:lnTo>
                    <a:pt x="132" y="1183"/>
                  </a:lnTo>
                  <a:lnTo>
                    <a:pt x="165" y="1335"/>
                  </a:lnTo>
                  <a:lnTo>
                    <a:pt x="218" y="1475"/>
                  </a:lnTo>
                  <a:lnTo>
                    <a:pt x="291" y="1615"/>
                  </a:lnTo>
                  <a:lnTo>
                    <a:pt x="390" y="1734"/>
                  </a:lnTo>
                  <a:lnTo>
                    <a:pt x="416" y="1761"/>
                  </a:lnTo>
                  <a:lnTo>
                    <a:pt x="416" y="1768"/>
                  </a:lnTo>
                  <a:lnTo>
                    <a:pt x="423" y="1768"/>
                  </a:lnTo>
                  <a:lnTo>
                    <a:pt x="423" y="1774"/>
                  </a:lnTo>
                  <a:lnTo>
                    <a:pt x="416" y="1774"/>
                  </a:lnTo>
                  <a:lnTo>
                    <a:pt x="416" y="1787"/>
                  </a:lnTo>
                  <a:lnTo>
                    <a:pt x="410" y="1794"/>
                  </a:lnTo>
                  <a:lnTo>
                    <a:pt x="397" y="1794"/>
                  </a:lnTo>
                  <a:lnTo>
                    <a:pt x="377" y="1787"/>
                  </a:lnTo>
                  <a:lnTo>
                    <a:pt x="337" y="1754"/>
                  </a:lnTo>
                  <a:lnTo>
                    <a:pt x="291" y="1708"/>
                  </a:lnTo>
                  <a:lnTo>
                    <a:pt x="232" y="1641"/>
                  </a:lnTo>
                  <a:lnTo>
                    <a:pt x="172" y="1555"/>
                  </a:lnTo>
                  <a:lnTo>
                    <a:pt x="119" y="1455"/>
                  </a:lnTo>
                  <a:lnTo>
                    <a:pt x="60" y="1302"/>
                  </a:lnTo>
                  <a:lnTo>
                    <a:pt x="20" y="1156"/>
                  </a:lnTo>
                  <a:lnTo>
                    <a:pt x="7" y="1016"/>
                  </a:lnTo>
                  <a:lnTo>
                    <a:pt x="0" y="897"/>
                  </a:lnTo>
                  <a:lnTo>
                    <a:pt x="7" y="777"/>
                  </a:lnTo>
                  <a:lnTo>
                    <a:pt x="20" y="644"/>
                  </a:lnTo>
                  <a:lnTo>
                    <a:pt x="53" y="498"/>
                  </a:lnTo>
                  <a:lnTo>
                    <a:pt x="113" y="352"/>
                  </a:lnTo>
                  <a:lnTo>
                    <a:pt x="172" y="245"/>
                  </a:lnTo>
                  <a:lnTo>
                    <a:pt x="232" y="159"/>
                  </a:lnTo>
                  <a:lnTo>
                    <a:pt x="284" y="86"/>
                  </a:lnTo>
                  <a:lnTo>
                    <a:pt x="337" y="39"/>
                  </a:lnTo>
                  <a:lnTo>
                    <a:pt x="377" y="6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45" name="Freeform 59"/>
            <p:cNvSpPr>
              <a:spLocks/>
            </p:cNvSpPr>
            <p:nvPr/>
          </p:nvSpPr>
          <p:spPr bwMode="auto">
            <a:xfrm>
              <a:off x="12439" y="12743"/>
              <a:ext cx="958" cy="818"/>
            </a:xfrm>
            <a:custGeom>
              <a:avLst/>
              <a:gdLst/>
              <a:ahLst/>
              <a:cxnLst>
                <a:cxn ang="0">
                  <a:pos x="244" y="7"/>
                </a:cxn>
                <a:cxn ang="0">
                  <a:pos x="337" y="87"/>
                </a:cxn>
                <a:cxn ang="0">
                  <a:pos x="377" y="120"/>
                </a:cxn>
                <a:cxn ang="0">
                  <a:pos x="469" y="40"/>
                </a:cxn>
                <a:cxn ang="0">
                  <a:pos x="628" y="0"/>
                </a:cxn>
                <a:cxn ang="0">
                  <a:pos x="779" y="53"/>
                </a:cxn>
                <a:cxn ang="0">
                  <a:pos x="832" y="193"/>
                </a:cxn>
                <a:cxn ang="0">
                  <a:pos x="806" y="346"/>
                </a:cxn>
                <a:cxn ang="0">
                  <a:pos x="753" y="519"/>
                </a:cxn>
                <a:cxn ang="0">
                  <a:pos x="700" y="645"/>
                </a:cxn>
                <a:cxn ang="0">
                  <a:pos x="694" y="731"/>
                </a:cxn>
                <a:cxn ang="0">
                  <a:pos x="707" y="765"/>
                </a:cxn>
                <a:cxn ang="0">
                  <a:pos x="733" y="771"/>
                </a:cxn>
                <a:cxn ang="0">
                  <a:pos x="846" y="705"/>
                </a:cxn>
                <a:cxn ang="0">
                  <a:pos x="912" y="552"/>
                </a:cxn>
                <a:cxn ang="0">
                  <a:pos x="918" y="525"/>
                </a:cxn>
                <a:cxn ang="0">
                  <a:pos x="951" y="519"/>
                </a:cxn>
                <a:cxn ang="0">
                  <a:pos x="958" y="539"/>
                </a:cxn>
                <a:cxn ang="0">
                  <a:pos x="938" y="605"/>
                </a:cxn>
                <a:cxn ang="0">
                  <a:pos x="885" y="711"/>
                </a:cxn>
                <a:cxn ang="0">
                  <a:pos x="793" y="804"/>
                </a:cxn>
                <a:cxn ang="0">
                  <a:pos x="667" y="804"/>
                </a:cxn>
                <a:cxn ang="0">
                  <a:pos x="595" y="731"/>
                </a:cxn>
                <a:cxn ang="0">
                  <a:pos x="581" y="658"/>
                </a:cxn>
                <a:cxn ang="0">
                  <a:pos x="601" y="592"/>
                </a:cxn>
                <a:cxn ang="0">
                  <a:pos x="654" y="446"/>
                </a:cxn>
                <a:cxn ang="0">
                  <a:pos x="707" y="253"/>
                </a:cxn>
                <a:cxn ang="0">
                  <a:pos x="713" y="126"/>
                </a:cxn>
                <a:cxn ang="0">
                  <a:pos x="667" y="60"/>
                </a:cxn>
                <a:cxn ang="0">
                  <a:pos x="542" y="60"/>
                </a:cxn>
                <a:cxn ang="0">
                  <a:pos x="423" y="140"/>
                </a:cxn>
                <a:cxn ang="0">
                  <a:pos x="350" y="233"/>
                </a:cxn>
                <a:cxn ang="0">
                  <a:pos x="330" y="273"/>
                </a:cxn>
                <a:cxn ang="0">
                  <a:pos x="317" y="333"/>
                </a:cxn>
                <a:cxn ang="0">
                  <a:pos x="277" y="472"/>
                </a:cxn>
                <a:cxn ang="0">
                  <a:pos x="225" y="671"/>
                </a:cxn>
                <a:cxn ang="0">
                  <a:pos x="211" y="745"/>
                </a:cxn>
                <a:cxn ang="0">
                  <a:pos x="192" y="784"/>
                </a:cxn>
                <a:cxn ang="0">
                  <a:pos x="152" y="811"/>
                </a:cxn>
                <a:cxn ang="0">
                  <a:pos x="106" y="804"/>
                </a:cxn>
                <a:cxn ang="0">
                  <a:pos x="86" y="751"/>
                </a:cxn>
                <a:cxn ang="0">
                  <a:pos x="93" y="705"/>
                </a:cxn>
                <a:cxn ang="0">
                  <a:pos x="211" y="273"/>
                </a:cxn>
                <a:cxn ang="0">
                  <a:pos x="238" y="146"/>
                </a:cxn>
                <a:cxn ang="0">
                  <a:pos x="231" y="73"/>
                </a:cxn>
                <a:cxn ang="0">
                  <a:pos x="211" y="47"/>
                </a:cxn>
                <a:cxn ang="0">
                  <a:pos x="185" y="40"/>
                </a:cxn>
                <a:cxn ang="0">
                  <a:pos x="106" y="100"/>
                </a:cxn>
                <a:cxn ang="0">
                  <a:pos x="53" y="253"/>
                </a:cxn>
                <a:cxn ang="0">
                  <a:pos x="40" y="286"/>
                </a:cxn>
                <a:cxn ang="0">
                  <a:pos x="13" y="293"/>
                </a:cxn>
                <a:cxn ang="0">
                  <a:pos x="0" y="273"/>
                </a:cxn>
                <a:cxn ang="0">
                  <a:pos x="20" y="206"/>
                </a:cxn>
                <a:cxn ang="0">
                  <a:pos x="53" y="100"/>
                </a:cxn>
                <a:cxn ang="0">
                  <a:pos x="93" y="40"/>
                </a:cxn>
                <a:cxn ang="0">
                  <a:pos x="185" y="0"/>
                </a:cxn>
              </a:cxnLst>
              <a:rect l="0" t="0" r="r" b="b"/>
              <a:pathLst>
                <a:path w="958" h="818">
                  <a:moveTo>
                    <a:pt x="185" y="0"/>
                  </a:moveTo>
                  <a:lnTo>
                    <a:pt x="244" y="7"/>
                  </a:lnTo>
                  <a:lnTo>
                    <a:pt x="297" y="40"/>
                  </a:lnTo>
                  <a:lnTo>
                    <a:pt x="337" y="87"/>
                  </a:lnTo>
                  <a:lnTo>
                    <a:pt x="350" y="153"/>
                  </a:lnTo>
                  <a:lnTo>
                    <a:pt x="377" y="120"/>
                  </a:lnTo>
                  <a:lnTo>
                    <a:pt x="416" y="80"/>
                  </a:lnTo>
                  <a:lnTo>
                    <a:pt x="469" y="40"/>
                  </a:lnTo>
                  <a:lnTo>
                    <a:pt x="542" y="13"/>
                  </a:lnTo>
                  <a:lnTo>
                    <a:pt x="628" y="0"/>
                  </a:lnTo>
                  <a:lnTo>
                    <a:pt x="713" y="13"/>
                  </a:lnTo>
                  <a:lnTo>
                    <a:pt x="779" y="53"/>
                  </a:lnTo>
                  <a:lnTo>
                    <a:pt x="819" y="113"/>
                  </a:lnTo>
                  <a:lnTo>
                    <a:pt x="832" y="193"/>
                  </a:lnTo>
                  <a:lnTo>
                    <a:pt x="826" y="266"/>
                  </a:lnTo>
                  <a:lnTo>
                    <a:pt x="806" y="346"/>
                  </a:lnTo>
                  <a:lnTo>
                    <a:pt x="779" y="439"/>
                  </a:lnTo>
                  <a:lnTo>
                    <a:pt x="753" y="519"/>
                  </a:lnTo>
                  <a:lnTo>
                    <a:pt x="727" y="585"/>
                  </a:lnTo>
                  <a:lnTo>
                    <a:pt x="700" y="645"/>
                  </a:lnTo>
                  <a:lnTo>
                    <a:pt x="694" y="711"/>
                  </a:lnTo>
                  <a:lnTo>
                    <a:pt x="694" y="731"/>
                  </a:lnTo>
                  <a:lnTo>
                    <a:pt x="700" y="751"/>
                  </a:lnTo>
                  <a:lnTo>
                    <a:pt x="707" y="765"/>
                  </a:lnTo>
                  <a:lnTo>
                    <a:pt x="713" y="771"/>
                  </a:lnTo>
                  <a:lnTo>
                    <a:pt x="733" y="771"/>
                  </a:lnTo>
                  <a:lnTo>
                    <a:pt x="793" y="751"/>
                  </a:lnTo>
                  <a:lnTo>
                    <a:pt x="846" y="705"/>
                  </a:lnTo>
                  <a:lnTo>
                    <a:pt x="885" y="638"/>
                  </a:lnTo>
                  <a:lnTo>
                    <a:pt x="912" y="552"/>
                  </a:lnTo>
                  <a:lnTo>
                    <a:pt x="918" y="539"/>
                  </a:lnTo>
                  <a:lnTo>
                    <a:pt x="918" y="525"/>
                  </a:lnTo>
                  <a:lnTo>
                    <a:pt x="925" y="519"/>
                  </a:lnTo>
                  <a:lnTo>
                    <a:pt x="951" y="519"/>
                  </a:lnTo>
                  <a:lnTo>
                    <a:pt x="958" y="525"/>
                  </a:lnTo>
                  <a:lnTo>
                    <a:pt x="958" y="539"/>
                  </a:lnTo>
                  <a:lnTo>
                    <a:pt x="951" y="559"/>
                  </a:lnTo>
                  <a:lnTo>
                    <a:pt x="938" y="605"/>
                  </a:lnTo>
                  <a:lnTo>
                    <a:pt x="918" y="658"/>
                  </a:lnTo>
                  <a:lnTo>
                    <a:pt x="885" y="711"/>
                  </a:lnTo>
                  <a:lnTo>
                    <a:pt x="846" y="765"/>
                  </a:lnTo>
                  <a:lnTo>
                    <a:pt x="793" y="804"/>
                  </a:lnTo>
                  <a:lnTo>
                    <a:pt x="727" y="818"/>
                  </a:lnTo>
                  <a:lnTo>
                    <a:pt x="667" y="804"/>
                  </a:lnTo>
                  <a:lnTo>
                    <a:pt x="621" y="778"/>
                  </a:lnTo>
                  <a:lnTo>
                    <a:pt x="595" y="731"/>
                  </a:lnTo>
                  <a:lnTo>
                    <a:pt x="581" y="671"/>
                  </a:lnTo>
                  <a:lnTo>
                    <a:pt x="581" y="658"/>
                  </a:lnTo>
                  <a:lnTo>
                    <a:pt x="595" y="618"/>
                  </a:lnTo>
                  <a:lnTo>
                    <a:pt x="601" y="592"/>
                  </a:lnTo>
                  <a:lnTo>
                    <a:pt x="621" y="525"/>
                  </a:lnTo>
                  <a:lnTo>
                    <a:pt x="654" y="446"/>
                  </a:lnTo>
                  <a:lnTo>
                    <a:pt x="680" y="346"/>
                  </a:lnTo>
                  <a:lnTo>
                    <a:pt x="707" y="253"/>
                  </a:lnTo>
                  <a:lnTo>
                    <a:pt x="713" y="173"/>
                  </a:lnTo>
                  <a:lnTo>
                    <a:pt x="713" y="126"/>
                  </a:lnTo>
                  <a:lnTo>
                    <a:pt x="700" y="87"/>
                  </a:lnTo>
                  <a:lnTo>
                    <a:pt x="667" y="60"/>
                  </a:lnTo>
                  <a:lnTo>
                    <a:pt x="621" y="47"/>
                  </a:lnTo>
                  <a:lnTo>
                    <a:pt x="542" y="60"/>
                  </a:lnTo>
                  <a:lnTo>
                    <a:pt x="476" y="93"/>
                  </a:lnTo>
                  <a:lnTo>
                    <a:pt x="423" y="140"/>
                  </a:lnTo>
                  <a:lnTo>
                    <a:pt x="377" y="186"/>
                  </a:lnTo>
                  <a:lnTo>
                    <a:pt x="350" y="233"/>
                  </a:lnTo>
                  <a:lnTo>
                    <a:pt x="330" y="266"/>
                  </a:lnTo>
                  <a:lnTo>
                    <a:pt x="330" y="273"/>
                  </a:lnTo>
                  <a:lnTo>
                    <a:pt x="317" y="313"/>
                  </a:lnTo>
                  <a:lnTo>
                    <a:pt x="317" y="333"/>
                  </a:lnTo>
                  <a:lnTo>
                    <a:pt x="310" y="352"/>
                  </a:lnTo>
                  <a:lnTo>
                    <a:pt x="277" y="472"/>
                  </a:lnTo>
                  <a:lnTo>
                    <a:pt x="238" y="632"/>
                  </a:lnTo>
                  <a:lnTo>
                    <a:pt x="225" y="671"/>
                  </a:lnTo>
                  <a:lnTo>
                    <a:pt x="218" y="711"/>
                  </a:lnTo>
                  <a:lnTo>
                    <a:pt x="211" y="745"/>
                  </a:lnTo>
                  <a:lnTo>
                    <a:pt x="205" y="765"/>
                  </a:lnTo>
                  <a:lnTo>
                    <a:pt x="192" y="784"/>
                  </a:lnTo>
                  <a:lnTo>
                    <a:pt x="178" y="798"/>
                  </a:lnTo>
                  <a:lnTo>
                    <a:pt x="152" y="811"/>
                  </a:lnTo>
                  <a:lnTo>
                    <a:pt x="126" y="811"/>
                  </a:lnTo>
                  <a:lnTo>
                    <a:pt x="106" y="804"/>
                  </a:lnTo>
                  <a:lnTo>
                    <a:pt x="86" y="784"/>
                  </a:lnTo>
                  <a:lnTo>
                    <a:pt x="86" y="751"/>
                  </a:lnTo>
                  <a:lnTo>
                    <a:pt x="93" y="731"/>
                  </a:lnTo>
                  <a:lnTo>
                    <a:pt x="93" y="705"/>
                  </a:lnTo>
                  <a:lnTo>
                    <a:pt x="99" y="685"/>
                  </a:lnTo>
                  <a:lnTo>
                    <a:pt x="211" y="273"/>
                  </a:lnTo>
                  <a:lnTo>
                    <a:pt x="225" y="213"/>
                  </a:lnTo>
                  <a:lnTo>
                    <a:pt x="238" y="146"/>
                  </a:lnTo>
                  <a:lnTo>
                    <a:pt x="238" y="93"/>
                  </a:lnTo>
                  <a:lnTo>
                    <a:pt x="231" y="73"/>
                  </a:lnTo>
                  <a:lnTo>
                    <a:pt x="225" y="60"/>
                  </a:lnTo>
                  <a:lnTo>
                    <a:pt x="211" y="47"/>
                  </a:lnTo>
                  <a:lnTo>
                    <a:pt x="198" y="40"/>
                  </a:lnTo>
                  <a:lnTo>
                    <a:pt x="185" y="40"/>
                  </a:lnTo>
                  <a:lnTo>
                    <a:pt x="139" y="53"/>
                  </a:lnTo>
                  <a:lnTo>
                    <a:pt x="106" y="100"/>
                  </a:lnTo>
                  <a:lnTo>
                    <a:pt x="79" y="166"/>
                  </a:lnTo>
                  <a:lnTo>
                    <a:pt x="53" y="253"/>
                  </a:lnTo>
                  <a:lnTo>
                    <a:pt x="46" y="273"/>
                  </a:lnTo>
                  <a:lnTo>
                    <a:pt x="40" y="286"/>
                  </a:lnTo>
                  <a:lnTo>
                    <a:pt x="33" y="293"/>
                  </a:lnTo>
                  <a:lnTo>
                    <a:pt x="13" y="293"/>
                  </a:lnTo>
                  <a:lnTo>
                    <a:pt x="0" y="279"/>
                  </a:lnTo>
                  <a:lnTo>
                    <a:pt x="0" y="273"/>
                  </a:lnTo>
                  <a:lnTo>
                    <a:pt x="7" y="253"/>
                  </a:lnTo>
                  <a:lnTo>
                    <a:pt x="20" y="206"/>
                  </a:lnTo>
                  <a:lnTo>
                    <a:pt x="33" y="153"/>
                  </a:lnTo>
                  <a:lnTo>
                    <a:pt x="53" y="100"/>
                  </a:lnTo>
                  <a:lnTo>
                    <a:pt x="66" y="73"/>
                  </a:lnTo>
                  <a:lnTo>
                    <a:pt x="93" y="40"/>
                  </a:lnTo>
                  <a:lnTo>
                    <a:pt x="132" y="1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46" name="Freeform 60"/>
            <p:cNvSpPr>
              <a:spLocks/>
            </p:cNvSpPr>
            <p:nvPr/>
          </p:nvSpPr>
          <p:spPr bwMode="auto">
            <a:xfrm>
              <a:off x="13549" y="12192"/>
              <a:ext cx="416" cy="180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0" y="0"/>
                </a:cxn>
                <a:cxn ang="0">
                  <a:pos x="39" y="6"/>
                </a:cxn>
                <a:cxn ang="0">
                  <a:pos x="79" y="39"/>
                </a:cxn>
                <a:cxn ang="0">
                  <a:pos x="125" y="86"/>
                </a:cxn>
                <a:cxn ang="0">
                  <a:pos x="185" y="152"/>
                </a:cxn>
                <a:cxn ang="0">
                  <a:pos x="244" y="239"/>
                </a:cxn>
                <a:cxn ang="0">
                  <a:pos x="297" y="338"/>
                </a:cxn>
                <a:cxn ang="0">
                  <a:pos x="356" y="491"/>
                </a:cxn>
                <a:cxn ang="0">
                  <a:pos x="396" y="638"/>
                </a:cxn>
                <a:cxn ang="0">
                  <a:pos x="409" y="777"/>
                </a:cxn>
                <a:cxn ang="0">
                  <a:pos x="416" y="897"/>
                </a:cxn>
                <a:cxn ang="0">
                  <a:pos x="416" y="903"/>
                </a:cxn>
                <a:cxn ang="0">
                  <a:pos x="409" y="1023"/>
                </a:cxn>
                <a:cxn ang="0">
                  <a:pos x="396" y="1156"/>
                </a:cxn>
                <a:cxn ang="0">
                  <a:pos x="363" y="1302"/>
                </a:cxn>
                <a:cxn ang="0">
                  <a:pos x="304" y="1448"/>
                </a:cxn>
                <a:cxn ang="0">
                  <a:pos x="244" y="1555"/>
                </a:cxn>
                <a:cxn ang="0">
                  <a:pos x="185" y="1641"/>
                </a:cxn>
                <a:cxn ang="0">
                  <a:pos x="132" y="1714"/>
                </a:cxn>
                <a:cxn ang="0">
                  <a:pos x="79" y="1761"/>
                </a:cxn>
                <a:cxn ang="0">
                  <a:pos x="39" y="1794"/>
                </a:cxn>
                <a:cxn ang="0">
                  <a:pos x="20" y="1801"/>
                </a:cxn>
                <a:cxn ang="0">
                  <a:pos x="6" y="1801"/>
                </a:cxn>
                <a:cxn ang="0">
                  <a:pos x="0" y="1794"/>
                </a:cxn>
                <a:cxn ang="0">
                  <a:pos x="0" y="1774"/>
                </a:cxn>
                <a:cxn ang="0">
                  <a:pos x="26" y="1748"/>
                </a:cxn>
                <a:cxn ang="0">
                  <a:pos x="125" y="1628"/>
                </a:cxn>
                <a:cxn ang="0">
                  <a:pos x="198" y="1495"/>
                </a:cxn>
                <a:cxn ang="0">
                  <a:pos x="251" y="1355"/>
                </a:cxn>
                <a:cxn ang="0">
                  <a:pos x="284" y="1203"/>
                </a:cxn>
                <a:cxn ang="0">
                  <a:pos x="304" y="1050"/>
                </a:cxn>
                <a:cxn ang="0">
                  <a:pos x="310" y="897"/>
                </a:cxn>
                <a:cxn ang="0">
                  <a:pos x="297" y="684"/>
                </a:cxn>
                <a:cxn ang="0">
                  <a:pos x="264" y="491"/>
                </a:cxn>
                <a:cxn ang="0">
                  <a:pos x="205" y="325"/>
                </a:cxn>
                <a:cxn ang="0">
                  <a:pos x="125" y="179"/>
                </a:cxn>
                <a:cxn ang="0">
                  <a:pos x="33" y="59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6" h="1801">
                  <a:moveTo>
                    <a:pt x="6" y="0"/>
                  </a:moveTo>
                  <a:lnTo>
                    <a:pt x="20" y="0"/>
                  </a:lnTo>
                  <a:lnTo>
                    <a:pt x="39" y="6"/>
                  </a:lnTo>
                  <a:lnTo>
                    <a:pt x="79" y="39"/>
                  </a:lnTo>
                  <a:lnTo>
                    <a:pt x="125" y="86"/>
                  </a:lnTo>
                  <a:lnTo>
                    <a:pt x="185" y="152"/>
                  </a:lnTo>
                  <a:lnTo>
                    <a:pt x="244" y="239"/>
                  </a:lnTo>
                  <a:lnTo>
                    <a:pt x="297" y="338"/>
                  </a:lnTo>
                  <a:lnTo>
                    <a:pt x="356" y="491"/>
                  </a:lnTo>
                  <a:lnTo>
                    <a:pt x="396" y="638"/>
                  </a:lnTo>
                  <a:lnTo>
                    <a:pt x="409" y="777"/>
                  </a:lnTo>
                  <a:lnTo>
                    <a:pt x="416" y="897"/>
                  </a:lnTo>
                  <a:lnTo>
                    <a:pt x="416" y="903"/>
                  </a:lnTo>
                  <a:lnTo>
                    <a:pt x="409" y="1023"/>
                  </a:lnTo>
                  <a:lnTo>
                    <a:pt x="396" y="1156"/>
                  </a:lnTo>
                  <a:lnTo>
                    <a:pt x="363" y="1302"/>
                  </a:lnTo>
                  <a:lnTo>
                    <a:pt x="304" y="1448"/>
                  </a:lnTo>
                  <a:lnTo>
                    <a:pt x="244" y="1555"/>
                  </a:lnTo>
                  <a:lnTo>
                    <a:pt x="185" y="1641"/>
                  </a:lnTo>
                  <a:lnTo>
                    <a:pt x="132" y="1714"/>
                  </a:lnTo>
                  <a:lnTo>
                    <a:pt x="79" y="1761"/>
                  </a:lnTo>
                  <a:lnTo>
                    <a:pt x="39" y="1794"/>
                  </a:lnTo>
                  <a:lnTo>
                    <a:pt x="20" y="1801"/>
                  </a:lnTo>
                  <a:lnTo>
                    <a:pt x="6" y="1801"/>
                  </a:lnTo>
                  <a:lnTo>
                    <a:pt x="0" y="1794"/>
                  </a:lnTo>
                  <a:lnTo>
                    <a:pt x="0" y="1774"/>
                  </a:lnTo>
                  <a:lnTo>
                    <a:pt x="26" y="1748"/>
                  </a:lnTo>
                  <a:lnTo>
                    <a:pt x="125" y="1628"/>
                  </a:lnTo>
                  <a:lnTo>
                    <a:pt x="198" y="1495"/>
                  </a:lnTo>
                  <a:lnTo>
                    <a:pt x="251" y="1355"/>
                  </a:lnTo>
                  <a:lnTo>
                    <a:pt x="284" y="1203"/>
                  </a:lnTo>
                  <a:lnTo>
                    <a:pt x="304" y="1050"/>
                  </a:lnTo>
                  <a:lnTo>
                    <a:pt x="310" y="897"/>
                  </a:lnTo>
                  <a:lnTo>
                    <a:pt x="297" y="684"/>
                  </a:lnTo>
                  <a:lnTo>
                    <a:pt x="264" y="491"/>
                  </a:lnTo>
                  <a:lnTo>
                    <a:pt x="205" y="325"/>
                  </a:lnTo>
                  <a:lnTo>
                    <a:pt x="125" y="179"/>
                  </a:lnTo>
                  <a:lnTo>
                    <a:pt x="33" y="59"/>
                  </a:lnTo>
                  <a:lnTo>
                    <a:pt x="0" y="2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3547" name="Freeform 61"/>
            <p:cNvSpPr>
              <a:spLocks noEditPoints="1"/>
            </p:cNvSpPr>
            <p:nvPr/>
          </p:nvSpPr>
          <p:spPr bwMode="auto">
            <a:xfrm>
              <a:off x="14269" y="12278"/>
              <a:ext cx="641" cy="1256"/>
            </a:xfrm>
            <a:custGeom>
              <a:avLst/>
              <a:gdLst/>
              <a:ahLst/>
              <a:cxnLst>
                <a:cxn ang="0">
                  <a:pos x="330" y="1077"/>
                </a:cxn>
                <a:cxn ang="0">
                  <a:pos x="370" y="1110"/>
                </a:cxn>
                <a:cxn ang="0">
                  <a:pos x="390" y="1163"/>
                </a:cxn>
                <a:cxn ang="0">
                  <a:pos x="370" y="1216"/>
                </a:cxn>
                <a:cxn ang="0">
                  <a:pos x="330" y="1249"/>
                </a:cxn>
                <a:cxn ang="0">
                  <a:pos x="264" y="1249"/>
                </a:cxn>
                <a:cxn ang="0">
                  <a:pos x="224" y="1216"/>
                </a:cxn>
                <a:cxn ang="0">
                  <a:pos x="205" y="1163"/>
                </a:cxn>
                <a:cxn ang="0">
                  <a:pos x="224" y="1110"/>
                </a:cxn>
                <a:cxn ang="0">
                  <a:pos x="264" y="1077"/>
                </a:cxn>
                <a:cxn ang="0">
                  <a:pos x="304" y="0"/>
                </a:cxn>
                <a:cxn ang="0">
                  <a:pos x="489" y="27"/>
                </a:cxn>
                <a:cxn ang="0">
                  <a:pos x="594" y="100"/>
                </a:cxn>
                <a:cxn ang="0">
                  <a:pos x="634" y="193"/>
                </a:cxn>
                <a:cxn ang="0">
                  <a:pos x="627" y="312"/>
                </a:cxn>
                <a:cxn ang="0">
                  <a:pos x="555" y="412"/>
                </a:cxn>
                <a:cxn ang="0">
                  <a:pos x="462" y="485"/>
                </a:cxn>
                <a:cxn ang="0">
                  <a:pos x="363" y="618"/>
                </a:cxn>
                <a:cxn ang="0">
                  <a:pos x="317" y="811"/>
                </a:cxn>
                <a:cxn ang="0">
                  <a:pos x="304" y="924"/>
                </a:cxn>
                <a:cxn ang="0">
                  <a:pos x="271" y="937"/>
                </a:cxn>
                <a:cxn ang="0">
                  <a:pos x="264" y="817"/>
                </a:cxn>
                <a:cxn ang="0">
                  <a:pos x="297" y="618"/>
                </a:cxn>
                <a:cxn ang="0">
                  <a:pos x="423" y="412"/>
                </a:cxn>
                <a:cxn ang="0">
                  <a:pos x="462" y="352"/>
                </a:cxn>
                <a:cxn ang="0">
                  <a:pos x="482" y="239"/>
                </a:cxn>
                <a:cxn ang="0">
                  <a:pos x="475" y="159"/>
                </a:cxn>
                <a:cxn ang="0">
                  <a:pos x="423" y="80"/>
                </a:cxn>
                <a:cxn ang="0">
                  <a:pos x="290" y="46"/>
                </a:cxn>
                <a:cxn ang="0">
                  <a:pos x="165" y="73"/>
                </a:cxn>
                <a:cxn ang="0">
                  <a:pos x="59" y="166"/>
                </a:cxn>
                <a:cxn ang="0">
                  <a:pos x="125" y="179"/>
                </a:cxn>
                <a:cxn ang="0">
                  <a:pos x="158" y="219"/>
                </a:cxn>
                <a:cxn ang="0">
                  <a:pos x="152" y="286"/>
                </a:cxn>
                <a:cxn ang="0">
                  <a:pos x="125" y="312"/>
                </a:cxn>
                <a:cxn ang="0">
                  <a:pos x="59" y="326"/>
                </a:cxn>
                <a:cxn ang="0">
                  <a:pos x="26" y="306"/>
                </a:cxn>
                <a:cxn ang="0">
                  <a:pos x="0" y="239"/>
                </a:cxn>
                <a:cxn ang="0">
                  <a:pos x="53" y="106"/>
                </a:cxn>
                <a:cxn ang="0">
                  <a:pos x="198" y="13"/>
                </a:cxn>
              </a:cxnLst>
              <a:rect l="0" t="0" r="r" b="b"/>
              <a:pathLst>
                <a:path w="641" h="1256">
                  <a:moveTo>
                    <a:pt x="297" y="1070"/>
                  </a:moveTo>
                  <a:lnTo>
                    <a:pt x="330" y="1077"/>
                  </a:lnTo>
                  <a:lnTo>
                    <a:pt x="350" y="1090"/>
                  </a:lnTo>
                  <a:lnTo>
                    <a:pt x="370" y="1110"/>
                  </a:lnTo>
                  <a:lnTo>
                    <a:pt x="383" y="1130"/>
                  </a:lnTo>
                  <a:lnTo>
                    <a:pt x="390" y="1163"/>
                  </a:lnTo>
                  <a:lnTo>
                    <a:pt x="383" y="1196"/>
                  </a:lnTo>
                  <a:lnTo>
                    <a:pt x="370" y="1216"/>
                  </a:lnTo>
                  <a:lnTo>
                    <a:pt x="350" y="1236"/>
                  </a:lnTo>
                  <a:lnTo>
                    <a:pt x="330" y="1249"/>
                  </a:lnTo>
                  <a:lnTo>
                    <a:pt x="297" y="1256"/>
                  </a:lnTo>
                  <a:lnTo>
                    <a:pt x="264" y="1249"/>
                  </a:lnTo>
                  <a:lnTo>
                    <a:pt x="244" y="1236"/>
                  </a:lnTo>
                  <a:lnTo>
                    <a:pt x="224" y="1216"/>
                  </a:lnTo>
                  <a:lnTo>
                    <a:pt x="211" y="1196"/>
                  </a:lnTo>
                  <a:lnTo>
                    <a:pt x="205" y="1163"/>
                  </a:lnTo>
                  <a:lnTo>
                    <a:pt x="211" y="1130"/>
                  </a:lnTo>
                  <a:lnTo>
                    <a:pt x="224" y="1110"/>
                  </a:lnTo>
                  <a:lnTo>
                    <a:pt x="244" y="1090"/>
                  </a:lnTo>
                  <a:lnTo>
                    <a:pt x="264" y="1077"/>
                  </a:lnTo>
                  <a:lnTo>
                    <a:pt x="297" y="1070"/>
                  </a:lnTo>
                  <a:close/>
                  <a:moveTo>
                    <a:pt x="304" y="0"/>
                  </a:moveTo>
                  <a:lnTo>
                    <a:pt x="403" y="7"/>
                  </a:lnTo>
                  <a:lnTo>
                    <a:pt x="489" y="27"/>
                  </a:lnTo>
                  <a:lnTo>
                    <a:pt x="548" y="60"/>
                  </a:lnTo>
                  <a:lnTo>
                    <a:pt x="594" y="100"/>
                  </a:lnTo>
                  <a:lnTo>
                    <a:pt x="621" y="146"/>
                  </a:lnTo>
                  <a:lnTo>
                    <a:pt x="634" y="193"/>
                  </a:lnTo>
                  <a:lnTo>
                    <a:pt x="641" y="239"/>
                  </a:lnTo>
                  <a:lnTo>
                    <a:pt x="627" y="312"/>
                  </a:lnTo>
                  <a:lnTo>
                    <a:pt x="594" y="365"/>
                  </a:lnTo>
                  <a:lnTo>
                    <a:pt x="555" y="412"/>
                  </a:lnTo>
                  <a:lnTo>
                    <a:pt x="515" y="445"/>
                  </a:lnTo>
                  <a:lnTo>
                    <a:pt x="462" y="485"/>
                  </a:lnTo>
                  <a:lnTo>
                    <a:pt x="409" y="545"/>
                  </a:lnTo>
                  <a:lnTo>
                    <a:pt x="363" y="618"/>
                  </a:lnTo>
                  <a:lnTo>
                    <a:pt x="330" y="704"/>
                  </a:lnTo>
                  <a:lnTo>
                    <a:pt x="317" y="811"/>
                  </a:lnTo>
                  <a:lnTo>
                    <a:pt x="304" y="891"/>
                  </a:lnTo>
                  <a:lnTo>
                    <a:pt x="304" y="924"/>
                  </a:lnTo>
                  <a:lnTo>
                    <a:pt x="297" y="937"/>
                  </a:lnTo>
                  <a:lnTo>
                    <a:pt x="271" y="937"/>
                  </a:lnTo>
                  <a:lnTo>
                    <a:pt x="264" y="930"/>
                  </a:lnTo>
                  <a:lnTo>
                    <a:pt x="264" y="817"/>
                  </a:lnTo>
                  <a:lnTo>
                    <a:pt x="271" y="724"/>
                  </a:lnTo>
                  <a:lnTo>
                    <a:pt x="297" y="618"/>
                  </a:lnTo>
                  <a:lnTo>
                    <a:pt x="350" y="512"/>
                  </a:lnTo>
                  <a:lnTo>
                    <a:pt x="423" y="412"/>
                  </a:lnTo>
                  <a:lnTo>
                    <a:pt x="449" y="385"/>
                  </a:lnTo>
                  <a:lnTo>
                    <a:pt x="462" y="352"/>
                  </a:lnTo>
                  <a:lnTo>
                    <a:pt x="475" y="306"/>
                  </a:lnTo>
                  <a:lnTo>
                    <a:pt x="482" y="239"/>
                  </a:lnTo>
                  <a:lnTo>
                    <a:pt x="482" y="199"/>
                  </a:lnTo>
                  <a:lnTo>
                    <a:pt x="475" y="159"/>
                  </a:lnTo>
                  <a:lnTo>
                    <a:pt x="456" y="113"/>
                  </a:lnTo>
                  <a:lnTo>
                    <a:pt x="423" y="80"/>
                  </a:lnTo>
                  <a:lnTo>
                    <a:pt x="370" y="53"/>
                  </a:lnTo>
                  <a:lnTo>
                    <a:pt x="290" y="46"/>
                  </a:lnTo>
                  <a:lnTo>
                    <a:pt x="231" y="53"/>
                  </a:lnTo>
                  <a:lnTo>
                    <a:pt x="165" y="73"/>
                  </a:lnTo>
                  <a:lnTo>
                    <a:pt x="105" y="106"/>
                  </a:lnTo>
                  <a:lnTo>
                    <a:pt x="59" y="166"/>
                  </a:lnTo>
                  <a:lnTo>
                    <a:pt x="99" y="166"/>
                  </a:lnTo>
                  <a:lnTo>
                    <a:pt x="125" y="179"/>
                  </a:lnTo>
                  <a:lnTo>
                    <a:pt x="152" y="206"/>
                  </a:lnTo>
                  <a:lnTo>
                    <a:pt x="158" y="219"/>
                  </a:lnTo>
                  <a:lnTo>
                    <a:pt x="158" y="266"/>
                  </a:lnTo>
                  <a:lnTo>
                    <a:pt x="152" y="286"/>
                  </a:lnTo>
                  <a:lnTo>
                    <a:pt x="138" y="306"/>
                  </a:lnTo>
                  <a:lnTo>
                    <a:pt x="125" y="312"/>
                  </a:lnTo>
                  <a:lnTo>
                    <a:pt x="105" y="326"/>
                  </a:lnTo>
                  <a:lnTo>
                    <a:pt x="59" y="326"/>
                  </a:lnTo>
                  <a:lnTo>
                    <a:pt x="39" y="319"/>
                  </a:lnTo>
                  <a:lnTo>
                    <a:pt x="26" y="306"/>
                  </a:lnTo>
                  <a:lnTo>
                    <a:pt x="0" y="266"/>
                  </a:lnTo>
                  <a:lnTo>
                    <a:pt x="0" y="239"/>
                  </a:lnTo>
                  <a:lnTo>
                    <a:pt x="13" y="166"/>
                  </a:lnTo>
                  <a:lnTo>
                    <a:pt x="53" y="106"/>
                  </a:lnTo>
                  <a:lnTo>
                    <a:pt x="112" y="46"/>
                  </a:lnTo>
                  <a:lnTo>
                    <a:pt x="198" y="13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DDBAAE-D11F-4D64-BCD7-521BFAE12448}" type="slidenum">
              <a:rPr lang="zh-TW" altLang="en-US"/>
              <a:pPr>
                <a:defRPr/>
              </a:pPr>
              <a:t>21</a:t>
            </a:fld>
            <a:endParaRPr lang="en-US" altLang="zh-TW"/>
          </a:p>
        </p:txBody>
      </p:sp>
      <p:grpSp>
        <p:nvGrpSpPr>
          <p:cNvPr id="3" name="Group 30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649176" y="983351"/>
            <a:ext cx="3772492" cy="630541"/>
            <a:chOff x="868" y="559"/>
            <a:chExt cx="11577" cy="1935"/>
          </a:xfrm>
        </p:grpSpPr>
        <p:sp>
          <p:nvSpPr>
            <p:cNvPr id="25" name="Freeform 32"/>
            <p:cNvSpPr>
              <a:spLocks noEditPoints="1"/>
            </p:cNvSpPr>
            <p:nvPr/>
          </p:nvSpPr>
          <p:spPr bwMode="auto">
            <a:xfrm>
              <a:off x="868" y="648"/>
              <a:ext cx="1198" cy="1737"/>
            </a:xfrm>
            <a:custGeom>
              <a:avLst/>
              <a:gdLst/>
              <a:ahLst/>
              <a:cxnLst>
                <a:cxn ang="0">
                  <a:pos x="531" y="1144"/>
                </a:cxn>
                <a:cxn ang="0">
                  <a:pos x="492" y="1237"/>
                </a:cxn>
                <a:cxn ang="0">
                  <a:pos x="509" y="1307"/>
                </a:cxn>
                <a:cxn ang="0">
                  <a:pos x="596" y="1354"/>
                </a:cxn>
                <a:cxn ang="0">
                  <a:pos x="753" y="1311"/>
                </a:cxn>
                <a:cxn ang="0">
                  <a:pos x="707" y="1171"/>
                </a:cxn>
                <a:cxn ang="0">
                  <a:pos x="599" y="1117"/>
                </a:cxn>
                <a:cxn ang="0">
                  <a:pos x="495" y="62"/>
                </a:cxn>
                <a:cxn ang="0">
                  <a:pos x="345" y="163"/>
                </a:cxn>
                <a:cxn ang="0">
                  <a:pos x="226" y="368"/>
                </a:cxn>
                <a:cxn ang="0">
                  <a:pos x="176" y="706"/>
                </a:cxn>
                <a:cxn ang="0">
                  <a:pos x="215" y="1008"/>
                </a:cxn>
                <a:cxn ang="0">
                  <a:pos x="305" y="1195"/>
                </a:cxn>
                <a:cxn ang="0">
                  <a:pos x="413" y="1299"/>
                </a:cxn>
                <a:cxn ang="0">
                  <a:pos x="466" y="1323"/>
                </a:cxn>
                <a:cxn ang="0">
                  <a:pos x="449" y="1237"/>
                </a:cxn>
                <a:cxn ang="0">
                  <a:pos x="506" y="1109"/>
                </a:cxn>
                <a:cxn ang="0">
                  <a:pos x="642" y="1082"/>
                </a:cxn>
                <a:cxn ang="0">
                  <a:pos x="750" y="1179"/>
                </a:cxn>
                <a:cxn ang="0">
                  <a:pos x="861" y="1218"/>
                </a:cxn>
                <a:cxn ang="0">
                  <a:pos x="972" y="993"/>
                </a:cxn>
                <a:cxn ang="0">
                  <a:pos x="1008" y="768"/>
                </a:cxn>
                <a:cxn ang="0">
                  <a:pos x="986" y="469"/>
                </a:cxn>
                <a:cxn ang="0">
                  <a:pos x="886" y="221"/>
                </a:cxn>
                <a:cxn ang="0">
                  <a:pos x="743" y="85"/>
                </a:cxn>
                <a:cxn ang="0">
                  <a:pos x="592" y="47"/>
                </a:cxn>
                <a:cxn ang="0">
                  <a:pos x="800" y="43"/>
                </a:cxn>
                <a:cxn ang="0">
                  <a:pos x="1047" y="248"/>
                </a:cxn>
                <a:cxn ang="0">
                  <a:pos x="1176" y="578"/>
                </a:cxn>
                <a:cxn ang="0">
                  <a:pos x="1151" y="942"/>
                </a:cxn>
                <a:cxn ang="0">
                  <a:pos x="990" y="1226"/>
                </a:cxn>
                <a:cxn ang="0">
                  <a:pos x="829" y="1346"/>
                </a:cxn>
                <a:cxn ang="0">
                  <a:pos x="918" y="1505"/>
                </a:cxn>
                <a:cxn ang="0">
                  <a:pos x="1044" y="1528"/>
                </a:cxn>
                <a:cxn ang="0">
                  <a:pos x="1148" y="1431"/>
                </a:cxn>
                <a:cxn ang="0">
                  <a:pos x="1166" y="1350"/>
                </a:cxn>
                <a:cxn ang="0">
                  <a:pos x="1187" y="1338"/>
                </a:cxn>
                <a:cxn ang="0">
                  <a:pos x="1198" y="1361"/>
                </a:cxn>
                <a:cxn ang="0">
                  <a:pos x="1187" y="1501"/>
                </a:cxn>
                <a:cxn ang="0">
                  <a:pos x="1137" y="1641"/>
                </a:cxn>
                <a:cxn ang="0">
                  <a:pos x="1033" y="1730"/>
                </a:cxn>
                <a:cxn ang="0">
                  <a:pos x="889" y="1714"/>
                </a:cxn>
                <a:cxn ang="0">
                  <a:pos x="811" y="1602"/>
                </a:cxn>
                <a:cxn ang="0">
                  <a:pos x="775" y="1439"/>
                </a:cxn>
                <a:cxn ang="0">
                  <a:pos x="653" y="1400"/>
                </a:cxn>
                <a:cxn ang="0">
                  <a:pos x="388" y="1361"/>
                </a:cxn>
                <a:cxn ang="0">
                  <a:pos x="140" y="1160"/>
                </a:cxn>
                <a:cxn ang="0">
                  <a:pos x="11" y="834"/>
                </a:cxn>
                <a:cxn ang="0">
                  <a:pos x="40" y="458"/>
                </a:cxn>
                <a:cxn ang="0">
                  <a:pos x="215" y="163"/>
                </a:cxn>
                <a:cxn ang="0">
                  <a:pos x="488" y="12"/>
                </a:cxn>
              </a:cxnLst>
              <a:rect l="0" t="0" r="r" b="b"/>
              <a:pathLst>
                <a:path w="1198" h="1737">
                  <a:moveTo>
                    <a:pt x="599" y="1117"/>
                  </a:moveTo>
                  <a:lnTo>
                    <a:pt x="560" y="1125"/>
                  </a:lnTo>
                  <a:lnTo>
                    <a:pt x="531" y="1144"/>
                  </a:lnTo>
                  <a:lnTo>
                    <a:pt x="509" y="1171"/>
                  </a:lnTo>
                  <a:lnTo>
                    <a:pt x="495" y="1202"/>
                  </a:lnTo>
                  <a:lnTo>
                    <a:pt x="492" y="1237"/>
                  </a:lnTo>
                  <a:lnTo>
                    <a:pt x="492" y="1257"/>
                  </a:lnTo>
                  <a:lnTo>
                    <a:pt x="499" y="1280"/>
                  </a:lnTo>
                  <a:lnTo>
                    <a:pt x="509" y="1307"/>
                  </a:lnTo>
                  <a:lnTo>
                    <a:pt x="527" y="1330"/>
                  </a:lnTo>
                  <a:lnTo>
                    <a:pt x="556" y="1346"/>
                  </a:lnTo>
                  <a:lnTo>
                    <a:pt x="596" y="1354"/>
                  </a:lnTo>
                  <a:lnTo>
                    <a:pt x="642" y="1350"/>
                  </a:lnTo>
                  <a:lnTo>
                    <a:pt x="692" y="1338"/>
                  </a:lnTo>
                  <a:lnTo>
                    <a:pt x="753" y="1311"/>
                  </a:lnTo>
                  <a:lnTo>
                    <a:pt x="743" y="1257"/>
                  </a:lnTo>
                  <a:lnTo>
                    <a:pt x="728" y="1210"/>
                  </a:lnTo>
                  <a:lnTo>
                    <a:pt x="707" y="1171"/>
                  </a:lnTo>
                  <a:lnTo>
                    <a:pt x="678" y="1144"/>
                  </a:lnTo>
                  <a:lnTo>
                    <a:pt x="642" y="1125"/>
                  </a:lnTo>
                  <a:lnTo>
                    <a:pt x="599" y="1117"/>
                  </a:lnTo>
                  <a:close/>
                  <a:moveTo>
                    <a:pt x="592" y="47"/>
                  </a:moveTo>
                  <a:lnTo>
                    <a:pt x="545" y="50"/>
                  </a:lnTo>
                  <a:lnTo>
                    <a:pt x="495" y="62"/>
                  </a:lnTo>
                  <a:lnTo>
                    <a:pt x="445" y="85"/>
                  </a:lnTo>
                  <a:lnTo>
                    <a:pt x="395" y="120"/>
                  </a:lnTo>
                  <a:lnTo>
                    <a:pt x="345" y="163"/>
                  </a:lnTo>
                  <a:lnTo>
                    <a:pt x="302" y="217"/>
                  </a:lnTo>
                  <a:lnTo>
                    <a:pt x="259" y="287"/>
                  </a:lnTo>
                  <a:lnTo>
                    <a:pt x="226" y="368"/>
                  </a:lnTo>
                  <a:lnTo>
                    <a:pt x="198" y="465"/>
                  </a:lnTo>
                  <a:lnTo>
                    <a:pt x="183" y="578"/>
                  </a:lnTo>
                  <a:lnTo>
                    <a:pt x="176" y="706"/>
                  </a:lnTo>
                  <a:lnTo>
                    <a:pt x="180" y="818"/>
                  </a:lnTo>
                  <a:lnTo>
                    <a:pt x="194" y="919"/>
                  </a:lnTo>
                  <a:lnTo>
                    <a:pt x="215" y="1008"/>
                  </a:lnTo>
                  <a:lnTo>
                    <a:pt x="241" y="1082"/>
                  </a:lnTo>
                  <a:lnTo>
                    <a:pt x="273" y="1144"/>
                  </a:lnTo>
                  <a:lnTo>
                    <a:pt x="305" y="1195"/>
                  </a:lnTo>
                  <a:lnTo>
                    <a:pt x="341" y="1237"/>
                  </a:lnTo>
                  <a:lnTo>
                    <a:pt x="377" y="1272"/>
                  </a:lnTo>
                  <a:lnTo>
                    <a:pt x="413" y="1299"/>
                  </a:lnTo>
                  <a:lnTo>
                    <a:pt x="445" y="1319"/>
                  </a:lnTo>
                  <a:lnTo>
                    <a:pt x="474" y="1330"/>
                  </a:lnTo>
                  <a:lnTo>
                    <a:pt x="466" y="1323"/>
                  </a:lnTo>
                  <a:lnTo>
                    <a:pt x="459" y="1303"/>
                  </a:lnTo>
                  <a:lnTo>
                    <a:pt x="452" y="1276"/>
                  </a:lnTo>
                  <a:lnTo>
                    <a:pt x="449" y="1237"/>
                  </a:lnTo>
                  <a:lnTo>
                    <a:pt x="456" y="1191"/>
                  </a:lnTo>
                  <a:lnTo>
                    <a:pt x="474" y="1144"/>
                  </a:lnTo>
                  <a:lnTo>
                    <a:pt x="506" y="1109"/>
                  </a:lnTo>
                  <a:lnTo>
                    <a:pt x="545" y="1082"/>
                  </a:lnTo>
                  <a:lnTo>
                    <a:pt x="596" y="1074"/>
                  </a:lnTo>
                  <a:lnTo>
                    <a:pt x="642" y="1082"/>
                  </a:lnTo>
                  <a:lnTo>
                    <a:pt x="685" y="1105"/>
                  </a:lnTo>
                  <a:lnTo>
                    <a:pt x="721" y="1136"/>
                  </a:lnTo>
                  <a:lnTo>
                    <a:pt x="750" y="1179"/>
                  </a:lnTo>
                  <a:lnTo>
                    <a:pt x="775" y="1226"/>
                  </a:lnTo>
                  <a:lnTo>
                    <a:pt x="796" y="1280"/>
                  </a:lnTo>
                  <a:lnTo>
                    <a:pt x="861" y="1218"/>
                  </a:lnTo>
                  <a:lnTo>
                    <a:pt x="911" y="1148"/>
                  </a:lnTo>
                  <a:lnTo>
                    <a:pt x="947" y="1070"/>
                  </a:lnTo>
                  <a:lnTo>
                    <a:pt x="972" y="993"/>
                  </a:lnTo>
                  <a:lnTo>
                    <a:pt x="990" y="915"/>
                  </a:lnTo>
                  <a:lnTo>
                    <a:pt x="1001" y="838"/>
                  </a:lnTo>
                  <a:lnTo>
                    <a:pt x="1008" y="768"/>
                  </a:lnTo>
                  <a:lnTo>
                    <a:pt x="1008" y="706"/>
                  </a:lnTo>
                  <a:lnTo>
                    <a:pt x="1001" y="578"/>
                  </a:lnTo>
                  <a:lnTo>
                    <a:pt x="986" y="469"/>
                  </a:lnTo>
                  <a:lnTo>
                    <a:pt x="961" y="372"/>
                  </a:lnTo>
                  <a:lnTo>
                    <a:pt x="925" y="291"/>
                  </a:lnTo>
                  <a:lnTo>
                    <a:pt x="886" y="221"/>
                  </a:lnTo>
                  <a:lnTo>
                    <a:pt x="843" y="167"/>
                  </a:lnTo>
                  <a:lnTo>
                    <a:pt x="793" y="120"/>
                  </a:lnTo>
                  <a:lnTo>
                    <a:pt x="743" y="85"/>
                  </a:lnTo>
                  <a:lnTo>
                    <a:pt x="692" y="66"/>
                  </a:lnTo>
                  <a:lnTo>
                    <a:pt x="642" y="50"/>
                  </a:lnTo>
                  <a:lnTo>
                    <a:pt x="592" y="47"/>
                  </a:lnTo>
                  <a:close/>
                  <a:moveTo>
                    <a:pt x="592" y="0"/>
                  </a:moveTo>
                  <a:lnTo>
                    <a:pt x="699" y="12"/>
                  </a:lnTo>
                  <a:lnTo>
                    <a:pt x="800" y="43"/>
                  </a:lnTo>
                  <a:lnTo>
                    <a:pt x="889" y="97"/>
                  </a:lnTo>
                  <a:lnTo>
                    <a:pt x="976" y="163"/>
                  </a:lnTo>
                  <a:lnTo>
                    <a:pt x="1047" y="248"/>
                  </a:lnTo>
                  <a:lnTo>
                    <a:pt x="1105" y="345"/>
                  </a:lnTo>
                  <a:lnTo>
                    <a:pt x="1151" y="458"/>
                  </a:lnTo>
                  <a:lnTo>
                    <a:pt x="1176" y="578"/>
                  </a:lnTo>
                  <a:lnTo>
                    <a:pt x="1187" y="706"/>
                  </a:lnTo>
                  <a:lnTo>
                    <a:pt x="1180" y="826"/>
                  </a:lnTo>
                  <a:lnTo>
                    <a:pt x="1151" y="942"/>
                  </a:lnTo>
                  <a:lnTo>
                    <a:pt x="1112" y="1047"/>
                  </a:lnTo>
                  <a:lnTo>
                    <a:pt x="1058" y="1144"/>
                  </a:lnTo>
                  <a:lnTo>
                    <a:pt x="990" y="1226"/>
                  </a:lnTo>
                  <a:lnTo>
                    <a:pt x="911" y="1295"/>
                  </a:lnTo>
                  <a:lnTo>
                    <a:pt x="825" y="1346"/>
                  </a:lnTo>
                  <a:lnTo>
                    <a:pt x="829" y="1346"/>
                  </a:lnTo>
                  <a:lnTo>
                    <a:pt x="854" y="1412"/>
                  </a:lnTo>
                  <a:lnTo>
                    <a:pt x="882" y="1466"/>
                  </a:lnTo>
                  <a:lnTo>
                    <a:pt x="918" y="1505"/>
                  </a:lnTo>
                  <a:lnTo>
                    <a:pt x="954" y="1528"/>
                  </a:lnTo>
                  <a:lnTo>
                    <a:pt x="1001" y="1536"/>
                  </a:lnTo>
                  <a:lnTo>
                    <a:pt x="1044" y="1528"/>
                  </a:lnTo>
                  <a:lnTo>
                    <a:pt x="1087" y="1509"/>
                  </a:lnTo>
                  <a:lnTo>
                    <a:pt x="1123" y="1474"/>
                  </a:lnTo>
                  <a:lnTo>
                    <a:pt x="1148" y="1431"/>
                  </a:lnTo>
                  <a:lnTo>
                    <a:pt x="1162" y="1373"/>
                  </a:lnTo>
                  <a:lnTo>
                    <a:pt x="1162" y="1354"/>
                  </a:lnTo>
                  <a:lnTo>
                    <a:pt x="1166" y="1350"/>
                  </a:lnTo>
                  <a:lnTo>
                    <a:pt x="1166" y="1342"/>
                  </a:lnTo>
                  <a:lnTo>
                    <a:pt x="1173" y="1338"/>
                  </a:lnTo>
                  <a:lnTo>
                    <a:pt x="1187" y="1338"/>
                  </a:lnTo>
                  <a:lnTo>
                    <a:pt x="1194" y="1346"/>
                  </a:lnTo>
                  <a:lnTo>
                    <a:pt x="1194" y="1354"/>
                  </a:lnTo>
                  <a:lnTo>
                    <a:pt x="1198" y="1361"/>
                  </a:lnTo>
                  <a:lnTo>
                    <a:pt x="1198" y="1416"/>
                  </a:lnTo>
                  <a:lnTo>
                    <a:pt x="1194" y="1458"/>
                  </a:lnTo>
                  <a:lnTo>
                    <a:pt x="1187" y="1501"/>
                  </a:lnTo>
                  <a:lnTo>
                    <a:pt x="1176" y="1551"/>
                  </a:lnTo>
                  <a:lnTo>
                    <a:pt x="1158" y="1598"/>
                  </a:lnTo>
                  <a:lnTo>
                    <a:pt x="1137" y="1641"/>
                  </a:lnTo>
                  <a:lnTo>
                    <a:pt x="1108" y="1679"/>
                  </a:lnTo>
                  <a:lnTo>
                    <a:pt x="1076" y="1710"/>
                  </a:lnTo>
                  <a:lnTo>
                    <a:pt x="1033" y="1730"/>
                  </a:lnTo>
                  <a:lnTo>
                    <a:pt x="983" y="1737"/>
                  </a:lnTo>
                  <a:lnTo>
                    <a:pt x="933" y="1730"/>
                  </a:lnTo>
                  <a:lnTo>
                    <a:pt x="889" y="1714"/>
                  </a:lnTo>
                  <a:lnTo>
                    <a:pt x="857" y="1683"/>
                  </a:lnTo>
                  <a:lnTo>
                    <a:pt x="832" y="1648"/>
                  </a:lnTo>
                  <a:lnTo>
                    <a:pt x="811" y="1602"/>
                  </a:lnTo>
                  <a:lnTo>
                    <a:pt x="796" y="1551"/>
                  </a:lnTo>
                  <a:lnTo>
                    <a:pt x="786" y="1497"/>
                  </a:lnTo>
                  <a:lnTo>
                    <a:pt x="775" y="1439"/>
                  </a:lnTo>
                  <a:lnTo>
                    <a:pt x="764" y="1377"/>
                  </a:lnTo>
                  <a:lnTo>
                    <a:pt x="710" y="1392"/>
                  </a:lnTo>
                  <a:lnTo>
                    <a:pt x="653" y="1400"/>
                  </a:lnTo>
                  <a:lnTo>
                    <a:pt x="596" y="1404"/>
                  </a:lnTo>
                  <a:lnTo>
                    <a:pt x="488" y="1392"/>
                  </a:lnTo>
                  <a:lnTo>
                    <a:pt x="388" y="1361"/>
                  </a:lnTo>
                  <a:lnTo>
                    <a:pt x="298" y="1311"/>
                  </a:lnTo>
                  <a:lnTo>
                    <a:pt x="212" y="1241"/>
                  </a:lnTo>
                  <a:lnTo>
                    <a:pt x="140" y="1160"/>
                  </a:lnTo>
                  <a:lnTo>
                    <a:pt x="83" y="1063"/>
                  </a:lnTo>
                  <a:lnTo>
                    <a:pt x="36" y="950"/>
                  </a:lnTo>
                  <a:lnTo>
                    <a:pt x="11" y="834"/>
                  </a:lnTo>
                  <a:lnTo>
                    <a:pt x="0" y="706"/>
                  </a:lnTo>
                  <a:lnTo>
                    <a:pt x="11" y="578"/>
                  </a:lnTo>
                  <a:lnTo>
                    <a:pt x="40" y="458"/>
                  </a:lnTo>
                  <a:lnTo>
                    <a:pt x="83" y="345"/>
                  </a:lnTo>
                  <a:lnTo>
                    <a:pt x="144" y="248"/>
                  </a:lnTo>
                  <a:lnTo>
                    <a:pt x="215" y="163"/>
                  </a:lnTo>
                  <a:lnTo>
                    <a:pt x="298" y="97"/>
                  </a:lnTo>
                  <a:lnTo>
                    <a:pt x="388" y="43"/>
                  </a:lnTo>
                  <a:lnTo>
                    <a:pt x="488" y="12"/>
                  </a:lnTo>
                  <a:lnTo>
                    <a:pt x="59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>
              <a:off x="2360" y="722"/>
              <a:ext cx="588" cy="1283"/>
            </a:xfrm>
            <a:custGeom>
              <a:avLst/>
              <a:gdLst/>
              <a:ahLst/>
              <a:cxnLst>
                <a:cxn ang="0">
                  <a:pos x="326" y="0"/>
                </a:cxn>
                <a:cxn ang="0">
                  <a:pos x="351" y="0"/>
                </a:cxn>
                <a:cxn ang="0">
                  <a:pos x="358" y="4"/>
                </a:cxn>
                <a:cxn ang="0">
                  <a:pos x="366" y="19"/>
                </a:cxn>
                <a:cxn ang="0">
                  <a:pos x="366" y="1159"/>
                </a:cxn>
                <a:cxn ang="0">
                  <a:pos x="369" y="1183"/>
                </a:cxn>
                <a:cxn ang="0">
                  <a:pos x="380" y="1198"/>
                </a:cxn>
                <a:cxn ang="0">
                  <a:pos x="398" y="1214"/>
                </a:cxn>
                <a:cxn ang="0">
                  <a:pos x="426" y="1221"/>
                </a:cxn>
                <a:cxn ang="0">
                  <a:pos x="469" y="1225"/>
                </a:cxn>
                <a:cxn ang="0">
                  <a:pos x="588" y="1225"/>
                </a:cxn>
                <a:cxn ang="0">
                  <a:pos x="588" y="1283"/>
                </a:cxn>
                <a:cxn ang="0">
                  <a:pos x="11" y="1283"/>
                </a:cxn>
                <a:cxn ang="0">
                  <a:pos x="11" y="1225"/>
                </a:cxn>
                <a:cxn ang="0">
                  <a:pos x="125" y="1225"/>
                </a:cxn>
                <a:cxn ang="0">
                  <a:pos x="168" y="1217"/>
                </a:cxn>
                <a:cxn ang="0">
                  <a:pos x="201" y="1210"/>
                </a:cxn>
                <a:cxn ang="0">
                  <a:pos x="219" y="1198"/>
                </a:cxn>
                <a:cxn ang="0">
                  <a:pos x="229" y="1183"/>
                </a:cxn>
                <a:cxn ang="0">
                  <a:pos x="233" y="1159"/>
                </a:cxn>
                <a:cxn ang="0">
                  <a:pos x="233" y="132"/>
                </a:cxn>
                <a:cxn ang="0">
                  <a:pos x="161" y="163"/>
                </a:cxn>
                <a:cxn ang="0">
                  <a:pos x="93" y="174"/>
                </a:cxn>
                <a:cxn ang="0">
                  <a:pos x="39" y="182"/>
                </a:cxn>
                <a:cxn ang="0">
                  <a:pos x="0" y="182"/>
                </a:cxn>
                <a:cxn ang="0">
                  <a:pos x="0" y="124"/>
                </a:cxn>
                <a:cxn ang="0">
                  <a:pos x="36" y="124"/>
                </a:cxn>
                <a:cxn ang="0">
                  <a:pos x="86" y="120"/>
                </a:cxn>
                <a:cxn ang="0">
                  <a:pos x="143" y="108"/>
                </a:cxn>
                <a:cxn ang="0">
                  <a:pos x="204" y="89"/>
                </a:cxn>
                <a:cxn ang="0">
                  <a:pos x="269" y="50"/>
                </a:cxn>
                <a:cxn ang="0">
                  <a:pos x="326" y="0"/>
                </a:cxn>
              </a:cxnLst>
              <a:rect l="0" t="0" r="r" b="b"/>
              <a:pathLst>
                <a:path w="588" h="1283">
                  <a:moveTo>
                    <a:pt x="326" y="0"/>
                  </a:moveTo>
                  <a:lnTo>
                    <a:pt x="351" y="0"/>
                  </a:lnTo>
                  <a:lnTo>
                    <a:pt x="358" y="4"/>
                  </a:lnTo>
                  <a:lnTo>
                    <a:pt x="366" y="19"/>
                  </a:lnTo>
                  <a:lnTo>
                    <a:pt x="366" y="1159"/>
                  </a:lnTo>
                  <a:lnTo>
                    <a:pt x="369" y="1183"/>
                  </a:lnTo>
                  <a:lnTo>
                    <a:pt x="380" y="1198"/>
                  </a:lnTo>
                  <a:lnTo>
                    <a:pt x="398" y="1214"/>
                  </a:lnTo>
                  <a:lnTo>
                    <a:pt x="426" y="1221"/>
                  </a:lnTo>
                  <a:lnTo>
                    <a:pt x="469" y="1225"/>
                  </a:lnTo>
                  <a:lnTo>
                    <a:pt x="588" y="1225"/>
                  </a:lnTo>
                  <a:lnTo>
                    <a:pt x="588" y="1283"/>
                  </a:lnTo>
                  <a:lnTo>
                    <a:pt x="11" y="1283"/>
                  </a:lnTo>
                  <a:lnTo>
                    <a:pt x="11" y="1225"/>
                  </a:lnTo>
                  <a:lnTo>
                    <a:pt x="125" y="1225"/>
                  </a:lnTo>
                  <a:lnTo>
                    <a:pt x="168" y="1217"/>
                  </a:lnTo>
                  <a:lnTo>
                    <a:pt x="201" y="1210"/>
                  </a:lnTo>
                  <a:lnTo>
                    <a:pt x="219" y="1198"/>
                  </a:lnTo>
                  <a:lnTo>
                    <a:pt x="229" y="1183"/>
                  </a:lnTo>
                  <a:lnTo>
                    <a:pt x="233" y="1159"/>
                  </a:lnTo>
                  <a:lnTo>
                    <a:pt x="233" y="132"/>
                  </a:lnTo>
                  <a:lnTo>
                    <a:pt x="161" y="163"/>
                  </a:lnTo>
                  <a:lnTo>
                    <a:pt x="93" y="174"/>
                  </a:lnTo>
                  <a:lnTo>
                    <a:pt x="39" y="182"/>
                  </a:lnTo>
                  <a:lnTo>
                    <a:pt x="0" y="182"/>
                  </a:lnTo>
                  <a:lnTo>
                    <a:pt x="0" y="124"/>
                  </a:lnTo>
                  <a:lnTo>
                    <a:pt x="36" y="124"/>
                  </a:lnTo>
                  <a:lnTo>
                    <a:pt x="86" y="120"/>
                  </a:lnTo>
                  <a:lnTo>
                    <a:pt x="143" y="108"/>
                  </a:lnTo>
                  <a:lnTo>
                    <a:pt x="204" y="89"/>
                  </a:lnTo>
                  <a:lnTo>
                    <a:pt x="269" y="50"/>
                  </a:lnTo>
                  <a:lnTo>
                    <a:pt x="32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3253" y="1179"/>
              <a:ext cx="190" cy="830"/>
            </a:xfrm>
            <a:custGeom>
              <a:avLst/>
              <a:gdLst/>
              <a:ahLst/>
              <a:cxnLst>
                <a:cxn ang="0">
                  <a:pos x="96" y="629"/>
                </a:cxn>
                <a:cxn ang="0">
                  <a:pos x="132" y="636"/>
                </a:cxn>
                <a:cxn ang="0">
                  <a:pos x="161" y="660"/>
                </a:cxn>
                <a:cxn ang="0">
                  <a:pos x="182" y="691"/>
                </a:cxn>
                <a:cxn ang="0">
                  <a:pos x="190" y="729"/>
                </a:cxn>
                <a:cxn ang="0">
                  <a:pos x="182" y="768"/>
                </a:cxn>
                <a:cxn ang="0">
                  <a:pos x="161" y="799"/>
                </a:cxn>
                <a:cxn ang="0">
                  <a:pos x="132" y="823"/>
                </a:cxn>
                <a:cxn ang="0">
                  <a:pos x="96" y="830"/>
                </a:cxn>
                <a:cxn ang="0">
                  <a:pos x="57" y="823"/>
                </a:cxn>
                <a:cxn ang="0">
                  <a:pos x="28" y="799"/>
                </a:cxn>
                <a:cxn ang="0">
                  <a:pos x="7" y="768"/>
                </a:cxn>
                <a:cxn ang="0">
                  <a:pos x="0" y="729"/>
                </a:cxn>
                <a:cxn ang="0">
                  <a:pos x="7" y="691"/>
                </a:cxn>
                <a:cxn ang="0">
                  <a:pos x="28" y="660"/>
                </a:cxn>
                <a:cxn ang="0">
                  <a:pos x="60" y="636"/>
                </a:cxn>
                <a:cxn ang="0">
                  <a:pos x="96" y="629"/>
                </a:cxn>
                <a:cxn ang="0">
                  <a:pos x="96" y="0"/>
                </a:cxn>
                <a:cxn ang="0">
                  <a:pos x="132" y="8"/>
                </a:cxn>
                <a:cxn ang="0">
                  <a:pos x="161" y="31"/>
                </a:cxn>
                <a:cxn ang="0">
                  <a:pos x="182" y="62"/>
                </a:cxn>
                <a:cxn ang="0">
                  <a:pos x="190" y="101"/>
                </a:cxn>
                <a:cxn ang="0">
                  <a:pos x="182" y="140"/>
                </a:cxn>
                <a:cxn ang="0">
                  <a:pos x="161" y="171"/>
                </a:cxn>
                <a:cxn ang="0">
                  <a:pos x="132" y="194"/>
                </a:cxn>
                <a:cxn ang="0">
                  <a:pos x="96" y="202"/>
                </a:cxn>
                <a:cxn ang="0">
                  <a:pos x="57" y="194"/>
                </a:cxn>
                <a:cxn ang="0">
                  <a:pos x="28" y="171"/>
                </a:cxn>
                <a:cxn ang="0">
                  <a:pos x="7" y="140"/>
                </a:cxn>
                <a:cxn ang="0">
                  <a:pos x="0" y="101"/>
                </a:cxn>
                <a:cxn ang="0">
                  <a:pos x="7" y="62"/>
                </a:cxn>
                <a:cxn ang="0">
                  <a:pos x="28" y="31"/>
                </a:cxn>
                <a:cxn ang="0">
                  <a:pos x="60" y="8"/>
                </a:cxn>
                <a:cxn ang="0">
                  <a:pos x="96" y="0"/>
                </a:cxn>
              </a:cxnLst>
              <a:rect l="0" t="0" r="r" b="b"/>
              <a:pathLst>
                <a:path w="190" h="830">
                  <a:moveTo>
                    <a:pt x="96" y="629"/>
                  </a:moveTo>
                  <a:lnTo>
                    <a:pt x="132" y="636"/>
                  </a:lnTo>
                  <a:lnTo>
                    <a:pt x="161" y="660"/>
                  </a:lnTo>
                  <a:lnTo>
                    <a:pt x="182" y="691"/>
                  </a:lnTo>
                  <a:lnTo>
                    <a:pt x="190" y="729"/>
                  </a:lnTo>
                  <a:lnTo>
                    <a:pt x="182" y="768"/>
                  </a:lnTo>
                  <a:lnTo>
                    <a:pt x="161" y="799"/>
                  </a:lnTo>
                  <a:lnTo>
                    <a:pt x="132" y="823"/>
                  </a:lnTo>
                  <a:lnTo>
                    <a:pt x="96" y="830"/>
                  </a:lnTo>
                  <a:lnTo>
                    <a:pt x="57" y="823"/>
                  </a:lnTo>
                  <a:lnTo>
                    <a:pt x="28" y="799"/>
                  </a:lnTo>
                  <a:lnTo>
                    <a:pt x="7" y="768"/>
                  </a:lnTo>
                  <a:lnTo>
                    <a:pt x="0" y="729"/>
                  </a:lnTo>
                  <a:lnTo>
                    <a:pt x="7" y="691"/>
                  </a:lnTo>
                  <a:lnTo>
                    <a:pt x="28" y="660"/>
                  </a:lnTo>
                  <a:lnTo>
                    <a:pt x="60" y="636"/>
                  </a:lnTo>
                  <a:lnTo>
                    <a:pt x="96" y="629"/>
                  </a:lnTo>
                  <a:close/>
                  <a:moveTo>
                    <a:pt x="96" y="0"/>
                  </a:moveTo>
                  <a:lnTo>
                    <a:pt x="132" y="8"/>
                  </a:lnTo>
                  <a:lnTo>
                    <a:pt x="161" y="31"/>
                  </a:lnTo>
                  <a:lnTo>
                    <a:pt x="182" y="62"/>
                  </a:lnTo>
                  <a:lnTo>
                    <a:pt x="190" y="101"/>
                  </a:lnTo>
                  <a:lnTo>
                    <a:pt x="182" y="140"/>
                  </a:lnTo>
                  <a:lnTo>
                    <a:pt x="161" y="171"/>
                  </a:lnTo>
                  <a:lnTo>
                    <a:pt x="132" y="194"/>
                  </a:lnTo>
                  <a:lnTo>
                    <a:pt x="96" y="202"/>
                  </a:lnTo>
                  <a:lnTo>
                    <a:pt x="57" y="194"/>
                  </a:lnTo>
                  <a:lnTo>
                    <a:pt x="28" y="171"/>
                  </a:lnTo>
                  <a:lnTo>
                    <a:pt x="7" y="140"/>
                  </a:lnTo>
                  <a:lnTo>
                    <a:pt x="0" y="101"/>
                  </a:lnTo>
                  <a:lnTo>
                    <a:pt x="7" y="62"/>
                  </a:lnTo>
                  <a:lnTo>
                    <a:pt x="28" y="31"/>
                  </a:lnTo>
                  <a:lnTo>
                    <a:pt x="60" y="8"/>
                  </a:lnTo>
                  <a:lnTo>
                    <a:pt x="9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4400" y="1156"/>
              <a:ext cx="975" cy="873"/>
            </a:xfrm>
            <a:custGeom>
              <a:avLst/>
              <a:gdLst/>
              <a:ahLst/>
              <a:cxnLst>
                <a:cxn ang="0">
                  <a:pos x="283" y="27"/>
                </a:cxn>
                <a:cxn ang="0">
                  <a:pos x="355" y="167"/>
                </a:cxn>
                <a:cxn ang="0">
                  <a:pos x="426" y="82"/>
                </a:cxn>
                <a:cxn ang="0">
                  <a:pos x="570" y="8"/>
                </a:cxn>
                <a:cxn ang="0">
                  <a:pos x="742" y="23"/>
                </a:cxn>
                <a:cxn ang="0">
                  <a:pos x="832" y="147"/>
                </a:cxn>
                <a:cxn ang="0">
                  <a:pos x="817" y="345"/>
                </a:cxn>
                <a:cxn ang="0">
                  <a:pos x="731" y="632"/>
                </a:cxn>
                <a:cxn ang="0">
                  <a:pos x="702" y="803"/>
                </a:cxn>
                <a:cxn ang="0">
                  <a:pos x="785" y="822"/>
                </a:cxn>
                <a:cxn ang="0">
                  <a:pos x="882" y="710"/>
                </a:cxn>
                <a:cxn ang="0">
                  <a:pos x="932" y="566"/>
                </a:cxn>
                <a:cxn ang="0">
                  <a:pos x="961" y="555"/>
                </a:cxn>
                <a:cxn ang="0">
                  <a:pos x="975" y="566"/>
                </a:cxn>
                <a:cxn ang="0">
                  <a:pos x="964" y="617"/>
                </a:cxn>
                <a:cxn ang="0">
                  <a:pos x="907" y="752"/>
                </a:cxn>
                <a:cxn ang="0">
                  <a:pos x="796" y="861"/>
                </a:cxn>
                <a:cxn ang="0">
                  <a:pos x="652" y="842"/>
                </a:cxn>
                <a:cxn ang="0">
                  <a:pos x="595" y="714"/>
                </a:cxn>
                <a:cxn ang="0">
                  <a:pos x="613" y="624"/>
                </a:cxn>
                <a:cxn ang="0">
                  <a:pos x="670" y="450"/>
                </a:cxn>
                <a:cxn ang="0">
                  <a:pos x="724" y="233"/>
                </a:cxn>
                <a:cxn ang="0">
                  <a:pos x="720" y="109"/>
                </a:cxn>
                <a:cxn ang="0">
                  <a:pos x="667" y="43"/>
                </a:cxn>
                <a:cxn ang="0">
                  <a:pos x="516" y="66"/>
                </a:cxn>
                <a:cxn ang="0">
                  <a:pos x="398" y="175"/>
                </a:cxn>
                <a:cxn ang="0">
                  <a:pos x="340" y="275"/>
                </a:cxn>
                <a:cxn ang="0">
                  <a:pos x="326" y="345"/>
                </a:cxn>
                <a:cxn ang="0">
                  <a:pos x="247" y="675"/>
                </a:cxn>
                <a:cxn ang="0">
                  <a:pos x="218" y="807"/>
                </a:cxn>
                <a:cxn ang="0">
                  <a:pos x="172" y="869"/>
                </a:cxn>
                <a:cxn ang="0">
                  <a:pos x="125" y="869"/>
                </a:cxn>
                <a:cxn ang="0">
                  <a:pos x="104" y="849"/>
                </a:cxn>
                <a:cxn ang="0">
                  <a:pos x="104" y="787"/>
                </a:cxn>
                <a:cxn ang="0">
                  <a:pos x="218" y="244"/>
                </a:cxn>
                <a:cxn ang="0">
                  <a:pos x="233" y="155"/>
                </a:cxn>
                <a:cxn ang="0">
                  <a:pos x="218" y="62"/>
                </a:cxn>
                <a:cxn ang="0">
                  <a:pos x="143" y="54"/>
                </a:cxn>
                <a:cxn ang="0">
                  <a:pos x="68" y="194"/>
                </a:cxn>
                <a:cxn ang="0">
                  <a:pos x="39" y="306"/>
                </a:cxn>
                <a:cxn ang="0">
                  <a:pos x="14" y="314"/>
                </a:cxn>
                <a:cxn ang="0">
                  <a:pos x="0" y="303"/>
                </a:cxn>
                <a:cxn ang="0">
                  <a:pos x="7" y="256"/>
                </a:cxn>
                <a:cxn ang="0">
                  <a:pos x="39" y="144"/>
                </a:cxn>
                <a:cxn ang="0">
                  <a:pos x="86" y="54"/>
                </a:cxn>
                <a:cxn ang="0">
                  <a:pos x="190" y="0"/>
                </a:cxn>
              </a:cxnLst>
              <a:rect l="0" t="0" r="r" b="b"/>
              <a:pathLst>
                <a:path w="975" h="873">
                  <a:moveTo>
                    <a:pt x="190" y="0"/>
                  </a:moveTo>
                  <a:lnTo>
                    <a:pt x="236" y="8"/>
                  </a:lnTo>
                  <a:lnTo>
                    <a:pt x="283" y="27"/>
                  </a:lnTo>
                  <a:lnTo>
                    <a:pt x="319" y="62"/>
                  </a:lnTo>
                  <a:lnTo>
                    <a:pt x="344" y="109"/>
                  </a:lnTo>
                  <a:lnTo>
                    <a:pt x="355" y="167"/>
                  </a:lnTo>
                  <a:lnTo>
                    <a:pt x="373" y="144"/>
                  </a:lnTo>
                  <a:lnTo>
                    <a:pt x="398" y="116"/>
                  </a:lnTo>
                  <a:lnTo>
                    <a:pt x="426" y="82"/>
                  </a:lnTo>
                  <a:lnTo>
                    <a:pt x="466" y="50"/>
                  </a:lnTo>
                  <a:lnTo>
                    <a:pt x="512" y="27"/>
                  </a:lnTo>
                  <a:lnTo>
                    <a:pt x="570" y="8"/>
                  </a:lnTo>
                  <a:lnTo>
                    <a:pt x="634" y="0"/>
                  </a:lnTo>
                  <a:lnTo>
                    <a:pt x="692" y="8"/>
                  </a:lnTo>
                  <a:lnTo>
                    <a:pt x="742" y="23"/>
                  </a:lnTo>
                  <a:lnTo>
                    <a:pt x="785" y="54"/>
                  </a:lnTo>
                  <a:lnTo>
                    <a:pt x="814" y="97"/>
                  </a:lnTo>
                  <a:lnTo>
                    <a:pt x="832" y="147"/>
                  </a:lnTo>
                  <a:lnTo>
                    <a:pt x="839" y="206"/>
                  </a:lnTo>
                  <a:lnTo>
                    <a:pt x="832" y="268"/>
                  </a:lnTo>
                  <a:lnTo>
                    <a:pt x="817" y="345"/>
                  </a:lnTo>
                  <a:lnTo>
                    <a:pt x="774" y="500"/>
                  </a:lnTo>
                  <a:lnTo>
                    <a:pt x="749" y="574"/>
                  </a:lnTo>
                  <a:lnTo>
                    <a:pt x="731" y="632"/>
                  </a:lnTo>
                  <a:lnTo>
                    <a:pt x="710" y="698"/>
                  </a:lnTo>
                  <a:lnTo>
                    <a:pt x="699" y="768"/>
                  </a:lnTo>
                  <a:lnTo>
                    <a:pt x="702" y="803"/>
                  </a:lnTo>
                  <a:lnTo>
                    <a:pt x="717" y="822"/>
                  </a:lnTo>
                  <a:lnTo>
                    <a:pt x="742" y="830"/>
                  </a:lnTo>
                  <a:lnTo>
                    <a:pt x="785" y="822"/>
                  </a:lnTo>
                  <a:lnTo>
                    <a:pt x="821" y="795"/>
                  </a:lnTo>
                  <a:lnTo>
                    <a:pt x="853" y="760"/>
                  </a:lnTo>
                  <a:lnTo>
                    <a:pt x="882" y="710"/>
                  </a:lnTo>
                  <a:lnTo>
                    <a:pt x="903" y="652"/>
                  </a:lnTo>
                  <a:lnTo>
                    <a:pt x="925" y="590"/>
                  </a:lnTo>
                  <a:lnTo>
                    <a:pt x="932" y="566"/>
                  </a:lnTo>
                  <a:lnTo>
                    <a:pt x="939" y="559"/>
                  </a:lnTo>
                  <a:lnTo>
                    <a:pt x="946" y="555"/>
                  </a:lnTo>
                  <a:lnTo>
                    <a:pt x="961" y="555"/>
                  </a:lnTo>
                  <a:lnTo>
                    <a:pt x="964" y="559"/>
                  </a:lnTo>
                  <a:lnTo>
                    <a:pt x="971" y="559"/>
                  </a:lnTo>
                  <a:lnTo>
                    <a:pt x="975" y="566"/>
                  </a:lnTo>
                  <a:lnTo>
                    <a:pt x="975" y="574"/>
                  </a:lnTo>
                  <a:lnTo>
                    <a:pt x="971" y="590"/>
                  </a:lnTo>
                  <a:lnTo>
                    <a:pt x="964" y="617"/>
                  </a:lnTo>
                  <a:lnTo>
                    <a:pt x="953" y="659"/>
                  </a:lnTo>
                  <a:lnTo>
                    <a:pt x="932" y="706"/>
                  </a:lnTo>
                  <a:lnTo>
                    <a:pt x="907" y="752"/>
                  </a:lnTo>
                  <a:lnTo>
                    <a:pt x="878" y="799"/>
                  </a:lnTo>
                  <a:lnTo>
                    <a:pt x="839" y="838"/>
                  </a:lnTo>
                  <a:lnTo>
                    <a:pt x="796" y="861"/>
                  </a:lnTo>
                  <a:lnTo>
                    <a:pt x="742" y="873"/>
                  </a:lnTo>
                  <a:lnTo>
                    <a:pt x="695" y="865"/>
                  </a:lnTo>
                  <a:lnTo>
                    <a:pt x="652" y="842"/>
                  </a:lnTo>
                  <a:lnTo>
                    <a:pt x="624" y="807"/>
                  </a:lnTo>
                  <a:lnTo>
                    <a:pt x="602" y="764"/>
                  </a:lnTo>
                  <a:lnTo>
                    <a:pt x="595" y="714"/>
                  </a:lnTo>
                  <a:lnTo>
                    <a:pt x="595" y="690"/>
                  </a:lnTo>
                  <a:lnTo>
                    <a:pt x="602" y="663"/>
                  </a:lnTo>
                  <a:lnTo>
                    <a:pt x="613" y="624"/>
                  </a:lnTo>
                  <a:lnTo>
                    <a:pt x="627" y="582"/>
                  </a:lnTo>
                  <a:lnTo>
                    <a:pt x="649" y="520"/>
                  </a:lnTo>
                  <a:lnTo>
                    <a:pt x="670" y="450"/>
                  </a:lnTo>
                  <a:lnTo>
                    <a:pt x="692" y="376"/>
                  </a:lnTo>
                  <a:lnTo>
                    <a:pt x="710" y="303"/>
                  </a:lnTo>
                  <a:lnTo>
                    <a:pt x="724" y="233"/>
                  </a:lnTo>
                  <a:lnTo>
                    <a:pt x="728" y="175"/>
                  </a:lnTo>
                  <a:lnTo>
                    <a:pt x="728" y="144"/>
                  </a:lnTo>
                  <a:lnTo>
                    <a:pt x="720" y="109"/>
                  </a:lnTo>
                  <a:lnTo>
                    <a:pt x="710" y="82"/>
                  </a:lnTo>
                  <a:lnTo>
                    <a:pt x="692" y="58"/>
                  </a:lnTo>
                  <a:lnTo>
                    <a:pt x="667" y="43"/>
                  </a:lnTo>
                  <a:lnTo>
                    <a:pt x="631" y="39"/>
                  </a:lnTo>
                  <a:lnTo>
                    <a:pt x="570" y="47"/>
                  </a:lnTo>
                  <a:lnTo>
                    <a:pt x="516" y="66"/>
                  </a:lnTo>
                  <a:lnTo>
                    <a:pt x="473" y="97"/>
                  </a:lnTo>
                  <a:lnTo>
                    <a:pt x="430" y="136"/>
                  </a:lnTo>
                  <a:lnTo>
                    <a:pt x="398" y="175"/>
                  </a:lnTo>
                  <a:lnTo>
                    <a:pt x="373" y="213"/>
                  </a:lnTo>
                  <a:lnTo>
                    <a:pt x="355" y="248"/>
                  </a:lnTo>
                  <a:lnTo>
                    <a:pt x="340" y="275"/>
                  </a:lnTo>
                  <a:lnTo>
                    <a:pt x="337" y="291"/>
                  </a:lnTo>
                  <a:lnTo>
                    <a:pt x="333" y="314"/>
                  </a:lnTo>
                  <a:lnTo>
                    <a:pt x="326" y="345"/>
                  </a:lnTo>
                  <a:lnTo>
                    <a:pt x="319" y="372"/>
                  </a:lnTo>
                  <a:lnTo>
                    <a:pt x="287" y="500"/>
                  </a:lnTo>
                  <a:lnTo>
                    <a:pt x="247" y="675"/>
                  </a:lnTo>
                  <a:lnTo>
                    <a:pt x="233" y="745"/>
                  </a:lnTo>
                  <a:lnTo>
                    <a:pt x="222" y="780"/>
                  </a:lnTo>
                  <a:lnTo>
                    <a:pt x="218" y="807"/>
                  </a:lnTo>
                  <a:lnTo>
                    <a:pt x="215" y="818"/>
                  </a:lnTo>
                  <a:lnTo>
                    <a:pt x="197" y="849"/>
                  </a:lnTo>
                  <a:lnTo>
                    <a:pt x="172" y="869"/>
                  </a:lnTo>
                  <a:lnTo>
                    <a:pt x="147" y="873"/>
                  </a:lnTo>
                  <a:lnTo>
                    <a:pt x="136" y="873"/>
                  </a:lnTo>
                  <a:lnTo>
                    <a:pt x="125" y="869"/>
                  </a:lnTo>
                  <a:lnTo>
                    <a:pt x="118" y="865"/>
                  </a:lnTo>
                  <a:lnTo>
                    <a:pt x="107" y="857"/>
                  </a:lnTo>
                  <a:lnTo>
                    <a:pt x="104" y="849"/>
                  </a:lnTo>
                  <a:lnTo>
                    <a:pt x="97" y="838"/>
                  </a:lnTo>
                  <a:lnTo>
                    <a:pt x="97" y="811"/>
                  </a:lnTo>
                  <a:lnTo>
                    <a:pt x="104" y="787"/>
                  </a:lnTo>
                  <a:lnTo>
                    <a:pt x="111" y="741"/>
                  </a:lnTo>
                  <a:lnTo>
                    <a:pt x="204" y="295"/>
                  </a:lnTo>
                  <a:lnTo>
                    <a:pt x="218" y="244"/>
                  </a:lnTo>
                  <a:lnTo>
                    <a:pt x="226" y="206"/>
                  </a:lnTo>
                  <a:lnTo>
                    <a:pt x="229" y="178"/>
                  </a:lnTo>
                  <a:lnTo>
                    <a:pt x="233" y="155"/>
                  </a:lnTo>
                  <a:lnTo>
                    <a:pt x="233" y="132"/>
                  </a:lnTo>
                  <a:lnTo>
                    <a:pt x="229" y="89"/>
                  </a:lnTo>
                  <a:lnTo>
                    <a:pt x="218" y="62"/>
                  </a:lnTo>
                  <a:lnTo>
                    <a:pt x="204" y="47"/>
                  </a:lnTo>
                  <a:lnTo>
                    <a:pt x="179" y="43"/>
                  </a:lnTo>
                  <a:lnTo>
                    <a:pt x="143" y="54"/>
                  </a:lnTo>
                  <a:lnTo>
                    <a:pt x="115" y="85"/>
                  </a:lnTo>
                  <a:lnTo>
                    <a:pt x="89" y="132"/>
                  </a:lnTo>
                  <a:lnTo>
                    <a:pt x="68" y="194"/>
                  </a:lnTo>
                  <a:lnTo>
                    <a:pt x="46" y="287"/>
                  </a:lnTo>
                  <a:lnTo>
                    <a:pt x="43" y="299"/>
                  </a:lnTo>
                  <a:lnTo>
                    <a:pt x="39" y="306"/>
                  </a:lnTo>
                  <a:lnTo>
                    <a:pt x="36" y="310"/>
                  </a:lnTo>
                  <a:lnTo>
                    <a:pt x="28" y="314"/>
                  </a:lnTo>
                  <a:lnTo>
                    <a:pt x="14" y="314"/>
                  </a:lnTo>
                  <a:lnTo>
                    <a:pt x="11" y="310"/>
                  </a:lnTo>
                  <a:lnTo>
                    <a:pt x="3" y="310"/>
                  </a:lnTo>
                  <a:lnTo>
                    <a:pt x="0" y="303"/>
                  </a:lnTo>
                  <a:lnTo>
                    <a:pt x="0" y="295"/>
                  </a:lnTo>
                  <a:lnTo>
                    <a:pt x="3" y="283"/>
                  </a:lnTo>
                  <a:lnTo>
                    <a:pt x="7" y="256"/>
                  </a:lnTo>
                  <a:lnTo>
                    <a:pt x="14" y="225"/>
                  </a:lnTo>
                  <a:lnTo>
                    <a:pt x="28" y="186"/>
                  </a:lnTo>
                  <a:lnTo>
                    <a:pt x="39" y="144"/>
                  </a:lnTo>
                  <a:lnTo>
                    <a:pt x="54" y="109"/>
                  </a:lnTo>
                  <a:lnTo>
                    <a:pt x="68" y="85"/>
                  </a:lnTo>
                  <a:lnTo>
                    <a:pt x="86" y="54"/>
                  </a:lnTo>
                  <a:lnTo>
                    <a:pt x="111" y="27"/>
                  </a:lnTo>
                  <a:lnTo>
                    <a:pt x="147" y="8"/>
                  </a:lnTo>
                  <a:lnTo>
                    <a:pt x="19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" name="Freeform 36"/>
            <p:cNvSpPr>
              <a:spLocks noEditPoints="1"/>
            </p:cNvSpPr>
            <p:nvPr/>
          </p:nvSpPr>
          <p:spPr bwMode="auto">
            <a:xfrm>
              <a:off x="6067" y="1300"/>
              <a:ext cx="1187" cy="453"/>
            </a:xfrm>
            <a:custGeom>
              <a:avLst/>
              <a:gdLst/>
              <a:ahLst/>
              <a:cxnLst>
                <a:cxn ang="0">
                  <a:pos x="39" y="376"/>
                </a:cxn>
                <a:cxn ang="0">
                  <a:pos x="1147" y="376"/>
                </a:cxn>
                <a:cxn ang="0">
                  <a:pos x="1165" y="380"/>
                </a:cxn>
                <a:cxn ang="0">
                  <a:pos x="1179" y="391"/>
                </a:cxn>
                <a:cxn ang="0">
                  <a:pos x="1187" y="415"/>
                </a:cxn>
                <a:cxn ang="0">
                  <a:pos x="1179" y="438"/>
                </a:cxn>
                <a:cxn ang="0">
                  <a:pos x="1169" y="449"/>
                </a:cxn>
                <a:cxn ang="0">
                  <a:pos x="1147" y="453"/>
                </a:cxn>
                <a:cxn ang="0">
                  <a:pos x="39" y="453"/>
                </a:cxn>
                <a:cxn ang="0">
                  <a:pos x="18" y="449"/>
                </a:cxn>
                <a:cxn ang="0">
                  <a:pos x="7" y="438"/>
                </a:cxn>
                <a:cxn ang="0">
                  <a:pos x="0" y="415"/>
                </a:cxn>
                <a:cxn ang="0">
                  <a:pos x="7" y="391"/>
                </a:cxn>
                <a:cxn ang="0">
                  <a:pos x="18" y="380"/>
                </a:cxn>
                <a:cxn ang="0">
                  <a:pos x="39" y="376"/>
                </a:cxn>
                <a:cxn ang="0">
                  <a:pos x="43" y="0"/>
                </a:cxn>
                <a:cxn ang="0">
                  <a:pos x="1147" y="0"/>
                </a:cxn>
                <a:cxn ang="0">
                  <a:pos x="1165" y="3"/>
                </a:cxn>
                <a:cxn ang="0">
                  <a:pos x="1179" y="15"/>
                </a:cxn>
                <a:cxn ang="0">
                  <a:pos x="1187" y="38"/>
                </a:cxn>
                <a:cxn ang="0">
                  <a:pos x="1179" y="62"/>
                </a:cxn>
                <a:cxn ang="0">
                  <a:pos x="1165" y="73"/>
                </a:cxn>
                <a:cxn ang="0">
                  <a:pos x="1147" y="77"/>
                </a:cxn>
                <a:cxn ang="0">
                  <a:pos x="43" y="77"/>
                </a:cxn>
                <a:cxn ang="0">
                  <a:pos x="21" y="73"/>
                </a:cxn>
                <a:cxn ang="0">
                  <a:pos x="11" y="62"/>
                </a:cxn>
                <a:cxn ang="0">
                  <a:pos x="3" y="38"/>
                </a:cxn>
                <a:cxn ang="0">
                  <a:pos x="11" y="15"/>
                </a:cxn>
                <a:cxn ang="0">
                  <a:pos x="21" y="3"/>
                </a:cxn>
                <a:cxn ang="0">
                  <a:pos x="43" y="0"/>
                </a:cxn>
              </a:cxnLst>
              <a:rect l="0" t="0" r="r" b="b"/>
              <a:pathLst>
                <a:path w="1187" h="453">
                  <a:moveTo>
                    <a:pt x="39" y="376"/>
                  </a:moveTo>
                  <a:lnTo>
                    <a:pt x="1147" y="376"/>
                  </a:lnTo>
                  <a:lnTo>
                    <a:pt x="1165" y="380"/>
                  </a:lnTo>
                  <a:lnTo>
                    <a:pt x="1179" y="391"/>
                  </a:lnTo>
                  <a:lnTo>
                    <a:pt x="1187" y="415"/>
                  </a:lnTo>
                  <a:lnTo>
                    <a:pt x="1179" y="438"/>
                  </a:lnTo>
                  <a:lnTo>
                    <a:pt x="1169" y="449"/>
                  </a:lnTo>
                  <a:lnTo>
                    <a:pt x="1147" y="453"/>
                  </a:lnTo>
                  <a:lnTo>
                    <a:pt x="39" y="453"/>
                  </a:lnTo>
                  <a:lnTo>
                    <a:pt x="18" y="449"/>
                  </a:lnTo>
                  <a:lnTo>
                    <a:pt x="7" y="438"/>
                  </a:lnTo>
                  <a:lnTo>
                    <a:pt x="0" y="415"/>
                  </a:lnTo>
                  <a:lnTo>
                    <a:pt x="7" y="391"/>
                  </a:lnTo>
                  <a:lnTo>
                    <a:pt x="18" y="380"/>
                  </a:lnTo>
                  <a:lnTo>
                    <a:pt x="39" y="376"/>
                  </a:lnTo>
                  <a:close/>
                  <a:moveTo>
                    <a:pt x="43" y="0"/>
                  </a:moveTo>
                  <a:lnTo>
                    <a:pt x="1147" y="0"/>
                  </a:lnTo>
                  <a:lnTo>
                    <a:pt x="1165" y="3"/>
                  </a:lnTo>
                  <a:lnTo>
                    <a:pt x="1179" y="15"/>
                  </a:lnTo>
                  <a:lnTo>
                    <a:pt x="1187" y="38"/>
                  </a:lnTo>
                  <a:lnTo>
                    <a:pt x="1179" y="62"/>
                  </a:lnTo>
                  <a:lnTo>
                    <a:pt x="1165" y="73"/>
                  </a:lnTo>
                  <a:lnTo>
                    <a:pt x="1147" y="77"/>
                  </a:lnTo>
                  <a:lnTo>
                    <a:pt x="43" y="77"/>
                  </a:lnTo>
                  <a:lnTo>
                    <a:pt x="21" y="73"/>
                  </a:lnTo>
                  <a:lnTo>
                    <a:pt x="11" y="62"/>
                  </a:lnTo>
                  <a:lnTo>
                    <a:pt x="3" y="38"/>
                  </a:lnTo>
                  <a:lnTo>
                    <a:pt x="11" y="15"/>
                  </a:lnTo>
                  <a:lnTo>
                    <a:pt x="21" y="3"/>
                  </a:lnTo>
                  <a:lnTo>
                    <a:pt x="4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" name="Freeform 37"/>
            <p:cNvSpPr>
              <a:spLocks noEditPoints="1"/>
            </p:cNvSpPr>
            <p:nvPr/>
          </p:nvSpPr>
          <p:spPr bwMode="auto">
            <a:xfrm>
              <a:off x="7849" y="648"/>
              <a:ext cx="1237" cy="1404"/>
            </a:xfrm>
            <a:custGeom>
              <a:avLst/>
              <a:gdLst/>
              <a:ahLst/>
              <a:cxnLst>
                <a:cxn ang="0">
                  <a:pos x="692" y="54"/>
                </a:cxn>
                <a:cxn ang="0">
                  <a:pos x="538" y="120"/>
                </a:cxn>
                <a:cxn ang="0">
                  <a:pos x="391" y="256"/>
                </a:cxn>
                <a:cxn ang="0">
                  <a:pos x="276" y="450"/>
                </a:cxn>
                <a:cxn ang="0">
                  <a:pos x="204" y="652"/>
                </a:cxn>
                <a:cxn ang="0">
                  <a:pos x="172" y="826"/>
                </a:cxn>
                <a:cxn ang="0">
                  <a:pos x="165" y="942"/>
                </a:cxn>
                <a:cxn ang="0">
                  <a:pos x="193" y="1136"/>
                </a:cxn>
                <a:cxn ang="0">
                  <a:pos x="272" y="1272"/>
                </a:cxn>
                <a:cxn ang="0">
                  <a:pos x="394" y="1346"/>
                </a:cxn>
                <a:cxn ang="0">
                  <a:pos x="555" y="1342"/>
                </a:cxn>
                <a:cxn ang="0">
                  <a:pos x="720" y="1253"/>
                </a:cxn>
                <a:cxn ang="0">
                  <a:pos x="849" y="1121"/>
                </a:cxn>
                <a:cxn ang="0">
                  <a:pos x="971" y="904"/>
                </a:cxn>
                <a:cxn ang="0">
                  <a:pos x="1043" y="690"/>
                </a:cxn>
                <a:cxn ang="0">
                  <a:pos x="1072" y="512"/>
                </a:cxn>
                <a:cxn ang="0">
                  <a:pos x="1068" y="353"/>
                </a:cxn>
                <a:cxn ang="0">
                  <a:pos x="1029" y="213"/>
                </a:cxn>
                <a:cxn ang="0">
                  <a:pos x="957" y="116"/>
                </a:cxn>
                <a:cxn ang="0">
                  <a:pos x="864" y="62"/>
                </a:cxn>
                <a:cxn ang="0">
                  <a:pos x="767" y="47"/>
                </a:cxn>
                <a:cxn ang="0">
                  <a:pos x="875" y="8"/>
                </a:cxn>
                <a:cxn ang="0">
                  <a:pos x="1039" y="81"/>
                </a:cxn>
                <a:cxn ang="0">
                  <a:pos x="1158" y="217"/>
                </a:cxn>
                <a:cxn ang="0">
                  <a:pos x="1226" y="407"/>
                </a:cxn>
                <a:cxn ang="0">
                  <a:pos x="1237" y="520"/>
                </a:cxn>
                <a:cxn ang="0">
                  <a:pos x="1194" y="787"/>
                </a:cxn>
                <a:cxn ang="0">
                  <a:pos x="1072" y="1032"/>
                </a:cxn>
                <a:cxn ang="0">
                  <a:pos x="896" y="1226"/>
                </a:cxn>
                <a:cxn ang="0">
                  <a:pos x="685" y="1357"/>
                </a:cxn>
                <a:cxn ang="0">
                  <a:pos x="459" y="1404"/>
                </a:cxn>
                <a:cxn ang="0">
                  <a:pos x="297" y="1377"/>
                </a:cxn>
                <a:cxn ang="0">
                  <a:pos x="161" y="1295"/>
                </a:cxn>
                <a:cxn ang="0">
                  <a:pos x="61" y="1163"/>
                </a:cxn>
                <a:cxn ang="0">
                  <a:pos x="7" y="989"/>
                </a:cxn>
                <a:cxn ang="0">
                  <a:pos x="11" y="752"/>
                </a:cxn>
                <a:cxn ang="0">
                  <a:pos x="93" y="496"/>
                </a:cxn>
                <a:cxn ang="0">
                  <a:pos x="244" y="275"/>
                </a:cxn>
                <a:cxn ang="0">
                  <a:pos x="437" y="109"/>
                </a:cxn>
                <a:cxn ang="0">
                  <a:pos x="663" y="12"/>
                </a:cxn>
              </a:cxnLst>
              <a:rect l="0" t="0" r="r" b="b"/>
              <a:pathLst>
                <a:path w="1237" h="1404">
                  <a:moveTo>
                    <a:pt x="767" y="47"/>
                  </a:moveTo>
                  <a:lnTo>
                    <a:pt x="692" y="54"/>
                  </a:lnTo>
                  <a:lnTo>
                    <a:pt x="616" y="81"/>
                  </a:lnTo>
                  <a:lnTo>
                    <a:pt x="538" y="120"/>
                  </a:lnTo>
                  <a:lnTo>
                    <a:pt x="462" y="182"/>
                  </a:lnTo>
                  <a:lnTo>
                    <a:pt x="391" y="256"/>
                  </a:lnTo>
                  <a:lnTo>
                    <a:pt x="326" y="349"/>
                  </a:lnTo>
                  <a:lnTo>
                    <a:pt x="276" y="450"/>
                  </a:lnTo>
                  <a:lnTo>
                    <a:pt x="233" y="551"/>
                  </a:lnTo>
                  <a:lnTo>
                    <a:pt x="204" y="652"/>
                  </a:lnTo>
                  <a:lnTo>
                    <a:pt x="186" y="745"/>
                  </a:lnTo>
                  <a:lnTo>
                    <a:pt x="172" y="826"/>
                  </a:lnTo>
                  <a:lnTo>
                    <a:pt x="165" y="896"/>
                  </a:lnTo>
                  <a:lnTo>
                    <a:pt x="165" y="942"/>
                  </a:lnTo>
                  <a:lnTo>
                    <a:pt x="172" y="1047"/>
                  </a:lnTo>
                  <a:lnTo>
                    <a:pt x="193" y="1136"/>
                  </a:lnTo>
                  <a:lnTo>
                    <a:pt x="229" y="1210"/>
                  </a:lnTo>
                  <a:lnTo>
                    <a:pt x="272" y="1272"/>
                  </a:lnTo>
                  <a:lnTo>
                    <a:pt x="330" y="1319"/>
                  </a:lnTo>
                  <a:lnTo>
                    <a:pt x="394" y="1346"/>
                  </a:lnTo>
                  <a:lnTo>
                    <a:pt x="466" y="1354"/>
                  </a:lnTo>
                  <a:lnTo>
                    <a:pt x="555" y="1342"/>
                  </a:lnTo>
                  <a:lnTo>
                    <a:pt x="642" y="1307"/>
                  </a:lnTo>
                  <a:lnTo>
                    <a:pt x="720" y="1253"/>
                  </a:lnTo>
                  <a:lnTo>
                    <a:pt x="792" y="1191"/>
                  </a:lnTo>
                  <a:lnTo>
                    <a:pt x="849" y="1121"/>
                  </a:lnTo>
                  <a:lnTo>
                    <a:pt x="918" y="1016"/>
                  </a:lnTo>
                  <a:lnTo>
                    <a:pt x="971" y="904"/>
                  </a:lnTo>
                  <a:lnTo>
                    <a:pt x="1014" y="795"/>
                  </a:lnTo>
                  <a:lnTo>
                    <a:pt x="1043" y="690"/>
                  </a:lnTo>
                  <a:lnTo>
                    <a:pt x="1061" y="597"/>
                  </a:lnTo>
                  <a:lnTo>
                    <a:pt x="1072" y="512"/>
                  </a:lnTo>
                  <a:lnTo>
                    <a:pt x="1075" y="442"/>
                  </a:lnTo>
                  <a:lnTo>
                    <a:pt x="1068" y="353"/>
                  </a:lnTo>
                  <a:lnTo>
                    <a:pt x="1054" y="275"/>
                  </a:lnTo>
                  <a:lnTo>
                    <a:pt x="1029" y="213"/>
                  </a:lnTo>
                  <a:lnTo>
                    <a:pt x="996" y="159"/>
                  </a:lnTo>
                  <a:lnTo>
                    <a:pt x="957" y="116"/>
                  </a:lnTo>
                  <a:lnTo>
                    <a:pt x="914" y="85"/>
                  </a:lnTo>
                  <a:lnTo>
                    <a:pt x="864" y="62"/>
                  </a:lnTo>
                  <a:lnTo>
                    <a:pt x="817" y="50"/>
                  </a:lnTo>
                  <a:lnTo>
                    <a:pt x="767" y="47"/>
                  </a:lnTo>
                  <a:close/>
                  <a:moveTo>
                    <a:pt x="778" y="0"/>
                  </a:moveTo>
                  <a:lnTo>
                    <a:pt x="875" y="8"/>
                  </a:lnTo>
                  <a:lnTo>
                    <a:pt x="961" y="39"/>
                  </a:lnTo>
                  <a:lnTo>
                    <a:pt x="1039" y="81"/>
                  </a:lnTo>
                  <a:lnTo>
                    <a:pt x="1104" y="144"/>
                  </a:lnTo>
                  <a:lnTo>
                    <a:pt x="1158" y="217"/>
                  </a:lnTo>
                  <a:lnTo>
                    <a:pt x="1201" y="306"/>
                  </a:lnTo>
                  <a:lnTo>
                    <a:pt x="1226" y="407"/>
                  </a:lnTo>
                  <a:lnTo>
                    <a:pt x="1233" y="520"/>
                  </a:lnTo>
                  <a:lnTo>
                    <a:pt x="1237" y="520"/>
                  </a:lnTo>
                  <a:lnTo>
                    <a:pt x="1226" y="655"/>
                  </a:lnTo>
                  <a:lnTo>
                    <a:pt x="1194" y="787"/>
                  </a:lnTo>
                  <a:lnTo>
                    <a:pt x="1140" y="915"/>
                  </a:lnTo>
                  <a:lnTo>
                    <a:pt x="1072" y="1032"/>
                  </a:lnTo>
                  <a:lnTo>
                    <a:pt x="989" y="1136"/>
                  </a:lnTo>
                  <a:lnTo>
                    <a:pt x="896" y="1226"/>
                  </a:lnTo>
                  <a:lnTo>
                    <a:pt x="796" y="1299"/>
                  </a:lnTo>
                  <a:lnTo>
                    <a:pt x="685" y="1357"/>
                  </a:lnTo>
                  <a:lnTo>
                    <a:pt x="573" y="1392"/>
                  </a:lnTo>
                  <a:lnTo>
                    <a:pt x="459" y="1404"/>
                  </a:lnTo>
                  <a:lnTo>
                    <a:pt x="376" y="1396"/>
                  </a:lnTo>
                  <a:lnTo>
                    <a:pt x="297" y="1377"/>
                  </a:lnTo>
                  <a:lnTo>
                    <a:pt x="226" y="1342"/>
                  </a:lnTo>
                  <a:lnTo>
                    <a:pt x="161" y="1295"/>
                  </a:lnTo>
                  <a:lnTo>
                    <a:pt x="107" y="1237"/>
                  </a:lnTo>
                  <a:lnTo>
                    <a:pt x="61" y="1163"/>
                  </a:lnTo>
                  <a:lnTo>
                    <a:pt x="28" y="1082"/>
                  </a:lnTo>
                  <a:lnTo>
                    <a:pt x="7" y="989"/>
                  </a:lnTo>
                  <a:lnTo>
                    <a:pt x="0" y="888"/>
                  </a:lnTo>
                  <a:lnTo>
                    <a:pt x="11" y="752"/>
                  </a:lnTo>
                  <a:lnTo>
                    <a:pt x="43" y="624"/>
                  </a:lnTo>
                  <a:lnTo>
                    <a:pt x="93" y="496"/>
                  </a:lnTo>
                  <a:lnTo>
                    <a:pt x="161" y="380"/>
                  </a:lnTo>
                  <a:lnTo>
                    <a:pt x="244" y="275"/>
                  </a:lnTo>
                  <a:lnTo>
                    <a:pt x="337" y="182"/>
                  </a:lnTo>
                  <a:lnTo>
                    <a:pt x="437" y="109"/>
                  </a:lnTo>
                  <a:lnTo>
                    <a:pt x="548" y="50"/>
                  </a:lnTo>
                  <a:lnTo>
                    <a:pt x="663" y="12"/>
                  </a:lnTo>
                  <a:lnTo>
                    <a:pt x="77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" name="Freeform 38"/>
            <p:cNvSpPr>
              <a:spLocks/>
            </p:cNvSpPr>
            <p:nvPr/>
          </p:nvSpPr>
          <p:spPr bwMode="auto">
            <a:xfrm>
              <a:off x="9372" y="563"/>
              <a:ext cx="416" cy="1931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2" y="0"/>
                </a:cxn>
                <a:cxn ang="0">
                  <a:pos x="409" y="4"/>
                </a:cxn>
                <a:cxn ang="0">
                  <a:pos x="413" y="11"/>
                </a:cxn>
                <a:cxn ang="0">
                  <a:pos x="413" y="23"/>
                </a:cxn>
                <a:cxn ang="0">
                  <a:pos x="406" y="31"/>
                </a:cxn>
                <a:cxn ang="0">
                  <a:pos x="402" y="38"/>
                </a:cxn>
                <a:cxn ang="0">
                  <a:pos x="391" y="50"/>
                </a:cxn>
                <a:cxn ang="0">
                  <a:pos x="305" y="159"/>
                </a:cxn>
                <a:cxn ang="0">
                  <a:pos x="237" y="279"/>
                </a:cxn>
                <a:cxn ang="0">
                  <a:pos x="187" y="407"/>
                </a:cxn>
                <a:cxn ang="0">
                  <a:pos x="147" y="539"/>
                </a:cxn>
                <a:cxn ang="0">
                  <a:pos x="122" y="678"/>
                </a:cxn>
                <a:cxn ang="0">
                  <a:pos x="108" y="822"/>
                </a:cxn>
                <a:cxn ang="0">
                  <a:pos x="104" y="965"/>
                </a:cxn>
                <a:cxn ang="0">
                  <a:pos x="108" y="1078"/>
                </a:cxn>
                <a:cxn ang="0">
                  <a:pos x="115" y="1198"/>
                </a:cxn>
                <a:cxn ang="0">
                  <a:pos x="133" y="1318"/>
                </a:cxn>
                <a:cxn ang="0">
                  <a:pos x="162" y="1435"/>
                </a:cxn>
                <a:cxn ang="0">
                  <a:pos x="198" y="1555"/>
                </a:cxn>
                <a:cxn ang="0">
                  <a:pos x="248" y="1667"/>
                </a:cxn>
                <a:cxn ang="0">
                  <a:pos x="309" y="1772"/>
                </a:cxn>
                <a:cxn ang="0">
                  <a:pos x="384" y="1869"/>
                </a:cxn>
                <a:cxn ang="0">
                  <a:pos x="409" y="1896"/>
                </a:cxn>
                <a:cxn ang="0">
                  <a:pos x="409" y="1900"/>
                </a:cxn>
                <a:cxn ang="0">
                  <a:pos x="413" y="1904"/>
                </a:cxn>
                <a:cxn ang="0">
                  <a:pos x="413" y="1912"/>
                </a:cxn>
                <a:cxn ang="0">
                  <a:pos x="416" y="1912"/>
                </a:cxn>
                <a:cxn ang="0">
                  <a:pos x="416" y="1919"/>
                </a:cxn>
                <a:cxn ang="0">
                  <a:pos x="413" y="1927"/>
                </a:cxn>
                <a:cxn ang="0">
                  <a:pos x="406" y="1931"/>
                </a:cxn>
                <a:cxn ang="0">
                  <a:pos x="398" y="1931"/>
                </a:cxn>
                <a:cxn ang="0">
                  <a:pos x="384" y="1923"/>
                </a:cxn>
                <a:cxn ang="0">
                  <a:pos x="363" y="1908"/>
                </a:cxn>
                <a:cxn ang="0">
                  <a:pos x="330" y="1877"/>
                </a:cxn>
                <a:cxn ang="0">
                  <a:pos x="291" y="1838"/>
                </a:cxn>
                <a:cxn ang="0">
                  <a:pos x="251" y="1788"/>
                </a:cxn>
                <a:cxn ang="0">
                  <a:pos x="205" y="1722"/>
                </a:cxn>
                <a:cxn ang="0">
                  <a:pos x="162" y="1652"/>
                </a:cxn>
                <a:cxn ang="0">
                  <a:pos x="119" y="1567"/>
                </a:cxn>
                <a:cxn ang="0">
                  <a:pos x="69" y="1435"/>
                </a:cxn>
                <a:cxn ang="0">
                  <a:pos x="36" y="1303"/>
                </a:cxn>
                <a:cxn ang="0">
                  <a:pos x="15" y="1179"/>
                </a:cxn>
                <a:cxn ang="0">
                  <a:pos x="4" y="1066"/>
                </a:cxn>
                <a:cxn ang="0">
                  <a:pos x="0" y="965"/>
                </a:cxn>
                <a:cxn ang="0">
                  <a:pos x="4" y="834"/>
                </a:cxn>
                <a:cxn ang="0">
                  <a:pos x="22" y="690"/>
                </a:cxn>
                <a:cxn ang="0">
                  <a:pos x="58" y="535"/>
                </a:cxn>
                <a:cxn ang="0">
                  <a:pos x="112" y="376"/>
                </a:cxn>
                <a:cxn ang="0">
                  <a:pos x="155" y="291"/>
                </a:cxn>
                <a:cxn ang="0">
                  <a:pos x="198" y="213"/>
                </a:cxn>
                <a:cxn ang="0">
                  <a:pos x="241" y="151"/>
                </a:cxn>
                <a:cxn ang="0">
                  <a:pos x="287" y="97"/>
                </a:cxn>
                <a:cxn ang="0">
                  <a:pos x="323" y="54"/>
                </a:cxn>
                <a:cxn ang="0">
                  <a:pos x="359" y="23"/>
                </a:cxn>
                <a:cxn ang="0">
                  <a:pos x="380" y="7"/>
                </a:cxn>
                <a:cxn ang="0">
                  <a:pos x="395" y="0"/>
                </a:cxn>
              </a:cxnLst>
              <a:rect l="0" t="0" r="r" b="b"/>
              <a:pathLst>
                <a:path w="416" h="1931">
                  <a:moveTo>
                    <a:pt x="395" y="0"/>
                  </a:moveTo>
                  <a:lnTo>
                    <a:pt x="402" y="0"/>
                  </a:lnTo>
                  <a:lnTo>
                    <a:pt x="409" y="4"/>
                  </a:lnTo>
                  <a:lnTo>
                    <a:pt x="413" y="11"/>
                  </a:lnTo>
                  <a:lnTo>
                    <a:pt x="413" y="23"/>
                  </a:lnTo>
                  <a:lnTo>
                    <a:pt x="406" y="31"/>
                  </a:lnTo>
                  <a:lnTo>
                    <a:pt x="402" y="38"/>
                  </a:lnTo>
                  <a:lnTo>
                    <a:pt x="391" y="50"/>
                  </a:lnTo>
                  <a:lnTo>
                    <a:pt x="305" y="159"/>
                  </a:lnTo>
                  <a:lnTo>
                    <a:pt x="237" y="279"/>
                  </a:lnTo>
                  <a:lnTo>
                    <a:pt x="187" y="407"/>
                  </a:lnTo>
                  <a:lnTo>
                    <a:pt x="147" y="539"/>
                  </a:lnTo>
                  <a:lnTo>
                    <a:pt x="122" y="678"/>
                  </a:lnTo>
                  <a:lnTo>
                    <a:pt x="108" y="822"/>
                  </a:lnTo>
                  <a:lnTo>
                    <a:pt x="104" y="965"/>
                  </a:lnTo>
                  <a:lnTo>
                    <a:pt x="108" y="1078"/>
                  </a:lnTo>
                  <a:lnTo>
                    <a:pt x="115" y="1198"/>
                  </a:lnTo>
                  <a:lnTo>
                    <a:pt x="133" y="1318"/>
                  </a:lnTo>
                  <a:lnTo>
                    <a:pt x="162" y="1435"/>
                  </a:lnTo>
                  <a:lnTo>
                    <a:pt x="198" y="1555"/>
                  </a:lnTo>
                  <a:lnTo>
                    <a:pt x="248" y="1667"/>
                  </a:lnTo>
                  <a:lnTo>
                    <a:pt x="309" y="1772"/>
                  </a:lnTo>
                  <a:lnTo>
                    <a:pt x="384" y="1869"/>
                  </a:lnTo>
                  <a:lnTo>
                    <a:pt x="409" y="1896"/>
                  </a:lnTo>
                  <a:lnTo>
                    <a:pt x="409" y="1900"/>
                  </a:lnTo>
                  <a:lnTo>
                    <a:pt x="413" y="1904"/>
                  </a:lnTo>
                  <a:lnTo>
                    <a:pt x="413" y="1912"/>
                  </a:lnTo>
                  <a:lnTo>
                    <a:pt x="416" y="1912"/>
                  </a:lnTo>
                  <a:lnTo>
                    <a:pt x="416" y="1919"/>
                  </a:lnTo>
                  <a:lnTo>
                    <a:pt x="413" y="1927"/>
                  </a:lnTo>
                  <a:lnTo>
                    <a:pt x="406" y="1931"/>
                  </a:lnTo>
                  <a:lnTo>
                    <a:pt x="398" y="1931"/>
                  </a:lnTo>
                  <a:lnTo>
                    <a:pt x="384" y="1923"/>
                  </a:lnTo>
                  <a:lnTo>
                    <a:pt x="363" y="1908"/>
                  </a:lnTo>
                  <a:lnTo>
                    <a:pt x="330" y="1877"/>
                  </a:lnTo>
                  <a:lnTo>
                    <a:pt x="291" y="1838"/>
                  </a:lnTo>
                  <a:lnTo>
                    <a:pt x="251" y="1788"/>
                  </a:lnTo>
                  <a:lnTo>
                    <a:pt x="205" y="1722"/>
                  </a:lnTo>
                  <a:lnTo>
                    <a:pt x="162" y="1652"/>
                  </a:lnTo>
                  <a:lnTo>
                    <a:pt x="119" y="1567"/>
                  </a:lnTo>
                  <a:lnTo>
                    <a:pt x="69" y="1435"/>
                  </a:lnTo>
                  <a:lnTo>
                    <a:pt x="36" y="1303"/>
                  </a:lnTo>
                  <a:lnTo>
                    <a:pt x="15" y="1179"/>
                  </a:lnTo>
                  <a:lnTo>
                    <a:pt x="4" y="1066"/>
                  </a:lnTo>
                  <a:lnTo>
                    <a:pt x="0" y="965"/>
                  </a:lnTo>
                  <a:lnTo>
                    <a:pt x="4" y="834"/>
                  </a:lnTo>
                  <a:lnTo>
                    <a:pt x="22" y="690"/>
                  </a:lnTo>
                  <a:lnTo>
                    <a:pt x="58" y="535"/>
                  </a:lnTo>
                  <a:lnTo>
                    <a:pt x="112" y="376"/>
                  </a:lnTo>
                  <a:lnTo>
                    <a:pt x="155" y="291"/>
                  </a:lnTo>
                  <a:lnTo>
                    <a:pt x="198" y="213"/>
                  </a:lnTo>
                  <a:lnTo>
                    <a:pt x="241" y="151"/>
                  </a:lnTo>
                  <a:lnTo>
                    <a:pt x="287" y="97"/>
                  </a:lnTo>
                  <a:lnTo>
                    <a:pt x="323" y="54"/>
                  </a:lnTo>
                  <a:lnTo>
                    <a:pt x="359" y="23"/>
                  </a:lnTo>
                  <a:lnTo>
                    <a:pt x="380" y="7"/>
                  </a:lnTo>
                  <a:lnTo>
                    <a:pt x="3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336" name="Freeform 39"/>
            <p:cNvSpPr>
              <a:spLocks/>
            </p:cNvSpPr>
            <p:nvPr/>
          </p:nvSpPr>
          <p:spPr bwMode="auto">
            <a:xfrm>
              <a:off x="9957" y="1156"/>
              <a:ext cx="975" cy="873"/>
            </a:xfrm>
            <a:custGeom>
              <a:avLst/>
              <a:gdLst/>
              <a:ahLst/>
              <a:cxnLst>
                <a:cxn ang="0">
                  <a:pos x="283" y="27"/>
                </a:cxn>
                <a:cxn ang="0">
                  <a:pos x="355" y="167"/>
                </a:cxn>
                <a:cxn ang="0">
                  <a:pos x="426" y="82"/>
                </a:cxn>
                <a:cxn ang="0">
                  <a:pos x="570" y="8"/>
                </a:cxn>
                <a:cxn ang="0">
                  <a:pos x="742" y="23"/>
                </a:cxn>
                <a:cxn ang="0">
                  <a:pos x="832" y="147"/>
                </a:cxn>
                <a:cxn ang="0">
                  <a:pos x="817" y="345"/>
                </a:cxn>
                <a:cxn ang="0">
                  <a:pos x="731" y="632"/>
                </a:cxn>
                <a:cxn ang="0">
                  <a:pos x="703" y="803"/>
                </a:cxn>
                <a:cxn ang="0">
                  <a:pos x="785" y="822"/>
                </a:cxn>
                <a:cxn ang="0">
                  <a:pos x="882" y="710"/>
                </a:cxn>
                <a:cxn ang="0">
                  <a:pos x="932" y="566"/>
                </a:cxn>
                <a:cxn ang="0">
                  <a:pos x="961" y="555"/>
                </a:cxn>
                <a:cxn ang="0">
                  <a:pos x="975" y="566"/>
                </a:cxn>
                <a:cxn ang="0">
                  <a:pos x="964" y="617"/>
                </a:cxn>
                <a:cxn ang="0">
                  <a:pos x="907" y="752"/>
                </a:cxn>
                <a:cxn ang="0">
                  <a:pos x="796" y="861"/>
                </a:cxn>
                <a:cxn ang="0">
                  <a:pos x="652" y="842"/>
                </a:cxn>
                <a:cxn ang="0">
                  <a:pos x="595" y="714"/>
                </a:cxn>
                <a:cxn ang="0">
                  <a:pos x="613" y="624"/>
                </a:cxn>
                <a:cxn ang="0">
                  <a:pos x="670" y="450"/>
                </a:cxn>
                <a:cxn ang="0">
                  <a:pos x="724" y="233"/>
                </a:cxn>
                <a:cxn ang="0">
                  <a:pos x="720" y="109"/>
                </a:cxn>
                <a:cxn ang="0">
                  <a:pos x="667" y="43"/>
                </a:cxn>
                <a:cxn ang="0">
                  <a:pos x="520" y="66"/>
                </a:cxn>
                <a:cxn ang="0">
                  <a:pos x="398" y="175"/>
                </a:cxn>
                <a:cxn ang="0">
                  <a:pos x="340" y="275"/>
                </a:cxn>
                <a:cxn ang="0">
                  <a:pos x="326" y="345"/>
                </a:cxn>
                <a:cxn ang="0">
                  <a:pos x="247" y="675"/>
                </a:cxn>
                <a:cxn ang="0">
                  <a:pos x="219" y="807"/>
                </a:cxn>
                <a:cxn ang="0">
                  <a:pos x="172" y="869"/>
                </a:cxn>
                <a:cxn ang="0">
                  <a:pos x="125" y="869"/>
                </a:cxn>
                <a:cxn ang="0">
                  <a:pos x="104" y="849"/>
                </a:cxn>
                <a:cxn ang="0">
                  <a:pos x="104" y="787"/>
                </a:cxn>
                <a:cxn ang="0">
                  <a:pos x="219" y="244"/>
                </a:cxn>
                <a:cxn ang="0">
                  <a:pos x="233" y="155"/>
                </a:cxn>
                <a:cxn ang="0">
                  <a:pos x="219" y="62"/>
                </a:cxn>
                <a:cxn ang="0">
                  <a:pos x="143" y="54"/>
                </a:cxn>
                <a:cxn ang="0">
                  <a:pos x="68" y="194"/>
                </a:cxn>
                <a:cxn ang="0">
                  <a:pos x="39" y="306"/>
                </a:cxn>
                <a:cxn ang="0">
                  <a:pos x="14" y="314"/>
                </a:cxn>
                <a:cxn ang="0">
                  <a:pos x="0" y="303"/>
                </a:cxn>
                <a:cxn ang="0">
                  <a:pos x="7" y="256"/>
                </a:cxn>
                <a:cxn ang="0">
                  <a:pos x="39" y="144"/>
                </a:cxn>
                <a:cxn ang="0">
                  <a:pos x="86" y="54"/>
                </a:cxn>
                <a:cxn ang="0">
                  <a:pos x="190" y="0"/>
                </a:cxn>
              </a:cxnLst>
              <a:rect l="0" t="0" r="r" b="b"/>
              <a:pathLst>
                <a:path w="975" h="873">
                  <a:moveTo>
                    <a:pt x="190" y="0"/>
                  </a:moveTo>
                  <a:lnTo>
                    <a:pt x="236" y="8"/>
                  </a:lnTo>
                  <a:lnTo>
                    <a:pt x="283" y="27"/>
                  </a:lnTo>
                  <a:lnTo>
                    <a:pt x="319" y="62"/>
                  </a:lnTo>
                  <a:lnTo>
                    <a:pt x="344" y="109"/>
                  </a:lnTo>
                  <a:lnTo>
                    <a:pt x="355" y="167"/>
                  </a:lnTo>
                  <a:lnTo>
                    <a:pt x="373" y="144"/>
                  </a:lnTo>
                  <a:lnTo>
                    <a:pt x="398" y="116"/>
                  </a:lnTo>
                  <a:lnTo>
                    <a:pt x="426" y="82"/>
                  </a:lnTo>
                  <a:lnTo>
                    <a:pt x="466" y="50"/>
                  </a:lnTo>
                  <a:lnTo>
                    <a:pt x="513" y="27"/>
                  </a:lnTo>
                  <a:lnTo>
                    <a:pt x="570" y="8"/>
                  </a:lnTo>
                  <a:lnTo>
                    <a:pt x="634" y="0"/>
                  </a:lnTo>
                  <a:lnTo>
                    <a:pt x="692" y="8"/>
                  </a:lnTo>
                  <a:lnTo>
                    <a:pt x="742" y="23"/>
                  </a:lnTo>
                  <a:lnTo>
                    <a:pt x="785" y="54"/>
                  </a:lnTo>
                  <a:lnTo>
                    <a:pt x="814" y="97"/>
                  </a:lnTo>
                  <a:lnTo>
                    <a:pt x="832" y="147"/>
                  </a:lnTo>
                  <a:lnTo>
                    <a:pt x="839" y="206"/>
                  </a:lnTo>
                  <a:lnTo>
                    <a:pt x="832" y="268"/>
                  </a:lnTo>
                  <a:lnTo>
                    <a:pt x="817" y="345"/>
                  </a:lnTo>
                  <a:lnTo>
                    <a:pt x="774" y="500"/>
                  </a:lnTo>
                  <a:lnTo>
                    <a:pt x="749" y="574"/>
                  </a:lnTo>
                  <a:lnTo>
                    <a:pt x="731" y="632"/>
                  </a:lnTo>
                  <a:lnTo>
                    <a:pt x="710" y="698"/>
                  </a:lnTo>
                  <a:lnTo>
                    <a:pt x="699" y="768"/>
                  </a:lnTo>
                  <a:lnTo>
                    <a:pt x="703" y="803"/>
                  </a:lnTo>
                  <a:lnTo>
                    <a:pt x="717" y="822"/>
                  </a:lnTo>
                  <a:lnTo>
                    <a:pt x="742" y="830"/>
                  </a:lnTo>
                  <a:lnTo>
                    <a:pt x="785" y="822"/>
                  </a:lnTo>
                  <a:lnTo>
                    <a:pt x="821" y="795"/>
                  </a:lnTo>
                  <a:lnTo>
                    <a:pt x="853" y="760"/>
                  </a:lnTo>
                  <a:lnTo>
                    <a:pt x="882" y="710"/>
                  </a:lnTo>
                  <a:lnTo>
                    <a:pt x="903" y="652"/>
                  </a:lnTo>
                  <a:lnTo>
                    <a:pt x="925" y="590"/>
                  </a:lnTo>
                  <a:lnTo>
                    <a:pt x="932" y="566"/>
                  </a:lnTo>
                  <a:lnTo>
                    <a:pt x="939" y="559"/>
                  </a:lnTo>
                  <a:lnTo>
                    <a:pt x="946" y="555"/>
                  </a:lnTo>
                  <a:lnTo>
                    <a:pt x="961" y="555"/>
                  </a:lnTo>
                  <a:lnTo>
                    <a:pt x="964" y="559"/>
                  </a:lnTo>
                  <a:lnTo>
                    <a:pt x="971" y="559"/>
                  </a:lnTo>
                  <a:lnTo>
                    <a:pt x="975" y="566"/>
                  </a:lnTo>
                  <a:lnTo>
                    <a:pt x="975" y="574"/>
                  </a:lnTo>
                  <a:lnTo>
                    <a:pt x="971" y="590"/>
                  </a:lnTo>
                  <a:lnTo>
                    <a:pt x="964" y="617"/>
                  </a:lnTo>
                  <a:lnTo>
                    <a:pt x="954" y="659"/>
                  </a:lnTo>
                  <a:lnTo>
                    <a:pt x="932" y="706"/>
                  </a:lnTo>
                  <a:lnTo>
                    <a:pt x="907" y="752"/>
                  </a:lnTo>
                  <a:lnTo>
                    <a:pt x="878" y="799"/>
                  </a:lnTo>
                  <a:lnTo>
                    <a:pt x="839" y="838"/>
                  </a:lnTo>
                  <a:lnTo>
                    <a:pt x="796" y="861"/>
                  </a:lnTo>
                  <a:lnTo>
                    <a:pt x="742" y="873"/>
                  </a:lnTo>
                  <a:lnTo>
                    <a:pt x="695" y="865"/>
                  </a:lnTo>
                  <a:lnTo>
                    <a:pt x="652" y="842"/>
                  </a:lnTo>
                  <a:lnTo>
                    <a:pt x="624" y="807"/>
                  </a:lnTo>
                  <a:lnTo>
                    <a:pt x="602" y="764"/>
                  </a:lnTo>
                  <a:lnTo>
                    <a:pt x="595" y="714"/>
                  </a:lnTo>
                  <a:lnTo>
                    <a:pt x="595" y="690"/>
                  </a:lnTo>
                  <a:lnTo>
                    <a:pt x="602" y="663"/>
                  </a:lnTo>
                  <a:lnTo>
                    <a:pt x="613" y="624"/>
                  </a:lnTo>
                  <a:lnTo>
                    <a:pt x="627" y="582"/>
                  </a:lnTo>
                  <a:lnTo>
                    <a:pt x="649" y="520"/>
                  </a:lnTo>
                  <a:lnTo>
                    <a:pt x="670" y="450"/>
                  </a:lnTo>
                  <a:lnTo>
                    <a:pt x="692" y="376"/>
                  </a:lnTo>
                  <a:lnTo>
                    <a:pt x="710" y="303"/>
                  </a:lnTo>
                  <a:lnTo>
                    <a:pt x="724" y="233"/>
                  </a:lnTo>
                  <a:lnTo>
                    <a:pt x="728" y="175"/>
                  </a:lnTo>
                  <a:lnTo>
                    <a:pt x="728" y="144"/>
                  </a:lnTo>
                  <a:lnTo>
                    <a:pt x="720" y="109"/>
                  </a:lnTo>
                  <a:lnTo>
                    <a:pt x="710" y="82"/>
                  </a:lnTo>
                  <a:lnTo>
                    <a:pt x="692" y="58"/>
                  </a:lnTo>
                  <a:lnTo>
                    <a:pt x="667" y="43"/>
                  </a:lnTo>
                  <a:lnTo>
                    <a:pt x="631" y="39"/>
                  </a:lnTo>
                  <a:lnTo>
                    <a:pt x="570" y="47"/>
                  </a:lnTo>
                  <a:lnTo>
                    <a:pt x="520" y="66"/>
                  </a:lnTo>
                  <a:lnTo>
                    <a:pt x="473" y="97"/>
                  </a:lnTo>
                  <a:lnTo>
                    <a:pt x="434" y="136"/>
                  </a:lnTo>
                  <a:lnTo>
                    <a:pt x="398" y="175"/>
                  </a:lnTo>
                  <a:lnTo>
                    <a:pt x="373" y="213"/>
                  </a:lnTo>
                  <a:lnTo>
                    <a:pt x="355" y="248"/>
                  </a:lnTo>
                  <a:lnTo>
                    <a:pt x="340" y="275"/>
                  </a:lnTo>
                  <a:lnTo>
                    <a:pt x="337" y="291"/>
                  </a:lnTo>
                  <a:lnTo>
                    <a:pt x="333" y="314"/>
                  </a:lnTo>
                  <a:lnTo>
                    <a:pt x="326" y="345"/>
                  </a:lnTo>
                  <a:lnTo>
                    <a:pt x="319" y="372"/>
                  </a:lnTo>
                  <a:lnTo>
                    <a:pt x="287" y="500"/>
                  </a:lnTo>
                  <a:lnTo>
                    <a:pt x="247" y="675"/>
                  </a:lnTo>
                  <a:lnTo>
                    <a:pt x="233" y="745"/>
                  </a:lnTo>
                  <a:lnTo>
                    <a:pt x="222" y="780"/>
                  </a:lnTo>
                  <a:lnTo>
                    <a:pt x="219" y="807"/>
                  </a:lnTo>
                  <a:lnTo>
                    <a:pt x="215" y="818"/>
                  </a:lnTo>
                  <a:lnTo>
                    <a:pt x="197" y="849"/>
                  </a:lnTo>
                  <a:lnTo>
                    <a:pt x="172" y="869"/>
                  </a:lnTo>
                  <a:lnTo>
                    <a:pt x="147" y="873"/>
                  </a:lnTo>
                  <a:lnTo>
                    <a:pt x="136" y="873"/>
                  </a:lnTo>
                  <a:lnTo>
                    <a:pt x="125" y="869"/>
                  </a:lnTo>
                  <a:lnTo>
                    <a:pt x="118" y="865"/>
                  </a:lnTo>
                  <a:lnTo>
                    <a:pt x="107" y="857"/>
                  </a:lnTo>
                  <a:lnTo>
                    <a:pt x="104" y="849"/>
                  </a:lnTo>
                  <a:lnTo>
                    <a:pt x="97" y="838"/>
                  </a:lnTo>
                  <a:lnTo>
                    <a:pt x="97" y="811"/>
                  </a:lnTo>
                  <a:lnTo>
                    <a:pt x="104" y="787"/>
                  </a:lnTo>
                  <a:lnTo>
                    <a:pt x="111" y="741"/>
                  </a:lnTo>
                  <a:lnTo>
                    <a:pt x="204" y="295"/>
                  </a:lnTo>
                  <a:lnTo>
                    <a:pt x="219" y="244"/>
                  </a:lnTo>
                  <a:lnTo>
                    <a:pt x="226" y="206"/>
                  </a:lnTo>
                  <a:lnTo>
                    <a:pt x="229" y="178"/>
                  </a:lnTo>
                  <a:lnTo>
                    <a:pt x="233" y="155"/>
                  </a:lnTo>
                  <a:lnTo>
                    <a:pt x="233" y="132"/>
                  </a:lnTo>
                  <a:lnTo>
                    <a:pt x="229" y="89"/>
                  </a:lnTo>
                  <a:lnTo>
                    <a:pt x="219" y="62"/>
                  </a:lnTo>
                  <a:lnTo>
                    <a:pt x="204" y="47"/>
                  </a:lnTo>
                  <a:lnTo>
                    <a:pt x="179" y="43"/>
                  </a:lnTo>
                  <a:lnTo>
                    <a:pt x="143" y="54"/>
                  </a:lnTo>
                  <a:lnTo>
                    <a:pt x="115" y="85"/>
                  </a:lnTo>
                  <a:lnTo>
                    <a:pt x="89" y="132"/>
                  </a:lnTo>
                  <a:lnTo>
                    <a:pt x="68" y="194"/>
                  </a:lnTo>
                  <a:lnTo>
                    <a:pt x="46" y="287"/>
                  </a:lnTo>
                  <a:lnTo>
                    <a:pt x="43" y="299"/>
                  </a:lnTo>
                  <a:lnTo>
                    <a:pt x="39" y="306"/>
                  </a:lnTo>
                  <a:lnTo>
                    <a:pt x="36" y="310"/>
                  </a:lnTo>
                  <a:lnTo>
                    <a:pt x="29" y="314"/>
                  </a:lnTo>
                  <a:lnTo>
                    <a:pt x="14" y="314"/>
                  </a:lnTo>
                  <a:lnTo>
                    <a:pt x="11" y="310"/>
                  </a:lnTo>
                  <a:lnTo>
                    <a:pt x="3" y="310"/>
                  </a:lnTo>
                  <a:lnTo>
                    <a:pt x="0" y="303"/>
                  </a:lnTo>
                  <a:lnTo>
                    <a:pt x="0" y="295"/>
                  </a:lnTo>
                  <a:lnTo>
                    <a:pt x="3" y="283"/>
                  </a:lnTo>
                  <a:lnTo>
                    <a:pt x="7" y="256"/>
                  </a:lnTo>
                  <a:lnTo>
                    <a:pt x="18" y="225"/>
                  </a:lnTo>
                  <a:lnTo>
                    <a:pt x="29" y="186"/>
                  </a:lnTo>
                  <a:lnTo>
                    <a:pt x="39" y="144"/>
                  </a:lnTo>
                  <a:lnTo>
                    <a:pt x="54" y="109"/>
                  </a:lnTo>
                  <a:lnTo>
                    <a:pt x="68" y="85"/>
                  </a:lnTo>
                  <a:lnTo>
                    <a:pt x="86" y="54"/>
                  </a:lnTo>
                  <a:lnTo>
                    <a:pt x="111" y="27"/>
                  </a:lnTo>
                  <a:lnTo>
                    <a:pt x="147" y="8"/>
                  </a:lnTo>
                  <a:lnTo>
                    <a:pt x="19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337" name="Freeform 40"/>
            <p:cNvSpPr>
              <a:spLocks/>
            </p:cNvSpPr>
            <p:nvPr/>
          </p:nvSpPr>
          <p:spPr bwMode="auto">
            <a:xfrm>
              <a:off x="11086" y="559"/>
              <a:ext cx="416" cy="1927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8" y="0"/>
                </a:cxn>
                <a:cxn ang="0">
                  <a:pos x="32" y="8"/>
                </a:cxn>
                <a:cxn ang="0">
                  <a:pos x="54" y="23"/>
                </a:cxn>
                <a:cxn ang="0">
                  <a:pos x="86" y="54"/>
                </a:cxn>
                <a:cxn ang="0">
                  <a:pos x="126" y="93"/>
                </a:cxn>
                <a:cxn ang="0">
                  <a:pos x="165" y="143"/>
                </a:cxn>
                <a:cxn ang="0">
                  <a:pos x="212" y="209"/>
                </a:cxn>
                <a:cxn ang="0">
                  <a:pos x="255" y="279"/>
                </a:cxn>
                <a:cxn ang="0">
                  <a:pos x="298" y="364"/>
                </a:cxn>
                <a:cxn ang="0">
                  <a:pos x="348" y="496"/>
                </a:cxn>
                <a:cxn ang="0">
                  <a:pos x="384" y="628"/>
                </a:cxn>
                <a:cxn ang="0">
                  <a:pos x="402" y="752"/>
                </a:cxn>
                <a:cxn ang="0">
                  <a:pos x="412" y="865"/>
                </a:cxn>
                <a:cxn ang="0">
                  <a:pos x="416" y="966"/>
                </a:cxn>
                <a:cxn ang="0">
                  <a:pos x="412" y="962"/>
                </a:cxn>
                <a:cxn ang="0">
                  <a:pos x="409" y="1093"/>
                </a:cxn>
                <a:cxn ang="0">
                  <a:pos x="391" y="1237"/>
                </a:cxn>
                <a:cxn ang="0">
                  <a:pos x="355" y="1392"/>
                </a:cxn>
                <a:cxn ang="0">
                  <a:pos x="301" y="1551"/>
                </a:cxn>
                <a:cxn ang="0">
                  <a:pos x="258" y="1636"/>
                </a:cxn>
                <a:cxn ang="0">
                  <a:pos x="215" y="1714"/>
                </a:cxn>
                <a:cxn ang="0">
                  <a:pos x="172" y="1776"/>
                </a:cxn>
                <a:cxn ang="0">
                  <a:pos x="129" y="1830"/>
                </a:cxn>
                <a:cxn ang="0">
                  <a:pos x="90" y="1873"/>
                </a:cxn>
                <a:cxn ang="0">
                  <a:pos x="54" y="1904"/>
                </a:cxn>
                <a:cxn ang="0">
                  <a:pos x="32" y="1920"/>
                </a:cxn>
                <a:cxn ang="0">
                  <a:pos x="18" y="1927"/>
                </a:cxn>
                <a:cxn ang="0">
                  <a:pos x="11" y="1927"/>
                </a:cxn>
                <a:cxn ang="0">
                  <a:pos x="4" y="1923"/>
                </a:cxn>
                <a:cxn ang="0">
                  <a:pos x="0" y="1916"/>
                </a:cxn>
                <a:cxn ang="0">
                  <a:pos x="0" y="1904"/>
                </a:cxn>
                <a:cxn ang="0">
                  <a:pos x="4" y="1900"/>
                </a:cxn>
                <a:cxn ang="0">
                  <a:pos x="4" y="1896"/>
                </a:cxn>
                <a:cxn ang="0">
                  <a:pos x="11" y="1892"/>
                </a:cxn>
                <a:cxn ang="0">
                  <a:pos x="15" y="1885"/>
                </a:cxn>
                <a:cxn ang="0">
                  <a:pos x="25" y="1877"/>
                </a:cxn>
                <a:cxn ang="0">
                  <a:pos x="101" y="1780"/>
                </a:cxn>
                <a:cxn ang="0">
                  <a:pos x="165" y="1679"/>
                </a:cxn>
                <a:cxn ang="0">
                  <a:pos x="215" y="1567"/>
                </a:cxn>
                <a:cxn ang="0">
                  <a:pos x="251" y="1450"/>
                </a:cxn>
                <a:cxn ang="0">
                  <a:pos x="280" y="1330"/>
                </a:cxn>
                <a:cxn ang="0">
                  <a:pos x="298" y="1210"/>
                </a:cxn>
                <a:cxn ang="0">
                  <a:pos x="309" y="1086"/>
                </a:cxn>
                <a:cxn ang="0">
                  <a:pos x="312" y="962"/>
                </a:cxn>
                <a:cxn ang="0">
                  <a:pos x="305" y="795"/>
                </a:cxn>
                <a:cxn ang="0">
                  <a:pos x="287" y="644"/>
                </a:cxn>
                <a:cxn ang="0">
                  <a:pos x="258" y="500"/>
                </a:cxn>
                <a:cxn ang="0">
                  <a:pos x="219" y="368"/>
                </a:cxn>
                <a:cxn ang="0">
                  <a:pos x="169" y="252"/>
                </a:cxn>
                <a:cxn ang="0">
                  <a:pos x="108" y="151"/>
                </a:cxn>
                <a:cxn ang="0">
                  <a:pos x="36" y="62"/>
                </a:cxn>
                <a:cxn ang="0">
                  <a:pos x="25" y="50"/>
                </a:cxn>
                <a:cxn ang="0">
                  <a:pos x="15" y="42"/>
                </a:cxn>
                <a:cxn ang="0">
                  <a:pos x="7" y="35"/>
                </a:cxn>
                <a:cxn ang="0">
                  <a:pos x="4" y="27"/>
                </a:cxn>
                <a:cxn ang="0">
                  <a:pos x="0" y="23"/>
                </a:cxn>
                <a:cxn ang="0">
                  <a:pos x="0" y="11"/>
                </a:cxn>
                <a:cxn ang="0">
                  <a:pos x="4" y="4"/>
                </a:cxn>
                <a:cxn ang="0">
                  <a:pos x="11" y="0"/>
                </a:cxn>
              </a:cxnLst>
              <a:rect l="0" t="0" r="r" b="b"/>
              <a:pathLst>
                <a:path w="416" h="1927">
                  <a:moveTo>
                    <a:pt x="11" y="0"/>
                  </a:moveTo>
                  <a:lnTo>
                    <a:pt x="18" y="0"/>
                  </a:lnTo>
                  <a:lnTo>
                    <a:pt x="32" y="8"/>
                  </a:lnTo>
                  <a:lnTo>
                    <a:pt x="54" y="23"/>
                  </a:lnTo>
                  <a:lnTo>
                    <a:pt x="86" y="54"/>
                  </a:lnTo>
                  <a:lnTo>
                    <a:pt x="126" y="93"/>
                  </a:lnTo>
                  <a:lnTo>
                    <a:pt x="165" y="143"/>
                  </a:lnTo>
                  <a:lnTo>
                    <a:pt x="212" y="209"/>
                  </a:lnTo>
                  <a:lnTo>
                    <a:pt x="255" y="279"/>
                  </a:lnTo>
                  <a:lnTo>
                    <a:pt x="298" y="364"/>
                  </a:lnTo>
                  <a:lnTo>
                    <a:pt x="348" y="496"/>
                  </a:lnTo>
                  <a:lnTo>
                    <a:pt x="384" y="628"/>
                  </a:lnTo>
                  <a:lnTo>
                    <a:pt x="402" y="752"/>
                  </a:lnTo>
                  <a:lnTo>
                    <a:pt x="412" y="865"/>
                  </a:lnTo>
                  <a:lnTo>
                    <a:pt x="416" y="966"/>
                  </a:lnTo>
                  <a:lnTo>
                    <a:pt x="412" y="962"/>
                  </a:lnTo>
                  <a:lnTo>
                    <a:pt x="409" y="1093"/>
                  </a:lnTo>
                  <a:lnTo>
                    <a:pt x="391" y="1237"/>
                  </a:lnTo>
                  <a:lnTo>
                    <a:pt x="355" y="1392"/>
                  </a:lnTo>
                  <a:lnTo>
                    <a:pt x="301" y="1551"/>
                  </a:lnTo>
                  <a:lnTo>
                    <a:pt x="258" y="1636"/>
                  </a:lnTo>
                  <a:lnTo>
                    <a:pt x="215" y="1714"/>
                  </a:lnTo>
                  <a:lnTo>
                    <a:pt x="172" y="1776"/>
                  </a:lnTo>
                  <a:lnTo>
                    <a:pt x="129" y="1830"/>
                  </a:lnTo>
                  <a:lnTo>
                    <a:pt x="90" y="1873"/>
                  </a:lnTo>
                  <a:lnTo>
                    <a:pt x="54" y="1904"/>
                  </a:lnTo>
                  <a:lnTo>
                    <a:pt x="32" y="1920"/>
                  </a:lnTo>
                  <a:lnTo>
                    <a:pt x="18" y="1927"/>
                  </a:lnTo>
                  <a:lnTo>
                    <a:pt x="11" y="1927"/>
                  </a:lnTo>
                  <a:lnTo>
                    <a:pt x="4" y="1923"/>
                  </a:lnTo>
                  <a:lnTo>
                    <a:pt x="0" y="1916"/>
                  </a:lnTo>
                  <a:lnTo>
                    <a:pt x="0" y="1904"/>
                  </a:lnTo>
                  <a:lnTo>
                    <a:pt x="4" y="1900"/>
                  </a:lnTo>
                  <a:lnTo>
                    <a:pt x="4" y="1896"/>
                  </a:lnTo>
                  <a:lnTo>
                    <a:pt x="11" y="1892"/>
                  </a:lnTo>
                  <a:lnTo>
                    <a:pt x="15" y="1885"/>
                  </a:lnTo>
                  <a:lnTo>
                    <a:pt x="25" y="1877"/>
                  </a:lnTo>
                  <a:lnTo>
                    <a:pt x="101" y="1780"/>
                  </a:lnTo>
                  <a:lnTo>
                    <a:pt x="165" y="1679"/>
                  </a:lnTo>
                  <a:lnTo>
                    <a:pt x="215" y="1567"/>
                  </a:lnTo>
                  <a:lnTo>
                    <a:pt x="251" y="1450"/>
                  </a:lnTo>
                  <a:lnTo>
                    <a:pt x="280" y="1330"/>
                  </a:lnTo>
                  <a:lnTo>
                    <a:pt x="298" y="1210"/>
                  </a:lnTo>
                  <a:lnTo>
                    <a:pt x="309" y="1086"/>
                  </a:lnTo>
                  <a:lnTo>
                    <a:pt x="312" y="962"/>
                  </a:lnTo>
                  <a:lnTo>
                    <a:pt x="305" y="795"/>
                  </a:lnTo>
                  <a:lnTo>
                    <a:pt x="287" y="644"/>
                  </a:lnTo>
                  <a:lnTo>
                    <a:pt x="258" y="500"/>
                  </a:lnTo>
                  <a:lnTo>
                    <a:pt x="219" y="368"/>
                  </a:lnTo>
                  <a:lnTo>
                    <a:pt x="169" y="252"/>
                  </a:lnTo>
                  <a:lnTo>
                    <a:pt x="108" y="151"/>
                  </a:lnTo>
                  <a:lnTo>
                    <a:pt x="36" y="62"/>
                  </a:lnTo>
                  <a:lnTo>
                    <a:pt x="25" y="50"/>
                  </a:lnTo>
                  <a:lnTo>
                    <a:pt x="15" y="42"/>
                  </a:lnTo>
                  <a:lnTo>
                    <a:pt x="7" y="35"/>
                  </a:lnTo>
                  <a:lnTo>
                    <a:pt x="4" y="27"/>
                  </a:lnTo>
                  <a:lnTo>
                    <a:pt x="0" y="23"/>
                  </a:lnTo>
                  <a:lnTo>
                    <a:pt x="0" y="11"/>
                  </a:lnTo>
                  <a:lnTo>
                    <a:pt x="4" y="4"/>
                  </a:lnTo>
                  <a:lnTo>
                    <a:pt x="1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338" name="Freeform 41"/>
            <p:cNvSpPr>
              <a:spLocks noEditPoints="1"/>
            </p:cNvSpPr>
            <p:nvPr/>
          </p:nvSpPr>
          <p:spPr bwMode="auto">
            <a:xfrm>
              <a:off x="11803" y="648"/>
              <a:ext cx="642" cy="1361"/>
            </a:xfrm>
            <a:custGeom>
              <a:avLst/>
              <a:gdLst/>
              <a:ahLst/>
              <a:cxnLst>
                <a:cxn ang="0">
                  <a:pos x="334" y="1167"/>
                </a:cxn>
                <a:cxn ang="0">
                  <a:pos x="384" y="1222"/>
                </a:cxn>
                <a:cxn ang="0">
                  <a:pos x="384" y="1299"/>
                </a:cxn>
                <a:cxn ang="0">
                  <a:pos x="334" y="1354"/>
                </a:cxn>
                <a:cxn ang="0">
                  <a:pos x="262" y="1354"/>
                </a:cxn>
                <a:cxn ang="0">
                  <a:pos x="212" y="1299"/>
                </a:cxn>
                <a:cxn ang="0">
                  <a:pos x="212" y="1222"/>
                </a:cxn>
                <a:cxn ang="0">
                  <a:pos x="262" y="1167"/>
                </a:cxn>
                <a:cxn ang="0">
                  <a:pos x="305" y="0"/>
                </a:cxn>
                <a:cxn ang="0">
                  <a:pos x="456" y="19"/>
                </a:cxn>
                <a:cxn ang="0">
                  <a:pos x="556" y="70"/>
                </a:cxn>
                <a:cxn ang="0">
                  <a:pos x="613" y="144"/>
                </a:cxn>
                <a:cxn ang="0">
                  <a:pos x="638" y="221"/>
                </a:cxn>
                <a:cxn ang="0">
                  <a:pos x="635" y="318"/>
                </a:cxn>
                <a:cxn ang="0">
                  <a:pos x="588" y="415"/>
                </a:cxn>
                <a:cxn ang="0">
                  <a:pos x="527" y="473"/>
                </a:cxn>
                <a:cxn ang="0">
                  <a:pos x="452" y="543"/>
                </a:cxn>
                <a:cxn ang="0">
                  <a:pos x="377" y="652"/>
                </a:cxn>
                <a:cxn ang="0">
                  <a:pos x="326" y="795"/>
                </a:cxn>
                <a:cxn ang="0">
                  <a:pos x="316" y="946"/>
                </a:cxn>
                <a:cxn ang="0">
                  <a:pos x="312" y="985"/>
                </a:cxn>
                <a:cxn ang="0">
                  <a:pos x="305" y="997"/>
                </a:cxn>
                <a:cxn ang="0">
                  <a:pos x="280" y="993"/>
                </a:cxn>
                <a:cxn ang="0">
                  <a:pos x="273" y="865"/>
                </a:cxn>
                <a:cxn ang="0">
                  <a:pos x="294" y="702"/>
                </a:cxn>
                <a:cxn ang="0">
                  <a:pos x="370" y="520"/>
                </a:cxn>
                <a:cxn ang="0">
                  <a:pos x="466" y="384"/>
                </a:cxn>
                <a:cxn ang="0">
                  <a:pos x="488" y="306"/>
                </a:cxn>
                <a:cxn ang="0">
                  <a:pos x="491" y="221"/>
                </a:cxn>
                <a:cxn ang="0">
                  <a:pos x="484" y="163"/>
                </a:cxn>
                <a:cxn ang="0">
                  <a:pos x="459" y="105"/>
                </a:cxn>
                <a:cxn ang="0">
                  <a:pos x="402" y="58"/>
                </a:cxn>
                <a:cxn ang="0">
                  <a:pos x="298" y="43"/>
                </a:cxn>
                <a:cxn ang="0">
                  <a:pos x="197" y="58"/>
                </a:cxn>
                <a:cxn ang="0">
                  <a:pos x="104" y="120"/>
                </a:cxn>
                <a:cxn ang="0">
                  <a:pos x="83" y="175"/>
                </a:cxn>
                <a:cxn ang="0">
                  <a:pos x="126" y="186"/>
                </a:cxn>
                <a:cxn ang="0">
                  <a:pos x="158" y="225"/>
                </a:cxn>
                <a:cxn ang="0">
                  <a:pos x="158" y="295"/>
                </a:cxn>
                <a:cxn ang="0">
                  <a:pos x="119" y="341"/>
                </a:cxn>
                <a:cxn ang="0">
                  <a:pos x="50" y="345"/>
                </a:cxn>
                <a:cxn ang="0">
                  <a:pos x="7" y="299"/>
                </a:cxn>
                <a:cxn ang="0">
                  <a:pos x="7" y="202"/>
                </a:cxn>
                <a:cxn ang="0">
                  <a:pos x="58" y="105"/>
                </a:cxn>
                <a:cxn ang="0">
                  <a:pos x="162" y="27"/>
                </a:cxn>
                <a:cxn ang="0">
                  <a:pos x="305" y="0"/>
                </a:cxn>
              </a:cxnLst>
              <a:rect l="0" t="0" r="r" b="b"/>
              <a:pathLst>
                <a:path w="642" h="1361">
                  <a:moveTo>
                    <a:pt x="298" y="1160"/>
                  </a:moveTo>
                  <a:lnTo>
                    <a:pt x="334" y="1167"/>
                  </a:lnTo>
                  <a:lnTo>
                    <a:pt x="362" y="1191"/>
                  </a:lnTo>
                  <a:lnTo>
                    <a:pt x="384" y="1222"/>
                  </a:lnTo>
                  <a:lnTo>
                    <a:pt x="391" y="1260"/>
                  </a:lnTo>
                  <a:lnTo>
                    <a:pt x="384" y="1299"/>
                  </a:lnTo>
                  <a:lnTo>
                    <a:pt x="362" y="1330"/>
                  </a:lnTo>
                  <a:lnTo>
                    <a:pt x="334" y="1354"/>
                  </a:lnTo>
                  <a:lnTo>
                    <a:pt x="298" y="1361"/>
                  </a:lnTo>
                  <a:lnTo>
                    <a:pt x="262" y="1354"/>
                  </a:lnTo>
                  <a:lnTo>
                    <a:pt x="233" y="1330"/>
                  </a:lnTo>
                  <a:lnTo>
                    <a:pt x="212" y="1299"/>
                  </a:lnTo>
                  <a:lnTo>
                    <a:pt x="205" y="1260"/>
                  </a:lnTo>
                  <a:lnTo>
                    <a:pt x="212" y="1222"/>
                  </a:lnTo>
                  <a:lnTo>
                    <a:pt x="233" y="1191"/>
                  </a:lnTo>
                  <a:lnTo>
                    <a:pt x="262" y="1167"/>
                  </a:lnTo>
                  <a:lnTo>
                    <a:pt x="298" y="1160"/>
                  </a:lnTo>
                  <a:close/>
                  <a:moveTo>
                    <a:pt x="305" y="0"/>
                  </a:moveTo>
                  <a:lnTo>
                    <a:pt x="387" y="4"/>
                  </a:lnTo>
                  <a:lnTo>
                    <a:pt x="456" y="19"/>
                  </a:lnTo>
                  <a:lnTo>
                    <a:pt x="509" y="43"/>
                  </a:lnTo>
                  <a:lnTo>
                    <a:pt x="556" y="70"/>
                  </a:lnTo>
                  <a:lnTo>
                    <a:pt x="588" y="105"/>
                  </a:lnTo>
                  <a:lnTo>
                    <a:pt x="613" y="144"/>
                  </a:lnTo>
                  <a:lnTo>
                    <a:pt x="631" y="182"/>
                  </a:lnTo>
                  <a:lnTo>
                    <a:pt x="638" y="221"/>
                  </a:lnTo>
                  <a:lnTo>
                    <a:pt x="642" y="260"/>
                  </a:lnTo>
                  <a:lnTo>
                    <a:pt x="635" y="318"/>
                  </a:lnTo>
                  <a:lnTo>
                    <a:pt x="617" y="372"/>
                  </a:lnTo>
                  <a:lnTo>
                    <a:pt x="588" y="415"/>
                  </a:lnTo>
                  <a:lnTo>
                    <a:pt x="556" y="450"/>
                  </a:lnTo>
                  <a:lnTo>
                    <a:pt x="527" y="473"/>
                  </a:lnTo>
                  <a:lnTo>
                    <a:pt x="491" y="504"/>
                  </a:lnTo>
                  <a:lnTo>
                    <a:pt x="452" y="543"/>
                  </a:lnTo>
                  <a:lnTo>
                    <a:pt x="413" y="593"/>
                  </a:lnTo>
                  <a:lnTo>
                    <a:pt x="377" y="652"/>
                  </a:lnTo>
                  <a:lnTo>
                    <a:pt x="348" y="717"/>
                  </a:lnTo>
                  <a:lnTo>
                    <a:pt x="326" y="795"/>
                  </a:lnTo>
                  <a:lnTo>
                    <a:pt x="319" y="880"/>
                  </a:lnTo>
                  <a:lnTo>
                    <a:pt x="316" y="946"/>
                  </a:lnTo>
                  <a:lnTo>
                    <a:pt x="316" y="973"/>
                  </a:lnTo>
                  <a:lnTo>
                    <a:pt x="312" y="985"/>
                  </a:lnTo>
                  <a:lnTo>
                    <a:pt x="309" y="993"/>
                  </a:lnTo>
                  <a:lnTo>
                    <a:pt x="305" y="997"/>
                  </a:lnTo>
                  <a:lnTo>
                    <a:pt x="283" y="997"/>
                  </a:lnTo>
                  <a:lnTo>
                    <a:pt x="280" y="993"/>
                  </a:lnTo>
                  <a:lnTo>
                    <a:pt x="273" y="977"/>
                  </a:lnTo>
                  <a:lnTo>
                    <a:pt x="273" y="865"/>
                  </a:lnTo>
                  <a:lnTo>
                    <a:pt x="276" y="787"/>
                  </a:lnTo>
                  <a:lnTo>
                    <a:pt x="294" y="702"/>
                  </a:lnTo>
                  <a:lnTo>
                    <a:pt x="323" y="609"/>
                  </a:lnTo>
                  <a:lnTo>
                    <a:pt x="370" y="520"/>
                  </a:lnTo>
                  <a:lnTo>
                    <a:pt x="430" y="430"/>
                  </a:lnTo>
                  <a:lnTo>
                    <a:pt x="466" y="384"/>
                  </a:lnTo>
                  <a:lnTo>
                    <a:pt x="481" y="349"/>
                  </a:lnTo>
                  <a:lnTo>
                    <a:pt x="488" y="306"/>
                  </a:lnTo>
                  <a:lnTo>
                    <a:pt x="491" y="248"/>
                  </a:lnTo>
                  <a:lnTo>
                    <a:pt x="491" y="221"/>
                  </a:lnTo>
                  <a:lnTo>
                    <a:pt x="488" y="194"/>
                  </a:lnTo>
                  <a:lnTo>
                    <a:pt x="484" y="163"/>
                  </a:lnTo>
                  <a:lnTo>
                    <a:pt x="473" y="132"/>
                  </a:lnTo>
                  <a:lnTo>
                    <a:pt x="459" y="105"/>
                  </a:lnTo>
                  <a:lnTo>
                    <a:pt x="434" y="81"/>
                  </a:lnTo>
                  <a:lnTo>
                    <a:pt x="402" y="58"/>
                  </a:lnTo>
                  <a:lnTo>
                    <a:pt x="355" y="47"/>
                  </a:lnTo>
                  <a:lnTo>
                    <a:pt x="298" y="43"/>
                  </a:lnTo>
                  <a:lnTo>
                    <a:pt x="251" y="47"/>
                  </a:lnTo>
                  <a:lnTo>
                    <a:pt x="197" y="58"/>
                  </a:lnTo>
                  <a:lnTo>
                    <a:pt x="147" y="85"/>
                  </a:lnTo>
                  <a:lnTo>
                    <a:pt x="104" y="120"/>
                  </a:lnTo>
                  <a:lnTo>
                    <a:pt x="65" y="175"/>
                  </a:lnTo>
                  <a:lnTo>
                    <a:pt x="83" y="175"/>
                  </a:lnTo>
                  <a:lnTo>
                    <a:pt x="101" y="178"/>
                  </a:lnTo>
                  <a:lnTo>
                    <a:pt x="126" y="186"/>
                  </a:lnTo>
                  <a:lnTo>
                    <a:pt x="144" y="202"/>
                  </a:lnTo>
                  <a:lnTo>
                    <a:pt x="158" y="225"/>
                  </a:lnTo>
                  <a:lnTo>
                    <a:pt x="165" y="260"/>
                  </a:lnTo>
                  <a:lnTo>
                    <a:pt x="158" y="295"/>
                  </a:lnTo>
                  <a:lnTo>
                    <a:pt x="144" y="322"/>
                  </a:lnTo>
                  <a:lnTo>
                    <a:pt x="119" y="341"/>
                  </a:lnTo>
                  <a:lnTo>
                    <a:pt x="83" y="349"/>
                  </a:lnTo>
                  <a:lnTo>
                    <a:pt x="50" y="345"/>
                  </a:lnTo>
                  <a:lnTo>
                    <a:pt x="25" y="326"/>
                  </a:lnTo>
                  <a:lnTo>
                    <a:pt x="7" y="299"/>
                  </a:lnTo>
                  <a:lnTo>
                    <a:pt x="0" y="256"/>
                  </a:lnTo>
                  <a:lnTo>
                    <a:pt x="7" y="202"/>
                  </a:lnTo>
                  <a:lnTo>
                    <a:pt x="25" y="151"/>
                  </a:lnTo>
                  <a:lnTo>
                    <a:pt x="58" y="105"/>
                  </a:lnTo>
                  <a:lnTo>
                    <a:pt x="104" y="62"/>
                  </a:lnTo>
                  <a:lnTo>
                    <a:pt x="162" y="27"/>
                  </a:lnTo>
                  <a:lnTo>
                    <a:pt x="226" y="8"/>
                  </a:lnTo>
                  <a:lnTo>
                    <a:pt x="30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89" name="圖片 8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81100" y="3212976"/>
            <a:ext cx="7860007" cy="28803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83EC29-F647-4A0A-B51E-485B148233EC}" type="slidenum">
              <a:rPr lang="zh-TW" altLang="en-US"/>
              <a:pPr>
                <a:defRPr/>
              </a:pPr>
              <a:t>22</a:t>
            </a:fld>
            <a:endParaRPr lang="en-US" altLang="zh-TW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611560" y="983272"/>
            <a:ext cx="4645572" cy="630699"/>
            <a:chOff x="860" y="553"/>
            <a:chExt cx="14238" cy="1933"/>
          </a:xfrm>
        </p:grpSpPr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860" y="648"/>
              <a:ext cx="1194" cy="1738"/>
            </a:xfrm>
            <a:custGeom>
              <a:avLst/>
              <a:gdLst/>
              <a:ahLst/>
              <a:cxnLst>
                <a:cxn ang="0">
                  <a:pos x="518" y="1153"/>
                </a:cxn>
                <a:cxn ang="0">
                  <a:pos x="492" y="1253"/>
                </a:cxn>
                <a:cxn ang="0">
                  <a:pos x="527" y="1329"/>
                </a:cxn>
                <a:cxn ang="0">
                  <a:pos x="641" y="1348"/>
                </a:cxn>
                <a:cxn ang="0">
                  <a:pos x="751" y="1310"/>
                </a:cxn>
                <a:cxn ang="0">
                  <a:pos x="689" y="1153"/>
                </a:cxn>
                <a:cxn ang="0">
                  <a:pos x="597" y="48"/>
                </a:cxn>
                <a:cxn ang="0">
                  <a:pos x="435" y="96"/>
                </a:cxn>
                <a:cxn ang="0">
                  <a:pos x="281" y="258"/>
                </a:cxn>
                <a:cxn ang="0">
                  <a:pos x="193" y="562"/>
                </a:cxn>
                <a:cxn ang="0">
                  <a:pos x="207" y="938"/>
                </a:cxn>
                <a:cxn ang="0">
                  <a:pos x="294" y="1167"/>
                </a:cxn>
                <a:cxn ang="0">
                  <a:pos x="413" y="1291"/>
                </a:cxn>
                <a:cxn ang="0">
                  <a:pos x="483" y="1329"/>
                </a:cxn>
                <a:cxn ang="0">
                  <a:pos x="461" y="1276"/>
                </a:cxn>
                <a:cxn ang="0">
                  <a:pos x="483" y="1148"/>
                </a:cxn>
                <a:cxn ang="0">
                  <a:pos x="602" y="1076"/>
                </a:cxn>
                <a:cxn ang="0">
                  <a:pos x="747" y="1162"/>
                </a:cxn>
                <a:cxn ang="0">
                  <a:pos x="874" y="1210"/>
                </a:cxn>
                <a:cxn ang="0">
                  <a:pos x="992" y="948"/>
                </a:cxn>
                <a:cxn ang="0">
                  <a:pos x="1014" y="705"/>
                </a:cxn>
                <a:cxn ang="0">
                  <a:pos x="957" y="348"/>
                </a:cxn>
                <a:cxn ang="0">
                  <a:pos x="817" y="139"/>
                </a:cxn>
                <a:cxn ang="0">
                  <a:pos x="650" y="53"/>
                </a:cxn>
                <a:cxn ang="0">
                  <a:pos x="711" y="15"/>
                </a:cxn>
                <a:cxn ang="0">
                  <a:pos x="1010" y="205"/>
                </a:cxn>
                <a:cxn ang="0">
                  <a:pos x="1172" y="562"/>
                </a:cxn>
                <a:cxn ang="0">
                  <a:pos x="1137" y="981"/>
                </a:cxn>
                <a:cxn ang="0">
                  <a:pos x="927" y="1286"/>
                </a:cxn>
                <a:cxn ang="0">
                  <a:pos x="826" y="1348"/>
                </a:cxn>
                <a:cxn ang="0">
                  <a:pos x="913" y="1500"/>
                </a:cxn>
                <a:cxn ang="0">
                  <a:pos x="1045" y="1529"/>
                </a:cxn>
                <a:cxn ang="0">
                  <a:pos x="1146" y="1429"/>
                </a:cxn>
                <a:cxn ang="0">
                  <a:pos x="1164" y="1343"/>
                </a:cxn>
                <a:cxn ang="0">
                  <a:pos x="1190" y="1343"/>
                </a:cxn>
                <a:cxn ang="0">
                  <a:pos x="1194" y="1419"/>
                </a:cxn>
                <a:cxn ang="0">
                  <a:pos x="1142" y="1624"/>
                </a:cxn>
                <a:cxn ang="0">
                  <a:pos x="1032" y="1729"/>
                </a:cxn>
                <a:cxn ang="0">
                  <a:pos x="878" y="1710"/>
                </a:cxn>
                <a:cxn ang="0">
                  <a:pos x="795" y="1572"/>
                </a:cxn>
                <a:cxn ang="0">
                  <a:pos x="760" y="1376"/>
                </a:cxn>
                <a:cxn ang="0">
                  <a:pos x="474" y="1391"/>
                </a:cxn>
                <a:cxn ang="0">
                  <a:pos x="176" y="1200"/>
                </a:cxn>
                <a:cxn ang="0">
                  <a:pos x="13" y="848"/>
                </a:cxn>
                <a:cxn ang="0">
                  <a:pos x="49" y="429"/>
                </a:cxn>
                <a:cxn ang="0">
                  <a:pos x="264" y="119"/>
                </a:cxn>
                <a:cxn ang="0">
                  <a:pos x="593" y="0"/>
                </a:cxn>
              </a:cxnLst>
              <a:rect l="0" t="0" r="r" b="b"/>
              <a:pathLst>
                <a:path w="1194" h="1738">
                  <a:moveTo>
                    <a:pt x="597" y="1115"/>
                  </a:moveTo>
                  <a:lnTo>
                    <a:pt x="549" y="1124"/>
                  </a:lnTo>
                  <a:lnTo>
                    <a:pt x="518" y="1153"/>
                  </a:lnTo>
                  <a:lnTo>
                    <a:pt x="496" y="1191"/>
                  </a:lnTo>
                  <a:lnTo>
                    <a:pt x="492" y="1234"/>
                  </a:lnTo>
                  <a:lnTo>
                    <a:pt x="492" y="1253"/>
                  </a:lnTo>
                  <a:lnTo>
                    <a:pt x="501" y="1276"/>
                  </a:lnTo>
                  <a:lnTo>
                    <a:pt x="509" y="1305"/>
                  </a:lnTo>
                  <a:lnTo>
                    <a:pt x="527" y="1329"/>
                  </a:lnTo>
                  <a:lnTo>
                    <a:pt x="558" y="1348"/>
                  </a:lnTo>
                  <a:lnTo>
                    <a:pt x="597" y="1353"/>
                  </a:lnTo>
                  <a:lnTo>
                    <a:pt x="641" y="1348"/>
                  </a:lnTo>
                  <a:lnTo>
                    <a:pt x="694" y="1338"/>
                  </a:lnTo>
                  <a:lnTo>
                    <a:pt x="755" y="1310"/>
                  </a:lnTo>
                  <a:lnTo>
                    <a:pt x="751" y="1310"/>
                  </a:lnTo>
                  <a:lnTo>
                    <a:pt x="738" y="1248"/>
                  </a:lnTo>
                  <a:lnTo>
                    <a:pt x="716" y="1191"/>
                  </a:lnTo>
                  <a:lnTo>
                    <a:pt x="689" y="1153"/>
                  </a:lnTo>
                  <a:lnTo>
                    <a:pt x="650" y="1124"/>
                  </a:lnTo>
                  <a:lnTo>
                    <a:pt x="597" y="1115"/>
                  </a:lnTo>
                  <a:close/>
                  <a:moveTo>
                    <a:pt x="597" y="48"/>
                  </a:moveTo>
                  <a:lnTo>
                    <a:pt x="545" y="53"/>
                  </a:lnTo>
                  <a:lnTo>
                    <a:pt x="492" y="67"/>
                  </a:lnTo>
                  <a:lnTo>
                    <a:pt x="435" y="96"/>
                  </a:lnTo>
                  <a:lnTo>
                    <a:pt x="382" y="134"/>
                  </a:lnTo>
                  <a:lnTo>
                    <a:pt x="329" y="186"/>
                  </a:lnTo>
                  <a:lnTo>
                    <a:pt x="281" y="258"/>
                  </a:lnTo>
                  <a:lnTo>
                    <a:pt x="242" y="338"/>
                  </a:lnTo>
                  <a:lnTo>
                    <a:pt x="211" y="443"/>
                  </a:lnTo>
                  <a:lnTo>
                    <a:pt x="193" y="562"/>
                  </a:lnTo>
                  <a:lnTo>
                    <a:pt x="185" y="705"/>
                  </a:lnTo>
                  <a:lnTo>
                    <a:pt x="189" y="829"/>
                  </a:lnTo>
                  <a:lnTo>
                    <a:pt x="207" y="938"/>
                  </a:lnTo>
                  <a:lnTo>
                    <a:pt x="229" y="1029"/>
                  </a:lnTo>
                  <a:lnTo>
                    <a:pt x="259" y="1105"/>
                  </a:lnTo>
                  <a:lnTo>
                    <a:pt x="294" y="1167"/>
                  </a:lnTo>
                  <a:lnTo>
                    <a:pt x="334" y="1219"/>
                  </a:lnTo>
                  <a:lnTo>
                    <a:pt x="373" y="1262"/>
                  </a:lnTo>
                  <a:lnTo>
                    <a:pt x="413" y="1291"/>
                  </a:lnTo>
                  <a:lnTo>
                    <a:pt x="448" y="1315"/>
                  </a:lnTo>
                  <a:lnTo>
                    <a:pt x="479" y="1329"/>
                  </a:lnTo>
                  <a:lnTo>
                    <a:pt x="483" y="1329"/>
                  </a:lnTo>
                  <a:lnTo>
                    <a:pt x="479" y="1324"/>
                  </a:lnTo>
                  <a:lnTo>
                    <a:pt x="470" y="1305"/>
                  </a:lnTo>
                  <a:lnTo>
                    <a:pt x="461" y="1276"/>
                  </a:lnTo>
                  <a:lnTo>
                    <a:pt x="457" y="1238"/>
                  </a:lnTo>
                  <a:lnTo>
                    <a:pt x="461" y="1191"/>
                  </a:lnTo>
                  <a:lnTo>
                    <a:pt x="483" y="1148"/>
                  </a:lnTo>
                  <a:lnTo>
                    <a:pt x="509" y="1110"/>
                  </a:lnTo>
                  <a:lnTo>
                    <a:pt x="553" y="1086"/>
                  </a:lnTo>
                  <a:lnTo>
                    <a:pt x="602" y="1076"/>
                  </a:lnTo>
                  <a:lnTo>
                    <a:pt x="659" y="1086"/>
                  </a:lnTo>
                  <a:lnTo>
                    <a:pt x="707" y="1119"/>
                  </a:lnTo>
                  <a:lnTo>
                    <a:pt x="747" y="1162"/>
                  </a:lnTo>
                  <a:lnTo>
                    <a:pt x="777" y="1219"/>
                  </a:lnTo>
                  <a:lnTo>
                    <a:pt x="804" y="1281"/>
                  </a:lnTo>
                  <a:lnTo>
                    <a:pt x="874" y="1210"/>
                  </a:lnTo>
                  <a:lnTo>
                    <a:pt x="927" y="1129"/>
                  </a:lnTo>
                  <a:lnTo>
                    <a:pt x="966" y="1038"/>
                  </a:lnTo>
                  <a:lnTo>
                    <a:pt x="992" y="948"/>
                  </a:lnTo>
                  <a:lnTo>
                    <a:pt x="1006" y="857"/>
                  </a:lnTo>
                  <a:lnTo>
                    <a:pt x="1014" y="777"/>
                  </a:lnTo>
                  <a:lnTo>
                    <a:pt x="1014" y="705"/>
                  </a:lnTo>
                  <a:lnTo>
                    <a:pt x="1006" y="567"/>
                  </a:lnTo>
                  <a:lnTo>
                    <a:pt x="988" y="448"/>
                  </a:lnTo>
                  <a:lnTo>
                    <a:pt x="957" y="348"/>
                  </a:lnTo>
                  <a:lnTo>
                    <a:pt x="918" y="262"/>
                  </a:lnTo>
                  <a:lnTo>
                    <a:pt x="869" y="191"/>
                  </a:lnTo>
                  <a:lnTo>
                    <a:pt x="817" y="139"/>
                  </a:lnTo>
                  <a:lnTo>
                    <a:pt x="764" y="96"/>
                  </a:lnTo>
                  <a:lnTo>
                    <a:pt x="707" y="67"/>
                  </a:lnTo>
                  <a:lnTo>
                    <a:pt x="650" y="53"/>
                  </a:lnTo>
                  <a:lnTo>
                    <a:pt x="597" y="48"/>
                  </a:lnTo>
                  <a:close/>
                  <a:moveTo>
                    <a:pt x="593" y="0"/>
                  </a:moveTo>
                  <a:lnTo>
                    <a:pt x="711" y="15"/>
                  </a:lnTo>
                  <a:lnTo>
                    <a:pt x="821" y="53"/>
                  </a:lnTo>
                  <a:lnTo>
                    <a:pt x="922" y="119"/>
                  </a:lnTo>
                  <a:lnTo>
                    <a:pt x="1010" y="205"/>
                  </a:lnTo>
                  <a:lnTo>
                    <a:pt x="1085" y="310"/>
                  </a:lnTo>
                  <a:lnTo>
                    <a:pt x="1137" y="429"/>
                  </a:lnTo>
                  <a:lnTo>
                    <a:pt x="1172" y="562"/>
                  </a:lnTo>
                  <a:lnTo>
                    <a:pt x="1186" y="705"/>
                  </a:lnTo>
                  <a:lnTo>
                    <a:pt x="1172" y="848"/>
                  </a:lnTo>
                  <a:lnTo>
                    <a:pt x="1137" y="981"/>
                  </a:lnTo>
                  <a:lnTo>
                    <a:pt x="1085" y="1100"/>
                  </a:lnTo>
                  <a:lnTo>
                    <a:pt x="1014" y="1200"/>
                  </a:lnTo>
                  <a:lnTo>
                    <a:pt x="927" y="1286"/>
                  </a:lnTo>
                  <a:lnTo>
                    <a:pt x="826" y="1348"/>
                  </a:lnTo>
                  <a:lnTo>
                    <a:pt x="826" y="1343"/>
                  </a:lnTo>
                  <a:lnTo>
                    <a:pt x="826" y="1348"/>
                  </a:lnTo>
                  <a:lnTo>
                    <a:pt x="852" y="1410"/>
                  </a:lnTo>
                  <a:lnTo>
                    <a:pt x="883" y="1462"/>
                  </a:lnTo>
                  <a:lnTo>
                    <a:pt x="913" y="1500"/>
                  </a:lnTo>
                  <a:lnTo>
                    <a:pt x="953" y="1524"/>
                  </a:lnTo>
                  <a:lnTo>
                    <a:pt x="997" y="1534"/>
                  </a:lnTo>
                  <a:lnTo>
                    <a:pt x="1045" y="1529"/>
                  </a:lnTo>
                  <a:lnTo>
                    <a:pt x="1085" y="1505"/>
                  </a:lnTo>
                  <a:lnTo>
                    <a:pt x="1120" y="1472"/>
                  </a:lnTo>
                  <a:lnTo>
                    <a:pt x="1146" y="1429"/>
                  </a:lnTo>
                  <a:lnTo>
                    <a:pt x="1159" y="1372"/>
                  </a:lnTo>
                  <a:lnTo>
                    <a:pt x="1159" y="1353"/>
                  </a:lnTo>
                  <a:lnTo>
                    <a:pt x="1164" y="1343"/>
                  </a:lnTo>
                  <a:lnTo>
                    <a:pt x="1168" y="1338"/>
                  </a:lnTo>
                  <a:lnTo>
                    <a:pt x="1186" y="1338"/>
                  </a:lnTo>
                  <a:lnTo>
                    <a:pt x="1190" y="1343"/>
                  </a:lnTo>
                  <a:lnTo>
                    <a:pt x="1190" y="1353"/>
                  </a:lnTo>
                  <a:lnTo>
                    <a:pt x="1194" y="1362"/>
                  </a:lnTo>
                  <a:lnTo>
                    <a:pt x="1194" y="1419"/>
                  </a:lnTo>
                  <a:lnTo>
                    <a:pt x="1190" y="1467"/>
                  </a:lnTo>
                  <a:lnTo>
                    <a:pt x="1164" y="1572"/>
                  </a:lnTo>
                  <a:lnTo>
                    <a:pt x="1142" y="1624"/>
                  </a:lnTo>
                  <a:lnTo>
                    <a:pt x="1115" y="1667"/>
                  </a:lnTo>
                  <a:lnTo>
                    <a:pt x="1080" y="1705"/>
                  </a:lnTo>
                  <a:lnTo>
                    <a:pt x="1032" y="1729"/>
                  </a:lnTo>
                  <a:lnTo>
                    <a:pt x="979" y="1738"/>
                  </a:lnTo>
                  <a:lnTo>
                    <a:pt x="922" y="1729"/>
                  </a:lnTo>
                  <a:lnTo>
                    <a:pt x="878" y="1710"/>
                  </a:lnTo>
                  <a:lnTo>
                    <a:pt x="843" y="1672"/>
                  </a:lnTo>
                  <a:lnTo>
                    <a:pt x="817" y="1629"/>
                  </a:lnTo>
                  <a:lnTo>
                    <a:pt x="795" y="1572"/>
                  </a:lnTo>
                  <a:lnTo>
                    <a:pt x="782" y="1510"/>
                  </a:lnTo>
                  <a:lnTo>
                    <a:pt x="769" y="1443"/>
                  </a:lnTo>
                  <a:lnTo>
                    <a:pt x="760" y="1376"/>
                  </a:lnTo>
                  <a:lnTo>
                    <a:pt x="681" y="1400"/>
                  </a:lnTo>
                  <a:lnTo>
                    <a:pt x="593" y="1405"/>
                  </a:lnTo>
                  <a:lnTo>
                    <a:pt x="474" y="1391"/>
                  </a:lnTo>
                  <a:lnTo>
                    <a:pt x="365" y="1353"/>
                  </a:lnTo>
                  <a:lnTo>
                    <a:pt x="264" y="1286"/>
                  </a:lnTo>
                  <a:lnTo>
                    <a:pt x="176" y="1200"/>
                  </a:lnTo>
                  <a:lnTo>
                    <a:pt x="101" y="1100"/>
                  </a:lnTo>
                  <a:lnTo>
                    <a:pt x="49" y="981"/>
                  </a:lnTo>
                  <a:lnTo>
                    <a:pt x="13" y="848"/>
                  </a:lnTo>
                  <a:lnTo>
                    <a:pt x="0" y="705"/>
                  </a:lnTo>
                  <a:lnTo>
                    <a:pt x="13" y="562"/>
                  </a:lnTo>
                  <a:lnTo>
                    <a:pt x="49" y="429"/>
                  </a:lnTo>
                  <a:lnTo>
                    <a:pt x="101" y="310"/>
                  </a:lnTo>
                  <a:lnTo>
                    <a:pt x="176" y="205"/>
                  </a:lnTo>
                  <a:lnTo>
                    <a:pt x="264" y="119"/>
                  </a:lnTo>
                  <a:lnTo>
                    <a:pt x="365" y="53"/>
                  </a:lnTo>
                  <a:lnTo>
                    <a:pt x="474" y="15"/>
                  </a:lnTo>
                  <a:lnTo>
                    <a:pt x="59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287" y="720"/>
              <a:ext cx="711" cy="1285"/>
            </a:xfrm>
            <a:custGeom>
              <a:avLst/>
              <a:gdLst/>
              <a:ahLst/>
              <a:cxnLst>
                <a:cxn ang="0">
                  <a:pos x="426" y="9"/>
                </a:cxn>
                <a:cxn ang="0">
                  <a:pos x="575" y="81"/>
                </a:cxn>
                <a:cxn ang="0">
                  <a:pos x="676" y="205"/>
                </a:cxn>
                <a:cxn ang="0">
                  <a:pos x="711" y="376"/>
                </a:cxn>
                <a:cxn ang="0">
                  <a:pos x="689" y="509"/>
                </a:cxn>
                <a:cxn ang="0">
                  <a:pos x="623" y="633"/>
                </a:cxn>
                <a:cxn ang="0">
                  <a:pos x="501" y="771"/>
                </a:cxn>
                <a:cxn ang="0">
                  <a:pos x="325" y="943"/>
                </a:cxn>
                <a:cxn ang="0">
                  <a:pos x="457" y="1133"/>
                </a:cxn>
                <a:cxn ang="0">
                  <a:pos x="575" y="1128"/>
                </a:cxn>
                <a:cxn ang="0">
                  <a:pos x="628" y="1119"/>
                </a:cxn>
                <a:cxn ang="0">
                  <a:pos x="667" y="947"/>
                </a:cxn>
                <a:cxn ang="0">
                  <a:pos x="663" y="1285"/>
                </a:cxn>
                <a:cxn ang="0">
                  <a:pos x="0" y="1238"/>
                </a:cxn>
                <a:cxn ang="0">
                  <a:pos x="18" y="1214"/>
                </a:cxn>
                <a:cxn ang="0">
                  <a:pos x="430" y="705"/>
                </a:cxn>
                <a:cxn ang="0">
                  <a:pos x="536" y="485"/>
                </a:cxn>
                <a:cxn ang="0">
                  <a:pos x="544" y="305"/>
                </a:cxn>
                <a:cxn ang="0">
                  <a:pos x="505" y="181"/>
                </a:cxn>
                <a:cxn ang="0">
                  <a:pos x="430" y="90"/>
                </a:cxn>
                <a:cxn ang="0">
                  <a:pos x="312" y="57"/>
                </a:cxn>
                <a:cxn ang="0">
                  <a:pos x="193" y="90"/>
                </a:cxn>
                <a:cxn ang="0">
                  <a:pos x="101" y="190"/>
                </a:cxn>
                <a:cxn ang="0">
                  <a:pos x="92" y="257"/>
                </a:cxn>
                <a:cxn ang="0">
                  <a:pos x="162" y="286"/>
                </a:cxn>
                <a:cxn ang="0">
                  <a:pos x="184" y="357"/>
                </a:cxn>
                <a:cxn ang="0">
                  <a:pos x="162" y="428"/>
                </a:cxn>
                <a:cxn ang="0">
                  <a:pos x="114" y="457"/>
                </a:cxn>
                <a:cxn ang="0">
                  <a:pos x="83" y="462"/>
                </a:cxn>
                <a:cxn ang="0">
                  <a:pos x="44" y="447"/>
                </a:cxn>
                <a:cxn ang="0">
                  <a:pos x="4" y="400"/>
                </a:cxn>
                <a:cxn ang="0">
                  <a:pos x="9" y="276"/>
                </a:cxn>
                <a:cxn ang="0">
                  <a:pos x="66" y="138"/>
                </a:cxn>
                <a:cxn ang="0">
                  <a:pos x="180" y="38"/>
                </a:cxn>
                <a:cxn ang="0">
                  <a:pos x="334" y="0"/>
                </a:cxn>
              </a:cxnLst>
              <a:rect l="0" t="0" r="r" b="b"/>
              <a:pathLst>
                <a:path w="711" h="1285">
                  <a:moveTo>
                    <a:pt x="334" y="0"/>
                  </a:moveTo>
                  <a:lnTo>
                    <a:pt x="426" y="9"/>
                  </a:lnTo>
                  <a:lnTo>
                    <a:pt x="505" y="38"/>
                  </a:lnTo>
                  <a:lnTo>
                    <a:pt x="575" y="81"/>
                  </a:lnTo>
                  <a:lnTo>
                    <a:pt x="632" y="138"/>
                  </a:lnTo>
                  <a:lnTo>
                    <a:pt x="676" y="205"/>
                  </a:lnTo>
                  <a:lnTo>
                    <a:pt x="702" y="286"/>
                  </a:lnTo>
                  <a:lnTo>
                    <a:pt x="711" y="376"/>
                  </a:lnTo>
                  <a:lnTo>
                    <a:pt x="707" y="447"/>
                  </a:lnTo>
                  <a:lnTo>
                    <a:pt x="689" y="509"/>
                  </a:lnTo>
                  <a:lnTo>
                    <a:pt x="663" y="571"/>
                  </a:lnTo>
                  <a:lnTo>
                    <a:pt x="623" y="633"/>
                  </a:lnTo>
                  <a:lnTo>
                    <a:pt x="571" y="700"/>
                  </a:lnTo>
                  <a:lnTo>
                    <a:pt x="501" y="771"/>
                  </a:lnTo>
                  <a:lnTo>
                    <a:pt x="422" y="847"/>
                  </a:lnTo>
                  <a:lnTo>
                    <a:pt x="325" y="943"/>
                  </a:lnTo>
                  <a:lnTo>
                    <a:pt x="136" y="1143"/>
                  </a:lnTo>
                  <a:lnTo>
                    <a:pt x="457" y="1133"/>
                  </a:lnTo>
                  <a:lnTo>
                    <a:pt x="531" y="1133"/>
                  </a:lnTo>
                  <a:lnTo>
                    <a:pt x="575" y="1128"/>
                  </a:lnTo>
                  <a:lnTo>
                    <a:pt x="610" y="1124"/>
                  </a:lnTo>
                  <a:lnTo>
                    <a:pt x="628" y="1119"/>
                  </a:lnTo>
                  <a:lnTo>
                    <a:pt x="641" y="1090"/>
                  </a:lnTo>
                  <a:lnTo>
                    <a:pt x="667" y="947"/>
                  </a:lnTo>
                  <a:lnTo>
                    <a:pt x="711" y="947"/>
                  </a:lnTo>
                  <a:lnTo>
                    <a:pt x="663" y="1285"/>
                  </a:lnTo>
                  <a:lnTo>
                    <a:pt x="0" y="1285"/>
                  </a:lnTo>
                  <a:lnTo>
                    <a:pt x="0" y="1238"/>
                  </a:lnTo>
                  <a:lnTo>
                    <a:pt x="4" y="1228"/>
                  </a:lnTo>
                  <a:lnTo>
                    <a:pt x="18" y="1214"/>
                  </a:lnTo>
                  <a:lnTo>
                    <a:pt x="360" y="800"/>
                  </a:lnTo>
                  <a:lnTo>
                    <a:pt x="430" y="705"/>
                  </a:lnTo>
                  <a:lnTo>
                    <a:pt x="492" y="600"/>
                  </a:lnTo>
                  <a:lnTo>
                    <a:pt x="536" y="485"/>
                  </a:lnTo>
                  <a:lnTo>
                    <a:pt x="549" y="371"/>
                  </a:lnTo>
                  <a:lnTo>
                    <a:pt x="544" y="305"/>
                  </a:lnTo>
                  <a:lnTo>
                    <a:pt x="531" y="238"/>
                  </a:lnTo>
                  <a:lnTo>
                    <a:pt x="505" y="181"/>
                  </a:lnTo>
                  <a:lnTo>
                    <a:pt x="474" y="133"/>
                  </a:lnTo>
                  <a:lnTo>
                    <a:pt x="430" y="90"/>
                  </a:lnTo>
                  <a:lnTo>
                    <a:pt x="378" y="67"/>
                  </a:lnTo>
                  <a:lnTo>
                    <a:pt x="312" y="57"/>
                  </a:lnTo>
                  <a:lnTo>
                    <a:pt x="250" y="67"/>
                  </a:lnTo>
                  <a:lnTo>
                    <a:pt x="193" y="90"/>
                  </a:lnTo>
                  <a:lnTo>
                    <a:pt x="141" y="133"/>
                  </a:lnTo>
                  <a:lnTo>
                    <a:pt x="101" y="190"/>
                  </a:lnTo>
                  <a:lnTo>
                    <a:pt x="70" y="257"/>
                  </a:lnTo>
                  <a:lnTo>
                    <a:pt x="92" y="257"/>
                  </a:lnTo>
                  <a:lnTo>
                    <a:pt x="132" y="266"/>
                  </a:lnTo>
                  <a:lnTo>
                    <a:pt x="162" y="286"/>
                  </a:lnTo>
                  <a:lnTo>
                    <a:pt x="180" y="319"/>
                  </a:lnTo>
                  <a:lnTo>
                    <a:pt x="184" y="357"/>
                  </a:lnTo>
                  <a:lnTo>
                    <a:pt x="176" y="400"/>
                  </a:lnTo>
                  <a:lnTo>
                    <a:pt x="162" y="428"/>
                  </a:lnTo>
                  <a:lnTo>
                    <a:pt x="136" y="447"/>
                  </a:lnTo>
                  <a:lnTo>
                    <a:pt x="114" y="457"/>
                  </a:lnTo>
                  <a:lnTo>
                    <a:pt x="92" y="462"/>
                  </a:lnTo>
                  <a:lnTo>
                    <a:pt x="83" y="462"/>
                  </a:lnTo>
                  <a:lnTo>
                    <a:pt x="66" y="457"/>
                  </a:lnTo>
                  <a:lnTo>
                    <a:pt x="44" y="447"/>
                  </a:lnTo>
                  <a:lnTo>
                    <a:pt x="22" y="428"/>
                  </a:lnTo>
                  <a:lnTo>
                    <a:pt x="4" y="400"/>
                  </a:lnTo>
                  <a:lnTo>
                    <a:pt x="0" y="352"/>
                  </a:lnTo>
                  <a:lnTo>
                    <a:pt x="9" y="276"/>
                  </a:lnTo>
                  <a:lnTo>
                    <a:pt x="31" y="205"/>
                  </a:lnTo>
                  <a:lnTo>
                    <a:pt x="66" y="138"/>
                  </a:lnTo>
                  <a:lnTo>
                    <a:pt x="119" y="81"/>
                  </a:lnTo>
                  <a:lnTo>
                    <a:pt x="180" y="38"/>
                  </a:lnTo>
                  <a:lnTo>
                    <a:pt x="250" y="9"/>
                  </a:lnTo>
                  <a:lnTo>
                    <a:pt x="33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3244" y="1177"/>
              <a:ext cx="189" cy="828"/>
            </a:xfrm>
            <a:custGeom>
              <a:avLst/>
              <a:gdLst/>
              <a:ahLst/>
              <a:cxnLst>
                <a:cxn ang="0">
                  <a:pos x="97" y="624"/>
                </a:cxn>
                <a:cxn ang="0">
                  <a:pos x="132" y="633"/>
                </a:cxn>
                <a:cxn ang="0">
                  <a:pos x="163" y="657"/>
                </a:cxn>
                <a:cxn ang="0">
                  <a:pos x="180" y="690"/>
                </a:cxn>
                <a:cxn ang="0">
                  <a:pos x="189" y="728"/>
                </a:cxn>
                <a:cxn ang="0">
                  <a:pos x="180" y="766"/>
                </a:cxn>
                <a:cxn ang="0">
                  <a:pos x="163" y="800"/>
                </a:cxn>
                <a:cxn ang="0">
                  <a:pos x="132" y="819"/>
                </a:cxn>
                <a:cxn ang="0">
                  <a:pos x="97" y="828"/>
                </a:cxn>
                <a:cxn ang="0">
                  <a:pos x="57" y="819"/>
                </a:cxn>
                <a:cxn ang="0">
                  <a:pos x="26" y="800"/>
                </a:cxn>
                <a:cxn ang="0">
                  <a:pos x="9" y="766"/>
                </a:cxn>
                <a:cxn ang="0">
                  <a:pos x="0" y="728"/>
                </a:cxn>
                <a:cxn ang="0">
                  <a:pos x="9" y="690"/>
                </a:cxn>
                <a:cxn ang="0">
                  <a:pos x="26" y="657"/>
                </a:cxn>
                <a:cxn ang="0">
                  <a:pos x="57" y="633"/>
                </a:cxn>
                <a:cxn ang="0">
                  <a:pos x="97" y="624"/>
                </a:cxn>
                <a:cxn ang="0">
                  <a:pos x="97" y="0"/>
                </a:cxn>
                <a:cxn ang="0">
                  <a:pos x="132" y="9"/>
                </a:cxn>
                <a:cxn ang="0">
                  <a:pos x="163" y="28"/>
                </a:cxn>
                <a:cxn ang="0">
                  <a:pos x="180" y="62"/>
                </a:cxn>
                <a:cxn ang="0">
                  <a:pos x="189" y="100"/>
                </a:cxn>
                <a:cxn ang="0">
                  <a:pos x="180" y="138"/>
                </a:cxn>
                <a:cxn ang="0">
                  <a:pos x="163" y="171"/>
                </a:cxn>
                <a:cxn ang="0">
                  <a:pos x="132" y="195"/>
                </a:cxn>
                <a:cxn ang="0">
                  <a:pos x="97" y="205"/>
                </a:cxn>
                <a:cxn ang="0">
                  <a:pos x="57" y="195"/>
                </a:cxn>
                <a:cxn ang="0">
                  <a:pos x="26" y="171"/>
                </a:cxn>
                <a:cxn ang="0">
                  <a:pos x="9" y="138"/>
                </a:cxn>
                <a:cxn ang="0">
                  <a:pos x="0" y="100"/>
                </a:cxn>
                <a:cxn ang="0">
                  <a:pos x="9" y="62"/>
                </a:cxn>
                <a:cxn ang="0">
                  <a:pos x="26" y="28"/>
                </a:cxn>
                <a:cxn ang="0">
                  <a:pos x="57" y="9"/>
                </a:cxn>
                <a:cxn ang="0">
                  <a:pos x="97" y="0"/>
                </a:cxn>
              </a:cxnLst>
              <a:rect l="0" t="0" r="r" b="b"/>
              <a:pathLst>
                <a:path w="189" h="828">
                  <a:moveTo>
                    <a:pt x="97" y="624"/>
                  </a:moveTo>
                  <a:lnTo>
                    <a:pt x="132" y="633"/>
                  </a:lnTo>
                  <a:lnTo>
                    <a:pt x="163" y="657"/>
                  </a:lnTo>
                  <a:lnTo>
                    <a:pt x="180" y="690"/>
                  </a:lnTo>
                  <a:lnTo>
                    <a:pt x="189" y="728"/>
                  </a:lnTo>
                  <a:lnTo>
                    <a:pt x="180" y="766"/>
                  </a:lnTo>
                  <a:lnTo>
                    <a:pt x="163" y="800"/>
                  </a:lnTo>
                  <a:lnTo>
                    <a:pt x="132" y="819"/>
                  </a:lnTo>
                  <a:lnTo>
                    <a:pt x="97" y="828"/>
                  </a:lnTo>
                  <a:lnTo>
                    <a:pt x="57" y="819"/>
                  </a:lnTo>
                  <a:lnTo>
                    <a:pt x="26" y="800"/>
                  </a:lnTo>
                  <a:lnTo>
                    <a:pt x="9" y="766"/>
                  </a:lnTo>
                  <a:lnTo>
                    <a:pt x="0" y="728"/>
                  </a:lnTo>
                  <a:lnTo>
                    <a:pt x="9" y="690"/>
                  </a:lnTo>
                  <a:lnTo>
                    <a:pt x="26" y="657"/>
                  </a:lnTo>
                  <a:lnTo>
                    <a:pt x="57" y="633"/>
                  </a:lnTo>
                  <a:lnTo>
                    <a:pt x="97" y="624"/>
                  </a:lnTo>
                  <a:close/>
                  <a:moveTo>
                    <a:pt x="97" y="0"/>
                  </a:moveTo>
                  <a:lnTo>
                    <a:pt x="132" y="9"/>
                  </a:lnTo>
                  <a:lnTo>
                    <a:pt x="163" y="28"/>
                  </a:lnTo>
                  <a:lnTo>
                    <a:pt x="180" y="62"/>
                  </a:lnTo>
                  <a:lnTo>
                    <a:pt x="189" y="100"/>
                  </a:lnTo>
                  <a:lnTo>
                    <a:pt x="180" y="138"/>
                  </a:lnTo>
                  <a:lnTo>
                    <a:pt x="163" y="171"/>
                  </a:lnTo>
                  <a:lnTo>
                    <a:pt x="132" y="195"/>
                  </a:lnTo>
                  <a:lnTo>
                    <a:pt x="97" y="205"/>
                  </a:lnTo>
                  <a:lnTo>
                    <a:pt x="57" y="195"/>
                  </a:lnTo>
                  <a:lnTo>
                    <a:pt x="26" y="171"/>
                  </a:lnTo>
                  <a:lnTo>
                    <a:pt x="9" y="138"/>
                  </a:lnTo>
                  <a:lnTo>
                    <a:pt x="0" y="100"/>
                  </a:lnTo>
                  <a:lnTo>
                    <a:pt x="9" y="62"/>
                  </a:lnTo>
                  <a:lnTo>
                    <a:pt x="26" y="28"/>
                  </a:lnTo>
                  <a:lnTo>
                    <a:pt x="57" y="9"/>
                  </a:lnTo>
                  <a:lnTo>
                    <a:pt x="9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500" y="720"/>
              <a:ext cx="588" cy="1285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342" y="0"/>
                </a:cxn>
                <a:cxn ang="0">
                  <a:pos x="360" y="9"/>
                </a:cxn>
                <a:cxn ang="0">
                  <a:pos x="364" y="19"/>
                </a:cxn>
                <a:cxn ang="0">
                  <a:pos x="364" y="1166"/>
                </a:cxn>
                <a:cxn ang="0">
                  <a:pos x="373" y="1190"/>
                </a:cxn>
                <a:cxn ang="0">
                  <a:pos x="386" y="1204"/>
                </a:cxn>
                <a:cxn ang="0">
                  <a:pos x="417" y="1214"/>
                </a:cxn>
                <a:cxn ang="0">
                  <a:pos x="461" y="1223"/>
                </a:cxn>
                <a:cxn ang="0">
                  <a:pos x="588" y="1223"/>
                </a:cxn>
                <a:cxn ang="0">
                  <a:pos x="588" y="1285"/>
                </a:cxn>
                <a:cxn ang="0">
                  <a:pos x="9" y="1285"/>
                </a:cxn>
                <a:cxn ang="0">
                  <a:pos x="9" y="1223"/>
                </a:cxn>
                <a:cxn ang="0">
                  <a:pos x="136" y="1223"/>
                </a:cxn>
                <a:cxn ang="0">
                  <a:pos x="180" y="1214"/>
                </a:cxn>
                <a:cxn ang="0">
                  <a:pos x="210" y="1204"/>
                </a:cxn>
                <a:cxn ang="0">
                  <a:pos x="224" y="1185"/>
                </a:cxn>
                <a:cxn ang="0">
                  <a:pos x="232" y="1162"/>
                </a:cxn>
                <a:cxn ang="0">
                  <a:pos x="232" y="133"/>
                </a:cxn>
                <a:cxn ang="0">
                  <a:pos x="162" y="162"/>
                </a:cxn>
                <a:cxn ang="0">
                  <a:pos x="96" y="181"/>
                </a:cxn>
                <a:cxn ang="0">
                  <a:pos x="39" y="186"/>
                </a:cxn>
                <a:cxn ang="0">
                  <a:pos x="0" y="186"/>
                </a:cxn>
                <a:cxn ang="0">
                  <a:pos x="0" y="124"/>
                </a:cxn>
                <a:cxn ang="0">
                  <a:pos x="35" y="124"/>
                </a:cxn>
                <a:cxn ang="0">
                  <a:pos x="83" y="119"/>
                </a:cxn>
                <a:cxn ang="0">
                  <a:pos x="140" y="109"/>
                </a:cxn>
                <a:cxn ang="0">
                  <a:pos x="206" y="86"/>
                </a:cxn>
                <a:cxn ang="0">
                  <a:pos x="268" y="52"/>
                </a:cxn>
                <a:cxn ang="0">
                  <a:pos x="325" y="0"/>
                </a:cxn>
              </a:cxnLst>
              <a:rect l="0" t="0" r="r" b="b"/>
              <a:pathLst>
                <a:path w="588" h="1285">
                  <a:moveTo>
                    <a:pt x="325" y="0"/>
                  </a:moveTo>
                  <a:lnTo>
                    <a:pt x="342" y="0"/>
                  </a:lnTo>
                  <a:lnTo>
                    <a:pt x="360" y="9"/>
                  </a:lnTo>
                  <a:lnTo>
                    <a:pt x="364" y="19"/>
                  </a:lnTo>
                  <a:lnTo>
                    <a:pt x="364" y="1166"/>
                  </a:lnTo>
                  <a:lnTo>
                    <a:pt x="373" y="1190"/>
                  </a:lnTo>
                  <a:lnTo>
                    <a:pt x="386" y="1204"/>
                  </a:lnTo>
                  <a:lnTo>
                    <a:pt x="417" y="1214"/>
                  </a:lnTo>
                  <a:lnTo>
                    <a:pt x="461" y="1223"/>
                  </a:lnTo>
                  <a:lnTo>
                    <a:pt x="588" y="1223"/>
                  </a:lnTo>
                  <a:lnTo>
                    <a:pt x="588" y="1285"/>
                  </a:lnTo>
                  <a:lnTo>
                    <a:pt x="9" y="1285"/>
                  </a:lnTo>
                  <a:lnTo>
                    <a:pt x="9" y="1223"/>
                  </a:lnTo>
                  <a:lnTo>
                    <a:pt x="136" y="1223"/>
                  </a:lnTo>
                  <a:lnTo>
                    <a:pt x="180" y="1214"/>
                  </a:lnTo>
                  <a:lnTo>
                    <a:pt x="210" y="1204"/>
                  </a:lnTo>
                  <a:lnTo>
                    <a:pt x="224" y="1185"/>
                  </a:lnTo>
                  <a:lnTo>
                    <a:pt x="232" y="1162"/>
                  </a:lnTo>
                  <a:lnTo>
                    <a:pt x="232" y="133"/>
                  </a:lnTo>
                  <a:lnTo>
                    <a:pt x="162" y="162"/>
                  </a:lnTo>
                  <a:lnTo>
                    <a:pt x="96" y="181"/>
                  </a:lnTo>
                  <a:lnTo>
                    <a:pt x="39" y="186"/>
                  </a:lnTo>
                  <a:lnTo>
                    <a:pt x="0" y="186"/>
                  </a:lnTo>
                  <a:lnTo>
                    <a:pt x="0" y="124"/>
                  </a:lnTo>
                  <a:lnTo>
                    <a:pt x="35" y="124"/>
                  </a:lnTo>
                  <a:lnTo>
                    <a:pt x="83" y="119"/>
                  </a:lnTo>
                  <a:lnTo>
                    <a:pt x="140" y="109"/>
                  </a:lnTo>
                  <a:lnTo>
                    <a:pt x="206" y="86"/>
                  </a:lnTo>
                  <a:lnTo>
                    <a:pt x="268" y="52"/>
                  </a:lnTo>
                  <a:lnTo>
                    <a:pt x="32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5303" y="720"/>
              <a:ext cx="751" cy="1328"/>
            </a:xfrm>
            <a:custGeom>
              <a:avLst/>
              <a:gdLst/>
              <a:ahLst/>
              <a:cxnLst>
                <a:cxn ang="0">
                  <a:pos x="751" y="671"/>
                </a:cxn>
                <a:cxn ang="0">
                  <a:pos x="356" y="43"/>
                </a:cxn>
                <a:cxn ang="0">
                  <a:pos x="268" y="81"/>
                </a:cxn>
                <a:cxn ang="0">
                  <a:pos x="207" y="157"/>
                </a:cxn>
                <a:cxn ang="0">
                  <a:pos x="167" y="290"/>
                </a:cxn>
                <a:cxn ang="0">
                  <a:pos x="154" y="524"/>
                </a:cxn>
                <a:cxn ang="0">
                  <a:pos x="163" y="962"/>
                </a:cxn>
                <a:cxn ang="0">
                  <a:pos x="193" y="1138"/>
                </a:cxn>
                <a:cxn ang="0">
                  <a:pos x="259" y="1243"/>
                </a:cxn>
                <a:cxn ang="0">
                  <a:pos x="338" y="1285"/>
                </a:cxn>
                <a:cxn ang="0">
                  <a:pos x="378" y="1285"/>
                </a:cxn>
                <a:cxn ang="0">
                  <a:pos x="461" y="1262"/>
                </a:cxn>
                <a:cxn ang="0">
                  <a:pos x="536" y="1190"/>
                </a:cxn>
                <a:cxn ang="0">
                  <a:pos x="584" y="1043"/>
                </a:cxn>
                <a:cxn ang="0">
                  <a:pos x="606" y="785"/>
                </a:cxn>
                <a:cxn ang="0">
                  <a:pos x="597" y="357"/>
                </a:cxn>
                <a:cxn ang="0">
                  <a:pos x="571" y="195"/>
                </a:cxn>
                <a:cxn ang="0">
                  <a:pos x="509" y="100"/>
                </a:cxn>
                <a:cxn ang="0">
                  <a:pos x="439" y="52"/>
                </a:cxn>
                <a:cxn ang="0">
                  <a:pos x="378" y="43"/>
                </a:cxn>
                <a:cxn ang="0">
                  <a:pos x="378" y="0"/>
                </a:cxn>
                <a:cxn ang="0">
                  <a:pos x="470" y="14"/>
                </a:cxn>
                <a:cxn ang="0">
                  <a:pos x="580" y="81"/>
                </a:cxn>
                <a:cxn ang="0">
                  <a:pos x="681" y="219"/>
                </a:cxn>
                <a:cxn ang="0">
                  <a:pos x="738" y="443"/>
                </a:cxn>
                <a:cxn ang="0">
                  <a:pos x="751" y="671"/>
                </a:cxn>
                <a:cxn ang="0">
                  <a:pos x="738" y="895"/>
                </a:cxn>
                <a:cxn ang="0">
                  <a:pos x="685" y="1104"/>
                </a:cxn>
                <a:cxn ang="0">
                  <a:pos x="588" y="1247"/>
                </a:cxn>
                <a:cxn ang="0">
                  <a:pos x="479" y="1309"/>
                </a:cxn>
                <a:cxn ang="0">
                  <a:pos x="373" y="1328"/>
                </a:cxn>
                <a:cxn ang="0">
                  <a:pos x="277" y="1314"/>
                </a:cxn>
                <a:cxn ang="0">
                  <a:pos x="171" y="1252"/>
                </a:cxn>
                <a:cxn ang="0">
                  <a:pos x="79" y="1133"/>
                </a:cxn>
                <a:cxn ang="0">
                  <a:pos x="13" y="900"/>
                </a:cxn>
                <a:cxn ang="0">
                  <a:pos x="0" y="666"/>
                </a:cxn>
                <a:cxn ang="0">
                  <a:pos x="13" y="438"/>
                </a:cxn>
                <a:cxn ang="0">
                  <a:pos x="66" y="228"/>
                </a:cxn>
                <a:cxn ang="0">
                  <a:pos x="158" y="90"/>
                </a:cxn>
                <a:cxn ang="0">
                  <a:pos x="268" y="19"/>
                </a:cxn>
                <a:cxn ang="0">
                  <a:pos x="378" y="0"/>
                </a:cxn>
              </a:cxnLst>
              <a:rect l="0" t="0" r="r" b="b"/>
              <a:pathLst>
                <a:path w="751" h="1328">
                  <a:moveTo>
                    <a:pt x="751" y="666"/>
                  </a:moveTo>
                  <a:lnTo>
                    <a:pt x="751" y="671"/>
                  </a:lnTo>
                  <a:lnTo>
                    <a:pt x="751" y="666"/>
                  </a:lnTo>
                  <a:close/>
                  <a:moveTo>
                    <a:pt x="356" y="43"/>
                  </a:moveTo>
                  <a:lnTo>
                    <a:pt x="329" y="47"/>
                  </a:lnTo>
                  <a:lnTo>
                    <a:pt x="268" y="81"/>
                  </a:lnTo>
                  <a:lnTo>
                    <a:pt x="237" y="109"/>
                  </a:lnTo>
                  <a:lnTo>
                    <a:pt x="207" y="157"/>
                  </a:lnTo>
                  <a:lnTo>
                    <a:pt x="185" y="214"/>
                  </a:lnTo>
                  <a:lnTo>
                    <a:pt x="167" y="290"/>
                  </a:lnTo>
                  <a:lnTo>
                    <a:pt x="158" y="400"/>
                  </a:lnTo>
                  <a:lnTo>
                    <a:pt x="154" y="524"/>
                  </a:lnTo>
                  <a:lnTo>
                    <a:pt x="154" y="852"/>
                  </a:lnTo>
                  <a:lnTo>
                    <a:pt x="163" y="962"/>
                  </a:lnTo>
                  <a:lnTo>
                    <a:pt x="171" y="1057"/>
                  </a:lnTo>
                  <a:lnTo>
                    <a:pt x="193" y="1138"/>
                  </a:lnTo>
                  <a:lnTo>
                    <a:pt x="224" y="1200"/>
                  </a:lnTo>
                  <a:lnTo>
                    <a:pt x="259" y="1243"/>
                  </a:lnTo>
                  <a:lnTo>
                    <a:pt x="299" y="1271"/>
                  </a:lnTo>
                  <a:lnTo>
                    <a:pt x="338" y="1285"/>
                  </a:lnTo>
                  <a:lnTo>
                    <a:pt x="378" y="1290"/>
                  </a:lnTo>
                  <a:lnTo>
                    <a:pt x="378" y="1285"/>
                  </a:lnTo>
                  <a:lnTo>
                    <a:pt x="417" y="1281"/>
                  </a:lnTo>
                  <a:lnTo>
                    <a:pt x="461" y="1262"/>
                  </a:lnTo>
                  <a:lnTo>
                    <a:pt x="501" y="1233"/>
                  </a:lnTo>
                  <a:lnTo>
                    <a:pt x="536" y="1190"/>
                  </a:lnTo>
                  <a:lnTo>
                    <a:pt x="567" y="1124"/>
                  </a:lnTo>
                  <a:lnTo>
                    <a:pt x="584" y="1043"/>
                  </a:lnTo>
                  <a:lnTo>
                    <a:pt x="602" y="919"/>
                  </a:lnTo>
                  <a:lnTo>
                    <a:pt x="606" y="785"/>
                  </a:lnTo>
                  <a:lnTo>
                    <a:pt x="606" y="547"/>
                  </a:lnTo>
                  <a:lnTo>
                    <a:pt x="597" y="357"/>
                  </a:lnTo>
                  <a:lnTo>
                    <a:pt x="588" y="266"/>
                  </a:lnTo>
                  <a:lnTo>
                    <a:pt x="571" y="195"/>
                  </a:lnTo>
                  <a:lnTo>
                    <a:pt x="540" y="138"/>
                  </a:lnTo>
                  <a:lnTo>
                    <a:pt x="509" y="100"/>
                  </a:lnTo>
                  <a:lnTo>
                    <a:pt x="474" y="71"/>
                  </a:lnTo>
                  <a:lnTo>
                    <a:pt x="439" y="52"/>
                  </a:lnTo>
                  <a:lnTo>
                    <a:pt x="404" y="47"/>
                  </a:lnTo>
                  <a:lnTo>
                    <a:pt x="378" y="43"/>
                  </a:lnTo>
                  <a:lnTo>
                    <a:pt x="356" y="43"/>
                  </a:lnTo>
                  <a:close/>
                  <a:moveTo>
                    <a:pt x="378" y="0"/>
                  </a:moveTo>
                  <a:lnTo>
                    <a:pt x="422" y="5"/>
                  </a:lnTo>
                  <a:lnTo>
                    <a:pt x="470" y="14"/>
                  </a:lnTo>
                  <a:lnTo>
                    <a:pt x="527" y="38"/>
                  </a:lnTo>
                  <a:lnTo>
                    <a:pt x="580" y="81"/>
                  </a:lnTo>
                  <a:lnTo>
                    <a:pt x="632" y="138"/>
                  </a:lnTo>
                  <a:lnTo>
                    <a:pt x="681" y="219"/>
                  </a:lnTo>
                  <a:lnTo>
                    <a:pt x="716" y="328"/>
                  </a:lnTo>
                  <a:lnTo>
                    <a:pt x="738" y="443"/>
                  </a:lnTo>
                  <a:lnTo>
                    <a:pt x="747" y="557"/>
                  </a:lnTo>
                  <a:lnTo>
                    <a:pt x="751" y="671"/>
                  </a:lnTo>
                  <a:lnTo>
                    <a:pt x="747" y="781"/>
                  </a:lnTo>
                  <a:lnTo>
                    <a:pt x="738" y="895"/>
                  </a:lnTo>
                  <a:lnTo>
                    <a:pt x="720" y="1000"/>
                  </a:lnTo>
                  <a:lnTo>
                    <a:pt x="685" y="1104"/>
                  </a:lnTo>
                  <a:lnTo>
                    <a:pt x="641" y="1185"/>
                  </a:lnTo>
                  <a:lnTo>
                    <a:pt x="588" y="1247"/>
                  </a:lnTo>
                  <a:lnTo>
                    <a:pt x="536" y="1285"/>
                  </a:lnTo>
                  <a:lnTo>
                    <a:pt x="479" y="1309"/>
                  </a:lnTo>
                  <a:lnTo>
                    <a:pt x="426" y="1323"/>
                  </a:lnTo>
                  <a:lnTo>
                    <a:pt x="373" y="1328"/>
                  </a:lnTo>
                  <a:lnTo>
                    <a:pt x="325" y="1323"/>
                  </a:lnTo>
                  <a:lnTo>
                    <a:pt x="277" y="1314"/>
                  </a:lnTo>
                  <a:lnTo>
                    <a:pt x="224" y="1290"/>
                  </a:lnTo>
                  <a:lnTo>
                    <a:pt x="171" y="1252"/>
                  </a:lnTo>
                  <a:lnTo>
                    <a:pt x="123" y="1200"/>
                  </a:lnTo>
                  <a:lnTo>
                    <a:pt x="79" y="1133"/>
                  </a:lnTo>
                  <a:lnTo>
                    <a:pt x="35" y="1019"/>
                  </a:lnTo>
                  <a:lnTo>
                    <a:pt x="13" y="900"/>
                  </a:lnTo>
                  <a:lnTo>
                    <a:pt x="5" y="781"/>
                  </a:lnTo>
                  <a:lnTo>
                    <a:pt x="0" y="666"/>
                  </a:lnTo>
                  <a:lnTo>
                    <a:pt x="5" y="552"/>
                  </a:lnTo>
                  <a:lnTo>
                    <a:pt x="13" y="438"/>
                  </a:lnTo>
                  <a:lnTo>
                    <a:pt x="31" y="333"/>
                  </a:lnTo>
                  <a:lnTo>
                    <a:pt x="66" y="228"/>
                  </a:lnTo>
                  <a:lnTo>
                    <a:pt x="106" y="152"/>
                  </a:lnTo>
                  <a:lnTo>
                    <a:pt x="158" y="90"/>
                  </a:lnTo>
                  <a:lnTo>
                    <a:pt x="211" y="47"/>
                  </a:lnTo>
                  <a:lnTo>
                    <a:pt x="268" y="19"/>
                  </a:lnTo>
                  <a:lnTo>
                    <a:pt x="325" y="5"/>
                  </a:lnTo>
                  <a:lnTo>
                    <a:pt x="37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6199" y="720"/>
              <a:ext cx="751" cy="1328"/>
            </a:xfrm>
            <a:custGeom>
              <a:avLst/>
              <a:gdLst/>
              <a:ahLst/>
              <a:cxnLst>
                <a:cxn ang="0">
                  <a:pos x="751" y="671"/>
                </a:cxn>
                <a:cxn ang="0">
                  <a:pos x="351" y="43"/>
                </a:cxn>
                <a:cxn ang="0">
                  <a:pos x="263" y="81"/>
                </a:cxn>
                <a:cxn ang="0">
                  <a:pos x="202" y="157"/>
                </a:cxn>
                <a:cxn ang="0">
                  <a:pos x="162" y="290"/>
                </a:cxn>
                <a:cxn ang="0">
                  <a:pos x="149" y="524"/>
                </a:cxn>
                <a:cxn ang="0">
                  <a:pos x="158" y="962"/>
                </a:cxn>
                <a:cxn ang="0">
                  <a:pos x="189" y="1138"/>
                </a:cxn>
                <a:cxn ang="0">
                  <a:pos x="254" y="1243"/>
                </a:cxn>
                <a:cxn ang="0">
                  <a:pos x="333" y="1285"/>
                </a:cxn>
                <a:cxn ang="0">
                  <a:pos x="373" y="1285"/>
                </a:cxn>
                <a:cxn ang="0">
                  <a:pos x="456" y="1262"/>
                </a:cxn>
                <a:cxn ang="0">
                  <a:pos x="531" y="1190"/>
                </a:cxn>
                <a:cxn ang="0">
                  <a:pos x="579" y="1043"/>
                </a:cxn>
                <a:cxn ang="0">
                  <a:pos x="601" y="785"/>
                </a:cxn>
                <a:cxn ang="0">
                  <a:pos x="592" y="357"/>
                </a:cxn>
                <a:cxn ang="0">
                  <a:pos x="566" y="195"/>
                </a:cxn>
                <a:cxn ang="0">
                  <a:pos x="505" y="100"/>
                </a:cxn>
                <a:cxn ang="0">
                  <a:pos x="434" y="52"/>
                </a:cxn>
                <a:cxn ang="0">
                  <a:pos x="373" y="43"/>
                </a:cxn>
                <a:cxn ang="0">
                  <a:pos x="377" y="0"/>
                </a:cxn>
                <a:cxn ang="0">
                  <a:pos x="470" y="14"/>
                </a:cxn>
                <a:cxn ang="0">
                  <a:pos x="579" y="81"/>
                </a:cxn>
                <a:cxn ang="0">
                  <a:pos x="680" y="219"/>
                </a:cxn>
                <a:cxn ang="0">
                  <a:pos x="737" y="443"/>
                </a:cxn>
                <a:cxn ang="0">
                  <a:pos x="751" y="671"/>
                </a:cxn>
                <a:cxn ang="0">
                  <a:pos x="737" y="895"/>
                </a:cxn>
                <a:cxn ang="0">
                  <a:pos x="685" y="1104"/>
                </a:cxn>
                <a:cxn ang="0">
                  <a:pos x="588" y="1247"/>
                </a:cxn>
                <a:cxn ang="0">
                  <a:pos x="478" y="1309"/>
                </a:cxn>
                <a:cxn ang="0">
                  <a:pos x="373" y="1328"/>
                </a:cxn>
                <a:cxn ang="0">
                  <a:pos x="276" y="1314"/>
                </a:cxn>
                <a:cxn ang="0">
                  <a:pos x="171" y="1252"/>
                </a:cxn>
                <a:cxn ang="0">
                  <a:pos x="79" y="1133"/>
                </a:cxn>
                <a:cxn ang="0">
                  <a:pos x="13" y="900"/>
                </a:cxn>
                <a:cxn ang="0">
                  <a:pos x="0" y="666"/>
                </a:cxn>
                <a:cxn ang="0">
                  <a:pos x="13" y="438"/>
                </a:cxn>
                <a:cxn ang="0">
                  <a:pos x="66" y="228"/>
                </a:cxn>
                <a:cxn ang="0">
                  <a:pos x="158" y="90"/>
                </a:cxn>
                <a:cxn ang="0">
                  <a:pos x="268" y="19"/>
                </a:cxn>
                <a:cxn ang="0">
                  <a:pos x="377" y="0"/>
                </a:cxn>
              </a:cxnLst>
              <a:rect l="0" t="0" r="r" b="b"/>
              <a:pathLst>
                <a:path w="751" h="1328">
                  <a:moveTo>
                    <a:pt x="751" y="666"/>
                  </a:moveTo>
                  <a:lnTo>
                    <a:pt x="751" y="671"/>
                  </a:lnTo>
                  <a:lnTo>
                    <a:pt x="751" y="666"/>
                  </a:lnTo>
                  <a:close/>
                  <a:moveTo>
                    <a:pt x="351" y="43"/>
                  </a:moveTo>
                  <a:lnTo>
                    <a:pt x="325" y="47"/>
                  </a:lnTo>
                  <a:lnTo>
                    <a:pt x="263" y="81"/>
                  </a:lnTo>
                  <a:lnTo>
                    <a:pt x="232" y="109"/>
                  </a:lnTo>
                  <a:lnTo>
                    <a:pt x="202" y="157"/>
                  </a:lnTo>
                  <a:lnTo>
                    <a:pt x="180" y="214"/>
                  </a:lnTo>
                  <a:lnTo>
                    <a:pt x="162" y="290"/>
                  </a:lnTo>
                  <a:lnTo>
                    <a:pt x="153" y="400"/>
                  </a:lnTo>
                  <a:lnTo>
                    <a:pt x="149" y="524"/>
                  </a:lnTo>
                  <a:lnTo>
                    <a:pt x="149" y="852"/>
                  </a:lnTo>
                  <a:lnTo>
                    <a:pt x="158" y="962"/>
                  </a:lnTo>
                  <a:lnTo>
                    <a:pt x="167" y="1057"/>
                  </a:lnTo>
                  <a:lnTo>
                    <a:pt x="189" y="1138"/>
                  </a:lnTo>
                  <a:lnTo>
                    <a:pt x="219" y="1200"/>
                  </a:lnTo>
                  <a:lnTo>
                    <a:pt x="254" y="1243"/>
                  </a:lnTo>
                  <a:lnTo>
                    <a:pt x="294" y="1271"/>
                  </a:lnTo>
                  <a:lnTo>
                    <a:pt x="333" y="1285"/>
                  </a:lnTo>
                  <a:lnTo>
                    <a:pt x="373" y="1290"/>
                  </a:lnTo>
                  <a:lnTo>
                    <a:pt x="373" y="1285"/>
                  </a:lnTo>
                  <a:lnTo>
                    <a:pt x="412" y="1281"/>
                  </a:lnTo>
                  <a:lnTo>
                    <a:pt x="456" y="1262"/>
                  </a:lnTo>
                  <a:lnTo>
                    <a:pt x="496" y="1233"/>
                  </a:lnTo>
                  <a:lnTo>
                    <a:pt x="531" y="1190"/>
                  </a:lnTo>
                  <a:lnTo>
                    <a:pt x="562" y="1124"/>
                  </a:lnTo>
                  <a:lnTo>
                    <a:pt x="579" y="1043"/>
                  </a:lnTo>
                  <a:lnTo>
                    <a:pt x="597" y="919"/>
                  </a:lnTo>
                  <a:lnTo>
                    <a:pt x="601" y="785"/>
                  </a:lnTo>
                  <a:lnTo>
                    <a:pt x="601" y="547"/>
                  </a:lnTo>
                  <a:lnTo>
                    <a:pt x="592" y="357"/>
                  </a:lnTo>
                  <a:lnTo>
                    <a:pt x="584" y="266"/>
                  </a:lnTo>
                  <a:lnTo>
                    <a:pt x="566" y="195"/>
                  </a:lnTo>
                  <a:lnTo>
                    <a:pt x="535" y="138"/>
                  </a:lnTo>
                  <a:lnTo>
                    <a:pt x="505" y="100"/>
                  </a:lnTo>
                  <a:lnTo>
                    <a:pt x="470" y="71"/>
                  </a:lnTo>
                  <a:lnTo>
                    <a:pt x="434" y="52"/>
                  </a:lnTo>
                  <a:lnTo>
                    <a:pt x="399" y="47"/>
                  </a:lnTo>
                  <a:lnTo>
                    <a:pt x="373" y="43"/>
                  </a:lnTo>
                  <a:lnTo>
                    <a:pt x="351" y="43"/>
                  </a:lnTo>
                  <a:close/>
                  <a:moveTo>
                    <a:pt x="377" y="0"/>
                  </a:moveTo>
                  <a:lnTo>
                    <a:pt x="421" y="5"/>
                  </a:lnTo>
                  <a:lnTo>
                    <a:pt x="470" y="14"/>
                  </a:lnTo>
                  <a:lnTo>
                    <a:pt x="527" y="38"/>
                  </a:lnTo>
                  <a:lnTo>
                    <a:pt x="579" y="81"/>
                  </a:lnTo>
                  <a:lnTo>
                    <a:pt x="632" y="138"/>
                  </a:lnTo>
                  <a:lnTo>
                    <a:pt x="680" y="219"/>
                  </a:lnTo>
                  <a:lnTo>
                    <a:pt x="715" y="328"/>
                  </a:lnTo>
                  <a:lnTo>
                    <a:pt x="737" y="443"/>
                  </a:lnTo>
                  <a:lnTo>
                    <a:pt x="746" y="557"/>
                  </a:lnTo>
                  <a:lnTo>
                    <a:pt x="751" y="671"/>
                  </a:lnTo>
                  <a:lnTo>
                    <a:pt x="746" y="781"/>
                  </a:lnTo>
                  <a:lnTo>
                    <a:pt x="737" y="895"/>
                  </a:lnTo>
                  <a:lnTo>
                    <a:pt x="720" y="1000"/>
                  </a:lnTo>
                  <a:lnTo>
                    <a:pt x="685" y="1104"/>
                  </a:lnTo>
                  <a:lnTo>
                    <a:pt x="641" y="1185"/>
                  </a:lnTo>
                  <a:lnTo>
                    <a:pt x="588" y="1247"/>
                  </a:lnTo>
                  <a:lnTo>
                    <a:pt x="535" y="1285"/>
                  </a:lnTo>
                  <a:lnTo>
                    <a:pt x="478" y="1309"/>
                  </a:lnTo>
                  <a:lnTo>
                    <a:pt x="426" y="1323"/>
                  </a:lnTo>
                  <a:lnTo>
                    <a:pt x="373" y="1328"/>
                  </a:lnTo>
                  <a:lnTo>
                    <a:pt x="325" y="1323"/>
                  </a:lnTo>
                  <a:lnTo>
                    <a:pt x="276" y="1314"/>
                  </a:lnTo>
                  <a:lnTo>
                    <a:pt x="224" y="1290"/>
                  </a:lnTo>
                  <a:lnTo>
                    <a:pt x="171" y="1252"/>
                  </a:lnTo>
                  <a:lnTo>
                    <a:pt x="123" y="1200"/>
                  </a:lnTo>
                  <a:lnTo>
                    <a:pt x="79" y="1133"/>
                  </a:lnTo>
                  <a:lnTo>
                    <a:pt x="35" y="1019"/>
                  </a:lnTo>
                  <a:lnTo>
                    <a:pt x="13" y="900"/>
                  </a:lnTo>
                  <a:lnTo>
                    <a:pt x="4" y="781"/>
                  </a:lnTo>
                  <a:lnTo>
                    <a:pt x="0" y="666"/>
                  </a:lnTo>
                  <a:lnTo>
                    <a:pt x="4" y="552"/>
                  </a:lnTo>
                  <a:lnTo>
                    <a:pt x="13" y="438"/>
                  </a:lnTo>
                  <a:lnTo>
                    <a:pt x="31" y="333"/>
                  </a:lnTo>
                  <a:lnTo>
                    <a:pt x="66" y="228"/>
                  </a:lnTo>
                  <a:lnTo>
                    <a:pt x="105" y="152"/>
                  </a:lnTo>
                  <a:lnTo>
                    <a:pt x="158" y="90"/>
                  </a:lnTo>
                  <a:lnTo>
                    <a:pt x="211" y="47"/>
                  </a:lnTo>
                  <a:lnTo>
                    <a:pt x="268" y="19"/>
                  </a:lnTo>
                  <a:lnTo>
                    <a:pt x="325" y="5"/>
                  </a:lnTo>
                  <a:lnTo>
                    <a:pt x="37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7077" y="1158"/>
              <a:ext cx="966" cy="876"/>
            </a:xfrm>
            <a:custGeom>
              <a:avLst/>
              <a:gdLst/>
              <a:ahLst/>
              <a:cxnLst>
                <a:cxn ang="0">
                  <a:pos x="276" y="28"/>
                </a:cxn>
                <a:cxn ang="0">
                  <a:pos x="351" y="167"/>
                </a:cxn>
                <a:cxn ang="0">
                  <a:pos x="443" y="67"/>
                </a:cxn>
                <a:cxn ang="0">
                  <a:pos x="628" y="0"/>
                </a:cxn>
                <a:cxn ang="0">
                  <a:pos x="799" y="76"/>
                </a:cxn>
                <a:cxn ang="0">
                  <a:pos x="830" y="267"/>
                </a:cxn>
                <a:cxn ang="0">
                  <a:pos x="768" y="500"/>
                </a:cxn>
                <a:cxn ang="0">
                  <a:pos x="702" y="695"/>
                </a:cxn>
                <a:cxn ang="0">
                  <a:pos x="702" y="805"/>
                </a:cxn>
                <a:cxn ang="0">
                  <a:pos x="737" y="828"/>
                </a:cxn>
                <a:cxn ang="0">
                  <a:pos x="865" y="733"/>
                </a:cxn>
                <a:cxn ang="0">
                  <a:pos x="922" y="576"/>
                </a:cxn>
                <a:cxn ang="0">
                  <a:pos x="935" y="557"/>
                </a:cxn>
                <a:cxn ang="0">
                  <a:pos x="966" y="566"/>
                </a:cxn>
                <a:cxn ang="0">
                  <a:pos x="935" y="681"/>
                </a:cxn>
                <a:cxn ang="0">
                  <a:pos x="838" y="833"/>
                </a:cxn>
                <a:cxn ang="0">
                  <a:pos x="676" y="866"/>
                </a:cxn>
                <a:cxn ang="0">
                  <a:pos x="588" y="719"/>
                </a:cxn>
                <a:cxn ang="0">
                  <a:pos x="606" y="628"/>
                </a:cxn>
                <a:cxn ang="0">
                  <a:pos x="663" y="452"/>
                </a:cxn>
                <a:cxn ang="0">
                  <a:pos x="715" y="233"/>
                </a:cxn>
                <a:cxn ang="0">
                  <a:pos x="707" y="105"/>
                </a:cxn>
                <a:cxn ang="0">
                  <a:pos x="623" y="43"/>
                </a:cxn>
                <a:cxn ang="0">
                  <a:pos x="448" y="114"/>
                </a:cxn>
                <a:cxn ang="0">
                  <a:pos x="351" y="243"/>
                </a:cxn>
                <a:cxn ang="0">
                  <a:pos x="325" y="314"/>
                </a:cxn>
                <a:cxn ang="0">
                  <a:pos x="281" y="500"/>
                </a:cxn>
                <a:cxn ang="0">
                  <a:pos x="224" y="747"/>
                </a:cxn>
                <a:cxn ang="0">
                  <a:pos x="206" y="819"/>
                </a:cxn>
                <a:cxn ang="0">
                  <a:pos x="162" y="866"/>
                </a:cxn>
                <a:cxn ang="0">
                  <a:pos x="114" y="866"/>
                </a:cxn>
                <a:cxn ang="0">
                  <a:pos x="88" y="819"/>
                </a:cxn>
                <a:cxn ang="0">
                  <a:pos x="105" y="738"/>
                </a:cxn>
                <a:cxn ang="0">
                  <a:pos x="233" y="209"/>
                </a:cxn>
                <a:cxn ang="0">
                  <a:pos x="241" y="133"/>
                </a:cxn>
                <a:cxn ang="0">
                  <a:pos x="206" y="47"/>
                </a:cxn>
                <a:cxn ang="0">
                  <a:pos x="118" y="86"/>
                </a:cxn>
                <a:cxn ang="0">
                  <a:pos x="53" y="271"/>
                </a:cxn>
                <a:cxn ang="0">
                  <a:pos x="35" y="314"/>
                </a:cxn>
                <a:cxn ang="0">
                  <a:pos x="0" y="305"/>
                </a:cxn>
                <a:cxn ang="0">
                  <a:pos x="9" y="247"/>
                </a:cxn>
                <a:cxn ang="0">
                  <a:pos x="66" y="86"/>
                </a:cxn>
                <a:cxn ang="0">
                  <a:pos x="189" y="0"/>
                </a:cxn>
              </a:cxnLst>
              <a:rect l="0" t="0" r="r" b="b"/>
              <a:pathLst>
                <a:path w="966" h="876">
                  <a:moveTo>
                    <a:pt x="189" y="0"/>
                  </a:moveTo>
                  <a:lnTo>
                    <a:pt x="237" y="5"/>
                  </a:lnTo>
                  <a:lnTo>
                    <a:pt x="276" y="28"/>
                  </a:lnTo>
                  <a:lnTo>
                    <a:pt x="312" y="62"/>
                  </a:lnTo>
                  <a:lnTo>
                    <a:pt x="338" y="109"/>
                  </a:lnTo>
                  <a:lnTo>
                    <a:pt x="351" y="167"/>
                  </a:lnTo>
                  <a:lnTo>
                    <a:pt x="373" y="138"/>
                  </a:lnTo>
                  <a:lnTo>
                    <a:pt x="399" y="105"/>
                  </a:lnTo>
                  <a:lnTo>
                    <a:pt x="443" y="67"/>
                  </a:lnTo>
                  <a:lnTo>
                    <a:pt x="492" y="33"/>
                  </a:lnTo>
                  <a:lnTo>
                    <a:pt x="553" y="9"/>
                  </a:lnTo>
                  <a:lnTo>
                    <a:pt x="628" y="0"/>
                  </a:lnTo>
                  <a:lnTo>
                    <a:pt x="698" y="9"/>
                  </a:lnTo>
                  <a:lnTo>
                    <a:pt x="755" y="33"/>
                  </a:lnTo>
                  <a:lnTo>
                    <a:pt x="799" y="76"/>
                  </a:lnTo>
                  <a:lnTo>
                    <a:pt x="825" y="133"/>
                  </a:lnTo>
                  <a:lnTo>
                    <a:pt x="834" y="205"/>
                  </a:lnTo>
                  <a:lnTo>
                    <a:pt x="830" y="267"/>
                  </a:lnTo>
                  <a:lnTo>
                    <a:pt x="812" y="343"/>
                  </a:lnTo>
                  <a:lnTo>
                    <a:pt x="790" y="419"/>
                  </a:lnTo>
                  <a:lnTo>
                    <a:pt x="768" y="500"/>
                  </a:lnTo>
                  <a:lnTo>
                    <a:pt x="746" y="571"/>
                  </a:lnTo>
                  <a:lnTo>
                    <a:pt x="724" y="628"/>
                  </a:lnTo>
                  <a:lnTo>
                    <a:pt x="702" y="695"/>
                  </a:lnTo>
                  <a:lnTo>
                    <a:pt x="693" y="766"/>
                  </a:lnTo>
                  <a:lnTo>
                    <a:pt x="693" y="790"/>
                  </a:lnTo>
                  <a:lnTo>
                    <a:pt x="702" y="805"/>
                  </a:lnTo>
                  <a:lnTo>
                    <a:pt x="707" y="819"/>
                  </a:lnTo>
                  <a:lnTo>
                    <a:pt x="720" y="828"/>
                  </a:lnTo>
                  <a:lnTo>
                    <a:pt x="737" y="828"/>
                  </a:lnTo>
                  <a:lnTo>
                    <a:pt x="786" y="814"/>
                  </a:lnTo>
                  <a:lnTo>
                    <a:pt x="830" y="781"/>
                  </a:lnTo>
                  <a:lnTo>
                    <a:pt x="865" y="733"/>
                  </a:lnTo>
                  <a:lnTo>
                    <a:pt x="895" y="666"/>
                  </a:lnTo>
                  <a:lnTo>
                    <a:pt x="917" y="590"/>
                  </a:lnTo>
                  <a:lnTo>
                    <a:pt x="922" y="576"/>
                  </a:lnTo>
                  <a:lnTo>
                    <a:pt x="926" y="566"/>
                  </a:lnTo>
                  <a:lnTo>
                    <a:pt x="926" y="562"/>
                  </a:lnTo>
                  <a:lnTo>
                    <a:pt x="935" y="557"/>
                  </a:lnTo>
                  <a:lnTo>
                    <a:pt x="953" y="557"/>
                  </a:lnTo>
                  <a:lnTo>
                    <a:pt x="961" y="562"/>
                  </a:lnTo>
                  <a:lnTo>
                    <a:pt x="966" y="566"/>
                  </a:lnTo>
                  <a:lnTo>
                    <a:pt x="966" y="576"/>
                  </a:lnTo>
                  <a:lnTo>
                    <a:pt x="953" y="633"/>
                  </a:lnTo>
                  <a:lnTo>
                    <a:pt x="935" y="681"/>
                  </a:lnTo>
                  <a:lnTo>
                    <a:pt x="913" y="733"/>
                  </a:lnTo>
                  <a:lnTo>
                    <a:pt x="878" y="785"/>
                  </a:lnTo>
                  <a:lnTo>
                    <a:pt x="838" y="833"/>
                  </a:lnTo>
                  <a:lnTo>
                    <a:pt x="790" y="862"/>
                  </a:lnTo>
                  <a:lnTo>
                    <a:pt x="733" y="876"/>
                  </a:lnTo>
                  <a:lnTo>
                    <a:pt x="676" y="866"/>
                  </a:lnTo>
                  <a:lnTo>
                    <a:pt x="628" y="833"/>
                  </a:lnTo>
                  <a:lnTo>
                    <a:pt x="597" y="781"/>
                  </a:lnTo>
                  <a:lnTo>
                    <a:pt x="588" y="719"/>
                  </a:lnTo>
                  <a:lnTo>
                    <a:pt x="588" y="695"/>
                  </a:lnTo>
                  <a:lnTo>
                    <a:pt x="593" y="666"/>
                  </a:lnTo>
                  <a:lnTo>
                    <a:pt x="606" y="628"/>
                  </a:lnTo>
                  <a:lnTo>
                    <a:pt x="619" y="581"/>
                  </a:lnTo>
                  <a:lnTo>
                    <a:pt x="641" y="524"/>
                  </a:lnTo>
                  <a:lnTo>
                    <a:pt x="663" y="452"/>
                  </a:lnTo>
                  <a:lnTo>
                    <a:pt x="685" y="376"/>
                  </a:lnTo>
                  <a:lnTo>
                    <a:pt x="702" y="305"/>
                  </a:lnTo>
                  <a:lnTo>
                    <a:pt x="715" y="233"/>
                  </a:lnTo>
                  <a:lnTo>
                    <a:pt x="720" y="176"/>
                  </a:lnTo>
                  <a:lnTo>
                    <a:pt x="715" y="138"/>
                  </a:lnTo>
                  <a:lnTo>
                    <a:pt x="707" y="105"/>
                  </a:lnTo>
                  <a:lnTo>
                    <a:pt x="693" y="71"/>
                  </a:lnTo>
                  <a:lnTo>
                    <a:pt x="663" y="52"/>
                  </a:lnTo>
                  <a:lnTo>
                    <a:pt x="623" y="43"/>
                  </a:lnTo>
                  <a:lnTo>
                    <a:pt x="557" y="52"/>
                  </a:lnTo>
                  <a:lnTo>
                    <a:pt x="496" y="76"/>
                  </a:lnTo>
                  <a:lnTo>
                    <a:pt x="448" y="114"/>
                  </a:lnTo>
                  <a:lnTo>
                    <a:pt x="408" y="157"/>
                  </a:lnTo>
                  <a:lnTo>
                    <a:pt x="373" y="205"/>
                  </a:lnTo>
                  <a:lnTo>
                    <a:pt x="351" y="243"/>
                  </a:lnTo>
                  <a:lnTo>
                    <a:pt x="333" y="276"/>
                  </a:lnTo>
                  <a:lnTo>
                    <a:pt x="329" y="290"/>
                  </a:lnTo>
                  <a:lnTo>
                    <a:pt x="325" y="314"/>
                  </a:lnTo>
                  <a:lnTo>
                    <a:pt x="320" y="343"/>
                  </a:lnTo>
                  <a:lnTo>
                    <a:pt x="312" y="371"/>
                  </a:lnTo>
                  <a:lnTo>
                    <a:pt x="281" y="500"/>
                  </a:lnTo>
                  <a:lnTo>
                    <a:pt x="241" y="676"/>
                  </a:lnTo>
                  <a:lnTo>
                    <a:pt x="233" y="709"/>
                  </a:lnTo>
                  <a:lnTo>
                    <a:pt x="224" y="747"/>
                  </a:lnTo>
                  <a:lnTo>
                    <a:pt x="215" y="781"/>
                  </a:lnTo>
                  <a:lnTo>
                    <a:pt x="211" y="805"/>
                  </a:lnTo>
                  <a:lnTo>
                    <a:pt x="206" y="819"/>
                  </a:lnTo>
                  <a:lnTo>
                    <a:pt x="197" y="838"/>
                  </a:lnTo>
                  <a:lnTo>
                    <a:pt x="175" y="862"/>
                  </a:lnTo>
                  <a:lnTo>
                    <a:pt x="162" y="866"/>
                  </a:lnTo>
                  <a:lnTo>
                    <a:pt x="153" y="871"/>
                  </a:lnTo>
                  <a:lnTo>
                    <a:pt x="127" y="871"/>
                  </a:lnTo>
                  <a:lnTo>
                    <a:pt x="114" y="866"/>
                  </a:lnTo>
                  <a:lnTo>
                    <a:pt x="96" y="847"/>
                  </a:lnTo>
                  <a:lnTo>
                    <a:pt x="88" y="833"/>
                  </a:lnTo>
                  <a:lnTo>
                    <a:pt x="88" y="819"/>
                  </a:lnTo>
                  <a:lnTo>
                    <a:pt x="92" y="800"/>
                  </a:lnTo>
                  <a:lnTo>
                    <a:pt x="101" y="771"/>
                  </a:lnTo>
                  <a:lnTo>
                    <a:pt x="105" y="738"/>
                  </a:lnTo>
                  <a:lnTo>
                    <a:pt x="211" y="295"/>
                  </a:lnTo>
                  <a:lnTo>
                    <a:pt x="224" y="243"/>
                  </a:lnTo>
                  <a:lnTo>
                    <a:pt x="233" y="209"/>
                  </a:lnTo>
                  <a:lnTo>
                    <a:pt x="237" y="181"/>
                  </a:lnTo>
                  <a:lnTo>
                    <a:pt x="241" y="157"/>
                  </a:lnTo>
                  <a:lnTo>
                    <a:pt x="241" y="133"/>
                  </a:lnTo>
                  <a:lnTo>
                    <a:pt x="237" y="90"/>
                  </a:lnTo>
                  <a:lnTo>
                    <a:pt x="224" y="62"/>
                  </a:lnTo>
                  <a:lnTo>
                    <a:pt x="206" y="47"/>
                  </a:lnTo>
                  <a:lnTo>
                    <a:pt x="184" y="43"/>
                  </a:lnTo>
                  <a:lnTo>
                    <a:pt x="149" y="52"/>
                  </a:lnTo>
                  <a:lnTo>
                    <a:pt x="118" y="86"/>
                  </a:lnTo>
                  <a:lnTo>
                    <a:pt x="92" y="133"/>
                  </a:lnTo>
                  <a:lnTo>
                    <a:pt x="70" y="195"/>
                  </a:lnTo>
                  <a:lnTo>
                    <a:pt x="53" y="271"/>
                  </a:lnTo>
                  <a:lnTo>
                    <a:pt x="44" y="300"/>
                  </a:lnTo>
                  <a:lnTo>
                    <a:pt x="35" y="309"/>
                  </a:lnTo>
                  <a:lnTo>
                    <a:pt x="35" y="314"/>
                  </a:lnTo>
                  <a:lnTo>
                    <a:pt x="13" y="314"/>
                  </a:lnTo>
                  <a:lnTo>
                    <a:pt x="4" y="309"/>
                  </a:lnTo>
                  <a:lnTo>
                    <a:pt x="0" y="305"/>
                  </a:lnTo>
                  <a:lnTo>
                    <a:pt x="0" y="295"/>
                  </a:lnTo>
                  <a:lnTo>
                    <a:pt x="4" y="281"/>
                  </a:lnTo>
                  <a:lnTo>
                    <a:pt x="9" y="247"/>
                  </a:lnTo>
                  <a:lnTo>
                    <a:pt x="35" y="152"/>
                  </a:lnTo>
                  <a:lnTo>
                    <a:pt x="53" y="109"/>
                  </a:lnTo>
                  <a:lnTo>
                    <a:pt x="66" y="86"/>
                  </a:lnTo>
                  <a:lnTo>
                    <a:pt x="110" y="28"/>
                  </a:lnTo>
                  <a:lnTo>
                    <a:pt x="145" y="9"/>
                  </a:lnTo>
                  <a:lnTo>
                    <a:pt x="18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8732" y="1301"/>
              <a:ext cx="1185" cy="452"/>
            </a:xfrm>
            <a:custGeom>
              <a:avLst/>
              <a:gdLst/>
              <a:ahLst/>
              <a:cxnLst>
                <a:cxn ang="0">
                  <a:pos x="39" y="376"/>
                </a:cxn>
                <a:cxn ang="0">
                  <a:pos x="1146" y="376"/>
                </a:cxn>
                <a:cxn ang="0">
                  <a:pos x="1159" y="381"/>
                </a:cxn>
                <a:cxn ang="0">
                  <a:pos x="1168" y="381"/>
                </a:cxn>
                <a:cxn ang="0">
                  <a:pos x="1185" y="400"/>
                </a:cxn>
                <a:cxn ang="0">
                  <a:pos x="1185" y="428"/>
                </a:cxn>
                <a:cxn ang="0">
                  <a:pos x="1177" y="438"/>
                </a:cxn>
                <a:cxn ang="0">
                  <a:pos x="1172" y="447"/>
                </a:cxn>
                <a:cxn ang="0">
                  <a:pos x="1163" y="447"/>
                </a:cxn>
                <a:cxn ang="0">
                  <a:pos x="1150" y="452"/>
                </a:cxn>
                <a:cxn ang="0">
                  <a:pos x="35" y="452"/>
                </a:cxn>
                <a:cxn ang="0">
                  <a:pos x="26" y="447"/>
                </a:cxn>
                <a:cxn ang="0">
                  <a:pos x="18" y="447"/>
                </a:cxn>
                <a:cxn ang="0">
                  <a:pos x="0" y="428"/>
                </a:cxn>
                <a:cxn ang="0">
                  <a:pos x="0" y="400"/>
                </a:cxn>
                <a:cxn ang="0">
                  <a:pos x="18" y="381"/>
                </a:cxn>
                <a:cxn ang="0">
                  <a:pos x="26" y="381"/>
                </a:cxn>
                <a:cxn ang="0">
                  <a:pos x="39" y="376"/>
                </a:cxn>
                <a:cxn ang="0">
                  <a:pos x="39" y="0"/>
                </a:cxn>
                <a:cxn ang="0">
                  <a:pos x="1150" y="0"/>
                </a:cxn>
                <a:cxn ang="0">
                  <a:pos x="1159" y="4"/>
                </a:cxn>
                <a:cxn ang="0">
                  <a:pos x="1168" y="4"/>
                </a:cxn>
                <a:cxn ang="0">
                  <a:pos x="1185" y="24"/>
                </a:cxn>
                <a:cxn ang="0">
                  <a:pos x="1185" y="52"/>
                </a:cxn>
                <a:cxn ang="0">
                  <a:pos x="1168" y="71"/>
                </a:cxn>
                <a:cxn ang="0">
                  <a:pos x="1159" y="71"/>
                </a:cxn>
                <a:cxn ang="0">
                  <a:pos x="1146" y="76"/>
                </a:cxn>
                <a:cxn ang="0">
                  <a:pos x="44" y="76"/>
                </a:cxn>
                <a:cxn ang="0">
                  <a:pos x="31" y="71"/>
                </a:cxn>
                <a:cxn ang="0">
                  <a:pos x="22" y="71"/>
                </a:cxn>
                <a:cxn ang="0">
                  <a:pos x="4" y="52"/>
                </a:cxn>
                <a:cxn ang="0">
                  <a:pos x="4" y="24"/>
                </a:cxn>
                <a:cxn ang="0">
                  <a:pos x="13" y="14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9" y="0"/>
                </a:cxn>
              </a:cxnLst>
              <a:rect l="0" t="0" r="r" b="b"/>
              <a:pathLst>
                <a:path w="1185" h="452">
                  <a:moveTo>
                    <a:pt x="39" y="376"/>
                  </a:moveTo>
                  <a:lnTo>
                    <a:pt x="1146" y="376"/>
                  </a:lnTo>
                  <a:lnTo>
                    <a:pt x="1159" y="381"/>
                  </a:lnTo>
                  <a:lnTo>
                    <a:pt x="1168" y="381"/>
                  </a:lnTo>
                  <a:lnTo>
                    <a:pt x="1185" y="400"/>
                  </a:lnTo>
                  <a:lnTo>
                    <a:pt x="1185" y="428"/>
                  </a:lnTo>
                  <a:lnTo>
                    <a:pt x="1177" y="438"/>
                  </a:lnTo>
                  <a:lnTo>
                    <a:pt x="1172" y="447"/>
                  </a:lnTo>
                  <a:lnTo>
                    <a:pt x="1163" y="447"/>
                  </a:lnTo>
                  <a:lnTo>
                    <a:pt x="1150" y="452"/>
                  </a:lnTo>
                  <a:lnTo>
                    <a:pt x="35" y="452"/>
                  </a:lnTo>
                  <a:lnTo>
                    <a:pt x="26" y="447"/>
                  </a:lnTo>
                  <a:lnTo>
                    <a:pt x="18" y="447"/>
                  </a:lnTo>
                  <a:lnTo>
                    <a:pt x="0" y="428"/>
                  </a:lnTo>
                  <a:lnTo>
                    <a:pt x="0" y="400"/>
                  </a:lnTo>
                  <a:lnTo>
                    <a:pt x="18" y="381"/>
                  </a:lnTo>
                  <a:lnTo>
                    <a:pt x="26" y="381"/>
                  </a:lnTo>
                  <a:lnTo>
                    <a:pt x="39" y="376"/>
                  </a:lnTo>
                  <a:close/>
                  <a:moveTo>
                    <a:pt x="39" y="0"/>
                  </a:moveTo>
                  <a:lnTo>
                    <a:pt x="1150" y="0"/>
                  </a:lnTo>
                  <a:lnTo>
                    <a:pt x="1159" y="4"/>
                  </a:lnTo>
                  <a:lnTo>
                    <a:pt x="1168" y="4"/>
                  </a:lnTo>
                  <a:lnTo>
                    <a:pt x="1185" y="24"/>
                  </a:lnTo>
                  <a:lnTo>
                    <a:pt x="1185" y="52"/>
                  </a:lnTo>
                  <a:lnTo>
                    <a:pt x="1168" y="71"/>
                  </a:lnTo>
                  <a:lnTo>
                    <a:pt x="1159" y="71"/>
                  </a:lnTo>
                  <a:lnTo>
                    <a:pt x="1146" y="76"/>
                  </a:lnTo>
                  <a:lnTo>
                    <a:pt x="44" y="76"/>
                  </a:lnTo>
                  <a:lnTo>
                    <a:pt x="31" y="71"/>
                  </a:lnTo>
                  <a:lnTo>
                    <a:pt x="22" y="71"/>
                  </a:lnTo>
                  <a:lnTo>
                    <a:pt x="4" y="52"/>
                  </a:lnTo>
                  <a:lnTo>
                    <a:pt x="4" y="24"/>
                  </a:lnTo>
                  <a:lnTo>
                    <a:pt x="13" y="14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10510" y="648"/>
              <a:ext cx="1229" cy="1405"/>
            </a:xfrm>
            <a:custGeom>
              <a:avLst/>
              <a:gdLst/>
              <a:ahLst/>
              <a:cxnLst>
                <a:cxn ang="0">
                  <a:pos x="676" y="62"/>
                </a:cxn>
                <a:cxn ang="0">
                  <a:pos x="492" y="158"/>
                </a:cxn>
                <a:cxn ang="0">
                  <a:pos x="325" y="348"/>
                </a:cxn>
                <a:cxn ang="0">
                  <a:pos x="224" y="586"/>
                </a:cxn>
                <a:cxn ang="0">
                  <a:pos x="176" y="800"/>
                </a:cxn>
                <a:cxn ang="0">
                  <a:pos x="162" y="943"/>
                </a:cxn>
                <a:cxn ang="0">
                  <a:pos x="193" y="1134"/>
                </a:cxn>
                <a:cxn ang="0">
                  <a:pos x="272" y="1272"/>
                </a:cxn>
                <a:cxn ang="0">
                  <a:pos x="395" y="1343"/>
                </a:cxn>
                <a:cxn ang="0">
                  <a:pos x="553" y="1338"/>
                </a:cxn>
                <a:cxn ang="0">
                  <a:pos x="720" y="1253"/>
                </a:cxn>
                <a:cxn ang="0">
                  <a:pos x="847" y="1119"/>
                </a:cxn>
                <a:cxn ang="0">
                  <a:pos x="983" y="867"/>
                </a:cxn>
                <a:cxn ang="0">
                  <a:pos x="1054" y="629"/>
                </a:cxn>
                <a:cxn ang="0">
                  <a:pos x="1071" y="443"/>
                </a:cxn>
                <a:cxn ang="0">
                  <a:pos x="1045" y="262"/>
                </a:cxn>
                <a:cxn ang="0">
                  <a:pos x="970" y="139"/>
                </a:cxn>
                <a:cxn ang="0">
                  <a:pos x="874" y="72"/>
                </a:cxn>
                <a:cxn ang="0">
                  <a:pos x="764" y="48"/>
                </a:cxn>
                <a:cxn ang="0">
                  <a:pos x="887" y="15"/>
                </a:cxn>
                <a:cxn ang="0">
                  <a:pos x="1067" y="105"/>
                </a:cxn>
                <a:cxn ang="0">
                  <a:pos x="1185" y="281"/>
                </a:cxn>
                <a:cxn ang="0">
                  <a:pos x="1229" y="519"/>
                </a:cxn>
                <a:cxn ang="0">
                  <a:pos x="1177" y="819"/>
                </a:cxn>
                <a:cxn ang="0">
                  <a:pos x="1032" y="1076"/>
                </a:cxn>
                <a:cxn ang="0">
                  <a:pos x="825" y="1276"/>
                </a:cxn>
                <a:cxn ang="0">
                  <a:pos x="584" y="1391"/>
                </a:cxn>
                <a:cxn ang="0">
                  <a:pos x="364" y="1395"/>
                </a:cxn>
                <a:cxn ang="0">
                  <a:pos x="202" y="1324"/>
                </a:cxn>
                <a:cxn ang="0">
                  <a:pos x="79" y="1196"/>
                </a:cxn>
                <a:cxn ang="0">
                  <a:pos x="9" y="1005"/>
                </a:cxn>
                <a:cxn ang="0">
                  <a:pos x="13" y="743"/>
                </a:cxn>
                <a:cxn ang="0">
                  <a:pos x="114" y="458"/>
                </a:cxn>
                <a:cxn ang="0">
                  <a:pos x="294" y="224"/>
                </a:cxn>
                <a:cxn ang="0">
                  <a:pos x="522" y="62"/>
                </a:cxn>
                <a:cxn ang="0">
                  <a:pos x="777" y="0"/>
                </a:cxn>
              </a:cxnLst>
              <a:rect l="0" t="0" r="r" b="b"/>
              <a:pathLst>
                <a:path w="1229" h="1405">
                  <a:moveTo>
                    <a:pt x="764" y="48"/>
                  </a:moveTo>
                  <a:lnTo>
                    <a:pt x="676" y="62"/>
                  </a:lnTo>
                  <a:lnTo>
                    <a:pt x="584" y="96"/>
                  </a:lnTo>
                  <a:lnTo>
                    <a:pt x="492" y="158"/>
                  </a:lnTo>
                  <a:lnTo>
                    <a:pt x="404" y="238"/>
                  </a:lnTo>
                  <a:lnTo>
                    <a:pt x="325" y="348"/>
                  </a:lnTo>
                  <a:lnTo>
                    <a:pt x="263" y="467"/>
                  </a:lnTo>
                  <a:lnTo>
                    <a:pt x="224" y="586"/>
                  </a:lnTo>
                  <a:lnTo>
                    <a:pt x="193" y="700"/>
                  </a:lnTo>
                  <a:lnTo>
                    <a:pt x="176" y="800"/>
                  </a:lnTo>
                  <a:lnTo>
                    <a:pt x="167" y="886"/>
                  </a:lnTo>
                  <a:lnTo>
                    <a:pt x="162" y="943"/>
                  </a:lnTo>
                  <a:lnTo>
                    <a:pt x="171" y="1043"/>
                  </a:lnTo>
                  <a:lnTo>
                    <a:pt x="193" y="1134"/>
                  </a:lnTo>
                  <a:lnTo>
                    <a:pt x="228" y="1210"/>
                  </a:lnTo>
                  <a:lnTo>
                    <a:pt x="272" y="1272"/>
                  </a:lnTo>
                  <a:lnTo>
                    <a:pt x="329" y="1315"/>
                  </a:lnTo>
                  <a:lnTo>
                    <a:pt x="395" y="1343"/>
                  </a:lnTo>
                  <a:lnTo>
                    <a:pt x="465" y="1353"/>
                  </a:lnTo>
                  <a:lnTo>
                    <a:pt x="553" y="1338"/>
                  </a:lnTo>
                  <a:lnTo>
                    <a:pt x="641" y="1305"/>
                  </a:lnTo>
                  <a:lnTo>
                    <a:pt x="720" y="1253"/>
                  </a:lnTo>
                  <a:lnTo>
                    <a:pt x="790" y="1191"/>
                  </a:lnTo>
                  <a:lnTo>
                    <a:pt x="847" y="1119"/>
                  </a:lnTo>
                  <a:lnTo>
                    <a:pt x="926" y="996"/>
                  </a:lnTo>
                  <a:lnTo>
                    <a:pt x="983" y="867"/>
                  </a:lnTo>
                  <a:lnTo>
                    <a:pt x="1027" y="743"/>
                  </a:lnTo>
                  <a:lnTo>
                    <a:pt x="1054" y="629"/>
                  </a:lnTo>
                  <a:lnTo>
                    <a:pt x="1067" y="524"/>
                  </a:lnTo>
                  <a:lnTo>
                    <a:pt x="1071" y="443"/>
                  </a:lnTo>
                  <a:lnTo>
                    <a:pt x="1062" y="343"/>
                  </a:lnTo>
                  <a:lnTo>
                    <a:pt x="1045" y="262"/>
                  </a:lnTo>
                  <a:lnTo>
                    <a:pt x="1014" y="191"/>
                  </a:lnTo>
                  <a:lnTo>
                    <a:pt x="970" y="139"/>
                  </a:lnTo>
                  <a:lnTo>
                    <a:pt x="926" y="96"/>
                  </a:lnTo>
                  <a:lnTo>
                    <a:pt x="874" y="72"/>
                  </a:lnTo>
                  <a:lnTo>
                    <a:pt x="817" y="53"/>
                  </a:lnTo>
                  <a:lnTo>
                    <a:pt x="764" y="48"/>
                  </a:lnTo>
                  <a:close/>
                  <a:moveTo>
                    <a:pt x="777" y="0"/>
                  </a:moveTo>
                  <a:lnTo>
                    <a:pt x="887" y="15"/>
                  </a:lnTo>
                  <a:lnTo>
                    <a:pt x="983" y="48"/>
                  </a:lnTo>
                  <a:lnTo>
                    <a:pt x="1067" y="105"/>
                  </a:lnTo>
                  <a:lnTo>
                    <a:pt x="1133" y="186"/>
                  </a:lnTo>
                  <a:lnTo>
                    <a:pt x="1185" y="281"/>
                  </a:lnTo>
                  <a:lnTo>
                    <a:pt x="1216" y="391"/>
                  </a:lnTo>
                  <a:lnTo>
                    <a:pt x="1229" y="519"/>
                  </a:lnTo>
                  <a:lnTo>
                    <a:pt x="1216" y="672"/>
                  </a:lnTo>
                  <a:lnTo>
                    <a:pt x="1177" y="819"/>
                  </a:lnTo>
                  <a:lnTo>
                    <a:pt x="1111" y="953"/>
                  </a:lnTo>
                  <a:lnTo>
                    <a:pt x="1032" y="1076"/>
                  </a:lnTo>
                  <a:lnTo>
                    <a:pt x="935" y="1186"/>
                  </a:lnTo>
                  <a:lnTo>
                    <a:pt x="825" y="1276"/>
                  </a:lnTo>
                  <a:lnTo>
                    <a:pt x="707" y="1348"/>
                  </a:lnTo>
                  <a:lnTo>
                    <a:pt x="584" y="1391"/>
                  </a:lnTo>
                  <a:lnTo>
                    <a:pt x="457" y="1405"/>
                  </a:lnTo>
                  <a:lnTo>
                    <a:pt x="364" y="1395"/>
                  </a:lnTo>
                  <a:lnTo>
                    <a:pt x="277" y="1372"/>
                  </a:lnTo>
                  <a:lnTo>
                    <a:pt x="202" y="1324"/>
                  </a:lnTo>
                  <a:lnTo>
                    <a:pt x="132" y="1267"/>
                  </a:lnTo>
                  <a:lnTo>
                    <a:pt x="79" y="1196"/>
                  </a:lnTo>
                  <a:lnTo>
                    <a:pt x="35" y="1105"/>
                  </a:lnTo>
                  <a:lnTo>
                    <a:pt x="9" y="1005"/>
                  </a:lnTo>
                  <a:lnTo>
                    <a:pt x="0" y="891"/>
                  </a:lnTo>
                  <a:lnTo>
                    <a:pt x="13" y="743"/>
                  </a:lnTo>
                  <a:lnTo>
                    <a:pt x="53" y="596"/>
                  </a:lnTo>
                  <a:lnTo>
                    <a:pt x="114" y="458"/>
                  </a:lnTo>
                  <a:lnTo>
                    <a:pt x="198" y="334"/>
                  </a:lnTo>
                  <a:lnTo>
                    <a:pt x="294" y="224"/>
                  </a:lnTo>
                  <a:lnTo>
                    <a:pt x="404" y="129"/>
                  </a:lnTo>
                  <a:lnTo>
                    <a:pt x="522" y="62"/>
                  </a:lnTo>
                  <a:lnTo>
                    <a:pt x="650" y="15"/>
                  </a:lnTo>
                  <a:lnTo>
                    <a:pt x="77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12020" y="553"/>
              <a:ext cx="422" cy="1933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404" y="0"/>
                </a:cxn>
                <a:cxn ang="0">
                  <a:pos x="413" y="5"/>
                </a:cxn>
                <a:cxn ang="0">
                  <a:pos x="417" y="10"/>
                </a:cxn>
                <a:cxn ang="0">
                  <a:pos x="417" y="24"/>
                </a:cxn>
                <a:cxn ang="0">
                  <a:pos x="413" y="29"/>
                </a:cxn>
                <a:cxn ang="0">
                  <a:pos x="413" y="34"/>
                </a:cxn>
                <a:cxn ang="0">
                  <a:pos x="395" y="53"/>
                </a:cxn>
                <a:cxn ang="0">
                  <a:pos x="312" y="162"/>
                </a:cxn>
                <a:cxn ang="0">
                  <a:pos x="242" y="281"/>
                </a:cxn>
                <a:cxn ang="0">
                  <a:pos x="189" y="410"/>
                </a:cxn>
                <a:cxn ang="0">
                  <a:pos x="154" y="543"/>
                </a:cxn>
                <a:cxn ang="0">
                  <a:pos x="128" y="681"/>
                </a:cxn>
                <a:cxn ang="0">
                  <a:pos x="114" y="824"/>
                </a:cxn>
                <a:cxn ang="0">
                  <a:pos x="110" y="967"/>
                </a:cxn>
                <a:cxn ang="0">
                  <a:pos x="114" y="1100"/>
                </a:cxn>
                <a:cxn ang="0">
                  <a:pos x="128" y="1233"/>
                </a:cxn>
                <a:cxn ang="0">
                  <a:pos x="150" y="1376"/>
                </a:cxn>
                <a:cxn ang="0">
                  <a:pos x="185" y="1510"/>
                </a:cxn>
                <a:cxn ang="0">
                  <a:pos x="237" y="1643"/>
                </a:cxn>
                <a:cxn ang="0">
                  <a:pos x="303" y="1767"/>
                </a:cxn>
                <a:cxn ang="0">
                  <a:pos x="391" y="1876"/>
                </a:cxn>
                <a:cxn ang="0">
                  <a:pos x="404" y="1890"/>
                </a:cxn>
                <a:cxn ang="0">
                  <a:pos x="409" y="1900"/>
                </a:cxn>
                <a:cxn ang="0">
                  <a:pos x="417" y="1905"/>
                </a:cxn>
                <a:cxn ang="0">
                  <a:pos x="417" y="1909"/>
                </a:cxn>
                <a:cxn ang="0">
                  <a:pos x="422" y="1914"/>
                </a:cxn>
                <a:cxn ang="0">
                  <a:pos x="422" y="1919"/>
                </a:cxn>
                <a:cxn ang="0">
                  <a:pos x="413" y="1914"/>
                </a:cxn>
                <a:cxn ang="0">
                  <a:pos x="413" y="1924"/>
                </a:cxn>
                <a:cxn ang="0">
                  <a:pos x="409" y="1929"/>
                </a:cxn>
                <a:cxn ang="0">
                  <a:pos x="400" y="1933"/>
                </a:cxn>
                <a:cxn ang="0">
                  <a:pos x="395" y="1933"/>
                </a:cxn>
                <a:cxn ang="0">
                  <a:pos x="382" y="1924"/>
                </a:cxn>
                <a:cxn ang="0">
                  <a:pos x="351" y="1905"/>
                </a:cxn>
                <a:cxn ang="0">
                  <a:pos x="312" y="1867"/>
                </a:cxn>
                <a:cxn ang="0">
                  <a:pos x="268" y="1814"/>
                </a:cxn>
                <a:cxn ang="0">
                  <a:pos x="215" y="1748"/>
                </a:cxn>
                <a:cxn ang="0">
                  <a:pos x="167" y="1667"/>
                </a:cxn>
                <a:cxn ang="0">
                  <a:pos x="119" y="1571"/>
                </a:cxn>
                <a:cxn ang="0">
                  <a:pos x="71" y="1438"/>
                </a:cxn>
                <a:cxn ang="0">
                  <a:pos x="35" y="1310"/>
                </a:cxn>
                <a:cxn ang="0">
                  <a:pos x="13" y="1181"/>
                </a:cxn>
                <a:cxn ang="0">
                  <a:pos x="5" y="1067"/>
                </a:cxn>
                <a:cxn ang="0">
                  <a:pos x="0" y="967"/>
                </a:cxn>
                <a:cxn ang="0">
                  <a:pos x="5" y="838"/>
                </a:cxn>
                <a:cxn ang="0">
                  <a:pos x="22" y="691"/>
                </a:cxn>
                <a:cxn ang="0">
                  <a:pos x="57" y="538"/>
                </a:cxn>
                <a:cxn ang="0">
                  <a:pos x="114" y="376"/>
                </a:cxn>
                <a:cxn ang="0">
                  <a:pos x="163" y="281"/>
                </a:cxn>
                <a:cxn ang="0">
                  <a:pos x="215" y="195"/>
                </a:cxn>
                <a:cxn ang="0">
                  <a:pos x="264" y="124"/>
                </a:cxn>
                <a:cxn ang="0">
                  <a:pos x="312" y="72"/>
                </a:cxn>
                <a:cxn ang="0">
                  <a:pos x="356" y="34"/>
                </a:cxn>
                <a:cxn ang="0">
                  <a:pos x="382" y="10"/>
                </a:cxn>
                <a:cxn ang="0">
                  <a:pos x="400" y="0"/>
                </a:cxn>
              </a:cxnLst>
              <a:rect l="0" t="0" r="r" b="b"/>
              <a:pathLst>
                <a:path w="422" h="1933">
                  <a:moveTo>
                    <a:pt x="400" y="0"/>
                  </a:moveTo>
                  <a:lnTo>
                    <a:pt x="404" y="0"/>
                  </a:lnTo>
                  <a:lnTo>
                    <a:pt x="413" y="5"/>
                  </a:lnTo>
                  <a:lnTo>
                    <a:pt x="417" y="10"/>
                  </a:lnTo>
                  <a:lnTo>
                    <a:pt x="417" y="24"/>
                  </a:lnTo>
                  <a:lnTo>
                    <a:pt x="413" y="29"/>
                  </a:lnTo>
                  <a:lnTo>
                    <a:pt x="413" y="34"/>
                  </a:lnTo>
                  <a:lnTo>
                    <a:pt x="395" y="53"/>
                  </a:lnTo>
                  <a:lnTo>
                    <a:pt x="312" y="162"/>
                  </a:lnTo>
                  <a:lnTo>
                    <a:pt x="242" y="281"/>
                  </a:lnTo>
                  <a:lnTo>
                    <a:pt x="189" y="410"/>
                  </a:lnTo>
                  <a:lnTo>
                    <a:pt x="154" y="543"/>
                  </a:lnTo>
                  <a:lnTo>
                    <a:pt x="128" y="681"/>
                  </a:lnTo>
                  <a:lnTo>
                    <a:pt x="114" y="824"/>
                  </a:lnTo>
                  <a:lnTo>
                    <a:pt x="110" y="967"/>
                  </a:lnTo>
                  <a:lnTo>
                    <a:pt x="114" y="1100"/>
                  </a:lnTo>
                  <a:lnTo>
                    <a:pt x="128" y="1233"/>
                  </a:lnTo>
                  <a:lnTo>
                    <a:pt x="150" y="1376"/>
                  </a:lnTo>
                  <a:lnTo>
                    <a:pt x="185" y="1510"/>
                  </a:lnTo>
                  <a:lnTo>
                    <a:pt x="237" y="1643"/>
                  </a:lnTo>
                  <a:lnTo>
                    <a:pt x="303" y="1767"/>
                  </a:lnTo>
                  <a:lnTo>
                    <a:pt x="391" y="1876"/>
                  </a:lnTo>
                  <a:lnTo>
                    <a:pt x="404" y="1890"/>
                  </a:lnTo>
                  <a:lnTo>
                    <a:pt x="409" y="1900"/>
                  </a:lnTo>
                  <a:lnTo>
                    <a:pt x="417" y="1905"/>
                  </a:lnTo>
                  <a:lnTo>
                    <a:pt x="417" y="1909"/>
                  </a:lnTo>
                  <a:lnTo>
                    <a:pt x="422" y="1914"/>
                  </a:lnTo>
                  <a:lnTo>
                    <a:pt x="422" y="1919"/>
                  </a:lnTo>
                  <a:lnTo>
                    <a:pt x="413" y="1914"/>
                  </a:lnTo>
                  <a:lnTo>
                    <a:pt x="413" y="1924"/>
                  </a:lnTo>
                  <a:lnTo>
                    <a:pt x="409" y="1929"/>
                  </a:lnTo>
                  <a:lnTo>
                    <a:pt x="400" y="1933"/>
                  </a:lnTo>
                  <a:lnTo>
                    <a:pt x="395" y="1933"/>
                  </a:lnTo>
                  <a:lnTo>
                    <a:pt x="382" y="1924"/>
                  </a:lnTo>
                  <a:lnTo>
                    <a:pt x="351" y="1905"/>
                  </a:lnTo>
                  <a:lnTo>
                    <a:pt x="312" y="1867"/>
                  </a:lnTo>
                  <a:lnTo>
                    <a:pt x="268" y="1814"/>
                  </a:lnTo>
                  <a:lnTo>
                    <a:pt x="215" y="1748"/>
                  </a:lnTo>
                  <a:lnTo>
                    <a:pt x="167" y="1667"/>
                  </a:lnTo>
                  <a:lnTo>
                    <a:pt x="119" y="1571"/>
                  </a:lnTo>
                  <a:lnTo>
                    <a:pt x="71" y="1438"/>
                  </a:lnTo>
                  <a:lnTo>
                    <a:pt x="35" y="1310"/>
                  </a:lnTo>
                  <a:lnTo>
                    <a:pt x="13" y="1181"/>
                  </a:lnTo>
                  <a:lnTo>
                    <a:pt x="5" y="1067"/>
                  </a:lnTo>
                  <a:lnTo>
                    <a:pt x="0" y="967"/>
                  </a:lnTo>
                  <a:lnTo>
                    <a:pt x="5" y="838"/>
                  </a:lnTo>
                  <a:lnTo>
                    <a:pt x="22" y="691"/>
                  </a:lnTo>
                  <a:lnTo>
                    <a:pt x="57" y="538"/>
                  </a:lnTo>
                  <a:lnTo>
                    <a:pt x="114" y="376"/>
                  </a:lnTo>
                  <a:lnTo>
                    <a:pt x="163" y="281"/>
                  </a:lnTo>
                  <a:lnTo>
                    <a:pt x="215" y="195"/>
                  </a:lnTo>
                  <a:lnTo>
                    <a:pt x="264" y="124"/>
                  </a:lnTo>
                  <a:lnTo>
                    <a:pt x="312" y="72"/>
                  </a:lnTo>
                  <a:lnTo>
                    <a:pt x="356" y="34"/>
                  </a:lnTo>
                  <a:lnTo>
                    <a:pt x="382" y="10"/>
                  </a:lnTo>
                  <a:lnTo>
                    <a:pt x="40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2622" y="1158"/>
              <a:ext cx="966" cy="876"/>
            </a:xfrm>
            <a:custGeom>
              <a:avLst/>
              <a:gdLst/>
              <a:ahLst/>
              <a:cxnLst>
                <a:cxn ang="0">
                  <a:pos x="237" y="5"/>
                </a:cxn>
                <a:cxn ang="0">
                  <a:pos x="311" y="62"/>
                </a:cxn>
                <a:cxn ang="0">
                  <a:pos x="351" y="167"/>
                </a:cxn>
                <a:cxn ang="0">
                  <a:pos x="399" y="105"/>
                </a:cxn>
                <a:cxn ang="0">
                  <a:pos x="491" y="33"/>
                </a:cxn>
                <a:cxn ang="0">
                  <a:pos x="628" y="0"/>
                </a:cxn>
                <a:cxn ang="0">
                  <a:pos x="755" y="33"/>
                </a:cxn>
                <a:cxn ang="0">
                  <a:pos x="825" y="133"/>
                </a:cxn>
                <a:cxn ang="0">
                  <a:pos x="829" y="267"/>
                </a:cxn>
                <a:cxn ang="0">
                  <a:pos x="768" y="500"/>
                </a:cxn>
                <a:cxn ang="0">
                  <a:pos x="724" y="628"/>
                </a:cxn>
                <a:cxn ang="0">
                  <a:pos x="693" y="766"/>
                </a:cxn>
                <a:cxn ang="0">
                  <a:pos x="702" y="805"/>
                </a:cxn>
                <a:cxn ang="0">
                  <a:pos x="720" y="828"/>
                </a:cxn>
                <a:cxn ang="0">
                  <a:pos x="786" y="814"/>
                </a:cxn>
                <a:cxn ang="0">
                  <a:pos x="865" y="733"/>
                </a:cxn>
                <a:cxn ang="0">
                  <a:pos x="917" y="590"/>
                </a:cxn>
                <a:cxn ang="0">
                  <a:pos x="926" y="566"/>
                </a:cxn>
                <a:cxn ang="0">
                  <a:pos x="952" y="557"/>
                </a:cxn>
                <a:cxn ang="0">
                  <a:pos x="966" y="566"/>
                </a:cxn>
                <a:cxn ang="0">
                  <a:pos x="952" y="633"/>
                </a:cxn>
                <a:cxn ang="0">
                  <a:pos x="913" y="733"/>
                </a:cxn>
                <a:cxn ang="0">
                  <a:pos x="838" y="833"/>
                </a:cxn>
                <a:cxn ang="0">
                  <a:pos x="733" y="876"/>
                </a:cxn>
                <a:cxn ang="0">
                  <a:pos x="628" y="833"/>
                </a:cxn>
                <a:cxn ang="0">
                  <a:pos x="588" y="719"/>
                </a:cxn>
                <a:cxn ang="0">
                  <a:pos x="592" y="666"/>
                </a:cxn>
                <a:cxn ang="0">
                  <a:pos x="619" y="581"/>
                </a:cxn>
                <a:cxn ang="0">
                  <a:pos x="663" y="452"/>
                </a:cxn>
                <a:cxn ang="0">
                  <a:pos x="702" y="305"/>
                </a:cxn>
                <a:cxn ang="0">
                  <a:pos x="720" y="176"/>
                </a:cxn>
                <a:cxn ang="0">
                  <a:pos x="707" y="105"/>
                </a:cxn>
                <a:cxn ang="0">
                  <a:pos x="663" y="52"/>
                </a:cxn>
                <a:cxn ang="0">
                  <a:pos x="557" y="52"/>
                </a:cxn>
                <a:cxn ang="0">
                  <a:pos x="448" y="114"/>
                </a:cxn>
                <a:cxn ang="0">
                  <a:pos x="373" y="205"/>
                </a:cxn>
                <a:cxn ang="0">
                  <a:pos x="333" y="276"/>
                </a:cxn>
                <a:cxn ang="0">
                  <a:pos x="325" y="314"/>
                </a:cxn>
                <a:cxn ang="0">
                  <a:pos x="311" y="371"/>
                </a:cxn>
                <a:cxn ang="0">
                  <a:pos x="241" y="676"/>
                </a:cxn>
                <a:cxn ang="0">
                  <a:pos x="224" y="747"/>
                </a:cxn>
                <a:cxn ang="0">
                  <a:pos x="210" y="805"/>
                </a:cxn>
                <a:cxn ang="0">
                  <a:pos x="197" y="838"/>
                </a:cxn>
                <a:cxn ang="0">
                  <a:pos x="162" y="866"/>
                </a:cxn>
                <a:cxn ang="0">
                  <a:pos x="127" y="871"/>
                </a:cxn>
                <a:cxn ang="0">
                  <a:pos x="96" y="847"/>
                </a:cxn>
                <a:cxn ang="0">
                  <a:pos x="88" y="819"/>
                </a:cxn>
                <a:cxn ang="0">
                  <a:pos x="101" y="771"/>
                </a:cxn>
                <a:cxn ang="0">
                  <a:pos x="210" y="295"/>
                </a:cxn>
                <a:cxn ang="0">
                  <a:pos x="232" y="209"/>
                </a:cxn>
                <a:cxn ang="0">
                  <a:pos x="241" y="157"/>
                </a:cxn>
                <a:cxn ang="0">
                  <a:pos x="237" y="90"/>
                </a:cxn>
                <a:cxn ang="0">
                  <a:pos x="206" y="47"/>
                </a:cxn>
                <a:cxn ang="0">
                  <a:pos x="149" y="52"/>
                </a:cxn>
                <a:cxn ang="0">
                  <a:pos x="92" y="133"/>
                </a:cxn>
                <a:cxn ang="0">
                  <a:pos x="52" y="271"/>
                </a:cxn>
                <a:cxn ang="0">
                  <a:pos x="35" y="309"/>
                </a:cxn>
                <a:cxn ang="0">
                  <a:pos x="13" y="314"/>
                </a:cxn>
                <a:cxn ang="0">
                  <a:pos x="0" y="305"/>
                </a:cxn>
                <a:cxn ang="0">
                  <a:pos x="4" y="281"/>
                </a:cxn>
                <a:cxn ang="0">
                  <a:pos x="35" y="152"/>
                </a:cxn>
                <a:cxn ang="0">
                  <a:pos x="66" y="86"/>
                </a:cxn>
                <a:cxn ang="0">
                  <a:pos x="145" y="9"/>
                </a:cxn>
              </a:cxnLst>
              <a:rect l="0" t="0" r="r" b="b"/>
              <a:pathLst>
                <a:path w="966" h="876">
                  <a:moveTo>
                    <a:pt x="189" y="0"/>
                  </a:moveTo>
                  <a:lnTo>
                    <a:pt x="237" y="5"/>
                  </a:lnTo>
                  <a:lnTo>
                    <a:pt x="276" y="28"/>
                  </a:lnTo>
                  <a:lnTo>
                    <a:pt x="311" y="62"/>
                  </a:lnTo>
                  <a:lnTo>
                    <a:pt x="338" y="109"/>
                  </a:lnTo>
                  <a:lnTo>
                    <a:pt x="351" y="167"/>
                  </a:lnTo>
                  <a:lnTo>
                    <a:pt x="373" y="138"/>
                  </a:lnTo>
                  <a:lnTo>
                    <a:pt x="399" y="105"/>
                  </a:lnTo>
                  <a:lnTo>
                    <a:pt x="443" y="67"/>
                  </a:lnTo>
                  <a:lnTo>
                    <a:pt x="491" y="33"/>
                  </a:lnTo>
                  <a:lnTo>
                    <a:pt x="553" y="9"/>
                  </a:lnTo>
                  <a:lnTo>
                    <a:pt x="628" y="0"/>
                  </a:lnTo>
                  <a:lnTo>
                    <a:pt x="698" y="9"/>
                  </a:lnTo>
                  <a:lnTo>
                    <a:pt x="755" y="33"/>
                  </a:lnTo>
                  <a:lnTo>
                    <a:pt x="799" y="76"/>
                  </a:lnTo>
                  <a:lnTo>
                    <a:pt x="825" y="133"/>
                  </a:lnTo>
                  <a:lnTo>
                    <a:pt x="834" y="205"/>
                  </a:lnTo>
                  <a:lnTo>
                    <a:pt x="829" y="267"/>
                  </a:lnTo>
                  <a:lnTo>
                    <a:pt x="794" y="419"/>
                  </a:lnTo>
                  <a:lnTo>
                    <a:pt x="768" y="500"/>
                  </a:lnTo>
                  <a:lnTo>
                    <a:pt x="746" y="571"/>
                  </a:lnTo>
                  <a:lnTo>
                    <a:pt x="724" y="628"/>
                  </a:lnTo>
                  <a:lnTo>
                    <a:pt x="702" y="695"/>
                  </a:lnTo>
                  <a:lnTo>
                    <a:pt x="693" y="766"/>
                  </a:lnTo>
                  <a:lnTo>
                    <a:pt x="693" y="790"/>
                  </a:lnTo>
                  <a:lnTo>
                    <a:pt x="702" y="805"/>
                  </a:lnTo>
                  <a:lnTo>
                    <a:pt x="707" y="819"/>
                  </a:lnTo>
                  <a:lnTo>
                    <a:pt x="720" y="828"/>
                  </a:lnTo>
                  <a:lnTo>
                    <a:pt x="737" y="828"/>
                  </a:lnTo>
                  <a:lnTo>
                    <a:pt x="786" y="814"/>
                  </a:lnTo>
                  <a:lnTo>
                    <a:pt x="829" y="781"/>
                  </a:lnTo>
                  <a:lnTo>
                    <a:pt x="865" y="733"/>
                  </a:lnTo>
                  <a:lnTo>
                    <a:pt x="895" y="666"/>
                  </a:lnTo>
                  <a:lnTo>
                    <a:pt x="917" y="590"/>
                  </a:lnTo>
                  <a:lnTo>
                    <a:pt x="922" y="576"/>
                  </a:lnTo>
                  <a:lnTo>
                    <a:pt x="926" y="566"/>
                  </a:lnTo>
                  <a:lnTo>
                    <a:pt x="935" y="557"/>
                  </a:lnTo>
                  <a:lnTo>
                    <a:pt x="952" y="557"/>
                  </a:lnTo>
                  <a:lnTo>
                    <a:pt x="961" y="562"/>
                  </a:lnTo>
                  <a:lnTo>
                    <a:pt x="966" y="566"/>
                  </a:lnTo>
                  <a:lnTo>
                    <a:pt x="966" y="576"/>
                  </a:lnTo>
                  <a:lnTo>
                    <a:pt x="952" y="633"/>
                  </a:lnTo>
                  <a:lnTo>
                    <a:pt x="935" y="681"/>
                  </a:lnTo>
                  <a:lnTo>
                    <a:pt x="913" y="733"/>
                  </a:lnTo>
                  <a:lnTo>
                    <a:pt x="878" y="785"/>
                  </a:lnTo>
                  <a:lnTo>
                    <a:pt x="838" y="833"/>
                  </a:lnTo>
                  <a:lnTo>
                    <a:pt x="790" y="862"/>
                  </a:lnTo>
                  <a:lnTo>
                    <a:pt x="733" y="876"/>
                  </a:lnTo>
                  <a:lnTo>
                    <a:pt x="676" y="866"/>
                  </a:lnTo>
                  <a:lnTo>
                    <a:pt x="628" y="833"/>
                  </a:lnTo>
                  <a:lnTo>
                    <a:pt x="597" y="781"/>
                  </a:lnTo>
                  <a:lnTo>
                    <a:pt x="588" y="719"/>
                  </a:lnTo>
                  <a:lnTo>
                    <a:pt x="588" y="695"/>
                  </a:lnTo>
                  <a:lnTo>
                    <a:pt x="592" y="666"/>
                  </a:lnTo>
                  <a:lnTo>
                    <a:pt x="606" y="628"/>
                  </a:lnTo>
                  <a:lnTo>
                    <a:pt x="619" y="581"/>
                  </a:lnTo>
                  <a:lnTo>
                    <a:pt x="641" y="524"/>
                  </a:lnTo>
                  <a:lnTo>
                    <a:pt x="663" y="452"/>
                  </a:lnTo>
                  <a:lnTo>
                    <a:pt x="685" y="376"/>
                  </a:lnTo>
                  <a:lnTo>
                    <a:pt x="702" y="305"/>
                  </a:lnTo>
                  <a:lnTo>
                    <a:pt x="715" y="233"/>
                  </a:lnTo>
                  <a:lnTo>
                    <a:pt x="720" y="176"/>
                  </a:lnTo>
                  <a:lnTo>
                    <a:pt x="715" y="138"/>
                  </a:lnTo>
                  <a:lnTo>
                    <a:pt x="707" y="105"/>
                  </a:lnTo>
                  <a:lnTo>
                    <a:pt x="693" y="71"/>
                  </a:lnTo>
                  <a:lnTo>
                    <a:pt x="663" y="52"/>
                  </a:lnTo>
                  <a:lnTo>
                    <a:pt x="623" y="43"/>
                  </a:lnTo>
                  <a:lnTo>
                    <a:pt x="557" y="52"/>
                  </a:lnTo>
                  <a:lnTo>
                    <a:pt x="496" y="76"/>
                  </a:lnTo>
                  <a:lnTo>
                    <a:pt x="448" y="114"/>
                  </a:lnTo>
                  <a:lnTo>
                    <a:pt x="408" y="157"/>
                  </a:lnTo>
                  <a:lnTo>
                    <a:pt x="373" y="205"/>
                  </a:lnTo>
                  <a:lnTo>
                    <a:pt x="351" y="243"/>
                  </a:lnTo>
                  <a:lnTo>
                    <a:pt x="333" y="276"/>
                  </a:lnTo>
                  <a:lnTo>
                    <a:pt x="333" y="290"/>
                  </a:lnTo>
                  <a:lnTo>
                    <a:pt x="325" y="314"/>
                  </a:lnTo>
                  <a:lnTo>
                    <a:pt x="320" y="343"/>
                  </a:lnTo>
                  <a:lnTo>
                    <a:pt x="311" y="371"/>
                  </a:lnTo>
                  <a:lnTo>
                    <a:pt x="281" y="500"/>
                  </a:lnTo>
                  <a:lnTo>
                    <a:pt x="241" y="676"/>
                  </a:lnTo>
                  <a:lnTo>
                    <a:pt x="232" y="709"/>
                  </a:lnTo>
                  <a:lnTo>
                    <a:pt x="224" y="747"/>
                  </a:lnTo>
                  <a:lnTo>
                    <a:pt x="215" y="781"/>
                  </a:lnTo>
                  <a:lnTo>
                    <a:pt x="210" y="805"/>
                  </a:lnTo>
                  <a:lnTo>
                    <a:pt x="206" y="819"/>
                  </a:lnTo>
                  <a:lnTo>
                    <a:pt x="197" y="838"/>
                  </a:lnTo>
                  <a:lnTo>
                    <a:pt x="175" y="862"/>
                  </a:lnTo>
                  <a:lnTo>
                    <a:pt x="162" y="866"/>
                  </a:lnTo>
                  <a:lnTo>
                    <a:pt x="153" y="871"/>
                  </a:lnTo>
                  <a:lnTo>
                    <a:pt x="127" y="871"/>
                  </a:lnTo>
                  <a:lnTo>
                    <a:pt x="114" y="866"/>
                  </a:lnTo>
                  <a:lnTo>
                    <a:pt x="96" y="847"/>
                  </a:lnTo>
                  <a:lnTo>
                    <a:pt x="88" y="833"/>
                  </a:lnTo>
                  <a:lnTo>
                    <a:pt x="88" y="819"/>
                  </a:lnTo>
                  <a:lnTo>
                    <a:pt x="92" y="800"/>
                  </a:lnTo>
                  <a:lnTo>
                    <a:pt x="101" y="771"/>
                  </a:lnTo>
                  <a:lnTo>
                    <a:pt x="105" y="738"/>
                  </a:lnTo>
                  <a:lnTo>
                    <a:pt x="210" y="295"/>
                  </a:lnTo>
                  <a:lnTo>
                    <a:pt x="224" y="243"/>
                  </a:lnTo>
                  <a:lnTo>
                    <a:pt x="232" y="209"/>
                  </a:lnTo>
                  <a:lnTo>
                    <a:pt x="237" y="181"/>
                  </a:lnTo>
                  <a:lnTo>
                    <a:pt x="241" y="157"/>
                  </a:lnTo>
                  <a:lnTo>
                    <a:pt x="241" y="133"/>
                  </a:lnTo>
                  <a:lnTo>
                    <a:pt x="237" y="90"/>
                  </a:lnTo>
                  <a:lnTo>
                    <a:pt x="228" y="62"/>
                  </a:lnTo>
                  <a:lnTo>
                    <a:pt x="206" y="47"/>
                  </a:lnTo>
                  <a:lnTo>
                    <a:pt x="184" y="43"/>
                  </a:lnTo>
                  <a:lnTo>
                    <a:pt x="149" y="52"/>
                  </a:lnTo>
                  <a:lnTo>
                    <a:pt x="118" y="86"/>
                  </a:lnTo>
                  <a:lnTo>
                    <a:pt x="92" y="133"/>
                  </a:lnTo>
                  <a:lnTo>
                    <a:pt x="70" y="195"/>
                  </a:lnTo>
                  <a:lnTo>
                    <a:pt x="52" y="271"/>
                  </a:lnTo>
                  <a:lnTo>
                    <a:pt x="44" y="300"/>
                  </a:lnTo>
                  <a:lnTo>
                    <a:pt x="35" y="309"/>
                  </a:lnTo>
                  <a:lnTo>
                    <a:pt x="35" y="314"/>
                  </a:lnTo>
                  <a:lnTo>
                    <a:pt x="13" y="314"/>
                  </a:lnTo>
                  <a:lnTo>
                    <a:pt x="4" y="309"/>
                  </a:lnTo>
                  <a:lnTo>
                    <a:pt x="0" y="305"/>
                  </a:lnTo>
                  <a:lnTo>
                    <a:pt x="0" y="295"/>
                  </a:lnTo>
                  <a:lnTo>
                    <a:pt x="4" y="281"/>
                  </a:lnTo>
                  <a:lnTo>
                    <a:pt x="9" y="247"/>
                  </a:lnTo>
                  <a:lnTo>
                    <a:pt x="35" y="152"/>
                  </a:lnTo>
                  <a:lnTo>
                    <a:pt x="52" y="109"/>
                  </a:lnTo>
                  <a:lnTo>
                    <a:pt x="66" y="86"/>
                  </a:lnTo>
                  <a:lnTo>
                    <a:pt x="109" y="28"/>
                  </a:lnTo>
                  <a:lnTo>
                    <a:pt x="145" y="9"/>
                  </a:lnTo>
                  <a:lnTo>
                    <a:pt x="18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13746" y="558"/>
              <a:ext cx="417" cy="1928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30" y="9"/>
                </a:cxn>
                <a:cxn ang="0">
                  <a:pos x="61" y="29"/>
                </a:cxn>
                <a:cxn ang="0">
                  <a:pos x="101" y="67"/>
                </a:cxn>
                <a:cxn ang="0">
                  <a:pos x="145" y="119"/>
                </a:cxn>
                <a:cxn ang="0">
                  <a:pos x="197" y="186"/>
                </a:cxn>
                <a:cxn ang="0">
                  <a:pos x="245" y="267"/>
                </a:cxn>
                <a:cxn ang="0">
                  <a:pos x="294" y="362"/>
                </a:cxn>
                <a:cxn ang="0">
                  <a:pos x="346" y="495"/>
                </a:cxn>
                <a:cxn ang="0">
                  <a:pos x="377" y="624"/>
                </a:cxn>
                <a:cxn ang="0">
                  <a:pos x="399" y="752"/>
                </a:cxn>
                <a:cxn ang="0">
                  <a:pos x="408" y="867"/>
                </a:cxn>
                <a:cxn ang="0">
                  <a:pos x="412" y="967"/>
                </a:cxn>
                <a:cxn ang="0">
                  <a:pos x="417" y="962"/>
                </a:cxn>
                <a:cxn ang="0">
                  <a:pos x="412" y="1090"/>
                </a:cxn>
                <a:cxn ang="0">
                  <a:pos x="395" y="1238"/>
                </a:cxn>
                <a:cxn ang="0">
                  <a:pos x="360" y="1390"/>
                </a:cxn>
                <a:cxn ang="0">
                  <a:pos x="303" y="1552"/>
                </a:cxn>
                <a:cxn ang="0">
                  <a:pos x="254" y="1647"/>
                </a:cxn>
                <a:cxn ang="0">
                  <a:pos x="206" y="1733"/>
                </a:cxn>
                <a:cxn ang="0">
                  <a:pos x="153" y="1804"/>
                </a:cxn>
                <a:cxn ang="0">
                  <a:pos x="109" y="1857"/>
                </a:cxn>
                <a:cxn ang="0">
                  <a:pos x="65" y="1895"/>
                </a:cxn>
                <a:cxn ang="0">
                  <a:pos x="39" y="1919"/>
                </a:cxn>
                <a:cxn ang="0">
                  <a:pos x="22" y="1928"/>
                </a:cxn>
                <a:cxn ang="0">
                  <a:pos x="13" y="1924"/>
                </a:cxn>
                <a:cxn ang="0">
                  <a:pos x="8" y="1919"/>
                </a:cxn>
                <a:cxn ang="0">
                  <a:pos x="4" y="1909"/>
                </a:cxn>
                <a:cxn ang="0">
                  <a:pos x="4" y="1904"/>
                </a:cxn>
                <a:cxn ang="0">
                  <a:pos x="8" y="1900"/>
                </a:cxn>
                <a:cxn ang="0">
                  <a:pos x="8" y="1895"/>
                </a:cxn>
                <a:cxn ang="0">
                  <a:pos x="26" y="1876"/>
                </a:cxn>
                <a:cxn ang="0">
                  <a:pos x="109" y="1766"/>
                </a:cxn>
                <a:cxn ang="0">
                  <a:pos x="180" y="1647"/>
                </a:cxn>
                <a:cxn ang="0">
                  <a:pos x="232" y="1519"/>
                </a:cxn>
                <a:cxn ang="0">
                  <a:pos x="267" y="1385"/>
                </a:cxn>
                <a:cxn ang="0">
                  <a:pos x="294" y="1247"/>
                </a:cxn>
                <a:cxn ang="0">
                  <a:pos x="307" y="1105"/>
                </a:cxn>
                <a:cxn ang="0">
                  <a:pos x="311" y="962"/>
                </a:cxn>
                <a:cxn ang="0">
                  <a:pos x="303" y="771"/>
                </a:cxn>
                <a:cxn ang="0">
                  <a:pos x="281" y="595"/>
                </a:cxn>
                <a:cxn ang="0">
                  <a:pos x="241" y="433"/>
                </a:cxn>
                <a:cxn ang="0">
                  <a:pos x="184" y="290"/>
                </a:cxn>
                <a:cxn ang="0">
                  <a:pos x="118" y="167"/>
                </a:cxn>
                <a:cxn ang="0">
                  <a:pos x="35" y="62"/>
                </a:cxn>
                <a:cxn ang="0">
                  <a:pos x="13" y="38"/>
                </a:cxn>
                <a:cxn ang="0">
                  <a:pos x="4" y="33"/>
                </a:cxn>
                <a:cxn ang="0">
                  <a:pos x="4" y="29"/>
                </a:cxn>
                <a:cxn ang="0">
                  <a:pos x="0" y="24"/>
                </a:cxn>
                <a:cxn ang="0">
                  <a:pos x="0" y="19"/>
                </a:cxn>
                <a:cxn ang="0">
                  <a:pos x="4" y="9"/>
                </a:cxn>
                <a:cxn ang="0">
                  <a:pos x="8" y="5"/>
                </a:cxn>
                <a:cxn ang="0">
                  <a:pos x="17" y="0"/>
                </a:cxn>
              </a:cxnLst>
              <a:rect l="0" t="0" r="r" b="b"/>
              <a:pathLst>
                <a:path w="417" h="1928">
                  <a:moveTo>
                    <a:pt x="17" y="0"/>
                  </a:moveTo>
                  <a:lnTo>
                    <a:pt x="30" y="9"/>
                  </a:lnTo>
                  <a:lnTo>
                    <a:pt x="61" y="29"/>
                  </a:lnTo>
                  <a:lnTo>
                    <a:pt x="101" y="67"/>
                  </a:lnTo>
                  <a:lnTo>
                    <a:pt x="145" y="119"/>
                  </a:lnTo>
                  <a:lnTo>
                    <a:pt x="197" y="186"/>
                  </a:lnTo>
                  <a:lnTo>
                    <a:pt x="245" y="267"/>
                  </a:lnTo>
                  <a:lnTo>
                    <a:pt x="294" y="362"/>
                  </a:lnTo>
                  <a:lnTo>
                    <a:pt x="346" y="495"/>
                  </a:lnTo>
                  <a:lnTo>
                    <a:pt x="377" y="624"/>
                  </a:lnTo>
                  <a:lnTo>
                    <a:pt x="399" y="752"/>
                  </a:lnTo>
                  <a:lnTo>
                    <a:pt x="408" y="867"/>
                  </a:lnTo>
                  <a:lnTo>
                    <a:pt x="412" y="967"/>
                  </a:lnTo>
                  <a:lnTo>
                    <a:pt x="417" y="962"/>
                  </a:lnTo>
                  <a:lnTo>
                    <a:pt x="412" y="1090"/>
                  </a:lnTo>
                  <a:lnTo>
                    <a:pt x="395" y="1238"/>
                  </a:lnTo>
                  <a:lnTo>
                    <a:pt x="360" y="1390"/>
                  </a:lnTo>
                  <a:lnTo>
                    <a:pt x="303" y="1552"/>
                  </a:lnTo>
                  <a:lnTo>
                    <a:pt x="254" y="1647"/>
                  </a:lnTo>
                  <a:lnTo>
                    <a:pt x="206" y="1733"/>
                  </a:lnTo>
                  <a:lnTo>
                    <a:pt x="153" y="1804"/>
                  </a:lnTo>
                  <a:lnTo>
                    <a:pt x="109" y="1857"/>
                  </a:lnTo>
                  <a:lnTo>
                    <a:pt x="65" y="1895"/>
                  </a:lnTo>
                  <a:lnTo>
                    <a:pt x="39" y="1919"/>
                  </a:lnTo>
                  <a:lnTo>
                    <a:pt x="22" y="1928"/>
                  </a:lnTo>
                  <a:lnTo>
                    <a:pt x="13" y="1924"/>
                  </a:lnTo>
                  <a:lnTo>
                    <a:pt x="8" y="1919"/>
                  </a:lnTo>
                  <a:lnTo>
                    <a:pt x="4" y="1909"/>
                  </a:lnTo>
                  <a:lnTo>
                    <a:pt x="4" y="1904"/>
                  </a:lnTo>
                  <a:lnTo>
                    <a:pt x="8" y="1900"/>
                  </a:lnTo>
                  <a:lnTo>
                    <a:pt x="8" y="1895"/>
                  </a:lnTo>
                  <a:lnTo>
                    <a:pt x="26" y="1876"/>
                  </a:lnTo>
                  <a:lnTo>
                    <a:pt x="109" y="1766"/>
                  </a:lnTo>
                  <a:lnTo>
                    <a:pt x="180" y="1647"/>
                  </a:lnTo>
                  <a:lnTo>
                    <a:pt x="232" y="1519"/>
                  </a:lnTo>
                  <a:lnTo>
                    <a:pt x="267" y="1385"/>
                  </a:lnTo>
                  <a:lnTo>
                    <a:pt x="294" y="1247"/>
                  </a:lnTo>
                  <a:lnTo>
                    <a:pt x="307" y="1105"/>
                  </a:lnTo>
                  <a:lnTo>
                    <a:pt x="311" y="962"/>
                  </a:lnTo>
                  <a:lnTo>
                    <a:pt x="303" y="771"/>
                  </a:lnTo>
                  <a:lnTo>
                    <a:pt x="281" y="595"/>
                  </a:lnTo>
                  <a:lnTo>
                    <a:pt x="241" y="433"/>
                  </a:lnTo>
                  <a:lnTo>
                    <a:pt x="184" y="290"/>
                  </a:lnTo>
                  <a:lnTo>
                    <a:pt x="118" y="167"/>
                  </a:lnTo>
                  <a:lnTo>
                    <a:pt x="35" y="62"/>
                  </a:lnTo>
                  <a:lnTo>
                    <a:pt x="13" y="38"/>
                  </a:lnTo>
                  <a:lnTo>
                    <a:pt x="4" y="33"/>
                  </a:lnTo>
                  <a:lnTo>
                    <a:pt x="4" y="29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4" y="9"/>
                  </a:lnTo>
                  <a:lnTo>
                    <a:pt x="8" y="5"/>
                  </a:lnTo>
                  <a:lnTo>
                    <a:pt x="1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14457" y="644"/>
              <a:ext cx="641" cy="1361"/>
            </a:xfrm>
            <a:custGeom>
              <a:avLst/>
              <a:gdLst/>
              <a:ahLst/>
              <a:cxnLst>
                <a:cxn ang="0">
                  <a:pos x="334" y="1166"/>
                </a:cxn>
                <a:cxn ang="0">
                  <a:pos x="382" y="1223"/>
                </a:cxn>
                <a:cxn ang="0">
                  <a:pos x="382" y="1299"/>
                </a:cxn>
                <a:cxn ang="0">
                  <a:pos x="334" y="1352"/>
                </a:cxn>
                <a:cxn ang="0">
                  <a:pos x="263" y="1352"/>
                </a:cxn>
                <a:cxn ang="0">
                  <a:pos x="215" y="1299"/>
                </a:cxn>
                <a:cxn ang="0">
                  <a:pos x="215" y="1223"/>
                </a:cxn>
                <a:cxn ang="0">
                  <a:pos x="263" y="1166"/>
                </a:cxn>
                <a:cxn ang="0">
                  <a:pos x="303" y="0"/>
                </a:cxn>
                <a:cxn ang="0">
                  <a:pos x="470" y="23"/>
                </a:cxn>
                <a:cxn ang="0">
                  <a:pos x="571" y="85"/>
                </a:cxn>
                <a:cxn ang="0">
                  <a:pos x="628" y="171"/>
                </a:cxn>
                <a:cxn ang="0">
                  <a:pos x="641" y="262"/>
                </a:cxn>
                <a:cxn ang="0">
                  <a:pos x="601" y="404"/>
                </a:cxn>
                <a:cxn ang="0">
                  <a:pos x="522" y="481"/>
                </a:cxn>
                <a:cxn ang="0">
                  <a:pos x="434" y="566"/>
                </a:cxn>
                <a:cxn ang="0">
                  <a:pos x="355" y="704"/>
                </a:cxn>
                <a:cxn ang="0">
                  <a:pos x="320" y="885"/>
                </a:cxn>
                <a:cxn ang="0">
                  <a:pos x="316" y="976"/>
                </a:cxn>
                <a:cxn ang="0">
                  <a:pos x="312" y="995"/>
                </a:cxn>
                <a:cxn ang="0">
                  <a:pos x="285" y="1000"/>
                </a:cxn>
                <a:cxn ang="0">
                  <a:pos x="272" y="866"/>
                </a:cxn>
                <a:cxn ang="0">
                  <a:pos x="294" y="704"/>
                </a:cxn>
                <a:cxn ang="0">
                  <a:pos x="369" y="519"/>
                </a:cxn>
                <a:cxn ang="0">
                  <a:pos x="465" y="385"/>
                </a:cxn>
                <a:cxn ang="0">
                  <a:pos x="487" y="309"/>
                </a:cxn>
                <a:cxn ang="0">
                  <a:pos x="492" y="219"/>
                </a:cxn>
                <a:cxn ang="0">
                  <a:pos x="470" y="119"/>
                </a:cxn>
                <a:cxn ang="0">
                  <a:pos x="408" y="66"/>
                </a:cxn>
                <a:cxn ang="0">
                  <a:pos x="298" y="43"/>
                </a:cxn>
                <a:cxn ang="0">
                  <a:pos x="202" y="62"/>
                </a:cxn>
                <a:cxn ang="0">
                  <a:pos x="105" y="123"/>
                </a:cxn>
                <a:cxn ang="0">
                  <a:pos x="83" y="176"/>
                </a:cxn>
                <a:cxn ang="0">
                  <a:pos x="145" y="200"/>
                </a:cxn>
                <a:cxn ang="0">
                  <a:pos x="167" y="262"/>
                </a:cxn>
                <a:cxn ang="0">
                  <a:pos x="127" y="342"/>
                </a:cxn>
                <a:cxn ang="0">
                  <a:pos x="53" y="347"/>
                </a:cxn>
                <a:cxn ang="0">
                  <a:pos x="9" y="300"/>
                </a:cxn>
                <a:cxn ang="0">
                  <a:pos x="9" y="195"/>
                </a:cxn>
                <a:cxn ang="0">
                  <a:pos x="79" y="81"/>
                </a:cxn>
                <a:cxn ang="0">
                  <a:pos x="215" y="9"/>
                </a:cxn>
              </a:cxnLst>
              <a:rect l="0" t="0" r="r" b="b"/>
              <a:pathLst>
                <a:path w="641" h="1361">
                  <a:moveTo>
                    <a:pt x="298" y="1157"/>
                  </a:moveTo>
                  <a:lnTo>
                    <a:pt x="334" y="1166"/>
                  </a:lnTo>
                  <a:lnTo>
                    <a:pt x="364" y="1190"/>
                  </a:lnTo>
                  <a:lnTo>
                    <a:pt x="382" y="1223"/>
                  </a:lnTo>
                  <a:lnTo>
                    <a:pt x="391" y="1261"/>
                  </a:lnTo>
                  <a:lnTo>
                    <a:pt x="382" y="1299"/>
                  </a:lnTo>
                  <a:lnTo>
                    <a:pt x="364" y="1333"/>
                  </a:lnTo>
                  <a:lnTo>
                    <a:pt x="334" y="1352"/>
                  </a:lnTo>
                  <a:lnTo>
                    <a:pt x="298" y="1361"/>
                  </a:lnTo>
                  <a:lnTo>
                    <a:pt x="263" y="1352"/>
                  </a:lnTo>
                  <a:lnTo>
                    <a:pt x="233" y="1333"/>
                  </a:lnTo>
                  <a:lnTo>
                    <a:pt x="215" y="1299"/>
                  </a:lnTo>
                  <a:lnTo>
                    <a:pt x="206" y="1261"/>
                  </a:lnTo>
                  <a:lnTo>
                    <a:pt x="215" y="1223"/>
                  </a:lnTo>
                  <a:lnTo>
                    <a:pt x="233" y="1190"/>
                  </a:lnTo>
                  <a:lnTo>
                    <a:pt x="263" y="1166"/>
                  </a:lnTo>
                  <a:lnTo>
                    <a:pt x="298" y="1157"/>
                  </a:lnTo>
                  <a:close/>
                  <a:moveTo>
                    <a:pt x="303" y="0"/>
                  </a:moveTo>
                  <a:lnTo>
                    <a:pt x="395" y="4"/>
                  </a:lnTo>
                  <a:lnTo>
                    <a:pt x="470" y="23"/>
                  </a:lnTo>
                  <a:lnTo>
                    <a:pt x="527" y="52"/>
                  </a:lnTo>
                  <a:lnTo>
                    <a:pt x="571" y="85"/>
                  </a:lnTo>
                  <a:lnTo>
                    <a:pt x="606" y="128"/>
                  </a:lnTo>
                  <a:lnTo>
                    <a:pt x="628" y="171"/>
                  </a:lnTo>
                  <a:lnTo>
                    <a:pt x="636" y="219"/>
                  </a:lnTo>
                  <a:lnTo>
                    <a:pt x="641" y="262"/>
                  </a:lnTo>
                  <a:lnTo>
                    <a:pt x="632" y="338"/>
                  </a:lnTo>
                  <a:lnTo>
                    <a:pt x="601" y="404"/>
                  </a:lnTo>
                  <a:lnTo>
                    <a:pt x="557" y="452"/>
                  </a:lnTo>
                  <a:lnTo>
                    <a:pt x="522" y="481"/>
                  </a:lnTo>
                  <a:lnTo>
                    <a:pt x="483" y="519"/>
                  </a:lnTo>
                  <a:lnTo>
                    <a:pt x="434" y="566"/>
                  </a:lnTo>
                  <a:lnTo>
                    <a:pt x="395" y="628"/>
                  </a:lnTo>
                  <a:lnTo>
                    <a:pt x="355" y="704"/>
                  </a:lnTo>
                  <a:lnTo>
                    <a:pt x="329" y="785"/>
                  </a:lnTo>
                  <a:lnTo>
                    <a:pt x="320" y="885"/>
                  </a:lnTo>
                  <a:lnTo>
                    <a:pt x="316" y="947"/>
                  </a:lnTo>
                  <a:lnTo>
                    <a:pt x="316" y="976"/>
                  </a:lnTo>
                  <a:lnTo>
                    <a:pt x="312" y="985"/>
                  </a:lnTo>
                  <a:lnTo>
                    <a:pt x="312" y="995"/>
                  </a:lnTo>
                  <a:lnTo>
                    <a:pt x="303" y="1000"/>
                  </a:lnTo>
                  <a:lnTo>
                    <a:pt x="285" y="1000"/>
                  </a:lnTo>
                  <a:lnTo>
                    <a:pt x="272" y="985"/>
                  </a:lnTo>
                  <a:lnTo>
                    <a:pt x="272" y="866"/>
                  </a:lnTo>
                  <a:lnTo>
                    <a:pt x="276" y="790"/>
                  </a:lnTo>
                  <a:lnTo>
                    <a:pt x="294" y="704"/>
                  </a:lnTo>
                  <a:lnTo>
                    <a:pt x="325" y="614"/>
                  </a:lnTo>
                  <a:lnTo>
                    <a:pt x="369" y="519"/>
                  </a:lnTo>
                  <a:lnTo>
                    <a:pt x="430" y="433"/>
                  </a:lnTo>
                  <a:lnTo>
                    <a:pt x="465" y="385"/>
                  </a:lnTo>
                  <a:lnTo>
                    <a:pt x="478" y="352"/>
                  </a:lnTo>
                  <a:lnTo>
                    <a:pt x="487" y="309"/>
                  </a:lnTo>
                  <a:lnTo>
                    <a:pt x="492" y="247"/>
                  </a:lnTo>
                  <a:lnTo>
                    <a:pt x="492" y="219"/>
                  </a:lnTo>
                  <a:lnTo>
                    <a:pt x="483" y="152"/>
                  </a:lnTo>
                  <a:lnTo>
                    <a:pt x="470" y="119"/>
                  </a:lnTo>
                  <a:lnTo>
                    <a:pt x="443" y="90"/>
                  </a:lnTo>
                  <a:lnTo>
                    <a:pt x="408" y="66"/>
                  </a:lnTo>
                  <a:lnTo>
                    <a:pt x="364" y="47"/>
                  </a:lnTo>
                  <a:lnTo>
                    <a:pt x="298" y="43"/>
                  </a:lnTo>
                  <a:lnTo>
                    <a:pt x="250" y="47"/>
                  </a:lnTo>
                  <a:lnTo>
                    <a:pt x="202" y="62"/>
                  </a:lnTo>
                  <a:lnTo>
                    <a:pt x="149" y="85"/>
                  </a:lnTo>
                  <a:lnTo>
                    <a:pt x="105" y="123"/>
                  </a:lnTo>
                  <a:lnTo>
                    <a:pt x="66" y="176"/>
                  </a:lnTo>
                  <a:lnTo>
                    <a:pt x="83" y="176"/>
                  </a:lnTo>
                  <a:lnTo>
                    <a:pt x="127" y="185"/>
                  </a:lnTo>
                  <a:lnTo>
                    <a:pt x="145" y="200"/>
                  </a:lnTo>
                  <a:lnTo>
                    <a:pt x="162" y="223"/>
                  </a:lnTo>
                  <a:lnTo>
                    <a:pt x="167" y="262"/>
                  </a:lnTo>
                  <a:lnTo>
                    <a:pt x="158" y="309"/>
                  </a:lnTo>
                  <a:lnTo>
                    <a:pt x="127" y="342"/>
                  </a:lnTo>
                  <a:lnTo>
                    <a:pt x="83" y="352"/>
                  </a:lnTo>
                  <a:lnTo>
                    <a:pt x="53" y="347"/>
                  </a:lnTo>
                  <a:lnTo>
                    <a:pt x="26" y="328"/>
                  </a:lnTo>
                  <a:lnTo>
                    <a:pt x="9" y="300"/>
                  </a:lnTo>
                  <a:lnTo>
                    <a:pt x="0" y="257"/>
                  </a:lnTo>
                  <a:lnTo>
                    <a:pt x="9" y="195"/>
                  </a:lnTo>
                  <a:lnTo>
                    <a:pt x="35" y="133"/>
                  </a:lnTo>
                  <a:lnTo>
                    <a:pt x="79" y="81"/>
                  </a:lnTo>
                  <a:lnTo>
                    <a:pt x="140" y="38"/>
                  </a:lnTo>
                  <a:lnTo>
                    <a:pt x="215" y="9"/>
                  </a:lnTo>
                  <a:lnTo>
                    <a:pt x="30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102" name="圖片 10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06349" y="3068960"/>
            <a:ext cx="7428368" cy="316835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124C50-33A9-4E7E-83DA-3E547F08B2A6}" type="slidenum">
              <a:rPr lang="zh-TW" altLang="en-US"/>
              <a:pPr>
                <a:defRPr/>
              </a:pPr>
              <a:t>23</a:t>
            </a:fld>
            <a:endParaRPr lang="en-US" altLang="zh-TW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452290" y="942967"/>
            <a:ext cx="6662684" cy="711309"/>
            <a:chOff x="865" y="508"/>
            <a:chExt cx="19689" cy="2102"/>
          </a:xfrm>
        </p:grpSpPr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865" y="816"/>
              <a:ext cx="1190" cy="1692"/>
            </a:xfrm>
            <a:custGeom>
              <a:avLst/>
              <a:gdLst/>
              <a:ahLst/>
              <a:cxnLst>
                <a:cxn ang="0">
                  <a:pos x="544" y="1102"/>
                </a:cxn>
                <a:cxn ang="0">
                  <a:pos x="489" y="1160"/>
                </a:cxn>
                <a:cxn ang="0">
                  <a:pos x="483" y="1230"/>
                </a:cxn>
                <a:cxn ang="0">
                  <a:pos x="513" y="1288"/>
                </a:cxn>
                <a:cxn ang="0">
                  <a:pos x="586" y="1320"/>
                </a:cxn>
                <a:cxn ang="0">
                  <a:pos x="683" y="1301"/>
                </a:cxn>
                <a:cxn ang="0">
                  <a:pos x="749" y="1275"/>
                </a:cxn>
                <a:cxn ang="0">
                  <a:pos x="713" y="1160"/>
                </a:cxn>
                <a:cxn ang="0">
                  <a:pos x="640" y="1096"/>
                </a:cxn>
                <a:cxn ang="0">
                  <a:pos x="580" y="45"/>
                </a:cxn>
                <a:cxn ang="0">
                  <a:pos x="465" y="70"/>
                </a:cxn>
                <a:cxn ang="0">
                  <a:pos x="344" y="154"/>
                </a:cxn>
                <a:cxn ang="0">
                  <a:pos x="241" y="301"/>
                </a:cxn>
                <a:cxn ang="0">
                  <a:pos x="175" y="538"/>
                </a:cxn>
                <a:cxn ang="0">
                  <a:pos x="175" y="833"/>
                </a:cxn>
                <a:cxn ang="0">
                  <a:pos x="235" y="1057"/>
                </a:cxn>
                <a:cxn ang="0">
                  <a:pos x="326" y="1198"/>
                </a:cxn>
                <a:cxn ang="0">
                  <a:pos x="423" y="1275"/>
                </a:cxn>
                <a:cxn ang="0">
                  <a:pos x="465" y="1295"/>
                </a:cxn>
                <a:cxn ang="0">
                  <a:pos x="459" y="1288"/>
                </a:cxn>
                <a:cxn ang="0">
                  <a:pos x="441" y="1256"/>
                </a:cxn>
                <a:cxn ang="0">
                  <a:pos x="435" y="1205"/>
                </a:cxn>
                <a:cxn ang="0">
                  <a:pos x="471" y="1096"/>
                </a:cxn>
                <a:cxn ang="0">
                  <a:pos x="580" y="1045"/>
                </a:cxn>
                <a:cxn ang="0">
                  <a:pos x="683" y="1083"/>
                </a:cxn>
                <a:cxn ang="0">
                  <a:pos x="755" y="1186"/>
                </a:cxn>
                <a:cxn ang="0">
                  <a:pos x="858" y="1160"/>
                </a:cxn>
                <a:cxn ang="0">
                  <a:pos x="955" y="968"/>
                </a:cxn>
                <a:cxn ang="0">
                  <a:pos x="991" y="769"/>
                </a:cxn>
                <a:cxn ang="0">
                  <a:pos x="985" y="538"/>
                </a:cxn>
                <a:cxn ang="0">
                  <a:pos x="924" y="307"/>
                </a:cxn>
                <a:cxn ang="0">
                  <a:pos x="822" y="154"/>
                </a:cxn>
                <a:cxn ang="0">
                  <a:pos x="701" y="70"/>
                </a:cxn>
                <a:cxn ang="0">
                  <a:pos x="580" y="45"/>
                </a:cxn>
                <a:cxn ang="0">
                  <a:pos x="719" y="19"/>
                </a:cxn>
                <a:cxn ang="0">
                  <a:pos x="955" y="147"/>
                </a:cxn>
                <a:cxn ang="0">
                  <a:pos x="1118" y="384"/>
                </a:cxn>
                <a:cxn ang="0">
                  <a:pos x="1178" y="686"/>
                </a:cxn>
                <a:cxn ang="0">
                  <a:pos x="1112" y="1000"/>
                </a:cxn>
                <a:cxn ang="0">
                  <a:pos x="936" y="1230"/>
                </a:cxn>
                <a:cxn ang="0">
                  <a:pos x="822" y="1314"/>
                </a:cxn>
                <a:cxn ang="0">
                  <a:pos x="888" y="1455"/>
                </a:cxn>
                <a:cxn ang="0">
                  <a:pos x="991" y="1500"/>
                </a:cxn>
                <a:cxn ang="0">
                  <a:pos x="1100" y="1461"/>
                </a:cxn>
                <a:cxn ang="0">
                  <a:pos x="1154" y="1339"/>
                </a:cxn>
                <a:cxn ang="0">
                  <a:pos x="1160" y="1307"/>
                </a:cxn>
                <a:cxn ang="0">
                  <a:pos x="1184" y="1314"/>
                </a:cxn>
                <a:cxn ang="0">
                  <a:pos x="1190" y="1397"/>
                </a:cxn>
                <a:cxn ang="0">
                  <a:pos x="1166" y="1525"/>
                </a:cxn>
                <a:cxn ang="0">
                  <a:pos x="1100" y="1641"/>
                </a:cxn>
                <a:cxn ang="0">
                  <a:pos x="979" y="1692"/>
                </a:cxn>
                <a:cxn ang="0">
                  <a:pos x="870" y="1653"/>
                </a:cxn>
                <a:cxn ang="0">
                  <a:pos x="803" y="1551"/>
                </a:cxn>
                <a:cxn ang="0">
                  <a:pos x="773" y="1416"/>
                </a:cxn>
                <a:cxn ang="0">
                  <a:pos x="677" y="1359"/>
                </a:cxn>
                <a:cxn ang="0">
                  <a:pos x="459" y="1346"/>
                </a:cxn>
                <a:cxn ang="0">
                  <a:pos x="223" y="1218"/>
                </a:cxn>
                <a:cxn ang="0">
                  <a:pos x="60" y="987"/>
                </a:cxn>
                <a:cxn ang="0">
                  <a:pos x="0" y="686"/>
                </a:cxn>
                <a:cxn ang="0">
                  <a:pos x="60" y="384"/>
                </a:cxn>
                <a:cxn ang="0">
                  <a:pos x="223" y="147"/>
                </a:cxn>
                <a:cxn ang="0">
                  <a:pos x="453" y="19"/>
                </a:cxn>
              </a:cxnLst>
              <a:rect l="0" t="0" r="r" b="b"/>
              <a:pathLst>
                <a:path w="1190" h="1692">
                  <a:moveTo>
                    <a:pt x="592" y="1089"/>
                  </a:moveTo>
                  <a:lnTo>
                    <a:pt x="544" y="1102"/>
                  </a:lnTo>
                  <a:lnTo>
                    <a:pt x="507" y="1128"/>
                  </a:lnTo>
                  <a:lnTo>
                    <a:pt x="489" y="1160"/>
                  </a:lnTo>
                  <a:lnTo>
                    <a:pt x="483" y="1205"/>
                  </a:lnTo>
                  <a:lnTo>
                    <a:pt x="483" y="1230"/>
                  </a:lnTo>
                  <a:lnTo>
                    <a:pt x="495" y="1256"/>
                  </a:lnTo>
                  <a:lnTo>
                    <a:pt x="513" y="1288"/>
                  </a:lnTo>
                  <a:lnTo>
                    <a:pt x="538" y="1314"/>
                  </a:lnTo>
                  <a:lnTo>
                    <a:pt x="586" y="1320"/>
                  </a:lnTo>
                  <a:lnTo>
                    <a:pt x="634" y="1320"/>
                  </a:lnTo>
                  <a:lnTo>
                    <a:pt x="683" y="1301"/>
                  </a:lnTo>
                  <a:lnTo>
                    <a:pt x="743" y="1275"/>
                  </a:lnTo>
                  <a:lnTo>
                    <a:pt x="749" y="1275"/>
                  </a:lnTo>
                  <a:lnTo>
                    <a:pt x="731" y="1211"/>
                  </a:lnTo>
                  <a:lnTo>
                    <a:pt x="713" y="1160"/>
                  </a:lnTo>
                  <a:lnTo>
                    <a:pt x="683" y="1121"/>
                  </a:lnTo>
                  <a:lnTo>
                    <a:pt x="640" y="1096"/>
                  </a:lnTo>
                  <a:lnTo>
                    <a:pt x="592" y="1089"/>
                  </a:lnTo>
                  <a:close/>
                  <a:moveTo>
                    <a:pt x="580" y="45"/>
                  </a:moveTo>
                  <a:lnTo>
                    <a:pt x="525" y="51"/>
                  </a:lnTo>
                  <a:lnTo>
                    <a:pt x="465" y="70"/>
                  </a:lnTo>
                  <a:lnTo>
                    <a:pt x="399" y="102"/>
                  </a:lnTo>
                  <a:lnTo>
                    <a:pt x="344" y="154"/>
                  </a:lnTo>
                  <a:lnTo>
                    <a:pt x="284" y="218"/>
                  </a:lnTo>
                  <a:lnTo>
                    <a:pt x="241" y="301"/>
                  </a:lnTo>
                  <a:lnTo>
                    <a:pt x="199" y="410"/>
                  </a:lnTo>
                  <a:lnTo>
                    <a:pt x="175" y="538"/>
                  </a:lnTo>
                  <a:lnTo>
                    <a:pt x="169" y="686"/>
                  </a:lnTo>
                  <a:lnTo>
                    <a:pt x="175" y="833"/>
                  </a:lnTo>
                  <a:lnTo>
                    <a:pt x="199" y="961"/>
                  </a:lnTo>
                  <a:lnTo>
                    <a:pt x="235" y="1057"/>
                  </a:lnTo>
                  <a:lnTo>
                    <a:pt x="278" y="1141"/>
                  </a:lnTo>
                  <a:lnTo>
                    <a:pt x="326" y="1198"/>
                  </a:lnTo>
                  <a:lnTo>
                    <a:pt x="380" y="1243"/>
                  </a:lnTo>
                  <a:lnTo>
                    <a:pt x="423" y="1275"/>
                  </a:lnTo>
                  <a:lnTo>
                    <a:pt x="459" y="1295"/>
                  </a:lnTo>
                  <a:lnTo>
                    <a:pt x="465" y="1295"/>
                  </a:lnTo>
                  <a:lnTo>
                    <a:pt x="459" y="1295"/>
                  </a:lnTo>
                  <a:lnTo>
                    <a:pt x="459" y="1288"/>
                  </a:lnTo>
                  <a:lnTo>
                    <a:pt x="453" y="1275"/>
                  </a:lnTo>
                  <a:lnTo>
                    <a:pt x="441" y="1256"/>
                  </a:lnTo>
                  <a:lnTo>
                    <a:pt x="435" y="1230"/>
                  </a:lnTo>
                  <a:lnTo>
                    <a:pt x="435" y="1205"/>
                  </a:lnTo>
                  <a:lnTo>
                    <a:pt x="447" y="1147"/>
                  </a:lnTo>
                  <a:lnTo>
                    <a:pt x="471" y="1096"/>
                  </a:lnTo>
                  <a:lnTo>
                    <a:pt x="519" y="1057"/>
                  </a:lnTo>
                  <a:lnTo>
                    <a:pt x="580" y="1045"/>
                  </a:lnTo>
                  <a:lnTo>
                    <a:pt x="634" y="1057"/>
                  </a:lnTo>
                  <a:lnTo>
                    <a:pt x="683" y="1083"/>
                  </a:lnTo>
                  <a:lnTo>
                    <a:pt x="725" y="1128"/>
                  </a:lnTo>
                  <a:lnTo>
                    <a:pt x="755" y="1186"/>
                  </a:lnTo>
                  <a:lnTo>
                    <a:pt x="779" y="1243"/>
                  </a:lnTo>
                  <a:lnTo>
                    <a:pt x="858" y="1160"/>
                  </a:lnTo>
                  <a:lnTo>
                    <a:pt x="918" y="1064"/>
                  </a:lnTo>
                  <a:lnTo>
                    <a:pt x="955" y="968"/>
                  </a:lnTo>
                  <a:lnTo>
                    <a:pt x="979" y="865"/>
                  </a:lnTo>
                  <a:lnTo>
                    <a:pt x="991" y="769"/>
                  </a:lnTo>
                  <a:lnTo>
                    <a:pt x="991" y="686"/>
                  </a:lnTo>
                  <a:lnTo>
                    <a:pt x="985" y="538"/>
                  </a:lnTo>
                  <a:lnTo>
                    <a:pt x="961" y="410"/>
                  </a:lnTo>
                  <a:lnTo>
                    <a:pt x="924" y="307"/>
                  </a:lnTo>
                  <a:lnTo>
                    <a:pt x="876" y="218"/>
                  </a:lnTo>
                  <a:lnTo>
                    <a:pt x="822" y="154"/>
                  </a:lnTo>
                  <a:lnTo>
                    <a:pt x="761" y="102"/>
                  </a:lnTo>
                  <a:lnTo>
                    <a:pt x="701" y="70"/>
                  </a:lnTo>
                  <a:lnTo>
                    <a:pt x="640" y="51"/>
                  </a:lnTo>
                  <a:lnTo>
                    <a:pt x="580" y="45"/>
                  </a:lnTo>
                  <a:close/>
                  <a:moveTo>
                    <a:pt x="586" y="0"/>
                  </a:moveTo>
                  <a:lnTo>
                    <a:pt x="719" y="19"/>
                  </a:lnTo>
                  <a:lnTo>
                    <a:pt x="846" y="70"/>
                  </a:lnTo>
                  <a:lnTo>
                    <a:pt x="955" y="147"/>
                  </a:lnTo>
                  <a:lnTo>
                    <a:pt x="1045" y="256"/>
                  </a:lnTo>
                  <a:lnTo>
                    <a:pt x="1118" y="384"/>
                  </a:lnTo>
                  <a:lnTo>
                    <a:pt x="1160" y="525"/>
                  </a:lnTo>
                  <a:lnTo>
                    <a:pt x="1178" y="686"/>
                  </a:lnTo>
                  <a:lnTo>
                    <a:pt x="1160" y="846"/>
                  </a:lnTo>
                  <a:lnTo>
                    <a:pt x="1112" y="1000"/>
                  </a:lnTo>
                  <a:lnTo>
                    <a:pt x="1033" y="1128"/>
                  </a:lnTo>
                  <a:lnTo>
                    <a:pt x="936" y="1230"/>
                  </a:lnTo>
                  <a:lnTo>
                    <a:pt x="816" y="1307"/>
                  </a:lnTo>
                  <a:lnTo>
                    <a:pt x="822" y="1314"/>
                  </a:lnTo>
                  <a:lnTo>
                    <a:pt x="852" y="1397"/>
                  </a:lnTo>
                  <a:lnTo>
                    <a:pt x="888" y="1455"/>
                  </a:lnTo>
                  <a:lnTo>
                    <a:pt x="936" y="1487"/>
                  </a:lnTo>
                  <a:lnTo>
                    <a:pt x="991" y="1500"/>
                  </a:lnTo>
                  <a:lnTo>
                    <a:pt x="1045" y="1487"/>
                  </a:lnTo>
                  <a:lnTo>
                    <a:pt x="1100" y="1461"/>
                  </a:lnTo>
                  <a:lnTo>
                    <a:pt x="1136" y="1410"/>
                  </a:lnTo>
                  <a:lnTo>
                    <a:pt x="1154" y="1339"/>
                  </a:lnTo>
                  <a:lnTo>
                    <a:pt x="1154" y="1314"/>
                  </a:lnTo>
                  <a:lnTo>
                    <a:pt x="1160" y="1307"/>
                  </a:lnTo>
                  <a:lnTo>
                    <a:pt x="1178" y="1307"/>
                  </a:lnTo>
                  <a:lnTo>
                    <a:pt x="1184" y="1314"/>
                  </a:lnTo>
                  <a:lnTo>
                    <a:pt x="1190" y="1327"/>
                  </a:lnTo>
                  <a:lnTo>
                    <a:pt x="1190" y="1397"/>
                  </a:lnTo>
                  <a:lnTo>
                    <a:pt x="1178" y="1455"/>
                  </a:lnTo>
                  <a:lnTo>
                    <a:pt x="1166" y="1525"/>
                  </a:lnTo>
                  <a:lnTo>
                    <a:pt x="1136" y="1583"/>
                  </a:lnTo>
                  <a:lnTo>
                    <a:pt x="1100" y="1641"/>
                  </a:lnTo>
                  <a:lnTo>
                    <a:pt x="1045" y="1679"/>
                  </a:lnTo>
                  <a:lnTo>
                    <a:pt x="979" y="1692"/>
                  </a:lnTo>
                  <a:lnTo>
                    <a:pt x="918" y="1679"/>
                  </a:lnTo>
                  <a:lnTo>
                    <a:pt x="870" y="1653"/>
                  </a:lnTo>
                  <a:lnTo>
                    <a:pt x="834" y="1609"/>
                  </a:lnTo>
                  <a:lnTo>
                    <a:pt x="803" y="1551"/>
                  </a:lnTo>
                  <a:lnTo>
                    <a:pt x="785" y="1487"/>
                  </a:lnTo>
                  <a:lnTo>
                    <a:pt x="773" y="1416"/>
                  </a:lnTo>
                  <a:lnTo>
                    <a:pt x="761" y="1339"/>
                  </a:lnTo>
                  <a:lnTo>
                    <a:pt x="677" y="1359"/>
                  </a:lnTo>
                  <a:lnTo>
                    <a:pt x="592" y="1365"/>
                  </a:lnTo>
                  <a:lnTo>
                    <a:pt x="459" y="1346"/>
                  </a:lnTo>
                  <a:lnTo>
                    <a:pt x="332" y="1295"/>
                  </a:lnTo>
                  <a:lnTo>
                    <a:pt x="223" y="1218"/>
                  </a:lnTo>
                  <a:lnTo>
                    <a:pt x="133" y="1109"/>
                  </a:lnTo>
                  <a:lnTo>
                    <a:pt x="60" y="987"/>
                  </a:lnTo>
                  <a:lnTo>
                    <a:pt x="18" y="839"/>
                  </a:lnTo>
                  <a:lnTo>
                    <a:pt x="0" y="686"/>
                  </a:lnTo>
                  <a:lnTo>
                    <a:pt x="18" y="525"/>
                  </a:lnTo>
                  <a:lnTo>
                    <a:pt x="60" y="384"/>
                  </a:lnTo>
                  <a:lnTo>
                    <a:pt x="127" y="256"/>
                  </a:lnTo>
                  <a:lnTo>
                    <a:pt x="223" y="147"/>
                  </a:lnTo>
                  <a:lnTo>
                    <a:pt x="332" y="70"/>
                  </a:lnTo>
                  <a:lnTo>
                    <a:pt x="453" y="19"/>
                  </a:lnTo>
                  <a:lnTo>
                    <a:pt x="5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267" y="880"/>
              <a:ext cx="737" cy="1295"/>
            </a:xfrm>
            <a:custGeom>
              <a:avLst/>
              <a:gdLst/>
              <a:ahLst/>
              <a:cxnLst>
                <a:cxn ang="0">
                  <a:pos x="453" y="13"/>
                </a:cxn>
                <a:cxn ang="0">
                  <a:pos x="616" y="102"/>
                </a:cxn>
                <a:cxn ang="0">
                  <a:pos x="683" y="263"/>
                </a:cxn>
                <a:cxn ang="0">
                  <a:pos x="610" y="468"/>
                </a:cxn>
                <a:cxn ang="0">
                  <a:pos x="447" y="590"/>
                </a:cxn>
                <a:cxn ang="0">
                  <a:pos x="435" y="596"/>
                </a:cxn>
                <a:cxn ang="0">
                  <a:pos x="544" y="628"/>
                </a:cxn>
                <a:cxn ang="0">
                  <a:pos x="683" y="756"/>
                </a:cxn>
                <a:cxn ang="0">
                  <a:pos x="737" y="929"/>
                </a:cxn>
                <a:cxn ang="0">
                  <a:pos x="689" y="1109"/>
                </a:cxn>
                <a:cxn ang="0">
                  <a:pos x="550" y="1243"/>
                </a:cxn>
                <a:cxn ang="0">
                  <a:pos x="356" y="1295"/>
                </a:cxn>
                <a:cxn ang="0">
                  <a:pos x="175" y="1256"/>
                </a:cxn>
                <a:cxn ang="0">
                  <a:pos x="48" y="1154"/>
                </a:cxn>
                <a:cxn ang="0">
                  <a:pos x="0" y="1000"/>
                </a:cxn>
                <a:cxn ang="0">
                  <a:pos x="30" y="916"/>
                </a:cxn>
                <a:cxn ang="0">
                  <a:pos x="96" y="891"/>
                </a:cxn>
                <a:cxn ang="0">
                  <a:pos x="163" y="916"/>
                </a:cxn>
                <a:cxn ang="0">
                  <a:pos x="193" y="993"/>
                </a:cxn>
                <a:cxn ang="0">
                  <a:pos x="157" y="1077"/>
                </a:cxn>
                <a:cxn ang="0">
                  <a:pos x="78" y="1096"/>
                </a:cxn>
                <a:cxn ang="0">
                  <a:pos x="175" y="1192"/>
                </a:cxn>
                <a:cxn ang="0">
                  <a:pos x="296" y="1231"/>
                </a:cxn>
                <a:cxn ang="0">
                  <a:pos x="387" y="1231"/>
                </a:cxn>
                <a:cxn ang="0">
                  <a:pos x="459" y="1198"/>
                </a:cxn>
                <a:cxn ang="0">
                  <a:pos x="526" y="1102"/>
                </a:cxn>
                <a:cxn ang="0">
                  <a:pos x="550" y="929"/>
                </a:cxn>
                <a:cxn ang="0">
                  <a:pos x="519" y="737"/>
                </a:cxn>
                <a:cxn ang="0">
                  <a:pos x="417" y="628"/>
                </a:cxn>
                <a:cxn ang="0">
                  <a:pos x="229" y="615"/>
                </a:cxn>
                <a:cxn ang="0">
                  <a:pos x="217" y="590"/>
                </a:cxn>
                <a:cxn ang="0">
                  <a:pos x="235" y="577"/>
                </a:cxn>
                <a:cxn ang="0">
                  <a:pos x="290" y="570"/>
                </a:cxn>
                <a:cxn ang="0">
                  <a:pos x="387" y="558"/>
                </a:cxn>
                <a:cxn ang="0">
                  <a:pos x="471" y="474"/>
                </a:cxn>
                <a:cxn ang="0">
                  <a:pos x="513" y="340"/>
                </a:cxn>
                <a:cxn ang="0">
                  <a:pos x="519" y="256"/>
                </a:cxn>
                <a:cxn ang="0">
                  <a:pos x="489" y="122"/>
                </a:cxn>
                <a:cxn ang="0">
                  <a:pos x="429" y="64"/>
                </a:cxn>
                <a:cxn ang="0">
                  <a:pos x="350" y="45"/>
                </a:cxn>
                <a:cxn ang="0">
                  <a:pos x="229" y="70"/>
                </a:cxn>
                <a:cxn ang="0">
                  <a:pos x="115" y="160"/>
                </a:cxn>
                <a:cxn ang="0">
                  <a:pos x="163" y="167"/>
                </a:cxn>
                <a:cxn ang="0">
                  <a:pos x="217" y="211"/>
                </a:cxn>
                <a:cxn ang="0">
                  <a:pos x="223" y="282"/>
                </a:cxn>
                <a:cxn ang="0">
                  <a:pos x="199" y="327"/>
                </a:cxn>
                <a:cxn ang="0">
                  <a:pos x="157" y="352"/>
                </a:cxn>
                <a:cxn ang="0">
                  <a:pos x="84" y="340"/>
                </a:cxn>
                <a:cxn ang="0">
                  <a:pos x="42" y="288"/>
                </a:cxn>
                <a:cxn ang="0">
                  <a:pos x="60" y="173"/>
                </a:cxn>
                <a:cxn ang="0">
                  <a:pos x="169" y="51"/>
                </a:cxn>
                <a:cxn ang="0">
                  <a:pos x="356" y="0"/>
                </a:cxn>
              </a:cxnLst>
              <a:rect l="0" t="0" r="r" b="b"/>
              <a:pathLst>
                <a:path w="737" h="1295">
                  <a:moveTo>
                    <a:pt x="356" y="0"/>
                  </a:moveTo>
                  <a:lnTo>
                    <a:pt x="453" y="13"/>
                  </a:lnTo>
                  <a:lnTo>
                    <a:pt x="544" y="51"/>
                  </a:lnTo>
                  <a:lnTo>
                    <a:pt x="616" y="102"/>
                  </a:lnTo>
                  <a:lnTo>
                    <a:pt x="664" y="179"/>
                  </a:lnTo>
                  <a:lnTo>
                    <a:pt x="683" y="263"/>
                  </a:lnTo>
                  <a:lnTo>
                    <a:pt x="664" y="372"/>
                  </a:lnTo>
                  <a:lnTo>
                    <a:pt x="610" y="468"/>
                  </a:lnTo>
                  <a:lnTo>
                    <a:pt x="538" y="545"/>
                  </a:lnTo>
                  <a:lnTo>
                    <a:pt x="447" y="590"/>
                  </a:lnTo>
                  <a:lnTo>
                    <a:pt x="441" y="590"/>
                  </a:lnTo>
                  <a:lnTo>
                    <a:pt x="435" y="596"/>
                  </a:lnTo>
                  <a:lnTo>
                    <a:pt x="447" y="590"/>
                  </a:lnTo>
                  <a:lnTo>
                    <a:pt x="544" y="628"/>
                  </a:lnTo>
                  <a:lnTo>
                    <a:pt x="622" y="679"/>
                  </a:lnTo>
                  <a:lnTo>
                    <a:pt x="683" y="756"/>
                  </a:lnTo>
                  <a:lnTo>
                    <a:pt x="725" y="840"/>
                  </a:lnTo>
                  <a:lnTo>
                    <a:pt x="737" y="929"/>
                  </a:lnTo>
                  <a:lnTo>
                    <a:pt x="725" y="1025"/>
                  </a:lnTo>
                  <a:lnTo>
                    <a:pt x="689" y="1109"/>
                  </a:lnTo>
                  <a:lnTo>
                    <a:pt x="628" y="1186"/>
                  </a:lnTo>
                  <a:lnTo>
                    <a:pt x="550" y="1243"/>
                  </a:lnTo>
                  <a:lnTo>
                    <a:pt x="459" y="1282"/>
                  </a:lnTo>
                  <a:lnTo>
                    <a:pt x="356" y="1295"/>
                  </a:lnTo>
                  <a:lnTo>
                    <a:pt x="266" y="1282"/>
                  </a:lnTo>
                  <a:lnTo>
                    <a:pt x="175" y="1256"/>
                  </a:lnTo>
                  <a:lnTo>
                    <a:pt x="102" y="1211"/>
                  </a:lnTo>
                  <a:lnTo>
                    <a:pt x="48" y="1154"/>
                  </a:lnTo>
                  <a:lnTo>
                    <a:pt x="12" y="1083"/>
                  </a:lnTo>
                  <a:lnTo>
                    <a:pt x="0" y="1000"/>
                  </a:lnTo>
                  <a:lnTo>
                    <a:pt x="12" y="949"/>
                  </a:lnTo>
                  <a:lnTo>
                    <a:pt x="30" y="916"/>
                  </a:lnTo>
                  <a:lnTo>
                    <a:pt x="66" y="897"/>
                  </a:lnTo>
                  <a:lnTo>
                    <a:pt x="96" y="891"/>
                  </a:lnTo>
                  <a:lnTo>
                    <a:pt x="133" y="897"/>
                  </a:lnTo>
                  <a:lnTo>
                    <a:pt x="163" y="916"/>
                  </a:lnTo>
                  <a:lnTo>
                    <a:pt x="187" y="949"/>
                  </a:lnTo>
                  <a:lnTo>
                    <a:pt x="193" y="993"/>
                  </a:lnTo>
                  <a:lnTo>
                    <a:pt x="181" y="1038"/>
                  </a:lnTo>
                  <a:lnTo>
                    <a:pt x="157" y="1077"/>
                  </a:lnTo>
                  <a:lnTo>
                    <a:pt x="121" y="1090"/>
                  </a:lnTo>
                  <a:lnTo>
                    <a:pt x="78" y="1096"/>
                  </a:lnTo>
                  <a:lnTo>
                    <a:pt x="121" y="1154"/>
                  </a:lnTo>
                  <a:lnTo>
                    <a:pt x="175" y="1192"/>
                  </a:lnTo>
                  <a:lnTo>
                    <a:pt x="235" y="1218"/>
                  </a:lnTo>
                  <a:lnTo>
                    <a:pt x="296" y="1231"/>
                  </a:lnTo>
                  <a:lnTo>
                    <a:pt x="350" y="1237"/>
                  </a:lnTo>
                  <a:lnTo>
                    <a:pt x="387" y="1231"/>
                  </a:lnTo>
                  <a:lnTo>
                    <a:pt x="423" y="1218"/>
                  </a:lnTo>
                  <a:lnTo>
                    <a:pt x="459" y="1198"/>
                  </a:lnTo>
                  <a:lnTo>
                    <a:pt x="495" y="1160"/>
                  </a:lnTo>
                  <a:lnTo>
                    <a:pt x="526" y="1102"/>
                  </a:lnTo>
                  <a:lnTo>
                    <a:pt x="544" y="1025"/>
                  </a:lnTo>
                  <a:lnTo>
                    <a:pt x="550" y="929"/>
                  </a:lnTo>
                  <a:lnTo>
                    <a:pt x="544" y="827"/>
                  </a:lnTo>
                  <a:lnTo>
                    <a:pt x="519" y="737"/>
                  </a:lnTo>
                  <a:lnTo>
                    <a:pt x="477" y="673"/>
                  </a:lnTo>
                  <a:lnTo>
                    <a:pt x="417" y="628"/>
                  </a:lnTo>
                  <a:lnTo>
                    <a:pt x="338" y="615"/>
                  </a:lnTo>
                  <a:lnTo>
                    <a:pt x="229" y="615"/>
                  </a:lnTo>
                  <a:lnTo>
                    <a:pt x="217" y="609"/>
                  </a:lnTo>
                  <a:lnTo>
                    <a:pt x="217" y="590"/>
                  </a:lnTo>
                  <a:lnTo>
                    <a:pt x="223" y="583"/>
                  </a:lnTo>
                  <a:lnTo>
                    <a:pt x="235" y="577"/>
                  </a:lnTo>
                  <a:lnTo>
                    <a:pt x="272" y="577"/>
                  </a:lnTo>
                  <a:lnTo>
                    <a:pt x="290" y="570"/>
                  </a:lnTo>
                  <a:lnTo>
                    <a:pt x="350" y="570"/>
                  </a:lnTo>
                  <a:lnTo>
                    <a:pt x="387" y="558"/>
                  </a:lnTo>
                  <a:lnTo>
                    <a:pt x="429" y="525"/>
                  </a:lnTo>
                  <a:lnTo>
                    <a:pt x="471" y="474"/>
                  </a:lnTo>
                  <a:lnTo>
                    <a:pt x="495" y="410"/>
                  </a:lnTo>
                  <a:lnTo>
                    <a:pt x="513" y="340"/>
                  </a:lnTo>
                  <a:lnTo>
                    <a:pt x="519" y="288"/>
                  </a:lnTo>
                  <a:lnTo>
                    <a:pt x="519" y="256"/>
                  </a:lnTo>
                  <a:lnTo>
                    <a:pt x="513" y="179"/>
                  </a:lnTo>
                  <a:lnTo>
                    <a:pt x="489" y="122"/>
                  </a:lnTo>
                  <a:lnTo>
                    <a:pt x="459" y="83"/>
                  </a:lnTo>
                  <a:lnTo>
                    <a:pt x="429" y="64"/>
                  </a:lnTo>
                  <a:lnTo>
                    <a:pt x="387" y="51"/>
                  </a:lnTo>
                  <a:lnTo>
                    <a:pt x="350" y="45"/>
                  </a:lnTo>
                  <a:lnTo>
                    <a:pt x="296" y="51"/>
                  </a:lnTo>
                  <a:lnTo>
                    <a:pt x="229" y="70"/>
                  </a:lnTo>
                  <a:lnTo>
                    <a:pt x="163" y="102"/>
                  </a:lnTo>
                  <a:lnTo>
                    <a:pt x="115" y="160"/>
                  </a:lnTo>
                  <a:lnTo>
                    <a:pt x="133" y="160"/>
                  </a:lnTo>
                  <a:lnTo>
                    <a:pt x="163" y="167"/>
                  </a:lnTo>
                  <a:lnTo>
                    <a:pt x="193" y="179"/>
                  </a:lnTo>
                  <a:lnTo>
                    <a:pt x="217" y="211"/>
                  </a:lnTo>
                  <a:lnTo>
                    <a:pt x="223" y="256"/>
                  </a:lnTo>
                  <a:lnTo>
                    <a:pt x="223" y="282"/>
                  </a:lnTo>
                  <a:lnTo>
                    <a:pt x="211" y="308"/>
                  </a:lnTo>
                  <a:lnTo>
                    <a:pt x="199" y="327"/>
                  </a:lnTo>
                  <a:lnTo>
                    <a:pt x="181" y="340"/>
                  </a:lnTo>
                  <a:lnTo>
                    <a:pt x="157" y="352"/>
                  </a:lnTo>
                  <a:lnTo>
                    <a:pt x="109" y="352"/>
                  </a:lnTo>
                  <a:lnTo>
                    <a:pt x="84" y="340"/>
                  </a:lnTo>
                  <a:lnTo>
                    <a:pt x="66" y="327"/>
                  </a:lnTo>
                  <a:lnTo>
                    <a:pt x="42" y="288"/>
                  </a:lnTo>
                  <a:lnTo>
                    <a:pt x="42" y="256"/>
                  </a:lnTo>
                  <a:lnTo>
                    <a:pt x="60" y="173"/>
                  </a:lnTo>
                  <a:lnTo>
                    <a:pt x="102" y="102"/>
                  </a:lnTo>
                  <a:lnTo>
                    <a:pt x="169" y="51"/>
                  </a:lnTo>
                  <a:lnTo>
                    <a:pt x="254" y="13"/>
                  </a:lnTo>
                  <a:lnTo>
                    <a:pt x="35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3222" y="1322"/>
              <a:ext cx="193" cy="821"/>
            </a:xfrm>
            <a:custGeom>
              <a:avLst/>
              <a:gdLst/>
              <a:ahLst/>
              <a:cxnLst>
                <a:cxn ang="0">
                  <a:pos x="96" y="615"/>
                </a:cxn>
                <a:cxn ang="0">
                  <a:pos x="145" y="628"/>
                </a:cxn>
                <a:cxn ang="0">
                  <a:pos x="181" y="667"/>
                </a:cxn>
                <a:cxn ang="0">
                  <a:pos x="193" y="718"/>
                </a:cxn>
                <a:cxn ang="0">
                  <a:pos x="181" y="769"/>
                </a:cxn>
                <a:cxn ang="0">
                  <a:pos x="145" y="808"/>
                </a:cxn>
                <a:cxn ang="0">
                  <a:pos x="96" y="821"/>
                </a:cxn>
                <a:cxn ang="0">
                  <a:pos x="48" y="808"/>
                </a:cxn>
                <a:cxn ang="0">
                  <a:pos x="12" y="769"/>
                </a:cxn>
                <a:cxn ang="0">
                  <a:pos x="0" y="718"/>
                </a:cxn>
                <a:cxn ang="0">
                  <a:pos x="12" y="667"/>
                </a:cxn>
                <a:cxn ang="0">
                  <a:pos x="48" y="628"/>
                </a:cxn>
                <a:cxn ang="0">
                  <a:pos x="96" y="615"/>
                </a:cxn>
                <a:cxn ang="0">
                  <a:pos x="96" y="0"/>
                </a:cxn>
                <a:cxn ang="0">
                  <a:pos x="145" y="13"/>
                </a:cxn>
                <a:cxn ang="0">
                  <a:pos x="181" y="51"/>
                </a:cxn>
                <a:cxn ang="0">
                  <a:pos x="193" y="103"/>
                </a:cxn>
                <a:cxn ang="0">
                  <a:pos x="181" y="154"/>
                </a:cxn>
                <a:cxn ang="0">
                  <a:pos x="145" y="192"/>
                </a:cxn>
                <a:cxn ang="0">
                  <a:pos x="96" y="205"/>
                </a:cxn>
                <a:cxn ang="0">
                  <a:pos x="48" y="192"/>
                </a:cxn>
                <a:cxn ang="0">
                  <a:pos x="12" y="154"/>
                </a:cxn>
                <a:cxn ang="0">
                  <a:pos x="0" y="103"/>
                </a:cxn>
                <a:cxn ang="0">
                  <a:pos x="12" y="51"/>
                </a:cxn>
                <a:cxn ang="0">
                  <a:pos x="48" y="13"/>
                </a:cxn>
                <a:cxn ang="0">
                  <a:pos x="96" y="0"/>
                </a:cxn>
              </a:cxnLst>
              <a:rect l="0" t="0" r="r" b="b"/>
              <a:pathLst>
                <a:path w="193" h="821">
                  <a:moveTo>
                    <a:pt x="96" y="615"/>
                  </a:moveTo>
                  <a:lnTo>
                    <a:pt x="145" y="628"/>
                  </a:lnTo>
                  <a:lnTo>
                    <a:pt x="181" y="667"/>
                  </a:lnTo>
                  <a:lnTo>
                    <a:pt x="193" y="718"/>
                  </a:lnTo>
                  <a:lnTo>
                    <a:pt x="181" y="769"/>
                  </a:lnTo>
                  <a:lnTo>
                    <a:pt x="145" y="808"/>
                  </a:lnTo>
                  <a:lnTo>
                    <a:pt x="96" y="821"/>
                  </a:lnTo>
                  <a:lnTo>
                    <a:pt x="48" y="808"/>
                  </a:lnTo>
                  <a:lnTo>
                    <a:pt x="12" y="769"/>
                  </a:lnTo>
                  <a:lnTo>
                    <a:pt x="0" y="718"/>
                  </a:lnTo>
                  <a:lnTo>
                    <a:pt x="12" y="667"/>
                  </a:lnTo>
                  <a:lnTo>
                    <a:pt x="48" y="628"/>
                  </a:lnTo>
                  <a:lnTo>
                    <a:pt x="96" y="615"/>
                  </a:lnTo>
                  <a:close/>
                  <a:moveTo>
                    <a:pt x="96" y="0"/>
                  </a:moveTo>
                  <a:lnTo>
                    <a:pt x="145" y="13"/>
                  </a:lnTo>
                  <a:lnTo>
                    <a:pt x="181" y="51"/>
                  </a:lnTo>
                  <a:lnTo>
                    <a:pt x="193" y="103"/>
                  </a:lnTo>
                  <a:lnTo>
                    <a:pt x="181" y="154"/>
                  </a:lnTo>
                  <a:lnTo>
                    <a:pt x="145" y="192"/>
                  </a:lnTo>
                  <a:lnTo>
                    <a:pt x="96" y="205"/>
                  </a:lnTo>
                  <a:lnTo>
                    <a:pt x="48" y="192"/>
                  </a:lnTo>
                  <a:lnTo>
                    <a:pt x="12" y="154"/>
                  </a:lnTo>
                  <a:lnTo>
                    <a:pt x="0" y="103"/>
                  </a:lnTo>
                  <a:lnTo>
                    <a:pt x="12" y="51"/>
                  </a:lnTo>
                  <a:lnTo>
                    <a:pt x="48" y="13"/>
                  </a:lnTo>
                  <a:lnTo>
                    <a:pt x="9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485" y="886"/>
              <a:ext cx="586" cy="1250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338" y="0"/>
                </a:cxn>
                <a:cxn ang="0">
                  <a:pos x="362" y="13"/>
                </a:cxn>
                <a:cxn ang="0">
                  <a:pos x="362" y="52"/>
                </a:cxn>
                <a:cxn ang="0">
                  <a:pos x="368" y="1103"/>
                </a:cxn>
                <a:cxn ang="0">
                  <a:pos x="368" y="1141"/>
                </a:cxn>
                <a:cxn ang="0">
                  <a:pos x="380" y="1167"/>
                </a:cxn>
                <a:cxn ang="0">
                  <a:pos x="405" y="1180"/>
                </a:cxn>
                <a:cxn ang="0">
                  <a:pos x="453" y="1192"/>
                </a:cxn>
                <a:cxn ang="0">
                  <a:pos x="586" y="1192"/>
                </a:cxn>
                <a:cxn ang="0">
                  <a:pos x="586" y="1250"/>
                </a:cxn>
                <a:cxn ang="0">
                  <a:pos x="12" y="1250"/>
                </a:cxn>
                <a:cxn ang="0">
                  <a:pos x="12" y="1192"/>
                </a:cxn>
                <a:cxn ang="0">
                  <a:pos x="145" y="1192"/>
                </a:cxn>
                <a:cxn ang="0">
                  <a:pos x="193" y="1180"/>
                </a:cxn>
                <a:cxn ang="0">
                  <a:pos x="217" y="1160"/>
                </a:cxn>
                <a:cxn ang="0">
                  <a:pos x="229" y="1135"/>
                </a:cxn>
                <a:cxn ang="0">
                  <a:pos x="229" y="128"/>
                </a:cxn>
                <a:cxn ang="0">
                  <a:pos x="139" y="167"/>
                </a:cxn>
                <a:cxn ang="0">
                  <a:pos x="54" y="180"/>
                </a:cxn>
                <a:cxn ang="0">
                  <a:pos x="0" y="180"/>
                </a:cxn>
                <a:cxn ang="0">
                  <a:pos x="0" y="122"/>
                </a:cxn>
                <a:cxn ang="0">
                  <a:pos x="42" y="122"/>
                </a:cxn>
                <a:cxn ang="0">
                  <a:pos x="102" y="116"/>
                </a:cxn>
                <a:cxn ang="0">
                  <a:pos x="175" y="96"/>
                </a:cxn>
                <a:cxn ang="0">
                  <a:pos x="247" y="58"/>
                </a:cxn>
                <a:cxn ang="0">
                  <a:pos x="320" y="0"/>
                </a:cxn>
              </a:cxnLst>
              <a:rect l="0" t="0" r="r" b="b"/>
              <a:pathLst>
                <a:path w="586" h="1250">
                  <a:moveTo>
                    <a:pt x="320" y="0"/>
                  </a:moveTo>
                  <a:lnTo>
                    <a:pt x="338" y="0"/>
                  </a:lnTo>
                  <a:lnTo>
                    <a:pt x="362" y="13"/>
                  </a:lnTo>
                  <a:lnTo>
                    <a:pt x="362" y="52"/>
                  </a:lnTo>
                  <a:lnTo>
                    <a:pt x="368" y="1103"/>
                  </a:lnTo>
                  <a:lnTo>
                    <a:pt x="368" y="1141"/>
                  </a:lnTo>
                  <a:lnTo>
                    <a:pt x="380" y="1167"/>
                  </a:lnTo>
                  <a:lnTo>
                    <a:pt x="405" y="1180"/>
                  </a:lnTo>
                  <a:lnTo>
                    <a:pt x="453" y="1192"/>
                  </a:lnTo>
                  <a:lnTo>
                    <a:pt x="586" y="1192"/>
                  </a:lnTo>
                  <a:lnTo>
                    <a:pt x="586" y="1250"/>
                  </a:lnTo>
                  <a:lnTo>
                    <a:pt x="12" y="1250"/>
                  </a:lnTo>
                  <a:lnTo>
                    <a:pt x="12" y="1192"/>
                  </a:lnTo>
                  <a:lnTo>
                    <a:pt x="145" y="1192"/>
                  </a:lnTo>
                  <a:lnTo>
                    <a:pt x="193" y="1180"/>
                  </a:lnTo>
                  <a:lnTo>
                    <a:pt x="217" y="1160"/>
                  </a:lnTo>
                  <a:lnTo>
                    <a:pt x="229" y="1135"/>
                  </a:lnTo>
                  <a:lnTo>
                    <a:pt x="229" y="128"/>
                  </a:lnTo>
                  <a:lnTo>
                    <a:pt x="139" y="167"/>
                  </a:lnTo>
                  <a:lnTo>
                    <a:pt x="54" y="180"/>
                  </a:lnTo>
                  <a:lnTo>
                    <a:pt x="0" y="180"/>
                  </a:lnTo>
                  <a:lnTo>
                    <a:pt x="0" y="122"/>
                  </a:lnTo>
                  <a:lnTo>
                    <a:pt x="42" y="122"/>
                  </a:lnTo>
                  <a:lnTo>
                    <a:pt x="102" y="116"/>
                  </a:lnTo>
                  <a:lnTo>
                    <a:pt x="175" y="96"/>
                  </a:lnTo>
                  <a:lnTo>
                    <a:pt x="247" y="58"/>
                  </a:lnTo>
                  <a:lnTo>
                    <a:pt x="32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5282" y="880"/>
              <a:ext cx="750" cy="1301"/>
            </a:xfrm>
            <a:custGeom>
              <a:avLst/>
              <a:gdLst/>
              <a:ahLst/>
              <a:cxnLst>
                <a:cxn ang="0">
                  <a:pos x="309" y="51"/>
                </a:cxn>
                <a:cxn ang="0">
                  <a:pos x="224" y="122"/>
                </a:cxn>
                <a:cxn ang="0">
                  <a:pos x="163" y="282"/>
                </a:cxn>
                <a:cxn ang="0">
                  <a:pos x="151" y="827"/>
                </a:cxn>
                <a:cxn ang="0">
                  <a:pos x="170" y="1025"/>
                </a:cxn>
                <a:cxn ang="0">
                  <a:pos x="224" y="1166"/>
                </a:cxn>
                <a:cxn ang="0">
                  <a:pos x="296" y="1237"/>
                </a:cxn>
                <a:cxn ang="0">
                  <a:pos x="375" y="1256"/>
                </a:cxn>
                <a:cxn ang="0">
                  <a:pos x="429" y="1243"/>
                </a:cxn>
                <a:cxn ang="0">
                  <a:pos x="526" y="1173"/>
                </a:cxn>
                <a:cxn ang="0">
                  <a:pos x="587" y="1013"/>
                </a:cxn>
                <a:cxn ang="0">
                  <a:pos x="605" y="500"/>
                </a:cxn>
                <a:cxn ang="0">
                  <a:pos x="587" y="256"/>
                </a:cxn>
                <a:cxn ang="0">
                  <a:pos x="526" y="115"/>
                </a:cxn>
                <a:cxn ang="0">
                  <a:pos x="448" y="51"/>
                </a:cxn>
                <a:cxn ang="0">
                  <a:pos x="345" y="38"/>
                </a:cxn>
                <a:cxn ang="0">
                  <a:pos x="417" y="0"/>
                </a:cxn>
                <a:cxn ang="0">
                  <a:pos x="526" y="38"/>
                </a:cxn>
                <a:cxn ang="0">
                  <a:pos x="635" y="134"/>
                </a:cxn>
                <a:cxn ang="0">
                  <a:pos x="726" y="359"/>
                </a:cxn>
                <a:cxn ang="0">
                  <a:pos x="750" y="654"/>
                </a:cxn>
                <a:cxn ang="0">
                  <a:pos x="738" y="807"/>
                </a:cxn>
                <a:cxn ang="0">
                  <a:pos x="677" y="1083"/>
                </a:cxn>
                <a:cxn ang="0">
                  <a:pos x="562" y="1237"/>
                </a:cxn>
                <a:cxn ang="0">
                  <a:pos x="429" y="1295"/>
                </a:cxn>
                <a:cxn ang="0">
                  <a:pos x="315" y="1295"/>
                </a:cxn>
                <a:cxn ang="0">
                  <a:pos x="188" y="1243"/>
                </a:cxn>
                <a:cxn ang="0">
                  <a:pos x="79" y="1109"/>
                </a:cxn>
                <a:cxn ang="0">
                  <a:pos x="12" y="878"/>
                </a:cxn>
                <a:cxn ang="0">
                  <a:pos x="0" y="654"/>
                </a:cxn>
                <a:cxn ang="0">
                  <a:pos x="24" y="359"/>
                </a:cxn>
                <a:cxn ang="0">
                  <a:pos x="115" y="134"/>
                </a:cxn>
                <a:cxn ang="0">
                  <a:pos x="242" y="32"/>
                </a:cxn>
                <a:cxn ang="0">
                  <a:pos x="375" y="0"/>
                </a:cxn>
              </a:cxnLst>
              <a:rect l="0" t="0" r="r" b="b"/>
              <a:pathLst>
                <a:path w="750" h="1301">
                  <a:moveTo>
                    <a:pt x="345" y="38"/>
                  </a:moveTo>
                  <a:lnTo>
                    <a:pt x="309" y="51"/>
                  </a:lnTo>
                  <a:lnTo>
                    <a:pt x="266" y="77"/>
                  </a:lnTo>
                  <a:lnTo>
                    <a:pt x="224" y="122"/>
                  </a:lnTo>
                  <a:lnTo>
                    <a:pt x="188" y="186"/>
                  </a:lnTo>
                  <a:lnTo>
                    <a:pt x="163" y="282"/>
                  </a:lnTo>
                  <a:lnTo>
                    <a:pt x="151" y="449"/>
                  </a:lnTo>
                  <a:lnTo>
                    <a:pt x="151" y="827"/>
                  </a:lnTo>
                  <a:lnTo>
                    <a:pt x="157" y="929"/>
                  </a:lnTo>
                  <a:lnTo>
                    <a:pt x="170" y="1025"/>
                  </a:lnTo>
                  <a:lnTo>
                    <a:pt x="188" y="1109"/>
                  </a:lnTo>
                  <a:lnTo>
                    <a:pt x="224" y="1166"/>
                  </a:lnTo>
                  <a:lnTo>
                    <a:pt x="260" y="1211"/>
                  </a:lnTo>
                  <a:lnTo>
                    <a:pt x="296" y="1237"/>
                  </a:lnTo>
                  <a:lnTo>
                    <a:pt x="339" y="1250"/>
                  </a:lnTo>
                  <a:lnTo>
                    <a:pt x="375" y="1256"/>
                  </a:lnTo>
                  <a:lnTo>
                    <a:pt x="381" y="1250"/>
                  </a:lnTo>
                  <a:lnTo>
                    <a:pt x="429" y="1243"/>
                  </a:lnTo>
                  <a:lnTo>
                    <a:pt x="478" y="1218"/>
                  </a:lnTo>
                  <a:lnTo>
                    <a:pt x="526" y="1173"/>
                  </a:lnTo>
                  <a:lnTo>
                    <a:pt x="562" y="1109"/>
                  </a:lnTo>
                  <a:lnTo>
                    <a:pt x="587" y="1013"/>
                  </a:lnTo>
                  <a:lnTo>
                    <a:pt x="605" y="827"/>
                  </a:lnTo>
                  <a:lnTo>
                    <a:pt x="605" y="500"/>
                  </a:lnTo>
                  <a:lnTo>
                    <a:pt x="599" y="372"/>
                  </a:lnTo>
                  <a:lnTo>
                    <a:pt x="587" y="256"/>
                  </a:lnTo>
                  <a:lnTo>
                    <a:pt x="562" y="173"/>
                  </a:lnTo>
                  <a:lnTo>
                    <a:pt x="526" y="115"/>
                  </a:lnTo>
                  <a:lnTo>
                    <a:pt x="490" y="77"/>
                  </a:lnTo>
                  <a:lnTo>
                    <a:pt x="448" y="51"/>
                  </a:lnTo>
                  <a:lnTo>
                    <a:pt x="375" y="38"/>
                  </a:lnTo>
                  <a:lnTo>
                    <a:pt x="345" y="38"/>
                  </a:lnTo>
                  <a:close/>
                  <a:moveTo>
                    <a:pt x="375" y="0"/>
                  </a:moveTo>
                  <a:lnTo>
                    <a:pt x="417" y="0"/>
                  </a:lnTo>
                  <a:lnTo>
                    <a:pt x="466" y="13"/>
                  </a:lnTo>
                  <a:lnTo>
                    <a:pt x="526" y="38"/>
                  </a:lnTo>
                  <a:lnTo>
                    <a:pt x="580" y="77"/>
                  </a:lnTo>
                  <a:lnTo>
                    <a:pt x="635" y="134"/>
                  </a:lnTo>
                  <a:lnTo>
                    <a:pt x="677" y="211"/>
                  </a:lnTo>
                  <a:lnTo>
                    <a:pt x="726" y="359"/>
                  </a:lnTo>
                  <a:lnTo>
                    <a:pt x="744" y="506"/>
                  </a:lnTo>
                  <a:lnTo>
                    <a:pt x="750" y="654"/>
                  </a:lnTo>
                  <a:lnTo>
                    <a:pt x="744" y="660"/>
                  </a:lnTo>
                  <a:lnTo>
                    <a:pt x="738" y="807"/>
                  </a:lnTo>
                  <a:lnTo>
                    <a:pt x="719" y="949"/>
                  </a:lnTo>
                  <a:lnTo>
                    <a:pt x="677" y="1083"/>
                  </a:lnTo>
                  <a:lnTo>
                    <a:pt x="623" y="1173"/>
                  </a:lnTo>
                  <a:lnTo>
                    <a:pt x="562" y="1237"/>
                  </a:lnTo>
                  <a:lnTo>
                    <a:pt x="496" y="1275"/>
                  </a:lnTo>
                  <a:lnTo>
                    <a:pt x="429" y="1295"/>
                  </a:lnTo>
                  <a:lnTo>
                    <a:pt x="369" y="1301"/>
                  </a:lnTo>
                  <a:lnTo>
                    <a:pt x="315" y="1295"/>
                  </a:lnTo>
                  <a:lnTo>
                    <a:pt x="254" y="1275"/>
                  </a:lnTo>
                  <a:lnTo>
                    <a:pt x="188" y="1243"/>
                  </a:lnTo>
                  <a:lnTo>
                    <a:pt x="133" y="1186"/>
                  </a:lnTo>
                  <a:lnTo>
                    <a:pt x="79" y="1109"/>
                  </a:lnTo>
                  <a:lnTo>
                    <a:pt x="37" y="993"/>
                  </a:lnTo>
                  <a:lnTo>
                    <a:pt x="12" y="878"/>
                  </a:lnTo>
                  <a:lnTo>
                    <a:pt x="0" y="763"/>
                  </a:lnTo>
                  <a:lnTo>
                    <a:pt x="0" y="654"/>
                  </a:lnTo>
                  <a:lnTo>
                    <a:pt x="6" y="500"/>
                  </a:lnTo>
                  <a:lnTo>
                    <a:pt x="24" y="359"/>
                  </a:lnTo>
                  <a:lnTo>
                    <a:pt x="67" y="224"/>
                  </a:lnTo>
                  <a:lnTo>
                    <a:pt x="115" y="134"/>
                  </a:lnTo>
                  <a:lnTo>
                    <a:pt x="176" y="70"/>
                  </a:lnTo>
                  <a:lnTo>
                    <a:pt x="242" y="32"/>
                  </a:lnTo>
                  <a:lnTo>
                    <a:pt x="309" y="6"/>
                  </a:lnTo>
                  <a:lnTo>
                    <a:pt x="37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6171" y="880"/>
              <a:ext cx="749" cy="1301"/>
            </a:xfrm>
            <a:custGeom>
              <a:avLst/>
              <a:gdLst/>
              <a:ahLst/>
              <a:cxnLst>
                <a:cxn ang="0">
                  <a:pos x="308" y="51"/>
                </a:cxn>
                <a:cxn ang="0">
                  <a:pos x="223" y="122"/>
                </a:cxn>
                <a:cxn ang="0">
                  <a:pos x="163" y="282"/>
                </a:cxn>
                <a:cxn ang="0">
                  <a:pos x="151" y="827"/>
                </a:cxn>
                <a:cxn ang="0">
                  <a:pos x="169" y="1025"/>
                </a:cxn>
                <a:cxn ang="0">
                  <a:pos x="223" y="1166"/>
                </a:cxn>
                <a:cxn ang="0">
                  <a:pos x="296" y="1237"/>
                </a:cxn>
                <a:cxn ang="0">
                  <a:pos x="374" y="1256"/>
                </a:cxn>
                <a:cxn ang="0">
                  <a:pos x="429" y="1243"/>
                </a:cxn>
                <a:cxn ang="0">
                  <a:pos x="525" y="1173"/>
                </a:cxn>
                <a:cxn ang="0">
                  <a:pos x="586" y="1013"/>
                </a:cxn>
                <a:cxn ang="0">
                  <a:pos x="604" y="500"/>
                </a:cxn>
                <a:cxn ang="0">
                  <a:pos x="586" y="256"/>
                </a:cxn>
                <a:cxn ang="0">
                  <a:pos x="525" y="115"/>
                </a:cxn>
                <a:cxn ang="0">
                  <a:pos x="447" y="51"/>
                </a:cxn>
                <a:cxn ang="0">
                  <a:pos x="344" y="38"/>
                </a:cxn>
                <a:cxn ang="0">
                  <a:pos x="417" y="0"/>
                </a:cxn>
                <a:cxn ang="0">
                  <a:pos x="525" y="38"/>
                </a:cxn>
                <a:cxn ang="0">
                  <a:pos x="634" y="134"/>
                </a:cxn>
                <a:cxn ang="0">
                  <a:pos x="725" y="359"/>
                </a:cxn>
                <a:cxn ang="0">
                  <a:pos x="749" y="654"/>
                </a:cxn>
                <a:cxn ang="0">
                  <a:pos x="737" y="807"/>
                </a:cxn>
                <a:cxn ang="0">
                  <a:pos x="677" y="1083"/>
                </a:cxn>
                <a:cxn ang="0">
                  <a:pos x="562" y="1237"/>
                </a:cxn>
                <a:cxn ang="0">
                  <a:pos x="429" y="1295"/>
                </a:cxn>
                <a:cxn ang="0">
                  <a:pos x="314" y="1295"/>
                </a:cxn>
                <a:cxn ang="0">
                  <a:pos x="187" y="1243"/>
                </a:cxn>
                <a:cxn ang="0">
                  <a:pos x="78" y="1109"/>
                </a:cxn>
                <a:cxn ang="0">
                  <a:pos x="12" y="878"/>
                </a:cxn>
                <a:cxn ang="0">
                  <a:pos x="0" y="654"/>
                </a:cxn>
                <a:cxn ang="0">
                  <a:pos x="24" y="359"/>
                </a:cxn>
                <a:cxn ang="0">
                  <a:pos x="114" y="134"/>
                </a:cxn>
                <a:cxn ang="0">
                  <a:pos x="241" y="32"/>
                </a:cxn>
                <a:cxn ang="0">
                  <a:pos x="374" y="0"/>
                </a:cxn>
              </a:cxnLst>
              <a:rect l="0" t="0" r="r" b="b"/>
              <a:pathLst>
                <a:path w="749" h="1301">
                  <a:moveTo>
                    <a:pt x="344" y="38"/>
                  </a:moveTo>
                  <a:lnTo>
                    <a:pt x="308" y="51"/>
                  </a:lnTo>
                  <a:lnTo>
                    <a:pt x="266" y="77"/>
                  </a:lnTo>
                  <a:lnTo>
                    <a:pt x="223" y="122"/>
                  </a:lnTo>
                  <a:lnTo>
                    <a:pt x="187" y="186"/>
                  </a:lnTo>
                  <a:lnTo>
                    <a:pt x="163" y="282"/>
                  </a:lnTo>
                  <a:lnTo>
                    <a:pt x="151" y="449"/>
                  </a:lnTo>
                  <a:lnTo>
                    <a:pt x="151" y="827"/>
                  </a:lnTo>
                  <a:lnTo>
                    <a:pt x="157" y="929"/>
                  </a:lnTo>
                  <a:lnTo>
                    <a:pt x="169" y="1025"/>
                  </a:lnTo>
                  <a:lnTo>
                    <a:pt x="187" y="1109"/>
                  </a:lnTo>
                  <a:lnTo>
                    <a:pt x="223" y="1166"/>
                  </a:lnTo>
                  <a:lnTo>
                    <a:pt x="260" y="1211"/>
                  </a:lnTo>
                  <a:lnTo>
                    <a:pt x="296" y="1237"/>
                  </a:lnTo>
                  <a:lnTo>
                    <a:pt x="338" y="1250"/>
                  </a:lnTo>
                  <a:lnTo>
                    <a:pt x="374" y="1256"/>
                  </a:lnTo>
                  <a:lnTo>
                    <a:pt x="380" y="1250"/>
                  </a:lnTo>
                  <a:lnTo>
                    <a:pt x="429" y="1243"/>
                  </a:lnTo>
                  <a:lnTo>
                    <a:pt x="477" y="1218"/>
                  </a:lnTo>
                  <a:lnTo>
                    <a:pt x="525" y="1173"/>
                  </a:lnTo>
                  <a:lnTo>
                    <a:pt x="562" y="1109"/>
                  </a:lnTo>
                  <a:lnTo>
                    <a:pt x="586" y="1013"/>
                  </a:lnTo>
                  <a:lnTo>
                    <a:pt x="604" y="827"/>
                  </a:lnTo>
                  <a:lnTo>
                    <a:pt x="604" y="500"/>
                  </a:lnTo>
                  <a:lnTo>
                    <a:pt x="598" y="372"/>
                  </a:lnTo>
                  <a:lnTo>
                    <a:pt x="586" y="256"/>
                  </a:lnTo>
                  <a:lnTo>
                    <a:pt x="562" y="173"/>
                  </a:lnTo>
                  <a:lnTo>
                    <a:pt x="525" y="115"/>
                  </a:lnTo>
                  <a:lnTo>
                    <a:pt x="489" y="77"/>
                  </a:lnTo>
                  <a:lnTo>
                    <a:pt x="447" y="51"/>
                  </a:lnTo>
                  <a:lnTo>
                    <a:pt x="374" y="38"/>
                  </a:lnTo>
                  <a:lnTo>
                    <a:pt x="344" y="38"/>
                  </a:lnTo>
                  <a:close/>
                  <a:moveTo>
                    <a:pt x="374" y="0"/>
                  </a:moveTo>
                  <a:lnTo>
                    <a:pt x="417" y="0"/>
                  </a:lnTo>
                  <a:lnTo>
                    <a:pt x="465" y="13"/>
                  </a:lnTo>
                  <a:lnTo>
                    <a:pt x="525" y="38"/>
                  </a:lnTo>
                  <a:lnTo>
                    <a:pt x="580" y="77"/>
                  </a:lnTo>
                  <a:lnTo>
                    <a:pt x="634" y="134"/>
                  </a:lnTo>
                  <a:lnTo>
                    <a:pt x="677" y="211"/>
                  </a:lnTo>
                  <a:lnTo>
                    <a:pt x="725" y="359"/>
                  </a:lnTo>
                  <a:lnTo>
                    <a:pt x="743" y="506"/>
                  </a:lnTo>
                  <a:lnTo>
                    <a:pt x="749" y="654"/>
                  </a:lnTo>
                  <a:lnTo>
                    <a:pt x="743" y="660"/>
                  </a:lnTo>
                  <a:lnTo>
                    <a:pt x="737" y="807"/>
                  </a:lnTo>
                  <a:lnTo>
                    <a:pt x="719" y="949"/>
                  </a:lnTo>
                  <a:lnTo>
                    <a:pt x="677" y="1083"/>
                  </a:lnTo>
                  <a:lnTo>
                    <a:pt x="622" y="1173"/>
                  </a:lnTo>
                  <a:lnTo>
                    <a:pt x="562" y="1237"/>
                  </a:lnTo>
                  <a:lnTo>
                    <a:pt x="495" y="1275"/>
                  </a:lnTo>
                  <a:lnTo>
                    <a:pt x="429" y="1295"/>
                  </a:lnTo>
                  <a:lnTo>
                    <a:pt x="368" y="1301"/>
                  </a:lnTo>
                  <a:lnTo>
                    <a:pt x="314" y="1295"/>
                  </a:lnTo>
                  <a:lnTo>
                    <a:pt x="253" y="1275"/>
                  </a:lnTo>
                  <a:lnTo>
                    <a:pt x="187" y="1243"/>
                  </a:lnTo>
                  <a:lnTo>
                    <a:pt x="133" y="1186"/>
                  </a:lnTo>
                  <a:lnTo>
                    <a:pt x="78" y="1109"/>
                  </a:lnTo>
                  <a:lnTo>
                    <a:pt x="36" y="993"/>
                  </a:lnTo>
                  <a:lnTo>
                    <a:pt x="12" y="878"/>
                  </a:lnTo>
                  <a:lnTo>
                    <a:pt x="0" y="763"/>
                  </a:lnTo>
                  <a:lnTo>
                    <a:pt x="0" y="654"/>
                  </a:lnTo>
                  <a:lnTo>
                    <a:pt x="6" y="500"/>
                  </a:lnTo>
                  <a:lnTo>
                    <a:pt x="24" y="359"/>
                  </a:lnTo>
                  <a:lnTo>
                    <a:pt x="66" y="224"/>
                  </a:lnTo>
                  <a:lnTo>
                    <a:pt x="114" y="134"/>
                  </a:lnTo>
                  <a:lnTo>
                    <a:pt x="175" y="70"/>
                  </a:lnTo>
                  <a:lnTo>
                    <a:pt x="241" y="32"/>
                  </a:lnTo>
                  <a:lnTo>
                    <a:pt x="308" y="6"/>
                  </a:lnTo>
                  <a:lnTo>
                    <a:pt x="37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7047" y="1297"/>
              <a:ext cx="961" cy="865"/>
            </a:xfrm>
            <a:custGeom>
              <a:avLst/>
              <a:gdLst/>
              <a:ahLst/>
              <a:cxnLst>
                <a:cxn ang="0">
                  <a:pos x="248" y="12"/>
                </a:cxn>
                <a:cxn ang="0">
                  <a:pos x="332" y="96"/>
                </a:cxn>
                <a:cxn ang="0">
                  <a:pos x="375" y="134"/>
                </a:cxn>
                <a:cxn ang="0">
                  <a:pos x="471" y="44"/>
                </a:cxn>
                <a:cxn ang="0">
                  <a:pos x="628" y="0"/>
                </a:cxn>
                <a:cxn ang="0">
                  <a:pos x="755" y="32"/>
                </a:cxn>
                <a:cxn ang="0">
                  <a:pos x="822" y="128"/>
                </a:cxn>
                <a:cxn ang="0">
                  <a:pos x="828" y="269"/>
                </a:cxn>
                <a:cxn ang="0">
                  <a:pos x="780" y="455"/>
                </a:cxn>
                <a:cxn ang="0">
                  <a:pos x="725" y="615"/>
                </a:cxn>
                <a:cxn ang="0">
                  <a:pos x="695" y="749"/>
                </a:cxn>
                <a:cxn ang="0">
                  <a:pos x="701" y="794"/>
                </a:cxn>
                <a:cxn ang="0">
                  <a:pos x="737" y="814"/>
                </a:cxn>
                <a:cxn ang="0">
                  <a:pos x="846" y="749"/>
                </a:cxn>
                <a:cxn ang="0">
                  <a:pos x="919" y="583"/>
                </a:cxn>
                <a:cxn ang="0">
                  <a:pos x="925" y="557"/>
                </a:cxn>
                <a:cxn ang="0">
                  <a:pos x="949" y="551"/>
                </a:cxn>
                <a:cxn ang="0">
                  <a:pos x="961" y="570"/>
                </a:cxn>
                <a:cxn ang="0">
                  <a:pos x="943" y="634"/>
                </a:cxn>
                <a:cxn ang="0">
                  <a:pos x="894" y="749"/>
                </a:cxn>
                <a:cxn ang="0">
                  <a:pos x="798" y="846"/>
                </a:cxn>
                <a:cxn ang="0">
                  <a:pos x="671" y="846"/>
                </a:cxn>
                <a:cxn ang="0">
                  <a:pos x="598" y="769"/>
                </a:cxn>
                <a:cxn ang="0">
                  <a:pos x="586" y="679"/>
                </a:cxn>
                <a:cxn ang="0">
                  <a:pos x="598" y="647"/>
                </a:cxn>
                <a:cxn ang="0">
                  <a:pos x="622" y="570"/>
                </a:cxn>
                <a:cxn ang="0">
                  <a:pos x="695" y="333"/>
                </a:cxn>
                <a:cxn ang="0">
                  <a:pos x="719" y="185"/>
                </a:cxn>
                <a:cxn ang="0">
                  <a:pos x="701" y="96"/>
                </a:cxn>
                <a:cxn ang="0">
                  <a:pos x="622" y="51"/>
                </a:cxn>
                <a:cxn ang="0">
                  <a:pos x="477" y="96"/>
                </a:cxn>
                <a:cxn ang="0">
                  <a:pos x="381" y="198"/>
                </a:cxn>
                <a:cxn ang="0">
                  <a:pos x="326" y="294"/>
                </a:cxn>
                <a:cxn ang="0">
                  <a:pos x="320" y="333"/>
                </a:cxn>
                <a:cxn ang="0">
                  <a:pos x="308" y="378"/>
                </a:cxn>
                <a:cxn ang="0">
                  <a:pos x="242" y="673"/>
                </a:cxn>
                <a:cxn ang="0">
                  <a:pos x="211" y="794"/>
                </a:cxn>
                <a:cxn ang="0">
                  <a:pos x="193" y="833"/>
                </a:cxn>
                <a:cxn ang="0">
                  <a:pos x="151" y="865"/>
                </a:cxn>
                <a:cxn ang="0">
                  <a:pos x="109" y="858"/>
                </a:cxn>
                <a:cxn ang="0">
                  <a:pos x="85" y="801"/>
                </a:cxn>
                <a:cxn ang="0">
                  <a:pos x="97" y="769"/>
                </a:cxn>
                <a:cxn ang="0">
                  <a:pos x="103" y="730"/>
                </a:cxn>
                <a:cxn ang="0">
                  <a:pos x="217" y="217"/>
                </a:cxn>
                <a:cxn ang="0">
                  <a:pos x="236" y="147"/>
                </a:cxn>
                <a:cxn ang="0">
                  <a:pos x="230" y="70"/>
                </a:cxn>
                <a:cxn ang="0">
                  <a:pos x="199" y="38"/>
                </a:cxn>
                <a:cxn ang="0">
                  <a:pos x="139" y="57"/>
                </a:cxn>
                <a:cxn ang="0">
                  <a:pos x="79" y="173"/>
                </a:cxn>
                <a:cxn ang="0">
                  <a:pos x="48" y="282"/>
                </a:cxn>
                <a:cxn ang="0">
                  <a:pos x="42" y="301"/>
                </a:cxn>
                <a:cxn ang="0">
                  <a:pos x="12" y="307"/>
                </a:cxn>
                <a:cxn ang="0">
                  <a:pos x="0" y="288"/>
                </a:cxn>
                <a:cxn ang="0">
                  <a:pos x="18" y="217"/>
                </a:cxn>
                <a:cxn ang="0">
                  <a:pos x="54" y="108"/>
                </a:cxn>
                <a:cxn ang="0">
                  <a:pos x="97" y="38"/>
                </a:cxn>
                <a:cxn ang="0">
                  <a:pos x="187" y="0"/>
                </a:cxn>
              </a:cxnLst>
              <a:rect l="0" t="0" r="r" b="b"/>
              <a:pathLst>
                <a:path w="961" h="865">
                  <a:moveTo>
                    <a:pt x="187" y="0"/>
                  </a:moveTo>
                  <a:lnTo>
                    <a:pt x="248" y="12"/>
                  </a:lnTo>
                  <a:lnTo>
                    <a:pt x="296" y="44"/>
                  </a:lnTo>
                  <a:lnTo>
                    <a:pt x="332" y="96"/>
                  </a:lnTo>
                  <a:lnTo>
                    <a:pt x="350" y="166"/>
                  </a:lnTo>
                  <a:lnTo>
                    <a:pt x="375" y="134"/>
                  </a:lnTo>
                  <a:lnTo>
                    <a:pt x="417" y="89"/>
                  </a:lnTo>
                  <a:lnTo>
                    <a:pt x="471" y="44"/>
                  </a:lnTo>
                  <a:lnTo>
                    <a:pt x="544" y="12"/>
                  </a:lnTo>
                  <a:lnTo>
                    <a:pt x="628" y="0"/>
                  </a:lnTo>
                  <a:lnTo>
                    <a:pt x="701" y="6"/>
                  </a:lnTo>
                  <a:lnTo>
                    <a:pt x="755" y="32"/>
                  </a:lnTo>
                  <a:lnTo>
                    <a:pt x="798" y="70"/>
                  </a:lnTo>
                  <a:lnTo>
                    <a:pt x="822" y="128"/>
                  </a:lnTo>
                  <a:lnTo>
                    <a:pt x="834" y="198"/>
                  </a:lnTo>
                  <a:lnTo>
                    <a:pt x="828" y="269"/>
                  </a:lnTo>
                  <a:lnTo>
                    <a:pt x="804" y="365"/>
                  </a:lnTo>
                  <a:lnTo>
                    <a:pt x="780" y="455"/>
                  </a:lnTo>
                  <a:lnTo>
                    <a:pt x="749" y="544"/>
                  </a:lnTo>
                  <a:lnTo>
                    <a:pt x="725" y="615"/>
                  </a:lnTo>
                  <a:lnTo>
                    <a:pt x="707" y="685"/>
                  </a:lnTo>
                  <a:lnTo>
                    <a:pt x="695" y="749"/>
                  </a:lnTo>
                  <a:lnTo>
                    <a:pt x="695" y="775"/>
                  </a:lnTo>
                  <a:lnTo>
                    <a:pt x="701" y="794"/>
                  </a:lnTo>
                  <a:lnTo>
                    <a:pt x="719" y="814"/>
                  </a:lnTo>
                  <a:lnTo>
                    <a:pt x="737" y="814"/>
                  </a:lnTo>
                  <a:lnTo>
                    <a:pt x="798" y="794"/>
                  </a:lnTo>
                  <a:lnTo>
                    <a:pt x="846" y="749"/>
                  </a:lnTo>
                  <a:lnTo>
                    <a:pt x="888" y="673"/>
                  </a:lnTo>
                  <a:lnTo>
                    <a:pt x="919" y="583"/>
                  </a:lnTo>
                  <a:lnTo>
                    <a:pt x="925" y="570"/>
                  </a:lnTo>
                  <a:lnTo>
                    <a:pt x="925" y="557"/>
                  </a:lnTo>
                  <a:lnTo>
                    <a:pt x="931" y="551"/>
                  </a:lnTo>
                  <a:lnTo>
                    <a:pt x="949" y="551"/>
                  </a:lnTo>
                  <a:lnTo>
                    <a:pt x="961" y="564"/>
                  </a:lnTo>
                  <a:lnTo>
                    <a:pt x="961" y="570"/>
                  </a:lnTo>
                  <a:lnTo>
                    <a:pt x="955" y="589"/>
                  </a:lnTo>
                  <a:lnTo>
                    <a:pt x="943" y="634"/>
                  </a:lnTo>
                  <a:lnTo>
                    <a:pt x="925" y="692"/>
                  </a:lnTo>
                  <a:lnTo>
                    <a:pt x="894" y="749"/>
                  </a:lnTo>
                  <a:lnTo>
                    <a:pt x="852" y="801"/>
                  </a:lnTo>
                  <a:lnTo>
                    <a:pt x="798" y="846"/>
                  </a:lnTo>
                  <a:lnTo>
                    <a:pt x="731" y="858"/>
                  </a:lnTo>
                  <a:lnTo>
                    <a:pt x="671" y="846"/>
                  </a:lnTo>
                  <a:lnTo>
                    <a:pt x="628" y="814"/>
                  </a:lnTo>
                  <a:lnTo>
                    <a:pt x="598" y="769"/>
                  </a:lnTo>
                  <a:lnTo>
                    <a:pt x="586" y="705"/>
                  </a:lnTo>
                  <a:lnTo>
                    <a:pt x="586" y="679"/>
                  </a:lnTo>
                  <a:lnTo>
                    <a:pt x="592" y="666"/>
                  </a:lnTo>
                  <a:lnTo>
                    <a:pt x="598" y="647"/>
                  </a:lnTo>
                  <a:lnTo>
                    <a:pt x="604" y="621"/>
                  </a:lnTo>
                  <a:lnTo>
                    <a:pt x="622" y="570"/>
                  </a:lnTo>
                  <a:lnTo>
                    <a:pt x="647" y="499"/>
                  </a:lnTo>
                  <a:lnTo>
                    <a:pt x="695" y="333"/>
                  </a:lnTo>
                  <a:lnTo>
                    <a:pt x="713" y="249"/>
                  </a:lnTo>
                  <a:lnTo>
                    <a:pt x="719" y="185"/>
                  </a:lnTo>
                  <a:lnTo>
                    <a:pt x="713" y="134"/>
                  </a:lnTo>
                  <a:lnTo>
                    <a:pt x="701" y="96"/>
                  </a:lnTo>
                  <a:lnTo>
                    <a:pt x="671" y="64"/>
                  </a:lnTo>
                  <a:lnTo>
                    <a:pt x="622" y="51"/>
                  </a:lnTo>
                  <a:lnTo>
                    <a:pt x="544" y="64"/>
                  </a:lnTo>
                  <a:lnTo>
                    <a:pt x="477" y="96"/>
                  </a:lnTo>
                  <a:lnTo>
                    <a:pt x="423" y="147"/>
                  </a:lnTo>
                  <a:lnTo>
                    <a:pt x="381" y="198"/>
                  </a:lnTo>
                  <a:lnTo>
                    <a:pt x="350" y="243"/>
                  </a:lnTo>
                  <a:lnTo>
                    <a:pt x="326" y="294"/>
                  </a:lnTo>
                  <a:lnTo>
                    <a:pt x="320" y="314"/>
                  </a:lnTo>
                  <a:lnTo>
                    <a:pt x="320" y="333"/>
                  </a:lnTo>
                  <a:lnTo>
                    <a:pt x="314" y="358"/>
                  </a:lnTo>
                  <a:lnTo>
                    <a:pt x="308" y="378"/>
                  </a:lnTo>
                  <a:lnTo>
                    <a:pt x="278" y="506"/>
                  </a:lnTo>
                  <a:lnTo>
                    <a:pt x="242" y="673"/>
                  </a:lnTo>
                  <a:lnTo>
                    <a:pt x="217" y="762"/>
                  </a:lnTo>
                  <a:lnTo>
                    <a:pt x="211" y="794"/>
                  </a:lnTo>
                  <a:lnTo>
                    <a:pt x="205" y="814"/>
                  </a:lnTo>
                  <a:lnTo>
                    <a:pt x="193" y="833"/>
                  </a:lnTo>
                  <a:lnTo>
                    <a:pt x="169" y="858"/>
                  </a:lnTo>
                  <a:lnTo>
                    <a:pt x="151" y="865"/>
                  </a:lnTo>
                  <a:lnTo>
                    <a:pt x="121" y="865"/>
                  </a:lnTo>
                  <a:lnTo>
                    <a:pt x="109" y="858"/>
                  </a:lnTo>
                  <a:lnTo>
                    <a:pt x="85" y="833"/>
                  </a:lnTo>
                  <a:lnTo>
                    <a:pt x="85" y="801"/>
                  </a:lnTo>
                  <a:lnTo>
                    <a:pt x="91" y="788"/>
                  </a:lnTo>
                  <a:lnTo>
                    <a:pt x="97" y="769"/>
                  </a:lnTo>
                  <a:lnTo>
                    <a:pt x="97" y="749"/>
                  </a:lnTo>
                  <a:lnTo>
                    <a:pt x="103" y="730"/>
                  </a:lnTo>
                  <a:lnTo>
                    <a:pt x="205" y="282"/>
                  </a:lnTo>
                  <a:lnTo>
                    <a:pt x="217" y="217"/>
                  </a:lnTo>
                  <a:lnTo>
                    <a:pt x="230" y="179"/>
                  </a:lnTo>
                  <a:lnTo>
                    <a:pt x="236" y="147"/>
                  </a:lnTo>
                  <a:lnTo>
                    <a:pt x="236" y="89"/>
                  </a:lnTo>
                  <a:lnTo>
                    <a:pt x="230" y="70"/>
                  </a:lnTo>
                  <a:lnTo>
                    <a:pt x="217" y="51"/>
                  </a:lnTo>
                  <a:lnTo>
                    <a:pt x="199" y="38"/>
                  </a:lnTo>
                  <a:lnTo>
                    <a:pt x="181" y="38"/>
                  </a:lnTo>
                  <a:lnTo>
                    <a:pt x="139" y="57"/>
                  </a:lnTo>
                  <a:lnTo>
                    <a:pt x="109" y="102"/>
                  </a:lnTo>
                  <a:lnTo>
                    <a:pt x="79" y="173"/>
                  </a:lnTo>
                  <a:lnTo>
                    <a:pt x="54" y="262"/>
                  </a:lnTo>
                  <a:lnTo>
                    <a:pt x="48" y="282"/>
                  </a:lnTo>
                  <a:lnTo>
                    <a:pt x="42" y="294"/>
                  </a:lnTo>
                  <a:lnTo>
                    <a:pt x="42" y="301"/>
                  </a:lnTo>
                  <a:lnTo>
                    <a:pt x="36" y="307"/>
                  </a:lnTo>
                  <a:lnTo>
                    <a:pt x="12" y="307"/>
                  </a:lnTo>
                  <a:lnTo>
                    <a:pt x="0" y="294"/>
                  </a:lnTo>
                  <a:lnTo>
                    <a:pt x="0" y="288"/>
                  </a:lnTo>
                  <a:lnTo>
                    <a:pt x="6" y="269"/>
                  </a:lnTo>
                  <a:lnTo>
                    <a:pt x="18" y="217"/>
                  </a:lnTo>
                  <a:lnTo>
                    <a:pt x="30" y="160"/>
                  </a:lnTo>
                  <a:lnTo>
                    <a:pt x="54" y="108"/>
                  </a:lnTo>
                  <a:lnTo>
                    <a:pt x="72" y="76"/>
                  </a:lnTo>
                  <a:lnTo>
                    <a:pt x="97" y="38"/>
                  </a:lnTo>
                  <a:lnTo>
                    <a:pt x="133" y="12"/>
                  </a:lnTo>
                  <a:lnTo>
                    <a:pt x="18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8141" y="508"/>
              <a:ext cx="550" cy="878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350" y="13"/>
                </a:cxn>
                <a:cxn ang="0">
                  <a:pos x="429" y="45"/>
                </a:cxn>
                <a:cxn ang="0">
                  <a:pos x="495" y="96"/>
                </a:cxn>
                <a:cxn ang="0">
                  <a:pos x="538" y="167"/>
                </a:cxn>
                <a:cxn ang="0">
                  <a:pos x="550" y="257"/>
                </a:cxn>
                <a:cxn ang="0">
                  <a:pos x="538" y="340"/>
                </a:cxn>
                <a:cxn ang="0">
                  <a:pos x="495" y="417"/>
                </a:cxn>
                <a:cxn ang="0">
                  <a:pos x="441" y="481"/>
                </a:cxn>
                <a:cxn ang="0">
                  <a:pos x="374" y="539"/>
                </a:cxn>
                <a:cxn ang="0">
                  <a:pos x="332" y="577"/>
                </a:cxn>
                <a:cxn ang="0">
                  <a:pos x="296" y="609"/>
                </a:cxn>
                <a:cxn ang="0">
                  <a:pos x="248" y="647"/>
                </a:cxn>
                <a:cxn ang="0">
                  <a:pos x="199" y="699"/>
                </a:cxn>
                <a:cxn ang="0">
                  <a:pos x="127" y="763"/>
                </a:cxn>
                <a:cxn ang="0">
                  <a:pos x="453" y="763"/>
                </a:cxn>
                <a:cxn ang="0">
                  <a:pos x="477" y="756"/>
                </a:cxn>
                <a:cxn ang="0">
                  <a:pos x="489" y="724"/>
                </a:cxn>
                <a:cxn ang="0">
                  <a:pos x="501" y="680"/>
                </a:cxn>
                <a:cxn ang="0">
                  <a:pos x="507" y="635"/>
                </a:cxn>
                <a:cxn ang="0">
                  <a:pos x="550" y="635"/>
                </a:cxn>
                <a:cxn ang="0">
                  <a:pos x="513" y="878"/>
                </a:cxn>
                <a:cxn ang="0">
                  <a:pos x="0" y="878"/>
                </a:cxn>
                <a:cxn ang="0">
                  <a:pos x="0" y="840"/>
                </a:cxn>
                <a:cxn ang="0">
                  <a:pos x="12" y="827"/>
                </a:cxn>
                <a:cxn ang="0">
                  <a:pos x="314" y="513"/>
                </a:cxn>
                <a:cxn ang="0">
                  <a:pos x="344" y="468"/>
                </a:cxn>
                <a:cxn ang="0">
                  <a:pos x="387" y="417"/>
                </a:cxn>
                <a:cxn ang="0">
                  <a:pos x="417" y="346"/>
                </a:cxn>
                <a:cxn ang="0">
                  <a:pos x="429" y="263"/>
                </a:cxn>
                <a:cxn ang="0">
                  <a:pos x="423" y="199"/>
                </a:cxn>
                <a:cxn ang="0">
                  <a:pos x="399" y="141"/>
                </a:cxn>
                <a:cxn ang="0">
                  <a:pos x="362" y="96"/>
                </a:cxn>
                <a:cxn ang="0">
                  <a:pos x="308" y="64"/>
                </a:cxn>
                <a:cxn ang="0">
                  <a:pos x="241" y="51"/>
                </a:cxn>
                <a:cxn ang="0">
                  <a:pos x="193" y="58"/>
                </a:cxn>
                <a:cxn ang="0">
                  <a:pos x="139" y="77"/>
                </a:cxn>
                <a:cxn ang="0">
                  <a:pos x="96" y="115"/>
                </a:cxn>
                <a:cxn ang="0">
                  <a:pos x="60" y="173"/>
                </a:cxn>
                <a:cxn ang="0">
                  <a:pos x="84" y="173"/>
                </a:cxn>
                <a:cxn ang="0">
                  <a:pos x="102" y="180"/>
                </a:cxn>
                <a:cxn ang="0">
                  <a:pos x="115" y="192"/>
                </a:cxn>
                <a:cxn ang="0">
                  <a:pos x="133" y="231"/>
                </a:cxn>
                <a:cxn ang="0">
                  <a:pos x="133" y="269"/>
                </a:cxn>
                <a:cxn ang="0">
                  <a:pos x="96" y="308"/>
                </a:cxn>
                <a:cxn ang="0">
                  <a:pos x="84" y="314"/>
                </a:cxn>
                <a:cxn ang="0">
                  <a:pos x="48" y="314"/>
                </a:cxn>
                <a:cxn ang="0">
                  <a:pos x="42" y="308"/>
                </a:cxn>
                <a:cxn ang="0">
                  <a:pos x="30" y="301"/>
                </a:cxn>
                <a:cxn ang="0">
                  <a:pos x="6" y="276"/>
                </a:cxn>
                <a:cxn ang="0">
                  <a:pos x="0" y="257"/>
                </a:cxn>
                <a:cxn ang="0">
                  <a:pos x="0" y="237"/>
                </a:cxn>
                <a:cxn ang="0">
                  <a:pos x="12" y="167"/>
                </a:cxn>
                <a:cxn ang="0">
                  <a:pos x="48" y="103"/>
                </a:cxn>
                <a:cxn ang="0">
                  <a:pos x="102" y="51"/>
                </a:cxn>
                <a:cxn ang="0">
                  <a:pos x="175" y="13"/>
                </a:cxn>
                <a:cxn ang="0">
                  <a:pos x="260" y="0"/>
                </a:cxn>
              </a:cxnLst>
              <a:rect l="0" t="0" r="r" b="b"/>
              <a:pathLst>
                <a:path w="550" h="878">
                  <a:moveTo>
                    <a:pt x="260" y="0"/>
                  </a:moveTo>
                  <a:lnTo>
                    <a:pt x="350" y="13"/>
                  </a:lnTo>
                  <a:lnTo>
                    <a:pt x="429" y="45"/>
                  </a:lnTo>
                  <a:lnTo>
                    <a:pt x="495" y="96"/>
                  </a:lnTo>
                  <a:lnTo>
                    <a:pt x="538" y="167"/>
                  </a:lnTo>
                  <a:lnTo>
                    <a:pt x="550" y="257"/>
                  </a:lnTo>
                  <a:lnTo>
                    <a:pt x="538" y="340"/>
                  </a:lnTo>
                  <a:lnTo>
                    <a:pt x="495" y="417"/>
                  </a:lnTo>
                  <a:lnTo>
                    <a:pt x="441" y="481"/>
                  </a:lnTo>
                  <a:lnTo>
                    <a:pt x="374" y="539"/>
                  </a:lnTo>
                  <a:lnTo>
                    <a:pt x="332" y="577"/>
                  </a:lnTo>
                  <a:lnTo>
                    <a:pt x="296" y="609"/>
                  </a:lnTo>
                  <a:lnTo>
                    <a:pt x="248" y="647"/>
                  </a:lnTo>
                  <a:lnTo>
                    <a:pt x="199" y="699"/>
                  </a:lnTo>
                  <a:lnTo>
                    <a:pt x="127" y="763"/>
                  </a:lnTo>
                  <a:lnTo>
                    <a:pt x="453" y="763"/>
                  </a:lnTo>
                  <a:lnTo>
                    <a:pt x="477" y="756"/>
                  </a:lnTo>
                  <a:lnTo>
                    <a:pt x="489" y="724"/>
                  </a:lnTo>
                  <a:lnTo>
                    <a:pt x="501" y="680"/>
                  </a:lnTo>
                  <a:lnTo>
                    <a:pt x="507" y="635"/>
                  </a:lnTo>
                  <a:lnTo>
                    <a:pt x="550" y="635"/>
                  </a:lnTo>
                  <a:lnTo>
                    <a:pt x="513" y="878"/>
                  </a:lnTo>
                  <a:lnTo>
                    <a:pt x="0" y="878"/>
                  </a:lnTo>
                  <a:lnTo>
                    <a:pt x="0" y="840"/>
                  </a:lnTo>
                  <a:lnTo>
                    <a:pt x="12" y="827"/>
                  </a:lnTo>
                  <a:lnTo>
                    <a:pt x="314" y="513"/>
                  </a:lnTo>
                  <a:lnTo>
                    <a:pt x="344" y="468"/>
                  </a:lnTo>
                  <a:lnTo>
                    <a:pt x="387" y="417"/>
                  </a:lnTo>
                  <a:lnTo>
                    <a:pt x="417" y="346"/>
                  </a:lnTo>
                  <a:lnTo>
                    <a:pt x="429" y="263"/>
                  </a:lnTo>
                  <a:lnTo>
                    <a:pt x="423" y="199"/>
                  </a:lnTo>
                  <a:lnTo>
                    <a:pt x="399" y="141"/>
                  </a:lnTo>
                  <a:lnTo>
                    <a:pt x="362" y="96"/>
                  </a:lnTo>
                  <a:lnTo>
                    <a:pt x="308" y="64"/>
                  </a:lnTo>
                  <a:lnTo>
                    <a:pt x="241" y="51"/>
                  </a:lnTo>
                  <a:lnTo>
                    <a:pt x="193" y="58"/>
                  </a:lnTo>
                  <a:lnTo>
                    <a:pt x="139" y="77"/>
                  </a:lnTo>
                  <a:lnTo>
                    <a:pt x="96" y="115"/>
                  </a:lnTo>
                  <a:lnTo>
                    <a:pt x="60" y="173"/>
                  </a:lnTo>
                  <a:lnTo>
                    <a:pt x="84" y="173"/>
                  </a:lnTo>
                  <a:lnTo>
                    <a:pt x="102" y="180"/>
                  </a:lnTo>
                  <a:lnTo>
                    <a:pt x="115" y="192"/>
                  </a:lnTo>
                  <a:lnTo>
                    <a:pt x="133" y="231"/>
                  </a:lnTo>
                  <a:lnTo>
                    <a:pt x="133" y="269"/>
                  </a:lnTo>
                  <a:lnTo>
                    <a:pt x="96" y="308"/>
                  </a:lnTo>
                  <a:lnTo>
                    <a:pt x="84" y="314"/>
                  </a:lnTo>
                  <a:lnTo>
                    <a:pt x="48" y="314"/>
                  </a:lnTo>
                  <a:lnTo>
                    <a:pt x="42" y="308"/>
                  </a:lnTo>
                  <a:lnTo>
                    <a:pt x="30" y="301"/>
                  </a:lnTo>
                  <a:lnTo>
                    <a:pt x="6" y="276"/>
                  </a:lnTo>
                  <a:lnTo>
                    <a:pt x="0" y="257"/>
                  </a:lnTo>
                  <a:lnTo>
                    <a:pt x="0" y="237"/>
                  </a:lnTo>
                  <a:lnTo>
                    <a:pt x="12" y="167"/>
                  </a:lnTo>
                  <a:lnTo>
                    <a:pt x="48" y="103"/>
                  </a:lnTo>
                  <a:lnTo>
                    <a:pt x="102" y="51"/>
                  </a:lnTo>
                  <a:lnTo>
                    <a:pt x="175" y="13"/>
                  </a:lnTo>
                  <a:lnTo>
                    <a:pt x="26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9404" y="1444"/>
              <a:ext cx="1184" cy="442"/>
            </a:xfrm>
            <a:custGeom>
              <a:avLst/>
              <a:gdLst/>
              <a:ahLst/>
              <a:cxnLst>
                <a:cxn ang="0">
                  <a:pos x="30" y="365"/>
                </a:cxn>
                <a:cxn ang="0">
                  <a:pos x="1160" y="365"/>
                </a:cxn>
                <a:cxn ang="0">
                  <a:pos x="1166" y="372"/>
                </a:cxn>
                <a:cxn ang="0">
                  <a:pos x="1178" y="378"/>
                </a:cxn>
                <a:cxn ang="0">
                  <a:pos x="1184" y="391"/>
                </a:cxn>
                <a:cxn ang="0">
                  <a:pos x="1184" y="417"/>
                </a:cxn>
                <a:cxn ang="0">
                  <a:pos x="1178" y="429"/>
                </a:cxn>
                <a:cxn ang="0">
                  <a:pos x="1166" y="436"/>
                </a:cxn>
                <a:cxn ang="0">
                  <a:pos x="1160" y="442"/>
                </a:cxn>
                <a:cxn ang="0">
                  <a:pos x="30" y="442"/>
                </a:cxn>
                <a:cxn ang="0">
                  <a:pos x="24" y="436"/>
                </a:cxn>
                <a:cxn ang="0">
                  <a:pos x="12" y="429"/>
                </a:cxn>
                <a:cxn ang="0">
                  <a:pos x="6" y="417"/>
                </a:cxn>
                <a:cxn ang="0">
                  <a:pos x="6" y="391"/>
                </a:cxn>
                <a:cxn ang="0">
                  <a:pos x="12" y="378"/>
                </a:cxn>
                <a:cxn ang="0">
                  <a:pos x="24" y="372"/>
                </a:cxn>
                <a:cxn ang="0">
                  <a:pos x="30" y="365"/>
                </a:cxn>
                <a:cxn ang="0">
                  <a:pos x="24" y="0"/>
                </a:cxn>
                <a:cxn ang="0">
                  <a:pos x="1160" y="0"/>
                </a:cxn>
                <a:cxn ang="0">
                  <a:pos x="1166" y="6"/>
                </a:cxn>
                <a:cxn ang="0">
                  <a:pos x="1178" y="13"/>
                </a:cxn>
                <a:cxn ang="0">
                  <a:pos x="1184" y="26"/>
                </a:cxn>
                <a:cxn ang="0">
                  <a:pos x="1184" y="51"/>
                </a:cxn>
                <a:cxn ang="0">
                  <a:pos x="1178" y="64"/>
                </a:cxn>
                <a:cxn ang="0">
                  <a:pos x="1166" y="70"/>
                </a:cxn>
                <a:cxn ang="0">
                  <a:pos x="1160" y="77"/>
                </a:cxn>
                <a:cxn ang="0">
                  <a:pos x="24" y="77"/>
                </a:cxn>
                <a:cxn ang="0">
                  <a:pos x="18" y="70"/>
                </a:cxn>
                <a:cxn ang="0">
                  <a:pos x="6" y="64"/>
                </a:cxn>
                <a:cxn ang="0">
                  <a:pos x="0" y="51"/>
                </a:cxn>
                <a:cxn ang="0">
                  <a:pos x="0" y="26"/>
                </a:cxn>
                <a:cxn ang="0">
                  <a:pos x="6" y="13"/>
                </a:cxn>
                <a:cxn ang="0">
                  <a:pos x="18" y="6"/>
                </a:cxn>
                <a:cxn ang="0">
                  <a:pos x="24" y="0"/>
                </a:cxn>
              </a:cxnLst>
              <a:rect l="0" t="0" r="r" b="b"/>
              <a:pathLst>
                <a:path w="1184" h="442">
                  <a:moveTo>
                    <a:pt x="30" y="365"/>
                  </a:moveTo>
                  <a:lnTo>
                    <a:pt x="1160" y="365"/>
                  </a:lnTo>
                  <a:lnTo>
                    <a:pt x="1166" y="372"/>
                  </a:lnTo>
                  <a:lnTo>
                    <a:pt x="1178" y="378"/>
                  </a:lnTo>
                  <a:lnTo>
                    <a:pt x="1184" y="391"/>
                  </a:lnTo>
                  <a:lnTo>
                    <a:pt x="1184" y="417"/>
                  </a:lnTo>
                  <a:lnTo>
                    <a:pt x="1178" y="429"/>
                  </a:lnTo>
                  <a:lnTo>
                    <a:pt x="1166" y="436"/>
                  </a:lnTo>
                  <a:lnTo>
                    <a:pt x="1160" y="442"/>
                  </a:lnTo>
                  <a:lnTo>
                    <a:pt x="30" y="442"/>
                  </a:lnTo>
                  <a:lnTo>
                    <a:pt x="24" y="436"/>
                  </a:lnTo>
                  <a:lnTo>
                    <a:pt x="12" y="429"/>
                  </a:lnTo>
                  <a:lnTo>
                    <a:pt x="6" y="417"/>
                  </a:lnTo>
                  <a:lnTo>
                    <a:pt x="6" y="391"/>
                  </a:lnTo>
                  <a:lnTo>
                    <a:pt x="12" y="378"/>
                  </a:lnTo>
                  <a:lnTo>
                    <a:pt x="24" y="372"/>
                  </a:lnTo>
                  <a:lnTo>
                    <a:pt x="30" y="365"/>
                  </a:lnTo>
                  <a:close/>
                  <a:moveTo>
                    <a:pt x="24" y="0"/>
                  </a:moveTo>
                  <a:lnTo>
                    <a:pt x="1160" y="0"/>
                  </a:lnTo>
                  <a:lnTo>
                    <a:pt x="1166" y="6"/>
                  </a:lnTo>
                  <a:lnTo>
                    <a:pt x="1178" y="13"/>
                  </a:lnTo>
                  <a:lnTo>
                    <a:pt x="1184" y="26"/>
                  </a:lnTo>
                  <a:lnTo>
                    <a:pt x="1184" y="51"/>
                  </a:lnTo>
                  <a:lnTo>
                    <a:pt x="1178" y="64"/>
                  </a:lnTo>
                  <a:lnTo>
                    <a:pt x="1166" y="70"/>
                  </a:lnTo>
                  <a:lnTo>
                    <a:pt x="1160" y="77"/>
                  </a:lnTo>
                  <a:lnTo>
                    <a:pt x="24" y="77"/>
                  </a:lnTo>
                  <a:lnTo>
                    <a:pt x="18" y="70"/>
                  </a:lnTo>
                  <a:lnTo>
                    <a:pt x="6" y="64"/>
                  </a:lnTo>
                  <a:lnTo>
                    <a:pt x="0" y="51"/>
                  </a:lnTo>
                  <a:lnTo>
                    <a:pt x="0" y="26"/>
                  </a:lnTo>
                  <a:lnTo>
                    <a:pt x="6" y="13"/>
                  </a:lnTo>
                  <a:lnTo>
                    <a:pt x="18" y="6"/>
                  </a:lnTo>
                  <a:lnTo>
                    <a:pt x="2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11356" y="809"/>
              <a:ext cx="1227" cy="1366"/>
            </a:xfrm>
            <a:custGeom>
              <a:avLst/>
              <a:gdLst/>
              <a:ahLst/>
              <a:cxnLst>
                <a:cxn ang="0">
                  <a:pos x="677" y="64"/>
                </a:cxn>
                <a:cxn ang="0">
                  <a:pos x="489" y="154"/>
                </a:cxn>
                <a:cxn ang="0">
                  <a:pos x="326" y="346"/>
                </a:cxn>
                <a:cxn ang="0">
                  <a:pos x="223" y="577"/>
                </a:cxn>
                <a:cxn ang="0">
                  <a:pos x="175" y="782"/>
                </a:cxn>
                <a:cxn ang="0">
                  <a:pos x="163" y="923"/>
                </a:cxn>
                <a:cxn ang="0">
                  <a:pos x="205" y="1135"/>
                </a:cxn>
                <a:cxn ang="0">
                  <a:pos x="308" y="1269"/>
                </a:cxn>
                <a:cxn ang="0">
                  <a:pos x="459" y="1321"/>
                </a:cxn>
                <a:cxn ang="0">
                  <a:pos x="459" y="1321"/>
                </a:cxn>
                <a:cxn ang="0">
                  <a:pos x="677" y="1250"/>
                </a:cxn>
                <a:cxn ang="0">
                  <a:pos x="840" y="1096"/>
                </a:cxn>
                <a:cxn ang="0">
                  <a:pos x="997" y="802"/>
                </a:cxn>
                <a:cxn ang="0">
                  <a:pos x="1057" y="532"/>
                </a:cxn>
                <a:cxn ang="0">
                  <a:pos x="1051" y="327"/>
                </a:cxn>
                <a:cxn ang="0">
                  <a:pos x="991" y="167"/>
                </a:cxn>
                <a:cxn ang="0">
                  <a:pos x="882" y="77"/>
                </a:cxn>
                <a:cxn ang="0">
                  <a:pos x="761" y="52"/>
                </a:cxn>
                <a:cxn ang="0">
                  <a:pos x="900" y="20"/>
                </a:cxn>
                <a:cxn ang="0">
                  <a:pos x="1100" y="141"/>
                </a:cxn>
                <a:cxn ang="0">
                  <a:pos x="1214" y="366"/>
                </a:cxn>
                <a:cxn ang="0">
                  <a:pos x="1208" y="673"/>
                </a:cxn>
                <a:cxn ang="0">
                  <a:pos x="1082" y="975"/>
                </a:cxn>
                <a:cxn ang="0">
                  <a:pos x="864" y="1212"/>
                </a:cxn>
                <a:cxn ang="0">
                  <a:pos x="592" y="1346"/>
                </a:cxn>
                <a:cxn ang="0">
                  <a:pos x="350" y="1353"/>
                </a:cxn>
                <a:cxn ang="0">
                  <a:pos x="169" y="1269"/>
                </a:cxn>
                <a:cxn ang="0">
                  <a:pos x="48" y="1103"/>
                </a:cxn>
                <a:cxn ang="0">
                  <a:pos x="0" y="866"/>
                </a:cxn>
                <a:cxn ang="0">
                  <a:pos x="66" y="545"/>
                </a:cxn>
                <a:cxn ang="0">
                  <a:pos x="241" y="270"/>
                </a:cxn>
                <a:cxn ang="0">
                  <a:pos x="489" y="77"/>
                </a:cxn>
                <a:cxn ang="0">
                  <a:pos x="773" y="0"/>
                </a:cxn>
              </a:cxnLst>
              <a:rect l="0" t="0" r="r" b="b"/>
              <a:pathLst>
                <a:path w="1227" h="1366">
                  <a:moveTo>
                    <a:pt x="761" y="52"/>
                  </a:moveTo>
                  <a:lnTo>
                    <a:pt x="677" y="64"/>
                  </a:lnTo>
                  <a:lnTo>
                    <a:pt x="580" y="97"/>
                  </a:lnTo>
                  <a:lnTo>
                    <a:pt x="489" y="154"/>
                  </a:lnTo>
                  <a:lnTo>
                    <a:pt x="405" y="238"/>
                  </a:lnTo>
                  <a:lnTo>
                    <a:pt x="326" y="346"/>
                  </a:lnTo>
                  <a:lnTo>
                    <a:pt x="266" y="462"/>
                  </a:lnTo>
                  <a:lnTo>
                    <a:pt x="223" y="577"/>
                  </a:lnTo>
                  <a:lnTo>
                    <a:pt x="193" y="686"/>
                  </a:lnTo>
                  <a:lnTo>
                    <a:pt x="175" y="782"/>
                  </a:lnTo>
                  <a:lnTo>
                    <a:pt x="163" y="866"/>
                  </a:lnTo>
                  <a:lnTo>
                    <a:pt x="163" y="923"/>
                  </a:lnTo>
                  <a:lnTo>
                    <a:pt x="175" y="1039"/>
                  </a:lnTo>
                  <a:lnTo>
                    <a:pt x="205" y="1135"/>
                  </a:lnTo>
                  <a:lnTo>
                    <a:pt x="248" y="1212"/>
                  </a:lnTo>
                  <a:lnTo>
                    <a:pt x="308" y="1269"/>
                  </a:lnTo>
                  <a:lnTo>
                    <a:pt x="380" y="1308"/>
                  </a:lnTo>
                  <a:lnTo>
                    <a:pt x="459" y="1321"/>
                  </a:lnTo>
                  <a:lnTo>
                    <a:pt x="465" y="1321"/>
                  </a:lnTo>
                  <a:lnTo>
                    <a:pt x="459" y="1321"/>
                  </a:lnTo>
                  <a:lnTo>
                    <a:pt x="568" y="1302"/>
                  </a:lnTo>
                  <a:lnTo>
                    <a:pt x="677" y="1250"/>
                  </a:lnTo>
                  <a:lnTo>
                    <a:pt x="767" y="1180"/>
                  </a:lnTo>
                  <a:lnTo>
                    <a:pt x="840" y="1096"/>
                  </a:lnTo>
                  <a:lnTo>
                    <a:pt x="930" y="949"/>
                  </a:lnTo>
                  <a:lnTo>
                    <a:pt x="997" y="802"/>
                  </a:lnTo>
                  <a:lnTo>
                    <a:pt x="1033" y="661"/>
                  </a:lnTo>
                  <a:lnTo>
                    <a:pt x="1057" y="532"/>
                  </a:lnTo>
                  <a:lnTo>
                    <a:pt x="1063" y="436"/>
                  </a:lnTo>
                  <a:lnTo>
                    <a:pt x="1051" y="327"/>
                  </a:lnTo>
                  <a:lnTo>
                    <a:pt x="1027" y="238"/>
                  </a:lnTo>
                  <a:lnTo>
                    <a:pt x="991" y="167"/>
                  </a:lnTo>
                  <a:lnTo>
                    <a:pt x="943" y="116"/>
                  </a:lnTo>
                  <a:lnTo>
                    <a:pt x="882" y="77"/>
                  </a:lnTo>
                  <a:lnTo>
                    <a:pt x="822" y="58"/>
                  </a:lnTo>
                  <a:lnTo>
                    <a:pt x="761" y="52"/>
                  </a:lnTo>
                  <a:close/>
                  <a:moveTo>
                    <a:pt x="773" y="0"/>
                  </a:moveTo>
                  <a:lnTo>
                    <a:pt x="900" y="20"/>
                  </a:lnTo>
                  <a:lnTo>
                    <a:pt x="1009" y="64"/>
                  </a:lnTo>
                  <a:lnTo>
                    <a:pt x="1100" y="141"/>
                  </a:lnTo>
                  <a:lnTo>
                    <a:pt x="1166" y="244"/>
                  </a:lnTo>
                  <a:lnTo>
                    <a:pt x="1214" y="366"/>
                  </a:lnTo>
                  <a:lnTo>
                    <a:pt x="1227" y="507"/>
                  </a:lnTo>
                  <a:lnTo>
                    <a:pt x="1208" y="673"/>
                  </a:lnTo>
                  <a:lnTo>
                    <a:pt x="1160" y="827"/>
                  </a:lnTo>
                  <a:lnTo>
                    <a:pt x="1082" y="975"/>
                  </a:lnTo>
                  <a:lnTo>
                    <a:pt x="979" y="1103"/>
                  </a:lnTo>
                  <a:lnTo>
                    <a:pt x="864" y="1212"/>
                  </a:lnTo>
                  <a:lnTo>
                    <a:pt x="731" y="1295"/>
                  </a:lnTo>
                  <a:lnTo>
                    <a:pt x="592" y="1346"/>
                  </a:lnTo>
                  <a:lnTo>
                    <a:pt x="453" y="1366"/>
                  </a:lnTo>
                  <a:lnTo>
                    <a:pt x="350" y="1353"/>
                  </a:lnTo>
                  <a:lnTo>
                    <a:pt x="254" y="1321"/>
                  </a:lnTo>
                  <a:lnTo>
                    <a:pt x="169" y="1269"/>
                  </a:lnTo>
                  <a:lnTo>
                    <a:pt x="96" y="1193"/>
                  </a:lnTo>
                  <a:lnTo>
                    <a:pt x="48" y="1103"/>
                  </a:lnTo>
                  <a:lnTo>
                    <a:pt x="12" y="994"/>
                  </a:lnTo>
                  <a:lnTo>
                    <a:pt x="0" y="866"/>
                  </a:lnTo>
                  <a:lnTo>
                    <a:pt x="18" y="705"/>
                  </a:lnTo>
                  <a:lnTo>
                    <a:pt x="66" y="545"/>
                  </a:lnTo>
                  <a:lnTo>
                    <a:pt x="145" y="398"/>
                  </a:lnTo>
                  <a:lnTo>
                    <a:pt x="241" y="270"/>
                  </a:lnTo>
                  <a:lnTo>
                    <a:pt x="362" y="161"/>
                  </a:lnTo>
                  <a:lnTo>
                    <a:pt x="489" y="77"/>
                  </a:lnTo>
                  <a:lnTo>
                    <a:pt x="628" y="20"/>
                  </a:lnTo>
                  <a:lnTo>
                    <a:pt x="77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2685" y="732"/>
              <a:ext cx="417" cy="1878"/>
            </a:xfrm>
            <a:custGeom>
              <a:avLst/>
              <a:gdLst/>
              <a:ahLst/>
              <a:cxnLst>
                <a:cxn ang="0">
                  <a:pos x="399" y="0"/>
                </a:cxn>
                <a:cxn ang="0">
                  <a:pos x="411" y="0"/>
                </a:cxn>
                <a:cxn ang="0">
                  <a:pos x="417" y="7"/>
                </a:cxn>
                <a:cxn ang="0">
                  <a:pos x="417" y="26"/>
                </a:cxn>
                <a:cxn ang="0">
                  <a:pos x="393" y="52"/>
                </a:cxn>
                <a:cxn ang="0">
                  <a:pos x="296" y="180"/>
                </a:cxn>
                <a:cxn ang="0">
                  <a:pos x="224" y="315"/>
                </a:cxn>
                <a:cxn ang="0">
                  <a:pos x="169" y="462"/>
                </a:cxn>
                <a:cxn ang="0">
                  <a:pos x="133" y="622"/>
                </a:cxn>
                <a:cxn ang="0">
                  <a:pos x="115" y="782"/>
                </a:cxn>
                <a:cxn ang="0">
                  <a:pos x="109" y="943"/>
                </a:cxn>
                <a:cxn ang="0">
                  <a:pos x="115" y="1090"/>
                </a:cxn>
                <a:cxn ang="0">
                  <a:pos x="133" y="1244"/>
                </a:cxn>
                <a:cxn ang="0">
                  <a:pos x="163" y="1404"/>
                </a:cxn>
                <a:cxn ang="0">
                  <a:pos x="218" y="1552"/>
                </a:cxn>
                <a:cxn ang="0">
                  <a:pos x="290" y="1693"/>
                </a:cxn>
                <a:cxn ang="0">
                  <a:pos x="387" y="1821"/>
                </a:cxn>
                <a:cxn ang="0">
                  <a:pos x="417" y="1853"/>
                </a:cxn>
                <a:cxn ang="0">
                  <a:pos x="417" y="1859"/>
                </a:cxn>
                <a:cxn ang="0">
                  <a:pos x="411" y="1859"/>
                </a:cxn>
                <a:cxn ang="0">
                  <a:pos x="411" y="1872"/>
                </a:cxn>
                <a:cxn ang="0">
                  <a:pos x="405" y="1878"/>
                </a:cxn>
                <a:cxn ang="0">
                  <a:pos x="393" y="1878"/>
                </a:cxn>
                <a:cxn ang="0">
                  <a:pos x="339" y="1840"/>
                </a:cxn>
                <a:cxn ang="0">
                  <a:pos x="290" y="1789"/>
                </a:cxn>
                <a:cxn ang="0">
                  <a:pos x="230" y="1718"/>
                </a:cxn>
                <a:cxn ang="0">
                  <a:pos x="169" y="1635"/>
                </a:cxn>
                <a:cxn ang="0">
                  <a:pos x="115" y="1526"/>
                </a:cxn>
                <a:cxn ang="0">
                  <a:pos x="55" y="1366"/>
                </a:cxn>
                <a:cxn ang="0">
                  <a:pos x="24" y="1205"/>
                </a:cxn>
                <a:cxn ang="0">
                  <a:pos x="6" y="1058"/>
                </a:cxn>
                <a:cxn ang="0">
                  <a:pos x="0" y="936"/>
                </a:cxn>
                <a:cxn ang="0">
                  <a:pos x="6" y="808"/>
                </a:cxn>
                <a:cxn ang="0">
                  <a:pos x="24" y="667"/>
                </a:cxn>
                <a:cxn ang="0">
                  <a:pos x="61" y="520"/>
                </a:cxn>
                <a:cxn ang="0">
                  <a:pos x="115" y="366"/>
                </a:cxn>
                <a:cxn ang="0">
                  <a:pos x="176" y="257"/>
                </a:cxn>
                <a:cxn ang="0">
                  <a:pos x="236" y="167"/>
                </a:cxn>
                <a:cxn ang="0">
                  <a:pos x="290" y="97"/>
                </a:cxn>
                <a:cxn ang="0">
                  <a:pos x="339" y="45"/>
                </a:cxn>
                <a:cxn ang="0">
                  <a:pos x="381" y="13"/>
                </a:cxn>
                <a:cxn ang="0">
                  <a:pos x="399" y="0"/>
                </a:cxn>
              </a:cxnLst>
              <a:rect l="0" t="0" r="r" b="b"/>
              <a:pathLst>
                <a:path w="417" h="1878">
                  <a:moveTo>
                    <a:pt x="399" y="0"/>
                  </a:moveTo>
                  <a:lnTo>
                    <a:pt x="411" y="0"/>
                  </a:lnTo>
                  <a:lnTo>
                    <a:pt x="417" y="7"/>
                  </a:lnTo>
                  <a:lnTo>
                    <a:pt x="417" y="26"/>
                  </a:lnTo>
                  <a:lnTo>
                    <a:pt x="393" y="52"/>
                  </a:lnTo>
                  <a:lnTo>
                    <a:pt x="296" y="180"/>
                  </a:lnTo>
                  <a:lnTo>
                    <a:pt x="224" y="315"/>
                  </a:lnTo>
                  <a:lnTo>
                    <a:pt x="169" y="462"/>
                  </a:lnTo>
                  <a:lnTo>
                    <a:pt x="133" y="622"/>
                  </a:lnTo>
                  <a:lnTo>
                    <a:pt x="115" y="782"/>
                  </a:lnTo>
                  <a:lnTo>
                    <a:pt x="109" y="943"/>
                  </a:lnTo>
                  <a:lnTo>
                    <a:pt x="115" y="1090"/>
                  </a:lnTo>
                  <a:lnTo>
                    <a:pt x="133" y="1244"/>
                  </a:lnTo>
                  <a:lnTo>
                    <a:pt x="163" y="1404"/>
                  </a:lnTo>
                  <a:lnTo>
                    <a:pt x="218" y="1552"/>
                  </a:lnTo>
                  <a:lnTo>
                    <a:pt x="290" y="1693"/>
                  </a:lnTo>
                  <a:lnTo>
                    <a:pt x="387" y="1821"/>
                  </a:lnTo>
                  <a:lnTo>
                    <a:pt x="417" y="1853"/>
                  </a:lnTo>
                  <a:lnTo>
                    <a:pt x="417" y="1859"/>
                  </a:lnTo>
                  <a:lnTo>
                    <a:pt x="411" y="1859"/>
                  </a:lnTo>
                  <a:lnTo>
                    <a:pt x="411" y="1872"/>
                  </a:lnTo>
                  <a:lnTo>
                    <a:pt x="405" y="1878"/>
                  </a:lnTo>
                  <a:lnTo>
                    <a:pt x="393" y="1878"/>
                  </a:lnTo>
                  <a:lnTo>
                    <a:pt x="339" y="1840"/>
                  </a:lnTo>
                  <a:lnTo>
                    <a:pt x="290" y="1789"/>
                  </a:lnTo>
                  <a:lnTo>
                    <a:pt x="230" y="1718"/>
                  </a:lnTo>
                  <a:lnTo>
                    <a:pt x="169" y="1635"/>
                  </a:lnTo>
                  <a:lnTo>
                    <a:pt x="115" y="1526"/>
                  </a:lnTo>
                  <a:lnTo>
                    <a:pt x="55" y="1366"/>
                  </a:lnTo>
                  <a:lnTo>
                    <a:pt x="24" y="1205"/>
                  </a:lnTo>
                  <a:lnTo>
                    <a:pt x="6" y="1058"/>
                  </a:lnTo>
                  <a:lnTo>
                    <a:pt x="0" y="936"/>
                  </a:lnTo>
                  <a:lnTo>
                    <a:pt x="6" y="808"/>
                  </a:lnTo>
                  <a:lnTo>
                    <a:pt x="24" y="667"/>
                  </a:lnTo>
                  <a:lnTo>
                    <a:pt x="61" y="520"/>
                  </a:lnTo>
                  <a:lnTo>
                    <a:pt x="115" y="366"/>
                  </a:lnTo>
                  <a:lnTo>
                    <a:pt x="176" y="257"/>
                  </a:lnTo>
                  <a:lnTo>
                    <a:pt x="236" y="167"/>
                  </a:lnTo>
                  <a:lnTo>
                    <a:pt x="290" y="97"/>
                  </a:lnTo>
                  <a:lnTo>
                    <a:pt x="339" y="45"/>
                  </a:lnTo>
                  <a:lnTo>
                    <a:pt x="381" y="13"/>
                  </a:lnTo>
                  <a:lnTo>
                    <a:pt x="39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13278" y="1297"/>
              <a:ext cx="960" cy="865"/>
            </a:xfrm>
            <a:custGeom>
              <a:avLst/>
              <a:gdLst/>
              <a:ahLst/>
              <a:cxnLst>
                <a:cxn ang="0">
                  <a:pos x="247" y="12"/>
                </a:cxn>
                <a:cxn ang="0">
                  <a:pos x="332" y="96"/>
                </a:cxn>
                <a:cxn ang="0">
                  <a:pos x="374" y="134"/>
                </a:cxn>
                <a:cxn ang="0">
                  <a:pos x="471" y="44"/>
                </a:cxn>
                <a:cxn ang="0">
                  <a:pos x="628" y="0"/>
                </a:cxn>
                <a:cxn ang="0">
                  <a:pos x="755" y="32"/>
                </a:cxn>
                <a:cxn ang="0">
                  <a:pos x="821" y="128"/>
                </a:cxn>
                <a:cxn ang="0">
                  <a:pos x="827" y="269"/>
                </a:cxn>
                <a:cxn ang="0">
                  <a:pos x="779" y="455"/>
                </a:cxn>
                <a:cxn ang="0">
                  <a:pos x="725" y="615"/>
                </a:cxn>
                <a:cxn ang="0">
                  <a:pos x="694" y="749"/>
                </a:cxn>
                <a:cxn ang="0">
                  <a:pos x="701" y="794"/>
                </a:cxn>
                <a:cxn ang="0">
                  <a:pos x="737" y="814"/>
                </a:cxn>
                <a:cxn ang="0">
                  <a:pos x="846" y="749"/>
                </a:cxn>
                <a:cxn ang="0">
                  <a:pos x="918" y="583"/>
                </a:cxn>
                <a:cxn ang="0">
                  <a:pos x="924" y="557"/>
                </a:cxn>
                <a:cxn ang="0">
                  <a:pos x="948" y="551"/>
                </a:cxn>
                <a:cxn ang="0">
                  <a:pos x="960" y="570"/>
                </a:cxn>
                <a:cxn ang="0">
                  <a:pos x="942" y="634"/>
                </a:cxn>
                <a:cxn ang="0">
                  <a:pos x="894" y="749"/>
                </a:cxn>
                <a:cxn ang="0">
                  <a:pos x="797" y="846"/>
                </a:cxn>
                <a:cxn ang="0">
                  <a:pos x="670" y="846"/>
                </a:cxn>
                <a:cxn ang="0">
                  <a:pos x="598" y="769"/>
                </a:cxn>
                <a:cxn ang="0">
                  <a:pos x="586" y="679"/>
                </a:cxn>
                <a:cxn ang="0">
                  <a:pos x="598" y="647"/>
                </a:cxn>
                <a:cxn ang="0">
                  <a:pos x="622" y="570"/>
                </a:cxn>
                <a:cxn ang="0">
                  <a:pos x="694" y="333"/>
                </a:cxn>
                <a:cxn ang="0">
                  <a:pos x="719" y="185"/>
                </a:cxn>
                <a:cxn ang="0">
                  <a:pos x="701" y="96"/>
                </a:cxn>
                <a:cxn ang="0">
                  <a:pos x="622" y="51"/>
                </a:cxn>
                <a:cxn ang="0">
                  <a:pos x="477" y="96"/>
                </a:cxn>
                <a:cxn ang="0">
                  <a:pos x="380" y="198"/>
                </a:cxn>
                <a:cxn ang="0">
                  <a:pos x="326" y="294"/>
                </a:cxn>
                <a:cxn ang="0">
                  <a:pos x="320" y="333"/>
                </a:cxn>
                <a:cxn ang="0">
                  <a:pos x="308" y="378"/>
                </a:cxn>
                <a:cxn ang="0">
                  <a:pos x="241" y="673"/>
                </a:cxn>
                <a:cxn ang="0">
                  <a:pos x="211" y="794"/>
                </a:cxn>
                <a:cxn ang="0">
                  <a:pos x="193" y="833"/>
                </a:cxn>
                <a:cxn ang="0">
                  <a:pos x="151" y="865"/>
                </a:cxn>
                <a:cxn ang="0">
                  <a:pos x="108" y="858"/>
                </a:cxn>
                <a:cxn ang="0">
                  <a:pos x="84" y="801"/>
                </a:cxn>
                <a:cxn ang="0">
                  <a:pos x="96" y="769"/>
                </a:cxn>
                <a:cxn ang="0">
                  <a:pos x="102" y="730"/>
                </a:cxn>
                <a:cxn ang="0">
                  <a:pos x="217" y="217"/>
                </a:cxn>
                <a:cxn ang="0">
                  <a:pos x="235" y="147"/>
                </a:cxn>
                <a:cxn ang="0">
                  <a:pos x="229" y="70"/>
                </a:cxn>
                <a:cxn ang="0">
                  <a:pos x="199" y="38"/>
                </a:cxn>
                <a:cxn ang="0">
                  <a:pos x="139" y="57"/>
                </a:cxn>
                <a:cxn ang="0">
                  <a:pos x="78" y="173"/>
                </a:cxn>
                <a:cxn ang="0">
                  <a:pos x="48" y="282"/>
                </a:cxn>
                <a:cxn ang="0">
                  <a:pos x="42" y="301"/>
                </a:cxn>
                <a:cxn ang="0">
                  <a:pos x="12" y="307"/>
                </a:cxn>
                <a:cxn ang="0">
                  <a:pos x="0" y="288"/>
                </a:cxn>
                <a:cxn ang="0">
                  <a:pos x="18" y="217"/>
                </a:cxn>
                <a:cxn ang="0">
                  <a:pos x="54" y="108"/>
                </a:cxn>
                <a:cxn ang="0">
                  <a:pos x="96" y="38"/>
                </a:cxn>
                <a:cxn ang="0">
                  <a:pos x="187" y="0"/>
                </a:cxn>
              </a:cxnLst>
              <a:rect l="0" t="0" r="r" b="b"/>
              <a:pathLst>
                <a:path w="960" h="865">
                  <a:moveTo>
                    <a:pt x="187" y="0"/>
                  </a:moveTo>
                  <a:lnTo>
                    <a:pt x="247" y="12"/>
                  </a:lnTo>
                  <a:lnTo>
                    <a:pt x="296" y="44"/>
                  </a:lnTo>
                  <a:lnTo>
                    <a:pt x="332" y="96"/>
                  </a:lnTo>
                  <a:lnTo>
                    <a:pt x="350" y="166"/>
                  </a:lnTo>
                  <a:lnTo>
                    <a:pt x="374" y="134"/>
                  </a:lnTo>
                  <a:lnTo>
                    <a:pt x="416" y="89"/>
                  </a:lnTo>
                  <a:lnTo>
                    <a:pt x="471" y="44"/>
                  </a:lnTo>
                  <a:lnTo>
                    <a:pt x="543" y="12"/>
                  </a:lnTo>
                  <a:lnTo>
                    <a:pt x="628" y="0"/>
                  </a:lnTo>
                  <a:lnTo>
                    <a:pt x="701" y="6"/>
                  </a:lnTo>
                  <a:lnTo>
                    <a:pt x="755" y="32"/>
                  </a:lnTo>
                  <a:lnTo>
                    <a:pt x="797" y="70"/>
                  </a:lnTo>
                  <a:lnTo>
                    <a:pt x="821" y="128"/>
                  </a:lnTo>
                  <a:lnTo>
                    <a:pt x="833" y="198"/>
                  </a:lnTo>
                  <a:lnTo>
                    <a:pt x="827" y="269"/>
                  </a:lnTo>
                  <a:lnTo>
                    <a:pt x="803" y="365"/>
                  </a:lnTo>
                  <a:lnTo>
                    <a:pt x="779" y="455"/>
                  </a:lnTo>
                  <a:lnTo>
                    <a:pt x="749" y="544"/>
                  </a:lnTo>
                  <a:lnTo>
                    <a:pt x="725" y="615"/>
                  </a:lnTo>
                  <a:lnTo>
                    <a:pt x="707" y="685"/>
                  </a:lnTo>
                  <a:lnTo>
                    <a:pt x="694" y="749"/>
                  </a:lnTo>
                  <a:lnTo>
                    <a:pt x="694" y="775"/>
                  </a:lnTo>
                  <a:lnTo>
                    <a:pt x="701" y="794"/>
                  </a:lnTo>
                  <a:lnTo>
                    <a:pt x="719" y="814"/>
                  </a:lnTo>
                  <a:lnTo>
                    <a:pt x="737" y="814"/>
                  </a:lnTo>
                  <a:lnTo>
                    <a:pt x="797" y="794"/>
                  </a:lnTo>
                  <a:lnTo>
                    <a:pt x="846" y="749"/>
                  </a:lnTo>
                  <a:lnTo>
                    <a:pt x="888" y="673"/>
                  </a:lnTo>
                  <a:lnTo>
                    <a:pt x="918" y="583"/>
                  </a:lnTo>
                  <a:lnTo>
                    <a:pt x="924" y="570"/>
                  </a:lnTo>
                  <a:lnTo>
                    <a:pt x="924" y="557"/>
                  </a:lnTo>
                  <a:lnTo>
                    <a:pt x="930" y="551"/>
                  </a:lnTo>
                  <a:lnTo>
                    <a:pt x="948" y="551"/>
                  </a:lnTo>
                  <a:lnTo>
                    <a:pt x="960" y="564"/>
                  </a:lnTo>
                  <a:lnTo>
                    <a:pt x="960" y="570"/>
                  </a:lnTo>
                  <a:lnTo>
                    <a:pt x="954" y="589"/>
                  </a:lnTo>
                  <a:lnTo>
                    <a:pt x="942" y="634"/>
                  </a:lnTo>
                  <a:lnTo>
                    <a:pt x="924" y="692"/>
                  </a:lnTo>
                  <a:lnTo>
                    <a:pt x="894" y="749"/>
                  </a:lnTo>
                  <a:lnTo>
                    <a:pt x="852" y="801"/>
                  </a:lnTo>
                  <a:lnTo>
                    <a:pt x="797" y="846"/>
                  </a:lnTo>
                  <a:lnTo>
                    <a:pt x="731" y="858"/>
                  </a:lnTo>
                  <a:lnTo>
                    <a:pt x="670" y="846"/>
                  </a:lnTo>
                  <a:lnTo>
                    <a:pt x="628" y="814"/>
                  </a:lnTo>
                  <a:lnTo>
                    <a:pt x="598" y="769"/>
                  </a:lnTo>
                  <a:lnTo>
                    <a:pt x="586" y="705"/>
                  </a:lnTo>
                  <a:lnTo>
                    <a:pt x="586" y="679"/>
                  </a:lnTo>
                  <a:lnTo>
                    <a:pt x="592" y="666"/>
                  </a:lnTo>
                  <a:lnTo>
                    <a:pt x="598" y="647"/>
                  </a:lnTo>
                  <a:lnTo>
                    <a:pt x="604" y="621"/>
                  </a:lnTo>
                  <a:lnTo>
                    <a:pt x="622" y="570"/>
                  </a:lnTo>
                  <a:lnTo>
                    <a:pt x="646" y="499"/>
                  </a:lnTo>
                  <a:lnTo>
                    <a:pt x="694" y="333"/>
                  </a:lnTo>
                  <a:lnTo>
                    <a:pt x="713" y="249"/>
                  </a:lnTo>
                  <a:lnTo>
                    <a:pt x="719" y="185"/>
                  </a:lnTo>
                  <a:lnTo>
                    <a:pt x="713" y="134"/>
                  </a:lnTo>
                  <a:lnTo>
                    <a:pt x="701" y="96"/>
                  </a:lnTo>
                  <a:lnTo>
                    <a:pt x="670" y="64"/>
                  </a:lnTo>
                  <a:lnTo>
                    <a:pt x="622" y="51"/>
                  </a:lnTo>
                  <a:lnTo>
                    <a:pt x="543" y="64"/>
                  </a:lnTo>
                  <a:lnTo>
                    <a:pt x="477" y="96"/>
                  </a:lnTo>
                  <a:lnTo>
                    <a:pt x="423" y="147"/>
                  </a:lnTo>
                  <a:lnTo>
                    <a:pt x="380" y="198"/>
                  </a:lnTo>
                  <a:lnTo>
                    <a:pt x="350" y="243"/>
                  </a:lnTo>
                  <a:lnTo>
                    <a:pt x="326" y="294"/>
                  </a:lnTo>
                  <a:lnTo>
                    <a:pt x="320" y="314"/>
                  </a:lnTo>
                  <a:lnTo>
                    <a:pt x="320" y="333"/>
                  </a:lnTo>
                  <a:lnTo>
                    <a:pt x="314" y="358"/>
                  </a:lnTo>
                  <a:lnTo>
                    <a:pt x="308" y="378"/>
                  </a:lnTo>
                  <a:lnTo>
                    <a:pt x="278" y="506"/>
                  </a:lnTo>
                  <a:lnTo>
                    <a:pt x="241" y="673"/>
                  </a:lnTo>
                  <a:lnTo>
                    <a:pt x="217" y="762"/>
                  </a:lnTo>
                  <a:lnTo>
                    <a:pt x="211" y="794"/>
                  </a:lnTo>
                  <a:lnTo>
                    <a:pt x="205" y="814"/>
                  </a:lnTo>
                  <a:lnTo>
                    <a:pt x="193" y="833"/>
                  </a:lnTo>
                  <a:lnTo>
                    <a:pt x="169" y="858"/>
                  </a:lnTo>
                  <a:lnTo>
                    <a:pt x="151" y="865"/>
                  </a:lnTo>
                  <a:lnTo>
                    <a:pt x="120" y="865"/>
                  </a:lnTo>
                  <a:lnTo>
                    <a:pt x="108" y="858"/>
                  </a:lnTo>
                  <a:lnTo>
                    <a:pt x="84" y="833"/>
                  </a:lnTo>
                  <a:lnTo>
                    <a:pt x="84" y="801"/>
                  </a:lnTo>
                  <a:lnTo>
                    <a:pt x="90" y="788"/>
                  </a:lnTo>
                  <a:lnTo>
                    <a:pt x="96" y="769"/>
                  </a:lnTo>
                  <a:lnTo>
                    <a:pt x="96" y="749"/>
                  </a:lnTo>
                  <a:lnTo>
                    <a:pt x="102" y="730"/>
                  </a:lnTo>
                  <a:lnTo>
                    <a:pt x="205" y="282"/>
                  </a:lnTo>
                  <a:lnTo>
                    <a:pt x="217" y="217"/>
                  </a:lnTo>
                  <a:lnTo>
                    <a:pt x="229" y="179"/>
                  </a:lnTo>
                  <a:lnTo>
                    <a:pt x="235" y="147"/>
                  </a:lnTo>
                  <a:lnTo>
                    <a:pt x="235" y="89"/>
                  </a:lnTo>
                  <a:lnTo>
                    <a:pt x="229" y="70"/>
                  </a:lnTo>
                  <a:lnTo>
                    <a:pt x="217" y="51"/>
                  </a:lnTo>
                  <a:lnTo>
                    <a:pt x="199" y="38"/>
                  </a:lnTo>
                  <a:lnTo>
                    <a:pt x="181" y="38"/>
                  </a:lnTo>
                  <a:lnTo>
                    <a:pt x="139" y="57"/>
                  </a:lnTo>
                  <a:lnTo>
                    <a:pt x="108" y="102"/>
                  </a:lnTo>
                  <a:lnTo>
                    <a:pt x="78" y="173"/>
                  </a:lnTo>
                  <a:lnTo>
                    <a:pt x="54" y="262"/>
                  </a:lnTo>
                  <a:lnTo>
                    <a:pt x="48" y="282"/>
                  </a:lnTo>
                  <a:lnTo>
                    <a:pt x="42" y="294"/>
                  </a:lnTo>
                  <a:lnTo>
                    <a:pt x="42" y="301"/>
                  </a:lnTo>
                  <a:lnTo>
                    <a:pt x="36" y="307"/>
                  </a:lnTo>
                  <a:lnTo>
                    <a:pt x="12" y="307"/>
                  </a:lnTo>
                  <a:lnTo>
                    <a:pt x="0" y="294"/>
                  </a:lnTo>
                  <a:lnTo>
                    <a:pt x="0" y="288"/>
                  </a:lnTo>
                  <a:lnTo>
                    <a:pt x="6" y="269"/>
                  </a:lnTo>
                  <a:lnTo>
                    <a:pt x="18" y="217"/>
                  </a:lnTo>
                  <a:lnTo>
                    <a:pt x="30" y="160"/>
                  </a:lnTo>
                  <a:lnTo>
                    <a:pt x="54" y="108"/>
                  </a:lnTo>
                  <a:lnTo>
                    <a:pt x="72" y="76"/>
                  </a:lnTo>
                  <a:lnTo>
                    <a:pt x="96" y="38"/>
                  </a:lnTo>
                  <a:lnTo>
                    <a:pt x="132" y="12"/>
                  </a:lnTo>
                  <a:lnTo>
                    <a:pt x="18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14359" y="508"/>
              <a:ext cx="568" cy="904"/>
            </a:xfrm>
            <a:custGeom>
              <a:avLst/>
              <a:gdLst/>
              <a:ahLst/>
              <a:cxnLst>
                <a:cxn ang="0">
                  <a:pos x="357" y="7"/>
                </a:cxn>
                <a:cxn ang="0">
                  <a:pos x="478" y="71"/>
                </a:cxn>
                <a:cxn ang="0">
                  <a:pos x="526" y="180"/>
                </a:cxn>
                <a:cxn ang="0">
                  <a:pos x="502" y="282"/>
                </a:cxn>
                <a:cxn ang="0">
                  <a:pos x="417" y="372"/>
                </a:cxn>
                <a:cxn ang="0">
                  <a:pos x="441" y="449"/>
                </a:cxn>
                <a:cxn ang="0">
                  <a:pos x="556" y="571"/>
                </a:cxn>
                <a:cxn ang="0">
                  <a:pos x="556" y="724"/>
                </a:cxn>
                <a:cxn ang="0">
                  <a:pos x="453" y="853"/>
                </a:cxn>
                <a:cxn ang="0">
                  <a:pos x="278" y="904"/>
                </a:cxn>
                <a:cxn ang="0">
                  <a:pos x="115" y="865"/>
                </a:cxn>
                <a:cxn ang="0">
                  <a:pos x="12" y="769"/>
                </a:cxn>
                <a:cxn ang="0">
                  <a:pos x="0" y="673"/>
                </a:cxn>
                <a:cxn ang="0">
                  <a:pos x="37" y="628"/>
                </a:cxn>
                <a:cxn ang="0">
                  <a:pos x="91" y="622"/>
                </a:cxn>
                <a:cxn ang="0">
                  <a:pos x="133" y="667"/>
                </a:cxn>
                <a:cxn ang="0">
                  <a:pos x="139" y="705"/>
                </a:cxn>
                <a:cxn ang="0">
                  <a:pos x="121" y="750"/>
                </a:cxn>
                <a:cxn ang="0">
                  <a:pos x="91" y="769"/>
                </a:cxn>
                <a:cxn ang="0">
                  <a:pos x="115" y="814"/>
                </a:cxn>
                <a:cxn ang="0">
                  <a:pos x="230" y="853"/>
                </a:cxn>
                <a:cxn ang="0">
                  <a:pos x="315" y="853"/>
                </a:cxn>
                <a:cxn ang="0">
                  <a:pos x="387" y="814"/>
                </a:cxn>
                <a:cxn ang="0">
                  <a:pos x="435" y="718"/>
                </a:cxn>
                <a:cxn ang="0">
                  <a:pos x="435" y="571"/>
                </a:cxn>
                <a:cxn ang="0">
                  <a:pos x="375" y="468"/>
                </a:cxn>
                <a:cxn ang="0">
                  <a:pos x="272" y="436"/>
                </a:cxn>
                <a:cxn ang="0">
                  <a:pos x="176" y="442"/>
                </a:cxn>
                <a:cxn ang="0">
                  <a:pos x="169" y="410"/>
                </a:cxn>
                <a:cxn ang="0">
                  <a:pos x="182" y="404"/>
                </a:cxn>
                <a:cxn ang="0">
                  <a:pos x="224" y="398"/>
                </a:cxn>
                <a:cxn ang="0">
                  <a:pos x="321" y="378"/>
                </a:cxn>
                <a:cxn ang="0">
                  <a:pos x="399" y="269"/>
                </a:cxn>
                <a:cxn ang="0">
                  <a:pos x="405" y="128"/>
                </a:cxn>
                <a:cxn ang="0">
                  <a:pos x="351" y="64"/>
                </a:cxn>
                <a:cxn ang="0">
                  <a:pos x="278" y="45"/>
                </a:cxn>
                <a:cxn ang="0">
                  <a:pos x="188" y="58"/>
                </a:cxn>
                <a:cxn ang="0">
                  <a:pos x="103" y="115"/>
                </a:cxn>
                <a:cxn ang="0">
                  <a:pos x="139" y="135"/>
                </a:cxn>
                <a:cxn ang="0">
                  <a:pos x="163" y="167"/>
                </a:cxn>
                <a:cxn ang="0">
                  <a:pos x="151" y="224"/>
                </a:cxn>
                <a:cxn ang="0">
                  <a:pos x="103" y="250"/>
                </a:cxn>
                <a:cxn ang="0">
                  <a:pos x="61" y="237"/>
                </a:cxn>
                <a:cxn ang="0">
                  <a:pos x="37" y="205"/>
                </a:cxn>
                <a:cxn ang="0">
                  <a:pos x="49" y="122"/>
                </a:cxn>
                <a:cxn ang="0">
                  <a:pos x="133" y="32"/>
                </a:cxn>
                <a:cxn ang="0">
                  <a:pos x="278" y="0"/>
                </a:cxn>
              </a:cxnLst>
              <a:rect l="0" t="0" r="r" b="b"/>
              <a:pathLst>
                <a:path w="568" h="904">
                  <a:moveTo>
                    <a:pt x="278" y="0"/>
                  </a:moveTo>
                  <a:lnTo>
                    <a:pt x="357" y="7"/>
                  </a:lnTo>
                  <a:lnTo>
                    <a:pt x="423" y="32"/>
                  </a:lnTo>
                  <a:lnTo>
                    <a:pt x="478" y="71"/>
                  </a:lnTo>
                  <a:lnTo>
                    <a:pt x="514" y="122"/>
                  </a:lnTo>
                  <a:lnTo>
                    <a:pt x="526" y="180"/>
                  </a:lnTo>
                  <a:lnTo>
                    <a:pt x="520" y="231"/>
                  </a:lnTo>
                  <a:lnTo>
                    <a:pt x="502" y="282"/>
                  </a:lnTo>
                  <a:lnTo>
                    <a:pt x="472" y="333"/>
                  </a:lnTo>
                  <a:lnTo>
                    <a:pt x="417" y="372"/>
                  </a:lnTo>
                  <a:lnTo>
                    <a:pt x="351" y="410"/>
                  </a:lnTo>
                  <a:lnTo>
                    <a:pt x="441" y="449"/>
                  </a:lnTo>
                  <a:lnTo>
                    <a:pt x="514" y="500"/>
                  </a:lnTo>
                  <a:lnTo>
                    <a:pt x="556" y="571"/>
                  </a:lnTo>
                  <a:lnTo>
                    <a:pt x="568" y="647"/>
                  </a:lnTo>
                  <a:lnTo>
                    <a:pt x="556" y="724"/>
                  </a:lnTo>
                  <a:lnTo>
                    <a:pt x="514" y="795"/>
                  </a:lnTo>
                  <a:lnTo>
                    <a:pt x="453" y="853"/>
                  </a:lnTo>
                  <a:lnTo>
                    <a:pt x="375" y="891"/>
                  </a:lnTo>
                  <a:lnTo>
                    <a:pt x="278" y="904"/>
                  </a:lnTo>
                  <a:lnTo>
                    <a:pt x="194" y="891"/>
                  </a:lnTo>
                  <a:lnTo>
                    <a:pt x="115" y="865"/>
                  </a:lnTo>
                  <a:lnTo>
                    <a:pt x="55" y="821"/>
                  </a:lnTo>
                  <a:lnTo>
                    <a:pt x="12" y="769"/>
                  </a:lnTo>
                  <a:lnTo>
                    <a:pt x="0" y="699"/>
                  </a:lnTo>
                  <a:lnTo>
                    <a:pt x="0" y="673"/>
                  </a:lnTo>
                  <a:lnTo>
                    <a:pt x="12" y="654"/>
                  </a:lnTo>
                  <a:lnTo>
                    <a:pt x="37" y="628"/>
                  </a:lnTo>
                  <a:lnTo>
                    <a:pt x="55" y="622"/>
                  </a:lnTo>
                  <a:lnTo>
                    <a:pt x="91" y="622"/>
                  </a:lnTo>
                  <a:lnTo>
                    <a:pt x="127" y="647"/>
                  </a:lnTo>
                  <a:lnTo>
                    <a:pt x="133" y="667"/>
                  </a:lnTo>
                  <a:lnTo>
                    <a:pt x="139" y="692"/>
                  </a:lnTo>
                  <a:lnTo>
                    <a:pt x="139" y="705"/>
                  </a:lnTo>
                  <a:lnTo>
                    <a:pt x="133" y="724"/>
                  </a:lnTo>
                  <a:lnTo>
                    <a:pt x="121" y="750"/>
                  </a:lnTo>
                  <a:lnTo>
                    <a:pt x="109" y="756"/>
                  </a:lnTo>
                  <a:lnTo>
                    <a:pt x="91" y="769"/>
                  </a:lnTo>
                  <a:lnTo>
                    <a:pt x="67" y="769"/>
                  </a:lnTo>
                  <a:lnTo>
                    <a:pt x="115" y="814"/>
                  </a:lnTo>
                  <a:lnTo>
                    <a:pt x="176" y="840"/>
                  </a:lnTo>
                  <a:lnTo>
                    <a:pt x="230" y="853"/>
                  </a:lnTo>
                  <a:lnTo>
                    <a:pt x="278" y="859"/>
                  </a:lnTo>
                  <a:lnTo>
                    <a:pt x="315" y="853"/>
                  </a:lnTo>
                  <a:lnTo>
                    <a:pt x="351" y="840"/>
                  </a:lnTo>
                  <a:lnTo>
                    <a:pt x="387" y="814"/>
                  </a:lnTo>
                  <a:lnTo>
                    <a:pt x="417" y="776"/>
                  </a:lnTo>
                  <a:lnTo>
                    <a:pt x="435" y="718"/>
                  </a:lnTo>
                  <a:lnTo>
                    <a:pt x="441" y="647"/>
                  </a:lnTo>
                  <a:lnTo>
                    <a:pt x="435" y="571"/>
                  </a:lnTo>
                  <a:lnTo>
                    <a:pt x="411" y="513"/>
                  </a:lnTo>
                  <a:lnTo>
                    <a:pt x="375" y="468"/>
                  </a:lnTo>
                  <a:lnTo>
                    <a:pt x="327" y="442"/>
                  </a:lnTo>
                  <a:lnTo>
                    <a:pt x="272" y="436"/>
                  </a:lnTo>
                  <a:lnTo>
                    <a:pt x="200" y="442"/>
                  </a:lnTo>
                  <a:lnTo>
                    <a:pt x="176" y="442"/>
                  </a:lnTo>
                  <a:lnTo>
                    <a:pt x="169" y="436"/>
                  </a:lnTo>
                  <a:lnTo>
                    <a:pt x="169" y="410"/>
                  </a:lnTo>
                  <a:lnTo>
                    <a:pt x="176" y="404"/>
                  </a:lnTo>
                  <a:lnTo>
                    <a:pt x="182" y="404"/>
                  </a:lnTo>
                  <a:lnTo>
                    <a:pt x="188" y="398"/>
                  </a:lnTo>
                  <a:lnTo>
                    <a:pt x="224" y="398"/>
                  </a:lnTo>
                  <a:lnTo>
                    <a:pt x="278" y="391"/>
                  </a:lnTo>
                  <a:lnTo>
                    <a:pt x="321" y="378"/>
                  </a:lnTo>
                  <a:lnTo>
                    <a:pt x="363" y="340"/>
                  </a:lnTo>
                  <a:lnTo>
                    <a:pt x="399" y="269"/>
                  </a:lnTo>
                  <a:lnTo>
                    <a:pt x="411" y="186"/>
                  </a:lnTo>
                  <a:lnTo>
                    <a:pt x="405" y="128"/>
                  </a:lnTo>
                  <a:lnTo>
                    <a:pt x="381" y="90"/>
                  </a:lnTo>
                  <a:lnTo>
                    <a:pt x="351" y="64"/>
                  </a:lnTo>
                  <a:lnTo>
                    <a:pt x="315" y="51"/>
                  </a:lnTo>
                  <a:lnTo>
                    <a:pt x="278" y="45"/>
                  </a:lnTo>
                  <a:lnTo>
                    <a:pt x="236" y="45"/>
                  </a:lnTo>
                  <a:lnTo>
                    <a:pt x="188" y="58"/>
                  </a:lnTo>
                  <a:lnTo>
                    <a:pt x="139" y="77"/>
                  </a:lnTo>
                  <a:lnTo>
                    <a:pt x="103" y="115"/>
                  </a:lnTo>
                  <a:lnTo>
                    <a:pt x="121" y="122"/>
                  </a:lnTo>
                  <a:lnTo>
                    <a:pt x="139" y="135"/>
                  </a:lnTo>
                  <a:lnTo>
                    <a:pt x="151" y="148"/>
                  </a:lnTo>
                  <a:lnTo>
                    <a:pt x="163" y="167"/>
                  </a:lnTo>
                  <a:lnTo>
                    <a:pt x="163" y="205"/>
                  </a:lnTo>
                  <a:lnTo>
                    <a:pt x="151" y="224"/>
                  </a:lnTo>
                  <a:lnTo>
                    <a:pt x="139" y="237"/>
                  </a:lnTo>
                  <a:lnTo>
                    <a:pt x="103" y="250"/>
                  </a:lnTo>
                  <a:lnTo>
                    <a:pt x="79" y="250"/>
                  </a:lnTo>
                  <a:lnTo>
                    <a:pt x="61" y="237"/>
                  </a:lnTo>
                  <a:lnTo>
                    <a:pt x="49" y="224"/>
                  </a:lnTo>
                  <a:lnTo>
                    <a:pt x="37" y="205"/>
                  </a:lnTo>
                  <a:lnTo>
                    <a:pt x="37" y="180"/>
                  </a:lnTo>
                  <a:lnTo>
                    <a:pt x="49" y="122"/>
                  </a:lnTo>
                  <a:lnTo>
                    <a:pt x="79" y="71"/>
                  </a:lnTo>
                  <a:lnTo>
                    <a:pt x="133" y="32"/>
                  </a:lnTo>
                  <a:lnTo>
                    <a:pt x="200" y="7"/>
                  </a:lnTo>
                  <a:lnTo>
                    <a:pt x="27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5689" y="1630"/>
              <a:ext cx="1082" cy="77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51" y="0"/>
                </a:cxn>
                <a:cxn ang="0">
                  <a:pos x="1075" y="13"/>
                </a:cxn>
                <a:cxn ang="0">
                  <a:pos x="1082" y="19"/>
                </a:cxn>
                <a:cxn ang="0">
                  <a:pos x="1082" y="57"/>
                </a:cxn>
                <a:cxn ang="0">
                  <a:pos x="1075" y="64"/>
                </a:cxn>
                <a:cxn ang="0">
                  <a:pos x="1051" y="77"/>
                </a:cxn>
                <a:cxn ang="0">
                  <a:pos x="30" y="77"/>
                </a:cxn>
                <a:cxn ang="0">
                  <a:pos x="6" y="64"/>
                </a:cxn>
                <a:cxn ang="0">
                  <a:pos x="0" y="57"/>
                </a:cxn>
                <a:cxn ang="0">
                  <a:pos x="0" y="19"/>
                </a:cxn>
                <a:cxn ang="0">
                  <a:pos x="6" y="13"/>
                </a:cxn>
                <a:cxn ang="0">
                  <a:pos x="30" y="0"/>
                </a:cxn>
              </a:cxnLst>
              <a:rect l="0" t="0" r="r" b="b"/>
              <a:pathLst>
                <a:path w="1082" h="77">
                  <a:moveTo>
                    <a:pt x="30" y="0"/>
                  </a:moveTo>
                  <a:lnTo>
                    <a:pt x="1051" y="0"/>
                  </a:lnTo>
                  <a:lnTo>
                    <a:pt x="1075" y="13"/>
                  </a:lnTo>
                  <a:lnTo>
                    <a:pt x="1082" y="19"/>
                  </a:lnTo>
                  <a:lnTo>
                    <a:pt x="1082" y="57"/>
                  </a:lnTo>
                  <a:lnTo>
                    <a:pt x="1075" y="64"/>
                  </a:lnTo>
                  <a:lnTo>
                    <a:pt x="1051" y="77"/>
                  </a:lnTo>
                  <a:lnTo>
                    <a:pt x="30" y="77"/>
                  </a:lnTo>
                  <a:lnTo>
                    <a:pt x="6" y="64"/>
                  </a:lnTo>
                  <a:lnTo>
                    <a:pt x="0" y="57"/>
                  </a:lnTo>
                  <a:lnTo>
                    <a:pt x="0" y="19"/>
                  </a:lnTo>
                  <a:lnTo>
                    <a:pt x="6" y="13"/>
                  </a:lnTo>
                  <a:lnTo>
                    <a:pt x="3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17375" y="1297"/>
              <a:ext cx="961" cy="865"/>
            </a:xfrm>
            <a:custGeom>
              <a:avLst/>
              <a:gdLst/>
              <a:ahLst/>
              <a:cxnLst>
                <a:cxn ang="0">
                  <a:pos x="248" y="12"/>
                </a:cxn>
                <a:cxn ang="0">
                  <a:pos x="332" y="96"/>
                </a:cxn>
                <a:cxn ang="0">
                  <a:pos x="375" y="134"/>
                </a:cxn>
                <a:cxn ang="0">
                  <a:pos x="471" y="44"/>
                </a:cxn>
                <a:cxn ang="0">
                  <a:pos x="628" y="0"/>
                </a:cxn>
                <a:cxn ang="0">
                  <a:pos x="755" y="32"/>
                </a:cxn>
                <a:cxn ang="0">
                  <a:pos x="822" y="128"/>
                </a:cxn>
                <a:cxn ang="0">
                  <a:pos x="828" y="269"/>
                </a:cxn>
                <a:cxn ang="0">
                  <a:pos x="779" y="455"/>
                </a:cxn>
                <a:cxn ang="0">
                  <a:pos x="725" y="615"/>
                </a:cxn>
                <a:cxn ang="0">
                  <a:pos x="695" y="749"/>
                </a:cxn>
                <a:cxn ang="0">
                  <a:pos x="701" y="794"/>
                </a:cxn>
                <a:cxn ang="0">
                  <a:pos x="737" y="814"/>
                </a:cxn>
                <a:cxn ang="0">
                  <a:pos x="846" y="749"/>
                </a:cxn>
                <a:cxn ang="0">
                  <a:pos x="918" y="583"/>
                </a:cxn>
                <a:cxn ang="0">
                  <a:pos x="924" y="557"/>
                </a:cxn>
                <a:cxn ang="0">
                  <a:pos x="949" y="551"/>
                </a:cxn>
                <a:cxn ang="0">
                  <a:pos x="961" y="570"/>
                </a:cxn>
                <a:cxn ang="0">
                  <a:pos x="943" y="634"/>
                </a:cxn>
                <a:cxn ang="0">
                  <a:pos x="894" y="749"/>
                </a:cxn>
                <a:cxn ang="0">
                  <a:pos x="798" y="846"/>
                </a:cxn>
                <a:cxn ang="0">
                  <a:pos x="671" y="846"/>
                </a:cxn>
                <a:cxn ang="0">
                  <a:pos x="598" y="769"/>
                </a:cxn>
                <a:cxn ang="0">
                  <a:pos x="586" y="679"/>
                </a:cxn>
                <a:cxn ang="0">
                  <a:pos x="598" y="647"/>
                </a:cxn>
                <a:cxn ang="0">
                  <a:pos x="622" y="570"/>
                </a:cxn>
                <a:cxn ang="0">
                  <a:pos x="695" y="333"/>
                </a:cxn>
                <a:cxn ang="0">
                  <a:pos x="719" y="185"/>
                </a:cxn>
                <a:cxn ang="0">
                  <a:pos x="701" y="96"/>
                </a:cxn>
                <a:cxn ang="0">
                  <a:pos x="622" y="51"/>
                </a:cxn>
                <a:cxn ang="0">
                  <a:pos x="477" y="96"/>
                </a:cxn>
                <a:cxn ang="0">
                  <a:pos x="381" y="198"/>
                </a:cxn>
                <a:cxn ang="0">
                  <a:pos x="326" y="294"/>
                </a:cxn>
                <a:cxn ang="0">
                  <a:pos x="320" y="333"/>
                </a:cxn>
                <a:cxn ang="0">
                  <a:pos x="308" y="378"/>
                </a:cxn>
                <a:cxn ang="0">
                  <a:pos x="242" y="673"/>
                </a:cxn>
                <a:cxn ang="0">
                  <a:pos x="211" y="794"/>
                </a:cxn>
                <a:cxn ang="0">
                  <a:pos x="193" y="833"/>
                </a:cxn>
                <a:cxn ang="0">
                  <a:pos x="151" y="865"/>
                </a:cxn>
                <a:cxn ang="0">
                  <a:pos x="109" y="858"/>
                </a:cxn>
                <a:cxn ang="0">
                  <a:pos x="84" y="801"/>
                </a:cxn>
                <a:cxn ang="0">
                  <a:pos x="97" y="769"/>
                </a:cxn>
                <a:cxn ang="0">
                  <a:pos x="103" y="730"/>
                </a:cxn>
                <a:cxn ang="0">
                  <a:pos x="217" y="217"/>
                </a:cxn>
                <a:cxn ang="0">
                  <a:pos x="236" y="147"/>
                </a:cxn>
                <a:cxn ang="0">
                  <a:pos x="229" y="70"/>
                </a:cxn>
                <a:cxn ang="0">
                  <a:pos x="199" y="38"/>
                </a:cxn>
                <a:cxn ang="0">
                  <a:pos x="139" y="57"/>
                </a:cxn>
                <a:cxn ang="0">
                  <a:pos x="78" y="173"/>
                </a:cxn>
                <a:cxn ang="0">
                  <a:pos x="48" y="282"/>
                </a:cxn>
                <a:cxn ang="0">
                  <a:pos x="42" y="301"/>
                </a:cxn>
                <a:cxn ang="0">
                  <a:pos x="12" y="307"/>
                </a:cxn>
                <a:cxn ang="0">
                  <a:pos x="0" y="288"/>
                </a:cxn>
                <a:cxn ang="0">
                  <a:pos x="18" y="217"/>
                </a:cxn>
                <a:cxn ang="0">
                  <a:pos x="54" y="108"/>
                </a:cxn>
                <a:cxn ang="0">
                  <a:pos x="97" y="38"/>
                </a:cxn>
                <a:cxn ang="0">
                  <a:pos x="187" y="0"/>
                </a:cxn>
              </a:cxnLst>
              <a:rect l="0" t="0" r="r" b="b"/>
              <a:pathLst>
                <a:path w="961" h="865">
                  <a:moveTo>
                    <a:pt x="187" y="0"/>
                  </a:moveTo>
                  <a:lnTo>
                    <a:pt x="248" y="12"/>
                  </a:lnTo>
                  <a:lnTo>
                    <a:pt x="296" y="44"/>
                  </a:lnTo>
                  <a:lnTo>
                    <a:pt x="332" y="96"/>
                  </a:lnTo>
                  <a:lnTo>
                    <a:pt x="350" y="166"/>
                  </a:lnTo>
                  <a:lnTo>
                    <a:pt x="375" y="134"/>
                  </a:lnTo>
                  <a:lnTo>
                    <a:pt x="417" y="89"/>
                  </a:lnTo>
                  <a:lnTo>
                    <a:pt x="471" y="44"/>
                  </a:lnTo>
                  <a:lnTo>
                    <a:pt x="544" y="12"/>
                  </a:lnTo>
                  <a:lnTo>
                    <a:pt x="628" y="0"/>
                  </a:lnTo>
                  <a:lnTo>
                    <a:pt x="701" y="6"/>
                  </a:lnTo>
                  <a:lnTo>
                    <a:pt x="755" y="32"/>
                  </a:lnTo>
                  <a:lnTo>
                    <a:pt x="798" y="70"/>
                  </a:lnTo>
                  <a:lnTo>
                    <a:pt x="822" y="128"/>
                  </a:lnTo>
                  <a:lnTo>
                    <a:pt x="834" y="198"/>
                  </a:lnTo>
                  <a:lnTo>
                    <a:pt x="828" y="269"/>
                  </a:lnTo>
                  <a:lnTo>
                    <a:pt x="804" y="365"/>
                  </a:lnTo>
                  <a:lnTo>
                    <a:pt x="779" y="455"/>
                  </a:lnTo>
                  <a:lnTo>
                    <a:pt x="749" y="544"/>
                  </a:lnTo>
                  <a:lnTo>
                    <a:pt x="725" y="615"/>
                  </a:lnTo>
                  <a:lnTo>
                    <a:pt x="707" y="685"/>
                  </a:lnTo>
                  <a:lnTo>
                    <a:pt x="695" y="749"/>
                  </a:lnTo>
                  <a:lnTo>
                    <a:pt x="695" y="775"/>
                  </a:lnTo>
                  <a:lnTo>
                    <a:pt x="701" y="794"/>
                  </a:lnTo>
                  <a:lnTo>
                    <a:pt x="719" y="814"/>
                  </a:lnTo>
                  <a:lnTo>
                    <a:pt x="737" y="814"/>
                  </a:lnTo>
                  <a:lnTo>
                    <a:pt x="798" y="794"/>
                  </a:lnTo>
                  <a:lnTo>
                    <a:pt x="846" y="749"/>
                  </a:lnTo>
                  <a:lnTo>
                    <a:pt x="888" y="673"/>
                  </a:lnTo>
                  <a:lnTo>
                    <a:pt x="918" y="583"/>
                  </a:lnTo>
                  <a:lnTo>
                    <a:pt x="924" y="570"/>
                  </a:lnTo>
                  <a:lnTo>
                    <a:pt x="924" y="557"/>
                  </a:lnTo>
                  <a:lnTo>
                    <a:pt x="930" y="551"/>
                  </a:lnTo>
                  <a:lnTo>
                    <a:pt x="949" y="551"/>
                  </a:lnTo>
                  <a:lnTo>
                    <a:pt x="961" y="564"/>
                  </a:lnTo>
                  <a:lnTo>
                    <a:pt x="961" y="570"/>
                  </a:lnTo>
                  <a:lnTo>
                    <a:pt x="955" y="589"/>
                  </a:lnTo>
                  <a:lnTo>
                    <a:pt x="943" y="634"/>
                  </a:lnTo>
                  <a:lnTo>
                    <a:pt x="924" y="692"/>
                  </a:lnTo>
                  <a:lnTo>
                    <a:pt x="894" y="749"/>
                  </a:lnTo>
                  <a:lnTo>
                    <a:pt x="852" y="801"/>
                  </a:lnTo>
                  <a:lnTo>
                    <a:pt x="798" y="846"/>
                  </a:lnTo>
                  <a:lnTo>
                    <a:pt x="731" y="858"/>
                  </a:lnTo>
                  <a:lnTo>
                    <a:pt x="671" y="846"/>
                  </a:lnTo>
                  <a:lnTo>
                    <a:pt x="628" y="814"/>
                  </a:lnTo>
                  <a:lnTo>
                    <a:pt x="598" y="769"/>
                  </a:lnTo>
                  <a:lnTo>
                    <a:pt x="586" y="705"/>
                  </a:lnTo>
                  <a:lnTo>
                    <a:pt x="586" y="679"/>
                  </a:lnTo>
                  <a:lnTo>
                    <a:pt x="592" y="666"/>
                  </a:lnTo>
                  <a:lnTo>
                    <a:pt x="598" y="647"/>
                  </a:lnTo>
                  <a:lnTo>
                    <a:pt x="604" y="621"/>
                  </a:lnTo>
                  <a:lnTo>
                    <a:pt x="622" y="570"/>
                  </a:lnTo>
                  <a:lnTo>
                    <a:pt x="646" y="499"/>
                  </a:lnTo>
                  <a:lnTo>
                    <a:pt x="695" y="333"/>
                  </a:lnTo>
                  <a:lnTo>
                    <a:pt x="713" y="249"/>
                  </a:lnTo>
                  <a:lnTo>
                    <a:pt x="719" y="185"/>
                  </a:lnTo>
                  <a:lnTo>
                    <a:pt x="713" y="134"/>
                  </a:lnTo>
                  <a:lnTo>
                    <a:pt x="701" y="96"/>
                  </a:lnTo>
                  <a:lnTo>
                    <a:pt x="671" y="64"/>
                  </a:lnTo>
                  <a:lnTo>
                    <a:pt x="622" y="51"/>
                  </a:lnTo>
                  <a:lnTo>
                    <a:pt x="544" y="64"/>
                  </a:lnTo>
                  <a:lnTo>
                    <a:pt x="477" y="96"/>
                  </a:lnTo>
                  <a:lnTo>
                    <a:pt x="423" y="147"/>
                  </a:lnTo>
                  <a:lnTo>
                    <a:pt x="381" y="198"/>
                  </a:lnTo>
                  <a:lnTo>
                    <a:pt x="350" y="243"/>
                  </a:lnTo>
                  <a:lnTo>
                    <a:pt x="326" y="294"/>
                  </a:lnTo>
                  <a:lnTo>
                    <a:pt x="320" y="314"/>
                  </a:lnTo>
                  <a:lnTo>
                    <a:pt x="320" y="333"/>
                  </a:lnTo>
                  <a:lnTo>
                    <a:pt x="314" y="358"/>
                  </a:lnTo>
                  <a:lnTo>
                    <a:pt x="308" y="378"/>
                  </a:lnTo>
                  <a:lnTo>
                    <a:pt x="278" y="506"/>
                  </a:lnTo>
                  <a:lnTo>
                    <a:pt x="242" y="673"/>
                  </a:lnTo>
                  <a:lnTo>
                    <a:pt x="217" y="762"/>
                  </a:lnTo>
                  <a:lnTo>
                    <a:pt x="211" y="794"/>
                  </a:lnTo>
                  <a:lnTo>
                    <a:pt x="205" y="814"/>
                  </a:lnTo>
                  <a:lnTo>
                    <a:pt x="193" y="833"/>
                  </a:lnTo>
                  <a:lnTo>
                    <a:pt x="169" y="858"/>
                  </a:lnTo>
                  <a:lnTo>
                    <a:pt x="151" y="865"/>
                  </a:lnTo>
                  <a:lnTo>
                    <a:pt x="121" y="865"/>
                  </a:lnTo>
                  <a:lnTo>
                    <a:pt x="109" y="858"/>
                  </a:lnTo>
                  <a:lnTo>
                    <a:pt x="84" y="833"/>
                  </a:lnTo>
                  <a:lnTo>
                    <a:pt x="84" y="801"/>
                  </a:lnTo>
                  <a:lnTo>
                    <a:pt x="90" y="788"/>
                  </a:lnTo>
                  <a:lnTo>
                    <a:pt x="97" y="769"/>
                  </a:lnTo>
                  <a:lnTo>
                    <a:pt x="97" y="749"/>
                  </a:lnTo>
                  <a:lnTo>
                    <a:pt x="103" y="730"/>
                  </a:lnTo>
                  <a:lnTo>
                    <a:pt x="205" y="282"/>
                  </a:lnTo>
                  <a:lnTo>
                    <a:pt x="217" y="217"/>
                  </a:lnTo>
                  <a:lnTo>
                    <a:pt x="229" y="179"/>
                  </a:lnTo>
                  <a:lnTo>
                    <a:pt x="236" y="147"/>
                  </a:lnTo>
                  <a:lnTo>
                    <a:pt x="236" y="89"/>
                  </a:lnTo>
                  <a:lnTo>
                    <a:pt x="229" y="70"/>
                  </a:lnTo>
                  <a:lnTo>
                    <a:pt x="217" y="51"/>
                  </a:lnTo>
                  <a:lnTo>
                    <a:pt x="199" y="38"/>
                  </a:lnTo>
                  <a:lnTo>
                    <a:pt x="181" y="38"/>
                  </a:lnTo>
                  <a:lnTo>
                    <a:pt x="139" y="57"/>
                  </a:lnTo>
                  <a:lnTo>
                    <a:pt x="109" y="102"/>
                  </a:lnTo>
                  <a:lnTo>
                    <a:pt x="78" y="173"/>
                  </a:lnTo>
                  <a:lnTo>
                    <a:pt x="54" y="262"/>
                  </a:lnTo>
                  <a:lnTo>
                    <a:pt x="48" y="282"/>
                  </a:lnTo>
                  <a:lnTo>
                    <a:pt x="42" y="294"/>
                  </a:lnTo>
                  <a:lnTo>
                    <a:pt x="42" y="301"/>
                  </a:lnTo>
                  <a:lnTo>
                    <a:pt x="36" y="307"/>
                  </a:lnTo>
                  <a:lnTo>
                    <a:pt x="12" y="307"/>
                  </a:lnTo>
                  <a:lnTo>
                    <a:pt x="0" y="294"/>
                  </a:lnTo>
                  <a:lnTo>
                    <a:pt x="0" y="288"/>
                  </a:lnTo>
                  <a:lnTo>
                    <a:pt x="6" y="269"/>
                  </a:lnTo>
                  <a:lnTo>
                    <a:pt x="18" y="217"/>
                  </a:lnTo>
                  <a:lnTo>
                    <a:pt x="30" y="160"/>
                  </a:lnTo>
                  <a:lnTo>
                    <a:pt x="54" y="108"/>
                  </a:lnTo>
                  <a:lnTo>
                    <a:pt x="72" y="76"/>
                  </a:lnTo>
                  <a:lnTo>
                    <a:pt x="97" y="38"/>
                  </a:lnTo>
                  <a:lnTo>
                    <a:pt x="133" y="12"/>
                  </a:lnTo>
                  <a:lnTo>
                    <a:pt x="18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18469" y="508"/>
              <a:ext cx="550" cy="878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350" y="13"/>
                </a:cxn>
                <a:cxn ang="0">
                  <a:pos x="429" y="45"/>
                </a:cxn>
                <a:cxn ang="0">
                  <a:pos x="495" y="96"/>
                </a:cxn>
                <a:cxn ang="0">
                  <a:pos x="538" y="167"/>
                </a:cxn>
                <a:cxn ang="0">
                  <a:pos x="550" y="257"/>
                </a:cxn>
                <a:cxn ang="0">
                  <a:pos x="538" y="340"/>
                </a:cxn>
                <a:cxn ang="0">
                  <a:pos x="495" y="417"/>
                </a:cxn>
                <a:cxn ang="0">
                  <a:pos x="441" y="481"/>
                </a:cxn>
                <a:cxn ang="0">
                  <a:pos x="374" y="539"/>
                </a:cxn>
                <a:cxn ang="0">
                  <a:pos x="332" y="577"/>
                </a:cxn>
                <a:cxn ang="0">
                  <a:pos x="296" y="609"/>
                </a:cxn>
                <a:cxn ang="0">
                  <a:pos x="247" y="647"/>
                </a:cxn>
                <a:cxn ang="0">
                  <a:pos x="199" y="699"/>
                </a:cxn>
                <a:cxn ang="0">
                  <a:pos x="127" y="763"/>
                </a:cxn>
                <a:cxn ang="0">
                  <a:pos x="453" y="763"/>
                </a:cxn>
                <a:cxn ang="0">
                  <a:pos x="477" y="756"/>
                </a:cxn>
                <a:cxn ang="0">
                  <a:pos x="489" y="724"/>
                </a:cxn>
                <a:cxn ang="0">
                  <a:pos x="501" y="680"/>
                </a:cxn>
                <a:cxn ang="0">
                  <a:pos x="507" y="635"/>
                </a:cxn>
                <a:cxn ang="0">
                  <a:pos x="550" y="635"/>
                </a:cxn>
                <a:cxn ang="0">
                  <a:pos x="513" y="878"/>
                </a:cxn>
                <a:cxn ang="0">
                  <a:pos x="0" y="878"/>
                </a:cxn>
                <a:cxn ang="0">
                  <a:pos x="0" y="840"/>
                </a:cxn>
                <a:cxn ang="0">
                  <a:pos x="12" y="827"/>
                </a:cxn>
                <a:cxn ang="0">
                  <a:pos x="314" y="513"/>
                </a:cxn>
                <a:cxn ang="0">
                  <a:pos x="350" y="468"/>
                </a:cxn>
                <a:cxn ang="0">
                  <a:pos x="386" y="417"/>
                </a:cxn>
                <a:cxn ang="0">
                  <a:pos x="417" y="346"/>
                </a:cxn>
                <a:cxn ang="0">
                  <a:pos x="429" y="263"/>
                </a:cxn>
                <a:cxn ang="0">
                  <a:pos x="423" y="199"/>
                </a:cxn>
                <a:cxn ang="0">
                  <a:pos x="399" y="141"/>
                </a:cxn>
                <a:cxn ang="0">
                  <a:pos x="362" y="96"/>
                </a:cxn>
                <a:cxn ang="0">
                  <a:pos x="308" y="64"/>
                </a:cxn>
                <a:cxn ang="0">
                  <a:pos x="241" y="51"/>
                </a:cxn>
                <a:cxn ang="0">
                  <a:pos x="193" y="58"/>
                </a:cxn>
                <a:cxn ang="0">
                  <a:pos x="145" y="77"/>
                </a:cxn>
                <a:cxn ang="0">
                  <a:pos x="96" y="115"/>
                </a:cxn>
                <a:cxn ang="0">
                  <a:pos x="60" y="173"/>
                </a:cxn>
                <a:cxn ang="0">
                  <a:pos x="84" y="173"/>
                </a:cxn>
                <a:cxn ang="0">
                  <a:pos x="102" y="180"/>
                </a:cxn>
                <a:cxn ang="0">
                  <a:pos x="114" y="192"/>
                </a:cxn>
                <a:cxn ang="0">
                  <a:pos x="133" y="231"/>
                </a:cxn>
                <a:cxn ang="0">
                  <a:pos x="133" y="269"/>
                </a:cxn>
                <a:cxn ang="0">
                  <a:pos x="96" y="308"/>
                </a:cxn>
                <a:cxn ang="0">
                  <a:pos x="84" y="314"/>
                </a:cxn>
                <a:cxn ang="0">
                  <a:pos x="48" y="314"/>
                </a:cxn>
                <a:cxn ang="0">
                  <a:pos x="42" y="308"/>
                </a:cxn>
                <a:cxn ang="0">
                  <a:pos x="30" y="301"/>
                </a:cxn>
                <a:cxn ang="0">
                  <a:pos x="6" y="276"/>
                </a:cxn>
                <a:cxn ang="0">
                  <a:pos x="0" y="257"/>
                </a:cxn>
                <a:cxn ang="0">
                  <a:pos x="0" y="237"/>
                </a:cxn>
                <a:cxn ang="0">
                  <a:pos x="12" y="167"/>
                </a:cxn>
                <a:cxn ang="0">
                  <a:pos x="48" y="103"/>
                </a:cxn>
                <a:cxn ang="0">
                  <a:pos x="102" y="51"/>
                </a:cxn>
                <a:cxn ang="0">
                  <a:pos x="175" y="13"/>
                </a:cxn>
                <a:cxn ang="0">
                  <a:pos x="260" y="0"/>
                </a:cxn>
              </a:cxnLst>
              <a:rect l="0" t="0" r="r" b="b"/>
              <a:pathLst>
                <a:path w="550" h="878">
                  <a:moveTo>
                    <a:pt x="260" y="0"/>
                  </a:moveTo>
                  <a:lnTo>
                    <a:pt x="350" y="13"/>
                  </a:lnTo>
                  <a:lnTo>
                    <a:pt x="429" y="45"/>
                  </a:lnTo>
                  <a:lnTo>
                    <a:pt x="495" y="96"/>
                  </a:lnTo>
                  <a:lnTo>
                    <a:pt x="538" y="167"/>
                  </a:lnTo>
                  <a:lnTo>
                    <a:pt x="550" y="257"/>
                  </a:lnTo>
                  <a:lnTo>
                    <a:pt x="538" y="340"/>
                  </a:lnTo>
                  <a:lnTo>
                    <a:pt x="495" y="417"/>
                  </a:lnTo>
                  <a:lnTo>
                    <a:pt x="441" y="481"/>
                  </a:lnTo>
                  <a:lnTo>
                    <a:pt x="374" y="539"/>
                  </a:lnTo>
                  <a:lnTo>
                    <a:pt x="332" y="577"/>
                  </a:lnTo>
                  <a:lnTo>
                    <a:pt x="296" y="609"/>
                  </a:lnTo>
                  <a:lnTo>
                    <a:pt x="247" y="647"/>
                  </a:lnTo>
                  <a:lnTo>
                    <a:pt x="199" y="699"/>
                  </a:lnTo>
                  <a:lnTo>
                    <a:pt x="127" y="763"/>
                  </a:lnTo>
                  <a:lnTo>
                    <a:pt x="453" y="763"/>
                  </a:lnTo>
                  <a:lnTo>
                    <a:pt x="477" y="756"/>
                  </a:lnTo>
                  <a:lnTo>
                    <a:pt x="489" y="724"/>
                  </a:lnTo>
                  <a:lnTo>
                    <a:pt x="501" y="680"/>
                  </a:lnTo>
                  <a:lnTo>
                    <a:pt x="507" y="635"/>
                  </a:lnTo>
                  <a:lnTo>
                    <a:pt x="550" y="635"/>
                  </a:lnTo>
                  <a:lnTo>
                    <a:pt x="513" y="878"/>
                  </a:lnTo>
                  <a:lnTo>
                    <a:pt x="0" y="878"/>
                  </a:lnTo>
                  <a:lnTo>
                    <a:pt x="0" y="840"/>
                  </a:lnTo>
                  <a:lnTo>
                    <a:pt x="12" y="827"/>
                  </a:lnTo>
                  <a:lnTo>
                    <a:pt x="314" y="513"/>
                  </a:lnTo>
                  <a:lnTo>
                    <a:pt x="350" y="468"/>
                  </a:lnTo>
                  <a:lnTo>
                    <a:pt x="386" y="417"/>
                  </a:lnTo>
                  <a:lnTo>
                    <a:pt x="417" y="346"/>
                  </a:lnTo>
                  <a:lnTo>
                    <a:pt x="429" y="263"/>
                  </a:lnTo>
                  <a:lnTo>
                    <a:pt x="423" y="199"/>
                  </a:lnTo>
                  <a:lnTo>
                    <a:pt x="399" y="141"/>
                  </a:lnTo>
                  <a:lnTo>
                    <a:pt x="362" y="96"/>
                  </a:lnTo>
                  <a:lnTo>
                    <a:pt x="308" y="64"/>
                  </a:lnTo>
                  <a:lnTo>
                    <a:pt x="241" y="51"/>
                  </a:lnTo>
                  <a:lnTo>
                    <a:pt x="193" y="58"/>
                  </a:lnTo>
                  <a:lnTo>
                    <a:pt x="145" y="77"/>
                  </a:lnTo>
                  <a:lnTo>
                    <a:pt x="96" y="115"/>
                  </a:lnTo>
                  <a:lnTo>
                    <a:pt x="60" y="173"/>
                  </a:lnTo>
                  <a:lnTo>
                    <a:pt x="84" y="173"/>
                  </a:lnTo>
                  <a:lnTo>
                    <a:pt x="102" y="180"/>
                  </a:lnTo>
                  <a:lnTo>
                    <a:pt x="114" y="192"/>
                  </a:lnTo>
                  <a:lnTo>
                    <a:pt x="133" y="231"/>
                  </a:lnTo>
                  <a:lnTo>
                    <a:pt x="133" y="269"/>
                  </a:lnTo>
                  <a:lnTo>
                    <a:pt x="96" y="308"/>
                  </a:lnTo>
                  <a:lnTo>
                    <a:pt x="84" y="314"/>
                  </a:lnTo>
                  <a:lnTo>
                    <a:pt x="48" y="314"/>
                  </a:lnTo>
                  <a:lnTo>
                    <a:pt x="42" y="308"/>
                  </a:lnTo>
                  <a:lnTo>
                    <a:pt x="30" y="301"/>
                  </a:lnTo>
                  <a:lnTo>
                    <a:pt x="6" y="276"/>
                  </a:lnTo>
                  <a:lnTo>
                    <a:pt x="0" y="257"/>
                  </a:lnTo>
                  <a:lnTo>
                    <a:pt x="0" y="237"/>
                  </a:lnTo>
                  <a:lnTo>
                    <a:pt x="12" y="167"/>
                  </a:lnTo>
                  <a:lnTo>
                    <a:pt x="48" y="103"/>
                  </a:lnTo>
                  <a:lnTo>
                    <a:pt x="102" y="51"/>
                  </a:lnTo>
                  <a:lnTo>
                    <a:pt x="175" y="13"/>
                  </a:lnTo>
                  <a:lnTo>
                    <a:pt x="26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19206" y="726"/>
              <a:ext cx="417" cy="188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8" y="0"/>
                </a:cxn>
                <a:cxn ang="0">
                  <a:pos x="72" y="39"/>
                </a:cxn>
                <a:cxn ang="0">
                  <a:pos x="121" y="90"/>
                </a:cxn>
                <a:cxn ang="0">
                  <a:pos x="181" y="160"/>
                </a:cxn>
                <a:cxn ang="0">
                  <a:pos x="242" y="244"/>
                </a:cxn>
                <a:cxn ang="0">
                  <a:pos x="296" y="353"/>
                </a:cxn>
                <a:cxn ang="0">
                  <a:pos x="356" y="513"/>
                </a:cxn>
                <a:cxn ang="0">
                  <a:pos x="393" y="673"/>
                </a:cxn>
                <a:cxn ang="0">
                  <a:pos x="405" y="820"/>
                </a:cxn>
                <a:cxn ang="0">
                  <a:pos x="411" y="942"/>
                </a:cxn>
                <a:cxn ang="0">
                  <a:pos x="417" y="942"/>
                </a:cxn>
                <a:cxn ang="0">
                  <a:pos x="411" y="1070"/>
                </a:cxn>
                <a:cxn ang="0">
                  <a:pos x="393" y="1211"/>
                </a:cxn>
                <a:cxn ang="0">
                  <a:pos x="356" y="1365"/>
                </a:cxn>
                <a:cxn ang="0">
                  <a:pos x="302" y="1519"/>
                </a:cxn>
                <a:cxn ang="0">
                  <a:pos x="242" y="1628"/>
                </a:cxn>
                <a:cxn ang="0">
                  <a:pos x="181" y="1718"/>
                </a:cxn>
                <a:cxn ang="0">
                  <a:pos x="127" y="1788"/>
                </a:cxn>
                <a:cxn ang="0">
                  <a:pos x="78" y="1840"/>
                </a:cxn>
                <a:cxn ang="0">
                  <a:pos x="36" y="1872"/>
                </a:cxn>
                <a:cxn ang="0">
                  <a:pos x="18" y="1884"/>
                </a:cxn>
                <a:cxn ang="0">
                  <a:pos x="6" y="1884"/>
                </a:cxn>
                <a:cxn ang="0">
                  <a:pos x="0" y="1878"/>
                </a:cxn>
                <a:cxn ang="0">
                  <a:pos x="0" y="1859"/>
                </a:cxn>
                <a:cxn ang="0">
                  <a:pos x="24" y="1833"/>
                </a:cxn>
                <a:cxn ang="0">
                  <a:pos x="121" y="1705"/>
                </a:cxn>
                <a:cxn ang="0">
                  <a:pos x="193" y="1570"/>
                </a:cxn>
                <a:cxn ang="0">
                  <a:pos x="248" y="1417"/>
                </a:cxn>
                <a:cxn ang="0">
                  <a:pos x="284" y="1263"/>
                </a:cxn>
                <a:cxn ang="0">
                  <a:pos x="302" y="1103"/>
                </a:cxn>
                <a:cxn ang="0">
                  <a:pos x="308" y="942"/>
                </a:cxn>
                <a:cxn ang="0">
                  <a:pos x="296" y="718"/>
                </a:cxn>
                <a:cxn ang="0">
                  <a:pos x="266" y="519"/>
                </a:cxn>
                <a:cxn ang="0">
                  <a:pos x="205" y="340"/>
                </a:cxn>
                <a:cxn ang="0">
                  <a:pos x="133" y="192"/>
                </a:cxn>
                <a:cxn ang="0">
                  <a:pos x="36" y="64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7" h="1884">
                  <a:moveTo>
                    <a:pt x="6" y="0"/>
                  </a:moveTo>
                  <a:lnTo>
                    <a:pt x="18" y="0"/>
                  </a:lnTo>
                  <a:lnTo>
                    <a:pt x="72" y="39"/>
                  </a:lnTo>
                  <a:lnTo>
                    <a:pt x="121" y="90"/>
                  </a:lnTo>
                  <a:lnTo>
                    <a:pt x="181" y="160"/>
                  </a:lnTo>
                  <a:lnTo>
                    <a:pt x="242" y="244"/>
                  </a:lnTo>
                  <a:lnTo>
                    <a:pt x="296" y="353"/>
                  </a:lnTo>
                  <a:lnTo>
                    <a:pt x="356" y="513"/>
                  </a:lnTo>
                  <a:lnTo>
                    <a:pt x="393" y="673"/>
                  </a:lnTo>
                  <a:lnTo>
                    <a:pt x="405" y="820"/>
                  </a:lnTo>
                  <a:lnTo>
                    <a:pt x="411" y="942"/>
                  </a:lnTo>
                  <a:lnTo>
                    <a:pt x="417" y="942"/>
                  </a:lnTo>
                  <a:lnTo>
                    <a:pt x="411" y="1070"/>
                  </a:lnTo>
                  <a:lnTo>
                    <a:pt x="393" y="1211"/>
                  </a:lnTo>
                  <a:lnTo>
                    <a:pt x="356" y="1365"/>
                  </a:lnTo>
                  <a:lnTo>
                    <a:pt x="302" y="1519"/>
                  </a:lnTo>
                  <a:lnTo>
                    <a:pt x="242" y="1628"/>
                  </a:lnTo>
                  <a:lnTo>
                    <a:pt x="181" y="1718"/>
                  </a:lnTo>
                  <a:lnTo>
                    <a:pt x="127" y="1788"/>
                  </a:lnTo>
                  <a:lnTo>
                    <a:pt x="78" y="1840"/>
                  </a:lnTo>
                  <a:lnTo>
                    <a:pt x="36" y="1872"/>
                  </a:lnTo>
                  <a:lnTo>
                    <a:pt x="18" y="1884"/>
                  </a:lnTo>
                  <a:lnTo>
                    <a:pt x="6" y="1884"/>
                  </a:lnTo>
                  <a:lnTo>
                    <a:pt x="0" y="1878"/>
                  </a:lnTo>
                  <a:lnTo>
                    <a:pt x="0" y="1859"/>
                  </a:lnTo>
                  <a:lnTo>
                    <a:pt x="24" y="1833"/>
                  </a:lnTo>
                  <a:lnTo>
                    <a:pt x="121" y="1705"/>
                  </a:lnTo>
                  <a:lnTo>
                    <a:pt x="193" y="1570"/>
                  </a:lnTo>
                  <a:lnTo>
                    <a:pt x="248" y="1417"/>
                  </a:lnTo>
                  <a:lnTo>
                    <a:pt x="284" y="1263"/>
                  </a:lnTo>
                  <a:lnTo>
                    <a:pt x="302" y="1103"/>
                  </a:lnTo>
                  <a:lnTo>
                    <a:pt x="308" y="942"/>
                  </a:lnTo>
                  <a:lnTo>
                    <a:pt x="296" y="718"/>
                  </a:lnTo>
                  <a:lnTo>
                    <a:pt x="266" y="519"/>
                  </a:lnTo>
                  <a:lnTo>
                    <a:pt x="205" y="340"/>
                  </a:lnTo>
                  <a:lnTo>
                    <a:pt x="133" y="192"/>
                  </a:lnTo>
                  <a:lnTo>
                    <a:pt x="36" y="64"/>
                  </a:lnTo>
                  <a:lnTo>
                    <a:pt x="0" y="2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19919" y="809"/>
              <a:ext cx="635" cy="1334"/>
            </a:xfrm>
            <a:custGeom>
              <a:avLst/>
              <a:gdLst/>
              <a:ahLst/>
              <a:cxnLst>
                <a:cxn ang="0">
                  <a:pos x="332" y="1141"/>
                </a:cxn>
                <a:cxn ang="0">
                  <a:pos x="381" y="1231"/>
                </a:cxn>
                <a:cxn ang="0">
                  <a:pos x="332" y="1321"/>
                </a:cxn>
                <a:cxn ang="0">
                  <a:pos x="236" y="1321"/>
                </a:cxn>
                <a:cxn ang="0">
                  <a:pos x="187" y="1231"/>
                </a:cxn>
                <a:cxn ang="0">
                  <a:pos x="236" y="1141"/>
                </a:cxn>
                <a:cxn ang="0">
                  <a:pos x="302" y="0"/>
                </a:cxn>
                <a:cxn ang="0">
                  <a:pos x="483" y="32"/>
                </a:cxn>
                <a:cxn ang="0">
                  <a:pos x="586" y="109"/>
                </a:cxn>
                <a:cxn ang="0">
                  <a:pos x="629" y="205"/>
                </a:cxn>
                <a:cxn ang="0">
                  <a:pos x="622" y="334"/>
                </a:cxn>
                <a:cxn ang="0">
                  <a:pos x="550" y="443"/>
                </a:cxn>
                <a:cxn ang="0">
                  <a:pos x="459" y="520"/>
                </a:cxn>
                <a:cxn ang="0">
                  <a:pos x="363" y="654"/>
                </a:cxn>
                <a:cxn ang="0">
                  <a:pos x="314" y="859"/>
                </a:cxn>
                <a:cxn ang="0">
                  <a:pos x="308" y="949"/>
                </a:cxn>
                <a:cxn ang="0">
                  <a:pos x="296" y="968"/>
                </a:cxn>
                <a:cxn ang="0">
                  <a:pos x="266" y="955"/>
                </a:cxn>
                <a:cxn ang="0">
                  <a:pos x="272" y="744"/>
                </a:cxn>
                <a:cxn ang="0">
                  <a:pos x="351" y="526"/>
                </a:cxn>
                <a:cxn ang="0">
                  <a:pos x="447" y="391"/>
                </a:cxn>
                <a:cxn ang="0">
                  <a:pos x="477" y="308"/>
                </a:cxn>
                <a:cxn ang="0">
                  <a:pos x="483" y="205"/>
                </a:cxn>
                <a:cxn ang="0">
                  <a:pos x="465" y="129"/>
                </a:cxn>
                <a:cxn ang="0">
                  <a:pos x="411" y="64"/>
                </a:cxn>
                <a:cxn ang="0">
                  <a:pos x="290" y="39"/>
                </a:cxn>
                <a:cxn ang="0">
                  <a:pos x="169" y="64"/>
                </a:cxn>
                <a:cxn ang="0">
                  <a:pos x="60" y="167"/>
                </a:cxn>
                <a:cxn ang="0">
                  <a:pos x="103" y="173"/>
                </a:cxn>
                <a:cxn ang="0">
                  <a:pos x="151" y="212"/>
                </a:cxn>
                <a:cxn ang="0">
                  <a:pos x="157" y="276"/>
                </a:cxn>
                <a:cxn ang="0">
                  <a:pos x="139" y="314"/>
                </a:cxn>
                <a:cxn ang="0">
                  <a:pos x="60" y="340"/>
                </a:cxn>
                <a:cxn ang="0">
                  <a:pos x="30" y="327"/>
                </a:cxn>
                <a:cxn ang="0">
                  <a:pos x="12" y="295"/>
                </a:cxn>
                <a:cxn ang="0">
                  <a:pos x="0" y="250"/>
                </a:cxn>
                <a:cxn ang="0">
                  <a:pos x="36" y="129"/>
                </a:cxn>
                <a:cxn ang="0">
                  <a:pos x="139" y="39"/>
                </a:cxn>
                <a:cxn ang="0">
                  <a:pos x="302" y="0"/>
                </a:cxn>
              </a:cxnLst>
              <a:rect l="0" t="0" r="r" b="b"/>
              <a:pathLst>
                <a:path w="635" h="1334">
                  <a:moveTo>
                    <a:pt x="284" y="1128"/>
                  </a:moveTo>
                  <a:lnTo>
                    <a:pt x="332" y="1141"/>
                  </a:lnTo>
                  <a:lnTo>
                    <a:pt x="369" y="1180"/>
                  </a:lnTo>
                  <a:lnTo>
                    <a:pt x="381" y="1231"/>
                  </a:lnTo>
                  <a:lnTo>
                    <a:pt x="369" y="1282"/>
                  </a:lnTo>
                  <a:lnTo>
                    <a:pt x="332" y="1321"/>
                  </a:lnTo>
                  <a:lnTo>
                    <a:pt x="284" y="1334"/>
                  </a:lnTo>
                  <a:lnTo>
                    <a:pt x="236" y="1321"/>
                  </a:lnTo>
                  <a:lnTo>
                    <a:pt x="199" y="1282"/>
                  </a:lnTo>
                  <a:lnTo>
                    <a:pt x="187" y="1231"/>
                  </a:lnTo>
                  <a:lnTo>
                    <a:pt x="199" y="1180"/>
                  </a:lnTo>
                  <a:lnTo>
                    <a:pt x="236" y="1141"/>
                  </a:lnTo>
                  <a:lnTo>
                    <a:pt x="284" y="1128"/>
                  </a:lnTo>
                  <a:close/>
                  <a:moveTo>
                    <a:pt x="302" y="0"/>
                  </a:moveTo>
                  <a:lnTo>
                    <a:pt x="405" y="7"/>
                  </a:lnTo>
                  <a:lnTo>
                    <a:pt x="483" y="32"/>
                  </a:lnTo>
                  <a:lnTo>
                    <a:pt x="544" y="64"/>
                  </a:lnTo>
                  <a:lnTo>
                    <a:pt x="586" y="109"/>
                  </a:lnTo>
                  <a:lnTo>
                    <a:pt x="616" y="161"/>
                  </a:lnTo>
                  <a:lnTo>
                    <a:pt x="629" y="205"/>
                  </a:lnTo>
                  <a:lnTo>
                    <a:pt x="635" y="257"/>
                  </a:lnTo>
                  <a:lnTo>
                    <a:pt x="622" y="334"/>
                  </a:lnTo>
                  <a:lnTo>
                    <a:pt x="592" y="398"/>
                  </a:lnTo>
                  <a:lnTo>
                    <a:pt x="550" y="443"/>
                  </a:lnTo>
                  <a:lnTo>
                    <a:pt x="514" y="475"/>
                  </a:lnTo>
                  <a:lnTo>
                    <a:pt x="459" y="520"/>
                  </a:lnTo>
                  <a:lnTo>
                    <a:pt x="411" y="577"/>
                  </a:lnTo>
                  <a:lnTo>
                    <a:pt x="363" y="654"/>
                  </a:lnTo>
                  <a:lnTo>
                    <a:pt x="326" y="750"/>
                  </a:lnTo>
                  <a:lnTo>
                    <a:pt x="314" y="859"/>
                  </a:lnTo>
                  <a:lnTo>
                    <a:pt x="308" y="917"/>
                  </a:lnTo>
                  <a:lnTo>
                    <a:pt x="308" y="949"/>
                  </a:lnTo>
                  <a:lnTo>
                    <a:pt x="302" y="962"/>
                  </a:lnTo>
                  <a:lnTo>
                    <a:pt x="296" y="968"/>
                  </a:lnTo>
                  <a:lnTo>
                    <a:pt x="272" y="968"/>
                  </a:lnTo>
                  <a:lnTo>
                    <a:pt x="266" y="955"/>
                  </a:lnTo>
                  <a:lnTo>
                    <a:pt x="266" y="840"/>
                  </a:lnTo>
                  <a:lnTo>
                    <a:pt x="272" y="744"/>
                  </a:lnTo>
                  <a:lnTo>
                    <a:pt x="302" y="635"/>
                  </a:lnTo>
                  <a:lnTo>
                    <a:pt x="351" y="526"/>
                  </a:lnTo>
                  <a:lnTo>
                    <a:pt x="423" y="417"/>
                  </a:lnTo>
                  <a:lnTo>
                    <a:pt x="447" y="391"/>
                  </a:lnTo>
                  <a:lnTo>
                    <a:pt x="465" y="353"/>
                  </a:lnTo>
                  <a:lnTo>
                    <a:pt x="477" y="308"/>
                  </a:lnTo>
                  <a:lnTo>
                    <a:pt x="483" y="238"/>
                  </a:lnTo>
                  <a:lnTo>
                    <a:pt x="483" y="205"/>
                  </a:lnTo>
                  <a:lnTo>
                    <a:pt x="477" y="167"/>
                  </a:lnTo>
                  <a:lnTo>
                    <a:pt x="465" y="129"/>
                  </a:lnTo>
                  <a:lnTo>
                    <a:pt x="447" y="97"/>
                  </a:lnTo>
                  <a:lnTo>
                    <a:pt x="411" y="64"/>
                  </a:lnTo>
                  <a:lnTo>
                    <a:pt x="363" y="45"/>
                  </a:lnTo>
                  <a:lnTo>
                    <a:pt x="290" y="39"/>
                  </a:lnTo>
                  <a:lnTo>
                    <a:pt x="230" y="45"/>
                  </a:lnTo>
                  <a:lnTo>
                    <a:pt x="169" y="64"/>
                  </a:lnTo>
                  <a:lnTo>
                    <a:pt x="109" y="103"/>
                  </a:lnTo>
                  <a:lnTo>
                    <a:pt x="60" y="167"/>
                  </a:lnTo>
                  <a:lnTo>
                    <a:pt x="79" y="167"/>
                  </a:lnTo>
                  <a:lnTo>
                    <a:pt x="103" y="173"/>
                  </a:lnTo>
                  <a:lnTo>
                    <a:pt x="133" y="186"/>
                  </a:lnTo>
                  <a:lnTo>
                    <a:pt x="151" y="212"/>
                  </a:lnTo>
                  <a:lnTo>
                    <a:pt x="157" y="250"/>
                  </a:lnTo>
                  <a:lnTo>
                    <a:pt x="157" y="276"/>
                  </a:lnTo>
                  <a:lnTo>
                    <a:pt x="145" y="295"/>
                  </a:lnTo>
                  <a:lnTo>
                    <a:pt x="139" y="314"/>
                  </a:lnTo>
                  <a:lnTo>
                    <a:pt x="103" y="340"/>
                  </a:lnTo>
                  <a:lnTo>
                    <a:pt x="60" y="340"/>
                  </a:lnTo>
                  <a:lnTo>
                    <a:pt x="48" y="334"/>
                  </a:lnTo>
                  <a:lnTo>
                    <a:pt x="30" y="327"/>
                  </a:lnTo>
                  <a:lnTo>
                    <a:pt x="18" y="314"/>
                  </a:lnTo>
                  <a:lnTo>
                    <a:pt x="12" y="295"/>
                  </a:lnTo>
                  <a:lnTo>
                    <a:pt x="0" y="276"/>
                  </a:lnTo>
                  <a:lnTo>
                    <a:pt x="0" y="250"/>
                  </a:lnTo>
                  <a:lnTo>
                    <a:pt x="6" y="193"/>
                  </a:lnTo>
                  <a:lnTo>
                    <a:pt x="36" y="129"/>
                  </a:lnTo>
                  <a:lnTo>
                    <a:pt x="79" y="77"/>
                  </a:lnTo>
                  <a:lnTo>
                    <a:pt x="139" y="39"/>
                  </a:lnTo>
                  <a:lnTo>
                    <a:pt x="212" y="13"/>
                  </a:lnTo>
                  <a:lnTo>
                    <a:pt x="30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346" name="Group 274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683568" y="2917294"/>
            <a:ext cx="6887508" cy="3320018"/>
            <a:chOff x="875" y="1383"/>
            <a:chExt cx="45393" cy="21881"/>
          </a:xfrm>
        </p:grpSpPr>
        <p:sp>
          <p:nvSpPr>
            <p:cNvPr id="3348" name="Rectangle 276"/>
            <p:cNvSpPr>
              <a:spLocks noChangeArrowheads="1"/>
            </p:cNvSpPr>
            <p:nvPr/>
          </p:nvSpPr>
          <p:spPr bwMode="auto">
            <a:xfrm>
              <a:off x="875" y="1383"/>
              <a:ext cx="45393" cy="8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9" name="Freeform 277"/>
            <p:cNvSpPr>
              <a:spLocks noEditPoints="1"/>
            </p:cNvSpPr>
            <p:nvPr/>
          </p:nvSpPr>
          <p:spPr bwMode="auto">
            <a:xfrm>
              <a:off x="931" y="2561"/>
              <a:ext cx="1191" cy="1206"/>
            </a:xfrm>
            <a:custGeom>
              <a:avLst/>
              <a:gdLst/>
              <a:ahLst/>
              <a:cxnLst>
                <a:cxn ang="0">
                  <a:pos x="388" y="69"/>
                </a:cxn>
                <a:cxn ang="0">
                  <a:pos x="360" y="83"/>
                </a:cxn>
                <a:cxn ang="0">
                  <a:pos x="346" y="97"/>
                </a:cxn>
                <a:cxn ang="0">
                  <a:pos x="346" y="1136"/>
                </a:cxn>
                <a:cxn ang="0">
                  <a:pos x="360" y="1150"/>
                </a:cxn>
                <a:cxn ang="0">
                  <a:pos x="388" y="1164"/>
                </a:cxn>
                <a:cxn ang="0">
                  <a:pos x="429" y="1164"/>
                </a:cxn>
                <a:cxn ang="0">
                  <a:pos x="609" y="1178"/>
                </a:cxn>
                <a:cxn ang="0">
                  <a:pos x="734" y="1164"/>
                </a:cxn>
                <a:cxn ang="0">
                  <a:pos x="817" y="1122"/>
                </a:cxn>
                <a:cxn ang="0">
                  <a:pos x="886" y="1067"/>
                </a:cxn>
                <a:cxn ang="0">
                  <a:pos x="928" y="1025"/>
                </a:cxn>
                <a:cxn ang="0">
                  <a:pos x="983" y="928"/>
                </a:cxn>
                <a:cxn ang="0">
                  <a:pos x="1011" y="804"/>
                </a:cxn>
                <a:cxn ang="0">
                  <a:pos x="1025" y="637"/>
                </a:cxn>
                <a:cxn ang="0">
                  <a:pos x="1025" y="499"/>
                </a:cxn>
                <a:cxn ang="0">
                  <a:pos x="983" y="360"/>
                </a:cxn>
                <a:cxn ang="0">
                  <a:pos x="928" y="235"/>
                </a:cxn>
                <a:cxn ang="0">
                  <a:pos x="831" y="138"/>
                </a:cxn>
                <a:cxn ang="0">
                  <a:pos x="720" y="83"/>
                </a:cxn>
                <a:cxn ang="0">
                  <a:pos x="609" y="69"/>
                </a:cxn>
                <a:cxn ang="0">
                  <a:pos x="388" y="69"/>
                </a:cxn>
                <a:cxn ang="0">
                  <a:pos x="0" y="0"/>
                </a:cxn>
                <a:cxn ang="0">
                  <a:pos x="651" y="0"/>
                </a:cxn>
                <a:cxn ang="0">
                  <a:pos x="831" y="28"/>
                </a:cxn>
                <a:cxn ang="0">
                  <a:pos x="970" y="125"/>
                </a:cxn>
                <a:cxn ang="0">
                  <a:pos x="1094" y="249"/>
                </a:cxn>
                <a:cxn ang="0">
                  <a:pos x="1164" y="416"/>
                </a:cxn>
                <a:cxn ang="0">
                  <a:pos x="1191" y="610"/>
                </a:cxn>
                <a:cxn ang="0">
                  <a:pos x="1164" y="804"/>
                </a:cxn>
                <a:cxn ang="0">
                  <a:pos x="1080" y="970"/>
                </a:cxn>
                <a:cxn ang="0">
                  <a:pos x="970" y="1095"/>
                </a:cxn>
                <a:cxn ang="0">
                  <a:pos x="817" y="1178"/>
                </a:cxn>
                <a:cxn ang="0">
                  <a:pos x="651" y="1206"/>
                </a:cxn>
                <a:cxn ang="0">
                  <a:pos x="0" y="1206"/>
                </a:cxn>
                <a:cxn ang="0">
                  <a:pos x="0" y="1150"/>
                </a:cxn>
                <a:cxn ang="0">
                  <a:pos x="138" y="1150"/>
                </a:cxn>
                <a:cxn ang="0">
                  <a:pos x="166" y="1136"/>
                </a:cxn>
                <a:cxn ang="0">
                  <a:pos x="180" y="1122"/>
                </a:cxn>
                <a:cxn ang="0">
                  <a:pos x="180" y="83"/>
                </a:cxn>
                <a:cxn ang="0">
                  <a:pos x="166" y="69"/>
                </a:cxn>
                <a:cxn ang="0">
                  <a:pos x="138" y="55"/>
                </a:cxn>
                <a:cxn ang="0">
                  <a:pos x="0" y="55"/>
                </a:cxn>
                <a:cxn ang="0">
                  <a:pos x="0" y="0"/>
                </a:cxn>
              </a:cxnLst>
              <a:rect l="0" t="0" r="r" b="b"/>
              <a:pathLst>
                <a:path w="1191" h="1206">
                  <a:moveTo>
                    <a:pt x="388" y="69"/>
                  </a:moveTo>
                  <a:lnTo>
                    <a:pt x="360" y="83"/>
                  </a:lnTo>
                  <a:lnTo>
                    <a:pt x="346" y="97"/>
                  </a:lnTo>
                  <a:lnTo>
                    <a:pt x="346" y="1136"/>
                  </a:lnTo>
                  <a:lnTo>
                    <a:pt x="360" y="1150"/>
                  </a:lnTo>
                  <a:lnTo>
                    <a:pt x="388" y="1164"/>
                  </a:lnTo>
                  <a:lnTo>
                    <a:pt x="429" y="1164"/>
                  </a:lnTo>
                  <a:lnTo>
                    <a:pt x="609" y="1178"/>
                  </a:lnTo>
                  <a:lnTo>
                    <a:pt x="734" y="1164"/>
                  </a:lnTo>
                  <a:lnTo>
                    <a:pt x="817" y="1122"/>
                  </a:lnTo>
                  <a:lnTo>
                    <a:pt x="886" y="1067"/>
                  </a:lnTo>
                  <a:lnTo>
                    <a:pt x="928" y="1025"/>
                  </a:lnTo>
                  <a:lnTo>
                    <a:pt x="983" y="928"/>
                  </a:lnTo>
                  <a:lnTo>
                    <a:pt x="1011" y="804"/>
                  </a:lnTo>
                  <a:lnTo>
                    <a:pt x="1025" y="637"/>
                  </a:lnTo>
                  <a:lnTo>
                    <a:pt x="1025" y="499"/>
                  </a:lnTo>
                  <a:lnTo>
                    <a:pt x="983" y="360"/>
                  </a:lnTo>
                  <a:lnTo>
                    <a:pt x="928" y="235"/>
                  </a:lnTo>
                  <a:lnTo>
                    <a:pt x="831" y="138"/>
                  </a:lnTo>
                  <a:lnTo>
                    <a:pt x="720" y="83"/>
                  </a:lnTo>
                  <a:lnTo>
                    <a:pt x="609" y="69"/>
                  </a:lnTo>
                  <a:lnTo>
                    <a:pt x="388" y="69"/>
                  </a:lnTo>
                  <a:close/>
                  <a:moveTo>
                    <a:pt x="0" y="0"/>
                  </a:moveTo>
                  <a:lnTo>
                    <a:pt x="651" y="0"/>
                  </a:lnTo>
                  <a:lnTo>
                    <a:pt x="831" y="28"/>
                  </a:lnTo>
                  <a:lnTo>
                    <a:pt x="970" y="125"/>
                  </a:lnTo>
                  <a:lnTo>
                    <a:pt x="1094" y="249"/>
                  </a:lnTo>
                  <a:lnTo>
                    <a:pt x="1164" y="416"/>
                  </a:lnTo>
                  <a:lnTo>
                    <a:pt x="1191" y="610"/>
                  </a:lnTo>
                  <a:lnTo>
                    <a:pt x="1164" y="804"/>
                  </a:lnTo>
                  <a:lnTo>
                    <a:pt x="1080" y="970"/>
                  </a:lnTo>
                  <a:lnTo>
                    <a:pt x="970" y="1095"/>
                  </a:lnTo>
                  <a:lnTo>
                    <a:pt x="817" y="1178"/>
                  </a:lnTo>
                  <a:lnTo>
                    <a:pt x="651" y="1206"/>
                  </a:lnTo>
                  <a:lnTo>
                    <a:pt x="0" y="1206"/>
                  </a:lnTo>
                  <a:lnTo>
                    <a:pt x="0" y="1150"/>
                  </a:lnTo>
                  <a:lnTo>
                    <a:pt x="138" y="1150"/>
                  </a:lnTo>
                  <a:lnTo>
                    <a:pt x="166" y="1136"/>
                  </a:lnTo>
                  <a:lnTo>
                    <a:pt x="180" y="1122"/>
                  </a:lnTo>
                  <a:lnTo>
                    <a:pt x="180" y="83"/>
                  </a:lnTo>
                  <a:lnTo>
                    <a:pt x="166" y="69"/>
                  </a:lnTo>
                  <a:lnTo>
                    <a:pt x="138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0" name="Freeform 278"/>
            <p:cNvSpPr>
              <a:spLocks/>
            </p:cNvSpPr>
            <p:nvPr/>
          </p:nvSpPr>
          <p:spPr bwMode="auto">
            <a:xfrm>
              <a:off x="2344" y="2977"/>
              <a:ext cx="582" cy="790"/>
            </a:xfrm>
            <a:custGeom>
              <a:avLst/>
              <a:gdLst/>
              <a:ahLst/>
              <a:cxnLst>
                <a:cxn ang="0">
                  <a:pos x="457" y="0"/>
                </a:cxn>
                <a:cxn ang="0">
                  <a:pos x="513" y="14"/>
                </a:cxn>
                <a:cxn ang="0">
                  <a:pos x="540" y="27"/>
                </a:cxn>
                <a:cxn ang="0">
                  <a:pos x="568" y="69"/>
                </a:cxn>
                <a:cxn ang="0">
                  <a:pos x="582" y="111"/>
                </a:cxn>
                <a:cxn ang="0">
                  <a:pos x="568" y="152"/>
                </a:cxn>
                <a:cxn ang="0">
                  <a:pos x="554" y="166"/>
                </a:cxn>
                <a:cxn ang="0">
                  <a:pos x="540" y="194"/>
                </a:cxn>
                <a:cxn ang="0">
                  <a:pos x="485" y="194"/>
                </a:cxn>
                <a:cxn ang="0">
                  <a:pos x="443" y="152"/>
                </a:cxn>
                <a:cxn ang="0">
                  <a:pos x="430" y="111"/>
                </a:cxn>
                <a:cxn ang="0">
                  <a:pos x="430" y="83"/>
                </a:cxn>
                <a:cxn ang="0">
                  <a:pos x="443" y="55"/>
                </a:cxn>
                <a:cxn ang="0">
                  <a:pos x="471" y="41"/>
                </a:cxn>
                <a:cxn ang="0">
                  <a:pos x="457" y="41"/>
                </a:cxn>
                <a:cxn ang="0">
                  <a:pos x="360" y="69"/>
                </a:cxn>
                <a:cxn ang="0">
                  <a:pos x="305" y="138"/>
                </a:cxn>
                <a:cxn ang="0">
                  <a:pos x="263" y="249"/>
                </a:cxn>
                <a:cxn ang="0">
                  <a:pos x="249" y="374"/>
                </a:cxn>
                <a:cxn ang="0">
                  <a:pos x="249" y="679"/>
                </a:cxn>
                <a:cxn ang="0">
                  <a:pos x="263" y="706"/>
                </a:cxn>
                <a:cxn ang="0">
                  <a:pos x="291" y="734"/>
                </a:cxn>
                <a:cxn ang="0">
                  <a:pos x="430" y="734"/>
                </a:cxn>
                <a:cxn ang="0">
                  <a:pos x="430" y="790"/>
                </a:cxn>
                <a:cxn ang="0">
                  <a:pos x="0" y="790"/>
                </a:cxn>
                <a:cxn ang="0">
                  <a:pos x="0" y="734"/>
                </a:cxn>
                <a:cxn ang="0">
                  <a:pos x="97" y="734"/>
                </a:cxn>
                <a:cxn ang="0">
                  <a:pos x="125" y="720"/>
                </a:cxn>
                <a:cxn ang="0">
                  <a:pos x="139" y="693"/>
                </a:cxn>
                <a:cxn ang="0">
                  <a:pos x="139" y="138"/>
                </a:cxn>
                <a:cxn ang="0">
                  <a:pos x="125" y="124"/>
                </a:cxn>
                <a:cxn ang="0">
                  <a:pos x="111" y="97"/>
                </a:cxn>
                <a:cxn ang="0">
                  <a:pos x="97" y="83"/>
                </a:cxn>
                <a:cxn ang="0">
                  <a:pos x="0" y="83"/>
                </a:cxn>
                <a:cxn ang="0">
                  <a:pos x="0" y="27"/>
                </a:cxn>
                <a:cxn ang="0">
                  <a:pos x="249" y="14"/>
                </a:cxn>
                <a:cxn ang="0">
                  <a:pos x="249" y="166"/>
                </a:cxn>
                <a:cxn ang="0">
                  <a:pos x="236" y="194"/>
                </a:cxn>
                <a:cxn ang="0">
                  <a:pos x="249" y="208"/>
                </a:cxn>
                <a:cxn ang="0">
                  <a:pos x="249" y="166"/>
                </a:cxn>
                <a:cxn ang="0">
                  <a:pos x="263" y="138"/>
                </a:cxn>
                <a:cxn ang="0">
                  <a:pos x="305" y="69"/>
                </a:cxn>
                <a:cxn ang="0">
                  <a:pos x="374" y="14"/>
                </a:cxn>
                <a:cxn ang="0">
                  <a:pos x="457" y="0"/>
                </a:cxn>
              </a:cxnLst>
              <a:rect l="0" t="0" r="r" b="b"/>
              <a:pathLst>
                <a:path w="582" h="790">
                  <a:moveTo>
                    <a:pt x="457" y="0"/>
                  </a:moveTo>
                  <a:lnTo>
                    <a:pt x="513" y="14"/>
                  </a:lnTo>
                  <a:lnTo>
                    <a:pt x="540" y="27"/>
                  </a:lnTo>
                  <a:lnTo>
                    <a:pt x="568" y="69"/>
                  </a:lnTo>
                  <a:lnTo>
                    <a:pt x="582" y="111"/>
                  </a:lnTo>
                  <a:lnTo>
                    <a:pt x="568" y="152"/>
                  </a:lnTo>
                  <a:lnTo>
                    <a:pt x="554" y="166"/>
                  </a:lnTo>
                  <a:lnTo>
                    <a:pt x="540" y="194"/>
                  </a:lnTo>
                  <a:lnTo>
                    <a:pt x="485" y="194"/>
                  </a:lnTo>
                  <a:lnTo>
                    <a:pt x="443" y="152"/>
                  </a:lnTo>
                  <a:lnTo>
                    <a:pt x="430" y="111"/>
                  </a:lnTo>
                  <a:lnTo>
                    <a:pt x="430" y="83"/>
                  </a:lnTo>
                  <a:lnTo>
                    <a:pt x="443" y="55"/>
                  </a:lnTo>
                  <a:lnTo>
                    <a:pt x="471" y="41"/>
                  </a:lnTo>
                  <a:lnTo>
                    <a:pt x="457" y="41"/>
                  </a:lnTo>
                  <a:lnTo>
                    <a:pt x="360" y="69"/>
                  </a:lnTo>
                  <a:lnTo>
                    <a:pt x="305" y="138"/>
                  </a:lnTo>
                  <a:lnTo>
                    <a:pt x="263" y="249"/>
                  </a:lnTo>
                  <a:lnTo>
                    <a:pt x="249" y="374"/>
                  </a:lnTo>
                  <a:lnTo>
                    <a:pt x="249" y="679"/>
                  </a:lnTo>
                  <a:lnTo>
                    <a:pt x="263" y="706"/>
                  </a:lnTo>
                  <a:lnTo>
                    <a:pt x="291" y="734"/>
                  </a:lnTo>
                  <a:lnTo>
                    <a:pt x="430" y="734"/>
                  </a:lnTo>
                  <a:lnTo>
                    <a:pt x="430" y="790"/>
                  </a:lnTo>
                  <a:lnTo>
                    <a:pt x="0" y="790"/>
                  </a:lnTo>
                  <a:lnTo>
                    <a:pt x="0" y="734"/>
                  </a:lnTo>
                  <a:lnTo>
                    <a:pt x="97" y="734"/>
                  </a:lnTo>
                  <a:lnTo>
                    <a:pt x="125" y="720"/>
                  </a:lnTo>
                  <a:lnTo>
                    <a:pt x="139" y="693"/>
                  </a:lnTo>
                  <a:lnTo>
                    <a:pt x="139" y="138"/>
                  </a:lnTo>
                  <a:lnTo>
                    <a:pt x="125" y="124"/>
                  </a:lnTo>
                  <a:lnTo>
                    <a:pt x="111" y="97"/>
                  </a:lnTo>
                  <a:lnTo>
                    <a:pt x="97" y="83"/>
                  </a:lnTo>
                  <a:lnTo>
                    <a:pt x="0" y="83"/>
                  </a:lnTo>
                  <a:lnTo>
                    <a:pt x="0" y="27"/>
                  </a:lnTo>
                  <a:lnTo>
                    <a:pt x="249" y="14"/>
                  </a:lnTo>
                  <a:lnTo>
                    <a:pt x="249" y="166"/>
                  </a:lnTo>
                  <a:lnTo>
                    <a:pt x="236" y="194"/>
                  </a:lnTo>
                  <a:lnTo>
                    <a:pt x="249" y="208"/>
                  </a:lnTo>
                  <a:lnTo>
                    <a:pt x="249" y="166"/>
                  </a:lnTo>
                  <a:lnTo>
                    <a:pt x="263" y="138"/>
                  </a:lnTo>
                  <a:lnTo>
                    <a:pt x="305" y="69"/>
                  </a:lnTo>
                  <a:lnTo>
                    <a:pt x="374" y="1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1" name="Freeform 279"/>
            <p:cNvSpPr>
              <a:spLocks noEditPoints="1"/>
            </p:cNvSpPr>
            <p:nvPr/>
          </p:nvSpPr>
          <p:spPr bwMode="auto">
            <a:xfrm>
              <a:off x="3065" y="2977"/>
              <a:ext cx="817" cy="817"/>
            </a:xfrm>
            <a:custGeom>
              <a:avLst/>
              <a:gdLst/>
              <a:ahLst/>
              <a:cxnLst>
                <a:cxn ang="0">
                  <a:pos x="374" y="402"/>
                </a:cxn>
                <a:cxn ang="0">
                  <a:pos x="207" y="512"/>
                </a:cxn>
                <a:cxn ang="0">
                  <a:pos x="166" y="637"/>
                </a:cxn>
                <a:cxn ang="0">
                  <a:pos x="194" y="734"/>
                </a:cxn>
                <a:cxn ang="0">
                  <a:pos x="318" y="790"/>
                </a:cxn>
                <a:cxn ang="0">
                  <a:pos x="457" y="734"/>
                </a:cxn>
                <a:cxn ang="0">
                  <a:pos x="526" y="554"/>
                </a:cxn>
                <a:cxn ang="0">
                  <a:pos x="318" y="0"/>
                </a:cxn>
                <a:cxn ang="0">
                  <a:pos x="568" y="97"/>
                </a:cxn>
                <a:cxn ang="0">
                  <a:pos x="623" y="194"/>
                </a:cxn>
                <a:cxn ang="0">
                  <a:pos x="637" y="693"/>
                </a:cxn>
                <a:cxn ang="0">
                  <a:pos x="679" y="748"/>
                </a:cxn>
                <a:cxn ang="0">
                  <a:pos x="734" y="734"/>
                </a:cxn>
                <a:cxn ang="0">
                  <a:pos x="775" y="679"/>
                </a:cxn>
                <a:cxn ang="0">
                  <a:pos x="817" y="540"/>
                </a:cxn>
                <a:cxn ang="0">
                  <a:pos x="803" y="734"/>
                </a:cxn>
                <a:cxn ang="0">
                  <a:pos x="692" y="803"/>
                </a:cxn>
                <a:cxn ang="0">
                  <a:pos x="595" y="776"/>
                </a:cxn>
                <a:cxn ang="0">
                  <a:pos x="540" y="665"/>
                </a:cxn>
                <a:cxn ang="0">
                  <a:pos x="457" y="748"/>
                </a:cxn>
                <a:cxn ang="0">
                  <a:pos x="277" y="817"/>
                </a:cxn>
                <a:cxn ang="0">
                  <a:pos x="97" y="776"/>
                </a:cxn>
                <a:cxn ang="0">
                  <a:pos x="0" y="623"/>
                </a:cxn>
                <a:cxn ang="0">
                  <a:pos x="69" y="457"/>
                </a:cxn>
                <a:cxn ang="0">
                  <a:pos x="360" y="332"/>
                </a:cxn>
                <a:cxn ang="0">
                  <a:pos x="512" y="249"/>
                </a:cxn>
                <a:cxn ang="0">
                  <a:pos x="443" y="83"/>
                </a:cxn>
                <a:cxn ang="0">
                  <a:pos x="318" y="27"/>
                </a:cxn>
                <a:cxn ang="0">
                  <a:pos x="194" y="55"/>
                </a:cxn>
                <a:cxn ang="0">
                  <a:pos x="124" y="111"/>
                </a:cxn>
                <a:cxn ang="0">
                  <a:pos x="180" y="124"/>
                </a:cxn>
                <a:cxn ang="0">
                  <a:pos x="221" y="166"/>
                </a:cxn>
                <a:cxn ang="0">
                  <a:pos x="180" y="263"/>
                </a:cxn>
                <a:cxn ang="0">
                  <a:pos x="110" y="277"/>
                </a:cxn>
                <a:cxn ang="0">
                  <a:pos x="55" y="194"/>
                </a:cxn>
                <a:cxn ang="0">
                  <a:pos x="194" y="27"/>
                </a:cxn>
              </a:cxnLst>
              <a:rect l="0" t="0" r="r" b="b"/>
              <a:pathLst>
                <a:path w="817" h="817">
                  <a:moveTo>
                    <a:pt x="526" y="388"/>
                  </a:moveTo>
                  <a:lnTo>
                    <a:pt x="374" y="402"/>
                  </a:lnTo>
                  <a:lnTo>
                    <a:pt x="277" y="443"/>
                  </a:lnTo>
                  <a:lnTo>
                    <a:pt x="207" y="512"/>
                  </a:lnTo>
                  <a:lnTo>
                    <a:pt x="180" y="568"/>
                  </a:lnTo>
                  <a:lnTo>
                    <a:pt x="166" y="637"/>
                  </a:lnTo>
                  <a:lnTo>
                    <a:pt x="180" y="693"/>
                  </a:lnTo>
                  <a:lnTo>
                    <a:pt x="194" y="734"/>
                  </a:lnTo>
                  <a:lnTo>
                    <a:pt x="277" y="790"/>
                  </a:lnTo>
                  <a:lnTo>
                    <a:pt x="318" y="790"/>
                  </a:lnTo>
                  <a:lnTo>
                    <a:pt x="388" y="776"/>
                  </a:lnTo>
                  <a:lnTo>
                    <a:pt x="457" y="734"/>
                  </a:lnTo>
                  <a:lnTo>
                    <a:pt x="498" y="665"/>
                  </a:lnTo>
                  <a:lnTo>
                    <a:pt x="526" y="554"/>
                  </a:lnTo>
                  <a:lnTo>
                    <a:pt x="526" y="388"/>
                  </a:lnTo>
                  <a:close/>
                  <a:moveTo>
                    <a:pt x="318" y="0"/>
                  </a:moveTo>
                  <a:lnTo>
                    <a:pt x="457" y="27"/>
                  </a:lnTo>
                  <a:lnTo>
                    <a:pt x="568" y="97"/>
                  </a:lnTo>
                  <a:lnTo>
                    <a:pt x="609" y="152"/>
                  </a:lnTo>
                  <a:lnTo>
                    <a:pt x="623" y="194"/>
                  </a:lnTo>
                  <a:lnTo>
                    <a:pt x="637" y="249"/>
                  </a:lnTo>
                  <a:lnTo>
                    <a:pt x="637" y="693"/>
                  </a:lnTo>
                  <a:lnTo>
                    <a:pt x="665" y="720"/>
                  </a:lnTo>
                  <a:lnTo>
                    <a:pt x="679" y="748"/>
                  </a:lnTo>
                  <a:lnTo>
                    <a:pt x="720" y="748"/>
                  </a:lnTo>
                  <a:lnTo>
                    <a:pt x="734" y="734"/>
                  </a:lnTo>
                  <a:lnTo>
                    <a:pt x="748" y="734"/>
                  </a:lnTo>
                  <a:lnTo>
                    <a:pt x="775" y="679"/>
                  </a:lnTo>
                  <a:lnTo>
                    <a:pt x="775" y="540"/>
                  </a:lnTo>
                  <a:lnTo>
                    <a:pt x="817" y="540"/>
                  </a:lnTo>
                  <a:lnTo>
                    <a:pt x="817" y="693"/>
                  </a:lnTo>
                  <a:lnTo>
                    <a:pt x="803" y="734"/>
                  </a:lnTo>
                  <a:lnTo>
                    <a:pt x="775" y="762"/>
                  </a:lnTo>
                  <a:lnTo>
                    <a:pt x="692" y="803"/>
                  </a:lnTo>
                  <a:lnTo>
                    <a:pt x="679" y="803"/>
                  </a:lnTo>
                  <a:lnTo>
                    <a:pt x="595" y="776"/>
                  </a:lnTo>
                  <a:lnTo>
                    <a:pt x="568" y="748"/>
                  </a:lnTo>
                  <a:lnTo>
                    <a:pt x="540" y="665"/>
                  </a:lnTo>
                  <a:lnTo>
                    <a:pt x="512" y="665"/>
                  </a:lnTo>
                  <a:lnTo>
                    <a:pt x="457" y="748"/>
                  </a:lnTo>
                  <a:lnTo>
                    <a:pt x="374" y="790"/>
                  </a:lnTo>
                  <a:lnTo>
                    <a:pt x="277" y="817"/>
                  </a:lnTo>
                  <a:lnTo>
                    <a:pt x="180" y="803"/>
                  </a:lnTo>
                  <a:lnTo>
                    <a:pt x="97" y="776"/>
                  </a:lnTo>
                  <a:lnTo>
                    <a:pt x="27" y="706"/>
                  </a:lnTo>
                  <a:lnTo>
                    <a:pt x="0" y="623"/>
                  </a:lnTo>
                  <a:lnTo>
                    <a:pt x="13" y="540"/>
                  </a:lnTo>
                  <a:lnTo>
                    <a:pt x="69" y="457"/>
                  </a:lnTo>
                  <a:lnTo>
                    <a:pt x="180" y="388"/>
                  </a:lnTo>
                  <a:lnTo>
                    <a:pt x="360" y="332"/>
                  </a:lnTo>
                  <a:lnTo>
                    <a:pt x="512" y="318"/>
                  </a:lnTo>
                  <a:lnTo>
                    <a:pt x="512" y="249"/>
                  </a:lnTo>
                  <a:lnTo>
                    <a:pt x="498" y="152"/>
                  </a:lnTo>
                  <a:lnTo>
                    <a:pt x="443" y="83"/>
                  </a:lnTo>
                  <a:lnTo>
                    <a:pt x="388" y="41"/>
                  </a:lnTo>
                  <a:lnTo>
                    <a:pt x="318" y="27"/>
                  </a:lnTo>
                  <a:lnTo>
                    <a:pt x="277" y="27"/>
                  </a:lnTo>
                  <a:lnTo>
                    <a:pt x="194" y="55"/>
                  </a:lnTo>
                  <a:lnTo>
                    <a:pt x="152" y="83"/>
                  </a:lnTo>
                  <a:lnTo>
                    <a:pt x="124" y="111"/>
                  </a:lnTo>
                  <a:lnTo>
                    <a:pt x="166" y="111"/>
                  </a:lnTo>
                  <a:lnTo>
                    <a:pt x="180" y="124"/>
                  </a:lnTo>
                  <a:lnTo>
                    <a:pt x="207" y="138"/>
                  </a:lnTo>
                  <a:lnTo>
                    <a:pt x="221" y="166"/>
                  </a:lnTo>
                  <a:lnTo>
                    <a:pt x="221" y="221"/>
                  </a:lnTo>
                  <a:lnTo>
                    <a:pt x="180" y="263"/>
                  </a:lnTo>
                  <a:lnTo>
                    <a:pt x="138" y="277"/>
                  </a:lnTo>
                  <a:lnTo>
                    <a:pt x="110" y="277"/>
                  </a:lnTo>
                  <a:lnTo>
                    <a:pt x="69" y="235"/>
                  </a:lnTo>
                  <a:lnTo>
                    <a:pt x="55" y="194"/>
                  </a:lnTo>
                  <a:lnTo>
                    <a:pt x="97" y="97"/>
                  </a:lnTo>
                  <a:lnTo>
                    <a:pt x="194" y="27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2" name="Freeform 280"/>
            <p:cNvSpPr>
              <a:spLocks/>
            </p:cNvSpPr>
            <p:nvPr/>
          </p:nvSpPr>
          <p:spPr bwMode="auto">
            <a:xfrm>
              <a:off x="3937" y="2533"/>
              <a:ext cx="582" cy="1247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472" y="0"/>
                </a:cxn>
                <a:cxn ang="0">
                  <a:pos x="555" y="56"/>
                </a:cxn>
                <a:cxn ang="0">
                  <a:pos x="569" y="83"/>
                </a:cxn>
                <a:cxn ang="0">
                  <a:pos x="582" y="125"/>
                </a:cxn>
                <a:cxn ang="0">
                  <a:pos x="582" y="153"/>
                </a:cxn>
                <a:cxn ang="0">
                  <a:pos x="541" y="194"/>
                </a:cxn>
                <a:cxn ang="0">
                  <a:pos x="499" y="208"/>
                </a:cxn>
                <a:cxn ang="0">
                  <a:pos x="444" y="180"/>
                </a:cxn>
                <a:cxn ang="0">
                  <a:pos x="430" y="153"/>
                </a:cxn>
                <a:cxn ang="0">
                  <a:pos x="430" y="97"/>
                </a:cxn>
                <a:cxn ang="0">
                  <a:pos x="444" y="83"/>
                </a:cxn>
                <a:cxn ang="0">
                  <a:pos x="472" y="69"/>
                </a:cxn>
                <a:cxn ang="0">
                  <a:pos x="485" y="56"/>
                </a:cxn>
                <a:cxn ang="0">
                  <a:pos x="458" y="42"/>
                </a:cxn>
                <a:cxn ang="0">
                  <a:pos x="430" y="42"/>
                </a:cxn>
                <a:cxn ang="0">
                  <a:pos x="347" y="69"/>
                </a:cxn>
                <a:cxn ang="0">
                  <a:pos x="291" y="153"/>
                </a:cxn>
                <a:cxn ang="0">
                  <a:pos x="264" y="277"/>
                </a:cxn>
                <a:cxn ang="0">
                  <a:pos x="264" y="485"/>
                </a:cxn>
                <a:cxn ang="0">
                  <a:pos x="458" y="485"/>
                </a:cxn>
                <a:cxn ang="0">
                  <a:pos x="458" y="541"/>
                </a:cxn>
                <a:cxn ang="0">
                  <a:pos x="250" y="541"/>
                </a:cxn>
                <a:cxn ang="0">
                  <a:pos x="250" y="1137"/>
                </a:cxn>
                <a:cxn ang="0">
                  <a:pos x="264" y="1164"/>
                </a:cxn>
                <a:cxn ang="0">
                  <a:pos x="291" y="1192"/>
                </a:cxn>
                <a:cxn ang="0">
                  <a:pos x="430" y="1192"/>
                </a:cxn>
                <a:cxn ang="0">
                  <a:pos x="430" y="1247"/>
                </a:cxn>
                <a:cxn ang="0">
                  <a:pos x="0" y="1247"/>
                </a:cxn>
                <a:cxn ang="0">
                  <a:pos x="0" y="1192"/>
                </a:cxn>
                <a:cxn ang="0">
                  <a:pos x="97" y="1192"/>
                </a:cxn>
                <a:cxn ang="0">
                  <a:pos x="125" y="1178"/>
                </a:cxn>
                <a:cxn ang="0">
                  <a:pos x="139" y="1150"/>
                </a:cxn>
                <a:cxn ang="0">
                  <a:pos x="139" y="541"/>
                </a:cxn>
                <a:cxn ang="0">
                  <a:pos x="0" y="541"/>
                </a:cxn>
                <a:cxn ang="0">
                  <a:pos x="0" y="485"/>
                </a:cxn>
                <a:cxn ang="0">
                  <a:pos x="139" y="485"/>
                </a:cxn>
                <a:cxn ang="0">
                  <a:pos x="139" y="277"/>
                </a:cxn>
                <a:cxn ang="0">
                  <a:pos x="167" y="153"/>
                </a:cxn>
                <a:cxn ang="0">
                  <a:pos x="236" y="69"/>
                </a:cxn>
                <a:cxn ang="0">
                  <a:pos x="319" y="14"/>
                </a:cxn>
                <a:cxn ang="0">
                  <a:pos x="416" y="0"/>
                </a:cxn>
              </a:cxnLst>
              <a:rect l="0" t="0" r="r" b="b"/>
              <a:pathLst>
                <a:path w="582" h="1247">
                  <a:moveTo>
                    <a:pt x="416" y="0"/>
                  </a:moveTo>
                  <a:lnTo>
                    <a:pt x="472" y="0"/>
                  </a:lnTo>
                  <a:lnTo>
                    <a:pt x="555" y="56"/>
                  </a:lnTo>
                  <a:lnTo>
                    <a:pt x="569" y="83"/>
                  </a:lnTo>
                  <a:lnTo>
                    <a:pt x="582" y="125"/>
                  </a:lnTo>
                  <a:lnTo>
                    <a:pt x="582" y="153"/>
                  </a:lnTo>
                  <a:lnTo>
                    <a:pt x="541" y="194"/>
                  </a:lnTo>
                  <a:lnTo>
                    <a:pt x="499" y="208"/>
                  </a:lnTo>
                  <a:lnTo>
                    <a:pt x="444" y="180"/>
                  </a:lnTo>
                  <a:lnTo>
                    <a:pt x="430" y="153"/>
                  </a:lnTo>
                  <a:lnTo>
                    <a:pt x="430" y="97"/>
                  </a:lnTo>
                  <a:lnTo>
                    <a:pt x="444" y="83"/>
                  </a:lnTo>
                  <a:lnTo>
                    <a:pt x="472" y="69"/>
                  </a:lnTo>
                  <a:lnTo>
                    <a:pt x="485" y="56"/>
                  </a:lnTo>
                  <a:lnTo>
                    <a:pt x="458" y="42"/>
                  </a:lnTo>
                  <a:lnTo>
                    <a:pt x="430" y="42"/>
                  </a:lnTo>
                  <a:lnTo>
                    <a:pt x="347" y="69"/>
                  </a:lnTo>
                  <a:lnTo>
                    <a:pt x="291" y="153"/>
                  </a:lnTo>
                  <a:lnTo>
                    <a:pt x="264" y="277"/>
                  </a:lnTo>
                  <a:lnTo>
                    <a:pt x="264" y="485"/>
                  </a:lnTo>
                  <a:lnTo>
                    <a:pt x="458" y="485"/>
                  </a:lnTo>
                  <a:lnTo>
                    <a:pt x="458" y="541"/>
                  </a:lnTo>
                  <a:lnTo>
                    <a:pt x="250" y="541"/>
                  </a:lnTo>
                  <a:lnTo>
                    <a:pt x="250" y="1137"/>
                  </a:lnTo>
                  <a:lnTo>
                    <a:pt x="264" y="1164"/>
                  </a:lnTo>
                  <a:lnTo>
                    <a:pt x="291" y="1192"/>
                  </a:lnTo>
                  <a:lnTo>
                    <a:pt x="430" y="1192"/>
                  </a:lnTo>
                  <a:lnTo>
                    <a:pt x="430" y="1247"/>
                  </a:lnTo>
                  <a:lnTo>
                    <a:pt x="0" y="1247"/>
                  </a:lnTo>
                  <a:lnTo>
                    <a:pt x="0" y="1192"/>
                  </a:lnTo>
                  <a:lnTo>
                    <a:pt x="97" y="1192"/>
                  </a:lnTo>
                  <a:lnTo>
                    <a:pt x="125" y="1178"/>
                  </a:lnTo>
                  <a:lnTo>
                    <a:pt x="139" y="1150"/>
                  </a:lnTo>
                  <a:lnTo>
                    <a:pt x="139" y="541"/>
                  </a:lnTo>
                  <a:lnTo>
                    <a:pt x="0" y="541"/>
                  </a:lnTo>
                  <a:lnTo>
                    <a:pt x="0" y="485"/>
                  </a:lnTo>
                  <a:lnTo>
                    <a:pt x="139" y="485"/>
                  </a:lnTo>
                  <a:lnTo>
                    <a:pt x="139" y="277"/>
                  </a:lnTo>
                  <a:lnTo>
                    <a:pt x="167" y="153"/>
                  </a:lnTo>
                  <a:lnTo>
                    <a:pt x="236" y="69"/>
                  </a:lnTo>
                  <a:lnTo>
                    <a:pt x="319" y="14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3" name="Freeform 281"/>
            <p:cNvSpPr>
              <a:spLocks/>
            </p:cNvSpPr>
            <p:nvPr/>
          </p:nvSpPr>
          <p:spPr bwMode="auto">
            <a:xfrm>
              <a:off x="4478" y="2686"/>
              <a:ext cx="554" cy="1108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3" y="0"/>
                </a:cxn>
                <a:cxn ang="0">
                  <a:pos x="263" y="332"/>
                </a:cxn>
                <a:cxn ang="0">
                  <a:pos x="513" y="332"/>
                </a:cxn>
                <a:cxn ang="0">
                  <a:pos x="513" y="388"/>
                </a:cxn>
                <a:cxn ang="0">
                  <a:pos x="263" y="388"/>
                </a:cxn>
                <a:cxn ang="0">
                  <a:pos x="263" y="942"/>
                </a:cxn>
                <a:cxn ang="0">
                  <a:pos x="277" y="984"/>
                </a:cxn>
                <a:cxn ang="0">
                  <a:pos x="291" y="1011"/>
                </a:cxn>
                <a:cxn ang="0">
                  <a:pos x="319" y="1039"/>
                </a:cxn>
                <a:cxn ang="0">
                  <a:pos x="346" y="1053"/>
                </a:cxn>
                <a:cxn ang="0">
                  <a:pos x="388" y="1067"/>
                </a:cxn>
                <a:cxn ang="0">
                  <a:pos x="429" y="1053"/>
                </a:cxn>
                <a:cxn ang="0">
                  <a:pos x="457" y="1039"/>
                </a:cxn>
                <a:cxn ang="0">
                  <a:pos x="485" y="997"/>
                </a:cxn>
                <a:cxn ang="0">
                  <a:pos x="513" y="942"/>
                </a:cxn>
                <a:cxn ang="0">
                  <a:pos x="513" y="776"/>
                </a:cxn>
                <a:cxn ang="0">
                  <a:pos x="554" y="776"/>
                </a:cxn>
                <a:cxn ang="0">
                  <a:pos x="554" y="873"/>
                </a:cxn>
                <a:cxn ang="0">
                  <a:pos x="540" y="956"/>
                </a:cxn>
                <a:cxn ang="0">
                  <a:pos x="513" y="1025"/>
                </a:cxn>
                <a:cxn ang="0">
                  <a:pos x="457" y="1081"/>
                </a:cxn>
                <a:cxn ang="0">
                  <a:pos x="374" y="1108"/>
                </a:cxn>
                <a:cxn ang="0">
                  <a:pos x="332" y="1108"/>
                </a:cxn>
                <a:cxn ang="0">
                  <a:pos x="277" y="1094"/>
                </a:cxn>
                <a:cxn ang="0">
                  <a:pos x="208" y="1053"/>
                </a:cxn>
                <a:cxn ang="0">
                  <a:pos x="166" y="984"/>
                </a:cxn>
                <a:cxn ang="0">
                  <a:pos x="152" y="873"/>
                </a:cxn>
                <a:cxn ang="0">
                  <a:pos x="152" y="388"/>
                </a:cxn>
                <a:cxn ang="0">
                  <a:pos x="0" y="388"/>
                </a:cxn>
                <a:cxn ang="0">
                  <a:pos x="0" y="346"/>
                </a:cxn>
                <a:cxn ang="0">
                  <a:pos x="111" y="305"/>
                </a:cxn>
                <a:cxn ang="0">
                  <a:pos x="166" y="221"/>
                </a:cxn>
                <a:cxn ang="0">
                  <a:pos x="208" y="110"/>
                </a:cxn>
                <a:cxn ang="0">
                  <a:pos x="222" y="0"/>
                </a:cxn>
              </a:cxnLst>
              <a:rect l="0" t="0" r="r" b="b"/>
              <a:pathLst>
                <a:path w="554" h="1108">
                  <a:moveTo>
                    <a:pt x="222" y="0"/>
                  </a:moveTo>
                  <a:lnTo>
                    <a:pt x="263" y="0"/>
                  </a:lnTo>
                  <a:lnTo>
                    <a:pt x="263" y="332"/>
                  </a:lnTo>
                  <a:lnTo>
                    <a:pt x="513" y="332"/>
                  </a:lnTo>
                  <a:lnTo>
                    <a:pt x="513" y="388"/>
                  </a:lnTo>
                  <a:lnTo>
                    <a:pt x="263" y="388"/>
                  </a:lnTo>
                  <a:lnTo>
                    <a:pt x="263" y="942"/>
                  </a:lnTo>
                  <a:lnTo>
                    <a:pt x="277" y="984"/>
                  </a:lnTo>
                  <a:lnTo>
                    <a:pt x="291" y="1011"/>
                  </a:lnTo>
                  <a:lnTo>
                    <a:pt x="319" y="1039"/>
                  </a:lnTo>
                  <a:lnTo>
                    <a:pt x="346" y="1053"/>
                  </a:lnTo>
                  <a:lnTo>
                    <a:pt x="388" y="1067"/>
                  </a:lnTo>
                  <a:lnTo>
                    <a:pt x="429" y="1053"/>
                  </a:lnTo>
                  <a:lnTo>
                    <a:pt x="457" y="1039"/>
                  </a:lnTo>
                  <a:lnTo>
                    <a:pt x="485" y="997"/>
                  </a:lnTo>
                  <a:lnTo>
                    <a:pt x="513" y="942"/>
                  </a:lnTo>
                  <a:lnTo>
                    <a:pt x="513" y="776"/>
                  </a:lnTo>
                  <a:lnTo>
                    <a:pt x="554" y="776"/>
                  </a:lnTo>
                  <a:lnTo>
                    <a:pt x="554" y="873"/>
                  </a:lnTo>
                  <a:lnTo>
                    <a:pt x="540" y="956"/>
                  </a:lnTo>
                  <a:lnTo>
                    <a:pt x="513" y="1025"/>
                  </a:lnTo>
                  <a:lnTo>
                    <a:pt x="457" y="1081"/>
                  </a:lnTo>
                  <a:lnTo>
                    <a:pt x="374" y="1108"/>
                  </a:lnTo>
                  <a:lnTo>
                    <a:pt x="332" y="1108"/>
                  </a:lnTo>
                  <a:lnTo>
                    <a:pt x="277" y="1094"/>
                  </a:lnTo>
                  <a:lnTo>
                    <a:pt x="208" y="1053"/>
                  </a:lnTo>
                  <a:lnTo>
                    <a:pt x="166" y="984"/>
                  </a:lnTo>
                  <a:lnTo>
                    <a:pt x="152" y="873"/>
                  </a:lnTo>
                  <a:lnTo>
                    <a:pt x="152" y="388"/>
                  </a:lnTo>
                  <a:lnTo>
                    <a:pt x="0" y="388"/>
                  </a:lnTo>
                  <a:lnTo>
                    <a:pt x="0" y="346"/>
                  </a:lnTo>
                  <a:lnTo>
                    <a:pt x="111" y="305"/>
                  </a:lnTo>
                  <a:lnTo>
                    <a:pt x="166" y="221"/>
                  </a:lnTo>
                  <a:lnTo>
                    <a:pt x="208" y="11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4" name="Freeform 282"/>
            <p:cNvSpPr>
              <a:spLocks noEditPoints="1"/>
            </p:cNvSpPr>
            <p:nvPr/>
          </p:nvSpPr>
          <p:spPr bwMode="auto">
            <a:xfrm>
              <a:off x="5115" y="3004"/>
              <a:ext cx="194" cy="776"/>
            </a:xfrm>
            <a:custGeom>
              <a:avLst/>
              <a:gdLst/>
              <a:ahLst/>
              <a:cxnLst>
                <a:cxn ang="0">
                  <a:pos x="97" y="582"/>
                </a:cxn>
                <a:cxn ang="0">
                  <a:pos x="139" y="596"/>
                </a:cxn>
                <a:cxn ang="0">
                  <a:pos x="167" y="610"/>
                </a:cxn>
                <a:cxn ang="0">
                  <a:pos x="180" y="638"/>
                </a:cxn>
                <a:cxn ang="0">
                  <a:pos x="194" y="679"/>
                </a:cxn>
                <a:cxn ang="0">
                  <a:pos x="180" y="721"/>
                </a:cxn>
                <a:cxn ang="0">
                  <a:pos x="167" y="749"/>
                </a:cxn>
                <a:cxn ang="0">
                  <a:pos x="139" y="763"/>
                </a:cxn>
                <a:cxn ang="0">
                  <a:pos x="97" y="776"/>
                </a:cxn>
                <a:cxn ang="0">
                  <a:pos x="56" y="763"/>
                </a:cxn>
                <a:cxn ang="0">
                  <a:pos x="28" y="749"/>
                </a:cxn>
                <a:cxn ang="0">
                  <a:pos x="14" y="721"/>
                </a:cxn>
                <a:cxn ang="0">
                  <a:pos x="0" y="679"/>
                </a:cxn>
                <a:cxn ang="0">
                  <a:pos x="14" y="638"/>
                </a:cxn>
                <a:cxn ang="0">
                  <a:pos x="28" y="610"/>
                </a:cxn>
                <a:cxn ang="0">
                  <a:pos x="56" y="596"/>
                </a:cxn>
                <a:cxn ang="0">
                  <a:pos x="97" y="582"/>
                </a:cxn>
                <a:cxn ang="0">
                  <a:pos x="97" y="0"/>
                </a:cxn>
                <a:cxn ang="0">
                  <a:pos x="139" y="14"/>
                </a:cxn>
                <a:cxn ang="0">
                  <a:pos x="167" y="28"/>
                </a:cxn>
                <a:cxn ang="0">
                  <a:pos x="180" y="56"/>
                </a:cxn>
                <a:cxn ang="0">
                  <a:pos x="194" y="97"/>
                </a:cxn>
                <a:cxn ang="0">
                  <a:pos x="180" y="139"/>
                </a:cxn>
                <a:cxn ang="0">
                  <a:pos x="167" y="167"/>
                </a:cxn>
                <a:cxn ang="0">
                  <a:pos x="139" y="181"/>
                </a:cxn>
                <a:cxn ang="0">
                  <a:pos x="97" y="194"/>
                </a:cxn>
                <a:cxn ang="0">
                  <a:pos x="56" y="181"/>
                </a:cxn>
                <a:cxn ang="0">
                  <a:pos x="28" y="167"/>
                </a:cxn>
                <a:cxn ang="0">
                  <a:pos x="14" y="139"/>
                </a:cxn>
                <a:cxn ang="0">
                  <a:pos x="0" y="97"/>
                </a:cxn>
                <a:cxn ang="0">
                  <a:pos x="14" y="56"/>
                </a:cxn>
                <a:cxn ang="0">
                  <a:pos x="28" y="28"/>
                </a:cxn>
                <a:cxn ang="0">
                  <a:pos x="56" y="14"/>
                </a:cxn>
                <a:cxn ang="0">
                  <a:pos x="97" y="0"/>
                </a:cxn>
              </a:cxnLst>
              <a:rect l="0" t="0" r="r" b="b"/>
              <a:pathLst>
                <a:path w="194" h="776">
                  <a:moveTo>
                    <a:pt x="97" y="582"/>
                  </a:moveTo>
                  <a:lnTo>
                    <a:pt x="139" y="596"/>
                  </a:lnTo>
                  <a:lnTo>
                    <a:pt x="167" y="610"/>
                  </a:lnTo>
                  <a:lnTo>
                    <a:pt x="180" y="638"/>
                  </a:lnTo>
                  <a:lnTo>
                    <a:pt x="194" y="679"/>
                  </a:lnTo>
                  <a:lnTo>
                    <a:pt x="180" y="721"/>
                  </a:lnTo>
                  <a:lnTo>
                    <a:pt x="167" y="749"/>
                  </a:lnTo>
                  <a:lnTo>
                    <a:pt x="139" y="763"/>
                  </a:lnTo>
                  <a:lnTo>
                    <a:pt x="97" y="776"/>
                  </a:lnTo>
                  <a:lnTo>
                    <a:pt x="56" y="763"/>
                  </a:lnTo>
                  <a:lnTo>
                    <a:pt x="28" y="749"/>
                  </a:lnTo>
                  <a:lnTo>
                    <a:pt x="14" y="721"/>
                  </a:lnTo>
                  <a:lnTo>
                    <a:pt x="0" y="679"/>
                  </a:lnTo>
                  <a:lnTo>
                    <a:pt x="14" y="638"/>
                  </a:lnTo>
                  <a:lnTo>
                    <a:pt x="28" y="610"/>
                  </a:lnTo>
                  <a:lnTo>
                    <a:pt x="56" y="596"/>
                  </a:lnTo>
                  <a:lnTo>
                    <a:pt x="97" y="582"/>
                  </a:lnTo>
                  <a:close/>
                  <a:moveTo>
                    <a:pt x="97" y="0"/>
                  </a:moveTo>
                  <a:lnTo>
                    <a:pt x="139" y="14"/>
                  </a:lnTo>
                  <a:lnTo>
                    <a:pt x="167" y="28"/>
                  </a:lnTo>
                  <a:lnTo>
                    <a:pt x="180" y="56"/>
                  </a:lnTo>
                  <a:lnTo>
                    <a:pt x="194" y="97"/>
                  </a:lnTo>
                  <a:lnTo>
                    <a:pt x="180" y="139"/>
                  </a:lnTo>
                  <a:lnTo>
                    <a:pt x="167" y="167"/>
                  </a:lnTo>
                  <a:lnTo>
                    <a:pt x="139" y="181"/>
                  </a:lnTo>
                  <a:lnTo>
                    <a:pt x="97" y="194"/>
                  </a:lnTo>
                  <a:lnTo>
                    <a:pt x="56" y="181"/>
                  </a:lnTo>
                  <a:lnTo>
                    <a:pt x="28" y="167"/>
                  </a:lnTo>
                  <a:lnTo>
                    <a:pt x="14" y="139"/>
                  </a:lnTo>
                  <a:lnTo>
                    <a:pt x="0" y="97"/>
                  </a:lnTo>
                  <a:lnTo>
                    <a:pt x="14" y="56"/>
                  </a:lnTo>
                  <a:lnTo>
                    <a:pt x="28" y="28"/>
                  </a:lnTo>
                  <a:lnTo>
                    <a:pt x="56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5" name="Freeform 283"/>
            <p:cNvSpPr>
              <a:spLocks/>
            </p:cNvSpPr>
            <p:nvPr/>
          </p:nvSpPr>
          <p:spPr bwMode="auto">
            <a:xfrm>
              <a:off x="2815" y="4737"/>
              <a:ext cx="582" cy="1177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60" y="0"/>
                </a:cxn>
                <a:cxn ang="0">
                  <a:pos x="360" y="1080"/>
                </a:cxn>
                <a:cxn ang="0">
                  <a:pos x="388" y="1108"/>
                </a:cxn>
                <a:cxn ang="0">
                  <a:pos x="416" y="1122"/>
                </a:cxn>
                <a:cxn ang="0">
                  <a:pos x="582" y="1122"/>
                </a:cxn>
                <a:cxn ang="0">
                  <a:pos x="582" y="1177"/>
                </a:cxn>
                <a:cxn ang="0">
                  <a:pos x="14" y="1177"/>
                </a:cxn>
                <a:cxn ang="0">
                  <a:pos x="14" y="1122"/>
                </a:cxn>
                <a:cxn ang="0">
                  <a:pos x="180" y="1122"/>
                </a:cxn>
                <a:cxn ang="0">
                  <a:pos x="208" y="1108"/>
                </a:cxn>
                <a:cxn ang="0">
                  <a:pos x="236" y="1080"/>
                </a:cxn>
                <a:cxn ang="0">
                  <a:pos x="236" y="124"/>
                </a:cxn>
                <a:cxn ang="0">
                  <a:pos x="97" y="166"/>
                </a:cxn>
                <a:cxn ang="0">
                  <a:pos x="0" y="166"/>
                </a:cxn>
                <a:cxn ang="0">
                  <a:pos x="0" y="110"/>
                </a:cxn>
                <a:cxn ang="0">
                  <a:pos x="83" y="110"/>
                </a:cxn>
                <a:cxn ang="0">
                  <a:pos x="194" y="83"/>
                </a:cxn>
                <a:cxn ang="0">
                  <a:pos x="319" y="0"/>
                </a:cxn>
              </a:cxnLst>
              <a:rect l="0" t="0" r="r" b="b"/>
              <a:pathLst>
                <a:path w="582" h="1177">
                  <a:moveTo>
                    <a:pt x="319" y="0"/>
                  </a:moveTo>
                  <a:lnTo>
                    <a:pt x="360" y="0"/>
                  </a:lnTo>
                  <a:lnTo>
                    <a:pt x="360" y="1080"/>
                  </a:lnTo>
                  <a:lnTo>
                    <a:pt x="388" y="1108"/>
                  </a:lnTo>
                  <a:lnTo>
                    <a:pt x="416" y="1122"/>
                  </a:lnTo>
                  <a:lnTo>
                    <a:pt x="582" y="1122"/>
                  </a:lnTo>
                  <a:lnTo>
                    <a:pt x="582" y="1177"/>
                  </a:lnTo>
                  <a:lnTo>
                    <a:pt x="14" y="1177"/>
                  </a:lnTo>
                  <a:lnTo>
                    <a:pt x="14" y="1122"/>
                  </a:lnTo>
                  <a:lnTo>
                    <a:pt x="180" y="1122"/>
                  </a:lnTo>
                  <a:lnTo>
                    <a:pt x="208" y="1108"/>
                  </a:lnTo>
                  <a:lnTo>
                    <a:pt x="236" y="1080"/>
                  </a:lnTo>
                  <a:lnTo>
                    <a:pt x="236" y="124"/>
                  </a:lnTo>
                  <a:lnTo>
                    <a:pt x="97" y="166"/>
                  </a:lnTo>
                  <a:lnTo>
                    <a:pt x="0" y="166"/>
                  </a:lnTo>
                  <a:lnTo>
                    <a:pt x="0" y="110"/>
                  </a:lnTo>
                  <a:lnTo>
                    <a:pt x="83" y="110"/>
                  </a:lnTo>
                  <a:lnTo>
                    <a:pt x="194" y="8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6" name="Freeform 284"/>
            <p:cNvSpPr>
              <a:spLocks noEditPoints="1"/>
            </p:cNvSpPr>
            <p:nvPr/>
          </p:nvSpPr>
          <p:spPr bwMode="auto">
            <a:xfrm>
              <a:off x="3605" y="4737"/>
              <a:ext cx="748" cy="1219"/>
            </a:xfrm>
            <a:custGeom>
              <a:avLst/>
              <a:gdLst/>
              <a:ahLst/>
              <a:cxnLst>
                <a:cxn ang="0">
                  <a:pos x="332" y="41"/>
                </a:cxn>
                <a:cxn ang="0">
                  <a:pos x="291" y="55"/>
                </a:cxn>
                <a:cxn ang="0">
                  <a:pos x="235" y="97"/>
                </a:cxn>
                <a:cxn ang="0">
                  <a:pos x="194" y="166"/>
                </a:cxn>
                <a:cxn ang="0">
                  <a:pos x="166" y="263"/>
                </a:cxn>
                <a:cxn ang="0">
                  <a:pos x="152" y="429"/>
                </a:cxn>
                <a:cxn ang="0">
                  <a:pos x="152" y="776"/>
                </a:cxn>
                <a:cxn ang="0">
                  <a:pos x="166" y="970"/>
                </a:cxn>
                <a:cxn ang="0">
                  <a:pos x="180" y="1039"/>
                </a:cxn>
                <a:cxn ang="0">
                  <a:pos x="235" y="1122"/>
                </a:cxn>
                <a:cxn ang="0">
                  <a:pos x="277" y="1150"/>
                </a:cxn>
                <a:cxn ang="0">
                  <a:pos x="305" y="1164"/>
                </a:cxn>
                <a:cxn ang="0">
                  <a:pos x="346" y="1177"/>
                </a:cxn>
                <a:cxn ang="0">
                  <a:pos x="374" y="1177"/>
                </a:cxn>
                <a:cxn ang="0">
                  <a:pos x="443" y="1164"/>
                </a:cxn>
                <a:cxn ang="0">
                  <a:pos x="499" y="1122"/>
                </a:cxn>
                <a:cxn ang="0">
                  <a:pos x="554" y="1067"/>
                </a:cxn>
                <a:cxn ang="0">
                  <a:pos x="582" y="956"/>
                </a:cxn>
                <a:cxn ang="0">
                  <a:pos x="596" y="789"/>
                </a:cxn>
                <a:cxn ang="0">
                  <a:pos x="596" y="415"/>
                </a:cxn>
                <a:cxn ang="0">
                  <a:pos x="582" y="249"/>
                </a:cxn>
                <a:cxn ang="0">
                  <a:pos x="568" y="194"/>
                </a:cxn>
                <a:cxn ang="0">
                  <a:pos x="540" y="138"/>
                </a:cxn>
                <a:cxn ang="0">
                  <a:pos x="457" y="55"/>
                </a:cxn>
                <a:cxn ang="0">
                  <a:pos x="429" y="55"/>
                </a:cxn>
                <a:cxn ang="0">
                  <a:pos x="402" y="41"/>
                </a:cxn>
                <a:cxn ang="0">
                  <a:pos x="332" y="41"/>
                </a:cxn>
                <a:cxn ang="0">
                  <a:pos x="374" y="0"/>
                </a:cxn>
                <a:cxn ang="0">
                  <a:pos x="443" y="0"/>
                </a:cxn>
                <a:cxn ang="0">
                  <a:pos x="526" y="27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4" y="401"/>
                </a:cxn>
                <a:cxn ang="0">
                  <a:pos x="748" y="609"/>
                </a:cxn>
                <a:cxn ang="0">
                  <a:pos x="734" y="817"/>
                </a:cxn>
                <a:cxn ang="0">
                  <a:pos x="679" y="1011"/>
                </a:cxn>
                <a:cxn ang="0">
                  <a:pos x="610" y="1108"/>
                </a:cxn>
                <a:cxn ang="0">
                  <a:pos x="540" y="1177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17"/>
                </a:cxn>
                <a:cxn ang="0">
                  <a:pos x="0" y="609"/>
                </a:cxn>
                <a:cxn ang="0">
                  <a:pos x="14" y="401"/>
                </a:cxn>
                <a:cxn ang="0">
                  <a:pos x="69" y="207"/>
                </a:cxn>
                <a:cxn ang="0">
                  <a:pos x="125" y="110"/>
                </a:cxn>
                <a:cxn ang="0">
                  <a:pos x="208" y="41"/>
                </a:cxn>
                <a:cxn ang="0">
                  <a:pos x="291" y="13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2" y="41"/>
                  </a:moveTo>
                  <a:lnTo>
                    <a:pt x="291" y="55"/>
                  </a:lnTo>
                  <a:lnTo>
                    <a:pt x="235" y="97"/>
                  </a:lnTo>
                  <a:lnTo>
                    <a:pt x="194" y="166"/>
                  </a:lnTo>
                  <a:lnTo>
                    <a:pt x="166" y="263"/>
                  </a:lnTo>
                  <a:lnTo>
                    <a:pt x="152" y="429"/>
                  </a:lnTo>
                  <a:lnTo>
                    <a:pt x="152" y="776"/>
                  </a:lnTo>
                  <a:lnTo>
                    <a:pt x="166" y="970"/>
                  </a:lnTo>
                  <a:lnTo>
                    <a:pt x="180" y="1039"/>
                  </a:lnTo>
                  <a:lnTo>
                    <a:pt x="235" y="1122"/>
                  </a:lnTo>
                  <a:lnTo>
                    <a:pt x="277" y="1150"/>
                  </a:lnTo>
                  <a:lnTo>
                    <a:pt x="305" y="1164"/>
                  </a:lnTo>
                  <a:lnTo>
                    <a:pt x="346" y="1177"/>
                  </a:lnTo>
                  <a:lnTo>
                    <a:pt x="374" y="1177"/>
                  </a:lnTo>
                  <a:lnTo>
                    <a:pt x="443" y="1164"/>
                  </a:lnTo>
                  <a:lnTo>
                    <a:pt x="499" y="1122"/>
                  </a:lnTo>
                  <a:lnTo>
                    <a:pt x="554" y="1067"/>
                  </a:lnTo>
                  <a:lnTo>
                    <a:pt x="582" y="956"/>
                  </a:lnTo>
                  <a:lnTo>
                    <a:pt x="596" y="789"/>
                  </a:lnTo>
                  <a:lnTo>
                    <a:pt x="596" y="415"/>
                  </a:lnTo>
                  <a:lnTo>
                    <a:pt x="582" y="249"/>
                  </a:lnTo>
                  <a:lnTo>
                    <a:pt x="568" y="194"/>
                  </a:lnTo>
                  <a:lnTo>
                    <a:pt x="540" y="138"/>
                  </a:lnTo>
                  <a:lnTo>
                    <a:pt x="457" y="55"/>
                  </a:lnTo>
                  <a:lnTo>
                    <a:pt x="429" y="55"/>
                  </a:lnTo>
                  <a:lnTo>
                    <a:pt x="402" y="41"/>
                  </a:lnTo>
                  <a:lnTo>
                    <a:pt x="332" y="41"/>
                  </a:lnTo>
                  <a:close/>
                  <a:moveTo>
                    <a:pt x="374" y="0"/>
                  </a:moveTo>
                  <a:lnTo>
                    <a:pt x="443" y="0"/>
                  </a:lnTo>
                  <a:lnTo>
                    <a:pt x="526" y="27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4" y="401"/>
                  </a:lnTo>
                  <a:lnTo>
                    <a:pt x="748" y="609"/>
                  </a:lnTo>
                  <a:lnTo>
                    <a:pt x="734" y="817"/>
                  </a:lnTo>
                  <a:lnTo>
                    <a:pt x="679" y="1011"/>
                  </a:lnTo>
                  <a:lnTo>
                    <a:pt x="610" y="1108"/>
                  </a:lnTo>
                  <a:lnTo>
                    <a:pt x="540" y="1177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17"/>
                  </a:lnTo>
                  <a:lnTo>
                    <a:pt x="0" y="609"/>
                  </a:lnTo>
                  <a:lnTo>
                    <a:pt x="14" y="401"/>
                  </a:lnTo>
                  <a:lnTo>
                    <a:pt x="69" y="207"/>
                  </a:lnTo>
                  <a:lnTo>
                    <a:pt x="125" y="110"/>
                  </a:lnTo>
                  <a:lnTo>
                    <a:pt x="208" y="41"/>
                  </a:lnTo>
                  <a:lnTo>
                    <a:pt x="291" y="1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7" name="Freeform 285"/>
            <p:cNvSpPr>
              <a:spLocks noEditPoints="1"/>
            </p:cNvSpPr>
            <p:nvPr/>
          </p:nvSpPr>
          <p:spPr bwMode="auto">
            <a:xfrm>
              <a:off x="4492" y="4737"/>
              <a:ext cx="748" cy="1219"/>
            </a:xfrm>
            <a:custGeom>
              <a:avLst/>
              <a:gdLst/>
              <a:ahLst/>
              <a:cxnLst>
                <a:cxn ang="0">
                  <a:pos x="332" y="41"/>
                </a:cxn>
                <a:cxn ang="0">
                  <a:pos x="291" y="55"/>
                </a:cxn>
                <a:cxn ang="0">
                  <a:pos x="235" y="97"/>
                </a:cxn>
                <a:cxn ang="0">
                  <a:pos x="194" y="166"/>
                </a:cxn>
                <a:cxn ang="0">
                  <a:pos x="166" y="263"/>
                </a:cxn>
                <a:cxn ang="0">
                  <a:pos x="152" y="429"/>
                </a:cxn>
                <a:cxn ang="0">
                  <a:pos x="152" y="776"/>
                </a:cxn>
                <a:cxn ang="0">
                  <a:pos x="166" y="970"/>
                </a:cxn>
                <a:cxn ang="0">
                  <a:pos x="180" y="1039"/>
                </a:cxn>
                <a:cxn ang="0">
                  <a:pos x="235" y="1122"/>
                </a:cxn>
                <a:cxn ang="0">
                  <a:pos x="277" y="1150"/>
                </a:cxn>
                <a:cxn ang="0">
                  <a:pos x="305" y="1164"/>
                </a:cxn>
                <a:cxn ang="0">
                  <a:pos x="346" y="1177"/>
                </a:cxn>
                <a:cxn ang="0">
                  <a:pos x="374" y="1177"/>
                </a:cxn>
                <a:cxn ang="0">
                  <a:pos x="443" y="1164"/>
                </a:cxn>
                <a:cxn ang="0">
                  <a:pos x="499" y="1122"/>
                </a:cxn>
                <a:cxn ang="0">
                  <a:pos x="554" y="1067"/>
                </a:cxn>
                <a:cxn ang="0">
                  <a:pos x="582" y="956"/>
                </a:cxn>
                <a:cxn ang="0">
                  <a:pos x="596" y="789"/>
                </a:cxn>
                <a:cxn ang="0">
                  <a:pos x="596" y="415"/>
                </a:cxn>
                <a:cxn ang="0">
                  <a:pos x="582" y="249"/>
                </a:cxn>
                <a:cxn ang="0">
                  <a:pos x="568" y="194"/>
                </a:cxn>
                <a:cxn ang="0">
                  <a:pos x="540" y="138"/>
                </a:cxn>
                <a:cxn ang="0">
                  <a:pos x="457" y="55"/>
                </a:cxn>
                <a:cxn ang="0">
                  <a:pos x="429" y="55"/>
                </a:cxn>
                <a:cxn ang="0">
                  <a:pos x="402" y="41"/>
                </a:cxn>
                <a:cxn ang="0">
                  <a:pos x="332" y="41"/>
                </a:cxn>
                <a:cxn ang="0">
                  <a:pos x="374" y="0"/>
                </a:cxn>
                <a:cxn ang="0">
                  <a:pos x="443" y="0"/>
                </a:cxn>
                <a:cxn ang="0">
                  <a:pos x="526" y="27"/>
                </a:cxn>
                <a:cxn ang="0">
                  <a:pos x="609" y="97"/>
                </a:cxn>
                <a:cxn ang="0">
                  <a:pos x="679" y="194"/>
                </a:cxn>
                <a:cxn ang="0">
                  <a:pos x="734" y="401"/>
                </a:cxn>
                <a:cxn ang="0">
                  <a:pos x="748" y="609"/>
                </a:cxn>
                <a:cxn ang="0">
                  <a:pos x="734" y="817"/>
                </a:cxn>
                <a:cxn ang="0">
                  <a:pos x="679" y="1011"/>
                </a:cxn>
                <a:cxn ang="0">
                  <a:pos x="609" y="1108"/>
                </a:cxn>
                <a:cxn ang="0">
                  <a:pos x="540" y="1177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17"/>
                </a:cxn>
                <a:cxn ang="0">
                  <a:pos x="0" y="609"/>
                </a:cxn>
                <a:cxn ang="0">
                  <a:pos x="14" y="401"/>
                </a:cxn>
                <a:cxn ang="0">
                  <a:pos x="69" y="207"/>
                </a:cxn>
                <a:cxn ang="0">
                  <a:pos x="124" y="110"/>
                </a:cxn>
                <a:cxn ang="0">
                  <a:pos x="208" y="41"/>
                </a:cxn>
                <a:cxn ang="0">
                  <a:pos x="291" y="13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2" y="41"/>
                  </a:moveTo>
                  <a:lnTo>
                    <a:pt x="291" y="55"/>
                  </a:lnTo>
                  <a:lnTo>
                    <a:pt x="235" y="97"/>
                  </a:lnTo>
                  <a:lnTo>
                    <a:pt x="194" y="166"/>
                  </a:lnTo>
                  <a:lnTo>
                    <a:pt x="166" y="263"/>
                  </a:lnTo>
                  <a:lnTo>
                    <a:pt x="152" y="429"/>
                  </a:lnTo>
                  <a:lnTo>
                    <a:pt x="152" y="776"/>
                  </a:lnTo>
                  <a:lnTo>
                    <a:pt x="166" y="970"/>
                  </a:lnTo>
                  <a:lnTo>
                    <a:pt x="180" y="1039"/>
                  </a:lnTo>
                  <a:lnTo>
                    <a:pt x="235" y="1122"/>
                  </a:lnTo>
                  <a:lnTo>
                    <a:pt x="277" y="1150"/>
                  </a:lnTo>
                  <a:lnTo>
                    <a:pt x="305" y="1164"/>
                  </a:lnTo>
                  <a:lnTo>
                    <a:pt x="346" y="1177"/>
                  </a:lnTo>
                  <a:lnTo>
                    <a:pt x="374" y="1177"/>
                  </a:lnTo>
                  <a:lnTo>
                    <a:pt x="443" y="1164"/>
                  </a:lnTo>
                  <a:lnTo>
                    <a:pt x="499" y="1122"/>
                  </a:lnTo>
                  <a:lnTo>
                    <a:pt x="554" y="1067"/>
                  </a:lnTo>
                  <a:lnTo>
                    <a:pt x="582" y="956"/>
                  </a:lnTo>
                  <a:lnTo>
                    <a:pt x="596" y="789"/>
                  </a:lnTo>
                  <a:lnTo>
                    <a:pt x="596" y="415"/>
                  </a:lnTo>
                  <a:lnTo>
                    <a:pt x="582" y="249"/>
                  </a:lnTo>
                  <a:lnTo>
                    <a:pt x="568" y="194"/>
                  </a:lnTo>
                  <a:lnTo>
                    <a:pt x="540" y="138"/>
                  </a:lnTo>
                  <a:lnTo>
                    <a:pt x="457" y="55"/>
                  </a:lnTo>
                  <a:lnTo>
                    <a:pt x="429" y="55"/>
                  </a:lnTo>
                  <a:lnTo>
                    <a:pt x="402" y="41"/>
                  </a:lnTo>
                  <a:lnTo>
                    <a:pt x="332" y="41"/>
                  </a:lnTo>
                  <a:close/>
                  <a:moveTo>
                    <a:pt x="374" y="0"/>
                  </a:moveTo>
                  <a:lnTo>
                    <a:pt x="443" y="0"/>
                  </a:lnTo>
                  <a:lnTo>
                    <a:pt x="526" y="27"/>
                  </a:lnTo>
                  <a:lnTo>
                    <a:pt x="609" y="97"/>
                  </a:lnTo>
                  <a:lnTo>
                    <a:pt x="679" y="194"/>
                  </a:lnTo>
                  <a:lnTo>
                    <a:pt x="734" y="401"/>
                  </a:lnTo>
                  <a:lnTo>
                    <a:pt x="748" y="609"/>
                  </a:lnTo>
                  <a:lnTo>
                    <a:pt x="734" y="817"/>
                  </a:lnTo>
                  <a:lnTo>
                    <a:pt x="679" y="1011"/>
                  </a:lnTo>
                  <a:lnTo>
                    <a:pt x="609" y="1108"/>
                  </a:lnTo>
                  <a:lnTo>
                    <a:pt x="540" y="1177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17"/>
                  </a:lnTo>
                  <a:lnTo>
                    <a:pt x="0" y="609"/>
                  </a:lnTo>
                  <a:lnTo>
                    <a:pt x="14" y="401"/>
                  </a:lnTo>
                  <a:lnTo>
                    <a:pt x="69" y="207"/>
                  </a:lnTo>
                  <a:lnTo>
                    <a:pt x="124" y="110"/>
                  </a:lnTo>
                  <a:lnTo>
                    <a:pt x="208" y="41"/>
                  </a:lnTo>
                  <a:lnTo>
                    <a:pt x="291" y="1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8" name="Freeform 286"/>
            <p:cNvSpPr>
              <a:spLocks/>
            </p:cNvSpPr>
            <p:nvPr/>
          </p:nvSpPr>
          <p:spPr bwMode="auto">
            <a:xfrm>
              <a:off x="5365" y="5097"/>
              <a:ext cx="983" cy="817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18" y="55"/>
                </a:cxn>
                <a:cxn ang="0">
                  <a:pos x="360" y="152"/>
                </a:cxn>
                <a:cxn ang="0">
                  <a:pos x="457" y="55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7" y="83"/>
                </a:cxn>
                <a:cxn ang="0">
                  <a:pos x="845" y="194"/>
                </a:cxn>
                <a:cxn ang="0">
                  <a:pos x="803" y="388"/>
                </a:cxn>
                <a:cxn ang="0">
                  <a:pos x="734" y="582"/>
                </a:cxn>
                <a:cxn ang="0">
                  <a:pos x="706" y="707"/>
                </a:cxn>
                <a:cxn ang="0">
                  <a:pos x="734" y="762"/>
                </a:cxn>
                <a:cxn ang="0">
                  <a:pos x="817" y="734"/>
                </a:cxn>
                <a:cxn ang="0">
                  <a:pos x="928" y="540"/>
                </a:cxn>
                <a:cxn ang="0">
                  <a:pos x="942" y="513"/>
                </a:cxn>
                <a:cxn ang="0">
                  <a:pos x="983" y="526"/>
                </a:cxn>
                <a:cxn ang="0">
                  <a:pos x="942" y="623"/>
                </a:cxn>
                <a:cxn ang="0">
                  <a:pos x="831" y="776"/>
                </a:cxn>
                <a:cxn ang="0">
                  <a:pos x="706" y="804"/>
                </a:cxn>
                <a:cxn ang="0">
                  <a:pos x="637" y="748"/>
                </a:cxn>
                <a:cxn ang="0">
                  <a:pos x="609" y="610"/>
                </a:cxn>
                <a:cxn ang="0">
                  <a:pos x="651" y="499"/>
                </a:cxn>
                <a:cxn ang="0">
                  <a:pos x="720" y="263"/>
                </a:cxn>
                <a:cxn ang="0">
                  <a:pos x="734" y="111"/>
                </a:cxn>
                <a:cxn ang="0">
                  <a:pos x="679" y="41"/>
                </a:cxn>
                <a:cxn ang="0">
                  <a:pos x="526" y="69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2" y="319"/>
                </a:cxn>
                <a:cxn ang="0">
                  <a:pos x="305" y="402"/>
                </a:cxn>
                <a:cxn ang="0">
                  <a:pos x="249" y="637"/>
                </a:cxn>
                <a:cxn ang="0">
                  <a:pos x="235" y="693"/>
                </a:cxn>
                <a:cxn ang="0">
                  <a:pos x="221" y="748"/>
                </a:cxn>
                <a:cxn ang="0">
                  <a:pos x="208" y="790"/>
                </a:cxn>
                <a:cxn ang="0">
                  <a:pos x="166" y="817"/>
                </a:cxn>
                <a:cxn ang="0">
                  <a:pos x="111" y="804"/>
                </a:cxn>
                <a:cxn ang="0">
                  <a:pos x="97" y="748"/>
                </a:cxn>
                <a:cxn ang="0">
                  <a:pos x="111" y="707"/>
                </a:cxn>
                <a:cxn ang="0">
                  <a:pos x="221" y="208"/>
                </a:cxn>
                <a:cxn ang="0">
                  <a:pos x="235" y="69"/>
                </a:cxn>
                <a:cxn ang="0">
                  <a:pos x="208" y="28"/>
                </a:cxn>
                <a:cxn ang="0">
                  <a:pos x="152" y="41"/>
                </a:cxn>
                <a:cxn ang="0">
                  <a:pos x="97" y="111"/>
                </a:cxn>
                <a:cxn ang="0">
                  <a:pos x="55" y="235"/>
                </a:cxn>
                <a:cxn ang="0">
                  <a:pos x="41" y="277"/>
                </a:cxn>
                <a:cxn ang="0">
                  <a:pos x="0" y="249"/>
                </a:cxn>
                <a:cxn ang="0">
                  <a:pos x="14" y="194"/>
                </a:cxn>
                <a:cxn ang="0">
                  <a:pos x="41" y="125"/>
                </a:cxn>
                <a:cxn ang="0">
                  <a:pos x="69" y="83"/>
                </a:cxn>
                <a:cxn ang="0">
                  <a:pos x="124" y="14"/>
                </a:cxn>
              </a:cxnLst>
              <a:rect l="0" t="0" r="r" b="b"/>
              <a:pathLst>
                <a:path w="983" h="817">
                  <a:moveTo>
                    <a:pt x="152" y="0"/>
                  </a:moveTo>
                  <a:lnTo>
                    <a:pt x="235" y="0"/>
                  </a:lnTo>
                  <a:lnTo>
                    <a:pt x="291" y="28"/>
                  </a:lnTo>
                  <a:lnTo>
                    <a:pt x="318" y="55"/>
                  </a:lnTo>
                  <a:lnTo>
                    <a:pt x="346" y="97"/>
                  </a:lnTo>
                  <a:lnTo>
                    <a:pt x="360" y="152"/>
                  </a:lnTo>
                  <a:lnTo>
                    <a:pt x="388" y="111"/>
                  </a:lnTo>
                  <a:lnTo>
                    <a:pt x="457" y="55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2" y="0"/>
                  </a:lnTo>
                  <a:lnTo>
                    <a:pt x="748" y="28"/>
                  </a:lnTo>
                  <a:lnTo>
                    <a:pt x="789" y="55"/>
                  </a:lnTo>
                  <a:lnTo>
                    <a:pt x="817" y="83"/>
                  </a:lnTo>
                  <a:lnTo>
                    <a:pt x="845" y="138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3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0" y="637"/>
                  </a:lnTo>
                  <a:lnTo>
                    <a:pt x="706" y="707"/>
                  </a:lnTo>
                  <a:lnTo>
                    <a:pt x="706" y="734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7" y="734"/>
                  </a:lnTo>
                  <a:lnTo>
                    <a:pt x="886" y="651"/>
                  </a:lnTo>
                  <a:lnTo>
                    <a:pt x="928" y="540"/>
                  </a:lnTo>
                  <a:lnTo>
                    <a:pt x="942" y="526"/>
                  </a:lnTo>
                  <a:lnTo>
                    <a:pt x="942" y="513"/>
                  </a:lnTo>
                  <a:lnTo>
                    <a:pt x="983" y="513"/>
                  </a:lnTo>
                  <a:lnTo>
                    <a:pt x="983" y="526"/>
                  </a:lnTo>
                  <a:lnTo>
                    <a:pt x="970" y="554"/>
                  </a:lnTo>
                  <a:lnTo>
                    <a:pt x="942" y="623"/>
                  </a:lnTo>
                  <a:lnTo>
                    <a:pt x="900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6" y="804"/>
                  </a:lnTo>
                  <a:lnTo>
                    <a:pt x="665" y="776"/>
                  </a:lnTo>
                  <a:lnTo>
                    <a:pt x="637" y="748"/>
                  </a:lnTo>
                  <a:lnTo>
                    <a:pt x="609" y="707"/>
                  </a:lnTo>
                  <a:lnTo>
                    <a:pt x="609" y="610"/>
                  </a:lnTo>
                  <a:lnTo>
                    <a:pt x="623" y="582"/>
                  </a:lnTo>
                  <a:lnTo>
                    <a:pt x="651" y="499"/>
                  </a:lnTo>
                  <a:lnTo>
                    <a:pt x="692" y="388"/>
                  </a:lnTo>
                  <a:lnTo>
                    <a:pt x="720" y="263"/>
                  </a:lnTo>
                  <a:lnTo>
                    <a:pt x="734" y="166"/>
                  </a:lnTo>
                  <a:lnTo>
                    <a:pt x="734" y="111"/>
                  </a:lnTo>
                  <a:lnTo>
                    <a:pt x="720" y="83"/>
                  </a:lnTo>
                  <a:lnTo>
                    <a:pt x="679" y="41"/>
                  </a:lnTo>
                  <a:lnTo>
                    <a:pt x="637" y="41"/>
                  </a:lnTo>
                  <a:lnTo>
                    <a:pt x="526" y="69"/>
                  </a:lnTo>
                  <a:lnTo>
                    <a:pt x="443" y="125"/>
                  </a:lnTo>
                  <a:lnTo>
                    <a:pt x="374" y="208"/>
                  </a:lnTo>
                  <a:lnTo>
                    <a:pt x="346" y="263"/>
                  </a:lnTo>
                  <a:lnTo>
                    <a:pt x="346" y="277"/>
                  </a:lnTo>
                  <a:lnTo>
                    <a:pt x="332" y="291"/>
                  </a:lnTo>
                  <a:lnTo>
                    <a:pt x="332" y="319"/>
                  </a:lnTo>
                  <a:lnTo>
                    <a:pt x="318" y="346"/>
                  </a:lnTo>
                  <a:lnTo>
                    <a:pt x="305" y="402"/>
                  </a:lnTo>
                  <a:lnTo>
                    <a:pt x="291" y="471"/>
                  </a:lnTo>
                  <a:lnTo>
                    <a:pt x="249" y="637"/>
                  </a:lnTo>
                  <a:lnTo>
                    <a:pt x="249" y="665"/>
                  </a:lnTo>
                  <a:lnTo>
                    <a:pt x="235" y="693"/>
                  </a:lnTo>
                  <a:lnTo>
                    <a:pt x="235" y="734"/>
                  </a:lnTo>
                  <a:lnTo>
                    <a:pt x="221" y="748"/>
                  </a:lnTo>
                  <a:lnTo>
                    <a:pt x="221" y="762"/>
                  </a:lnTo>
                  <a:lnTo>
                    <a:pt x="208" y="790"/>
                  </a:lnTo>
                  <a:lnTo>
                    <a:pt x="194" y="804"/>
                  </a:lnTo>
                  <a:lnTo>
                    <a:pt x="166" y="817"/>
                  </a:lnTo>
                  <a:lnTo>
                    <a:pt x="138" y="817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48"/>
                  </a:lnTo>
                  <a:lnTo>
                    <a:pt x="111" y="734"/>
                  </a:lnTo>
                  <a:lnTo>
                    <a:pt x="111" y="707"/>
                  </a:lnTo>
                  <a:lnTo>
                    <a:pt x="208" y="263"/>
                  </a:lnTo>
                  <a:lnTo>
                    <a:pt x="221" y="208"/>
                  </a:lnTo>
                  <a:lnTo>
                    <a:pt x="235" y="180"/>
                  </a:lnTo>
                  <a:lnTo>
                    <a:pt x="235" y="69"/>
                  </a:lnTo>
                  <a:lnTo>
                    <a:pt x="221" y="41"/>
                  </a:lnTo>
                  <a:lnTo>
                    <a:pt x="208" y="28"/>
                  </a:lnTo>
                  <a:lnTo>
                    <a:pt x="180" y="28"/>
                  </a:lnTo>
                  <a:lnTo>
                    <a:pt x="152" y="41"/>
                  </a:lnTo>
                  <a:lnTo>
                    <a:pt x="124" y="69"/>
                  </a:lnTo>
                  <a:lnTo>
                    <a:pt x="97" y="111"/>
                  </a:lnTo>
                  <a:lnTo>
                    <a:pt x="69" y="166"/>
                  </a:lnTo>
                  <a:lnTo>
                    <a:pt x="55" y="235"/>
                  </a:lnTo>
                  <a:lnTo>
                    <a:pt x="41" y="263"/>
                  </a:lnTo>
                  <a:lnTo>
                    <a:pt x="41" y="277"/>
                  </a:lnTo>
                  <a:lnTo>
                    <a:pt x="0" y="277"/>
                  </a:lnTo>
                  <a:lnTo>
                    <a:pt x="0" y="249"/>
                  </a:lnTo>
                  <a:lnTo>
                    <a:pt x="14" y="235"/>
                  </a:lnTo>
                  <a:lnTo>
                    <a:pt x="14" y="194"/>
                  </a:lnTo>
                  <a:lnTo>
                    <a:pt x="27" y="166"/>
                  </a:lnTo>
                  <a:lnTo>
                    <a:pt x="41" y="125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5"/>
                  </a:lnTo>
                  <a:lnTo>
                    <a:pt x="124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9" name="Freeform 287"/>
            <p:cNvSpPr>
              <a:spLocks/>
            </p:cNvSpPr>
            <p:nvPr/>
          </p:nvSpPr>
          <p:spPr bwMode="auto">
            <a:xfrm>
              <a:off x="6473" y="4570"/>
              <a:ext cx="554" cy="818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374" y="14"/>
                </a:cxn>
                <a:cxn ang="0">
                  <a:pos x="471" y="56"/>
                </a:cxn>
                <a:cxn ang="0">
                  <a:pos x="527" y="139"/>
                </a:cxn>
                <a:cxn ang="0">
                  <a:pos x="554" y="236"/>
                </a:cxn>
                <a:cxn ang="0">
                  <a:pos x="527" y="333"/>
                </a:cxn>
                <a:cxn ang="0">
                  <a:pos x="457" y="430"/>
                </a:cxn>
                <a:cxn ang="0">
                  <a:pos x="374" y="499"/>
                </a:cxn>
                <a:cxn ang="0">
                  <a:pos x="236" y="610"/>
                </a:cxn>
                <a:cxn ang="0">
                  <a:pos x="125" y="707"/>
                </a:cxn>
                <a:cxn ang="0">
                  <a:pos x="430" y="707"/>
                </a:cxn>
                <a:cxn ang="0">
                  <a:pos x="457" y="693"/>
                </a:cxn>
                <a:cxn ang="0">
                  <a:pos x="471" y="693"/>
                </a:cxn>
                <a:cxn ang="0">
                  <a:pos x="485" y="679"/>
                </a:cxn>
                <a:cxn ang="0">
                  <a:pos x="485" y="638"/>
                </a:cxn>
                <a:cxn ang="0">
                  <a:pos x="499" y="610"/>
                </a:cxn>
                <a:cxn ang="0">
                  <a:pos x="499" y="582"/>
                </a:cxn>
                <a:cxn ang="0">
                  <a:pos x="541" y="582"/>
                </a:cxn>
                <a:cxn ang="0">
                  <a:pos x="527" y="818"/>
                </a:cxn>
                <a:cxn ang="0">
                  <a:pos x="14" y="818"/>
                </a:cxn>
                <a:cxn ang="0">
                  <a:pos x="14" y="776"/>
                </a:cxn>
                <a:cxn ang="0">
                  <a:pos x="28" y="762"/>
                </a:cxn>
                <a:cxn ang="0">
                  <a:pos x="333" y="471"/>
                </a:cxn>
                <a:cxn ang="0">
                  <a:pos x="374" y="416"/>
                </a:cxn>
                <a:cxn ang="0">
                  <a:pos x="416" y="333"/>
                </a:cxn>
                <a:cxn ang="0">
                  <a:pos x="444" y="236"/>
                </a:cxn>
                <a:cxn ang="0">
                  <a:pos x="444" y="194"/>
                </a:cxn>
                <a:cxn ang="0">
                  <a:pos x="416" y="139"/>
                </a:cxn>
                <a:cxn ang="0">
                  <a:pos x="388" y="97"/>
                </a:cxn>
                <a:cxn ang="0">
                  <a:pos x="360" y="70"/>
                </a:cxn>
                <a:cxn ang="0">
                  <a:pos x="250" y="42"/>
                </a:cxn>
                <a:cxn ang="0">
                  <a:pos x="208" y="42"/>
                </a:cxn>
                <a:cxn ang="0">
                  <a:pos x="180" y="56"/>
                </a:cxn>
                <a:cxn ang="0">
                  <a:pos x="97" y="111"/>
                </a:cxn>
                <a:cxn ang="0">
                  <a:pos x="69" y="153"/>
                </a:cxn>
                <a:cxn ang="0">
                  <a:pos x="97" y="153"/>
                </a:cxn>
                <a:cxn ang="0">
                  <a:pos x="125" y="180"/>
                </a:cxn>
                <a:cxn ang="0">
                  <a:pos x="139" y="208"/>
                </a:cxn>
                <a:cxn ang="0">
                  <a:pos x="139" y="222"/>
                </a:cxn>
                <a:cxn ang="0">
                  <a:pos x="111" y="277"/>
                </a:cxn>
                <a:cxn ang="0">
                  <a:pos x="97" y="291"/>
                </a:cxn>
                <a:cxn ang="0">
                  <a:pos x="42" y="291"/>
                </a:cxn>
                <a:cxn ang="0">
                  <a:pos x="28" y="277"/>
                </a:cxn>
                <a:cxn ang="0">
                  <a:pos x="14" y="277"/>
                </a:cxn>
                <a:cxn ang="0">
                  <a:pos x="0" y="250"/>
                </a:cxn>
                <a:cxn ang="0">
                  <a:pos x="0" y="222"/>
                </a:cxn>
                <a:cxn ang="0">
                  <a:pos x="28" y="111"/>
                </a:cxn>
                <a:cxn ang="0">
                  <a:pos x="125" y="28"/>
                </a:cxn>
                <a:cxn ang="0">
                  <a:pos x="263" y="0"/>
                </a:cxn>
              </a:cxnLst>
              <a:rect l="0" t="0" r="r" b="b"/>
              <a:pathLst>
                <a:path w="554" h="818">
                  <a:moveTo>
                    <a:pt x="263" y="0"/>
                  </a:moveTo>
                  <a:lnTo>
                    <a:pt x="374" y="14"/>
                  </a:lnTo>
                  <a:lnTo>
                    <a:pt x="471" y="56"/>
                  </a:lnTo>
                  <a:lnTo>
                    <a:pt x="527" y="139"/>
                  </a:lnTo>
                  <a:lnTo>
                    <a:pt x="554" y="236"/>
                  </a:lnTo>
                  <a:lnTo>
                    <a:pt x="527" y="333"/>
                  </a:lnTo>
                  <a:lnTo>
                    <a:pt x="457" y="430"/>
                  </a:lnTo>
                  <a:lnTo>
                    <a:pt x="374" y="499"/>
                  </a:lnTo>
                  <a:lnTo>
                    <a:pt x="236" y="610"/>
                  </a:lnTo>
                  <a:lnTo>
                    <a:pt x="125" y="707"/>
                  </a:lnTo>
                  <a:lnTo>
                    <a:pt x="430" y="707"/>
                  </a:lnTo>
                  <a:lnTo>
                    <a:pt x="457" y="693"/>
                  </a:lnTo>
                  <a:lnTo>
                    <a:pt x="471" y="693"/>
                  </a:lnTo>
                  <a:lnTo>
                    <a:pt x="485" y="679"/>
                  </a:lnTo>
                  <a:lnTo>
                    <a:pt x="485" y="638"/>
                  </a:lnTo>
                  <a:lnTo>
                    <a:pt x="499" y="610"/>
                  </a:lnTo>
                  <a:lnTo>
                    <a:pt x="499" y="582"/>
                  </a:lnTo>
                  <a:lnTo>
                    <a:pt x="541" y="582"/>
                  </a:lnTo>
                  <a:lnTo>
                    <a:pt x="527" y="818"/>
                  </a:lnTo>
                  <a:lnTo>
                    <a:pt x="14" y="818"/>
                  </a:lnTo>
                  <a:lnTo>
                    <a:pt x="14" y="776"/>
                  </a:lnTo>
                  <a:lnTo>
                    <a:pt x="28" y="762"/>
                  </a:lnTo>
                  <a:lnTo>
                    <a:pt x="333" y="471"/>
                  </a:lnTo>
                  <a:lnTo>
                    <a:pt x="374" y="416"/>
                  </a:lnTo>
                  <a:lnTo>
                    <a:pt x="416" y="333"/>
                  </a:lnTo>
                  <a:lnTo>
                    <a:pt x="444" y="236"/>
                  </a:lnTo>
                  <a:lnTo>
                    <a:pt x="444" y="194"/>
                  </a:lnTo>
                  <a:lnTo>
                    <a:pt x="416" y="139"/>
                  </a:lnTo>
                  <a:lnTo>
                    <a:pt x="388" y="97"/>
                  </a:lnTo>
                  <a:lnTo>
                    <a:pt x="360" y="70"/>
                  </a:lnTo>
                  <a:lnTo>
                    <a:pt x="250" y="42"/>
                  </a:lnTo>
                  <a:lnTo>
                    <a:pt x="208" y="42"/>
                  </a:lnTo>
                  <a:lnTo>
                    <a:pt x="180" y="56"/>
                  </a:lnTo>
                  <a:lnTo>
                    <a:pt x="97" y="111"/>
                  </a:lnTo>
                  <a:lnTo>
                    <a:pt x="69" y="153"/>
                  </a:lnTo>
                  <a:lnTo>
                    <a:pt x="97" y="153"/>
                  </a:lnTo>
                  <a:lnTo>
                    <a:pt x="125" y="180"/>
                  </a:lnTo>
                  <a:lnTo>
                    <a:pt x="139" y="208"/>
                  </a:lnTo>
                  <a:lnTo>
                    <a:pt x="139" y="222"/>
                  </a:lnTo>
                  <a:lnTo>
                    <a:pt x="111" y="277"/>
                  </a:lnTo>
                  <a:lnTo>
                    <a:pt x="97" y="291"/>
                  </a:lnTo>
                  <a:lnTo>
                    <a:pt x="42" y="291"/>
                  </a:lnTo>
                  <a:lnTo>
                    <a:pt x="28" y="277"/>
                  </a:lnTo>
                  <a:lnTo>
                    <a:pt x="14" y="277"/>
                  </a:lnTo>
                  <a:lnTo>
                    <a:pt x="0" y="250"/>
                  </a:lnTo>
                  <a:lnTo>
                    <a:pt x="0" y="222"/>
                  </a:lnTo>
                  <a:lnTo>
                    <a:pt x="28" y="111"/>
                  </a:lnTo>
                  <a:lnTo>
                    <a:pt x="125" y="2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0" name="Freeform 288"/>
            <p:cNvSpPr>
              <a:spLocks noEditPoints="1"/>
            </p:cNvSpPr>
            <p:nvPr/>
          </p:nvSpPr>
          <p:spPr bwMode="auto">
            <a:xfrm>
              <a:off x="7762" y="4778"/>
              <a:ext cx="1094" cy="1372"/>
            </a:xfrm>
            <a:custGeom>
              <a:avLst/>
              <a:gdLst/>
              <a:ahLst/>
              <a:cxnLst>
                <a:cxn ang="0">
                  <a:pos x="28" y="1289"/>
                </a:cxn>
                <a:cxn ang="0">
                  <a:pos x="1067" y="1289"/>
                </a:cxn>
                <a:cxn ang="0">
                  <a:pos x="1094" y="1317"/>
                </a:cxn>
                <a:cxn ang="0">
                  <a:pos x="1094" y="1358"/>
                </a:cxn>
                <a:cxn ang="0">
                  <a:pos x="1081" y="1372"/>
                </a:cxn>
                <a:cxn ang="0">
                  <a:pos x="14" y="1372"/>
                </a:cxn>
                <a:cxn ang="0">
                  <a:pos x="0" y="1358"/>
                </a:cxn>
                <a:cxn ang="0">
                  <a:pos x="0" y="1317"/>
                </a:cxn>
                <a:cxn ang="0">
                  <a:pos x="28" y="1289"/>
                </a:cxn>
                <a:cxn ang="0">
                  <a:pos x="1039" y="0"/>
                </a:cxn>
                <a:cxn ang="0">
                  <a:pos x="1067" y="0"/>
                </a:cxn>
                <a:cxn ang="0">
                  <a:pos x="1094" y="28"/>
                </a:cxn>
                <a:cxn ang="0">
                  <a:pos x="1094" y="56"/>
                </a:cxn>
                <a:cxn ang="0">
                  <a:pos x="1067" y="83"/>
                </a:cxn>
                <a:cxn ang="0">
                  <a:pos x="125" y="513"/>
                </a:cxn>
                <a:cxn ang="0">
                  <a:pos x="1053" y="942"/>
                </a:cxn>
                <a:cxn ang="0">
                  <a:pos x="1081" y="956"/>
                </a:cxn>
                <a:cxn ang="0">
                  <a:pos x="1094" y="984"/>
                </a:cxn>
                <a:cxn ang="0">
                  <a:pos x="1094" y="998"/>
                </a:cxn>
                <a:cxn ang="0">
                  <a:pos x="1067" y="1026"/>
                </a:cxn>
                <a:cxn ang="0">
                  <a:pos x="1039" y="1026"/>
                </a:cxn>
                <a:cxn ang="0">
                  <a:pos x="1025" y="1012"/>
                </a:cxn>
                <a:cxn ang="0">
                  <a:pos x="41" y="554"/>
                </a:cxn>
                <a:cxn ang="0">
                  <a:pos x="0" y="513"/>
                </a:cxn>
                <a:cxn ang="0">
                  <a:pos x="14" y="485"/>
                </a:cxn>
                <a:cxn ang="0">
                  <a:pos x="41" y="471"/>
                </a:cxn>
                <a:cxn ang="0">
                  <a:pos x="1025" y="14"/>
                </a:cxn>
                <a:cxn ang="0">
                  <a:pos x="1039" y="0"/>
                </a:cxn>
              </a:cxnLst>
              <a:rect l="0" t="0" r="r" b="b"/>
              <a:pathLst>
                <a:path w="1094" h="1372">
                  <a:moveTo>
                    <a:pt x="28" y="1289"/>
                  </a:moveTo>
                  <a:lnTo>
                    <a:pt x="1067" y="1289"/>
                  </a:lnTo>
                  <a:lnTo>
                    <a:pt x="1094" y="1317"/>
                  </a:lnTo>
                  <a:lnTo>
                    <a:pt x="1094" y="1358"/>
                  </a:lnTo>
                  <a:lnTo>
                    <a:pt x="1081" y="1372"/>
                  </a:lnTo>
                  <a:lnTo>
                    <a:pt x="14" y="1372"/>
                  </a:lnTo>
                  <a:lnTo>
                    <a:pt x="0" y="1358"/>
                  </a:lnTo>
                  <a:lnTo>
                    <a:pt x="0" y="1317"/>
                  </a:lnTo>
                  <a:lnTo>
                    <a:pt x="28" y="1289"/>
                  </a:lnTo>
                  <a:close/>
                  <a:moveTo>
                    <a:pt x="1039" y="0"/>
                  </a:moveTo>
                  <a:lnTo>
                    <a:pt x="1067" y="0"/>
                  </a:lnTo>
                  <a:lnTo>
                    <a:pt x="1094" y="28"/>
                  </a:lnTo>
                  <a:lnTo>
                    <a:pt x="1094" y="56"/>
                  </a:lnTo>
                  <a:lnTo>
                    <a:pt x="1067" y="83"/>
                  </a:lnTo>
                  <a:lnTo>
                    <a:pt x="125" y="513"/>
                  </a:lnTo>
                  <a:lnTo>
                    <a:pt x="1053" y="942"/>
                  </a:lnTo>
                  <a:lnTo>
                    <a:pt x="1081" y="956"/>
                  </a:lnTo>
                  <a:lnTo>
                    <a:pt x="1094" y="984"/>
                  </a:lnTo>
                  <a:lnTo>
                    <a:pt x="1094" y="998"/>
                  </a:lnTo>
                  <a:lnTo>
                    <a:pt x="1067" y="1026"/>
                  </a:lnTo>
                  <a:lnTo>
                    <a:pt x="1039" y="1026"/>
                  </a:lnTo>
                  <a:lnTo>
                    <a:pt x="1025" y="1012"/>
                  </a:lnTo>
                  <a:lnTo>
                    <a:pt x="41" y="554"/>
                  </a:lnTo>
                  <a:lnTo>
                    <a:pt x="0" y="513"/>
                  </a:lnTo>
                  <a:lnTo>
                    <a:pt x="14" y="485"/>
                  </a:lnTo>
                  <a:lnTo>
                    <a:pt x="41" y="471"/>
                  </a:lnTo>
                  <a:lnTo>
                    <a:pt x="1025" y="14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1" name="Freeform 289"/>
            <p:cNvSpPr>
              <a:spLocks/>
            </p:cNvSpPr>
            <p:nvPr/>
          </p:nvSpPr>
          <p:spPr bwMode="auto">
            <a:xfrm>
              <a:off x="9757" y="4737"/>
              <a:ext cx="582" cy="1177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60" y="0"/>
                </a:cxn>
                <a:cxn ang="0">
                  <a:pos x="360" y="1080"/>
                </a:cxn>
                <a:cxn ang="0">
                  <a:pos x="388" y="1108"/>
                </a:cxn>
                <a:cxn ang="0">
                  <a:pos x="416" y="1122"/>
                </a:cxn>
                <a:cxn ang="0">
                  <a:pos x="582" y="1122"/>
                </a:cxn>
                <a:cxn ang="0">
                  <a:pos x="582" y="1177"/>
                </a:cxn>
                <a:cxn ang="0">
                  <a:pos x="14" y="1177"/>
                </a:cxn>
                <a:cxn ang="0">
                  <a:pos x="14" y="1122"/>
                </a:cxn>
                <a:cxn ang="0">
                  <a:pos x="180" y="1122"/>
                </a:cxn>
                <a:cxn ang="0">
                  <a:pos x="208" y="1108"/>
                </a:cxn>
                <a:cxn ang="0">
                  <a:pos x="236" y="1080"/>
                </a:cxn>
                <a:cxn ang="0">
                  <a:pos x="236" y="124"/>
                </a:cxn>
                <a:cxn ang="0">
                  <a:pos x="97" y="166"/>
                </a:cxn>
                <a:cxn ang="0">
                  <a:pos x="0" y="166"/>
                </a:cxn>
                <a:cxn ang="0">
                  <a:pos x="0" y="110"/>
                </a:cxn>
                <a:cxn ang="0">
                  <a:pos x="83" y="110"/>
                </a:cxn>
                <a:cxn ang="0">
                  <a:pos x="194" y="83"/>
                </a:cxn>
                <a:cxn ang="0">
                  <a:pos x="319" y="0"/>
                </a:cxn>
              </a:cxnLst>
              <a:rect l="0" t="0" r="r" b="b"/>
              <a:pathLst>
                <a:path w="582" h="1177">
                  <a:moveTo>
                    <a:pt x="319" y="0"/>
                  </a:moveTo>
                  <a:lnTo>
                    <a:pt x="360" y="0"/>
                  </a:lnTo>
                  <a:lnTo>
                    <a:pt x="360" y="1080"/>
                  </a:lnTo>
                  <a:lnTo>
                    <a:pt x="388" y="1108"/>
                  </a:lnTo>
                  <a:lnTo>
                    <a:pt x="416" y="1122"/>
                  </a:lnTo>
                  <a:lnTo>
                    <a:pt x="582" y="1122"/>
                  </a:lnTo>
                  <a:lnTo>
                    <a:pt x="582" y="1177"/>
                  </a:lnTo>
                  <a:lnTo>
                    <a:pt x="14" y="1177"/>
                  </a:lnTo>
                  <a:lnTo>
                    <a:pt x="14" y="1122"/>
                  </a:lnTo>
                  <a:lnTo>
                    <a:pt x="180" y="1122"/>
                  </a:lnTo>
                  <a:lnTo>
                    <a:pt x="208" y="1108"/>
                  </a:lnTo>
                  <a:lnTo>
                    <a:pt x="236" y="1080"/>
                  </a:lnTo>
                  <a:lnTo>
                    <a:pt x="236" y="124"/>
                  </a:lnTo>
                  <a:lnTo>
                    <a:pt x="97" y="166"/>
                  </a:lnTo>
                  <a:lnTo>
                    <a:pt x="0" y="166"/>
                  </a:lnTo>
                  <a:lnTo>
                    <a:pt x="0" y="110"/>
                  </a:lnTo>
                  <a:lnTo>
                    <a:pt x="83" y="110"/>
                  </a:lnTo>
                  <a:lnTo>
                    <a:pt x="194" y="8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2" name="Freeform 290"/>
            <p:cNvSpPr>
              <a:spLocks noEditPoints="1"/>
            </p:cNvSpPr>
            <p:nvPr/>
          </p:nvSpPr>
          <p:spPr bwMode="auto">
            <a:xfrm>
              <a:off x="10547" y="4737"/>
              <a:ext cx="748" cy="1219"/>
            </a:xfrm>
            <a:custGeom>
              <a:avLst/>
              <a:gdLst/>
              <a:ahLst/>
              <a:cxnLst>
                <a:cxn ang="0">
                  <a:pos x="332" y="41"/>
                </a:cxn>
                <a:cxn ang="0">
                  <a:pos x="291" y="55"/>
                </a:cxn>
                <a:cxn ang="0">
                  <a:pos x="235" y="97"/>
                </a:cxn>
                <a:cxn ang="0">
                  <a:pos x="194" y="166"/>
                </a:cxn>
                <a:cxn ang="0">
                  <a:pos x="166" y="263"/>
                </a:cxn>
                <a:cxn ang="0">
                  <a:pos x="152" y="429"/>
                </a:cxn>
                <a:cxn ang="0">
                  <a:pos x="152" y="776"/>
                </a:cxn>
                <a:cxn ang="0">
                  <a:pos x="166" y="970"/>
                </a:cxn>
                <a:cxn ang="0">
                  <a:pos x="180" y="1039"/>
                </a:cxn>
                <a:cxn ang="0">
                  <a:pos x="235" y="1122"/>
                </a:cxn>
                <a:cxn ang="0">
                  <a:pos x="277" y="1150"/>
                </a:cxn>
                <a:cxn ang="0">
                  <a:pos x="305" y="1164"/>
                </a:cxn>
                <a:cxn ang="0">
                  <a:pos x="346" y="1177"/>
                </a:cxn>
                <a:cxn ang="0">
                  <a:pos x="374" y="1177"/>
                </a:cxn>
                <a:cxn ang="0">
                  <a:pos x="443" y="1164"/>
                </a:cxn>
                <a:cxn ang="0">
                  <a:pos x="499" y="1122"/>
                </a:cxn>
                <a:cxn ang="0">
                  <a:pos x="554" y="1067"/>
                </a:cxn>
                <a:cxn ang="0">
                  <a:pos x="582" y="956"/>
                </a:cxn>
                <a:cxn ang="0">
                  <a:pos x="596" y="789"/>
                </a:cxn>
                <a:cxn ang="0">
                  <a:pos x="596" y="415"/>
                </a:cxn>
                <a:cxn ang="0">
                  <a:pos x="582" y="249"/>
                </a:cxn>
                <a:cxn ang="0">
                  <a:pos x="568" y="194"/>
                </a:cxn>
                <a:cxn ang="0">
                  <a:pos x="540" y="138"/>
                </a:cxn>
                <a:cxn ang="0">
                  <a:pos x="457" y="55"/>
                </a:cxn>
                <a:cxn ang="0">
                  <a:pos x="429" y="55"/>
                </a:cxn>
                <a:cxn ang="0">
                  <a:pos x="402" y="41"/>
                </a:cxn>
                <a:cxn ang="0">
                  <a:pos x="332" y="41"/>
                </a:cxn>
                <a:cxn ang="0">
                  <a:pos x="374" y="0"/>
                </a:cxn>
                <a:cxn ang="0">
                  <a:pos x="443" y="0"/>
                </a:cxn>
                <a:cxn ang="0">
                  <a:pos x="526" y="27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4" y="401"/>
                </a:cxn>
                <a:cxn ang="0">
                  <a:pos x="748" y="609"/>
                </a:cxn>
                <a:cxn ang="0">
                  <a:pos x="734" y="817"/>
                </a:cxn>
                <a:cxn ang="0">
                  <a:pos x="679" y="1011"/>
                </a:cxn>
                <a:cxn ang="0">
                  <a:pos x="610" y="1108"/>
                </a:cxn>
                <a:cxn ang="0">
                  <a:pos x="540" y="1177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17"/>
                </a:cxn>
                <a:cxn ang="0">
                  <a:pos x="0" y="609"/>
                </a:cxn>
                <a:cxn ang="0">
                  <a:pos x="14" y="401"/>
                </a:cxn>
                <a:cxn ang="0">
                  <a:pos x="69" y="207"/>
                </a:cxn>
                <a:cxn ang="0">
                  <a:pos x="125" y="110"/>
                </a:cxn>
                <a:cxn ang="0">
                  <a:pos x="208" y="41"/>
                </a:cxn>
                <a:cxn ang="0">
                  <a:pos x="291" y="13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2" y="41"/>
                  </a:moveTo>
                  <a:lnTo>
                    <a:pt x="291" y="55"/>
                  </a:lnTo>
                  <a:lnTo>
                    <a:pt x="235" y="97"/>
                  </a:lnTo>
                  <a:lnTo>
                    <a:pt x="194" y="166"/>
                  </a:lnTo>
                  <a:lnTo>
                    <a:pt x="166" y="263"/>
                  </a:lnTo>
                  <a:lnTo>
                    <a:pt x="152" y="429"/>
                  </a:lnTo>
                  <a:lnTo>
                    <a:pt x="152" y="776"/>
                  </a:lnTo>
                  <a:lnTo>
                    <a:pt x="166" y="970"/>
                  </a:lnTo>
                  <a:lnTo>
                    <a:pt x="180" y="1039"/>
                  </a:lnTo>
                  <a:lnTo>
                    <a:pt x="235" y="1122"/>
                  </a:lnTo>
                  <a:lnTo>
                    <a:pt x="277" y="1150"/>
                  </a:lnTo>
                  <a:lnTo>
                    <a:pt x="305" y="1164"/>
                  </a:lnTo>
                  <a:lnTo>
                    <a:pt x="346" y="1177"/>
                  </a:lnTo>
                  <a:lnTo>
                    <a:pt x="374" y="1177"/>
                  </a:lnTo>
                  <a:lnTo>
                    <a:pt x="443" y="1164"/>
                  </a:lnTo>
                  <a:lnTo>
                    <a:pt x="499" y="1122"/>
                  </a:lnTo>
                  <a:lnTo>
                    <a:pt x="554" y="1067"/>
                  </a:lnTo>
                  <a:lnTo>
                    <a:pt x="582" y="956"/>
                  </a:lnTo>
                  <a:lnTo>
                    <a:pt x="596" y="789"/>
                  </a:lnTo>
                  <a:lnTo>
                    <a:pt x="596" y="415"/>
                  </a:lnTo>
                  <a:lnTo>
                    <a:pt x="582" y="249"/>
                  </a:lnTo>
                  <a:lnTo>
                    <a:pt x="568" y="194"/>
                  </a:lnTo>
                  <a:lnTo>
                    <a:pt x="540" y="138"/>
                  </a:lnTo>
                  <a:lnTo>
                    <a:pt x="457" y="55"/>
                  </a:lnTo>
                  <a:lnTo>
                    <a:pt x="429" y="55"/>
                  </a:lnTo>
                  <a:lnTo>
                    <a:pt x="402" y="41"/>
                  </a:lnTo>
                  <a:lnTo>
                    <a:pt x="332" y="41"/>
                  </a:lnTo>
                  <a:close/>
                  <a:moveTo>
                    <a:pt x="374" y="0"/>
                  </a:moveTo>
                  <a:lnTo>
                    <a:pt x="443" y="0"/>
                  </a:lnTo>
                  <a:lnTo>
                    <a:pt x="526" y="27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4" y="401"/>
                  </a:lnTo>
                  <a:lnTo>
                    <a:pt x="748" y="609"/>
                  </a:lnTo>
                  <a:lnTo>
                    <a:pt x="734" y="817"/>
                  </a:lnTo>
                  <a:lnTo>
                    <a:pt x="679" y="1011"/>
                  </a:lnTo>
                  <a:lnTo>
                    <a:pt x="610" y="1108"/>
                  </a:lnTo>
                  <a:lnTo>
                    <a:pt x="540" y="1177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17"/>
                  </a:lnTo>
                  <a:lnTo>
                    <a:pt x="0" y="609"/>
                  </a:lnTo>
                  <a:lnTo>
                    <a:pt x="14" y="401"/>
                  </a:lnTo>
                  <a:lnTo>
                    <a:pt x="69" y="207"/>
                  </a:lnTo>
                  <a:lnTo>
                    <a:pt x="125" y="110"/>
                  </a:lnTo>
                  <a:lnTo>
                    <a:pt x="208" y="41"/>
                  </a:lnTo>
                  <a:lnTo>
                    <a:pt x="291" y="1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3" name="Freeform 291"/>
            <p:cNvSpPr>
              <a:spLocks noEditPoints="1"/>
            </p:cNvSpPr>
            <p:nvPr/>
          </p:nvSpPr>
          <p:spPr bwMode="auto">
            <a:xfrm>
              <a:off x="11434" y="4737"/>
              <a:ext cx="748" cy="1219"/>
            </a:xfrm>
            <a:custGeom>
              <a:avLst/>
              <a:gdLst/>
              <a:ahLst/>
              <a:cxnLst>
                <a:cxn ang="0">
                  <a:pos x="332" y="41"/>
                </a:cxn>
                <a:cxn ang="0">
                  <a:pos x="291" y="55"/>
                </a:cxn>
                <a:cxn ang="0">
                  <a:pos x="235" y="97"/>
                </a:cxn>
                <a:cxn ang="0">
                  <a:pos x="194" y="166"/>
                </a:cxn>
                <a:cxn ang="0">
                  <a:pos x="166" y="263"/>
                </a:cxn>
                <a:cxn ang="0">
                  <a:pos x="152" y="429"/>
                </a:cxn>
                <a:cxn ang="0">
                  <a:pos x="152" y="776"/>
                </a:cxn>
                <a:cxn ang="0">
                  <a:pos x="166" y="970"/>
                </a:cxn>
                <a:cxn ang="0">
                  <a:pos x="180" y="1039"/>
                </a:cxn>
                <a:cxn ang="0">
                  <a:pos x="235" y="1122"/>
                </a:cxn>
                <a:cxn ang="0">
                  <a:pos x="277" y="1150"/>
                </a:cxn>
                <a:cxn ang="0">
                  <a:pos x="305" y="1164"/>
                </a:cxn>
                <a:cxn ang="0">
                  <a:pos x="346" y="1177"/>
                </a:cxn>
                <a:cxn ang="0">
                  <a:pos x="374" y="1177"/>
                </a:cxn>
                <a:cxn ang="0">
                  <a:pos x="443" y="1164"/>
                </a:cxn>
                <a:cxn ang="0">
                  <a:pos x="499" y="1122"/>
                </a:cxn>
                <a:cxn ang="0">
                  <a:pos x="554" y="1067"/>
                </a:cxn>
                <a:cxn ang="0">
                  <a:pos x="582" y="956"/>
                </a:cxn>
                <a:cxn ang="0">
                  <a:pos x="596" y="789"/>
                </a:cxn>
                <a:cxn ang="0">
                  <a:pos x="596" y="415"/>
                </a:cxn>
                <a:cxn ang="0">
                  <a:pos x="582" y="249"/>
                </a:cxn>
                <a:cxn ang="0">
                  <a:pos x="568" y="194"/>
                </a:cxn>
                <a:cxn ang="0">
                  <a:pos x="540" y="138"/>
                </a:cxn>
                <a:cxn ang="0">
                  <a:pos x="457" y="55"/>
                </a:cxn>
                <a:cxn ang="0">
                  <a:pos x="429" y="55"/>
                </a:cxn>
                <a:cxn ang="0">
                  <a:pos x="402" y="41"/>
                </a:cxn>
                <a:cxn ang="0">
                  <a:pos x="332" y="41"/>
                </a:cxn>
                <a:cxn ang="0">
                  <a:pos x="374" y="0"/>
                </a:cxn>
                <a:cxn ang="0">
                  <a:pos x="443" y="0"/>
                </a:cxn>
                <a:cxn ang="0">
                  <a:pos x="526" y="27"/>
                </a:cxn>
                <a:cxn ang="0">
                  <a:pos x="609" y="97"/>
                </a:cxn>
                <a:cxn ang="0">
                  <a:pos x="679" y="194"/>
                </a:cxn>
                <a:cxn ang="0">
                  <a:pos x="734" y="401"/>
                </a:cxn>
                <a:cxn ang="0">
                  <a:pos x="748" y="609"/>
                </a:cxn>
                <a:cxn ang="0">
                  <a:pos x="734" y="817"/>
                </a:cxn>
                <a:cxn ang="0">
                  <a:pos x="679" y="1011"/>
                </a:cxn>
                <a:cxn ang="0">
                  <a:pos x="609" y="1108"/>
                </a:cxn>
                <a:cxn ang="0">
                  <a:pos x="540" y="1177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17"/>
                </a:cxn>
                <a:cxn ang="0">
                  <a:pos x="0" y="609"/>
                </a:cxn>
                <a:cxn ang="0">
                  <a:pos x="14" y="401"/>
                </a:cxn>
                <a:cxn ang="0">
                  <a:pos x="69" y="207"/>
                </a:cxn>
                <a:cxn ang="0">
                  <a:pos x="124" y="110"/>
                </a:cxn>
                <a:cxn ang="0">
                  <a:pos x="208" y="41"/>
                </a:cxn>
                <a:cxn ang="0">
                  <a:pos x="291" y="13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2" y="41"/>
                  </a:moveTo>
                  <a:lnTo>
                    <a:pt x="291" y="55"/>
                  </a:lnTo>
                  <a:lnTo>
                    <a:pt x="235" y="97"/>
                  </a:lnTo>
                  <a:lnTo>
                    <a:pt x="194" y="166"/>
                  </a:lnTo>
                  <a:lnTo>
                    <a:pt x="166" y="263"/>
                  </a:lnTo>
                  <a:lnTo>
                    <a:pt x="152" y="429"/>
                  </a:lnTo>
                  <a:lnTo>
                    <a:pt x="152" y="776"/>
                  </a:lnTo>
                  <a:lnTo>
                    <a:pt x="166" y="970"/>
                  </a:lnTo>
                  <a:lnTo>
                    <a:pt x="180" y="1039"/>
                  </a:lnTo>
                  <a:lnTo>
                    <a:pt x="235" y="1122"/>
                  </a:lnTo>
                  <a:lnTo>
                    <a:pt x="277" y="1150"/>
                  </a:lnTo>
                  <a:lnTo>
                    <a:pt x="305" y="1164"/>
                  </a:lnTo>
                  <a:lnTo>
                    <a:pt x="346" y="1177"/>
                  </a:lnTo>
                  <a:lnTo>
                    <a:pt x="374" y="1177"/>
                  </a:lnTo>
                  <a:lnTo>
                    <a:pt x="443" y="1164"/>
                  </a:lnTo>
                  <a:lnTo>
                    <a:pt x="499" y="1122"/>
                  </a:lnTo>
                  <a:lnTo>
                    <a:pt x="554" y="1067"/>
                  </a:lnTo>
                  <a:lnTo>
                    <a:pt x="582" y="956"/>
                  </a:lnTo>
                  <a:lnTo>
                    <a:pt x="596" y="789"/>
                  </a:lnTo>
                  <a:lnTo>
                    <a:pt x="596" y="415"/>
                  </a:lnTo>
                  <a:lnTo>
                    <a:pt x="582" y="249"/>
                  </a:lnTo>
                  <a:lnTo>
                    <a:pt x="568" y="194"/>
                  </a:lnTo>
                  <a:lnTo>
                    <a:pt x="540" y="138"/>
                  </a:lnTo>
                  <a:lnTo>
                    <a:pt x="457" y="55"/>
                  </a:lnTo>
                  <a:lnTo>
                    <a:pt x="429" y="55"/>
                  </a:lnTo>
                  <a:lnTo>
                    <a:pt x="402" y="41"/>
                  </a:lnTo>
                  <a:lnTo>
                    <a:pt x="332" y="41"/>
                  </a:lnTo>
                  <a:close/>
                  <a:moveTo>
                    <a:pt x="374" y="0"/>
                  </a:moveTo>
                  <a:lnTo>
                    <a:pt x="443" y="0"/>
                  </a:lnTo>
                  <a:lnTo>
                    <a:pt x="526" y="27"/>
                  </a:lnTo>
                  <a:lnTo>
                    <a:pt x="609" y="97"/>
                  </a:lnTo>
                  <a:lnTo>
                    <a:pt x="679" y="194"/>
                  </a:lnTo>
                  <a:lnTo>
                    <a:pt x="734" y="401"/>
                  </a:lnTo>
                  <a:lnTo>
                    <a:pt x="748" y="609"/>
                  </a:lnTo>
                  <a:lnTo>
                    <a:pt x="734" y="817"/>
                  </a:lnTo>
                  <a:lnTo>
                    <a:pt x="679" y="1011"/>
                  </a:lnTo>
                  <a:lnTo>
                    <a:pt x="609" y="1108"/>
                  </a:lnTo>
                  <a:lnTo>
                    <a:pt x="540" y="1177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17"/>
                  </a:lnTo>
                  <a:lnTo>
                    <a:pt x="0" y="609"/>
                  </a:lnTo>
                  <a:lnTo>
                    <a:pt x="14" y="401"/>
                  </a:lnTo>
                  <a:lnTo>
                    <a:pt x="69" y="207"/>
                  </a:lnTo>
                  <a:lnTo>
                    <a:pt x="124" y="110"/>
                  </a:lnTo>
                  <a:lnTo>
                    <a:pt x="208" y="41"/>
                  </a:lnTo>
                  <a:lnTo>
                    <a:pt x="291" y="1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4" name="Freeform 292"/>
            <p:cNvSpPr>
              <a:spLocks/>
            </p:cNvSpPr>
            <p:nvPr/>
          </p:nvSpPr>
          <p:spPr bwMode="auto">
            <a:xfrm>
              <a:off x="12279" y="4584"/>
              <a:ext cx="402" cy="1774"/>
            </a:xfrm>
            <a:custGeom>
              <a:avLst/>
              <a:gdLst/>
              <a:ahLst/>
              <a:cxnLst>
                <a:cxn ang="0">
                  <a:pos x="388" y="0"/>
                </a:cxn>
                <a:cxn ang="0">
                  <a:pos x="402" y="0"/>
                </a:cxn>
                <a:cxn ang="0">
                  <a:pos x="402" y="14"/>
                </a:cxn>
                <a:cxn ang="0">
                  <a:pos x="374" y="42"/>
                </a:cxn>
                <a:cxn ang="0">
                  <a:pos x="236" y="222"/>
                </a:cxn>
                <a:cxn ang="0">
                  <a:pos x="139" y="430"/>
                </a:cxn>
                <a:cxn ang="0">
                  <a:pos x="97" y="651"/>
                </a:cxn>
                <a:cxn ang="0">
                  <a:pos x="83" y="873"/>
                </a:cxn>
                <a:cxn ang="0">
                  <a:pos x="97" y="1095"/>
                </a:cxn>
                <a:cxn ang="0">
                  <a:pos x="139" y="1303"/>
                </a:cxn>
                <a:cxn ang="0">
                  <a:pos x="222" y="1524"/>
                </a:cxn>
                <a:cxn ang="0">
                  <a:pos x="360" y="1705"/>
                </a:cxn>
                <a:cxn ang="0">
                  <a:pos x="388" y="1732"/>
                </a:cxn>
                <a:cxn ang="0">
                  <a:pos x="388" y="1746"/>
                </a:cxn>
                <a:cxn ang="0">
                  <a:pos x="402" y="1760"/>
                </a:cxn>
                <a:cxn ang="0">
                  <a:pos x="402" y="1774"/>
                </a:cxn>
                <a:cxn ang="0">
                  <a:pos x="388" y="1774"/>
                </a:cxn>
                <a:cxn ang="0">
                  <a:pos x="360" y="1746"/>
                </a:cxn>
                <a:cxn ang="0">
                  <a:pos x="291" y="1691"/>
                </a:cxn>
                <a:cxn ang="0">
                  <a:pos x="194" y="1580"/>
                </a:cxn>
                <a:cxn ang="0">
                  <a:pos x="111" y="1441"/>
                </a:cxn>
                <a:cxn ang="0">
                  <a:pos x="42" y="1233"/>
                </a:cxn>
                <a:cxn ang="0">
                  <a:pos x="14" y="1039"/>
                </a:cxn>
                <a:cxn ang="0">
                  <a:pos x="0" y="887"/>
                </a:cxn>
                <a:cxn ang="0">
                  <a:pos x="14" y="721"/>
                </a:cxn>
                <a:cxn ang="0">
                  <a:pos x="42" y="541"/>
                </a:cxn>
                <a:cxn ang="0">
                  <a:pos x="111" y="347"/>
                </a:cxn>
                <a:cxn ang="0">
                  <a:pos x="194" y="194"/>
                </a:cxn>
                <a:cxn ang="0">
                  <a:pos x="277" y="83"/>
                </a:cxn>
                <a:cxn ang="0">
                  <a:pos x="346" y="28"/>
                </a:cxn>
                <a:cxn ang="0">
                  <a:pos x="388" y="0"/>
                </a:cxn>
              </a:cxnLst>
              <a:rect l="0" t="0" r="r" b="b"/>
              <a:pathLst>
                <a:path w="402" h="1774">
                  <a:moveTo>
                    <a:pt x="388" y="0"/>
                  </a:moveTo>
                  <a:lnTo>
                    <a:pt x="402" y="0"/>
                  </a:lnTo>
                  <a:lnTo>
                    <a:pt x="402" y="14"/>
                  </a:lnTo>
                  <a:lnTo>
                    <a:pt x="374" y="42"/>
                  </a:lnTo>
                  <a:lnTo>
                    <a:pt x="236" y="222"/>
                  </a:lnTo>
                  <a:lnTo>
                    <a:pt x="139" y="430"/>
                  </a:lnTo>
                  <a:lnTo>
                    <a:pt x="97" y="651"/>
                  </a:lnTo>
                  <a:lnTo>
                    <a:pt x="83" y="873"/>
                  </a:lnTo>
                  <a:lnTo>
                    <a:pt x="97" y="1095"/>
                  </a:lnTo>
                  <a:lnTo>
                    <a:pt x="139" y="1303"/>
                  </a:lnTo>
                  <a:lnTo>
                    <a:pt x="222" y="1524"/>
                  </a:lnTo>
                  <a:lnTo>
                    <a:pt x="360" y="1705"/>
                  </a:lnTo>
                  <a:lnTo>
                    <a:pt x="388" y="1732"/>
                  </a:lnTo>
                  <a:lnTo>
                    <a:pt x="388" y="1746"/>
                  </a:lnTo>
                  <a:lnTo>
                    <a:pt x="402" y="1760"/>
                  </a:lnTo>
                  <a:lnTo>
                    <a:pt x="402" y="1774"/>
                  </a:lnTo>
                  <a:lnTo>
                    <a:pt x="388" y="1774"/>
                  </a:lnTo>
                  <a:lnTo>
                    <a:pt x="360" y="1746"/>
                  </a:lnTo>
                  <a:lnTo>
                    <a:pt x="291" y="1691"/>
                  </a:lnTo>
                  <a:lnTo>
                    <a:pt x="194" y="1580"/>
                  </a:lnTo>
                  <a:lnTo>
                    <a:pt x="111" y="1441"/>
                  </a:lnTo>
                  <a:lnTo>
                    <a:pt x="42" y="1233"/>
                  </a:lnTo>
                  <a:lnTo>
                    <a:pt x="14" y="1039"/>
                  </a:lnTo>
                  <a:lnTo>
                    <a:pt x="0" y="887"/>
                  </a:lnTo>
                  <a:lnTo>
                    <a:pt x="14" y="721"/>
                  </a:lnTo>
                  <a:lnTo>
                    <a:pt x="42" y="541"/>
                  </a:lnTo>
                  <a:lnTo>
                    <a:pt x="111" y="347"/>
                  </a:lnTo>
                  <a:lnTo>
                    <a:pt x="194" y="194"/>
                  </a:lnTo>
                  <a:lnTo>
                    <a:pt x="277" y="83"/>
                  </a:lnTo>
                  <a:lnTo>
                    <a:pt x="346" y="2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5" name="Freeform 293"/>
            <p:cNvSpPr>
              <a:spLocks/>
            </p:cNvSpPr>
            <p:nvPr/>
          </p:nvSpPr>
          <p:spPr bwMode="auto">
            <a:xfrm>
              <a:off x="12833" y="5097"/>
              <a:ext cx="984" cy="817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319" y="55"/>
                </a:cxn>
                <a:cxn ang="0">
                  <a:pos x="360" y="152"/>
                </a:cxn>
                <a:cxn ang="0">
                  <a:pos x="457" y="55"/>
                </a:cxn>
                <a:cxn ang="0">
                  <a:pos x="638" y="0"/>
                </a:cxn>
                <a:cxn ang="0">
                  <a:pos x="748" y="28"/>
                </a:cxn>
                <a:cxn ang="0">
                  <a:pos x="818" y="83"/>
                </a:cxn>
                <a:cxn ang="0">
                  <a:pos x="845" y="194"/>
                </a:cxn>
                <a:cxn ang="0">
                  <a:pos x="804" y="388"/>
                </a:cxn>
                <a:cxn ang="0">
                  <a:pos x="735" y="582"/>
                </a:cxn>
                <a:cxn ang="0">
                  <a:pos x="707" y="707"/>
                </a:cxn>
                <a:cxn ang="0">
                  <a:pos x="735" y="762"/>
                </a:cxn>
                <a:cxn ang="0">
                  <a:pos x="818" y="734"/>
                </a:cxn>
                <a:cxn ang="0">
                  <a:pos x="929" y="540"/>
                </a:cxn>
                <a:cxn ang="0">
                  <a:pos x="942" y="513"/>
                </a:cxn>
                <a:cxn ang="0">
                  <a:pos x="984" y="526"/>
                </a:cxn>
                <a:cxn ang="0">
                  <a:pos x="942" y="623"/>
                </a:cxn>
                <a:cxn ang="0">
                  <a:pos x="832" y="776"/>
                </a:cxn>
                <a:cxn ang="0">
                  <a:pos x="707" y="804"/>
                </a:cxn>
                <a:cxn ang="0">
                  <a:pos x="638" y="748"/>
                </a:cxn>
                <a:cxn ang="0">
                  <a:pos x="610" y="610"/>
                </a:cxn>
                <a:cxn ang="0">
                  <a:pos x="651" y="499"/>
                </a:cxn>
                <a:cxn ang="0">
                  <a:pos x="721" y="263"/>
                </a:cxn>
                <a:cxn ang="0">
                  <a:pos x="735" y="111"/>
                </a:cxn>
                <a:cxn ang="0">
                  <a:pos x="679" y="41"/>
                </a:cxn>
                <a:cxn ang="0">
                  <a:pos x="527" y="69"/>
                </a:cxn>
                <a:cxn ang="0">
                  <a:pos x="374" y="208"/>
                </a:cxn>
                <a:cxn ang="0">
                  <a:pos x="347" y="277"/>
                </a:cxn>
                <a:cxn ang="0">
                  <a:pos x="333" y="319"/>
                </a:cxn>
                <a:cxn ang="0">
                  <a:pos x="305" y="402"/>
                </a:cxn>
                <a:cxn ang="0">
                  <a:pos x="250" y="637"/>
                </a:cxn>
                <a:cxn ang="0">
                  <a:pos x="236" y="693"/>
                </a:cxn>
                <a:cxn ang="0">
                  <a:pos x="222" y="748"/>
                </a:cxn>
                <a:cxn ang="0">
                  <a:pos x="208" y="790"/>
                </a:cxn>
                <a:cxn ang="0">
                  <a:pos x="166" y="817"/>
                </a:cxn>
                <a:cxn ang="0">
                  <a:pos x="111" y="804"/>
                </a:cxn>
                <a:cxn ang="0">
                  <a:pos x="97" y="748"/>
                </a:cxn>
                <a:cxn ang="0">
                  <a:pos x="111" y="707"/>
                </a:cxn>
                <a:cxn ang="0">
                  <a:pos x="222" y="208"/>
                </a:cxn>
                <a:cxn ang="0">
                  <a:pos x="236" y="69"/>
                </a:cxn>
                <a:cxn ang="0">
                  <a:pos x="208" y="28"/>
                </a:cxn>
                <a:cxn ang="0">
                  <a:pos x="153" y="41"/>
                </a:cxn>
                <a:cxn ang="0">
                  <a:pos x="97" y="111"/>
                </a:cxn>
                <a:cxn ang="0">
                  <a:pos x="56" y="235"/>
                </a:cxn>
                <a:cxn ang="0">
                  <a:pos x="42" y="277"/>
                </a:cxn>
                <a:cxn ang="0">
                  <a:pos x="0" y="249"/>
                </a:cxn>
                <a:cxn ang="0">
                  <a:pos x="14" y="194"/>
                </a:cxn>
                <a:cxn ang="0">
                  <a:pos x="42" y="125"/>
                </a:cxn>
                <a:cxn ang="0">
                  <a:pos x="69" y="83"/>
                </a:cxn>
                <a:cxn ang="0">
                  <a:pos x="125" y="14"/>
                </a:cxn>
              </a:cxnLst>
              <a:rect l="0" t="0" r="r" b="b"/>
              <a:pathLst>
                <a:path w="984" h="817">
                  <a:moveTo>
                    <a:pt x="153" y="0"/>
                  </a:moveTo>
                  <a:lnTo>
                    <a:pt x="236" y="0"/>
                  </a:lnTo>
                  <a:lnTo>
                    <a:pt x="291" y="28"/>
                  </a:lnTo>
                  <a:lnTo>
                    <a:pt x="319" y="55"/>
                  </a:lnTo>
                  <a:lnTo>
                    <a:pt x="347" y="97"/>
                  </a:lnTo>
                  <a:lnTo>
                    <a:pt x="360" y="152"/>
                  </a:lnTo>
                  <a:lnTo>
                    <a:pt x="388" y="111"/>
                  </a:lnTo>
                  <a:lnTo>
                    <a:pt x="457" y="55"/>
                  </a:lnTo>
                  <a:lnTo>
                    <a:pt x="541" y="14"/>
                  </a:lnTo>
                  <a:lnTo>
                    <a:pt x="638" y="0"/>
                  </a:lnTo>
                  <a:lnTo>
                    <a:pt x="693" y="0"/>
                  </a:lnTo>
                  <a:lnTo>
                    <a:pt x="748" y="28"/>
                  </a:lnTo>
                  <a:lnTo>
                    <a:pt x="790" y="55"/>
                  </a:lnTo>
                  <a:lnTo>
                    <a:pt x="818" y="83"/>
                  </a:lnTo>
                  <a:lnTo>
                    <a:pt x="845" y="138"/>
                  </a:lnTo>
                  <a:lnTo>
                    <a:pt x="845" y="194"/>
                  </a:lnTo>
                  <a:lnTo>
                    <a:pt x="832" y="277"/>
                  </a:lnTo>
                  <a:lnTo>
                    <a:pt x="804" y="388"/>
                  </a:lnTo>
                  <a:lnTo>
                    <a:pt x="762" y="499"/>
                  </a:lnTo>
                  <a:lnTo>
                    <a:pt x="735" y="582"/>
                  </a:lnTo>
                  <a:lnTo>
                    <a:pt x="721" y="637"/>
                  </a:lnTo>
                  <a:lnTo>
                    <a:pt x="707" y="707"/>
                  </a:lnTo>
                  <a:lnTo>
                    <a:pt x="707" y="734"/>
                  </a:lnTo>
                  <a:lnTo>
                    <a:pt x="735" y="762"/>
                  </a:lnTo>
                  <a:lnTo>
                    <a:pt x="748" y="762"/>
                  </a:lnTo>
                  <a:lnTo>
                    <a:pt x="818" y="734"/>
                  </a:lnTo>
                  <a:lnTo>
                    <a:pt x="887" y="651"/>
                  </a:lnTo>
                  <a:lnTo>
                    <a:pt x="929" y="540"/>
                  </a:lnTo>
                  <a:lnTo>
                    <a:pt x="942" y="526"/>
                  </a:lnTo>
                  <a:lnTo>
                    <a:pt x="942" y="513"/>
                  </a:lnTo>
                  <a:lnTo>
                    <a:pt x="984" y="513"/>
                  </a:lnTo>
                  <a:lnTo>
                    <a:pt x="984" y="526"/>
                  </a:lnTo>
                  <a:lnTo>
                    <a:pt x="970" y="554"/>
                  </a:lnTo>
                  <a:lnTo>
                    <a:pt x="942" y="623"/>
                  </a:lnTo>
                  <a:lnTo>
                    <a:pt x="901" y="707"/>
                  </a:lnTo>
                  <a:lnTo>
                    <a:pt x="832" y="776"/>
                  </a:lnTo>
                  <a:lnTo>
                    <a:pt x="748" y="804"/>
                  </a:lnTo>
                  <a:lnTo>
                    <a:pt x="707" y="804"/>
                  </a:lnTo>
                  <a:lnTo>
                    <a:pt x="665" y="776"/>
                  </a:lnTo>
                  <a:lnTo>
                    <a:pt x="638" y="748"/>
                  </a:lnTo>
                  <a:lnTo>
                    <a:pt x="610" y="707"/>
                  </a:lnTo>
                  <a:lnTo>
                    <a:pt x="610" y="610"/>
                  </a:lnTo>
                  <a:lnTo>
                    <a:pt x="624" y="582"/>
                  </a:lnTo>
                  <a:lnTo>
                    <a:pt x="651" y="499"/>
                  </a:lnTo>
                  <a:lnTo>
                    <a:pt x="693" y="388"/>
                  </a:lnTo>
                  <a:lnTo>
                    <a:pt x="721" y="263"/>
                  </a:lnTo>
                  <a:lnTo>
                    <a:pt x="735" y="166"/>
                  </a:lnTo>
                  <a:lnTo>
                    <a:pt x="735" y="111"/>
                  </a:lnTo>
                  <a:lnTo>
                    <a:pt x="721" y="83"/>
                  </a:lnTo>
                  <a:lnTo>
                    <a:pt x="679" y="41"/>
                  </a:lnTo>
                  <a:lnTo>
                    <a:pt x="638" y="41"/>
                  </a:lnTo>
                  <a:lnTo>
                    <a:pt x="527" y="69"/>
                  </a:lnTo>
                  <a:lnTo>
                    <a:pt x="444" y="125"/>
                  </a:lnTo>
                  <a:lnTo>
                    <a:pt x="374" y="208"/>
                  </a:lnTo>
                  <a:lnTo>
                    <a:pt x="347" y="263"/>
                  </a:lnTo>
                  <a:lnTo>
                    <a:pt x="347" y="277"/>
                  </a:lnTo>
                  <a:lnTo>
                    <a:pt x="333" y="291"/>
                  </a:lnTo>
                  <a:lnTo>
                    <a:pt x="333" y="319"/>
                  </a:lnTo>
                  <a:lnTo>
                    <a:pt x="319" y="346"/>
                  </a:lnTo>
                  <a:lnTo>
                    <a:pt x="305" y="402"/>
                  </a:lnTo>
                  <a:lnTo>
                    <a:pt x="291" y="471"/>
                  </a:lnTo>
                  <a:lnTo>
                    <a:pt x="250" y="637"/>
                  </a:lnTo>
                  <a:lnTo>
                    <a:pt x="250" y="665"/>
                  </a:lnTo>
                  <a:lnTo>
                    <a:pt x="236" y="693"/>
                  </a:lnTo>
                  <a:lnTo>
                    <a:pt x="236" y="734"/>
                  </a:lnTo>
                  <a:lnTo>
                    <a:pt x="222" y="748"/>
                  </a:lnTo>
                  <a:lnTo>
                    <a:pt x="222" y="762"/>
                  </a:lnTo>
                  <a:lnTo>
                    <a:pt x="208" y="790"/>
                  </a:lnTo>
                  <a:lnTo>
                    <a:pt x="194" y="804"/>
                  </a:lnTo>
                  <a:lnTo>
                    <a:pt x="166" y="817"/>
                  </a:lnTo>
                  <a:lnTo>
                    <a:pt x="139" y="817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48"/>
                  </a:lnTo>
                  <a:lnTo>
                    <a:pt x="111" y="734"/>
                  </a:lnTo>
                  <a:lnTo>
                    <a:pt x="111" y="707"/>
                  </a:lnTo>
                  <a:lnTo>
                    <a:pt x="208" y="263"/>
                  </a:lnTo>
                  <a:lnTo>
                    <a:pt x="222" y="208"/>
                  </a:lnTo>
                  <a:lnTo>
                    <a:pt x="236" y="180"/>
                  </a:lnTo>
                  <a:lnTo>
                    <a:pt x="236" y="69"/>
                  </a:lnTo>
                  <a:lnTo>
                    <a:pt x="222" y="41"/>
                  </a:lnTo>
                  <a:lnTo>
                    <a:pt x="208" y="28"/>
                  </a:lnTo>
                  <a:lnTo>
                    <a:pt x="180" y="28"/>
                  </a:lnTo>
                  <a:lnTo>
                    <a:pt x="153" y="41"/>
                  </a:lnTo>
                  <a:lnTo>
                    <a:pt x="125" y="69"/>
                  </a:lnTo>
                  <a:lnTo>
                    <a:pt x="97" y="111"/>
                  </a:lnTo>
                  <a:lnTo>
                    <a:pt x="69" y="166"/>
                  </a:lnTo>
                  <a:lnTo>
                    <a:pt x="56" y="235"/>
                  </a:lnTo>
                  <a:lnTo>
                    <a:pt x="42" y="263"/>
                  </a:lnTo>
                  <a:lnTo>
                    <a:pt x="42" y="277"/>
                  </a:lnTo>
                  <a:lnTo>
                    <a:pt x="0" y="277"/>
                  </a:lnTo>
                  <a:lnTo>
                    <a:pt x="0" y="249"/>
                  </a:lnTo>
                  <a:lnTo>
                    <a:pt x="14" y="235"/>
                  </a:lnTo>
                  <a:lnTo>
                    <a:pt x="14" y="194"/>
                  </a:lnTo>
                  <a:lnTo>
                    <a:pt x="28" y="166"/>
                  </a:lnTo>
                  <a:lnTo>
                    <a:pt x="42" y="125"/>
                  </a:lnTo>
                  <a:lnTo>
                    <a:pt x="56" y="97"/>
                  </a:lnTo>
                  <a:lnTo>
                    <a:pt x="69" y="83"/>
                  </a:lnTo>
                  <a:lnTo>
                    <a:pt x="83" y="55"/>
                  </a:lnTo>
                  <a:lnTo>
                    <a:pt x="125" y="1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6" name="Freeform 294"/>
            <p:cNvSpPr>
              <a:spLocks/>
            </p:cNvSpPr>
            <p:nvPr/>
          </p:nvSpPr>
          <p:spPr bwMode="auto">
            <a:xfrm>
              <a:off x="13928" y="4543"/>
              <a:ext cx="568" cy="845"/>
            </a:xfrm>
            <a:custGeom>
              <a:avLst/>
              <a:gdLst/>
              <a:ahLst/>
              <a:cxnLst>
                <a:cxn ang="0">
                  <a:pos x="402" y="27"/>
                </a:cxn>
                <a:cxn ang="0">
                  <a:pos x="526" y="166"/>
                </a:cxn>
                <a:cxn ang="0">
                  <a:pos x="443" y="332"/>
                </a:cxn>
                <a:cxn ang="0">
                  <a:pos x="471" y="429"/>
                </a:cxn>
                <a:cxn ang="0">
                  <a:pos x="568" y="609"/>
                </a:cxn>
                <a:cxn ang="0">
                  <a:pos x="429" y="817"/>
                </a:cxn>
                <a:cxn ang="0">
                  <a:pos x="138" y="817"/>
                </a:cxn>
                <a:cxn ang="0">
                  <a:pos x="0" y="651"/>
                </a:cxn>
                <a:cxn ang="0">
                  <a:pos x="14" y="595"/>
                </a:cxn>
                <a:cxn ang="0">
                  <a:pos x="97" y="582"/>
                </a:cxn>
                <a:cxn ang="0">
                  <a:pos x="138" y="623"/>
                </a:cxn>
                <a:cxn ang="0">
                  <a:pos x="125" y="692"/>
                </a:cxn>
                <a:cxn ang="0">
                  <a:pos x="69" y="720"/>
                </a:cxn>
                <a:cxn ang="0">
                  <a:pos x="235" y="803"/>
                </a:cxn>
                <a:cxn ang="0">
                  <a:pos x="374" y="776"/>
                </a:cxn>
                <a:cxn ang="0">
                  <a:pos x="443" y="665"/>
                </a:cxn>
                <a:cxn ang="0">
                  <a:pos x="402" y="471"/>
                </a:cxn>
                <a:cxn ang="0">
                  <a:pos x="277" y="415"/>
                </a:cxn>
                <a:cxn ang="0">
                  <a:pos x="166" y="401"/>
                </a:cxn>
                <a:cxn ang="0">
                  <a:pos x="263" y="374"/>
                </a:cxn>
                <a:cxn ang="0">
                  <a:pos x="332" y="346"/>
                </a:cxn>
                <a:cxn ang="0">
                  <a:pos x="416" y="207"/>
                </a:cxn>
                <a:cxn ang="0">
                  <a:pos x="402" y="97"/>
                </a:cxn>
                <a:cxn ang="0">
                  <a:pos x="360" y="41"/>
                </a:cxn>
                <a:cxn ang="0">
                  <a:pos x="305" y="27"/>
                </a:cxn>
                <a:cxn ang="0">
                  <a:pos x="208" y="41"/>
                </a:cxn>
                <a:cxn ang="0">
                  <a:pos x="97" y="97"/>
                </a:cxn>
                <a:cxn ang="0">
                  <a:pos x="166" y="138"/>
                </a:cxn>
                <a:cxn ang="0">
                  <a:pos x="152" y="221"/>
                </a:cxn>
                <a:cxn ang="0">
                  <a:pos x="69" y="235"/>
                </a:cxn>
                <a:cxn ang="0">
                  <a:pos x="28" y="194"/>
                </a:cxn>
                <a:cxn ang="0">
                  <a:pos x="55" y="83"/>
                </a:cxn>
                <a:cxn ang="0">
                  <a:pos x="277" y="0"/>
                </a:cxn>
              </a:cxnLst>
              <a:rect l="0" t="0" r="r" b="b"/>
              <a:pathLst>
                <a:path w="568" h="845">
                  <a:moveTo>
                    <a:pt x="277" y="0"/>
                  </a:moveTo>
                  <a:lnTo>
                    <a:pt x="402" y="27"/>
                  </a:lnTo>
                  <a:lnTo>
                    <a:pt x="499" y="83"/>
                  </a:lnTo>
                  <a:lnTo>
                    <a:pt x="526" y="166"/>
                  </a:lnTo>
                  <a:lnTo>
                    <a:pt x="513" y="249"/>
                  </a:lnTo>
                  <a:lnTo>
                    <a:pt x="443" y="332"/>
                  </a:lnTo>
                  <a:lnTo>
                    <a:pt x="346" y="388"/>
                  </a:lnTo>
                  <a:lnTo>
                    <a:pt x="471" y="429"/>
                  </a:lnTo>
                  <a:lnTo>
                    <a:pt x="540" y="512"/>
                  </a:lnTo>
                  <a:lnTo>
                    <a:pt x="568" y="609"/>
                  </a:lnTo>
                  <a:lnTo>
                    <a:pt x="526" y="720"/>
                  </a:lnTo>
                  <a:lnTo>
                    <a:pt x="429" y="817"/>
                  </a:lnTo>
                  <a:lnTo>
                    <a:pt x="277" y="845"/>
                  </a:lnTo>
                  <a:lnTo>
                    <a:pt x="138" y="817"/>
                  </a:lnTo>
                  <a:lnTo>
                    <a:pt x="41" y="748"/>
                  </a:lnTo>
                  <a:lnTo>
                    <a:pt x="0" y="651"/>
                  </a:lnTo>
                  <a:lnTo>
                    <a:pt x="0" y="623"/>
                  </a:lnTo>
                  <a:lnTo>
                    <a:pt x="14" y="595"/>
                  </a:lnTo>
                  <a:lnTo>
                    <a:pt x="41" y="582"/>
                  </a:lnTo>
                  <a:lnTo>
                    <a:pt x="97" y="582"/>
                  </a:lnTo>
                  <a:lnTo>
                    <a:pt x="125" y="595"/>
                  </a:lnTo>
                  <a:lnTo>
                    <a:pt x="138" y="623"/>
                  </a:lnTo>
                  <a:lnTo>
                    <a:pt x="138" y="665"/>
                  </a:lnTo>
                  <a:lnTo>
                    <a:pt x="125" y="692"/>
                  </a:lnTo>
                  <a:lnTo>
                    <a:pt x="97" y="720"/>
                  </a:lnTo>
                  <a:lnTo>
                    <a:pt x="69" y="720"/>
                  </a:lnTo>
                  <a:lnTo>
                    <a:pt x="111" y="762"/>
                  </a:lnTo>
                  <a:lnTo>
                    <a:pt x="235" y="803"/>
                  </a:lnTo>
                  <a:lnTo>
                    <a:pt x="319" y="803"/>
                  </a:lnTo>
                  <a:lnTo>
                    <a:pt x="374" y="776"/>
                  </a:lnTo>
                  <a:lnTo>
                    <a:pt x="429" y="720"/>
                  </a:lnTo>
                  <a:lnTo>
                    <a:pt x="443" y="665"/>
                  </a:lnTo>
                  <a:lnTo>
                    <a:pt x="443" y="554"/>
                  </a:lnTo>
                  <a:lnTo>
                    <a:pt x="402" y="471"/>
                  </a:lnTo>
                  <a:lnTo>
                    <a:pt x="319" y="415"/>
                  </a:lnTo>
                  <a:lnTo>
                    <a:pt x="277" y="415"/>
                  </a:lnTo>
                  <a:lnTo>
                    <a:pt x="194" y="401"/>
                  </a:lnTo>
                  <a:lnTo>
                    <a:pt x="166" y="401"/>
                  </a:lnTo>
                  <a:lnTo>
                    <a:pt x="166" y="374"/>
                  </a:lnTo>
                  <a:lnTo>
                    <a:pt x="263" y="374"/>
                  </a:lnTo>
                  <a:lnTo>
                    <a:pt x="305" y="360"/>
                  </a:lnTo>
                  <a:lnTo>
                    <a:pt x="332" y="346"/>
                  </a:lnTo>
                  <a:lnTo>
                    <a:pt x="388" y="291"/>
                  </a:lnTo>
                  <a:lnTo>
                    <a:pt x="416" y="207"/>
                  </a:lnTo>
                  <a:lnTo>
                    <a:pt x="416" y="124"/>
                  </a:lnTo>
                  <a:lnTo>
                    <a:pt x="402" y="97"/>
                  </a:lnTo>
                  <a:lnTo>
                    <a:pt x="374" y="69"/>
                  </a:lnTo>
                  <a:lnTo>
                    <a:pt x="360" y="41"/>
                  </a:lnTo>
                  <a:lnTo>
                    <a:pt x="332" y="41"/>
                  </a:lnTo>
                  <a:lnTo>
                    <a:pt x="305" y="27"/>
                  </a:lnTo>
                  <a:lnTo>
                    <a:pt x="235" y="27"/>
                  </a:lnTo>
                  <a:lnTo>
                    <a:pt x="208" y="41"/>
                  </a:lnTo>
                  <a:lnTo>
                    <a:pt x="125" y="69"/>
                  </a:lnTo>
                  <a:lnTo>
                    <a:pt x="97" y="97"/>
                  </a:lnTo>
                  <a:lnTo>
                    <a:pt x="152" y="124"/>
                  </a:lnTo>
                  <a:lnTo>
                    <a:pt x="166" y="138"/>
                  </a:lnTo>
                  <a:lnTo>
                    <a:pt x="166" y="194"/>
                  </a:lnTo>
                  <a:lnTo>
                    <a:pt x="152" y="221"/>
                  </a:lnTo>
                  <a:lnTo>
                    <a:pt x="125" y="235"/>
                  </a:lnTo>
                  <a:lnTo>
                    <a:pt x="69" y="235"/>
                  </a:lnTo>
                  <a:lnTo>
                    <a:pt x="41" y="221"/>
                  </a:lnTo>
                  <a:lnTo>
                    <a:pt x="28" y="194"/>
                  </a:lnTo>
                  <a:lnTo>
                    <a:pt x="28" y="166"/>
                  </a:lnTo>
                  <a:lnTo>
                    <a:pt x="55" y="83"/>
                  </a:lnTo>
                  <a:lnTo>
                    <a:pt x="152" y="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7" name="Freeform 295"/>
            <p:cNvSpPr>
              <a:spLocks/>
            </p:cNvSpPr>
            <p:nvPr/>
          </p:nvSpPr>
          <p:spPr bwMode="auto">
            <a:xfrm>
              <a:off x="15258" y="5416"/>
              <a:ext cx="1067" cy="8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053" y="0"/>
                </a:cxn>
                <a:cxn ang="0">
                  <a:pos x="1067" y="13"/>
                </a:cxn>
                <a:cxn ang="0">
                  <a:pos x="1067" y="69"/>
                </a:cxn>
                <a:cxn ang="0">
                  <a:pos x="1053" y="83"/>
                </a:cxn>
                <a:cxn ang="0">
                  <a:pos x="14" y="83"/>
                </a:cxn>
                <a:cxn ang="0">
                  <a:pos x="0" y="69"/>
                </a:cxn>
                <a:cxn ang="0">
                  <a:pos x="0" y="13"/>
                </a:cxn>
                <a:cxn ang="0">
                  <a:pos x="14" y="0"/>
                </a:cxn>
              </a:cxnLst>
              <a:rect l="0" t="0" r="r" b="b"/>
              <a:pathLst>
                <a:path w="1067" h="83">
                  <a:moveTo>
                    <a:pt x="14" y="0"/>
                  </a:moveTo>
                  <a:lnTo>
                    <a:pt x="1053" y="0"/>
                  </a:lnTo>
                  <a:lnTo>
                    <a:pt x="1067" y="13"/>
                  </a:lnTo>
                  <a:lnTo>
                    <a:pt x="1067" y="69"/>
                  </a:lnTo>
                  <a:lnTo>
                    <a:pt x="1053" y="83"/>
                  </a:lnTo>
                  <a:lnTo>
                    <a:pt x="14" y="83"/>
                  </a:lnTo>
                  <a:lnTo>
                    <a:pt x="0" y="69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8" name="Freeform 296"/>
            <p:cNvSpPr>
              <a:spLocks/>
            </p:cNvSpPr>
            <p:nvPr/>
          </p:nvSpPr>
          <p:spPr bwMode="auto">
            <a:xfrm>
              <a:off x="16935" y="5097"/>
              <a:ext cx="983" cy="817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18" y="55"/>
                </a:cxn>
                <a:cxn ang="0">
                  <a:pos x="360" y="152"/>
                </a:cxn>
                <a:cxn ang="0">
                  <a:pos x="457" y="55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7" y="83"/>
                </a:cxn>
                <a:cxn ang="0">
                  <a:pos x="845" y="194"/>
                </a:cxn>
                <a:cxn ang="0">
                  <a:pos x="803" y="388"/>
                </a:cxn>
                <a:cxn ang="0">
                  <a:pos x="734" y="582"/>
                </a:cxn>
                <a:cxn ang="0">
                  <a:pos x="706" y="707"/>
                </a:cxn>
                <a:cxn ang="0">
                  <a:pos x="734" y="762"/>
                </a:cxn>
                <a:cxn ang="0">
                  <a:pos x="817" y="734"/>
                </a:cxn>
                <a:cxn ang="0">
                  <a:pos x="928" y="540"/>
                </a:cxn>
                <a:cxn ang="0">
                  <a:pos x="942" y="513"/>
                </a:cxn>
                <a:cxn ang="0">
                  <a:pos x="983" y="526"/>
                </a:cxn>
                <a:cxn ang="0">
                  <a:pos x="942" y="623"/>
                </a:cxn>
                <a:cxn ang="0">
                  <a:pos x="831" y="776"/>
                </a:cxn>
                <a:cxn ang="0">
                  <a:pos x="706" y="804"/>
                </a:cxn>
                <a:cxn ang="0">
                  <a:pos x="637" y="748"/>
                </a:cxn>
                <a:cxn ang="0">
                  <a:pos x="609" y="610"/>
                </a:cxn>
                <a:cxn ang="0">
                  <a:pos x="651" y="499"/>
                </a:cxn>
                <a:cxn ang="0">
                  <a:pos x="720" y="263"/>
                </a:cxn>
                <a:cxn ang="0">
                  <a:pos x="734" y="111"/>
                </a:cxn>
                <a:cxn ang="0">
                  <a:pos x="679" y="41"/>
                </a:cxn>
                <a:cxn ang="0">
                  <a:pos x="526" y="69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2" y="319"/>
                </a:cxn>
                <a:cxn ang="0">
                  <a:pos x="304" y="402"/>
                </a:cxn>
                <a:cxn ang="0">
                  <a:pos x="249" y="637"/>
                </a:cxn>
                <a:cxn ang="0">
                  <a:pos x="235" y="693"/>
                </a:cxn>
                <a:cxn ang="0">
                  <a:pos x="221" y="748"/>
                </a:cxn>
                <a:cxn ang="0">
                  <a:pos x="207" y="790"/>
                </a:cxn>
                <a:cxn ang="0">
                  <a:pos x="166" y="817"/>
                </a:cxn>
                <a:cxn ang="0">
                  <a:pos x="111" y="804"/>
                </a:cxn>
                <a:cxn ang="0">
                  <a:pos x="97" y="748"/>
                </a:cxn>
                <a:cxn ang="0">
                  <a:pos x="111" y="707"/>
                </a:cxn>
                <a:cxn ang="0">
                  <a:pos x="221" y="208"/>
                </a:cxn>
                <a:cxn ang="0">
                  <a:pos x="235" y="69"/>
                </a:cxn>
                <a:cxn ang="0">
                  <a:pos x="207" y="28"/>
                </a:cxn>
                <a:cxn ang="0">
                  <a:pos x="152" y="41"/>
                </a:cxn>
                <a:cxn ang="0">
                  <a:pos x="97" y="111"/>
                </a:cxn>
                <a:cxn ang="0">
                  <a:pos x="55" y="235"/>
                </a:cxn>
                <a:cxn ang="0">
                  <a:pos x="41" y="277"/>
                </a:cxn>
                <a:cxn ang="0">
                  <a:pos x="0" y="249"/>
                </a:cxn>
                <a:cxn ang="0">
                  <a:pos x="14" y="194"/>
                </a:cxn>
                <a:cxn ang="0">
                  <a:pos x="41" y="125"/>
                </a:cxn>
                <a:cxn ang="0">
                  <a:pos x="69" y="83"/>
                </a:cxn>
                <a:cxn ang="0">
                  <a:pos x="124" y="14"/>
                </a:cxn>
              </a:cxnLst>
              <a:rect l="0" t="0" r="r" b="b"/>
              <a:pathLst>
                <a:path w="983" h="817">
                  <a:moveTo>
                    <a:pt x="152" y="0"/>
                  </a:moveTo>
                  <a:lnTo>
                    <a:pt x="235" y="0"/>
                  </a:lnTo>
                  <a:lnTo>
                    <a:pt x="291" y="28"/>
                  </a:lnTo>
                  <a:lnTo>
                    <a:pt x="318" y="55"/>
                  </a:lnTo>
                  <a:lnTo>
                    <a:pt x="346" y="97"/>
                  </a:lnTo>
                  <a:lnTo>
                    <a:pt x="360" y="152"/>
                  </a:lnTo>
                  <a:lnTo>
                    <a:pt x="388" y="111"/>
                  </a:lnTo>
                  <a:lnTo>
                    <a:pt x="457" y="55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2" y="0"/>
                  </a:lnTo>
                  <a:lnTo>
                    <a:pt x="748" y="28"/>
                  </a:lnTo>
                  <a:lnTo>
                    <a:pt x="789" y="55"/>
                  </a:lnTo>
                  <a:lnTo>
                    <a:pt x="817" y="83"/>
                  </a:lnTo>
                  <a:lnTo>
                    <a:pt x="845" y="138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3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0" y="637"/>
                  </a:lnTo>
                  <a:lnTo>
                    <a:pt x="706" y="707"/>
                  </a:lnTo>
                  <a:lnTo>
                    <a:pt x="706" y="734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7" y="734"/>
                  </a:lnTo>
                  <a:lnTo>
                    <a:pt x="886" y="651"/>
                  </a:lnTo>
                  <a:lnTo>
                    <a:pt x="928" y="540"/>
                  </a:lnTo>
                  <a:lnTo>
                    <a:pt x="942" y="526"/>
                  </a:lnTo>
                  <a:lnTo>
                    <a:pt x="942" y="513"/>
                  </a:lnTo>
                  <a:lnTo>
                    <a:pt x="983" y="513"/>
                  </a:lnTo>
                  <a:lnTo>
                    <a:pt x="983" y="526"/>
                  </a:lnTo>
                  <a:lnTo>
                    <a:pt x="970" y="554"/>
                  </a:lnTo>
                  <a:lnTo>
                    <a:pt x="942" y="623"/>
                  </a:lnTo>
                  <a:lnTo>
                    <a:pt x="900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6" y="804"/>
                  </a:lnTo>
                  <a:lnTo>
                    <a:pt x="665" y="776"/>
                  </a:lnTo>
                  <a:lnTo>
                    <a:pt x="637" y="748"/>
                  </a:lnTo>
                  <a:lnTo>
                    <a:pt x="609" y="707"/>
                  </a:lnTo>
                  <a:lnTo>
                    <a:pt x="609" y="610"/>
                  </a:lnTo>
                  <a:lnTo>
                    <a:pt x="623" y="582"/>
                  </a:lnTo>
                  <a:lnTo>
                    <a:pt x="651" y="499"/>
                  </a:lnTo>
                  <a:lnTo>
                    <a:pt x="692" y="388"/>
                  </a:lnTo>
                  <a:lnTo>
                    <a:pt x="720" y="263"/>
                  </a:lnTo>
                  <a:lnTo>
                    <a:pt x="734" y="166"/>
                  </a:lnTo>
                  <a:lnTo>
                    <a:pt x="734" y="111"/>
                  </a:lnTo>
                  <a:lnTo>
                    <a:pt x="720" y="83"/>
                  </a:lnTo>
                  <a:lnTo>
                    <a:pt x="679" y="41"/>
                  </a:lnTo>
                  <a:lnTo>
                    <a:pt x="637" y="41"/>
                  </a:lnTo>
                  <a:lnTo>
                    <a:pt x="526" y="69"/>
                  </a:lnTo>
                  <a:lnTo>
                    <a:pt x="443" y="125"/>
                  </a:lnTo>
                  <a:lnTo>
                    <a:pt x="374" y="208"/>
                  </a:lnTo>
                  <a:lnTo>
                    <a:pt x="346" y="263"/>
                  </a:lnTo>
                  <a:lnTo>
                    <a:pt x="346" y="277"/>
                  </a:lnTo>
                  <a:lnTo>
                    <a:pt x="332" y="291"/>
                  </a:lnTo>
                  <a:lnTo>
                    <a:pt x="332" y="319"/>
                  </a:lnTo>
                  <a:lnTo>
                    <a:pt x="318" y="346"/>
                  </a:lnTo>
                  <a:lnTo>
                    <a:pt x="304" y="402"/>
                  </a:lnTo>
                  <a:lnTo>
                    <a:pt x="291" y="471"/>
                  </a:lnTo>
                  <a:lnTo>
                    <a:pt x="249" y="637"/>
                  </a:lnTo>
                  <a:lnTo>
                    <a:pt x="249" y="665"/>
                  </a:lnTo>
                  <a:lnTo>
                    <a:pt x="235" y="693"/>
                  </a:lnTo>
                  <a:lnTo>
                    <a:pt x="235" y="734"/>
                  </a:lnTo>
                  <a:lnTo>
                    <a:pt x="221" y="748"/>
                  </a:lnTo>
                  <a:lnTo>
                    <a:pt x="221" y="762"/>
                  </a:lnTo>
                  <a:lnTo>
                    <a:pt x="207" y="790"/>
                  </a:lnTo>
                  <a:lnTo>
                    <a:pt x="194" y="804"/>
                  </a:lnTo>
                  <a:lnTo>
                    <a:pt x="166" y="817"/>
                  </a:lnTo>
                  <a:lnTo>
                    <a:pt x="138" y="817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48"/>
                  </a:lnTo>
                  <a:lnTo>
                    <a:pt x="111" y="734"/>
                  </a:lnTo>
                  <a:lnTo>
                    <a:pt x="111" y="707"/>
                  </a:lnTo>
                  <a:lnTo>
                    <a:pt x="207" y="263"/>
                  </a:lnTo>
                  <a:lnTo>
                    <a:pt x="221" y="208"/>
                  </a:lnTo>
                  <a:lnTo>
                    <a:pt x="235" y="180"/>
                  </a:lnTo>
                  <a:lnTo>
                    <a:pt x="235" y="69"/>
                  </a:lnTo>
                  <a:lnTo>
                    <a:pt x="221" y="41"/>
                  </a:lnTo>
                  <a:lnTo>
                    <a:pt x="207" y="28"/>
                  </a:lnTo>
                  <a:lnTo>
                    <a:pt x="180" y="28"/>
                  </a:lnTo>
                  <a:lnTo>
                    <a:pt x="152" y="41"/>
                  </a:lnTo>
                  <a:lnTo>
                    <a:pt x="124" y="69"/>
                  </a:lnTo>
                  <a:lnTo>
                    <a:pt x="97" y="111"/>
                  </a:lnTo>
                  <a:lnTo>
                    <a:pt x="69" y="166"/>
                  </a:lnTo>
                  <a:lnTo>
                    <a:pt x="55" y="235"/>
                  </a:lnTo>
                  <a:lnTo>
                    <a:pt x="41" y="263"/>
                  </a:lnTo>
                  <a:lnTo>
                    <a:pt x="41" y="277"/>
                  </a:lnTo>
                  <a:lnTo>
                    <a:pt x="0" y="277"/>
                  </a:lnTo>
                  <a:lnTo>
                    <a:pt x="0" y="249"/>
                  </a:lnTo>
                  <a:lnTo>
                    <a:pt x="14" y="235"/>
                  </a:lnTo>
                  <a:lnTo>
                    <a:pt x="14" y="194"/>
                  </a:lnTo>
                  <a:lnTo>
                    <a:pt x="27" y="166"/>
                  </a:lnTo>
                  <a:lnTo>
                    <a:pt x="41" y="125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5"/>
                  </a:lnTo>
                  <a:lnTo>
                    <a:pt x="124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9" name="Freeform 297"/>
            <p:cNvSpPr>
              <a:spLocks/>
            </p:cNvSpPr>
            <p:nvPr/>
          </p:nvSpPr>
          <p:spPr bwMode="auto">
            <a:xfrm>
              <a:off x="18043" y="4570"/>
              <a:ext cx="554" cy="818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374" y="14"/>
                </a:cxn>
                <a:cxn ang="0">
                  <a:pos x="471" y="56"/>
                </a:cxn>
                <a:cxn ang="0">
                  <a:pos x="527" y="139"/>
                </a:cxn>
                <a:cxn ang="0">
                  <a:pos x="554" y="236"/>
                </a:cxn>
                <a:cxn ang="0">
                  <a:pos x="527" y="333"/>
                </a:cxn>
                <a:cxn ang="0">
                  <a:pos x="457" y="430"/>
                </a:cxn>
                <a:cxn ang="0">
                  <a:pos x="374" y="499"/>
                </a:cxn>
                <a:cxn ang="0">
                  <a:pos x="236" y="610"/>
                </a:cxn>
                <a:cxn ang="0">
                  <a:pos x="125" y="707"/>
                </a:cxn>
                <a:cxn ang="0">
                  <a:pos x="430" y="707"/>
                </a:cxn>
                <a:cxn ang="0">
                  <a:pos x="457" y="693"/>
                </a:cxn>
                <a:cxn ang="0">
                  <a:pos x="471" y="693"/>
                </a:cxn>
                <a:cxn ang="0">
                  <a:pos x="485" y="679"/>
                </a:cxn>
                <a:cxn ang="0">
                  <a:pos x="485" y="638"/>
                </a:cxn>
                <a:cxn ang="0">
                  <a:pos x="499" y="610"/>
                </a:cxn>
                <a:cxn ang="0">
                  <a:pos x="499" y="582"/>
                </a:cxn>
                <a:cxn ang="0">
                  <a:pos x="541" y="582"/>
                </a:cxn>
                <a:cxn ang="0">
                  <a:pos x="527" y="818"/>
                </a:cxn>
                <a:cxn ang="0">
                  <a:pos x="14" y="818"/>
                </a:cxn>
                <a:cxn ang="0">
                  <a:pos x="14" y="776"/>
                </a:cxn>
                <a:cxn ang="0">
                  <a:pos x="28" y="762"/>
                </a:cxn>
                <a:cxn ang="0">
                  <a:pos x="333" y="471"/>
                </a:cxn>
                <a:cxn ang="0">
                  <a:pos x="374" y="416"/>
                </a:cxn>
                <a:cxn ang="0">
                  <a:pos x="416" y="333"/>
                </a:cxn>
                <a:cxn ang="0">
                  <a:pos x="444" y="236"/>
                </a:cxn>
                <a:cxn ang="0">
                  <a:pos x="444" y="194"/>
                </a:cxn>
                <a:cxn ang="0">
                  <a:pos x="416" y="139"/>
                </a:cxn>
                <a:cxn ang="0">
                  <a:pos x="388" y="97"/>
                </a:cxn>
                <a:cxn ang="0">
                  <a:pos x="360" y="70"/>
                </a:cxn>
                <a:cxn ang="0">
                  <a:pos x="250" y="42"/>
                </a:cxn>
                <a:cxn ang="0">
                  <a:pos x="208" y="42"/>
                </a:cxn>
                <a:cxn ang="0">
                  <a:pos x="180" y="56"/>
                </a:cxn>
                <a:cxn ang="0">
                  <a:pos x="97" y="111"/>
                </a:cxn>
                <a:cxn ang="0">
                  <a:pos x="69" y="153"/>
                </a:cxn>
                <a:cxn ang="0">
                  <a:pos x="97" y="153"/>
                </a:cxn>
                <a:cxn ang="0">
                  <a:pos x="125" y="180"/>
                </a:cxn>
                <a:cxn ang="0">
                  <a:pos x="139" y="208"/>
                </a:cxn>
                <a:cxn ang="0">
                  <a:pos x="139" y="222"/>
                </a:cxn>
                <a:cxn ang="0">
                  <a:pos x="111" y="277"/>
                </a:cxn>
                <a:cxn ang="0">
                  <a:pos x="97" y="291"/>
                </a:cxn>
                <a:cxn ang="0">
                  <a:pos x="42" y="291"/>
                </a:cxn>
                <a:cxn ang="0">
                  <a:pos x="28" y="277"/>
                </a:cxn>
                <a:cxn ang="0">
                  <a:pos x="14" y="277"/>
                </a:cxn>
                <a:cxn ang="0">
                  <a:pos x="0" y="250"/>
                </a:cxn>
                <a:cxn ang="0">
                  <a:pos x="0" y="222"/>
                </a:cxn>
                <a:cxn ang="0">
                  <a:pos x="28" y="111"/>
                </a:cxn>
                <a:cxn ang="0">
                  <a:pos x="125" y="28"/>
                </a:cxn>
                <a:cxn ang="0">
                  <a:pos x="263" y="0"/>
                </a:cxn>
              </a:cxnLst>
              <a:rect l="0" t="0" r="r" b="b"/>
              <a:pathLst>
                <a:path w="554" h="818">
                  <a:moveTo>
                    <a:pt x="263" y="0"/>
                  </a:moveTo>
                  <a:lnTo>
                    <a:pt x="374" y="14"/>
                  </a:lnTo>
                  <a:lnTo>
                    <a:pt x="471" y="56"/>
                  </a:lnTo>
                  <a:lnTo>
                    <a:pt x="527" y="139"/>
                  </a:lnTo>
                  <a:lnTo>
                    <a:pt x="554" y="236"/>
                  </a:lnTo>
                  <a:lnTo>
                    <a:pt x="527" y="333"/>
                  </a:lnTo>
                  <a:lnTo>
                    <a:pt x="457" y="430"/>
                  </a:lnTo>
                  <a:lnTo>
                    <a:pt x="374" y="499"/>
                  </a:lnTo>
                  <a:lnTo>
                    <a:pt x="236" y="610"/>
                  </a:lnTo>
                  <a:lnTo>
                    <a:pt x="125" y="707"/>
                  </a:lnTo>
                  <a:lnTo>
                    <a:pt x="430" y="707"/>
                  </a:lnTo>
                  <a:lnTo>
                    <a:pt x="457" y="693"/>
                  </a:lnTo>
                  <a:lnTo>
                    <a:pt x="471" y="693"/>
                  </a:lnTo>
                  <a:lnTo>
                    <a:pt x="485" y="679"/>
                  </a:lnTo>
                  <a:lnTo>
                    <a:pt x="485" y="638"/>
                  </a:lnTo>
                  <a:lnTo>
                    <a:pt x="499" y="610"/>
                  </a:lnTo>
                  <a:lnTo>
                    <a:pt x="499" y="582"/>
                  </a:lnTo>
                  <a:lnTo>
                    <a:pt x="541" y="582"/>
                  </a:lnTo>
                  <a:lnTo>
                    <a:pt x="527" y="818"/>
                  </a:lnTo>
                  <a:lnTo>
                    <a:pt x="14" y="818"/>
                  </a:lnTo>
                  <a:lnTo>
                    <a:pt x="14" y="776"/>
                  </a:lnTo>
                  <a:lnTo>
                    <a:pt x="28" y="762"/>
                  </a:lnTo>
                  <a:lnTo>
                    <a:pt x="333" y="471"/>
                  </a:lnTo>
                  <a:lnTo>
                    <a:pt x="374" y="416"/>
                  </a:lnTo>
                  <a:lnTo>
                    <a:pt x="416" y="333"/>
                  </a:lnTo>
                  <a:lnTo>
                    <a:pt x="444" y="236"/>
                  </a:lnTo>
                  <a:lnTo>
                    <a:pt x="444" y="194"/>
                  </a:lnTo>
                  <a:lnTo>
                    <a:pt x="416" y="139"/>
                  </a:lnTo>
                  <a:lnTo>
                    <a:pt x="388" y="97"/>
                  </a:lnTo>
                  <a:lnTo>
                    <a:pt x="360" y="70"/>
                  </a:lnTo>
                  <a:lnTo>
                    <a:pt x="250" y="42"/>
                  </a:lnTo>
                  <a:lnTo>
                    <a:pt x="208" y="42"/>
                  </a:lnTo>
                  <a:lnTo>
                    <a:pt x="180" y="56"/>
                  </a:lnTo>
                  <a:lnTo>
                    <a:pt x="97" y="111"/>
                  </a:lnTo>
                  <a:lnTo>
                    <a:pt x="69" y="153"/>
                  </a:lnTo>
                  <a:lnTo>
                    <a:pt x="97" y="153"/>
                  </a:lnTo>
                  <a:lnTo>
                    <a:pt x="125" y="180"/>
                  </a:lnTo>
                  <a:lnTo>
                    <a:pt x="139" y="208"/>
                  </a:lnTo>
                  <a:lnTo>
                    <a:pt x="139" y="222"/>
                  </a:lnTo>
                  <a:lnTo>
                    <a:pt x="111" y="277"/>
                  </a:lnTo>
                  <a:lnTo>
                    <a:pt x="97" y="291"/>
                  </a:lnTo>
                  <a:lnTo>
                    <a:pt x="42" y="291"/>
                  </a:lnTo>
                  <a:lnTo>
                    <a:pt x="28" y="277"/>
                  </a:lnTo>
                  <a:lnTo>
                    <a:pt x="14" y="277"/>
                  </a:lnTo>
                  <a:lnTo>
                    <a:pt x="0" y="250"/>
                  </a:lnTo>
                  <a:lnTo>
                    <a:pt x="0" y="222"/>
                  </a:lnTo>
                  <a:lnTo>
                    <a:pt x="28" y="111"/>
                  </a:lnTo>
                  <a:lnTo>
                    <a:pt x="125" y="2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0" name="Freeform 298"/>
            <p:cNvSpPr>
              <a:spLocks/>
            </p:cNvSpPr>
            <p:nvPr/>
          </p:nvSpPr>
          <p:spPr bwMode="auto">
            <a:xfrm>
              <a:off x="18764" y="4584"/>
              <a:ext cx="415" cy="1774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7" y="0"/>
                </a:cxn>
                <a:cxn ang="0">
                  <a:pos x="55" y="14"/>
                </a:cxn>
                <a:cxn ang="0">
                  <a:pos x="221" y="180"/>
                </a:cxn>
                <a:cxn ang="0">
                  <a:pos x="305" y="333"/>
                </a:cxn>
                <a:cxn ang="0">
                  <a:pos x="374" y="541"/>
                </a:cxn>
                <a:cxn ang="0">
                  <a:pos x="402" y="735"/>
                </a:cxn>
                <a:cxn ang="0">
                  <a:pos x="415" y="887"/>
                </a:cxn>
                <a:cxn ang="0">
                  <a:pos x="402" y="887"/>
                </a:cxn>
                <a:cxn ang="0">
                  <a:pos x="388" y="1053"/>
                </a:cxn>
                <a:cxn ang="0">
                  <a:pos x="360" y="1233"/>
                </a:cxn>
                <a:cxn ang="0">
                  <a:pos x="291" y="1427"/>
                </a:cxn>
                <a:cxn ang="0">
                  <a:pos x="208" y="1580"/>
                </a:cxn>
                <a:cxn ang="0">
                  <a:pos x="124" y="1677"/>
                </a:cxn>
                <a:cxn ang="0">
                  <a:pos x="55" y="1746"/>
                </a:cxn>
                <a:cxn ang="0">
                  <a:pos x="14" y="1774"/>
                </a:cxn>
                <a:cxn ang="0">
                  <a:pos x="0" y="1774"/>
                </a:cxn>
                <a:cxn ang="0">
                  <a:pos x="0" y="1760"/>
                </a:cxn>
                <a:cxn ang="0">
                  <a:pos x="27" y="1732"/>
                </a:cxn>
                <a:cxn ang="0">
                  <a:pos x="166" y="1538"/>
                </a:cxn>
                <a:cxn ang="0">
                  <a:pos x="249" y="1330"/>
                </a:cxn>
                <a:cxn ang="0">
                  <a:pos x="305" y="1109"/>
                </a:cxn>
                <a:cxn ang="0">
                  <a:pos x="318" y="887"/>
                </a:cxn>
                <a:cxn ang="0">
                  <a:pos x="305" y="624"/>
                </a:cxn>
                <a:cxn ang="0">
                  <a:pos x="249" y="402"/>
                </a:cxn>
                <a:cxn ang="0">
                  <a:pos x="166" y="208"/>
                </a:cxn>
                <a:cxn ang="0">
                  <a:pos x="41" y="56"/>
                </a:cxn>
                <a:cxn ang="0">
                  <a:pos x="14" y="28"/>
                </a:cxn>
                <a:cxn ang="0">
                  <a:pos x="14" y="0"/>
                </a:cxn>
              </a:cxnLst>
              <a:rect l="0" t="0" r="r" b="b"/>
              <a:pathLst>
                <a:path w="415" h="1774">
                  <a:moveTo>
                    <a:pt x="14" y="0"/>
                  </a:moveTo>
                  <a:lnTo>
                    <a:pt x="27" y="0"/>
                  </a:lnTo>
                  <a:lnTo>
                    <a:pt x="55" y="14"/>
                  </a:lnTo>
                  <a:lnTo>
                    <a:pt x="221" y="180"/>
                  </a:lnTo>
                  <a:lnTo>
                    <a:pt x="305" y="333"/>
                  </a:lnTo>
                  <a:lnTo>
                    <a:pt x="374" y="541"/>
                  </a:lnTo>
                  <a:lnTo>
                    <a:pt x="402" y="735"/>
                  </a:lnTo>
                  <a:lnTo>
                    <a:pt x="415" y="887"/>
                  </a:lnTo>
                  <a:lnTo>
                    <a:pt x="402" y="887"/>
                  </a:lnTo>
                  <a:lnTo>
                    <a:pt x="388" y="1053"/>
                  </a:lnTo>
                  <a:lnTo>
                    <a:pt x="360" y="1233"/>
                  </a:lnTo>
                  <a:lnTo>
                    <a:pt x="291" y="1427"/>
                  </a:lnTo>
                  <a:lnTo>
                    <a:pt x="208" y="1580"/>
                  </a:lnTo>
                  <a:lnTo>
                    <a:pt x="124" y="1677"/>
                  </a:lnTo>
                  <a:lnTo>
                    <a:pt x="55" y="1746"/>
                  </a:lnTo>
                  <a:lnTo>
                    <a:pt x="14" y="1774"/>
                  </a:lnTo>
                  <a:lnTo>
                    <a:pt x="0" y="1774"/>
                  </a:lnTo>
                  <a:lnTo>
                    <a:pt x="0" y="1760"/>
                  </a:lnTo>
                  <a:lnTo>
                    <a:pt x="27" y="1732"/>
                  </a:lnTo>
                  <a:lnTo>
                    <a:pt x="166" y="1538"/>
                  </a:lnTo>
                  <a:lnTo>
                    <a:pt x="249" y="1330"/>
                  </a:lnTo>
                  <a:lnTo>
                    <a:pt x="305" y="1109"/>
                  </a:lnTo>
                  <a:lnTo>
                    <a:pt x="318" y="887"/>
                  </a:lnTo>
                  <a:lnTo>
                    <a:pt x="305" y="624"/>
                  </a:lnTo>
                  <a:lnTo>
                    <a:pt x="249" y="402"/>
                  </a:lnTo>
                  <a:lnTo>
                    <a:pt x="166" y="208"/>
                  </a:lnTo>
                  <a:lnTo>
                    <a:pt x="41" y="56"/>
                  </a:lnTo>
                  <a:lnTo>
                    <a:pt x="14" y="2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1" name="Freeform 299"/>
            <p:cNvSpPr>
              <a:spLocks/>
            </p:cNvSpPr>
            <p:nvPr/>
          </p:nvSpPr>
          <p:spPr bwMode="auto">
            <a:xfrm>
              <a:off x="972" y="7092"/>
              <a:ext cx="1580" cy="970"/>
            </a:xfrm>
            <a:custGeom>
              <a:avLst/>
              <a:gdLst/>
              <a:ahLst/>
              <a:cxnLst>
                <a:cxn ang="0">
                  <a:pos x="582" y="0"/>
                </a:cxn>
                <a:cxn ang="0">
                  <a:pos x="638" y="0"/>
                </a:cxn>
                <a:cxn ang="0">
                  <a:pos x="638" y="14"/>
                </a:cxn>
                <a:cxn ang="0">
                  <a:pos x="624" y="56"/>
                </a:cxn>
                <a:cxn ang="0">
                  <a:pos x="582" y="125"/>
                </a:cxn>
                <a:cxn ang="0">
                  <a:pos x="527" y="208"/>
                </a:cxn>
                <a:cxn ang="0">
                  <a:pos x="458" y="278"/>
                </a:cxn>
                <a:cxn ang="0">
                  <a:pos x="1566" y="278"/>
                </a:cxn>
                <a:cxn ang="0">
                  <a:pos x="1580" y="291"/>
                </a:cxn>
                <a:cxn ang="0">
                  <a:pos x="1580" y="333"/>
                </a:cxn>
                <a:cxn ang="0">
                  <a:pos x="1552" y="361"/>
                </a:cxn>
                <a:cxn ang="0">
                  <a:pos x="388" y="361"/>
                </a:cxn>
                <a:cxn ang="0">
                  <a:pos x="277" y="444"/>
                </a:cxn>
                <a:cxn ang="0">
                  <a:pos x="167" y="499"/>
                </a:cxn>
                <a:cxn ang="0">
                  <a:pos x="277" y="555"/>
                </a:cxn>
                <a:cxn ang="0">
                  <a:pos x="388" y="638"/>
                </a:cxn>
                <a:cxn ang="0">
                  <a:pos x="1566" y="638"/>
                </a:cxn>
                <a:cxn ang="0">
                  <a:pos x="1580" y="652"/>
                </a:cxn>
                <a:cxn ang="0">
                  <a:pos x="1580" y="693"/>
                </a:cxn>
                <a:cxn ang="0">
                  <a:pos x="1552" y="721"/>
                </a:cxn>
                <a:cxn ang="0">
                  <a:pos x="1511" y="721"/>
                </a:cxn>
                <a:cxn ang="0">
                  <a:pos x="444" y="693"/>
                </a:cxn>
                <a:cxn ang="0">
                  <a:pos x="513" y="763"/>
                </a:cxn>
                <a:cxn ang="0">
                  <a:pos x="568" y="846"/>
                </a:cxn>
                <a:cxn ang="0">
                  <a:pos x="610" y="915"/>
                </a:cxn>
                <a:cxn ang="0">
                  <a:pos x="624" y="957"/>
                </a:cxn>
                <a:cxn ang="0">
                  <a:pos x="624" y="970"/>
                </a:cxn>
                <a:cxn ang="0">
                  <a:pos x="568" y="970"/>
                </a:cxn>
                <a:cxn ang="0">
                  <a:pos x="568" y="957"/>
                </a:cxn>
                <a:cxn ang="0">
                  <a:pos x="555" y="929"/>
                </a:cxn>
                <a:cxn ang="0">
                  <a:pos x="430" y="763"/>
                </a:cxn>
                <a:cxn ang="0">
                  <a:pos x="264" y="610"/>
                </a:cxn>
                <a:cxn ang="0">
                  <a:pos x="42" y="513"/>
                </a:cxn>
                <a:cxn ang="0">
                  <a:pos x="14" y="499"/>
                </a:cxn>
                <a:cxn ang="0">
                  <a:pos x="0" y="499"/>
                </a:cxn>
                <a:cxn ang="0">
                  <a:pos x="0" y="472"/>
                </a:cxn>
                <a:cxn ang="0">
                  <a:pos x="28" y="472"/>
                </a:cxn>
                <a:cxn ang="0">
                  <a:pos x="42" y="458"/>
                </a:cxn>
                <a:cxn ang="0">
                  <a:pos x="139" y="430"/>
                </a:cxn>
                <a:cxn ang="0">
                  <a:pos x="250" y="361"/>
                </a:cxn>
                <a:cxn ang="0">
                  <a:pos x="374" y="278"/>
                </a:cxn>
                <a:cxn ang="0">
                  <a:pos x="471" y="181"/>
                </a:cxn>
                <a:cxn ang="0">
                  <a:pos x="541" y="97"/>
                </a:cxn>
                <a:cxn ang="0">
                  <a:pos x="582" y="14"/>
                </a:cxn>
                <a:cxn ang="0">
                  <a:pos x="582" y="0"/>
                </a:cxn>
              </a:cxnLst>
              <a:rect l="0" t="0" r="r" b="b"/>
              <a:pathLst>
                <a:path w="1580" h="970">
                  <a:moveTo>
                    <a:pt x="582" y="0"/>
                  </a:moveTo>
                  <a:lnTo>
                    <a:pt x="638" y="0"/>
                  </a:lnTo>
                  <a:lnTo>
                    <a:pt x="638" y="14"/>
                  </a:lnTo>
                  <a:lnTo>
                    <a:pt x="624" y="56"/>
                  </a:lnTo>
                  <a:lnTo>
                    <a:pt x="582" y="125"/>
                  </a:lnTo>
                  <a:lnTo>
                    <a:pt x="527" y="208"/>
                  </a:lnTo>
                  <a:lnTo>
                    <a:pt x="458" y="278"/>
                  </a:lnTo>
                  <a:lnTo>
                    <a:pt x="1566" y="278"/>
                  </a:lnTo>
                  <a:lnTo>
                    <a:pt x="1580" y="291"/>
                  </a:lnTo>
                  <a:lnTo>
                    <a:pt x="1580" y="333"/>
                  </a:lnTo>
                  <a:lnTo>
                    <a:pt x="1552" y="361"/>
                  </a:lnTo>
                  <a:lnTo>
                    <a:pt x="388" y="361"/>
                  </a:lnTo>
                  <a:lnTo>
                    <a:pt x="277" y="444"/>
                  </a:lnTo>
                  <a:lnTo>
                    <a:pt x="167" y="499"/>
                  </a:lnTo>
                  <a:lnTo>
                    <a:pt x="277" y="555"/>
                  </a:lnTo>
                  <a:lnTo>
                    <a:pt x="388" y="638"/>
                  </a:lnTo>
                  <a:lnTo>
                    <a:pt x="1566" y="638"/>
                  </a:lnTo>
                  <a:lnTo>
                    <a:pt x="1580" y="652"/>
                  </a:lnTo>
                  <a:lnTo>
                    <a:pt x="1580" y="693"/>
                  </a:lnTo>
                  <a:lnTo>
                    <a:pt x="1552" y="721"/>
                  </a:lnTo>
                  <a:lnTo>
                    <a:pt x="1511" y="721"/>
                  </a:lnTo>
                  <a:lnTo>
                    <a:pt x="444" y="693"/>
                  </a:lnTo>
                  <a:lnTo>
                    <a:pt x="513" y="763"/>
                  </a:lnTo>
                  <a:lnTo>
                    <a:pt x="568" y="846"/>
                  </a:lnTo>
                  <a:lnTo>
                    <a:pt x="610" y="915"/>
                  </a:lnTo>
                  <a:lnTo>
                    <a:pt x="624" y="957"/>
                  </a:lnTo>
                  <a:lnTo>
                    <a:pt x="624" y="970"/>
                  </a:lnTo>
                  <a:lnTo>
                    <a:pt x="568" y="970"/>
                  </a:lnTo>
                  <a:lnTo>
                    <a:pt x="568" y="957"/>
                  </a:lnTo>
                  <a:lnTo>
                    <a:pt x="555" y="929"/>
                  </a:lnTo>
                  <a:lnTo>
                    <a:pt x="430" y="763"/>
                  </a:lnTo>
                  <a:lnTo>
                    <a:pt x="264" y="610"/>
                  </a:lnTo>
                  <a:lnTo>
                    <a:pt x="42" y="513"/>
                  </a:lnTo>
                  <a:lnTo>
                    <a:pt x="14" y="499"/>
                  </a:lnTo>
                  <a:lnTo>
                    <a:pt x="0" y="499"/>
                  </a:lnTo>
                  <a:lnTo>
                    <a:pt x="0" y="472"/>
                  </a:lnTo>
                  <a:lnTo>
                    <a:pt x="28" y="472"/>
                  </a:lnTo>
                  <a:lnTo>
                    <a:pt x="42" y="458"/>
                  </a:lnTo>
                  <a:lnTo>
                    <a:pt x="139" y="430"/>
                  </a:lnTo>
                  <a:lnTo>
                    <a:pt x="250" y="361"/>
                  </a:lnTo>
                  <a:lnTo>
                    <a:pt x="374" y="278"/>
                  </a:lnTo>
                  <a:lnTo>
                    <a:pt x="471" y="181"/>
                  </a:lnTo>
                  <a:lnTo>
                    <a:pt x="541" y="97"/>
                  </a:lnTo>
                  <a:lnTo>
                    <a:pt x="582" y="14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2" name="Freeform 300"/>
            <p:cNvSpPr>
              <a:spLocks/>
            </p:cNvSpPr>
            <p:nvPr/>
          </p:nvSpPr>
          <p:spPr bwMode="auto">
            <a:xfrm>
              <a:off x="3286" y="6871"/>
              <a:ext cx="707" cy="1164"/>
            </a:xfrm>
            <a:custGeom>
              <a:avLst/>
              <a:gdLst/>
              <a:ahLst/>
              <a:cxnLst>
                <a:cxn ang="0">
                  <a:pos x="333" y="0"/>
                </a:cxn>
                <a:cxn ang="0">
                  <a:pos x="485" y="27"/>
                </a:cxn>
                <a:cxn ang="0">
                  <a:pos x="596" y="97"/>
                </a:cxn>
                <a:cxn ang="0">
                  <a:pos x="679" y="208"/>
                </a:cxn>
                <a:cxn ang="0">
                  <a:pos x="707" y="346"/>
                </a:cxn>
                <a:cxn ang="0">
                  <a:pos x="693" y="443"/>
                </a:cxn>
                <a:cxn ang="0">
                  <a:pos x="651" y="526"/>
                </a:cxn>
                <a:cxn ang="0">
                  <a:pos x="568" y="623"/>
                </a:cxn>
                <a:cxn ang="0">
                  <a:pos x="471" y="720"/>
                </a:cxn>
                <a:cxn ang="0">
                  <a:pos x="319" y="859"/>
                </a:cxn>
                <a:cxn ang="0">
                  <a:pos x="125" y="1039"/>
                </a:cxn>
                <a:cxn ang="0">
                  <a:pos x="458" y="1025"/>
                </a:cxn>
                <a:cxn ang="0">
                  <a:pos x="568" y="1025"/>
                </a:cxn>
                <a:cxn ang="0">
                  <a:pos x="610" y="1011"/>
                </a:cxn>
                <a:cxn ang="0">
                  <a:pos x="624" y="1011"/>
                </a:cxn>
                <a:cxn ang="0">
                  <a:pos x="638" y="984"/>
                </a:cxn>
                <a:cxn ang="0">
                  <a:pos x="638" y="942"/>
                </a:cxn>
                <a:cxn ang="0">
                  <a:pos x="665" y="859"/>
                </a:cxn>
                <a:cxn ang="0">
                  <a:pos x="707" y="859"/>
                </a:cxn>
                <a:cxn ang="0">
                  <a:pos x="651" y="1164"/>
                </a:cxn>
                <a:cxn ang="0">
                  <a:pos x="0" y="1164"/>
                </a:cxn>
                <a:cxn ang="0">
                  <a:pos x="0" y="1108"/>
                </a:cxn>
                <a:cxn ang="0">
                  <a:pos x="14" y="1094"/>
                </a:cxn>
                <a:cxn ang="0">
                  <a:pos x="361" y="720"/>
                </a:cxn>
                <a:cxn ang="0">
                  <a:pos x="444" y="596"/>
                </a:cxn>
                <a:cxn ang="0">
                  <a:pos x="513" y="471"/>
                </a:cxn>
                <a:cxn ang="0">
                  <a:pos x="541" y="332"/>
                </a:cxn>
                <a:cxn ang="0">
                  <a:pos x="527" y="221"/>
                </a:cxn>
                <a:cxn ang="0">
                  <a:pos x="485" y="124"/>
                </a:cxn>
                <a:cxn ang="0">
                  <a:pos x="416" y="69"/>
                </a:cxn>
                <a:cxn ang="0">
                  <a:pos x="305" y="41"/>
                </a:cxn>
                <a:cxn ang="0">
                  <a:pos x="208" y="69"/>
                </a:cxn>
                <a:cxn ang="0">
                  <a:pos x="125" y="124"/>
                </a:cxn>
                <a:cxn ang="0">
                  <a:pos x="70" y="221"/>
                </a:cxn>
                <a:cxn ang="0">
                  <a:pos x="139" y="221"/>
                </a:cxn>
                <a:cxn ang="0">
                  <a:pos x="180" y="263"/>
                </a:cxn>
                <a:cxn ang="0">
                  <a:pos x="194" y="291"/>
                </a:cxn>
                <a:cxn ang="0">
                  <a:pos x="194" y="318"/>
                </a:cxn>
                <a:cxn ang="0">
                  <a:pos x="180" y="360"/>
                </a:cxn>
                <a:cxn ang="0">
                  <a:pos x="167" y="388"/>
                </a:cxn>
                <a:cxn ang="0">
                  <a:pos x="111" y="415"/>
                </a:cxn>
                <a:cxn ang="0">
                  <a:pos x="70" y="415"/>
                </a:cxn>
                <a:cxn ang="0">
                  <a:pos x="56" y="402"/>
                </a:cxn>
                <a:cxn ang="0">
                  <a:pos x="28" y="402"/>
                </a:cxn>
                <a:cxn ang="0">
                  <a:pos x="14" y="374"/>
                </a:cxn>
                <a:cxn ang="0">
                  <a:pos x="0" y="360"/>
                </a:cxn>
                <a:cxn ang="0">
                  <a:pos x="0" y="318"/>
                </a:cxn>
                <a:cxn ang="0">
                  <a:pos x="28" y="208"/>
                </a:cxn>
                <a:cxn ang="0">
                  <a:pos x="97" y="97"/>
                </a:cxn>
                <a:cxn ang="0">
                  <a:pos x="194" y="27"/>
                </a:cxn>
                <a:cxn ang="0">
                  <a:pos x="333" y="0"/>
                </a:cxn>
              </a:cxnLst>
              <a:rect l="0" t="0" r="r" b="b"/>
              <a:pathLst>
                <a:path w="707" h="1164">
                  <a:moveTo>
                    <a:pt x="333" y="0"/>
                  </a:moveTo>
                  <a:lnTo>
                    <a:pt x="485" y="27"/>
                  </a:lnTo>
                  <a:lnTo>
                    <a:pt x="596" y="97"/>
                  </a:lnTo>
                  <a:lnTo>
                    <a:pt x="679" y="208"/>
                  </a:lnTo>
                  <a:lnTo>
                    <a:pt x="707" y="346"/>
                  </a:lnTo>
                  <a:lnTo>
                    <a:pt x="693" y="443"/>
                  </a:lnTo>
                  <a:lnTo>
                    <a:pt x="651" y="526"/>
                  </a:lnTo>
                  <a:lnTo>
                    <a:pt x="568" y="623"/>
                  </a:lnTo>
                  <a:lnTo>
                    <a:pt x="471" y="720"/>
                  </a:lnTo>
                  <a:lnTo>
                    <a:pt x="319" y="859"/>
                  </a:lnTo>
                  <a:lnTo>
                    <a:pt x="125" y="1039"/>
                  </a:lnTo>
                  <a:lnTo>
                    <a:pt x="458" y="1025"/>
                  </a:lnTo>
                  <a:lnTo>
                    <a:pt x="568" y="1025"/>
                  </a:lnTo>
                  <a:lnTo>
                    <a:pt x="610" y="1011"/>
                  </a:lnTo>
                  <a:lnTo>
                    <a:pt x="624" y="1011"/>
                  </a:lnTo>
                  <a:lnTo>
                    <a:pt x="638" y="984"/>
                  </a:lnTo>
                  <a:lnTo>
                    <a:pt x="638" y="942"/>
                  </a:lnTo>
                  <a:lnTo>
                    <a:pt x="665" y="859"/>
                  </a:lnTo>
                  <a:lnTo>
                    <a:pt x="707" y="859"/>
                  </a:lnTo>
                  <a:lnTo>
                    <a:pt x="651" y="1164"/>
                  </a:lnTo>
                  <a:lnTo>
                    <a:pt x="0" y="1164"/>
                  </a:lnTo>
                  <a:lnTo>
                    <a:pt x="0" y="1108"/>
                  </a:lnTo>
                  <a:lnTo>
                    <a:pt x="14" y="1094"/>
                  </a:lnTo>
                  <a:lnTo>
                    <a:pt x="361" y="720"/>
                  </a:lnTo>
                  <a:lnTo>
                    <a:pt x="444" y="596"/>
                  </a:lnTo>
                  <a:lnTo>
                    <a:pt x="513" y="471"/>
                  </a:lnTo>
                  <a:lnTo>
                    <a:pt x="541" y="332"/>
                  </a:lnTo>
                  <a:lnTo>
                    <a:pt x="527" y="221"/>
                  </a:lnTo>
                  <a:lnTo>
                    <a:pt x="485" y="124"/>
                  </a:lnTo>
                  <a:lnTo>
                    <a:pt x="416" y="69"/>
                  </a:lnTo>
                  <a:lnTo>
                    <a:pt x="305" y="41"/>
                  </a:lnTo>
                  <a:lnTo>
                    <a:pt x="208" y="69"/>
                  </a:lnTo>
                  <a:lnTo>
                    <a:pt x="125" y="124"/>
                  </a:lnTo>
                  <a:lnTo>
                    <a:pt x="70" y="221"/>
                  </a:lnTo>
                  <a:lnTo>
                    <a:pt x="139" y="221"/>
                  </a:lnTo>
                  <a:lnTo>
                    <a:pt x="180" y="263"/>
                  </a:lnTo>
                  <a:lnTo>
                    <a:pt x="194" y="291"/>
                  </a:lnTo>
                  <a:lnTo>
                    <a:pt x="194" y="318"/>
                  </a:lnTo>
                  <a:lnTo>
                    <a:pt x="180" y="360"/>
                  </a:lnTo>
                  <a:lnTo>
                    <a:pt x="167" y="388"/>
                  </a:lnTo>
                  <a:lnTo>
                    <a:pt x="111" y="415"/>
                  </a:lnTo>
                  <a:lnTo>
                    <a:pt x="70" y="415"/>
                  </a:lnTo>
                  <a:lnTo>
                    <a:pt x="56" y="402"/>
                  </a:lnTo>
                  <a:lnTo>
                    <a:pt x="28" y="402"/>
                  </a:lnTo>
                  <a:lnTo>
                    <a:pt x="14" y="374"/>
                  </a:lnTo>
                  <a:lnTo>
                    <a:pt x="0" y="360"/>
                  </a:lnTo>
                  <a:lnTo>
                    <a:pt x="0" y="318"/>
                  </a:lnTo>
                  <a:lnTo>
                    <a:pt x="28" y="208"/>
                  </a:lnTo>
                  <a:lnTo>
                    <a:pt x="97" y="97"/>
                  </a:lnTo>
                  <a:lnTo>
                    <a:pt x="194" y="2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3" name="Freeform 301"/>
            <p:cNvSpPr>
              <a:spLocks noEditPoints="1"/>
            </p:cNvSpPr>
            <p:nvPr/>
          </p:nvSpPr>
          <p:spPr bwMode="auto">
            <a:xfrm>
              <a:off x="4145" y="6871"/>
              <a:ext cx="749" cy="1219"/>
            </a:xfrm>
            <a:custGeom>
              <a:avLst/>
              <a:gdLst/>
              <a:ahLst/>
              <a:cxnLst>
                <a:cxn ang="0">
                  <a:pos x="333" y="41"/>
                </a:cxn>
                <a:cxn ang="0">
                  <a:pos x="291" y="55"/>
                </a:cxn>
                <a:cxn ang="0">
                  <a:pos x="236" y="97"/>
                </a:cxn>
                <a:cxn ang="0">
                  <a:pos x="194" y="166"/>
                </a:cxn>
                <a:cxn ang="0">
                  <a:pos x="167" y="263"/>
                </a:cxn>
                <a:cxn ang="0">
                  <a:pos x="153" y="429"/>
                </a:cxn>
                <a:cxn ang="0">
                  <a:pos x="153" y="776"/>
                </a:cxn>
                <a:cxn ang="0">
                  <a:pos x="167" y="970"/>
                </a:cxn>
                <a:cxn ang="0">
                  <a:pos x="180" y="1039"/>
                </a:cxn>
                <a:cxn ang="0">
                  <a:pos x="236" y="1122"/>
                </a:cxn>
                <a:cxn ang="0">
                  <a:pos x="277" y="1150"/>
                </a:cxn>
                <a:cxn ang="0">
                  <a:pos x="305" y="1164"/>
                </a:cxn>
                <a:cxn ang="0">
                  <a:pos x="347" y="1178"/>
                </a:cxn>
                <a:cxn ang="0">
                  <a:pos x="374" y="1178"/>
                </a:cxn>
                <a:cxn ang="0">
                  <a:pos x="444" y="1164"/>
                </a:cxn>
                <a:cxn ang="0">
                  <a:pos x="499" y="1122"/>
                </a:cxn>
                <a:cxn ang="0">
                  <a:pos x="555" y="1067"/>
                </a:cxn>
                <a:cxn ang="0">
                  <a:pos x="582" y="956"/>
                </a:cxn>
                <a:cxn ang="0">
                  <a:pos x="596" y="790"/>
                </a:cxn>
                <a:cxn ang="0">
                  <a:pos x="596" y="415"/>
                </a:cxn>
                <a:cxn ang="0">
                  <a:pos x="582" y="249"/>
                </a:cxn>
                <a:cxn ang="0">
                  <a:pos x="568" y="194"/>
                </a:cxn>
                <a:cxn ang="0">
                  <a:pos x="541" y="138"/>
                </a:cxn>
                <a:cxn ang="0">
                  <a:pos x="458" y="55"/>
                </a:cxn>
                <a:cxn ang="0">
                  <a:pos x="430" y="55"/>
                </a:cxn>
                <a:cxn ang="0">
                  <a:pos x="402" y="41"/>
                </a:cxn>
                <a:cxn ang="0">
                  <a:pos x="333" y="41"/>
                </a:cxn>
                <a:cxn ang="0">
                  <a:pos x="374" y="0"/>
                </a:cxn>
                <a:cxn ang="0">
                  <a:pos x="444" y="0"/>
                </a:cxn>
                <a:cxn ang="0">
                  <a:pos x="527" y="27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5" y="402"/>
                </a:cxn>
                <a:cxn ang="0">
                  <a:pos x="749" y="609"/>
                </a:cxn>
                <a:cxn ang="0">
                  <a:pos x="735" y="817"/>
                </a:cxn>
                <a:cxn ang="0">
                  <a:pos x="679" y="1011"/>
                </a:cxn>
                <a:cxn ang="0">
                  <a:pos x="610" y="1108"/>
                </a:cxn>
                <a:cxn ang="0">
                  <a:pos x="541" y="1178"/>
                </a:cxn>
                <a:cxn ang="0">
                  <a:pos x="458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17"/>
                </a:cxn>
                <a:cxn ang="0">
                  <a:pos x="0" y="609"/>
                </a:cxn>
                <a:cxn ang="0">
                  <a:pos x="14" y="402"/>
                </a:cxn>
                <a:cxn ang="0">
                  <a:pos x="70" y="208"/>
                </a:cxn>
                <a:cxn ang="0">
                  <a:pos x="125" y="111"/>
                </a:cxn>
                <a:cxn ang="0">
                  <a:pos x="208" y="41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9" h="1219">
                  <a:moveTo>
                    <a:pt x="333" y="41"/>
                  </a:moveTo>
                  <a:lnTo>
                    <a:pt x="291" y="55"/>
                  </a:lnTo>
                  <a:lnTo>
                    <a:pt x="236" y="97"/>
                  </a:lnTo>
                  <a:lnTo>
                    <a:pt x="194" y="166"/>
                  </a:lnTo>
                  <a:lnTo>
                    <a:pt x="167" y="263"/>
                  </a:lnTo>
                  <a:lnTo>
                    <a:pt x="153" y="429"/>
                  </a:lnTo>
                  <a:lnTo>
                    <a:pt x="153" y="776"/>
                  </a:lnTo>
                  <a:lnTo>
                    <a:pt x="167" y="970"/>
                  </a:lnTo>
                  <a:lnTo>
                    <a:pt x="180" y="1039"/>
                  </a:lnTo>
                  <a:lnTo>
                    <a:pt x="236" y="1122"/>
                  </a:lnTo>
                  <a:lnTo>
                    <a:pt x="277" y="1150"/>
                  </a:lnTo>
                  <a:lnTo>
                    <a:pt x="305" y="1164"/>
                  </a:lnTo>
                  <a:lnTo>
                    <a:pt x="347" y="1178"/>
                  </a:lnTo>
                  <a:lnTo>
                    <a:pt x="374" y="1178"/>
                  </a:lnTo>
                  <a:lnTo>
                    <a:pt x="444" y="1164"/>
                  </a:lnTo>
                  <a:lnTo>
                    <a:pt x="499" y="1122"/>
                  </a:lnTo>
                  <a:lnTo>
                    <a:pt x="555" y="1067"/>
                  </a:lnTo>
                  <a:lnTo>
                    <a:pt x="582" y="956"/>
                  </a:lnTo>
                  <a:lnTo>
                    <a:pt x="596" y="790"/>
                  </a:lnTo>
                  <a:lnTo>
                    <a:pt x="596" y="415"/>
                  </a:lnTo>
                  <a:lnTo>
                    <a:pt x="582" y="249"/>
                  </a:lnTo>
                  <a:lnTo>
                    <a:pt x="568" y="194"/>
                  </a:lnTo>
                  <a:lnTo>
                    <a:pt x="541" y="138"/>
                  </a:lnTo>
                  <a:lnTo>
                    <a:pt x="458" y="55"/>
                  </a:lnTo>
                  <a:lnTo>
                    <a:pt x="430" y="55"/>
                  </a:lnTo>
                  <a:lnTo>
                    <a:pt x="402" y="41"/>
                  </a:lnTo>
                  <a:lnTo>
                    <a:pt x="333" y="41"/>
                  </a:lnTo>
                  <a:close/>
                  <a:moveTo>
                    <a:pt x="374" y="0"/>
                  </a:moveTo>
                  <a:lnTo>
                    <a:pt x="444" y="0"/>
                  </a:lnTo>
                  <a:lnTo>
                    <a:pt x="527" y="27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5" y="402"/>
                  </a:lnTo>
                  <a:lnTo>
                    <a:pt x="749" y="609"/>
                  </a:lnTo>
                  <a:lnTo>
                    <a:pt x="735" y="817"/>
                  </a:lnTo>
                  <a:lnTo>
                    <a:pt x="679" y="1011"/>
                  </a:lnTo>
                  <a:lnTo>
                    <a:pt x="610" y="1108"/>
                  </a:lnTo>
                  <a:lnTo>
                    <a:pt x="541" y="1178"/>
                  </a:lnTo>
                  <a:lnTo>
                    <a:pt x="458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17"/>
                  </a:lnTo>
                  <a:lnTo>
                    <a:pt x="0" y="609"/>
                  </a:lnTo>
                  <a:lnTo>
                    <a:pt x="14" y="402"/>
                  </a:lnTo>
                  <a:lnTo>
                    <a:pt x="70" y="208"/>
                  </a:lnTo>
                  <a:lnTo>
                    <a:pt x="125" y="111"/>
                  </a:lnTo>
                  <a:lnTo>
                    <a:pt x="208" y="41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4" name="Freeform 302"/>
            <p:cNvSpPr>
              <a:spLocks noEditPoints="1"/>
            </p:cNvSpPr>
            <p:nvPr/>
          </p:nvSpPr>
          <p:spPr bwMode="auto">
            <a:xfrm>
              <a:off x="5032" y="6871"/>
              <a:ext cx="748" cy="1219"/>
            </a:xfrm>
            <a:custGeom>
              <a:avLst/>
              <a:gdLst/>
              <a:ahLst/>
              <a:cxnLst>
                <a:cxn ang="0">
                  <a:pos x="333" y="41"/>
                </a:cxn>
                <a:cxn ang="0">
                  <a:pos x="291" y="55"/>
                </a:cxn>
                <a:cxn ang="0">
                  <a:pos x="236" y="97"/>
                </a:cxn>
                <a:cxn ang="0">
                  <a:pos x="194" y="166"/>
                </a:cxn>
                <a:cxn ang="0">
                  <a:pos x="166" y="263"/>
                </a:cxn>
                <a:cxn ang="0">
                  <a:pos x="153" y="429"/>
                </a:cxn>
                <a:cxn ang="0">
                  <a:pos x="153" y="776"/>
                </a:cxn>
                <a:cxn ang="0">
                  <a:pos x="166" y="970"/>
                </a:cxn>
                <a:cxn ang="0">
                  <a:pos x="180" y="1039"/>
                </a:cxn>
                <a:cxn ang="0">
                  <a:pos x="236" y="1122"/>
                </a:cxn>
                <a:cxn ang="0">
                  <a:pos x="277" y="1150"/>
                </a:cxn>
                <a:cxn ang="0">
                  <a:pos x="305" y="1164"/>
                </a:cxn>
                <a:cxn ang="0">
                  <a:pos x="347" y="1178"/>
                </a:cxn>
                <a:cxn ang="0">
                  <a:pos x="374" y="1178"/>
                </a:cxn>
                <a:cxn ang="0">
                  <a:pos x="444" y="1164"/>
                </a:cxn>
                <a:cxn ang="0">
                  <a:pos x="499" y="1122"/>
                </a:cxn>
                <a:cxn ang="0">
                  <a:pos x="554" y="1067"/>
                </a:cxn>
                <a:cxn ang="0">
                  <a:pos x="582" y="956"/>
                </a:cxn>
                <a:cxn ang="0">
                  <a:pos x="596" y="790"/>
                </a:cxn>
                <a:cxn ang="0">
                  <a:pos x="596" y="415"/>
                </a:cxn>
                <a:cxn ang="0">
                  <a:pos x="582" y="249"/>
                </a:cxn>
                <a:cxn ang="0">
                  <a:pos x="568" y="194"/>
                </a:cxn>
                <a:cxn ang="0">
                  <a:pos x="541" y="138"/>
                </a:cxn>
                <a:cxn ang="0">
                  <a:pos x="457" y="55"/>
                </a:cxn>
                <a:cxn ang="0">
                  <a:pos x="430" y="55"/>
                </a:cxn>
                <a:cxn ang="0">
                  <a:pos x="402" y="41"/>
                </a:cxn>
                <a:cxn ang="0">
                  <a:pos x="333" y="41"/>
                </a:cxn>
                <a:cxn ang="0">
                  <a:pos x="374" y="0"/>
                </a:cxn>
                <a:cxn ang="0">
                  <a:pos x="444" y="0"/>
                </a:cxn>
                <a:cxn ang="0">
                  <a:pos x="527" y="27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5" y="402"/>
                </a:cxn>
                <a:cxn ang="0">
                  <a:pos x="748" y="609"/>
                </a:cxn>
                <a:cxn ang="0">
                  <a:pos x="735" y="817"/>
                </a:cxn>
                <a:cxn ang="0">
                  <a:pos x="679" y="1011"/>
                </a:cxn>
                <a:cxn ang="0">
                  <a:pos x="610" y="1108"/>
                </a:cxn>
                <a:cxn ang="0">
                  <a:pos x="541" y="1178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17"/>
                </a:cxn>
                <a:cxn ang="0">
                  <a:pos x="0" y="609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5" y="111"/>
                </a:cxn>
                <a:cxn ang="0">
                  <a:pos x="208" y="41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3" y="41"/>
                  </a:moveTo>
                  <a:lnTo>
                    <a:pt x="291" y="55"/>
                  </a:lnTo>
                  <a:lnTo>
                    <a:pt x="236" y="97"/>
                  </a:lnTo>
                  <a:lnTo>
                    <a:pt x="194" y="166"/>
                  </a:lnTo>
                  <a:lnTo>
                    <a:pt x="166" y="263"/>
                  </a:lnTo>
                  <a:lnTo>
                    <a:pt x="153" y="429"/>
                  </a:lnTo>
                  <a:lnTo>
                    <a:pt x="153" y="776"/>
                  </a:lnTo>
                  <a:lnTo>
                    <a:pt x="166" y="970"/>
                  </a:lnTo>
                  <a:lnTo>
                    <a:pt x="180" y="1039"/>
                  </a:lnTo>
                  <a:lnTo>
                    <a:pt x="236" y="1122"/>
                  </a:lnTo>
                  <a:lnTo>
                    <a:pt x="277" y="1150"/>
                  </a:lnTo>
                  <a:lnTo>
                    <a:pt x="305" y="1164"/>
                  </a:lnTo>
                  <a:lnTo>
                    <a:pt x="347" y="1178"/>
                  </a:lnTo>
                  <a:lnTo>
                    <a:pt x="374" y="1178"/>
                  </a:lnTo>
                  <a:lnTo>
                    <a:pt x="444" y="1164"/>
                  </a:lnTo>
                  <a:lnTo>
                    <a:pt x="499" y="1122"/>
                  </a:lnTo>
                  <a:lnTo>
                    <a:pt x="554" y="1067"/>
                  </a:lnTo>
                  <a:lnTo>
                    <a:pt x="582" y="956"/>
                  </a:lnTo>
                  <a:lnTo>
                    <a:pt x="596" y="790"/>
                  </a:lnTo>
                  <a:lnTo>
                    <a:pt x="596" y="415"/>
                  </a:lnTo>
                  <a:lnTo>
                    <a:pt x="582" y="249"/>
                  </a:lnTo>
                  <a:lnTo>
                    <a:pt x="568" y="194"/>
                  </a:lnTo>
                  <a:lnTo>
                    <a:pt x="541" y="138"/>
                  </a:lnTo>
                  <a:lnTo>
                    <a:pt x="457" y="55"/>
                  </a:lnTo>
                  <a:lnTo>
                    <a:pt x="430" y="55"/>
                  </a:lnTo>
                  <a:lnTo>
                    <a:pt x="402" y="41"/>
                  </a:lnTo>
                  <a:lnTo>
                    <a:pt x="333" y="41"/>
                  </a:lnTo>
                  <a:close/>
                  <a:moveTo>
                    <a:pt x="374" y="0"/>
                  </a:moveTo>
                  <a:lnTo>
                    <a:pt x="444" y="0"/>
                  </a:lnTo>
                  <a:lnTo>
                    <a:pt x="527" y="27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5" y="402"/>
                  </a:lnTo>
                  <a:lnTo>
                    <a:pt x="748" y="609"/>
                  </a:lnTo>
                  <a:lnTo>
                    <a:pt x="735" y="817"/>
                  </a:lnTo>
                  <a:lnTo>
                    <a:pt x="679" y="1011"/>
                  </a:lnTo>
                  <a:lnTo>
                    <a:pt x="610" y="1108"/>
                  </a:lnTo>
                  <a:lnTo>
                    <a:pt x="541" y="1178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17"/>
                  </a:lnTo>
                  <a:lnTo>
                    <a:pt x="0" y="609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5" y="111"/>
                  </a:lnTo>
                  <a:lnTo>
                    <a:pt x="208" y="41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5" name="Freeform 303"/>
            <p:cNvSpPr>
              <a:spLocks/>
            </p:cNvSpPr>
            <p:nvPr/>
          </p:nvSpPr>
          <p:spPr bwMode="auto">
            <a:xfrm>
              <a:off x="5905" y="7231"/>
              <a:ext cx="984" cy="81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319" y="55"/>
                </a:cxn>
                <a:cxn ang="0">
                  <a:pos x="360" y="152"/>
                </a:cxn>
                <a:cxn ang="0">
                  <a:pos x="457" y="55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8" y="83"/>
                </a:cxn>
                <a:cxn ang="0">
                  <a:pos x="845" y="194"/>
                </a:cxn>
                <a:cxn ang="0">
                  <a:pos x="804" y="388"/>
                </a:cxn>
                <a:cxn ang="0">
                  <a:pos x="734" y="582"/>
                </a:cxn>
                <a:cxn ang="0">
                  <a:pos x="707" y="707"/>
                </a:cxn>
                <a:cxn ang="0">
                  <a:pos x="734" y="762"/>
                </a:cxn>
                <a:cxn ang="0">
                  <a:pos x="818" y="734"/>
                </a:cxn>
                <a:cxn ang="0">
                  <a:pos x="928" y="540"/>
                </a:cxn>
                <a:cxn ang="0">
                  <a:pos x="942" y="513"/>
                </a:cxn>
                <a:cxn ang="0">
                  <a:pos x="984" y="527"/>
                </a:cxn>
                <a:cxn ang="0">
                  <a:pos x="942" y="624"/>
                </a:cxn>
                <a:cxn ang="0">
                  <a:pos x="831" y="776"/>
                </a:cxn>
                <a:cxn ang="0">
                  <a:pos x="707" y="804"/>
                </a:cxn>
                <a:cxn ang="0">
                  <a:pos x="637" y="748"/>
                </a:cxn>
                <a:cxn ang="0">
                  <a:pos x="610" y="610"/>
                </a:cxn>
                <a:cxn ang="0">
                  <a:pos x="651" y="499"/>
                </a:cxn>
                <a:cxn ang="0">
                  <a:pos x="721" y="263"/>
                </a:cxn>
                <a:cxn ang="0">
                  <a:pos x="734" y="111"/>
                </a:cxn>
                <a:cxn ang="0">
                  <a:pos x="679" y="42"/>
                </a:cxn>
                <a:cxn ang="0">
                  <a:pos x="527" y="69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3" y="319"/>
                </a:cxn>
                <a:cxn ang="0">
                  <a:pos x="305" y="402"/>
                </a:cxn>
                <a:cxn ang="0">
                  <a:pos x="249" y="637"/>
                </a:cxn>
                <a:cxn ang="0">
                  <a:pos x="236" y="693"/>
                </a:cxn>
                <a:cxn ang="0">
                  <a:pos x="222" y="748"/>
                </a:cxn>
                <a:cxn ang="0">
                  <a:pos x="208" y="790"/>
                </a:cxn>
                <a:cxn ang="0">
                  <a:pos x="166" y="818"/>
                </a:cxn>
                <a:cxn ang="0">
                  <a:pos x="111" y="804"/>
                </a:cxn>
                <a:cxn ang="0">
                  <a:pos x="97" y="748"/>
                </a:cxn>
                <a:cxn ang="0">
                  <a:pos x="111" y="707"/>
                </a:cxn>
                <a:cxn ang="0">
                  <a:pos x="222" y="208"/>
                </a:cxn>
                <a:cxn ang="0">
                  <a:pos x="236" y="69"/>
                </a:cxn>
                <a:cxn ang="0">
                  <a:pos x="208" y="28"/>
                </a:cxn>
                <a:cxn ang="0">
                  <a:pos x="152" y="42"/>
                </a:cxn>
                <a:cxn ang="0">
                  <a:pos x="97" y="111"/>
                </a:cxn>
                <a:cxn ang="0">
                  <a:pos x="56" y="236"/>
                </a:cxn>
                <a:cxn ang="0">
                  <a:pos x="42" y="277"/>
                </a:cxn>
                <a:cxn ang="0">
                  <a:pos x="0" y="249"/>
                </a:cxn>
                <a:cxn ang="0">
                  <a:pos x="14" y="194"/>
                </a:cxn>
                <a:cxn ang="0">
                  <a:pos x="42" y="125"/>
                </a:cxn>
                <a:cxn ang="0">
                  <a:pos x="69" y="83"/>
                </a:cxn>
                <a:cxn ang="0">
                  <a:pos x="125" y="14"/>
                </a:cxn>
              </a:cxnLst>
              <a:rect l="0" t="0" r="r" b="b"/>
              <a:pathLst>
                <a:path w="984" h="818">
                  <a:moveTo>
                    <a:pt x="152" y="0"/>
                  </a:moveTo>
                  <a:lnTo>
                    <a:pt x="236" y="0"/>
                  </a:lnTo>
                  <a:lnTo>
                    <a:pt x="291" y="28"/>
                  </a:lnTo>
                  <a:lnTo>
                    <a:pt x="319" y="55"/>
                  </a:lnTo>
                  <a:lnTo>
                    <a:pt x="346" y="97"/>
                  </a:lnTo>
                  <a:lnTo>
                    <a:pt x="360" y="152"/>
                  </a:lnTo>
                  <a:lnTo>
                    <a:pt x="388" y="111"/>
                  </a:lnTo>
                  <a:lnTo>
                    <a:pt x="457" y="55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3" y="0"/>
                  </a:lnTo>
                  <a:lnTo>
                    <a:pt x="748" y="28"/>
                  </a:lnTo>
                  <a:lnTo>
                    <a:pt x="790" y="55"/>
                  </a:lnTo>
                  <a:lnTo>
                    <a:pt x="818" y="83"/>
                  </a:lnTo>
                  <a:lnTo>
                    <a:pt x="845" y="139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4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1" y="637"/>
                  </a:lnTo>
                  <a:lnTo>
                    <a:pt x="707" y="707"/>
                  </a:lnTo>
                  <a:lnTo>
                    <a:pt x="707" y="734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8" y="734"/>
                  </a:lnTo>
                  <a:lnTo>
                    <a:pt x="887" y="651"/>
                  </a:lnTo>
                  <a:lnTo>
                    <a:pt x="928" y="540"/>
                  </a:lnTo>
                  <a:lnTo>
                    <a:pt x="942" y="527"/>
                  </a:lnTo>
                  <a:lnTo>
                    <a:pt x="942" y="513"/>
                  </a:lnTo>
                  <a:lnTo>
                    <a:pt x="984" y="513"/>
                  </a:lnTo>
                  <a:lnTo>
                    <a:pt x="984" y="527"/>
                  </a:lnTo>
                  <a:lnTo>
                    <a:pt x="970" y="554"/>
                  </a:lnTo>
                  <a:lnTo>
                    <a:pt x="942" y="624"/>
                  </a:lnTo>
                  <a:lnTo>
                    <a:pt x="901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7" y="804"/>
                  </a:lnTo>
                  <a:lnTo>
                    <a:pt x="665" y="776"/>
                  </a:lnTo>
                  <a:lnTo>
                    <a:pt x="637" y="748"/>
                  </a:lnTo>
                  <a:lnTo>
                    <a:pt x="610" y="707"/>
                  </a:lnTo>
                  <a:lnTo>
                    <a:pt x="610" y="610"/>
                  </a:lnTo>
                  <a:lnTo>
                    <a:pt x="624" y="582"/>
                  </a:lnTo>
                  <a:lnTo>
                    <a:pt x="651" y="499"/>
                  </a:lnTo>
                  <a:lnTo>
                    <a:pt x="693" y="388"/>
                  </a:lnTo>
                  <a:lnTo>
                    <a:pt x="721" y="263"/>
                  </a:lnTo>
                  <a:lnTo>
                    <a:pt x="734" y="166"/>
                  </a:lnTo>
                  <a:lnTo>
                    <a:pt x="734" y="111"/>
                  </a:lnTo>
                  <a:lnTo>
                    <a:pt x="721" y="83"/>
                  </a:lnTo>
                  <a:lnTo>
                    <a:pt x="679" y="42"/>
                  </a:lnTo>
                  <a:lnTo>
                    <a:pt x="637" y="42"/>
                  </a:lnTo>
                  <a:lnTo>
                    <a:pt x="527" y="69"/>
                  </a:lnTo>
                  <a:lnTo>
                    <a:pt x="443" y="125"/>
                  </a:lnTo>
                  <a:lnTo>
                    <a:pt x="374" y="208"/>
                  </a:lnTo>
                  <a:lnTo>
                    <a:pt x="346" y="263"/>
                  </a:lnTo>
                  <a:lnTo>
                    <a:pt x="346" y="277"/>
                  </a:lnTo>
                  <a:lnTo>
                    <a:pt x="333" y="291"/>
                  </a:lnTo>
                  <a:lnTo>
                    <a:pt x="333" y="319"/>
                  </a:lnTo>
                  <a:lnTo>
                    <a:pt x="319" y="346"/>
                  </a:lnTo>
                  <a:lnTo>
                    <a:pt x="305" y="402"/>
                  </a:lnTo>
                  <a:lnTo>
                    <a:pt x="291" y="471"/>
                  </a:lnTo>
                  <a:lnTo>
                    <a:pt x="249" y="637"/>
                  </a:lnTo>
                  <a:lnTo>
                    <a:pt x="249" y="665"/>
                  </a:lnTo>
                  <a:lnTo>
                    <a:pt x="236" y="693"/>
                  </a:lnTo>
                  <a:lnTo>
                    <a:pt x="236" y="734"/>
                  </a:lnTo>
                  <a:lnTo>
                    <a:pt x="222" y="748"/>
                  </a:lnTo>
                  <a:lnTo>
                    <a:pt x="222" y="762"/>
                  </a:lnTo>
                  <a:lnTo>
                    <a:pt x="208" y="790"/>
                  </a:lnTo>
                  <a:lnTo>
                    <a:pt x="194" y="804"/>
                  </a:lnTo>
                  <a:lnTo>
                    <a:pt x="166" y="818"/>
                  </a:lnTo>
                  <a:lnTo>
                    <a:pt x="139" y="818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48"/>
                  </a:lnTo>
                  <a:lnTo>
                    <a:pt x="111" y="734"/>
                  </a:lnTo>
                  <a:lnTo>
                    <a:pt x="111" y="707"/>
                  </a:lnTo>
                  <a:lnTo>
                    <a:pt x="208" y="263"/>
                  </a:lnTo>
                  <a:lnTo>
                    <a:pt x="222" y="208"/>
                  </a:lnTo>
                  <a:lnTo>
                    <a:pt x="236" y="180"/>
                  </a:lnTo>
                  <a:lnTo>
                    <a:pt x="236" y="69"/>
                  </a:lnTo>
                  <a:lnTo>
                    <a:pt x="222" y="42"/>
                  </a:lnTo>
                  <a:lnTo>
                    <a:pt x="208" y="28"/>
                  </a:lnTo>
                  <a:lnTo>
                    <a:pt x="180" y="28"/>
                  </a:lnTo>
                  <a:lnTo>
                    <a:pt x="152" y="42"/>
                  </a:lnTo>
                  <a:lnTo>
                    <a:pt x="125" y="69"/>
                  </a:lnTo>
                  <a:lnTo>
                    <a:pt x="97" y="111"/>
                  </a:lnTo>
                  <a:lnTo>
                    <a:pt x="69" y="166"/>
                  </a:lnTo>
                  <a:lnTo>
                    <a:pt x="56" y="236"/>
                  </a:lnTo>
                  <a:lnTo>
                    <a:pt x="42" y="263"/>
                  </a:lnTo>
                  <a:lnTo>
                    <a:pt x="42" y="277"/>
                  </a:lnTo>
                  <a:lnTo>
                    <a:pt x="0" y="277"/>
                  </a:lnTo>
                  <a:lnTo>
                    <a:pt x="0" y="249"/>
                  </a:lnTo>
                  <a:lnTo>
                    <a:pt x="14" y="236"/>
                  </a:lnTo>
                  <a:lnTo>
                    <a:pt x="14" y="194"/>
                  </a:lnTo>
                  <a:lnTo>
                    <a:pt x="28" y="166"/>
                  </a:lnTo>
                  <a:lnTo>
                    <a:pt x="42" y="125"/>
                  </a:lnTo>
                  <a:lnTo>
                    <a:pt x="56" y="97"/>
                  </a:lnTo>
                  <a:lnTo>
                    <a:pt x="69" y="83"/>
                  </a:lnTo>
                  <a:lnTo>
                    <a:pt x="83" y="55"/>
                  </a:lnTo>
                  <a:lnTo>
                    <a:pt x="125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6" name="Freeform 304"/>
            <p:cNvSpPr>
              <a:spLocks/>
            </p:cNvSpPr>
            <p:nvPr/>
          </p:nvSpPr>
          <p:spPr bwMode="auto">
            <a:xfrm>
              <a:off x="7000" y="6704"/>
              <a:ext cx="554" cy="818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374" y="14"/>
                </a:cxn>
                <a:cxn ang="0">
                  <a:pos x="471" y="56"/>
                </a:cxn>
                <a:cxn ang="0">
                  <a:pos x="526" y="139"/>
                </a:cxn>
                <a:cxn ang="0">
                  <a:pos x="554" y="236"/>
                </a:cxn>
                <a:cxn ang="0">
                  <a:pos x="526" y="333"/>
                </a:cxn>
                <a:cxn ang="0">
                  <a:pos x="457" y="430"/>
                </a:cxn>
                <a:cxn ang="0">
                  <a:pos x="374" y="499"/>
                </a:cxn>
                <a:cxn ang="0">
                  <a:pos x="235" y="610"/>
                </a:cxn>
                <a:cxn ang="0">
                  <a:pos x="124" y="707"/>
                </a:cxn>
                <a:cxn ang="0">
                  <a:pos x="443" y="707"/>
                </a:cxn>
                <a:cxn ang="0">
                  <a:pos x="471" y="693"/>
                </a:cxn>
                <a:cxn ang="0">
                  <a:pos x="485" y="693"/>
                </a:cxn>
                <a:cxn ang="0">
                  <a:pos x="499" y="679"/>
                </a:cxn>
                <a:cxn ang="0">
                  <a:pos x="499" y="638"/>
                </a:cxn>
                <a:cxn ang="0">
                  <a:pos x="512" y="610"/>
                </a:cxn>
                <a:cxn ang="0">
                  <a:pos x="512" y="582"/>
                </a:cxn>
                <a:cxn ang="0">
                  <a:pos x="554" y="582"/>
                </a:cxn>
                <a:cxn ang="0">
                  <a:pos x="526" y="818"/>
                </a:cxn>
                <a:cxn ang="0">
                  <a:pos x="14" y="818"/>
                </a:cxn>
                <a:cxn ang="0">
                  <a:pos x="14" y="776"/>
                </a:cxn>
                <a:cxn ang="0">
                  <a:pos x="27" y="763"/>
                </a:cxn>
                <a:cxn ang="0">
                  <a:pos x="332" y="472"/>
                </a:cxn>
                <a:cxn ang="0">
                  <a:pos x="374" y="416"/>
                </a:cxn>
                <a:cxn ang="0">
                  <a:pos x="415" y="333"/>
                </a:cxn>
                <a:cxn ang="0">
                  <a:pos x="443" y="236"/>
                </a:cxn>
                <a:cxn ang="0">
                  <a:pos x="443" y="194"/>
                </a:cxn>
                <a:cxn ang="0">
                  <a:pos x="415" y="139"/>
                </a:cxn>
                <a:cxn ang="0">
                  <a:pos x="388" y="97"/>
                </a:cxn>
                <a:cxn ang="0">
                  <a:pos x="360" y="70"/>
                </a:cxn>
                <a:cxn ang="0">
                  <a:pos x="249" y="42"/>
                </a:cxn>
                <a:cxn ang="0">
                  <a:pos x="208" y="42"/>
                </a:cxn>
                <a:cxn ang="0">
                  <a:pos x="180" y="56"/>
                </a:cxn>
                <a:cxn ang="0">
                  <a:pos x="97" y="111"/>
                </a:cxn>
                <a:cxn ang="0">
                  <a:pos x="69" y="153"/>
                </a:cxn>
                <a:cxn ang="0">
                  <a:pos x="97" y="153"/>
                </a:cxn>
                <a:cxn ang="0">
                  <a:pos x="124" y="181"/>
                </a:cxn>
                <a:cxn ang="0">
                  <a:pos x="138" y="208"/>
                </a:cxn>
                <a:cxn ang="0">
                  <a:pos x="138" y="222"/>
                </a:cxn>
                <a:cxn ang="0">
                  <a:pos x="111" y="278"/>
                </a:cxn>
                <a:cxn ang="0">
                  <a:pos x="97" y="291"/>
                </a:cxn>
                <a:cxn ang="0">
                  <a:pos x="41" y="291"/>
                </a:cxn>
                <a:cxn ang="0">
                  <a:pos x="27" y="278"/>
                </a:cxn>
                <a:cxn ang="0">
                  <a:pos x="14" y="278"/>
                </a:cxn>
                <a:cxn ang="0">
                  <a:pos x="0" y="250"/>
                </a:cxn>
                <a:cxn ang="0">
                  <a:pos x="0" y="222"/>
                </a:cxn>
                <a:cxn ang="0">
                  <a:pos x="27" y="111"/>
                </a:cxn>
                <a:cxn ang="0">
                  <a:pos x="124" y="28"/>
                </a:cxn>
                <a:cxn ang="0">
                  <a:pos x="263" y="0"/>
                </a:cxn>
              </a:cxnLst>
              <a:rect l="0" t="0" r="r" b="b"/>
              <a:pathLst>
                <a:path w="554" h="818">
                  <a:moveTo>
                    <a:pt x="263" y="0"/>
                  </a:moveTo>
                  <a:lnTo>
                    <a:pt x="374" y="14"/>
                  </a:lnTo>
                  <a:lnTo>
                    <a:pt x="471" y="56"/>
                  </a:lnTo>
                  <a:lnTo>
                    <a:pt x="526" y="139"/>
                  </a:lnTo>
                  <a:lnTo>
                    <a:pt x="554" y="236"/>
                  </a:lnTo>
                  <a:lnTo>
                    <a:pt x="526" y="333"/>
                  </a:lnTo>
                  <a:lnTo>
                    <a:pt x="457" y="430"/>
                  </a:lnTo>
                  <a:lnTo>
                    <a:pt x="374" y="499"/>
                  </a:lnTo>
                  <a:lnTo>
                    <a:pt x="235" y="610"/>
                  </a:lnTo>
                  <a:lnTo>
                    <a:pt x="124" y="707"/>
                  </a:lnTo>
                  <a:lnTo>
                    <a:pt x="443" y="707"/>
                  </a:lnTo>
                  <a:lnTo>
                    <a:pt x="471" y="693"/>
                  </a:lnTo>
                  <a:lnTo>
                    <a:pt x="485" y="693"/>
                  </a:lnTo>
                  <a:lnTo>
                    <a:pt x="499" y="679"/>
                  </a:lnTo>
                  <a:lnTo>
                    <a:pt x="499" y="638"/>
                  </a:lnTo>
                  <a:lnTo>
                    <a:pt x="512" y="610"/>
                  </a:lnTo>
                  <a:lnTo>
                    <a:pt x="512" y="582"/>
                  </a:lnTo>
                  <a:lnTo>
                    <a:pt x="554" y="582"/>
                  </a:lnTo>
                  <a:lnTo>
                    <a:pt x="526" y="818"/>
                  </a:lnTo>
                  <a:lnTo>
                    <a:pt x="14" y="818"/>
                  </a:lnTo>
                  <a:lnTo>
                    <a:pt x="14" y="776"/>
                  </a:lnTo>
                  <a:lnTo>
                    <a:pt x="27" y="763"/>
                  </a:lnTo>
                  <a:lnTo>
                    <a:pt x="332" y="472"/>
                  </a:lnTo>
                  <a:lnTo>
                    <a:pt x="374" y="416"/>
                  </a:lnTo>
                  <a:lnTo>
                    <a:pt x="415" y="333"/>
                  </a:lnTo>
                  <a:lnTo>
                    <a:pt x="443" y="236"/>
                  </a:lnTo>
                  <a:lnTo>
                    <a:pt x="443" y="194"/>
                  </a:lnTo>
                  <a:lnTo>
                    <a:pt x="415" y="139"/>
                  </a:lnTo>
                  <a:lnTo>
                    <a:pt x="388" y="97"/>
                  </a:lnTo>
                  <a:lnTo>
                    <a:pt x="360" y="70"/>
                  </a:lnTo>
                  <a:lnTo>
                    <a:pt x="249" y="42"/>
                  </a:lnTo>
                  <a:lnTo>
                    <a:pt x="208" y="42"/>
                  </a:lnTo>
                  <a:lnTo>
                    <a:pt x="180" y="56"/>
                  </a:lnTo>
                  <a:lnTo>
                    <a:pt x="97" y="111"/>
                  </a:lnTo>
                  <a:lnTo>
                    <a:pt x="69" y="153"/>
                  </a:lnTo>
                  <a:lnTo>
                    <a:pt x="97" y="153"/>
                  </a:lnTo>
                  <a:lnTo>
                    <a:pt x="124" y="181"/>
                  </a:lnTo>
                  <a:lnTo>
                    <a:pt x="138" y="208"/>
                  </a:lnTo>
                  <a:lnTo>
                    <a:pt x="138" y="222"/>
                  </a:lnTo>
                  <a:lnTo>
                    <a:pt x="111" y="278"/>
                  </a:lnTo>
                  <a:lnTo>
                    <a:pt x="97" y="291"/>
                  </a:lnTo>
                  <a:lnTo>
                    <a:pt x="41" y="291"/>
                  </a:lnTo>
                  <a:lnTo>
                    <a:pt x="27" y="278"/>
                  </a:lnTo>
                  <a:lnTo>
                    <a:pt x="14" y="278"/>
                  </a:lnTo>
                  <a:lnTo>
                    <a:pt x="0" y="250"/>
                  </a:lnTo>
                  <a:lnTo>
                    <a:pt x="0" y="222"/>
                  </a:lnTo>
                  <a:lnTo>
                    <a:pt x="27" y="111"/>
                  </a:lnTo>
                  <a:lnTo>
                    <a:pt x="124" y="2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7" name="Freeform 305"/>
            <p:cNvSpPr>
              <a:spLocks noEditPoints="1"/>
            </p:cNvSpPr>
            <p:nvPr/>
          </p:nvSpPr>
          <p:spPr bwMode="auto">
            <a:xfrm>
              <a:off x="8302" y="6912"/>
              <a:ext cx="1095" cy="1372"/>
            </a:xfrm>
            <a:custGeom>
              <a:avLst/>
              <a:gdLst/>
              <a:ahLst/>
              <a:cxnLst>
                <a:cxn ang="0">
                  <a:pos x="28" y="1289"/>
                </a:cxn>
                <a:cxn ang="0">
                  <a:pos x="1067" y="1289"/>
                </a:cxn>
                <a:cxn ang="0">
                  <a:pos x="1095" y="1317"/>
                </a:cxn>
                <a:cxn ang="0">
                  <a:pos x="1095" y="1358"/>
                </a:cxn>
                <a:cxn ang="0">
                  <a:pos x="1081" y="1372"/>
                </a:cxn>
                <a:cxn ang="0">
                  <a:pos x="14" y="1372"/>
                </a:cxn>
                <a:cxn ang="0">
                  <a:pos x="0" y="1358"/>
                </a:cxn>
                <a:cxn ang="0">
                  <a:pos x="0" y="1317"/>
                </a:cxn>
                <a:cxn ang="0">
                  <a:pos x="28" y="1289"/>
                </a:cxn>
                <a:cxn ang="0">
                  <a:pos x="1039" y="0"/>
                </a:cxn>
                <a:cxn ang="0">
                  <a:pos x="1067" y="0"/>
                </a:cxn>
                <a:cxn ang="0">
                  <a:pos x="1095" y="28"/>
                </a:cxn>
                <a:cxn ang="0">
                  <a:pos x="1095" y="56"/>
                </a:cxn>
                <a:cxn ang="0">
                  <a:pos x="1067" y="83"/>
                </a:cxn>
                <a:cxn ang="0">
                  <a:pos x="125" y="513"/>
                </a:cxn>
                <a:cxn ang="0">
                  <a:pos x="1053" y="943"/>
                </a:cxn>
                <a:cxn ang="0">
                  <a:pos x="1081" y="956"/>
                </a:cxn>
                <a:cxn ang="0">
                  <a:pos x="1095" y="984"/>
                </a:cxn>
                <a:cxn ang="0">
                  <a:pos x="1095" y="998"/>
                </a:cxn>
                <a:cxn ang="0">
                  <a:pos x="1067" y="1026"/>
                </a:cxn>
                <a:cxn ang="0">
                  <a:pos x="1039" y="1026"/>
                </a:cxn>
                <a:cxn ang="0">
                  <a:pos x="1026" y="1012"/>
                </a:cxn>
                <a:cxn ang="0">
                  <a:pos x="42" y="555"/>
                </a:cxn>
                <a:cxn ang="0">
                  <a:pos x="0" y="513"/>
                </a:cxn>
                <a:cxn ang="0">
                  <a:pos x="14" y="485"/>
                </a:cxn>
                <a:cxn ang="0">
                  <a:pos x="42" y="471"/>
                </a:cxn>
                <a:cxn ang="0">
                  <a:pos x="1026" y="14"/>
                </a:cxn>
                <a:cxn ang="0">
                  <a:pos x="1039" y="0"/>
                </a:cxn>
              </a:cxnLst>
              <a:rect l="0" t="0" r="r" b="b"/>
              <a:pathLst>
                <a:path w="1095" h="1372">
                  <a:moveTo>
                    <a:pt x="28" y="1289"/>
                  </a:moveTo>
                  <a:lnTo>
                    <a:pt x="1067" y="1289"/>
                  </a:lnTo>
                  <a:lnTo>
                    <a:pt x="1095" y="1317"/>
                  </a:lnTo>
                  <a:lnTo>
                    <a:pt x="1095" y="1358"/>
                  </a:lnTo>
                  <a:lnTo>
                    <a:pt x="1081" y="1372"/>
                  </a:lnTo>
                  <a:lnTo>
                    <a:pt x="14" y="1372"/>
                  </a:lnTo>
                  <a:lnTo>
                    <a:pt x="0" y="1358"/>
                  </a:lnTo>
                  <a:lnTo>
                    <a:pt x="0" y="1317"/>
                  </a:lnTo>
                  <a:lnTo>
                    <a:pt x="28" y="1289"/>
                  </a:lnTo>
                  <a:close/>
                  <a:moveTo>
                    <a:pt x="1039" y="0"/>
                  </a:moveTo>
                  <a:lnTo>
                    <a:pt x="1067" y="0"/>
                  </a:lnTo>
                  <a:lnTo>
                    <a:pt x="1095" y="28"/>
                  </a:lnTo>
                  <a:lnTo>
                    <a:pt x="1095" y="56"/>
                  </a:lnTo>
                  <a:lnTo>
                    <a:pt x="1067" y="83"/>
                  </a:lnTo>
                  <a:lnTo>
                    <a:pt x="125" y="513"/>
                  </a:lnTo>
                  <a:lnTo>
                    <a:pt x="1053" y="943"/>
                  </a:lnTo>
                  <a:lnTo>
                    <a:pt x="1081" y="956"/>
                  </a:lnTo>
                  <a:lnTo>
                    <a:pt x="1095" y="984"/>
                  </a:lnTo>
                  <a:lnTo>
                    <a:pt x="1095" y="998"/>
                  </a:lnTo>
                  <a:lnTo>
                    <a:pt x="1067" y="1026"/>
                  </a:lnTo>
                  <a:lnTo>
                    <a:pt x="1039" y="1026"/>
                  </a:lnTo>
                  <a:lnTo>
                    <a:pt x="1026" y="1012"/>
                  </a:lnTo>
                  <a:lnTo>
                    <a:pt x="42" y="555"/>
                  </a:lnTo>
                  <a:lnTo>
                    <a:pt x="0" y="513"/>
                  </a:lnTo>
                  <a:lnTo>
                    <a:pt x="14" y="485"/>
                  </a:lnTo>
                  <a:lnTo>
                    <a:pt x="42" y="471"/>
                  </a:lnTo>
                  <a:lnTo>
                    <a:pt x="1026" y="14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8" name="Freeform 306"/>
            <p:cNvSpPr>
              <a:spLocks/>
            </p:cNvSpPr>
            <p:nvPr/>
          </p:nvSpPr>
          <p:spPr bwMode="auto">
            <a:xfrm>
              <a:off x="10104" y="6871"/>
              <a:ext cx="581" cy="1178"/>
            </a:xfrm>
            <a:custGeom>
              <a:avLst/>
              <a:gdLst/>
              <a:ahLst/>
              <a:cxnLst>
                <a:cxn ang="0">
                  <a:pos x="318" y="0"/>
                </a:cxn>
                <a:cxn ang="0">
                  <a:pos x="360" y="0"/>
                </a:cxn>
                <a:cxn ang="0">
                  <a:pos x="360" y="1081"/>
                </a:cxn>
                <a:cxn ang="0">
                  <a:pos x="387" y="1108"/>
                </a:cxn>
                <a:cxn ang="0">
                  <a:pos x="415" y="1122"/>
                </a:cxn>
                <a:cxn ang="0">
                  <a:pos x="581" y="1122"/>
                </a:cxn>
                <a:cxn ang="0">
                  <a:pos x="581" y="1178"/>
                </a:cxn>
                <a:cxn ang="0">
                  <a:pos x="13" y="1178"/>
                </a:cxn>
                <a:cxn ang="0">
                  <a:pos x="13" y="1122"/>
                </a:cxn>
                <a:cxn ang="0">
                  <a:pos x="180" y="1122"/>
                </a:cxn>
                <a:cxn ang="0">
                  <a:pos x="207" y="1108"/>
                </a:cxn>
                <a:cxn ang="0">
                  <a:pos x="235" y="1081"/>
                </a:cxn>
                <a:cxn ang="0">
                  <a:pos x="235" y="124"/>
                </a:cxn>
                <a:cxn ang="0">
                  <a:pos x="97" y="166"/>
                </a:cxn>
                <a:cxn ang="0">
                  <a:pos x="0" y="166"/>
                </a:cxn>
                <a:cxn ang="0">
                  <a:pos x="0" y="111"/>
                </a:cxn>
                <a:cxn ang="0">
                  <a:pos x="83" y="111"/>
                </a:cxn>
                <a:cxn ang="0">
                  <a:pos x="194" y="83"/>
                </a:cxn>
                <a:cxn ang="0">
                  <a:pos x="318" y="0"/>
                </a:cxn>
              </a:cxnLst>
              <a:rect l="0" t="0" r="r" b="b"/>
              <a:pathLst>
                <a:path w="581" h="1178">
                  <a:moveTo>
                    <a:pt x="318" y="0"/>
                  </a:moveTo>
                  <a:lnTo>
                    <a:pt x="360" y="0"/>
                  </a:lnTo>
                  <a:lnTo>
                    <a:pt x="360" y="1081"/>
                  </a:lnTo>
                  <a:lnTo>
                    <a:pt x="387" y="1108"/>
                  </a:lnTo>
                  <a:lnTo>
                    <a:pt x="415" y="1122"/>
                  </a:lnTo>
                  <a:lnTo>
                    <a:pt x="581" y="1122"/>
                  </a:lnTo>
                  <a:lnTo>
                    <a:pt x="581" y="1178"/>
                  </a:lnTo>
                  <a:lnTo>
                    <a:pt x="13" y="1178"/>
                  </a:lnTo>
                  <a:lnTo>
                    <a:pt x="13" y="1122"/>
                  </a:lnTo>
                  <a:lnTo>
                    <a:pt x="180" y="1122"/>
                  </a:lnTo>
                  <a:lnTo>
                    <a:pt x="207" y="1108"/>
                  </a:lnTo>
                  <a:lnTo>
                    <a:pt x="235" y="1081"/>
                  </a:lnTo>
                  <a:lnTo>
                    <a:pt x="235" y="124"/>
                  </a:lnTo>
                  <a:lnTo>
                    <a:pt x="97" y="166"/>
                  </a:lnTo>
                  <a:lnTo>
                    <a:pt x="0" y="166"/>
                  </a:lnTo>
                  <a:lnTo>
                    <a:pt x="0" y="111"/>
                  </a:lnTo>
                  <a:lnTo>
                    <a:pt x="83" y="111"/>
                  </a:lnTo>
                  <a:lnTo>
                    <a:pt x="194" y="8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9" name="Freeform 307"/>
            <p:cNvSpPr>
              <a:spLocks noEditPoints="1"/>
            </p:cNvSpPr>
            <p:nvPr/>
          </p:nvSpPr>
          <p:spPr bwMode="auto">
            <a:xfrm>
              <a:off x="10907" y="6871"/>
              <a:ext cx="748" cy="1219"/>
            </a:xfrm>
            <a:custGeom>
              <a:avLst/>
              <a:gdLst/>
              <a:ahLst/>
              <a:cxnLst>
                <a:cxn ang="0">
                  <a:pos x="333" y="41"/>
                </a:cxn>
                <a:cxn ang="0">
                  <a:pos x="291" y="55"/>
                </a:cxn>
                <a:cxn ang="0">
                  <a:pos x="236" y="97"/>
                </a:cxn>
                <a:cxn ang="0">
                  <a:pos x="194" y="166"/>
                </a:cxn>
                <a:cxn ang="0">
                  <a:pos x="166" y="263"/>
                </a:cxn>
                <a:cxn ang="0">
                  <a:pos x="153" y="429"/>
                </a:cxn>
                <a:cxn ang="0">
                  <a:pos x="153" y="776"/>
                </a:cxn>
                <a:cxn ang="0">
                  <a:pos x="166" y="970"/>
                </a:cxn>
                <a:cxn ang="0">
                  <a:pos x="180" y="1039"/>
                </a:cxn>
                <a:cxn ang="0">
                  <a:pos x="236" y="1122"/>
                </a:cxn>
                <a:cxn ang="0">
                  <a:pos x="277" y="1150"/>
                </a:cxn>
                <a:cxn ang="0">
                  <a:pos x="305" y="1164"/>
                </a:cxn>
                <a:cxn ang="0">
                  <a:pos x="347" y="1178"/>
                </a:cxn>
                <a:cxn ang="0">
                  <a:pos x="374" y="1178"/>
                </a:cxn>
                <a:cxn ang="0">
                  <a:pos x="444" y="1164"/>
                </a:cxn>
                <a:cxn ang="0">
                  <a:pos x="499" y="1122"/>
                </a:cxn>
                <a:cxn ang="0">
                  <a:pos x="554" y="1067"/>
                </a:cxn>
                <a:cxn ang="0">
                  <a:pos x="582" y="956"/>
                </a:cxn>
                <a:cxn ang="0">
                  <a:pos x="596" y="790"/>
                </a:cxn>
                <a:cxn ang="0">
                  <a:pos x="596" y="415"/>
                </a:cxn>
                <a:cxn ang="0">
                  <a:pos x="582" y="249"/>
                </a:cxn>
                <a:cxn ang="0">
                  <a:pos x="568" y="194"/>
                </a:cxn>
                <a:cxn ang="0">
                  <a:pos x="541" y="138"/>
                </a:cxn>
                <a:cxn ang="0">
                  <a:pos x="457" y="55"/>
                </a:cxn>
                <a:cxn ang="0">
                  <a:pos x="430" y="55"/>
                </a:cxn>
                <a:cxn ang="0">
                  <a:pos x="402" y="41"/>
                </a:cxn>
                <a:cxn ang="0">
                  <a:pos x="333" y="41"/>
                </a:cxn>
                <a:cxn ang="0">
                  <a:pos x="374" y="0"/>
                </a:cxn>
                <a:cxn ang="0">
                  <a:pos x="444" y="0"/>
                </a:cxn>
                <a:cxn ang="0">
                  <a:pos x="527" y="27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5" y="402"/>
                </a:cxn>
                <a:cxn ang="0">
                  <a:pos x="748" y="609"/>
                </a:cxn>
                <a:cxn ang="0">
                  <a:pos x="735" y="817"/>
                </a:cxn>
                <a:cxn ang="0">
                  <a:pos x="679" y="1011"/>
                </a:cxn>
                <a:cxn ang="0">
                  <a:pos x="610" y="1108"/>
                </a:cxn>
                <a:cxn ang="0">
                  <a:pos x="541" y="1178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17"/>
                </a:cxn>
                <a:cxn ang="0">
                  <a:pos x="0" y="609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5" y="111"/>
                </a:cxn>
                <a:cxn ang="0">
                  <a:pos x="208" y="41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3" y="41"/>
                  </a:moveTo>
                  <a:lnTo>
                    <a:pt x="291" y="55"/>
                  </a:lnTo>
                  <a:lnTo>
                    <a:pt x="236" y="97"/>
                  </a:lnTo>
                  <a:lnTo>
                    <a:pt x="194" y="166"/>
                  </a:lnTo>
                  <a:lnTo>
                    <a:pt x="166" y="263"/>
                  </a:lnTo>
                  <a:lnTo>
                    <a:pt x="153" y="429"/>
                  </a:lnTo>
                  <a:lnTo>
                    <a:pt x="153" y="776"/>
                  </a:lnTo>
                  <a:lnTo>
                    <a:pt x="166" y="970"/>
                  </a:lnTo>
                  <a:lnTo>
                    <a:pt x="180" y="1039"/>
                  </a:lnTo>
                  <a:lnTo>
                    <a:pt x="236" y="1122"/>
                  </a:lnTo>
                  <a:lnTo>
                    <a:pt x="277" y="1150"/>
                  </a:lnTo>
                  <a:lnTo>
                    <a:pt x="305" y="1164"/>
                  </a:lnTo>
                  <a:lnTo>
                    <a:pt x="347" y="1178"/>
                  </a:lnTo>
                  <a:lnTo>
                    <a:pt x="374" y="1178"/>
                  </a:lnTo>
                  <a:lnTo>
                    <a:pt x="444" y="1164"/>
                  </a:lnTo>
                  <a:lnTo>
                    <a:pt x="499" y="1122"/>
                  </a:lnTo>
                  <a:lnTo>
                    <a:pt x="554" y="1067"/>
                  </a:lnTo>
                  <a:lnTo>
                    <a:pt x="582" y="956"/>
                  </a:lnTo>
                  <a:lnTo>
                    <a:pt x="596" y="790"/>
                  </a:lnTo>
                  <a:lnTo>
                    <a:pt x="596" y="415"/>
                  </a:lnTo>
                  <a:lnTo>
                    <a:pt x="582" y="249"/>
                  </a:lnTo>
                  <a:lnTo>
                    <a:pt x="568" y="194"/>
                  </a:lnTo>
                  <a:lnTo>
                    <a:pt x="541" y="138"/>
                  </a:lnTo>
                  <a:lnTo>
                    <a:pt x="457" y="55"/>
                  </a:lnTo>
                  <a:lnTo>
                    <a:pt x="430" y="55"/>
                  </a:lnTo>
                  <a:lnTo>
                    <a:pt x="402" y="41"/>
                  </a:lnTo>
                  <a:lnTo>
                    <a:pt x="333" y="41"/>
                  </a:lnTo>
                  <a:close/>
                  <a:moveTo>
                    <a:pt x="374" y="0"/>
                  </a:moveTo>
                  <a:lnTo>
                    <a:pt x="444" y="0"/>
                  </a:lnTo>
                  <a:lnTo>
                    <a:pt x="527" y="27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5" y="402"/>
                  </a:lnTo>
                  <a:lnTo>
                    <a:pt x="748" y="609"/>
                  </a:lnTo>
                  <a:lnTo>
                    <a:pt x="735" y="817"/>
                  </a:lnTo>
                  <a:lnTo>
                    <a:pt x="679" y="1011"/>
                  </a:lnTo>
                  <a:lnTo>
                    <a:pt x="610" y="1108"/>
                  </a:lnTo>
                  <a:lnTo>
                    <a:pt x="541" y="1178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17"/>
                  </a:lnTo>
                  <a:lnTo>
                    <a:pt x="0" y="609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5" y="111"/>
                  </a:lnTo>
                  <a:lnTo>
                    <a:pt x="208" y="41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0" name="Freeform 308"/>
            <p:cNvSpPr>
              <a:spLocks noEditPoints="1"/>
            </p:cNvSpPr>
            <p:nvPr/>
          </p:nvSpPr>
          <p:spPr bwMode="auto">
            <a:xfrm>
              <a:off x="11794" y="6871"/>
              <a:ext cx="748" cy="1219"/>
            </a:xfrm>
            <a:custGeom>
              <a:avLst/>
              <a:gdLst/>
              <a:ahLst/>
              <a:cxnLst>
                <a:cxn ang="0">
                  <a:pos x="333" y="41"/>
                </a:cxn>
                <a:cxn ang="0">
                  <a:pos x="291" y="55"/>
                </a:cxn>
                <a:cxn ang="0">
                  <a:pos x="236" y="97"/>
                </a:cxn>
                <a:cxn ang="0">
                  <a:pos x="194" y="166"/>
                </a:cxn>
                <a:cxn ang="0">
                  <a:pos x="166" y="263"/>
                </a:cxn>
                <a:cxn ang="0">
                  <a:pos x="152" y="429"/>
                </a:cxn>
                <a:cxn ang="0">
                  <a:pos x="152" y="776"/>
                </a:cxn>
                <a:cxn ang="0">
                  <a:pos x="166" y="970"/>
                </a:cxn>
                <a:cxn ang="0">
                  <a:pos x="180" y="1039"/>
                </a:cxn>
                <a:cxn ang="0">
                  <a:pos x="236" y="1122"/>
                </a:cxn>
                <a:cxn ang="0">
                  <a:pos x="277" y="1150"/>
                </a:cxn>
                <a:cxn ang="0">
                  <a:pos x="305" y="1164"/>
                </a:cxn>
                <a:cxn ang="0">
                  <a:pos x="346" y="1178"/>
                </a:cxn>
                <a:cxn ang="0">
                  <a:pos x="374" y="1178"/>
                </a:cxn>
                <a:cxn ang="0">
                  <a:pos x="443" y="1164"/>
                </a:cxn>
                <a:cxn ang="0">
                  <a:pos x="499" y="1122"/>
                </a:cxn>
                <a:cxn ang="0">
                  <a:pos x="554" y="1067"/>
                </a:cxn>
                <a:cxn ang="0">
                  <a:pos x="582" y="956"/>
                </a:cxn>
                <a:cxn ang="0">
                  <a:pos x="596" y="790"/>
                </a:cxn>
                <a:cxn ang="0">
                  <a:pos x="596" y="415"/>
                </a:cxn>
                <a:cxn ang="0">
                  <a:pos x="582" y="249"/>
                </a:cxn>
                <a:cxn ang="0">
                  <a:pos x="568" y="194"/>
                </a:cxn>
                <a:cxn ang="0">
                  <a:pos x="540" y="138"/>
                </a:cxn>
                <a:cxn ang="0">
                  <a:pos x="457" y="55"/>
                </a:cxn>
                <a:cxn ang="0">
                  <a:pos x="430" y="55"/>
                </a:cxn>
                <a:cxn ang="0">
                  <a:pos x="402" y="41"/>
                </a:cxn>
                <a:cxn ang="0">
                  <a:pos x="333" y="41"/>
                </a:cxn>
                <a:cxn ang="0">
                  <a:pos x="374" y="0"/>
                </a:cxn>
                <a:cxn ang="0">
                  <a:pos x="443" y="0"/>
                </a:cxn>
                <a:cxn ang="0">
                  <a:pos x="527" y="27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4" y="402"/>
                </a:cxn>
                <a:cxn ang="0">
                  <a:pos x="748" y="609"/>
                </a:cxn>
                <a:cxn ang="0">
                  <a:pos x="734" y="817"/>
                </a:cxn>
                <a:cxn ang="0">
                  <a:pos x="679" y="1011"/>
                </a:cxn>
                <a:cxn ang="0">
                  <a:pos x="610" y="1108"/>
                </a:cxn>
                <a:cxn ang="0">
                  <a:pos x="540" y="1178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17"/>
                </a:cxn>
                <a:cxn ang="0">
                  <a:pos x="0" y="609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5" y="111"/>
                </a:cxn>
                <a:cxn ang="0">
                  <a:pos x="208" y="41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3" y="41"/>
                  </a:moveTo>
                  <a:lnTo>
                    <a:pt x="291" y="55"/>
                  </a:lnTo>
                  <a:lnTo>
                    <a:pt x="236" y="97"/>
                  </a:lnTo>
                  <a:lnTo>
                    <a:pt x="194" y="166"/>
                  </a:lnTo>
                  <a:lnTo>
                    <a:pt x="166" y="263"/>
                  </a:lnTo>
                  <a:lnTo>
                    <a:pt x="152" y="429"/>
                  </a:lnTo>
                  <a:lnTo>
                    <a:pt x="152" y="776"/>
                  </a:lnTo>
                  <a:lnTo>
                    <a:pt x="166" y="970"/>
                  </a:lnTo>
                  <a:lnTo>
                    <a:pt x="180" y="1039"/>
                  </a:lnTo>
                  <a:lnTo>
                    <a:pt x="236" y="1122"/>
                  </a:lnTo>
                  <a:lnTo>
                    <a:pt x="277" y="1150"/>
                  </a:lnTo>
                  <a:lnTo>
                    <a:pt x="305" y="1164"/>
                  </a:lnTo>
                  <a:lnTo>
                    <a:pt x="346" y="1178"/>
                  </a:lnTo>
                  <a:lnTo>
                    <a:pt x="374" y="1178"/>
                  </a:lnTo>
                  <a:lnTo>
                    <a:pt x="443" y="1164"/>
                  </a:lnTo>
                  <a:lnTo>
                    <a:pt x="499" y="1122"/>
                  </a:lnTo>
                  <a:lnTo>
                    <a:pt x="554" y="1067"/>
                  </a:lnTo>
                  <a:lnTo>
                    <a:pt x="582" y="956"/>
                  </a:lnTo>
                  <a:lnTo>
                    <a:pt x="596" y="790"/>
                  </a:lnTo>
                  <a:lnTo>
                    <a:pt x="596" y="415"/>
                  </a:lnTo>
                  <a:lnTo>
                    <a:pt x="582" y="249"/>
                  </a:lnTo>
                  <a:lnTo>
                    <a:pt x="568" y="194"/>
                  </a:lnTo>
                  <a:lnTo>
                    <a:pt x="540" y="138"/>
                  </a:lnTo>
                  <a:lnTo>
                    <a:pt x="457" y="55"/>
                  </a:lnTo>
                  <a:lnTo>
                    <a:pt x="430" y="55"/>
                  </a:lnTo>
                  <a:lnTo>
                    <a:pt x="402" y="41"/>
                  </a:lnTo>
                  <a:lnTo>
                    <a:pt x="333" y="41"/>
                  </a:lnTo>
                  <a:close/>
                  <a:moveTo>
                    <a:pt x="374" y="0"/>
                  </a:moveTo>
                  <a:lnTo>
                    <a:pt x="443" y="0"/>
                  </a:lnTo>
                  <a:lnTo>
                    <a:pt x="527" y="27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4" y="402"/>
                  </a:lnTo>
                  <a:lnTo>
                    <a:pt x="748" y="609"/>
                  </a:lnTo>
                  <a:lnTo>
                    <a:pt x="734" y="817"/>
                  </a:lnTo>
                  <a:lnTo>
                    <a:pt x="679" y="1011"/>
                  </a:lnTo>
                  <a:lnTo>
                    <a:pt x="610" y="1108"/>
                  </a:lnTo>
                  <a:lnTo>
                    <a:pt x="540" y="1178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17"/>
                  </a:lnTo>
                  <a:lnTo>
                    <a:pt x="0" y="609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5" y="111"/>
                  </a:lnTo>
                  <a:lnTo>
                    <a:pt x="208" y="41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1" name="Freeform 309"/>
            <p:cNvSpPr>
              <a:spLocks/>
            </p:cNvSpPr>
            <p:nvPr/>
          </p:nvSpPr>
          <p:spPr bwMode="auto">
            <a:xfrm>
              <a:off x="12667" y="7231"/>
              <a:ext cx="984" cy="818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19" y="55"/>
                </a:cxn>
                <a:cxn ang="0">
                  <a:pos x="360" y="152"/>
                </a:cxn>
                <a:cxn ang="0">
                  <a:pos x="457" y="55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7" y="83"/>
                </a:cxn>
                <a:cxn ang="0">
                  <a:pos x="845" y="194"/>
                </a:cxn>
                <a:cxn ang="0">
                  <a:pos x="804" y="388"/>
                </a:cxn>
                <a:cxn ang="0">
                  <a:pos x="734" y="582"/>
                </a:cxn>
                <a:cxn ang="0">
                  <a:pos x="707" y="707"/>
                </a:cxn>
                <a:cxn ang="0">
                  <a:pos x="734" y="762"/>
                </a:cxn>
                <a:cxn ang="0">
                  <a:pos x="817" y="734"/>
                </a:cxn>
                <a:cxn ang="0">
                  <a:pos x="928" y="540"/>
                </a:cxn>
                <a:cxn ang="0">
                  <a:pos x="942" y="513"/>
                </a:cxn>
                <a:cxn ang="0">
                  <a:pos x="984" y="527"/>
                </a:cxn>
                <a:cxn ang="0">
                  <a:pos x="942" y="624"/>
                </a:cxn>
                <a:cxn ang="0">
                  <a:pos x="831" y="776"/>
                </a:cxn>
                <a:cxn ang="0">
                  <a:pos x="707" y="804"/>
                </a:cxn>
                <a:cxn ang="0">
                  <a:pos x="637" y="748"/>
                </a:cxn>
                <a:cxn ang="0">
                  <a:pos x="610" y="610"/>
                </a:cxn>
                <a:cxn ang="0">
                  <a:pos x="651" y="499"/>
                </a:cxn>
                <a:cxn ang="0">
                  <a:pos x="720" y="263"/>
                </a:cxn>
                <a:cxn ang="0">
                  <a:pos x="734" y="111"/>
                </a:cxn>
                <a:cxn ang="0">
                  <a:pos x="679" y="42"/>
                </a:cxn>
                <a:cxn ang="0">
                  <a:pos x="526" y="69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2" y="319"/>
                </a:cxn>
                <a:cxn ang="0">
                  <a:pos x="305" y="402"/>
                </a:cxn>
                <a:cxn ang="0">
                  <a:pos x="249" y="637"/>
                </a:cxn>
                <a:cxn ang="0">
                  <a:pos x="235" y="693"/>
                </a:cxn>
                <a:cxn ang="0">
                  <a:pos x="222" y="748"/>
                </a:cxn>
                <a:cxn ang="0">
                  <a:pos x="208" y="790"/>
                </a:cxn>
                <a:cxn ang="0">
                  <a:pos x="166" y="818"/>
                </a:cxn>
                <a:cxn ang="0">
                  <a:pos x="111" y="804"/>
                </a:cxn>
                <a:cxn ang="0">
                  <a:pos x="97" y="748"/>
                </a:cxn>
                <a:cxn ang="0">
                  <a:pos x="111" y="707"/>
                </a:cxn>
                <a:cxn ang="0">
                  <a:pos x="222" y="208"/>
                </a:cxn>
                <a:cxn ang="0">
                  <a:pos x="235" y="69"/>
                </a:cxn>
                <a:cxn ang="0">
                  <a:pos x="208" y="28"/>
                </a:cxn>
                <a:cxn ang="0">
                  <a:pos x="152" y="42"/>
                </a:cxn>
                <a:cxn ang="0">
                  <a:pos x="97" y="111"/>
                </a:cxn>
                <a:cxn ang="0">
                  <a:pos x="55" y="236"/>
                </a:cxn>
                <a:cxn ang="0">
                  <a:pos x="41" y="277"/>
                </a:cxn>
                <a:cxn ang="0">
                  <a:pos x="0" y="249"/>
                </a:cxn>
                <a:cxn ang="0">
                  <a:pos x="14" y="194"/>
                </a:cxn>
                <a:cxn ang="0">
                  <a:pos x="41" y="125"/>
                </a:cxn>
                <a:cxn ang="0">
                  <a:pos x="69" y="83"/>
                </a:cxn>
                <a:cxn ang="0">
                  <a:pos x="125" y="14"/>
                </a:cxn>
              </a:cxnLst>
              <a:rect l="0" t="0" r="r" b="b"/>
              <a:pathLst>
                <a:path w="984" h="818">
                  <a:moveTo>
                    <a:pt x="152" y="0"/>
                  </a:moveTo>
                  <a:lnTo>
                    <a:pt x="235" y="0"/>
                  </a:lnTo>
                  <a:lnTo>
                    <a:pt x="291" y="28"/>
                  </a:lnTo>
                  <a:lnTo>
                    <a:pt x="319" y="55"/>
                  </a:lnTo>
                  <a:lnTo>
                    <a:pt x="346" y="97"/>
                  </a:lnTo>
                  <a:lnTo>
                    <a:pt x="360" y="152"/>
                  </a:lnTo>
                  <a:lnTo>
                    <a:pt x="388" y="111"/>
                  </a:lnTo>
                  <a:lnTo>
                    <a:pt x="457" y="55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3" y="0"/>
                  </a:lnTo>
                  <a:lnTo>
                    <a:pt x="748" y="28"/>
                  </a:lnTo>
                  <a:lnTo>
                    <a:pt x="790" y="55"/>
                  </a:lnTo>
                  <a:lnTo>
                    <a:pt x="817" y="83"/>
                  </a:lnTo>
                  <a:lnTo>
                    <a:pt x="845" y="139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4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0" y="637"/>
                  </a:lnTo>
                  <a:lnTo>
                    <a:pt x="707" y="707"/>
                  </a:lnTo>
                  <a:lnTo>
                    <a:pt x="707" y="734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7" y="734"/>
                  </a:lnTo>
                  <a:lnTo>
                    <a:pt x="887" y="651"/>
                  </a:lnTo>
                  <a:lnTo>
                    <a:pt x="928" y="540"/>
                  </a:lnTo>
                  <a:lnTo>
                    <a:pt x="942" y="527"/>
                  </a:lnTo>
                  <a:lnTo>
                    <a:pt x="942" y="513"/>
                  </a:lnTo>
                  <a:lnTo>
                    <a:pt x="984" y="513"/>
                  </a:lnTo>
                  <a:lnTo>
                    <a:pt x="984" y="527"/>
                  </a:lnTo>
                  <a:lnTo>
                    <a:pt x="970" y="554"/>
                  </a:lnTo>
                  <a:lnTo>
                    <a:pt x="942" y="624"/>
                  </a:lnTo>
                  <a:lnTo>
                    <a:pt x="901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7" y="804"/>
                  </a:lnTo>
                  <a:lnTo>
                    <a:pt x="665" y="776"/>
                  </a:lnTo>
                  <a:lnTo>
                    <a:pt x="637" y="748"/>
                  </a:lnTo>
                  <a:lnTo>
                    <a:pt x="610" y="707"/>
                  </a:lnTo>
                  <a:lnTo>
                    <a:pt x="610" y="610"/>
                  </a:lnTo>
                  <a:lnTo>
                    <a:pt x="623" y="582"/>
                  </a:lnTo>
                  <a:lnTo>
                    <a:pt x="651" y="499"/>
                  </a:lnTo>
                  <a:lnTo>
                    <a:pt x="693" y="388"/>
                  </a:lnTo>
                  <a:lnTo>
                    <a:pt x="720" y="263"/>
                  </a:lnTo>
                  <a:lnTo>
                    <a:pt x="734" y="166"/>
                  </a:lnTo>
                  <a:lnTo>
                    <a:pt x="734" y="111"/>
                  </a:lnTo>
                  <a:lnTo>
                    <a:pt x="720" y="83"/>
                  </a:lnTo>
                  <a:lnTo>
                    <a:pt x="679" y="42"/>
                  </a:lnTo>
                  <a:lnTo>
                    <a:pt x="637" y="42"/>
                  </a:lnTo>
                  <a:lnTo>
                    <a:pt x="526" y="69"/>
                  </a:lnTo>
                  <a:lnTo>
                    <a:pt x="443" y="125"/>
                  </a:lnTo>
                  <a:lnTo>
                    <a:pt x="374" y="208"/>
                  </a:lnTo>
                  <a:lnTo>
                    <a:pt x="346" y="263"/>
                  </a:lnTo>
                  <a:lnTo>
                    <a:pt x="346" y="277"/>
                  </a:lnTo>
                  <a:lnTo>
                    <a:pt x="332" y="291"/>
                  </a:lnTo>
                  <a:lnTo>
                    <a:pt x="332" y="319"/>
                  </a:lnTo>
                  <a:lnTo>
                    <a:pt x="319" y="346"/>
                  </a:lnTo>
                  <a:lnTo>
                    <a:pt x="305" y="402"/>
                  </a:lnTo>
                  <a:lnTo>
                    <a:pt x="291" y="471"/>
                  </a:lnTo>
                  <a:lnTo>
                    <a:pt x="249" y="637"/>
                  </a:lnTo>
                  <a:lnTo>
                    <a:pt x="249" y="665"/>
                  </a:lnTo>
                  <a:lnTo>
                    <a:pt x="235" y="693"/>
                  </a:lnTo>
                  <a:lnTo>
                    <a:pt x="235" y="734"/>
                  </a:lnTo>
                  <a:lnTo>
                    <a:pt x="222" y="748"/>
                  </a:lnTo>
                  <a:lnTo>
                    <a:pt x="222" y="762"/>
                  </a:lnTo>
                  <a:lnTo>
                    <a:pt x="208" y="790"/>
                  </a:lnTo>
                  <a:lnTo>
                    <a:pt x="194" y="804"/>
                  </a:lnTo>
                  <a:lnTo>
                    <a:pt x="166" y="818"/>
                  </a:lnTo>
                  <a:lnTo>
                    <a:pt x="138" y="818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48"/>
                  </a:lnTo>
                  <a:lnTo>
                    <a:pt x="111" y="734"/>
                  </a:lnTo>
                  <a:lnTo>
                    <a:pt x="111" y="707"/>
                  </a:lnTo>
                  <a:lnTo>
                    <a:pt x="208" y="263"/>
                  </a:lnTo>
                  <a:lnTo>
                    <a:pt x="222" y="208"/>
                  </a:lnTo>
                  <a:lnTo>
                    <a:pt x="235" y="180"/>
                  </a:lnTo>
                  <a:lnTo>
                    <a:pt x="235" y="69"/>
                  </a:lnTo>
                  <a:lnTo>
                    <a:pt x="222" y="42"/>
                  </a:lnTo>
                  <a:lnTo>
                    <a:pt x="208" y="28"/>
                  </a:lnTo>
                  <a:lnTo>
                    <a:pt x="180" y="28"/>
                  </a:lnTo>
                  <a:lnTo>
                    <a:pt x="152" y="42"/>
                  </a:lnTo>
                  <a:lnTo>
                    <a:pt x="125" y="69"/>
                  </a:lnTo>
                  <a:lnTo>
                    <a:pt x="97" y="111"/>
                  </a:lnTo>
                  <a:lnTo>
                    <a:pt x="69" y="166"/>
                  </a:lnTo>
                  <a:lnTo>
                    <a:pt x="55" y="236"/>
                  </a:lnTo>
                  <a:lnTo>
                    <a:pt x="41" y="263"/>
                  </a:lnTo>
                  <a:lnTo>
                    <a:pt x="41" y="277"/>
                  </a:lnTo>
                  <a:lnTo>
                    <a:pt x="0" y="277"/>
                  </a:lnTo>
                  <a:lnTo>
                    <a:pt x="0" y="249"/>
                  </a:lnTo>
                  <a:lnTo>
                    <a:pt x="14" y="236"/>
                  </a:lnTo>
                  <a:lnTo>
                    <a:pt x="14" y="194"/>
                  </a:lnTo>
                  <a:lnTo>
                    <a:pt x="28" y="166"/>
                  </a:lnTo>
                  <a:lnTo>
                    <a:pt x="41" y="125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5"/>
                  </a:lnTo>
                  <a:lnTo>
                    <a:pt x="125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2" name="Freeform 310"/>
            <p:cNvSpPr>
              <a:spLocks/>
            </p:cNvSpPr>
            <p:nvPr/>
          </p:nvSpPr>
          <p:spPr bwMode="auto">
            <a:xfrm>
              <a:off x="13748" y="6677"/>
              <a:ext cx="568" cy="845"/>
            </a:xfrm>
            <a:custGeom>
              <a:avLst/>
              <a:gdLst/>
              <a:ahLst/>
              <a:cxnLst>
                <a:cxn ang="0">
                  <a:pos x="402" y="27"/>
                </a:cxn>
                <a:cxn ang="0">
                  <a:pos x="526" y="166"/>
                </a:cxn>
                <a:cxn ang="0">
                  <a:pos x="443" y="332"/>
                </a:cxn>
                <a:cxn ang="0">
                  <a:pos x="471" y="429"/>
                </a:cxn>
                <a:cxn ang="0">
                  <a:pos x="568" y="609"/>
                </a:cxn>
                <a:cxn ang="0">
                  <a:pos x="429" y="817"/>
                </a:cxn>
                <a:cxn ang="0">
                  <a:pos x="138" y="817"/>
                </a:cxn>
                <a:cxn ang="0">
                  <a:pos x="0" y="651"/>
                </a:cxn>
                <a:cxn ang="0">
                  <a:pos x="14" y="596"/>
                </a:cxn>
                <a:cxn ang="0">
                  <a:pos x="97" y="582"/>
                </a:cxn>
                <a:cxn ang="0">
                  <a:pos x="138" y="623"/>
                </a:cxn>
                <a:cxn ang="0">
                  <a:pos x="124" y="693"/>
                </a:cxn>
                <a:cxn ang="0">
                  <a:pos x="69" y="720"/>
                </a:cxn>
                <a:cxn ang="0">
                  <a:pos x="235" y="803"/>
                </a:cxn>
                <a:cxn ang="0">
                  <a:pos x="374" y="776"/>
                </a:cxn>
                <a:cxn ang="0">
                  <a:pos x="443" y="665"/>
                </a:cxn>
                <a:cxn ang="0">
                  <a:pos x="402" y="471"/>
                </a:cxn>
                <a:cxn ang="0">
                  <a:pos x="277" y="415"/>
                </a:cxn>
                <a:cxn ang="0">
                  <a:pos x="166" y="402"/>
                </a:cxn>
                <a:cxn ang="0">
                  <a:pos x="263" y="374"/>
                </a:cxn>
                <a:cxn ang="0">
                  <a:pos x="332" y="346"/>
                </a:cxn>
                <a:cxn ang="0">
                  <a:pos x="415" y="208"/>
                </a:cxn>
                <a:cxn ang="0">
                  <a:pos x="402" y="97"/>
                </a:cxn>
                <a:cxn ang="0">
                  <a:pos x="360" y="41"/>
                </a:cxn>
                <a:cxn ang="0">
                  <a:pos x="305" y="27"/>
                </a:cxn>
                <a:cxn ang="0">
                  <a:pos x="208" y="41"/>
                </a:cxn>
                <a:cxn ang="0">
                  <a:pos x="97" y="97"/>
                </a:cxn>
                <a:cxn ang="0">
                  <a:pos x="166" y="138"/>
                </a:cxn>
                <a:cxn ang="0">
                  <a:pos x="152" y="221"/>
                </a:cxn>
                <a:cxn ang="0">
                  <a:pos x="69" y="235"/>
                </a:cxn>
                <a:cxn ang="0">
                  <a:pos x="27" y="194"/>
                </a:cxn>
                <a:cxn ang="0">
                  <a:pos x="55" y="83"/>
                </a:cxn>
                <a:cxn ang="0">
                  <a:pos x="277" y="0"/>
                </a:cxn>
              </a:cxnLst>
              <a:rect l="0" t="0" r="r" b="b"/>
              <a:pathLst>
                <a:path w="568" h="845">
                  <a:moveTo>
                    <a:pt x="277" y="0"/>
                  </a:moveTo>
                  <a:lnTo>
                    <a:pt x="402" y="27"/>
                  </a:lnTo>
                  <a:lnTo>
                    <a:pt x="499" y="83"/>
                  </a:lnTo>
                  <a:lnTo>
                    <a:pt x="526" y="166"/>
                  </a:lnTo>
                  <a:lnTo>
                    <a:pt x="512" y="249"/>
                  </a:lnTo>
                  <a:lnTo>
                    <a:pt x="443" y="332"/>
                  </a:lnTo>
                  <a:lnTo>
                    <a:pt x="346" y="388"/>
                  </a:lnTo>
                  <a:lnTo>
                    <a:pt x="471" y="429"/>
                  </a:lnTo>
                  <a:lnTo>
                    <a:pt x="540" y="512"/>
                  </a:lnTo>
                  <a:lnTo>
                    <a:pt x="568" y="609"/>
                  </a:lnTo>
                  <a:lnTo>
                    <a:pt x="526" y="720"/>
                  </a:lnTo>
                  <a:lnTo>
                    <a:pt x="429" y="817"/>
                  </a:lnTo>
                  <a:lnTo>
                    <a:pt x="277" y="845"/>
                  </a:lnTo>
                  <a:lnTo>
                    <a:pt x="138" y="817"/>
                  </a:lnTo>
                  <a:lnTo>
                    <a:pt x="41" y="748"/>
                  </a:lnTo>
                  <a:lnTo>
                    <a:pt x="0" y="651"/>
                  </a:lnTo>
                  <a:lnTo>
                    <a:pt x="0" y="623"/>
                  </a:lnTo>
                  <a:lnTo>
                    <a:pt x="14" y="596"/>
                  </a:lnTo>
                  <a:lnTo>
                    <a:pt x="41" y="582"/>
                  </a:lnTo>
                  <a:lnTo>
                    <a:pt x="97" y="582"/>
                  </a:lnTo>
                  <a:lnTo>
                    <a:pt x="124" y="596"/>
                  </a:lnTo>
                  <a:lnTo>
                    <a:pt x="138" y="623"/>
                  </a:lnTo>
                  <a:lnTo>
                    <a:pt x="138" y="665"/>
                  </a:lnTo>
                  <a:lnTo>
                    <a:pt x="124" y="693"/>
                  </a:lnTo>
                  <a:lnTo>
                    <a:pt x="97" y="720"/>
                  </a:lnTo>
                  <a:lnTo>
                    <a:pt x="69" y="720"/>
                  </a:lnTo>
                  <a:lnTo>
                    <a:pt x="111" y="762"/>
                  </a:lnTo>
                  <a:lnTo>
                    <a:pt x="235" y="803"/>
                  </a:lnTo>
                  <a:lnTo>
                    <a:pt x="318" y="803"/>
                  </a:lnTo>
                  <a:lnTo>
                    <a:pt x="374" y="776"/>
                  </a:lnTo>
                  <a:lnTo>
                    <a:pt x="429" y="720"/>
                  </a:lnTo>
                  <a:lnTo>
                    <a:pt x="443" y="665"/>
                  </a:lnTo>
                  <a:lnTo>
                    <a:pt x="443" y="554"/>
                  </a:lnTo>
                  <a:lnTo>
                    <a:pt x="402" y="471"/>
                  </a:lnTo>
                  <a:lnTo>
                    <a:pt x="318" y="415"/>
                  </a:lnTo>
                  <a:lnTo>
                    <a:pt x="277" y="415"/>
                  </a:lnTo>
                  <a:lnTo>
                    <a:pt x="194" y="402"/>
                  </a:lnTo>
                  <a:lnTo>
                    <a:pt x="166" y="402"/>
                  </a:lnTo>
                  <a:lnTo>
                    <a:pt x="166" y="374"/>
                  </a:lnTo>
                  <a:lnTo>
                    <a:pt x="263" y="374"/>
                  </a:lnTo>
                  <a:lnTo>
                    <a:pt x="305" y="360"/>
                  </a:lnTo>
                  <a:lnTo>
                    <a:pt x="332" y="346"/>
                  </a:lnTo>
                  <a:lnTo>
                    <a:pt x="388" y="291"/>
                  </a:lnTo>
                  <a:lnTo>
                    <a:pt x="415" y="208"/>
                  </a:lnTo>
                  <a:lnTo>
                    <a:pt x="415" y="124"/>
                  </a:lnTo>
                  <a:lnTo>
                    <a:pt x="402" y="97"/>
                  </a:lnTo>
                  <a:lnTo>
                    <a:pt x="374" y="69"/>
                  </a:lnTo>
                  <a:lnTo>
                    <a:pt x="360" y="41"/>
                  </a:lnTo>
                  <a:lnTo>
                    <a:pt x="332" y="41"/>
                  </a:lnTo>
                  <a:lnTo>
                    <a:pt x="305" y="27"/>
                  </a:lnTo>
                  <a:lnTo>
                    <a:pt x="235" y="27"/>
                  </a:lnTo>
                  <a:lnTo>
                    <a:pt x="208" y="41"/>
                  </a:lnTo>
                  <a:lnTo>
                    <a:pt x="124" y="69"/>
                  </a:lnTo>
                  <a:lnTo>
                    <a:pt x="97" y="97"/>
                  </a:lnTo>
                  <a:lnTo>
                    <a:pt x="152" y="124"/>
                  </a:lnTo>
                  <a:lnTo>
                    <a:pt x="166" y="138"/>
                  </a:lnTo>
                  <a:lnTo>
                    <a:pt x="166" y="194"/>
                  </a:lnTo>
                  <a:lnTo>
                    <a:pt x="152" y="221"/>
                  </a:lnTo>
                  <a:lnTo>
                    <a:pt x="124" y="235"/>
                  </a:lnTo>
                  <a:lnTo>
                    <a:pt x="69" y="235"/>
                  </a:lnTo>
                  <a:lnTo>
                    <a:pt x="41" y="221"/>
                  </a:lnTo>
                  <a:lnTo>
                    <a:pt x="27" y="194"/>
                  </a:lnTo>
                  <a:lnTo>
                    <a:pt x="27" y="166"/>
                  </a:lnTo>
                  <a:lnTo>
                    <a:pt x="55" y="83"/>
                  </a:lnTo>
                  <a:lnTo>
                    <a:pt x="152" y="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3" name="Freeform 311"/>
            <p:cNvSpPr>
              <a:spLocks/>
            </p:cNvSpPr>
            <p:nvPr/>
          </p:nvSpPr>
          <p:spPr bwMode="auto">
            <a:xfrm>
              <a:off x="972" y="9226"/>
              <a:ext cx="1580" cy="971"/>
            </a:xfrm>
            <a:custGeom>
              <a:avLst/>
              <a:gdLst/>
              <a:ahLst/>
              <a:cxnLst>
                <a:cxn ang="0">
                  <a:pos x="582" y="0"/>
                </a:cxn>
                <a:cxn ang="0">
                  <a:pos x="638" y="0"/>
                </a:cxn>
                <a:cxn ang="0">
                  <a:pos x="638" y="14"/>
                </a:cxn>
                <a:cxn ang="0">
                  <a:pos x="624" y="56"/>
                </a:cxn>
                <a:cxn ang="0">
                  <a:pos x="582" y="125"/>
                </a:cxn>
                <a:cxn ang="0">
                  <a:pos x="527" y="208"/>
                </a:cxn>
                <a:cxn ang="0">
                  <a:pos x="458" y="278"/>
                </a:cxn>
                <a:cxn ang="0">
                  <a:pos x="1566" y="278"/>
                </a:cxn>
                <a:cxn ang="0">
                  <a:pos x="1580" y="291"/>
                </a:cxn>
                <a:cxn ang="0">
                  <a:pos x="1580" y="333"/>
                </a:cxn>
                <a:cxn ang="0">
                  <a:pos x="1552" y="361"/>
                </a:cxn>
                <a:cxn ang="0">
                  <a:pos x="388" y="361"/>
                </a:cxn>
                <a:cxn ang="0">
                  <a:pos x="277" y="444"/>
                </a:cxn>
                <a:cxn ang="0">
                  <a:pos x="167" y="499"/>
                </a:cxn>
                <a:cxn ang="0">
                  <a:pos x="277" y="555"/>
                </a:cxn>
                <a:cxn ang="0">
                  <a:pos x="388" y="638"/>
                </a:cxn>
                <a:cxn ang="0">
                  <a:pos x="1566" y="638"/>
                </a:cxn>
                <a:cxn ang="0">
                  <a:pos x="1580" y="652"/>
                </a:cxn>
                <a:cxn ang="0">
                  <a:pos x="1580" y="693"/>
                </a:cxn>
                <a:cxn ang="0">
                  <a:pos x="1552" y="721"/>
                </a:cxn>
                <a:cxn ang="0">
                  <a:pos x="1511" y="721"/>
                </a:cxn>
                <a:cxn ang="0">
                  <a:pos x="444" y="693"/>
                </a:cxn>
                <a:cxn ang="0">
                  <a:pos x="513" y="763"/>
                </a:cxn>
                <a:cxn ang="0">
                  <a:pos x="568" y="846"/>
                </a:cxn>
                <a:cxn ang="0">
                  <a:pos x="610" y="915"/>
                </a:cxn>
                <a:cxn ang="0">
                  <a:pos x="624" y="957"/>
                </a:cxn>
                <a:cxn ang="0">
                  <a:pos x="624" y="971"/>
                </a:cxn>
                <a:cxn ang="0">
                  <a:pos x="568" y="971"/>
                </a:cxn>
                <a:cxn ang="0">
                  <a:pos x="568" y="957"/>
                </a:cxn>
                <a:cxn ang="0">
                  <a:pos x="555" y="929"/>
                </a:cxn>
                <a:cxn ang="0">
                  <a:pos x="430" y="763"/>
                </a:cxn>
                <a:cxn ang="0">
                  <a:pos x="264" y="610"/>
                </a:cxn>
                <a:cxn ang="0">
                  <a:pos x="42" y="513"/>
                </a:cxn>
                <a:cxn ang="0">
                  <a:pos x="14" y="499"/>
                </a:cxn>
                <a:cxn ang="0">
                  <a:pos x="0" y="499"/>
                </a:cxn>
                <a:cxn ang="0">
                  <a:pos x="0" y="472"/>
                </a:cxn>
                <a:cxn ang="0">
                  <a:pos x="28" y="472"/>
                </a:cxn>
                <a:cxn ang="0">
                  <a:pos x="42" y="458"/>
                </a:cxn>
                <a:cxn ang="0">
                  <a:pos x="139" y="430"/>
                </a:cxn>
                <a:cxn ang="0">
                  <a:pos x="250" y="361"/>
                </a:cxn>
                <a:cxn ang="0">
                  <a:pos x="374" y="278"/>
                </a:cxn>
                <a:cxn ang="0">
                  <a:pos x="471" y="181"/>
                </a:cxn>
                <a:cxn ang="0">
                  <a:pos x="541" y="97"/>
                </a:cxn>
                <a:cxn ang="0">
                  <a:pos x="582" y="14"/>
                </a:cxn>
                <a:cxn ang="0">
                  <a:pos x="582" y="0"/>
                </a:cxn>
              </a:cxnLst>
              <a:rect l="0" t="0" r="r" b="b"/>
              <a:pathLst>
                <a:path w="1580" h="971">
                  <a:moveTo>
                    <a:pt x="582" y="0"/>
                  </a:moveTo>
                  <a:lnTo>
                    <a:pt x="638" y="0"/>
                  </a:lnTo>
                  <a:lnTo>
                    <a:pt x="638" y="14"/>
                  </a:lnTo>
                  <a:lnTo>
                    <a:pt x="624" y="56"/>
                  </a:lnTo>
                  <a:lnTo>
                    <a:pt x="582" y="125"/>
                  </a:lnTo>
                  <a:lnTo>
                    <a:pt x="527" y="208"/>
                  </a:lnTo>
                  <a:lnTo>
                    <a:pt x="458" y="278"/>
                  </a:lnTo>
                  <a:lnTo>
                    <a:pt x="1566" y="278"/>
                  </a:lnTo>
                  <a:lnTo>
                    <a:pt x="1580" y="291"/>
                  </a:lnTo>
                  <a:lnTo>
                    <a:pt x="1580" y="333"/>
                  </a:lnTo>
                  <a:lnTo>
                    <a:pt x="1552" y="361"/>
                  </a:lnTo>
                  <a:lnTo>
                    <a:pt x="388" y="361"/>
                  </a:lnTo>
                  <a:lnTo>
                    <a:pt x="277" y="444"/>
                  </a:lnTo>
                  <a:lnTo>
                    <a:pt x="167" y="499"/>
                  </a:lnTo>
                  <a:lnTo>
                    <a:pt x="277" y="555"/>
                  </a:lnTo>
                  <a:lnTo>
                    <a:pt x="388" y="638"/>
                  </a:lnTo>
                  <a:lnTo>
                    <a:pt x="1566" y="638"/>
                  </a:lnTo>
                  <a:lnTo>
                    <a:pt x="1580" y="652"/>
                  </a:lnTo>
                  <a:lnTo>
                    <a:pt x="1580" y="693"/>
                  </a:lnTo>
                  <a:lnTo>
                    <a:pt x="1552" y="721"/>
                  </a:lnTo>
                  <a:lnTo>
                    <a:pt x="1511" y="721"/>
                  </a:lnTo>
                  <a:lnTo>
                    <a:pt x="444" y="693"/>
                  </a:lnTo>
                  <a:lnTo>
                    <a:pt x="513" y="763"/>
                  </a:lnTo>
                  <a:lnTo>
                    <a:pt x="568" y="846"/>
                  </a:lnTo>
                  <a:lnTo>
                    <a:pt x="610" y="915"/>
                  </a:lnTo>
                  <a:lnTo>
                    <a:pt x="624" y="957"/>
                  </a:lnTo>
                  <a:lnTo>
                    <a:pt x="624" y="971"/>
                  </a:lnTo>
                  <a:lnTo>
                    <a:pt x="568" y="971"/>
                  </a:lnTo>
                  <a:lnTo>
                    <a:pt x="568" y="957"/>
                  </a:lnTo>
                  <a:lnTo>
                    <a:pt x="555" y="929"/>
                  </a:lnTo>
                  <a:lnTo>
                    <a:pt x="430" y="763"/>
                  </a:lnTo>
                  <a:lnTo>
                    <a:pt x="264" y="610"/>
                  </a:lnTo>
                  <a:lnTo>
                    <a:pt x="42" y="513"/>
                  </a:lnTo>
                  <a:lnTo>
                    <a:pt x="14" y="499"/>
                  </a:lnTo>
                  <a:lnTo>
                    <a:pt x="0" y="499"/>
                  </a:lnTo>
                  <a:lnTo>
                    <a:pt x="0" y="472"/>
                  </a:lnTo>
                  <a:lnTo>
                    <a:pt x="28" y="472"/>
                  </a:lnTo>
                  <a:lnTo>
                    <a:pt x="42" y="458"/>
                  </a:lnTo>
                  <a:lnTo>
                    <a:pt x="139" y="430"/>
                  </a:lnTo>
                  <a:lnTo>
                    <a:pt x="250" y="361"/>
                  </a:lnTo>
                  <a:lnTo>
                    <a:pt x="374" y="278"/>
                  </a:lnTo>
                  <a:lnTo>
                    <a:pt x="471" y="181"/>
                  </a:lnTo>
                  <a:lnTo>
                    <a:pt x="541" y="97"/>
                  </a:lnTo>
                  <a:lnTo>
                    <a:pt x="582" y="14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4" name="Freeform 312"/>
            <p:cNvSpPr>
              <a:spLocks/>
            </p:cNvSpPr>
            <p:nvPr/>
          </p:nvSpPr>
          <p:spPr bwMode="auto">
            <a:xfrm>
              <a:off x="3286" y="9005"/>
              <a:ext cx="707" cy="1164"/>
            </a:xfrm>
            <a:custGeom>
              <a:avLst/>
              <a:gdLst/>
              <a:ahLst/>
              <a:cxnLst>
                <a:cxn ang="0">
                  <a:pos x="333" y="0"/>
                </a:cxn>
                <a:cxn ang="0">
                  <a:pos x="485" y="27"/>
                </a:cxn>
                <a:cxn ang="0">
                  <a:pos x="596" y="97"/>
                </a:cxn>
                <a:cxn ang="0">
                  <a:pos x="679" y="208"/>
                </a:cxn>
                <a:cxn ang="0">
                  <a:pos x="707" y="346"/>
                </a:cxn>
                <a:cxn ang="0">
                  <a:pos x="693" y="443"/>
                </a:cxn>
                <a:cxn ang="0">
                  <a:pos x="651" y="526"/>
                </a:cxn>
                <a:cxn ang="0">
                  <a:pos x="568" y="623"/>
                </a:cxn>
                <a:cxn ang="0">
                  <a:pos x="471" y="720"/>
                </a:cxn>
                <a:cxn ang="0">
                  <a:pos x="319" y="859"/>
                </a:cxn>
                <a:cxn ang="0">
                  <a:pos x="125" y="1039"/>
                </a:cxn>
                <a:cxn ang="0">
                  <a:pos x="458" y="1025"/>
                </a:cxn>
                <a:cxn ang="0">
                  <a:pos x="568" y="1025"/>
                </a:cxn>
                <a:cxn ang="0">
                  <a:pos x="610" y="1011"/>
                </a:cxn>
                <a:cxn ang="0">
                  <a:pos x="624" y="1011"/>
                </a:cxn>
                <a:cxn ang="0">
                  <a:pos x="638" y="984"/>
                </a:cxn>
                <a:cxn ang="0">
                  <a:pos x="638" y="942"/>
                </a:cxn>
                <a:cxn ang="0">
                  <a:pos x="665" y="859"/>
                </a:cxn>
                <a:cxn ang="0">
                  <a:pos x="707" y="859"/>
                </a:cxn>
                <a:cxn ang="0">
                  <a:pos x="651" y="1164"/>
                </a:cxn>
                <a:cxn ang="0">
                  <a:pos x="0" y="1164"/>
                </a:cxn>
                <a:cxn ang="0">
                  <a:pos x="0" y="1108"/>
                </a:cxn>
                <a:cxn ang="0">
                  <a:pos x="14" y="1095"/>
                </a:cxn>
                <a:cxn ang="0">
                  <a:pos x="361" y="720"/>
                </a:cxn>
                <a:cxn ang="0">
                  <a:pos x="444" y="596"/>
                </a:cxn>
                <a:cxn ang="0">
                  <a:pos x="513" y="471"/>
                </a:cxn>
                <a:cxn ang="0">
                  <a:pos x="541" y="332"/>
                </a:cxn>
                <a:cxn ang="0">
                  <a:pos x="527" y="221"/>
                </a:cxn>
                <a:cxn ang="0">
                  <a:pos x="485" y="124"/>
                </a:cxn>
                <a:cxn ang="0">
                  <a:pos x="416" y="69"/>
                </a:cxn>
                <a:cxn ang="0">
                  <a:pos x="305" y="41"/>
                </a:cxn>
                <a:cxn ang="0">
                  <a:pos x="208" y="69"/>
                </a:cxn>
                <a:cxn ang="0">
                  <a:pos x="125" y="124"/>
                </a:cxn>
                <a:cxn ang="0">
                  <a:pos x="70" y="221"/>
                </a:cxn>
                <a:cxn ang="0">
                  <a:pos x="139" y="221"/>
                </a:cxn>
                <a:cxn ang="0">
                  <a:pos x="180" y="263"/>
                </a:cxn>
                <a:cxn ang="0">
                  <a:pos x="194" y="291"/>
                </a:cxn>
                <a:cxn ang="0">
                  <a:pos x="194" y="318"/>
                </a:cxn>
                <a:cxn ang="0">
                  <a:pos x="180" y="360"/>
                </a:cxn>
                <a:cxn ang="0">
                  <a:pos x="167" y="388"/>
                </a:cxn>
                <a:cxn ang="0">
                  <a:pos x="111" y="415"/>
                </a:cxn>
                <a:cxn ang="0">
                  <a:pos x="70" y="415"/>
                </a:cxn>
                <a:cxn ang="0">
                  <a:pos x="56" y="402"/>
                </a:cxn>
                <a:cxn ang="0">
                  <a:pos x="28" y="402"/>
                </a:cxn>
                <a:cxn ang="0">
                  <a:pos x="14" y="374"/>
                </a:cxn>
                <a:cxn ang="0">
                  <a:pos x="0" y="360"/>
                </a:cxn>
                <a:cxn ang="0">
                  <a:pos x="0" y="318"/>
                </a:cxn>
                <a:cxn ang="0">
                  <a:pos x="28" y="208"/>
                </a:cxn>
                <a:cxn ang="0">
                  <a:pos x="97" y="97"/>
                </a:cxn>
                <a:cxn ang="0">
                  <a:pos x="194" y="27"/>
                </a:cxn>
                <a:cxn ang="0">
                  <a:pos x="333" y="0"/>
                </a:cxn>
              </a:cxnLst>
              <a:rect l="0" t="0" r="r" b="b"/>
              <a:pathLst>
                <a:path w="707" h="1164">
                  <a:moveTo>
                    <a:pt x="333" y="0"/>
                  </a:moveTo>
                  <a:lnTo>
                    <a:pt x="485" y="27"/>
                  </a:lnTo>
                  <a:lnTo>
                    <a:pt x="596" y="97"/>
                  </a:lnTo>
                  <a:lnTo>
                    <a:pt x="679" y="208"/>
                  </a:lnTo>
                  <a:lnTo>
                    <a:pt x="707" y="346"/>
                  </a:lnTo>
                  <a:lnTo>
                    <a:pt x="693" y="443"/>
                  </a:lnTo>
                  <a:lnTo>
                    <a:pt x="651" y="526"/>
                  </a:lnTo>
                  <a:lnTo>
                    <a:pt x="568" y="623"/>
                  </a:lnTo>
                  <a:lnTo>
                    <a:pt x="471" y="720"/>
                  </a:lnTo>
                  <a:lnTo>
                    <a:pt x="319" y="859"/>
                  </a:lnTo>
                  <a:lnTo>
                    <a:pt x="125" y="1039"/>
                  </a:lnTo>
                  <a:lnTo>
                    <a:pt x="458" y="1025"/>
                  </a:lnTo>
                  <a:lnTo>
                    <a:pt x="568" y="1025"/>
                  </a:lnTo>
                  <a:lnTo>
                    <a:pt x="610" y="1011"/>
                  </a:lnTo>
                  <a:lnTo>
                    <a:pt x="624" y="1011"/>
                  </a:lnTo>
                  <a:lnTo>
                    <a:pt x="638" y="984"/>
                  </a:lnTo>
                  <a:lnTo>
                    <a:pt x="638" y="942"/>
                  </a:lnTo>
                  <a:lnTo>
                    <a:pt x="665" y="859"/>
                  </a:lnTo>
                  <a:lnTo>
                    <a:pt x="707" y="859"/>
                  </a:lnTo>
                  <a:lnTo>
                    <a:pt x="651" y="1164"/>
                  </a:lnTo>
                  <a:lnTo>
                    <a:pt x="0" y="1164"/>
                  </a:lnTo>
                  <a:lnTo>
                    <a:pt x="0" y="1108"/>
                  </a:lnTo>
                  <a:lnTo>
                    <a:pt x="14" y="1095"/>
                  </a:lnTo>
                  <a:lnTo>
                    <a:pt x="361" y="720"/>
                  </a:lnTo>
                  <a:lnTo>
                    <a:pt x="444" y="596"/>
                  </a:lnTo>
                  <a:lnTo>
                    <a:pt x="513" y="471"/>
                  </a:lnTo>
                  <a:lnTo>
                    <a:pt x="541" y="332"/>
                  </a:lnTo>
                  <a:lnTo>
                    <a:pt x="527" y="221"/>
                  </a:lnTo>
                  <a:lnTo>
                    <a:pt x="485" y="124"/>
                  </a:lnTo>
                  <a:lnTo>
                    <a:pt x="416" y="69"/>
                  </a:lnTo>
                  <a:lnTo>
                    <a:pt x="305" y="41"/>
                  </a:lnTo>
                  <a:lnTo>
                    <a:pt x="208" y="69"/>
                  </a:lnTo>
                  <a:lnTo>
                    <a:pt x="125" y="124"/>
                  </a:lnTo>
                  <a:lnTo>
                    <a:pt x="70" y="221"/>
                  </a:lnTo>
                  <a:lnTo>
                    <a:pt x="139" y="221"/>
                  </a:lnTo>
                  <a:lnTo>
                    <a:pt x="180" y="263"/>
                  </a:lnTo>
                  <a:lnTo>
                    <a:pt x="194" y="291"/>
                  </a:lnTo>
                  <a:lnTo>
                    <a:pt x="194" y="318"/>
                  </a:lnTo>
                  <a:lnTo>
                    <a:pt x="180" y="360"/>
                  </a:lnTo>
                  <a:lnTo>
                    <a:pt x="167" y="388"/>
                  </a:lnTo>
                  <a:lnTo>
                    <a:pt x="111" y="415"/>
                  </a:lnTo>
                  <a:lnTo>
                    <a:pt x="70" y="415"/>
                  </a:lnTo>
                  <a:lnTo>
                    <a:pt x="56" y="402"/>
                  </a:lnTo>
                  <a:lnTo>
                    <a:pt x="28" y="402"/>
                  </a:lnTo>
                  <a:lnTo>
                    <a:pt x="14" y="374"/>
                  </a:lnTo>
                  <a:lnTo>
                    <a:pt x="0" y="360"/>
                  </a:lnTo>
                  <a:lnTo>
                    <a:pt x="0" y="318"/>
                  </a:lnTo>
                  <a:lnTo>
                    <a:pt x="28" y="208"/>
                  </a:lnTo>
                  <a:lnTo>
                    <a:pt x="97" y="97"/>
                  </a:lnTo>
                  <a:lnTo>
                    <a:pt x="194" y="2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5" name="Freeform 313"/>
            <p:cNvSpPr>
              <a:spLocks noEditPoints="1"/>
            </p:cNvSpPr>
            <p:nvPr/>
          </p:nvSpPr>
          <p:spPr bwMode="auto">
            <a:xfrm>
              <a:off x="4561" y="9046"/>
              <a:ext cx="1095" cy="1372"/>
            </a:xfrm>
            <a:custGeom>
              <a:avLst/>
              <a:gdLst/>
              <a:ahLst/>
              <a:cxnLst>
                <a:cxn ang="0">
                  <a:pos x="28" y="1289"/>
                </a:cxn>
                <a:cxn ang="0">
                  <a:pos x="1067" y="1289"/>
                </a:cxn>
                <a:cxn ang="0">
                  <a:pos x="1095" y="1317"/>
                </a:cxn>
                <a:cxn ang="0">
                  <a:pos x="1095" y="1358"/>
                </a:cxn>
                <a:cxn ang="0">
                  <a:pos x="1081" y="1372"/>
                </a:cxn>
                <a:cxn ang="0">
                  <a:pos x="14" y="1372"/>
                </a:cxn>
                <a:cxn ang="0">
                  <a:pos x="0" y="1358"/>
                </a:cxn>
                <a:cxn ang="0">
                  <a:pos x="0" y="1317"/>
                </a:cxn>
                <a:cxn ang="0">
                  <a:pos x="28" y="1289"/>
                </a:cxn>
                <a:cxn ang="0">
                  <a:pos x="1039" y="0"/>
                </a:cxn>
                <a:cxn ang="0">
                  <a:pos x="1067" y="0"/>
                </a:cxn>
                <a:cxn ang="0">
                  <a:pos x="1095" y="28"/>
                </a:cxn>
                <a:cxn ang="0">
                  <a:pos x="1095" y="56"/>
                </a:cxn>
                <a:cxn ang="0">
                  <a:pos x="1067" y="83"/>
                </a:cxn>
                <a:cxn ang="0">
                  <a:pos x="125" y="513"/>
                </a:cxn>
                <a:cxn ang="0">
                  <a:pos x="1053" y="943"/>
                </a:cxn>
                <a:cxn ang="0">
                  <a:pos x="1081" y="957"/>
                </a:cxn>
                <a:cxn ang="0">
                  <a:pos x="1095" y="984"/>
                </a:cxn>
                <a:cxn ang="0">
                  <a:pos x="1095" y="998"/>
                </a:cxn>
                <a:cxn ang="0">
                  <a:pos x="1067" y="1026"/>
                </a:cxn>
                <a:cxn ang="0">
                  <a:pos x="1039" y="1026"/>
                </a:cxn>
                <a:cxn ang="0">
                  <a:pos x="1025" y="1012"/>
                </a:cxn>
                <a:cxn ang="0">
                  <a:pos x="42" y="555"/>
                </a:cxn>
                <a:cxn ang="0">
                  <a:pos x="0" y="513"/>
                </a:cxn>
                <a:cxn ang="0">
                  <a:pos x="14" y="485"/>
                </a:cxn>
                <a:cxn ang="0">
                  <a:pos x="42" y="471"/>
                </a:cxn>
                <a:cxn ang="0">
                  <a:pos x="1025" y="14"/>
                </a:cxn>
                <a:cxn ang="0">
                  <a:pos x="1039" y="0"/>
                </a:cxn>
              </a:cxnLst>
              <a:rect l="0" t="0" r="r" b="b"/>
              <a:pathLst>
                <a:path w="1095" h="1372">
                  <a:moveTo>
                    <a:pt x="28" y="1289"/>
                  </a:moveTo>
                  <a:lnTo>
                    <a:pt x="1067" y="1289"/>
                  </a:lnTo>
                  <a:lnTo>
                    <a:pt x="1095" y="1317"/>
                  </a:lnTo>
                  <a:lnTo>
                    <a:pt x="1095" y="1358"/>
                  </a:lnTo>
                  <a:lnTo>
                    <a:pt x="1081" y="1372"/>
                  </a:lnTo>
                  <a:lnTo>
                    <a:pt x="14" y="1372"/>
                  </a:lnTo>
                  <a:lnTo>
                    <a:pt x="0" y="1358"/>
                  </a:lnTo>
                  <a:lnTo>
                    <a:pt x="0" y="1317"/>
                  </a:lnTo>
                  <a:lnTo>
                    <a:pt x="28" y="1289"/>
                  </a:lnTo>
                  <a:close/>
                  <a:moveTo>
                    <a:pt x="1039" y="0"/>
                  </a:moveTo>
                  <a:lnTo>
                    <a:pt x="1067" y="0"/>
                  </a:lnTo>
                  <a:lnTo>
                    <a:pt x="1095" y="28"/>
                  </a:lnTo>
                  <a:lnTo>
                    <a:pt x="1095" y="56"/>
                  </a:lnTo>
                  <a:lnTo>
                    <a:pt x="1067" y="83"/>
                  </a:lnTo>
                  <a:lnTo>
                    <a:pt x="125" y="513"/>
                  </a:lnTo>
                  <a:lnTo>
                    <a:pt x="1053" y="943"/>
                  </a:lnTo>
                  <a:lnTo>
                    <a:pt x="1081" y="957"/>
                  </a:lnTo>
                  <a:lnTo>
                    <a:pt x="1095" y="984"/>
                  </a:lnTo>
                  <a:lnTo>
                    <a:pt x="1095" y="998"/>
                  </a:lnTo>
                  <a:lnTo>
                    <a:pt x="1067" y="1026"/>
                  </a:lnTo>
                  <a:lnTo>
                    <a:pt x="1039" y="1026"/>
                  </a:lnTo>
                  <a:lnTo>
                    <a:pt x="1025" y="1012"/>
                  </a:lnTo>
                  <a:lnTo>
                    <a:pt x="42" y="555"/>
                  </a:lnTo>
                  <a:lnTo>
                    <a:pt x="0" y="513"/>
                  </a:lnTo>
                  <a:lnTo>
                    <a:pt x="14" y="485"/>
                  </a:lnTo>
                  <a:lnTo>
                    <a:pt x="42" y="471"/>
                  </a:lnTo>
                  <a:lnTo>
                    <a:pt x="1025" y="14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6" name="Freeform 314"/>
            <p:cNvSpPr>
              <a:spLocks/>
            </p:cNvSpPr>
            <p:nvPr/>
          </p:nvSpPr>
          <p:spPr bwMode="auto">
            <a:xfrm>
              <a:off x="6432" y="9365"/>
              <a:ext cx="983" cy="818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18" y="55"/>
                </a:cxn>
                <a:cxn ang="0">
                  <a:pos x="360" y="152"/>
                </a:cxn>
                <a:cxn ang="0">
                  <a:pos x="457" y="55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7" y="83"/>
                </a:cxn>
                <a:cxn ang="0">
                  <a:pos x="845" y="194"/>
                </a:cxn>
                <a:cxn ang="0">
                  <a:pos x="803" y="388"/>
                </a:cxn>
                <a:cxn ang="0">
                  <a:pos x="734" y="582"/>
                </a:cxn>
                <a:cxn ang="0">
                  <a:pos x="706" y="707"/>
                </a:cxn>
                <a:cxn ang="0">
                  <a:pos x="734" y="762"/>
                </a:cxn>
                <a:cxn ang="0">
                  <a:pos x="817" y="735"/>
                </a:cxn>
                <a:cxn ang="0">
                  <a:pos x="928" y="541"/>
                </a:cxn>
                <a:cxn ang="0">
                  <a:pos x="942" y="513"/>
                </a:cxn>
                <a:cxn ang="0">
                  <a:pos x="983" y="527"/>
                </a:cxn>
                <a:cxn ang="0">
                  <a:pos x="942" y="624"/>
                </a:cxn>
                <a:cxn ang="0">
                  <a:pos x="831" y="776"/>
                </a:cxn>
                <a:cxn ang="0">
                  <a:pos x="706" y="804"/>
                </a:cxn>
                <a:cxn ang="0">
                  <a:pos x="637" y="748"/>
                </a:cxn>
                <a:cxn ang="0">
                  <a:pos x="609" y="610"/>
                </a:cxn>
                <a:cxn ang="0">
                  <a:pos x="651" y="499"/>
                </a:cxn>
                <a:cxn ang="0">
                  <a:pos x="720" y="263"/>
                </a:cxn>
                <a:cxn ang="0">
                  <a:pos x="734" y="111"/>
                </a:cxn>
                <a:cxn ang="0">
                  <a:pos x="679" y="42"/>
                </a:cxn>
                <a:cxn ang="0">
                  <a:pos x="526" y="69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2" y="319"/>
                </a:cxn>
                <a:cxn ang="0">
                  <a:pos x="304" y="402"/>
                </a:cxn>
                <a:cxn ang="0">
                  <a:pos x="249" y="638"/>
                </a:cxn>
                <a:cxn ang="0">
                  <a:pos x="235" y="693"/>
                </a:cxn>
                <a:cxn ang="0">
                  <a:pos x="221" y="748"/>
                </a:cxn>
                <a:cxn ang="0">
                  <a:pos x="207" y="790"/>
                </a:cxn>
                <a:cxn ang="0">
                  <a:pos x="166" y="818"/>
                </a:cxn>
                <a:cxn ang="0">
                  <a:pos x="110" y="804"/>
                </a:cxn>
                <a:cxn ang="0">
                  <a:pos x="97" y="748"/>
                </a:cxn>
                <a:cxn ang="0">
                  <a:pos x="110" y="707"/>
                </a:cxn>
                <a:cxn ang="0">
                  <a:pos x="221" y="208"/>
                </a:cxn>
                <a:cxn ang="0">
                  <a:pos x="235" y="69"/>
                </a:cxn>
                <a:cxn ang="0">
                  <a:pos x="207" y="28"/>
                </a:cxn>
                <a:cxn ang="0">
                  <a:pos x="152" y="42"/>
                </a:cxn>
                <a:cxn ang="0">
                  <a:pos x="97" y="111"/>
                </a:cxn>
                <a:cxn ang="0">
                  <a:pos x="55" y="236"/>
                </a:cxn>
                <a:cxn ang="0">
                  <a:pos x="41" y="277"/>
                </a:cxn>
                <a:cxn ang="0">
                  <a:pos x="0" y="249"/>
                </a:cxn>
                <a:cxn ang="0">
                  <a:pos x="13" y="194"/>
                </a:cxn>
                <a:cxn ang="0">
                  <a:pos x="41" y="125"/>
                </a:cxn>
                <a:cxn ang="0">
                  <a:pos x="69" y="83"/>
                </a:cxn>
                <a:cxn ang="0">
                  <a:pos x="124" y="14"/>
                </a:cxn>
              </a:cxnLst>
              <a:rect l="0" t="0" r="r" b="b"/>
              <a:pathLst>
                <a:path w="983" h="818">
                  <a:moveTo>
                    <a:pt x="152" y="0"/>
                  </a:moveTo>
                  <a:lnTo>
                    <a:pt x="235" y="0"/>
                  </a:lnTo>
                  <a:lnTo>
                    <a:pt x="291" y="28"/>
                  </a:lnTo>
                  <a:lnTo>
                    <a:pt x="318" y="55"/>
                  </a:lnTo>
                  <a:lnTo>
                    <a:pt x="346" y="97"/>
                  </a:lnTo>
                  <a:lnTo>
                    <a:pt x="360" y="152"/>
                  </a:lnTo>
                  <a:lnTo>
                    <a:pt x="388" y="111"/>
                  </a:lnTo>
                  <a:lnTo>
                    <a:pt x="457" y="55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2" y="0"/>
                  </a:lnTo>
                  <a:lnTo>
                    <a:pt x="748" y="28"/>
                  </a:lnTo>
                  <a:lnTo>
                    <a:pt x="789" y="55"/>
                  </a:lnTo>
                  <a:lnTo>
                    <a:pt x="817" y="83"/>
                  </a:lnTo>
                  <a:lnTo>
                    <a:pt x="845" y="139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3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0" y="638"/>
                  </a:lnTo>
                  <a:lnTo>
                    <a:pt x="706" y="707"/>
                  </a:lnTo>
                  <a:lnTo>
                    <a:pt x="706" y="735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7" y="735"/>
                  </a:lnTo>
                  <a:lnTo>
                    <a:pt x="886" y="651"/>
                  </a:lnTo>
                  <a:lnTo>
                    <a:pt x="928" y="541"/>
                  </a:lnTo>
                  <a:lnTo>
                    <a:pt x="942" y="527"/>
                  </a:lnTo>
                  <a:lnTo>
                    <a:pt x="942" y="513"/>
                  </a:lnTo>
                  <a:lnTo>
                    <a:pt x="983" y="513"/>
                  </a:lnTo>
                  <a:lnTo>
                    <a:pt x="983" y="527"/>
                  </a:lnTo>
                  <a:lnTo>
                    <a:pt x="970" y="554"/>
                  </a:lnTo>
                  <a:lnTo>
                    <a:pt x="942" y="624"/>
                  </a:lnTo>
                  <a:lnTo>
                    <a:pt x="900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6" y="804"/>
                  </a:lnTo>
                  <a:lnTo>
                    <a:pt x="665" y="776"/>
                  </a:lnTo>
                  <a:lnTo>
                    <a:pt x="637" y="748"/>
                  </a:lnTo>
                  <a:lnTo>
                    <a:pt x="609" y="707"/>
                  </a:lnTo>
                  <a:lnTo>
                    <a:pt x="609" y="610"/>
                  </a:lnTo>
                  <a:lnTo>
                    <a:pt x="623" y="582"/>
                  </a:lnTo>
                  <a:lnTo>
                    <a:pt x="651" y="499"/>
                  </a:lnTo>
                  <a:lnTo>
                    <a:pt x="692" y="388"/>
                  </a:lnTo>
                  <a:lnTo>
                    <a:pt x="720" y="263"/>
                  </a:lnTo>
                  <a:lnTo>
                    <a:pt x="734" y="166"/>
                  </a:lnTo>
                  <a:lnTo>
                    <a:pt x="734" y="111"/>
                  </a:lnTo>
                  <a:lnTo>
                    <a:pt x="720" y="83"/>
                  </a:lnTo>
                  <a:lnTo>
                    <a:pt x="679" y="42"/>
                  </a:lnTo>
                  <a:lnTo>
                    <a:pt x="637" y="42"/>
                  </a:lnTo>
                  <a:lnTo>
                    <a:pt x="526" y="69"/>
                  </a:lnTo>
                  <a:lnTo>
                    <a:pt x="443" y="125"/>
                  </a:lnTo>
                  <a:lnTo>
                    <a:pt x="374" y="208"/>
                  </a:lnTo>
                  <a:lnTo>
                    <a:pt x="346" y="263"/>
                  </a:lnTo>
                  <a:lnTo>
                    <a:pt x="346" y="277"/>
                  </a:lnTo>
                  <a:lnTo>
                    <a:pt x="332" y="291"/>
                  </a:lnTo>
                  <a:lnTo>
                    <a:pt x="332" y="319"/>
                  </a:lnTo>
                  <a:lnTo>
                    <a:pt x="318" y="346"/>
                  </a:lnTo>
                  <a:lnTo>
                    <a:pt x="304" y="402"/>
                  </a:lnTo>
                  <a:lnTo>
                    <a:pt x="291" y="471"/>
                  </a:lnTo>
                  <a:lnTo>
                    <a:pt x="249" y="638"/>
                  </a:lnTo>
                  <a:lnTo>
                    <a:pt x="249" y="665"/>
                  </a:lnTo>
                  <a:lnTo>
                    <a:pt x="235" y="693"/>
                  </a:lnTo>
                  <a:lnTo>
                    <a:pt x="235" y="735"/>
                  </a:lnTo>
                  <a:lnTo>
                    <a:pt x="221" y="748"/>
                  </a:lnTo>
                  <a:lnTo>
                    <a:pt x="221" y="762"/>
                  </a:lnTo>
                  <a:lnTo>
                    <a:pt x="207" y="790"/>
                  </a:lnTo>
                  <a:lnTo>
                    <a:pt x="194" y="804"/>
                  </a:lnTo>
                  <a:lnTo>
                    <a:pt x="166" y="818"/>
                  </a:lnTo>
                  <a:lnTo>
                    <a:pt x="138" y="818"/>
                  </a:lnTo>
                  <a:lnTo>
                    <a:pt x="110" y="804"/>
                  </a:lnTo>
                  <a:lnTo>
                    <a:pt x="97" y="790"/>
                  </a:lnTo>
                  <a:lnTo>
                    <a:pt x="97" y="748"/>
                  </a:lnTo>
                  <a:lnTo>
                    <a:pt x="110" y="735"/>
                  </a:lnTo>
                  <a:lnTo>
                    <a:pt x="110" y="707"/>
                  </a:lnTo>
                  <a:lnTo>
                    <a:pt x="207" y="263"/>
                  </a:lnTo>
                  <a:lnTo>
                    <a:pt x="221" y="208"/>
                  </a:lnTo>
                  <a:lnTo>
                    <a:pt x="235" y="180"/>
                  </a:lnTo>
                  <a:lnTo>
                    <a:pt x="235" y="69"/>
                  </a:lnTo>
                  <a:lnTo>
                    <a:pt x="221" y="42"/>
                  </a:lnTo>
                  <a:lnTo>
                    <a:pt x="207" y="28"/>
                  </a:lnTo>
                  <a:lnTo>
                    <a:pt x="180" y="28"/>
                  </a:lnTo>
                  <a:lnTo>
                    <a:pt x="152" y="42"/>
                  </a:lnTo>
                  <a:lnTo>
                    <a:pt x="124" y="69"/>
                  </a:lnTo>
                  <a:lnTo>
                    <a:pt x="97" y="111"/>
                  </a:lnTo>
                  <a:lnTo>
                    <a:pt x="69" y="166"/>
                  </a:lnTo>
                  <a:lnTo>
                    <a:pt x="55" y="236"/>
                  </a:lnTo>
                  <a:lnTo>
                    <a:pt x="41" y="263"/>
                  </a:lnTo>
                  <a:lnTo>
                    <a:pt x="41" y="277"/>
                  </a:lnTo>
                  <a:lnTo>
                    <a:pt x="0" y="277"/>
                  </a:lnTo>
                  <a:lnTo>
                    <a:pt x="0" y="249"/>
                  </a:lnTo>
                  <a:lnTo>
                    <a:pt x="13" y="236"/>
                  </a:lnTo>
                  <a:lnTo>
                    <a:pt x="13" y="194"/>
                  </a:lnTo>
                  <a:lnTo>
                    <a:pt x="27" y="166"/>
                  </a:lnTo>
                  <a:lnTo>
                    <a:pt x="41" y="125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5"/>
                  </a:lnTo>
                  <a:lnTo>
                    <a:pt x="124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7" name="Rectangle 315"/>
            <p:cNvSpPr>
              <a:spLocks noChangeArrowheads="1"/>
            </p:cNvSpPr>
            <p:nvPr/>
          </p:nvSpPr>
          <p:spPr bwMode="auto">
            <a:xfrm>
              <a:off x="875" y="11527"/>
              <a:ext cx="45393" cy="8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8" name="Freeform 316"/>
            <p:cNvSpPr>
              <a:spLocks/>
            </p:cNvSpPr>
            <p:nvPr/>
          </p:nvSpPr>
          <p:spPr bwMode="auto">
            <a:xfrm>
              <a:off x="889" y="12705"/>
              <a:ext cx="1289" cy="12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9" y="0"/>
                </a:cxn>
                <a:cxn ang="0">
                  <a:pos x="499" y="55"/>
                </a:cxn>
                <a:cxn ang="0">
                  <a:pos x="416" y="55"/>
                </a:cxn>
                <a:cxn ang="0">
                  <a:pos x="388" y="69"/>
                </a:cxn>
                <a:cxn ang="0">
                  <a:pos x="374" y="83"/>
                </a:cxn>
                <a:cxn ang="0">
                  <a:pos x="374" y="111"/>
                </a:cxn>
                <a:cxn ang="0">
                  <a:pos x="388" y="124"/>
                </a:cxn>
                <a:cxn ang="0">
                  <a:pos x="707" y="651"/>
                </a:cxn>
                <a:cxn ang="0">
                  <a:pos x="998" y="180"/>
                </a:cxn>
                <a:cxn ang="0">
                  <a:pos x="998" y="166"/>
                </a:cxn>
                <a:cxn ang="0">
                  <a:pos x="1012" y="138"/>
                </a:cxn>
                <a:cxn ang="0">
                  <a:pos x="1012" y="97"/>
                </a:cxn>
                <a:cxn ang="0">
                  <a:pos x="984" y="69"/>
                </a:cxn>
                <a:cxn ang="0">
                  <a:pos x="956" y="55"/>
                </a:cxn>
                <a:cxn ang="0">
                  <a:pos x="915" y="55"/>
                </a:cxn>
                <a:cxn ang="0">
                  <a:pos x="915" y="0"/>
                </a:cxn>
                <a:cxn ang="0">
                  <a:pos x="1289" y="0"/>
                </a:cxn>
                <a:cxn ang="0">
                  <a:pos x="1289" y="55"/>
                </a:cxn>
                <a:cxn ang="0">
                  <a:pos x="1219" y="55"/>
                </a:cxn>
                <a:cxn ang="0">
                  <a:pos x="1136" y="83"/>
                </a:cxn>
                <a:cxn ang="0">
                  <a:pos x="1067" y="166"/>
                </a:cxn>
                <a:cxn ang="0">
                  <a:pos x="721" y="734"/>
                </a:cxn>
                <a:cxn ang="0">
                  <a:pos x="721" y="1136"/>
                </a:cxn>
                <a:cxn ang="0">
                  <a:pos x="734" y="1150"/>
                </a:cxn>
                <a:cxn ang="0">
                  <a:pos x="762" y="1164"/>
                </a:cxn>
                <a:cxn ang="0">
                  <a:pos x="901" y="1164"/>
                </a:cxn>
                <a:cxn ang="0">
                  <a:pos x="901" y="1219"/>
                </a:cxn>
                <a:cxn ang="0">
                  <a:pos x="388" y="1219"/>
                </a:cxn>
                <a:cxn ang="0">
                  <a:pos x="388" y="1164"/>
                </a:cxn>
                <a:cxn ang="0">
                  <a:pos x="527" y="1164"/>
                </a:cxn>
                <a:cxn ang="0">
                  <a:pos x="554" y="1150"/>
                </a:cxn>
                <a:cxn ang="0">
                  <a:pos x="568" y="1136"/>
                </a:cxn>
                <a:cxn ang="0">
                  <a:pos x="568" y="734"/>
                </a:cxn>
                <a:cxn ang="0">
                  <a:pos x="194" y="124"/>
                </a:cxn>
                <a:cxn ang="0">
                  <a:pos x="180" y="97"/>
                </a:cxn>
                <a:cxn ang="0">
                  <a:pos x="153" y="69"/>
                </a:cxn>
                <a:cxn ang="0">
                  <a:pos x="125" y="55"/>
                </a:cxn>
                <a:cxn ang="0">
                  <a:pos x="0" y="55"/>
                </a:cxn>
                <a:cxn ang="0">
                  <a:pos x="0" y="0"/>
                </a:cxn>
              </a:cxnLst>
              <a:rect l="0" t="0" r="r" b="b"/>
              <a:pathLst>
                <a:path w="1289" h="1219">
                  <a:moveTo>
                    <a:pt x="0" y="0"/>
                  </a:moveTo>
                  <a:lnTo>
                    <a:pt x="499" y="0"/>
                  </a:lnTo>
                  <a:lnTo>
                    <a:pt x="499" y="55"/>
                  </a:lnTo>
                  <a:lnTo>
                    <a:pt x="416" y="55"/>
                  </a:lnTo>
                  <a:lnTo>
                    <a:pt x="388" y="69"/>
                  </a:lnTo>
                  <a:lnTo>
                    <a:pt x="374" y="83"/>
                  </a:lnTo>
                  <a:lnTo>
                    <a:pt x="374" y="111"/>
                  </a:lnTo>
                  <a:lnTo>
                    <a:pt x="388" y="124"/>
                  </a:lnTo>
                  <a:lnTo>
                    <a:pt x="707" y="651"/>
                  </a:lnTo>
                  <a:lnTo>
                    <a:pt x="998" y="180"/>
                  </a:lnTo>
                  <a:lnTo>
                    <a:pt x="998" y="166"/>
                  </a:lnTo>
                  <a:lnTo>
                    <a:pt x="1012" y="138"/>
                  </a:lnTo>
                  <a:lnTo>
                    <a:pt x="1012" y="97"/>
                  </a:lnTo>
                  <a:lnTo>
                    <a:pt x="984" y="69"/>
                  </a:lnTo>
                  <a:lnTo>
                    <a:pt x="956" y="55"/>
                  </a:lnTo>
                  <a:lnTo>
                    <a:pt x="915" y="55"/>
                  </a:lnTo>
                  <a:lnTo>
                    <a:pt x="915" y="0"/>
                  </a:lnTo>
                  <a:lnTo>
                    <a:pt x="1289" y="0"/>
                  </a:lnTo>
                  <a:lnTo>
                    <a:pt x="1289" y="55"/>
                  </a:lnTo>
                  <a:lnTo>
                    <a:pt x="1219" y="55"/>
                  </a:lnTo>
                  <a:lnTo>
                    <a:pt x="1136" y="83"/>
                  </a:lnTo>
                  <a:lnTo>
                    <a:pt x="1067" y="166"/>
                  </a:lnTo>
                  <a:lnTo>
                    <a:pt x="721" y="734"/>
                  </a:lnTo>
                  <a:lnTo>
                    <a:pt x="721" y="1136"/>
                  </a:lnTo>
                  <a:lnTo>
                    <a:pt x="734" y="1150"/>
                  </a:lnTo>
                  <a:lnTo>
                    <a:pt x="762" y="1164"/>
                  </a:lnTo>
                  <a:lnTo>
                    <a:pt x="901" y="1164"/>
                  </a:lnTo>
                  <a:lnTo>
                    <a:pt x="901" y="1219"/>
                  </a:lnTo>
                  <a:lnTo>
                    <a:pt x="388" y="1219"/>
                  </a:lnTo>
                  <a:lnTo>
                    <a:pt x="388" y="1164"/>
                  </a:lnTo>
                  <a:lnTo>
                    <a:pt x="527" y="1164"/>
                  </a:lnTo>
                  <a:lnTo>
                    <a:pt x="554" y="1150"/>
                  </a:lnTo>
                  <a:lnTo>
                    <a:pt x="568" y="1136"/>
                  </a:lnTo>
                  <a:lnTo>
                    <a:pt x="568" y="734"/>
                  </a:lnTo>
                  <a:lnTo>
                    <a:pt x="194" y="124"/>
                  </a:lnTo>
                  <a:lnTo>
                    <a:pt x="180" y="97"/>
                  </a:lnTo>
                  <a:lnTo>
                    <a:pt x="153" y="69"/>
                  </a:lnTo>
                  <a:lnTo>
                    <a:pt x="125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9" name="Freeform 317"/>
            <p:cNvSpPr>
              <a:spLocks noEditPoints="1"/>
            </p:cNvSpPr>
            <p:nvPr/>
          </p:nvSpPr>
          <p:spPr bwMode="auto">
            <a:xfrm>
              <a:off x="2164" y="13120"/>
              <a:ext cx="693" cy="818"/>
            </a:xfrm>
            <a:custGeom>
              <a:avLst/>
              <a:gdLst/>
              <a:ahLst/>
              <a:cxnLst>
                <a:cxn ang="0">
                  <a:pos x="332" y="42"/>
                </a:cxn>
                <a:cxn ang="0">
                  <a:pos x="263" y="70"/>
                </a:cxn>
                <a:cxn ang="0">
                  <a:pos x="222" y="125"/>
                </a:cxn>
                <a:cxn ang="0">
                  <a:pos x="180" y="208"/>
                </a:cxn>
                <a:cxn ang="0">
                  <a:pos x="152" y="347"/>
                </a:cxn>
                <a:cxn ang="0">
                  <a:pos x="568" y="347"/>
                </a:cxn>
                <a:cxn ang="0">
                  <a:pos x="568" y="292"/>
                </a:cxn>
                <a:cxn ang="0">
                  <a:pos x="554" y="208"/>
                </a:cxn>
                <a:cxn ang="0">
                  <a:pos x="526" y="125"/>
                </a:cxn>
                <a:cxn ang="0">
                  <a:pos x="457" y="70"/>
                </a:cxn>
                <a:cxn ang="0">
                  <a:pos x="374" y="42"/>
                </a:cxn>
                <a:cxn ang="0">
                  <a:pos x="332" y="42"/>
                </a:cxn>
                <a:cxn ang="0">
                  <a:pos x="374" y="0"/>
                </a:cxn>
                <a:cxn ang="0">
                  <a:pos x="513" y="28"/>
                </a:cxn>
                <a:cxn ang="0">
                  <a:pos x="610" y="111"/>
                </a:cxn>
                <a:cxn ang="0">
                  <a:pos x="679" y="222"/>
                </a:cxn>
                <a:cxn ang="0">
                  <a:pos x="693" y="347"/>
                </a:cxn>
                <a:cxn ang="0">
                  <a:pos x="693" y="389"/>
                </a:cxn>
                <a:cxn ang="0">
                  <a:pos x="152" y="389"/>
                </a:cxn>
                <a:cxn ang="0">
                  <a:pos x="138" y="375"/>
                </a:cxn>
                <a:cxn ang="0">
                  <a:pos x="138" y="444"/>
                </a:cxn>
                <a:cxn ang="0">
                  <a:pos x="152" y="541"/>
                </a:cxn>
                <a:cxn ang="0">
                  <a:pos x="194" y="638"/>
                </a:cxn>
                <a:cxn ang="0">
                  <a:pos x="222" y="693"/>
                </a:cxn>
                <a:cxn ang="0">
                  <a:pos x="263" y="721"/>
                </a:cxn>
                <a:cxn ang="0">
                  <a:pos x="332" y="749"/>
                </a:cxn>
                <a:cxn ang="0">
                  <a:pos x="388" y="763"/>
                </a:cxn>
                <a:cxn ang="0">
                  <a:pos x="429" y="763"/>
                </a:cxn>
                <a:cxn ang="0">
                  <a:pos x="568" y="693"/>
                </a:cxn>
                <a:cxn ang="0">
                  <a:pos x="623" y="583"/>
                </a:cxn>
                <a:cxn ang="0">
                  <a:pos x="637" y="569"/>
                </a:cxn>
                <a:cxn ang="0">
                  <a:pos x="637" y="555"/>
                </a:cxn>
                <a:cxn ang="0">
                  <a:pos x="651" y="555"/>
                </a:cxn>
                <a:cxn ang="0">
                  <a:pos x="679" y="583"/>
                </a:cxn>
                <a:cxn ang="0">
                  <a:pos x="665" y="624"/>
                </a:cxn>
                <a:cxn ang="0">
                  <a:pos x="637" y="680"/>
                </a:cxn>
                <a:cxn ang="0">
                  <a:pos x="582" y="749"/>
                </a:cxn>
                <a:cxn ang="0">
                  <a:pos x="499" y="804"/>
                </a:cxn>
                <a:cxn ang="0">
                  <a:pos x="388" y="818"/>
                </a:cxn>
                <a:cxn ang="0">
                  <a:pos x="235" y="790"/>
                </a:cxn>
                <a:cxn ang="0">
                  <a:pos x="111" y="693"/>
                </a:cxn>
                <a:cxn ang="0">
                  <a:pos x="28" y="569"/>
                </a:cxn>
                <a:cxn ang="0">
                  <a:pos x="0" y="402"/>
                </a:cxn>
                <a:cxn ang="0">
                  <a:pos x="28" y="250"/>
                </a:cxn>
                <a:cxn ang="0">
                  <a:pos x="111" y="125"/>
                </a:cxn>
                <a:cxn ang="0">
                  <a:pos x="222" y="28"/>
                </a:cxn>
                <a:cxn ang="0">
                  <a:pos x="374" y="0"/>
                </a:cxn>
              </a:cxnLst>
              <a:rect l="0" t="0" r="r" b="b"/>
              <a:pathLst>
                <a:path w="693" h="818">
                  <a:moveTo>
                    <a:pt x="332" y="42"/>
                  </a:moveTo>
                  <a:lnTo>
                    <a:pt x="263" y="70"/>
                  </a:lnTo>
                  <a:lnTo>
                    <a:pt x="222" y="125"/>
                  </a:lnTo>
                  <a:lnTo>
                    <a:pt x="180" y="208"/>
                  </a:lnTo>
                  <a:lnTo>
                    <a:pt x="152" y="347"/>
                  </a:lnTo>
                  <a:lnTo>
                    <a:pt x="568" y="347"/>
                  </a:lnTo>
                  <a:lnTo>
                    <a:pt x="568" y="292"/>
                  </a:lnTo>
                  <a:lnTo>
                    <a:pt x="554" y="208"/>
                  </a:lnTo>
                  <a:lnTo>
                    <a:pt x="526" y="125"/>
                  </a:lnTo>
                  <a:lnTo>
                    <a:pt x="457" y="70"/>
                  </a:lnTo>
                  <a:lnTo>
                    <a:pt x="374" y="42"/>
                  </a:lnTo>
                  <a:lnTo>
                    <a:pt x="332" y="42"/>
                  </a:lnTo>
                  <a:close/>
                  <a:moveTo>
                    <a:pt x="374" y="0"/>
                  </a:moveTo>
                  <a:lnTo>
                    <a:pt x="513" y="28"/>
                  </a:lnTo>
                  <a:lnTo>
                    <a:pt x="610" y="111"/>
                  </a:lnTo>
                  <a:lnTo>
                    <a:pt x="679" y="222"/>
                  </a:lnTo>
                  <a:lnTo>
                    <a:pt x="693" y="347"/>
                  </a:lnTo>
                  <a:lnTo>
                    <a:pt x="693" y="389"/>
                  </a:lnTo>
                  <a:lnTo>
                    <a:pt x="152" y="389"/>
                  </a:lnTo>
                  <a:lnTo>
                    <a:pt x="138" y="375"/>
                  </a:lnTo>
                  <a:lnTo>
                    <a:pt x="138" y="444"/>
                  </a:lnTo>
                  <a:lnTo>
                    <a:pt x="152" y="541"/>
                  </a:lnTo>
                  <a:lnTo>
                    <a:pt x="194" y="638"/>
                  </a:lnTo>
                  <a:lnTo>
                    <a:pt x="222" y="693"/>
                  </a:lnTo>
                  <a:lnTo>
                    <a:pt x="263" y="721"/>
                  </a:lnTo>
                  <a:lnTo>
                    <a:pt x="332" y="749"/>
                  </a:lnTo>
                  <a:lnTo>
                    <a:pt x="388" y="763"/>
                  </a:lnTo>
                  <a:lnTo>
                    <a:pt x="429" y="763"/>
                  </a:lnTo>
                  <a:lnTo>
                    <a:pt x="568" y="693"/>
                  </a:lnTo>
                  <a:lnTo>
                    <a:pt x="623" y="583"/>
                  </a:lnTo>
                  <a:lnTo>
                    <a:pt x="637" y="569"/>
                  </a:lnTo>
                  <a:lnTo>
                    <a:pt x="637" y="555"/>
                  </a:lnTo>
                  <a:lnTo>
                    <a:pt x="651" y="555"/>
                  </a:lnTo>
                  <a:lnTo>
                    <a:pt x="679" y="583"/>
                  </a:lnTo>
                  <a:lnTo>
                    <a:pt x="665" y="624"/>
                  </a:lnTo>
                  <a:lnTo>
                    <a:pt x="637" y="680"/>
                  </a:lnTo>
                  <a:lnTo>
                    <a:pt x="582" y="749"/>
                  </a:lnTo>
                  <a:lnTo>
                    <a:pt x="499" y="804"/>
                  </a:lnTo>
                  <a:lnTo>
                    <a:pt x="388" y="818"/>
                  </a:lnTo>
                  <a:lnTo>
                    <a:pt x="235" y="790"/>
                  </a:lnTo>
                  <a:lnTo>
                    <a:pt x="111" y="693"/>
                  </a:lnTo>
                  <a:lnTo>
                    <a:pt x="28" y="569"/>
                  </a:lnTo>
                  <a:lnTo>
                    <a:pt x="0" y="402"/>
                  </a:lnTo>
                  <a:lnTo>
                    <a:pt x="28" y="250"/>
                  </a:lnTo>
                  <a:lnTo>
                    <a:pt x="111" y="125"/>
                  </a:lnTo>
                  <a:lnTo>
                    <a:pt x="222" y="2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0" name="Freeform 318"/>
            <p:cNvSpPr>
              <a:spLocks/>
            </p:cNvSpPr>
            <p:nvPr/>
          </p:nvSpPr>
          <p:spPr bwMode="auto">
            <a:xfrm>
              <a:off x="2884" y="13134"/>
              <a:ext cx="582" cy="818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458" y="56"/>
                </a:cxn>
                <a:cxn ang="0">
                  <a:pos x="485" y="42"/>
                </a:cxn>
                <a:cxn ang="0">
                  <a:pos x="513" y="0"/>
                </a:cxn>
                <a:cxn ang="0">
                  <a:pos x="541" y="250"/>
                </a:cxn>
                <a:cxn ang="0">
                  <a:pos x="485" y="264"/>
                </a:cxn>
                <a:cxn ang="0">
                  <a:pos x="444" y="111"/>
                </a:cxn>
                <a:cxn ang="0">
                  <a:pos x="333" y="42"/>
                </a:cxn>
                <a:cxn ang="0">
                  <a:pos x="167" y="56"/>
                </a:cxn>
                <a:cxn ang="0">
                  <a:pos x="111" y="97"/>
                </a:cxn>
                <a:cxn ang="0">
                  <a:pos x="84" y="181"/>
                </a:cxn>
                <a:cxn ang="0">
                  <a:pos x="153" y="278"/>
                </a:cxn>
                <a:cxn ang="0">
                  <a:pos x="305" y="319"/>
                </a:cxn>
                <a:cxn ang="0">
                  <a:pos x="472" y="375"/>
                </a:cxn>
                <a:cxn ang="0">
                  <a:pos x="527" y="416"/>
                </a:cxn>
                <a:cxn ang="0">
                  <a:pos x="569" y="472"/>
                </a:cxn>
                <a:cxn ang="0">
                  <a:pos x="582" y="569"/>
                </a:cxn>
                <a:cxn ang="0">
                  <a:pos x="513" y="735"/>
                </a:cxn>
                <a:cxn ang="0">
                  <a:pos x="291" y="818"/>
                </a:cxn>
                <a:cxn ang="0">
                  <a:pos x="208" y="804"/>
                </a:cxn>
                <a:cxn ang="0">
                  <a:pos x="97" y="735"/>
                </a:cxn>
                <a:cxn ang="0">
                  <a:pos x="56" y="763"/>
                </a:cxn>
                <a:cxn ang="0">
                  <a:pos x="42" y="804"/>
                </a:cxn>
                <a:cxn ang="0">
                  <a:pos x="0" y="818"/>
                </a:cxn>
                <a:cxn ang="0">
                  <a:pos x="14" y="499"/>
                </a:cxn>
                <a:cxn ang="0">
                  <a:pos x="56" y="513"/>
                </a:cxn>
                <a:cxn ang="0">
                  <a:pos x="97" y="624"/>
                </a:cxn>
                <a:cxn ang="0">
                  <a:pos x="208" y="763"/>
                </a:cxn>
                <a:cxn ang="0">
                  <a:pos x="361" y="776"/>
                </a:cxn>
                <a:cxn ang="0">
                  <a:pos x="499" y="652"/>
                </a:cxn>
                <a:cxn ang="0">
                  <a:pos x="472" y="527"/>
                </a:cxn>
                <a:cxn ang="0">
                  <a:pos x="388" y="472"/>
                </a:cxn>
                <a:cxn ang="0">
                  <a:pos x="319" y="444"/>
                </a:cxn>
                <a:cxn ang="0">
                  <a:pos x="222" y="430"/>
                </a:cxn>
                <a:cxn ang="0">
                  <a:pos x="97" y="375"/>
                </a:cxn>
                <a:cxn ang="0">
                  <a:pos x="28" y="305"/>
                </a:cxn>
                <a:cxn ang="0">
                  <a:pos x="14" y="222"/>
                </a:cxn>
                <a:cxn ang="0">
                  <a:pos x="70" y="70"/>
                </a:cxn>
                <a:cxn ang="0">
                  <a:pos x="291" y="0"/>
                </a:cxn>
              </a:cxnLst>
              <a:rect l="0" t="0" r="r" b="b"/>
              <a:pathLst>
                <a:path w="582" h="818">
                  <a:moveTo>
                    <a:pt x="291" y="0"/>
                  </a:moveTo>
                  <a:lnTo>
                    <a:pt x="319" y="0"/>
                  </a:lnTo>
                  <a:lnTo>
                    <a:pt x="402" y="28"/>
                  </a:lnTo>
                  <a:lnTo>
                    <a:pt x="458" y="56"/>
                  </a:lnTo>
                  <a:lnTo>
                    <a:pt x="472" y="42"/>
                  </a:lnTo>
                  <a:lnTo>
                    <a:pt x="485" y="42"/>
                  </a:lnTo>
                  <a:lnTo>
                    <a:pt x="485" y="28"/>
                  </a:lnTo>
                  <a:lnTo>
                    <a:pt x="513" y="0"/>
                  </a:lnTo>
                  <a:lnTo>
                    <a:pt x="541" y="0"/>
                  </a:lnTo>
                  <a:lnTo>
                    <a:pt x="541" y="250"/>
                  </a:lnTo>
                  <a:lnTo>
                    <a:pt x="527" y="264"/>
                  </a:lnTo>
                  <a:lnTo>
                    <a:pt x="485" y="264"/>
                  </a:lnTo>
                  <a:lnTo>
                    <a:pt x="485" y="194"/>
                  </a:lnTo>
                  <a:lnTo>
                    <a:pt x="444" y="111"/>
                  </a:lnTo>
                  <a:lnTo>
                    <a:pt x="388" y="56"/>
                  </a:lnTo>
                  <a:lnTo>
                    <a:pt x="333" y="42"/>
                  </a:lnTo>
                  <a:lnTo>
                    <a:pt x="222" y="42"/>
                  </a:lnTo>
                  <a:lnTo>
                    <a:pt x="167" y="56"/>
                  </a:lnTo>
                  <a:lnTo>
                    <a:pt x="139" y="70"/>
                  </a:lnTo>
                  <a:lnTo>
                    <a:pt x="111" y="97"/>
                  </a:lnTo>
                  <a:lnTo>
                    <a:pt x="84" y="153"/>
                  </a:lnTo>
                  <a:lnTo>
                    <a:pt x="84" y="181"/>
                  </a:lnTo>
                  <a:lnTo>
                    <a:pt x="111" y="236"/>
                  </a:lnTo>
                  <a:lnTo>
                    <a:pt x="153" y="278"/>
                  </a:lnTo>
                  <a:lnTo>
                    <a:pt x="236" y="305"/>
                  </a:lnTo>
                  <a:lnTo>
                    <a:pt x="305" y="319"/>
                  </a:lnTo>
                  <a:lnTo>
                    <a:pt x="416" y="347"/>
                  </a:lnTo>
                  <a:lnTo>
                    <a:pt x="472" y="375"/>
                  </a:lnTo>
                  <a:lnTo>
                    <a:pt x="513" y="402"/>
                  </a:lnTo>
                  <a:lnTo>
                    <a:pt x="527" y="416"/>
                  </a:lnTo>
                  <a:lnTo>
                    <a:pt x="541" y="444"/>
                  </a:lnTo>
                  <a:lnTo>
                    <a:pt x="569" y="472"/>
                  </a:lnTo>
                  <a:lnTo>
                    <a:pt x="582" y="513"/>
                  </a:lnTo>
                  <a:lnTo>
                    <a:pt x="582" y="569"/>
                  </a:lnTo>
                  <a:lnTo>
                    <a:pt x="569" y="666"/>
                  </a:lnTo>
                  <a:lnTo>
                    <a:pt x="513" y="735"/>
                  </a:lnTo>
                  <a:lnTo>
                    <a:pt x="430" y="790"/>
                  </a:lnTo>
                  <a:lnTo>
                    <a:pt x="291" y="818"/>
                  </a:lnTo>
                  <a:lnTo>
                    <a:pt x="250" y="818"/>
                  </a:lnTo>
                  <a:lnTo>
                    <a:pt x="208" y="804"/>
                  </a:lnTo>
                  <a:lnTo>
                    <a:pt x="153" y="776"/>
                  </a:lnTo>
                  <a:lnTo>
                    <a:pt x="97" y="735"/>
                  </a:lnTo>
                  <a:lnTo>
                    <a:pt x="70" y="749"/>
                  </a:lnTo>
                  <a:lnTo>
                    <a:pt x="56" y="763"/>
                  </a:lnTo>
                  <a:lnTo>
                    <a:pt x="56" y="776"/>
                  </a:lnTo>
                  <a:lnTo>
                    <a:pt x="42" y="804"/>
                  </a:lnTo>
                  <a:lnTo>
                    <a:pt x="28" y="818"/>
                  </a:lnTo>
                  <a:lnTo>
                    <a:pt x="0" y="818"/>
                  </a:lnTo>
                  <a:lnTo>
                    <a:pt x="0" y="513"/>
                  </a:lnTo>
                  <a:lnTo>
                    <a:pt x="14" y="499"/>
                  </a:lnTo>
                  <a:lnTo>
                    <a:pt x="42" y="499"/>
                  </a:lnTo>
                  <a:lnTo>
                    <a:pt x="56" y="513"/>
                  </a:lnTo>
                  <a:lnTo>
                    <a:pt x="56" y="527"/>
                  </a:lnTo>
                  <a:lnTo>
                    <a:pt x="97" y="624"/>
                  </a:lnTo>
                  <a:lnTo>
                    <a:pt x="139" y="707"/>
                  </a:lnTo>
                  <a:lnTo>
                    <a:pt x="208" y="763"/>
                  </a:lnTo>
                  <a:lnTo>
                    <a:pt x="305" y="776"/>
                  </a:lnTo>
                  <a:lnTo>
                    <a:pt x="361" y="776"/>
                  </a:lnTo>
                  <a:lnTo>
                    <a:pt x="444" y="735"/>
                  </a:lnTo>
                  <a:lnTo>
                    <a:pt x="499" y="652"/>
                  </a:lnTo>
                  <a:lnTo>
                    <a:pt x="499" y="569"/>
                  </a:lnTo>
                  <a:lnTo>
                    <a:pt x="472" y="527"/>
                  </a:lnTo>
                  <a:lnTo>
                    <a:pt x="430" y="485"/>
                  </a:lnTo>
                  <a:lnTo>
                    <a:pt x="388" y="472"/>
                  </a:lnTo>
                  <a:lnTo>
                    <a:pt x="333" y="444"/>
                  </a:lnTo>
                  <a:lnTo>
                    <a:pt x="319" y="444"/>
                  </a:lnTo>
                  <a:lnTo>
                    <a:pt x="333" y="458"/>
                  </a:lnTo>
                  <a:lnTo>
                    <a:pt x="222" y="430"/>
                  </a:lnTo>
                  <a:lnTo>
                    <a:pt x="153" y="402"/>
                  </a:lnTo>
                  <a:lnTo>
                    <a:pt x="97" y="375"/>
                  </a:lnTo>
                  <a:lnTo>
                    <a:pt x="56" y="347"/>
                  </a:lnTo>
                  <a:lnTo>
                    <a:pt x="28" y="305"/>
                  </a:lnTo>
                  <a:lnTo>
                    <a:pt x="14" y="264"/>
                  </a:lnTo>
                  <a:lnTo>
                    <a:pt x="14" y="222"/>
                  </a:lnTo>
                  <a:lnTo>
                    <a:pt x="28" y="153"/>
                  </a:lnTo>
                  <a:lnTo>
                    <a:pt x="70" y="70"/>
                  </a:lnTo>
                  <a:lnTo>
                    <a:pt x="153" y="2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1" name="Freeform 319"/>
            <p:cNvSpPr>
              <a:spLocks noEditPoints="1"/>
            </p:cNvSpPr>
            <p:nvPr/>
          </p:nvSpPr>
          <p:spPr bwMode="auto">
            <a:xfrm>
              <a:off x="3688" y="12649"/>
              <a:ext cx="194" cy="1275"/>
            </a:xfrm>
            <a:custGeom>
              <a:avLst/>
              <a:gdLst/>
              <a:ahLst/>
              <a:cxnLst>
                <a:cxn ang="0">
                  <a:pos x="97" y="1081"/>
                </a:cxn>
                <a:cxn ang="0">
                  <a:pos x="139" y="1095"/>
                </a:cxn>
                <a:cxn ang="0">
                  <a:pos x="166" y="1109"/>
                </a:cxn>
                <a:cxn ang="0">
                  <a:pos x="180" y="1137"/>
                </a:cxn>
                <a:cxn ang="0">
                  <a:pos x="194" y="1178"/>
                </a:cxn>
                <a:cxn ang="0">
                  <a:pos x="180" y="1220"/>
                </a:cxn>
                <a:cxn ang="0">
                  <a:pos x="166" y="1248"/>
                </a:cxn>
                <a:cxn ang="0">
                  <a:pos x="139" y="1261"/>
                </a:cxn>
                <a:cxn ang="0">
                  <a:pos x="97" y="1275"/>
                </a:cxn>
                <a:cxn ang="0">
                  <a:pos x="56" y="1261"/>
                </a:cxn>
                <a:cxn ang="0">
                  <a:pos x="28" y="1248"/>
                </a:cxn>
                <a:cxn ang="0">
                  <a:pos x="14" y="1220"/>
                </a:cxn>
                <a:cxn ang="0">
                  <a:pos x="0" y="1178"/>
                </a:cxn>
                <a:cxn ang="0">
                  <a:pos x="14" y="1137"/>
                </a:cxn>
                <a:cxn ang="0">
                  <a:pos x="28" y="1109"/>
                </a:cxn>
                <a:cxn ang="0">
                  <a:pos x="56" y="1095"/>
                </a:cxn>
                <a:cxn ang="0">
                  <a:pos x="97" y="1081"/>
                </a:cxn>
                <a:cxn ang="0">
                  <a:pos x="69" y="0"/>
                </a:cxn>
                <a:cxn ang="0">
                  <a:pos x="97" y="0"/>
                </a:cxn>
                <a:cxn ang="0">
                  <a:pos x="139" y="14"/>
                </a:cxn>
                <a:cxn ang="0">
                  <a:pos x="166" y="28"/>
                </a:cxn>
                <a:cxn ang="0">
                  <a:pos x="180" y="56"/>
                </a:cxn>
                <a:cxn ang="0">
                  <a:pos x="194" y="97"/>
                </a:cxn>
                <a:cxn ang="0">
                  <a:pos x="125" y="901"/>
                </a:cxn>
                <a:cxn ang="0">
                  <a:pos x="125" y="929"/>
                </a:cxn>
                <a:cxn ang="0">
                  <a:pos x="111" y="943"/>
                </a:cxn>
                <a:cxn ang="0">
                  <a:pos x="83" y="943"/>
                </a:cxn>
                <a:cxn ang="0">
                  <a:pos x="69" y="929"/>
                </a:cxn>
                <a:cxn ang="0">
                  <a:pos x="69" y="901"/>
                </a:cxn>
                <a:cxn ang="0">
                  <a:pos x="0" y="97"/>
                </a:cxn>
                <a:cxn ang="0">
                  <a:pos x="0" y="56"/>
                </a:cxn>
                <a:cxn ang="0">
                  <a:pos x="42" y="14"/>
                </a:cxn>
                <a:cxn ang="0">
                  <a:pos x="69" y="0"/>
                </a:cxn>
              </a:cxnLst>
              <a:rect l="0" t="0" r="r" b="b"/>
              <a:pathLst>
                <a:path w="194" h="1275">
                  <a:moveTo>
                    <a:pt x="97" y="1081"/>
                  </a:moveTo>
                  <a:lnTo>
                    <a:pt x="139" y="1095"/>
                  </a:lnTo>
                  <a:lnTo>
                    <a:pt x="166" y="1109"/>
                  </a:lnTo>
                  <a:lnTo>
                    <a:pt x="180" y="1137"/>
                  </a:lnTo>
                  <a:lnTo>
                    <a:pt x="194" y="1178"/>
                  </a:lnTo>
                  <a:lnTo>
                    <a:pt x="180" y="1220"/>
                  </a:lnTo>
                  <a:lnTo>
                    <a:pt x="166" y="1248"/>
                  </a:lnTo>
                  <a:lnTo>
                    <a:pt x="139" y="1261"/>
                  </a:lnTo>
                  <a:lnTo>
                    <a:pt x="97" y="1275"/>
                  </a:lnTo>
                  <a:lnTo>
                    <a:pt x="56" y="1261"/>
                  </a:lnTo>
                  <a:lnTo>
                    <a:pt x="28" y="1248"/>
                  </a:lnTo>
                  <a:lnTo>
                    <a:pt x="14" y="1220"/>
                  </a:lnTo>
                  <a:lnTo>
                    <a:pt x="0" y="1178"/>
                  </a:lnTo>
                  <a:lnTo>
                    <a:pt x="14" y="1137"/>
                  </a:lnTo>
                  <a:lnTo>
                    <a:pt x="28" y="1109"/>
                  </a:lnTo>
                  <a:lnTo>
                    <a:pt x="56" y="1095"/>
                  </a:lnTo>
                  <a:lnTo>
                    <a:pt x="97" y="1081"/>
                  </a:lnTo>
                  <a:close/>
                  <a:moveTo>
                    <a:pt x="69" y="0"/>
                  </a:moveTo>
                  <a:lnTo>
                    <a:pt x="97" y="0"/>
                  </a:lnTo>
                  <a:lnTo>
                    <a:pt x="139" y="14"/>
                  </a:lnTo>
                  <a:lnTo>
                    <a:pt x="166" y="28"/>
                  </a:lnTo>
                  <a:lnTo>
                    <a:pt x="180" y="56"/>
                  </a:lnTo>
                  <a:lnTo>
                    <a:pt x="194" y="97"/>
                  </a:lnTo>
                  <a:lnTo>
                    <a:pt x="125" y="901"/>
                  </a:lnTo>
                  <a:lnTo>
                    <a:pt x="125" y="929"/>
                  </a:lnTo>
                  <a:lnTo>
                    <a:pt x="111" y="943"/>
                  </a:lnTo>
                  <a:lnTo>
                    <a:pt x="83" y="943"/>
                  </a:lnTo>
                  <a:lnTo>
                    <a:pt x="69" y="929"/>
                  </a:lnTo>
                  <a:lnTo>
                    <a:pt x="69" y="901"/>
                  </a:lnTo>
                  <a:lnTo>
                    <a:pt x="0" y="97"/>
                  </a:lnTo>
                  <a:lnTo>
                    <a:pt x="0" y="56"/>
                  </a:lnTo>
                  <a:lnTo>
                    <a:pt x="42" y="1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2" name="Freeform 320"/>
            <p:cNvSpPr>
              <a:spLocks/>
            </p:cNvSpPr>
            <p:nvPr/>
          </p:nvSpPr>
          <p:spPr bwMode="auto">
            <a:xfrm>
              <a:off x="4866" y="12705"/>
              <a:ext cx="748" cy="1261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748" y="0"/>
                </a:cxn>
                <a:cxn ang="0">
                  <a:pos x="748" y="55"/>
                </a:cxn>
                <a:cxn ang="0">
                  <a:pos x="651" y="55"/>
                </a:cxn>
                <a:cxn ang="0">
                  <a:pos x="623" y="69"/>
                </a:cxn>
                <a:cxn ang="0">
                  <a:pos x="610" y="97"/>
                </a:cxn>
                <a:cxn ang="0">
                  <a:pos x="610" y="998"/>
                </a:cxn>
                <a:cxn ang="0">
                  <a:pos x="568" y="1095"/>
                </a:cxn>
                <a:cxn ang="0">
                  <a:pos x="499" y="1178"/>
                </a:cxn>
                <a:cxn ang="0">
                  <a:pos x="402" y="1233"/>
                </a:cxn>
                <a:cxn ang="0">
                  <a:pos x="277" y="1261"/>
                </a:cxn>
                <a:cxn ang="0">
                  <a:pos x="138" y="1233"/>
                </a:cxn>
                <a:cxn ang="0">
                  <a:pos x="41" y="1136"/>
                </a:cxn>
                <a:cxn ang="0">
                  <a:pos x="0" y="1025"/>
                </a:cxn>
                <a:cxn ang="0">
                  <a:pos x="0" y="984"/>
                </a:cxn>
                <a:cxn ang="0">
                  <a:pos x="41" y="942"/>
                </a:cxn>
                <a:cxn ang="0">
                  <a:pos x="69" y="928"/>
                </a:cxn>
                <a:cxn ang="0">
                  <a:pos x="125" y="928"/>
                </a:cxn>
                <a:cxn ang="0">
                  <a:pos x="152" y="942"/>
                </a:cxn>
                <a:cxn ang="0">
                  <a:pos x="194" y="984"/>
                </a:cxn>
                <a:cxn ang="0">
                  <a:pos x="194" y="1053"/>
                </a:cxn>
                <a:cxn ang="0">
                  <a:pos x="180" y="1067"/>
                </a:cxn>
                <a:cxn ang="0">
                  <a:pos x="180" y="1095"/>
                </a:cxn>
                <a:cxn ang="0">
                  <a:pos x="125" y="1122"/>
                </a:cxn>
                <a:cxn ang="0">
                  <a:pos x="83" y="1122"/>
                </a:cxn>
                <a:cxn ang="0">
                  <a:pos x="125" y="1164"/>
                </a:cxn>
                <a:cxn ang="0">
                  <a:pos x="166" y="1192"/>
                </a:cxn>
                <a:cxn ang="0">
                  <a:pos x="194" y="1205"/>
                </a:cxn>
                <a:cxn ang="0">
                  <a:pos x="235" y="1219"/>
                </a:cxn>
                <a:cxn ang="0">
                  <a:pos x="277" y="1219"/>
                </a:cxn>
                <a:cxn ang="0">
                  <a:pos x="360" y="1192"/>
                </a:cxn>
                <a:cxn ang="0">
                  <a:pos x="429" y="1095"/>
                </a:cxn>
                <a:cxn ang="0">
                  <a:pos x="457" y="956"/>
                </a:cxn>
                <a:cxn ang="0">
                  <a:pos x="471" y="138"/>
                </a:cxn>
                <a:cxn ang="0">
                  <a:pos x="471" y="97"/>
                </a:cxn>
                <a:cxn ang="0">
                  <a:pos x="443" y="69"/>
                </a:cxn>
                <a:cxn ang="0">
                  <a:pos x="402" y="55"/>
                </a:cxn>
                <a:cxn ang="0">
                  <a:pos x="222" y="55"/>
                </a:cxn>
                <a:cxn ang="0">
                  <a:pos x="222" y="0"/>
                </a:cxn>
              </a:cxnLst>
              <a:rect l="0" t="0" r="r" b="b"/>
              <a:pathLst>
                <a:path w="748" h="1261">
                  <a:moveTo>
                    <a:pt x="222" y="0"/>
                  </a:moveTo>
                  <a:lnTo>
                    <a:pt x="748" y="0"/>
                  </a:lnTo>
                  <a:lnTo>
                    <a:pt x="748" y="55"/>
                  </a:lnTo>
                  <a:lnTo>
                    <a:pt x="651" y="55"/>
                  </a:lnTo>
                  <a:lnTo>
                    <a:pt x="623" y="69"/>
                  </a:lnTo>
                  <a:lnTo>
                    <a:pt x="610" y="97"/>
                  </a:lnTo>
                  <a:lnTo>
                    <a:pt x="610" y="998"/>
                  </a:lnTo>
                  <a:lnTo>
                    <a:pt x="568" y="1095"/>
                  </a:lnTo>
                  <a:lnTo>
                    <a:pt x="499" y="1178"/>
                  </a:lnTo>
                  <a:lnTo>
                    <a:pt x="402" y="1233"/>
                  </a:lnTo>
                  <a:lnTo>
                    <a:pt x="277" y="1261"/>
                  </a:lnTo>
                  <a:lnTo>
                    <a:pt x="138" y="1233"/>
                  </a:lnTo>
                  <a:lnTo>
                    <a:pt x="41" y="1136"/>
                  </a:lnTo>
                  <a:lnTo>
                    <a:pt x="0" y="1025"/>
                  </a:lnTo>
                  <a:lnTo>
                    <a:pt x="0" y="984"/>
                  </a:lnTo>
                  <a:lnTo>
                    <a:pt x="41" y="942"/>
                  </a:lnTo>
                  <a:lnTo>
                    <a:pt x="69" y="928"/>
                  </a:lnTo>
                  <a:lnTo>
                    <a:pt x="125" y="928"/>
                  </a:lnTo>
                  <a:lnTo>
                    <a:pt x="152" y="942"/>
                  </a:lnTo>
                  <a:lnTo>
                    <a:pt x="194" y="984"/>
                  </a:lnTo>
                  <a:lnTo>
                    <a:pt x="194" y="1053"/>
                  </a:lnTo>
                  <a:lnTo>
                    <a:pt x="180" y="1067"/>
                  </a:lnTo>
                  <a:lnTo>
                    <a:pt x="180" y="1095"/>
                  </a:lnTo>
                  <a:lnTo>
                    <a:pt x="125" y="1122"/>
                  </a:lnTo>
                  <a:lnTo>
                    <a:pt x="83" y="1122"/>
                  </a:lnTo>
                  <a:lnTo>
                    <a:pt x="125" y="1164"/>
                  </a:lnTo>
                  <a:lnTo>
                    <a:pt x="166" y="1192"/>
                  </a:lnTo>
                  <a:lnTo>
                    <a:pt x="194" y="1205"/>
                  </a:lnTo>
                  <a:lnTo>
                    <a:pt x="235" y="1219"/>
                  </a:lnTo>
                  <a:lnTo>
                    <a:pt x="277" y="1219"/>
                  </a:lnTo>
                  <a:lnTo>
                    <a:pt x="360" y="1192"/>
                  </a:lnTo>
                  <a:lnTo>
                    <a:pt x="429" y="1095"/>
                  </a:lnTo>
                  <a:lnTo>
                    <a:pt x="457" y="956"/>
                  </a:lnTo>
                  <a:lnTo>
                    <a:pt x="471" y="138"/>
                  </a:lnTo>
                  <a:lnTo>
                    <a:pt x="471" y="97"/>
                  </a:lnTo>
                  <a:lnTo>
                    <a:pt x="443" y="69"/>
                  </a:lnTo>
                  <a:lnTo>
                    <a:pt x="402" y="55"/>
                  </a:lnTo>
                  <a:lnTo>
                    <a:pt x="222" y="5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3" name="Freeform 321"/>
            <p:cNvSpPr>
              <a:spLocks/>
            </p:cNvSpPr>
            <p:nvPr/>
          </p:nvSpPr>
          <p:spPr bwMode="auto">
            <a:xfrm>
              <a:off x="5739" y="13134"/>
              <a:ext cx="887" cy="804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263" y="652"/>
                </a:cxn>
                <a:cxn ang="0">
                  <a:pos x="277" y="679"/>
                </a:cxn>
                <a:cxn ang="0">
                  <a:pos x="277" y="707"/>
                </a:cxn>
                <a:cxn ang="0">
                  <a:pos x="305" y="735"/>
                </a:cxn>
                <a:cxn ang="0">
                  <a:pos x="360" y="763"/>
                </a:cxn>
                <a:cxn ang="0">
                  <a:pos x="415" y="763"/>
                </a:cxn>
                <a:cxn ang="0">
                  <a:pos x="499" y="735"/>
                </a:cxn>
                <a:cxn ang="0">
                  <a:pos x="568" y="679"/>
                </a:cxn>
                <a:cxn ang="0">
                  <a:pos x="609" y="596"/>
                </a:cxn>
                <a:cxn ang="0">
                  <a:pos x="623" y="485"/>
                </a:cxn>
                <a:cxn ang="0">
                  <a:pos x="623" y="125"/>
                </a:cxn>
                <a:cxn ang="0">
                  <a:pos x="609" y="111"/>
                </a:cxn>
                <a:cxn ang="0">
                  <a:pos x="596" y="84"/>
                </a:cxn>
                <a:cxn ang="0">
                  <a:pos x="582" y="70"/>
                </a:cxn>
                <a:cxn ang="0">
                  <a:pos x="485" y="70"/>
                </a:cxn>
                <a:cxn ang="0">
                  <a:pos x="485" y="14"/>
                </a:cxn>
                <a:cxn ang="0">
                  <a:pos x="748" y="0"/>
                </a:cxn>
                <a:cxn ang="0">
                  <a:pos x="748" y="666"/>
                </a:cxn>
                <a:cxn ang="0">
                  <a:pos x="762" y="679"/>
                </a:cxn>
                <a:cxn ang="0">
                  <a:pos x="776" y="707"/>
                </a:cxn>
                <a:cxn ang="0">
                  <a:pos x="790" y="721"/>
                </a:cxn>
                <a:cxn ang="0">
                  <a:pos x="887" y="721"/>
                </a:cxn>
                <a:cxn ang="0">
                  <a:pos x="887" y="776"/>
                </a:cxn>
                <a:cxn ang="0">
                  <a:pos x="637" y="790"/>
                </a:cxn>
                <a:cxn ang="0">
                  <a:pos x="637" y="652"/>
                </a:cxn>
                <a:cxn ang="0">
                  <a:pos x="540" y="763"/>
                </a:cxn>
                <a:cxn ang="0">
                  <a:pos x="402" y="804"/>
                </a:cxn>
                <a:cxn ang="0">
                  <a:pos x="277" y="790"/>
                </a:cxn>
                <a:cxn ang="0">
                  <a:pos x="194" y="735"/>
                </a:cxn>
                <a:cxn ang="0">
                  <a:pos x="152" y="666"/>
                </a:cxn>
                <a:cxn ang="0">
                  <a:pos x="138" y="582"/>
                </a:cxn>
                <a:cxn ang="0">
                  <a:pos x="138" y="125"/>
                </a:cxn>
                <a:cxn ang="0">
                  <a:pos x="125" y="97"/>
                </a:cxn>
                <a:cxn ang="0">
                  <a:pos x="111" y="84"/>
                </a:cxn>
                <a:cxn ang="0">
                  <a:pos x="83" y="70"/>
                </a:cxn>
                <a:cxn ang="0">
                  <a:pos x="0" y="70"/>
                </a:cxn>
                <a:cxn ang="0">
                  <a:pos x="0" y="14"/>
                </a:cxn>
                <a:cxn ang="0">
                  <a:pos x="263" y="0"/>
                </a:cxn>
              </a:cxnLst>
              <a:rect l="0" t="0" r="r" b="b"/>
              <a:pathLst>
                <a:path w="887" h="804">
                  <a:moveTo>
                    <a:pt x="263" y="0"/>
                  </a:moveTo>
                  <a:lnTo>
                    <a:pt x="263" y="652"/>
                  </a:lnTo>
                  <a:lnTo>
                    <a:pt x="277" y="679"/>
                  </a:lnTo>
                  <a:lnTo>
                    <a:pt x="277" y="707"/>
                  </a:lnTo>
                  <a:lnTo>
                    <a:pt x="305" y="735"/>
                  </a:lnTo>
                  <a:lnTo>
                    <a:pt x="360" y="763"/>
                  </a:lnTo>
                  <a:lnTo>
                    <a:pt x="415" y="763"/>
                  </a:lnTo>
                  <a:lnTo>
                    <a:pt x="499" y="735"/>
                  </a:lnTo>
                  <a:lnTo>
                    <a:pt x="568" y="679"/>
                  </a:lnTo>
                  <a:lnTo>
                    <a:pt x="609" y="596"/>
                  </a:lnTo>
                  <a:lnTo>
                    <a:pt x="623" y="485"/>
                  </a:lnTo>
                  <a:lnTo>
                    <a:pt x="623" y="125"/>
                  </a:lnTo>
                  <a:lnTo>
                    <a:pt x="609" y="111"/>
                  </a:lnTo>
                  <a:lnTo>
                    <a:pt x="596" y="84"/>
                  </a:lnTo>
                  <a:lnTo>
                    <a:pt x="582" y="70"/>
                  </a:lnTo>
                  <a:lnTo>
                    <a:pt x="485" y="70"/>
                  </a:lnTo>
                  <a:lnTo>
                    <a:pt x="485" y="14"/>
                  </a:lnTo>
                  <a:lnTo>
                    <a:pt x="748" y="0"/>
                  </a:lnTo>
                  <a:lnTo>
                    <a:pt x="748" y="666"/>
                  </a:lnTo>
                  <a:lnTo>
                    <a:pt x="762" y="679"/>
                  </a:lnTo>
                  <a:lnTo>
                    <a:pt x="776" y="707"/>
                  </a:lnTo>
                  <a:lnTo>
                    <a:pt x="790" y="721"/>
                  </a:lnTo>
                  <a:lnTo>
                    <a:pt x="887" y="721"/>
                  </a:lnTo>
                  <a:lnTo>
                    <a:pt x="887" y="776"/>
                  </a:lnTo>
                  <a:lnTo>
                    <a:pt x="637" y="790"/>
                  </a:lnTo>
                  <a:lnTo>
                    <a:pt x="637" y="652"/>
                  </a:lnTo>
                  <a:lnTo>
                    <a:pt x="540" y="763"/>
                  </a:lnTo>
                  <a:lnTo>
                    <a:pt x="402" y="804"/>
                  </a:lnTo>
                  <a:lnTo>
                    <a:pt x="277" y="790"/>
                  </a:lnTo>
                  <a:lnTo>
                    <a:pt x="194" y="735"/>
                  </a:lnTo>
                  <a:lnTo>
                    <a:pt x="152" y="666"/>
                  </a:lnTo>
                  <a:lnTo>
                    <a:pt x="138" y="582"/>
                  </a:lnTo>
                  <a:lnTo>
                    <a:pt x="138" y="125"/>
                  </a:lnTo>
                  <a:lnTo>
                    <a:pt x="125" y="97"/>
                  </a:lnTo>
                  <a:lnTo>
                    <a:pt x="111" y="84"/>
                  </a:lnTo>
                  <a:lnTo>
                    <a:pt x="83" y="70"/>
                  </a:lnTo>
                  <a:lnTo>
                    <a:pt x="0" y="70"/>
                  </a:lnTo>
                  <a:lnTo>
                    <a:pt x="0" y="1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4" name="Freeform 322"/>
            <p:cNvSpPr>
              <a:spLocks/>
            </p:cNvSpPr>
            <p:nvPr/>
          </p:nvSpPr>
          <p:spPr bwMode="auto">
            <a:xfrm>
              <a:off x="6792" y="13134"/>
              <a:ext cx="582" cy="818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457" y="56"/>
                </a:cxn>
                <a:cxn ang="0">
                  <a:pos x="485" y="42"/>
                </a:cxn>
                <a:cxn ang="0">
                  <a:pos x="513" y="0"/>
                </a:cxn>
                <a:cxn ang="0">
                  <a:pos x="540" y="250"/>
                </a:cxn>
                <a:cxn ang="0">
                  <a:pos x="485" y="264"/>
                </a:cxn>
                <a:cxn ang="0">
                  <a:pos x="443" y="111"/>
                </a:cxn>
                <a:cxn ang="0">
                  <a:pos x="332" y="42"/>
                </a:cxn>
                <a:cxn ang="0">
                  <a:pos x="166" y="56"/>
                </a:cxn>
                <a:cxn ang="0">
                  <a:pos x="111" y="97"/>
                </a:cxn>
                <a:cxn ang="0">
                  <a:pos x="83" y="181"/>
                </a:cxn>
                <a:cxn ang="0">
                  <a:pos x="152" y="278"/>
                </a:cxn>
                <a:cxn ang="0">
                  <a:pos x="305" y="319"/>
                </a:cxn>
                <a:cxn ang="0">
                  <a:pos x="471" y="375"/>
                </a:cxn>
                <a:cxn ang="0">
                  <a:pos x="526" y="416"/>
                </a:cxn>
                <a:cxn ang="0">
                  <a:pos x="568" y="472"/>
                </a:cxn>
                <a:cxn ang="0">
                  <a:pos x="582" y="569"/>
                </a:cxn>
                <a:cxn ang="0">
                  <a:pos x="513" y="735"/>
                </a:cxn>
                <a:cxn ang="0">
                  <a:pos x="291" y="818"/>
                </a:cxn>
                <a:cxn ang="0">
                  <a:pos x="208" y="804"/>
                </a:cxn>
                <a:cxn ang="0">
                  <a:pos x="97" y="735"/>
                </a:cxn>
                <a:cxn ang="0">
                  <a:pos x="55" y="763"/>
                </a:cxn>
                <a:cxn ang="0">
                  <a:pos x="41" y="804"/>
                </a:cxn>
                <a:cxn ang="0">
                  <a:pos x="0" y="818"/>
                </a:cxn>
                <a:cxn ang="0">
                  <a:pos x="14" y="499"/>
                </a:cxn>
                <a:cxn ang="0">
                  <a:pos x="55" y="513"/>
                </a:cxn>
                <a:cxn ang="0">
                  <a:pos x="97" y="624"/>
                </a:cxn>
                <a:cxn ang="0">
                  <a:pos x="208" y="763"/>
                </a:cxn>
                <a:cxn ang="0">
                  <a:pos x="360" y="776"/>
                </a:cxn>
                <a:cxn ang="0">
                  <a:pos x="499" y="652"/>
                </a:cxn>
                <a:cxn ang="0">
                  <a:pos x="471" y="527"/>
                </a:cxn>
                <a:cxn ang="0">
                  <a:pos x="388" y="472"/>
                </a:cxn>
                <a:cxn ang="0">
                  <a:pos x="319" y="444"/>
                </a:cxn>
                <a:cxn ang="0">
                  <a:pos x="222" y="430"/>
                </a:cxn>
                <a:cxn ang="0">
                  <a:pos x="97" y="375"/>
                </a:cxn>
                <a:cxn ang="0">
                  <a:pos x="28" y="305"/>
                </a:cxn>
                <a:cxn ang="0">
                  <a:pos x="14" y="222"/>
                </a:cxn>
                <a:cxn ang="0">
                  <a:pos x="69" y="70"/>
                </a:cxn>
                <a:cxn ang="0">
                  <a:pos x="291" y="0"/>
                </a:cxn>
              </a:cxnLst>
              <a:rect l="0" t="0" r="r" b="b"/>
              <a:pathLst>
                <a:path w="582" h="818">
                  <a:moveTo>
                    <a:pt x="291" y="0"/>
                  </a:moveTo>
                  <a:lnTo>
                    <a:pt x="319" y="0"/>
                  </a:lnTo>
                  <a:lnTo>
                    <a:pt x="402" y="28"/>
                  </a:lnTo>
                  <a:lnTo>
                    <a:pt x="457" y="56"/>
                  </a:lnTo>
                  <a:lnTo>
                    <a:pt x="471" y="42"/>
                  </a:lnTo>
                  <a:lnTo>
                    <a:pt x="485" y="42"/>
                  </a:lnTo>
                  <a:lnTo>
                    <a:pt x="485" y="28"/>
                  </a:lnTo>
                  <a:lnTo>
                    <a:pt x="513" y="0"/>
                  </a:lnTo>
                  <a:lnTo>
                    <a:pt x="540" y="0"/>
                  </a:lnTo>
                  <a:lnTo>
                    <a:pt x="540" y="250"/>
                  </a:lnTo>
                  <a:lnTo>
                    <a:pt x="526" y="264"/>
                  </a:lnTo>
                  <a:lnTo>
                    <a:pt x="485" y="264"/>
                  </a:lnTo>
                  <a:lnTo>
                    <a:pt x="485" y="194"/>
                  </a:lnTo>
                  <a:lnTo>
                    <a:pt x="443" y="111"/>
                  </a:lnTo>
                  <a:lnTo>
                    <a:pt x="388" y="56"/>
                  </a:lnTo>
                  <a:lnTo>
                    <a:pt x="332" y="42"/>
                  </a:lnTo>
                  <a:lnTo>
                    <a:pt x="222" y="42"/>
                  </a:lnTo>
                  <a:lnTo>
                    <a:pt x="166" y="56"/>
                  </a:lnTo>
                  <a:lnTo>
                    <a:pt x="138" y="70"/>
                  </a:lnTo>
                  <a:lnTo>
                    <a:pt x="111" y="97"/>
                  </a:lnTo>
                  <a:lnTo>
                    <a:pt x="83" y="153"/>
                  </a:lnTo>
                  <a:lnTo>
                    <a:pt x="83" y="181"/>
                  </a:lnTo>
                  <a:lnTo>
                    <a:pt x="111" y="236"/>
                  </a:lnTo>
                  <a:lnTo>
                    <a:pt x="152" y="278"/>
                  </a:lnTo>
                  <a:lnTo>
                    <a:pt x="235" y="305"/>
                  </a:lnTo>
                  <a:lnTo>
                    <a:pt x="305" y="319"/>
                  </a:lnTo>
                  <a:lnTo>
                    <a:pt x="416" y="347"/>
                  </a:lnTo>
                  <a:lnTo>
                    <a:pt x="471" y="375"/>
                  </a:lnTo>
                  <a:lnTo>
                    <a:pt x="513" y="402"/>
                  </a:lnTo>
                  <a:lnTo>
                    <a:pt x="526" y="416"/>
                  </a:lnTo>
                  <a:lnTo>
                    <a:pt x="540" y="444"/>
                  </a:lnTo>
                  <a:lnTo>
                    <a:pt x="568" y="472"/>
                  </a:lnTo>
                  <a:lnTo>
                    <a:pt x="582" y="513"/>
                  </a:lnTo>
                  <a:lnTo>
                    <a:pt x="582" y="569"/>
                  </a:lnTo>
                  <a:lnTo>
                    <a:pt x="568" y="666"/>
                  </a:lnTo>
                  <a:lnTo>
                    <a:pt x="513" y="735"/>
                  </a:lnTo>
                  <a:lnTo>
                    <a:pt x="429" y="790"/>
                  </a:lnTo>
                  <a:lnTo>
                    <a:pt x="291" y="818"/>
                  </a:lnTo>
                  <a:lnTo>
                    <a:pt x="249" y="818"/>
                  </a:lnTo>
                  <a:lnTo>
                    <a:pt x="208" y="804"/>
                  </a:lnTo>
                  <a:lnTo>
                    <a:pt x="152" y="776"/>
                  </a:lnTo>
                  <a:lnTo>
                    <a:pt x="97" y="735"/>
                  </a:lnTo>
                  <a:lnTo>
                    <a:pt x="69" y="749"/>
                  </a:lnTo>
                  <a:lnTo>
                    <a:pt x="55" y="763"/>
                  </a:lnTo>
                  <a:lnTo>
                    <a:pt x="55" y="776"/>
                  </a:lnTo>
                  <a:lnTo>
                    <a:pt x="41" y="804"/>
                  </a:lnTo>
                  <a:lnTo>
                    <a:pt x="28" y="818"/>
                  </a:lnTo>
                  <a:lnTo>
                    <a:pt x="0" y="818"/>
                  </a:lnTo>
                  <a:lnTo>
                    <a:pt x="0" y="513"/>
                  </a:lnTo>
                  <a:lnTo>
                    <a:pt x="14" y="499"/>
                  </a:lnTo>
                  <a:lnTo>
                    <a:pt x="41" y="499"/>
                  </a:lnTo>
                  <a:lnTo>
                    <a:pt x="55" y="513"/>
                  </a:lnTo>
                  <a:lnTo>
                    <a:pt x="55" y="527"/>
                  </a:lnTo>
                  <a:lnTo>
                    <a:pt x="97" y="624"/>
                  </a:lnTo>
                  <a:lnTo>
                    <a:pt x="138" y="707"/>
                  </a:lnTo>
                  <a:lnTo>
                    <a:pt x="208" y="763"/>
                  </a:lnTo>
                  <a:lnTo>
                    <a:pt x="305" y="776"/>
                  </a:lnTo>
                  <a:lnTo>
                    <a:pt x="360" y="776"/>
                  </a:lnTo>
                  <a:lnTo>
                    <a:pt x="443" y="735"/>
                  </a:lnTo>
                  <a:lnTo>
                    <a:pt x="499" y="652"/>
                  </a:lnTo>
                  <a:lnTo>
                    <a:pt x="499" y="569"/>
                  </a:lnTo>
                  <a:lnTo>
                    <a:pt x="471" y="527"/>
                  </a:lnTo>
                  <a:lnTo>
                    <a:pt x="429" y="485"/>
                  </a:lnTo>
                  <a:lnTo>
                    <a:pt x="388" y="472"/>
                  </a:lnTo>
                  <a:lnTo>
                    <a:pt x="332" y="444"/>
                  </a:lnTo>
                  <a:lnTo>
                    <a:pt x="319" y="444"/>
                  </a:lnTo>
                  <a:lnTo>
                    <a:pt x="332" y="458"/>
                  </a:lnTo>
                  <a:lnTo>
                    <a:pt x="222" y="430"/>
                  </a:lnTo>
                  <a:lnTo>
                    <a:pt x="152" y="402"/>
                  </a:lnTo>
                  <a:lnTo>
                    <a:pt x="97" y="375"/>
                  </a:lnTo>
                  <a:lnTo>
                    <a:pt x="55" y="347"/>
                  </a:lnTo>
                  <a:lnTo>
                    <a:pt x="28" y="305"/>
                  </a:lnTo>
                  <a:lnTo>
                    <a:pt x="14" y="264"/>
                  </a:lnTo>
                  <a:lnTo>
                    <a:pt x="14" y="222"/>
                  </a:lnTo>
                  <a:lnTo>
                    <a:pt x="28" y="153"/>
                  </a:lnTo>
                  <a:lnTo>
                    <a:pt x="69" y="70"/>
                  </a:lnTo>
                  <a:lnTo>
                    <a:pt x="152" y="2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5" name="Freeform 323"/>
            <p:cNvSpPr>
              <a:spLocks/>
            </p:cNvSpPr>
            <p:nvPr/>
          </p:nvSpPr>
          <p:spPr bwMode="auto">
            <a:xfrm>
              <a:off x="7499" y="12816"/>
              <a:ext cx="568" cy="1108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63" y="0"/>
                </a:cxn>
                <a:cxn ang="0">
                  <a:pos x="263" y="332"/>
                </a:cxn>
                <a:cxn ang="0">
                  <a:pos x="512" y="332"/>
                </a:cxn>
                <a:cxn ang="0">
                  <a:pos x="512" y="388"/>
                </a:cxn>
                <a:cxn ang="0">
                  <a:pos x="263" y="388"/>
                </a:cxn>
                <a:cxn ang="0">
                  <a:pos x="277" y="873"/>
                </a:cxn>
                <a:cxn ang="0">
                  <a:pos x="277" y="942"/>
                </a:cxn>
                <a:cxn ang="0">
                  <a:pos x="291" y="984"/>
                </a:cxn>
                <a:cxn ang="0">
                  <a:pos x="304" y="1011"/>
                </a:cxn>
                <a:cxn ang="0">
                  <a:pos x="332" y="1039"/>
                </a:cxn>
                <a:cxn ang="0">
                  <a:pos x="360" y="1053"/>
                </a:cxn>
                <a:cxn ang="0">
                  <a:pos x="401" y="1067"/>
                </a:cxn>
                <a:cxn ang="0">
                  <a:pos x="443" y="1053"/>
                </a:cxn>
                <a:cxn ang="0">
                  <a:pos x="471" y="1039"/>
                </a:cxn>
                <a:cxn ang="0">
                  <a:pos x="498" y="997"/>
                </a:cxn>
                <a:cxn ang="0">
                  <a:pos x="526" y="942"/>
                </a:cxn>
                <a:cxn ang="0">
                  <a:pos x="526" y="776"/>
                </a:cxn>
                <a:cxn ang="0">
                  <a:pos x="568" y="776"/>
                </a:cxn>
                <a:cxn ang="0">
                  <a:pos x="568" y="873"/>
                </a:cxn>
                <a:cxn ang="0">
                  <a:pos x="554" y="956"/>
                </a:cxn>
                <a:cxn ang="0">
                  <a:pos x="526" y="1039"/>
                </a:cxn>
                <a:cxn ang="0">
                  <a:pos x="471" y="1081"/>
                </a:cxn>
                <a:cxn ang="0">
                  <a:pos x="388" y="1108"/>
                </a:cxn>
                <a:cxn ang="0">
                  <a:pos x="332" y="1108"/>
                </a:cxn>
                <a:cxn ang="0">
                  <a:pos x="277" y="1094"/>
                </a:cxn>
                <a:cxn ang="0">
                  <a:pos x="221" y="1053"/>
                </a:cxn>
                <a:cxn ang="0">
                  <a:pos x="166" y="984"/>
                </a:cxn>
                <a:cxn ang="0">
                  <a:pos x="152" y="873"/>
                </a:cxn>
                <a:cxn ang="0">
                  <a:pos x="152" y="388"/>
                </a:cxn>
                <a:cxn ang="0">
                  <a:pos x="0" y="388"/>
                </a:cxn>
                <a:cxn ang="0">
                  <a:pos x="0" y="346"/>
                </a:cxn>
                <a:cxn ang="0">
                  <a:pos x="110" y="304"/>
                </a:cxn>
                <a:cxn ang="0">
                  <a:pos x="166" y="221"/>
                </a:cxn>
                <a:cxn ang="0">
                  <a:pos x="207" y="110"/>
                </a:cxn>
                <a:cxn ang="0">
                  <a:pos x="221" y="0"/>
                </a:cxn>
              </a:cxnLst>
              <a:rect l="0" t="0" r="r" b="b"/>
              <a:pathLst>
                <a:path w="568" h="1108">
                  <a:moveTo>
                    <a:pt x="221" y="0"/>
                  </a:moveTo>
                  <a:lnTo>
                    <a:pt x="263" y="0"/>
                  </a:lnTo>
                  <a:lnTo>
                    <a:pt x="263" y="332"/>
                  </a:lnTo>
                  <a:lnTo>
                    <a:pt x="512" y="332"/>
                  </a:lnTo>
                  <a:lnTo>
                    <a:pt x="512" y="388"/>
                  </a:lnTo>
                  <a:lnTo>
                    <a:pt x="263" y="388"/>
                  </a:lnTo>
                  <a:lnTo>
                    <a:pt x="277" y="873"/>
                  </a:lnTo>
                  <a:lnTo>
                    <a:pt x="277" y="942"/>
                  </a:lnTo>
                  <a:lnTo>
                    <a:pt x="291" y="984"/>
                  </a:lnTo>
                  <a:lnTo>
                    <a:pt x="304" y="1011"/>
                  </a:lnTo>
                  <a:lnTo>
                    <a:pt x="332" y="1039"/>
                  </a:lnTo>
                  <a:lnTo>
                    <a:pt x="360" y="1053"/>
                  </a:lnTo>
                  <a:lnTo>
                    <a:pt x="401" y="1067"/>
                  </a:lnTo>
                  <a:lnTo>
                    <a:pt x="443" y="1053"/>
                  </a:lnTo>
                  <a:lnTo>
                    <a:pt x="471" y="1039"/>
                  </a:lnTo>
                  <a:lnTo>
                    <a:pt x="498" y="997"/>
                  </a:lnTo>
                  <a:lnTo>
                    <a:pt x="526" y="942"/>
                  </a:lnTo>
                  <a:lnTo>
                    <a:pt x="526" y="776"/>
                  </a:lnTo>
                  <a:lnTo>
                    <a:pt x="568" y="776"/>
                  </a:lnTo>
                  <a:lnTo>
                    <a:pt x="568" y="873"/>
                  </a:lnTo>
                  <a:lnTo>
                    <a:pt x="554" y="956"/>
                  </a:lnTo>
                  <a:lnTo>
                    <a:pt x="526" y="1039"/>
                  </a:lnTo>
                  <a:lnTo>
                    <a:pt x="471" y="1081"/>
                  </a:lnTo>
                  <a:lnTo>
                    <a:pt x="388" y="1108"/>
                  </a:lnTo>
                  <a:lnTo>
                    <a:pt x="332" y="1108"/>
                  </a:lnTo>
                  <a:lnTo>
                    <a:pt x="277" y="1094"/>
                  </a:lnTo>
                  <a:lnTo>
                    <a:pt x="221" y="1053"/>
                  </a:lnTo>
                  <a:lnTo>
                    <a:pt x="166" y="984"/>
                  </a:lnTo>
                  <a:lnTo>
                    <a:pt x="152" y="873"/>
                  </a:lnTo>
                  <a:lnTo>
                    <a:pt x="152" y="388"/>
                  </a:lnTo>
                  <a:lnTo>
                    <a:pt x="0" y="388"/>
                  </a:lnTo>
                  <a:lnTo>
                    <a:pt x="0" y="346"/>
                  </a:lnTo>
                  <a:lnTo>
                    <a:pt x="110" y="304"/>
                  </a:lnTo>
                  <a:lnTo>
                    <a:pt x="166" y="221"/>
                  </a:lnTo>
                  <a:lnTo>
                    <a:pt x="207" y="11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6" name="Freeform 324"/>
            <p:cNvSpPr>
              <a:spLocks/>
            </p:cNvSpPr>
            <p:nvPr/>
          </p:nvSpPr>
          <p:spPr bwMode="auto">
            <a:xfrm>
              <a:off x="8759" y="12691"/>
              <a:ext cx="388" cy="1233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50" y="1136"/>
                </a:cxn>
                <a:cxn ang="0">
                  <a:pos x="264" y="1164"/>
                </a:cxn>
                <a:cxn ang="0">
                  <a:pos x="291" y="1178"/>
                </a:cxn>
                <a:cxn ang="0">
                  <a:pos x="388" y="1178"/>
                </a:cxn>
                <a:cxn ang="0">
                  <a:pos x="388" y="1233"/>
                </a:cxn>
                <a:cxn ang="0">
                  <a:pos x="0" y="1233"/>
                </a:cxn>
                <a:cxn ang="0">
                  <a:pos x="0" y="1178"/>
                </a:cxn>
                <a:cxn ang="0">
                  <a:pos x="97" y="1178"/>
                </a:cxn>
                <a:cxn ang="0">
                  <a:pos x="125" y="1164"/>
                </a:cxn>
                <a:cxn ang="0">
                  <a:pos x="139" y="1136"/>
                </a:cxn>
                <a:cxn ang="0">
                  <a:pos x="139" y="125"/>
                </a:cxn>
                <a:cxn ang="0">
                  <a:pos x="125" y="111"/>
                </a:cxn>
                <a:cxn ang="0">
                  <a:pos x="111" y="83"/>
                </a:cxn>
                <a:cxn ang="0">
                  <a:pos x="97" y="69"/>
                </a:cxn>
                <a:cxn ang="0">
                  <a:pos x="0" y="69"/>
                </a:cxn>
                <a:cxn ang="0">
                  <a:pos x="0" y="14"/>
                </a:cxn>
                <a:cxn ang="0">
                  <a:pos x="250" y="0"/>
                </a:cxn>
              </a:cxnLst>
              <a:rect l="0" t="0" r="r" b="b"/>
              <a:pathLst>
                <a:path w="388" h="1233">
                  <a:moveTo>
                    <a:pt x="250" y="0"/>
                  </a:moveTo>
                  <a:lnTo>
                    <a:pt x="250" y="1136"/>
                  </a:lnTo>
                  <a:lnTo>
                    <a:pt x="264" y="1164"/>
                  </a:lnTo>
                  <a:lnTo>
                    <a:pt x="291" y="1178"/>
                  </a:lnTo>
                  <a:lnTo>
                    <a:pt x="388" y="1178"/>
                  </a:lnTo>
                  <a:lnTo>
                    <a:pt x="388" y="1233"/>
                  </a:lnTo>
                  <a:lnTo>
                    <a:pt x="0" y="1233"/>
                  </a:lnTo>
                  <a:lnTo>
                    <a:pt x="0" y="1178"/>
                  </a:lnTo>
                  <a:lnTo>
                    <a:pt x="97" y="1178"/>
                  </a:lnTo>
                  <a:lnTo>
                    <a:pt x="125" y="1164"/>
                  </a:lnTo>
                  <a:lnTo>
                    <a:pt x="139" y="1136"/>
                  </a:lnTo>
                  <a:lnTo>
                    <a:pt x="139" y="125"/>
                  </a:lnTo>
                  <a:lnTo>
                    <a:pt x="125" y="111"/>
                  </a:lnTo>
                  <a:lnTo>
                    <a:pt x="111" y="83"/>
                  </a:lnTo>
                  <a:lnTo>
                    <a:pt x="97" y="69"/>
                  </a:lnTo>
                  <a:lnTo>
                    <a:pt x="0" y="69"/>
                  </a:lnTo>
                  <a:lnTo>
                    <a:pt x="0" y="14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7" name="Freeform 325"/>
            <p:cNvSpPr>
              <a:spLocks noEditPoints="1"/>
            </p:cNvSpPr>
            <p:nvPr/>
          </p:nvSpPr>
          <p:spPr bwMode="auto">
            <a:xfrm>
              <a:off x="9286" y="13120"/>
              <a:ext cx="693" cy="818"/>
            </a:xfrm>
            <a:custGeom>
              <a:avLst/>
              <a:gdLst/>
              <a:ahLst/>
              <a:cxnLst>
                <a:cxn ang="0">
                  <a:pos x="333" y="42"/>
                </a:cxn>
                <a:cxn ang="0">
                  <a:pos x="263" y="70"/>
                </a:cxn>
                <a:cxn ang="0">
                  <a:pos x="222" y="125"/>
                </a:cxn>
                <a:cxn ang="0">
                  <a:pos x="180" y="208"/>
                </a:cxn>
                <a:cxn ang="0">
                  <a:pos x="152" y="347"/>
                </a:cxn>
                <a:cxn ang="0">
                  <a:pos x="568" y="347"/>
                </a:cxn>
                <a:cxn ang="0">
                  <a:pos x="568" y="292"/>
                </a:cxn>
                <a:cxn ang="0">
                  <a:pos x="554" y="208"/>
                </a:cxn>
                <a:cxn ang="0">
                  <a:pos x="527" y="125"/>
                </a:cxn>
                <a:cxn ang="0">
                  <a:pos x="457" y="70"/>
                </a:cxn>
                <a:cxn ang="0">
                  <a:pos x="374" y="42"/>
                </a:cxn>
                <a:cxn ang="0">
                  <a:pos x="333" y="42"/>
                </a:cxn>
                <a:cxn ang="0">
                  <a:pos x="374" y="0"/>
                </a:cxn>
                <a:cxn ang="0">
                  <a:pos x="513" y="28"/>
                </a:cxn>
                <a:cxn ang="0">
                  <a:pos x="610" y="111"/>
                </a:cxn>
                <a:cxn ang="0">
                  <a:pos x="679" y="222"/>
                </a:cxn>
                <a:cxn ang="0">
                  <a:pos x="693" y="347"/>
                </a:cxn>
                <a:cxn ang="0">
                  <a:pos x="693" y="389"/>
                </a:cxn>
                <a:cxn ang="0">
                  <a:pos x="152" y="389"/>
                </a:cxn>
                <a:cxn ang="0">
                  <a:pos x="139" y="375"/>
                </a:cxn>
                <a:cxn ang="0">
                  <a:pos x="139" y="444"/>
                </a:cxn>
                <a:cxn ang="0">
                  <a:pos x="152" y="541"/>
                </a:cxn>
                <a:cxn ang="0">
                  <a:pos x="194" y="638"/>
                </a:cxn>
                <a:cxn ang="0">
                  <a:pos x="222" y="693"/>
                </a:cxn>
                <a:cxn ang="0">
                  <a:pos x="263" y="721"/>
                </a:cxn>
                <a:cxn ang="0">
                  <a:pos x="333" y="749"/>
                </a:cxn>
                <a:cxn ang="0">
                  <a:pos x="388" y="763"/>
                </a:cxn>
                <a:cxn ang="0">
                  <a:pos x="430" y="763"/>
                </a:cxn>
                <a:cxn ang="0">
                  <a:pos x="568" y="693"/>
                </a:cxn>
                <a:cxn ang="0">
                  <a:pos x="624" y="583"/>
                </a:cxn>
                <a:cxn ang="0">
                  <a:pos x="637" y="569"/>
                </a:cxn>
                <a:cxn ang="0">
                  <a:pos x="637" y="555"/>
                </a:cxn>
                <a:cxn ang="0">
                  <a:pos x="651" y="555"/>
                </a:cxn>
                <a:cxn ang="0">
                  <a:pos x="679" y="583"/>
                </a:cxn>
                <a:cxn ang="0">
                  <a:pos x="665" y="624"/>
                </a:cxn>
                <a:cxn ang="0">
                  <a:pos x="637" y="680"/>
                </a:cxn>
                <a:cxn ang="0">
                  <a:pos x="582" y="749"/>
                </a:cxn>
                <a:cxn ang="0">
                  <a:pos x="499" y="804"/>
                </a:cxn>
                <a:cxn ang="0">
                  <a:pos x="388" y="818"/>
                </a:cxn>
                <a:cxn ang="0">
                  <a:pos x="236" y="790"/>
                </a:cxn>
                <a:cxn ang="0">
                  <a:pos x="111" y="693"/>
                </a:cxn>
                <a:cxn ang="0">
                  <a:pos x="28" y="569"/>
                </a:cxn>
                <a:cxn ang="0">
                  <a:pos x="0" y="402"/>
                </a:cxn>
                <a:cxn ang="0">
                  <a:pos x="28" y="250"/>
                </a:cxn>
                <a:cxn ang="0">
                  <a:pos x="111" y="125"/>
                </a:cxn>
                <a:cxn ang="0">
                  <a:pos x="222" y="28"/>
                </a:cxn>
                <a:cxn ang="0">
                  <a:pos x="374" y="0"/>
                </a:cxn>
              </a:cxnLst>
              <a:rect l="0" t="0" r="r" b="b"/>
              <a:pathLst>
                <a:path w="693" h="818">
                  <a:moveTo>
                    <a:pt x="333" y="42"/>
                  </a:moveTo>
                  <a:lnTo>
                    <a:pt x="263" y="70"/>
                  </a:lnTo>
                  <a:lnTo>
                    <a:pt x="222" y="125"/>
                  </a:lnTo>
                  <a:lnTo>
                    <a:pt x="180" y="208"/>
                  </a:lnTo>
                  <a:lnTo>
                    <a:pt x="152" y="347"/>
                  </a:lnTo>
                  <a:lnTo>
                    <a:pt x="568" y="347"/>
                  </a:lnTo>
                  <a:lnTo>
                    <a:pt x="568" y="292"/>
                  </a:lnTo>
                  <a:lnTo>
                    <a:pt x="554" y="208"/>
                  </a:lnTo>
                  <a:lnTo>
                    <a:pt x="527" y="125"/>
                  </a:lnTo>
                  <a:lnTo>
                    <a:pt x="457" y="70"/>
                  </a:lnTo>
                  <a:lnTo>
                    <a:pt x="374" y="42"/>
                  </a:lnTo>
                  <a:lnTo>
                    <a:pt x="333" y="42"/>
                  </a:lnTo>
                  <a:close/>
                  <a:moveTo>
                    <a:pt x="374" y="0"/>
                  </a:moveTo>
                  <a:lnTo>
                    <a:pt x="513" y="28"/>
                  </a:lnTo>
                  <a:lnTo>
                    <a:pt x="610" y="111"/>
                  </a:lnTo>
                  <a:lnTo>
                    <a:pt x="679" y="222"/>
                  </a:lnTo>
                  <a:lnTo>
                    <a:pt x="693" y="347"/>
                  </a:lnTo>
                  <a:lnTo>
                    <a:pt x="693" y="389"/>
                  </a:lnTo>
                  <a:lnTo>
                    <a:pt x="152" y="389"/>
                  </a:lnTo>
                  <a:lnTo>
                    <a:pt x="139" y="375"/>
                  </a:lnTo>
                  <a:lnTo>
                    <a:pt x="139" y="444"/>
                  </a:lnTo>
                  <a:lnTo>
                    <a:pt x="152" y="541"/>
                  </a:lnTo>
                  <a:lnTo>
                    <a:pt x="194" y="638"/>
                  </a:lnTo>
                  <a:lnTo>
                    <a:pt x="222" y="693"/>
                  </a:lnTo>
                  <a:lnTo>
                    <a:pt x="263" y="721"/>
                  </a:lnTo>
                  <a:lnTo>
                    <a:pt x="333" y="749"/>
                  </a:lnTo>
                  <a:lnTo>
                    <a:pt x="388" y="763"/>
                  </a:lnTo>
                  <a:lnTo>
                    <a:pt x="430" y="763"/>
                  </a:lnTo>
                  <a:lnTo>
                    <a:pt x="568" y="693"/>
                  </a:lnTo>
                  <a:lnTo>
                    <a:pt x="624" y="583"/>
                  </a:lnTo>
                  <a:lnTo>
                    <a:pt x="637" y="569"/>
                  </a:lnTo>
                  <a:lnTo>
                    <a:pt x="637" y="555"/>
                  </a:lnTo>
                  <a:lnTo>
                    <a:pt x="651" y="555"/>
                  </a:lnTo>
                  <a:lnTo>
                    <a:pt x="679" y="583"/>
                  </a:lnTo>
                  <a:lnTo>
                    <a:pt x="665" y="624"/>
                  </a:lnTo>
                  <a:lnTo>
                    <a:pt x="637" y="680"/>
                  </a:lnTo>
                  <a:lnTo>
                    <a:pt x="582" y="749"/>
                  </a:lnTo>
                  <a:lnTo>
                    <a:pt x="499" y="804"/>
                  </a:lnTo>
                  <a:lnTo>
                    <a:pt x="388" y="818"/>
                  </a:lnTo>
                  <a:lnTo>
                    <a:pt x="236" y="790"/>
                  </a:lnTo>
                  <a:lnTo>
                    <a:pt x="111" y="693"/>
                  </a:lnTo>
                  <a:lnTo>
                    <a:pt x="28" y="569"/>
                  </a:lnTo>
                  <a:lnTo>
                    <a:pt x="0" y="402"/>
                  </a:lnTo>
                  <a:lnTo>
                    <a:pt x="28" y="250"/>
                  </a:lnTo>
                  <a:lnTo>
                    <a:pt x="111" y="125"/>
                  </a:lnTo>
                  <a:lnTo>
                    <a:pt x="222" y="2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8" name="Freeform 326"/>
            <p:cNvSpPr>
              <a:spLocks/>
            </p:cNvSpPr>
            <p:nvPr/>
          </p:nvSpPr>
          <p:spPr bwMode="auto">
            <a:xfrm>
              <a:off x="9993" y="12816"/>
              <a:ext cx="554" cy="1108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63" y="0"/>
                </a:cxn>
                <a:cxn ang="0">
                  <a:pos x="263" y="332"/>
                </a:cxn>
                <a:cxn ang="0">
                  <a:pos x="512" y="332"/>
                </a:cxn>
                <a:cxn ang="0">
                  <a:pos x="512" y="388"/>
                </a:cxn>
                <a:cxn ang="0">
                  <a:pos x="263" y="388"/>
                </a:cxn>
                <a:cxn ang="0">
                  <a:pos x="263" y="942"/>
                </a:cxn>
                <a:cxn ang="0">
                  <a:pos x="277" y="984"/>
                </a:cxn>
                <a:cxn ang="0">
                  <a:pos x="291" y="1011"/>
                </a:cxn>
                <a:cxn ang="0">
                  <a:pos x="318" y="1039"/>
                </a:cxn>
                <a:cxn ang="0">
                  <a:pos x="346" y="1053"/>
                </a:cxn>
                <a:cxn ang="0">
                  <a:pos x="388" y="1067"/>
                </a:cxn>
                <a:cxn ang="0">
                  <a:pos x="429" y="1053"/>
                </a:cxn>
                <a:cxn ang="0">
                  <a:pos x="457" y="1039"/>
                </a:cxn>
                <a:cxn ang="0">
                  <a:pos x="485" y="997"/>
                </a:cxn>
                <a:cxn ang="0">
                  <a:pos x="512" y="942"/>
                </a:cxn>
                <a:cxn ang="0">
                  <a:pos x="512" y="776"/>
                </a:cxn>
                <a:cxn ang="0">
                  <a:pos x="554" y="776"/>
                </a:cxn>
                <a:cxn ang="0">
                  <a:pos x="554" y="873"/>
                </a:cxn>
                <a:cxn ang="0">
                  <a:pos x="540" y="956"/>
                </a:cxn>
                <a:cxn ang="0">
                  <a:pos x="512" y="1039"/>
                </a:cxn>
                <a:cxn ang="0">
                  <a:pos x="457" y="1081"/>
                </a:cxn>
                <a:cxn ang="0">
                  <a:pos x="374" y="1108"/>
                </a:cxn>
                <a:cxn ang="0">
                  <a:pos x="332" y="1108"/>
                </a:cxn>
                <a:cxn ang="0">
                  <a:pos x="277" y="1094"/>
                </a:cxn>
                <a:cxn ang="0">
                  <a:pos x="208" y="1053"/>
                </a:cxn>
                <a:cxn ang="0">
                  <a:pos x="166" y="984"/>
                </a:cxn>
                <a:cxn ang="0">
                  <a:pos x="152" y="873"/>
                </a:cxn>
                <a:cxn ang="0">
                  <a:pos x="152" y="388"/>
                </a:cxn>
                <a:cxn ang="0">
                  <a:pos x="0" y="388"/>
                </a:cxn>
                <a:cxn ang="0">
                  <a:pos x="0" y="346"/>
                </a:cxn>
                <a:cxn ang="0">
                  <a:pos x="111" y="304"/>
                </a:cxn>
                <a:cxn ang="0">
                  <a:pos x="166" y="221"/>
                </a:cxn>
                <a:cxn ang="0">
                  <a:pos x="208" y="110"/>
                </a:cxn>
                <a:cxn ang="0">
                  <a:pos x="221" y="0"/>
                </a:cxn>
              </a:cxnLst>
              <a:rect l="0" t="0" r="r" b="b"/>
              <a:pathLst>
                <a:path w="554" h="1108">
                  <a:moveTo>
                    <a:pt x="221" y="0"/>
                  </a:moveTo>
                  <a:lnTo>
                    <a:pt x="263" y="0"/>
                  </a:lnTo>
                  <a:lnTo>
                    <a:pt x="263" y="332"/>
                  </a:lnTo>
                  <a:lnTo>
                    <a:pt x="512" y="332"/>
                  </a:lnTo>
                  <a:lnTo>
                    <a:pt x="512" y="388"/>
                  </a:lnTo>
                  <a:lnTo>
                    <a:pt x="263" y="388"/>
                  </a:lnTo>
                  <a:lnTo>
                    <a:pt x="263" y="942"/>
                  </a:lnTo>
                  <a:lnTo>
                    <a:pt x="277" y="984"/>
                  </a:lnTo>
                  <a:lnTo>
                    <a:pt x="291" y="1011"/>
                  </a:lnTo>
                  <a:lnTo>
                    <a:pt x="318" y="1039"/>
                  </a:lnTo>
                  <a:lnTo>
                    <a:pt x="346" y="1053"/>
                  </a:lnTo>
                  <a:lnTo>
                    <a:pt x="388" y="1067"/>
                  </a:lnTo>
                  <a:lnTo>
                    <a:pt x="429" y="1053"/>
                  </a:lnTo>
                  <a:lnTo>
                    <a:pt x="457" y="1039"/>
                  </a:lnTo>
                  <a:lnTo>
                    <a:pt x="485" y="997"/>
                  </a:lnTo>
                  <a:lnTo>
                    <a:pt x="512" y="942"/>
                  </a:lnTo>
                  <a:lnTo>
                    <a:pt x="512" y="776"/>
                  </a:lnTo>
                  <a:lnTo>
                    <a:pt x="554" y="776"/>
                  </a:lnTo>
                  <a:lnTo>
                    <a:pt x="554" y="873"/>
                  </a:lnTo>
                  <a:lnTo>
                    <a:pt x="540" y="956"/>
                  </a:lnTo>
                  <a:lnTo>
                    <a:pt x="512" y="1039"/>
                  </a:lnTo>
                  <a:lnTo>
                    <a:pt x="457" y="1081"/>
                  </a:lnTo>
                  <a:lnTo>
                    <a:pt x="374" y="1108"/>
                  </a:lnTo>
                  <a:lnTo>
                    <a:pt x="332" y="1108"/>
                  </a:lnTo>
                  <a:lnTo>
                    <a:pt x="277" y="1094"/>
                  </a:lnTo>
                  <a:lnTo>
                    <a:pt x="208" y="1053"/>
                  </a:lnTo>
                  <a:lnTo>
                    <a:pt x="166" y="984"/>
                  </a:lnTo>
                  <a:lnTo>
                    <a:pt x="152" y="873"/>
                  </a:lnTo>
                  <a:lnTo>
                    <a:pt x="152" y="388"/>
                  </a:lnTo>
                  <a:lnTo>
                    <a:pt x="0" y="388"/>
                  </a:lnTo>
                  <a:lnTo>
                    <a:pt x="0" y="346"/>
                  </a:lnTo>
                  <a:lnTo>
                    <a:pt x="111" y="304"/>
                  </a:lnTo>
                  <a:lnTo>
                    <a:pt x="166" y="221"/>
                  </a:lnTo>
                  <a:lnTo>
                    <a:pt x="208" y="11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9" name="Freeform 327"/>
            <p:cNvSpPr>
              <a:spLocks/>
            </p:cNvSpPr>
            <p:nvPr/>
          </p:nvSpPr>
          <p:spPr bwMode="auto">
            <a:xfrm>
              <a:off x="11240" y="13107"/>
              <a:ext cx="984" cy="817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18" y="55"/>
                </a:cxn>
                <a:cxn ang="0">
                  <a:pos x="360" y="152"/>
                </a:cxn>
                <a:cxn ang="0">
                  <a:pos x="457" y="55"/>
                </a:cxn>
                <a:cxn ang="0">
                  <a:pos x="637" y="0"/>
                </a:cxn>
                <a:cxn ang="0">
                  <a:pos x="748" y="27"/>
                </a:cxn>
                <a:cxn ang="0">
                  <a:pos x="817" y="83"/>
                </a:cxn>
                <a:cxn ang="0">
                  <a:pos x="845" y="194"/>
                </a:cxn>
                <a:cxn ang="0">
                  <a:pos x="803" y="388"/>
                </a:cxn>
                <a:cxn ang="0">
                  <a:pos x="734" y="582"/>
                </a:cxn>
                <a:cxn ang="0">
                  <a:pos x="706" y="706"/>
                </a:cxn>
                <a:cxn ang="0">
                  <a:pos x="734" y="762"/>
                </a:cxn>
                <a:cxn ang="0">
                  <a:pos x="817" y="734"/>
                </a:cxn>
                <a:cxn ang="0">
                  <a:pos x="928" y="540"/>
                </a:cxn>
                <a:cxn ang="0">
                  <a:pos x="942" y="512"/>
                </a:cxn>
                <a:cxn ang="0">
                  <a:pos x="984" y="526"/>
                </a:cxn>
                <a:cxn ang="0">
                  <a:pos x="942" y="623"/>
                </a:cxn>
                <a:cxn ang="0">
                  <a:pos x="831" y="776"/>
                </a:cxn>
                <a:cxn ang="0">
                  <a:pos x="706" y="803"/>
                </a:cxn>
                <a:cxn ang="0">
                  <a:pos x="637" y="748"/>
                </a:cxn>
                <a:cxn ang="0">
                  <a:pos x="609" y="609"/>
                </a:cxn>
                <a:cxn ang="0">
                  <a:pos x="651" y="499"/>
                </a:cxn>
                <a:cxn ang="0">
                  <a:pos x="720" y="263"/>
                </a:cxn>
                <a:cxn ang="0">
                  <a:pos x="734" y="111"/>
                </a:cxn>
                <a:cxn ang="0">
                  <a:pos x="679" y="41"/>
                </a:cxn>
                <a:cxn ang="0">
                  <a:pos x="526" y="69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2" y="318"/>
                </a:cxn>
                <a:cxn ang="0">
                  <a:pos x="305" y="415"/>
                </a:cxn>
                <a:cxn ang="0">
                  <a:pos x="249" y="665"/>
                </a:cxn>
                <a:cxn ang="0">
                  <a:pos x="235" y="734"/>
                </a:cxn>
                <a:cxn ang="0">
                  <a:pos x="221" y="762"/>
                </a:cxn>
                <a:cxn ang="0">
                  <a:pos x="194" y="803"/>
                </a:cxn>
                <a:cxn ang="0">
                  <a:pos x="138" y="817"/>
                </a:cxn>
                <a:cxn ang="0">
                  <a:pos x="97" y="790"/>
                </a:cxn>
                <a:cxn ang="0">
                  <a:pos x="111" y="734"/>
                </a:cxn>
                <a:cxn ang="0">
                  <a:pos x="208" y="263"/>
                </a:cxn>
                <a:cxn ang="0">
                  <a:pos x="235" y="180"/>
                </a:cxn>
                <a:cxn ang="0">
                  <a:pos x="221" y="55"/>
                </a:cxn>
                <a:cxn ang="0">
                  <a:pos x="180" y="27"/>
                </a:cxn>
                <a:cxn ang="0">
                  <a:pos x="124" y="69"/>
                </a:cxn>
                <a:cxn ang="0">
                  <a:pos x="69" y="166"/>
                </a:cxn>
                <a:cxn ang="0">
                  <a:pos x="41" y="263"/>
                </a:cxn>
                <a:cxn ang="0">
                  <a:pos x="0" y="277"/>
                </a:cxn>
                <a:cxn ang="0">
                  <a:pos x="14" y="235"/>
                </a:cxn>
                <a:cxn ang="0">
                  <a:pos x="41" y="124"/>
                </a:cxn>
                <a:cxn ang="0">
                  <a:pos x="69" y="83"/>
                </a:cxn>
                <a:cxn ang="0">
                  <a:pos x="124" y="13"/>
                </a:cxn>
              </a:cxnLst>
              <a:rect l="0" t="0" r="r" b="b"/>
              <a:pathLst>
                <a:path w="984" h="817">
                  <a:moveTo>
                    <a:pt x="152" y="0"/>
                  </a:moveTo>
                  <a:lnTo>
                    <a:pt x="235" y="0"/>
                  </a:lnTo>
                  <a:lnTo>
                    <a:pt x="291" y="27"/>
                  </a:lnTo>
                  <a:lnTo>
                    <a:pt x="318" y="55"/>
                  </a:lnTo>
                  <a:lnTo>
                    <a:pt x="346" y="97"/>
                  </a:lnTo>
                  <a:lnTo>
                    <a:pt x="360" y="152"/>
                  </a:lnTo>
                  <a:lnTo>
                    <a:pt x="388" y="111"/>
                  </a:lnTo>
                  <a:lnTo>
                    <a:pt x="457" y="55"/>
                  </a:lnTo>
                  <a:lnTo>
                    <a:pt x="540" y="13"/>
                  </a:lnTo>
                  <a:lnTo>
                    <a:pt x="637" y="0"/>
                  </a:lnTo>
                  <a:lnTo>
                    <a:pt x="693" y="0"/>
                  </a:lnTo>
                  <a:lnTo>
                    <a:pt x="748" y="27"/>
                  </a:lnTo>
                  <a:lnTo>
                    <a:pt x="790" y="55"/>
                  </a:lnTo>
                  <a:lnTo>
                    <a:pt x="817" y="83"/>
                  </a:lnTo>
                  <a:lnTo>
                    <a:pt x="845" y="138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3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0" y="651"/>
                  </a:lnTo>
                  <a:lnTo>
                    <a:pt x="706" y="706"/>
                  </a:lnTo>
                  <a:lnTo>
                    <a:pt x="706" y="734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7" y="734"/>
                  </a:lnTo>
                  <a:lnTo>
                    <a:pt x="887" y="651"/>
                  </a:lnTo>
                  <a:lnTo>
                    <a:pt x="928" y="540"/>
                  </a:lnTo>
                  <a:lnTo>
                    <a:pt x="942" y="526"/>
                  </a:lnTo>
                  <a:lnTo>
                    <a:pt x="942" y="512"/>
                  </a:lnTo>
                  <a:lnTo>
                    <a:pt x="984" y="512"/>
                  </a:lnTo>
                  <a:lnTo>
                    <a:pt x="984" y="526"/>
                  </a:lnTo>
                  <a:lnTo>
                    <a:pt x="970" y="554"/>
                  </a:lnTo>
                  <a:lnTo>
                    <a:pt x="942" y="623"/>
                  </a:lnTo>
                  <a:lnTo>
                    <a:pt x="900" y="706"/>
                  </a:lnTo>
                  <a:lnTo>
                    <a:pt x="831" y="776"/>
                  </a:lnTo>
                  <a:lnTo>
                    <a:pt x="748" y="803"/>
                  </a:lnTo>
                  <a:lnTo>
                    <a:pt x="706" y="803"/>
                  </a:lnTo>
                  <a:lnTo>
                    <a:pt x="665" y="776"/>
                  </a:lnTo>
                  <a:lnTo>
                    <a:pt x="637" y="748"/>
                  </a:lnTo>
                  <a:lnTo>
                    <a:pt x="609" y="706"/>
                  </a:lnTo>
                  <a:lnTo>
                    <a:pt x="609" y="609"/>
                  </a:lnTo>
                  <a:lnTo>
                    <a:pt x="623" y="582"/>
                  </a:lnTo>
                  <a:lnTo>
                    <a:pt x="651" y="499"/>
                  </a:lnTo>
                  <a:lnTo>
                    <a:pt x="693" y="388"/>
                  </a:lnTo>
                  <a:lnTo>
                    <a:pt x="720" y="263"/>
                  </a:lnTo>
                  <a:lnTo>
                    <a:pt x="734" y="166"/>
                  </a:lnTo>
                  <a:lnTo>
                    <a:pt x="734" y="111"/>
                  </a:lnTo>
                  <a:lnTo>
                    <a:pt x="720" y="83"/>
                  </a:lnTo>
                  <a:lnTo>
                    <a:pt x="679" y="41"/>
                  </a:lnTo>
                  <a:lnTo>
                    <a:pt x="637" y="41"/>
                  </a:lnTo>
                  <a:lnTo>
                    <a:pt x="526" y="69"/>
                  </a:lnTo>
                  <a:lnTo>
                    <a:pt x="443" y="138"/>
                  </a:lnTo>
                  <a:lnTo>
                    <a:pt x="374" y="208"/>
                  </a:lnTo>
                  <a:lnTo>
                    <a:pt x="346" y="263"/>
                  </a:lnTo>
                  <a:lnTo>
                    <a:pt x="346" y="277"/>
                  </a:lnTo>
                  <a:lnTo>
                    <a:pt x="332" y="291"/>
                  </a:lnTo>
                  <a:lnTo>
                    <a:pt x="332" y="318"/>
                  </a:lnTo>
                  <a:lnTo>
                    <a:pt x="318" y="346"/>
                  </a:lnTo>
                  <a:lnTo>
                    <a:pt x="305" y="415"/>
                  </a:lnTo>
                  <a:lnTo>
                    <a:pt x="249" y="637"/>
                  </a:lnTo>
                  <a:lnTo>
                    <a:pt x="249" y="665"/>
                  </a:lnTo>
                  <a:lnTo>
                    <a:pt x="235" y="693"/>
                  </a:lnTo>
                  <a:lnTo>
                    <a:pt x="235" y="734"/>
                  </a:lnTo>
                  <a:lnTo>
                    <a:pt x="221" y="748"/>
                  </a:lnTo>
                  <a:lnTo>
                    <a:pt x="221" y="762"/>
                  </a:lnTo>
                  <a:lnTo>
                    <a:pt x="208" y="790"/>
                  </a:lnTo>
                  <a:lnTo>
                    <a:pt x="194" y="803"/>
                  </a:lnTo>
                  <a:lnTo>
                    <a:pt x="166" y="817"/>
                  </a:lnTo>
                  <a:lnTo>
                    <a:pt x="138" y="817"/>
                  </a:lnTo>
                  <a:lnTo>
                    <a:pt x="111" y="803"/>
                  </a:lnTo>
                  <a:lnTo>
                    <a:pt x="97" y="790"/>
                  </a:lnTo>
                  <a:lnTo>
                    <a:pt x="97" y="748"/>
                  </a:lnTo>
                  <a:lnTo>
                    <a:pt x="111" y="734"/>
                  </a:lnTo>
                  <a:lnTo>
                    <a:pt x="111" y="706"/>
                  </a:lnTo>
                  <a:lnTo>
                    <a:pt x="208" y="263"/>
                  </a:lnTo>
                  <a:lnTo>
                    <a:pt x="221" y="208"/>
                  </a:lnTo>
                  <a:lnTo>
                    <a:pt x="235" y="180"/>
                  </a:lnTo>
                  <a:lnTo>
                    <a:pt x="235" y="69"/>
                  </a:lnTo>
                  <a:lnTo>
                    <a:pt x="221" y="55"/>
                  </a:lnTo>
                  <a:lnTo>
                    <a:pt x="208" y="27"/>
                  </a:lnTo>
                  <a:lnTo>
                    <a:pt x="180" y="27"/>
                  </a:lnTo>
                  <a:lnTo>
                    <a:pt x="152" y="41"/>
                  </a:lnTo>
                  <a:lnTo>
                    <a:pt x="124" y="69"/>
                  </a:lnTo>
                  <a:lnTo>
                    <a:pt x="97" y="111"/>
                  </a:lnTo>
                  <a:lnTo>
                    <a:pt x="69" y="166"/>
                  </a:lnTo>
                  <a:lnTo>
                    <a:pt x="55" y="235"/>
                  </a:lnTo>
                  <a:lnTo>
                    <a:pt x="41" y="263"/>
                  </a:lnTo>
                  <a:lnTo>
                    <a:pt x="41" y="277"/>
                  </a:lnTo>
                  <a:lnTo>
                    <a:pt x="0" y="277"/>
                  </a:lnTo>
                  <a:lnTo>
                    <a:pt x="0" y="249"/>
                  </a:lnTo>
                  <a:lnTo>
                    <a:pt x="14" y="235"/>
                  </a:lnTo>
                  <a:lnTo>
                    <a:pt x="14" y="208"/>
                  </a:lnTo>
                  <a:lnTo>
                    <a:pt x="41" y="124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5"/>
                  </a:lnTo>
                  <a:lnTo>
                    <a:pt x="124" y="1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0" name="Freeform 328"/>
            <p:cNvSpPr>
              <a:spLocks noEditPoints="1"/>
            </p:cNvSpPr>
            <p:nvPr/>
          </p:nvSpPr>
          <p:spPr bwMode="auto">
            <a:xfrm>
              <a:off x="12321" y="13273"/>
              <a:ext cx="581" cy="845"/>
            </a:xfrm>
            <a:custGeom>
              <a:avLst/>
              <a:gdLst/>
              <a:ahLst/>
              <a:cxnLst>
                <a:cxn ang="0">
                  <a:pos x="263" y="42"/>
                </a:cxn>
                <a:cxn ang="0">
                  <a:pos x="207" y="69"/>
                </a:cxn>
                <a:cxn ang="0">
                  <a:pos x="152" y="125"/>
                </a:cxn>
                <a:cxn ang="0">
                  <a:pos x="138" y="166"/>
                </a:cxn>
                <a:cxn ang="0">
                  <a:pos x="124" y="277"/>
                </a:cxn>
                <a:cxn ang="0">
                  <a:pos x="124" y="554"/>
                </a:cxn>
                <a:cxn ang="0">
                  <a:pos x="138" y="679"/>
                </a:cxn>
                <a:cxn ang="0">
                  <a:pos x="152" y="734"/>
                </a:cxn>
                <a:cxn ang="0">
                  <a:pos x="166" y="762"/>
                </a:cxn>
                <a:cxn ang="0">
                  <a:pos x="194" y="790"/>
                </a:cxn>
                <a:cxn ang="0">
                  <a:pos x="235" y="804"/>
                </a:cxn>
                <a:cxn ang="0">
                  <a:pos x="263" y="818"/>
                </a:cxn>
                <a:cxn ang="0">
                  <a:pos x="332" y="818"/>
                </a:cxn>
                <a:cxn ang="0">
                  <a:pos x="387" y="790"/>
                </a:cxn>
                <a:cxn ang="0">
                  <a:pos x="443" y="734"/>
                </a:cxn>
                <a:cxn ang="0">
                  <a:pos x="457" y="679"/>
                </a:cxn>
                <a:cxn ang="0">
                  <a:pos x="471" y="416"/>
                </a:cxn>
                <a:cxn ang="0">
                  <a:pos x="457" y="263"/>
                </a:cxn>
                <a:cxn ang="0">
                  <a:pos x="443" y="152"/>
                </a:cxn>
                <a:cxn ang="0">
                  <a:pos x="387" y="69"/>
                </a:cxn>
                <a:cxn ang="0">
                  <a:pos x="346" y="55"/>
                </a:cxn>
                <a:cxn ang="0">
                  <a:pos x="291" y="42"/>
                </a:cxn>
                <a:cxn ang="0">
                  <a:pos x="263" y="42"/>
                </a:cxn>
                <a:cxn ang="0">
                  <a:pos x="291" y="0"/>
                </a:cxn>
                <a:cxn ang="0">
                  <a:pos x="387" y="14"/>
                </a:cxn>
                <a:cxn ang="0">
                  <a:pos x="457" y="55"/>
                </a:cxn>
                <a:cxn ang="0">
                  <a:pos x="512" y="111"/>
                </a:cxn>
                <a:cxn ang="0">
                  <a:pos x="568" y="249"/>
                </a:cxn>
                <a:cxn ang="0">
                  <a:pos x="581" y="430"/>
                </a:cxn>
                <a:cxn ang="0">
                  <a:pos x="581" y="485"/>
                </a:cxn>
                <a:cxn ang="0">
                  <a:pos x="568" y="568"/>
                </a:cxn>
                <a:cxn ang="0">
                  <a:pos x="540" y="665"/>
                </a:cxn>
                <a:cxn ang="0">
                  <a:pos x="498" y="762"/>
                </a:cxn>
                <a:cxn ang="0">
                  <a:pos x="415" y="818"/>
                </a:cxn>
                <a:cxn ang="0">
                  <a:pos x="291" y="845"/>
                </a:cxn>
                <a:cxn ang="0">
                  <a:pos x="166" y="818"/>
                </a:cxn>
                <a:cxn ang="0">
                  <a:pos x="83" y="762"/>
                </a:cxn>
                <a:cxn ang="0">
                  <a:pos x="41" y="665"/>
                </a:cxn>
                <a:cxn ang="0">
                  <a:pos x="13" y="568"/>
                </a:cxn>
                <a:cxn ang="0">
                  <a:pos x="0" y="485"/>
                </a:cxn>
                <a:cxn ang="0">
                  <a:pos x="0" y="360"/>
                </a:cxn>
                <a:cxn ang="0">
                  <a:pos x="13" y="277"/>
                </a:cxn>
                <a:cxn ang="0">
                  <a:pos x="41" y="180"/>
                </a:cxn>
                <a:cxn ang="0">
                  <a:pos x="83" y="83"/>
                </a:cxn>
                <a:cxn ang="0">
                  <a:pos x="166" y="28"/>
                </a:cxn>
                <a:cxn ang="0">
                  <a:pos x="291" y="0"/>
                </a:cxn>
              </a:cxnLst>
              <a:rect l="0" t="0" r="r" b="b"/>
              <a:pathLst>
                <a:path w="581" h="845">
                  <a:moveTo>
                    <a:pt x="263" y="42"/>
                  </a:moveTo>
                  <a:lnTo>
                    <a:pt x="207" y="69"/>
                  </a:lnTo>
                  <a:lnTo>
                    <a:pt x="152" y="125"/>
                  </a:lnTo>
                  <a:lnTo>
                    <a:pt x="138" y="166"/>
                  </a:lnTo>
                  <a:lnTo>
                    <a:pt x="124" y="277"/>
                  </a:lnTo>
                  <a:lnTo>
                    <a:pt x="124" y="554"/>
                  </a:lnTo>
                  <a:lnTo>
                    <a:pt x="138" y="679"/>
                  </a:lnTo>
                  <a:lnTo>
                    <a:pt x="152" y="734"/>
                  </a:lnTo>
                  <a:lnTo>
                    <a:pt x="166" y="762"/>
                  </a:lnTo>
                  <a:lnTo>
                    <a:pt x="194" y="790"/>
                  </a:lnTo>
                  <a:lnTo>
                    <a:pt x="235" y="804"/>
                  </a:lnTo>
                  <a:lnTo>
                    <a:pt x="263" y="818"/>
                  </a:lnTo>
                  <a:lnTo>
                    <a:pt x="332" y="818"/>
                  </a:lnTo>
                  <a:lnTo>
                    <a:pt x="387" y="790"/>
                  </a:lnTo>
                  <a:lnTo>
                    <a:pt x="443" y="734"/>
                  </a:lnTo>
                  <a:lnTo>
                    <a:pt x="457" y="679"/>
                  </a:lnTo>
                  <a:lnTo>
                    <a:pt x="471" y="416"/>
                  </a:lnTo>
                  <a:lnTo>
                    <a:pt x="457" y="263"/>
                  </a:lnTo>
                  <a:lnTo>
                    <a:pt x="443" y="152"/>
                  </a:lnTo>
                  <a:lnTo>
                    <a:pt x="387" y="69"/>
                  </a:lnTo>
                  <a:lnTo>
                    <a:pt x="346" y="55"/>
                  </a:lnTo>
                  <a:lnTo>
                    <a:pt x="291" y="42"/>
                  </a:lnTo>
                  <a:lnTo>
                    <a:pt x="263" y="42"/>
                  </a:lnTo>
                  <a:close/>
                  <a:moveTo>
                    <a:pt x="291" y="0"/>
                  </a:moveTo>
                  <a:lnTo>
                    <a:pt x="387" y="14"/>
                  </a:lnTo>
                  <a:lnTo>
                    <a:pt x="457" y="55"/>
                  </a:lnTo>
                  <a:lnTo>
                    <a:pt x="512" y="111"/>
                  </a:lnTo>
                  <a:lnTo>
                    <a:pt x="568" y="249"/>
                  </a:lnTo>
                  <a:lnTo>
                    <a:pt x="581" y="430"/>
                  </a:lnTo>
                  <a:lnTo>
                    <a:pt x="581" y="485"/>
                  </a:lnTo>
                  <a:lnTo>
                    <a:pt x="568" y="568"/>
                  </a:lnTo>
                  <a:lnTo>
                    <a:pt x="540" y="665"/>
                  </a:lnTo>
                  <a:lnTo>
                    <a:pt x="498" y="762"/>
                  </a:lnTo>
                  <a:lnTo>
                    <a:pt x="415" y="818"/>
                  </a:lnTo>
                  <a:lnTo>
                    <a:pt x="291" y="845"/>
                  </a:lnTo>
                  <a:lnTo>
                    <a:pt x="166" y="818"/>
                  </a:lnTo>
                  <a:lnTo>
                    <a:pt x="83" y="762"/>
                  </a:lnTo>
                  <a:lnTo>
                    <a:pt x="41" y="665"/>
                  </a:lnTo>
                  <a:lnTo>
                    <a:pt x="13" y="568"/>
                  </a:lnTo>
                  <a:lnTo>
                    <a:pt x="0" y="485"/>
                  </a:lnTo>
                  <a:lnTo>
                    <a:pt x="0" y="360"/>
                  </a:lnTo>
                  <a:lnTo>
                    <a:pt x="13" y="277"/>
                  </a:lnTo>
                  <a:lnTo>
                    <a:pt x="41" y="180"/>
                  </a:lnTo>
                  <a:lnTo>
                    <a:pt x="83" y="83"/>
                  </a:lnTo>
                  <a:lnTo>
                    <a:pt x="166" y="2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1" name="Freeform 329"/>
            <p:cNvSpPr>
              <a:spLocks noEditPoints="1"/>
            </p:cNvSpPr>
            <p:nvPr/>
          </p:nvSpPr>
          <p:spPr bwMode="auto">
            <a:xfrm>
              <a:off x="13775" y="13259"/>
              <a:ext cx="1178" cy="430"/>
            </a:xfrm>
            <a:custGeom>
              <a:avLst/>
              <a:gdLst/>
              <a:ahLst/>
              <a:cxnLst>
                <a:cxn ang="0">
                  <a:pos x="28" y="347"/>
                </a:cxn>
                <a:cxn ang="0">
                  <a:pos x="1164" y="347"/>
                </a:cxn>
                <a:cxn ang="0">
                  <a:pos x="1178" y="360"/>
                </a:cxn>
                <a:cxn ang="0">
                  <a:pos x="1178" y="416"/>
                </a:cxn>
                <a:cxn ang="0">
                  <a:pos x="1164" y="430"/>
                </a:cxn>
                <a:cxn ang="0">
                  <a:pos x="28" y="430"/>
                </a:cxn>
                <a:cxn ang="0">
                  <a:pos x="14" y="416"/>
                </a:cxn>
                <a:cxn ang="0">
                  <a:pos x="14" y="360"/>
                </a:cxn>
                <a:cxn ang="0">
                  <a:pos x="28" y="347"/>
                </a:cxn>
                <a:cxn ang="0">
                  <a:pos x="14" y="0"/>
                </a:cxn>
                <a:cxn ang="0">
                  <a:pos x="1164" y="0"/>
                </a:cxn>
                <a:cxn ang="0">
                  <a:pos x="1178" y="14"/>
                </a:cxn>
                <a:cxn ang="0">
                  <a:pos x="1178" y="69"/>
                </a:cxn>
                <a:cxn ang="0">
                  <a:pos x="1164" y="83"/>
                </a:cxn>
                <a:cxn ang="0">
                  <a:pos x="14" y="83"/>
                </a:cxn>
                <a:cxn ang="0">
                  <a:pos x="0" y="69"/>
                </a:cxn>
                <a:cxn ang="0">
                  <a:pos x="0" y="14"/>
                </a:cxn>
                <a:cxn ang="0">
                  <a:pos x="14" y="0"/>
                </a:cxn>
              </a:cxnLst>
              <a:rect l="0" t="0" r="r" b="b"/>
              <a:pathLst>
                <a:path w="1178" h="430">
                  <a:moveTo>
                    <a:pt x="28" y="347"/>
                  </a:moveTo>
                  <a:lnTo>
                    <a:pt x="1164" y="347"/>
                  </a:lnTo>
                  <a:lnTo>
                    <a:pt x="1178" y="360"/>
                  </a:lnTo>
                  <a:lnTo>
                    <a:pt x="1178" y="416"/>
                  </a:lnTo>
                  <a:lnTo>
                    <a:pt x="1164" y="430"/>
                  </a:lnTo>
                  <a:lnTo>
                    <a:pt x="28" y="430"/>
                  </a:lnTo>
                  <a:lnTo>
                    <a:pt x="14" y="416"/>
                  </a:lnTo>
                  <a:lnTo>
                    <a:pt x="14" y="360"/>
                  </a:lnTo>
                  <a:lnTo>
                    <a:pt x="28" y="347"/>
                  </a:lnTo>
                  <a:close/>
                  <a:moveTo>
                    <a:pt x="14" y="0"/>
                  </a:moveTo>
                  <a:lnTo>
                    <a:pt x="1164" y="0"/>
                  </a:lnTo>
                  <a:lnTo>
                    <a:pt x="1178" y="14"/>
                  </a:lnTo>
                  <a:lnTo>
                    <a:pt x="1178" y="69"/>
                  </a:lnTo>
                  <a:lnTo>
                    <a:pt x="1164" y="83"/>
                  </a:lnTo>
                  <a:lnTo>
                    <a:pt x="14" y="83"/>
                  </a:lnTo>
                  <a:lnTo>
                    <a:pt x="0" y="69"/>
                  </a:lnTo>
                  <a:lnTo>
                    <a:pt x="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2" name="Freeform 330"/>
            <p:cNvSpPr>
              <a:spLocks/>
            </p:cNvSpPr>
            <p:nvPr/>
          </p:nvSpPr>
          <p:spPr bwMode="auto">
            <a:xfrm>
              <a:off x="15563" y="12746"/>
              <a:ext cx="707" cy="1164"/>
            </a:xfrm>
            <a:custGeom>
              <a:avLst/>
              <a:gdLst/>
              <a:ahLst/>
              <a:cxnLst>
                <a:cxn ang="0">
                  <a:pos x="332" y="0"/>
                </a:cxn>
                <a:cxn ang="0">
                  <a:pos x="485" y="28"/>
                </a:cxn>
                <a:cxn ang="0">
                  <a:pos x="596" y="97"/>
                </a:cxn>
                <a:cxn ang="0">
                  <a:pos x="679" y="208"/>
                </a:cxn>
                <a:cxn ang="0">
                  <a:pos x="707" y="347"/>
                </a:cxn>
                <a:cxn ang="0">
                  <a:pos x="693" y="444"/>
                </a:cxn>
                <a:cxn ang="0">
                  <a:pos x="651" y="527"/>
                </a:cxn>
                <a:cxn ang="0">
                  <a:pos x="568" y="624"/>
                </a:cxn>
                <a:cxn ang="0">
                  <a:pos x="471" y="721"/>
                </a:cxn>
                <a:cxn ang="0">
                  <a:pos x="319" y="860"/>
                </a:cxn>
                <a:cxn ang="0">
                  <a:pos x="125" y="1040"/>
                </a:cxn>
                <a:cxn ang="0">
                  <a:pos x="457" y="1026"/>
                </a:cxn>
                <a:cxn ang="0">
                  <a:pos x="568" y="1026"/>
                </a:cxn>
                <a:cxn ang="0">
                  <a:pos x="610" y="1012"/>
                </a:cxn>
                <a:cxn ang="0">
                  <a:pos x="623" y="1012"/>
                </a:cxn>
                <a:cxn ang="0">
                  <a:pos x="637" y="984"/>
                </a:cxn>
                <a:cxn ang="0">
                  <a:pos x="637" y="943"/>
                </a:cxn>
                <a:cxn ang="0">
                  <a:pos x="665" y="860"/>
                </a:cxn>
                <a:cxn ang="0">
                  <a:pos x="707" y="860"/>
                </a:cxn>
                <a:cxn ang="0">
                  <a:pos x="651" y="1164"/>
                </a:cxn>
                <a:cxn ang="0">
                  <a:pos x="0" y="1164"/>
                </a:cxn>
                <a:cxn ang="0">
                  <a:pos x="0" y="1109"/>
                </a:cxn>
                <a:cxn ang="0">
                  <a:pos x="14" y="1095"/>
                </a:cxn>
                <a:cxn ang="0">
                  <a:pos x="360" y="721"/>
                </a:cxn>
                <a:cxn ang="0">
                  <a:pos x="443" y="596"/>
                </a:cxn>
                <a:cxn ang="0">
                  <a:pos x="513" y="472"/>
                </a:cxn>
                <a:cxn ang="0">
                  <a:pos x="540" y="333"/>
                </a:cxn>
                <a:cxn ang="0">
                  <a:pos x="526" y="222"/>
                </a:cxn>
                <a:cxn ang="0">
                  <a:pos x="485" y="125"/>
                </a:cxn>
                <a:cxn ang="0">
                  <a:pos x="416" y="70"/>
                </a:cxn>
                <a:cxn ang="0">
                  <a:pos x="305" y="42"/>
                </a:cxn>
                <a:cxn ang="0">
                  <a:pos x="208" y="70"/>
                </a:cxn>
                <a:cxn ang="0">
                  <a:pos x="125" y="125"/>
                </a:cxn>
                <a:cxn ang="0">
                  <a:pos x="69" y="222"/>
                </a:cxn>
                <a:cxn ang="0">
                  <a:pos x="138" y="222"/>
                </a:cxn>
                <a:cxn ang="0">
                  <a:pos x="180" y="264"/>
                </a:cxn>
                <a:cxn ang="0">
                  <a:pos x="194" y="291"/>
                </a:cxn>
                <a:cxn ang="0">
                  <a:pos x="194" y="319"/>
                </a:cxn>
                <a:cxn ang="0">
                  <a:pos x="180" y="361"/>
                </a:cxn>
                <a:cxn ang="0">
                  <a:pos x="166" y="388"/>
                </a:cxn>
                <a:cxn ang="0">
                  <a:pos x="111" y="416"/>
                </a:cxn>
                <a:cxn ang="0">
                  <a:pos x="69" y="416"/>
                </a:cxn>
                <a:cxn ang="0">
                  <a:pos x="55" y="402"/>
                </a:cxn>
                <a:cxn ang="0">
                  <a:pos x="28" y="402"/>
                </a:cxn>
                <a:cxn ang="0">
                  <a:pos x="14" y="374"/>
                </a:cxn>
                <a:cxn ang="0">
                  <a:pos x="0" y="361"/>
                </a:cxn>
                <a:cxn ang="0">
                  <a:pos x="0" y="319"/>
                </a:cxn>
                <a:cxn ang="0">
                  <a:pos x="28" y="208"/>
                </a:cxn>
                <a:cxn ang="0">
                  <a:pos x="97" y="97"/>
                </a:cxn>
                <a:cxn ang="0">
                  <a:pos x="194" y="28"/>
                </a:cxn>
                <a:cxn ang="0">
                  <a:pos x="332" y="0"/>
                </a:cxn>
              </a:cxnLst>
              <a:rect l="0" t="0" r="r" b="b"/>
              <a:pathLst>
                <a:path w="707" h="1164">
                  <a:moveTo>
                    <a:pt x="332" y="0"/>
                  </a:moveTo>
                  <a:lnTo>
                    <a:pt x="485" y="28"/>
                  </a:lnTo>
                  <a:lnTo>
                    <a:pt x="596" y="97"/>
                  </a:lnTo>
                  <a:lnTo>
                    <a:pt x="679" y="208"/>
                  </a:lnTo>
                  <a:lnTo>
                    <a:pt x="707" y="347"/>
                  </a:lnTo>
                  <a:lnTo>
                    <a:pt x="693" y="444"/>
                  </a:lnTo>
                  <a:lnTo>
                    <a:pt x="651" y="527"/>
                  </a:lnTo>
                  <a:lnTo>
                    <a:pt x="568" y="624"/>
                  </a:lnTo>
                  <a:lnTo>
                    <a:pt x="471" y="721"/>
                  </a:lnTo>
                  <a:lnTo>
                    <a:pt x="319" y="860"/>
                  </a:lnTo>
                  <a:lnTo>
                    <a:pt x="125" y="1040"/>
                  </a:lnTo>
                  <a:lnTo>
                    <a:pt x="457" y="1026"/>
                  </a:lnTo>
                  <a:lnTo>
                    <a:pt x="568" y="1026"/>
                  </a:lnTo>
                  <a:lnTo>
                    <a:pt x="610" y="1012"/>
                  </a:lnTo>
                  <a:lnTo>
                    <a:pt x="623" y="1012"/>
                  </a:lnTo>
                  <a:lnTo>
                    <a:pt x="637" y="984"/>
                  </a:lnTo>
                  <a:lnTo>
                    <a:pt x="637" y="943"/>
                  </a:lnTo>
                  <a:lnTo>
                    <a:pt x="665" y="860"/>
                  </a:lnTo>
                  <a:lnTo>
                    <a:pt x="707" y="860"/>
                  </a:lnTo>
                  <a:lnTo>
                    <a:pt x="651" y="1164"/>
                  </a:lnTo>
                  <a:lnTo>
                    <a:pt x="0" y="1164"/>
                  </a:lnTo>
                  <a:lnTo>
                    <a:pt x="0" y="1109"/>
                  </a:lnTo>
                  <a:lnTo>
                    <a:pt x="14" y="1095"/>
                  </a:lnTo>
                  <a:lnTo>
                    <a:pt x="360" y="721"/>
                  </a:lnTo>
                  <a:lnTo>
                    <a:pt x="443" y="596"/>
                  </a:lnTo>
                  <a:lnTo>
                    <a:pt x="513" y="472"/>
                  </a:lnTo>
                  <a:lnTo>
                    <a:pt x="540" y="333"/>
                  </a:lnTo>
                  <a:lnTo>
                    <a:pt x="526" y="222"/>
                  </a:lnTo>
                  <a:lnTo>
                    <a:pt x="485" y="125"/>
                  </a:lnTo>
                  <a:lnTo>
                    <a:pt x="416" y="70"/>
                  </a:lnTo>
                  <a:lnTo>
                    <a:pt x="305" y="42"/>
                  </a:lnTo>
                  <a:lnTo>
                    <a:pt x="208" y="70"/>
                  </a:lnTo>
                  <a:lnTo>
                    <a:pt x="125" y="125"/>
                  </a:lnTo>
                  <a:lnTo>
                    <a:pt x="69" y="222"/>
                  </a:lnTo>
                  <a:lnTo>
                    <a:pt x="138" y="222"/>
                  </a:lnTo>
                  <a:lnTo>
                    <a:pt x="180" y="264"/>
                  </a:lnTo>
                  <a:lnTo>
                    <a:pt x="194" y="291"/>
                  </a:lnTo>
                  <a:lnTo>
                    <a:pt x="194" y="319"/>
                  </a:lnTo>
                  <a:lnTo>
                    <a:pt x="180" y="361"/>
                  </a:lnTo>
                  <a:lnTo>
                    <a:pt x="166" y="388"/>
                  </a:lnTo>
                  <a:lnTo>
                    <a:pt x="111" y="416"/>
                  </a:lnTo>
                  <a:lnTo>
                    <a:pt x="69" y="416"/>
                  </a:lnTo>
                  <a:lnTo>
                    <a:pt x="55" y="402"/>
                  </a:lnTo>
                  <a:lnTo>
                    <a:pt x="28" y="402"/>
                  </a:lnTo>
                  <a:lnTo>
                    <a:pt x="14" y="374"/>
                  </a:lnTo>
                  <a:lnTo>
                    <a:pt x="0" y="361"/>
                  </a:lnTo>
                  <a:lnTo>
                    <a:pt x="0" y="319"/>
                  </a:lnTo>
                  <a:lnTo>
                    <a:pt x="28" y="208"/>
                  </a:lnTo>
                  <a:lnTo>
                    <a:pt x="97" y="97"/>
                  </a:lnTo>
                  <a:lnTo>
                    <a:pt x="194" y="28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3" name="Freeform 331"/>
            <p:cNvSpPr>
              <a:spLocks noEditPoints="1"/>
            </p:cNvSpPr>
            <p:nvPr/>
          </p:nvSpPr>
          <p:spPr bwMode="auto">
            <a:xfrm>
              <a:off x="16935" y="13120"/>
              <a:ext cx="817" cy="818"/>
            </a:xfrm>
            <a:custGeom>
              <a:avLst/>
              <a:gdLst/>
              <a:ahLst/>
              <a:cxnLst>
                <a:cxn ang="0">
                  <a:pos x="374" y="402"/>
                </a:cxn>
                <a:cxn ang="0">
                  <a:pos x="207" y="513"/>
                </a:cxn>
                <a:cxn ang="0">
                  <a:pos x="166" y="638"/>
                </a:cxn>
                <a:cxn ang="0">
                  <a:pos x="194" y="735"/>
                </a:cxn>
                <a:cxn ang="0">
                  <a:pos x="318" y="790"/>
                </a:cxn>
                <a:cxn ang="0">
                  <a:pos x="457" y="735"/>
                </a:cxn>
                <a:cxn ang="0">
                  <a:pos x="526" y="555"/>
                </a:cxn>
                <a:cxn ang="0">
                  <a:pos x="318" y="0"/>
                </a:cxn>
                <a:cxn ang="0">
                  <a:pos x="568" y="98"/>
                </a:cxn>
                <a:cxn ang="0">
                  <a:pos x="623" y="208"/>
                </a:cxn>
                <a:cxn ang="0">
                  <a:pos x="637" y="693"/>
                </a:cxn>
                <a:cxn ang="0">
                  <a:pos x="679" y="749"/>
                </a:cxn>
                <a:cxn ang="0">
                  <a:pos x="734" y="735"/>
                </a:cxn>
                <a:cxn ang="0">
                  <a:pos x="776" y="680"/>
                </a:cxn>
                <a:cxn ang="0">
                  <a:pos x="817" y="541"/>
                </a:cxn>
                <a:cxn ang="0">
                  <a:pos x="803" y="735"/>
                </a:cxn>
                <a:cxn ang="0">
                  <a:pos x="692" y="804"/>
                </a:cxn>
                <a:cxn ang="0">
                  <a:pos x="595" y="777"/>
                </a:cxn>
                <a:cxn ang="0">
                  <a:pos x="540" y="666"/>
                </a:cxn>
                <a:cxn ang="0">
                  <a:pos x="457" y="749"/>
                </a:cxn>
                <a:cxn ang="0">
                  <a:pos x="277" y="818"/>
                </a:cxn>
                <a:cxn ang="0">
                  <a:pos x="97" y="777"/>
                </a:cxn>
                <a:cxn ang="0">
                  <a:pos x="0" y="624"/>
                </a:cxn>
                <a:cxn ang="0">
                  <a:pos x="69" y="458"/>
                </a:cxn>
                <a:cxn ang="0">
                  <a:pos x="360" y="333"/>
                </a:cxn>
                <a:cxn ang="0">
                  <a:pos x="512" y="250"/>
                </a:cxn>
                <a:cxn ang="0">
                  <a:pos x="443" y="84"/>
                </a:cxn>
                <a:cxn ang="0">
                  <a:pos x="318" y="28"/>
                </a:cxn>
                <a:cxn ang="0">
                  <a:pos x="194" y="56"/>
                </a:cxn>
                <a:cxn ang="0">
                  <a:pos x="124" y="111"/>
                </a:cxn>
                <a:cxn ang="0">
                  <a:pos x="180" y="125"/>
                </a:cxn>
                <a:cxn ang="0">
                  <a:pos x="221" y="167"/>
                </a:cxn>
                <a:cxn ang="0">
                  <a:pos x="180" y="264"/>
                </a:cxn>
                <a:cxn ang="0">
                  <a:pos x="111" y="278"/>
                </a:cxn>
                <a:cxn ang="0">
                  <a:pos x="69" y="236"/>
                </a:cxn>
                <a:cxn ang="0">
                  <a:pos x="97" y="98"/>
                </a:cxn>
                <a:cxn ang="0">
                  <a:pos x="318" y="0"/>
                </a:cxn>
              </a:cxnLst>
              <a:rect l="0" t="0" r="r" b="b"/>
              <a:pathLst>
                <a:path w="817" h="818">
                  <a:moveTo>
                    <a:pt x="526" y="389"/>
                  </a:moveTo>
                  <a:lnTo>
                    <a:pt x="374" y="402"/>
                  </a:lnTo>
                  <a:lnTo>
                    <a:pt x="277" y="444"/>
                  </a:lnTo>
                  <a:lnTo>
                    <a:pt x="207" y="513"/>
                  </a:lnTo>
                  <a:lnTo>
                    <a:pt x="180" y="569"/>
                  </a:lnTo>
                  <a:lnTo>
                    <a:pt x="166" y="638"/>
                  </a:lnTo>
                  <a:lnTo>
                    <a:pt x="180" y="693"/>
                  </a:lnTo>
                  <a:lnTo>
                    <a:pt x="194" y="735"/>
                  </a:lnTo>
                  <a:lnTo>
                    <a:pt x="277" y="790"/>
                  </a:lnTo>
                  <a:lnTo>
                    <a:pt x="318" y="790"/>
                  </a:lnTo>
                  <a:lnTo>
                    <a:pt x="388" y="777"/>
                  </a:lnTo>
                  <a:lnTo>
                    <a:pt x="457" y="735"/>
                  </a:lnTo>
                  <a:lnTo>
                    <a:pt x="498" y="666"/>
                  </a:lnTo>
                  <a:lnTo>
                    <a:pt x="526" y="555"/>
                  </a:lnTo>
                  <a:lnTo>
                    <a:pt x="526" y="389"/>
                  </a:lnTo>
                  <a:close/>
                  <a:moveTo>
                    <a:pt x="318" y="0"/>
                  </a:moveTo>
                  <a:lnTo>
                    <a:pt x="457" y="28"/>
                  </a:lnTo>
                  <a:lnTo>
                    <a:pt x="568" y="98"/>
                  </a:lnTo>
                  <a:lnTo>
                    <a:pt x="609" y="153"/>
                  </a:lnTo>
                  <a:lnTo>
                    <a:pt x="623" y="208"/>
                  </a:lnTo>
                  <a:lnTo>
                    <a:pt x="637" y="250"/>
                  </a:lnTo>
                  <a:lnTo>
                    <a:pt x="637" y="693"/>
                  </a:lnTo>
                  <a:lnTo>
                    <a:pt x="665" y="721"/>
                  </a:lnTo>
                  <a:lnTo>
                    <a:pt x="679" y="749"/>
                  </a:lnTo>
                  <a:lnTo>
                    <a:pt x="720" y="749"/>
                  </a:lnTo>
                  <a:lnTo>
                    <a:pt x="734" y="735"/>
                  </a:lnTo>
                  <a:lnTo>
                    <a:pt x="748" y="735"/>
                  </a:lnTo>
                  <a:lnTo>
                    <a:pt x="776" y="680"/>
                  </a:lnTo>
                  <a:lnTo>
                    <a:pt x="776" y="541"/>
                  </a:lnTo>
                  <a:lnTo>
                    <a:pt x="817" y="541"/>
                  </a:lnTo>
                  <a:lnTo>
                    <a:pt x="817" y="693"/>
                  </a:lnTo>
                  <a:lnTo>
                    <a:pt x="803" y="735"/>
                  </a:lnTo>
                  <a:lnTo>
                    <a:pt x="776" y="763"/>
                  </a:lnTo>
                  <a:lnTo>
                    <a:pt x="692" y="804"/>
                  </a:lnTo>
                  <a:lnTo>
                    <a:pt x="679" y="804"/>
                  </a:lnTo>
                  <a:lnTo>
                    <a:pt x="595" y="777"/>
                  </a:lnTo>
                  <a:lnTo>
                    <a:pt x="568" y="749"/>
                  </a:lnTo>
                  <a:lnTo>
                    <a:pt x="540" y="666"/>
                  </a:lnTo>
                  <a:lnTo>
                    <a:pt x="512" y="666"/>
                  </a:lnTo>
                  <a:lnTo>
                    <a:pt x="457" y="749"/>
                  </a:lnTo>
                  <a:lnTo>
                    <a:pt x="374" y="790"/>
                  </a:lnTo>
                  <a:lnTo>
                    <a:pt x="277" y="818"/>
                  </a:lnTo>
                  <a:lnTo>
                    <a:pt x="180" y="804"/>
                  </a:lnTo>
                  <a:lnTo>
                    <a:pt x="97" y="777"/>
                  </a:lnTo>
                  <a:lnTo>
                    <a:pt x="27" y="707"/>
                  </a:lnTo>
                  <a:lnTo>
                    <a:pt x="0" y="624"/>
                  </a:lnTo>
                  <a:lnTo>
                    <a:pt x="14" y="541"/>
                  </a:lnTo>
                  <a:lnTo>
                    <a:pt x="69" y="458"/>
                  </a:lnTo>
                  <a:lnTo>
                    <a:pt x="180" y="389"/>
                  </a:lnTo>
                  <a:lnTo>
                    <a:pt x="360" y="333"/>
                  </a:lnTo>
                  <a:lnTo>
                    <a:pt x="512" y="319"/>
                  </a:lnTo>
                  <a:lnTo>
                    <a:pt x="512" y="250"/>
                  </a:lnTo>
                  <a:lnTo>
                    <a:pt x="498" y="153"/>
                  </a:lnTo>
                  <a:lnTo>
                    <a:pt x="443" y="84"/>
                  </a:lnTo>
                  <a:lnTo>
                    <a:pt x="388" y="42"/>
                  </a:lnTo>
                  <a:lnTo>
                    <a:pt x="318" y="28"/>
                  </a:lnTo>
                  <a:lnTo>
                    <a:pt x="277" y="28"/>
                  </a:lnTo>
                  <a:lnTo>
                    <a:pt x="194" y="56"/>
                  </a:lnTo>
                  <a:lnTo>
                    <a:pt x="152" y="84"/>
                  </a:lnTo>
                  <a:lnTo>
                    <a:pt x="124" y="111"/>
                  </a:lnTo>
                  <a:lnTo>
                    <a:pt x="166" y="111"/>
                  </a:lnTo>
                  <a:lnTo>
                    <a:pt x="180" y="125"/>
                  </a:lnTo>
                  <a:lnTo>
                    <a:pt x="207" y="139"/>
                  </a:lnTo>
                  <a:lnTo>
                    <a:pt x="221" y="167"/>
                  </a:lnTo>
                  <a:lnTo>
                    <a:pt x="221" y="222"/>
                  </a:lnTo>
                  <a:lnTo>
                    <a:pt x="180" y="264"/>
                  </a:lnTo>
                  <a:lnTo>
                    <a:pt x="138" y="278"/>
                  </a:lnTo>
                  <a:lnTo>
                    <a:pt x="111" y="278"/>
                  </a:lnTo>
                  <a:lnTo>
                    <a:pt x="83" y="264"/>
                  </a:lnTo>
                  <a:lnTo>
                    <a:pt x="69" y="236"/>
                  </a:lnTo>
                  <a:lnTo>
                    <a:pt x="55" y="195"/>
                  </a:lnTo>
                  <a:lnTo>
                    <a:pt x="97" y="98"/>
                  </a:lnTo>
                  <a:lnTo>
                    <a:pt x="194" y="2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4" name="Freeform 332"/>
            <p:cNvSpPr>
              <a:spLocks/>
            </p:cNvSpPr>
            <p:nvPr/>
          </p:nvSpPr>
          <p:spPr bwMode="auto">
            <a:xfrm>
              <a:off x="17835" y="13134"/>
              <a:ext cx="887" cy="790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50" y="181"/>
                </a:cxn>
                <a:cxn ang="0">
                  <a:pos x="319" y="84"/>
                </a:cxn>
                <a:cxn ang="0">
                  <a:pos x="402" y="28"/>
                </a:cxn>
                <a:cxn ang="0">
                  <a:pos x="513" y="0"/>
                </a:cxn>
                <a:cxn ang="0">
                  <a:pos x="568" y="0"/>
                </a:cxn>
                <a:cxn ang="0">
                  <a:pos x="652" y="28"/>
                </a:cxn>
                <a:cxn ang="0">
                  <a:pos x="693" y="70"/>
                </a:cxn>
                <a:cxn ang="0">
                  <a:pos x="735" y="139"/>
                </a:cxn>
                <a:cxn ang="0">
                  <a:pos x="749" y="222"/>
                </a:cxn>
                <a:cxn ang="0">
                  <a:pos x="749" y="707"/>
                </a:cxn>
                <a:cxn ang="0">
                  <a:pos x="776" y="721"/>
                </a:cxn>
                <a:cxn ang="0">
                  <a:pos x="790" y="735"/>
                </a:cxn>
                <a:cxn ang="0">
                  <a:pos x="887" y="735"/>
                </a:cxn>
                <a:cxn ang="0">
                  <a:pos x="887" y="790"/>
                </a:cxn>
                <a:cxn ang="0">
                  <a:pos x="485" y="790"/>
                </a:cxn>
                <a:cxn ang="0">
                  <a:pos x="485" y="735"/>
                </a:cxn>
                <a:cxn ang="0">
                  <a:pos x="582" y="735"/>
                </a:cxn>
                <a:cxn ang="0">
                  <a:pos x="610" y="721"/>
                </a:cxn>
                <a:cxn ang="0">
                  <a:pos x="624" y="693"/>
                </a:cxn>
                <a:cxn ang="0">
                  <a:pos x="624" y="153"/>
                </a:cxn>
                <a:cxn ang="0">
                  <a:pos x="610" y="125"/>
                </a:cxn>
                <a:cxn ang="0">
                  <a:pos x="596" y="84"/>
                </a:cxn>
                <a:cxn ang="0">
                  <a:pos x="568" y="70"/>
                </a:cxn>
                <a:cxn ang="0">
                  <a:pos x="541" y="42"/>
                </a:cxn>
                <a:cxn ang="0">
                  <a:pos x="499" y="42"/>
                </a:cxn>
                <a:cxn ang="0">
                  <a:pos x="416" y="56"/>
                </a:cxn>
                <a:cxn ang="0">
                  <a:pos x="333" y="111"/>
                </a:cxn>
                <a:cxn ang="0">
                  <a:pos x="291" y="194"/>
                </a:cxn>
                <a:cxn ang="0">
                  <a:pos x="264" y="319"/>
                </a:cxn>
                <a:cxn ang="0">
                  <a:pos x="264" y="693"/>
                </a:cxn>
                <a:cxn ang="0">
                  <a:pos x="277" y="721"/>
                </a:cxn>
                <a:cxn ang="0">
                  <a:pos x="305" y="735"/>
                </a:cxn>
                <a:cxn ang="0">
                  <a:pos x="402" y="735"/>
                </a:cxn>
                <a:cxn ang="0">
                  <a:pos x="402" y="790"/>
                </a:cxn>
                <a:cxn ang="0">
                  <a:pos x="0" y="790"/>
                </a:cxn>
                <a:cxn ang="0">
                  <a:pos x="0" y="735"/>
                </a:cxn>
                <a:cxn ang="0">
                  <a:pos x="97" y="735"/>
                </a:cxn>
                <a:cxn ang="0">
                  <a:pos x="125" y="721"/>
                </a:cxn>
                <a:cxn ang="0">
                  <a:pos x="139" y="693"/>
                </a:cxn>
                <a:cxn ang="0">
                  <a:pos x="139" y="125"/>
                </a:cxn>
                <a:cxn ang="0">
                  <a:pos x="125" y="111"/>
                </a:cxn>
                <a:cxn ang="0">
                  <a:pos x="111" y="84"/>
                </a:cxn>
                <a:cxn ang="0">
                  <a:pos x="97" y="70"/>
                </a:cxn>
                <a:cxn ang="0">
                  <a:pos x="0" y="70"/>
                </a:cxn>
                <a:cxn ang="0">
                  <a:pos x="0" y="14"/>
                </a:cxn>
                <a:cxn ang="0">
                  <a:pos x="250" y="0"/>
                </a:cxn>
              </a:cxnLst>
              <a:rect l="0" t="0" r="r" b="b"/>
              <a:pathLst>
                <a:path w="887" h="790">
                  <a:moveTo>
                    <a:pt x="250" y="0"/>
                  </a:moveTo>
                  <a:lnTo>
                    <a:pt x="250" y="181"/>
                  </a:lnTo>
                  <a:lnTo>
                    <a:pt x="319" y="84"/>
                  </a:lnTo>
                  <a:lnTo>
                    <a:pt x="402" y="28"/>
                  </a:lnTo>
                  <a:lnTo>
                    <a:pt x="513" y="0"/>
                  </a:lnTo>
                  <a:lnTo>
                    <a:pt x="568" y="0"/>
                  </a:lnTo>
                  <a:lnTo>
                    <a:pt x="652" y="28"/>
                  </a:lnTo>
                  <a:lnTo>
                    <a:pt x="693" y="70"/>
                  </a:lnTo>
                  <a:lnTo>
                    <a:pt x="735" y="139"/>
                  </a:lnTo>
                  <a:lnTo>
                    <a:pt x="749" y="222"/>
                  </a:lnTo>
                  <a:lnTo>
                    <a:pt x="749" y="707"/>
                  </a:lnTo>
                  <a:lnTo>
                    <a:pt x="776" y="721"/>
                  </a:lnTo>
                  <a:lnTo>
                    <a:pt x="790" y="735"/>
                  </a:lnTo>
                  <a:lnTo>
                    <a:pt x="887" y="735"/>
                  </a:lnTo>
                  <a:lnTo>
                    <a:pt x="887" y="790"/>
                  </a:lnTo>
                  <a:lnTo>
                    <a:pt x="485" y="790"/>
                  </a:lnTo>
                  <a:lnTo>
                    <a:pt x="485" y="735"/>
                  </a:lnTo>
                  <a:lnTo>
                    <a:pt x="582" y="735"/>
                  </a:lnTo>
                  <a:lnTo>
                    <a:pt x="610" y="721"/>
                  </a:lnTo>
                  <a:lnTo>
                    <a:pt x="624" y="693"/>
                  </a:lnTo>
                  <a:lnTo>
                    <a:pt x="624" y="153"/>
                  </a:lnTo>
                  <a:lnTo>
                    <a:pt x="610" y="125"/>
                  </a:lnTo>
                  <a:lnTo>
                    <a:pt x="596" y="84"/>
                  </a:lnTo>
                  <a:lnTo>
                    <a:pt x="568" y="70"/>
                  </a:lnTo>
                  <a:lnTo>
                    <a:pt x="541" y="42"/>
                  </a:lnTo>
                  <a:lnTo>
                    <a:pt x="499" y="42"/>
                  </a:lnTo>
                  <a:lnTo>
                    <a:pt x="416" y="56"/>
                  </a:lnTo>
                  <a:lnTo>
                    <a:pt x="333" y="111"/>
                  </a:lnTo>
                  <a:lnTo>
                    <a:pt x="291" y="194"/>
                  </a:lnTo>
                  <a:lnTo>
                    <a:pt x="264" y="319"/>
                  </a:lnTo>
                  <a:lnTo>
                    <a:pt x="264" y="693"/>
                  </a:lnTo>
                  <a:lnTo>
                    <a:pt x="277" y="721"/>
                  </a:lnTo>
                  <a:lnTo>
                    <a:pt x="305" y="735"/>
                  </a:lnTo>
                  <a:lnTo>
                    <a:pt x="402" y="735"/>
                  </a:lnTo>
                  <a:lnTo>
                    <a:pt x="402" y="790"/>
                  </a:lnTo>
                  <a:lnTo>
                    <a:pt x="0" y="790"/>
                  </a:lnTo>
                  <a:lnTo>
                    <a:pt x="0" y="735"/>
                  </a:lnTo>
                  <a:lnTo>
                    <a:pt x="97" y="735"/>
                  </a:lnTo>
                  <a:lnTo>
                    <a:pt x="125" y="721"/>
                  </a:lnTo>
                  <a:lnTo>
                    <a:pt x="139" y="693"/>
                  </a:lnTo>
                  <a:lnTo>
                    <a:pt x="139" y="125"/>
                  </a:lnTo>
                  <a:lnTo>
                    <a:pt x="125" y="111"/>
                  </a:lnTo>
                  <a:lnTo>
                    <a:pt x="111" y="84"/>
                  </a:lnTo>
                  <a:lnTo>
                    <a:pt x="97" y="70"/>
                  </a:lnTo>
                  <a:lnTo>
                    <a:pt x="0" y="70"/>
                  </a:lnTo>
                  <a:lnTo>
                    <a:pt x="0" y="14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5" name="Freeform 333"/>
            <p:cNvSpPr>
              <a:spLocks noEditPoints="1"/>
            </p:cNvSpPr>
            <p:nvPr/>
          </p:nvSpPr>
          <p:spPr bwMode="auto">
            <a:xfrm>
              <a:off x="18916" y="12691"/>
              <a:ext cx="859" cy="1247"/>
            </a:xfrm>
            <a:custGeom>
              <a:avLst/>
              <a:gdLst/>
              <a:ahLst/>
              <a:cxnLst>
                <a:cxn ang="0">
                  <a:pos x="388" y="485"/>
                </a:cxn>
                <a:cxn ang="0">
                  <a:pos x="333" y="499"/>
                </a:cxn>
                <a:cxn ang="0">
                  <a:pos x="277" y="527"/>
                </a:cxn>
                <a:cxn ang="0">
                  <a:pos x="236" y="554"/>
                </a:cxn>
                <a:cxn ang="0">
                  <a:pos x="194" y="596"/>
                </a:cxn>
                <a:cxn ang="0">
                  <a:pos x="139" y="721"/>
                </a:cxn>
                <a:cxn ang="0">
                  <a:pos x="139" y="845"/>
                </a:cxn>
                <a:cxn ang="0">
                  <a:pos x="153" y="970"/>
                </a:cxn>
                <a:cxn ang="0">
                  <a:pos x="194" y="1095"/>
                </a:cxn>
                <a:cxn ang="0">
                  <a:pos x="222" y="1136"/>
                </a:cxn>
                <a:cxn ang="0">
                  <a:pos x="263" y="1178"/>
                </a:cxn>
                <a:cxn ang="0">
                  <a:pos x="374" y="1206"/>
                </a:cxn>
                <a:cxn ang="0">
                  <a:pos x="485" y="1178"/>
                </a:cxn>
                <a:cxn ang="0">
                  <a:pos x="540" y="1136"/>
                </a:cxn>
                <a:cxn ang="0">
                  <a:pos x="582" y="1081"/>
                </a:cxn>
                <a:cxn ang="0">
                  <a:pos x="596" y="1053"/>
                </a:cxn>
                <a:cxn ang="0">
                  <a:pos x="596" y="610"/>
                </a:cxn>
                <a:cxn ang="0">
                  <a:pos x="540" y="554"/>
                </a:cxn>
                <a:cxn ang="0">
                  <a:pos x="499" y="527"/>
                </a:cxn>
                <a:cxn ang="0">
                  <a:pos x="471" y="499"/>
                </a:cxn>
                <a:cxn ang="0">
                  <a:pos x="430" y="485"/>
                </a:cxn>
                <a:cxn ang="0">
                  <a:pos x="388" y="485"/>
                </a:cxn>
                <a:cxn ang="0">
                  <a:pos x="721" y="0"/>
                </a:cxn>
                <a:cxn ang="0">
                  <a:pos x="721" y="1122"/>
                </a:cxn>
                <a:cxn ang="0">
                  <a:pos x="734" y="1136"/>
                </a:cxn>
                <a:cxn ang="0">
                  <a:pos x="748" y="1164"/>
                </a:cxn>
                <a:cxn ang="0">
                  <a:pos x="762" y="1178"/>
                </a:cxn>
                <a:cxn ang="0">
                  <a:pos x="859" y="1178"/>
                </a:cxn>
                <a:cxn ang="0">
                  <a:pos x="859" y="1233"/>
                </a:cxn>
                <a:cxn ang="0">
                  <a:pos x="596" y="1247"/>
                </a:cxn>
                <a:cxn ang="0">
                  <a:pos x="596" y="1150"/>
                </a:cxn>
                <a:cxn ang="0">
                  <a:pos x="610" y="1136"/>
                </a:cxn>
                <a:cxn ang="0">
                  <a:pos x="596" y="1136"/>
                </a:cxn>
                <a:cxn ang="0">
                  <a:pos x="596" y="1150"/>
                </a:cxn>
                <a:cxn ang="0">
                  <a:pos x="554" y="1192"/>
                </a:cxn>
                <a:cxn ang="0">
                  <a:pos x="471" y="1233"/>
                </a:cxn>
                <a:cxn ang="0">
                  <a:pos x="374" y="1247"/>
                </a:cxn>
                <a:cxn ang="0">
                  <a:pos x="236" y="1219"/>
                </a:cxn>
                <a:cxn ang="0">
                  <a:pos x="111" y="1136"/>
                </a:cxn>
                <a:cxn ang="0">
                  <a:pos x="28" y="998"/>
                </a:cxn>
                <a:cxn ang="0">
                  <a:pos x="0" y="845"/>
                </a:cxn>
                <a:cxn ang="0">
                  <a:pos x="28" y="693"/>
                </a:cxn>
                <a:cxn ang="0">
                  <a:pos x="111" y="568"/>
                </a:cxn>
                <a:cxn ang="0">
                  <a:pos x="236" y="471"/>
                </a:cxn>
                <a:cxn ang="0">
                  <a:pos x="388" y="443"/>
                </a:cxn>
                <a:cxn ang="0">
                  <a:pos x="513" y="471"/>
                </a:cxn>
                <a:cxn ang="0">
                  <a:pos x="610" y="554"/>
                </a:cxn>
                <a:cxn ang="0">
                  <a:pos x="610" y="125"/>
                </a:cxn>
                <a:cxn ang="0">
                  <a:pos x="596" y="111"/>
                </a:cxn>
                <a:cxn ang="0">
                  <a:pos x="582" y="83"/>
                </a:cxn>
                <a:cxn ang="0">
                  <a:pos x="568" y="69"/>
                </a:cxn>
                <a:cxn ang="0">
                  <a:pos x="471" y="69"/>
                </a:cxn>
                <a:cxn ang="0">
                  <a:pos x="471" y="14"/>
                </a:cxn>
                <a:cxn ang="0">
                  <a:pos x="721" y="0"/>
                </a:cxn>
              </a:cxnLst>
              <a:rect l="0" t="0" r="r" b="b"/>
              <a:pathLst>
                <a:path w="859" h="1247">
                  <a:moveTo>
                    <a:pt x="388" y="485"/>
                  </a:moveTo>
                  <a:lnTo>
                    <a:pt x="333" y="499"/>
                  </a:lnTo>
                  <a:lnTo>
                    <a:pt x="277" y="527"/>
                  </a:lnTo>
                  <a:lnTo>
                    <a:pt x="236" y="554"/>
                  </a:lnTo>
                  <a:lnTo>
                    <a:pt x="194" y="596"/>
                  </a:lnTo>
                  <a:lnTo>
                    <a:pt x="139" y="721"/>
                  </a:lnTo>
                  <a:lnTo>
                    <a:pt x="139" y="845"/>
                  </a:lnTo>
                  <a:lnTo>
                    <a:pt x="153" y="970"/>
                  </a:lnTo>
                  <a:lnTo>
                    <a:pt x="194" y="1095"/>
                  </a:lnTo>
                  <a:lnTo>
                    <a:pt x="222" y="1136"/>
                  </a:lnTo>
                  <a:lnTo>
                    <a:pt x="263" y="1178"/>
                  </a:lnTo>
                  <a:lnTo>
                    <a:pt x="374" y="1206"/>
                  </a:lnTo>
                  <a:lnTo>
                    <a:pt x="485" y="1178"/>
                  </a:lnTo>
                  <a:lnTo>
                    <a:pt x="540" y="1136"/>
                  </a:lnTo>
                  <a:lnTo>
                    <a:pt x="582" y="1081"/>
                  </a:lnTo>
                  <a:lnTo>
                    <a:pt x="596" y="1053"/>
                  </a:lnTo>
                  <a:lnTo>
                    <a:pt x="596" y="610"/>
                  </a:lnTo>
                  <a:lnTo>
                    <a:pt x="540" y="554"/>
                  </a:lnTo>
                  <a:lnTo>
                    <a:pt x="499" y="527"/>
                  </a:lnTo>
                  <a:lnTo>
                    <a:pt x="471" y="499"/>
                  </a:lnTo>
                  <a:lnTo>
                    <a:pt x="430" y="485"/>
                  </a:lnTo>
                  <a:lnTo>
                    <a:pt x="388" y="485"/>
                  </a:lnTo>
                  <a:close/>
                  <a:moveTo>
                    <a:pt x="721" y="0"/>
                  </a:moveTo>
                  <a:lnTo>
                    <a:pt x="721" y="1122"/>
                  </a:lnTo>
                  <a:lnTo>
                    <a:pt x="734" y="1136"/>
                  </a:lnTo>
                  <a:lnTo>
                    <a:pt x="748" y="1164"/>
                  </a:lnTo>
                  <a:lnTo>
                    <a:pt x="762" y="1178"/>
                  </a:lnTo>
                  <a:lnTo>
                    <a:pt x="859" y="1178"/>
                  </a:lnTo>
                  <a:lnTo>
                    <a:pt x="859" y="1233"/>
                  </a:lnTo>
                  <a:lnTo>
                    <a:pt x="596" y="1247"/>
                  </a:lnTo>
                  <a:lnTo>
                    <a:pt x="596" y="1150"/>
                  </a:lnTo>
                  <a:lnTo>
                    <a:pt x="610" y="1136"/>
                  </a:lnTo>
                  <a:lnTo>
                    <a:pt x="596" y="1136"/>
                  </a:lnTo>
                  <a:lnTo>
                    <a:pt x="596" y="1150"/>
                  </a:lnTo>
                  <a:lnTo>
                    <a:pt x="554" y="1192"/>
                  </a:lnTo>
                  <a:lnTo>
                    <a:pt x="471" y="1233"/>
                  </a:lnTo>
                  <a:lnTo>
                    <a:pt x="374" y="1247"/>
                  </a:lnTo>
                  <a:lnTo>
                    <a:pt x="236" y="1219"/>
                  </a:lnTo>
                  <a:lnTo>
                    <a:pt x="111" y="1136"/>
                  </a:lnTo>
                  <a:lnTo>
                    <a:pt x="28" y="998"/>
                  </a:lnTo>
                  <a:lnTo>
                    <a:pt x="0" y="845"/>
                  </a:lnTo>
                  <a:lnTo>
                    <a:pt x="28" y="693"/>
                  </a:lnTo>
                  <a:lnTo>
                    <a:pt x="111" y="568"/>
                  </a:lnTo>
                  <a:lnTo>
                    <a:pt x="236" y="471"/>
                  </a:lnTo>
                  <a:lnTo>
                    <a:pt x="388" y="443"/>
                  </a:lnTo>
                  <a:lnTo>
                    <a:pt x="513" y="471"/>
                  </a:lnTo>
                  <a:lnTo>
                    <a:pt x="610" y="554"/>
                  </a:lnTo>
                  <a:lnTo>
                    <a:pt x="610" y="125"/>
                  </a:lnTo>
                  <a:lnTo>
                    <a:pt x="596" y="111"/>
                  </a:lnTo>
                  <a:lnTo>
                    <a:pt x="582" y="83"/>
                  </a:lnTo>
                  <a:lnTo>
                    <a:pt x="568" y="69"/>
                  </a:lnTo>
                  <a:lnTo>
                    <a:pt x="471" y="69"/>
                  </a:lnTo>
                  <a:lnTo>
                    <a:pt x="471" y="14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6" name="Freeform 334"/>
            <p:cNvSpPr>
              <a:spLocks/>
            </p:cNvSpPr>
            <p:nvPr/>
          </p:nvSpPr>
          <p:spPr bwMode="auto">
            <a:xfrm>
              <a:off x="20523" y="13134"/>
              <a:ext cx="693" cy="804"/>
            </a:xfrm>
            <a:custGeom>
              <a:avLst/>
              <a:gdLst/>
              <a:ahLst/>
              <a:cxnLst>
                <a:cxn ang="0">
                  <a:pos x="472" y="0"/>
                </a:cxn>
                <a:cxn ang="0">
                  <a:pos x="541" y="14"/>
                </a:cxn>
                <a:cxn ang="0">
                  <a:pos x="596" y="28"/>
                </a:cxn>
                <a:cxn ang="0">
                  <a:pos x="638" y="70"/>
                </a:cxn>
                <a:cxn ang="0">
                  <a:pos x="666" y="111"/>
                </a:cxn>
                <a:cxn ang="0">
                  <a:pos x="679" y="153"/>
                </a:cxn>
                <a:cxn ang="0">
                  <a:pos x="652" y="236"/>
                </a:cxn>
                <a:cxn ang="0">
                  <a:pos x="624" y="250"/>
                </a:cxn>
                <a:cxn ang="0">
                  <a:pos x="582" y="264"/>
                </a:cxn>
                <a:cxn ang="0">
                  <a:pos x="555" y="264"/>
                </a:cxn>
                <a:cxn ang="0">
                  <a:pos x="527" y="250"/>
                </a:cxn>
                <a:cxn ang="0">
                  <a:pos x="513" y="236"/>
                </a:cxn>
                <a:cxn ang="0">
                  <a:pos x="513" y="194"/>
                </a:cxn>
                <a:cxn ang="0">
                  <a:pos x="541" y="139"/>
                </a:cxn>
                <a:cxn ang="0">
                  <a:pos x="596" y="111"/>
                </a:cxn>
                <a:cxn ang="0">
                  <a:pos x="624" y="111"/>
                </a:cxn>
                <a:cxn ang="0">
                  <a:pos x="582" y="70"/>
                </a:cxn>
                <a:cxn ang="0">
                  <a:pos x="541" y="42"/>
                </a:cxn>
                <a:cxn ang="0">
                  <a:pos x="499" y="28"/>
                </a:cxn>
                <a:cxn ang="0">
                  <a:pos x="458" y="28"/>
                </a:cxn>
                <a:cxn ang="0">
                  <a:pos x="361" y="56"/>
                </a:cxn>
                <a:cxn ang="0">
                  <a:pos x="278" y="125"/>
                </a:cxn>
                <a:cxn ang="0">
                  <a:pos x="208" y="208"/>
                </a:cxn>
                <a:cxn ang="0">
                  <a:pos x="153" y="333"/>
                </a:cxn>
                <a:cxn ang="0">
                  <a:pos x="125" y="472"/>
                </a:cxn>
                <a:cxn ang="0">
                  <a:pos x="111" y="569"/>
                </a:cxn>
                <a:cxn ang="0">
                  <a:pos x="111" y="624"/>
                </a:cxn>
                <a:cxn ang="0">
                  <a:pos x="125" y="666"/>
                </a:cxn>
                <a:cxn ang="0">
                  <a:pos x="153" y="707"/>
                </a:cxn>
                <a:cxn ang="0">
                  <a:pos x="181" y="735"/>
                </a:cxn>
                <a:cxn ang="0">
                  <a:pos x="222" y="763"/>
                </a:cxn>
                <a:cxn ang="0">
                  <a:pos x="319" y="763"/>
                </a:cxn>
                <a:cxn ang="0">
                  <a:pos x="416" y="735"/>
                </a:cxn>
                <a:cxn ang="0">
                  <a:pos x="527" y="693"/>
                </a:cxn>
                <a:cxn ang="0">
                  <a:pos x="652" y="569"/>
                </a:cxn>
                <a:cxn ang="0">
                  <a:pos x="666" y="569"/>
                </a:cxn>
                <a:cxn ang="0">
                  <a:pos x="693" y="596"/>
                </a:cxn>
                <a:cxn ang="0">
                  <a:pos x="679" y="624"/>
                </a:cxn>
                <a:cxn ang="0">
                  <a:pos x="624" y="679"/>
                </a:cxn>
                <a:cxn ang="0">
                  <a:pos x="541" y="735"/>
                </a:cxn>
                <a:cxn ang="0">
                  <a:pos x="430" y="790"/>
                </a:cxn>
                <a:cxn ang="0">
                  <a:pos x="291" y="804"/>
                </a:cxn>
                <a:cxn ang="0">
                  <a:pos x="167" y="776"/>
                </a:cxn>
                <a:cxn ang="0">
                  <a:pos x="70" y="721"/>
                </a:cxn>
                <a:cxn ang="0">
                  <a:pos x="14" y="624"/>
                </a:cxn>
                <a:cxn ang="0">
                  <a:pos x="0" y="499"/>
                </a:cxn>
                <a:cxn ang="0">
                  <a:pos x="42" y="319"/>
                </a:cxn>
                <a:cxn ang="0">
                  <a:pos x="153" y="153"/>
                </a:cxn>
                <a:cxn ang="0">
                  <a:pos x="305" y="42"/>
                </a:cxn>
                <a:cxn ang="0">
                  <a:pos x="472" y="0"/>
                </a:cxn>
              </a:cxnLst>
              <a:rect l="0" t="0" r="r" b="b"/>
              <a:pathLst>
                <a:path w="693" h="804">
                  <a:moveTo>
                    <a:pt x="472" y="0"/>
                  </a:moveTo>
                  <a:lnTo>
                    <a:pt x="541" y="14"/>
                  </a:lnTo>
                  <a:lnTo>
                    <a:pt x="596" y="28"/>
                  </a:lnTo>
                  <a:lnTo>
                    <a:pt x="638" y="70"/>
                  </a:lnTo>
                  <a:lnTo>
                    <a:pt x="666" y="111"/>
                  </a:lnTo>
                  <a:lnTo>
                    <a:pt x="679" y="153"/>
                  </a:lnTo>
                  <a:lnTo>
                    <a:pt x="652" y="236"/>
                  </a:lnTo>
                  <a:lnTo>
                    <a:pt x="624" y="250"/>
                  </a:lnTo>
                  <a:lnTo>
                    <a:pt x="582" y="264"/>
                  </a:lnTo>
                  <a:lnTo>
                    <a:pt x="555" y="264"/>
                  </a:lnTo>
                  <a:lnTo>
                    <a:pt x="527" y="250"/>
                  </a:lnTo>
                  <a:lnTo>
                    <a:pt x="513" y="236"/>
                  </a:lnTo>
                  <a:lnTo>
                    <a:pt x="513" y="194"/>
                  </a:lnTo>
                  <a:lnTo>
                    <a:pt x="541" y="139"/>
                  </a:lnTo>
                  <a:lnTo>
                    <a:pt x="596" y="111"/>
                  </a:lnTo>
                  <a:lnTo>
                    <a:pt x="624" y="111"/>
                  </a:lnTo>
                  <a:lnTo>
                    <a:pt x="582" y="70"/>
                  </a:lnTo>
                  <a:lnTo>
                    <a:pt x="541" y="42"/>
                  </a:lnTo>
                  <a:lnTo>
                    <a:pt x="499" y="28"/>
                  </a:lnTo>
                  <a:lnTo>
                    <a:pt x="458" y="28"/>
                  </a:lnTo>
                  <a:lnTo>
                    <a:pt x="361" y="56"/>
                  </a:lnTo>
                  <a:lnTo>
                    <a:pt x="278" y="125"/>
                  </a:lnTo>
                  <a:lnTo>
                    <a:pt x="208" y="208"/>
                  </a:lnTo>
                  <a:lnTo>
                    <a:pt x="153" y="333"/>
                  </a:lnTo>
                  <a:lnTo>
                    <a:pt x="125" y="472"/>
                  </a:lnTo>
                  <a:lnTo>
                    <a:pt x="111" y="569"/>
                  </a:lnTo>
                  <a:lnTo>
                    <a:pt x="111" y="624"/>
                  </a:lnTo>
                  <a:lnTo>
                    <a:pt x="125" y="666"/>
                  </a:lnTo>
                  <a:lnTo>
                    <a:pt x="153" y="707"/>
                  </a:lnTo>
                  <a:lnTo>
                    <a:pt x="181" y="735"/>
                  </a:lnTo>
                  <a:lnTo>
                    <a:pt x="222" y="763"/>
                  </a:lnTo>
                  <a:lnTo>
                    <a:pt x="319" y="763"/>
                  </a:lnTo>
                  <a:lnTo>
                    <a:pt x="416" y="735"/>
                  </a:lnTo>
                  <a:lnTo>
                    <a:pt x="527" y="693"/>
                  </a:lnTo>
                  <a:lnTo>
                    <a:pt x="652" y="569"/>
                  </a:lnTo>
                  <a:lnTo>
                    <a:pt x="666" y="569"/>
                  </a:lnTo>
                  <a:lnTo>
                    <a:pt x="693" y="596"/>
                  </a:lnTo>
                  <a:lnTo>
                    <a:pt x="679" y="624"/>
                  </a:lnTo>
                  <a:lnTo>
                    <a:pt x="624" y="679"/>
                  </a:lnTo>
                  <a:lnTo>
                    <a:pt x="541" y="735"/>
                  </a:lnTo>
                  <a:lnTo>
                    <a:pt x="430" y="790"/>
                  </a:lnTo>
                  <a:lnTo>
                    <a:pt x="291" y="804"/>
                  </a:lnTo>
                  <a:lnTo>
                    <a:pt x="167" y="776"/>
                  </a:lnTo>
                  <a:lnTo>
                    <a:pt x="70" y="721"/>
                  </a:lnTo>
                  <a:lnTo>
                    <a:pt x="14" y="624"/>
                  </a:lnTo>
                  <a:lnTo>
                    <a:pt x="0" y="499"/>
                  </a:lnTo>
                  <a:lnTo>
                    <a:pt x="42" y="319"/>
                  </a:lnTo>
                  <a:lnTo>
                    <a:pt x="153" y="153"/>
                  </a:lnTo>
                  <a:lnTo>
                    <a:pt x="305" y="4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7" name="Freeform 335"/>
            <p:cNvSpPr>
              <a:spLocks noEditPoints="1"/>
            </p:cNvSpPr>
            <p:nvPr/>
          </p:nvSpPr>
          <p:spPr bwMode="auto">
            <a:xfrm>
              <a:off x="21784" y="13259"/>
              <a:ext cx="1178" cy="430"/>
            </a:xfrm>
            <a:custGeom>
              <a:avLst/>
              <a:gdLst/>
              <a:ahLst/>
              <a:cxnLst>
                <a:cxn ang="0">
                  <a:pos x="28" y="347"/>
                </a:cxn>
                <a:cxn ang="0">
                  <a:pos x="1164" y="347"/>
                </a:cxn>
                <a:cxn ang="0">
                  <a:pos x="1178" y="360"/>
                </a:cxn>
                <a:cxn ang="0">
                  <a:pos x="1178" y="416"/>
                </a:cxn>
                <a:cxn ang="0">
                  <a:pos x="1164" y="430"/>
                </a:cxn>
                <a:cxn ang="0">
                  <a:pos x="28" y="430"/>
                </a:cxn>
                <a:cxn ang="0">
                  <a:pos x="14" y="416"/>
                </a:cxn>
                <a:cxn ang="0">
                  <a:pos x="14" y="360"/>
                </a:cxn>
                <a:cxn ang="0">
                  <a:pos x="28" y="347"/>
                </a:cxn>
                <a:cxn ang="0">
                  <a:pos x="14" y="0"/>
                </a:cxn>
                <a:cxn ang="0">
                  <a:pos x="1164" y="0"/>
                </a:cxn>
                <a:cxn ang="0">
                  <a:pos x="1178" y="14"/>
                </a:cxn>
                <a:cxn ang="0">
                  <a:pos x="1178" y="69"/>
                </a:cxn>
                <a:cxn ang="0">
                  <a:pos x="1164" y="83"/>
                </a:cxn>
                <a:cxn ang="0">
                  <a:pos x="14" y="83"/>
                </a:cxn>
                <a:cxn ang="0">
                  <a:pos x="0" y="69"/>
                </a:cxn>
                <a:cxn ang="0">
                  <a:pos x="0" y="14"/>
                </a:cxn>
                <a:cxn ang="0">
                  <a:pos x="14" y="0"/>
                </a:cxn>
              </a:cxnLst>
              <a:rect l="0" t="0" r="r" b="b"/>
              <a:pathLst>
                <a:path w="1178" h="430">
                  <a:moveTo>
                    <a:pt x="28" y="347"/>
                  </a:moveTo>
                  <a:lnTo>
                    <a:pt x="1164" y="347"/>
                  </a:lnTo>
                  <a:lnTo>
                    <a:pt x="1178" y="360"/>
                  </a:lnTo>
                  <a:lnTo>
                    <a:pt x="1178" y="416"/>
                  </a:lnTo>
                  <a:lnTo>
                    <a:pt x="1164" y="430"/>
                  </a:lnTo>
                  <a:lnTo>
                    <a:pt x="28" y="430"/>
                  </a:lnTo>
                  <a:lnTo>
                    <a:pt x="14" y="416"/>
                  </a:lnTo>
                  <a:lnTo>
                    <a:pt x="14" y="360"/>
                  </a:lnTo>
                  <a:lnTo>
                    <a:pt x="28" y="347"/>
                  </a:lnTo>
                  <a:close/>
                  <a:moveTo>
                    <a:pt x="14" y="0"/>
                  </a:moveTo>
                  <a:lnTo>
                    <a:pt x="1164" y="0"/>
                  </a:lnTo>
                  <a:lnTo>
                    <a:pt x="1178" y="14"/>
                  </a:lnTo>
                  <a:lnTo>
                    <a:pt x="1178" y="69"/>
                  </a:lnTo>
                  <a:lnTo>
                    <a:pt x="1164" y="83"/>
                  </a:lnTo>
                  <a:lnTo>
                    <a:pt x="14" y="83"/>
                  </a:lnTo>
                  <a:lnTo>
                    <a:pt x="0" y="69"/>
                  </a:lnTo>
                  <a:lnTo>
                    <a:pt x="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8" name="Freeform 336"/>
            <p:cNvSpPr>
              <a:spLocks/>
            </p:cNvSpPr>
            <p:nvPr/>
          </p:nvSpPr>
          <p:spPr bwMode="auto">
            <a:xfrm>
              <a:off x="23627" y="12746"/>
              <a:ext cx="582" cy="1178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60" y="0"/>
                </a:cxn>
                <a:cxn ang="0">
                  <a:pos x="360" y="1081"/>
                </a:cxn>
                <a:cxn ang="0">
                  <a:pos x="388" y="1109"/>
                </a:cxn>
                <a:cxn ang="0">
                  <a:pos x="416" y="1123"/>
                </a:cxn>
                <a:cxn ang="0">
                  <a:pos x="582" y="1123"/>
                </a:cxn>
                <a:cxn ang="0">
                  <a:pos x="582" y="1178"/>
                </a:cxn>
                <a:cxn ang="0">
                  <a:pos x="14" y="1178"/>
                </a:cxn>
                <a:cxn ang="0">
                  <a:pos x="14" y="1123"/>
                </a:cxn>
                <a:cxn ang="0">
                  <a:pos x="180" y="1123"/>
                </a:cxn>
                <a:cxn ang="0">
                  <a:pos x="208" y="1109"/>
                </a:cxn>
                <a:cxn ang="0">
                  <a:pos x="236" y="1081"/>
                </a:cxn>
                <a:cxn ang="0">
                  <a:pos x="236" y="125"/>
                </a:cxn>
                <a:cxn ang="0">
                  <a:pos x="97" y="167"/>
                </a:cxn>
                <a:cxn ang="0">
                  <a:pos x="0" y="167"/>
                </a:cxn>
                <a:cxn ang="0">
                  <a:pos x="0" y="111"/>
                </a:cxn>
                <a:cxn ang="0">
                  <a:pos x="83" y="111"/>
                </a:cxn>
                <a:cxn ang="0">
                  <a:pos x="194" y="83"/>
                </a:cxn>
                <a:cxn ang="0">
                  <a:pos x="319" y="0"/>
                </a:cxn>
              </a:cxnLst>
              <a:rect l="0" t="0" r="r" b="b"/>
              <a:pathLst>
                <a:path w="582" h="1178">
                  <a:moveTo>
                    <a:pt x="319" y="0"/>
                  </a:moveTo>
                  <a:lnTo>
                    <a:pt x="360" y="0"/>
                  </a:lnTo>
                  <a:lnTo>
                    <a:pt x="360" y="1081"/>
                  </a:lnTo>
                  <a:lnTo>
                    <a:pt x="388" y="1109"/>
                  </a:lnTo>
                  <a:lnTo>
                    <a:pt x="416" y="1123"/>
                  </a:lnTo>
                  <a:lnTo>
                    <a:pt x="582" y="1123"/>
                  </a:lnTo>
                  <a:lnTo>
                    <a:pt x="582" y="1178"/>
                  </a:lnTo>
                  <a:lnTo>
                    <a:pt x="14" y="1178"/>
                  </a:lnTo>
                  <a:lnTo>
                    <a:pt x="14" y="1123"/>
                  </a:lnTo>
                  <a:lnTo>
                    <a:pt x="180" y="1123"/>
                  </a:lnTo>
                  <a:lnTo>
                    <a:pt x="208" y="1109"/>
                  </a:lnTo>
                  <a:lnTo>
                    <a:pt x="236" y="1081"/>
                  </a:lnTo>
                  <a:lnTo>
                    <a:pt x="236" y="125"/>
                  </a:lnTo>
                  <a:lnTo>
                    <a:pt x="97" y="167"/>
                  </a:lnTo>
                  <a:lnTo>
                    <a:pt x="0" y="167"/>
                  </a:lnTo>
                  <a:lnTo>
                    <a:pt x="0" y="111"/>
                  </a:lnTo>
                  <a:lnTo>
                    <a:pt x="83" y="111"/>
                  </a:lnTo>
                  <a:lnTo>
                    <a:pt x="194" y="8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9" name="Freeform 337"/>
            <p:cNvSpPr>
              <a:spLocks noEditPoints="1"/>
            </p:cNvSpPr>
            <p:nvPr/>
          </p:nvSpPr>
          <p:spPr bwMode="auto">
            <a:xfrm>
              <a:off x="24431" y="12746"/>
              <a:ext cx="748" cy="1220"/>
            </a:xfrm>
            <a:custGeom>
              <a:avLst/>
              <a:gdLst/>
              <a:ahLst/>
              <a:cxnLst>
                <a:cxn ang="0">
                  <a:pos x="332" y="42"/>
                </a:cxn>
                <a:cxn ang="0">
                  <a:pos x="291" y="56"/>
                </a:cxn>
                <a:cxn ang="0">
                  <a:pos x="235" y="97"/>
                </a:cxn>
                <a:cxn ang="0">
                  <a:pos x="194" y="167"/>
                </a:cxn>
                <a:cxn ang="0">
                  <a:pos x="166" y="264"/>
                </a:cxn>
                <a:cxn ang="0">
                  <a:pos x="152" y="430"/>
                </a:cxn>
                <a:cxn ang="0">
                  <a:pos x="152" y="790"/>
                </a:cxn>
                <a:cxn ang="0">
                  <a:pos x="166" y="970"/>
                </a:cxn>
                <a:cxn ang="0">
                  <a:pos x="180" y="1040"/>
                </a:cxn>
                <a:cxn ang="0">
                  <a:pos x="235" y="1123"/>
                </a:cxn>
                <a:cxn ang="0">
                  <a:pos x="277" y="1151"/>
                </a:cxn>
                <a:cxn ang="0">
                  <a:pos x="305" y="1164"/>
                </a:cxn>
                <a:cxn ang="0">
                  <a:pos x="346" y="1178"/>
                </a:cxn>
                <a:cxn ang="0">
                  <a:pos x="374" y="1178"/>
                </a:cxn>
                <a:cxn ang="0">
                  <a:pos x="443" y="1164"/>
                </a:cxn>
                <a:cxn ang="0">
                  <a:pos x="499" y="1137"/>
                </a:cxn>
                <a:cxn ang="0">
                  <a:pos x="554" y="1067"/>
                </a:cxn>
                <a:cxn ang="0">
                  <a:pos x="582" y="957"/>
                </a:cxn>
                <a:cxn ang="0">
                  <a:pos x="596" y="790"/>
                </a:cxn>
                <a:cxn ang="0">
                  <a:pos x="596" y="416"/>
                </a:cxn>
                <a:cxn ang="0">
                  <a:pos x="582" y="250"/>
                </a:cxn>
                <a:cxn ang="0">
                  <a:pos x="568" y="194"/>
                </a:cxn>
                <a:cxn ang="0">
                  <a:pos x="540" y="139"/>
                </a:cxn>
                <a:cxn ang="0">
                  <a:pos x="457" y="56"/>
                </a:cxn>
                <a:cxn ang="0">
                  <a:pos x="429" y="56"/>
                </a:cxn>
                <a:cxn ang="0">
                  <a:pos x="402" y="42"/>
                </a:cxn>
                <a:cxn ang="0">
                  <a:pos x="332" y="42"/>
                </a:cxn>
                <a:cxn ang="0">
                  <a:pos x="374" y="0"/>
                </a:cxn>
                <a:cxn ang="0">
                  <a:pos x="443" y="14"/>
                </a:cxn>
                <a:cxn ang="0">
                  <a:pos x="526" y="42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4" y="402"/>
                </a:cxn>
                <a:cxn ang="0">
                  <a:pos x="748" y="610"/>
                </a:cxn>
                <a:cxn ang="0">
                  <a:pos x="734" y="818"/>
                </a:cxn>
                <a:cxn ang="0">
                  <a:pos x="679" y="1012"/>
                </a:cxn>
                <a:cxn ang="0">
                  <a:pos x="610" y="1109"/>
                </a:cxn>
                <a:cxn ang="0">
                  <a:pos x="540" y="1178"/>
                </a:cxn>
                <a:cxn ang="0">
                  <a:pos x="457" y="1206"/>
                </a:cxn>
                <a:cxn ang="0">
                  <a:pos x="374" y="1220"/>
                </a:cxn>
                <a:cxn ang="0">
                  <a:pos x="277" y="1206"/>
                </a:cxn>
                <a:cxn ang="0">
                  <a:pos x="180" y="1151"/>
                </a:cxn>
                <a:cxn ang="0">
                  <a:pos x="83" y="1040"/>
                </a:cxn>
                <a:cxn ang="0">
                  <a:pos x="14" y="832"/>
                </a:cxn>
                <a:cxn ang="0">
                  <a:pos x="0" y="610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5" y="111"/>
                </a:cxn>
                <a:cxn ang="0">
                  <a:pos x="208" y="42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20">
                  <a:moveTo>
                    <a:pt x="332" y="42"/>
                  </a:moveTo>
                  <a:lnTo>
                    <a:pt x="291" y="56"/>
                  </a:lnTo>
                  <a:lnTo>
                    <a:pt x="235" y="97"/>
                  </a:lnTo>
                  <a:lnTo>
                    <a:pt x="194" y="167"/>
                  </a:lnTo>
                  <a:lnTo>
                    <a:pt x="166" y="264"/>
                  </a:lnTo>
                  <a:lnTo>
                    <a:pt x="152" y="430"/>
                  </a:lnTo>
                  <a:lnTo>
                    <a:pt x="152" y="790"/>
                  </a:lnTo>
                  <a:lnTo>
                    <a:pt x="166" y="970"/>
                  </a:lnTo>
                  <a:lnTo>
                    <a:pt x="180" y="1040"/>
                  </a:lnTo>
                  <a:lnTo>
                    <a:pt x="235" y="1123"/>
                  </a:lnTo>
                  <a:lnTo>
                    <a:pt x="277" y="1151"/>
                  </a:lnTo>
                  <a:lnTo>
                    <a:pt x="305" y="1164"/>
                  </a:lnTo>
                  <a:lnTo>
                    <a:pt x="346" y="1178"/>
                  </a:lnTo>
                  <a:lnTo>
                    <a:pt x="374" y="1178"/>
                  </a:lnTo>
                  <a:lnTo>
                    <a:pt x="443" y="1164"/>
                  </a:lnTo>
                  <a:lnTo>
                    <a:pt x="499" y="1137"/>
                  </a:lnTo>
                  <a:lnTo>
                    <a:pt x="554" y="1067"/>
                  </a:lnTo>
                  <a:lnTo>
                    <a:pt x="582" y="957"/>
                  </a:lnTo>
                  <a:lnTo>
                    <a:pt x="596" y="790"/>
                  </a:lnTo>
                  <a:lnTo>
                    <a:pt x="596" y="416"/>
                  </a:lnTo>
                  <a:lnTo>
                    <a:pt x="582" y="250"/>
                  </a:lnTo>
                  <a:lnTo>
                    <a:pt x="568" y="194"/>
                  </a:lnTo>
                  <a:lnTo>
                    <a:pt x="540" y="139"/>
                  </a:lnTo>
                  <a:lnTo>
                    <a:pt x="457" y="56"/>
                  </a:lnTo>
                  <a:lnTo>
                    <a:pt x="429" y="56"/>
                  </a:lnTo>
                  <a:lnTo>
                    <a:pt x="402" y="42"/>
                  </a:lnTo>
                  <a:lnTo>
                    <a:pt x="332" y="42"/>
                  </a:lnTo>
                  <a:close/>
                  <a:moveTo>
                    <a:pt x="374" y="0"/>
                  </a:moveTo>
                  <a:lnTo>
                    <a:pt x="443" y="14"/>
                  </a:lnTo>
                  <a:lnTo>
                    <a:pt x="526" y="42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4" y="402"/>
                  </a:lnTo>
                  <a:lnTo>
                    <a:pt x="748" y="610"/>
                  </a:lnTo>
                  <a:lnTo>
                    <a:pt x="734" y="818"/>
                  </a:lnTo>
                  <a:lnTo>
                    <a:pt x="679" y="1012"/>
                  </a:lnTo>
                  <a:lnTo>
                    <a:pt x="610" y="1109"/>
                  </a:lnTo>
                  <a:lnTo>
                    <a:pt x="540" y="1178"/>
                  </a:lnTo>
                  <a:lnTo>
                    <a:pt x="457" y="1206"/>
                  </a:lnTo>
                  <a:lnTo>
                    <a:pt x="374" y="1220"/>
                  </a:lnTo>
                  <a:lnTo>
                    <a:pt x="277" y="1206"/>
                  </a:lnTo>
                  <a:lnTo>
                    <a:pt x="180" y="1151"/>
                  </a:lnTo>
                  <a:lnTo>
                    <a:pt x="83" y="1040"/>
                  </a:lnTo>
                  <a:lnTo>
                    <a:pt x="14" y="832"/>
                  </a:lnTo>
                  <a:lnTo>
                    <a:pt x="0" y="610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5" y="111"/>
                  </a:lnTo>
                  <a:lnTo>
                    <a:pt x="208" y="42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0" name="Freeform 338"/>
            <p:cNvSpPr>
              <a:spLocks noEditPoints="1"/>
            </p:cNvSpPr>
            <p:nvPr/>
          </p:nvSpPr>
          <p:spPr bwMode="auto">
            <a:xfrm>
              <a:off x="25318" y="12746"/>
              <a:ext cx="748" cy="1220"/>
            </a:xfrm>
            <a:custGeom>
              <a:avLst/>
              <a:gdLst/>
              <a:ahLst/>
              <a:cxnLst>
                <a:cxn ang="0">
                  <a:pos x="332" y="42"/>
                </a:cxn>
                <a:cxn ang="0">
                  <a:pos x="291" y="56"/>
                </a:cxn>
                <a:cxn ang="0">
                  <a:pos x="235" y="97"/>
                </a:cxn>
                <a:cxn ang="0">
                  <a:pos x="194" y="167"/>
                </a:cxn>
                <a:cxn ang="0">
                  <a:pos x="166" y="264"/>
                </a:cxn>
                <a:cxn ang="0">
                  <a:pos x="152" y="430"/>
                </a:cxn>
                <a:cxn ang="0">
                  <a:pos x="152" y="790"/>
                </a:cxn>
                <a:cxn ang="0">
                  <a:pos x="166" y="970"/>
                </a:cxn>
                <a:cxn ang="0">
                  <a:pos x="180" y="1040"/>
                </a:cxn>
                <a:cxn ang="0">
                  <a:pos x="235" y="1123"/>
                </a:cxn>
                <a:cxn ang="0">
                  <a:pos x="277" y="1151"/>
                </a:cxn>
                <a:cxn ang="0">
                  <a:pos x="305" y="1164"/>
                </a:cxn>
                <a:cxn ang="0">
                  <a:pos x="346" y="1178"/>
                </a:cxn>
                <a:cxn ang="0">
                  <a:pos x="374" y="1178"/>
                </a:cxn>
                <a:cxn ang="0">
                  <a:pos x="443" y="1164"/>
                </a:cxn>
                <a:cxn ang="0">
                  <a:pos x="499" y="1137"/>
                </a:cxn>
                <a:cxn ang="0">
                  <a:pos x="554" y="1067"/>
                </a:cxn>
                <a:cxn ang="0">
                  <a:pos x="582" y="957"/>
                </a:cxn>
                <a:cxn ang="0">
                  <a:pos x="595" y="790"/>
                </a:cxn>
                <a:cxn ang="0">
                  <a:pos x="595" y="416"/>
                </a:cxn>
                <a:cxn ang="0">
                  <a:pos x="582" y="250"/>
                </a:cxn>
                <a:cxn ang="0">
                  <a:pos x="568" y="194"/>
                </a:cxn>
                <a:cxn ang="0">
                  <a:pos x="540" y="139"/>
                </a:cxn>
                <a:cxn ang="0">
                  <a:pos x="457" y="56"/>
                </a:cxn>
                <a:cxn ang="0">
                  <a:pos x="429" y="56"/>
                </a:cxn>
                <a:cxn ang="0">
                  <a:pos x="402" y="42"/>
                </a:cxn>
                <a:cxn ang="0">
                  <a:pos x="332" y="42"/>
                </a:cxn>
                <a:cxn ang="0">
                  <a:pos x="374" y="0"/>
                </a:cxn>
                <a:cxn ang="0">
                  <a:pos x="443" y="14"/>
                </a:cxn>
                <a:cxn ang="0">
                  <a:pos x="526" y="42"/>
                </a:cxn>
                <a:cxn ang="0">
                  <a:pos x="609" y="97"/>
                </a:cxn>
                <a:cxn ang="0">
                  <a:pos x="679" y="194"/>
                </a:cxn>
                <a:cxn ang="0">
                  <a:pos x="734" y="402"/>
                </a:cxn>
                <a:cxn ang="0">
                  <a:pos x="748" y="610"/>
                </a:cxn>
                <a:cxn ang="0">
                  <a:pos x="734" y="818"/>
                </a:cxn>
                <a:cxn ang="0">
                  <a:pos x="679" y="1012"/>
                </a:cxn>
                <a:cxn ang="0">
                  <a:pos x="609" y="1109"/>
                </a:cxn>
                <a:cxn ang="0">
                  <a:pos x="540" y="1178"/>
                </a:cxn>
                <a:cxn ang="0">
                  <a:pos x="457" y="1206"/>
                </a:cxn>
                <a:cxn ang="0">
                  <a:pos x="374" y="1220"/>
                </a:cxn>
                <a:cxn ang="0">
                  <a:pos x="277" y="1206"/>
                </a:cxn>
                <a:cxn ang="0">
                  <a:pos x="180" y="1151"/>
                </a:cxn>
                <a:cxn ang="0">
                  <a:pos x="83" y="1040"/>
                </a:cxn>
                <a:cxn ang="0">
                  <a:pos x="14" y="832"/>
                </a:cxn>
                <a:cxn ang="0">
                  <a:pos x="0" y="610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4" y="111"/>
                </a:cxn>
                <a:cxn ang="0">
                  <a:pos x="208" y="42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20">
                  <a:moveTo>
                    <a:pt x="332" y="42"/>
                  </a:moveTo>
                  <a:lnTo>
                    <a:pt x="291" y="56"/>
                  </a:lnTo>
                  <a:lnTo>
                    <a:pt x="235" y="97"/>
                  </a:lnTo>
                  <a:lnTo>
                    <a:pt x="194" y="167"/>
                  </a:lnTo>
                  <a:lnTo>
                    <a:pt x="166" y="264"/>
                  </a:lnTo>
                  <a:lnTo>
                    <a:pt x="152" y="430"/>
                  </a:lnTo>
                  <a:lnTo>
                    <a:pt x="152" y="790"/>
                  </a:lnTo>
                  <a:lnTo>
                    <a:pt x="166" y="970"/>
                  </a:lnTo>
                  <a:lnTo>
                    <a:pt x="180" y="1040"/>
                  </a:lnTo>
                  <a:lnTo>
                    <a:pt x="235" y="1123"/>
                  </a:lnTo>
                  <a:lnTo>
                    <a:pt x="277" y="1151"/>
                  </a:lnTo>
                  <a:lnTo>
                    <a:pt x="305" y="1164"/>
                  </a:lnTo>
                  <a:lnTo>
                    <a:pt x="346" y="1178"/>
                  </a:lnTo>
                  <a:lnTo>
                    <a:pt x="374" y="1178"/>
                  </a:lnTo>
                  <a:lnTo>
                    <a:pt x="443" y="1164"/>
                  </a:lnTo>
                  <a:lnTo>
                    <a:pt x="499" y="1137"/>
                  </a:lnTo>
                  <a:lnTo>
                    <a:pt x="554" y="1067"/>
                  </a:lnTo>
                  <a:lnTo>
                    <a:pt x="582" y="957"/>
                  </a:lnTo>
                  <a:lnTo>
                    <a:pt x="595" y="790"/>
                  </a:lnTo>
                  <a:lnTo>
                    <a:pt x="595" y="416"/>
                  </a:lnTo>
                  <a:lnTo>
                    <a:pt x="582" y="250"/>
                  </a:lnTo>
                  <a:lnTo>
                    <a:pt x="568" y="194"/>
                  </a:lnTo>
                  <a:lnTo>
                    <a:pt x="540" y="139"/>
                  </a:lnTo>
                  <a:lnTo>
                    <a:pt x="457" y="56"/>
                  </a:lnTo>
                  <a:lnTo>
                    <a:pt x="429" y="56"/>
                  </a:lnTo>
                  <a:lnTo>
                    <a:pt x="402" y="42"/>
                  </a:lnTo>
                  <a:lnTo>
                    <a:pt x="332" y="42"/>
                  </a:lnTo>
                  <a:close/>
                  <a:moveTo>
                    <a:pt x="374" y="0"/>
                  </a:moveTo>
                  <a:lnTo>
                    <a:pt x="443" y="14"/>
                  </a:lnTo>
                  <a:lnTo>
                    <a:pt x="526" y="42"/>
                  </a:lnTo>
                  <a:lnTo>
                    <a:pt x="609" y="97"/>
                  </a:lnTo>
                  <a:lnTo>
                    <a:pt x="679" y="194"/>
                  </a:lnTo>
                  <a:lnTo>
                    <a:pt x="734" y="402"/>
                  </a:lnTo>
                  <a:lnTo>
                    <a:pt x="748" y="610"/>
                  </a:lnTo>
                  <a:lnTo>
                    <a:pt x="734" y="818"/>
                  </a:lnTo>
                  <a:lnTo>
                    <a:pt x="679" y="1012"/>
                  </a:lnTo>
                  <a:lnTo>
                    <a:pt x="609" y="1109"/>
                  </a:lnTo>
                  <a:lnTo>
                    <a:pt x="540" y="1178"/>
                  </a:lnTo>
                  <a:lnTo>
                    <a:pt x="457" y="1206"/>
                  </a:lnTo>
                  <a:lnTo>
                    <a:pt x="374" y="1220"/>
                  </a:lnTo>
                  <a:lnTo>
                    <a:pt x="277" y="1206"/>
                  </a:lnTo>
                  <a:lnTo>
                    <a:pt x="180" y="1151"/>
                  </a:lnTo>
                  <a:lnTo>
                    <a:pt x="83" y="1040"/>
                  </a:lnTo>
                  <a:lnTo>
                    <a:pt x="14" y="832"/>
                  </a:lnTo>
                  <a:lnTo>
                    <a:pt x="0" y="610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4" y="111"/>
                  </a:lnTo>
                  <a:lnTo>
                    <a:pt x="208" y="42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1" name="Freeform 339"/>
            <p:cNvSpPr>
              <a:spLocks/>
            </p:cNvSpPr>
            <p:nvPr/>
          </p:nvSpPr>
          <p:spPr bwMode="auto">
            <a:xfrm>
              <a:off x="26288" y="13730"/>
              <a:ext cx="194" cy="19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138" y="14"/>
                </a:cxn>
                <a:cxn ang="0">
                  <a:pos x="166" y="28"/>
                </a:cxn>
                <a:cxn ang="0">
                  <a:pos x="180" y="56"/>
                </a:cxn>
                <a:cxn ang="0">
                  <a:pos x="194" y="97"/>
                </a:cxn>
                <a:cxn ang="0">
                  <a:pos x="180" y="139"/>
                </a:cxn>
                <a:cxn ang="0">
                  <a:pos x="166" y="167"/>
                </a:cxn>
                <a:cxn ang="0">
                  <a:pos x="138" y="180"/>
                </a:cxn>
                <a:cxn ang="0">
                  <a:pos x="97" y="194"/>
                </a:cxn>
                <a:cxn ang="0">
                  <a:pos x="55" y="180"/>
                </a:cxn>
                <a:cxn ang="0">
                  <a:pos x="27" y="167"/>
                </a:cxn>
                <a:cxn ang="0">
                  <a:pos x="13" y="139"/>
                </a:cxn>
                <a:cxn ang="0">
                  <a:pos x="0" y="97"/>
                </a:cxn>
                <a:cxn ang="0">
                  <a:pos x="13" y="56"/>
                </a:cxn>
                <a:cxn ang="0">
                  <a:pos x="27" y="28"/>
                </a:cxn>
                <a:cxn ang="0">
                  <a:pos x="55" y="14"/>
                </a:cxn>
                <a:cxn ang="0">
                  <a:pos x="97" y="0"/>
                </a:cxn>
              </a:cxnLst>
              <a:rect l="0" t="0" r="r" b="b"/>
              <a:pathLst>
                <a:path w="194" h="194">
                  <a:moveTo>
                    <a:pt x="97" y="0"/>
                  </a:moveTo>
                  <a:lnTo>
                    <a:pt x="138" y="14"/>
                  </a:lnTo>
                  <a:lnTo>
                    <a:pt x="166" y="28"/>
                  </a:lnTo>
                  <a:lnTo>
                    <a:pt x="180" y="56"/>
                  </a:lnTo>
                  <a:lnTo>
                    <a:pt x="194" y="97"/>
                  </a:lnTo>
                  <a:lnTo>
                    <a:pt x="180" y="139"/>
                  </a:lnTo>
                  <a:lnTo>
                    <a:pt x="166" y="167"/>
                  </a:lnTo>
                  <a:lnTo>
                    <a:pt x="138" y="180"/>
                  </a:lnTo>
                  <a:lnTo>
                    <a:pt x="97" y="194"/>
                  </a:lnTo>
                  <a:lnTo>
                    <a:pt x="55" y="180"/>
                  </a:lnTo>
                  <a:lnTo>
                    <a:pt x="27" y="167"/>
                  </a:lnTo>
                  <a:lnTo>
                    <a:pt x="13" y="139"/>
                  </a:lnTo>
                  <a:lnTo>
                    <a:pt x="0" y="97"/>
                  </a:lnTo>
                  <a:lnTo>
                    <a:pt x="13" y="56"/>
                  </a:lnTo>
                  <a:lnTo>
                    <a:pt x="27" y="28"/>
                  </a:lnTo>
                  <a:lnTo>
                    <a:pt x="55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2" name="Rectangle 340"/>
            <p:cNvSpPr>
              <a:spLocks noChangeArrowheads="1"/>
            </p:cNvSpPr>
            <p:nvPr/>
          </p:nvSpPr>
          <p:spPr bwMode="auto">
            <a:xfrm>
              <a:off x="875" y="15255"/>
              <a:ext cx="45393" cy="8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3" name="Freeform 341"/>
            <p:cNvSpPr>
              <a:spLocks/>
            </p:cNvSpPr>
            <p:nvPr/>
          </p:nvSpPr>
          <p:spPr bwMode="auto">
            <a:xfrm>
              <a:off x="1000" y="16238"/>
              <a:ext cx="790" cy="1289"/>
            </a:xfrm>
            <a:custGeom>
              <a:avLst/>
              <a:gdLst/>
              <a:ahLst/>
              <a:cxnLst>
                <a:cxn ang="0">
                  <a:pos x="471" y="14"/>
                </a:cxn>
                <a:cxn ang="0">
                  <a:pos x="623" y="125"/>
                </a:cxn>
                <a:cxn ang="0">
                  <a:pos x="693" y="14"/>
                </a:cxn>
                <a:cxn ang="0">
                  <a:pos x="720" y="0"/>
                </a:cxn>
                <a:cxn ang="0">
                  <a:pos x="707" y="444"/>
                </a:cxn>
                <a:cxn ang="0">
                  <a:pos x="665" y="430"/>
                </a:cxn>
                <a:cxn ang="0">
                  <a:pos x="651" y="361"/>
                </a:cxn>
                <a:cxn ang="0">
                  <a:pos x="596" y="194"/>
                </a:cxn>
                <a:cxn ang="0">
                  <a:pos x="443" y="70"/>
                </a:cxn>
                <a:cxn ang="0">
                  <a:pos x="194" y="70"/>
                </a:cxn>
                <a:cxn ang="0">
                  <a:pos x="83" y="278"/>
                </a:cxn>
                <a:cxn ang="0">
                  <a:pos x="166" y="458"/>
                </a:cxn>
                <a:cxn ang="0">
                  <a:pos x="485" y="555"/>
                </a:cxn>
                <a:cxn ang="0">
                  <a:pos x="665" y="624"/>
                </a:cxn>
                <a:cxn ang="0">
                  <a:pos x="790" y="915"/>
                </a:cxn>
                <a:cxn ang="0">
                  <a:pos x="693" y="1178"/>
                </a:cxn>
                <a:cxn ang="0">
                  <a:pos x="443" y="1289"/>
                </a:cxn>
                <a:cxn ang="0">
                  <a:pos x="180" y="1220"/>
                </a:cxn>
                <a:cxn ang="0">
                  <a:pos x="83" y="1206"/>
                </a:cxn>
                <a:cxn ang="0">
                  <a:pos x="55" y="1248"/>
                </a:cxn>
                <a:cxn ang="0">
                  <a:pos x="28" y="1289"/>
                </a:cxn>
                <a:cxn ang="0">
                  <a:pos x="0" y="860"/>
                </a:cxn>
                <a:cxn ang="0">
                  <a:pos x="55" y="846"/>
                </a:cxn>
                <a:cxn ang="0">
                  <a:pos x="69" y="943"/>
                </a:cxn>
                <a:cxn ang="0">
                  <a:pos x="166" y="1137"/>
                </a:cxn>
                <a:cxn ang="0">
                  <a:pos x="374" y="1234"/>
                </a:cxn>
                <a:cxn ang="0">
                  <a:pos x="540" y="1206"/>
                </a:cxn>
                <a:cxn ang="0">
                  <a:pos x="665" y="1081"/>
                </a:cxn>
                <a:cxn ang="0">
                  <a:pos x="679" y="943"/>
                </a:cxn>
                <a:cxn ang="0">
                  <a:pos x="623" y="818"/>
                </a:cxn>
                <a:cxn ang="0">
                  <a:pos x="540" y="749"/>
                </a:cxn>
                <a:cxn ang="0">
                  <a:pos x="471" y="721"/>
                </a:cxn>
                <a:cxn ang="0">
                  <a:pos x="277" y="680"/>
                </a:cxn>
                <a:cxn ang="0">
                  <a:pos x="111" y="596"/>
                </a:cxn>
                <a:cxn ang="0">
                  <a:pos x="0" y="347"/>
                </a:cxn>
                <a:cxn ang="0">
                  <a:pos x="97" y="97"/>
                </a:cxn>
                <a:cxn ang="0">
                  <a:pos x="346" y="0"/>
                </a:cxn>
              </a:cxnLst>
              <a:rect l="0" t="0" r="r" b="b"/>
              <a:pathLst>
                <a:path w="790" h="1289">
                  <a:moveTo>
                    <a:pt x="346" y="0"/>
                  </a:moveTo>
                  <a:lnTo>
                    <a:pt x="471" y="14"/>
                  </a:lnTo>
                  <a:lnTo>
                    <a:pt x="554" y="70"/>
                  </a:lnTo>
                  <a:lnTo>
                    <a:pt x="623" y="125"/>
                  </a:lnTo>
                  <a:lnTo>
                    <a:pt x="679" y="28"/>
                  </a:lnTo>
                  <a:lnTo>
                    <a:pt x="693" y="14"/>
                  </a:lnTo>
                  <a:lnTo>
                    <a:pt x="693" y="0"/>
                  </a:lnTo>
                  <a:lnTo>
                    <a:pt x="720" y="0"/>
                  </a:lnTo>
                  <a:lnTo>
                    <a:pt x="720" y="430"/>
                  </a:lnTo>
                  <a:lnTo>
                    <a:pt x="707" y="444"/>
                  </a:lnTo>
                  <a:lnTo>
                    <a:pt x="679" y="444"/>
                  </a:lnTo>
                  <a:lnTo>
                    <a:pt x="665" y="430"/>
                  </a:lnTo>
                  <a:lnTo>
                    <a:pt x="665" y="416"/>
                  </a:lnTo>
                  <a:lnTo>
                    <a:pt x="651" y="361"/>
                  </a:lnTo>
                  <a:lnTo>
                    <a:pt x="637" y="278"/>
                  </a:lnTo>
                  <a:lnTo>
                    <a:pt x="596" y="194"/>
                  </a:lnTo>
                  <a:lnTo>
                    <a:pt x="540" y="125"/>
                  </a:lnTo>
                  <a:lnTo>
                    <a:pt x="443" y="70"/>
                  </a:lnTo>
                  <a:lnTo>
                    <a:pt x="319" y="42"/>
                  </a:lnTo>
                  <a:lnTo>
                    <a:pt x="194" y="70"/>
                  </a:lnTo>
                  <a:lnTo>
                    <a:pt x="111" y="167"/>
                  </a:lnTo>
                  <a:lnTo>
                    <a:pt x="83" y="278"/>
                  </a:lnTo>
                  <a:lnTo>
                    <a:pt x="111" y="375"/>
                  </a:lnTo>
                  <a:lnTo>
                    <a:pt x="166" y="458"/>
                  </a:lnTo>
                  <a:lnTo>
                    <a:pt x="263" y="499"/>
                  </a:lnTo>
                  <a:lnTo>
                    <a:pt x="485" y="555"/>
                  </a:lnTo>
                  <a:lnTo>
                    <a:pt x="527" y="555"/>
                  </a:lnTo>
                  <a:lnTo>
                    <a:pt x="665" y="624"/>
                  </a:lnTo>
                  <a:lnTo>
                    <a:pt x="762" y="749"/>
                  </a:lnTo>
                  <a:lnTo>
                    <a:pt x="790" y="915"/>
                  </a:lnTo>
                  <a:lnTo>
                    <a:pt x="762" y="1054"/>
                  </a:lnTo>
                  <a:lnTo>
                    <a:pt x="693" y="1178"/>
                  </a:lnTo>
                  <a:lnTo>
                    <a:pt x="582" y="1262"/>
                  </a:lnTo>
                  <a:lnTo>
                    <a:pt x="443" y="1289"/>
                  </a:lnTo>
                  <a:lnTo>
                    <a:pt x="291" y="1275"/>
                  </a:lnTo>
                  <a:lnTo>
                    <a:pt x="180" y="1220"/>
                  </a:lnTo>
                  <a:lnTo>
                    <a:pt x="111" y="1165"/>
                  </a:lnTo>
                  <a:lnTo>
                    <a:pt x="83" y="1206"/>
                  </a:lnTo>
                  <a:lnTo>
                    <a:pt x="55" y="1220"/>
                  </a:lnTo>
                  <a:lnTo>
                    <a:pt x="55" y="1248"/>
                  </a:lnTo>
                  <a:lnTo>
                    <a:pt x="28" y="1275"/>
                  </a:lnTo>
                  <a:lnTo>
                    <a:pt x="28" y="1289"/>
                  </a:lnTo>
                  <a:lnTo>
                    <a:pt x="0" y="1289"/>
                  </a:lnTo>
                  <a:lnTo>
                    <a:pt x="0" y="860"/>
                  </a:lnTo>
                  <a:lnTo>
                    <a:pt x="14" y="846"/>
                  </a:lnTo>
                  <a:lnTo>
                    <a:pt x="55" y="846"/>
                  </a:lnTo>
                  <a:lnTo>
                    <a:pt x="55" y="860"/>
                  </a:lnTo>
                  <a:lnTo>
                    <a:pt x="69" y="943"/>
                  </a:lnTo>
                  <a:lnTo>
                    <a:pt x="97" y="1040"/>
                  </a:lnTo>
                  <a:lnTo>
                    <a:pt x="166" y="1137"/>
                  </a:lnTo>
                  <a:lnTo>
                    <a:pt x="263" y="1192"/>
                  </a:lnTo>
                  <a:lnTo>
                    <a:pt x="374" y="1234"/>
                  </a:lnTo>
                  <a:lnTo>
                    <a:pt x="443" y="1234"/>
                  </a:lnTo>
                  <a:lnTo>
                    <a:pt x="540" y="1206"/>
                  </a:lnTo>
                  <a:lnTo>
                    <a:pt x="623" y="1151"/>
                  </a:lnTo>
                  <a:lnTo>
                    <a:pt x="665" y="1081"/>
                  </a:lnTo>
                  <a:lnTo>
                    <a:pt x="679" y="984"/>
                  </a:lnTo>
                  <a:lnTo>
                    <a:pt x="679" y="943"/>
                  </a:lnTo>
                  <a:lnTo>
                    <a:pt x="651" y="860"/>
                  </a:lnTo>
                  <a:lnTo>
                    <a:pt x="623" y="818"/>
                  </a:lnTo>
                  <a:lnTo>
                    <a:pt x="582" y="777"/>
                  </a:lnTo>
                  <a:lnTo>
                    <a:pt x="540" y="749"/>
                  </a:lnTo>
                  <a:lnTo>
                    <a:pt x="499" y="735"/>
                  </a:lnTo>
                  <a:lnTo>
                    <a:pt x="471" y="721"/>
                  </a:lnTo>
                  <a:lnTo>
                    <a:pt x="360" y="693"/>
                  </a:lnTo>
                  <a:lnTo>
                    <a:pt x="277" y="680"/>
                  </a:lnTo>
                  <a:lnTo>
                    <a:pt x="236" y="666"/>
                  </a:lnTo>
                  <a:lnTo>
                    <a:pt x="111" y="596"/>
                  </a:lnTo>
                  <a:lnTo>
                    <a:pt x="28" y="486"/>
                  </a:lnTo>
                  <a:lnTo>
                    <a:pt x="0" y="347"/>
                  </a:lnTo>
                  <a:lnTo>
                    <a:pt x="28" y="208"/>
                  </a:lnTo>
                  <a:lnTo>
                    <a:pt x="97" y="97"/>
                  </a:lnTo>
                  <a:lnTo>
                    <a:pt x="208" y="2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4" name="Freeform 342"/>
            <p:cNvSpPr>
              <a:spLocks noEditPoints="1"/>
            </p:cNvSpPr>
            <p:nvPr/>
          </p:nvSpPr>
          <p:spPr bwMode="auto">
            <a:xfrm>
              <a:off x="1998" y="16294"/>
              <a:ext cx="374" cy="1178"/>
            </a:xfrm>
            <a:custGeom>
              <a:avLst/>
              <a:gdLst/>
              <a:ahLst/>
              <a:cxnLst>
                <a:cxn ang="0">
                  <a:pos x="263" y="402"/>
                </a:cxn>
                <a:cxn ang="0">
                  <a:pos x="249" y="1039"/>
                </a:cxn>
                <a:cxn ang="0">
                  <a:pos x="249" y="1081"/>
                </a:cxn>
                <a:cxn ang="0">
                  <a:pos x="277" y="1109"/>
                </a:cxn>
                <a:cxn ang="0">
                  <a:pos x="318" y="1122"/>
                </a:cxn>
                <a:cxn ang="0">
                  <a:pos x="374" y="1122"/>
                </a:cxn>
                <a:cxn ang="0">
                  <a:pos x="374" y="1178"/>
                </a:cxn>
                <a:cxn ang="0">
                  <a:pos x="0" y="1178"/>
                </a:cxn>
                <a:cxn ang="0">
                  <a:pos x="0" y="1122"/>
                </a:cxn>
                <a:cxn ang="0">
                  <a:pos x="97" y="1122"/>
                </a:cxn>
                <a:cxn ang="0">
                  <a:pos x="124" y="1109"/>
                </a:cxn>
                <a:cxn ang="0">
                  <a:pos x="138" y="1081"/>
                </a:cxn>
                <a:cxn ang="0">
                  <a:pos x="138" y="527"/>
                </a:cxn>
                <a:cxn ang="0">
                  <a:pos x="124" y="499"/>
                </a:cxn>
                <a:cxn ang="0">
                  <a:pos x="110" y="485"/>
                </a:cxn>
                <a:cxn ang="0">
                  <a:pos x="69" y="471"/>
                </a:cxn>
                <a:cxn ang="0">
                  <a:pos x="13" y="471"/>
                </a:cxn>
                <a:cxn ang="0">
                  <a:pos x="13" y="416"/>
                </a:cxn>
                <a:cxn ang="0">
                  <a:pos x="263" y="402"/>
                </a:cxn>
                <a:cxn ang="0">
                  <a:pos x="166" y="0"/>
                </a:cxn>
                <a:cxn ang="0">
                  <a:pos x="207" y="14"/>
                </a:cxn>
                <a:cxn ang="0">
                  <a:pos x="235" y="28"/>
                </a:cxn>
                <a:cxn ang="0">
                  <a:pos x="249" y="55"/>
                </a:cxn>
                <a:cxn ang="0">
                  <a:pos x="263" y="97"/>
                </a:cxn>
                <a:cxn ang="0">
                  <a:pos x="249" y="138"/>
                </a:cxn>
                <a:cxn ang="0">
                  <a:pos x="235" y="166"/>
                </a:cxn>
                <a:cxn ang="0">
                  <a:pos x="207" y="180"/>
                </a:cxn>
                <a:cxn ang="0">
                  <a:pos x="166" y="194"/>
                </a:cxn>
                <a:cxn ang="0">
                  <a:pos x="124" y="180"/>
                </a:cxn>
                <a:cxn ang="0">
                  <a:pos x="97" y="166"/>
                </a:cxn>
                <a:cxn ang="0">
                  <a:pos x="83" y="125"/>
                </a:cxn>
                <a:cxn ang="0">
                  <a:pos x="69" y="97"/>
                </a:cxn>
                <a:cxn ang="0">
                  <a:pos x="83" y="55"/>
                </a:cxn>
                <a:cxn ang="0">
                  <a:pos x="97" y="28"/>
                </a:cxn>
                <a:cxn ang="0">
                  <a:pos x="124" y="14"/>
                </a:cxn>
                <a:cxn ang="0">
                  <a:pos x="166" y="0"/>
                </a:cxn>
              </a:cxnLst>
              <a:rect l="0" t="0" r="r" b="b"/>
              <a:pathLst>
                <a:path w="374" h="1178">
                  <a:moveTo>
                    <a:pt x="263" y="402"/>
                  </a:moveTo>
                  <a:lnTo>
                    <a:pt x="249" y="1039"/>
                  </a:lnTo>
                  <a:lnTo>
                    <a:pt x="249" y="1081"/>
                  </a:lnTo>
                  <a:lnTo>
                    <a:pt x="277" y="1109"/>
                  </a:lnTo>
                  <a:lnTo>
                    <a:pt x="318" y="1122"/>
                  </a:lnTo>
                  <a:lnTo>
                    <a:pt x="374" y="1122"/>
                  </a:lnTo>
                  <a:lnTo>
                    <a:pt x="374" y="1178"/>
                  </a:lnTo>
                  <a:lnTo>
                    <a:pt x="0" y="1178"/>
                  </a:lnTo>
                  <a:lnTo>
                    <a:pt x="0" y="1122"/>
                  </a:lnTo>
                  <a:lnTo>
                    <a:pt x="97" y="1122"/>
                  </a:lnTo>
                  <a:lnTo>
                    <a:pt x="124" y="1109"/>
                  </a:lnTo>
                  <a:lnTo>
                    <a:pt x="138" y="1081"/>
                  </a:lnTo>
                  <a:lnTo>
                    <a:pt x="138" y="527"/>
                  </a:lnTo>
                  <a:lnTo>
                    <a:pt x="124" y="499"/>
                  </a:lnTo>
                  <a:lnTo>
                    <a:pt x="110" y="485"/>
                  </a:lnTo>
                  <a:lnTo>
                    <a:pt x="69" y="471"/>
                  </a:lnTo>
                  <a:lnTo>
                    <a:pt x="13" y="471"/>
                  </a:lnTo>
                  <a:lnTo>
                    <a:pt x="13" y="416"/>
                  </a:lnTo>
                  <a:lnTo>
                    <a:pt x="263" y="402"/>
                  </a:lnTo>
                  <a:close/>
                  <a:moveTo>
                    <a:pt x="166" y="0"/>
                  </a:moveTo>
                  <a:lnTo>
                    <a:pt x="207" y="14"/>
                  </a:lnTo>
                  <a:lnTo>
                    <a:pt x="235" y="28"/>
                  </a:lnTo>
                  <a:lnTo>
                    <a:pt x="249" y="55"/>
                  </a:lnTo>
                  <a:lnTo>
                    <a:pt x="263" y="97"/>
                  </a:lnTo>
                  <a:lnTo>
                    <a:pt x="249" y="138"/>
                  </a:lnTo>
                  <a:lnTo>
                    <a:pt x="235" y="166"/>
                  </a:lnTo>
                  <a:lnTo>
                    <a:pt x="207" y="180"/>
                  </a:lnTo>
                  <a:lnTo>
                    <a:pt x="166" y="194"/>
                  </a:lnTo>
                  <a:lnTo>
                    <a:pt x="124" y="180"/>
                  </a:lnTo>
                  <a:lnTo>
                    <a:pt x="97" y="166"/>
                  </a:lnTo>
                  <a:lnTo>
                    <a:pt x="83" y="125"/>
                  </a:lnTo>
                  <a:lnTo>
                    <a:pt x="69" y="97"/>
                  </a:lnTo>
                  <a:lnTo>
                    <a:pt x="83" y="55"/>
                  </a:lnTo>
                  <a:lnTo>
                    <a:pt x="97" y="28"/>
                  </a:lnTo>
                  <a:lnTo>
                    <a:pt x="124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5" name="Freeform 343"/>
            <p:cNvSpPr>
              <a:spLocks/>
            </p:cNvSpPr>
            <p:nvPr/>
          </p:nvSpPr>
          <p:spPr bwMode="auto">
            <a:xfrm>
              <a:off x="2358" y="16682"/>
              <a:ext cx="887" cy="790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180"/>
                </a:cxn>
                <a:cxn ang="0">
                  <a:pos x="319" y="83"/>
                </a:cxn>
                <a:cxn ang="0">
                  <a:pos x="402" y="28"/>
                </a:cxn>
                <a:cxn ang="0">
                  <a:pos x="513" y="0"/>
                </a:cxn>
                <a:cxn ang="0">
                  <a:pos x="568" y="0"/>
                </a:cxn>
                <a:cxn ang="0">
                  <a:pos x="651" y="28"/>
                </a:cxn>
                <a:cxn ang="0">
                  <a:pos x="693" y="69"/>
                </a:cxn>
                <a:cxn ang="0">
                  <a:pos x="734" y="139"/>
                </a:cxn>
                <a:cxn ang="0">
                  <a:pos x="748" y="222"/>
                </a:cxn>
                <a:cxn ang="0">
                  <a:pos x="748" y="707"/>
                </a:cxn>
                <a:cxn ang="0">
                  <a:pos x="776" y="721"/>
                </a:cxn>
                <a:cxn ang="0">
                  <a:pos x="790" y="734"/>
                </a:cxn>
                <a:cxn ang="0">
                  <a:pos x="887" y="734"/>
                </a:cxn>
                <a:cxn ang="0">
                  <a:pos x="887" y="790"/>
                </a:cxn>
                <a:cxn ang="0">
                  <a:pos x="485" y="790"/>
                </a:cxn>
                <a:cxn ang="0">
                  <a:pos x="485" y="734"/>
                </a:cxn>
                <a:cxn ang="0">
                  <a:pos x="582" y="734"/>
                </a:cxn>
                <a:cxn ang="0">
                  <a:pos x="610" y="721"/>
                </a:cxn>
                <a:cxn ang="0">
                  <a:pos x="623" y="693"/>
                </a:cxn>
                <a:cxn ang="0">
                  <a:pos x="623" y="152"/>
                </a:cxn>
                <a:cxn ang="0">
                  <a:pos x="610" y="125"/>
                </a:cxn>
                <a:cxn ang="0">
                  <a:pos x="596" y="83"/>
                </a:cxn>
                <a:cxn ang="0">
                  <a:pos x="568" y="69"/>
                </a:cxn>
                <a:cxn ang="0">
                  <a:pos x="540" y="42"/>
                </a:cxn>
                <a:cxn ang="0">
                  <a:pos x="499" y="42"/>
                </a:cxn>
                <a:cxn ang="0">
                  <a:pos x="416" y="55"/>
                </a:cxn>
                <a:cxn ang="0">
                  <a:pos x="332" y="111"/>
                </a:cxn>
                <a:cxn ang="0">
                  <a:pos x="291" y="194"/>
                </a:cxn>
                <a:cxn ang="0">
                  <a:pos x="263" y="319"/>
                </a:cxn>
                <a:cxn ang="0">
                  <a:pos x="263" y="693"/>
                </a:cxn>
                <a:cxn ang="0">
                  <a:pos x="277" y="721"/>
                </a:cxn>
                <a:cxn ang="0">
                  <a:pos x="305" y="734"/>
                </a:cxn>
                <a:cxn ang="0">
                  <a:pos x="402" y="734"/>
                </a:cxn>
                <a:cxn ang="0">
                  <a:pos x="402" y="790"/>
                </a:cxn>
                <a:cxn ang="0">
                  <a:pos x="0" y="790"/>
                </a:cxn>
                <a:cxn ang="0">
                  <a:pos x="0" y="734"/>
                </a:cxn>
                <a:cxn ang="0">
                  <a:pos x="97" y="734"/>
                </a:cxn>
                <a:cxn ang="0">
                  <a:pos x="125" y="721"/>
                </a:cxn>
                <a:cxn ang="0">
                  <a:pos x="138" y="693"/>
                </a:cxn>
                <a:cxn ang="0">
                  <a:pos x="138" y="125"/>
                </a:cxn>
                <a:cxn ang="0">
                  <a:pos x="125" y="111"/>
                </a:cxn>
                <a:cxn ang="0">
                  <a:pos x="111" y="83"/>
                </a:cxn>
                <a:cxn ang="0">
                  <a:pos x="97" y="69"/>
                </a:cxn>
                <a:cxn ang="0">
                  <a:pos x="0" y="69"/>
                </a:cxn>
                <a:cxn ang="0">
                  <a:pos x="0" y="14"/>
                </a:cxn>
                <a:cxn ang="0">
                  <a:pos x="249" y="0"/>
                </a:cxn>
              </a:cxnLst>
              <a:rect l="0" t="0" r="r" b="b"/>
              <a:pathLst>
                <a:path w="887" h="790">
                  <a:moveTo>
                    <a:pt x="249" y="0"/>
                  </a:moveTo>
                  <a:lnTo>
                    <a:pt x="249" y="180"/>
                  </a:lnTo>
                  <a:lnTo>
                    <a:pt x="319" y="83"/>
                  </a:lnTo>
                  <a:lnTo>
                    <a:pt x="402" y="28"/>
                  </a:lnTo>
                  <a:lnTo>
                    <a:pt x="513" y="0"/>
                  </a:lnTo>
                  <a:lnTo>
                    <a:pt x="568" y="0"/>
                  </a:lnTo>
                  <a:lnTo>
                    <a:pt x="651" y="28"/>
                  </a:lnTo>
                  <a:lnTo>
                    <a:pt x="693" y="69"/>
                  </a:lnTo>
                  <a:lnTo>
                    <a:pt x="734" y="139"/>
                  </a:lnTo>
                  <a:lnTo>
                    <a:pt x="748" y="222"/>
                  </a:lnTo>
                  <a:lnTo>
                    <a:pt x="748" y="707"/>
                  </a:lnTo>
                  <a:lnTo>
                    <a:pt x="776" y="721"/>
                  </a:lnTo>
                  <a:lnTo>
                    <a:pt x="790" y="734"/>
                  </a:lnTo>
                  <a:lnTo>
                    <a:pt x="887" y="734"/>
                  </a:lnTo>
                  <a:lnTo>
                    <a:pt x="887" y="790"/>
                  </a:lnTo>
                  <a:lnTo>
                    <a:pt x="485" y="790"/>
                  </a:lnTo>
                  <a:lnTo>
                    <a:pt x="485" y="734"/>
                  </a:lnTo>
                  <a:lnTo>
                    <a:pt x="582" y="734"/>
                  </a:lnTo>
                  <a:lnTo>
                    <a:pt x="610" y="721"/>
                  </a:lnTo>
                  <a:lnTo>
                    <a:pt x="623" y="693"/>
                  </a:lnTo>
                  <a:lnTo>
                    <a:pt x="623" y="152"/>
                  </a:lnTo>
                  <a:lnTo>
                    <a:pt x="610" y="125"/>
                  </a:lnTo>
                  <a:lnTo>
                    <a:pt x="596" y="83"/>
                  </a:lnTo>
                  <a:lnTo>
                    <a:pt x="568" y="69"/>
                  </a:lnTo>
                  <a:lnTo>
                    <a:pt x="540" y="42"/>
                  </a:lnTo>
                  <a:lnTo>
                    <a:pt x="499" y="42"/>
                  </a:lnTo>
                  <a:lnTo>
                    <a:pt x="416" y="55"/>
                  </a:lnTo>
                  <a:lnTo>
                    <a:pt x="332" y="111"/>
                  </a:lnTo>
                  <a:lnTo>
                    <a:pt x="291" y="194"/>
                  </a:lnTo>
                  <a:lnTo>
                    <a:pt x="263" y="319"/>
                  </a:lnTo>
                  <a:lnTo>
                    <a:pt x="263" y="693"/>
                  </a:lnTo>
                  <a:lnTo>
                    <a:pt x="277" y="721"/>
                  </a:lnTo>
                  <a:lnTo>
                    <a:pt x="305" y="734"/>
                  </a:lnTo>
                  <a:lnTo>
                    <a:pt x="402" y="734"/>
                  </a:lnTo>
                  <a:lnTo>
                    <a:pt x="402" y="790"/>
                  </a:lnTo>
                  <a:lnTo>
                    <a:pt x="0" y="790"/>
                  </a:lnTo>
                  <a:lnTo>
                    <a:pt x="0" y="734"/>
                  </a:lnTo>
                  <a:lnTo>
                    <a:pt x="97" y="734"/>
                  </a:lnTo>
                  <a:lnTo>
                    <a:pt x="125" y="721"/>
                  </a:lnTo>
                  <a:lnTo>
                    <a:pt x="138" y="693"/>
                  </a:lnTo>
                  <a:lnTo>
                    <a:pt x="138" y="125"/>
                  </a:lnTo>
                  <a:lnTo>
                    <a:pt x="125" y="111"/>
                  </a:lnTo>
                  <a:lnTo>
                    <a:pt x="111" y="83"/>
                  </a:lnTo>
                  <a:lnTo>
                    <a:pt x="97" y="69"/>
                  </a:lnTo>
                  <a:lnTo>
                    <a:pt x="0" y="69"/>
                  </a:lnTo>
                  <a:lnTo>
                    <a:pt x="0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6" name="Freeform 344"/>
            <p:cNvSpPr>
              <a:spLocks/>
            </p:cNvSpPr>
            <p:nvPr/>
          </p:nvSpPr>
          <p:spPr bwMode="auto">
            <a:xfrm>
              <a:off x="3425" y="16682"/>
              <a:ext cx="665" cy="818"/>
            </a:xfrm>
            <a:custGeom>
              <a:avLst/>
              <a:gdLst/>
              <a:ahLst/>
              <a:cxnLst>
                <a:cxn ang="0">
                  <a:pos x="388" y="0"/>
                </a:cxn>
                <a:cxn ang="0">
                  <a:pos x="485" y="14"/>
                </a:cxn>
                <a:cxn ang="0">
                  <a:pos x="582" y="55"/>
                </a:cxn>
                <a:cxn ang="0">
                  <a:pos x="637" y="111"/>
                </a:cxn>
                <a:cxn ang="0">
                  <a:pos x="665" y="194"/>
                </a:cxn>
                <a:cxn ang="0">
                  <a:pos x="651" y="236"/>
                </a:cxn>
                <a:cxn ang="0">
                  <a:pos x="637" y="263"/>
                </a:cxn>
                <a:cxn ang="0">
                  <a:pos x="609" y="277"/>
                </a:cxn>
                <a:cxn ang="0">
                  <a:pos x="582" y="277"/>
                </a:cxn>
                <a:cxn ang="0">
                  <a:pos x="540" y="263"/>
                </a:cxn>
                <a:cxn ang="0">
                  <a:pos x="512" y="249"/>
                </a:cxn>
                <a:cxn ang="0">
                  <a:pos x="499" y="222"/>
                </a:cxn>
                <a:cxn ang="0">
                  <a:pos x="499" y="180"/>
                </a:cxn>
                <a:cxn ang="0">
                  <a:pos x="512" y="152"/>
                </a:cxn>
                <a:cxn ang="0">
                  <a:pos x="526" y="139"/>
                </a:cxn>
                <a:cxn ang="0">
                  <a:pos x="540" y="111"/>
                </a:cxn>
                <a:cxn ang="0">
                  <a:pos x="582" y="111"/>
                </a:cxn>
                <a:cxn ang="0">
                  <a:pos x="540" y="83"/>
                </a:cxn>
                <a:cxn ang="0">
                  <a:pos x="485" y="55"/>
                </a:cxn>
                <a:cxn ang="0">
                  <a:pos x="443" y="42"/>
                </a:cxn>
                <a:cxn ang="0">
                  <a:pos x="388" y="42"/>
                </a:cxn>
                <a:cxn ang="0">
                  <a:pos x="332" y="55"/>
                </a:cxn>
                <a:cxn ang="0">
                  <a:pos x="263" y="83"/>
                </a:cxn>
                <a:cxn ang="0">
                  <a:pos x="208" y="152"/>
                </a:cxn>
                <a:cxn ang="0">
                  <a:pos x="166" y="249"/>
                </a:cxn>
                <a:cxn ang="0">
                  <a:pos x="152" y="402"/>
                </a:cxn>
                <a:cxn ang="0">
                  <a:pos x="125" y="402"/>
                </a:cxn>
                <a:cxn ang="0">
                  <a:pos x="138" y="554"/>
                </a:cxn>
                <a:cxn ang="0">
                  <a:pos x="180" y="651"/>
                </a:cxn>
                <a:cxn ang="0">
                  <a:pos x="249" y="721"/>
                </a:cxn>
                <a:cxn ang="0">
                  <a:pos x="305" y="748"/>
                </a:cxn>
                <a:cxn ang="0">
                  <a:pos x="374" y="762"/>
                </a:cxn>
                <a:cxn ang="0">
                  <a:pos x="429" y="762"/>
                </a:cxn>
                <a:cxn ang="0">
                  <a:pos x="499" y="734"/>
                </a:cxn>
                <a:cxn ang="0">
                  <a:pos x="554" y="679"/>
                </a:cxn>
                <a:cxn ang="0">
                  <a:pos x="609" y="582"/>
                </a:cxn>
                <a:cxn ang="0">
                  <a:pos x="623" y="582"/>
                </a:cxn>
                <a:cxn ang="0">
                  <a:pos x="623" y="568"/>
                </a:cxn>
                <a:cxn ang="0">
                  <a:pos x="665" y="568"/>
                </a:cxn>
                <a:cxn ang="0">
                  <a:pos x="665" y="582"/>
                </a:cxn>
                <a:cxn ang="0">
                  <a:pos x="651" y="624"/>
                </a:cxn>
                <a:cxn ang="0">
                  <a:pos x="637" y="679"/>
                </a:cxn>
                <a:cxn ang="0">
                  <a:pos x="582" y="748"/>
                </a:cxn>
                <a:cxn ang="0">
                  <a:pos x="499" y="790"/>
                </a:cxn>
                <a:cxn ang="0">
                  <a:pos x="374" y="818"/>
                </a:cxn>
                <a:cxn ang="0">
                  <a:pos x="235" y="790"/>
                </a:cxn>
                <a:cxn ang="0">
                  <a:pos x="111" y="707"/>
                </a:cxn>
                <a:cxn ang="0">
                  <a:pos x="28" y="568"/>
                </a:cxn>
                <a:cxn ang="0">
                  <a:pos x="0" y="416"/>
                </a:cxn>
                <a:cxn ang="0">
                  <a:pos x="28" y="263"/>
                </a:cxn>
                <a:cxn ang="0">
                  <a:pos x="111" y="125"/>
                </a:cxn>
                <a:cxn ang="0">
                  <a:pos x="235" y="28"/>
                </a:cxn>
                <a:cxn ang="0">
                  <a:pos x="388" y="0"/>
                </a:cxn>
              </a:cxnLst>
              <a:rect l="0" t="0" r="r" b="b"/>
              <a:pathLst>
                <a:path w="665" h="818">
                  <a:moveTo>
                    <a:pt x="388" y="0"/>
                  </a:moveTo>
                  <a:lnTo>
                    <a:pt x="485" y="14"/>
                  </a:lnTo>
                  <a:lnTo>
                    <a:pt x="582" y="55"/>
                  </a:lnTo>
                  <a:lnTo>
                    <a:pt x="637" y="111"/>
                  </a:lnTo>
                  <a:lnTo>
                    <a:pt x="665" y="194"/>
                  </a:lnTo>
                  <a:lnTo>
                    <a:pt x="651" y="236"/>
                  </a:lnTo>
                  <a:lnTo>
                    <a:pt x="637" y="263"/>
                  </a:lnTo>
                  <a:lnTo>
                    <a:pt x="609" y="277"/>
                  </a:lnTo>
                  <a:lnTo>
                    <a:pt x="582" y="277"/>
                  </a:lnTo>
                  <a:lnTo>
                    <a:pt x="540" y="263"/>
                  </a:lnTo>
                  <a:lnTo>
                    <a:pt x="512" y="249"/>
                  </a:lnTo>
                  <a:lnTo>
                    <a:pt x="499" y="222"/>
                  </a:lnTo>
                  <a:lnTo>
                    <a:pt x="499" y="180"/>
                  </a:lnTo>
                  <a:lnTo>
                    <a:pt x="512" y="152"/>
                  </a:lnTo>
                  <a:lnTo>
                    <a:pt x="526" y="139"/>
                  </a:lnTo>
                  <a:lnTo>
                    <a:pt x="540" y="111"/>
                  </a:lnTo>
                  <a:lnTo>
                    <a:pt x="582" y="111"/>
                  </a:lnTo>
                  <a:lnTo>
                    <a:pt x="540" y="83"/>
                  </a:lnTo>
                  <a:lnTo>
                    <a:pt x="485" y="55"/>
                  </a:lnTo>
                  <a:lnTo>
                    <a:pt x="443" y="42"/>
                  </a:lnTo>
                  <a:lnTo>
                    <a:pt x="388" y="42"/>
                  </a:lnTo>
                  <a:lnTo>
                    <a:pt x="332" y="55"/>
                  </a:lnTo>
                  <a:lnTo>
                    <a:pt x="263" y="83"/>
                  </a:lnTo>
                  <a:lnTo>
                    <a:pt x="208" y="152"/>
                  </a:lnTo>
                  <a:lnTo>
                    <a:pt x="166" y="249"/>
                  </a:lnTo>
                  <a:lnTo>
                    <a:pt x="152" y="402"/>
                  </a:lnTo>
                  <a:lnTo>
                    <a:pt x="125" y="402"/>
                  </a:lnTo>
                  <a:lnTo>
                    <a:pt x="138" y="554"/>
                  </a:lnTo>
                  <a:lnTo>
                    <a:pt x="180" y="651"/>
                  </a:lnTo>
                  <a:lnTo>
                    <a:pt x="249" y="721"/>
                  </a:lnTo>
                  <a:lnTo>
                    <a:pt x="305" y="748"/>
                  </a:lnTo>
                  <a:lnTo>
                    <a:pt x="374" y="762"/>
                  </a:lnTo>
                  <a:lnTo>
                    <a:pt x="429" y="762"/>
                  </a:lnTo>
                  <a:lnTo>
                    <a:pt x="499" y="734"/>
                  </a:lnTo>
                  <a:lnTo>
                    <a:pt x="554" y="679"/>
                  </a:lnTo>
                  <a:lnTo>
                    <a:pt x="609" y="582"/>
                  </a:lnTo>
                  <a:lnTo>
                    <a:pt x="623" y="582"/>
                  </a:lnTo>
                  <a:lnTo>
                    <a:pt x="623" y="568"/>
                  </a:lnTo>
                  <a:lnTo>
                    <a:pt x="665" y="568"/>
                  </a:lnTo>
                  <a:lnTo>
                    <a:pt x="665" y="582"/>
                  </a:lnTo>
                  <a:lnTo>
                    <a:pt x="651" y="624"/>
                  </a:lnTo>
                  <a:lnTo>
                    <a:pt x="637" y="679"/>
                  </a:lnTo>
                  <a:lnTo>
                    <a:pt x="582" y="748"/>
                  </a:lnTo>
                  <a:lnTo>
                    <a:pt x="499" y="790"/>
                  </a:lnTo>
                  <a:lnTo>
                    <a:pt x="374" y="818"/>
                  </a:lnTo>
                  <a:lnTo>
                    <a:pt x="235" y="790"/>
                  </a:lnTo>
                  <a:lnTo>
                    <a:pt x="111" y="707"/>
                  </a:lnTo>
                  <a:lnTo>
                    <a:pt x="28" y="568"/>
                  </a:lnTo>
                  <a:lnTo>
                    <a:pt x="0" y="416"/>
                  </a:lnTo>
                  <a:lnTo>
                    <a:pt x="28" y="263"/>
                  </a:lnTo>
                  <a:lnTo>
                    <a:pt x="111" y="125"/>
                  </a:lnTo>
                  <a:lnTo>
                    <a:pt x="235" y="2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7" name="Freeform 345"/>
            <p:cNvSpPr>
              <a:spLocks noEditPoints="1"/>
            </p:cNvSpPr>
            <p:nvPr/>
          </p:nvSpPr>
          <p:spPr bwMode="auto">
            <a:xfrm>
              <a:off x="4118" y="16682"/>
              <a:ext cx="692" cy="818"/>
            </a:xfrm>
            <a:custGeom>
              <a:avLst/>
              <a:gdLst/>
              <a:ahLst/>
              <a:cxnLst>
                <a:cxn ang="0">
                  <a:pos x="332" y="42"/>
                </a:cxn>
                <a:cxn ang="0">
                  <a:pos x="263" y="69"/>
                </a:cxn>
                <a:cxn ang="0">
                  <a:pos x="221" y="125"/>
                </a:cxn>
                <a:cxn ang="0">
                  <a:pos x="180" y="208"/>
                </a:cxn>
                <a:cxn ang="0">
                  <a:pos x="152" y="346"/>
                </a:cxn>
                <a:cxn ang="0">
                  <a:pos x="568" y="346"/>
                </a:cxn>
                <a:cxn ang="0">
                  <a:pos x="568" y="291"/>
                </a:cxn>
                <a:cxn ang="0">
                  <a:pos x="554" y="208"/>
                </a:cxn>
                <a:cxn ang="0">
                  <a:pos x="526" y="125"/>
                </a:cxn>
                <a:cxn ang="0">
                  <a:pos x="457" y="69"/>
                </a:cxn>
                <a:cxn ang="0">
                  <a:pos x="374" y="42"/>
                </a:cxn>
                <a:cxn ang="0">
                  <a:pos x="332" y="42"/>
                </a:cxn>
                <a:cxn ang="0">
                  <a:pos x="374" y="0"/>
                </a:cxn>
                <a:cxn ang="0">
                  <a:pos x="512" y="28"/>
                </a:cxn>
                <a:cxn ang="0">
                  <a:pos x="609" y="111"/>
                </a:cxn>
                <a:cxn ang="0">
                  <a:pos x="679" y="222"/>
                </a:cxn>
                <a:cxn ang="0">
                  <a:pos x="692" y="346"/>
                </a:cxn>
                <a:cxn ang="0">
                  <a:pos x="692" y="388"/>
                </a:cxn>
                <a:cxn ang="0">
                  <a:pos x="152" y="388"/>
                </a:cxn>
                <a:cxn ang="0">
                  <a:pos x="138" y="374"/>
                </a:cxn>
                <a:cxn ang="0">
                  <a:pos x="138" y="443"/>
                </a:cxn>
                <a:cxn ang="0">
                  <a:pos x="152" y="540"/>
                </a:cxn>
                <a:cxn ang="0">
                  <a:pos x="194" y="637"/>
                </a:cxn>
                <a:cxn ang="0">
                  <a:pos x="221" y="693"/>
                </a:cxn>
                <a:cxn ang="0">
                  <a:pos x="263" y="721"/>
                </a:cxn>
                <a:cxn ang="0">
                  <a:pos x="332" y="748"/>
                </a:cxn>
                <a:cxn ang="0">
                  <a:pos x="388" y="762"/>
                </a:cxn>
                <a:cxn ang="0">
                  <a:pos x="429" y="762"/>
                </a:cxn>
                <a:cxn ang="0">
                  <a:pos x="568" y="693"/>
                </a:cxn>
                <a:cxn ang="0">
                  <a:pos x="623" y="582"/>
                </a:cxn>
                <a:cxn ang="0">
                  <a:pos x="637" y="568"/>
                </a:cxn>
                <a:cxn ang="0">
                  <a:pos x="637" y="554"/>
                </a:cxn>
                <a:cxn ang="0">
                  <a:pos x="651" y="554"/>
                </a:cxn>
                <a:cxn ang="0">
                  <a:pos x="679" y="582"/>
                </a:cxn>
                <a:cxn ang="0">
                  <a:pos x="665" y="624"/>
                </a:cxn>
                <a:cxn ang="0">
                  <a:pos x="637" y="679"/>
                </a:cxn>
                <a:cxn ang="0">
                  <a:pos x="582" y="748"/>
                </a:cxn>
                <a:cxn ang="0">
                  <a:pos x="498" y="804"/>
                </a:cxn>
                <a:cxn ang="0">
                  <a:pos x="388" y="818"/>
                </a:cxn>
                <a:cxn ang="0">
                  <a:pos x="235" y="790"/>
                </a:cxn>
                <a:cxn ang="0">
                  <a:pos x="110" y="693"/>
                </a:cxn>
                <a:cxn ang="0">
                  <a:pos x="27" y="568"/>
                </a:cxn>
                <a:cxn ang="0">
                  <a:pos x="0" y="402"/>
                </a:cxn>
                <a:cxn ang="0">
                  <a:pos x="27" y="249"/>
                </a:cxn>
                <a:cxn ang="0">
                  <a:pos x="110" y="125"/>
                </a:cxn>
                <a:cxn ang="0">
                  <a:pos x="221" y="28"/>
                </a:cxn>
                <a:cxn ang="0">
                  <a:pos x="374" y="0"/>
                </a:cxn>
              </a:cxnLst>
              <a:rect l="0" t="0" r="r" b="b"/>
              <a:pathLst>
                <a:path w="692" h="818">
                  <a:moveTo>
                    <a:pt x="332" y="42"/>
                  </a:moveTo>
                  <a:lnTo>
                    <a:pt x="263" y="69"/>
                  </a:lnTo>
                  <a:lnTo>
                    <a:pt x="221" y="125"/>
                  </a:lnTo>
                  <a:lnTo>
                    <a:pt x="180" y="208"/>
                  </a:lnTo>
                  <a:lnTo>
                    <a:pt x="152" y="346"/>
                  </a:lnTo>
                  <a:lnTo>
                    <a:pt x="568" y="346"/>
                  </a:lnTo>
                  <a:lnTo>
                    <a:pt x="568" y="291"/>
                  </a:lnTo>
                  <a:lnTo>
                    <a:pt x="554" y="208"/>
                  </a:lnTo>
                  <a:lnTo>
                    <a:pt x="526" y="125"/>
                  </a:lnTo>
                  <a:lnTo>
                    <a:pt x="457" y="69"/>
                  </a:lnTo>
                  <a:lnTo>
                    <a:pt x="374" y="42"/>
                  </a:lnTo>
                  <a:lnTo>
                    <a:pt x="332" y="42"/>
                  </a:lnTo>
                  <a:close/>
                  <a:moveTo>
                    <a:pt x="374" y="0"/>
                  </a:moveTo>
                  <a:lnTo>
                    <a:pt x="512" y="28"/>
                  </a:lnTo>
                  <a:lnTo>
                    <a:pt x="609" y="111"/>
                  </a:lnTo>
                  <a:lnTo>
                    <a:pt x="679" y="222"/>
                  </a:lnTo>
                  <a:lnTo>
                    <a:pt x="692" y="346"/>
                  </a:lnTo>
                  <a:lnTo>
                    <a:pt x="692" y="388"/>
                  </a:lnTo>
                  <a:lnTo>
                    <a:pt x="152" y="388"/>
                  </a:lnTo>
                  <a:lnTo>
                    <a:pt x="138" y="374"/>
                  </a:lnTo>
                  <a:lnTo>
                    <a:pt x="138" y="443"/>
                  </a:lnTo>
                  <a:lnTo>
                    <a:pt x="152" y="540"/>
                  </a:lnTo>
                  <a:lnTo>
                    <a:pt x="194" y="637"/>
                  </a:lnTo>
                  <a:lnTo>
                    <a:pt x="221" y="693"/>
                  </a:lnTo>
                  <a:lnTo>
                    <a:pt x="263" y="721"/>
                  </a:lnTo>
                  <a:lnTo>
                    <a:pt x="332" y="748"/>
                  </a:lnTo>
                  <a:lnTo>
                    <a:pt x="388" y="762"/>
                  </a:lnTo>
                  <a:lnTo>
                    <a:pt x="429" y="762"/>
                  </a:lnTo>
                  <a:lnTo>
                    <a:pt x="568" y="693"/>
                  </a:lnTo>
                  <a:lnTo>
                    <a:pt x="623" y="582"/>
                  </a:lnTo>
                  <a:lnTo>
                    <a:pt x="637" y="568"/>
                  </a:lnTo>
                  <a:lnTo>
                    <a:pt x="637" y="554"/>
                  </a:lnTo>
                  <a:lnTo>
                    <a:pt x="651" y="554"/>
                  </a:lnTo>
                  <a:lnTo>
                    <a:pt x="679" y="582"/>
                  </a:lnTo>
                  <a:lnTo>
                    <a:pt x="665" y="624"/>
                  </a:lnTo>
                  <a:lnTo>
                    <a:pt x="637" y="679"/>
                  </a:lnTo>
                  <a:lnTo>
                    <a:pt x="582" y="748"/>
                  </a:lnTo>
                  <a:lnTo>
                    <a:pt x="498" y="804"/>
                  </a:lnTo>
                  <a:lnTo>
                    <a:pt x="388" y="818"/>
                  </a:lnTo>
                  <a:lnTo>
                    <a:pt x="235" y="790"/>
                  </a:lnTo>
                  <a:lnTo>
                    <a:pt x="110" y="693"/>
                  </a:lnTo>
                  <a:lnTo>
                    <a:pt x="27" y="568"/>
                  </a:lnTo>
                  <a:lnTo>
                    <a:pt x="0" y="402"/>
                  </a:lnTo>
                  <a:lnTo>
                    <a:pt x="27" y="249"/>
                  </a:lnTo>
                  <a:lnTo>
                    <a:pt x="110" y="125"/>
                  </a:lnTo>
                  <a:lnTo>
                    <a:pt x="221" y="2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8" name="Freeform 346"/>
            <p:cNvSpPr>
              <a:spLocks/>
            </p:cNvSpPr>
            <p:nvPr/>
          </p:nvSpPr>
          <p:spPr bwMode="auto">
            <a:xfrm>
              <a:off x="14732" y="18442"/>
              <a:ext cx="581" cy="1178"/>
            </a:xfrm>
            <a:custGeom>
              <a:avLst/>
              <a:gdLst/>
              <a:ahLst/>
              <a:cxnLst>
                <a:cxn ang="0">
                  <a:pos x="318" y="0"/>
                </a:cxn>
                <a:cxn ang="0">
                  <a:pos x="360" y="0"/>
                </a:cxn>
                <a:cxn ang="0">
                  <a:pos x="360" y="1081"/>
                </a:cxn>
                <a:cxn ang="0">
                  <a:pos x="387" y="1108"/>
                </a:cxn>
                <a:cxn ang="0">
                  <a:pos x="415" y="1122"/>
                </a:cxn>
                <a:cxn ang="0">
                  <a:pos x="581" y="1122"/>
                </a:cxn>
                <a:cxn ang="0">
                  <a:pos x="581" y="1178"/>
                </a:cxn>
                <a:cxn ang="0">
                  <a:pos x="13" y="1178"/>
                </a:cxn>
                <a:cxn ang="0">
                  <a:pos x="13" y="1122"/>
                </a:cxn>
                <a:cxn ang="0">
                  <a:pos x="180" y="1122"/>
                </a:cxn>
                <a:cxn ang="0">
                  <a:pos x="207" y="1108"/>
                </a:cxn>
                <a:cxn ang="0">
                  <a:pos x="235" y="1081"/>
                </a:cxn>
                <a:cxn ang="0">
                  <a:pos x="235" y="125"/>
                </a:cxn>
                <a:cxn ang="0">
                  <a:pos x="97" y="166"/>
                </a:cxn>
                <a:cxn ang="0">
                  <a:pos x="0" y="166"/>
                </a:cxn>
                <a:cxn ang="0">
                  <a:pos x="0" y="111"/>
                </a:cxn>
                <a:cxn ang="0">
                  <a:pos x="83" y="111"/>
                </a:cxn>
                <a:cxn ang="0">
                  <a:pos x="193" y="83"/>
                </a:cxn>
                <a:cxn ang="0">
                  <a:pos x="318" y="0"/>
                </a:cxn>
              </a:cxnLst>
              <a:rect l="0" t="0" r="r" b="b"/>
              <a:pathLst>
                <a:path w="581" h="1178">
                  <a:moveTo>
                    <a:pt x="318" y="0"/>
                  </a:moveTo>
                  <a:lnTo>
                    <a:pt x="360" y="0"/>
                  </a:lnTo>
                  <a:lnTo>
                    <a:pt x="360" y="1081"/>
                  </a:lnTo>
                  <a:lnTo>
                    <a:pt x="387" y="1108"/>
                  </a:lnTo>
                  <a:lnTo>
                    <a:pt x="415" y="1122"/>
                  </a:lnTo>
                  <a:lnTo>
                    <a:pt x="581" y="1122"/>
                  </a:lnTo>
                  <a:lnTo>
                    <a:pt x="581" y="1178"/>
                  </a:lnTo>
                  <a:lnTo>
                    <a:pt x="13" y="1178"/>
                  </a:lnTo>
                  <a:lnTo>
                    <a:pt x="13" y="1122"/>
                  </a:lnTo>
                  <a:lnTo>
                    <a:pt x="180" y="1122"/>
                  </a:lnTo>
                  <a:lnTo>
                    <a:pt x="207" y="1108"/>
                  </a:lnTo>
                  <a:lnTo>
                    <a:pt x="235" y="1081"/>
                  </a:lnTo>
                  <a:lnTo>
                    <a:pt x="235" y="125"/>
                  </a:lnTo>
                  <a:lnTo>
                    <a:pt x="97" y="166"/>
                  </a:lnTo>
                  <a:lnTo>
                    <a:pt x="0" y="166"/>
                  </a:lnTo>
                  <a:lnTo>
                    <a:pt x="0" y="111"/>
                  </a:lnTo>
                  <a:lnTo>
                    <a:pt x="83" y="111"/>
                  </a:lnTo>
                  <a:lnTo>
                    <a:pt x="193" y="83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9" name="Freeform 347"/>
            <p:cNvSpPr>
              <a:spLocks noEditPoints="1"/>
            </p:cNvSpPr>
            <p:nvPr/>
          </p:nvSpPr>
          <p:spPr bwMode="auto">
            <a:xfrm>
              <a:off x="15535" y="18442"/>
              <a:ext cx="748" cy="1219"/>
            </a:xfrm>
            <a:custGeom>
              <a:avLst/>
              <a:gdLst/>
              <a:ahLst/>
              <a:cxnLst>
                <a:cxn ang="0">
                  <a:pos x="333" y="28"/>
                </a:cxn>
                <a:cxn ang="0">
                  <a:pos x="291" y="41"/>
                </a:cxn>
                <a:cxn ang="0">
                  <a:pos x="236" y="83"/>
                </a:cxn>
                <a:cxn ang="0">
                  <a:pos x="194" y="152"/>
                </a:cxn>
                <a:cxn ang="0">
                  <a:pos x="166" y="249"/>
                </a:cxn>
                <a:cxn ang="0">
                  <a:pos x="153" y="416"/>
                </a:cxn>
                <a:cxn ang="0">
                  <a:pos x="153" y="776"/>
                </a:cxn>
                <a:cxn ang="0">
                  <a:pos x="166" y="956"/>
                </a:cxn>
                <a:cxn ang="0">
                  <a:pos x="180" y="1025"/>
                </a:cxn>
                <a:cxn ang="0">
                  <a:pos x="236" y="1108"/>
                </a:cxn>
                <a:cxn ang="0">
                  <a:pos x="277" y="1136"/>
                </a:cxn>
                <a:cxn ang="0">
                  <a:pos x="305" y="1150"/>
                </a:cxn>
                <a:cxn ang="0">
                  <a:pos x="347" y="1164"/>
                </a:cxn>
                <a:cxn ang="0">
                  <a:pos x="374" y="1164"/>
                </a:cxn>
                <a:cxn ang="0">
                  <a:pos x="444" y="1150"/>
                </a:cxn>
                <a:cxn ang="0">
                  <a:pos x="499" y="1122"/>
                </a:cxn>
                <a:cxn ang="0">
                  <a:pos x="554" y="1053"/>
                </a:cxn>
                <a:cxn ang="0">
                  <a:pos x="582" y="942"/>
                </a:cxn>
                <a:cxn ang="0">
                  <a:pos x="596" y="776"/>
                </a:cxn>
                <a:cxn ang="0">
                  <a:pos x="596" y="402"/>
                </a:cxn>
                <a:cxn ang="0">
                  <a:pos x="582" y="235"/>
                </a:cxn>
                <a:cxn ang="0">
                  <a:pos x="568" y="180"/>
                </a:cxn>
                <a:cxn ang="0">
                  <a:pos x="541" y="125"/>
                </a:cxn>
                <a:cxn ang="0">
                  <a:pos x="457" y="41"/>
                </a:cxn>
                <a:cxn ang="0">
                  <a:pos x="430" y="41"/>
                </a:cxn>
                <a:cxn ang="0">
                  <a:pos x="402" y="28"/>
                </a:cxn>
                <a:cxn ang="0">
                  <a:pos x="333" y="28"/>
                </a:cxn>
                <a:cxn ang="0">
                  <a:pos x="374" y="0"/>
                </a:cxn>
                <a:cxn ang="0">
                  <a:pos x="444" y="14"/>
                </a:cxn>
                <a:cxn ang="0">
                  <a:pos x="527" y="41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5" y="402"/>
                </a:cxn>
                <a:cxn ang="0">
                  <a:pos x="748" y="610"/>
                </a:cxn>
                <a:cxn ang="0">
                  <a:pos x="735" y="817"/>
                </a:cxn>
                <a:cxn ang="0">
                  <a:pos x="679" y="1011"/>
                </a:cxn>
                <a:cxn ang="0">
                  <a:pos x="610" y="1108"/>
                </a:cxn>
                <a:cxn ang="0">
                  <a:pos x="541" y="1178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31"/>
                </a:cxn>
                <a:cxn ang="0">
                  <a:pos x="0" y="610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5" y="111"/>
                </a:cxn>
                <a:cxn ang="0">
                  <a:pos x="208" y="41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3" y="28"/>
                  </a:moveTo>
                  <a:lnTo>
                    <a:pt x="291" y="41"/>
                  </a:lnTo>
                  <a:lnTo>
                    <a:pt x="236" y="83"/>
                  </a:lnTo>
                  <a:lnTo>
                    <a:pt x="194" y="152"/>
                  </a:lnTo>
                  <a:lnTo>
                    <a:pt x="166" y="249"/>
                  </a:lnTo>
                  <a:lnTo>
                    <a:pt x="153" y="416"/>
                  </a:lnTo>
                  <a:lnTo>
                    <a:pt x="153" y="776"/>
                  </a:lnTo>
                  <a:lnTo>
                    <a:pt x="166" y="956"/>
                  </a:lnTo>
                  <a:lnTo>
                    <a:pt x="180" y="1025"/>
                  </a:lnTo>
                  <a:lnTo>
                    <a:pt x="236" y="1108"/>
                  </a:lnTo>
                  <a:lnTo>
                    <a:pt x="277" y="1136"/>
                  </a:lnTo>
                  <a:lnTo>
                    <a:pt x="305" y="1150"/>
                  </a:lnTo>
                  <a:lnTo>
                    <a:pt x="347" y="1164"/>
                  </a:lnTo>
                  <a:lnTo>
                    <a:pt x="374" y="1164"/>
                  </a:lnTo>
                  <a:lnTo>
                    <a:pt x="444" y="1150"/>
                  </a:lnTo>
                  <a:lnTo>
                    <a:pt x="499" y="1122"/>
                  </a:lnTo>
                  <a:lnTo>
                    <a:pt x="554" y="1053"/>
                  </a:lnTo>
                  <a:lnTo>
                    <a:pt x="582" y="942"/>
                  </a:lnTo>
                  <a:lnTo>
                    <a:pt x="596" y="776"/>
                  </a:lnTo>
                  <a:lnTo>
                    <a:pt x="596" y="402"/>
                  </a:lnTo>
                  <a:lnTo>
                    <a:pt x="582" y="235"/>
                  </a:lnTo>
                  <a:lnTo>
                    <a:pt x="568" y="180"/>
                  </a:lnTo>
                  <a:lnTo>
                    <a:pt x="541" y="125"/>
                  </a:lnTo>
                  <a:lnTo>
                    <a:pt x="457" y="41"/>
                  </a:lnTo>
                  <a:lnTo>
                    <a:pt x="430" y="41"/>
                  </a:lnTo>
                  <a:lnTo>
                    <a:pt x="402" y="28"/>
                  </a:lnTo>
                  <a:lnTo>
                    <a:pt x="333" y="28"/>
                  </a:lnTo>
                  <a:close/>
                  <a:moveTo>
                    <a:pt x="374" y="0"/>
                  </a:moveTo>
                  <a:lnTo>
                    <a:pt x="444" y="14"/>
                  </a:lnTo>
                  <a:lnTo>
                    <a:pt x="527" y="41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5" y="402"/>
                  </a:lnTo>
                  <a:lnTo>
                    <a:pt x="748" y="610"/>
                  </a:lnTo>
                  <a:lnTo>
                    <a:pt x="735" y="817"/>
                  </a:lnTo>
                  <a:lnTo>
                    <a:pt x="679" y="1011"/>
                  </a:lnTo>
                  <a:lnTo>
                    <a:pt x="610" y="1108"/>
                  </a:lnTo>
                  <a:lnTo>
                    <a:pt x="541" y="1178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31"/>
                  </a:lnTo>
                  <a:lnTo>
                    <a:pt x="0" y="610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5" y="111"/>
                  </a:lnTo>
                  <a:lnTo>
                    <a:pt x="208" y="41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0" name="Freeform 348"/>
            <p:cNvSpPr>
              <a:spLocks noEditPoints="1"/>
            </p:cNvSpPr>
            <p:nvPr/>
          </p:nvSpPr>
          <p:spPr bwMode="auto">
            <a:xfrm>
              <a:off x="16422" y="18442"/>
              <a:ext cx="748" cy="1219"/>
            </a:xfrm>
            <a:custGeom>
              <a:avLst/>
              <a:gdLst/>
              <a:ahLst/>
              <a:cxnLst>
                <a:cxn ang="0">
                  <a:pos x="333" y="28"/>
                </a:cxn>
                <a:cxn ang="0">
                  <a:pos x="291" y="41"/>
                </a:cxn>
                <a:cxn ang="0">
                  <a:pos x="236" y="83"/>
                </a:cxn>
                <a:cxn ang="0">
                  <a:pos x="194" y="152"/>
                </a:cxn>
                <a:cxn ang="0">
                  <a:pos x="166" y="249"/>
                </a:cxn>
                <a:cxn ang="0">
                  <a:pos x="152" y="416"/>
                </a:cxn>
                <a:cxn ang="0">
                  <a:pos x="152" y="776"/>
                </a:cxn>
                <a:cxn ang="0">
                  <a:pos x="166" y="956"/>
                </a:cxn>
                <a:cxn ang="0">
                  <a:pos x="180" y="1025"/>
                </a:cxn>
                <a:cxn ang="0">
                  <a:pos x="236" y="1108"/>
                </a:cxn>
                <a:cxn ang="0">
                  <a:pos x="277" y="1136"/>
                </a:cxn>
                <a:cxn ang="0">
                  <a:pos x="305" y="1150"/>
                </a:cxn>
                <a:cxn ang="0">
                  <a:pos x="346" y="1164"/>
                </a:cxn>
                <a:cxn ang="0">
                  <a:pos x="374" y="1164"/>
                </a:cxn>
                <a:cxn ang="0">
                  <a:pos x="443" y="1150"/>
                </a:cxn>
                <a:cxn ang="0">
                  <a:pos x="499" y="1122"/>
                </a:cxn>
                <a:cxn ang="0">
                  <a:pos x="554" y="1053"/>
                </a:cxn>
                <a:cxn ang="0">
                  <a:pos x="582" y="942"/>
                </a:cxn>
                <a:cxn ang="0">
                  <a:pos x="596" y="776"/>
                </a:cxn>
                <a:cxn ang="0">
                  <a:pos x="596" y="402"/>
                </a:cxn>
                <a:cxn ang="0">
                  <a:pos x="582" y="235"/>
                </a:cxn>
                <a:cxn ang="0">
                  <a:pos x="568" y="180"/>
                </a:cxn>
                <a:cxn ang="0">
                  <a:pos x="540" y="125"/>
                </a:cxn>
                <a:cxn ang="0">
                  <a:pos x="457" y="41"/>
                </a:cxn>
                <a:cxn ang="0">
                  <a:pos x="430" y="41"/>
                </a:cxn>
                <a:cxn ang="0">
                  <a:pos x="402" y="28"/>
                </a:cxn>
                <a:cxn ang="0">
                  <a:pos x="333" y="28"/>
                </a:cxn>
                <a:cxn ang="0">
                  <a:pos x="374" y="0"/>
                </a:cxn>
                <a:cxn ang="0">
                  <a:pos x="443" y="14"/>
                </a:cxn>
                <a:cxn ang="0">
                  <a:pos x="527" y="41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4" y="402"/>
                </a:cxn>
                <a:cxn ang="0">
                  <a:pos x="748" y="610"/>
                </a:cxn>
                <a:cxn ang="0">
                  <a:pos x="734" y="817"/>
                </a:cxn>
                <a:cxn ang="0">
                  <a:pos x="679" y="1011"/>
                </a:cxn>
                <a:cxn ang="0">
                  <a:pos x="610" y="1108"/>
                </a:cxn>
                <a:cxn ang="0">
                  <a:pos x="540" y="1178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31"/>
                </a:cxn>
                <a:cxn ang="0">
                  <a:pos x="0" y="610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5" y="111"/>
                </a:cxn>
                <a:cxn ang="0">
                  <a:pos x="208" y="41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3" y="28"/>
                  </a:moveTo>
                  <a:lnTo>
                    <a:pt x="291" y="41"/>
                  </a:lnTo>
                  <a:lnTo>
                    <a:pt x="236" y="83"/>
                  </a:lnTo>
                  <a:lnTo>
                    <a:pt x="194" y="152"/>
                  </a:lnTo>
                  <a:lnTo>
                    <a:pt x="166" y="249"/>
                  </a:lnTo>
                  <a:lnTo>
                    <a:pt x="152" y="416"/>
                  </a:lnTo>
                  <a:lnTo>
                    <a:pt x="152" y="776"/>
                  </a:lnTo>
                  <a:lnTo>
                    <a:pt x="166" y="956"/>
                  </a:lnTo>
                  <a:lnTo>
                    <a:pt x="180" y="1025"/>
                  </a:lnTo>
                  <a:lnTo>
                    <a:pt x="236" y="1108"/>
                  </a:lnTo>
                  <a:lnTo>
                    <a:pt x="277" y="1136"/>
                  </a:lnTo>
                  <a:lnTo>
                    <a:pt x="305" y="1150"/>
                  </a:lnTo>
                  <a:lnTo>
                    <a:pt x="346" y="1164"/>
                  </a:lnTo>
                  <a:lnTo>
                    <a:pt x="374" y="1164"/>
                  </a:lnTo>
                  <a:lnTo>
                    <a:pt x="443" y="1150"/>
                  </a:lnTo>
                  <a:lnTo>
                    <a:pt x="499" y="1122"/>
                  </a:lnTo>
                  <a:lnTo>
                    <a:pt x="554" y="1053"/>
                  </a:lnTo>
                  <a:lnTo>
                    <a:pt x="582" y="942"/>
                  </a:lnTo>
                  <a:lnTo>
                    <a:pt x="596" y="776"/>
                  </a:lnTo>
                  <a:lnTo>
                    <a:pt x="596" y="402"/>
                  </a:lnTo>
                  <a:lnTo>
                    <a:pt x="582" y="235"/>
                  </a:lnTo>
                  <a:lnTo>
                    <a:pt x="568" y="180"/>
                  </a:lnTo>
                  <a:lnTo>
                    <a:pt x="540" y="125"/>
                  </a:lnTo>
                  <a:lnTo>
                    <a:pt x="457" y="41"/>
                  </a:lnTo>
                  <a:lnTo>
                    <a:pt x="430" y="41"/>
                  </a:lnTo>
                  <a:lnTo>
                    <a:pt x="402" y="28"/>
                  </a:lnTo>
                  <a:lnTo>
                    <a:pt x="333" y="28"/>
                  </a:lnTo>
                  <a:close/>
                  <a:moveTo>
                    <a:pt x="374" y="0"/>
                  </a:moveTo>
                  <a:lnTo>
                    <a:pt x="443" y="14"/>
                  </a:lnTo>
                  <a:lnTo>
                    <a:pt x="527" y="41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4" y="402"/>
                  </a:lnTo>
                  <a:lnTo>
                    <a:pt x="748" y="610"/>
                  </a:lnTo>
                  <a:lnTo>
                    <a:pt x="734" y="817"/>
                  </a:lnTo>
                  <a:lnTo>
                    <a:pt x="679" y="1011"/>
                  </a:lnTo>
                  <a:lnTo>
                    <a:pt x="610" y="1108"/>
                  </a:lnTo>
                  <a:lnTo>
                    <a:pt x="540" y="1178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31"/>
                  </a:lnTo>
                  <a:lnTo>
                    <a:pt x="0" y="610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5" y="111"/>
                  </a:lnTo>
                  <a:lnTo>
                    <a:pt x="208" y="41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1" name="Freeform 349"/>
            <p:cNvSpPr>
              <a:spLocks/>
            </p:cNvSpPr>
            <p:nvPr/>
          </p:nvSpPr>
          <p:spPr bwMode="auto">
            <a:xfrm>
              <a:off x="17281" y="18802"/>
              <a:ext cx="984" cy="81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319" y="56"/>
                </a:cxn>
                <a:cxn ang="0">
                  <a:pos x="360" y="153"/>
                </a:cxn>
                <a:cxn ang="0">
                  <a:pos x="457" y="56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8" y="83"/>
                </a:cxn>
                <a:cxn ang="0">
                  <a:pos x="845" y="194"/>
                </a:cxn>
                <a:cxn ang="0">
                  <a:pos x="804" y="388"/>
                </a:cxn>
                <a:cxn ang="0">
                  <a:pos x="734" y="582"/>
                </a:cxn>
                <a:cxn ang="0">
                  <a:pos x="707" y="707"/>
                </a:cxn>
                <a:cxn ang="0">
                  <a:pos x="734" y="762"/>
                </a:cxn>
                <a:cxn ang="0">
                  <a:pos x="818" y="735"/>
                </a:cxn>
                <a:cxn ang="0">
                  <a:pos x="928" y="541"/>
                </a:cxn>
                <a:cxn ang="0">
                  <a:pos x="942" y="513"/>
                </a:cxn>
                <a:cxn ang="0">
                  <a:pos x="984" y="527"/>
                </a:cxn>
                <a:cxn ang="0">
                  <a:pos x="942" y="624"/>
                </a:cxn>
                <a:cxn ang="0">
                  <a:pos x="831" y="776"/>
                </a:cxn>
                <a:cxn ang="0">
                  <a:pos x="707" y="804"/>
                </a:cxn>
                <a:cxn ang="0">
                  <a:pos x="637" y="748"/>
                </a:cxn>
                <a:cxn ang="0">
                  <a:pos x="610" y="610"/>
                </a:cxn>
                <a:cxn ang="0">
                  <a:pos x="651" y="499"/>
                </a:cxn>
                <a:cxn ang="0">
                  <a:pos x="721" y="263"/>
                </a:cxn>
                <a:cxn ang="0">
                  <a:pos x="734" y="111"/>
                </a:cxn>
                <a:cxn ang="0">
                  <a:pos x="679" y="42"/>
                </a:cxn>
                <a:cxn ang="0">
                  <a:pos x="527" y="69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3" y="319"/>
                </a:cxn>
                <a:cxn ang="0">
                  <a:pos x="305" y="416"/>
                </a:cxn>
                <a:cxn ang="0">
                  <a:pos x="249" y="665"/>
                </a:cxn>
                <a:cxn ang="0">
                  <a:pos x="236" y="735"/>
                </a:cxn>
                <a:cxn ang="0">
                  <a:pos x="222" y="762"/>
                </a:cxn>
                <a:cxn ang="0">
                  <a:pos x="194" y="804"/>
                </a:cxn>
                <a:cxn ang="0">
                  <a:pos x="139" y="818"/>
                </a:cxn>
                <a:cxn ang="0">
                  <a:pos x="97" y="790"/>
                </a:cxn>
                <a:cxn ang="0">
                  <a:pos x="111" y="735"/>
                </a:cxn>
                <a:cxn ang="0">
                  <a:pos x="208" y="263"/>
                </a:cxn>
                <a:cxn ang="0">
                  <a:pos x="236" y="180"/>
                </a:cxn>
                <a:cxn ang="0">
                  <a:pos x="222" y="56"/>
                </a:cxn>
                <a:cxn ang="0">
                  <a:pos x="180" y="28"/>
                </a:cxn>
                <a:cxn ang="0">
                  <a:pos x="125" y="69"/>
                </a:cxn>
                <a:cxn ang="0">
                  <a:pos x="69" y="166"/>
                </a:cxn>
                <a:cxn ang="0">
                  <a:pos x="42" y="263"/>
                </a:cxn>
                <a:cxn ang="0">
                  <a:pos x="0" y="277"/>
                </a:cxn>
                <a:cxn ang="0">
                  <a:pos x="14" y="236"/>
                </a:cxn>
                <a:cxn ang="0">
                  <a:pos x="42" y="125"/>
                </a:cxn>
                <a:cxn ang="0">
                  <a:pos x="69" y="83"/>
                </a:cxn>
                <a:cxn ang="0">
                  <a:pos x="125" y="14"/>
                </a:cxn>
              </a:cxnLst>
              <a:rect l="0" t="0" r="r" b="b"/>
              <a:pathLst>
                <a:path w="984" h="818">
                  <a:moveTo>
                    <a:pt x="152" y="0"/>
                  </a:moveTo>
                  <a:lnTo>
                    <a:pt x="236" y="0"/>
                  </a:lnTo>
                  <a:lnTo>
                    <a:pt x="291" y="28"/>
                  </a:lnTo>
                  <a:lnTo>
                    <a:pt x="319" y="56"/>
                  </a:lnTo>
                  <a:lnTo>
                    <a:pt x="346" y="97"/>
                  </a:lnTo>
                  <a:lnTo>
                    <a:pt x="360" y="153"/>
                  </a:lnTo>
                  <a:lnTo>
                    <a:pt x="388" y="111"/>
                  </a:lnTo>
                  <a:lnTo>
                    <a:pt x="457" y="56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3" y="0"/>
                  </a:lnTo>
                  <a:lnTo>
                    <a:pt x="748" y="28"/>
                  </a:lnTo>
                  <a:lnTo>
                    <a:pt x="790" y="56"/>
                  </a:lnTo>
                  <a:lnTo>
                    <a:pt x="818" y="83"/>
                  </a:lnTo>
                  <a:lnTo>
                    <a:pt x="845" y="139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4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1" y="651"/>
                  </a:lnTo>
                  <a:lnTo>
                    <a:pt x="707" y="707"/>
                  </a:lnTo>
                  <a:lnTo>
                    <a:pt x="707" y="735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8" y="735"/>
                  </a:lnTo>
                  <a:lnTo>
                    <a:pt x="887" y="651"/>
                  </a:lnTo>
                  <a:lnTo>
                    <a:pt x="928" y="541"/>
                  </a:lnTo>
                  <a:lnTo>
                    <a:pt x="942" y="527"/>
                  </a:lnTo>
                  <a:lnTo>
                    <a:pt x="942" y="513"/>
                  </a:lnTo>
                  <a:lnTo>
                    <a:pt x="984" y="513"/>
                  </a:lnTo>
                  <a:lnTo>
                    <a:pt x="984" y="527"/>
                  </a:lnTo>
                  <a:lnTo>
                    <a:pt x="970" y="554"/>
                  </a:lnTo>
                  <a:lnTo>
                    <a:pt x="942" y="624"/>
                  </a:lnTo>
                  <a:lnTo>
                    <a:pt x="901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7" y="804"/>
                  </a:lnTo>
                  <a:lnTo>
                    <a:pt x="665" y="776"/>
                  </a:lnTo>
                  <a:lnTo>
                    <a:pt x="637" y="748"/>
                  </a:lnTo>
                  <a:lnTo>
                    <a:pt x="610" y="707"/>
                  </a:lnTo>
                  <a:lnTo>
                    <a:pt x="610" y="610"/>
                  </a:lnTo>
                  <a:lnTo>
                    <a:pt x="624" y="582"/>
                  </a:lnTo>
                  <a:lnTo>
                    <a:pt x="651" y="499"/>
                  </a:lnTo>
                  <a:lnTo>
                    <a:pt x="693" y="388"/>
                  </a:lnTo>
                  <a:lnTo>
                    <a:pt x="721" y="263"/>
                  </a:lnTo>
                  <a:lnTo>
                    <a:pt x="734" y="166"/>
                  </a:lnTo>
                  <a:lnTo>
                    <a:pt x="734" y="111"/>
                  </a:lnTo>
                  <a:lnTo>
                    <a:pt x="721" y="83"/>
                  </a:lnTo>
                  <a:lnTo>
                    <a:pt x="679" y="42"/>
                  </a:lnTo>
                  <a:lnTo>
                    <a:pt x="637" y="42"/>
                  </a:lnTo>
                  <a:lnTo>
                    <a:pt x="527" y="69"/>
                  </a:lnTo>
                  <a:lnTo>
                    <a:pt x="443" y="139"/>
                  </a:lnTo>
                  <a:lnTo>
                    <a:pt x="374" y="208"/>
                  </a:lnTo>
                  <a:lnTo>
                    <a:pt x="346" y="263"/>
                  </a:lnTo>
                  <a:lnTo>
                    <a:pt x="346" y="277"/>
                  </a:lnTo>
                  <a:lnTo>
                    <a:pt x="333" y="291"/>
                  </a:lnTo>
                  <a:lnTo>
                    <a:pt x="333" y="319"/>
                  </a:lnTo>
                  <a:lnTo>
                    <a:pt x="319" y="347"/>
                  </a:lnTo>
                  <a:lnTo>
                    <a:pt x="305" y="416"/>
                  </a:lnTo>
                  <a:lnTo>
                    <a:pt x="249" y="638"/>
                  </a:lnTo>
                  <a:lnTo>
                    <a:pt x="249" y="665"/>
                  </a:lnTo>
                  <a:lnTo>
                    <a:pt x="236" y="693"/>
                  </a:lnTo>
                  <a:lnTo>
                    <a:pt x="236" y="735"/>
                  </a:lnTo>
                  <a:lnTo>
                    <a:pt x="222" y="748"/>
                  </a:lnTo>
                  <a:lnTo>
                    <a:pt x="222" y="762"/>
                  </a:lnTo>
                  <a:lnTo>
                    <a:pt x="208" y="790"/>
                  </a:lnTo>
                  <a:lnTo>
                    <a:pt x="194" y="804"/>
                  </a:lnTo>
                  <a:lnTo>
                    <a:pt x="166" y="818"/>
                  </a:lnTo>
                  <a:lnTo>
                    <a:pt x="139" y="818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48"/>
                  </a:lnTo>
                  <a:lnTo>
                    <a:pt x="111" y="735"/>
                  </a:lnTo>
                  <a:lnTo>
                    <a:pt x="111" y="707"/>
                  </a:lnTo>
                  <a:lnTo>
                    <a:pt x="208" y="263"/>
                  </a:lnTo>
                  <a:lnTo>
                    <a:pt x="222" y="208"/>
                  </a:lnTo>
                  <a:lnTo>
                    <a:pt x="236" y="180"/>
                  </a:lnTo>
                  <a:lnTo>
                    <a:pt x="236" y="69"/>
                  </a:lnTo>
                  <a:lnTo>
                    <a:pt x="222" y="56"/>
                  </a:lnTo>
                  <a:lnTo>
                    <a:pt x="208" y="28"/>
                  </a:lnTo>
                  <a:lnTo>
                    <a:pt x="180" y="28"/>
                  </a:lnTo>
                  <a:lnTo>
                    <a:pt x="152" y="42"/>
                  </a:lnTo>
                  <a:lnTo>
                    <a:pt x="125" y="69"/>
                  </a:lnTo>
                  <a:lnTo>
                    <a:pt x="97" y="111"/>
                  </a:lnTo>
                  <a:lnTo>
                    <a:pt x="69" y="166"/>
                  </a:lnTo>
                  <a:lnTo>
                    <a:pt x="55" y="236"/>
                  </a:lnTo>
                  <a:lnTo>
                    <a:pt x="42" y="263"/>
                  </a:lnTo>
                  <a:lnTo>
                    <a:pt x="42" y="277"/>
                  </a:lnTo>
                  <a:lnTo>
                    <a:pt x="0" y="277"/>
                  </a:lnTo>
                  <a:lnTo>
                    <a:pt x="0" y="250"/>
                  </a:lnTo>
                  <a:lnTo>
                    <a:pt x="14" y="236"/>
                  </a:lnTo>
                  <a:lnTo>
                    <a:pt x="14" y="208"/>
                  </a:lnTo>
                  <a:lnTo>
                    <a:pt x="42" y="125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6"/>
                  </a:lnTo>
                  <a:lnTo>
                    <a:pt x="125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2" name="Freeform 350"/>
            <p:cNvSpPr>
              <a:spLocks/>
            </p:cNvSpPr>
            <p:nvPr/>
          </p:nvSpPr>
          <p:spPr bwMode="auto">
            <a:xfrm>
              <a:off x="18390" y="18095"/>
              <a:ext cx="554" cy="818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374" y="14"/>
                </a:cxn>
                <a:cxn ang="0">
                  <a:pos x="471" y="56"/>
                </a:cxn>
                <a:cxn ang="0">
                  <a:pos x="526" y="139"/>
                </a:cxn>
                <a:cxn ang="0">
                  <a:pos x="554" y="236"/>
                </a:cxn>
                <a:cxn ang="0">
                  <a:pos x="526" y="333"/>
                </a:cxn>
                <a:cxn ang="0">
                  <a:pos x="457" y="430"/>
                </a:cxn>
                <a:cxn ang="0">
                  <a:pos x="374" y="499"/>
                </a:cxn>
                <a:cxn ang="0">
                  <a:pos x="235" y="610"/>
                </a:cxn>
                <a:cxn ang="0">
                  <a:pos x="124" y="707"/>
                </a:cxn>
                <a:cxn ang="0">
                  <a:pos x="429" y="707"/>
                </a:cxn>
                <a:cxn ang="0">
                  <a:pos x="457" y="693"/>
                </a:cxn>
                <a:cxn ang="0">
                  <a:pos x="471" y="693"/>
                </a:cxn>
                <a:cxn ang="0">
                  <a:pos x="485" y="679"/>
                </a:cxn>
                <a:cxn ang="0">
                  <a:pos x="485" y="638"/>
                </a:cxn>
                <a:cxn ang="0">
                  <a:pos x="498" y="610"/>
                </a:cxn>
                <a:cxn ang="0">
                  <a:pos x="498" y="582"/>
                </a:cxn>
                <a:cxn ang="0">
                  <a:pos x="540" y="582"/>
                </a:cxn>
                <a:cxn ang="0">
                  <a:pos x="526" y="818"/>
                </a:cxn>
                <a:cxn ang="0">
                  <a:pos x="13" y="818"/>
                </a:cxn>
                <a:cxn ang="0">
                  <a:pos x="13" y="776"/>
                </a:cxn>
                <a:cxn ang="0">
                  <a:pos x="27" y="763"/>
                </a:cxn>
                <a:cxn ang="0">
                  <a:pos x="332" y="472"/>
                </a:cxn>
                <a:cxn ang="0">
                  <a:pos x="374" y="416"/>
                </a:cxn>
                <a:cxn ang="0">
                  <a:pos x="415" y="333"/>
                </a:cxn>
                <a:cxn ang="0">
                  <a:pos x="443" y="236"/>
                </a:cxn>
                <a:cxn ang="0">
                  <a:pos x="443" y="194"/>
                </a:cxn>
                <a:cxn ang="0">
                  <a:pos x="415" y="139"/>
                </a:cxn>
                <a:cxn ang="0">
                  <a:pos x="388" y="97"/>
                </a:cxn>
                <a:cxn ang="0">
                  <a:pos x="360" y="70"/>
                </a:cxn>
                <a:cxn ang="0">
                  <a:pos x="249" y="42"/>
                </a:cxn>
                <a:cxn ang="0">
                  <a:pos x="207" y="42"/>
                </a:cxn>
                <a:cxn ang="0">
                  <a:pos x="180" y="56"/>
                </a:cxn>
                <a:cxn ang="0">
                  <a:pos x="97" y="111"/>
                </a:cxn>
                <a:cxn ang="0">
                  <a:pos x="69" y="153"/>
                </a:cxn>
                <a:cxn ang="0">
                  <a:pos x="97" y="153"/>
                </a:cxn>
                <a:cxn ang="0">
                  <a:pos x="124" y="181"/>
                </a:cxn>
                <a:cxn ang="0">
                  <a:pos x="138" y="208"/>
                </a:cxn>
                <a:cxn ang="0">
                  <a:pos x="138" y="222"/>
                </a:cxn>
                <a:cxn ang="0">
                  <a:pos x="110" y="278"/>
                </a:cxn>
                <a:cxn ang="0">
                  <a:pos x="97" y="291"/>
                </a:cxn>
                <a:cxn ang="0">
                  <a:pos x="41" y="291"/>
                </a:cxn>
                <a:cxn ang="0">
                  <a:pos x="27" y="278"/>
                </a:cxn>
                <a:cxn ang="0">
                  <a:pos x="13" y="278"/>
                </a:cxn>
                <a:cxn ang="0">
                  <a:pos x="0" y="250"/>
                </a:cxn>
                <a:cxn ang="0">
                  <a:pos x="0" y="222"/>
                </a:cxn>
                <a:cxn ang="0">
                  <a:pos x="27" y="111"/>
                </a:cxn>
                <a:cxn ang="0">
                  <a:pos x="124" y="28"/>
                </a:cxn>
                <a:cxn ang="0">
                  <a:pos x="263" y="0"/>
                </a:cxn>
              </a:cxnLst>
              <a:rect l="0" t="0" r="r" b="b"/>
              <a:pathLst>
                <a:path w="554" h="818">
                  <a:moveTo>
                    <a:pt x="263" y="0"/>
                  </a:moveTo>
                  <a:lnTo>
                    <a:pt x="374" y="14"/>
                  </a:lnTo>
                  <a:lnTo>
                    <a:pt x="471" y="56"/>
                  </a:lnTo>
                  <a:lnTo>
                    <a:pt x="526" y="139"/>
                  </a:lnTo>
                  <a:lnTo>
                    <a:pt x="554" y="236"/>
                  </a:lnTo>
                  <a:lnTo>
                    <a:pt x="526" y="333"/>
                  </a:lnTo>
                  <a:lnTo>
                    <a:pt x="457" y="430"/>
                  </a:lnTo>
                  <a:lnTo>
                    <a:pt x="374" y="499"/>
                  </a:lnTo>
                  <a:lnTo>
                    <a:pt x="235" y="610"/>
                  </a:lnTo>
                  <a:lnTo>
                    <a:pt x="124" y="707"/>
                  </a:lnTo>
                  <a:lnTo>
                    <a:pt x="429" y="707"/>
                  </a:lnTo>
                  <a:lnTo>
                    <a:pt x="457" y="693"/>
                  </a:lnTo>
                  <a:lnTo>
                    <a:pt x="471" y="693"/>
                  </a:lnTo>
                  <a:lnTo>
                    <a:pt x="485" y="679"/>
                  </a:lnTo>
                  <a:lnTo>
                    <a:pt x="485" y="638"/>
                  </a:lnTo>
                  <a:lnTo>
                    <a:pt x="498" y="610"/>
                  </a:lnTo>
                  <a:lnTo>
                    <a:pt x="498" y="582"/>
                  </a:lnTo>
                  <a:lnTo>
                    <a:pt x="540" y="582"/>
                  </a:lnTo>
                  <a:lnTo>
                    <a:pt x="526" y="818"/>
                  </a:lnTo>
                  <a:lnTo>
                    <a:pt x="13" y="818"/>
                  </a:lnTo>
                  <a:lnTo>
                    <a:pt x="13" y="776"/>
                  </a:lnTo>
                  <a:lnTo>
                    <a:pt x="27" y="763"/>
                  </a:lnTo>
                  <a:lnTo>
                    <a:pt x="332" y="472"/>
                  </a:lnTo>
                  <a:lnTo>
                    <a:pt x="374" y="416"/>
                  </a:lnTo>
                  <a:lnTo>
                    <a:pt x="415" y="333"/>
                  </a:lnTo>
                  <a:lnTo>
                    <a:pt x="443" y="236"/>
                  </a:lnTo>
                  <a:lnTo>
                    <a:pt x="443" y="194"/>
                  </a:lnTo>
                  <a:lnTo>
                    <a:pt x="415" y="139"/>
                  </a:lnTo>
                  <a:lnTo>
                    <a:pt x="388" y="97"/>
                  </a:lnTo>
                  <a:lnTo>
                    <a:pt x="360" y="70"/>
                  </a:lnTo>
                  <a:lnTo>
                    <a:pt x="249" y="42"/>
                  </a:lnTo>
                  <a:lnTo>
                    <a:pt x="207" y="42"/>
                  </a:lnTo>
                  <a:lnTo>
                    <a:pt x="180" y="56"/>
                  </a:lnTo>
                  <a:lnTo>
                    <a:pt x="97" y="111"/>
                  </a:lnTo>
                  <a:lnTo>
                    <a:pt x="69" y="153"/>
                  </a:lnTo>
                  <a:lnTo>
                    <a:pt x="97" y="153"/>
                  </a:lnTo>
                  <a:lnTo>
                    <a:pt x="124" y="181"/>
                  </a:lnTo>
                  <a:lnTo>
                    <a:pt x="138" y="208"/>
                  </a:lnTo>
                  <a:lnTo>
                    <a:pt x="138" y="222"/>
                  </a:lnTo>
                  <a:lnTo>
                    <a:pt x="110" y="278"/>
                  </a:lnTo>
                  <a:lnTo>
                    <a:pt x="97" y="291"/>
                  </a:lnTo>
                  <a:lnTo>
                    <a:pt x="41" y="291"/>
                  </a:lnTo>
                  <a:lnTo>
                    <a:pt x="27" y="278"/>
                  </a:lnTo>
                  <a:lnTo>
                    <a:pt x="13" y="278"/>
                  </a:lnTo>
                  <a:lnTo>
                    <a:pt x="0" y="250"/>
                  </a:lnTo>
                  <a:lnTo>
                    <a:pt x="0" y="222"/>
                  </a:lnTo>
                  <a:lnTo>
                    <a:pt x="27" y="111"/>
                  </a:lnTo>
                  <a:lnTo>
                    <a:pt x="124" y="2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3" name="Freeform 351"/>
            <p:cNvSpPr>
              <a:spLocks noEditPoints="1"/>
            </p:cNvSpPr>
            <p:nvPr/>
          </p:nvSpPr>
          <p:spPr bwMode="auto">
            <a:xfrm>
              <a:off x="19678" y="18470"/>
              <a:ext cx="1095" cy="1385"/>
            </a:xfrm>
            <a:custGeom>
              <a:avLst/>
              <a:gdLst/>
              <a:ahLst/>
              <a:cxnLst>
                <a:cxn ang="0">
                  <a:pos x="28" y="1302"/>
                </a:cxn>
                <a:cxn ang="0">
                  <a:pos x="1067" y="1302"/>
                </a:cxn>
                <a:cxn ang="0">
                  <a:pos x="1095" y="1330"/>
                </a:cxn>
                <a:cxn ang="0">
                  <a:pos x="1095" y="1371"/>
                </a:cxn>
                <a:cxn ang="0">
                  <a:pos x="1081" y="1385"/>
                </a:cxn>
                <a:cxn ang="0">
                  <a:pos x="14" y="1385"/>
                </a:cxn>
                <a:cxn ang="0">
                  <a:pos x="0" y="1371"/>
                </a:cxn>
                <a:cxn ang="0">
                  <a:pos x="0" y="1330"/>
                </a:cxn>
                <a:cxn ang="0">
                  <a:pos x="28" y="1302"/>
                </a:cxn>
                <a:cxn ang="0">
                  <a:pos x="1039" y="0"/>
                </a:cxn>
                <a:cxn ang="0">
                  <a:pos x="1067" y="0"/>
                </a:cxn>
                <a:cxn ang="0">
                  <a:pos x="1095" y="27"/>
                </a:cxn>
                <a:cxn ang="0">
                  <a:pos x="1095" y="55"/>
                </a:cxn>
                <a:cxn ang="0">
                  <a:pos x="1067" y="83"/>
                </a:cxn>
                <a:cxn ang="0">
                  <a:pos x="125" y="512"/>
                </a:cxn>
                <a:cxn ang="0">
                  <a:pos x="1053" y="942"/>
                </a:cxn>
                <a:cxn ang="0">
                  <a:pos x="1095" y="983"/>
                </a:cxn>
                <a:cxn ang="0">
                  <a:pos x="1095" y="997"/>
                </a:cxn>
                <a:cxn ang="0">
                  <a:pos x="1067" y="1025"/>
                </a:cxn>
                <a:cxn ang="0">
                  <a:pos x="1039" y="1025"/>
                </a:cxn>
                <a:cxn ang="0">
                  <a:pos x="1026" y="1011"/>
                </a:cxn>
                <a:cxn ang="0">
                  <a:pos x="42" y="554"/>
                </a:cxn>
                <a:cxn ang="0">
                  <a:pos x="14" y="540"/>
                </a:cxn>
                <a:cxn ang="0">
                  <a:pos x="0" y="512"/>
                </a:cxn>
                <a:cxn ang="0">
                  <a:pos x="42" y="471"/>
                </a:cxn>
                <a:cxn ang="0">
                  <a:pos x="1026" y="13"/>
                </a:cxn>
                <a:cxn ang="0">
                  <a:pos x="1039" y="0"/>
                </a:cxn>
              </a:cxnLst>
              <a:rect l="0" t="0" r="r" b="b"/>
              <a:pathLst>
                <a:path w="1095" h="1385">
                  <a:moveTo>
                    <a:pt x="28" y="1302"/>
                  </a:moveTo>
                  <a:lnTo>
                    <a:pt x="1067" y="1302"/>
                  </a:lnTo>
                  <a:lnTo>
                    <a:pt x="1095" y="1330"/>
                  </a:lnTo>
                  <a:lnTo>
                    <a:pt x="1095" y="1371"/>
                  </a:lnTo>
                  <a:lnTo>
                    <a:pt x="1081" y="1385"/>
                  </a:lnTo>
                  <a:lnTo>
                    <a:pt x="14" y="1385"/>
                  </a:lnTo>
                  <a:lnTo>
                    <a:pt x="0" y="1371"/>
                  </a:lnTo>
                  <a:lnTo>
                    <a:pt x="0" y="1330"/>
                  </a:lnTo>
                  <a:lnTo>
                    <a:pt x="28" y="1302"/>
                  </a:lnTo>
                  <a:close/>
                  <a:moveTo>
                    <a:pt x="1039" y="0"/>
                  </a:moveTo>
                  <a:lnTo>
                    <a:pt x="1067" y="0"/>
                  </a:lnTo>
                  <a:lnTo>
                    <a:pt x="1095" y="27"/>
                  </a:lnTo>
                  <a:lnTo>
                    <a:pt x="1095" y="55"/>
                  </a:lnTo>
                  <a:lnTo>
                    <a:pt x="1067" y="83"/>
                  </a:lnTo>
                  <a:lnTo>
                    <a:pt x="125" y="512"/>
                  </a:lnTo>
                  <a:lnTo>
                    <a:pt x="1053" y="942"/>
                  </a:lnTo>
                  <a:lnTo>
                    <a:pt x="1095" y="983"/>
                  </a:lnTo>
                  <a:lnTo>
                    <a:pt x="1095" y="997"/>
                  </a:lnTo>
                  <a:lnTo>
                    <a:pt x="1067" y="1025"/>
                  </a:lnTo>
                  <a:lnTo>
                    <a:pt x="1039" y="1025"/>
                  </a:lnTo>
                  <a:lnTo>
                    <a:pt x="1026" y="1011"/>
                  </a:lnTo>
                  <a:lnTo>
                    <a:pt x="42" y="554"/>
                  </a:lnTo>
                  <a:lnTo>
                    <a:pt x="14" y="540"/>
                  </a:lnTo>
                  <a:lnTo>
                    <a:pt x="0" y="512"/>
                  </a:lnTo>
                  <a:lnTo>
                    <a:pt x="42" y="471"/>
                  </a:lnTo>
                  <a:lnTo>
                    <a:pt x="1026" y="13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4" name="Freeform 352"/>
            <p:cNvSpPr>
              <a:spLocks/>
            </p:cNvSpPr>
            <p:nvPr/>
          </p:nvSpPr>
          <p:spPr bwMode="auto">
            <a:xfrm>
              <a:off x="21493" y="18442"/>
              <a:ext cx="582" cy="1178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61" y="0"/>
                </a:cxn>
                <a:cxn ang="0">
                  <a:pos x="361" y="1081"/>
                </a:cxn>
                <a:cxn ang="0">
                  <a:pos x="388" y="1108"/>
                </a:cxn>
                <a:cxn ang="0">
                  <a:pos x="416" y="1122"/>
                </a:cxn>
                <a:cxn ang="0">
                  <a:pos x="582" y="1122"/>
                </a:cxn>
                <a:cxn ang="0">
                  <a:pos x="582" y="1178"/>
                </a:cxn>
                <a:cxn ang="0">
                  <a:pos x="14" y="1178"/>
                </a:cxn>
                <a:cxn ang="0">
                  <a:pos x="14" y="1122"/>
                </a:cxn>
                <a:cxn ang="0">
                  <a:pos x="180" y="1122"/>
                </a:cxn>
                <a:cxn ang="0">
                  <a:pos x="208" y="1108"/>
                </a:cxn>
                <a:cxn ang="0">
                  <a:pos x="236" y="1081"/>
                </a:cxn>
                <a:cxn ang="0">
                  <a:pos x="236" y="125"/>
                </a:cxn>
                <a:cxn ang="0">
                  <a:pos x="97" y="166"/>
                </a:cxn>
                <a:cxn ang="0">
                  <a:pos x="0" y="166"/>
                </a:cxn>
                <a:cxn ang="0">
                  <a:pos x="0" y="111"/>
                </a:cxn>
                <a:cxn ang="0">
                  <a:pos x="83" y="111"/>
                </a:cxn>
                <a:cxn ang="0">
                  <a:pos x="194" y="83"/>
                </a:cxn>
                <a:cxn ang="0">
                  <a:pos x="319" y="0"/>
                </a:cxn>
              </a:cxnLst>
              <a:rect l="0" t="0" r="r" b="b"/>
              <a:pathLst>
                <a:path w="582" h="1178">
                  <a:moveTo>
                    <a:pt x="319" y="0"/>
                  </a:moveTo>
                  <a:lnTo>
                    <a:pt x="361" y="0"/>
                  </a:lnTo>
                  <a:lnTo>
                    <a:pt x="361" y="1081"/>
                  </a:lnTo>
                  <a:lnTo>
                    <a:pt x="388" y="1108"/>
                  </a:lnTo>
                  <a:lnTo>
                    <a:pt x="416" y="1122"/>
                  </a:lnTo>
                  <a:lnTo>
                    <a:pt x="582" y="1122"/>
                  </a:lnTo>
                  <a:lnTo>
                    <a:pt x="582" y="1178"/>
                  </a:lnTo>
                  <a:lnTo>
                    <a:pt x="14" y="1178"/>
                  </a:lnTo>
                  <a:lnTo>
                    <a:pt x="14" y="1122"/>
                  </a:lnTo>
                  <a:lnTo>
                    <a:pt x="180" y="1122"/>
                  </a:lnTo>
                  <a:lnTo>
                    <a:pt x="208" y="1108"/>
                  </a:lnTo>
                  <a:lnTo>
                    <a:pt x="236" y="1081"/>
                  </a:lnTo>
                  <a:lnTo>
                    <a:pt x="236" y="125"/>
                  </a:lnTo>
                  <a:lnTo>
                    <a:pt x="97" y="166"/>
                  </a:lnTo>
                  <a:lnTo>
                    <a:pt x="0" y="166"/>
                  </a:lnTo>
                  <a:lnTo>
                    <a:pt x="0" y="111"/>
                  </a:lnTo>
                  <a:lnTo>
                    <a:pt x="83" y="111"/>
                  </a:lnTo>
                  <a:lnTo>
                    <a:pt x="194" y="8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5" name="Freeform 353"/>
            <p:cNvSpPr>
              <a:spLocks noEditPoints="1"/>
            </p:cNvSpPr>
            <p:nvPr/>
          </p:nvSpPr>
          <p:spPr bwMode="auto">
            <a:xfrm>
              <a:off x="22297" y="18442"/>
              <a:ext cx="748" cy="1219"/>
            </a:xfrm>
            <a:custGeom>
              <a:avLst/>
              <a:gdLst/>
              <a:ahLst/>
              <a:cxnLst>
                <a:cxn ang="0">
                  <a:pos x="333" y="28"/>
                </a:cxn>
                <a:cxn ang="0">
                  <a:pos x="291" y="41"/>
                </a:cxn>
                <a:cxn ang="0">
                  <a:pos x="236" y="83"/>
                </a:cxn>
                <a:cxn ang="0">
                  <a:pos x="194" y="152"/>
                </a:cxn>
                <a:cxn ang="0">
                  <a:pos x="166" y="249"/>
                </a:cxn>
                <a:cxn ang="0">
                  <a:pos x="152" y="416"/>
                </a:cxn>
                <a:cxn ang="0">
                  <a:pos x="152" y="776"/>
                </a:cxn>
                <a:cxn ang="0">
                  <a:pos x="166" y="956"/>
                </a:cxn>
                <a:cxn ang="0">
                  <a:pos x="180" y="1025"/>
                </a:cxn>
                <a:cxn ang="0">
                  <a:pos x="236" y="1108"/>
                </a:cxn>
                <a:cxn ang="0">
                  <a:pos x="277" y="1136"/>
                </a:cxn>
                <a:cxn ang="0">
                  <a:pos x="305" y="1150"/>
                </a:cxn>
                <a:cxn ang="0">
                  <a:pos x="346" y="1164"/>
                </a:cxn>
                <a:cxn ang="0">
                  <a:pos x="374" y="1164"/>
                </a:cxn>
                <a:cxn ang="0">
                  <a:pos x="443" y="1150"/>
                </a:cxn>
                <a:cxn ang="0">
                  <a:pos x="499" y="1122"/>
                </a:cxn>
                <a:cxn ang="0">
                  <a:pos x="554" y="1053"/>
                </a:cxn>
                <a:cxn ang="0">
                  <a:pos x="582" y="942"/>
                </a:cxn>
                <a:cxn ang="0">
                  <a:pos x="596" y="776"/>
                </a:cxn>
                <a:cxn ang="0">
                  <a:pos x="596" y="402"/>
                </a:cxn>
                <a:cxn ang="0">
                  <a:pos x="582" y="235"/>
                </a:cxn>
                <a:cxn ang="0">
                  <a:pos x="568" y="180"/>
                </a:cxn>
                <a:cxn ang="0">
                  <a:pos x="540" y="125"/>
                </a:cxn>
                <a:cxn ang="0">
                  <a:pos x="457" y="41"/>
                </a:cxn>
                <a:cxn ang="0">
                  <a:pos x="430" y="41"/>
                </a:cxn>
                <a:cxn ang="0">
                  <a:pos x="402" y="28"/>
                </a:cxn>
                <a:cxn ang="0">
                  <a:pos x="333" y="28"/>
                </a:cxn>
                <a:cxn ang="0">
                  <a:pos x="374" y="0"/>
                </a:cxn>
                <a:cxn ang="0">
                  <a:pos x="443" y="14"/>
                </a:cxn>
                <a:cxn ang="0">
                  <a:pos x="527" y="41"/>
                </a:cxn>
                <a:cxn ang="0">
                  <a:pos x="610" y="97"/>
                </a:cxn>
                <a:cxn ang="0">
                  <a:pos x="679" y="194"/>
                </a:cxn>
                <a:cxn ang="0">
                  <a:pos x="734" y="402"/>
                </a:cxn>
                <a:cxn ang="0">
                  <a:pos x="748" y="610"/>
                </a:cxn>
                <a:cxn ang="0">
                  <a:pos x="734" y="817"/>
                </a:cxn>
                <a:cxn ang="0">
                  <a:pos x="679" y="1011"/>
                </a:cxn>
                <a:cxn ang="0">
                  <a:pos x="610" y="1108"/>
                </a:cxn>
                <a:cxn ang="0">
                  <a:pos x="540" y="1178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31"/>
                </a:cxn>
                <a:cxn ang="0">
                  <a:pos x="0" y="610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5" y="111"/>
                </a:cxn>
                <a:cxn ang="0">
                  <a:pos x="208" y="41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3" y="28"/>
                  </a:moveTo>
                  <a:lnTo>
                    <a:pt x="291" y="41"/>
                  </a:lnTo>
                  <a:lnTo>
                    <a:pt x="236" y="83"/>
                  </a:lnTo>
                  <a:lnTo>
                    <a:pt x="194" y="152"/>
                  </a:lnTo>
                  <a:lnTo>
                    <a:pt x="166" y="249"/>
                  </a:lnTo>
                  <a:lnTo>
                    <a:pt x="152" y="416"/>
                  </a:lnTo>
                  <a:lnTo>
                    <a:pt x="152" y="776"/>
                  </a:lnTo>
                  <a:lnTo>
                    <a:pt x="166" y="956"/>
                  </a:lnTo>
                  <a:lnTo>
                    <a:pt x="180" y="1025"/>
                  </a:lnTo>
                  <a:lnTo>
                    <a:pt x="236" y="1108"/>
                  </a:lnTo>
                  <a:lnTo>
                    <a:pt x="277" y="1136"/>
                  </a:lnTo>
                  <a:lnTo>
                    <a:pt x="305" y="1150"/>
                  </a:lnTo>
                  <a:lnTo>
                    <a:pt x="346" y="1164"/>
                  </a:lnTo>
                  <a:lnTo>
                    <a:pt x="374" y="1164"/>
                  </a:lnTo>
                  <a:lnTo>
                    <a:pt x="443" y="1150"/>
                  </a:lnTo>
                  <a:lnTo>
                    <a:pt x="499" y="1122"/>
                  </a:lnTo>
                  <a:lnTo>
                    <a:pt x="554" y="1053"/>
                  </a:lnTo>
                  <a:lnTo>
                    <a:pt x="582" y="942"/>
                  </a:lnTo>
                  <a:lnTo>
                    <a:pt x="596" y="776"/>
                  </a:lnTo>
                  <a:lnTo>
                    <a:pt x="596" y="402"/>
                  </a:lnTo>
                  <a:lnTo>
                    <a:pt x="582" y="235"/>
                  </a:lnTo>
                  <a:lnTo>
                    <a:pt x="568" y="180"/>
                  </a:lnTo>
                  <a:lnTo>
                    <a:pt x="540" y="125"/>
                  </a:lnTo>
                  <a:lnTo>
                    <a:pt x="457" y="41"/>
                  </a:lnTo>
                  <a:lnTo>
                    <a:pt x="430" y="41"/>
                  </a:lnTo>
                  <a:lnTo>
                    <a:pt x="402" y="28"/>
                  </a:lnTo>
                  <a:lnTo>
                    <a:pt x="333" y="28"/>
                  </a:lnTo>
                  <a:close/>
                  <a:moveTo>
                    <a:pt x="374" y="0"/>
                  </a:moveTo>
                  <a:lnTo>
                    <a:pt x="443" y="14"/>
                  </a:lnTo>
                  <a:lnTo>
                    <a:pt x="527" y="41"/>
                  </a:lnTo>
                  <a:lnTo>
                    <a:pt x="610" y="97"/>
                  </a:lnTo>
                  <a:lnTo>
                    <a:pt x="679" y="194"/>
                  </a:lnTo>
                  <a:lnTo>
                    <a:pt x="734" y="402"/>
                  </a:lnTo>
                  <a:lnTo>
                    <a:pt x="748" y="610"/>
                  </a:lnTo>
                  <a:lnTo>
                    <a:pt x="734" y="817"/>
                  </a:lnTo>
                  <a:lnTo>
                    <a:pt x="679" y="1011"/>
                  </a:lnTo>
                  <a:lnTo>
                    <a:pt x="610" y="1108"/>
                  </a:lnTo>
                  <a:lnTo>
                    <a:pt x="540" y="1178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31"/>
                  </a:lnTo>
                  <a:lnTo>
                    <a:pt x="0" y="610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5" y="111"/>
                  </a:lnTo>
                  <a:lnTo>
                    <a:pt x="208" y="41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6" name="Freeform 354"/>
            <p:cNvSpPr>
              <a:spLocks noEditPoints="1"/>
            </p:cNvSpPr>
            <p:nvPr/>
          </p:nvSpPr>
          <p:spPr bwMode="auto">
            <a:xfrm>
              <a:off x="23184" y="18442"/>
              <a:ext cx="748" cy="1219"/>
            </a:xfrm>
            <a:custGeom>
              <a:avLst/>
              <a:gdLst/>
              <a:ahLst/>
              <a:cxnLst>
                <a:cxn ang="0">
                  <a:pos x="319" y="28"/>
                </a:cxn>
                <a:cxn ang="0">
                  <a:pos x="277" y="41"/>
                </a:cxn>
                <a:cxn ang="0">
                  <a:pos x="222" y="83"/>
                </a:cxn>
                <a:cxn ang="0">
                  <a:pos x="180" y="152"/>
                </a:cxn>
                <a:cxn ang="0">
                  <a:pos x="152" y="249"/>
                </a:cxn>
                <a:cxn ang="0">
                  <a:pos x="138" y="416"/>
                </a:cxn>
                <a:cxn ang="0">
                  <a:pos x="138" y="776"/>
                </a:cxn>
                <a:cxn ang="0">
                  <a:pos x="152" y="956"/>
                </a:cxn>
                <a:cxn ang="0">
                  <a:pos x="166" y="1025"/>
                </a:cxn>
                <a:cxn ang="0">
                  <a:pos x="222" y="1108"/>
                </a:cxn>
                <a:cxn ang="0">
                  <a:pos x="263" y="1136"/>
                </a:cxn>
                <a:cxn ang="0">
                  <a:pos x="291" y="1150"/>
                </a:cxn>
                <a:cxn ang="0">
                  <a:pos x="332" y="1164"/>
                </a:cxn>
                <a:cxn ang="0">
                  <a:pos x="360" y="1164"/>
                </a:cxn>
                <a:cxn ang="0">
                  <a:pos x="429" y="1150"/>
                </a:cxn>
                <a:cxn ang="0">
                  <a:pos x="485" y="1122"/>
                </a:cxn>
                <a:cxn ang="0">
                  <a:pos x="540" y="1053"/>
                </a:cxn>
                <a:cxn ang="0">
                  <a:pos x="568" y="942"/>
                </a:cxn>
                <a:cxn ang="0">
                  <a:pos x="582" y="776"/>
                </a:cxn>
                <a:cxn ang="0">
                  <a:pos x="582" y="402"/>
                </a:cxn>
                <a:cxn ang="0">
                  <a:pos x="568" y="235"/>
                </a:cxn>
                <a:cxn ang="0">
                  <a:pos x="554" y="180"/>
                </a:cxn>
                <a:cxn ang="0">
                  <a:pos x="526" y="125"/>
                </a:cxn>
                <a:cxn ang="0">
                  <a:pos x="443" y="41"/>
                </a:cxn>
                <a:cxn ang="0">
                  <a:pos x="416" y="41"/>
                </a:cxn>
                <a:cxn ang="0">
                  <a:pos x="388" y="28"/>
                </a:cxn>
                <a:cxn ang="0">
                  <a:pos x="319" y="28"/>
                </a:cxn>
                <a:cxn ang="0">
                  <a:pos x="374" y="0"/>
                </a:cxn>
                <a:cxn ang="0">
                  <a:pos x="443" y="14"/>
                </a:cxn>
                <a:cxn ang="0">
                  <a:pos x="526" y="41"/>
                </a:cxn>
                <a:cxn ang="0">
                  <a:pos x="609" y="97"/>
                </a:cxn>
                <a:cxn ang="0">
                  <a:pos x="679" y="194"/>
                </a:cxn>
                <a:cxn ang="0">
                  <a:pos x="734" y="402"/>
                </a:cxn>
                <a:cxn ang="0">
                  <a:pos x="748" y="610"/>
                </a:cxn>
                <a:cxn ang="0">
                  <a:pos x="734" y="817"/>
                </a:cxn>
                <a:cxn ang="0">
                  <a:pos x="679" y="1011"/>
                </a:cxn>
                <a:cxn ang="0">
                  <a:pos x="609" y="1108"/>
                </a:cxn>
                <a:cxn ang="0">
                  <a:pos x="540" y="1178"/>
                </a:cxn>
                <a:cxn ang="0">
                  <a:pos x="457" y="1205"/>
                </a:cxn>
                <a:cxn ang="0">
                  <a:pos x="374" y="1219"/>
                </a:cxn>
                <a:cxn ang="0">
                  <a:pos x="277" y="1205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31"/>
                </a:cxn>
                <a:cxn ang="0">
                  <a:pos x="0" y="610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5" y="111"/>
                </a:cxn>
                <a:cxn ang="0">
                  <a:pos x="208" y="41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19" y="28"/>
                  </a:moveTo>
                  <a:lnTo>
                    <a:pt x="277" y="41"/>
                  </a:lnTo>
                  <a:lnTo>
                    <a:pt x="222" y="83"/>
                  </a:lnTo>
                  <a:lnTo>
                    <a:pt x="180" y="152"/>
                  </a:lnTo>
                  <a:lnTo>
                    <a:pt x="152" y="249"/>
                  </a:lnTo>
                  <a:lnTo>
                    <a:pt x="138" y="416"/>
                  </a:lnTo>
                  <a:lnTo>
                    <a:pt x="138" y="776"/>
                  </a:lnTo>
                  <a:lnTo>
                    <a:pt x="152" y="956"/>
                  </a:lnTo>
                  <a:lnTo>
                    <a:pt x="166" y="1025"/>
                  </a:lnTo>
                  <a:lnTo>
                    <a:pt x="222" y="1108"/>
                  </a:lnTo>
                  <a:lnTo>
                    <a:pt x="263" y="1136"/>
                  </a:lnTo>
                  <a:lnTo>
                    <a:pt x="291" y="1150"/>
                  </a:lnTo>
                  <a:lnTo>
                    <a:pt x="332" y="1164"/>
                  </a:lnTo>
                  <a:lnTo>
                    <a:pt x="360" y="1164"/>
                  </a:lnTo>
                  <a:lnTo>
                    <a:pt x="429" y="1150"/>
                  </a:lnTo>
                  <a:lnTo>
                    <a:pt x="485" y="1122"/>
                  </a:lnTo>
                  <a:lnTo>
                    <a:pt x="540" y="1053"/>
                  </a:lnTo>
                  <a:lnTo>
                    <a:pt x="568" y="942"/>
                  </a:lnTo>
                  <a:lnTo>
                    <a:pt x="582" y="776"/>
                  </a:lnTo>
                  <a:lnTo>
                    <a:pt x="582" y="402"/>
                  </a:lnTo>
                  <a:lnTo>
                    <a:pt x="568" y="235"/>
                  </a:lnTo>
                  <a:lnTo>
                    <a:pt x="554" y="180"/>
                  </a:lnTo>
                  <a:lnTo>
                    <a:pt x="526" y="125"/>
                  </a:lnTo>
                  <a:lnTo>
                    <a:pt x="443" y="41"/>
                  </a:lnTo>
                  <a:lnTo>
                    <a:pt x="416" y="41"/>
                  </a:lnTo>
                  <a:lnTo>
                    <a:pt x="388" y="28"/>
                  </a:lnTo>
                  <a:lnTo>
                    <a:pt x="319" y="28"/>
                  </a:lnTo>
                  <a:close/>
                  <a:moveTo>
                    <a:pt x="374" y="0"/>
                  </a:moveTo>
                  <a:lnTo>
                    <a:pt x="443" y="14"/>
                  </a:lnTo>
                  <a:lnTo>
                    <a:pt x="526" y="41"/>
                  </a:lnTo>
                  <a:lnTo>
                    <a:pt x="609" y="97"/>
                  </a:lnTo>
                  <a:lnTo>
                    <a:pt x="679" y="194"/>
                  </a:lnTo>
                  <a:lnTo>
                    <a:pt x="734" y="402"/>
                  </a:lnTo>
                  <a:lnTo>
                    <a:pt x="748" y="610"/>
                  </a:lnTo>
                  <a:lnTo>
                    <a:pt x="734" y="817"/>
                  </a:lnTo>
                  <a:lnTo>
                    <a:pt x="679" y="1011"/>
                  </a:lnTo>
                  <a:lnTo>
                    <a:pt x="609" y="1108"/>
                  </a:lnTo>
                  <a:lnTo>
                    <a:pt x="540" y="1178"/>
                  </a:lnTo>
                  <a:lnTo>
                    <a:pt x="457" y="1205"/>
                  </a:lnTo>
                  <a:lnTo>
                    <a:pt x="374" y="1219"/>
                  </a:lnTo>
                  <a:lnTo>
                    <a:pt x="277" y="1205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31"/>
                  </a:lnTo>
                  <a:lnTo>
                    <a:pt x="0" y="610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5" y="111"/>
                  </a:lnTo>
                  <a:lnTo>
                    <a:pt x="208" y="41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7" name="Freeform 355"/>
            <p:cNvSpPr>
              <a:spLocks/>
            </p:cNvSpPr>
            <p:nvPr/>
          </p:nvSpPr>
          <p:spPr bwMode="auto">
            <a:xfrm>
              <a:off x="24500" y="19065"/>
              <a:ext cx="194" cy="19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139" y="14"/>
                </a:cxn>
                <a:cxn ang="0">
                  <a:pos x="166" y="28"/>
                </a:cxn>
                <a:cxn ang="0">
                  <a:pos x="180" y="56"/>
                </a:cxn>
                <a:cxn ang="0">
                  <a:pos x="194" y="97"/>
                </a:cxn>
                <a:cxn ang="0">
                  <a:pos x="180" y="139"/>
                </a:cxn>
                <a:cxn ang="0">
                  <a:pos x="166" y="167"/>
                </a:cxn>
                <a:cxn ang="0">
                  <a:pos x="139" y="181"/>
                </a:cxn>
                <a:cxn ang="0">
                  <a:pos x="97" y="194"/>
                </a:cxn>
                <a:cxn ang="0">
                  <a:pos x="56" y="181"/>
                </a:cxn>
                <a:cxn ang="0">
                  <a:pos x="28" y="167"/>
                </a:cxn>
                <a:cxn ang="0">
                  <a:pos x="14" y="139"/>
                </a:cxn>
                <a:cxn ang="0">
                  <a:pos x="0" y="97"/>
                </a:cxn>
                <a:cxn ang="0">
                  <a:pos x="14" y="56"/>
                </a:cxn>
                <a:cxn ang="0">
                  <a:pos x="28" y="28"/>
                </a:cxn>
                <a:cxn ang="0">
                  <a:pos x="56" y="14"/>
                </a:cxn>
                <a:cxn ang="0">
                  <a:pos x="97" y="0"/>
                </a:cxn>
              </a:cxnLst>
              <a:rect l="0" t="0" r="r" b="b"/>
              <a:pathLst>
                <a:path w="194" h="194">
                  <a:moveTo>
                    <a:pt x="97" y="0"/>
                  </a:moveTo>
                  <a:lnTo>
                    <a:pt x="139" y="14"/>
                  </a:lnTo>
                  <a:lnTo>
                    <a:pt x="166" y="28"/>
                  </a:lnTo>
                  <a:lnTo>
                    <a:pt x="180" y="56"/>
                  </a:lnTo>
                  <a:lnTo>
                    <a:pt x="194" y="97"/>
                  </a:lnTo>
                  <a:lnTo>
                    <a:pt x="180" y="139"/>
                  </a:lnTo>
                  <a:lnTo>
                    <a:pt x="166" y="167"/>
                  </a:lnTo>
                  <a:lnTo>
                    <a:pt x="139" y="181"/>
                  </a:lnTo>
                  <a:lnTo>
                    <a:pt x="97" y="194"/>
                  </a:lnTo>
                  <a:lnTo>
                    <a:pt x="56" y="181"/>
                  </a:lnTo>
                  <a:lnTo>
                    <a:pt x="28" y="167"/>
                  </a:lnTo>
                  <a:lnTo>
                    <a:pt x="14" y="139"/>
                  </a:lnTo>
                  <a:lnTo>
                    <a:pt x="0" y="97"/>
                  </a:lnTo>
                  <a:lnTo>
                    <a:pt x="14" y="56"/>
                  </a:lnTo>
                  <a:lnTo>
                    <a:pt x="28" y="28"/>
                  </a:lnTo>
                  <a:lnTo>
                    <a:pt x="56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8" name="Freeform 356"/>
            <p:cNvSpPr>
              <a:spLocks/>
            </p:cNvSpPr>
            <p:nvPr/>
          </p:nvSpPr>
          <p:spPr bwMode="auto">
            <a:xfrm>
              <a:off x="25623" y="18289"/>
              <a:ext cx="401" cy="1774"/>
            </a:xfrm>
            <a:custGeom>
              <a:avLst/>
              <a:gdLst/>
              <a:ahLst/>
              <a:cxnLst>
                <a:cxn ang="0">
                  <a:pos x="387" y="0"/>
                </a:cxn>
                <a:cxn ang="0">
                  <a:pos x="401" y="0"/>
                </a:cxn>
                <a:cxn ang="0">
                  <a:pos x="401" y="14"/>
                </a:cxn>
                <a:cxn ang="0">
                  <a:pos x="374" y="42"/>
                </a:cxn>
                <a:cxn ang="0">
                  <a:pos x="235" y="222"/>
                </a:cxn>
                <a:cxn ang="0">
                  <a:pos x="152" y="430"/>
                </a:cxn>
                <a:cxn ang="0">
                  <a:pos x="97" y="652"/>
                </a:cxn>
                <a:cxn ang="0">
                  <a:pos x="83" y="873"/>
                </a:cxn>
                <a:cxn ang="0">
                  <a:pos x="97" y="1095"/>
                </a:cxn>
                <a:cxn ang="0">
                  <a:pos x="138" y="1317"/>
                </a:cxn>
                <a:cxn ang="0">
                  <a:pos x="221" y="1525"/>
                </a:cxn>
                <a:cxn ang="0">
                  <a:pos x="360" y="1705"/>
                </a:cxn>
                <a:cxn ang="0">
                  <a:pos x="387" y="1733"/>
                </a:cxn>
                <a:cxn ang="0">
                  <a:pos x="387" y="1747"/>
                </a:cxn>
                <a:cxn ang="0">
                  <a:pos x="401" y="1760"/>
                </a:cxn>
                <a:cxn ang="0">
                  <a:pos x="401" y="1774"/>
                </a:cxn>
                <a:cxn ang="0">
                  <a:pos x="387" y="1774"/>
                </a:cxn>
                <a:cxn ang="0">
                  <a:pos x="360" y="1760"/>
                </a:cxn>
                <a:cxn ang="0">
                  <a:pos x="194" y="1594"/>
                </a:cxn>
                <a:cxn ang="0">
                  <a:pos x="110" y="1442"/>
                </a:cxn>
                <a:cxn ang="0">
                  <a:pos x="41" y="1234"/>
                </a:cxn>
                <a:cxn ang="0">
                  <a:pos x="13" y="1040"/>
                </a:cxn>
                <a:cxn ang="0">
                  <a:pos x="0" y="887"/>
                </a:cxn>
                <a:cxn ang="0">
                  <a:pos x="13" y="721"/>
                </a:cxn>
                <a:cxn ang="0">
                  <a:pos x="41" y="541"/>
                </a:cxn>
                <a:cxn ang="0">
                  <a:pos x="110" y="347"/>
                </a:cxn>
                <a:cxn ang="0">
                  <a:pos x="194" y="194"/>
                </a:cxn>
                <a:cxn ang="0">
                  <a:pos x="277" y="97"/>
                </a:cxn>
                <a:cxn ang="0">
                  <a:pos x="346" y="28"/>
                </a:cxn>
                <a:cxn ang="0">
                  <a:pos x="387" y="0"/>
                </a:cxn>
              </a:cxnLst>
              <a:rect l="0" t="0" r="r" b="b"/>
              <a:pathLst>
                <a:path w="401" h="1774">
                  <a:moveTo>
                    <a:pt x="387" y="0"/>
                  </a:moveTo>
                  <a:lnTo>
                    <a:pt x="401" y="0"/>
                  </a:lnTo>
                  <a:lnTo>
                    <a:pt x="401" y="14"/>
                  </a:lnTo>
                  <a:lnTo>
                    <a:pt x="374" y="42"/>
                  </a:lnTo>
                  <a:lnTo>
                    <a:pt x="235" y="222"/>
                  </a:lnTo>
                  <a:lnTo>
                    <a:pt x="152" y="430"/>
                  </a:lnTo>
                  <a:lnTo>
                    <a:pt x="97" y="652"/>
                  </a:lnTo>
                  <a:lnTo>
                    <a:pt x="83" y="873"/>
                  </a:lnTo>
                  <a:lnTo>
                    <a:pt x="97" y="1095"/>
                  </a:lnTo>
                  <a:lnTo>
                    <a:pt x="138" y="1317"/>
                  </a:lnTo>
                  <a:lnTo>
                    <a:pt x="221" y="1525"/>
                  </a:lnTo>
                  <a:lnTo>
                    <a:pt x="360" y="1705"/>
                  </a:lnTo>
                  <a:lnTo>
                    <a:pt x="387" y="1733"/>
                  </a:lnTo>
                  <a:lnTo>
                    <a:pt x="387" y="1747"/>
                  </a:lnTo>
                  <a:lnTo>
                    <a:pt x="401" y="1760"/>
                  </a:lnTo>
                  <a:lnTo>
                    <a:pt x="401" y="1774"/>
                  </a:lnTo>
                  <a:lnTo>
                    <a:pt x="387" y="1774"/>
                  </a:lnTo>
                  <a:lnTo>
                    <a:pt x="360" y="1760"/>
                  </a:lnTo>
                  <a:lnTo>
                    <a:pt x="194" y="1594"/>
                  </a:lnTo>
                  <a:lnTo>
                    <a:pt x="110" y="1442"/>
                  </a:lnTo>
                  <a:lnTo>
                    <a:pt x="41" y="1234"/>
                  </a:lnTo>
                  <a:lnTo>
                    <a:pt x="13" y="1040"/>
                  </a:lnTo>
                  <a:lnTo>
                    <a:pt x="0" y="887"/>
                  </a:lnTo>
                  <a:lnTo>
                    <a:pt x="13" y="721"/>
                  </a:lnTo>
                  <a:lnTo>
                    <a:pt x="41" y="541"/>
                  </a:lnTo>
                  <a:lnTo>
                    <a:pt x="110" y="347"/>
                  </a:lnTo>
                  <a:lnTo>
                    <a:pt x="194" y="194"/>
                  </a:lnTo>
                  <a:lnTo>
                    <a:pt x="277" y="97"/>
                  </a:lnTo>
                  <a:lnTo>
                    <a:pt x="346" y="2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9" name="Freeform 357"/>
            <p:cNvSpPr>
              <a:spLocks/>
            </p:cNvSpPr>
            <p:nvPr/>
          </p:nvSpPr>
          <p:spPr bwMode="auto">
            <a:xfrm>
              <a:off x="26010" y="18802"/>
              <a:ext cx="984" cy="81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319" y="56"/>
                </a:cxn>
                <a:cxn ang="0">
                  <a:pos x="361" y="153"/>
                </a:cxn>
                <a:cxn ang="0">
                  <a:pos x="458" y="56"/>
                </a:cxn>
                <a:cxn ang="0">
                  <a:pos x="638" y="0"/>
                </a:cxn>
                <a:cxn ang="0">
                  <a:pos x="749" y="28"/>
                </a:cxn>
                <a:cxn ang="0">
                  <a:pos x="818" y="83"/>
                </a:cxn>
                <a:cxn ang="0">
                  <a:pos x="846" y="194"/>
                </a:cxn>
                <a:cxn ang="0">
                  <a:pos x="804" y="388"/>
                </a:cxn>
                <a:cxn ang="0">
                  <a:pos x="735" y="582"/>
                </a:cxn>
                <a:cxn ang="0">
                  <a:pos x="707" y="707"/>
                </a:cxn>
                <a:cxn ang="0">
                  <a:pos x="735" y="762"/>
                </a:cxn>
                <a:cxn ang="0">
                  <a:pos x="818" y="735"/>
                </a:cxn>
                <a:cxn ang="0">
                  <a:pos x="929" y="541"/>
                </a:cxn>
                <a:cxn ang="0">
                  <a:pos x="943" y="513"/>
                </a:cxn>
                <a:cxn ang="0">
                  <a:pos x="984" y="527"/>
                </a:cxn>
                <a:cxn ang="0">
                  <a:pos x="943" y="624"/>
                </a:cxn>
                <a:cxn ang="0">
                  <a:pos x="832" y="776"/>
                </a:cxn>
                <a:cxn ang="0">
                  <a:pos x="707" y="804"/>
                </a:cxn>
                <a:cxn ang="0">
                  <a:pos x="638" y="748"/>
                </a:cxn>
                <a:cxn ang="0">
                  <a:pos x="610" y="610"/>
                </a:cxn>
                <a:cxn ang="0">
                  <a:pos x="652" y="499"/>
                </a:cxn>
                <a:cxn ang="0">
                  <a:pos x="721" y="263"/>
                </a:cxn>
                <a:cxn ang="0">
                  <a:pos x="735" y="111"/>
                </a:cxn>
                <a:cxn ang="0">
                  <a:pos x="679" y="42"/>
                </a:cxn>
                <a:cxn ang="0">
                  <a:pos x="527" y="69"/>
                </a:cxn>
                <a:cxn ang="0">
                  <a:pos x="375" y="208"/>
                </a:cxn>
                <a:cxn ang="0">
                  <a:pos x="347" y="277"/>
                </a:cxn>
                <a:cxn ang="0">
                  <a:pos x="333" y="319"/>
                </a:cxn>
                <a:cxn ang="0">
                  <a:pos x="305" y="416"/>
                </a:cxn>
                <a:cxn ang="0">
                  <a:pos x="250" y="665"/>
                </a:cxn>
                <a:cxn ang="0">
                  <a:pos x="236" y="735"/>
                </a:cxn>
                <a:cxn ang="0">
                  <a:pos x="222" y="762"/>
                </a:cxn>
                <a:cxn ang="0">
                  <a:pos x="194" y="804"/>
                </a:cxn>
                <a:cxn ang="0">
                  <a:pos x="139" y="818"/>
                </a:cxn>
                <a:cxn ang="0">
                  <a:pos x="97" y="790"/>
                </a:cxn>
                <a:cxn ang="0">
                  <a:pos x="111" y="748"/>
                </a:cxn>
                <a:cxn ang="0">
                  <a:pos x="208" y="263"/>
                </a:cxn>
                <a:cxn ang="0">
                  <a:pos x="236" y="180"/>
                </a:cxn>
                <a:cxn ang="0">
                  <a:pos x="222" y="56"/>
                </a:cxn>
                <a:cxn ang="0">
                  <a:pos x="181" y="28"/>
                </a:cxn>
                <a:cxn ang="0">
                  <a:pos x="125" y="69"/>
                </a:cxn>
                <a:cxn ang="0">
                  <a:pos x="70" y="166"/>
                </a:cxn>
                <a:cxn ang="0">
                  <a:pos x="42" y="263"/>
                </a:cxn>
                <a:cxn ang="0">
                  <a:pos x="0" y="277"/>
                </a:cxn>
                <a:cxn ang="0">
                  <a:pos x="14" y="236"/>
                </a:cxn>
                <a:cxn ang="0">
                  <a:pos x="42" y="125"/>
                </a:cxn>
                <a:cxn ang="0">
                  <a:pos x="70" y="83"/>
                </a:cxn>
                <a:cxn ang="0">
                  <a:pos x="111" y="42"/>
                </a:cxn>
                <a:cxn ang="0">
                  <a:pos x="153" y="0"/>
                </a:cxn>
              </a:cxnLst>
              <a:rect l="0" t="0" r="r" b="b"/>
              <a:pathLst>
                <a:path w="984" h="818">
                  <a:moveTo>
                    <a:pt x="153" y="0"/>
                  </a:moveTo>
                  <a:lnTo>
                    <a:pt x="236" y="0"/>
                  </a:lnTo>
                  <a:lnTo>
                    <a:pt x="291" y="28"/>
                  </a:lnTo>
                  <a:lnTo>
                    <a:pt x="319" y="56"/>
                  </a:lnTo>
                  <a:lnTo>
                    <a:pt x="347" y="97"/>
                  </a:lnTo>
                  <a:lnTo>
                    <a:pt x="361" y="153"/>
                  </a:lnTo>
                  <a:lnTo>
                    <a:pt x="388" y="111"/>
                  </a:lnTo>
                  <a:lnTo>
                    <a:pt x="458" y="56"/>
                  </a:lnTo>
                  <a:lnTo>
                    <a:pt x="541" y="14"/>
                  </a:lnTo>
                  <a:lnTo>
                    <a:pt x="638" y="0"/>
                  </a:lnTo>
                  <a:lnTo>
                    <a:pt x="693" y="0"/>
                  </a:lnTo>
                  <a:lnTo>
                    <a:pt x="749" y="28"/>
                  </a:lnTo>
                  <a:lnTo>
                    <a:pt x="790" y="56"/>
                  </a:lnTo>
                  <a:lnTo>
                    <a:pt x="818" y="83"/>
                  </a:lnTo>
                  <a:lnTo>
                    <a:pt x="846" y="139"/>
                  </a:lnTo>
                  <a:lnTo>
                    <a:pt x="846" y="194"/>
                  </a:lnTo>
                  <a:lnTo>
                    <a:pt x="832" y="277"/>
                  </a:lnTo>
                  <a:lnTo>
                    <a:pt x="804" y="388"/>
                  </a:lnTo>
                  <a:lnTo>
                    <a:pt x="763" y="499"/>
                  </a:lnTo>
                  <a:lnTo>
                    <a:pt x="735" y="582"/>
                  </a:lnTo>
                  <a:lnTo>
                    <a:pt x="721" y="651"/>
                  </a:lnTo>
                  <a:lnTo>
                    <a:pt x="707" y="707"/>
                  </a:lnTo>
                  <a:lnTo>
                    <a:pt x="707" y="735"/>
                  </a:lnTo>
                  <a:lnTo>
                    <a:pt x="735" y="762"/>
                  </a:lnTo>
                  <a:lnTo>
                    <a:pt x="749" y="762"/>
                  </a:lnTo>
                  <a:lnTo>
                    <a:pt x="818" y="735"/>
                  </a:lnTo>
                  <a:lnTo>
                    <a:pt x="887" y="651"/>
                  </a:lnTo>
                  <a:lnTo>
                    <a:pt x="929" y="541"/>
                  </a:lnTo>
                  <a:lnTo>
                    <a:pt x="943" y="527"/>
                  </a:lnTo>
                  <a:lnTo>
                    <a:pt x="943" y="513"/>
                  </a:lnTo>
                  <a:lnTo>
                    <a:pt x="984" y="513"/>
                  </a:lnTo>
                  <a:lnTo>
                    <a:pt x="984" y="527"/>
                  </a:lnTo>
                  <a:lnTo>
                    <a:pt x="970" y="554"/>
                  </a:lnTo>
                  <a:lnTo>
                    <a:pt x="943" y="624"/>
                  </a:lnTo>
                  <a:lnTo>
                    <a:pt x="901" y="707"/>
                  </a:lnTo>
                  <a:lnTo>
                    <a:pt x="832" y="776"/>
                  </a:lnTo>
                  <a:lnTo>
                    <a:pt x="749" y="804"/>
                  </a:lnTo>
                  <a:lnTo>
                    <a:pt x="707" y="804"/>
                  </a:lnTo>
                  <a:lnTo>
                    <a:pt x="666" y="776"/>
                  </a:lnTo>
                  <a:lnTo>
                    <a:pt x="638" y="748"/>
                  </a:lnTo>
                  <a:lnTo>
                    <a:pt x="610" y="707"/>
                  </a:lnTo>
                  <a:lnTo>
                    <a:pt x="610" y="610"/>
                  </a:lnTo>
                  <a:lnTo>
                    <a:pt x="624" y="582"/>
                  </a:lnTo>
                  <a:lnTo>
                    <a:pt x="652" y="499"/>
                  </a:lnTo>
                  <a:lnTo>
                    <a:pt x="693" y="388"/>
                  </a:lnTo>
                  <a:lnTo>
                    <a:pt x="721" y="263"/>
                  </a:lnTo>
                  <a:lnTo>
                    <a:pt x="735" y="166"/>
                  </a:lnTo>
                  <a:lnTo>
                    <a:pt x="735" y="111"/>
                  </a:lnTo>
                  <a:lnTo>
                    <a:pt x="721" y="83"/>
                  </a:lnTo>
                  <a:lnTo>
                    <a:pt x="679" y="42"/>
                  </a:lnTo>
                  <a:lnTo>
                    <a:pt x="638" y="42"/>
                  </a:lnTo>
                  <a:lnTo>
                    <a:pt x="527" y="69"/>
                  </a:lnTo>
                  <a:lnTo>
                    <a:pt x="444" y="139"/>
                  </a:lnTo>
                  <a:lnTo>
                    <a:pt x="375" y="208"/>
                  </a:lnTo>
                  <a:lnTo>
                    <a:pt x="347" y="263"/>
                  </a:lnTo>
                  <a:lnTo>
                    <a:pt x="347" y="277"/>
                  </a:lnTo>
                  <a:lnTo>
                    <a:pt x="333" y="291"/>
                  </a:lnTo>
                  <a:lnTo>
                    <a:pt x="333" y="319"/>
                  </a:lnTo>
                  <a:lnTo>
                    <a:pt x="319" y="347"/>
                  </a:lnTo>
                  <a:lnTo>
                    <a:pt x="305" y="416"/>
                  </a:lnTo>
                  <a:lnTo>
                    <a:pt x="250" y="638"/>
                  </a:lnTo>
                  <a:lnTo>
                    <a:pt x="250" y="665"/>
                  </a:lnTo>
                  <a:lnTo>
                    <a:pt x="236" y="693"/>
                  </a:lnTo>
                  <a:lnTo>
                    <a:pt x="236" y="735"/>
                  </a:lnTo>
                  <a:lnTo>
                    <a:pt x="222" y="748"/>
                  </a:lnTo>
                  <a:lnTo>
                    <a:pt x="222" y="762"/>
                  </a:lnTo>
                  <a:lnTo>
                    <a:pt x="208" y="790"/>
                  </a:lnTo>
                  <a:lnTo>
                    <a:pt x="194" y="804"/>
                  </a:lnTo>
                  <a:lnTo>
                    <a:pt x="167" y="818"/>
                  </a:lnTo>
                  <a:lnTo>
                    <a:pt x="139" y="818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76"/>
                  </a:lnTo>
                  <a:lnTo>
                    <a:pt x="111" y="748"/>
                  </a:lnTo>
                  <a:lnTo>
                    <a:pt x="111" y="707"/>
                  </a:lnTo>
                  <a:lnTo>
                    <a:pt x="208" y="263"/>
                  </a:lnTo>
                  <a:lnTo>
                    <a:pt x="222" y="208"/>
                  </a:lnTo>
                  <a:lnTo>
                    <a:pt x="236" y="180"/>
                  </a:lnTo>
                  <a:lnTo>
                    <a:pt x="236" y="69"/>
                  </a:lnTo>
                  <a:lnTo>
                    <a:pt x="222" y="56"/>
                  </a:lnTo>
                  <a:lnTo>
                    <a:pt x="208" y="28"/>
                  </a:lnTo>
                  <a:lnTo>
                    <a:pt x="181" y="28"/>
                  </a:lnTo>
                  <a:lnTo>
                    <a:pt x="153" y="42"/>
                  </a:lnTo>
                  <a:lnTo>
                    <a:pt x="125" y="69"/>
                  </a:lnTo>
                  <a:lnTo>
                    <a:pt x="97" y="111"/>
                  </a:lnTo>
                  <a:lnTo>
                    <a:pt x="70" y="166"/>
                  </a:lnTo>
                  <a:lnTo>
                    <a:pt x="56" y="236"/>
                  </a:lnTo>
                  <a:lnTo>
                    <a:pt x="42" y="263"/>
                  </a:lnTo>
                  <a:lnTo>
                    <a:pt x="42" y="277"/>
                  </a:lnTo>
                  <a:lnTo>
                    <a:pt x="0" y="277"/>
                  </a:lnTo>
                  <a:lnTo>
                    <a:pt x="0" y="250"/>
                  </a:lnTo>
                  <a:lnTo>
                    <a:pt x="14" y="236"/>
                  </a:lnTo>
                  <a:lnTo>
                    <a:pt x="14" y="208"/>
                  </a:lnTo>
                  <a:lnTo>
                    <a:pt x="42" y="125"/>
                  </a:lnTo>
                  <a:lnTo>
                    <a:pt x="56" y="97"/>
                  </a:lnTo>
                  <a:lnTo>
                    <a:pt x="70" y="83"/>
                  </a:lnTo>
                  <a:lnTo>
                    <a:pt x="84" y="56"/>
                  </a:lnTo>
                  <a:lnTo>
                    <a:pt x="111" y="42"/>
                  </a:lnTo>
                  <a:lnTo>
                    <a:pt x="125" y="1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0" name="Freeform 358"/>
            <p:cNvSpPr>
              <a:spLocks/>
            </p:cNvSpPr>
            <p:nvPr/>
          </p:nvSpPr>
          <p:spPr bwMode="auto">
            <a:xfrm>
              <a:off x="27091" y="18068"/>
              <a:ext cx="568" cy="845"/>
            </a:xfrm>
            <a:custGeom>
              <a:avLst/>
              <a:gdLst/>
              <a:ahLst/>
              <a:cxnLst>
                <a:cxn ang="0">
                  <a:pos x="402" y="27"/>
                </a:cxn>
                <a:cxn ang="0">
                  <a:pos x="527" y="166"/>
                </a:cxn>
                <a:cxn ang="0">
                  <a:pos x="444" y="332"/>
                </a:cxn>
                <a:cxn ang="0">
                  <a:pos x="471" y="429"/>
                </a:cxn>
                <a:cxn ang="0">
                  <a:pos x="568" y="609"/>
                </a:cxn>
                <a:cxn ang="0">
                  <a:pos x="430" y="817"/>
                </a:cxn>
                <a:cxn ang="0">
                  <a:pos x="139" y="817"/>
                </a:cxn>
                <a:cxn ang="0">
                  <a:pos x="0" y="651"/>
                </a:cxn>
                <a:cxn ang="0">
                  <a:pos x="14" y="596"/>
                </a:cxn>
                <a:cxn ang="0">
                  <a:pos x="97" y="582"/>
                </a:cxn>
                <a:cxn ang="0">
                  <a:pos x="139" y="623"/>
                </a:cxn>
                <a:cxn ang="0">
                  <a:pos x="125" y="693"/>
                </a:cxn>
                <a:cxn ang="0">
                  <a:pos x="70" y="720"/>
                </a:cxn>
                <a:cxn ang="0">
                  <a:pos x="236" y="803"/>
                </a:cxn>
                <a:cxn ang="0">
                  <a:pos x="374" y="776"/>
                </a:cxn>
                <a:cxn ang="0">
                  <a:pos x="444" y="665"/>
                </a:cxn>
                <a:cxn ang="0">
                  <a:pos x="402" y="471"/>
                </a:cxn>
                <a:cxn ang="0">
                  <a:pos x="277" y="415"/>
                </a:cxn>
                <a:cxn ang="0">
                  <a:pos x="167" y="402"/>
                </a:cxn>
                <a:cxn ang="0">
                  <a:pos x="264" y="374"/>
                </a:cxn>
                <a:cxn ang="0">
                  <a:pos x="333" y="346"/>
                </a:cxn>
                <a:cxn ang="0">
                  <a:pos x="416" y="208"/>
                </a:cxn>
                <a:cxn ang="0">
                  <a:pos x="402" y="97"/>
                </a:cxn>
                <a:cxn ang="0">
                  <a:pos x="361" y="41"/>
                </a:cxn>
                <a:cxn ang="0">
                  <a:pos x="305" y="27"/>
                </a:cxn>
                <a:cxn ang="0">
                  <a:pos x="208" y="41"/>
                </a:cxn>
                <a:cxn ang="0">
                  <a:pos x="97" y="97"/>
                </a:cxn>
                <a:cxn ang="0">
                  <a:pos x="167" y="138"/>
                </a:cxn>
                <a:cxn ang="0">
                  <a:pos x="153" y="221"/>
                </a:cxn>
                <a:cxn ang="0">
                  <a:pos x="70" y="235"/>
                </a:cxn>
                <a:cxn ang="0">
                  <a:pos x="28" y="194"/>
                </a:cxn>
                <a:cxn ang="0">
                  <a:pos x="56" y="83"/>
                </a:cxn>
                <a:cxn ang="0">
                  <a:pos x="277" y="0"/>
                </a:cxn>
              </a:cxnLst>
              <a:rect l="0" t="0" r="r" b="b"/>
              <a:pathLst>
                <a:path w="568" h="845">
                  <a:moveTo>
                    <a:pt x="277" y="0"/>
                  </a:moveTo>
                  <a:lnTo>
                    <a:pt x="402" y="27"/>
                  </a:lnTo>
                  <a:lnTo>
                    <a:pt x="499" y="83"/>
                  </a:lnTo>
                  <a:lnTo>
                    <a:pt x="527" y="166"/>
                  </a:lnTo>
                  <a:lnTo>
                    <a:pt x="513" y="249"/>
                  </a:lnTo>
                  <a:lnTo>
                    <a:pt x="444" y="332"/>
                  </a:lnTo>
                  <a:lnTo>
                    <a:pt x="347" y="388"/>
                  </a:lnTo>
                  <a:lnTo>
                    <a:pt x="471" y="429"/>
                  </a:lnTo>
                  <a:lnTo>
                    <a:pt x="541" y="512"/>
                  </a:lnTo>
                  <a:lnTo>
                    <a:pt x="568" y="609"/>
                  </a:lnTo>
                  <a:lnTo>
                    <a:pt x="527" y="720"/>
                  </a:lnTo>
                  <a:lnTo>
                    <a:pt x="430" y="817"/>
                  </a:lnTo>
                  <a:lnTo>
                    <a:pt x="277" y="845"/>
                  </a:lnTo>
                  <a:lnTo>
                    <a:pt x="139" y="817"/>
                  </a:lnTo>
                  <a:lnTo>
                    <a:pt x="42" y="748"/>
                  </a:lnTo>
                  <a:lnTo>
                    <a:pt x="0" y="651"/>
                  </a:lnTo>
                  <a:lnTo>
                    <a:pt x="0" y="623"/>
                  </a:lnTo>
                  <a:lnTo>
                    <a:pt x="14" y="596"/>
                  </a:lnTo>
                  <a:lnTo>
                    <a:pt x="42" y="582"/>
                  </a:lnTo>
                  <a:lnTo>
                    <a:pt x="97" y="582"/>
                  </a:lnTo>
                  <a:lnTo>
                    <a:pt x="125" y="596"/>
                  </a:lnTo>
                  <a:lnTo>
                    <a:pt x="139" y="623"/>
                  </a:lnTo>
                  <a:lnTo>
                    <a:pt x="139" y="665"/>
                  </a:lnTo>
                  <a:lnTo>
                    <a:pt x="125" y="693"/>
                  </a:lnTo>
                  <a:lnTo>
                    <a:pt x="97" y="720"/>
                  </a:lnTo>
                  <a:lnTo>
                    <a:pt x="70" y="720"/>
                  </a:lnTo>
                  <a:lnTo>
                    <a:pt x="111" y="762"/>
                  </a:lnTo>
                  <a:lnTo>
                    <a:pt x="236" y="803"/>
                  </a:lnTo>
                  <a:lnTo>
                    <a:pt x="319" y="803"/>
                  </a:lnTo>
                  <a:lnTo>
                    <a:pt x="374" y="776"/>
                  </a:lnTo>
                  <a:lnTo>
                    <a:pt x="430" y="720"/>
                  </a:lnTo>
                  <a:lnTo>
                    <a:pt x="444" y="665"/>
                  </a:lnTo>
                  <a:lnTo>
                    <a:pt x="444" y="554"/>
                  </a:lnTo>
                  <a:lnTo>
                    <a:pt x="402" y="471"/>
                  </a:lnTo>
                  <a:lnTo>
                    <a:pt x="319" y="415"/>
                  </a:lnTo>
                  <a:lnTo>
                    <a:pt x="277" y="415"/>
                  </a:lnTo>
                  <a:lnTo>
                    <a:pt x="194" y="402"/>
                  </a:lnTo>
                  <a:lnTo>
                    <a:pt x="167" y="402"/>
                  </a:lnTo>
                  <a:lnTo>
                    <a:pt x="167" y="374"/>
                  </a:lnTo>
                  <a:lnTo>
                    <a:pt x="264" y="374"/>
                  </a:lnTo>
                  <a:lnTo>
                    <a:pt x="305" y="360"/>
                  </a:lnTo>
                  <a:lnTo>
                    <a:pt x="333" y="346"/>
                  </a:lnTo>
                  <a:lnTo>
                    <a:pt x="388" y="291"/>
                  </a:lnTo>
                  <a:lnTo>
                    <a:pt x="416" y="208"/>
                  </a:lnTo>
                  <a:lnTo>
                    <a:pt x="416" y="124"/>
                  </a:lnTo>
                  <a:lnTo>
                    <a:pt x="402" y="97"/>
                  </a:lnTo>
                  <a:lnTo>
                    <a:pt x="374" y="69"/>
                  </a:lnTo>
                  <a:lnTo>
                    <a:pt x="361" y="41"/>
                  </a:lnTo>
                  <a:lnTo>
                    <a:pt x="333" y="41"/>
                  </a:lnTo>
                  <a:lnTo>
                    <a:pt x="305" y="27"/>
                  </a:lnTo>
                  <a:lnTo>
                    <a:pt x="236" y="27"/>
                  </a:lnTo>
                  <a:lnTo>
                    <a:pt x="208" y="41"/>
                  </a:lnTo>
                  <a:lnTo>
                    <a:pt x="125" y="69"/>
                  </a:lnTo>
                  <a:lnTo>
                    <a:pt x="97" y="97"/>
                  </a:lnTo>
                  <a:lnTo>
                    <a:pt x="153" y="124"/>
                  </a:lnTo>
                  <a:lnTo>
                    <a:pt x="167" y="138"/>
                  </a:lnTo>
                  <a:lnTo>
                    <a:pt x="167" y="194"/>
                  </a:lnTo>
                  <a:lnTo>
                    <a:pt x="153" y="221"/>
                  </a:lnTo>
                  <a:lnTo>
                    <a:pt x="125" y="235"/>
                  </a:lnTo>
                  <a:lnTo>
                    <a:pt x="70" y="235"/>
                  </a:lnTo>
                  <a:lnTo>
                    <a:pt x="42" y="221"/>
                  </a:lnTo>
                  <a:lnTo>
                    <a:pt x="28" y="194"/>
                  </a:lnTo>
                  <a:lnTo>
                    <a:pt x="28" y="166"/>
                  </a:lnTo>
                  <a:lnTo>
                    <a:pt x="56" y="83"/>
                  </a:lnTo>
                  <a:lnTo>
                    <a:pt x="153" y="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1" name="Freeform 359"/>
            <p:cNvSpPr>
              <a:spLocks/>
            </p:cNvSpPr>
            <p:nvPr/>
          </p:nvSpPr>
          <p:spPr bwMode="auto">
            <a:xfrm>
              <a:off x="28435" y="19121"/>
              <a:ext cx="1067" cy="8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053" y="0"/>
                </a:cxn>
                <a:cxn ang="0">
                  <a:pos x="1067" y="14"/>
                </a:cxn>
                <a:cxn ang="0">
                  <a:pos x="1067" y="69"/>
                </a:cxn>
                <a:cxn ang="0">
                  <a:pos x="1053" y="83"/>
                </a:cxn>
                <a:cxn ang="0">
                  <a:pos x="14" y="83"/>
                </a:cxn>
                <a:cxn ang="0">
                  <a:pos x="0" y="69"/>
                </a:cxn>
                <a:cxn ang="0">
                  <a:pos x="0" y="14"/>
                </a:cxn>
                <a:cxn ang="0">
                  <a:pos x="14" y="0"/>
                </a:cxn>
              </a:cxnLst>
              <a:rect l="0" t="0" r="r" b="b"/>
              <a:pathLst>
                <a:path w="1067" h="83">
                  <a:moveTo>
                    <a:pt x="14" y="0"/>
                  </a:moveTo>
                  <a:lnTo>
                    <a:pt x="1053" y="0"/>
                  </a:lnTo>
                  <a:lnTo>
                    <a:pt x="1067" y="14"/>
                  </a:lnTo>
                  <a:lnTo>
                    <a:pt x="1067" y="69"/>
                  </a:lnTo>
                  <a:lnTo>
                    <a:pt x="1053" y="83"/>
                  </a:lnTo>
                  <a:lnTo>
                    <a:pt x="14" y="83"/>
                  </a:lnTo>
                  <a:lnTo>
                    <a:pt x="0" y="69"/>
                  </a:lnTo>
                  <a:lnTo>
                    <a:pt x="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2" name="Freeform 360"/>
            <p:cNvSpPr>
              <a:spLocks/>
            </p:cNvSpPr>
            <p:nvPr/>
          </p:nvSpPr>
          <p:spPr bwMode="auto">
            <a:xfrm>
              <a:off x="30098" y="18802"/>
              <a:ext cx="984" cy="81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319" y="56"/>
                </a:cxn>
                <a:cxn ang="0">
                  <a:pos x="360" y="153"/>
                </a:cxn>
                <a:cxn ang="0">
                  <a:pos x="457" y="56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8" y="83"/>
                </a:cxn>
                <a:cxn ang="0">
                  <a:pos x="845" y="194"/>
                </a:cxn>
                <a:cxn ang="0">
                  <a:pos x="804" y="388"/>
                </a:cxn>
                <a:cxn ang="0">
                  <a:pos x="734" y="582"/>
                </a:cxn>
                <a:cxn ang="0">
                  <a:pos x="707" y="707"/>
                </a:cxn>
                <a:cxn ang="0">
                  <a:pos x="734" y="762"/>
                </a:cxn>
                <a:cxn ang="0">
                  <a:pos x="818" y="735"/>
                </a:cxn>
                <a:cxn ang="0">
                  <a:pos x="928" y="541"/>
                </a:cxn>
                <a:cxn ang="0">
                  <a:pos x="942" y="513"/>
                </a:cxn>
                <a:cxn ang="0">
                  <a:pos x="984" y="527"/>
                </a:cxn>
                <a:cxn ang="0">
                  <a:pos x="942" y="624"/>
                </a:cxn>
                <a:cxn ang="0">
                  <a:pos x="831" y="776"/>
                </a:cxn>
                <a:cxn ang="0">
                  <a:pos x="707" y="804"/>
                </a:cxn>
                <a:cxn ang="0">
                  <a:pos x="637" y="748"/>
                </a:cxn>
                <a:cxn ang="0">
                  <a:pos x="610" y="610"/>
                </a:cxn>
                <a:cxn ang="0">
                  <a:pos x="651" y="499"/>
                </a:cxn>
                <a:cxn ang="0">
                  <a:pos x="721" y="263"/>
                </a:cxn>
                <a:cxn ang="0">
                  <a:pos x="734" y="111"/>
                </a:cxn>
                <a:cxn ang="0">
                  <a:pos x="679" y="42"/>
                </a:cxn>
                <a:cxn ang="0">
                  <a:pos x="527" y="69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3" y="319"/>
                </a:cxn>
                <a:cxn ang="0">
                  <a:pos x="305" y="416"/>
                </a:cxn>
                <a:cxn ang="0">
                  <a:pos x="249" y="665"/>
                </a:cxn>
                <a:cxn ang="0">
                  <a:pos x="236" y="735"/>
                </a:cxn>
                <a:cxn ang="0">
                  <a:pos x="222" y="762"/>
                </a:cxn>
                <a:cxn ang="0">
                  <a:pos x="194" y="804"/>
                </a:cxn>
                <a:cxn ang="0">
                  <a:pos x="139" y="818"/>
                </a:cxn>
                <a:cxn ang="0">
                  <a:pos x="97" y="790"/>
                </a:cxn>
                <a:cxn ang="0">
                  <a:pos x="111" y="748"/>
                </a:cxn>
                <a:cxn ang="0">
                  <a:pos x="208" y="263"/>
                </a:cxn>
                <a:cxn ang="0">
                  <a:pos x="236" y="180"/>
                </a:cxn>
                <a:cxn ang="0">
                  <a:pos x="222" y="56"/>
                </a:cxn>
                <a:cxn ang="0">
                  <a:pos x="180" y="28"/>
                </a:cxn>
                <a:cxn ang="0">
                  <a:pos x="125" y="69"/>
                </a:cxn>
                <a:cxn ang="0">
                  <a:pos x="69" y="166"/>
                </a:cxn>
                <a:cxn ang="0">
                  <a:pos x="42" y="263"/>
                </a:cxn>
                <a:cxn ang="0">
                  <a:pos x="0" y="277"/>
                </a:cxn>
                <a:cxn ang="0">
                  <a:pos x="14" y="236"/>
                </a:cxn>
                <a:cxn ang="0">
                  <a:pos x="42" y="125"/>
                </a:cxn>
                <a:cxn ang="0">
                  <a:pos x="69" y="83"/>
                </a:cxn>
                <a:cxn ang="0">
                  <a:pos x="111" y="42"/>
                </a:cxn>
                <a:cxn ang="0">
                  <a:pos x="153" y="0"/>
                </a:cxn>
              </a:cxnLst>
              <a:rect l="0" t="0" r="r" b="b"/>
              <a:pathLst>
                <a:path w="984" h="818">
                  <a:moveTo>
                    <a:pt x="153" y="0"/>
                  </a:moveTo>
                  <a:lnTo>
                    <a:pt x="236" y="0"/>
                  </a:lnTo>
                  <a:lnTo>
                    <a:pt x="291" y="28"/>
                  </a:lnTo>
                  <a:lnTo>
                    <a:pt x="319" y="56"/>
                  </a:lnTo>
                  <a:lnTo>
                    <a:pt x="346" y="97"/>
                  </a:lnTo>
                  <a:lnTo>
                    <a:pt x="360" y="153"/>
                  </a:lnTo>
                  <a:lnTo>
                    <a:pt x="388" y="111"/>
                  </a:lnTo>
                  <a:lnTo>
                    <a:pt x="457" y="56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3" y="0"/>
                  </a:lnTo>
                  <a:lnTo>
                    <a:pt x="748" y="28"/>
                  </a:lnTo>
                  <a:lnTo>
                    <a:pt x="790" y="56"/>
                  </a:lnTo>
                  <a:lnTo>
                    <a:pt x="818" y="83"/>
                  </a:lnTo>
                  <a:lnTo>
                    <a:pt x="845" y="139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4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1" y="651"/>
                  </a:lnTo>
                  <a:lnTo>
                    <a:pt x="707" y="707"/>
                  </a:lnTo>
                  <a:lnTo>
                    <a:pt x="707" y="735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8" y="735"/>
                  </a:lnTo>
                  <a:lnTo>
                    <a:pt x="887" y="651"/>
                  </a:lnTo>
                  <a:lnTo>
                    <a:pt x="928" y="541"/>
                  </a:lnTo>
                  <a:lnTo>
                    <a:pt x="942" y="527"/>
                  </a:lnTo>
                  <a:lnTo>
                    <a:pt x="942" y="513"/>
                  </a:lnTo>
                  <a:lnTo>
                    <a:pt x="984" y="513"/>
                  </a:lnTo>
                  <a:lnTo>
                    <a:pt x="984" y="527"/>
                  </a:lnTo>
                  <a:lnTo>
                    <a:pt x="970" y="554"/>
                  </a:lnTo>
                  <a:lnTo>
                    <a:pt x="942" y="624"/>
                  </a:lnTo>
                  <a:lnTo>
                    <a:pt x="901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7" y="804"/>
                  </a:lnTo>
                  <a:lnTo>
                    <a:pt x="665" y="776"/>
                  </a:lnTo>
                  <a:lnTo>
                    <a:pt x="637" y="748"/>
                  </a:lnTo>
                  <a:lnTo>
                    <a:pt x="610" y="707"/>
                  </a:lnTo>
                  <a:lnTo>
                    <a:pt x="610" y="610"/>
                  </a:lnTo>
                  <a:lnTo>
                    <a:pt x="624" y="582"/>
                  </a:lnTo>
                  <a:lnTo>
                    <a:pt x="651" y="499"/>
                  </a:lnTo>
                  <a:lnTo>
                    <a:pt x="693" y="388"/>
                  </a:lnTo>
                  <a:lnTo>
                    <a:pt x="721" y="263"/>
                  </a:lnTo>
                  <a:lnTo>
                    <a:pt x="734" y="166"/>
                  </a:lnTo>
                  <a:lnTo>
                    <a:pt x="734" y="111"/>
                  </a:lnTo>
                  <a:lnTo>
                    <a:pt x="721" y="83"/>
                  </a:lnTo>
                  <a:lnTo>
                    <a:pt x="679" y="42"/>
                  </a:lnTo>
                  <a:lnTo>
                    <a:pt x="637" y="42"/>
                  </a:lnTo>
                  <a:lnTo>
                    <a:pt x="527" y="69"/>
                  </a:lnTo>
                  <a:lnTo>
                    <a:pt x="443" y="139"/>
                  </a:lnTo>
                  <a:lnTo>
                    <a:pt x="374" y="208"/>
                  </a:lnTo>
                  <a:lnTo>
                    <a:pt x="346" y="263"/>
                  </a:lnTo>
                  <a:lnTo>
                    <a:pt x="346" y="277"/>
                  </a:lnTo>
                  <a:lnTo>
                    <a:pt x="333" y="291"/>
                  </a:lnTo>
                  <a:lnTo>
                    <a:pt x="333" y="319"/>
                  </a:lnTo>
                  <a:lnTo>
                    <a:pt x="319" y="347"/>
                  </a:lnTo>
                  <a:lnTo>
                    <a:pt x="305" y="416"/>
                  </a:lnTo>
                  <a:lnTo>
                    <a:pt x="249" y="638"/>
                  </a:lnTo>
                  <a:lnTo>
                    <a:pt x="249" y="665"/>
                  </a:lnTo>
                  <a:lnTo>
                    <a:pt x="236" y="693"/>
                  </a:lnTo>
                  <a:lnTo>
                    <a:pt x="236" y="735"/>
                  </a:lnTo>
                  <a:lnTo>
                    <a:pt x="222" y="748"/>
                  </a:lnTo>
                  <a:lnTo>
                    <a:pt x="222" y="762"/>
                  </a:lnTo>
                  <a:lnTo>
                    <a:pt x="208" y="790"/>
                  </a:lnTo>
                  <a:lnTo>
                    <a:pt x="194" y="804"/>
                  </a:lnTo>
                  <a:lnTo>
                    <a:pt x="166" y="818"/>
                  </a:lnTo>
                  <a:lnTo>
                    <a:pt x="139" y="818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76"/>
                  </a:lnTo>
                  <a:lnTo>
                    <a:pt x="111" y="748"/>
                  </a:lnTo>
                  <a:lnTo>
                    <a:pt x="111" y="707"/>
                  </a:lnTo>
                  <a:lnTo>
                    <a:pt x="208" y="263"/>
                  </a:lnTo>
                  <a:lnTo>
                    <a:pt x="222" y="208"/>
                  </a:lnTo>
                  <a:lnTo>
                    <a:pt x="236" y="180"/>
                  </a:lnTo>
                  <a:lnTo>
                    <a:pt x="236" y="69"/>
                  </a:lnTo>
                  <a:lnTo>
                    <a:pt x="222" y="56"/>
                  </a:lnTo>
                  <a:lnTo>
                    <a:pt x="208" y="28"/>
                  </a:lnTo>
                  <a:lnTo>
                    <a:pt x="180" y="28"/>
                  </a:lnTo>
                  <a:lnTo>
                    <a:pt x="153" y="42"/>
                  </a:lnTo>
                  <a:lnTo>
                    <a:pt x="125" y="69"/>
                  </a:lnTo>
                  <a:lnTo>
                    <a:pt x="97" y="111"/>
                  </a:lnTo>
                  <a:lnTo>
                    <a:pt x="69" y="166"/>
                  </a:lnTo>
                  <a:lnTo>
                    <a:pt x="56" y="236"/>
                  </a:lnTo>
                  <a:lnTo>
                    <a:pt x="42" y="263"/>
                  </a:lnTo>
                  <a:lnTo>
                    <a:pt x="42" y="277"/>
                  </a:lnTo>
                  <a:lnTo>
                    <a:pt x="0" y="277"/>
                  </a:lnTo>
                  <a:lnTo>
                    <a:pt x="0" y="250"/>
                  </a:lnTo>
                  <a:lnTo>
                    <a:pt x="14" y="236"/>
                  </a:lnTo>
                  <a:lnTo>
                    <a:pt x="14" y="208"/>
                  </a:lnTo>
                  <a:lnTo>
                    <a:pt x="42" y="125"/>
                  </a:lnTo>
                  <a:lnTo>
                    <a:pt x="56" y="97"/>
                  </a:lnTo>
                  <a:lnTo>
                    <a:pt x="69" y="83"/>
                  </a:lnTo>
                  <a:lnTo>
                    <a:pt x="83" y="56"/>
                  </a:lnTo>
                  <a:lnTo>
                    <a:pt x="111" y="42"/>
                  </a:lnTo>
                  <a:lnTo>
                    <a:pt x="125" y="1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3" name="Freeform 361"/>
            <p:cNvSpPr>
              <a:spLocks/>
            </p:cNvSpPr>
            <p:nvPr/>
          </p:nvSpPr>
          <p:spPr bwMode="auto">
            <a:xfrm>
              <a:off x="31193" y="18095"/>
              <a:ext cx="554" cy="818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374" y="14"/>
                </a:cxn>
                <a:cxn ang="0">
                  <a:pos x="471" y="56"/>
                </a:cxn>
                <a:cxn ang="0">
                  <a:pos x="526" y="139"/>
                </a:cxn>
                <a:cxn ang="0">
                  <a:pos x="554" y="236"/>
                </a:cxn>
                <a:cxn ang="0">
                  <a:pos x="526" y="333"/>
                </a:cxn>
                <a:cxn ang="0">
                  <a:pos x="457" y="430"/>
                </a:cxn>
                <a:cxn ang="0">
                  <a:pos x="374" y="499"/>
                </a:cxn>
                <a:cxn ang="0">
                  <a:pos x="235" y="610"/>
                </a:cxn>
                <a:cxn ang="0">
                  <a:pos x="124" y="707"/>
                </a:cxn>
                <a:cxn ang="0">
                  <a:pos x="443" y="707"/>
                </a:cxn>
                <a:cxn ang="0">
                  <a:pos x="471" y="693"/>
                </a:cxn>
                <a:cxn ang="0">
                  <a:pos x="485" y="693"/>
                </a:cxn>
                <a:cxn ang="0">
                  <a:pos x="499" y="679"/>
                </a:cxn>
                <a:cxn ang="0">
                  <a:pos x="499" y="638"/>
                </a:cxn>
                <a:cxn ang="0">
                  <a:pos x="512" y="610"/>
                </a:cxn>
                <a:cxn ang="0">
                  <a:pos x="512" y="582"/>
                </a:cxn>
                <a:cxn ang="0">
                  <a:pos x="554" y="582"/>
                </a:cxn>
                <a:cxn ang="0">
                  <a:pos x="526" y="818"/>
                </a:cxn>
                <a:cxn ang="0">
                  <a:pos x="14" y="818"/>
                </a:cxn>
                <a:cxn ang="0">
                  <a:pos x="14" y="776"/>
                </a:cxn>
                <a:cxn ang="0">
                  <a:pos x="27" y="763"/>
                </a:cxn>
                <a:cxn ang="0">
                  <a:pos x="332" y="472"/>
                </a:cxn>
                <a:cxn ang="0">
                  <a:pos x="374" y="416"/>
                </a:cxn>
                <a:cxn ang="0">
                  <a:pos x="415" y="333"/>
                </a:cxn>
                <a:cxn ang="0">
                  <a:pos x="443" y="236"/>
                </a:cxn>
                <a:cxn ang="0">
                  <a:pos x="443" y="194"/>
                </a:cxn>
                <a:cxn ang="0">
                  <a:pos x="415" y="139"/>
                </a:cxn>
                <a:cxn ang="0">
                  <a:pos x="388" y="97"/>
                </a:cxn>
                <a:cxn ang="0">
                  <a:pos x="360" y="70"/>
                </a:cxn>
                <a:cxn ang="0">
                  <a:pos x="249" y="42"/>
                </a:cxn>
                <a:cxn ang="0">
                  <a:pos x="208" y="42"/>
                </a:cxn>
                <a:cxn ang="0">
                  <a:pos x="180" y="56"/>
                </a:cxn>
                <a:cxn ang="0">
                  <a:pos x="97" y="111"/>
                </a:cxn>
                <a:cxn ang="0">
                  <a:pos x="69" y="153"/>
                </a:cxn>
                <a:cxn ang="0">
                  <a:pos x="97" y="153"/>
                </a:cxn>
                <a:cxn ang="0">
                  <a:pos x="124" y="181"/>
                </a:cxn>
                <a:cxn ang="0">
                  <a:pos x="138" y="208"/>
                </a:cxn>
                <a:cxn ang="0">
                  <a:pos x="138" y="250"/>
                </a:cxn>
                <a:cxn ang="0">
                  <a:pos x="97" y="291"/>
                </a:cxn>
                <a:cxn ang="0">
                  <a:pos x="41" y="291"/>
                </a:cxn>
                <a:cxn ang="0">
                  <a:pos x="27" y="278"/>
                </a:cxn>
                <a:cxn ang="0">
                  <a:pos x="14" y="278"/>
                </a:cxn>
                <a:cxn ang="0">
                  <a:pos x="0" y="250"/>
                </a:cxn>
                <a:cxn ang="0">
                  <a:pos x="0" y="222"/>
                </a:cxn>
                <a:cxn ang="0">
                  <a:pos x="27" y="111"/>
                </a:cxn>
                <a:cxn ang="0">
                  <a:pos x="124" y="28"/>
                </a:cxn>
                <a:cxn ang="0">
                  <a:pos x="263" y="0"/>
                </a:cxn>
              </a:cxnLst>
              <a:rect l="0" t="0" r="r" b="b"/>
              <a:pathLst>
                <a:path w="554" h="818">
                  <a:moveTo>
                    <a:pt x="263" y="0"/>
                  </a:moveTo>
                  <a:lnTo>
                    <a:pt x="374" y="14"/>
                  </a:lnTo>
                  <a:lnTo>
                    <a:pt x="471" y="56"/>
                  </a:lnTo>
                  <a:lnTo>
                    <a:pt x="526" y="139"/>
                  </a:lnTo>
                  <a:lnTo>
                    <a:pt x="554" y="236"/>
                  </a:lnTo>
                  <a:lnTo>
                    <a:pt x="526" y="333"/>
                  </a:lnTo>
                  <a:lnTo>
                    <a:pt x="457" y="430"/>
                  </a:lnTo>
                  <a:lnTo>
                    <a:pt x="374" y="499"/>
                  </a:lnTo>
                  <a:lnTo>
                    <a:pt x="235" y="610"/>
                  </a:lnTo>
                  <a:lnTo>
                    <a:pt x="124" y="707"/>
                  </a:lnTo>
                  <a:lnTo>
                    <a:pt x="443" y="707"/>
                  </a:lnTo>
                  <a:lnTo>
                    <a:pt x="471" y="693"/>
                  </a:lnTo>
                  <a:lnTo>
                    <a:pt x="485" y="693"/>
                  </a:lnTo>
                  <a:lnTo>
                    <a:pt x="499" y="679"/>
                  </a:lnTo>
                  <a:lnTo>
                    <a:pt x="499" y="638"/>
                  </a:lnTo>
                  <a:lnTo>
                    <a:pt x="512" y="610"/>
                  </a:lnTo>
                  <a:lnTo>
                    <a:pt x="512" y="582"/>
                  </a:lnTo>
                  <a:lnTo>
                    <a:pt x="554" y="582"/>
                  </a:lnTo>
                  <a:lnTo>
                    <a:pt x="526" y="818"/>
                  </a:lnTo>
                  <a:lnTo>
                    <a:pt x="14" y="818"/>
                  </a:lnTo>
                  <a:lnTo>
                    <a:pt x="14" y="776"/>
                  </a:lnTo>
                  <a:lnTo>
                    <a:pt x="27" y="763"/>
                  </a:lnTo>
                  <a:lnTo>
                    <a:pt x="332" y="472"/>
                  </a:lnTo>
                  <a:lnTo>
                    <a:pt x="374" y="416"/>
                  </a:lnTo>
                  <a:lnTo>
                    <a:pt x="415" y="333"/>
                  </a:lnTo>
                  <a:lnTo>
                    <a:pt x="443" y="236"/>
                  </a:lnTo>
                  <a:lnTo>
                    <a:pt x="443" y="194"/>
                  </a:lnTo>
                  <a:lnTo>
                    <a:pt x="415" y="139"/>
                  </a:lnTo>
                  <a:lnTo>
                    <a:pt x="388" y="97"/>
                  </a:lnTo>
                  <a:lnTo>
                    <a:pt x="360" y="70"/>
                  </a:lnTo>
                  <a:lnTo>
                    <a:pt x="249" y="42"/>
                  </a:lnTo>
                  <a:lnTo>
                    <a:pt x="208" y="42"/>
                  </a:lnTo>
                  <a:lnTo>
                    <a:pt x="180" y="56"/>
                  </a:lnTo>
                  <a:lnTo>
                    <a:pt x="97" y="111"/>
                  </a:lnTo>
                  <a:lnTo>
                    <a:pt x="69" y="153"/>
                  </a:lnTo>
                  <a:lnTo>
                    <a:pt x="97" y="153"/>
                  </a:lnTo>
                  <a:lnTo>
                    <a:pt x="124" y="181"/>
                  </a:lnTo>
                  <a:lnTo>
                    <a:pt x="138" y="208"/>
                  </a:lnTo>
                  <a:lnTo>
                    <a:pt x="138" y="250"/>
                  </a:lnTo>
                  <a:lnTo>
                    <a:pt x="97" y="291"/>
                  </a:lnTo>
                  <a:lnTo>
                    <a:pt x="41" y="291"/>
                  </a:lnTo>
                  <a:lnTo>
                    <a:pt x="27" y="278"/>
                  </a:lnTo>
                  <a:lnTo>
                    <a:pt x="14" y="278"/>
                  </a:lnTo>
                  <a:lnTo>
                    <a:pt x="0" y="250"/>
                  </a:lnTo>
                  <a:lnTo>
                    <a:pt x="0" y="222"/>
                  </a:lnTo>
                  <a:lnTo>
                    <a:pt x="27" y="111"/>
                  </a:lnTo>
                  <a:lnTo>
                    <a:pt x="124" y="2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4" name="Freeform 362"/>
            <p:cNvSpPr>
              <a:spLocks/>
            </p:cNvSpPr>
            <p:nvPr/>
          </p:nvSpPr>
          <p:spPr bwMode="auto">
            <a:xfrm>
              <a:off x="31927" y="18276"/>
              <a:ext cx="416" cy="177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8" y="0"/>
                </a:cxn>
                <a:cxn ang="0">
                  <a:pos x="56" y="27"/>
                </a:cxn>
                <a:cxn ang="0">
                  <a:pos x="125" y="83"/>
                </a:cxn>
                <a:cxn ang="0">
                  <a:pos x="222" y="194"/>
                </a:cxn>
                <a:cxn ang="0">
                  <a:pos x="305" y="332"/>
                </a:cxn>
                <a:cxn ang="0">
                  <a:pos x="374" y="540"/>
                </a:cxn>
                <a:cxn ang="0">
                  <a:pos x="402" y="734"/>
                </a:cxn>
                <a:cxn ang="0">
                  <a:pos x="416" y="886"/>
                </a:cxn>
                <a:cxn ang="0">
                  <a:pos x="402" y="886"/>
                </a:cxn>
                <a:cxn ang="0">
                  <a:pos x="388" y="1053"/>
                </a:cxn>
                <a:cxn ang="0">
                  <a:pos x="360" y="1233"/>
                </a:cxn>
                <a:cxn ang="0">
                  <a:pos x="291" y="1427"/>
                </a:cxn>
                <a:cxn ang="0">
                  <a:pos x="208" y="1579"/>
                </a:cxn>
                <a:cxn ang="0">
                  <a:pos x="125" y="1690"/>
                </a:cxn>
                <a:cxn ang="0">
                  <a:pos x="56" y="1746"/>
                </a:cxn>
                <a:cxn ang="0">
                  <a:pos x="14" y="1773"/>
                </a:cxn>
                <a:cxn ang="0">
                  <a:pos x="0" y="1773"/>
                </a:cxn>
                <a:cxn ang="0">
                  <a:pos x="0" y="1760"/>
                </a:cxn>
                <a:cxn ang="0">
                  <a:pos x="28" y="1732"/>
                </a:cxn>
                <a:cxn ang="0">
                  <a:pos x="166" y="1538"/>
                </a:cxn>
                <a:cxn ang="0">
                  <a:pos x="263" y="1330"/>
                </a:cxn>
                <a:cxn ang="0">
                  <a:pos x="305" y="1108"/>
                </a:cxn>
                <a:cxn ang="0">
                  <a:pos x="319" y="886"/>
                </a:cxn>
                <a:cxn ang="0">
                  <a:pos x="305" y="623"/>
                </a:cxn>
                <a:cxn ang="0">
                  <a:pos x="250" y="401"/>
                </a:cxn>
                <a:cxn ang="0">
                  <a:pos x="166" y="207"/>
                </a:cxn>
                <a:cxn ang="0">
                  <a:pos x="42" y="55"/>
                </a:cxn>
                <a:cxn ang="0">
                  <a:pos x="14" y="27"/>
                </a:cxn>
                <a:cxn ang="0">
                  <a:pos x="14" y="0"/>
                </a:cxn>
              </a:cxnLst>
              <a:rect l="0" t="0" r="r" b="b"/>
              <a:pathLst>
                <a:path w="416" h="1773">
                  <a:moveTo>
                    <a:pt x="14" y="0"/>
                  </a:moveTo>
                  <a:lnTo>
                    <a:pt x="28" y="0"/>
                  </a:lnTo>
                  <a:lnTo>
                    <a:pt x="56" y="27"/>
                  </a:lnTo>
                  <a:lnTo>
                    <a:pt x="125" y="83"/>
                  </a:lnTo>
                  <a:lnTo>
                    <a:pt x="222" y="194"/>
                  </a:lnTo>
                  <a:lnTo>
                    <a:pt x="305" y="332"/>
                  </a:lnTo>
                  <a:lnTo>
                    <a:pt x="374" y="540"/>
                  </a:lnTo>
                  <a:lnTo>
                    <a:pt x="402" y="734"/>
                  </a:lnTo>
                  <a:lnTo>
                    <a:pt x="416" y="886"/>
                  </a:lnTo>
                  <a:lnTo>
                    <a:pt x="402" y="886"/>
                  </a:lnTo>
                  <a:lnTo>
                    <a:pt x="388" y="1053"/>
                  </a:lnTo>
                  <a:lnTo>
                    <a:pt x="360" y="1233"/>
                  </a:lnTo>
                  <a:lnTo>
                    <a:pt x="291" y="1427"/>
                  </a:lnTo>
                  <a:lnTo>
                    <a:pt x="208" y="1579"/>
                  </a:lnTo>
                  <a:lnTo>
                    <a:pt x="125" y="1690"/>
                  </a:lnTo>
                  <a:lnTo>
                    <a:pt x="56" y="1746"/>
                  </a:lnTo>
                  <a:lnTo>
                    <a:pt x="14" y="1773"/>
                  </a:lnTo>
                  <a:lnTo>
                    <a:pt x="0" y="1773"/>
                  </a:lnTo>
                  <a:lnTo>
                    <a:pt x="0" y="1760"/>
                  </a:lnTo>
                  <a:lnTo>
                    <a:pt x="28" y="1732"/>
                  </a:lnTo>
                  <a:lnTo>
                    <a:pt x="166" y="1538"/>
                  </a:lnTo>
                  <a:lnTo>
                    <a:pt x="263" y="1330"/>
                  </a:lnTo>
                  <a:lnTo>
                    <a:pt x="305" y="1108"/>
                  </a:lnTo>
                  <a:lnTo>
                    <a:pt x="319" y="886"/>
                  </a:lnTo>
                  <a:lnTo>
                    <a:pt x="305" y="623"/>
                  </a:lnTo>
                  <a:lnTo>
                    <a:pt x="250" y="401"/>
                  </a:lnTo>
                  <a:lnTo>
                    <a:pt x="166" y="207"/>
                  </a:lnTo>
                  <a:lnTo>
                    <a:pt x="42" y="55"/>
                  </a:lnTo>
                  <a:lnTo>
                    <a:pt x="14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5" name="Freeform 363"/>
            <p:cNvSpPr>
              <a:spLocks/>
            </p:cNvSpPr>
            <p:nvPr/>
          </p:nvSpPr>
          <p:spPr bwMode="auto">
            <a:xfrm>
              <a:off x="931" y="21588"/>
              <a:ext cx="886" cy="1233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623"/>
                </a:cxn>
                <a:cxn ang="0">
                  <a:pos x="332" y="512"/>
                </a:cxn>
                <a:cxn ang="0">
                  <a:pos x="415" y="457"/>
                </a:cxn>
                <a:cxn ang="0">
                  <a:pos x="512" y="443"/>
                </a:cxn>
                <a:cxn ang="0">
                  <a:pos x="568" y="443"/>
                </a:cxn>
                <a:cxn ang="0">
                  <a:pos x="651" y="471"/>
                </a:cxn>
                <a:cxn ang="0">
                  <a:pos x="692" y="512"/>
                </a:cxn>
                <a:cxn ang="0">
                  <a:pos x="734" y="582"/>
                </a:cxn>
                <a:cxn ang="0">
                  <a:pos x="748" y="665"/>
                </a:cxn>
                <a:cxn ang="0">
                  <a:pos x="748" y="1150"/>
                </a:cxn>
                <a:cxn ang="0">
                  <a:pos x="776" y="1164"/>
                </a:cxn>
                <a:cxn ang="0">
                  <a:pos x="789" y="1177"/>
                </a:cxn>
                <a:cxn ang="0">
                  <a:pos x="886" y="1177"/>
                </a:cxn>
                <a:cxn ang="0">
                  <a:pos x="886" y="1233"/>
                </a:cxn>
                <a:cxn ang="0">
                  <a:pos x="485" y="1233"/>
                </a:cxn>
                <a:cxn ang="0">
                  <a:pos x="485" y="1177"/>
                </a:cxn>
                <a:cxn ang="0">
                  <a:pos x="582" y="1177"/>
                </a:cxn>
                <a:cxn ang="0">
                  <a:pos x="609" y="1164"/>
                </a:cxn>
                <a:cxn ang="0">
                  <a:pos x="623" y="1136"/>
                </a:cxn>
                <a:cxn ang="0">
                  <a:pos x="623" y="595"/>
                </a:cxn>
                <a:cxn ang="0">
                  <a:pos x="609" y="568"/>
                </a:cxn>
                <a:cxn ang="0">
                  <a:pos x="596" y="526"/>
                </a:cxn>
                <a:cxn ang="0">
                  <a:pos x="568" y="512"/>
                </a:cxn>
                <a:cxn ang="0">
                  <a:pos x="540" y="485"/>
                </a:cxn>
                <a:cxn ang="0">
                  <a:pos x="499" y="485"/>
                </a:cxn>
                <a:cxn ang="0">
                  <a:pos x="415" y="498"/>
                </a:cxn>
                <a:cxn ang="0">
                  <a:pos x="332" y="554"/>
                </a:cxn>
                <a:cxn ang="0">
                  <a:pos x="291" y="637"/>
                </a:cxn>
                <a:cxn ang="0">
                  <a:pos x="263" y="762"/>
                </a:cxn>
                <a:cxn ang="0">
                  <a:pos x="263" y="1136"/>
                </a:cxn>
                <a:cxn ang="0">
                  <a:pos x="277" y="1164"/>
                </a:cxn>
                <a:cxn ang="0">
                  <a:pos x="305" y="1177"/>
                </a:cxn>
                <a:cxn ang="0">
                  <a:pos x="402" y="1177"/>
                </a:cxn>
                <a:cxn ang="0">
                  <a:pos x="402" y="1233"/>
                </a:cxn>
                <a:cxn ang="0">
                  <a:pos x="0" y="1233"/>
                </a:cxn>
                <a:cxn ang="0">
                  <a:pos x="0" y="1177"/>
                </a:cxn>
                <a:cxn ang="0">
                  <a:pos x="97" y="1177"/>
                </a:cxn>
                <a:cxn ang="0">
                  <a:pos x="124" y="1164"/>
                </a:cxn>
                <a:cxn ang="0">
                  <a:pos x="138" y="1136"/>
                </a:cxn>
                <a:cxn ang="0">
                  <a:pos x="138" y="124"/>
                </a:cxn>
                <a:cxn ang="0">
                  <a:pos x="124" y="110"/>
                </a:cxn>
                <a:cxn ang="0">
                  <a:pos x="111" y="83"/>
                </a:cxn>
                <a:cxn ang="0">
                  <a:pos x="97" y="69"/>
                </a:cxn>
                <a:cxn ang="0">
                  <a:pos x="0" y="69"/>
                </a:cxn>
                <a:cxn ang="0">
                  <a:pos x="0" y="13"/>
                </a:cxn>
                <a:cxn ang="0">
                  <a:pos x="249" y="0"/>
                </a:cxn>
              </a:cxnLst>
              <a:rect l="0" t="0" r="r" b="b"/>
              <a:pathLst>
                <a:path w="886" h="1233">
                  <a:moveTo>
                    <a:pt x="249" y="0"/>
                  </a:moveTo>
                  <a:lnTo>
                    <a:pt x="249" y="623"/>
                  </a:lnTo>
                  <a:lnTo>
                    <a:pt x="332" y="512"/>
                  </a:lnTo>
                  <a:lnTo>
                    <a:pt x="415" y="457"/>
                  </a:lnTo>
                  <a:lnTo>
                    <a:pt x="512" y="443"/>
                  </a:lnTo>
                  <a:lnTo>
                    <a:pt x="568" y="443"/>
                  </a:lnTo>
                  <a:lnTo>
                    <a:pt x="651" y="471"/>
                  </a:lnTo>
                  <a:lnTo>
                    <a:pt x="692" y="512"/>
                  </a:lnTo>
                  <a:lnTo>
                    <a:pt x="734" y="582"/>
                  </a:lnTo>
                  <a:lnTo>
                    <a:pt x="748" y="665"/>
                  </a:lnTo>
                  <a:lnTo>
                    <a:pt x="748" y="1150"/>
                  </a:lnTo>
                  <a:lnTo>
                    <a:pt x="776" y="1164"/>
                  </a:lnTo>
                  <a:lnTo>
                    <a:pt x="789" y="1177"/>
                  </a:lnTo>
                  <a:lnTo>
                    <a:pt x="886" y="1177"/>
                  </a:lnTo>
                  <a:lnTo>
                    <a:pt x="886" y="1233"/>
                  </a:lnTo>
                  <a:lnTo>
                    <a:pt x="485" y="1233"/>
                  </a:lnTo>
                  <a:lnTo>
                    <a:pt x="485" y="1177"/>
                  </a:lnTo>
                  <a:lnTo>
                    <a:pt x="582" y="1177"/>
                  </a:lnTo>
                  <a:lnTo>
                    <a:pt x="609" y="1164"/>
                  </a:lnTo>
                  <a:lnTo>
                    <a:pt x="623" y="1136"/>
                  </a:lnTo>
                  <a:lnTo>
                    <a:pt x="623" y="595"/>
                  </a:lnTo>
                  <a:lnTo>
                    <a:pt x="609" y="568"/>
                  </a:lnTo>
                  <a:lnTo>
                    <a:pt x="596" y="526"/>
                  </a:lnTo>
                  <a:lnTo>
                    <a:pt x="568" y="512"/>
                  </a:lnTo>
                  <a:lnTo>
                    <a:pt x="540" y="485"/>
                  </a:lnTo>
                  <a:lnTo>
                    <a:pt x="499" y="485"/>
                  </a:lnTo>
                  <a:lnTo>
                    <a:pt x="415" y="498"/>
                  </a:lnTo>
                  <a:lnTo>
                    <a:pt x="332" y="554"/>
                  </a:lnTo>
                  <a:lnTo>
                    <a:pt x="291" y="637"/>
                  </a:lnTo>
                  <a:lnTo>
                    <a:pt x="263" y="762"/>
                  </a:lnTo>
                  <a:lnTo>
                    <a:pt x="263" y="1136"/>
                  </a:lnTo>
                  <a:lnTo>
                    <a:pt x="277" y="1164"/>
                  </a:lnTo>
                  <a:lnTo>
                    <a:pt x="305" y="1177"/>
                  </a:lnTo>
                  <a:lnTo>
                    <a:pt x="402" y="1177"/>
                  </a:lnTo>
                  <a:lnTo>
                    <a:pt x="402" y="1233"/>
                  </a:lnTo>
                  <a:lnTo>
                    <a:pt x="0" y="1233"/>
                  </a:lnTo>
                  <a:lnTo>
                    <a:pt x="0" y="1177"/>
                  </a:lnTo>
                  <a:lnTo>
                    <a:pt x="97" y="1177"/>
                  </a:lnTo>
                  <a:lnTo>
                    <a:pt x="124" y="1164"/>
                  </a:lnTo>
                  <a:lnTo>
                    <a:pt x="138" y="1136"/>
                  </a:lnTo>
                  <a:lnTo>
                    <a:pt x="138" y="124"/>
                  </a:lnTo>
                  <a:lnTo>
                    <a:pt x="124" y="110"/>
                  </a:lnTo>
                  <a:lnTo>
                    <a:pt x="111" y="83"/>
                  </a:lnTo>
                  <a:lnTo>
                    <a:pt x="97" y="69"/>
                  </a:lnTo>
                  <a:lnTo>
                    <a:pt x="0" y="69"/>
                  </a:lnTo>
                  <a:lnTo>
                    <a:pt x="0" y="1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6" name="Freeform 364"/>
            <p:cNvSpPr>
              <a:spLocks noEditPoints="1"/>
            </p:cNvSpPr>
            <p:nvPr/>
          </p:nvSpPr>
          <p:spPr bwMode="auto">
            <a:xfrm>
              <a:off x="1998" y="22017"/>
              <a:ext cx="776" cy="818"/>
            </a:xfrm>
            <a:custGeom>
              <a:avLst/>
              <a:gdLst/>
              <a:ahLst/>
              <a:cxnLst>
                <a:cxn ang="0">
                  <a:pos x="332" y="28"/>
                </a:cxn>
                <a:cxn ang="0">
                  <a:pos x="291" y="42"/>
                </a:cxn>
                <a:cxn ang="0">
                  <a:pos x="249" y="69"/>
                </a:cxn>
                <a:cxn ang="0">
                  <a:pos x="207" y="111"/>
                </a:cxn>
                <a:cxn ang="0">
                  <a:pos x="180" y="153"/>
                </a:cxn>
                <a:cxn ang="0">
                  <a:pos x="138" y="277"/>
                </a:cxn>
                <a:cxn ang="0">
                  <a:pos x="138" y="527"/>
                </a:cxn>
                <a:cxn ang="0">
                  <a:pos x="180" y="651"/>
                </a:cxn>
                <a:cxn ang="0">
                  <a:pos x="221" y="707"/>
                </a:cxn>
                <a:cxn ang="0">
                  <a:pos x="277" y="748"/>
                </a:cxn>
                <a:cxn ang="0">
                  <a:pos x="388" y="776"/>
                </a:cxn>
                <a:cxn ang="0">
                  <a:pos x="374" y="748"/>
                </a:cxn>
                <a:cxn ang="0">
                  <a:pos x="443" y="735"/>
                </a:cxn>
                <a:cxn ang="0">
                  <a:pos x="498" y="721"/>
                </a:cxn>
                <a:cxn ang="0">
                  <a:pos x="540" y="679"/>
                </a:cxn>
                <a:cxn ang="0">
                  <a:pos x="582" y="624"/>
                </a:cxn>
                <a:cxn ang="0">
                  <a:pos x="623" y="499"/>
                </a:cxn>
                <a:cxn ang="0">
                  <a:pos x="623" y="263"/>
                </a:cxn>
                <a:cxn ang="0">
                  <a:pos x="582" y="139"/>
                </a:cxn>
                <a:cxn ang="0">
                  <a:pos x="498" y="56"/>
                </a:cxn>
                <a:cxn ang="0">
                  <a:pos x="388" y="28"/>
                </a:cxn>
                <a:cxn ang="0">
                  <a:pos x="332" y="28"/>
                </a:cxn>
                <a:cxn ang="0">
                  <a:pos x="388" y="0"/>
                </a:cxn>
                <a:cxn ang="0">
                  <a:pos x="540" y="28"/>
                </a:cxn>
                <a:cxn ang="0">
                  <a:pos x="665" y="125"/>
                </a:cxn>
                <a:cxn ang="0">
                  <a:pos x="748" y="263"/>
                </a:cxn>
                <a:cxn ang="0">
                  <a:pos x="776" y="416"/>
                </a:cxn>
                <a:cxn ang="0">
                  <a:pos x="748" y="568"/>
                </a:cxn>
                <a:cxn ang="0">
                  <a:pos x="665" y="707"/>
                </a:cxn>
                <a:cxn ang="0">
                  <a:pos x="540" y="790"/>
                </a:cxn>
                <a:cxn ang="0">
                  <a:pos x="388" y="818"/>
                </a:cxn>
                <a:cxn ang="0">
                  <a:pos x="235" y="790"/>
                </a:cxn>
                <a:cxn ang="0">
                  <a:pos x="110" y="707"/>
                </a:cxn>
                <a:cxn ang="0">
                  <a:pos x="27" y="568"/>
                </a:cxn>
                <a:cxn ang="0">
                  <a:pos x="0" y="416"/>
                </a:cxn>
                <a:cxn ang="0">
                  <a:pos x="27" y="263"/>
                </a:cxn>
                <a:cxn ang="0">
                  <a:pos x="110" y="125"/>
                </a:cxn>
                <a:cxn ang="0">
                  <a:pos x="235" y="28"/>
                </a:cxn>
                <a:cxn ang="0">
                  <a:pos x="388" y="0"/>
                </a:cxn>
              </a:cxnLst>
              <a:rect l="0" t="0" r="r" b="b"/>
              <a:pathLst>
                <a:path w="776" h="818">
                  <a:moveTo>
                    <a:pt x="332" y="28"/>
                  </a:moveTo>
                  <a:lnTo>
                    <a:pt x="291" y="42"/>
                  </a:lnTo>
                  <a:lnTo>
                    <a:pt x="249" y="69"/>
                  </a:lnTo>
                  <a:lnTo>
                    <a:pt x="207" y="111"/>
                  </a:lnTo>
                  <a:lnTo>
                    <a:pt x="180" y="153"/>
                  </a:lnTo>
                  <a:lnTo>
                    <a:pt x="138" y="277"/>
                  </a:lnTo>
                  <a:lnTo>
                    <a:pt x="138" y="527"/>
                  </a:lnTo>
                  <a:lnTo>
                    <a:pt x="180" y="651"/>
                  </a:lnTo>
                  <a:lnTo>
                    <a:pt x="221" y="707"/>
                  </a:lnTo>
                  <a:lnTo>
                    <a:pt x="277" y="748"/>
                  </a:lnTo>
                  <a:lnTo>
                    <a:pt x="388" y="776"/>
                  </a:lnTo>
                  <a:lnTo>
                    <a:pt x="374" y="748"/>
                  </a:lnTo>
                  <a:lnTo>
                    <a:pt x="443" y="735"/>
                  </a:lnTo>
                  <a:lnTo>
                    <a:pt x="498" y="721"/>
                  </a:lnTo>
                  <a:lnTo>
                    <a:pt x="540" y="679"/>
                  </a:lnTo>
                  <a:lnTo>
                    <a:pt x="582" y="624"/>
                  </a:lnTo>
                  <a:lnTo>
                    <a:pt x="623" y="499"/>
                  </a:lnTo>
                  <a:lnTo>
                    <a:pt x="623" y="263"/>
                  </a:lnTo>
                  <a:lnTo>
                    <a:pt x="582" y="139"/>
                  </a:lnTo>
                  <a:lnTo>
                    <a:pt x="498" y="56"/>
                  </a:lnTo>
                  <a:lnTo>
                    <a:pt x="388" y="28"/>
                  </a:lnTo>
                  <a:lnTo>
                    <a:pt x="332" y="28"/>
                  </a:lnTo>
                  <a:close/>
                  <a:moveTo>
                    <a:pt x="388" y="0"/>
                  </a:moveTo>
                  <a:lnTo>
                    <a:pt x="540" y="28"/>
                  </a:lnTo>
                  <a:lnTo>
                    <a:pt x="665" y="125"/>
                  </a:lnTo>
                  <a:lnTo>
                    <a:pt x="748" y="263"/>
                  </a:lnTo>
                  <a:lnTo>
                    <a:pt x="776" y="416"/>
                  </a:lnTo>
                  <a:lnTo>
                    <a:pt x="748" y="568"/>
                  </a:lnTo>
                  <a:lnTo>
                    <a:pt x="665" y="707"/>
                  </a:lnTo>
                  <a:lnTo>
                    <a:pt x="540" y="790"/>
                  </a:lnTo>
                  <a:lnTo>
                    <a:pt x="388" y="818"/>
                  </a:lnTo>
                  <a:lnTo>
                    <a:pt x="235" y="790"/>
                  </a:lnTo>
                  <a:lnTo>
                    <a:pt x="110" y="707"/>
                  </a:lnTo>
                  <a:lnTo>
                    <a:pt x="27" y="568"/>
                  </a:lnTo>
                  <a:lnTo>
                    <a:pt x="0" y="416"/>
                  </a:lnTo>
                  <a:lnTo>
                    <a:pt x="27" y="263"/>
                  </a:lnTo>
                  <a:lnTo>
                    <a:pt x="110" y="125"/>
                  </a:lnTo>
                  <a:lnTo>
                    <a:pt x="235" y="2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7" name="Freeform 365"/>
            <p:cNvSpPr>
              <a:spLocks/>
            </p:cNvSpPr>
            <p:nvPr/>
          </p:nvSpPr>
          <p:spPr bwMode="auto">
            <a:xfrm>
              <a:off x="2898" y="21588"/>
              <a:ext cx="388" cy="1233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50" y="1136"/>
                </a:cxn>
                <a:cxn ang="0">
                  <a:pos x="264" y="1164"/>
                </a:cxn>
                <a:cxn ang="0">
                  <a:pos x="291" y="1177"/>
                </a:cxn>
                <a:cxn ang="0">
                  <a:pos x="388" y="1177"/>
                </a:cxn>
                <a:cxn ang="0">
                  <a:pos x="388" y="1233"/>
                </a:cxn>
                <a:cxn ang="0">
                  <a:pos x="0" y="1233"/>
                </a:cxn>
                <a:cxn ang="0">
                  <a:pos x="0" y="1177"/>
                </a:cxn>
                <a:cxn ang="0">
                  <a:pos x="97" y="1177"/>
                </a:cxn>
                <a:cxn ang="0">
                  <a:pos x="125" y="1164"/>
                </a:cxn>
                <a:cxn ang="0">
                  <a:pos x="139" y="1136"/>
                </a:cxn>
                <a:cxn ang="0">
                  <a:pos x="139" y="124"/>
                </a:cxn>
                <a:cxn ang="0">
                  <a:pos x="125" y="110"/>
                </a:cxn>
                <a:cxn ang="0">
                  <a:pos x="111" y="83"/>
                </a:cxn>
                <a:cxn ang="0">
                  <a:pos x="97" y="69"/>
                </a:cxn>
                <a:cxn ang="0">
                  <a:pos x="0" y="69"/>
                </a:cxn>
                <a:cxn ang="0">
                  <a:pos x="0" y="13"/>
                </a:cxn>
                <a:cxn ang="0">
                  <a:pos x="250" y="0"/>
                </a:cxn>
              </a:cxnLst>
              <a:rect l="0" t="0" r="r" b="b"/>
              <a:pathLst>
                <a:path w="388" h="1233">
                  <a:moveTo>
                    <a:pt x="250" y="0"/>
                  </a:moveTo>
                  <a:lnTo>
                    <a:pt x="250" y="1136"/>
                  </a:lnTo>
                  <a:lnTo>
                    <a:pt x="264" y="1164"/>
                  </a:lnTo>
                  <a:lnTo>
                    <a:pt x="291" y="1177"/>
                  </a:lnTo>
                  <a:lnTo>
                    <a:pt x="388" y="1177"/>
                  </a:lnTo>
                  <a:lnTo>
                    <a:pt x="388" y="1233"/>
                  </a:lnTo>
                  <a:lnTo>
                    <a:pt x="0" y="1233"/>
                  </a:lnTo>
                  <a:lnTo>
                    <a:pt x="0" y="1177"/>
                  </a:lnTo>
                  <a:lnTo>
                    <a:pt x="97" y="1177"/>
                  </a:lnTo>
                  <a:lnTo>
                    <a:pt x="125" y="1164"/>
                  </a:lnTo>
                  <a:lnTo>
                    <a:pt x="139" y="1136"/>
                  </a:lnTo>
                  <a:lnTo>
                    <a:pt x="139" y="124"/>
                  </a:lnTo>
                  <a:lnTo>
                    <a:pt x="125" y="110"/>
                  </a:lnTo>
                  <a:lnTo>
                    <a:pt x="111" y="83"/>
                  </a:lnTo>
                  <a:lnTo>
                    <a:pt x="97" y="69"/>
                  </a:lnTo>
                  <a:lnTo>
                    <a:pt x="0" y="69"/>
                  </a:lnTo>
                  <a:lnTo>
                    <a:pt x="0" y="1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8" name="Freeform 366"/>
            <p:cNvSpPr>
              <a:spLocks noEditPoints="1"/>
            </p:cNvSpPr>
            <p:nvPr/>
          </p:nvSpPr>
          <p:spPr bwMode="auto">
            <a:xfrm>
              <a:off x="3259" y="21588"/>
              <a:ext cx="859" cy="1247"/>
            </a:xfrm>
            <a:custGeom>
              <a:avLst/>
              <a:gdLst/>
              <a:ahLst/>
              <a:cxnLst>
                <a:cxn ang="0">
                  <a:pos x="388" y="485"/>
                </a:cxn>
                <a:cxn ang="0">
                  <a:pos x="332" y="498"/>
                </a:cxn>
                <a:cxn ang="0">
                  <a:pos x="277" y="526"/>
                </a:cxn>
                <a:cxn ang="0">
                  <a:pos x="235" y="554"/>
                </a:cxn>
                <a:cxn ang="0">
                  <a:pos x="194" y="595"/>
                </a:cxn>
                <a:cxn ang="0">
                  <a:pos x="138" y="720"/>
                </a:cxn>
                <a:cxn ang="0">
                  <a:pos x="138" y="845"/>
                </a:cxn>
                <a:cxn ang="0">
                  <a:pos x="152" y="970"/>
                </a:cxn>
                <a:cxn ang="0">
                  <a:pos x="194" y="1094"/>
                </a:cxn>
                <a:cxn ang="0">
                  <a:pos x="221" y="1136"/>
                </a:cxn>
                <a:cxn ang="0">
                  <a:pos x="263" y="1177"/>
                </a:cxn>
                <a:cxn ang="0">
                  <a:pos x="374" y="1205"/>
                </a:cxn>
                <a:cxn ang="0">
                  <a:pos x="485" y="1177"/>
                </a:cxn>
                <a:cxn ang="0">
                  <a:pos x="540" y="1136"/>
                </a:cxn>
                <a:cxn ang="0">
                  <a:pos x="581" y="1080"/>
                </a:cxn>
                <a:cxn ang="0">
                  <a:pos x="595" y="1053"/>
                </a:cxn>
                <a:cxn ang="0">
                  <a:pos x="595" y="609"/>
                </a:cxn>
                <a:cxn ang="0">
                  <a:pos x="540" y="554"/>
                </a:cxn>
                <a:cxn ang="0">
                  <a:pos x="498" y="526"/>
                </a:cxn>
                <a:cxn ang="0">
                  <a:pos x="471" y="498"/>
                </a:cxn>
                <a:cxn ang="0">
                  <a:pos x="429" y="485"/>
                </a:cxn>
                <a:cxn ang="0">
                  <a:pos x="388" y="485"/>
                </a:cxn>
                <a:cxn ang="0">
                  <a:pos x="720" y="0"/>
                </a:cxn>
                <a:cxn ang="0">
                  <a:pos x="720" y="1122"/>
                </a:cxn>
                <a:cxn ang="0">
                  <a:pos x="734" y="1136"/>
                </a:cxn>
                <a:cxn ang="0">
                  <a:pos x="748" y="1164"/>
                </a:cxn>
                <a:cxn ang="0">
                  <a:pos x="762" y="1177"/>
                </a:cxn>
                <a:cxn ang="0">
                  <a:pos x="859" y="1177"/>
                </a:cxn>
                <a:cxn ang="0">
                  <a:pos x="859" y="1233"/>
                </a:cxn>
                <a:cxn ang="0">
                  <a:pos x="595" y="1247"/>
                </a:cxn>
                <a:cxn ang="0">
                  <a:pos x="595" y="1150"/>
                </a:cxn>
                <a:cxn ang="0">
                  <a:pos x="609" y="1136"/>
                </a:cxn>
                <a:cxn ang="0">
                  <a:pos x="595" y="1136"/>
                </a:cxn>
                <a:cxn ang="0">
                  <a:pos x="595" y="1150"/>
                </a:cxn>
                <a:cxn ang="0">
                  <a:pos x="554" y="1191"/>
                </a:cxn>
                <a:cxn ang="0">
                  <a:pos x="471" y="1233"/>
                </a:cxn>
                <a:cxn ang="0">
                  <a:pos x="374" y="1247"/>
                </a:cxn>
                <a:cxn ang="0">
                  <a:pos x="235" y="1219"/>
                </a:cxn>
                <a:cxn ang="0">
                  <a:pos x="110" y="1136"/>
                </a:cxn>
                <a:cxn ang="0">
                  <a:pos x="27" y="997"/>
                </a:cxn>
                <a:cxn ang="0">
                  <a:pos x="0" y="845"/>
                </a:cxn>
                <a:cxn ang="0">
                  <a:pos x="27" y="692"/>
                </a:cxn>
                <a:cxn ang="0">
                  <a:pos x="110" y="568"/>
                </a:cxn>
                <a:cxn ang="0">
                  <a:pos x="235" y="471"/>
                </a:cxn>
                <a:cxn ang="0">
                  <a:pos x="388" y="443"/>
                </a:cxn>
                <a:cxn ang="0">
                  <a:pos x="512" y="471"/>
                </a:cxn>
                <a:cxn ang="0">
                  <a:pos x="609" y="554"/>
                </a:cxn>
                <a:cxn ang="0">
                  <a:pos x="609" y="124"/>
                </a:cxn>
                <a:cxn ang="0">
                  <a:pos x="595" y="110"/>
                </a:cxn>
                <a:cxn ang="0">
                  <a:pos x="581" y="83"/>
                </a:cxn>
                <a:cxn ang="0">
                  <a:pos x="568" y="69"/>
                </a:cxn>
                <a:cxn ang="0">
                  <a:pos x="471" y="69"/>
                </a:cxn>
                <a:cxn ang="0">
                  <a:pos x="471" y="13"/>
                </a:cxn>
                <a:cxn ang="0">
                  <a:pos x="720" y="0"/>
                </a:cxn>
              </a:cxnLst>
              <a:rect l="0" t="0" r="r" b="b"/>
              <a:pathLst>
                <a:path w="859" h="1247">
                  <a:moveTo>
                    <a:pt x="388" y="485"/>
                  </a:moveTo>
                  <a:lnTo>
                    <a:pt x="332" y="498"/>
                  </a:lnTo>
                  <a:lnTo>
                    <a:pt x="277" y="526"/>
                  </a:lnTo>
                  <a:lnTo>
                    <a:pt x="235" y="554"/>
                  </a:lnTo>
                  <a:lnTo>
                    <a:pt x="194" y="595"/>
                  </a:lnTo>
                  <a:lnTo>
                    <a:pt x="138" y="720"/>
                  </a:lnTo>
                  <a:lnTo>
                    <a:pt x="138" y="845"/>
                  </a:lnTo>
                  <a:lnTo>
                    <a:pt x="152" y="970"/>
                  </a:lnTo>
                  <a:lnTo>
                    <a:pt x="194" y="1094"/>
                  </a:lnTo>
                  <a:lnTo>
                    <a:pt x="221" y="1136"/>
                  </a:lnTo>
                  <a:lnTo>
                    <a:pt x="263" y="1177"/>
                  </a:lnTo>
                  <a:lnTo>
                    <a:pt x="374" y="1205"/>
                  </a:lnTo>
                  <a:lnTo>
                    <a:pt x="485" y="1177"/>
                  </a:lnTo>
                  <a:lnTo>
                    <a:pt x="540" y="1136"/>
                  </a:lnTo>
                  <a:lnTo>
                    <a:pt x="581" y="1080"/>
                  </a:lnTo>
                  <a:lnTo>
                    <a:pt x="595" y="1053"/>
                  </a:lnTo>
                  <a:lnTo>
                    <a:pt x="595" y="609"/>
                  </a:lnTo>
                  <a:lnTo>
                    <a:pt x="540" y="554"/>
                  </a:lnTo>
                  <a:lnTo>
                    <a:pt x="498" y="526"/>
                  </a:lnTo>
                  <a:lnTo>
                    <a:pt x="471" y="498"/>
                  </a:lnTo>
                  <a:lnTo>
                    <a:pt x="429" y="485"/>
                  </a:lnTo>
                  <a:lnTo>
                    <a:pt x="388" y="485"/>
                  </a:lnTo>
                  <a:close/>
                  <a:moveTo>
                    <a:pt x="720" y="0"/>
                  </a:moveTo>
                  <a:lnTo>
                    <a:pt x="720" y="1122"/>
                  </a:lnTo>
                  <a:lnTo>
                    <a:pt x="734" y="1136"/>
                  </a:lnTo>
                  <a:lnTo>
                    <a:pt x="748" y="1164"/>
                  </a:lnTo>
                  <a:lnTo>
                    <a:pt x="762" y="1177"/>
                  </a:lnTo>
                  <a:lnTo>
                    <a:pt x="859" y="1177"/>
                  </a:lnTo>
                  <a:lnTo>
                    <a:pt x="859" y="1233"/>
                  </a:lnTo>
                  <a:lnTo>
                    <a:pt x="595" y="1247"/>
                  </a:lnTo>
                  <a:lnTo>
                    <a:pt x="595" y="1150"/>
                  </a:lnTo>
                  <a:lnTo>
                    <a:pt x="609" y="1136"/>
                  </a:lnTo>
                  <a:lnTo>
                    <a:pt x="595" y="1136"/>
                  </a:lnTo>
                  <a:lnTo>
                    <a:pt x="595" y="1150"/>
                  </a:lnTo>
                  <a:lnTo>
                    <a:pt x="554" y="1191"/>
                  </a:lnTo>
                  <a:lnTo>
                    <a:pt x="471" y="1233"/>
                  </a:lnTo>
                  <a:lnTo>
                    <a:pt x="374" y="1247"/>
                  </a:lnTo>
                  <a:lnTo>
                    <a:pt x="235" y="1219"/>
                  </a:lnTo>
                  <a:lnTo>
                    <a:pt x="110" y="1136"/>
                  </a:lnTo>
                  <a:lnTo>
                    <a:pt x="27" y="997"/>
                  </a:lnTo>
                  <a:lnTo>
                    <a:pt x="0" y="845"/>
                  </a:lnTo>
                  <a:lnTo>
                    <a:pt x="27" y="692"/>
                  </a:lnTo>
                  <a:lnTo>
                    <a:pt x="110" y="568"/>
                  </a:lnTo>
                  <a:lnTo>
                    <a:pt x="235" y="471"/>
                  </a:lnTo>
                  <a:lnTo>
                    <a:pt x="388" y="443"/>
                  </a:lnTo>
                  <a:lnTo>
                    <a:pt x="512" y="471"/>
                  </a:lnTo>
                  <a:lnTo>
                    <a:pt x="609" y="554"/>
                  </a:lnTo>
                  <a:lnTo>
                    <a:pt x="609" y="124"/>
                  </a:lnTo>
                  <a:lnTo>
                    <a:pt x="595" y="110"/>
                  </a:lnTo>
                  <a:lnTo>
                    <a:pt x="581" y="83"/>
                  </a:lnTo>
                  <a:lnTo>
                    <a:pt x="568" y="69"/>
                  </a:lnTo>
                  <a:lnTo>
                    <a:pt x="471" y="69"/>
                  </a:lnTo>
                  <a:lnTo>
                    <a:pt x="471" y="13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9" name="Freeform 367"/>
            <p:cNvSpPr>
              <a:spLocks/>
            </p:cNvSpPr>
            <p:nvPr/>
          </p:nvSpPr>
          <p:spPr bwMode="auto">
            <a:xfrm>
              <a:off x="4298" y="22031"/>
              <a:ext cx="582" cy="818"/>
            </a:xfrm>
            <a:custGeom>
              <a:avLst/>
              <a:gdLst/>
              <a:ahLst/>
              <a:cxnLst>
                <a:cxn ang="0">
                  <a:pos x="318" y="0"/>
                </a:cxn>
                <a:cxn ang="0">
                  <a:pos x="457" y="55"/>
                </a:cxn>
                <a:cxn ang="0">
                  <a:pos x="485" y="42"/>
                </a:cxn>
                <a:cxn ang="0">
                  <a:pos x="512" y="0"/>
                </a:cxn>
                <a:cxn ang="0">
                  <a:pos x="540" y="249"/>
                </a:cxn>
                <a:cxn ang="0">
                  <a:pos x="485" y="263"/>
                </a:cxn>
                <a:cxn ang="0">
                  <a:pos x="443" y="111"/>
                </a:cxn>
                <a:cxn ang="0">
                  <a:pos x="332" y="42"/>
                </a:cxn>
                <a:cxn ang="0">
                  <a:pos x="166" y="55"/>
                </a:cxn>
                <a:cxn ang="0">
                  <a:pos x="111" y="97"/>
                </a:cxn>
                <a:cxn ang="0">
                  <a:pos x="83" y="180"/>
                </a:cxn>
                <a:cxn ang="0">
                  <a:pos x="152" y="277"/>
                </a:cxn>
                <a:cxn ang="0">
                  <a:pos x="305" y="319"/>
                </a:cxn>
                <a:cxn ang="0">
                  <a:pos x="471" y="374"/>
                </a:cxn>
                <a:cxn ang="0">
                  <a:pos x="526" y="416"/>
                </a:cxn>
                <a:cxn ang="0">
                  <a:pos x="568" y="471"/>
                </a:cxn>
                <a:cxn ang="0">
                  <a:pos x="582" y="568"/>
                </a:cxn>
                <a:cxn ang="0">
                  <a:pos x="512" y="734"/>
                </a:cxn>
                <a:cxn ang="0">
                  <a:pos x="291" y="818"/>
                </a:cxn>
                <a:cxn ang="0">
                  <a:pos x="208" y="804"/>
                </a:cxn>
                <a:cxn ang="0">
                  <a:pos x="97" y="734"/>
                </a:cxn>
                <a:cxn ang="0">
                  <a:pos x="55" y="762"/>
                </a:cxn>
                <a:cxn ang="0">
                  <a:pos x="41" y="804"/>
                </a:cxn>
                <a:cxn ang="0">
                  <a:pos x="0" y="818"/>
                </a:cxn>
                <a:cxn ang="0">
                  <a:pos x="14" y="499"/>
                </a:cxn>
                <a:cxn ang="0">
                  <a:pos x="55" y="513"/>
                </a:cxn>
                <a:cxn ang="0">
                  <a:pos x="97" y="624"/>
                </a:cxn>
                <a:cxn ang="0">
                  <a:pos x="208" y="762"/>
                </a:cxn>
                <a:cxn ang="0">
                  <a:pos x="360" y="776"/>
                </a:cxn>
                <a:cxn ang="0">
                  <a:pos x="499" y="651"/>
                </a:cxn>
                <a:cxn ang="0">
                  <a:pos x="471" y="527"/>
                </a:cxn>
                <a:cxn ang="0">
                  <a:pos x="388" y="471"/>
                </a:cxn>
                <a:cxn ang="0">
                  <a:pos x="318" y="443"/>
                </a:cxn>
                <a:cxn ang="0">
                  <a:pos x="221" y="430"/>
                </a:cxn>
                <a:cxn ang="0">
                  <a:pos x="97" y="374"/>
                </a:cxn>
                <a:cxn ang="0">
                  <a:pos x="27" y="305"/>
                </a:cxn>
                <a:cxn ang="0">
                  <a:pos x="14" y="222"/>
                </a:cxn>
                <a:cxn ang="0">
                  <a:pos x="69" y="69"/>
                </a:cxn>
                <a:cxn ang="0">
                  <a:pos x="291" y="0"/>
                </a:cxn>
              </a:cxnLst>
              <a:rect l="0" t="0" r="r" b="b"/>
              <a:pathLst>
                <a:path w="582" h="818">
                  <a:moveTo>
                    <a:pt x="291" y="0"/>
                  </a:moveTo>
                  <a:lnTo>
                    <a:pt x="318" y="0"/>
                  </a:lnTo>
                  <a:lnTo>
                    <a:pt x="402" y="28"/>
                  </a:lnTo>
                  <a:lnTo>
                    <a:pt x="457" y="55"/>
                  </a:lnTo>
                  <a:lnTo>
                    <a:pt x="471" y="42"/>
                  </a:lnTo>
                  <a:lnTo>
                    <a:pt x="485" y="42"/>
                  </a:lnTo>
                  <a:lnTo>
                    <a:pt x="485" y="28"/>
                  </a:lnTo>
                  <a:lnTo>
                    <a:pt x="512" y="0"/>
                  </a:lnTo>
                  <a:lnTo>
                    <a:pt x="540" y="0"/>
                  </a:lnTo>
                  <a:lnTo>
                    <a:pt x="540" y="249"/>
                  </a:lnTo>
                  <a:lnTo>
                    <a:pt x="526" y="263"/>
                  </a:lnTo>
                  <a:lnTo>
                    <a:pt x="485" y="263"/>
                  </a:lnTo>
                  <a:lnTo>
                    <a:pt x="485" y="194"/>
                  </a:lnTo>
                  <a:lnTo>
                    <a:pt x="443" y="111"/>
                  </a:lnTo>
                  <a:lnTo>
                    <a:pt x="388" y="55"/>
                  </a:lnTo>
                  <a:lnTo>
                    <a:pt x="332" y="42"/>
                  </a:lnTo>
                  <a:lnTo>
                    <a:pt x="221" y="42"/>
                  </a:lnTo>
                  <a:lnTo>
                    <a:pt x="166" y="55"/>
                  </a:lnTo>
                  <a:lnTo>
                    <a:pt x="138" y="69"/>
                  </a:lnTo>
                  <a:lnTo>
                    <a:pt x="111" y="97"/>
                  </a:lnTo>
                  <a:lnTo>
                    <a:pt x="83" y="152"/>
                  </a:lnTo>
                  <a:lnTo>
                    <a:pt x="83" y="180"/>
                  </a:lnTo>
                  <a:lnTo>
                    <a:pt x="111" y="236"/>
                  </a:lnTo>
                  <a:lnTo>
                    <a:pt x="152" y="277"/>
                  </a:lnTo>
                  <a:lnTo>
                    <a:pt x="235" y="305"/>
                  </a:lnTo>
                  <a:lnTo>
                    <a:pt x="305" y="319"/>
                  </a:lnTo>
                  <a:lnTo>
                    <a:pt x="415" y="346"/>
                  </a:lnTo>
                  <a:lnTo>
                    <a:pt x="471" y="374"/>
                  </a:lnTo>
                  <a:lnTo>
                    <a:pt x="512" y="402"/>
                  </a:lnTo>
                  <a:lnTo>
                    <a:pt x="526" y="416"/>
                  </a:lnTo>
                  <a:lnTo>
                    <a:pt x="540" y="443"/>
                  </a:lnTo>
                  <a:lnTo>
                    <a:pt x="568" y="471"/>
                  </a:lnTo>
                  <a:lnTo>
                    <a:pt x="582" y="513"/>
                  </a:lnTo>
                  <a:lnTo>
                    <a:pt x="582" y="568"/>
                  </a:lnTo>
                  <a:lnTo>
                    <a:pt x="568" y="665"/>
                  </a:lnTo>
                  <a:lnTo>
                    <a:pt x="512" y="734"/>
                  </a:lnTo>
                  <a:lnTo>
                    <a:pt x="429" y="790"/>
                  </a:lnTo>
                  <a:lnTo>
                    <a:pt x="291" y="818"/>
                  </a:lnTo>
                  <a:lnTo>
                    <a:pt x="249" y="818"/>
                  </a:lnTo>
                  <a:lnTo>
                    <a:pt x="208" y="804"/>
                  </a:lnTo>
                  <a:lnTo>
                    <a:pt x="152" y="776"/>
                  </a:lnTo>
                  <a:lnTo>
                    <a:pt x="97" y="734"/>
                  </a:lnTo>
                  <a:lnTo>
                    <a:pt x="69" y="748"/>
                  </a:lnTo>
                  <a:lnTo>
                    <a:pt x="55" y="762"/>
                  </a:lnTo>
                  <a:lnTo>
                    <a:pt x="55" y="776"/>
                  </a:lnTo>
                  <a:lnTo>
                    <a:pt x="41" y="804"/>
                  </a:lnTo>
                  <a:lnTo>
                    <a:pt x="27" y="818"/>
                  </a:lnTo>
                  <a:lnTo>
                    <a:pt x="0" y="818"/>
                  </a:lnTo>
                  <a:lnTo>
                    <a:pt x="0" y="513"/>
                  </a:lnTo>
                  <a:lnTo>
                    <a:pt x="14" y="499"/>
                  </a:lnTo>
                  <a:lnTo>
                    <a:pt x="41" y="499"/>
                  </a:lnTo>
                  <a:lnTo>
                    <a:pt x="55" y="513"/>
                  </a:lnTo>
                  <a:lnTo>
                    <a:pt x="55" y="527"/>
                  </a:lnTo>
                  <a:lnTo>
                    <a:pt x="97" y="624"/>
                  </a:lnTo>
                  <a:lnTo>
                    <a:pt x="138" y="707"/>
                  </a:lnTo>
                  <a:lnTo>
                    <a:pt x="208" y="762"/>
                  </a:lnTo>
                  <a:lnTo>
                    <a:pt x="305" y="776"/>
                  </a:lnTo>
                  <a:lnTo>
                    <a:pt x="360" y="776"/>
                  </a:lnTo>
                  <a:lnTo>
                    <a:pt x="443" y="734"/>
                  </a:lnTo>
                  <a:lnTo>
                    <a:pt x="499" y="651"/>
                  </a:lnTo>
                  <a:lnTo>
                    <a:pt x="499" y="568"/>
                  </a:lnTo>
                  <a:lnTo>
                    <a:pt x="471" y="527"/>
                  </a:lnTo>
                  <a:lnTo>
                    <a:pt x="429" y="485"/>
                  </a:lnTo>
                  <a:lnTo>
                    <a:pt x="388" y="471"/>
                  </a:lnTo>
                  <a:lnTo>
                    <a:pt x="332" y="443"/>
                  </a:lnTo>
                  <a:lnTo>
                    <a:pt x="318" y="443"/>
                  </a:lnTo>
                  <a:lnTo>
                    <a:pt x="332" y="457"/>
                  </a:lnTo>
                  <a:lnTo>
                    <a:pt x="221" y="430"/>
                  </a:lnTo>
                  <a:lnTo>
                    <a:pt x="152" y="402"/>
                  </a:lnTo>
                  <a:lnTo>
                    <a:pt x="97" y="374"/>
                  </a:lnTo>
                  <a:lnTo>
                    <a:pt x="55" y="346"/>
                  </a:lnTo>
                  <a:lnTo>
                    <a:pt x="27" y="305"/>
                  </a:lnTo>
                  <a:lnTo>
                    <a:pt x="14" y="263"/>
                  </a:lnTo>
                  <a:lnTo>
                    <a:pt x="14" y="222"/>
                  </a:lnTo>
                  <a:lnTo>
                    <a:pt x="27" y="152"/>
                  </a:lnTo>
                  <a:lnTo>
                    <a:pt x="69" y="69"/>
                  </a:lnTo>
                  <a:lnTo>
                    <a:pt x="152" y="28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0" name="Freeform 368"/>
            <p:cNvSpPr>
              <a:spLocks/>
            </p:cNvSpPr>
            <p:nvPr/>
          </p:nvSpPr>
          <p:spPr bwMode="auto">
            <a:xfrm>
              <a:off x="5545" y="21560"/>
              <a:ext cx="582" cy="1247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471" y="0"/>
                </a:cxn>
                <a:cxn ang="0">
                  <a:pos x="554" y="55"/>
                </a:cxn>
                <a:cxn ang="0">
                  <a:pos x="568" y="83"/>
                </a:cxn>
                <a:cxn ang="0">
                  <a:pos x="582" y="125"/>
                </a:cxn>
                <a:cxn ang="0">
                  <a:pos x="582" y="152"/>
                </a:cxn>
                <a:cxn ang="0">
                  <a:pos x="540" y="194"/>
                </a:cxn>
                <a:cxn ang="0">
                  <a:pos x="499" y="208"/>
                </a:cxn>
                <a:cxn ang="0">
                  <a:pos x="443" y="180"/>
                </a:cxn>
                <a:cxn ang="0">
                  <a:pos x="429" y="152"/>
                </a:cxn>
                <a:cxn ang="0">
                  <a:pos x="429" y="97"/>
                </a:cxn>
                <a:cxn ang="0">
                  <a:pos x="443" y="83"/>
                </a:cxn>
                <a:cxn ang="0">
                  <a:pos x="471" y="69"/>
                </a:cxn>
                <a:cxn ang="0">
                  <a:pos x="485" y="55"/>
                </a:cxn>
                <a:cxn ang="0">
                  <a:pos x="457" y="41"/>
                </a:cxn>
                <a:cxn ang="0">
                  <a:pos x="429" y="41"/>
                </a:cxn>
                <a:cxn ang="0">
                  <a:pos x="346" y="69"/>
                </a:cxn>
                <a:cxn ang="0">
                  <a:pos x="291" y="152"/>
                </a:cxn>
                <a:cxn ang="0">
                  <a:pos x="263" y="277"/>
                </a:cxn>
                <a:cxn ang="0">
                  <a:pos x="263" y="485"/>
                </a:cxn>
                <a:cxn ang="0">
                  <a:pos x="457" y="485"/>
                </a:cxn>
                <a:cxn ang="0">
                  <a:pos x="457" y="540"/>
                </a:cxn>
                <a:cxn ang="0">
                  <a:pos x="249" y="540"/>
                </a:cxn>
                <a:cxn ang="0">
                  <a:pos x="249" y="1136"/>
                </a:cxn>
                <a:cxn ang="0">
                  <a:pos x="263" y="1164"/>
                </a:cxn>
                <a:cxn ang="0">
                  <a:pos x="291" y="1192"/>
                </a:cxn>
                <a:cxn ang="0">
                  <a:pos x="429" y="1192"/>
                </a:cxn>
                <a:cxn ang="0">
                  <a:pos x="429" y="1247"/>
                </a:cxn>
                <a:cxn ang="0">
                  <a:pos x="0" y="1247"/>
                </a:cxn>
                <a:cxn ang="0">
                  <a:pos x="0" y="1192"/>
                </a:cxn>
                <a:cxn ang="0">
                  <a:pos x="97" y="1192"/>
                </a:cxn>
                <a:cxn ang="0">
                  <a:pos x="125" y="1178"/>
                </a:cxn>
                <a:cxn ang="0">
                  <a:pos x="138" y="1150"/>
                </a:cxn>
                <a:cxn ang="0">
                  <a:pos x="138" y="540"/>
                </a:cxn>
                <a:cxn ang="0">
                  <a:pos x="0" y="540"/>
                </a:cxn>
                <a:cxn ang="0">
                  <a:pos x="0" y="485"/>
                </a:cxn>
                <a:cxn ang="0">
                  <a:pos x="138" y="485"/>
                </a:cxn>
                <a:cxn ang="0">
                  <a:pos x="138" y="277"/>
                </a:cxn>
                <a:cxn ang="0">
                  <a:pos x="166" y="152"/>
                </a:cxn>
                <a:cxn ang="0">
                  <a:pos x="235" y="69"/>
                </a:cxn>
                <a:cxn ang="0">
                  <a:pos x="319" y="14"/>
                </a:cxn>
                <a:cxn ang="0">
                  <a:pos x="416" y="0"/>
                </a:cxn>
              </a:cxnLst>
              <a:rect l="0" t="0" r="r" b="b"/>
              <a:pathLst>
                <a:path w="582" h="1247">
                  <a:moveTo>
                    <a:pt x="416" y="0"/>
                  </a:moveTo>
                  <a:lnTo>
                    <a:pt x="471" y="0"/>
                  </a:lnTo>
                  <a:lnTo>
                    <a:pt x="554" y="55"/>
                  </a:lnTo>
                  <a:lnTo>
                    <a:pt x="568" y="83"/>
                  </a:lnTo>
                  <a:lnTo>
                    <a:pt x="582" y="125"/>
                  </a:lnTo>
                  <a:lnTo>
                    <a:pt x="582" y="152"/>
                  </a:lnTo>
                  <a:lnTo>
                    <a:pt x="540" y="194"/>
                  </a:lnTo>
                  <a:lnTo>
                    <a:pt x="499" y="208"/>
                  </a:lnTo>
                  <a:lnTo>
                    <a:pt x="443" y="180"/>
                  </a:lnTo>
                  <a:lnTo>
                    <a:pt x="429" y="152"/>
                  </a:lnTo>
                  <a:lnTo>
                    <a:pt x="429" y="97"/>
                  </a:lnTo>
                  <a:lnTo>
                    <a:pt x="443" y="83"/>
                  </a:lnTo>
                  <a:lnTo>
                    <a:pt x="471" y="69"/>
                  </a:lnTo>
                  <a:lnTo>
                    <a:pt x="485" y="55"/>
                  </a:lnTo>
                  <a:lnTo>
                    <a:pt x="457" y="41"/>
                  </a:lnTo>
                  <a:lnTo>
                    <a:pt x="429" y="41"/>
                  </a:lnTo>
                  <a:lnTo>
                    <a:pt x="346" y="69"/>
                  </a:lnTo>
                  <a:lnTo>
                    <a:pt x="291" y="152"/>
                  </a:lnTo>
                  <a:lnTo>
                    <a:pt x="263" y="277"/>
                  </a:lnTo>
                  <a:lnTo>
                    <a:pt x="263" y="485"/>
                  </a:lnTo>
                  <a:lnTo>
                    <a:pt x="457" y="485"/>
                  </a:lnTo>
                  <a:lnTo>
                    <a:pt x="457" y="540"/>
                  </a:lnTo>
                  <a:lnTo>
                    <a:pt x="249" y="540"/>
                  </a:lnTo>
                  <a:lnTo>
                    <a:pt x="249" y="1136"/>
                  </a:lnTo>
                  <a:lnTo>
                    <a:pt x="263" y="1164"/>
                  </a:lnTo>
                  <a:lnTo>
                    <a:pt x="291" y="1192"/>
                  </a:lnTo>
                  <a:lnTo>
                    <a:pt x="429" y="1192"/>
                  </a:lnTo>
                  <a:lnTo>
                    <a:pt x="429" y="1247"/>
                  </a:lnTo>
                  <a:lnTo>
                    <a:pt x="0" y="1247"/>
                  </a:lnTo>
                  <a:lnTo>
                    <a:pt x="0" y="1192"/>
                  </a:lnTo>
                  <a:lnTo>
                    <a:pt x="97" y="1192"/>
                  </a:lnTo>
                  <a:lnTo>
                    <a:pt x="125" y="1178"/>
                  </a:lnTo>
                  <a:lnTo>
                    <a:pt x="138" y="1150"/>
                  </a:lnTo>
                  <a:lnTo>
                    <a:pt x="138" y="540"/>
                  </a:lnTo>
                  <a:lnTo>
                    <a:pt x="0" y="540"/>
                  </a:lnTo>
                  <a:lnTo>
                    <a:pt x="0" y="485"/>
                  </a:lnTo>
                  <a:lnTo>
                    <a:pt x="138" y="485"/>
                  </a:lnTo>
                  <a:lnTo>
                    <a:pt x="138" y="277"/>
                  </a:lnTo>
                  <a:lnTo>
                    <a:pt x="166" y="152"/>
                  </a:lnTo>
                  <a:lnTo>
                    <a:pt x="235" y="69"/>
                  </a:lnTo>
                  <a:lnTo>
                    <a:pt x="319" y="14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1" name="Freeform 369"/>
            <p:cNvSpPr>
              <a:spLocks noEditPoints="1"/>
            </p:cNvSpPr>
            <p:nvPr/>
          </p:nvSpPr>
          <p:spPr bwMode="auto">
            <a:xfrm>
              <a:off x="6085" y="22017"/>
              <a:ext cx="776" cy="818"/>
            </a:xfrm>
            <a:custGeom>
              <a:avLst/>
              <a:gdLst/>
              <a:ahLst/>
              <a:cxnLst>
                <a:cxn ang="0">
                  <a:pos x="333" y="28"/>
                </a:cxn>
                <a:cxn ang="0">
                  <a:pos x="291" y="42"/>
                </a:cxn>
                <a:cxn ang="0">
                  <a:pos x="250" y="69"/>
                </a:cxn>
                <a:cxn ang="0">
                  <a:pos x="208" y="111"/>
                </a:cxn>
                <a:cxn ang="0">
                  <a:pos x="180" y="153"/>
                </a:cxn>
                <a:cxn ang="0">
                  <a:pos x="139" y="277"/>
                </a:cxn>
                <a:cxn ang="0">
                  <a:pos x="139" y="527"/>
                </a:cxn>
                <a:cxn ang="0">
                  <a:pos x="180" y="651"/>
                </a:cxn>
                <a:cxn ang="0">
                  <a:pos x="222" y="707"/>
                </a:cxn>
                <a:cxn ang="0">
                  <a:pos x="277" y="748"/>
                </a:cxn>
                <a:cxn ang="0">
                  <a:pos x="388" y="776"/>
                </a:cxn>
                <a:cxn ang="0">
                  <a:pos x="374" y="748"/>
                </a:cxn>
                <a:cxn ang="0">
                  <a:pos x="444" y="735"/>
                </a:cxn>
                <a:cxn ang="0">
                  <a:pos x="499" y="721"/>
                </a:cxn>
                <a:cxn ang="0">
                  <a:pos x="541" y="679"/>
                </a:cxn>
                <a:cxn ang="0">
                  <a:pos x="582" y="624"/>
                </a:cxn>
                <a:cxn ang="0">
                  <a:pos x="624" y="499"/>
                </a:cxn>
                <a:cxn ang="0">
                  <a:pos x="624" y="263"/>
                </a:cxn>
                <a:cxn ang="0">
                  <a:pos x="582" y="139"/>
                </a:cxn>
                <a:cxn ang="0">
                  <a:pos x="499" y="56"/>
                </a:cxn>
                <a:cxn ang="0">
                  <a:pos x="388" y="28"/>
                </a:cxn>
                <a:cxn ang="0">
                  <a:pos x="333" y="28"/>
                </a:cxn>
                <a:cxn ang="0">
                  <a:pos x="388" y="0"/>
                </a:cxn>
                <a:cxn ang="0">
                  <a:pos x="541" y="28"/>
                </a:cxn>
                <a:cxn ang="0">
                  <a:pos x="665" y="125"/>
                </a:cxn>
                <a:cxn ang="0">
                  <a:pos x="748" y="263"/>
                </a:cxn>
                <a:cxn ang="0">
                  <a:pos x="776" y="416"/>
                </a:cxn>
                <a:cxn ang="0">
                  <a:pos x="748" y="568"/>
                </a:cxn>
                <a:cxn ang="0">
                  <a:pos x="665" y="707"/>
                </a:cxn>
                <a:cxn ang="0">
                  <a:pos x="541" y="790"/>
                </a:cxn>
                <a:cxn ang="0">
                  <a:pos x="388" y="818"/>
                </a:cxn>
                <a:cxn ang="0">
                  <a:pos x="236" y="790"/>
                </a:cxn>
                <a:cxn ang="0">
                  <a:pos x="111" y="707"/>
                </a:cxn>
                <a:cxn ang="0">
                  <a:pos x="28" y="568"/>
                </a:cxn>
                <a:cxn ang="0">
                  <a:pos x="0" y="416"/>
                </a:cxn>
                <a:cxn ang="0">
                  <a:pos x="28" y="263"/>
                </a:cxn>
                <a:cxn ang="0">
                  <a:pos x="111" y="125"/>
                </a:cxn>
                <a:cxn ang="0">
                  <a:pos x="236" y="28"/>
                </a:cxn>
                <a:cxn ang="0">
                  <a:pos x="388" y="0"/>
                </a:cxn>
              </a:cxnLst>
              <a:rect l="0" t="0" r="r" b="b"/>
              <a:pathLst>
                <a:path w="776" h="818">
                  <a:moveTo>
                    <a:pt x="333" y="28"/>
                  </a:moveTo>
                  <a:lnTo>
                    <a:pt x="291" y="42"/>
                  </a:lnTo>
                  <a:lnTo>
                    <a:pt x="250" y="69"/>
                  </a:lnTo>
                  <a:lnTo>
                    <a:pt x="208" y="111"/>
                  </a:lnTo>
                  <a:lnTo>
                    <a:pt x="180" y="153"/>
                  </a:lnTo>
                  <a:lnTo>
                    <a:pt x="139" y="277"/>
                  </a:lnTo>
                  <a:lnTo>
                    <a:pt x="139" y="527"/>
                  </a:lnTo>
                  <a:lnTo>
                    <a:pt x="180" y="651"/>
                  </a:lnTo>
                  <a:lnTo>
                    <a:pt x="222" y="707"/>
                  </a:lnTo>
                  <a:lnTo>
                    <a:pt x="277" y="748"/>
                  </a:lnTo>
                  <a:lnTo>
                    <a:pt x="388" y="776"/>
                  </a:lnTo>
                  <a:lnTo>
                    <a:pt x="374" y="748"/>
                  </a:lnTo>
                  <a:lnTo>
                    <a:pt x="444" y="735"/>
                  </a:lnTo>
                  <a:lnTo>
                    <a:pt x="499" y="721"/>
                  </a:lnTo>
                  <a:lnTo>
                    <a:pt x="541" y="679"/>
                  </a:lnTo>
                  <a:lnTo>
                    <a:pt x="582" y="624"/>
                  </a:lnTo>
                  <a:lnTo>
                    <a:pt x="624" y="499"/>
                  </a:lnTo>
                  <a:lnTo>
                    <a:pt x="624" y="263"/>
                  </a:lnTo>
                  <a:lnTo>
                    <a:pt x="582" y="139"/>
                  </a:lnTo>
                  <a:lnTo>
                    <a:pt x="499" y="56"/>
                  </a:lnTo>
                  <a:lnTo>
                    <a:pt x="388" y="28"/>
                  </a:lnTo>
                  <a:lnTo>
                    <a:pt x="333" y="28"/>
                  </a:lnTo>
                  <a:close/>
                  <a:moveTo>
                    <a:pt x="388" y="0"/>
                  </a:moveTo>
                  <a:lnTo>
                    <a:pt x="541" y="28"/>
                  </a:lnTo>
                  <a:lnTo>
                    <a:pt x="665" y="125"/>
                  </a:lnTo>
                  <a:lnTo>
                    <a:pt x="748" y="263"/>
                  </a:lnTo>
                  <a:lnTo>
                    <a:pt x="776" y="416"/>
                  </a:lnTo>
                  <a:lnTo>
                    <a:pt x="748" y="568"/>
                  </a:lnTo>
                  <a:lnTo>
                    <a:pt x="665" y="707"/>
                  </a:lnTo>
                  <a:lnTo>
                    <a:pt x="541" y="790"/>
                  </a:lnTo>
                  <a:lnTo>
                    <a:pt x="388" y="818"/>
                  </a:lnTo>
                  <a:lnTo>
                    <a:pt x="236" y="790"/>
                  </a:lnTo>
                  <a:lnTo>
                    <a:pt x="111" y="707"/>
                  </a:lnTo>
                  <a:lnTo>
                    <a:pt x="28" y="568"/>
                  </a:lnTo>
                  <a:lnTo>
                    <a:pt x="0" y="416"/>
                  </a:lnTo>
                  <a:lnTo>
                    <a:pt x="28" y="263"/>
                  </a:lnTo>
                  <a:lnTo>
                    <a:pt x="111" y="125"/>
                  </a:lnTo>
                  <a:lnTo>
                    <a:pt x="236" y="2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2" name="Freeform 370"/>
            <p:cNvSpPr>
              <a:spLocks/>
            </p:cNvSpPr>
            <p:nvPr/>
          </p:nvSpPr>
          <p:spPr bwMode="auto">
            <a:xfrm>
              <a:off x="6972" y="22017"/>
              <a:ext cx="582" cy="790"/>
            </a:xfrm>
            <a:custGeom>
              <a:avLst/>
              <a:gdLst/>
              <a:ahLst/>
              <a:cxnLst>
                <a:cxn ang="0">
                  <a:pos x="457" y="0"/>
                </a:cxn>
                <a:cxn ang="0">
                  <a:pos x="513" y="14"/>
                </a:cxn>
                <a:cxn ang="0">
                  <a:pos x="568" y="69"/>
                </a:cxn>
                <a:cxn ang="0">
                  <a:pos x="582" y="111"/>
                </a:cxn>
                <a:cxn ang="0">
                  <a:pos x="568" y="153"/>
                </a:cxn>
                <a:cxn ang="0">
                  <a:pos x="554" y="180"/>
                </a:cxn>
                <a:cxn ang="0">
                  <a:pos x="540" y="194"/>
                </a:cxn>
                <a:cxn ang="0">
                  <a:pos x="485" y="194"/>
                </a:cxn>
                <a:cxn ang="0">
                  <a:pos x="457" y="180"/>
                </a:cxn>
                <a:cxn ang="0">
                  <a:pos x="443" y="153"/>
                </a:cxn>
                <a:cxn ang="0">
                  <a:pos x="430" y="111"/>
                </a:cxn>
                <a:cxn ang="0">
                  <a:pos x="430" y="83"/>
                </a:cxn>
                <a:cxn ang="0">
                  <a:pos x="443" y="56"/>
                </a:cxn>
                <a:cxn ang="0">
                  <a:pos x="471" y="42"/>
                </a:cxn>
                <a:cxn ang="0">
                  <a:pos x="457" y="42"/>
                </a:cxn>
                <a:cxn ang="0">
                  <a:pos x="360" y="69"/>
                </a:cxn>
                <a:cxn ang="0">
                  <a:pos x="305" y="139"/>
                </a:cxn>
                <a:cxn ang="0">
                  <a:pos x="263" y="250"/>
                </a:cxn>
                <a:cxn ang="0">
                  <a:pos x="249" y="374"/>
                </a:cxn>
                <a:cxn ang="0">
                  <a:pos x="249" y="679"/>
                </a:cxn>
                <a:cxn ang="0">
                  <a:pos x="263" y="707"/>
                </a:cxn>
                <a:cxn ang="0">
                  <a:pos x="291" y="735"/>
                </a:cxn>
                <a:cxn ang="0">
                  <a:pos x="430" y="735"/>
                </a:cxn>
                <a:cxn ang="0">
                  <a:pos x="430" y="790"/>
                </a:cxn>
                <a:cxn ang="0">
                  <a:pos x="0" y="790"/>
                </a:cxn>
                <a:cxn ang="0">
                  <a:pos x="0" y="735"/>
                </a:cxn>
                <a:cxn ang="0">
                  <a:pos x="97" y="735"/>
                </a:cxn>
                <a:cxn ang="0">
                  <a:pos x="125" y="721"/>
                </a:cxn>
                <a:cxn ang="0">
                  <a:pos x="139" y="693"/>
                </a:cxn>
                <a:cxn ang="0">
                  <a:pos x="139" y="139"/>
                </a:cxn>
                <a:cxn ang="0">
                  <a:pos x="125" y="125"/>
                </a:cxn>
                <a:cxn ang="0">
                  <a:pos x="111" y="97"/>
                </a:cxn>
                <a:cxn ang="0">
                  <a:pos x="97" y="83"/>
                </a:cxn>
                <a:cxn ang="0">
                  <a:pos x="0" y="83"/>
                </a:cxn>
                <a:cxn ang="0">
                  <a:pos x="0" y="28"/>
                </a:cxn>
                <a:cxn ang="0">
                  <a:pos x="249" y="14"/>
                </a:cxn>
                <a:cxn ang="0">
                  <a:pos x="249" y="166"/>
                </a:cxn>
                <a:cxn ang="0">
                  <a:pos x="236" y="194"/>
                </a:cxn>
                <a:cxn ang="0">
                  <a:pos x="249" y="208"/>
                </a:cxn>
                <a:cxn ang="0">
                  <a:pos x="249" y="166"/>
                </a:cxn>
                <a:cxn ang="0">
                  <a:pos x="263" y="139"/>
                </a:cxn>
                <a:cxn ang="0">
                  <a:pos x="305" y="69"/>
                </a:cxn>
                <a:cxn ang="0">
                  <a:pos x="374" y="14"/>
                </a:cxn>
                <a:cxn ang="0">
                  <a:pos x="457" y="0"/>
                </a:cxn>
              </a:cxnLst>
              <a:rect l="0" t="0" r="r" b="b"/>
              <a:pathLst>
                <a:path w="582" h="790">
                  <a:moveTo>
                    <a:pt x="457" y="0"/>
                  </a:moveTo>
                  <a:lnTo>
                    <a:pt x="513" y="14"/>
                  </a:lnTo>
                  <a:lnTo>
                    <a:pt x="568" y="69"/>
                  </a:lnTo>
                  <a:lnTo>
                    <a:pt x="582" y="111"/>
                  </a:lnTo>
                  <a:lnTo>
                    <a:pt x="568" y="153"/>
                  </a:lnTo>
                  <a:lnTo>
                    <a:pt x="554" y="180"/>
                  </a:lnTo>
                  <a:lnTo>
                    <a:pt x="540" y="194"/>
                  </a:lnTo>
                  <a:lnTo>
                    <a:pt x="485" y="194"/>
                  </a:lnTo>
                  <a:lnTo>
                    <a:pt x="457" y="180"/>
                  </a:lnTo>
                  <a:lnTo>
                    <a:pt x="443" y="153"/>
                  </a:lnTo>
                  <a:lnTo>
                    <a:pt x="430" y="111"/>
                  </a:lnTo>
                  <a:lnTo>
                    <a:pt x="430" y="83"/>
                  </a:lnTo>
                  <a:lnTo>
                    <a:pt x="443" y="56"/>
                  </a:lnTo>
                  <a:lnTo>
                    <a:pt x="471" y="42"/>
                  </a:lnTo>
                  <a:lnTo>
                    <a:pt x="457" y="42"/>
                  </a:lnTo>
                  <a:lnTo>
                    <a:pt x="360" y="69"/>
                  </a:lnTo>
                  <a:lnTo>
                    <a:pt x="305" y="139"/>
                  </a:lnTo>
                  <a:lnTo>
                    <a:pt x="263" y="250"/>
                  </a:lnTo>
                  <a:lnTo>
                    <a:pt x="249" y="374"/>
                  </a:lnTo>
                  <a:lnTo>
                    <a:pt x="249" y="679"/>
                  </a:lnTo>
                  <a:lnTo>
                    <a:pt x="263" y="707"/>
                  </a:lnTo>
                  <a:lnTo>
                    <a:pt x="291" y="735"/>
                  </a:lnTo>
                  <a:lnTo>
                    <a:pt x="430" y="735"/>
                  </a:lnTo>
                  <a:lnTo>
                    <a:pt x="430" y="790"/>
                  </a:lnTo>
                  <a:lnTo>
                    <a:pt x="0" y="790"/>
                  </a:lnTo>
                  <a:lnTo>
                    <a:pt x="0" y="735"/>
                  </a:lnTo>
                  <a:lnTo>
                    <a:pt x="97" y="735"/>
                  </a:lnTo>
                  <a:lnTo>
                    <a:pt x="125" y="721"/>
                  </a:lnTo>
                  <a:lnTo>
                    <a:pt x="139" y="693"/>
                  </a:lnTo>
                  <a:lnTo>
                    <a:pt x="139" y="139"/>
                  </a:lnTo>
                  <a:lnTo>
                    <a:pt x="125" y="125"/>
                  </a:lnTo>
                  <a:lnTo>
                    <a:pt x="111" y="97"/>
                  </a:lnTo>
                  <a:lnTo>
                    <a:pt x="97" y="83"/>
                  </a:lnTo>
                  <a:lnTo>
                    <a:pt x="0" y="83"/>
                  </a:lnTo>
                  <a:lnTo>
                    <a:pt x="0" y="28"/>
                  </a:lnTo>
                  <a:lnTo>
                    <a:pt x="249" y="14"/>
                  </a:lnTo>
                  <a:lnTo>
                    <a:pt x="249" y="166"/>
                  </a:lnTo>
                  <a:lnTo>
                    <a:pt x="236" y="194"/>
                  </a:lnTo>
                  <a:lnTo>
                    <a:pt x="249" y="208"/>
                  </a:lnTo>
                  <a:lnTo>
                    <a:pt x="249" y="166"/>
                  </a:lnTo>
                  <a:lnTo>
                    <a:pt x="263" y="139"/>
                  </a:lnTo>
                  <a:lnTo>
                    <a:pt x="305" y="69"/>
                  </a:lnTo>
                  <a:lnTo>
                    <a:pt x="374" y="1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3" name="Freeform 371"/>
            <p:cNvSpPr>
              <a:spLocks noEditPoints="1"/>
            </p:cNvSpPr>
            <p:nvPr/>
          </p:nvSpPr>
          <p:spPr bwMode="auto">
            <a:xfrm>
              <a:off x="8205" y="22017"/>
              <a:ext cx="693" cy="818"/>
            </a:xfrm>
            <a:custGeom>
              <a:avLst/>
              <a:gdLst/>
              <a:ahLst/>
              <a:cxnLst>
                <a:cxn ang="0">
                  <a:pos x="347" y="42"/>
                </a:cxn>
                <a:cxn ang="0">
                  <a:pos x="277" y="69"/>
                </a:cxn>
                <a:cxn ang="0">
                  <a:pos x="236" y="125"/>
                </a:cxn>
                <a:cxn ang="0">
                  <a:pos x="194" y="208"/>
                </a:cxn>
                <a:cxn ang="0">
                  <a:pos x="166" y="347"/>
                </a:cxn>
                <a:cxn ang="0">
                  <a:pos x="582" y="347"/>
                </a:cxn>
                <a:cxn ang="0">
                  <a:pos x="582" y="291"/>
                </a:cxn>
                <a:cxn ang="0">
                  <a:pos x="568" y="208"/>
                </a:cxn>
                <a:cxn ang="0">
                  <a:pos x="541" y="125"/>
                </a:cxn>
                <a:cxn ang="0">
                  <a:pos x="471" y="69"/>
                </a:cxn>
                <a:cxn ang="0">
                  <a:pos x="388" y="42"/>
                </a:cxn>
                <a:cxn ang="0">
                  <a:pos x="347" y="42"/>
                </a:cxn>
                <a:cxn ang="0">
                  <a:pos x="374" y="0"/>
                </a:cxn>
                <a:cxn ang="0">
                  <a:pos x="513" y="28"/>
                </a:cxn>
                <a:cxn ang="0">
                  <a:pos x="610" y="111"/>
                </a:cxn>
                <a:cxn ang="0">
                  <a:pos x="679" y="222"/>
                </a:cxn>
                <a:cxn ang="0">
                  <a:pos x="693" y="347"/>
                </a:cxn>
                <a:cxn ang="0">
                  <a:pos x="693" y="388"/>
                </a:cxn>
                <a:cxn ang="0">
                  <a:pos x="153" y="388"/>
                </a:cxn>
                <a:cxn ang="0">
                  <a:pos x="139" y="374"/>
                </a:cxn>
                <a:cxn ang="0">
                  <a:pos x="139" y="444"/>
                </a:cxn>
                <a:cxn ang="0">
                  <a:pos x="153" y="541"/>
                </a:cxn>
                <a:cxn ang="0">
                  <a:pos x="194" y="638"/>
                </a:cxn>
                <a:cxn ang="0">
                  <a:pos x="222" y="693"/>
                </a:cxn>
                <a:cxn ang="0">
                  <a:pos x="263" y="721"/>
                </a:cxn>
                <a:cxn ang="0">
                  <a:pos x="333" y="748"/>
                </a:cxn>
                <a:cxn ang="0">
                  <a:pos x="388" y="762"/>
                </a:cxn>
                <a:cxn ang="0">
                  <a:pos x="430" y="762"/>
                </a:cxn>
                <a:cxn ang="0">
                  <a:pos x="568" y="693"/>
                </a:cxn>
                <a:cxn ang="0">
                  <a:pos x="624" y="582"/>
                </a:cxn>
                <a:cxn ang="0">
                  <a:pos x="638" y="568"/>
                </a:cxn>
                <a:cxn ang="0">
                  <a:pos x="638" y="554"/>
                </a:cxn>
                <a:cxn ang="0">
                  <a:pos x="651" y="554"/>
                </a:cxn>
                <a:cxn ang="0">
                  <a:pos x="679" y="582"/>
                </a:cxn>
                <a:cxn ang="0">
                  <a:pos x="665" y="624"/>
                </a:cxn>
                <a:cxn ang="0">
                  <a:pos x="638" y="679"/>
                </a:cxn>
                <a:cxn ang="0">
                  <a:pos x="582" y="748"/>
                </a:cxn>
                <a:cxn ang="0">
                  <a:pos x="499" y="804"/>
                </a:cxn>
                <a:cxn ang="0">
                  <a:pos x="388" y="818"/>
                </a:cxn>
                <a:cxn ang="0">
                  <a:pos x="236" y="790"/>
                </a:cxn>
                <a:cxn ang="0">
                  <a:pos x="111" y="693"/>
                </a:cxn>
                <a:cxn ang="0">
                  <a:pos x="28" y="568"/>
                </a:cxn>
                <a:cxn ang="0">
                  <a:pos x="0" y="402"/>
                </a:cxn>
                <a:cxn ang="0">
                  <a:pos x="28" y="250"/>
                </a:cxn>
                <a:cxn ang="0">
                  <a:pos x="111" y="125"/>
                </a:cxn>
                <a:cxn ang="0">
                  <a:pos x="222" y="28"/>
                </a:cxn>
                <a:cxn ang="0">
                  <a:pos x="374" y="0"/>
                </a:cxn>
              </a:cxnLst>
              <a:rect l="0" t="0" r="r" b="b"/>
              <a:pathLst>
                <a:path w="693" h="818">
                  <a:moveTo>
                    <a:pt x="347" y="42"/>
                  </a:moveTo>
                  <a:lnTo>
                    <a:pt x="277" y="69"/>
                  </a:lnTo>
                  <a:lnTo>
                    <a:pt x="236" y="125"/>
                  </a:lnTo>
                  <a:lnTo>
                    <a:pt x="194" y="208"/>
                  </a:lnTo>
                  <a:lnTo>
                    <a:pt x="166" y="347"/>
                  </a:lnTo>
                  <a:lnTo>
                    <a:pt x="582" y="347"/>
                  </a:lnTo>
                  <a:lnTo>
                    <a:pt x="582" y="291"/>
                  </a:lnTo>
                  <a:lnTo>
                    <a:pt x="568" y="208"/>
                  </a:lnTo>
                  <a:lnTo>
                    <a:pt x="541" y="125"/>
                  </a:lnTo>
                  <a:lnTo>
                    <a:pt x="471" y="69"/>
                  </a:lnTo>
                  <a:lnTo>
                    <a:pt x="388" y="42"/>
                  </a:lnTo>
                  <a:lnTo>
                    <a:pt x="347" y="42"/>
                  </a:lnTo>
                  <a:close/>
                  <a:moveTo>
                    <a:pt x="374" y="0"/>
                  </a:moveTo>
                  <a:lnTo>
                    <a:pt x="513" y="28"/>
                  </a:lnTo>
                  <a:lnTo>
                    <a:pt x="610" y="111"/>
                  </a:lnTo>
                  <a:lnTo>
                    <a:pt x="679" y="222"/>
                  </a:lnTo>
                  <a:lnTo>
                    <a:pt x="693" y="347"/>
                  </a:lnTo>
                  <a:lnTo>
                    <a:pt x="693" y="388"/>
                  </a:lnTo>
                  <a:lnTo>
                    <a:pt x="153" y="388"/>
                  </a:lnTo>
                  <a:lnTo>
                    <a:pt x="139" y="374"/>
                  </a:lnTo>
                  <a:lnTo>
                    <a:pt x="139" y="444"/>
                  </a:lnTo>
                  <a:lnTo>
                    <a:pt x="153" y="541"/>
                  </a:lnTo>
                  <a:lnTo>
                    <a:pt x="194" y="638"/>
                  </a:lnTo>
                  <a:lnTo>
                    <a:pt x="222" y="693"/>
                  </a:lnTo>
                  <a:lnTo>
                    <a:pt x="263" y="721"/>
                  </a:lnTo>
                  <a:lnTo>
                    <a:pt x="333" y="748"/>
                  </a:lnTo>
                  <a:lnTo>
                    <a:pt x="388" y="762"/>
                  </a:lnTo>
                  <a:lnTo>
                    <a:pt x="430" y="762"/>
                  </a:lnTo>
                  <a:lnTo>
                    <a:pt x="568" y="693"/>
                  </a:lnTo>
                  <a:lnTo>
                    <a:pt x="624" y="582"/>
                  </a:lnTo>
                  <a:lnTo>
                    <a:pt x="638" y="568"/>
                  </a:lnTo>
                  <a:lnTo>
                    <a:pt x="638" y="554"/>
                  </a:lnTo>
                  <a:lnTo>
                    <a:pt x="651" y="554"/>
                  </a:lnTo>
                  <a:lnTo>
                    <a:pt x="679" y="582"/>
                  </a:lnTo>
                  <a:lnTo>
                    <a:pt x="665" y="624"/>
                  </a:lnTo>
                  <a:lnTo>
                    <a:pt x="638" y="679"/>
                  </a:lnTo>
                  <a:lnTo>
                    <a:pt x="582" y="748"/>
                  </a:lnTo>
                  <a:lnTo>
                    <a:pt x="499" y="804"/>
                  </a:lnTo>
                  <a:lnTo>
                    <a:pt x="388" y="818"/>
                  </a:lnTo>
                  <a:lnTo>
                    <a:pt x="236" y="790"/>
                  </a:lnTo>
                  <a:lnTo>
                    <a:pt x="111" y="693"/>
                  </a:lnTo>
                  <a:lnTo>
                    <a:pt x="28" y="568"/>
                  </a:lnTo>
                  <a:lnTo>
                    <a:pt x="0" y="402"/>
                  </a:lnTo>
                  <a:lnTo>
                    <a:pt x="28" y="250"/>
                  </a:lnTo>
                  <a:lnTo>
                    <a:pt x="111" y="125"/>
                  </a:lnTo>
                  <a:lnTo>
                    <a:pt x="222" y="2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4" name="Freeform 372"/>
            <p:cNvSpPr>
              <a:spLocks noEditPoints="1"/>
            </p:cNvSpPr>
            <p:nvPr/>
          </p:nvSpPr>
          <p:spPr bwMode="auto">
            <a:xfrm>
              <a:off x="9106" y="22017"/>
              <a:ext cx="817" cy="818"/>
            </a:xfrm>
            <a:custGeom>
              <a:avLst/>
              <a:gdLst/>
              <a:ahLst/>
              <a:cxnLst>
                <a:cxn ang="0">
                  <a:pos x="374" y="402"/>
                </a:cxn>
                <a:cxn ang="0">
                  <a:pos x="208" y="513"/>
                </a:cxn>
                <a:cxn ang="0">
                  <a:pos x="166" y="638"/>
                </a:cxn>
                <a:cxn ang="0">
                  <a:pos x="194" y="735"/>
                </a:cxn>
                <a:cxn ang="0">
                  <a:pos x="319" y="790"/>
                </a:cxn>
                <a:cxn ang="0">
                  <a:pos x="457" y="735"/>
                </a:cxn>
                <a:cxn ang="0">
                  <a:pos x="526" y="554"/>
                </a:cxn>
                <a:cxn ang="0">
                  <a:pos x="319" y="0"/>
                </a:cxn>
                <a:cxn ang="0">
                  <a:pos x="568" y="97"/>
                </a:cxn>
                <a:cxn ang="0">
                  <a:pos x="623" y="208"/>
                </a:cxn>
                <a:cxn ang="0">
                  <a:pos x="637" y="693"/>
                </a:cxn>
                <a:cxn ang="0">
                  <a:pos x="679" y="748"/>
                </a:cxn>
                <a:cxn ang="0">
                  <a:pos x="734" y="735"/>
                </a:cxn>
                <a:cxn ang="0">
                  <a:pos x="776" y="679"/>
                </a:cxn>
                <a:cxn ang="0">
                  <a:pos x="817" y="541"/>
                </a:cxn>
                <a:cxn ang="0">
                  <a:pos x="804" y="735"/>
                </a:cxn>
                <a:cxn ang="0">
                  <a:pos x="693" y="804"/>
                </a:cxn>
                <a:cxn ang="0">
                  <a:pos x="596" y="776"/>
                </a:cxn>
                <a:cxn ang="0">
                  <a:pos x="540" y="665"/>
                </a:cxn>
                <a:cxn ang="0">
                  <a:pos x="457" y="748"/>
                </a:cxn>
                <a:cxn ang="0">
                  <a:pos x="277" y="818"/>
                </a:cxn>
                <a:cxn ang="0">
                  <a:pos x="97" y="776"/>
                </a:cxn>
                <a:cxn ang="0">
                  <a:pos x="0" y="624"/>
                </a:cxn>
                <a:cxn ang="0">
                  <a:pos x="69" y="457"/>
                </a:cxn>
                <a:cxn ang="0">
                  <a:pos x="360" y="333"/>
                </a:cxn>
                <a:cxn ang="0">
                  <a:pos x="513" y="250"/>
                </a:cxn>
                <a:cxn ang="0">
                  <a:pos x="443" y="83"/>
                </a:cxn>
                <a:cxn ang="0">
                  <a:pos x="319" y="28"/>
                </a:cxn>
                <a:cxn ang="0">
                  <a:pos x="194" y="56"/>
                </a:cxn>
                <a:cxn ang="0">
                  <a:pos x="125" y="111"/>
                </a:cxn>
                <a:cxn ang="0">
                  <a:pos x="180" y="125"/>
                </a:cxn>
                <a:cxn ang="0">
                  <a:pos x="222" y="166"/>
                </a:cxn>
                <a:cxn ang="0">
                  <a:pos x="180" y="263"/>
                </a:cxn>
                <a:cxn ang="0">
                  <a:pos x="111" y="277"/>
                </a:cxn>
                <a:cxn ang="0">
                  <a:pos x="69" y="236"/>
                </a:cxn>
                <a:cxn ang="0">
                  <a:pos x="97" y="97"/>
                </a:cxn>
                <a:cxn ang="0">
                  <a:pos x="319" y="0"/>
                </a:cxn>
              </a:cxnLst>
              <a:rect l="0" t="0" r="r" b="b"/>
              <a:pathLst>
                <a:path w="817" h="818">
                  <a:moveTo>
                    <a:pt x="526" y="388"/>
                  </a:moveTo>
                  <a:lnTo>
                    <a:pt x="374" y="402"/>
                  </a:lnTo>
                  <a:lnTo>
                    <a:pt x="277" y="444"/>
                  </a:lnTo>
                  <a:lnTo>
                    <a:pt x="208" y="513"/>
                  </a:lnTo>
                  <a:lnTo>
                    <a:pt x="180" y="568"/>
                  </a:lnTo>
                  <a:lnTo>
                    <a:pt x="166" y="638"/>
                  </a:lnTo>
                  <a:lnTo>
                    <a:pt x="180" y="693"/>
                  </a:lnTo>
                  <a:lnTo>
                    <a:pt x="194" y="735"/>
                  </a:lnTo>
                  <a:lnTo>
                    <a:pt x="277" y="790"/>
                  </a:lnTo>
                  <a:lnTo>
                    <a:pt x="319" y="790"/>
                  </a:lnTo>
                  <a:lnTo>
                    <a:pt x="388" y="776"/>
                  </a:lnTo>
                  <a:lnTo>
                    <a:pt x="457" y="735"/>
                  </a:lnTo>
                  <a:lnTo>
                    <a:pt x="499" y="665"/>
                  </a:lnTo>
                  <a:lnTo>
                    <a:pt x="526" y="554"/>
                  </a:lnTo>
                  <a:lnTo>
                    <a:pt x="526" y="388"/>
                  </a:lnTo>
                  <a:close/>
                  <a:moveTo>
                    <a:pt x="319" y="0"/>
                  </a:moveTo>
                  <a:lnTo>
                    <a:pt x="457" y="28"/>
                  </a:lnTo>
                  <a:lnTo>
                    <a:pt x="568" y="97"/>
                  </a:lnTo>
                  <a:lnTo>
                    <a:pt x="610" y="153"/>
                  </a:lnTo>
                  <a:lnTo>
                    <a:pt x="623" y="208"/>
                  </a:lnTo>
                  <a:lnTo>
                    <a:pt x="637" y="250"/>
                  </a:lnTo>
                  <a:lnTo>
                    <a:pt x="637" y="693"/>
                  </a:lnTo>
                  <a:lnTo>
                    <a:pt x="665" y="721"/>
                  </a:lnTo>
                  <a:lnTo>
                    <a:pt x="679" y="748"/>
                  </a:lnTo>
                  <a:lnTo>
                    <a:pt x="720" y="748"/>
                  </a:lnTo>
                  <a:lnTo>
                    <a:pt x="734" y="735"/>
                  </a:lnTo>
                  <a:lnTo>
                    <a:pt x="748" y="735"/>
                  </a:lnTo>
                  <a:lnTo>
                    <a:pt x="776" y="679"/>
                  </a:lnTo>
                  <a:lnTo>
                    <a:pt x="776" y="541"/>
                  </a:lnTo>
                  <a:lnTo>
                    <a:pt x="817" y="541"/>
                  </a:lnTo>
                  <a:lnTo>
                    <a:pt x="817" y="693"/>
                  </a:lnTo>
                  <a:lnTo>
                    <a:pt x="804" y="735"/>
                  </a:lnTo>
                  <a:lnTo>
                    <a:pt x="776" y="762"/>
                  </a:lnTo>
                  <a:lnTo>
                    <a:pt x="693" y="804"/>
                  </a:lnTo>
                  <a:lnTo>
                    <a:pt x="679" y="804"/>
                  </a:lnTo>
                  <a:lnTo>
                    <a:pt x="596" y="776"/>
                  </a:lnTo>
                  <a:lnTo>
                    <a:pt x="568" y="748"/>
                  </a:lnTo>
                  <a:lnTo>
                    <a:pt x="540" y="665"/>
                  </a:lnTo>
                  <a:lnTo>
                    <a:pt x="513" y="665"/>
                  </a:lnTo>
                  <a:lnTo>
                    <a:pt x="457" y="748"/>
                  </a:lnTo>
                  <a:lnTo>
                    <a:pt x="374" y="790"/>
                  </a:lnTo>
                  <a:lnTo>
                    <a:pt x="277" y="818"/>
                  </a:lnTo>
                  <a:lnTo>
                    <a:pt x="180" y="804"/>
                  </a:lnTo>
                  <a:lnTo>
                    <a:pt x="97" y="776"/>
                  </a:lnTo>
                  <a:lnTo>
                    <a:pt x="28" y="707"/>
                  </a:lnTo>
                  <a:lnTo>
                    <a:pt x="0" y="624"/>
                  </a:lnTo>
                  <a:lnTo>
                    <a:pt x="14" y="541"/>
                  </a:lnTo>
                  <a:lnTo>
                    <a:pt x="69" y="457"/>
                  </a:lnTo>
                  <a:lnTo>
                    <a:pt x="180" y="388"/>
                  </a:lnTo>
                  <a:lnTo>
                    <a:pt x="360" y="333"/>
                  </a:lnTo>
                  <a:lnTo>
                    <a:pt x="513" y="319"/>
                  </a:lnTo>
                  <a:lnTo>
                    <a:pt x="513" y="250"/>
                  </a:lnTo>
                  <a:lnTo>
                    <a:pt x="499" y="153"/>
                  </a:lnTo>
                  <a:lnTo>
                    <a:pt x="443" y="83"/>
                  </a:lnTo>
                  <a:lnTo>
                    <a:pt x="388" y="42"/>
                  </a:lnTo>
                  <a:lnTo>
                    <a:pt x="319" y="28"/>
                  </a:lnTo>
                  <a:lnTo>
                    <a:pt x="277" y="28"/>
                  </a:lnTo>
                  <a:lnTo>
                    <a:pt x="194" y="56"/>
                  </a:lnTo>
                  <a:lnTo>
                    <a:pt x="152" y="83"/>
                  </a:lnTo>
                  <a:lnTo>
                    <a:pt x="125" y="111"/>
                  </a:lnTo>
                  <a:lnTo>
                    <a:pt x="166" y="111"/>
                  </a:lnTo>
                  <a:lnTo>
                    <a:pt x="180" y="125"/>
                  </a:lnTo>
                  <a:lnTo>
                    <a:pt x="208" y="139"/>
                  </a:lnTo>
                  <a:lnTo>
                    <a:pt x="222" y="166"/>
                  </a:lnTo>
                  <a:lnTo>
                    <a:pt x="222" y="222"/>
                  </a:lnTo>
                  <a:lnTo>
                    <a:pt x="180" y="263"/>
                  </a:lnTo>
                  <a:lnTo>
                    <a:pt x="138" y="277"/>
                  </a:lnTo>
                  <a:lnTo>
                    <a:pt x="111" y="277"/>
                  </a:lnTo>
                  <a:lnTo>
                    <a:pt x="83" y="263"/>
                  </a:lnTo>
                  <a:lnTo>
                    <a:pt x="69" y="236"/>
                  </a:lnTo>
                  <a:lnTo>
                    <a:pt x="55" y="194"/>
                  </a:lnTo>
                  <a:lnTo>
                    <a:pt x="97" y="97"/>
                  </a:lnTo>
                  <a:lnTo>
                    <a:pt x="194" y="28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5" name="Freeform 373"/>
            <p:cNvSpPr>
              <a:spLocks/>
            </p:cNvSpPr>
            <p:nvPr/>
          </p:nvSpPr>
          <p:spPr bwMode="auto">
            <a:xfrm>
              <a:off x="10007" y="22031"/>
              <a:ext cx="665" cy="818"/>
            </a:xfrm>
            <a:custGeom>
              <a:avLst/>
              <a:gdLst/>
              <a:ahLst/>
              <a:cxnLst>
                <a:cxn ang="0">
                  <a:pos x="388" y="0"/>
                </a:cxn>
                <a:cxn ang="0">
                  <a:pos x="484" y="14"/>
                </a:cxn>
                <a:cxn ang="0">
                  <a:pos x="581" y="55"/>
                </a:cxn>
                <a:cxn ang="0">
                  <a:pos x="637" y="111"/>
                </a:cxn>
                <a:cxn ang="0">
                  <a:pos x="665" y="194"/>
                </a:cxn>
                <a:cxn ang="0">
                  <a:pos x="651" y="236"/>
                </a:cxn>
                <a:cxn ang="0">
                  <a:pos x="637" y="263"/>
                </a:cxn>
                <a:cxn ang="0">
                  <a:pos x="609" y="277"/>
                </a:cxn>
                <a:cxn ang="0">
                  <a:pos x="581" y="277"/>
                </a:cxn>
                <a:cxn ang="0">
                  <a:pos x="540" y="263"/>
                </a:cxn>
                <a:cxn ang="0">
                  <a:pos x="512" y="249"/>
                </a:cxn>
                <a:cxn ang="0">
                  <a:pos x="498" y="222"/>
                </a:cxn>
                <a:cxn ang="0">
                  <a:pos x="498" y="180"/>
                </a:cxn>
                <a:cxn ang="0">
                  <a:pos x="512" y="152"/>
                </a:cxn>
                <a:cxn ang="0">
                  <a:pos x="526" y="139"/>
                </a:cxn>
                <a:cxn ang="0">
                  <a:pos x="540" y="111"/>
                </a:cxn>
                <a:cxn ang="0">
                  <a:pos x="581" y="111"/>
                </a:cxn>
                <a:cxn ang="0">
                  <a:pos x="540" y="83"/>
                </a:cxn>
                <a:cxn ang="0">
                  <a:pos x="484" y="55"/>
                </a:cxn>
                <a:cxn ang="0">
                  <a:pos x="443" y="42"/>
                </a:cxn>
                <a:cxn ang="0">
                  <a:pos x="388" y="42"/>
                </a:cxn>
                <a:cxn ang="0">
                  <a:pos x="332" y="55"/>
                </a:cxn>
                <a:cxn ang="0">
                  <a:pos x="263" y="83"/>
                </a:cxn>
                <a:cxn ang="0">
                  <a:pos x="207" y="152"/>
                </a:cxn>
                <a:cxn ang="0">
                  <a:pos x="166" y="249"/>
                </a:cxn>
                <a:cxn ang="0">
                  <a:pos x="152" y="402"/>
                </a:cxn>
                <a:cxn ang="0">
                  <a:pos x="124" y="402"/>
                </a:cxn>
                <a:cxn ang="0">
                  <a:pos x="138" y="554"/>
                </a:cxn>
                <a:cxn ang="0">
                  <a:pos x="180" y="651"/>
                </a:cxn>
                <a:cxn ang="0">
                  <a:pos x="249" y="721"/>
                </a:cxn>
                <a:cxn ang="0">
                  <a:pos x="304" y="748"/>
                </a:cxn>
                <a:cxn ang="0">
                  <a:pos x="374" y="762"/>
                </a:cxn>
                <a:cxn ang="0">
                  <a:pos x="429" y="762"/>
                </a:cxn>
                <a:cxn ang="0">
                  <a:pos x="498" y="734"/>
                </a:cxn>
                <a:cxn ang="0">
                  <a:pos x="554" y="679"/>
                </a:cxn>
                <a:cxn ang="0">
                  <a:pos x="609" y="582"/>
                </a:cxn>
                <a:cxn ang="0">
                  <a:pos x="623" y="582"/>
                </a:cxn>
                <a:cxn ang="0">
                  <a:pos x="623" y="568"/>
                </a:cxn>
                <a:cxn ang="0">
                  <a:pos x="665" y="568"/>
                </a:cxn>
                <a:cxn ang="0">
                  <a:pos x="665" y="582"/>
                </a:cxn>
                <a:cxn ang="0">
                  <a:pos x="651" y="624"/>
                </a:cxn>
                <a:cxn ang="0">
                  <a:pos x="637" y="679"/>
                </a:cxn>
                <a:cxn ang="0">
                  <a:pos x="581" y="748"/>
                </a:cxn>
                <a:cxn ang="0">
                  <a:pos x="498" y="790"/>
                </a:cxn>
                <a:cxn ang="0">
                  <a:pos x="374" y="818"/>
                </a:cxn>
                <a:cxn ang="0">
                  <a:pos x="235" y="790"/>
                </a:cxn>
                <a:cxn ang="0">
                  <a:pos x="110" y="707"/>
                </a:cxn>
                <a:cxn ang="0">
                  <a:pos x="27" y="568"/>
                </a:cxn>
                <a:cxn ang="0">
                  <a:pos x="0" y="416"/>
                </a:cxn>
                <a:cxn ang="0">
                  <a:pos x="27" y="263"/>
                </a:cxn>
                <a:cxn ang="0">
                  <a:pos x="110" y="125"/>
                </a:cxn>
                <a:cxn ang="0">
                  <a:pos x="235" y="28"/>
                </a:cxn>
                <a:cxn ang="0">
                  <a:pos x="388" y="0"/>
                </a:cxn>
              </a:cxnLst>
              <a:rect l="0" t="0" r="r" b="b"/>
              <a:pathLst>
                <a:path w="665" h="818">
                  <a:moveTo>
                    <a:pt x="388" y="0"/>
                  </a:moveTo>
                  <a:lnTo>
                    <a:pt x="484" y="14"/>
                  </a:lnTo>
                  <a:lnTo>
                    <a:pt x="581" y="55"/>
                  </a:lnTo>
                  <a:lnTo>
                    <a:pt x="637" y="111"/>
                  </a:lnTo>
                  <a:lnTo>
                    <a:pt x="665" y="194"/>
                  </a:lnTo>
                  <a:lnTo>
                    <a:pt x="651" y="236"/>
                  </a:lnTo>
                  <a:lnTo>
                    <a:pt x="637" y="263"/>
                  </a:lnTo>
                  <a:lnTo>
                    <a:pt x="609" y="277"/>
                  </a:lnTo>
                  <a:lnTo>
                    <a:pt x="581" y="277"/>
                  </a:lnTo>
                  <a:lnTo>
                    <a:pt x="540" y="263"/>
                  </a:lnTo>
                  <a:lnTo>
                    <a:pt x="512" y="249"/>
                  </a:lnTo>
                  <a:lnTo>
                    <a:pt x="498" y="222"/>
                  </a:lnTo>
                  <a:lnTo>
                    <a:pt x="498" y="180"/>
                  </a:lnTo>
                  <a:lnTo>
                    <a:pt x="512" y="152"/>
                  </a:lnTo>
                  <a:lnTo>
                    <a:pt x="526" y="139"/>
                  </a:lnTo>
                  <a:lnTo>
                    <a:pt x="540" y="111"/>
                  </a:lnTo>
                  <a:lnTo>
                    <a:pt x="581" y="111"/>
                  </a:lnTo>
                  <a:lnTo>
                    <a:pt x="540" y="83"/>
                  </a:lnTo>
                  <a:lnTo>
                    <a:pt x="484" y="55"/>
                  </a:lnTo>
                  <a:lnTo>
                    <a:pt x="443" y="42"/>
                  </a:lnTo>
                  <a:lnTo>
                    <a:pt x="388" y="42"/>
                  </a:lnTo>
                  <a:lnTo>
                    <a:pt x="332" y="55"/>
                  </a:lnTo>
                  <a:lnTo>
                    <a:pt x="263" y="83"/>
                  </a:lnTo>
                  <a:lnTo>
                    <a:pt x="207" y="152"/>
                  </a:lnTo>
                  <a:lnTo>
                    <a:pt x="166" y="249"/>
                  </a:lnTo>
                  <a:lnTo>
                    <a:pt x="152" y="402"/>
                  </a:lnTo>
                  <a:lnTo>
                    <a:pt x="124" y="402"/>
                  </a:lnTo>
                  <a:lnTo>
                    <a:pt x="138" y="554"/>
                  </a:lnTo>
                  <a:lnTo>
                    <a:pt x="180" y="651"/>
                  </a:lnTo>
                  <a:lnTo>
                    <a:pt x="249" y="721"/>
                  </a:lnTo>
                  <a:lnTo>
                    <a:pt x="304" y="748"/>
                  </a:lnTo>
                  <a:lnTo>
                    <a:pt x="374" y="762"/>
                  </a:lnTo>
                  <a:lnTo>
                    <a:pt x="429" y="762"/>
                  </a:lnTo>
                  <a:lnTo>
                    <a:pt x="498" y="734"/>
                  </a:lnTo>
                  <a:lnTo>
                    <a:pt x="554" y="679"/>
                  </a:lnTo>
                  <a:lnTo>
                    <a:pt x="609" y="582"/>
                  </a:lnTo>
                  <a:lnTo>
                    <a:pt x="623" y="582"/>
                  </a:lnTo>
                  <a:lnTo>
                    <a:pt x="623" y="568"/>
                  </a:lnTo>
                  <a:lnTo>
                    <a:pt x="665" y="568"/>
                  </a:lnTo>
                  <a:lnTo>
                    <a:pt x="665" y="582"/>
                  </a:lnTo>
                  <a:lnTo>
                    <a:pt x="651" y="624"/>
                  </a:lnTo>
                  <a:lnTo>
                    <a:pt x="637" y="679"/>
                  </a:lnTo>
                  <a:lnTo>
                    <a:pt x="581" y="748"/>
                  </a:lnTo>
                  <a:lnTo>
                    <a:pt x="498" y="790"/>
                  </a:lnTo>
                  <a:lnTo>
                    <a:pt x="374" y="818"/>
                  </a:lnTo>
                  <a:lnTo>
                    <a:pt x="235" y="790"/>
                  </a:lnTo>
                  <a:lnTo>
                    <a:pt x="110" y="707"/>
                  </a:lnTo>
                  <a:lnTo>
                    <a:pt x="27" y="568"/>
                  </a:lnTo>
                  <a:lnTo>
                    <a:pt x="0" y="416"/>
                  </a:lnTo>
                  <a:lnTo>
                    <a:pt x="27" y="263"/>
                  </a:lnTo>
                  <a:lnTo>
                    <a:pt x="110" y="125"/>
                  </a:lnTo>
                  <a:lnTo>
                    <a:pt x="235" y="2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6" name="Freeform 374"/>
            <p:cNvSpPr>
              <a:spLocks/>
            </p:cNvSpPr>
            <p:nvPr/>
          </p:nvSpPr>
          <p:spPr bwMode="auto">
            <a:xfrm>
              <a:off x="10713" y="21588"/>
              <a:ext cx="887" cy="1233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50" y="623"/>
                </a:cxn>
                <a:cxn ang="0">
                  <a:pos x="333" y="512"/>
                </a:cxn>
                <a:cxn ang="0">
                  <a:pos x="416" y="457"/>
                </a:cxn>
                <a:cxn ang="0">
                  <a:pos x="513" y="443"/>
                </a:cxn>
                <a:cxn ang="0">
                  <a:pos x="568" y="443"/>
                </a:cxn>
                <a:cxn ang="0">
                  <a:pos x="651" y="471"/>
                </a:cxn>
                <a:cxn ang="0">
                  <a:pos x="693" y="512"/>
                </a:cxn>
                <a:cxn ang="0">
                  <a:pos x="735" y="582"/>
                </a:cxn>
                <a:cxn ang="0">
                  <a:pos x="748" y="665"/>
                </a:cxn>
                <a:cxn ang="0">
                  <a:pos x="748" y="1150"/>
                </a:cxn>
                <a:cxn ang="0">
                  <a:pos x="776" y="1164"/>
                </a:cxn>
                <a:cxn ang="0">
                  <a:pos x="790" y="1177"/>
                </a:cxn>
                <a:cxn ang="0">
                  <a:pos x="887" y="1177"/>
                </a:cxn>
                <a:cxn ang="0">
                  <a:pos x="887" y="1233"/>
                </a:cxn>
                <a:cxn ang="0">
                  <a:pos x="485" y="1233"/>
                </a:cxn>
                <a:cxn ang="0">
                  <a:pos x="485" y="1177"/>
                </a:cxn>
                <a:cxn ang="0">
                  <a:pos x="582" y="1177"/>
                </a:cxn>
                <a:cxn ang="0">
                  <a:pos x="610" y="1164"/>
                </a:cxn>
                <a:cxn ang="0">
                  <a:pos x="624" y="1136"/>
                </a:cxn>
                <a:cxn ang="0">
                  <a:pos x="624" y="595"/>
                </a:cxn>
                <a:cxn ang="0">
                  <a:pos x="610" y="568"/>
                </a:cxn>
                <a:cxn ang="0">
                  <a:pos x="596" y="526"/>
                </a:cxn>
                <a:cxn ang="0">
                  <a:pos x="568" y="512"/>
                </a:cxn>
                <a:cxn ang="0">
                  <a:pos x="541" y="485"/>
                </a:cxn>
                <a:cxn ang="0">
                  <a:pos x="499" y="485"/>
                </a:cxn>
                <a:cxn ang="0">
                  <a:pos x="416" y="498"/>
                </a:cxn>
                <a:cxn ang="0">
                  <a:pos x="333" y="554"/>
                </a:cxn>
                <a:cxn ang="0">
                  <a:pos x="291" y="637"/>
                </a:cxn>
                <a:cxn ang="0">
                  <a:pos x="263" y="762"/>
                </a:cxn>
                <a:cxn ang="0">
                  <a:pos x="263" y="1136"/>
                </a:cxn>
                <a:cxn ang="0">
                  <a:pos x="277" y="1164"/>
                </a:cxn>
                <a:cxn ang="0">
                  <a:pos x="305" y="1177"/>
                </a:cxn>
                <a:cxn ang="0">
                  <a:pos x="402" y="1177"/>
                </a:cxn>
                <a:cxn ang="0">
                  <a:pos x="402" y="1233"/>
                </a:cxn>
                <a:cxn ang="0">
                  <a:pos x="0" y="1233"/>
                </a:cxn>
                <a:cxn ang="0">
                  <a:pos x="0" y="1177"/>
                </a:cxn>
                <a:cxn ang="0">
                  <a:pos x="97" y="1177"/>
                </a:cxn>
                <a:cxn ang="0">
                  <a:pos x="125" y="1164"/>
                </a:cxn>
                <a:cxn ang="0">
                  <a:pos x="139" y="1136"/>
                </a:cxn>
                <a:cxn ang="0">
                  <a:pos x="139" y="124"/>
                </a:cxn>
                <a:cxn ang="0">
                  <a:pos x="125" y="110"/>
                </a:cxn>
                <a:cxn ang="0">
                  <a:pos x="111" y="83"/>
                </a:cxn>
                <a:cxn ang="0">
                  <a:pos x="97" y="69"/>
                </a:cxn>
                <a:cxn ang="0">
                  <a:pos x="0" y="69"/>
                </a:cxn>
                <a:cxn ang="0">
                  <a:pos x="0" y="13"/>
                </a:cxn>
                <a:cxn ang="0">
                  <a:pos x="250" y="0"/>
                </a:cxn>
              </a:cxnLst>
              <a:rect l="0" t="0" r="r" b="b"/>
              <a:pathLst>
                <a:path w="887" h="1233">
                  <a:moveTo>
                    <a:pt x="250" y="0"/>
                  </a:moveTo>
                  <a:lnTo>
                    <a:pt x="250" y="623"/>
                  </a:lnTo>
                  <a:lnTo>
                    <a:pt x="333" y="512"/>
                  </a:lnTo>
                  <a:lnTo>
                    <a:pt x="416" y="457"/>
                  </a:lnTo>
                  <a:lnTo>
                    <a:pt x="513" y="443"/>
                  </a:lnTo>
                  <a:lnTo>
                    <a:pt x="568" y="443"/>
                  </a:lnTo>
                  <a:lnTo>
                    <a:pt x="651" y="471"/>
                  </a:lnTo>
                  <a:lnTo>
                    <a:pt x="693" y="512"/>
                  </a:lnTo>
                  <a:lnTo>
                    <a:pt x="735" y="582"/>
                  </a:lnTo>
                  <a:lnTo>
                    <a:pt x="748" y="665"/>
                  </a:lnTo>
                  <a:lnTo>
                    <a:pt x="748" y="1150"/>
                  </a:lnTo>
                  <a:lnTo>
                    <a:pt x="776" y="1164"/>
                  </a:lnTo>
                  <a:lnTo>
                    <a:pt x="790" y="1177"/>
                  </a:lnTo>
                  <a:lnTo>
                    <a:pt x="887" y="1177"/>
                  </a:lnTo>
                  <a:lnTo>
                    <a:pt x="887" y="1233"/>
                  </a:lnTo>
                  <a:lnTo>
                    <a:pt x="485" y="1233"/>
                  </a:lnTo>
                  <a:lnTo>
                    <a:pt x="485" y="1177"/>
                  </a:lnTo>
                  <a:lnTo>
                    <a:pt x="582" y="1177"/>
                  </a:lnTo>
                  <a:lnTo>
                    <a:pt x="610" y="1164"/>
                  </a:lnTo>
                  <a:lnTo>
                    <a:pt x="624" y="1136"/>
                  </a:lnTo>
                  <a:lnTo>
                    <a:pt x="624" y="595"/>
                  </a:lnTo>
                  <a:lnTo>
                    <a:pt x="610" y="568"/>
                  </a:lnTo>
                  <a:lnTo>
                    <a:pt x="596" y="526"/>
                  </a:lnTo>
                  <a:lnTo>
                    <a:pt x="568" y="512"/>
                  </a:lnTo>
                  <a:lnTo>
                    <a:pt x="541" y="485"/>
                  </a:lnTo>
                  <a:lnTo>
                    <a:pt x="499" y="485"/>
                  </a:lnTo>
                  <a:lnTo>
                    <a:pt x="416" y="498"/>
                  </a:lnTo>
                  <a:lnTo>
                    <a:pt x="333" y="554"/>
                  </a:lnTo>
                  <a:lnTo>
                    <a:pt x="291" y="637"/>
                  </a:lnTo>
                  <a:lnTo>
                    <a:pt x="263" y="762"/>
                  </a:lnTo>
                  <a:lnTo>
                    <a:pt x="263" y="1136"/>
                  </a:lnTo>
                  <a:lnTo>
                    <a:pt x="277" y="1164"/>
                  </a:lnTo>
                  <a:lnTo>
                    <a:pt x="305" y="1177"/>
                  </a:lnTo>
                  <a:lnTo>
                    <a:pt x="402" y="1177"/>
                  </a:lnTo>
                  <a:lnTo>
                    <a:pt x="402" y="1233"/>
                  </a:lnTo>
                  <a:lnTo>
                    <a:pt x="0" y="1233"/>
                  </a:lnTo>
                  <a:lnTo>
                    <a:pt x="0" y="1177"/>
                  </a:lnTo>
                  <a:lnTo>
                    <a:pt x="97" y="1177"/>
                  </a:lnTo>
                  <a:lnTo>
                    <a:pt x="125" y="1164"/>
                  </a:lnTo>
                  <a:lnTo>
                    <a:pt x="139" y="1136"/>
                  </a:lnTo>
                  <a:lnTo>
                    <a:pt x="139" y="124"/>
                  </a:lnTo>
                  <a:lnTo>
                    <a:pt x="125" y="110"/>
                  </a:lnTo>
                  <a:lnTo>
                    <a:pt x="111" y="83"/>
                  </a:lnTo>
                  <a:lnTo>
                    <a:pt x="97" y="69"/>
                  </a:lnTo>
                  <a:lnTo>
                    <a:pt x="0" y="69"/>
                  </a:lnTo>
                  <a:lnTo>
                    <a:pt x="0" y="1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7" name="Freeform 375"/>
            <p:cNvSpPr>
              <a:spLocks noEditPoints="1"/>
            </p:cNvSpPr>
            <p:nvPr/>
          </p:nvSpPr>
          <p:spPr bwMode="auto">
            <a:xfrm>
              <a:off x="12307" y="21629"/>
              <a:ext cx="374" cy="1178"/>
            </a:xfrm>
            <a:custGeom>
              <a:avLst/>
              <a:gdLst/>
              <a:ahLst/>
              <a:cxnLst>
                <a:cxn ang="0">
                  <a:pos x="263" y="402"/>
                </a:cxn>
                <a:cxn ang="0">
                  <a:pos x="249" y="1039"/>
                </a:cxn>
                <a:cxn ang="0">
                  <a:pos x="249" y="1081"/>
                </a:cxn>
                <a:cxn ang="0">
                  <a:pos x="277" y="1109"/>
                </a:cxn>
                <a:cxn ang="0">
                  <a:pos x="318" y="1123"/>
                </a:cxn>
                <a:cxn ang="0">
                  <a:pos x="374" y="1123"/>
                </a:cxn>
                <a:cxn ang="0">
                  <a:pos x="374" y="1178"/>
                </a:cxn>
                <a:cxn ang="0">
                  <a:pos x="0" y="1178"/>
                </a:cxn>
                <a:cxn ang="0">
                  <a:pos x="0" y="1123"/>
                </a:cxn>
                <a:cxn ang="0">
                  <a:pos x="97" y="1123"/>
                </a:cxn>
                <a:cxn ang="0">
                  <a:pos x="124" y="1109"/>
                </a:cxn>
                <a:cxn ang="0">
                  <a:pos x="138" y="1081"/>
                </a:cxn>
                <a:cxn ang="0">
                  <a:pos x="138" y="527"/>
                </a:cxn>
                <a:cxn ang="0">
                  <a:pos x="124" y="499"/>
                </a:cxn>
                <a:cxn ang="0">
                  <a:pos x="111" y="485"/>
                </a:cxn>
                <a:cxn ang="0">
                  <a:pos x="69" y="471"/>
                </a:cxn>
                <a:cxn ang="0">
                  <a:pos x="14" y="471"/>
                </a:cxn>
                <a:cxn ang="0">
                  <a:pos x="14" y="416"/>
                </a:cxn>
                <a:cxn ang="0">
                  <a:pos x="263" y="402"/>
                </a:cxn>
                <a:cxn ang="0">
                  <a:pos x="180" y="0"/>
                </a:cxn>
                <a:cxn ang="0">
                  <a:pos x="221" y="14"/>
                </a:cxn>
                <a:cxn ang="0">
                  <a:pos x="249" y="28"/>
                </a:cxn>
                <a:cxn ang="0">
                  <a:pos x="263" y="56"/>
                </a:cxn>
                <a:cxn ang="0">
                  <a:pos x="277" y="97"/>
                </a:cxn>
                <a:cxn ang="0">
                  <a:pos x="263" y="139"/>
                </a:cxn>
                <a:cxn ang="0">
                  <a:pos x="249" y="166"/>
                </a:cxn>
                <a:cxn ang="0">
                  <a:pos x="221" y="180"/>
                </a:cxn>
                <a:cxn ang="0">
                  <a:pos x="180" y="194"/>
                </a:cxn>
                <a:cxn ang="0">
                  <a:pos x="138" y="180"/>
                </a:cxn>
                <a:cxn ang="0">
                  <a:pos x="111" y="166"/>
                </a:cxn>
                <a:cxn ang="0">
                  <a:pos x="97" y="125"/>
                </a:cxn>
                <a:cxn ang="0">
                  <a:pos x="83" y="97"/>
                </a:cxn>
                <a:cxn ang="0">
                  <a:pos x="97" y="56"/>
                </a:cxn>
                <a:cxn ang="0">
                  <a:pos x="111" y="28"/>
                </a:cxn>
                <a:cxn ang="0">
                  <a:pos x="138" y="14"/>
                </a:cxn>
                <a:cxn ang="0">
                  <a:pos x="180" y="0"/>
                </a:cxn>
              </a:cxnLst>
              <a:rect l="0" t="0" r="r" b="b"/>
              <a:pathLst>
                <a:path w="374" h="1178">
                  <a:moveTo>
                    <a:pt x="263" y="402"/>
                  </a:moveTo>
                  <a:lnTo>
                    <a:pt x="249" y="1039"/>
                  </a:lnTo>
                  <a:lnTo>
                    <a:pt x="249" y="1081"/>
                  </a:lnTo>
                  <a:lnTo>
                    <a:pt x="277" y="1109"/>
                  </a:lnTo>
                  <a:lnTo>
                    <a:pt x="318" y="1123"/>
                  </a:lnTo>
                  <a:lnTo>
                    <a:pt x="374" y="1123"/>
                  </a:lnTo>
                  <a:lnTo>
                    <a:pt x="374" y="1178"/>
                  </a:lnTo>
                  <a:lnTo>
                    <a:pt x="0" y="1178"/>
                  </a:lnTo>
                  <a:lnTo>
                    <a:pt x="0" y="1123"/>
                  </a:lnTo>
                  <a:lnTo>
                    <a:pt x="97" y="1123"/>
                  </a:lnTo>
                  <a:lnTo>
                    <a:pt x="124" y="1109"/>
                  </a:lnTo>
                  <a:lnTo>
                    <a:pt x="138" y="1081"/>
                  </a:lnTo>
                  <a:lnTo>
                    <a:pt x="138" y="527"/>
                  </a:lnTo>
                  <a:lnTo>
                    <a:pt x="124" y="499"/>
                  </a:lnTo>
                  <a:lnTo>
                    <a:pt x="111" y="485"/>
                  </a:lnTo>
                  <a:lnTo>
                    <a:pt x="69" y="471"/>
                  </a:lnTo>
                  <a:lnTo>
                    <a:pt x="14" y="471"/>
                  </a:lnTo>
                  <a:lnTo>
                    <a:pt x="14" y="416"/>
                  </a:lnTo>
                  <a:lnTo>
                    <a:pt x="263" y="402"/>
                  </a:lnTo>
                  <a:close/>
                  <a:moveTo>
                    <a:pt x="180" y="0"/>
                  </a:moveTo>
                  <a:lnTo>
                    <a:pt x="221" y="14"/>
                  </a:lnTo>
                  <a:lnTo>
                    <a:pt x="249" y="28"/>
                  </a:lnTo>
                  <a:lnTo>
                    <a:pt x="263" y="56"/>
                  </a:lnTo>
                  <a:lnTo>
                    <a:pt x="277" y="97"/>
                  </a:lnTo>
                  <a:lnTo>
                    <a:pt x="263" y="139"/>
                  </a:lnTo>
                  <a:lnTo>
                    <a:pt x="249" y="166"/>
                  </a:lnTo>
                  <a:lnTo>
                    <a:pt x="221" y="180"/>
                  </a:lnTo>
                  <a:lnTo>
                    <a:pt x="180" y="194"/>
                  </a:lnTo>
                  <a:lnTo>
                    <a:pt x="138" y="180"/>
                  </a:lnTo>
                  <a:lnTo>
                    <a:pt x="111" y="166"/>
                  </a:lnTo>
                  <a:lnTo>
                    <a:pt x="97" y="125"/>
                  </a:lnTo>
                  <a:lnTo>
                    <a:pt x="83" y="97"/>
                  </a:lnTo>
                  <a:lnTo>
                    <a:pt x="97" y="56"/>
                  </a:lnTo>
                  <a:lnTo>
                    <a:pt x="111" y="28"/>
                  </a:lnTo>
                  <a:lnTo>
                    <a:pt x="138" y="1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8" name="Freeform 376"/>
            <p:cNvSpPr>
              <a:spLocks/>
            </p:cNvSpPr>
            <p:nvPr/>
          </p:nvSpPr>
          <p:spPr bwMode="auto">
            <a:xfrm>
              <a:off x="12667" y="22031"/>
              <a:ext cx="887" cy="790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180"/>
                </a:cxn>
                <a:cxn ang="0">
                  <a:pos x="319" y="83"/>
                </a:cxn>
                <a:cxn ang="0">
                  <a:pos x="402" y="28"/>
                </a:cxn>
                <a:cxn ang="0">
                  <a:pos x="513" y="0"/>
                </a:cxn>
                <a:cxn ang="0">
                  <a:pos x="568" y="0"/>
                </a:cxn>
                <a:cxn ang="0">
                  <a:pos x="651" y="28"/>
                </a:cxn>
                <a:cxn ang="0">
                  <a:pos x="693" y="69"/>
                </a:cxn>
                <a:cxn ang="0">
                  <a:pos x="734" y="139"/>
                </a:cxn>
                <a:cxn ang="0">
                  <a:pos x="748" y="222"/>
                </a:cxn>
                <a:cxn ang="0">
                  <a:pos x="748" y="707"/>
                </a:cxn>
                <a:cxn ang="0">
                  <a:pos x="776" y="721"/>
                </a:cxn>
                <a:cxn ang="0">
                  <a:pos x="790" y="734"/>
                </a:cxn>
                <a:cxn ang="0">
                  <a:pos x="887" y="734"/>
                </a:cxn>
                <a:cxn ang="0">
                  <a:pos x="887" y="790"/>
                </a:cxn>
                <a:cxn ang="0">
                  <a:pos x="485" y="790"/>
                </a:cxn>
                <a:cxn ang="0">
                  <a:pos x="485" y="734"/>
                </a:cxn>
                <a:cxn ang="0">
                  <a:pos x="582" y="734"/>
                </a:cxn>
                <a:cxn ang="0">
                  <a:pos x="610" y="721"/>
                </a:cxn>
                <a:cxn ang="0">
                  <a:pos x="623" y="693"/>
                </a:cxn>
                <a:cxn ang="0">
                  <a:pos x="623" y="152"/>
                </a:cxn>
                <a:cxn ang="0">
                  <a:pos x="610" y="125"/>
                </a:cxn>
                <a:cxn ang="0">
                  <a:pos x="596" y="83"/>
                </a:cxn>
                <a:cxn ang="0">
                  <a:pos x="568" y="69"/>
                </a:cxn>
                <a:cxn ang="0">
                  <a:pos x="540" y="42"/>
                </a:cxn>
                <a:cxn ang="0">
                  <a:pos x="499" y="42"/>
                </a:cxn>
                <a:cxn ang="0">
                  <a:pos x="416" y="55"/>
                </a:cxn>
                <a:cxn ang="0">
                  <a:pos x="332" y="111"/>
                </a:cxn>
                <a:cxn ang="0">
                  <a:pos x="291" y="194"/>
                </a:cxn>
                <a:cxn ang="0">
                  <a:pos x="263" y="319"/>
                </a:cxn>
                <a:cxn ang="0">
                  <a:pos x="263" y="693"/>
                </a:cxn>
                <a:cxn ang="0">
                  <a:pos x="277" y="721"/>
                </a:cxn>
                <a:cxn ang="0">
                  <a:pos x="305" y="734"/>
                </a:cxn>
                <a:cxn ang="0">
                  <a:pos x="402" y="734"/>
                </a:cxn>
                <a:cxn ang="0">
                  <a:pos x="402" y="790"/>
                </a:cxn>
                <a:cxn ang="0">
                  <a:pos x="0" y="790"/>
                </a:cxn>
                <a:cxn ang="0">
                  <a:pos x="0" y="734"/>
                </a:cxn>
                <a:cxn ang="0">
                  <a:pos x="97" y="734"/>
                </a:cxn>
                <a:cxn ang="0">
                  <a:pos x="125" y="721"/>
                </a:cxn>
                <a:cxn ang="0">
                  <a:pos x="138" y="693"/>
                </a:cxn>
                <a:cxn ang="0">
                  <a:pos x="138" y="125"/>
                </a:cxn>
                <a:cxn ang="0">
                  <a:pos x="125" y="111"/>
                </a:cxn>
                <a:cxn ang="0">
                  <a:pos x="111" y="83"/>
                </a:cxn>
                <a:cxn ang="0">
                  <a:pos x="97" y="69"/>
                </a:cxn>
                <a:cxn ang="0">
                  <a:pos x="0" y="69"/>
                </a:cxn>
                <a:cxn ang="0">
                  <a:pos x="0" y="14"/>
                </a:cxn>
                <a:cxn ang="0">
                  <a:pos x="249" y="0"/>
                </a:cxn>
              </a:cxnLst>
              <a:rect l="0" t="0" r="r" b="b"/>
              <a:pathLst>
                <a:path w="887" h="790">
                  <a:moveTo>
                    <a:pt x="249" y="0"/>
                  </a:moveTo>
                  <a:lnTo>
                    <a:pt x="249" y="180"/>
                  </a:lnTo>
                  <a:lnTo>
                    <a:pt x="319" y="83"/>
                  </a:lnTo>
                  <a:lnTo>
                    <a:pt x="402" y="28"/>
                  </a:lnTo>
                  <a:lnTo>
                    <a:pt x="513" y="0"/>
                  </a:lnTo>
                  <a:lnTo>
                    <a:pt x="568" y="0"/>
                  </a:lnTo>
                  <a:lnTo>
                    <a:pt x="651" y="28"/>
                  </a:lnTo>
                  <a:lnTo>
                    <a:pt x="693" y="69"/>
                  </a:lnTo>
                  <a:lnTo>
                    <a:pt x="734" y="139"/>
                  </a:lnTo>
                  <a:lnTo>
                    <a:pt x="748" y="222"/>
                  </a:lnTo>
                  <a:lnTo>
                    <a:pt x="748" y="707"/>
                  </a:lnTo>
                  <a:lnTo>
                    <a:pt x="776" y="721"/>
                  </a:lnTo>
                  <a:lnTo>
                    <a:pt x="790" y="734"/>
                  </a:lnTo>
                  <a:lnTo>
                    <a:pt x="887" y="734"/>
                  </a:lnTo>
                  <a:lnTo>
                    <a:pt x="887" y="790"/>
                  </a:lnTo>
                  <a:lnTo>
                    <a:pt x="485" y="790"/>
                  </a:lnTo>
                  <a:lnTo>
                    <a:pt x="485" y="734"/>
                  </a:lnTo>
                  <a:lnTo>
                    <a:pt x="582" y="734"/>
                  </a:lnTo>
                  <a:lnTo>
                    <a:pt x="610" y="721"/>
                  </a:lnTo>
                  <a:lnTo>
                    <a:pt x="623" y="693"/>
                  </a:lnTo>
                  <a:lnTo>
                    <a:pt x="623" y="152"/>
                  </a:lnTo>
                  <a:lnTo>
                    <a:pt x="610" y="125"/>
                  </a:lnTo>
                  <a:lnTo>
                    <a:pt x="596" y="83"/>
                  </a:lnTo>
                  <a:lnTo>
                    <a:pt x="568" y="69"/>
                  </a:lnTo>
                  <a:lnTo>
                    <a:pt x="540" y="42"/>
                  </a:lnTo>
                  <a:lnTo>
                    <a:pt x="499" y="42"/>
                  </a:lnTo>
                  <a:lnTo>
                    <a:pt x="416" y="55"/>
                  </a:lnTo>
                  <a:lnTo>
                    <a:pt x="332" y="111"/>
                  </a:lnTo>
                  <a:lnTo>
                    <a:pt x="291" y="194"/>
                  </a:lnTo>
                  <a:lnTo>
                    <a:pt x="263" y="319"/>
                  </a:lnTo>
                  <a:lnTo>
                    <a:pt x="263" y="693"/>
                  </a:lnTo>
                  <a:lnTo>
                    <a:pt x="277" y="721"/>
                  </a:lnTo>
                  <a:lnTo>
                    <a:pt x="305" y="734"/>
                  </a:lnTo>
                  <a:lnTo>
                    <a:pt x="402" y="734"/>
                  </a:lnTo>
                  <a:lnTo>
                    <a:pt x="402" y="790"/>
                  </a:lnTo>
                  <a:lnTo>
                    <a:pt x="0" y="790"/>
                  </a:lnTo>
                  <a:lnTo>
                    <a:pt x="0" y="734"/>
                  </a:lnTo>
                  <a:lnTo>
                    <a:pt x="97" y="734"/>
                  </a:lnTo>
                  <a:lnTo>
                    <a:pt x="125" y="721"/>
                  </a:lnTo>
                  <a:lnTo>
                    <a:pt x="138" y="693"/>
                  </a:lnTo>
                  <a:lnTo>
                    <a:pt x="138" y="125"/>
                  </a:lnTo>
                  <a:lnTo>
                    <a:pt x="125" y="111"/>
                  </a:lnTo>
                  <a:lnTo>
                    <a:pt x="111" y="83"/>
                  </a:lnTo>
                  <a:lnTo>
                    <a:pt x="97" y="69"/>
                  </a:lnTo>
                  <a:lnTo>
                    <a:pt x="0" y="69"/>
                  </a:lnTo>
                  <a:lnTo>
                    <a:pt x="0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9" name="Freeform 377"/>
            <p:cNvSpPr>
              <a:spLocks/>
            </p:cNvSpPr>
            <p:nvPr/>
          </p:nvSpPr>
          <p:spPr bwMode="auto">
            <a:xfrm>
              <a:off x="13720" y="21712"/>
              <a:ext cx="554" cy="1109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3" y="0"/>
                </a:cxn>
                <a:cxn ang="0">
                  <a:pos x="263" y="333"/>
                </a:cxn>
                <a:cxn ang="0">
                  <a:pos x="513" y="333"/>
                </a:cxn>
                <a:cxn ang="0">
                  <a:pos x="513" y="388"/>
                </a:cxn>
                <a:cxn ang="0">
                  <a:pos x="263" y="388"/>
                </a:cxn>
                <a:cxn ang="0">
                  <a:pos x="263" y="943"/>
                </a:cxn>
                <a:cxn ang="0">
                  <a:pos x="277" y="984"/>
                </a:cxn>
                <a:cxn ang="0">
                  <a:pos x="291" y="1012"/>
                </a:cxn>
                <a:cxn ang="0">
                  <a:pos x="319" y="1040"/>
                </a:cxn>
                <a:cxn ang="0">
                  <a:pos x="346" y="1053"/>
                </a:cxn>
                <a:cxn ang="0">
                  <a:pos x="388" y="1067"/>
                </a:cxn>
                <a:cxn ang="0">
                  <a:pos x="430" y="1053"/>
                </a:cxn>
                <a:cxn ang="0">
                  <a:pos x="457" y="1040"/>
                </a:cxn>
                <a:cxn ang="0">
                  <a:pos x="485" y="998"/>
                </a:cxn>
                <a:cxn ang="0">
                  <a:pos x="513" y="943"/>
                </a:cxn>
                <a:cxn ang="0">
                  <a:pos x="513" y="776"/>
                </a:cxn>
                <a:cxn ang="0">
                  <a:pos x="554" y="776"/>
                </a:cxn>
                <a:cxn ang="0">
                  <a:pos x="554" y="873"/>
                </a:cxn>
                <a:cxn ang="0">
                  <a:pos x="540" y="956"/>
                </a:cxn>
                <a:cxn ang="0">
                  <a:pos x="513" y="1040"/>
                </a:cxn>
                <a:cxn ang="0">
                  <a:pos x="457" y="1081"/>
                </a:cxn>
                <a:cxn ang="0">
                  <a:pos x="374" y="1109"/>
                </a:cxn>
                <a:cxn ang="0">
                  <a:pos x="333" y="1109"/>
                </a:cxn>
                <a:cxn ang="0">
                  <a:pos x="277" y="1095"/>
                </a:cxn>
                <a:cxn ang="0">
                  <a:pos x="208" y="1053"/>
                </a:cxn>
                <a:cxn ang="0">
                  <a:pos x="166" y="984"/>
                </a:cxn>
                <a:cxn ang="0">
                  <a:pos x="152" y="873"/>
                </a:cxn>
                <a:cxn ang="0">
                  <a:pos x="152" y="388"/>
                </a:cxn>
                <a:cxn ang="0">
                  <a:pos x="0" y="388"/>
                </a:cxn>
                <a:cxn ang="0">
                  <a:pos x="0" y="347"/>
                </a:cxn>
                <a:cxn ang="0">
                  <a:pos x="111" y="305"/>
                </a:cxn>
                <a:cxn ang="0">
                  <a:pos x="166" y="222"/>
                </a:cxn>
                <a:cxn ang="0">
                  <a:pos x="208" y="111"/>
                </a:cxn>
                <a:cxn ang="0">
                  <a:pos x="222" y="0"/>
                </a:cxn>
              </a:cxnLst>
              <a:rect l="0" t="0" r="r" b="b"/>
              <a:pathLst>
                <a:path w="554" h="1109">
                  <a:moveTo>
                    <a:pt x="222" y="0"/>
                  </a:moveTo>
                  <a:lnTo>
                    <a:pt x="263" y="0"/>
                  </a:lnTo>
                  <a:lnTo>
                    <a:pt x="263" y="333"/>
                  </a:lnTo>
                  <a:lnTo>
                    <a:pt x="513" y="333"/>
                  </a:lnTo>
                  <a:lnTo>
                    <a:pt x="513" y="388"/>
                  </a:lnTo>
                  <a:lnTo>
                    <a:pt x="263" y="388"/>
                  </a:lnTo>
                  <a:lnTo>
                    <a:pt x="263" y="943"/>
                  </a:lnTo>
                  <a:lnTo>
                    <a:pt x="277" y="984"/>
                  </a:lnTo>
                  <a:lnTo>
                    <a:pt x="291" y="1012"/>
                  </a:lnTo>
                  <a:lnTo>
                    <a:pt x="319" y="1040"/>
                  </a:lnTo>
                  <a:lnTo>
                    <a:pt x="346" y="1053"/>
                  </a:lnTo>
                  <a:lnTo>
                    <a:pt x="388" y="1067"/>
                  </a:lnTo>
                  <a:lnTo>
                    <a:pt x="430" y="1053"/>
                  </a:lnTo>
                  <a:lnTo>
                    <a:pt x="457" y="1040"/>
                  </a:lnTo>
                  <a:lnTo>
                    <a:pt x="485" y="998"/>
                  </a:lnTo>
                  <a:lnTo>
                    <a:pt x="513" y="943"/>
                  </a:lnTo>
                  <a:lnTo>
                    <a:pt x="513" y="776"/>
                  </a:lnTo>
                  <a:lnTo>
                    <a:pt x="554" y="776"/>
                  </a:lnTo>
                  <a:lnTo>
                    <a:pt x="554" y="873"/>
                  </a:lnTo>
                  <a:lnTo>
                    <a:pt x="540" y="956"/>
                  </a:lnTo>
                  <a:lnTo>
                    <a:pt x="513" y="1040"/>
                  </a:lnTo>
                  <a:lnTo>
                    <a:pt x="457" y="1081"/>
                  </a:lnTo>
                  <a:lnTo>
                    <a:pt x="374" y="1109"/>
                  </a:lnTo>
                  <a:lnTo>
                    <a:pt x="333" y="1109"/>
                  </a:lnTo>
                  <a:lnTo>
                    <a:pt x="277" y="1095"/>
                  </a:lnTo>
                  <a:lnTo>
                    <a:pt x="208" y="1053"/>
                  </a:lnTo>
                  <a:lnTo>
                    <a:pt x="166" y="984"/>
                  </a:lnTo>
                  <a:lnTo>
                    <a:pt x="152" y="873"/>
                  </a:lnTo>
                  <a:lnTo>
                    <a:pt x="152" y="388"/>
                  </a:lnTo>
                  <a:lnTo>
                    <a:pt x="0" y="388"/>
                  </a:lnTo>
                  <a:lnTo>
                    <a:pt x="0" y="347"/>
                  </a:lnTo>
                  <a:lnTo>
                    <a:pt x="111" y="305"/>
                  </a:lnTo>
                  <a:lnTo>
                    <a:pt x="166" y="222"/>
                  </a:lnTo>
                  <a:lnTo>
                    <a:pt x="208" y="11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0" name="Freeform 378"/>
            <p:cNvSpPr>
              <a:spLocks noEditPoints="1"/>
            </p:cNvSpPr>
            <p:nvPr/>
          </p:nvSpPr>
          <p:spPr bwMode="auto">
            <a:xfrm>
              <a:off x="14441" y="22017"/>
              <a:ext cx="692" cy="818"/>
            </a:xfrm>
            <a:custGeom>
              <a:avLst/>
              <a:gdLst/>
              <a:ahLst/>
              <a:cxnLst>
                <a:cxn ang="0">
                  <a:pos x="332" y="42"/>
                </a:cxn>
                <a:cxn ang="0">
                  <a:pos x="263" y="69"/>
                </a:cxn>
                <a:cxn ang="0">
                  <a:pos x="221" y="125"/>
                </a:cxn>
                <a:cxn ang="0">
                  <a:pos x="180" y="208"/>
                </a:cxn>
                <a:cxn ang="0">
                  <a:pos x="152" y="347"/>
                </a:cxn>
                <a:cxn ang="0">
                  <a:pos x="568" y="347"/>
                </a:cxn>
                <a:cxn ang="0">
                  <a:pos x="568" y="291"/>
                </a:cxn>
                <a:cxn ang="0">
                  <a:pos x="554" y="208"/>
                </a:cxn>
                <a:cxn ang="0">
                  <a:pos x="526" y="125"/>
                </a:cxn>
                <a:cxn ang="0">
                  <a:pos x="457" y="69"/>
                </a:cxn>
                <a:cxn ang="0">
                  <a:pos x="374" y="42"/>
                </a:cxn>
                <a:cxn ang="0">
                  <a:pos x="332" y="42"/>
                </a:cxn>
                <a:cxn ang="0">
                  <a:pos x="374" y="0"/>
                </a:cxn>
                <a:cxn ang="0">
                  <a:pos x="512" y="28"/>
                </a:cxn>
                <a:cxn ang="0">
                  <a:pos x="609" y="111"/>
                </a:cxn>
                <a:cxn ang="0">
                  <a:pos x="678" y="222"/>
                </a:cxn>
                <a:cxn ang="0">
                  <a:pos x="692" y="347"/>
                </a:cxn>
                <a:cxn ang="0">
                  <a:pos x="692" y="388"/>
                </a:cxn>
                <a:cxn ang="0">
                  <a:pos x="152" y="388"/>
                </a:cxn>
                <a:cxn ang="0">
                  <a:pos x="138" y="374"/>
                </a:cxn>
                <a:cxn ang="0">
                  <a:pos x="138" y="444"/>
                </a:cxn>
                <a:cxn ang="0">
                  <a:pos x="152" y="541"/>
                </a:cxn>
                <a:cxn ang="0">
                  <a:pos x="194" y="638"/>
                </a:cxn>
                <a:cxn ang="0">
                  <a:pos x="221" y="693"/>
                </a:cxn>
                <a:cxn ang="0">
                  <a:pos x="263" y="721"/>
                </a:cxn>
                <a:cxn ang="0">
                  <a:pos x="332" y="748"/>
                </a:cxn>
                <a:cxn ang="0">
                  <a:pos x="388" y="762"/>
                </a:cxn>
                <a:cxn ang="0">
                  <a:pos x="429" y="762"/>
                </a:cxn>
                <a:cxn ang="0">
                  <a:pos x="568" y="693"/>
                </a:cxn>
                <a:cxn ang="0">
                  <a:pos x="623" y="582"/>
                </a:cxn>
                <a:cxn ang="0">
                  <a:pos x="637" y="568"/>
                </a:cxn>
                <a:cxn ang="0">
                  <a:pos x="637" y="554"/>
                </a:cxn>
                <a:cxn ang="0">
                  <a:pos x="651" y="554"/>
                </a:cxn>
                <a:cxn ang="0">
                  <a:pos x="678" y="582"/>
                </a:cxn>
                <a:cxn ang="0">
                  <a:pos x="665" y="624"/>
                </a:cxn>
                <a:cxn ang="0">
                  <a:pos x="637" y="679"/>
                </a:cxn>
                <a:cxn ang="0">
                  <a:pos x="581" y="748"/>
                </a:cxn>
                <a:cxn ang="0">
                  <a:pos x="498" y="804"/>
                </a:cxn>
                <a:cxn ang="0">
                  <a:pos x="388" y="818"/>
                </a:cxn>
                <a:cxn ang="0">
                  <a:pos x="235" y="790"/>
                </a:cxn>
                <a:cxn ang="0">
                  <a:pos x="110" y="693"/>
                </a:cxn>
                <a:cxn ang="0">
                  <a:pos x="27" y="568"/>
                </a:cxn>
                <a:cxn ang="0">
                  <a:pos x="0" y="402"/>
                </a:cxn>
                <a:cxn ang="0">
                  <a:pos x="27" y="250"/>
                </a:cxn>
                <a:cxn ang="0">
                  <a:pos x="110" y="125"/>
                </a:cxn>
                <a:cxn ang="0">
                  <a:pos x="221" y="28"/>
                </a:cxn>
                <a:cxn ang="0">
                  <a:pos x="374" y="0"/>
                </a:cxn>
              </a:cxnLst>
              <a:rect l="0" t="0" r="r" b="b"/>
              <a:pathLst>
                <a:path w="692" h="818">
                  <a:moveTo>
                    <a:pt x="332" y="42"/>
                  </a:moveTo>
                  <a:lnTo>
                    <a:pt x="263" y="69"/>
                  </a:lnTo>
                  <a:lnTo>
                    <a:pt x="221" y="125"/>
                  </a:lnTo>
                  <a:lnTo>
                    <a:pt x="180" y="208"/>
                  </a:lnTo>
                  <a:lnTo>
                    <a:pt x="152" y="347"/>
                  </a:lnTo>
                  <a:lnTo>
                    <a:pt x="568" y="347"/>
                  </a:lnTo>
                  <a:lnTo>
                    <a:pt x="568" y="291"/>
                  </a:lnTo>
                  <a:lnTo>
                    <a:pt x="554" y="208"/>
                  </a:lnTo>
                  <a:lnTo>
                    <a:pt x="526" y="125"/>
                  </a:lnTo>
                  <a:lnTo>
                    <a:pt x="457" y="69"/>
                  </a:lnTo>
                  <a:lnTo>
                    <a:pt x="374" y="42"/>
                  </a:lnTo>
                  <a:lnTo>
                    <a:pt x="332" y="42"/>
                  </a:lnTo>
                  <a:close/>
                  <a:moveTo>
                    <a:pt x="374" y="0"/>
                  </a:moveTo>
                  <a:lnTo>
                    <a:pt x="512" y="28"/>
                  </a:lnTo>
                  <a:lnTo>
                    <a:pt x="609" y="111"/>
                  </a:lnTo>
                  <a:lnTo>
                    <a:pt x="678" y="222"/>
                  </a:lnTo>
                  <a:lnTo>
                    <a:pt x="692" y="347"/>
                  </a:lnTo>
                  <a:lnTo>
                    <a:pt x="692" y="388"/>
                  </a:lnTo>
                  <a:lnTo>
                    <a:pt x="152" y="388"/>
                  </a:lnTo>
                  <a:lnTo>
                    <a:pt x="138" y="374"/>
                  </a:lnTo>
                  <a:lnTo>
                    <a:pt x="138" y="444"/>
                  </a:lnTo>
                  <a:lnTo>
                    <a:pt x="152" y="541"/>
                  </a:lnTo>
                  <a:lnTo>
                    <a:pt x="194" y="638"/>
                  </a:lnTo>
                  <a:lnTo>
                    <a:pt x="221" y="693"/>
                  </a:lnTo>
                  <a:lnTo>
                    <a:pt x="263" y="721"/>
                  </a:lnTo>
                  <a:lnTo>
                    <a:pt x="332" y="748"/>
                  </a:lnTo>
                  <a:lnTo>
                    <a:pt x="388" y="762"/>
                  </a:lnTo>
                  <a:lnTo>
                    <a:pt x="429" y="762"/>
                  </a:lnTo>
                  <a:lnTo>
                    <a:pt x="568" y="693"/>
                  </a:lnTo>
                  <a:lnTo>
                    <a:pt x="623" y="582"/>
                  </a:lnTo>
                  <a:lnTo>
                    <a:pt x="637" y="568"/>
                  </a:lnTo>
                  <a:lnTo>
                    <a:pt x="637" y="554"/>
                  </a:lnTo>
                  <a:lnTo>
                    <a:pt x="651" y="554"/>
                  </a:lnTo>
                  <a:lnTo>
                    <a:pt x="678" y="582"/>
                  </a:lnTo>
                  <a:lnTo>
                    <a:pt x="665" y="624"/>
                  </a:lnTo>
                  <a:lnTo>
                    <a:pt x="637" y="679"/>
                  </a:lnTo>
                  <a:lnTo>
                    <a:pt x="581" y="748"/>
                  </a:lnTo>
                  <a:lnTo>
                    <a:pt x="498" y="804"/>
                  </a:lnTo>
                  <a:lnTo>
                    <a:pt x="388" y="818"/>
                  </a:lnTo>
                  <a:lnTo>
                    <a:pt x="235" y="790"/>
                  </a:lnTo>
                  <a:lnTo>
                    <a:pt x="110" y="693"/>
                  </a:lnTo>
                  <a:lnTo>
                    <a:pt x="27" y="568"/>
                  </a:lnTo>
                  <a:lnTo>
                    <a:pt x="0" y="402"/>
                  </a:lnTo>
                  <a:lnTo>
                    <a:pt x="27" y="250"/>
                  </a:lnTo>
                  <a:lnTo>
                    <a:pt x="110" y="125"/>
                  </a:lnTo>
                  <a:lnTo>
                    <a:pt x="221" y="2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1" name="Freeform 379"/>
            <p:cNvSpPr>
              <a:spLocks noEditPoints="1"/>
            </p:cNvSpPr>
            <p:nvPr/>
          </p:nvSpPr>
          <p:spPr bwMode="auto">
            <a:xfrm>
              <a:off x="15147" y="22017"/>
              <a:ext cx="832" cy="1164"/>
            </a:xfrm>
            <a:custGeom>
              <a:avLst/>
              <a:gdLst/>
              <a:ahLst/>
              <a:cxnLst>
                <a:cxn ang="0">
                  <a:pos x="153" y="818"/>
                </a:cxn>
                <a:cxn ang="0">
                  <a:pos x="97" y="942"/>
                </a:cxn>
                <a:cxn ang="0">
                  <a:pos x="250" y="1095"/>
                </a:cxn>
                <a:cxn ang="0">
                  <a:pos x="402" y="1123"/>
                </a:cxn>
                <a:cxn ang="0">
                  <a:pos x="541" y="1095"/>
                </a:cxn>
                <a:cxn ang="0">
                  <a:pos x="693" y="942"/>
                </a:cxn>
                <a:cxn ang="0">
                  <a:pos x="610" y="818"/>
                </a:cxn>
                <a:cxn ang="0">
                  <a:pos x="444" y="790"/>
                </a:cxn>
                <a:cxn ang="0">
                  <a:pos x="347" y="56"/>
                </a:cxn>
                <a:cxn ang="0">
                  <a:pos x="236" y="97"/>
                </a:cxn>
                <a:cxn ang="0">
                  <a:pos x="194" y="208"/>
                </a:cxn>
                <a:cxn ang="0">
                  <a:pos x="222" y="430"/>
                </a:cxn>
                <a:cxn ang="0">
                  <a:pos x="347" y="499"/>
                </a:cxn>
                <a:cxn ang="0">
                  <a:pos x="430" y="471"/>
                </a:cxn>
                <a:cxn ang="0">
                  <a:pos x="471" y="430"/>
                </a:cxn>
                <a:cxn ang="0">
                  <a:pos x="499" y="360"/>
                </a:cxn>
                <a:cxn ang="0">
                  <a:pos x="471" y="125"/>
                </a:cxn>
                <a:cxn ang="0">
                  <a:pos x="347" y="56"/>
                </a:cxn>
                <a:cxn ang="0">
                  <a:pos x="776" y="0"/>
                </a:cxn>
                <a:cxn ang="0">
                  <a:pos x="832" y="69"/>
                </a:cxn>
                <a:cxn ang="0">
                  <a:pos x="804" y="125"/>
                </a:cxn>
                <a:cxn ang="0">
                  <a:pos x="776" y="139"/>
                </a:cxn>
                <a:cxn ang="0">
                  <a:pos x="735" y="111"/>
                </a:cxn>
                <a:cxn ang="0">
                  <a:pos x="735" y="69"/>
                </a:cxn>
                <a:cxn ang="0">
                  <a:pos x="707" y="42"/>
                </a:cxn>
                <a:cxn ang="0">
                  <a:pos x="638" y="83"/>
                </a:cxn>
                <a:cxn ang="0">
                  <a:pos x="610" y="139"/>
                </a:cxn>
                <a:cxn ang="0">
                  <a:pos x="651" y="222"/>
                </a:cxn>
                <a:cxn ang="0">
                  <a:pos x="624" y="374"/>
                </a:cxn>
                <a:cxn ang="0">
                  <a:pos x="471" y="513"/>
                </a:cxn>
                <a:cxn ang="0">
                  <a:pos x="277" y="541"/>
                </a:cxn>
                <a:cxn ang="0">
                  <a:pos x="180" y="485"/>
                </a:cxn>
                <a:cxn ang="0">
                  <a:pos x="153" y="568"/>
                </a:cxn>
                <a:cxn ang="0">
                  <a:pos x="153" y="624"/>
                </a:cxn>
                <a:cxn ang="0">
                  <a:pos x="222" y="665"/>
                </a:cxn>
                <a:cxn ang="0">
                  <a:pos x="513" y="679"/>
                </a:cxn>
                <a:cxn ang="0">
                  <a:pos x="707" y="762"/>
                </a:cxn>
                <a:cxn ang="0">
                  <a:pos x="776" y="887"/>
                </a:cxn>
                <a:cxn ang="0">
                  <a:pos x="748" y="1026"/>
                </a:cxn>
                <a:cxn ang="0">
                  <a:pos x="541" y="1150"/>
                </a:cxn>
                <a:cxn ang="0">
                  <a:pos x="236" y="1150"/>
                </a:cxn>
                <a:cxn ang="0">
                  <a:pos x="28" y="1026"/>
                </a:cxn>
                <a:cxn ang="0">
                  <a:pos x="0" y="901"/>
                </a:cxn>
                <a:cxn ang="0">
                  <a:pos x="166" y="762"/>
                </a:cxn>
                <a:cxn ang="0">
                  <a:pos x="97" y="693"/>
                </a:cxn>
                <a:cxn ang="0">
                  <a:pos x="83" y="554"/>
                </a:cxn>
                <a:cxn ang="0">
                  <a:pos x="125" y="485"/>
                </a:cxn>
                <a:cxn ang="0">
                  <a:pos x="111" y="430"/>
                </a:cxn>
                <a:cxn ang="0">
                  <a:pos x="56" y="277"/>
                </a:cxn>
                <a:cxn ang="0">
                  <a:pos x="139" y="97"/>
                </a:cxn>
                <a:cxn ang="0">
                  <a:pos x="347" y="14"/>
                </a:cxn>
                <a:cxn ang="0">
                  <a:pos x="430" y="28"/>
                </a:cxn>
                <a:cxn ang="0">
                  <a:pos x="596" y="42"/>
                </a:cxn>
                <a:cxn ang="0">
                  <a:pos x="693" y="0"/>
                </a:cxn>
              </a:cxnLst>
              <a:rect l="0" t="0" r="r" b="b"/>
              <a:pathLst>
                <a:path w="832" h="1164">
                  <a:moveTo>
                    <a:pt x="236" y="790"/>
                  </a:moveTo>
                  <a:lnTo>
                    <a:pt x="153" y="818"/>
                  </a:lnTo>
                  <a:lnTo>
                    <a:pt x="125" y="859"/>
                  </a:lnTo>
                  <a:lnTo>
                    <a:pt x="97" y="942"/>
                  </a:lnTo>
                  <a:lnTo>
                    <a:pt x="139" y="1026"/>
                  </a:lnTo>
                  <a:lnTo>
                    <a:pt x="250" y="1095"/>
                  </a:lnTo>
                  <a:lnTo>
                    <a:pt x="388" y="1123"/>
                  </a:lnTo>
                  <a:lnTo>
                    <a:pt x="402" y="1123"/>
                  </a:lnTo>
                  <a:lnTo>
                    <a:pt x="388" y="1123"/>
                  </a:lnTo>
                  <a:lnTo>
                    <a:pt x="541" y="1095"/>
                  </a:lnTo>
                  <a:lnTo>
                    <a:pt x="651" y="1026"/>
                  </a:lnTo>
                  <a:lnTo>
                    <a:pt x="693" y="942"/>
                  </a:lnTo>
                  <a:lnTo>
                    <a:pt x="665" y="873"/>
                  </a:lnTo>
                  <a:lnTo>
                    <a:pt x="610" y="818"/>
                  </a:lnTo>
                  <a:lnTo>
                    <a:pt x="541" y="804"/>
                  </a:lnTo>
                  <a:lnTo>
                    <a:pt x="444" y="790"/>
                  </a:lnTo>
                  <a:lnTo>
                    <a:pt x="236" y="790"/>
                  </a:lnTo>
                  <a:close/>
                  <a:moveTo>
                    <a:pt x="347" y="56"/>
                  </a:moveTo>
                  <a:lnTo>
                    <a:pt x="263" y="83"/>
                  </a:lnTo>
                  <a:lnTo>
                    <a:pt x="236" y="97"/>
                  </a:lnTo>
                  <a:lnTo>
                    <a:pt x="222" y="125"/>
                  </a:lnTo>
                  <a:lnTo>
                    <a:pt x="194" y="208"/>
                  </a:lnTo>
                  <a:lnTo>
                    <a:pt x="194" y="319"/>
                  </a:lnTo>
                  <a:lnTo>
                    <a:pt x="222" y="430"/>
                  </a:lnTo>
                  <a:lnTo>
                    <a:pt x="277" y="485"/>
                  </a:lnTo>
                  <a:lnTo>
                    <a:pt x="347" y="499"/>
                  </a:lnTo>
                  <a:lnTo>
                    <a:pt x="388" y="499"/>
                  </a:lnTo>
                  <a:lnTo>
                    <a:pt x="430" y="471"/>
                  </a:lnTo>
                  <a:lnTo>
                    <a:pt x="457" y="457"/>
                  </a:lnTo>
                  <a:lnTo>
                    <a:pt x="471" y="430"/>
                  </a:lnTo>
                  <a:lnTo>
                    <a:pt x="485" y="388"/>
                  </a:lnTo>
                  <a:lnTo>
                    <a:pt x="499" y="360"/>
                  </a:lnTo>
                  <a:lnTo>
                    <a:pt x="499" y="236"/>
                  </a:lnTo>
                  <a:lnTo>
                    <a:pt x="471" y="125"/>
                  </a:lnTo>
                  <a:lnTo>
                    <a:pt x="416" y="69"/>
                  </a:lnTo>
                  <a:lnTo>
                    <a:pt x="347" y="56"/>
                  </a:lnTo>
                  <a:close/>
                  <a:moveTo>
                    <a:pt x="693" y="0"/>
                  </a:moveTo>
                  <a:lnTo>
                    <a:pt x="776" y="0"/>
                  </a:lnTo>
                  <a:lnTo>
                    <a:pt x="818" y="42"/>
                  </a:lnTo>
                  <a:lnTo>
                    <a:pt x="832" y="69"/>
                  </a:lnTo>
                  <a:lnTo>
                    <a:pt x="832" y="111"/>
                  </a:lnTo>
                  <a:lnTo>
                    <a:pt x="804" y="125"/>
                  </a:lnTo>
                  <a:lnTo>
                    <a:pt x="790" y="139"/>
                  </a:lnTo>
                  <a:lnTo>
                    <a:pt x="776" y="139"/>
                  </a:lnTo>
                  <a:lnTo>
                    <a:pt x="748" y="125"/>
                  </a:lnTo>
                  <a:lnTo>
                    <a:pt x="735" y="111"/>
                  </a:lnTo>
                  <a:lnTo>
                    <a:pt x="721" y="83"/>
                  </a:lnTo>
                  <a:lnTo>
                    <a:pt x="735" y="69"/>
                  </a:lnTo>
                  <a:lnTo>
                    <a:pt x="748" y="42"/>
                  </a:lnTo>
                  <a:lnTo>
                    <a:pt x="707" y="42"/>
                  </a:lnTo>
                  <a:lnTo>
                    <a:pt x="679" y="56"/>
                  </a:lnTo>
                  <a:lnTo>
                    <a:pt x="638" y="83"/>
                  </a:lnTo>
                  <a:lnTo>
                    <a:pt x="582" y="111"/>
                  </a:lnTo>
                  <a:lnTo>
                    <a:pt x="610" y="139"/>
                  </a:lnTo>
                  <a:lnTo>
                    <a:pt x="638" y="180"/>
                  </a:lnTo>
                  <a:lnTo>
                    <a:pt x="651" y="222"/>
                  </a:lnTo>
                  <a:lnTo>
                    <a:pt x="651" y="277"/>
                  </a:lnTo>
                  <a:lnTo>
                    <a:pt x="624" y="374"/>
                  </a:lnTo>
                  <a:lnTo>
                    <a:pt x="568" y="457"/>
                  </a:lnTo>
                  <a:lnTo>
                    <a:pt x="471" y="513"/>
                  </a:lnTo>
                  <a:lnTo>
                    <a:pt x="360" y="541"/>
                  </a:lnTo>
                  <a:lnTo>
                    <a:pt x="277" y="541"/>
                  </a:lnTo>
                  <a:lnTo>
                    <a:pt x="236" y="513"/>
                  </a:lnTo>
                  <a:lnTo>
                    <a:pt x="180" y="485"/>
                  </a:lnTo>
                  <a:lnTo>
                    <a:pt x="153" y="541"/>
                  </a:lnTo>
                  <a:lnTo>
                    <a:pt x="153" y="568"/>
                  </a:lnTo>
                  <a:lnTo>
                    <a:pt x="125" y="541"/>
                  </a:lnTo>
                  <a:lnTo>
                    <a:pt x="153" y="624"/>
                  </a:lnTo>
                  <a:lnTo>
                    <a:pt x="180" y="651"/>
                  </a:lnTo>
                  <a:lnTo>
                    <a:pt x="222" y="665"/>
                  </a:lnTo>
                  <a:lnTo>
                    <a:pt x="360" y="665"/>
                  </a:lnTo>
                  <a:lnTo>
                    <a:pt x="513" y="679"/>
                  </a:lnTo>
                  <a:lnTo>
                    <a:pt x="665" y="721"/>
                  </a:lnTo>
                  <a:lnTo>
                    <a:pt x="707" y="762"/>
                  </a:lnTo>
                  <a:lnTo>
                    <a:pt x="762" y="845"/>
                  </a:lnTo>
                  <a:lnTo>
                    <a:pt x="776" y="887"/>
                  </a:lnTo>
                  <a:lnTo>
                    <a:pt x="776" y="929"/>
                  </a:lnTo>
                  <a:lnTo>
                    <a:pt x="748" y="1026"/>
                  </a:lnTo>
                  <a:lnTo>
                    <a:pt x="665" y="1095"/>
                  </a:lnTo>
                  <a:lnTo>
                    <a:pt x="541" y="1150"/>
                  </a:lnTo>
                  <a:lnTo>
                    <a:pt x="388" y="1164"/>
                  </a:lnTo>
                  <a:lnTo>
                    <a:pt x="236" y="1150"/>
                  </a:lnTo>
                  <a:lnTo>
                    <a:pt x="111" y="1095"/>
                  </a:lnTo>
                  <a:lnTo>
                    <a:pt x="28" y="1026"/>
                  </a:lnTo>
                  <a:lnTo>
                    <a:pt x="0" y="942"/>
                  </a:lnTo>
                  <a:lnTo>
                    <a:pt x="0" y="901"/>
                  </a:lnTo>
                  <a:lnTo>
                    <a:pt x="56" y="818"/>
                  </a:lnTo>
                  <a:lnTo>
                    <a:pt x="166" y="762"/>
                  </a:lnTo>
                  <a:lnTo>
                    <a:pt x="125" y="735"/>
                  </a:lnTo>
                  <a:lnTo>
                    <a:pt x="97" y="693"/>
                  </a:lnTo>
                  <a:lnTo>
                    <a:pt x="83" y="651"/>
                  </a:lnTo>
                  <a:lnTo>
                    <a:pt x="83" y="554"/>
                  </a:lnTo>
                  <a:lnTo>
                    <a:pt x="97" y="513"/>
                  </a:lnTo>
                  <a:lnTo>
                    <a:pt x="125" y="485"/>
                  </a:lnTo>
                  <a:lnTo>
                    <a:pt x="139" y="457"/>
                  </a:lnTo>
                  <a:lnTo>
                    <a:pt x="111" y="430"/>
                  </a:lnTo>
                  <a:lnTo>
                    <a:pt x="83" y="388"/>
                  </a:lnTo>
                  <a:lnTo>
                    <a:pt x="56" y="277"/>
                  </a:lnTo>
                  <a:lnTo>
                    <a:pt x="83" y="180"/>
                  </a:lnTo>
                  <a:lnTo>
                    <a:pt x="139" y="97"/>
                  </a:lnTo>
                  <a:lnTo>
                    <a:pt x="236" y="42"/>
                  </a:lnTo>
                  <a:lnTo>
                    <a:pt x="347" y="14"/>
                  </a:lnTo>
                  <a:lnTo>
                    <a:pt x="388" y="14"/>
                  </a:lnTo>
                  <a:lnTo>
                    <a:pt x="430" y="28"/>
                  </a:lnTo>
                  <a:lnTo>
                    <a:pt x="541" y="83"/>
                  </a:lnTo>
                  <a:lnTo>
                    <a:pt x="596" y="42"/>
                  </a:lnTo>
                  <a:lnTo>
                    <a:pt x="651" y="1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2" name="Freeform 380"/>
            <p:cNvSpPr>
              <a:spLocks noEditPoints="1"/>
            </p:cNvSpPr>
            <p:nvPr/>
          </p:nvSpPr>
          <p:spPr bwMode="auto">
            <a:xfrm>
              <a:off x="16034" y="22017"/>
              <a:ext cx="693" cy="818"/>
            </a:xfrm>
            <a:custGeom>
              <a:avLst/>
              <a:gdLst/>
              <a:ahLst/>
              <a:cxnLst>
                <a:cxn ang="0">
                  <a:pos x="346" y="42"/>
                </a:cxn>
                <a:cxn ang="0">
                  <a:pos x="277" y="69"/>
                </a:cxn>
                <a:cxn ang="0">
                  <a:pos x="236" y="125"/>
                </a:cxn>
                <a:cxn ang="0">
                  <a:pos x="194" y="208"/>
                </a:cxn>
                <a:cxn ang="0">
                  <a:pos x="166" y="347"/>
                </a:cxn>
                <a:cxn ang="0">
                  <a:pos x="582" y="347"/>
                </a:cxn>
                <a:cxn ang="0">
                  <a:pos x="582" y="291"/>
                </a:cxn>
                <a:cxn ang="0">
                  <a:pos x="568" y="208"/>
                </a:cxn>
                <a:cxn ang="0">
                  <a:pos x="540" y="125"/>
                </a:cxn>
                <a:cxn ang="0">
                  <a:pos x="471" y="69"/>
                </a:cxn>
                <a:cxn ang="0">
                  <a:pos x="388" y="42"/>
                </a:cxn>
                <a:cxn ang="0">
                  <a:pos x="346" y="42"/>
                </a:cxn>
                <a:cxn ang="0">
                  <a:pos x="374" y="0"/>
                </a:cxn>
                <a:cxn ang="0">
                  <a:pos x="513" y="28"/>
                </a:cxn>
                <a:cxn ang="0">
                  <a:pos x="610" y="111"/>
                </a:cxn>
                <a:cxn ang="0">
                  <a:pos x="679" y="222"/>
                </a:cxn>
                <a:cxn ang="0">
                  <a:pos x="693" y="347"/>
                </a:cxn>
                <a:cxn ang="0">
                  <a:pos x="693" y="388"/>
                </a:cxn>
                <a:cxn ang="0">
                  <a:pos x="152" y="388"/>
                </a:cxn>
                <a:cxn ang="0">
                  <a:pos x="139" y="374"/>
                </a:cxn>
                <a:cxn ang="0">
                  <a:pos x="139" y="444"/>
                </a:cxn>
                <a:cxn ang="0">
                  <a:pos x="152" y="541"/>
                </a:cxn>
                <a:cxn ang="0">
                  <a:pos x="194" y="638"/>
                </a:cxn>
                <a:cxn ang="0">
                  <a:pos x="222" y="693"/>
                </a:cxn>
                <a:cxn ang="0">
                  <a:pos x="263" y="721"/>
                </a:cxn>
                <a:cxn ang="0">
                  <a:pos x="333" y="748"/>
                </a:cxn>
                <a:cxn ang="0">
                  <a:pos x="388" y="762"/>
                </a:cxn>
                <a:cxn ang="0">
                  <a:pos x="430" y="762"/>
                </a:cxn>
                <a:cxn ang="0">
                  <a:pos x="568" y="693"/>
                </a:cxn>
                <a:cxn ang="0">
                  <a:pos x="624" y="582"/>
                </a:cxn>
                <a:cxn ang="0">
                  <a:pos x="637" y="568"/>
                </a:cxn>
                <a:cxn ang="0">
                  <a:pos x="637" y="554"/>
                </a:cxn>
                <a:cxn ang="0">
                  <a:pos x="651" y="554"/>
                </a:cxn>
                <a:cxn ang="0">
                  <a:pos x="679" y="582"/>
                </a:cxn>
                <a:cxn ang="0">
                  <a:pos x="665" y="624"/>
                </a:cxn>
                <a:cxn ang="0">
                  <a:pos x="637" y="679"/>
                </a:cxn>
                <a:cxn ang="0">
                  <a:pos x="582" y="748"/>
                </a:cxn>
                <a:cxn ang="0">
                  <a:pos x="499" y="804"/>
                </a:cxn>
                <a:cxn ang="0">
                  <a:pos x="388" y="818"/>
                </a:cxn>
                <a:cxn ang="0">
                  <a:pos x="236" y="790"/>
                </a:cxn>
                <a:cxn ang="0">
                  <a:pos x="111" y="693"/>
                </a:cxn>
                <a:cxn ang="0">
                  <a:pos x="28" y="568"/>
                </a:cxn>
                <a:cxn ang="0">
                  <a:pos x="0" y="402"/>
                </a:cxn>
                <a:cxn ang="0">
                  <a:pos x="28" y="250"/>
                </a:cxn>
                <a:cxn ang="0">
                  <a:pos x="111" y="125"/>
                </a:cxn>
                <a:cxn ang="0">
                  <a:pos x="222" y="28"/>
                </a:cxn>
                <a:cxn ang="0">
                  <a:pos x="374" y="0"/>
                </a:cxn>
              </a:cxnLst>
              <a:rect l="0" t="0" r="r" b="b"/>
              <a:pathLst>
                <a:path w="693" h="818">
                  <a:moveTo>
                    <a:pt x="346" y="42"/>
                  </a:moveTo>
                  <a:lnTo>
                    <a:pt x="277" y="69"/>
                  </a:lnTo>
                  <a:lnTo>
                    <a:pt x="236" y="125"/>
                  </a:lnTo>
                  <a:lnTo>
                    <a:pt x="194" y="208"/>
                  </a:lnTo>
                  <a:lnTo>
                    <a:pt x="166" y="347"/>
                  </a:lnTo>
                  <a:lnTo>
                    <a:pt x="582" y="347"/>
                  </a:lnTo>
                  <a:lnTo>
                    <a:pt x="582" y="291"/>
                  </a:lnTo>
                  <a:lnTo>
                    <a:pt x="568" y="208"/>
                  </a:lnTo>
                  <a:lnTo>
                    <a:pt x="540" y="125"/>
                  </a:lnTo>
                  <a:lnTo>
                    <a:pt x="471" y="69"/>
                  </a:lnTo>
                  <a:lnTo>
                    <a:pt x="388" y="42"/>
                  </a:lnTo>
                  <a:lnTo>
                    <a:pt x="346" y="42"/>
                  </a:lnTo>
                  <a:close/>
                  <a:moveTo>
                    <a:pt x="374" y="0"/>
                  </a:moveTo>
                  <a:lnTo>
                    <a:pt x="513" y="28"/>
                  </a:lnTo>
                  <a:lnTo>
                    <a:pt x="610" y="111"/>
                  </a:lnTo>
                  <a:lnTo>
                    <a:pt x="679" y="222"/>
                  </a:lnTo>
                  <a:lnTo>
                    <a:pt x="693" y="347"/>
                  </a:lnTo>
                  <a:lnTo>
                    <a:pt x="693" y="388"/>
                  </a:lnTo>
                  <a:lnTo>
                    <a:pt x="152" y="388"/>
                  </a:lnTo>
                  <a:lnTo>
                    <a:pt x="139" y="374"/>
                  </a:lnTo>
                  <a:lnTo>
                    <a:pt x="139" y="444"/>
                  </a:lnTo>
                  <a:lnTo>
                    <a:pt x="152" y="541"/>
                  </a:lnTo>
                  <a:lnTo>
                    <a:pt x="194" y="638"/>
                  </a:lnTo>
                  <a:lnTo>
                    <a:pt x="222" y="693"/>
                  </a:lnTo>
                  <a:lnTo>
                    <a:pt x="263" y="721"/>
                  </a:lnTo>
                  <a:lnTo>
                    <a:pt x="333" y="748"/>
                  </a:lnTo>
                  <a:lnTo>
                    <a:pt x="388" y="762"/>
                  </a:lnTo>
                  <a:lnTo>
                    <a:pt x="430" y="762"/>
                  </a:lnTo>
                  <a:lnTo>
                    <a:pt x="568" y="693"/>
                  </a:lnTo>
                  <a:lnTo>
                    <a:pt x="624" y="582"/>
                  </a:lnTo>
                  <a:lnTo>
                    <a:pt x="637" y="568"/>
                  </a:lnTo>
                  <a:lnTo>
                    <a:pt x="637" y="554"/>
                  </a:lnTo>
                  <a:lnTo>
                    <a:pt x="651" y="554"/>
                  </a:lnTo>
                  <a:lnTo>
                    <a:pt x="679" y="582"/>
                  </a:lnTo>
                  <a:lnTo>
                    <a:pt x="665" y="624"/>
                  </a:lnTo>
                  <a:lnTo>
                    <a:pt x="637" y="679"/>
                  </a:lnTo>
                  <a:lnTo>
                    <a:pt x="582" y="748"/>
                  </a:lnTo>
                  <a:lnTo>
                    <a:pt x="499" y="804"/>
                  </a:lnTo>
                  <a:lnTo>
                    <a:pt x="388" y="818"/>
                  </a:lnTo>
                  <a:lnTo>
                    <a:pt x="236" y="790"/>
                  </a:lnTo>
                  <a:lnTo>
                    <a:pt x="111" y="693"/>
                  </a:lnTo>
                  <a:lnTo>
                    <a:pt x="28" y="568"/>
                  </a:lnTo>
                  <a:lnTo>
                    <a:pt x="0" y="402"/>
                  </a:lnTo>
                  <a:lnTo>
                    <a:pt x="28" y="250"/>
                  </a:lnTo>
                  <a:lnTo>
                    <a:pt x="111" y="125"/>
                  </a:lnTo>
                  <a:lnTo>
                    <a:pt x="222" y="2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3" name="Freeform 381"/>
            <p:cNvSpPr>
              <a:spLocks/>
            </p:cNvSpPr>
            <p:nvPr/>
          </p:nvSpPr>
          <p:spPr bwMode="auto">
            <a:xfrm>
              <a:off x="16755" y="22017"/>
              <a:ext cx="581" cy="790"/>
            </a:xfrm>
            <a:custGeom>
              <a:avLst/>
              <a:gdLst/>
              <a:ahLst/>
              <a:cxnLst>
                <a:cxn ang="0">
                  <a:pos x="457" y="0"/>
                </a:cxn>
                <a:cxn ang="0">
                  <a:pos x="512" y="14"/>
                </a:cxn>
                <a:cxn ang="0">
                  <a:pos x="568" y="69"/>
                </a:cxn>
                <a:cxn ang="0">
                  <a:pos x="581" y="111"/>
                </a:cxn>
                <a:cxn ang="0">
                  <a:pos x="568" y="153"/>
                </a:cxn>
                <a:cxn ang="0">
                  <a:pos x="554" y="180"/>
                </a:cxn>
                <a:cxn ang="0">
                  <a:pos x="540" y="194"/>
                </a:cxn>
                <a:cxn ang="0">
                  <a:pos x="484" y="194"/>
                </a:cxn>
                <a:cxn ang="0">
                  <a:pos x="457" y="180"/>
                </a:cxn>
                <a:cxn ang="0">
                  <a:pos x="443" y="153"/>
                </a:cxn>
                <a:cxn ang="0">
                  <a:pos x="429" y="111"/>
                </a:cxn>
                <a:cxn ang="0">
                  <a:pos x="429" y="83"/>
                </a:cxn>
                <a:cxn ang="0">
                  <a:pos x="443" y="56"/>
                </a:cxn>
                <a:cxn ang="0">
                  <a:pos x="471" y="42"/>
                </a:cxn>
                <a:cxn ang="0">
                  <a:pos x="457" y="42"/>
                </a:cxn>
                <a:cxn ang="0">
                  <a:pos x="360" y="69"/>
                </a:cxn>
                <a:cxn ang="0">
                  <a:pos x="304" y="139"/>
                </a:cxn>
                <a:cxn ang="0">
                  <a:pos x="263" y="250"/>
                </a:cxn>
                <a:cxn ang="0">
                  <a:pos x="249" y="374"/>
                </a:cxn>
                <a:cxn ang="0">
                  <a:pos x="249" y="679"/>
                </a:cxn>
                <a:cxn ang="0">
                  <a:pos x="263" y="707"/>
                </a:cxn>
                <a:cxn ang="0">
                  <a:pos x="291" y="735"/>
                </a:cxn>
                <a:cxn ang="0">
                  <a:pos x="429" y="735"/>
                </a:cxn>
                <a:cxn ang="0">
                  <a:pos x="429" y="790"/>
                </a:cxn>
                <a:cxn ang="0">
                  <a:pos x="0" y="790"/>
                </a:cxn>
                <a:cxn ang="0">
                  <a:pos x="0" y="735"/>
                </a:cxn>
                <a:cxn ang="0">
                  <a:pos x="97" y="735"/>
                </a:cxn>
                <a:cxn ang="0">
                  <a:pos x="124" y="721"/>
                </a:cxn>
                <a:cxn ang="0">
                  <a:pos x="138" y="693"/>
                </a:cxn>
                <a:cxn ang="0">
                  <a:pos x="138" y="139"/>
                </a:cxn>
                <a:cxn ang="0">
                  <a:pos x="124" y="125"/>
                </a:cxn>
                <a:cxn ang="0">
                  <a:pos x="110" y="97"/>
                </a:cxn>
                <a:cxn ang="0">
                  <a:pos x="97" y="83"/>
                </a:cxn>
                <a:cxn ang="0">
                  <a:pos x="0" y="83"/>
                </a:cxn>
                <a:cxn ang="0">
                  <a:pos x="0" y="28"/>
                </a:cxn>
                <a:cxn ang="0">
                  <a:pos x="249" y="14"/>
                </a:cxn>
                <a:cxn ang="0">
                  <a:pos x="249" y="166"/>
                </a:cxn>
                <a:cxn ang="0">
                  <a:pos x="235" y="194"/>
                </a:cxn>
                <a:cxn ang="0">
                  <a:pos x="249" y="208"/>
                </a:cxn>
                <a:cxn ang="0">
                  <a:pos x="249" y="166"/>
                </a:cxn>
                <a:cxn ang="0">
                  <a:pos x="263" y="139"/>
                </a:cxn>
                <a:cxn ang="0">
                  <a:pos x="304" y="69"/>
                </a:cxn>
                <a:cxn ang="0">
                  <a:pos x="374" y="14"/>
                </a:cxn>
                <a:cxn ang="0">
                  <a:pos x="457" y="0"/>
                </a:cxn>
              </a:cxnLst>
              <a:rect l="0" t="0" r="r" b="b"/>
              <a:pathLst>
                <a:path w="581" h="790">
                  <a:moveTo>
                    <a:pt x="457" y="0"/>
                  </a:moveTo>
                  <a:lnTo>
                    <a:pt x="512" y="14"/>
                  </a:lnTo>
                  <a:lnTo>
                    <a:pt x="568" y="69"/>
                  </a:lnTo>
                  <a:lnTo>
                    <a:pt x="581" y="111"/>
                  </a:lnTo>
                  <a:lnTo>
                    <a:pt x="568" y="153"/>
                  </a:lnTo>
                  <a:lnTo>
                    <a:pt x="554" y="180"/>
                  </a:lnTo>
                  <a:lnTo>
                    <a:pt x="540" y="194"/>
                  </a:lnTo>
                  <a:lnTo>
                    <a:pt x="484" y="194"/>
                  </a:lnTo>
                  <a:lnTo>
                    <a:pt x="457" y="180"/>
                  </a:lnTo>
                  <a:lnTo>
                    <a:pt x="443" y="153"/>
                  </a:lnTo>
                  <a:lnTo>
                    <a:pt x="429" y="111"/>
                  </a:lnTo>
                  <a:lnTo>
                    <a:pt x="429" y="83"/>
                  </a:lnTo>
                  <a:lnTo>
                    <a:pt x="443" y="56"/>
                  </a:lnTo>
                  <a:lnTo>
                    <a:pt x="471" y="42"/>
                  </a:lnTo>
                  <a:lnTo>
                    <a:pt x="457" y="42"/>
                  </a:lnTo>
                  <a:lnTo>
                    <a:pt x="360" y="69"/>
                  </a:lnTo>
                  <a:lnTo>
                    <a:pt x="304" y="139"/>
                  </a:lnTo>
                  <a:lnTo>
                    <a:pt x="263" y="250"/>
                  </a:lnTo>
                  <a:lnTo>
                    <a:pt x="249" y="374"/>
                  </a:lnTo>
                  <a:lnTo>
                    <a:pt x="249" y="679"/>
                  </a:lnTo>
                  <a:lnTo>
                    <a:pt x="263" y="707"/>
                  </a:lnTo>
                  <a:lnTo>
                    <a:pt x="291" y="735"/>
                  </a:lnTo>
                  <a:lnTo>
                    <a:pt x="429" y="735"/>
                  </a:lnTo>
                  <a:lnTo>
                    <a:pt x="429" y="790"/>
                  </a:lnTo>
                  <a:lnTo>
                    <a:pt x="0" y="790"/>
                  </a:lnTo>
                  <a:lnTo>
                    <a:pt x="0" y="735"/>
                  </a:lnTo>
                  <a:lnTo>
                    <a:pt x="97" y="735"/>
                  </a:lnTo>
                  <a:lnTo>
                    <a:pt x="124" y="721"/>
                  </a:lnTo>
                  <a:lnTo>
                    <a:pt x="138" y="693"/>
                  </a:lnTo>
                  <a:lnTo>
                    <a:pt x="138" y="139"/>
                  </a:lnTo>
                  <a:lnTo>
                    <a:pt x="124" y="125"/>
                  </a:lnTo>
                  <a:lnTo>
                    <a:pt x="110" y="97"/>
                  </a:lnTo>
                  <a:lnTo>
                    <a:pt x="97" y="83"/>
                  </a:lnTo>
                  <a:lnTo>
                    <a:pt x="0" y="83"/>
                  </a:lnTo>
                  <a:lnTo>
                    <a:pt x="0" y="28"/>
                  </a:lnTo>
                  <a:lnTo>
                    <a:pt x="249" y="14"/>
                  </a:lnTo>
                  <a:lnTo>
                    <a:pt x="249" y="166"/>
                  </a:lnTo>
                  <a:lnTo>
                    <a:pt x="235" y="194"/>
                  </a:lnTo>
                  <a:lnTo>
                    <a:pt x="249" y="208"/>
                  </a:lnTo>
                  <a:lnTo>
                    <a:pt x="249" y="166"/>
                  </a:lnTo>
                  <a:lnTo>
                    <a:pt x="263" y="139"/>
                  </a:lnTo>
                  <a:lnTo>
                    <a:pt x="304" y="69"/>
                  </a:lnTo>
                  <a:lnTo>
                    <a:pt x="374" y="1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4" name="Freeform 382"/>
            <p:cNvSpPr>
              <a:spLocks/>
            </p:cNvSpPr>
            <p:nvPr/>
          </p:nvSpPr>
          <p:spPr bwMode="auto">
            <a:xfrm>
              <a:off x="18182" y="22003"/>
              <a:ext cx="984" cy="818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18" y="56"/>
                </a:cxn>
                <a:cxn ang="0">
                  <a:pos x="360" y="153"/>
                </a:cxn>
                <a:cxn ang="0">
                  <a:pos x="457" y="56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7" y="83"/>
                </a:cxn>
                <a:cxn ang="0">
                  <a:pos x="845" y="194"/>
                </a:cxn>
                <a:cxn ang="0">
                  <a:pos x="803" y="388"/>
                </a:cxn>
                <a:cxn ang="0">
                  <a:pos x="734" y="582"/>
                </a:cxn>
                <a:cxn ang="0">
                  <a:pos x="706" y="707"/>
                </a:cxn>
                <a:cxn ang="0">
                  <a:pos x="734" y="762"/>
                </a:cxn>
                <a:cxn ang="0">
                  <a:pos x="817" y="735"/>
                </a:cxn>
                <a:cxn ang="0">
                  <a:pos x="928" y="541"/>
                </a:cxn>
                <a:cxn ang="0">
                  <a:pos x="942" y="513"/>
                </a:cxn>
                <a:cxn ang="0">
                  <a:pos x="984" y="527"/>
                </a:cxn>
                <a:cxn ang="0">
                  <a:pos x="942" y="624"/>
                </a:cxn>
                <a:cxn ang="0">
                  <a:pos x="831" y="776"/>
                </a:cxn>
                <a:cxn ang="0">
                  <a:pos x="706" y="804"/>
                </a:cxn>
                <a:cxn ang="0">
                  <a:pos x="637" y="749"/>
                </a:cxn>
                <a:cxn ang="0">
                  <a:pos x="609" y="610"/>
                </a:cxn>
                <a:cxn ang="0">
                  <a:pos x="651" y="499"/>
                </a:cxn>
                <a:cxn ang="0">
                  <a:pos x="720" y="264"/>
                </a:cxn>
                <a:cxn ang="0">
                  <a:pos x="734" y="111"/>
                </a:cxn>
                <a:cxn ang="0">
                  <a:pos x="679" y="42"/>
                </a:cxn>
                <a:cxn ang="0">
                  <a:pos x="526" y="70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2" y="319"/>
                </a:cxn>
                <a:cxn ang="0">
                  <a:pos x="305" y="416"/>
                </a:cxn>
                <a:cxn ang="0">
                  <a:pos x="249" y="665"/>
                </a:cxn>
                <a:cxn ang="0">
                  <a:pos x="235" y="735"/>
                </a:cxn>
                <a:cxn ang="0">
                  <a:pos x="221" y="762"/>
                </a:cxn>
                <a:cxn ang="0">
                  <a:pos x="194" y="804"/>
                </a:cxn>
                <a:cxn ang="0">
                  <a:pos x="138" y="818"/>
                </a:cxn>
                <a:cxn ang="0">
                  <a:pos x="97" y="790"/>
                </a:cxn>
                <a:cxn ang="0">
                  <a:pos x="111" y="735"/>
                </a:cxn>
                <a:cxn ang="0">
                  <a:pos x="208" y="264"/>
                </a:cxn>
                <a:cxn ang="0">
                  <a:pos x="235" y="180"/>
                </a:cxn>
                <a:cxn ang="0">
                  <a:pos x="221" y="56"/>
                </a:cxn>
                <a:cxn ang="0">
                  <a:pos x="180" y="28"/>
                </a:cxn>
                <a:cxn ang="0">
                  <a:pos x="124" y="70"/>
                </a:cxn>
                <a:cxn ang="0">
                  <a:pos x="69" y="167"/>
                </a:cxn>
                <a:cxn ang="0">
                  <a:pos x="41" y="264"/>
                </a:cxn>
                <a:cxn ang="0">
                  <a:pos x="0" y="277"/>
                </a:cxn>
                <a:cxn ang="0">
                  <a:pos x="14" y="236"/>
                </a:cxn>
                <a:cxn ang="0">
                  <a:pos x="41" y="125"/>
                </a:cxn>
                <a:cxn ang="0">
                  <a:pos x="69" y="83"/>
                </a:cxn>
                <a:cxn ang="0">
                  <a:pos x="124" y="14"/>
                </a:cxn>
              </a:cxnLst>
              <a:rect l="0" t="0" r="r" b="b"/>
              <a:pathLst>
                <a:path w="984" h="818">
                  <a:moveTo>
                    <a:pt x="152" y="0"/>
                  </a:moveTo>
                  <a:lnTo>
                    <a:pt x="235" y="0"/>
                  </a:lnTo>
                  <a:lnTo>
                    <a:pt x="291" y="28"/>
                  </a:lnTo>
                  <a:lnTo>
                    <a:pt x="318" y="56"/>
                  </a:lnTo>
                  <a:lnTo>
                    <a:pt x="346" y="97"/>
                  </a:lnTo>
                  <a:lnTo>
                    <a:pt x="360" y="153"/>
                  </a:lnTo>
                  <a:lnTo>
                    <a:pt x="388" y="111"/>
                  </a:lnTo>
                  <a:lnTo>
                    <a:pt x="457" y="56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3" y="0"/>
                  </a:lnTo>
                  <a:lnTo>
                    <a:pt x="748" y="28"/>
                  </a:lnTo>
                  <a:lnTo>
                    <a:pt x="790" y="56"/>
                  </a:lnTo>
                  <a:lnTo>
                    <a:pt x="817" y="83"/>
                  </a:lnTo>
                  <a:lnTo>
                    <a:pt x="845" y="139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3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0" y="652"/>
                  </a:lnTo>
                  <a:lnTo>
                    <a:pt x="706" y="707"/>
                  </a:lnTo>
                  <a:lnTo>
                    <a:pt x="706" y="735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7" y="735"/>
                  </a:lnTo>
                  <a:lnTo>
                    <a:pt x="887" y="652"/>
                  </a:lnTo>
                  <a:lnTo>
                    <a:pt x="928" y="541"/>
                  </a:lnTo>
                  <a:lnTo>
                    <a:pt x="942" y="527"/>
                  </a:lnTo>
                  <a:lnTo>
                    <a:pt x="942" y="513"/>
                  </a:lnTo>
                  <a:lnTo>
                    <a:pt x="984" y="513"/>
                  </a:lnTo>
                  <a:lnTo>
                    <a:pt x="984" y="527"/>
                  </a:lnTo>
                  <a:lnTo>
                    <a:pt x="970" y="555"/>
                  </a:lnTo>
                  <a:lnTo>
                    <a:pt x="942" y="624"/>
                  </a:lnTo>
                  <a:lnTo>
                    <a:pt x="900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6" y="804"/>
                  </a:lnTo>
                  <a:lnTo>
                    <a:pt x="665" y="776"/>
                  </a:lnTo>
                  <a:lnTo>
                    <a:pt x="637" y="749"/>
                  </a:lnTo>
                  <a:lnTo>
                    <a:pt x="609" y="707"/>
                  </a:lnTo>
                  <a:lnTo>
                    <a:pt x="609" y="610"/>
                  </a:lnTo>
                  <a:lnTo>
                    <a:pt x="623" y="582"/>
                  </a:lnTo>
                  <a:lnTo>
                    <a:pt x="651" y="499"/>
                  </a:lnTo>
                  <a:lnTo>
                    <a:pt x="693" y="388"/>
                  </a:lnTo>
                  <a:lnTo>
                    <a:pt x="720" y="264"/>
                  </a:lnTo>
                  <a:lnTo>
                    <a:pt x="734" y="167"/>
                  </a:lnTo>
                  <a:lnTo>
                    <a:pt x="734" y="111"/>
                  </a:lnTo>
                  <a:lnTo>
                    <a:pt x="720" y="83"/>
                  </a:lnTo>
                  <a:lnTo>
                    <a:pt x="679" y="42"/>
                  </a:lnTo>
                  <a:lnTo>
                    <a:pt x="637" y="42"/>
                  </a:lnTo>
                  <a:lnTo>
                    <a:pt x="526" y="70"/>
                  </a:lnTo>
                  <a:lnTo>
                    <a:pt x="443" y="139"/>
                  </a:lnTo>
                  <a:lnTo>
                    <a:pt x="374" y="208"/>
                  </a:lnTo>
                  <a:lnTo>
                    <a:pt x="346" y="264"/>
                  </a:lnTo>
                  <a:lnTo>
                    <a:pt x="346" y="277"/>
                  </a:lnTo>
                  <a:lnTo>
                    <a:pt x="332" y="291"/>
                  </a:lnTo>
                  <a:lnTo>
                    <a:pt x="332" y="319"/>
                  </a:lnTo>
                  <a:lnTo>
                    <a:pt x="318" y="347"/>
                  </a:lnTo>
                  <a:lnTo>
                    <a:pt x="305" y="416"/>
                  </a:lnTo>
                  <a:lnTo>
                    <a:pt x="249" y="638"/>
                  </a:lnTo>
                  <a:lnTo>
                    <a:pt x="249" y="665"/>
                  </a:lnTo>
                  <a:lnTo>
                    <a:pt x="235" y="693"/>
                  </a:lnTo>
                  <a:lnTo>
                    <a:pt x="235" y="735"/>
                  </a:lnTo>
                  <a:lnTo>
                    <a:pt x="221" y="749"/>
                  </a:lnTo>
                  <a:lnTo>
                    <a:pt x="221" y="762"/>
                  </a:lnTo>
                  <a:lnTo>
                    <a:pt x="208" y="790"/>
                  </a:lnTo>
                  <a:lnTo>
                    <a:pt x="194" y="804"/>
                  </a:lnTo>
                  <a:lnTo>
                    <a:pt x="166" y="818"/>
                  </a:lnTo>
                  <a:lnTo>
                    <a:pt x="138" y="818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49"/>
                  </a:lnTo>
                  <a:lnTo>
                    <a:pt x="111" y="735"/>
                  </a:lnTo>
                  <a:lnTo>
                    <a:pt x="111" y="707"/>
                  </a:lnTo>
                  <a:lnTo>
                    <a:pt x="208" y="264"/>
                  </a:lnTo>
                  <a:lnTo>
                    <a:pt x="221" y="208"/>
                  </a:lnTo>
                  <a:lnTo>
                    <a:pt x="235" y="180"/>
                  </a:lnTo>
                  <a:lnTo>
                    <a:pt x="235" y="70"/>
                  </a:lnTo>
                  <a:lnTo>
                    <a:pt x="221" y="56"/>
                  </a:lnTo>
                  <a:lnTo>
                    <a:pt x="208" y="28"/>
                  </a:lnTo>
                  <a:lnTo>
                    <a:pt x="180" y="28"/>
                  </a:lnTo>
                  <a:lnTo>
                    <a:pt x="152" y="42"/>
                  </a:lnTo>
                  <a:lnTo>
                    <a:pt x="124" y="70"/>
                  </a:lnTo>
                  <a:lnTo>
                    <a:pt x="97" y="111"/>
                  </a:lnTo>
                  <a:lnTo>
                    <a:pt x="69" y="167"/>
                  </a:lnTo>
                  <a:lnTo>
                    <a:pt x="55" y="236"/>
                  </a:lnTo>
                  <a:lnTo>
                    <a:pt x="41" y="264"/>
                  </a:lnTo>
                  <a:lnTo>
                    <a:pt x="41" y="277"/>
                  </a:lnTo>
                  <a:lnTo>
                    <a:pt x="0" y="277"/>
                  </a:lnTo>
                  <a:lnTo>
                    <a:pt x="0" y="250"/>
                  </a:lnTo>
                  <a:lnTo>
                    <a:pt x="14" y="236"/>
                  </a:lnTo>
                  <a:lnTo>
                    <a:pt x="14" y="208"/>
                  </a:lnTo>
                  <a:lnTo>
                    <a:pt x="41" y="125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6"/>
                  </a:lnTo>
                  <a:lnTo>
                    <a:pt x="124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5" name="Freeform 383"/>
            <p:cNvSpPr>
              <a:spLocks noEditPoints="1"/>
            </p:cNvSpPr>
            <p:nvPr/>
          </p:nvSpPr>
          <p:spPr bwMode="auto">
            <a:xfrm>
              <a:off x="19678" y="21685"/>
              <a:ext cx="1109" cy="1371"/>
            </a:xfrm>
            <a:custGeom>
              <a:avLst/>
              <a:gdLst/>
              <a:ahLst/>
              <a:cxnLst>
                <a:cxn ang="0">
                  <a:pos x="28" y="1288"/>
                </a:cxn>
                <a:cxn ang="0">
                  <a:pos x="1067" y="1288"/>
                </a:cxn>
                <a:cxn ang="0">
                  <a:pos x="1095" y="1316"/>
                </a:cxn>
                <a:cxn ang="0">
                  <a:pos x="1095" y="1358"/>
                </a:cxn>
                <a:cxn ang="0">
                  <a:pos x="1081" y="1371"/>
                </a:cxn>
                <a:cxn ang="0">
                  <a:pos x="14" y="1371"/>
                </a:cxn>
                <a:cxn ang="0">
                  <a:pos x="0" y="1358"/>
                </a:cxn>
                <a:cxn ang="0">
                  <a:pos x="0" y="1316"/>
                </a:cxn>
                <a:cxn ang="0">
                  <a:pos x="28" y="1288"/>
                </a:cxn>
                <a:cxn ang="0">
                  <a:pos x="28" y="0"/>
                </a:cxn>
                <a:cxn ang="0">
                  <a:pos x="83" y="0"/>
                </a:cxn>
                <a:cxn ang="0">
                  <a:pos x="97" y="13"/>
                </a:cxn>
                <a:cxn ang="0">
                  <a:pos x="1067" y="471"/>
                </a:cxn>
                <a:cxn ang="0">
                  <a:pos x="1109" y="512"/>
                </a:cxn>
                <a:cxn ang="0">
                  <a:pos x="1095" y="540"/>
                </a:cxn>
                <a:cxn ang="0">
                  <a:pos x="1067" y="554"/>
                </a:cxn>
                <a:cxn ang="0">
                  <a:pos x="69" y="1039"/>
                </a:cxn>
                <a:cxn ang="0">
                  <a:pos x="56" y="1053"/>
                </a:cxn>
                <a:cxn ang="0">
                  <a:pos x="28" y="1053"/>
                </a:cxn>
                <a:cxn ang="0">
                  <a:pos x="0" y="1025"/>
                </a:cxn>
                <a:cxn ang="0">
                  <a:pos x="0" y="997"/>
                </a:cxn>
                <a:cxn ang="0">
                  <a:pos x="14" y="983"/>
                </a:cxn>
                <a:cxn ang="0">
                  <a:pos x="42" y="970"/>
                </a:cxn>
                <a:cxn ang="0">
                  <a:pos x="970" y="526"/>
                </a:cxn>
                <a:cxn ang="0">
                  <a:pos x="42" y="83"/>
                </a:cxn>
                <a:cxn ang="0">
                  <a:pos x="14" y="55"/>
                </a:cxn>
                <a:cxn ang="0">
                  <a:pos x="14" y="13"/>
                </a:cxn>
                <a:cxn ang="0">
                  <a:pos x="28" y="0"/>
                </a:cxn>
              </a:cxnLst>
              <a:rect l="0" t="0" r="r" b="b"/>
              <a:pathLst>
                <a:path w="1109" h="1371">
                  <a:moveTo>
                    <a:pt x="28" y="1288"/>
                  </a:moveTo>
                  <a:lnTo>
                    <a:pt x="1067" y="1288"/>
                  </a:lnTo>
                  <a:lnTo>
                    <a:pt x="1095" y="1316"/>
                  </a:lnTo>
                  <a:lnTo>
                    <a:pt x="1095" y="1358"/>
                  </a:lnTo>
                  <a:lnTo>
                    <a:pt x="1081" y="1371"/>
                  </a:lnTo>
                  <a:lnTo>
                    <a:pt x="14" y="1371"/>
                  </a:lnTo>
                  <a:lnTo>
                    <a:pt x="0" y="1358"/>
                  </a:lnTo>
                  <a:lnTo>
                    <a:pt x="0" y="1316"/>
                  </a:lnTo>
                  <a:lnTo>
                    <a:pt x="28" y="1288"/>
                  </a:lnTo>
                  <a:close/>
                  <a:moveTo>
                    <a:pt x="28" y="0"/>
                  </a:moveTo>
                  <a:lnTo>
                    <a:pt x="83" y="0"/>
                  </a:lnTo>
                  <a:lnTo>
                    <a:pt x="97" y="13"/>
                  </a:lnTo>
                  <a:lnTo>
                    <a:pt x="1067" y="471"/>
                  </a:lnTo>
                  <a:lnTo>
                    <a:pt x="1109" y="512"/>
                  </a:lnTo>
                  <a:lnTo>
                    <a:pt x="1095" y="540"/>
                  </a:lnTo>
                  <a:lnTo>
                    <a:pt x="1067" y="554"/>
                  </a:lnTo>
                  <a:lnTo>
                    <a:pt x="69" y="1039"/>
                  </a:lnTo>
                  <a:lnTo>
                    <a:pt x="56" y="1053"/>
                  </a:lnTo>
                  <a:lnTo>
                    <a:pt x="28" y="1053"/>
                  </a:lnTo>
                  <a:lnTo>
                    <a:pt x="0" y="1025"/>
                  </a:lnTo>
                  <a:lnTo>
                    <a:pt x="0" y="997"/>
                  </a:lnTo>
                  <a:lnTo>
                    <a:pt x="14" y="983"/>
                  </a:lnTo>
                  <a:lnTo>
                    <a:pt x="42" y="970"/>
                  </a:lnTo>
                  <a:lnTo>
                    <a:pt x="970" y="526"/>
                  </a:lnTo>
                  <a:lnTo>
                    <a:pt x="42" y="83"/>
                  </a:lnTo>
                  <a:lnTo>
                    <a:pt x="14" y="55"/>
                  </a:lnTo>
                  <a:lnTo>
                    <a:pt x="14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6" name="Freeform 384"/>
            <p:cNvSpPr>
              <a:spLocks/>
            </p:cNvSpPr>
            <p:nvPr/>
          </p:nvSpPr>
          <p:spPr bwMode="auto">
            <a:xfrm>
              <a:off x="21618" y="21643"/>
              <a:ext cx="707" cy="1164"/>
            </a:xfrm>
            <a:custGeom>
              <a:avLst/>
              <a:gdLst/>
              <a:ahLst/>
              <a:cxnLst>
                <a:cxn ang="0">
                  <a:pos x="333" y="0"/>
                </a:cxn>
                <a:cxn ang="0">
                  <a:pos x="485" y="28"/>
                </a:cxn>
                <a:cxn ang="0">
                  <a:pos x="596" y="97"/>
                </a:cxn>
                <a:cxn ang="0">
                  <a:pos x="679" y="208"/>
                </a:cxn>
                <a:cxn ang="0">
                  <a:pos x="707" y="346"/>
                </a:cxn>
                <a:cxn ang="0">
                  <a:pos x="693" y="443"/>
                </a:cxn>
                <a:cxn ang="0">
                  <a:pos x="651" y="527"/>
                </a:cxn>
                <a:cxn ang="0">
                  <a:pos x="568" y="624"/>
                </a:cxn>
                <a:cxn ang="0">
                  <a:pos x="471" y="721"/>
                </a:cxn>
                <a:cxn ang="0">
                  <a:pos x="319" y="859"/>
                </a:cxn>
                <a:cxn ang="0">
                  <a:pos x="125" y="1039"/>
                </a:cxn>
                <a:cxn ang="0">
                  <a:pos x="457" y="1025"/>
                </a:cxn>
                <a:cxn ang="0">
                  <a:pos x="568" y="1025"/>
                </a:cxn>
                <a:cxn ang="0">
                  <a:pos x="610" y="1012"/>
                </a:cxn>
                <a:cxn ang="0">
                  <a:pos x="624" y="1012"/>
                </a:cxn>
                <a:cxn ang="0">
                  <a:pos x="637" y="984"/>
                </a:cxn>
                <a:cxn ang="0">
                  <a:pos x="637" y="942"/>
                </a:cxn>
                <a:cxn ang="0">
                  <a:pos x="665" y="859"/>
                </a:cxn>
                <a:cxn ang="0">
                  <a:pos x="707" y="859"/>
                </a:cxn>
                <a:cxn ang="0">
                  <a:pos x="651" y="1164"/>
                </a:cxn>
                <a:cxn ang="0">
                  <a:pos x="0" y="1164"/>
                </a:cxn>
                <a:cxn ang="0">
                  <a:pos x="0" y="1109"/>
                </a:cxn>
                <a:cxn ang="0">
                  <a:pos x="14" y="1095"/>
                </a:cxn>
                <a:cxn ang="0">
                  <a:pos x="360" y="721"/>
                </a:cxn>
                <a:cxn ang="0">
                  <a:pos x="443" y="596"/>
                </a:cxn>
                <a:cxn ang="0">
                  <a:pos x="513" y="471"/>
                </a:cxn>
                <a:cxn ang="0">
                  <a:pos x="540" y="333"/>
                </a:cxn>
                <a:cxn ang="0">
                  <a:pos x="527" y="222"/>
                </a:cxn>
                <a:cxn ang="0">
                  <a:pos x="485" y="125"/>
                </a:cxn>
                <a:cxn ang="0">
                  <a:pos x="416" y="69"/>
                </a:cxn>
                <a:cxn ang="0">
                  <a:pos x="305" y="42"/>
                </a:cxn>
                <a:cxn ang="0">
                  <a:pos x="208" y="69"/>
                </a:cxn>
                <a:cxn ang="0">
                  <a:pos x="125" y="125"/>
                </a:cxn>
                <a:cxn ang="0">
                  <a:pos x="69" y="222"/>
                </a:cxn>
                <a:cxn ang="0">
                  <a:pos x="139" y="222"/>
                </a:cxn>
                <a:cxn ang="0">
                  <a:pos x="180" y="263"/>
                </a:cxn>
                <a:cxn ang="0">
                  <a:pos x="194" y="291"/>
                </a:cxn>
                <a:cxn ang="0">
                  <a:pos x="194" y="319"/>
                </a:cxn>
                <a:cxn ang="0">
                  <a:pos x="180" y="360"/>
                </a:cxn>
                <a:cxn ang="0">
                  <a:pos x="166" y="388"/>
                </a:cxn>
                <a:cxn ang="0">
                  <a:pos x="111" y="416"/>
                </a:cxn>
                <a:cxn ang="0">
                  <a:pos x="69" y="416"/>
                </a:cxn>
                <a:cxn ang="0">
                  <a:pos x="55" y="402"/>
                </a:cxn>
                <a:cxn ang="0">
                  <a:pos x="28" y="402"/>
                </a:cxn>
                <a:cxn ang="0">
                  <a:pos x="14" y="374"/>
                </a:cxn>
                <a:cxn ang="0">
                  <a:pos x="0" y="360"/>
                </a:cxn>
                <a:cxn ang="0">
                  <a:pos x="0" y="319"/>
                </a:cxn>
                <a:cxn ang="0">
                  <a:pos x="28" y="208"/>
                </a:cxn>
                <a:cxn ang="0">
                  <a:pos x="97" y="97"/>
                </a:cxn>
                <a:cxn ang="0">
                  <a:pos x="194" y="28"/>
                </a:cxn>
                <a:cxn ang="0">
                  <a:pos x="333" y="0"/>
                </a:cxn>
              </a:cxnLst>
              <a:rect l="0" t="0" r="r" b="b"/>
              <a:pathLst>
                <a:path w="707" h="1164">
                  <a:moveTo>
                    <a:pt x="333" y="0"/>
                  </a:moveTo>
                  <a:lnTo>
                    <a:pt x="485" y="28"/>
                  </a:lnTo>
                  <a:lnTo>
                    <a:pt x="596" y="97"/>
                  </a:lnTo>
                  <a:lnTo>
                    <a:pt x="679" y="208"/>
                  </a:lnTo>
                  <a:lnTo>
                    <a:pt x="707" y="346"/>
                  </a:lnTo>
                  <a:lnTo>
                    <a:pt x="693" y="443"/>
                  </a:lnTo>
                  <a:lnTo>
                    <a:pt x="651" y="527"/>
                  </a:lnTo>
                  <a:lnTo>
                    <a:pt x="568" y="624"/>
                  </a:lnTo>
                  <a:lnTo>
                    <a:pt x="471" y="721"/>
                  </a:lnTo>
                  <a:lnTo>
                    <a:pt x="319" y="859"/>
                  </a:lnTo>
                  <a:lnTo>
                    <a:pt x="125" y="1039"/>
                  </a:lnTo>
                  <a:lnTo>
                    <a:pt x="457" y="1025"/>
                  </a:lnTo>
                  <a:lnTo>
                    <a:pt x="568" y="1025"/>
                  </a:lnTo>
                  <a:lnTo>
                    <a:pt x="610" y="1012"/>
                  </a:lnTo>
                  <a:lnTo>
                    <a:pt x="624" y="1012"/>
                  </a:lnTo>
                  <a:lnTo>
                    <a:pt x="637" y="984"/>
                  </a:lnTo>
                  <a:lnTo>
                    <a:pt x="637" y="942"/>
                  </a:lnTo>
                  <a:lnTo>
                    <a:pt x="665" y="859"/>
                  </a:lnTo>
                  <a:lnTo>
                    <a:pt x="707" y="859"/>
                  </a:lnTo>
                  <a:lnTo>
                    <a:pt x="651" y="1164"/>
                  </a:lnTo>
                  <a:lnTo>
                    <a:pt x="0" y="1164"/>
                  </a:lnTo>
                  <a:lnTo>
                    <a:pt x="0" y="1109"/>
                  </a:lnTo>
                  <a:lnTo>
                    <a:pt x="14" y="1095"/>
                  </a:lnTo>
                  <a:lnTo>
                    <a:pt x="360" y="721"/>
                  </a:lnTo>
                  <a:lnTo>
                    <a:pt x="443" y="596"/>
                  </a:lnTo>
                  <a:lnTo>
                    <a:pt x="513" y="471"/>
                  </a:lnTo>
                  <a:lnTo>
                    <a:pt x="540" y="333"/>
                  </a:lnTo>
                  <a:lnTo>
                    <a:pt x="527" y="222"/>
                  </a:lnTo>
                  <a:lnTo>
                    <a:pt x="485" y="125"/>
                  </a:lnTo>
                  <a:lnTo>
                    <a:pt x="416" y="69"/>
                  </a:lnTo>
                  <a:lnTo>
                    <a:pt x="305" y="42"/>
                  </a:lnTo>
                  <a:lnTo>
                    <a:pt x="208" y="69"/>
                  </a:lnTo>
                  <a:lnTo>
                    <a:pt x="125" y="125"/>
                  </a:lnTo>
                  <a:lnTo>
                    <a:pt x="69" y="222"/>
                  </a:lnTo>
                  <a:lnTo>
                    <a:pt x="139" y="222"/>
                  </a:lnTo>
                  <a:lnTo>
                    <a:pt x="180" y="263"/>
                  </a:lnTo>
                  <a:lnTo>
                    <a:pt x="194" y="291"/>
                  </a:lnTo>
                  <a:lnTo>
                    <a:pt x="194" y="319"/>
                  </a:lnTo>
                  <a:lnTo>
                    <a:pt x="180" y="360"/>
                  </a:lnTo>
                  <a:lnTo>
                    <a:pt x="166" y="388"/>
                  </a:lnTo>
                  <a:lnTo>
                    <a:pt x="111" y="416"/>
                  </a:lnTo>
                  <a:lnTo>
                    <a:pt x="69" y="416"/>
                  </a:lnTo>
                  <a:lnTo>
                    <a:pt x="55" y="402"/>
                  </a:lnTo>
                  <a:lnTo>
                    <a:pt x="28" y="402"/>
                  </a:lnTo>
                  <a:lnTo>
                    <a:pt x="14" y="374"/>
                  </a:lnTo>
                  <a:lnTo>
                    <a:pt x="0" y="360"/>
                  </a:lnTo>
                  <a:lnTo>
                    <a:pt x="0" y="319"/>
                  </a:lnTo>
                  <a:lnTo>
                    <a:pt x="28" y="208"/>
                  </a:lnTo>
                  <a:lnTo>
                    <a:pt x="97" y="97"/>
                  </a:lnTo>
                  <a:lnTo>
                    <a:pt x="194" y="28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7" name="Freeform 385"/>
            <p:cNvSpPr>
              <a:spLocks/>
            </p:cNvSpPr>
            <p:nvPr/>
          </p:nvSpPr>
          <p:spPr bwMode="auto">
            <a:xfrm>
              <a:off x="22560" y="22627"/>
              <a:ext cx="208" cy="526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97" y="0"/>
                </a:cxn>
                <a:cxn ang="0">
                  <a:pos x="139" y="14"/>
                </a:cxn>
                <a:cxn ang="0">
                  <a:pos x="167" y="28"/>
                </a:cxn>
                <a:cxn ang="0">
                  <a:pos x="194" y="69"/>
                </a:cxn>
                <a:cxn ang="0">
                  <a:pos x="208" y="125"/>
                </a:cxn>
                <a:cxn ang="0">
                  <a:pos x="208" y="180"/>
                </a:cxn>
                <a:cxn ang="0">
                  <a:pos x="180" y="319"/>
                </a:cxn>
                <a:cxn ang="0">
                  <a:pos x="139" y="429"/>
                </a:cxn>
                <a:cxn ang="0">
                  <a:pos x="83" y="499"/>
                </a:cxn>
                <a:cxn ang="0">
                  <a:pos x="42" y="526"/>
                </a:cxn>
                <a:cxn ang="0">
                  <a:pos x="28" y="526"/>
                </a:cxn>
                <a:cxn ang="0">
                  <a:pos x="28" y="513"/>
                </a:cxn>
                <a:cxn ang="0">
                  <a:pos x="42" y="499"/>
                </a:cxn>
                <a:cxn ang="0">
                  <a:pos x="125" y="360"/>
                </a:cxn>
                <a:cxn ang="0">
                  <a:pos x="167" y="194"/>
                </a:cxn>
                <a:cxn ang="0">
                  <a:pos x="167" y="166"/>
                </a:cxn>
                <a:cxn ang="0">
                  <a:pos x="139" y="180"/>
                </a:cxn>
                <a:cxn ang="0">
                  <a:pos x="97" y="194"/>
                </a:cxn>
                <a:cxn ang="0">
                  <a:pos x="56" y="194"/>
                </a:cxn>
                <a:cxn ang="0">
                  <a:pos x="14" y="152"/>
                </a:cxn>
                <a:cxn ang="0">
                  <a:pos x="0" y="125"/>
                </a:cxn>
                <a:cxn ang="0">
                  <a:pos x="0" y="69"/>
                </a:cxn>
                <a:cxn ang="0">
                  <a:pos x="28" y="14"/>
                </a:cxn>
                <a:cxn ang="0">
                  <a:pos x="56" y="0"/>
                </a:cxn>
              </a:cxnLst>
              <a:rect l="0" t="0" r="r" b="b"/>
              <a:pathLst>
                <a:path w="208" h="526">
                  <a:moveTo>
                    <a:pt x="56" y="0"/>
                  </a:moveTo>
                  <a:lnTo>
                    <a:pt x="97" y="0"/>
                  </a:lnTo>
                  <a:lnTo>
                    <a:pt x="139" y="14"/>
                  </a:lnTo>
                  <a:lnTo>
                    <a:pt x="167" y="28"/>
                  </a:lnTo>
                  <a:lnTo>
                    <a:pt x="194" y="69"/>
                  </a:lnTo>
                  <a:lnTo>
                    <a:pt x="208" y="125"/>
                  </a:lnTo>
                  <a:lnTo>
                    <a:pt x="208" y="180"/>
                  </a:lnTo>
                  <a:lnTo>
                    <a:pt x="180" y="319"/>
                  </a:lnTo>
                  <a:lnTo>
                    <a:pt x="139" y="429"/>
                  </a:lnTo>
                  <a:lnTo>
                    <a:pt x="83" y="499"/>
                  </a:lnTo>
                  <a:lnTo>
                    <a:pt x="42" y="526"/>
                  </a:lnTo>
                  <a:lnTo>
                    <a:pt x="28" y="526"/>
                  </a:lnTo>
                  <a:lnTo>
                    <a:pt x="28" y="513"/>
                  </a:lnTo>
                  <a:lnTo>
                    <a:pt x="42" y="499"/>
                  </a:lnTo>
                  <a:lnTo>
                    <a:pt x="125" y="360"/>
                  </a:lnTo>
                  <a:lnTo>
                    <a:pt x="167" y="194"/>
                  </a:lnTo>
                  <a:lnTo>
                    <a:pt x="167" y="166"/>
                  </a:lnTo>
                  <a:lnTo>
                    <a:pt x="139" y="180"/>
                  </a:lnTo>
                  <a:lnTo>
                    <a:pt x="97" y="194"/>
                  </a:lnTo>
                  <a:lnTo>
                    <a:pt x="56" y="194"/>
                  </a:lnTo>
                  <a:lnTo>
                    <a:pt x="14" y="152"/>
                  </a:lnTo>
                  <a:lnTo>
                    <a:pt x="0" y="125"/>
                  </a:lnTo>
                  <a:lnTo>
                    <a:pt x="0" y="69"/>
                  </a:lnTo>
                  <a:lnTo>
                    <a:pt x="28" y="1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8" name="Freeform 386"/>
            <p:cNvSpPr>
              <a:spLocks/>
            </p:cNvSpPr>
            <p:nvPr/>
          </p:nvSpPr>
          <p:spPr bwMode="auto">
            <a:xfrm>
              <a:off x="23489" y="22059"/>
              <a:ext cx="1233" cy="803"/>
            </a:xfrm>
            <a:custGeom>
              <a:avLst/>
              <a:gdLst/>
              <a:ahLst/>
              <a:cxnLst>
                <a:cxn ang="0">
                  <a:pos x="942" y="0"/>
                </a:cxn>
                <a:cxn ang="0">
                  <a:pos x="1233" y="0"/>
                </a:cxn>
                <a:cxn ang="0">
                  <a:pos x="1233" y="55"/>
                </a:cxn>
                <a:cxn ang="0">
                  <a:pos x="1191" y="55"/>
                </a:cxn>
                <a:cxn ang="0">
                  <a:pos x="1164" y="69"/>
                </a:cxn>
                <a:cxn ang="0">
                  <a:pos x="1122" y="97"/>
                </a:cxn>
                <a:cxn ang="0">
                  <a:pos x="1094" y="124"/>
                </a:cxn>
                <a:cxn ang="0">
                  <a:pos x="1080" y="166"/>
                </a:cxn>
                <a:cxn ang="0">
                  <a:pos x="873" y="762"/>
                </a:cxn>
                <a:cxn ang="0">
                  <a:pos x="845" y="790"/>
                </a:cxn>
                <a:cxn ang="0">
                  <a:pos x="817" y="790"/>
                </a:cxn>
                <a:cxn ang="0">
                  <a:pos x="789" y="762"/>
                </a:cxn>
                <a:cxn ang="0">
                  <a:pos x="609" y="263"/>
                </a:cxn>
                <a:cxn ang="0">
                  <a:pos x="429" y="762"/>
                </a:cxn>
                <a:cxn ang="0">
                  <a:pos x="415" y="776"/>
                </a:cxn>
                <a:cxn ang="0">
                  <a:pos x="415" y="790"/>
                </a:cxn>
                <a:cxn ang="0">
                  <a:pos x="401" y="803"/>
                </a:cxn>
                <a:cxn ang="0">
                  <a:pos x="374" y="803"/>
                </a:cxn>
                <a:cxn ang="0">
                  <a:pos x="360" y="790"/>
                </a:cxn>
                <a:cxn ang="0">
                  <a:pos x="360" y="776"/>
                </a:cxn>
                <a:cxn ang="0">
                  <a:pos x="346" y="762"/>
                </a:cxn>
                <a:cxn ang="0">
                  <a:pos x="124" y="138"/>
                </a:cxn>
                <a:cxn ang="0">
                  <a:pos x="111" y="111"/>
                </a:cxn>
                <a:cxn ang="0">
                  <a:pos x="55" y="83"/>
                </a:cxn>
                <a:cxn ang="0">
                  <a:pos x="0" y="83"/>
                </a:cxn>
                <a:cxn ang="0">
                  <a:pos x="0" y="27"/>
                </a:cxn>
                <a:cxn ang="0">
                  <a:pos x="360" y="27"/>
                </a:cxn>
                <a:cxn ang="0">
                  <a:pos x="360" y="83"/>
                </a:cxn>
                <a:cxn ang="0">
                  <a:pos x="304" y="83"/>
                </a:cxn>
                <a:cxn ang="0">
                  <a:pos x="277" y="97"/>
                </a:cxn>
                <a:cxn ang="0">
                  <a:pos x="249" y="124"/>
                </a:cxn>
                <a:cxn ang="0">
                  <a:pos x="249" y="138"/>
                </a:cxn>
                <a:cxn ang="0">
                  <a:pos x="263" y="152"/>
                </a:cxn>
                <a:cxn ang="0">
                  <a:pos x="429" y="623"/>
                </a:cxn>
                <a:cxn ang="0">
                  <a:pos x="582" y="194"/>
                </a:cxn>
                <a:cxn ang="0">
                  <a:pos x="568" y="166"/>
                </a:cxn>
                <a:cxn ang="0">
                  <a:pos x="568" y="138"/>
                </a:cxn>
                <a:cxn ang="0">
                  <a:pos x="554" y="111"/>
                </a:cxn>
                <a:cxn ang="0">
                  <a:pos x="512" y="69"/>
                </a:cxn>
                <a:cxn ang="0">
                  <a:pos x="429" y="69"/>
                </a:cxn>
                <a:cxn ang="0">
                  <a:pos x="429" y="14"/>
                </a:cxn>
                <a:cxn ang="0">
                  <a:pos x="776" y="14"/>
                </a:cxn>
                <a:cxn ang="0">
                  <a:pos x="776" y="69"/>
                </a:cxn>
                <a:cxn ang="0">
                  <a:pos x="720" y="69"/>
                </a:cxn>
                <a:cxn ang="0">
                  <a:pos x="692" y="83"/>
                </a:cxn>
                <a:cxn ang="0">
                  <a:pos x="665" y="111"/>
                </a:cxn>
                <a:cxn ang="0">
                  <a:pos x="665" y="124"/>
                </a:cxn>
                <a:cxn ang="0">
                  <a:pos x="679" y="138"/>
                </a:cxn>
                <a:cxn ang="0">
                  <a:pos x="859" y="637"/>
                </a:cxn>
                <a:cxn ang="0">
                  <a:pos x="1025" y="180"/>
                </a:cxn>
                <a:cxn ang="0">
                  <a:pos x="1039" y="166"/>
                </a:cxn>
                <a:cxn ang="0">
                  <a:pos x="1039" y="97"/>
                </a:cxn>
                <a:cxn ang="0">
                  <a:pos x="1011" y="83"/>
                </a:cxn>
                <a:cxn ang="0">
                  <a:pos x="983" y="55"/>
                </a:cxn>
                <a:cxn ang="0">
                  <a:pos x="942" y="55"/>
                </a:cxn>
                <a:cxn ang="0">
                  <a:pos x="942" y="0"/>
                </a:cxn>
              </a:cxnLst>
              <a:rect l="0" t="0" r="r" b="b"/>
              <a:pathLst>
                <a:path w="1233" h="803">
                  <a:moveTo>
                    <a:pt x="942" y="0"/>
                  </a:moveTo>
                  <a:lnTo>
                    <a:pt x="1233" y="0"/>
                  </a:lnTo>
                  <a:lnTo>
                    <a:pt x="1233" y="55"/>
                  </a:lnTo>
                  <a:lnTo>
                    <a:pt x="1191" y="55"/>
                  </a:lnTo>
                  <a:lnTo>
                    <a:pt x="1164" y="69"/>
                  </a:lnTo>
                  <a:lnTo>
                    <a:pt x="1122" y="97"/>
                  </a:lnTo>
                  <a:lnTo>
                    <a:pt x="1094" y="124"/>
                  </a:lnTo>
                  <a:lnTo>
                    <a:pt x="1080" y="166"/>
                  </a:lnTo>
                  <a:lnTo>
                    <a:pt x="873" y="762"/>
                  </a:lnTo>
                  <a:lnTo>
                    <a:pt x="845" y="790"/>
                  </a:lnTo>
                  <a:lnTo>
                    <a:pt x="817" y="790"/>
                  </a:lnTo>
                  <a:lnTo>
                    <a:pt x="789" y="762"/>
                  </a:lnTo>
                  <a:lnTo>
                    <a:pt x="609" y="263"/>
                  </a:lnTo>
                  <a:lnTo>
                    <a:pt x="429" y="762"/>
                  </a:lnTo>
                  <a:lnTo>
                    <a:pt x="415" y="776"/>
                  </a:lnTo>
                  <a:lnTo>
                    <a:pt x="415" y="790"/>
                  </a:lnTo>
                  <a:lnTo>
                    <a:pt x="401" y="803"/>
                  </a:lnTo>
                  <a:lnTo>
                    <a:pt x="374" y="803"/>
                  </a:lnTo>
                  <a:lnTo>
                    <a:pt x="360" y="790"/>
                  </a:lnTo>
                  <a:lnTo>
                    <a:pt x="360" y="776"/>
                  </a:lnTo>
                  <a:lnTo>
                    <a:pt x="346" y="762"/>
                  </a:lnTo>
                  <a:lnTo>
                    <a:pt x="124" y="138"/>
                  </a:lnTo>
                  <a:lnTo>
                    <a:pt x="111" y="111"/>
                  </a:lnTo>
                  <a:lnTo>
                    <a:pt x="55" y="83"/>
                  </a:lnTo>
                  <a:lnTo>
                    <a:pt x="0" y="83"/>
                  </a:lnTo>
                  <a:lnTo>
                    <a:pt x="0" y="27"/>
                  </a:lnTo>
                  <a:lnTo>
                    <a:pt x="360" y="27"/>
                  </a:lnTo>
                  <a:lnTo>
                    <a:pt x="360" y="83"/>
                  </a:lnTo>
                  <a:lnTo>
                    <a:pt x="304" y="83"/>
                  </a:lnTo>
                  <a:lnTo>
                    <a:pt x="277" y="97"/>
                  </a:lnTo>
                  <a:lnTo>
                    <a:pt x="249" y="124"/>
                  </a:lnTo>
                  <a:lnTo>
                    <a:pt x="249" y="138"/>
                  </a:lnTo>
                  <a:lnTo>
                    <a:pt x="263" y="152"/>
                  </a:lnTo>
                  <a:lnTo>
                    <a:pt x="429" y="623"/>
                  </a:lnTo>
                  <a:lnTo>
                    <a:pt x="582" y="194"/>
                  </a:lnTo>
                  <a:lnTo>
                    <a:pt x="568" y="166"/>
                  </a:lnTo>
                  <a:lnTo>
                    <a:pt x="568" y="138"/>
                  </a:lnTo>
                  <a:lnTo>
                    <a:pt x="554" y="111"/>
                  </a:lnTo>
                  <a:lnTo>
                    <a:pt x="512" y="69"/>
                  </a:lnTo>
                  <a:lnTo>
                    <a:pt x="429" y="69"/>
                  </a:lnTo>
                  <a:lnTo>
                    <a:pt x="429" y="14"/>
                  </a:lnTo>
                  <a:lnTo>
                    <a:pt x="776" y="14"/>
                  </a:lnTo>
                  <a:lnTo>
                    <a:pt x="776" y="69"/>
                  </a:lnTo>
                  <a:lnTo>
                    <a:pt x="720" y="69"/>
                  </a:lnTo>
                  <a:lnTo>
                    <a:pt x="692" y="83"/>
                  </a:lnTo>
                  <a:lnTo>
                    <a:pt x="665" y="111"/>
                  </a:lnTo>
                  <a:lnTo>
                    <a:pt x="665" y="124"/>
                  </a:lnTo>
                  <a:lnTo>
                    <a:pt x="679" y="138"/>
                  </a:lnTo>
                  <a:lnTo>
                    <a:pt x="859" y="637"/>
                  </a:lnTo>
                  <a:lnTo>
                    <a:pt x="1025" y="180"/>
                  </a:lnTo>
                  <a:lnTo>
                    <a:pt x="1039" y="166"/>
                  </a:lnTo>
                  <a:lnTo>
                    <a:pt x="1039" y="97"/>
                  </a:lnTo>
                  <a:lnTo>
                    <a:pt x="1011" y="83"/>
                  </a:lnTo>
                  <a:lnTo>
                    <a:pt x="983" y="55"/>
                  </a:lnTo>
                  <a:lnTo>
                    <a:pt x="942" y="55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9" name="Freeform 387"/>
            <p:cNvSpPr>
              <a:spLocks noEditPoints="1"/>
            </p:cNvSpPr>
            <p:nvPr/>
          </p:nvSpPr>
          <p:spPr bwMode="auto">
            <a:xfrm>
              <a:off x="24763" y="22017"/>
              <a:ext cx="693" cy="818"/>
            </a:xfrm>
            <a:custGeom>
              <a:avLst/>
              <a:gdLst/>
              <a:ahLst/>
              <a:cxnLst>
                <a:cxn ang="0">
                  <a:pos x="333" y="42"/>
                </a:cxn>
                <a:cxn ang="0">
                  <a:pos x="264" y="69"/>
                </a:cxn>
                <a:cxn ang="0">
                  <a:pos x="222" y="125"/>
                </a:cxn>
                <a:cxn ang="0">
                  <a:pos x="181" y="208"/>
                </a:cxn>
                <a:cxn ang="0">
                  <a:pos x="153" y="347"/>
                </a:cxn>
                <a:cxn ang="0">
                  <a:pos x="569" y="347"/>
                </a:cxn>
                <a:cxn ang="0">
                  <a:pos x="569" y="291"/>
                </a:cxn>
                <a:cxn ang="0">
                  <a:pos x="555" y="208"/>
                </a:cxn>
                <a:cxn ang="0">
                  <a:pos x="527" y="125"/>
                </a:cxn>
                <a:cxn ang="0">
                  <a:pos x="458" y="69"/>
                </a:cxn>
                <a:cxn ang="0">
                  <a:pos x="375" y="42"/>
                </a:cxn>
                <a:cxn ang="0">
                  <a:pos x="333" y="42"/>
                </a:cxn>
                <a:cxn ang="0">
                  <a:pos x="375" y="0"/>
                </a:cxn>
                <a:cxn ang="0">
                  <a:pos x="513" y="28"/>
                </a:cxn>
                <a:cxn ang="0">
                  <a:pos x="624" y="111"/>
                </a:cxn>
                <a:cxn ang="0">
                  <a:pos x="679" y="222"/>
                </a:cxn>
                <a:cxn ang="0">
                  <a:pos x="693" y="347"/>
                </a:cxn>
                <a:cxn ang="0">
                  <a:pos x="693" y="388"/>
                </a:cxn>
                <a:cxn ang="0">
                  <a:pos x="153" y="388"/>
                </a:cxn>
                <a:cxn ang="0">
                  <a:pos x="139" y="374"/>
                </a:cxn>
                <a:cxn ang="0">
                  <a:pos x="139" y="444"/>
                </a:cxn>
                <a:cxn ang="0">
                  <a:pos x="153" y="541"/>
                </a:cxn>
                <a:cxn ang="0">
                  <a:pos x="194" y="638"/>
                </a:cxn>
                <a:cxn ang="0">
                  <a:pos x="222" y="693"/>
                </a:cxn>
                <a:cxn ang="0">
                  <a:pos x="333" y="748"/>
                </a:cxn>
                <a:cxn ang="0">
                  <a:pos x="388" y="762"/>
                </a:cxn>
                <a:cxn ang="0">
                  <a:pos x="430" y="762"/>
                </a:cxn>
                <a:cxn ang="0">
                  <a:pos x="569" y="693"/>
                </a:cxn>
                <a:cxn ang="0">
                  <a:pos x="624" y="582"/>
                </a:cxn>
                <a:cxn ang="0">
                  <a:pos x="638" y="568"/>
                </a:cxn>
                <a:cxn ang="0">
                  <a:pos x="638" y="554"/>
                </a:cxn>
                <a:cxn ang="0">
                  <a:pos x="652" y="554"/>
                </a:cxn>
                <a:cxn ang="0">
                  <a:pos x="679" y="582"/>
                </a:cxn>
                <a:cxn ang="0">
                  <a:pos x="666" y="624"/>
                </a:cxn>
                <a:cxn ang="0">
                  <a:pos x="638" y="679"/>
                </a:cxn>
                <a:cxn ang="0">
                  <a:pos x="582" y="748"/>
                </a:cxn>
                <a:cxn ang="0">
                  <a:pos x="499" y="804"/>
                </a:cxn>
                <a:cxn ang="0">
                  <a:pos x="388" y="818"/>
                </a:cxn>
                <a:cxn ang="0">
                  <a:pos x="236" y="790"/>
                </a:cxn>
                <a:cxn ang="0">
                  <a:pos x="111" y="693"/>
                </a:cxn>
                <a:cxn ang="0">
                  <a:pos x="28" y="568"/>
                </a:cxn>
                <a:cxn ang="0">
                  <a:pos x="0" y="402"/>
                </a:cxn>
                <a:cxn ang="0">
                  <a:pos x="28" y="250"/>
                </a:cxn>
                <a:cxn ang="0">
                  <a:pos x="111" y="125"/>
                </a:cxn>
                <a:cxn ang="0">
                  <a:pos x="222" y="28"/>
                </a:cxn>
                <a:cxn ang="0">
                  <a:pos x="375" y="0"/>
                </a:cxn>
              </a:cxnLst>
              <a:rect l="0" t="0" r="r" b="b"/>
              <a:pathLst>
                <a:path w="693" h="818">
                  <a:moveTo>
                    <a:pt x="333" y="42"/>
                  </a:moveTo>
                  <a:lnTo>
                    <a:pt x="264" y="69"/>
                  </a:lnTo>
                  <a:lnTo>
                    <a:pt x="222" y="125"/>
                  </a:lnTo>
                  <a:lnTo>
                    <a:pt x="181" y="208"/>
                  </a:lnTo>
                  <a:lnTo>
                    <a:pt x="153" y="347"/>
                  </a:lnTo>
                  <a:lnTo>
                    <a:pt x="569" y="347"/>
                  </a:lnTo>
                  <a:lnTo>
                    <a:pt x="569" y="291"/>
                  </a:lnTo>
                  <a:lnTo>
                    <a:pt x="555" y="208"/>
                  </a:lnTo>
                  <a:lnTo>
                    <a:pt x="527" y="125"/>
                  </a:lnTo>
                  <a:lnTo>
                    <a:pt x="458" y="69"/>
                  </a:lnTo>
                  <a:lnTo>
                    <a:pt x="375" y="42"/>
                  </a:lnTo>
                  <a:lnTo>
                    <a:pt x="333" y="42"/>
                  </a:lnTo>
                  <a:close/>
                  <a:moveTo>
                    <a:pt x="375" y="0"/>
                  </a:moveTo>
                  <a:lnTo>
                    <a:pt x="513" y="28"/>
                  </a:lnTo>
                  <a:lnTo>
                    <a:pt x="624" y="111"/>
                  </a:lnTo>
                  <a:lnTo>
                    <a:pt x="679" y="222"/>
                  </a:lnTo>
                  <a:lnTo>
                    <a:pt x="693" y="347"/>
                  </a:lnTo>
                  <a:lnTo>
                    <a:pt x="693" y="388"/>
                  </a:lnTo>
                  <a:lnTo>
                    <a:pt x="153" y="388"/>
                  </a:lnTo>
                  <a:lnTo>
                    <a:pt x="139" y="374"/>
                  </a:lnTo>
                  <a:lnTo>
                    <a:pt x="139" y="444"/>
                  </a:lnTo>
                  <a:lnTo>
                    <a:pt x="153" y="541"/>
                  </a:lnTo>
                  <a:lnTo>
                    <a:pt x="194" y="638"/>
                  </a:lnTo>
                  <a:lnTo>
                    <a:pt x="222" y="693"/>
                  </a:lnTo>
                  <a:lnTo>
                    <a:pt x="333" y="748"/>
                  </a:lnTo>
                  <a:lnTo>
                    <a:pt x="388" y="762"/>
                  </a:lnTo>
                  <a:lnTo>
                    <a:pt x="430" y="762"/>
                  </a:lnTo>
                  <a:lnTo>
                    <a:pt x="569" y="693"/>
                  </a:lnTo>
                  <a:lnTo>
                    <a:pt x="624" y="582"/>
                  </a:lnTo>
                  <a:lnTo>
                    <a:pt x="638" y="568"/>
                  </a:lnTo>
                  <a:lnTo>
                    <a:pt x="638" y="554"/>
                  </a:lnTo>
                  <a:lnTo>
                    <a:pt x="652" y="554"/>
                  </a:lnTo>
                  <a:lnTo>
                    <a:pt x="679" y="582"/>
                  </a:lnTo>
                  <a:lnTo>
                    <a:pt x="666" y="624"/>
                  </a:lnTo>
                  <a:lnTo>
                    <a:pt x="638" y="679"/>
                  </a:lnTo>
                  <a:lnTo>
                    <a:pt x="582" y="748"/>
                  </a:lnTo>
                  <a:lnTo>
                    <a:pt x="499" y="804"/>
                  </a:lnTo>
                  <a:lnTo>
                    <a:pt x="388" y="818"/>
                  </a:lnTo>
                  <a:lnTo>
                    <a:pt x="236" y="790"/>
                  </a:lnTo>
                  <a:lnTo>
                    <a:pt x="111" y="693"/>
                  </a:lnTo>
                  <a:lnTo>
                    <a:pt x="28" y="568"/>
                  </a:lnTo>
                  <a:lnTo>
                    <a:pt x="0" y="402"/>
                  </a:lnTo>
                  <a:lnTo>
                    <a:pt x="28" y="250"/>
                  </a:lnTo>
                  <a:lnTo>
                    <a:pt x="111" y="125"/>
                  </a:lnTo>
                  <a:lnTo>
                    <a:pt x="222" y="28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0" name="Freeform 388"/>
            <p:cNvSpPr>
              <a:spLocks/>
            </p:cNvSpPr>
            <p:nvPr/>
          </p:nvSpPr>
          <p:spPr bwMode="auto">
            <a:xfrm>
              <a:off x="26191" y="21588"/>
              <a:ext cx="886" cy="1233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623"/>
                </a:cxn>
                <a:cxn ang="0">
                  <a:pos x="291" y="568"/>
                </a:cxn>
                <a:cxn ang="0">
                  <a:pos x="346" y="512"/>
                </a:cxn>
                <a:cxn ang="0">
                  <a:pos x="415" y="457"/>
                </a:cxn>
                <a:cxn ang="0">
                  <a:pos x="512" y="443"/>
                </a:cxn>
                <a:cxn ang="0">
                  <a:pos x="568" y="443"/>
                </a:cxn>
                <a:cxn ang="0">
                  <a:pos x="651" y="471"/>
                </a:cxn>
                <a:cxn ang="0">
                  <a:pos x="692" y="512"/>
                </a:cxn>
                <a:cxn ang="0">
                  <a:pos x="734" y="582"/>
                </a:cxn>
                <a:cxn ang="0">
                  <a:pos x="748" y="665"/>
                </a:cxn>
                <a:cxn ang="0">
                  <a:pos x="748" y="1150"/>
                </a:cxn>
                <a:cxn ang="0">
                  <a:pos x="776" y="1164"/>
                </a:cxn>
                <a:cxn ang="0">
                  <a:pos x="789" y="1177"/>
                </a:cxn>
                <a:cxn ang="0">
                  <a:pos x="886" y="1177"/>
                </a:cxn>
                <a:cxn ang="0">
                  <a:pos x="886" y="1233"/>
                </a:cxn>
                <a:cxn ang="0">
                  <a:pos x="485" y="1233"/>
                </a:cxn>
                <a:cxn ang="0">
                  <a:pos x="485" y="1177"/>
                </a:cxn>
                <a:cxn ang="0">
                  <a:pos x="582" y="1177"/>
                </a:cxn>
                <a:cxn ang="0">
                  <a:pos x="609" y="1164"/>
                </a:cxn>
                <a:cxn ang="0">
                  <a:pos x="623" y="1136"/>
                </a:cxn>
                <a:cxn ang="0">
                  <a:pos x="623" y="595"/>
                </a:cxn>
                <a:cxn ang="0">
                  <a:pos x="609" y="568"/>
                </a:cxn>
                <a:cxn ang="0">
                  <a:pos x="595" y="526"/>
                </a:cxn>
                <a:cxn ang="0">
                  <a:pos x="568" y="512"/>
                </a:cxn>
                <a:cxn ang="0">
                  <a:pos x="540" y="485"/>
                </a:cxn>
                <a:cxn ang="0">
                  <a:pos x="498" y="485"/>
                </a:cxn>
                <a:cxn ang="0">
                  <a:pos x="415" y="498"/>
                </a:cxn>
                <a:cxn ang="0">
                  <a:pos x="346" y="554"/>
                </a:cxn>
                <a:cxn ang="0">
                  <a:pos x="291" y="637"/>
                </a:cxn>
                <a:cxn ang="0">
                  <a:pos x="263" y="762"/>
                </a:cxn>
                <a:cxn ang="0">
                  <a:pos x="263" y="1136"/>
                </a:cxn>
                <a:cxn ang="0">
                  <a:pos x="277" y="1164"/>
                </a:cxn>
                <a:cxn ang="0">
                  <a:pos x="304" y="1177"/>
                </a:cxn>
                <a:cxn ang="0">
                  <a:pos x="401" y="1177"/>
                </a:cxn>
                <a:cxn ang="0">
                  <a:pos x="401" y="1233"/>
                </a:cxn>
                <a:cxn ang="0">
                  <a:pos x="0" y="1233"/>
                </a:cxn>
                <a:cxn ang="0">
                  <a:pos x="0" y="1177"/>
                </a:cxn>
                <a:cxn ang="0">
                  <a:pos x="97" y="1177"/>
                </a:cxn>
                <a:cxn ang="0">
                  <a:pos x="124" y="1164"/>
                </a:cxn>
                <a:cxn ang="0">
                  <a:pos x="138" y="1136"/>
                </a:cxn>
                <a:cxn ang="0">
                  <a:pos x="138" y="124"/>
                </a:cxn>
                <a:cxn ang="0">
                  <a:pos x="124" y="110"/>
                </a:cxn>
                <a:cxn ang="0">
                  <a:pos x="110" y="83"/>
                </a:cxn>
                <a:cxn ang="0">
                  <a:pos x="97" y="69"/>
                </a:cxn>
                <a:cxn ang="0">
                  <a:pos x="0" y="69"/>
                </a:cxn>
                <a:cxn ang="0">
                  <a:pos x="0" y="13"/>
                </a:cxn>
                <a:cxn ang="0">
                  <a:pos x="249" y="0"/>
                </a:cxn>
              </a:cxnLst>
              <a:rect l="0" t="0" r="r" b="b"/>
              <a:pathLst>
                <a:path w="886" h="1233">
                  <a:moveTo>
                    <a:pt x="249" y="0"/>
                  </a:moveTo>
                  <a:lnTo>
                    <a:pt x="249" y="623"/>
                  </a:lnTo>
                  <a:lnTo>
                    <a:pt x="291" y="568"/>
                  </a:lnTo>
                  <a:lnTo>
                    <a:pt x="346" y="512"/>
                  </a:lnTo>
                  <a:lnTo>
                    <a:pt x="415" y="457"/>
                  </a:lnTo>
                  <a:lnTo>
                    <a:pt x="512" y="443"/>
                  </a:lnTo>
                  <a:lnTo>
                    <a:pt x="568" y="443"/>
                  </a:lnTo>
                  <a:lnTo>
                    <a:pt x="651" y="471"/>
                  </a:lnTo>
                  <a:lnTo>
                    <a:pt x="692" y="512"/>
                  </a:lnTo>
                  <a:lnTo>
                    <a:pt x="734" y="582"/>
                  </a:lnTo>
                  <a:lnTo>
                    <a:pt x="748" y="665"/>
                  </a:lnTo>
                  <a:lnTo>
                    <a:pt x="748" y="1150"/>
                  </a:lnTo>
                  <a:lnTo>
                    <a:pt x="776" y="1164"/>
                  </a:lnTo>
                  <a:lnTo>
                    <a:pt x="789" y="1177"/>
                  </a:lnTo>
                  <a:lnTo>
                    <a:pt x="886" y="1177"/>
                  </a:lnTo>
                  <a:lnTo>
                    <a:pt x="886" y="1233"/>
                  </a:lnTo>
                  <a:lnTo>
                    <a:pt x="485" y="1233"/>
                  </a:lnTo>
                  <a:lnTo>
                    <a:pt x="485" y="1177"/>
                  </a:lnTo>
                  <a:lnTo>
                    <a:pt x="582" y="1177"/>
                  </a:lnTo>
                  <a:lnTo>
                    <a:pt x="609" y="1164"/>
                  </a:lnTo>
                  <a:lnTo>
                    <a:pt x="623" y="1136"/>
                  </a:lnTo>
                  <a:lnTo>
                    <a:pt x="623" y="595"/>
                  </a:lnTo>
                  <a:lnTo>
                    <a:pt x="609" y="568"/>
                  </a:lnTo>
                  <a:lnTo>
                    <a:pt x="595" y="526"/>
                  </a:lnTo>
                  <a:lnTo>
                    <a:pt x="568" y="512"/>
                  </a:lnTo>
                  <a:lnTo>
                    <a:pt x="540" y="485"/>
                  </a:lnTo>
                  <a:lnTo>
                    <a:pt x="498" y="485"/>
                  </a:lnTo>
                  <a:lnTo>
                    <a:pt x="415" y="498"/>
                  </a:lnTo>
                  <a:lnTo>
                    <a:pt x="346" y="554"/>
                  </a:lnTo>
                  <a:lnTo>
                    <a:pt x="291" y="637"/>
                  </a:lnTo>
                  <a:lnTo>
                    <a:pt x="263" y="762"/>
                  </a:lnTo>
                  <a:lnTo>
                    <a:pt x="263" y="1136"/>
                  </a:lnTo>
                  <a:lnTo>
                    <a:pt x="277" y="1164"/>
                  </a:lnTo>
                  <a:lnTo>
                    <a:pt x="304" y="1177"/>
                  </a:lnTo>
                  <a:lnTo>
                    <a:pt x="401" y="1177"/>
                  </a:lnTo>
                  <a:lnTo>
                    <a:pt x="401" y="1233"/>
                  </a:lnTo>
                  <a:lnTo>
                    <a:pt x="0" y="1233"/>
                  </a:lnTo>
                  <a:lnTo>
                    <a:pt x="0" y="1177"/>
                  </a:lnTo>
                  <a:lnTo>
                    <a:pt x="97" y="1177"/>
                  </a:lnTo>
                  <a:lnTo>
                    <a:pt x="124" y="1164"/>
                  </a:lnTo>
                  <a:lnTo>
                    <a:pt x="138" y="1136"/>
                  </a:lnTo>
                  <a:lnTo>
                    <a:pt x="138" y="124"/>
                  </a:lnTo>
                  <a:lnTo>
                    <a:pt x="124" y="110"/>
                  </a:lnTo>
                  <a:lnTo>
                    <a:pt x="110" y="83"/>
                  </a:lnTo>
                  <a:lnTo>
                    <a:pt x="97" y="69"/>
                  </a:lnTo>
                  <a:lnTo>
                    <a:pt x="0" y="69"/>
                  </a:lnTo>
                  <a:lnTo>
                    <a:pt x="0" y="1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1" name="Freeform 389"/>
            <p:cNvSpPr>
              <a:spLocks/>
            </p:cNvSpPr>
            <p:nvPr/>
          </p:nvSpPr>
          <p:spPr bwMode="auto">
            <a:xfrm>
              <a:off x="27077" y="22017"/>
              <a:ext cx="818" cy="818"/>
            </a:xfrm>
            <a:custGeom>
              <a:avLst/>
              <a:gdLst/>
              <a:ahLst/>
              <a:cxnLst>
                <a:cxn ang="0">
                  <a:pos x="458" y="28"/>
                </a:cxn>
                <a:cxn ang="0">
                  <a:pos x="610" y="153"/>
                </a:cxn>
                <a:cxn ang="0">
                  <a:pos x="638" y="250"/>
                </a:cxn>
                <a:cxn ang="0">
                  <a:pos x="666" y="721"/>
                </a:cxn>
                <a:cxn ang="0">
                  <a:pos x="721" y="748"/>
                </a:cxn>
                <a:cxn ang="0">
                  <a:pos x="749" y="735"/>
                </a:cxn>
                <a:cxn ang="0">
                  <a:pos x="776" y="541"/>
                </a:cxn>
                <a:cxn ang="0">
                  <a:pos x="818" y="693"/>
                </a:cxn>
                <a:cxn ang="0">
                  <a:pos x="776" y="762"/>
                </a:cxn>
                <a:cxn ang="0">
                  <a:pos x="679" y="804"/>
                </a:cxn>
                <a:cxn ang="0">
                  <a:pos x="569" y="748"/>
                </a:cxn>
                <a:cxn ang="0">
                  <a:pos x="513" y="665"/>
                </a:cxn>
                <a:cxn ang="0">
                  <a:pos x="527" y="388"/>
                </a:cxn>
                <a:cxn ang="0">
                  <a:pos x="278" y="444"/>
                </a:cxn>
                <a:cxn ang="0">
                  <a:pos x="181" y="568"/>
                </a:cxn>
                <a:cxn ang="0">
                  <a:pos x="181" y="693"/>
                </a:cxn>
                <a:cxn ang="0">
                  <a:pos x="278" y="790"/>
                </a:cxn>
                <a:cxn ang="0">
                  <a:pos x="388" y="776"/>
                </a:cxn>
                <a:cxn ang="0">
                  <a:pos x="513" y="665"/>
                </a:cxn>
                <a:cxn ang="0">
                  <a:pos x="375" y="790"/>
                </a:cxn>
                <a:cxn ang="0">
                  <a:pos x="194" y="804"/>
                </a:cxn>
                <a:cxn ang="0">
                  <a:pos x="28" y="707"/>
                </a:cxn>
                <a:cxn ang="0">
                  <a:pos x="14" y="541"/>
                </a:cxn>
                <a:cxn ang="0">
                  <a:pos x="181" y="388"/>
                </a:cxn>
                <a:cxn ang="0">
                  <a:pos x="513" y="319"/>
                </a:cxn>
                <a:cxn ang="0">
                  <a:pos x="499" y="153"/>
                </a:cxn>
                <a:cxn ang="0">
                  <a:pos x="388" y="42"/>
                </a:cxn>
                <a:cxn ang="0">
                  <a:pos x="278" y="28"/>
                </a:cxn>
                <a:cxn ang="0">
                  <a:pos x="153" y="83"/>
                </a:cxn>
                <a:cxn ang="0">
                  <a:pos x="167" y="111"/>
                </a:cxn>
                <a:cxn ang="0">
                  <a:pos x="208" y="139"/>
                </a:cxn>
                <a:cxn ang="0">
                  <a:pos x="222" y="222"/>
                </a:cxn>
                <a:cxn ang="0">
                  <a:pos x="181" y="263"/>
                </a:cxn>
                <a:cxn ang="0">
                  <a:pos x="111" y="277"/>
                </a:cxn>
                <a:cxn ang="0">
                  <a:pos x="70" y="236"/>
                </a:cxn>
                <a:cxn ang="0">
                  <a:pos x="97" y="97"/>
                </a:cxn>
                <a:cxn ang="0">
                  <a:pos x="319" y="0"/>
                </a:cxn>
              </a:cxnLst>
              <a:rect l="0" t="0" r="r" b="b"/>
              <a:pathLst>
                <a:path w="818" h="818">
                  <a:moveTo>
                    <a:pt x="319" y="0"/>
                  </a:moveTo>
                  <a:lnTo>
                    <a:pt x="458" y="28"/>
                  </a:lnTo>
                  <a:lnTo>
                    <a:pt x="569" y="97"/>
                  </a:lnTo>
                  <a:lnTo>
                    <a:pt x="610" y="153"/>
                  </a:lnTo>
                  <a:lnTo>
                    <a:pt x="624" y="208"/>
                  </a:lnTo>
                  <a:lnTo>
                    <a:pt x="638" y="250"/>
                  </a:lnTo>
                  <a:lnTo>
                    <a:pt x="638" y="693"/>
                  </a:lnTo>
                  <a:lnTo>
                    <a:pt x="666" y="721"/>
                  </a:lnTo>
                  <a:lnTo>
                    <a:pt x="679" y="748"/>
                  </a:lnTo>
                  <a:lnTo>
                    <a:pt x="721" y="748"/>
                  </a:lnTo>
                  <a:lnTo>
                    <a:pt x="735" y="735"/>
                  </a:lnTo>
                  <a:lnTo>
                    <a:pt x="749" y="735"/>
                  </a:lnTo>
                  <a:lnTo>
                    <a:pt x="776" y="679"/>
                  </a:lnTo>
                  <a:lnTo>
                    <a:pt x="776" y="541"/>
                  </a:lnTo>
                  <a:lnTo>
                    <a:pt x="818" y="541"/>
                  </a:lnTo>
                  <a:lnTo>
                    <a:pt x="818" y="693"/>
                  </a:lnTo>
                  <a:lnTo>
                    <a:pt x="804" y="735"/>
                  </a:lnTo>
                  <a:lnTo>
                    <a:pt x="776" y="762"/>
                  </a:lnTo>
                  <a:lnTo>
                    <a:pt x="693" y="804"/>
                  </a:lnTo>
                  <a:lnTo>
                    <a:pt x="679" y="804"/>
                  </a:lnTo>
                  <a:lnTo>
                    <a:pt x="596" y="776"/>
                  </a:lnTo>
                  <a:lnTo>
                    <a:pt x="569" y="748"/>
                  </a:lnTo>
                  <a:lnTo>
                    <a:pt x="541" y="665"/>
                  </a:lnTo>
                  <a:lnTo>
                    <a:pt x="513" y="665"/>
                  </a:lnTo>
                  <a:lnTo>
                    <a:pt x="527" y="554"/>
                  </a:lnTo>
                  <a:lnTo>
                    <a:pt x="527" y="388"/>
                  </a:lnTo>
                  <a:lnTo>
                    <a:pt x="375" y="402"/>
                  </a:lnTo>
                  <a:lnTo>
                    <a:pt x="278" y="444"/>
                  </a:lnTo>
                  <a:lnTo>
                    <a:pt x="208" y="513"/>
                  </a:lnTo>
                  <a:lnTo>
                    <a:pt x="181" y="568"/>
                  </a:lnTo>
                  <a:lnTo>
                    <a:pt x="167" y="638"/>
                  </a:lnTo>
                  <a:lnTo>
                    <a:pt x="181" y="693"/>
                  </a:lnTo>
                  <a:lnTo>
                    <a:pt x="194" y="735"/>
                  </a:lnTo>
                  <a:lnTo>
                    <a:pt x="278" y="790"/>
                  </a:lnTo>
                  <a:lnTo>
                    <a:pt x="319" y="790"/>
                  </a:lnTo>
                  <a:lnTo>
                    <a:pt x="388" y="776"/>
                  </a:lnTo>
                  <a:lnTo>
                    <a:pt x="458" y="735"/>
                  </a:lnTo>
                  <a:lnTo>
                    <a:pt x="513" y="665"/>
                  </a:lnTo>
                  <a:lnTo>
                    <a:pt x="458" y="748"/>
                  </a:lnTo>
                  <a:lnTo>
                    <a:pt x="375" y="790"/>
                  </a:lnTo>
                  <a:lnTo>
                    <a:pt x="278" y="818"/>
                  </a:lnTo>
                  <a:lnTo>
                    <a:pt x="194" y="804"/>
                  </a:lnTo>
                  <a:lnTo>
                    <a:pt x="97" y="776"/>
                  </a:lnTo>
                  <a:lnTo>
                    <a:pt x="28" y="707"/>
                  </a:lnTo>
                  <a:lnTo>
                    <a:pt x="0" y="624"/>
                  </a:lnTo>
                  <a:lnTo>
                    <a:pt x="14" y="541"/>
                  </a:lnTo>
                  <a:lnTo>
                    <a:pt x="70" y="457"/>
                  </a:lnTo>
                  <a:lnTo>
                    <a:pt x="181" y="388"/>
                  </a:lnTo>
                  <a:lnTo>
                    <a:pt x="361" y="333"/>
                  </a:lnTo>
                  <a:lnTo>
                    <a:pt x="513" y="319"/>
                  </a:lnTo>
                  <a:lnTo>
                    <a:pt x="513" y="250"/>
                  </a:lnTo>
                  <a:lnTo>
                    <a:pt x="499" y="153"/>
                  </a:lnTo>
                  <a:lnTo>
                    <a:pt x="444" y="83"/>
                  </a:lnTo>
                  <a:lnTo>
                    <a:pt x="388" y="42"/>
                  </a:lnTo>
                  <a:lnTo>
                    <a:pt x="319" y="28"/>
                  </a:lnTo>
                  <a:lnTo>
                    <a:pt x="278" y="28"/>
                  </a:lnTo>
                  <a:lnTo>
                    <a:pt x="194" y="56"/>
                  </a:lnTo>
                  <a:lnTo>
                    <a:pt x="153" y="83"/>
                  </a:lnTo>
                  <a:lnTo>
                    <a:pt x="125" y="111"/>
                  </a:lnTo>
                  <a:lnTo>
                    <a:pt x="167" y="111"/>
                  </a:lnTo>
                  <a:lnTo>
                    <a:pt x="181" y="125"/>
                  </a:lnTo>
                  <a:lnTo>
                    <a:pt x="208" y="139"/>
                  </a:lnTo>
                  <a:lnTo>
                    <a:pt x="222" y="166"/>
                  </a:lnTo>
                  <a:lnTo>
                    <a:pt x="222" y="222"/>
                  </a:lnTo>
                  <a:lnTo>
                    <a:pt x="208" y="250"/>
                  </a:lnTo>
                  <a:lnTo>
                    <a:pt x="181" y="263"/>
                  </a:lnTo>
                  <a:lnTo>
                    <a:pt x="139" y="277"/>
                  </a:lnTo>
                  <a:lnTo>
                    <a:pt x="111" y="277"/>
                  </a:lnTo>
                  <a:lnTo>
                    <a:pt x="84" y="263"/>
                  </a:lnTo>
                  <a:lnTo>
                    <a:pt x="70" y="236"/>
                  </a:lnTo>
                  <a:lnTo>
                    <a:pt x="56" y="194"/>
                  </a:lnTo>
                  <a:lnTo>
                    <a:pt x="97" y="97"/>
                  </a:lnTo>
                  <a:lnTo>
                    <a:pt x="194" y="28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2" name="Freeform 390"/>
            <p:cNvSpPr>
              <a:spLocks/>
            </p:cNvSpPr>
            <p:nvPr/>
          </p:nvSpPr>
          <p:spPr bwMode="auto">
            <a:xfrm>
              <a:off x="27950" y="22045"/>
              <a:ext cx="873" cy="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1" y="0"/>
                </a:cxn>
                <a:cxn ang="0">
                  <a:pos x="361" y="55"/>
                </a:cxn>
                <a:cxn ang="0">
                  <a:pos x="319" y="55"/>
                </a:cxn>
                <a:cxn ang="0">
                  <a:pos x="291" y="69"/>
                </a:cxn>
                <a:cxn ang="0">
                  <a:pos x="264" y="97"/>
                </a:cxn>
                <a:cxn ang="0">
                  <a:pos x="264" y="111"/>
                </a:cxn>
                <a:cxn ang="0">
                  <a:pos x="277" y="125"/>
                </a:cxn>
                <a:cxn ang="0">
                  <a:pos x="471" y="623"/>
                </a:cxn>
                <a:cxn ang="0">
                  <a:pos x="652" y="166"/>
                </a:cxn>
                <a:cxn ang="0">
                  <a:pos x="665" y="152"/>
                </a:cxn>
                <a:cxn ang="0">
                  <a:pos x="665" y="111"/>
                </a:cxn>
                <a:cxn ang="0">
                  <a:pos x="652" y="83"/>
                </a:cxn>
                <a:cxn ang="0">
                  <a:pos x="624" y="55"/>
                </a:cxn>
                <a:cxn ang="0">
                  <a:pos x="582" y="55"/>
                </a:cxn>
                <a:cxn ang="0">
                  <a:pos x="582" y="0"/>
                </a:cxn>
                <a:cxn ang="0">
                  <a:pos x="873" y="0"/>
                </a:cxn>
                <a:cxn ang="0">
                  <a:pos x="873" y="55"/>
                </a:cxn>
                <a:cxn ang="0">
                  <a:pos x="818" y="69"/>
                </a:cxn>
                <a:cxn ang="0">
                  <a:pos x="776" y="83"/>
                </a:cxn>
                <a:cxn ang="0">
                  <a:pos x="749" y="111"/>
                </a:cxn>
                <a:cxn ang="0">
                  <a:pos x="735" y="138"/>
                </a:cxn>
                <a:cxn ang="0">
                  <a:pos x="721" y="152"/>
                </a:cxn>
                <a:cxn ang="0">
                  <a:pos x="707" y="180"/>
                </a:cxn>
                <a:cxn ang="0">
                  <a:pos x="471" y="748"/>
                </a:cxn>
                <a:cxn ang="0">
                  <a:pos x="444" y="776"/>
                </a:cxn>
                <a:cxn ang="0">
                  <a:pos x="402" y="776"/>
                </a:cxn>
                <a:cxn ang="0">
                  <a:pos x="402" y="762"/>
                </a:cxn>
                <a:cxn ang="0">
                  <a:pos x="388" y="748"/>
                </a:cxn>
                <a:cxn ang="0">
                  <a:pos x="139" y="125"/>
                </a:cxn>
                <a:cxn ang="0">
                  <a:pos x="125" y="97"/>
                </a:cxn>
                <a:cxn ang="0">
                  <a:pos x="97" y="69"/>
                </a:cxn>
                <a:cxn ang="0">
                  <a:pos x="56" y="55"/>
                </a:cxn>
                <a:cxn ang="0">
                  <a:pos x="0" y="55"/>
                </a:cxn>
                <a:cxn ang="0">
                  <a:pos x="0" y="0"/>
                </a:cxn>
              </a:cxnLst>
              <a:rect l="0" t="0" r="r" b="b"/>
              <a:pathLst>
                <a:path w="873" h="776">
                  <a:moveTo>
                    <a:pt x="0" y="0"/>
                  </a:moveTo>
                  <a:lnTo>
                    <a:pt x="361" y="0"/>
                  </a:lnTo>
                  <a:lnTo>
                    <a:pt x="361" y="55"/>
                  </a:lnTo>
                  <a:lnTo>
                    <a:pt x="319" y="55"/>
                  </a:lnTo>
                  <a:lnTo>
                    <a:pt x="291" y="69"/>
                  </a:lnTo>
                  <a:lnTo>
                    <a:pt x="264" y="97"/>
                  </a:lnTo>
                  <a:lnTo>
                    <a:pt x="264" y="111"/>
                  </a:lnTo>
                  <a:lnTo>
                    <a:pt x="277" y="125"/>
                  </a:lnTo>
                  <a:lnTo>
                    <a:pt x="471" y="623"/>
                  </a:lnTo>
                  <a:lnTo>
                    <a:pt x="652" y="166"/>
                  </a:lnTo>
                  <a:lnTo>
                    <a:pt x="665" y="152"/>
                  </a:lnTo>
                  <a:lnTo>
                    <a:pt x="665" y="111"/>
                  </a:lnTo>
                  <a:lnTo>
                    <a:pt x="652" y="83"/>
                  </a:lnTo>
                  <a:lnTo>
                    <a:pt x="624" y="55"/>
                  </a:lnTo>
                  <a:lnTo>
                    <a:pt x="582" y="55"/>
                  </a:lnTo>
                  <a:lnTo>
                    <a:pt x="582" y="0"/>
                  </a:lnTo>
                  <a:lnTo>
                    <a:pt x="873" y="0"/>
                  </a:lnTo>
                  <a:lnTo>
                    <a:pt x="873" y="55"/>
                  </a:lnTo>
                  <a:lnTo>
                    <a:pt x="818" y="69"/>
                  </a:lnTo>
                  <a:lnTo>
                    <a:pt x="776" y="83"/>
                  </a:lnTo>
                  <a:lnTo>
                    <a:pt x="749" y="111"/>
                  </a:lnTo>
                  <a:lnTo>
                    <a:pt x="735" y="138"/>
                  </a:lnTo>
                  <a:lnTo>
                    <a:pt x="721" y="152"/>
                  </a:lnTo>
                  <a:lnTo>
                    <a:pt x="707" y="180"/>
                  </a:lnTo>
                  <a:lnTo>
                    <a:pt x="471" y="748"/>
                  </a:lnTo>
                  <a:lnTo>
                    <a:pt x="444" y="776"/>
                  </a:lnTo>
                  <a:lnTo>
                    <a:pt x="402" y="776"/>
                  </a:lnTo>
                  <a:lnTo>
                    <a:pt x="402" y="762"/>
                  </a:lnTo>
                  <a:lnTo>
                    <a:pt x="388" y="748"/>
                  </a:lnTo>
                  <a:lnTo>
                    <a:pt x="139" y="125"/>
                  </a:lnTo>
                  <a:lnTo>
                    <a:pt x="125" y="97"/>
                  </a:lnTo>
                  <a:lnTo>
                    <a:pt x="97" y="69"/>
                  </a:lnTo>
                  <a:lnTo>
                    <a:pt x="56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3" name="Freeform 391"/>
            <p:cNvSpPr>
              <a:spLocks noEditPoints="1"/>
            </p:cNvSpPr>
            <p:nvPr/>
          </p:nvSpPr>
          <p:spPr bwMode="auto">
            <a:xfrm>
              <a:off x="28851" y="22017"/>
              <a:ext cx="693" cy="818"/>
            </a:xfrm>
            <a:custGeom>
              <a:avLst/>
              <a:gdLst/>
              <a:ahLst/>
              <a:cxnLst>
                <a:cxn ang="0">
                  <a:pos x="333" y="42"/>
                </a:cxn>
                <a:cxn ang="0">
                  <a:pos x="263" y="69"/>
                </a:cxn>
                <a:cxn ang="0">
                  <a:pos x="222" y="125"/>
                </a:cxn>
                <a:cxn ang="0">
                  <a:pos x="180" y="208"/>
                </a:cxn>
                <a:cxn ang="0">
                  <a:pos x="152" y="347"/>
                </a:cxn>
                <a:cxn ang="0">
                  <a:pos x="568" y="347"/>
                </a:cxn>
                <a:cxn ang="0">
                  <a:pos x="568" y="291"/>
                </a:cxn>
                <a:cxn ang="0">
                  <a:pos x="554" y="208"/>
                </a:cxn>
                <a:cxn ang="0">
                  <a:pos x="527" y="125"/>
                </a:cxn>
                <a:cxn ang="0">
                  <a:pos x="457" y="69"/>
                </a:cxn>
                <a:cxn ang="0">
                  <a:pos x="374" y="42"/>
                </a:cxn>
                <a:cxn ang="0">
                  <a:pos x="333" y="42"/>
                </a:cxn>
                <a:cxn ang="0">
                  <a:pos x="374" y="0"/>
                </a:cxn>
                <a:cxn ang="0">
                  <a:pos x="513" y="28"/>
                </a:cxn>
                <a:cxn ang="0">
                  <a:pos x="624" y="111"/>
                </a:cxn>
                <a:cxn ang="0">
                  <a:pos x="679" y="222"/>
                </a:cxn>
                <a:cxn ang="0">
                  <a:pos x="693" y="347"/>
                </a:cxn>
                <a:cxn ang="0">
                  <a:pos x="693" y="388"/>
                </a:cxn>
                <a:cxn ang="0">
                  <a:pos x="152" y="388"/>
                </a:cxn>
                <a:cxn ang="0">
                  <a:pos x="139" y="374"/>
                </a:cxn>
                <a:cxn ang="0">
                  <a:pos x="139" y="444"/>
                </a:cxn>
                <a:cxn ang="0">
                  <a:pos x="152" y="541"/>
                </a:cxn>
                <a:cxn ang="0">
                  <a:pos x="194" y="638"/>
                </a:cxn>
                <a:cxn ang="0">
                  <a:pos x="222" y="693"/>
                </a:cxn>
                <a:cxn ang="0">
                  <a:pos x="333" y="748"/>
                </a:cxn>
                <a:cxn ang="0">
                  <a:pos x="388" y="762"/>
                </a:cxn>
                <a:cxn ang="0">
                  <a:pos x="430" y="762"/>
                </a:cxn>
                <a:cxn ang="0">
                  <a:pos x="568" y="693"/>
                </a:cxn>
                <a:cxn ang="0">
                  <a:pos x="624" y="582"/>
                </a:cxn>
                <a:cxn ang="0">
                  <a:pos x="637" y="568"/>
                </a:cxn>
                <a:cxn ang="0">
                  <a:pos x="637" y="554"/>
                </a:cxn>
                <a:cxn ang="0">
                  <a:pos x="651" y="554"/>
                </a:cxn>
                <a:cxn ang="0">
                  <a:pos x="679" y="582"/>
                </a:cxn>
                <a:cxn ang="0">
                  <a:pos x="665" y="624"/>
                </a:cxn>
                <a:cxn ang="0">
                  <a:pos x="637" y="679"/>
                </a:cxn>
                <a:cxn ang="0">
                  <a:pos x="582" y="748"/>
                </a:cxn>
                <a:cxn ang="0">
                  <a:pos x="499" y="804"/>
                </a:cxn>
                <a:cxn ang="0">
                  <a:pos x="388" y="818"/>
                </a:cxn>
                <a:cxn ang="0">
                  <a:pos x="236" y="790"/>
                </a:cxn>
                <a:cxn ang="0">
                  <a:pos x="111" y="693"/>
                </a:cxn>
                <a:cxn ang="0">
                  <a:pos x="28" y="568"/>
                </a:cxn>
                <a:cxn ang="0">
                  <a:pos x="0" y="402"/>
                </a:cxn>
                <a:cxn ang="0">
                  <a:pos x="28" y="250"/>
                </a:cxn>
                <a:cxn ang="0">
                  <a:pos x="111" y="125"/>
                </a:cxn>
                <a:cxn ang="0">
                  <a:pos x="222" y="28"/>
                </a:cxn>
                <a:cxn ang="0">
                  <a:pos x="374" y="0"/>
                </a:cxn>
              </a:cxnLst>
              <a:rect l="0" t="0" r="r" b="b"/>
              <a:pathLst>
                <a:path w="693" h="818">
                  <a:moveTo>
                    <a:pt x="333" y="42"/>
                  </a:moveTo>
                  <a:lnTo>
                    <a:pt x="263" y="69"/>
                  </a:lnTo>
                  <a:lnTo>
                    <a:pt x="222" y="125"/>
                  </a:lnTo>
                  <a:lnTo>
                    <a:pt x="180" y="208"/>
                  </a:lnTo>
                  <a:lnTo>
                    <a:pt x="152" y="347"/>
                  </a:lnTo>
                  <a:lnTo>
                    <a:pt x="568" y="347"/>
                  </a:lnTo>
                  <a:lnTo>
                    <a:pt x="568" y="291"/>
                  </a:lnTo>
                  <a:lnTo>
                    <a:pt x="554" y="208"/>
                  </a:lnTo>
                  <a:lnTo>
                    <a:pt x="527" y="125"/>
                  </a:lnTo>
                  <a:lnTo>
                    <a:pt x="457" y="69"/>
                  </a:lnTo>
                  <a:lnTo>
                    <a:pt x="374" y="42"/>
                  </a:lnTo>
                  <a:lnTo>
                    <a:pt x="333" y="42"/>
                  </a:lnTo>
                  <a:close/>
                  <a:moveTo>
                    <a:pt x="374" y="0"/>
                  </a:moveTo>
                  <a:lnTo>
                    <a:pt x="513" y="28"/>
                  </a:lnTo>
                  <a:lnTo>
                    <a:pt x="624" y="111"/>
                  </a:lnTo>
                  <a:lnTo>
                    <a:pt x="679" y="222"/>
                  </a:lnTo>
                  <a:lnTo>
                    <a:pt x="693" y="347"/>
                  </a:lnTo>
                  <a:lnTo>
                    <a:pt x="693" y="388"/>
                  </a:lnTo>
                  <a:lnTo>
                    <a:pt x="152" y="388"/>
                  </a:lnTo>
                  <a:lnTo>
                    <a:pt x="139" y="374"/>
                  </a:lnTo>
                  <a:lnTo>
                    <a:pt x="139" y="444"/>
                  </a:lnTo>
                  <a:lnTo>
                    <a:pt x="152" y="541"/>
                  </a:lnTo>
                  <a:lnTo>
                    <a:pt x="194" y="638"/>
                  </a:lnTo>
                  <a:lnTo>
                    <a:pt x="222" y="693"/>
                  </a:lnTo>
                  <a:lnTo>
                    <a:pt x="333" y="748"/>
                  </a:lnTo>
                  <a:lnTo>
                    <a:pt x="388" y="762"/>
                  </a:lnTo>
                  <a:lnTo>
                    <a:pt x="430" y="762"/>
                  </a:lnTo>
                  <a:lnTo>
                    <a:pt x="568" y="693"/>
                  </a:lnTo>
                  <a:lnTo>
                    <a:pt x="624" y="582"/>
                  </a:lnTo>
                  <a:lnTo>
                    <a:pt x="637" y="568"/>
                  </a:lnTo>
                  <a:lnTo>
                    <a:pt x="637" y="554"/>
                  </a:lnTo>
                  <a:lnTo>
                    <a:pt x="651" y="554"/>
                  </a:lnTo>
                  <a:lnTo>
                    <a:pt x="679" y="582"/>
                  </a:lnTo>
                  <a:lnTo>
                    <a:pt x="665" y="624"/>
                  </a:lnTo>
                  <a:lnTo>
                    <a:pt x="637" y="679"/>
                  </a:lnTo>
                  <a:lnTo>
                    <a:pt x="582" y="748"/>
                  </a:lnTo>
                  <a:lnTo>
                    <a:pt x="499" y="804"/>
                  </a:lnTo>
                  <a:lnTo>
                    <a:pt x="388" y="818"/>
                  </a:lnTo>
                  <a:lnTo>
                    <a:pt x="236" y="790"/>
                  </a:lnTo>
                  <a:lnTo>
                    <a:pt x="111" y="693"/>
                  </a:lnTo>
                  <a:lnTo>
                    <a:pt x="28" y="568"/>
                  </a:lnTo>
                  <a:lnTo>
                    <a:pt x="0" y="402"/>
                  </a:lnTo>
                  <a:lnTo>
                    <a:pt x="28" y="250"/>
                  </a:lnTo>
                  <a:lnTo>
                    <a:pt x="111" y="125"/>
                  </a:lnTo>
                  <a:lnTo>
                    <a:pt x="222" y="28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4" name="Freeform 392"/>
            <p:cNvSpPr>
              <a:spLocks/>
            </p:cNvSpPr>
            <p:nvPr/>
          </p:nvSpPr>
          <p:spPr bwMode="auto">
            <a:xfrm>
              <a:off x="30389" y="21643"/>
              <a:ext cx="582" cy="1178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60" y="0"/>
                </a:cxn>
                <a:cxn ang="0">
                  <a:pos x="360" y="1081"/>
                </a:cxn>
                <a:cxn ang="0">
                  <a:pos x="388" y="1109"/>
                </a:cxn>
                <a:cxn ang="0">
                  <a:pos x="416" y="1122"/>
                </a:cxn>
                <a:cxn ang="0">
                  <a:pos x="582" y="1122"/>
                </a:cxn>
                <a:cxn ang="0">
                  <a:pos x="582" y="1178"/>
                </a:cxn>
                <a:cxn ang="0">
                  <a:pos x="14" y="1178"/>
                </a:cxn>
                <a:cxn ang="0">
                  <a:pos x="14" y="1122"/>
                </a:cxn>
                <a:cxn ang="0">
                  <a:pos x="180" y="1122"/>
                </a:cxn>
                <a:cxn ang="0">
                  <a:pos x="208" y="1109"/>
                </a:cxn>
                <a:cxn ang="0">
                  <a:pos x="236" y="1081"/>
                </a:cxn>
                <a:cxn ang="0">
                  <a:pos x="236" y="125"/>
                </a:cxn>
                <a:cxn ang="0">
                  <a:pos x="97" y="166"/>
                </a:cxn>
                <a:cxn ang="0">
                  <a:pos x="0" y="166"/>
                </a:cxn>
                <a:cxn ang="0">
                  <a:pos x="0" y="111"/>
                </a:cxn>
                <a:cxn ang="0">
                  <a:pos x="83" y="111"/>
                </a:cxn>
                <a:cxn ang="0">
                  <a:pos x="194" y="83"/>
                </a:cxn>
                <a:cxn ang="0">
                  <a:pos x="319" y="0"/>
                </a:cxn>
              </a:cxnLst>
              <a:rect l="0" t="0" r="r" b="b"/>
              <a:pathLst>
                <a:path w="582" h="1178">
                  <a:moveTo>
                    <a:pt x="319" y="0"/>
                  </a:moveTo>
                  <a:lnTo>
                    <a:pt x="360" y="0"/>
                  </a:lnTo>
                  <a:lnTo>
                    <a:pt x="360" y="1081"/>
                  </a:lnTo>
                  <a:lnTo>
                    <a:pt x="388" y="1109"/>
                  </a:lnTo>
                  <a:lnTo>
                    <a:pt x="416" y="1122"/>
                  </a:lnTo>
                  <a:lnTo>
                    <a:pt x="582" y="1122"/>
                  </a:lnTo>
                  <a:lnTo>
                    <a:pt x="582" y="1178"/>
                  </a:lnTo>
                  <a:lnTo>
                    <a:pt x="14" y="1178"/>
                  </a:lnTo>
                  <a:lnTo>
                    <a:pt x="14" y="1122"/>
                  </a:lnTo>
                  <a:lnTo>
                    <a:pt x="180" y="1122"/>
                  </a:lnTo>
                  <a:lnTo>
                    <a:pt x="208" y="1109"/>
                  </a:lnTo>
                  <a:lnTo>
                    <a:pt x="236" y="1081"/>
                  </a:lnTo>
                  <a:lnTo>
                    <a:pt x="236" y="125"/>
                  </a:lnTo>
                  <a:lnTo>
                    <a:pt x="97" y="166"/>
                  </a:lnTo>
                  <a:lnTo>
                    <a:pt x="0" y="166"/>
                  </a:lnTo>
                  <a:lnTo>
                    <a:pt x="0" y="111"/>
                  </a:lnTo>
                  <a:lnTo>
                    <a:pt x="83" y="111"/>
                  </a:lnTo>
                  <a:lnTo>
                    <a:pt x="194" y="8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5" name="Freeform 393"/>
            <p:cNvSpPr>
              <a:spLocks noEditPoints="1"/>
            </p:cNvSpPr>
            <p:nvPr/>
          </p:nvSpPr>
          <p:spPr bwMode="auto">
            <a:xfrm>
              <a:off x="31193" y="21643"/>
              <a:ext cx="748" cy="1219"/>
            </a:xfrm>
            <a:custGeom>
              <a:avLst/>
              <a:gdLst/>
              <a:ahLst/>
              <a:cxnLst>
                <a:cxn ang="0">
                  <a:pos x="332" y="42"/>
                </a:cxn>
                <a:cxn ang="0">
                  <a:pos x="291" y="55"/>
                </a:cxn>
                <a:cxn ang="0">
                  <a:pos x="235" y="97"/>
                </a:cxn>
                <a:cxn ang="0">
                  <a:pos x="194" y="166"/>
                </a:cxn>
                <a:cxn ang="0">
                  <a:pos x="166" y="263"/>
                </a:cxn>
                <a:cxn ang="0">
                  <a:pos x="152" y="430"/>
                </a:cxn>
                <a:cxn ang="0">
                  <a:pos x="152" y="790"/>
                </a:cxn>
                <a:cxn ang="0">
                  <a:pos x="166" y="970"/>
                </a:cxn>
                <a:cxn ang="0">
                  <a:pos x="180" y="1039"/>
                </a:cxn>
                <a:cxn ang="0">
                  <a:pos x="235" y="1122"/>
                </a:cxn>
                <a:cxn ang="0">
                  <a:pos x="277" y="1150"/>
                </a:cxn>
                <a:cxn ang="0">
                  <a:pos x="305" y="1164"/>
                </a:cxn>
                <a:cxn ang="0">
                  <a:pos x="346" y="1178"/>
                </a:cxn>
                <a:cxn ang="0">
                  <a:pos x="374" y="1178"/>
                </a:cxn>
                <a:cxn ang="0">
                  <a:pos x="443" y="1164"/>
                </a:cxn>
                <a:cxn ang="0">
                  <a:pos x="499" y="1136"/>
                </a:cxn>
                <a:cxn ang="0">
                  <a:pos x="554" y="1067"/>
                </a:cxn>
                <a:cxn ang="0">
                  <a:pos x="582" y="956"/>
                </a:cxn>
                <a:cxn ang="0">
                  <a:pos x="596" y="790"/>
                </a:cxn>
                <a:cxn ang="0">
                  <a:pos x="596" y="416"/>
                </a:cxn>
                <a:cxn ang="0">
                  <a:pos x="582" y="249"/>
                </a:cxn>
                <a:cxn ang="0">
                  <a:pos x="568" y="194"/>
                </a:cxn>
                <a:cxn ang="0">
                  <a:pos x="540" y="139"/>
                </a:cxn>
                <a:cxn ang="0">
                  <a:pos x="457" y="55"/>
                </a:cxn>
                <a:cxn ang="0">
                  <a:pos x="429" y="55"/>
                </a:cxn>
                <a:cxn ang="0">
                  <a:pos x="402" y="42"/>
                </a:cxn>
                <a:cxn ang="0">
                  <a:pos x="332" y="42"/>
                </a:cxn>
                <a:cxn ang="0">
                  <a:pos x="374" y="0"/>
                </a:cxn>
                <a:cxn ang="0">
                  <a:pos x="443" y="14"/>
                </a:cxn>
                <a:cxn ang="0">
                  <a:pos x="526" y="42"/>
                </a:cxn>
                <a:cxn ang="0">
                  <a:pos x="609" y="97"/>
                </a:cxn>
                <a:cxn ang="0">
                  <a:pos x="679" y="194"/>
                </a:cxn>
                <a:cxn ang="0">
                  <a:pos x="734" y="402"/>
                </a:cxn>
                <a:cxn ang="0">
                  <a:pos x="748" y="610"/>
                </a:cxn>
                <a:cxn ang="0">
                  <a:pos x="734" y="818"/>
                </a:cxn>
                <a:cxn ang="0">
                  <a:pos x="679" y="1012"/>
                </a:cxn>
                <a:cxn ang="0">
                  <a:pos x="609" y="1109"/>
                </a:cxn>
                <a:cxn ang="0">
                  <a:pos x="540" y="1178"/>
                </a:cxn>
                <a:cxn ang="0">
                  <a:pos x="457" y="1206"/>
                </a:cxn>
                <a:cxn ang="0">
                  <a:pos x="374" y="1219"/>
                </a:cxn>
                <a:cxn ang="0">
                  <a:pos x="277" y="1206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4" y="831"/>
                </a:cxn>
                <a:cxn ang="0">
                  <a:pos x="0" y="610"/>
                </a:cxn>
                <a:cxn ang="0">
                  <a:pos x="14" y="402"/>
                </a:cxn>
                <a:cxn ang="0">
                  <a:pos x="69" y="208"/>
                </a:cxn>
                <a:cxn ang="0">
                  <a:pos x="124" y="111"/>
                </a:cxn>
                <a:cxn ang="0">
                  <a:pos x="208" y="42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2" y="42"/>
                  </a:moveTo>
                  <a:lnTo>
                    <a:pt x="291" y="55"/>
                  </a:lnTo>
                  <a:lnTo>
                    <a:pt x="235" y="97"/>
                  </a:lnTo>
                  <a:lnTo>
                    <a:pt x="194" y="166"/>
                  </a:lnTo>
                  <a:lnTo>
                    <a:pt x="166" y="263"/>
                  </a:lnTo>
                  <a:lnTo>
                    <a:pt x="152" y="430"/>
                  </a:lnTo>
                  <a:lnTo>
                    <a:pt x="152" y="790"/>
                  </a:lnTo>
                  <a:lnTo>
                    <a:pt x="166" y="970"/>
                  </a:lnTo>
                  <a:lnTo>
                    <a:pt x="180" y="1039"/>
                  </a:lnTo>
                  <a:lnTo>
                    <a:pt x="235" y="1122"/>
                  </a:lnTo>
                  <a:lnTo>
                    <a:pt x="277" y="1150"/>
                  </a:lnTo>
                  <a:lnTo>
                    <a:pt x="305" y="1164"/>
                  </a:lnTo>
                  <a:lnTo>
                    <a:pt x="346" y="1178"/>
                  </a:lnTo>
                  <a:lnTo>
                    <a:pt x="374" y="1178"/>
                  </a:lnTo>
                  <a:lnTo>
                    <a:pt x="443" y="1164"/>
                  </a:lnTo>
                  <a:lnTo>
                    <a:pt x="499" y="1136"/>
                  </a:lnTo>
                  <a:lnTo>
                    <a:pt x="554" y="1067"/>
                  </a:lnTo>
                  <a:lnTo>
                    <a:pt x="582" y="956"/>
                  </a:lnTo>
                  <a:lnTo>
                    <a:pt x="596" y="790"/>
                  </a:lnTo>
                  <a:lnTo>
                    <a:pt x="596" y="416"/>
                  </a:lnTo>
                  <a:lnTo>
                    <a:pt x="582" y="249"/>
                  </a:lnTo>
                  <a:lnTo>
                    <a:pt x="568" y="194"/>
                  </a:lnTo>
                  <a:lnTo>
                    <a:pt x="540" y="139"/>
                  </a:lnTo>
                  <a:lnTo>
                    <a:pt x="457" y="55"/>
                  </a:lnTo>
                  <a:lnTo>
                    <a:pt x="429" y="55"/>
                  </a:lnTo>
                  <a:lnTo>
                    <a:pt x="402" y="42"/>
                  </a:lnTo>
                  <a:lnTo>
                    <a:pt x="332" y="42"/>
                  </a:lnTo>
                  <a:close/>
                  <a:moveTo>
                    <a:pt x="374" y="0"/>
                  </a:moveTo>
                  <a:lnTo>
                    <a:pt x="443" y="14"/>
                  </a:lnTo>
                  <a:lnTo>
                    <a:pt x="526" y="42"/>
                  </a:lnTo>
                  <a:lnTo>
                    <a:pt x="609" y="97"/>
                  </a:lnTo>
                  <a:lnTo>
                    <a:pt x="679" y="194"/>
                  </a:lnTo>
                  <a:lnTo>
                    <a:pt x="734" y="402"/>
                  </a:lnTo>
                  <a:lnTo>
                    <a:pt x="748" y="610"/>
                  </a:lnTo>
                  <a:lnTo>
                    <a:pt x="734" y="818"/>
                  </a:lnTo>
                  <a:lnTo>
                    <a:pt x="679" y="1012"/>
                  </a:lnTo>
                  <a:lnTo>
                    <a:pt x="609" y="1109"/>
                  </a:lnTo>
                  <a:lnTo>
                    <a:pt x="540" y="1178"/>
                  </a:lnTo>
                  <a:lnTo>
                    <a:pt x="457" y="1206"/>
                  </a:lnTo>
                  <a:lnTo>
                    <a:pt x="374" y="1219"/>
                  </a:lnTo>
                  <a:lnTo>
                    <a:pt x="277" y="1206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4" y="831"/>
                  </a:lnTo>
                  <a:lnTo>
                    <a:pt x="0" y="610"/>
                  </a:lnTo>
                  <a:lnTo>
                    <a:pt x="14" y="402"/>
                  </a:lnTo>
                  <a:lnTo>
                    <a:pt x="69" y="208"/>
                  </a:lnTo>
                  <a:lnTo>
                    <a:pt x="124" y="111"/>
                  </a:lnTo>
                  <a:lnTo>
                    <a:pt x="208" y="42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6" name="Freeform 394"/>
            <p:cNvSpPr>
              <a:spLocks noEditPoints="1"/>
            </p:cNvSpPr>
            <p:nvPr/>
          </p:nvSpPr>
          <p:spPr bwMode="auto">
            <a:xfrm>
              <a:off x="32080" y="21643"/>
              <a:ext cx="748" cy="1219"/>
            </a:xfrm>
            <a:custGeom>
              <a:avLst/>
              <a:gdLst/>
              <a:ahLst/>
              <a:cxnLst>
                <a:cxn ang="0">
                  <a:pos x="332" y="42"/>
                </a:cxn>
                <a:cxn ang="0">
                  <a:pos x="291" y="55"/>
                </a:cxn>
                <a:cxn ang="0">
                  <a:pos x="235" y="97"/>
                </a:cxn>
                <a:cxn ang="0">
                  <a:pos x="194" y="166"/>
                </a:cxn>
                <a:cxn ang="0">
                  <a:pos x="166" y="263"/>
                </a:cxn>
                <a:cxn ang="0">
                  <a:pos x="152" y="430"/>
                </a:cxn>
                <a:cxn ang="0">
                  <a:pos x="152" y="790"/>
                </a:cxn>
                <a:cxn ang="0">
                  <a:pos x="166" y="970"/>
                </a:cxn>
                <a:cxn ang="0">
                  <a:pos x="180" y="1039"/>
                </a:cxn>
                <a:cxn ang="0">
                  <a:pos x="235" y="1122"/>
                </a:cxn>
                <a:cxn ang="0">
                  <a:pos x="277" y="1150"/>
                </a:cxn>
                <a:cxn ang="0">
                  <a:pos x="304" y="1164"/>
                </a:cxn>
                <a:cxn ang="0">
                  <a:pos x="346" y="1178"/>
                </a:cxn>
                <a:cxn ang="0">
                  <a:pos x="374" y="1178"/>
                </a:cxn>
                <a:cxn ang="0">
                  <a:pos x="443" y="1164"/>
                </a:cxn>
                <a:cxn ang="0">
                  <a:pos x="498" y="1136"/>
                </a:cxn>
                <a:cxn ang="0">
                  <a:pos x="554" y="1067"/>
                </a:cxn>
                <a:cxn ang="0">
                  <a:pos x="581" y="956"/>
                </a:cxn>
                <a:cxn ang="0">
                  <a:pos x="595" y="790"/>
                </a:cxn>
                <a:cxn ang="0">
                  <a:pos x="595" y="416"/>
                </a:cxn>
                <a:cxn ang="0">
                  <a:pos x="581" y="249"/>
                </a:cxn>
                <a:cxn ang="0">
                  <a:pos x="568" y="194"/>
                </a:cxn>
                <a:cxn ang="0">
                  <a:pos x="540" y="139"/>
                </a:cxn>
                <a:cxn ang="0">
                  <a:pos x="457" y="55"/>
                </a:cxn>
                <a:cxn ang="0">
                  <a:pos x="429" y="55"/>
                </a:cxn>
                <a:cxn ang="0">
                  <a:pos x="401" y="42"/>
                </a:cxn>
                <a:cxn ang="0">
                  <a:pos x="332" y="42"/>
                </a:cxn>
                <a:cxn ang="0">
                  <a:pos x="374" y="0"/>
                </a:cxn>
                <a:cxn ang="0">
                  <a:pos x="443" y="14"/>
                </a:cxn>
                <a:cxn ang="0">
                  <a:pos x="526" y="42"/>
                </a:cxn>
                <a:cxn ang="0">
                  <a:pos x="609" y="97"/>
                </a:cxn>
                <a:cxn ang="0">
                  <a:pos x="678" y="194"/>
                </a:cxn>
                <a:cxn ang="0">
                  <a:pos x="734" y="402"/>
                </a:cxn>
                <a:cxn ang="0">
                  <a:pos x="748" y="610"/>
                </a:cxn>
                <a:cxn ang="0">
                  <a:pos x="734" y="818"/>
                </a:cxn>
                <a:cxn ang="0">
                  <a:pos x="678" y="1012"/>
                </a:cxn>
                <a:cxn ang="0">
                  <a:pos x="609" y="1109"/>
                </a:cxn>
                <a:cxn ang="0">
                  <a:pos x="540" y="1178"/>
                </a:cxn>
                <a:cxn ang="0">
                  <a:pos x="457" y="1206"/>
                </a:cxn>
                <a:cxn ang="0">
                  <a:pos x="374" y="1219"/>
                </a:cxn>
                <a:cxn ang="0">
                  <a:pos x="277" y="1206"/>
                </a:cxn>
                <a:cxn ang="0">
                  <a:pos x="180" y="1150"/>
                </a:cxn>
                <a:cxn ang="0">
                  <a:pos x="83" y="1039"/>
                </a:cxn>
                <a:cxn ang="0">
                  <a:pos x="13" y="831"/>
                </a:cxn>
                <a:cxn ang="0">
                  <a:pos x="0" y="610"/>
                </a:cxn>
                <a:cxn ang="0">
                  <a:pos x="13" y="402"/>
                </a:cxn>
                <a:cxn ang="0">
                  <a:pos x="69" y="208"/>
                </a:cxn>
                <a:cxn ang="0">
                  <a:pos x="124" y="111"/>
                </a:cxn>
                <a:cxn ang="0">
                  <a:pos x="207" y="42"/>
                </a:cxn>
                <a:cxn ang="0">
                  <a:pos x="291" y="14"/>
                </a:cxn>
                <a:cxn ang="0">
                  <a:pos x="374" y="0"/>
                </a:cxn>
              </a:cxnLst>
              <a:rect l="0" t="0" r="r" b="b"/>
              <a:pathLst>
                <a:path w="748" h="1219">
                  <a:moveTo>
                    <a:pt x="332" y="42"/>
                  </a:moveTo>
                  <a:lnTo>
                    <a:pt x="291" y="55"/>
                  </a:lnTo>
                  <a:lnTo>
                    <a:pt x="235" y="97"/>
                  </a:lnTo>
                  <a:lnTo>
                    <a:pt x="194" y="166"/>
                  </a:lnTo>
                  <a:lnTo>
                    <a:pt x="166" y="263"/>
                  </a:lnTo>
                  <a:lnTo>
                    <a:pt x="152" y="430"/>
                  </a:lnTo>
                  <a:lnTo>
                    <a:pt x="152" y="790"/>
                  </a:lnTo>
                  <a:lnTo>
                    <a:pt x="166" y="970"/>
                  </a:lnTo>
                  <a:lnTo>
                    <a:pt x="180" y="1039"/>
                  </a:lnTo>
                  <a:lnTo>
                    <a:pt x="235" y="1122"/>
                  </a:lnTo>
                  <a:lnTo>
                    <a:pt x="277" y="1150"/>
                  </a:lnTo>
                  <a:lnTo>
                    <a:pt x="304" y="1164"/>
                  </a:lnTo>
                  <a:lnTo>
                    <a:pt x="346" y="1178"/>
                  </a:lnTo>
                  <a:lnTo>
                    <a:pt x="374" y="1178"/>
                  </a:lnTo>
                  <a:lnTo>
                    <a:pt x="443" y="1164"/>
                  </a:lnTo>
                  <a:lnTo>
                    <a:pt x="498" y="1136"/>
                  </a:lnTo>
                  <a:lnTo>
                    <a:pt x="554" y="1067"/>
                  </a:lnTo>
                  <a:lnTo>
                    <a:pt x="581" y="956"/>
                  </a:lnTo>
                  <a:lnTo>
                    <a:pt x="595" y="790"/>
                  </a:lnTo>
                  <a:lnTo>
                    <a:pt x="595" y="416"/>
                  </a:lnTo>
                  <a:lnTo>
                    <a:pt x="581" y="249"/>
                  </a:lnTo>
                  <a:lnTo>
                    <a:pt x="568" y="194"/>
                  </a:lnTo>
                  <a:lnTo>
                    <a:pt x="540" y="139"/>
                  </a:lnTo>
                  <a:lnTo>
                    <a:pt x="457" y="55"/>
                  </a:lnTo>
                  <a:lnTo>
                    <a:pt x="429" y="55"/>
                  </a:lnTo>
                  <a:lnTo>
                    <a:pt x="401" y="42"/>
                  </a:lnTo>
                  <a:lnTo>
                    <a:pt x="332" y="42"/>
                  </a:lnTo>
                  <a:close/>
                  <a:moveTo>
                    <a:pt x="374" y="0"/>
                  </a:moveTo>
                  <a:lnTo>
                    <a:pt x="443" y="14"/>
                  </a:lnTo>
                  <a:lnTo>
                    <a:pt x="526" y="42"/>
                  </a:lnTo>
                  <a:lnTo>
                    <a:pt x="609" y="97"/>
                  </a:lnTo>
                  <a:lnTo>
                    <a:pt x="678" y="194"/>
                  </a:lnTo>
                  <a:lnTo>
                    <a:pt x="734" y="402"/>
                  </a:lnTo>
                  <a:lnTo>
                    <a:pt x="748" y="610"/>
                  </a:lnTo>
                  <a:lnTo>
                    <a:pt x="734" y="818"/>
                  </a:lnTo>
                  <a:lnTo>
                    <a:pt x="678" y="1012"/>
                  </a:lnTo>
                  <a:lnTo>
                    <a:pt x="609" y="1109"/>
                  </a:lnTo>
                  <a:lnTo>
                    <a:pt x="540" y="1178"/>
                  </a:lnTo>
                  <a:lnTo>
                    <a:pt x="457" y="1206"/>
                  </a:lnTo>
                  <a:lnTo>
                    <a:pt x="374" y="1219"/>
                  </a:lnTo>
                  <a:lnTo>
                    <a:pt x="277" y="1206"/>
                  </a:lnTo>
                  <a:lnTo>
                    <a:pt x="180" y="1150"/>
                  </a:lnTo>
                  <a:lnTo>
                    <a:pt x="83" y="1039"/>
                  </a:lnTo>
                  <a:lnTo>
                    <a:pt x="13" y="831"/>
                  </a:lnTo>
                  <a:lnTo>
                    <a:pt x="0" y="610"/>
                  </a:lnTo>
                  <a:lnTo>
                    <a:pt x="13" y="402"/>
                  </a:lnTo>
                  <a:lnTo>
                    <a:pt x="69" y="208"/>
                  </a:lnTo>
                  <a:lnTo>
                    <a:pt x="124" y="111"/>
                  </a:lnTo>
                  <a:lnTo>
                    <a:pt x="207" y="42"/>
                  </a:lnTo>
                  <a:lnTo>
                    <a:pt x="291" y="1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7" name="Freeform 395"/>
            <p:cNvSpPr>
              <a:spLocks/>
            </p:cNvSpPr>
            <p:nvPr/>
          </p:nvSpPr>
          <p:spPr bwMode="auto">
            <a:xfrm>
              <a:off x="32939" y="22003"/>
              <a:ext cx="983" cy="818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18" y="56"/>
                </a:cxn>
                <a:cxn ang="0">
                  <a:pos x="360" y="153"/>
                </a:cxn>
                <a:cxn ang="0">
                  <a:pos x="457" y="56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7" y="83"/>
                </a:cxn>
                <a:cxn ang="0">
                  <a:pos x="845" y="194"/>
                </a:cxn>
                <a:cxn ang="0">
                  <a:pos x="803" y="388"/>
                </a:cxn>
                <a:cxn ang="0">
                  <a:pos x="734" y="582"/>
                </a:cxn>
                <a:cxn ang="0">
                  <a:pos x="706" y="707"/>
                </a:cxn>
                <a:cxn ang="0">
                  <a:pos x="734" y="762"/>
                </a:cxn>
                <a:cxn ang="0">
                  <a:pos x="817" y="735"/>
                </a:cxn>
                <a:cxn ang="0">
                  <a:pos x="928" y="541"/>
                </a:cxn>
                <a:cxn ang="0">
                  <a:pos x="942" y="513"/>
                </a:cxn>
                <a:cxn ang="0">
                  <a:pos x="983" y="527"/>
                </a:cxn>
                <a:cxn ang="0">
                  <a:pos x="942" y="624"/>
                </a:cxn>
                <a:cxn ang="0">
                  <a:pos x="831" y="776"/>
                </a:cxn>
                <a:cxn ang="0">
                  <a:pos x="706" y="804"/>
                </a:cxn>
                <a:cxn ang="0">
                  <a:pos x="637" y="749"/>
                </a:cxn>
                <a:cxn ang="0">
                  <a:pos x="609" y="610"/>
                </a:cxn>
                <a:cxn ang="0">
                  <a:pos x="651" y="499"/>
                </a:cxn>
                <a:cxn ang="0">
                  <a:pos x="720" y="264"/>
                </a:cxn>
                <a:cxn ang="0">
                  <a:pos x="734" y="111"/>
                </a:cxn>
                <a:cxn ang="0">
                  <a:pos x="679" y="42"/>
                </a:cxn>
                <a:cxn ang="0">
                  <a:pos x="526" y="70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2" y="319"/>
                </a:cxn>
                <a:cxn ang="0">
                  <a:pos x="304" y="416"/>
                </a:cxn>
                <a:cxn ang="0">
                  <a:pos x="249" y="665"/>
                </a:cxn>
                <a:cxn ang="0">
                  <a:pos x="235" y="735"/>
                </a:cxn>
                <a:cxn ang="0">
                  <a:pos x="221" y="762"/>
                </a:cxn>
                <a:cxn ang="0">
                  <a:pos x="194" y="804"/>
                </a:cxn>
                <a:cxn ang="0">
                  <a:pos x="138" y="818"/>
                </a:cxn>
                <a:cxn ang="0">
                  <a:pos x="97" y="790"/>
                </a:cxn>
                <a:cxn ang="0">
                  <a:pos x="110" y="749"/>
                </a:cxn>
                <a:cxn ang="0">
                  <a:pos x="207" y="264"/>
                </a:cxn>
                <a:cxn ang="0">
                  <a:pos x="235" y="180"/>
                </a:cxn>
                <a:cxn ang="0">
                  <a:pos x="221" y="56"/>
                </a:cxn>
                <a:cxn ang="0">
                  <a:pos x="180" y="28"/>
                </a:cxn>
                <a:cxn ang="0">
                  <a:pos x="124" y="70"/>
                </a:cxn>
                <a:cxn ang="0">
                  <a:pos x="69" y="167"/>
                </a:cxn>
                <a:cxn ang="0">
                  <a:pos x="41" y="264"/>
                </a:cxn>
                <a:cxn ang="0">
                  <a:pos x="0" y="277"/>
                </a:cxn>
                <a:cxn ang="0">
                  <a:pos x="13" y="236"/>
                </a:cxn>
                <a:cxn ang="0">
                  <a:pos x="41" y="125"/>
                </a:cxn>
                <a:cxn ang="0">
                  <a:pos x="69" y="83"/>
                </a:cxn>
                <a:cxn ang="0">
                  <a:pos x="110" y="42"/>
                </a:cxn>
                <a:cxn ang="0">
                  <a:pos x="152" y="0"/>
                </a:cxn>
              </a:cxnLst>
              <a:rect l="0" t="0" r="r" b="b"/>
              <a:pathLst>
                <a:path w="983" h="818">
                  <a:moveTo>
                    <a:pt x="152" y="0"/>
                  </a:moveTo>
                  <a:lnTo>
                    <a:pt x="235" y="0"/>
                  </a:lnTo>
                  <a:lnTo>
                    <a:pt x="291" y="28"/>
                  </a:lnTo>
                  <a:lnTo>
                    <a:pt x="318" y="56"/>
                  </a:lnTo>
                  <a:lnTo>
                    <a:pt x="346" y="97"/>
                  </a:lnTo>
                  <a:lnTo>
                    <a:pt x="360" y="153"/>
                  </a:lnTo>
                  <a:lnTo>
                    <a:pt x="388" y="111"/>
                  </a:lnTo>
                  <a:lnTo>
                    <a:pt x="457" y="56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2" y="0"/>
                  </a:lnTo>
                  <a:lnTo>
                    <a:pt x="748" y="28"/>
                  </a:lnTo>
                  <a:lnTo>
                    <a:pt x="789" y="56"/>
                  </a:lnTo>
                  <a:lnTo>
                    <a:pt x="817" y="83"/>
                  </a:lnTo>
                  <a:lnTo>
                    <a:pt x="845" y="139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3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0" y="652"/>
                  </a:lnTo>
                  <a:lnTo>
                    <a:pt x="706" y="707"/>
                  </a:lnTo>
                  <a:lnTo>
                    <a:pt x="706" y="735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7" y="735"/>
                  </a:lnTo>
                  <a:lnTo>
                    <a:pt x="886" y="652"/>
                  </a:lnTo>
                  <a:lnTo>
                    <a:pt x="928" y="541"/>
                  </a:lnTo>
                  <a:lnTo>
                    <a:pt x="942" y="527"/>
                  </a:lnTo>
                  <a:lnTo>
                    <a:pt x="942" y="513"/>
                  </a:lnTo>
                  <a:lnTo>
                    <a:pt x="983" y="513"/>
                  </a:lnTo>
                  <a:lnTo>
                    <a:pt x="983" y="527"/>
                  </a:lnTo>
                  <a:lnTo>
                    <a:pt x="970" y="555"/>
                  </a:lnTo>
                  <a:lnTo>
                    <a:pt x="942" y="624"/>
                  </a:lnTo>
                  <a:lnTo>
                    <a:pt x="900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6" y="804"/>
                  </a:lnTo>
                  <a:lnTo>
                    <a:pt x="665" y="776"/>
                  </a:lnTo>
                  <a:lnTo>
                    <a:pt x="637" y="749"/>
                  </a:lnTo>
                  <a:lnTo>
                    <a:pt x="609" y="707"/>
                  </a:lnTo>
                  <a:lnTo>
                    <a:pt x="609" y="610"/>
                  </a:lnTo>
                  <a:lnTo>
                    <a:pt x="623" y="582"/>
                  </a:lnTo>
                  <a:lnTo>
                    <a:pt x="651" y="499"/>
                  </a:lnTo>
                  <a:lnTo>
                    <a:pt x="692" y="388"/>
                  </a:lnTo>
                  <a:lnTo>
                    <a:pt x="720" y="264"/>
                  </a:lnTo>
                  <a:lnTo>
                    <a:pt x="734" y="167"/>
                  </a:lnTo>
                  <a:lnTo>
                    <a:pt x="734" y="111"/>
                  </a:lnTo>
                  <a:lnTo>
                    <a:pt x="720" y="83"/>
                  </a:lnTo>
                  <a:lnTo>
                    <a:pt x="679" y="42"/>
                  </a:lnTo>
                  <a:lnTo>
                    <a:pt x="637" y="42"/>
                  </a:lnTo>
                  <a:lnTo>
                    <a:pt x="526" y="70"/>
                  </a:lnTo>
                  <a:lnTo>
                    <a:pt x="443" y="139"/>
                  </a:lnTo>
                  <a:lnTo>
                    <a:pt x="374" y="208"/>
                  </a:lnTo>
                  <a:lnTo>
                    <a:pt x="346" y="264"/>
                  </a:lnTo>
                  <a:lnTo>
                    <a:pt x="346" y="277"/>
                  </a:lnTo>
                  <a:lnTo>
                    <a:pt x="332" y="291"/>
                  </a:lnTo>
                  <a:lnTo>
                    <a:pt x="332" y="319"/>
                  </a:lnTo>
                  <a:lnTo>
                    <a:pt x="318" y="347"/>
                  </a:lnTo>
                  <a:lnTo>
                    <a:pt x="304" y="416"/>
                  </a:lnTo>
                  <a:lnTo>
                    <a:pt x="249" y="638"/>
                  </a:lnTo>
                  <a:lnTo>
                    <a:pt x="249" y="665"/>
                  </a:lnTo>
                  <a:lnTo>
                    <a:pt x="235" y="693"/>
                  </a:lnTo>
                  <a:lnTo>
                    <a:pt x="235" y="735"/>
                  </a:lnTo>
                  <a:lnTo>
                    <a:pt x="221" y="749"/>
                  </a:lnTo>
                  <a:lnTo>
                    <a:pt x="221" y="762"/>
                  </a:lnTo>
                  <a:lnTo>
                    <a:pt x="207" y="790"/>
                  </a:lnTo>
                  <a:lnTo>
                    <a:pt x="194" y="804"/>
                  </a:lnTo>
                  <a:lnTo>
                    <a:pt x="166" y="818"/>
                  </a:lnTo>
                  <a:lnTo>
                    <a:pt x="138" y="818"/>
                  </a:lnTo>
                  <a:lnTo>
                    <a:pt x="110" y="804"/>
                  </a:lnTo>
                  <a:lnTo>
                    <a:pt x="97" y="790"/>
                  </a:lnTo>
                  <a:lnTo>
                    <a:pt x="97" y="776"/>
                  </a:lnTo>
                  <a:lnTo>
                    <a:pt x="110" y="749"/>
                  </a:lnTo>
                  <a:lnTo>
                    <a:pt x="110" y="707"/>
                  </a:lnTo>
                  <a:lnTo>
                    <a:pt x="207" y="264"/>
                  </a:lnTo>
                  <a:lnTo>
                    <a:pt x="221" y="208"/>
                  </a:lnTo>
                  <a:lnTo>
                    <a:pt x="235" y="180"/>
                  </a:lnTo>
                  <a:lnTo>
                    <a:pt x="235" y="70"/>
                  </a:lnTo>
                  <a:lnTo>
                    <a:pt x="221" y="56"/>
                  </a:lnTo>
                  <a:lnTo>
                    <a:pt x="207" y="28"/>
                  </a:lnTo>
                  <a:lnTo>
                    <a:pt x="180" y="28"/>
                  </a:lnTo>
                  <a:lnTo>
                    <a:pt x="152" y="42"/>
                  </a:lnTo>
                  <a:lnTo>
                    <a:pt x="124" y="70"/>
                  </a:lnTo>
                  <a:lnTo>
                    <a:pt x="97" y="111"/>
                  </a:lnTo>
                  <a:lnTo>
                    <a:pt x="69" y="167"/>
                  </a:lnTo>
                  <a:lnTo>
                    <a:pt x="55" y="236"/>
                  </a:lnTo>
                  <a:lnTo>
                    <a:pt x="41" y="264"/>
                  </a:lnTo>
                  <a:lnTo>
                    <a:pt x="41" y="277"/>
                  </a:lnTo>
                  <a:lnTo>
                    <a:pt x="0" y="277"/>
                  </a:lnTo>
                  <a:lnTo>
                    <a:pt x="0" y="250"/>
                  </a:lnTo>
                  <a:lnTo>
                    <a:pt x="13" y="236"/>
                  </a:lnTo>
                  <a:lnTo>
                    <a:pt x="13" y="208"/>
                  </a:lnTo>
                  <a:lnTo>
                    <a:pt x="41" y="125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6"/>
                  </a:lnTo>
                  <a:lnTo>
                    <a:pt x="110" y="42"/>
                  </a:lnTo>
                  <a:lnTo>
                    <a:pt x="124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8" name="Freeform 396"/>
            <p:cNvSpPr>
              <a:spLocks/>
            </p:cNvSpPr>
            <p:nvPr/>
          </p:nvSpPr>
          <p:spPr bwMode="auto">
            <a:xfrm>
              <a:off x="34047" y="21477"/>
              <a:ext cx="554" cy="817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374" y="14"/>
                </a:cxn>
                <a:cxn ang="0">
                  <a:pos x="471" y="55"/>
                </a:cxn>
                <a:cxn ang="0">
                  <a:pos x="527" y="138"/>
                </a:cxn>
                <a:cxn ang="0">
                  <a:pos x="554" y="235"/>
                </a:cxn>
                <a:cxn ang="0">
                  <a:pos x="527" y="332"/>
                </a:cxn>
                <a:cxn ang="0">
                  <a:pos x="457" y="429"/>
                </a:cxn>
                <a:cxn ang="0">
                  <a:pos x="374" y="499"/>
                </a:cxn>
                <a:cxn ang="0">
                  <a:pos x="236" y="609"/>
                </a:cxn>
                <a:cxn ang="0">
                  <a:pos x="125" y="706"/>
                </a:cxn>
                <a:cxn ang="0">
                  <a:pos x="430" y="706"/>
                </a:cxn>
                <a:cxn ang="0">
                  <a:pos x="457" y="693"/>
                </a:cxn>
                <a:cxn ang="0">
                  <a:pos x="471" y="693"/>
                </a:cxn>
                <a:cxn ang="0">
                  <a:pos x="485" y="679"/>
                </a:cxn>
                <a:cxn ang="0">
                  <a:pos x="485" y="637"/>
                </a:cxn>
                <a:cxn ang="0">
                  <a:pos x="499" y="609"/>
                </a:cxn>
                <a:cxn ang="0">
                  <a:pos x="499" y="582"/>
                </a:cxn>
                <a:cxn ang="0">
                  <a:pos x="541" y="582"/>
                </a:cxn>
                <a:cxn ang="0">
                  <a:pos x="527" y="817"/>
                </a:cxn>
                <a:cxn ang="0">
                  <a:pos x="14" y="817"/>
                </a:cxn>
                <a:cxn ang="0">
                  <a:pos x="14" y="776"/>
                </a:cxn>
                <a:cxn ang="0">
                  <a:pos x="28" y="762"/>
                </a:cxn>
                <a:cxn ang="0">
                  <a:pos x="333" y="471"/>
                </a:cxn>
                <a:cxn ang="0">
                  <a:pos x="374" y="415"/>
                </a:cxn>
                <a:cxn ang="0">
                  <a:pos x="416" y="332"/>
                </a:cxn>
                <a:cxn ang="0">
                  <a:pos x="444" y="235"/>
                </a:cxn>
                <a:cxn ang="0">
                  <a:pos x="444" y="194"/>
                </a:cxn>
                <a:cxn ang="0">
                  <a:pos x="416" y="138"/>
                </a:cxn>
                <a:cxn ang="0">
                  <a:pos x="388" y="97"/>
                </a:cxn>
                <a:cxn ang="0">
                  <a:pos x="360" y="69"/>
                </a:cxn>
                <a:cxn ang="0">
                  <a:pos x="250" y="41"/>
                </a:cxn>
                <a:cxn ang="0">
                  <a:pos x="208" y="41"/>
                </a:cxn>
                <a:cxn ang="0">
                  <a:pos x="180" y="55"/>
                </a:cxn>
                <a:cxn ang="0">
                  <a:pos x="97" y="111"/>
                </a:cxn>
                <a:cxn ang="0">
                  <a:pos x="69" y="152"/>
                </a:cxn>
                <a:cxn ang="0">
                  <a:pos x="97" y="152"/>
                </a:cxn>
                <a:cxn ang="0">
                  <a:pos x="125" y="180"/>
                </a:cxn>
                <a:cxn ang="0">
                  <a:pos x="139" y="208"/>
                </a:cxn>
                <a:cxn ang="0">
                  <a:pos x="139" y="249"/>
                </a:cxn>
                <a:cxn ang="0">
                  <a:pos x="97" y="291"/>
                </a:cxn>
                <a:cxn ang="0">
                  <a:pos x="42" y="291"/>
                </a:cxn>
                <a:cxn ang="0">
                  <a:pos x="28" y="277"/>
                </a:cxn>
                <a:cxn ang="0">
                  <a:pos x="14" y="277"/>
                </a:cxn>
                <a:cxn ang="0">
                  <a:pos x="0" y="249"/>
                </a:cxn>
                <a:cxn ang="0">
                  <a:pos x="0" y="221"/>
                </a:cxn>
                <a:cxn ang="0">
                  <a:pos x="28" y="111"/>
                </a:cxn>
                <a:cxn ang="0">
                  <a:pos x="125" y="27"/>
                </a:cxn>
                <a:cxn ang="0">
                  <a:pos x="263" y="0"/>
                </a:cxn>
              </a:cxnLst>
              <a:rect l="0" t="0" r="r" b="b"/>
              <a:pathLst>
                <a:path w="554" h="817">
                  <a:moveTo>
                    <a:pt x="263" y="0"/>
                  </a:moveTo>
                  <a:lnTo>
                    <a:pt x="374" y="14"/>
                  </a:lnTo>
                  <a:lnTo>
                    <a:pt x="471" y="55"/>
                  </a:lnTo>
                  <a:lnTo>
                    <a:pt x="527" y="138"/>
                  </a:lnTo>
                  <a:lnTo>
                    <a:pt x="554" y="235"/>
                  </a:lnTo>
                  <a:lnTo>
                    <a:pt x="527" y="332"/>
                  </a:lnTo>
                  <a:lnTo>
                    <a:pt x="457" y="429"/>
                  </a:lnTo>
                  <a:lnTo>
                    <a:pt x="374" y="499"/>
                  </a:lnTo>
                  <a:lnTo>
                    <a:pt x="236" y="609"/>
                  </a:lnTo>
                  <a:lnTo>
                    <a:pt x="125" y="706"/>
                  </a:lnTo>
                  <a:lnTo>
                    <a:pt x="430" y="706"/>
                  </a:lnTo>
                  <a:lnTo>
                    <a:pt x="457" y="693"/>
                  </a:lnTo>
                  <a:lnTo>
                    <a:pt x="471" y="693"/>
                  </a:lnTo>
                  <a:lnTo>
                    <a:pt x="485" y="679"/>
                  </a:lnTo>
                  <a:lnTo>
                    <a:pt x="485" y="637"/>
                  </a:lnTo>
                  <a:lnTo>
                    <a:pt x="499" y="609"/>
                  </a:lnTo>
                  <a:lnTo>
                    <a:pt x="499" y="582"/>
                  </a:lnTo>
                  <a:lnTo>
                    <a:pt x="541" y="582"/>
                  </a:lnTo>
                  <a:lnTo>
                    <a:pt x="527" y="817"/>
                  </a:lnTo>
                  <a:lnTo>
                    <a:pt x="14" y="817"/>
                  </a:lnTo>
                  <a:lnTo>
                    <a:pt x="14" y="776"/>
                  </a:lnTo>
                  <a:lnTo>
                    <a:pt x="28" y="762"/>
                  </a:lnTo>
                  <a:lnTo>
                    <a:pt x="333" y="471"/>
                  </a:lnTo>
                  <a:lnTo>
                    <a:pt x="374" y="415"/>
                  </a:lnTo>
                  <a:lnTo>
                    <a:pt x="416" y="332"/>
                  </a:lnTo>
                  <a:lnTo>
                    <a:pt x="444" y="235"/>
                  </a:lnTo>
                  <a:lnTo>
                    <a:pt x="444" y="194"/>
                  </a:lnTo>
                  <a:lnTo>
                    <a:pt x="416" y="138"/>
                  </a:lnTo>
                  <a:lnTo>
                    <a:pt x="388" y="97"/>
                  </a:lnTo>
                  <a:lnTo>
                    <a:pt x="360" y="69"/>
                  </a:lnTo>
                  <a:lnTo>
                    <a:pt x="250" y="41"/>
                  </a:lnTo>
                  <a:lnTo>
                    <a:pt x="208" y="41"/>
                  </a:lnTo>
                  <a:lnTo>
                    <a:pt x="180" y="55"/>
                  </a:lnTo>
                  <a:lnTo>
                    <a:pt x="97" y="111"/>
                  </a:lnTo>
                  <a:lnTo>
                    <a:pt x="69" y="152"/>
                  </a:lnTo>
                  <a:lnTo>
                    <a:pt x="97" y="152"/>
                  </a:lnTo>
                  <a:lnTo>
                    <a:pt x="125" y="180"/>
                  </a:lnTo>
                  <a:lnTo>
                    <a:pt x="139" y="208"/>
                  </a:lnTo>
                  <a:lnTo>
                    <a:pt x="139" y="249"/>
                  </a:lnTo>
                  <a:lnTo>
                    <a:pt x="97" y="291"/>
                  </a:lnTo>
                  <a:lnTo>
                    <a:pt x="42" y="291"/>
                  </a:lnTo>
                  <a:lnTo>
                    <a:pt x="28" y="277"/>
                  </a:lnTo>
                  <a:lnTo>
                    <a:pt x="14" y="277"/>
                  </a:lnTo>
                  <a:lnTo>
                    <a:pt x="0" y="249"/>
                  </a:lnTo>
                  <a:lnTo>
                    <a:pt x="0" y="221"/>
                  </a:lnTo>
                  <a:lnTo>
                    <a:pt x="28" y="111"/>
                  </a:lnTo>
                  <a:lnTo>
                    <a:pt x="125" y="27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9" name="Freeform 397"/>
            <p:cNvSpPr>
              <a:spLocks noEditPoints="1"/>
            </p:cNvSpPr>
            <p:nvPr/>
          </p:nvSpPr>
          <p:spPr bwMode="auto">
            <a:xfrm>
              <a:off x="35308" y="22156"/>
              <a:ext cx="1178" cy="429"/>
            </a:xfrm>
            <a:custGeom>
              <a:avLst/>
              <a:gdLst/>
              <a:ahLst/>
              <a:cxnLst>
                <a:cxn ang="0">
                  <a:pos x="28" y="346"/>
                </a:cxn>
                <a:cxn ang="0">
                  <a:pos x="1164" y="346"/>
                </a:cxn>
                <a:cxn ang="0">
                  <a:pos x="1178" y="360"/>
                </a:cxn>
                <a:cxn ang="0">
                  <a:pos x="1178" y="415"/>
                </a:cxn>
                <a:cxn ang="0">
                  <a:pos x="1164" y="429"/>
                </a:cxn>
                <a:cxn ang="0">
                  <a:pos x="28" y="429"/>
                </a:cxn>
                <a:cxn ang="0">
                  <a:pos x="14" y="415"/>
                </a:cxn>
                <a:cxn ang="0">
                  <a:pos x="14" y="360"/>
                </a:cxn>
                <a:cxn ang="0">
                  <a:pos x="28" y="346"/>
                </a:cxn>
                <a:cxn ang="0">
                  <a:pos x="14" y="0"/>
                </a:cxn>
                <a:cxn ang="0">
                  <a:pos x="1164" y="0"/>
                </a:cxn>
                <a:cxn ang="0">
                  <a:pos x="1178" y="14"/>
                </a:cxn>
                <a:cxn ang="0">
                  <a:pos x="1178" y="69"/>
                </a:cxn>
                <a:cxn ang="0">
                  <a:pos x="1164" y="83"/>
                </a:cxn>
                <a:cxn ang="0">
                  <a:pos x="14" y="83"/>
                </a:cxn>
                <a:cxn ang="0">
                  <a:pos x="0" y="69"/>
                </a:cxn>
                <a:cxn ang="0">
                  <a:pos x="0" y="14"/>
                </a:cxn>
                <a:cxn ang="0">
                  <a:pos x="14" y="0"/>
                </a:cxn>
              </a:cxnLst>
              <a:rect l="0" t="0" r="r" b="b"/>
              <a:pathLst>
                <a:path w="1178" h="429">
                  <a:moveTo>
                    <a:pt x="28" y="346"/>
                  </a:moveTo>
                  <a:lnTo>
                    <a:pt x="1164" y="346"/>
                  </a:lnTo>
                  <a:lnTo>
                    <a:pt x="1178" y="360"/>
                  </a:lnTo>
                  <a:lnTo>
                    <a:pt x="1178" y="415"/>
                  </a:lnTo>
                  <a:lnTo>
                    <a:pt x="1164" y="429"/>
                  </a:lnTo>
                  <a:lnTo>
                    <a:pt x="28" y="429"/>
                  </a:lnTo>
                  <a:lnTo>
                    <a:pt x="14" y="415"/>
                  </a:lnTo>
                  <a:lnTo>
                    <a:pt x="14" y="360"/>
                  </a:lnTo>
                  <a:lnTo>
                    <a:pt x="28" y="346"/>
                  </a:lnTo>
                  <a:close/>
                  <a:moveTo>
                    <a:pt x="14" y="0"/>
                  </a:moveTo>
                  <a:lnTo>
                    <a:pt x="1164" y="0"/>
                  </a:lnTo>
                  <a:lnTo>
                    <a:pt x="1178" y="14"/>
                  </a:lnTo>
                  <a:lnTo>
                    <a:pt x="1178" y="69"/>
                  </a:lnTo>
                  <a:lnTo>
                    <a:pt x="1164" y="83"/>
                  </a:lnTo>
                  <a:lnTo>
                    <a:pt x="14" y="83"/>
                  </a:lnTo>
                  <a:lnTo>
                    <a:pt x="0" y="69"/>
                  </a:lnTo>
                  <a:lnTo>
                    <a:pt x="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0" name="Freeform 398"/>
            <p:cNvSpPr>
              <a:spLocks noEditPoints="1"/>
            </p:cNvSpPr>
            <p:nvPr/>
          </p:nvSpPr>
          <p:spPr bwMode="auto">
            <a:xfrm>
              <a:off x="37068" y="21574"/>
              <a:ext cx="1233" cy="1288"/>
            </a:xfrm>
            <a:custGeom>
              <a:avLst/>
              <a:gdLst/>
              <a:ahLst/>
              <a:cxnLst>
                <a:cxn ang="0">
                  <a:pos x="762" y="41"/>
                </a:cxn>
                <a:cxn ang="0">
                  <a:pos x="623" y="69"/>
                </a:cxn>
                <a:cxn ang="0">
                  <a:pos x="471" y="166"/>
                </a:cxn>
                <a:cxn ang="0">
                  <a:pos x="332" y="318"/>
                </a:cxn>
                <a:cxn ang="0">
                  <a:pos x="249" y="485"/>
                </a:cxn>
                <a:cxn ang="0">
                  <a:pos x="194" y="637"/>
                </a:cxn>
                <a:cxn ang="0">
                  <a:pos x="166" y="762"/>
                </a:cxn>
                <a:cxn ang="0">
                  <a:pos x="166" y="859"/>
                </a:cxn>
                <a:cxn ang="0">
                  <a:pos x="194" y="1011"/>
                </a:cxn>
                <a:cxn ang="0">
                  <a:pos x="249" y="1136"/>
                </a:cxn>
                <a:cxn ang="0">
                  <a:pos x="346" y="1205"/>
                </a:cxn>
                <a:cxn ang="0">
                  <a:pos x="471" y="1233"/>
                </a:cxn>
                <a:cxn ang="0">
                  <a:pos x="609" y="1205"/>
                </a:cxn>
                <a:cxn ang="0">
                  <a:pos x="748" y="1122"/>
                </a:cxn>
                <a:cxn ang="0">
                  <a:pos x="845" y="1025"/>
                </a:cxn>
                <a:cxn ang="0">
                  <a:pos x="956" y="845"/>
                </a:cxn>
                <a:cxn ang="0">
                  <a:pos x="1025" y="679"/>
                </a:cxn>
                <a:cxn ang="0">
                  <a:pos x="1053" y="526"/>
                </a:cxn>
                <a:cxn ang="0">
                  <a:pos x="1067" y="402"/>
                </a:cxn>
                <a:cxn ang="0">
                  <a:pos x="1053" y="263"/>
                </a:cxn>
                <a:cxn ang="0">
                  <a:pos x="997" y="166"/>
                </a:cxn>
                <a:cxn ang="0">
                  <a:pos x="928" y="97"/>
                </a:cxn>
                <a:cxn ang="0">
                  <a:pos x="845" y="55"/>
                </a:cxn>
                <a:cxn ang="0">
                  <a:pos x="762" y="41"/>
                </a:cxn>
                <a:cxn ang="0">
                  <a:pos x="776" y="0"/>
                </a:cxn>
                <a:cxn ang="0">
                  <a:pos x="928" y="27"/>
                </a:cxn>
                <a:cxn ang="0">
                  <a:pos x="1053" y="83"/>
                </a:cxn>
                <a:cxn ang="0">
                  <a:pos x="1150" y="180"/>
                </a:cxn>
                <a:cxn ang="0">
                  <a:pos x="1205" y="305"/>
                </a:cxn>
                <a:cxn ang="0">
                  <a:pos x="1233" y="471"/>
                </a:cxn>
                <a:cxn ang="0">
                  <a:pos x="1191" y="720"/>
                </a:cxn>
                <a:cxn ang="0">
                  <a:pos x="1067" y="942"/>
                </a:cxn>
                <a:cxn ang="0">
                  <a:pos x="887" y="1122"/>
                </a:cxn>
                <a:cxn ang="0">
                  <a:pos x="679" y="1247"/>
                </a:cxn>
                <a:cxn ang="0">
                  <a:pos x="457" y="1288"/>
                </a:cxn>
                <a:cxn ang="0">
                  <a:pos x="305" y="1261"/>
                </a:cxn>
                <a:cxn ang="0">
                  <a:pos x="180" y="1205"/>
                </a:cxn>
                <a:cxn ang="0">
                  <a:pos x="83" y="1108"/>
                </a:cxn>
                <a:cxn ang="0">
                  <a:pos x="27" y="984"/>
                </a:cxn>
                <a:cxn ang="0">
                  <a:pos x="0" y="817"/>
                </a:cxn>
                <a:cxn ang="0">
                  <a:pos x="41" y="568"/>
                </a:cxn>
                <a:cxn ang="0">
                  <a:pos x="166" y="346"/>
                </a:cxn>
                <a:cxn ang="0">
                  <a:pos x="332" y="166"/>
                </a:cxn>
                <a:cxn ang="0">
                  <a:pos x="540" y="41"/>
                </a:cxn>
                <a:cxn ang="0">
                  <a:pos x="776" y="0"/>
                </a:cxn>
              </a:cxnLst>
              <a:rect l="0" t="0" r="r" b="b"/>
              <a:pathLst>
                <a:path w="1233" h="1288">
                  <a:moveTo>
                    <a:pt x="762" y="41"/>
                  </a:moveTo>
                  <a:lnTo>
                    <a:pt x="623" y="69"/>
                  </a:lnTo>
                  <a:lnTo>
                    <a:pt x="471" y="166"/>
                  </a:lnTo>
                  <a:lnTo>
                    <a:pt x="332" y="318"/>
                  </a:lnTo>
                  <a:lnTo>
                    <a:pt x="249" y="485"/>
                  </a:lnTo>
                  <a:lnTo>
                    <a:pt x="194" y="637"/>
                  </a:lnTo>
                  <a:lnTo>
                    <a:pt x="166" y="762"/>
                  </a:lnTo>
                  <a:lnTo>
                    <a:pt x="166" y="859"/>
                  </a:lnTo>
                  <a:lnTo>
                    <a:pt x="194" y="1011"/>
                  </a:lnTo>
                  <a:lnTo>
                    <a:pt x="249" y="1136"/>
                  </a:lnTo>
                  <a:lnTo>
                    <a:pt x="346" y="1205"/>
                  </a:lnTo>
                  <a:lnTo>
                    <a:pt x="471" y="1233"/>
                  </a:lnTo>
                  <a:lnTo>
                    <a:pt x="609" y="1205"/>
                  </a:lnTo>
                  <a:lnTo>
                    <a:pt x="748" y="1122"/>
                  </a:lnTo>
                  <a:lnTo>
                    <a:pt x="845" y="1025"/>
                  </a:lnTo>
                  <a:lnTo>
                    <a:pt x="956" y="845"/>
                  </a:lnTo>
                  <a:lnTo>
                    <a:pt x="1025" y="679"/>
                  </a:lnTo>
                  <a:lnTo>
                    <a:pt x="1053" y="526"/>
                  </a:lnTo>
                  <a:lnTo>
                    <a:pt x="1067" y="402"/>
                  </a:lnTo>
                  <a:lnTo>
                    <a:pt x="1053" y="263"/>
                  </a:lnTo>
                  <a:lnTo>
                    <a:pt x="997" y="166"/>
                  </a:lnTo>
                  <a:lnTo>
                    <a:pt x="928" y="97"/>
                  </a:lnTo>
                  <a:lnTo>
                    <a:pt x="845" y="55"/>
                  </a:lnTo>
                  <a:lnTo>
                    <a:pt x="762" y="41"/>
                  </a:lnTo>
                  <a:close/>
                  <a:moveTo>
                    <a:pt x="776" y="0"/>
                  </a:moveTo>
                  <a:lnTo>
                    <a:pt x="928" y="27"/>
                  </a:lnTo>
                  <a:lnTo>
                    <a:pt x="1053" y="83"/>
                  </a:lnTo>
                  <a:lnTo>
                    <a:pt x="1150" y="180"/>
                  </a:lnTo>
                  <a:lnTo>
                    <a:pt x="1205" y="305"/>
                  </a:lnTo>
                  <a:lnTo>
                    <a:pt x="1233" y="471"/>
                  </a:lnTo>
                  <a:lnTo>
                    <a:pt x="1191" y="720"/>
                  </a:lnTo>
                  <a:lnTo>
                    <a:pt x="1067" y="942"/>
                  </a:lnTo>
                  <a:lnTo>
                    <a:pt x="887" y="1122"/>
                  </a:lnTo>
                  <a:lnTo>
                    <a:pt x="679" y="1247"/>
                  </a:lnTo>
                  <a:lnTo>
                    <a:pt x="457" y="1288"/>
                  </a:lnTo>
                  <a:lnTo>
                    <a:pt x="305" y="1261"/>
                  </a:lnTo>
                  <a:lnTo>
                    <a:pt x="180" y="1205"/>
                  </a:lnTo>
                  <a:lnTo>
                    <a:pt x="83" y="1108"/>
                  </a:lnTo>
                  <a:lnTo>
                    <a:pt x="27" y="984"/>
                  </a:lnTo>
                  <a:lnTo>
                    <a:pt x="0" y="817"/>
                  </a:lnTo>
                  <a:lnTo>
                    <a:pt x="41" y="568"/>
                  </a:lnTo>
                  <a:lnTo>
                    <a:pt x="166" y="346"/>
                  </a:lnTo>
                  <a:lnTo>
                    <a:pt x="332" y="166"/>
                  </a:lnTo>
                  <a:lnTo>
                    <a:pt x="540" y="41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1" name="Freeform 399"/>
            <p:cNvSpPr>
              <a:spLocks/>
            </p:cNvSpPr>
            <p:nvPr/>
          </p:nvSpPr>
          <p:spPr bwMode="auto">
            <a:xfrm>
              <a:off x="38620" y="21491"/>
              <a:ext cx="402" cy="1773"/>
            </a:xfrm>
            <a:custGeom>
              <a:avLst/>
              <a:gdLst/>
              <a:ahLst/>
              <a:cxnLst>
                <a:cxn ang="0">
                  <a:pos x="388" y="0"/>
                </a:cxn>
                <a:cxn ang="0">
                  <a:pos x="402" y="0"/>
                </a:cxn>
                <a:cxn ang="0">
                  <a:pos x="402" y="13"/>
                </a:cxn>
                <a:cxn ang="0">
                  <a:pos x="374" y="41"/>
                </a:cxn>
                <a:cxn ang="0">
                  <a:pos x="235" y="221"/>
                </a:cxn>
                <a:cxn ang="0">
                  <a:pos x="152" y="429"/>
                </a:cxn>
                <a:cxn ang="0">
                  <a:pos x="97" y="651"/>
                </a:cxn>
                <a:cxn ang="0">
                  <a:pos x="83" y="873"/>
                </a:cxn>
                <a:cxn ang="0">
                  <a:pos x="97" y="1094"/>
                </a:cxn>
                <a:cxn ang="0">
                  <a:pos x="138" y="1316"/>
                </a:cxn>
                <a:cxn ang="0">
                  <a:pos x="221" y="1524"/>
                </a:cxn>
                <a:cxn ang="0">
                  <a:pos x="360" y="1704"/>
                </a:cxn>
                <a:cxn ang="0">
                  <a:pos x="388" y="1732"/>
                </a:cxn>
                <a:cxn ang="0">
                  <a:pos x="388" y="1746"/>
                </a:cxn>
                <a:cxn ang="0">
                  <a:pos x="402" y="1759"/>
                </a:cxn>
                <a:cxn ang="0">
                  <a:pos x="402" y="1773"/>
                </a:cxn>
                <a:cxn ang="0">
                  <a:pos x="388" y="1773"/>
                </a:cxn>
                <a:cxn ang="0">
                  <a:pos x="360" y="1759"/>
                </a:cxn>
                <a:cxn ang="0">
                  <a:pos x="194" y="1593"/>
                </a:cxn>
                <a:cxn ang="0">
                  <a:pos x="111" y="1441"/>
                </a:cxn>
                <a:cxn ang="0">
                  <a:pos x="41" y="1233"/>
                </a:cxn>
                <a:cxn ang="0">
                  <a:pos x="14" y="1039"/>
                </a:cxn>
                <a:cxn ang="0">
                  <a:pos x="0" y="886"/>
                </a:cxn>
                <a:cxn ang="0">
                  <a:pos x="14" y="720"/>
                </a:cxn>
                <a:cxn ang="0">
                  <a:pos x="41" y="540"/>
                </a:cxn>
                <a:cxn ang="0">
                  <a:pos x="111" y="346"/>
                </a:cxn>
                <a:cxn ang="0">
                  <a:pos x="194" y="194"/>
                </a:cxn>
                <a:cxn ang="0">
                  <a:pos x="277" y="97"/>
                </a:cxn>
                <a:cxn ang="0">
                  <a:pos x="346" y="27"/>
                </a:cxn>
                <a:cxn ang="0">
                  <a:pos x="388" y="0"/>
                </a:cxn>
              </a:cxnLst>
              <a:rect l="0" t="0" r="r" b="b"/>
              <a:pathLst>
                <a:path w="402" h="1773">
                  <a:moveTo>
                    <a:pt x="388" y="0"/>
                  </a:moveTo>
                  <a:lnTo>
                    <a:pt x="402" y="0"/>
                  </a:lnTo>
                  <a:lnTo>
                    <a:pt x="402" y="13"/>
                  </a:lnTo>
                  <a:lnTo>
                    <a:pt x="374" y="41"/>
                  </a:lnTo>
                  <a:lnTo>
                    <a:pt x="235" y="221"/>
                  </a:lnTo>
                  <a:lnTo>
                    <a:pt x="152" y="429"/>
                  </a:lnTo>
                  <a:lnTo>
                    <a:pt x="97" y="651"/>
                  </a:lnTo>
                  <a:lnTo>
                    <a:pt x="83" y="873"/>
                  </a:lnTo>
                  <a:lnTo>
                    <a:pt x="97" y="1094"/>
                  </a:lnTo>
                  <a:lnTo>
                    <a:pt x="138" y="1316"/>
                  </a:lnTo>
                  <a:lnTo>
                    <a:pt x="221" y="1524"/>
                  </a:lnTo>
                  <a:lnTo>
                    <a:pt x="360" y="1704"/>
                  </a:lnTo>
                  <a:lnTo>
                    <a:pt x="388" y="1732"/>
                  </a:lnTo>
                  <a:lnTo>
                    <a:pt x="388" y="1746"/>
                  </a:lnTo>
                  <a:lnTo>
                    <a:pt x="402" y="1759"/>
                  </a:lnTo>
                  <a:lnTo>
                    <a:pt x="402" y="1773"/>
                  </a:lnTo>
                  <a:lnTo>
                    <a:pt x="388" y="1773"/>
                  </a:lnTo>
                  <a:lnTo>
                    <a:pt x="360" y="1759"/>
                  </a:lnTo>
                  <a:lnTo>
                    <a:pt x="194" y="1593"/>
                  </a:lnTo>
                  <a:lnTo>
                    <a:pt x="111" y="1441"/>
                  </a:lnTo>
                  <a:lnTo>
                    <a:pt x="41" y="1233"/>
                  </a:lnTo>
                  <a:lnTo>
                    <a:pt x="14" y="1039"/>
                  </a:lnTo>
                  <a:lnTo>
                    <a:pt x="0" y="886"/>
                  </a:lnTo>
                  <a:lnTo>
                    <a:pt x="14" y="720"/>
                  </a:lnTo>
                  <a:lnTo>
                    <a:pt x="41" y="540"/>
                  </a:lnTo>
                  <a:lnTo>
                    <a:pt x="111" y="346"/>
                  </a:lnTo>
                  <a:lnTo>
                    <a:pt x="194" y="194"/>
                  </a:lnTo>
                  <a:lnTo>
                    <a:pt x="277" y="97"/>
                  </a:lnTo>
                  <a:lnTo>
                    <a:pt x="346" y="27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2" name="Freeform 400"/>
            <p:cNvSpPr>
              <a:spLocks/>
            </p:cNvSpPr>
            <p:nvPr/>
          </p:nvSpPr>
          <p:spPr bwMode="auto">
            <a:xfrm>
              <a:off x="39174" y="22003"/>
              <a:ext cx="984" cy="818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19" y="56"/>
                </a:cxn>
                <a:cxn ang="0">
                  <a:pos x="360" y="153"/>
                </a:cxn>
                <a:cxn ang="0">
                  <a:pos x="457" y="56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7" y="83"/>
                </a:cxn>
                <a:cxn ang="0">
                  <a:pos x="845" y="194"/>
                </a:cxn>
                <a:cxn ang="0">
                  <a:pos x="804" y="388"/>
                </a:cxn>
                <a:cxn ang="0">
                  <a:pos x="734" y="582"/>
                </a:cxn>
                <a:cxn ang="0">
                  <a:pos x="707" y="707"/>
                </a:cxn>
                <a:cxn ang="0">
                  <a:pos x="734" y="762"/>
                </a:cxn>
                <a:cxn ang="0">
                  <a:pos x="817" y="735"/>
                </a:cxn>
                <a:cxn ang="0">
                  <a:pos x="928" y="541"/>
                </a:cxn>
                <a:cxn ang="0">
                  <a:pos x="942" y="513"/>
                </a:cxn>
                <a:cxn ang="0">
                  <a:pos x="984" y="527"/>
                </a:cxn>
                <a:cxn ang="0">
                  <a:pos x="942" y="624"/>
                </a:cxn>
                <a:cxn ang="0">
                  <a:pos x="831" y="776"/>
                </a:cxn>
                <a:cxn ang="0">
                  <a:pos x="707" y="804"/>
                </a:cxn>
                <a:cxn ang="0">
                  <a:pos x="637" y="749"/>
                </a:cxn>
                <a:cxn ang="0">
                  <a:pos x="610" y="610"/>
                </a:cxn>
                <a:cxn ang="0">
                  <a:pos x="651" y="499"/>
                </a:cxn>
                <a:cxn ang="0">
                  <a:pos x="720" y="264"/>
                </a:cxn>
                <a:cxn ang="0">
                  <a:pos x="734" y="111"/>
                </a:cxn>
                <a:cxn ang="0">
                  <a:pos x="679" y="42"/>
                </a:cxn>
                <a:cxn ang="0">
                  <a:pos x="526" y="70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2" y="319"/>
                </a:cxn>
                <a:cxn ang="0">
                  <a:pos x="305" y="416"/>
                </a:cxn>
                <a:cxn ang="0">
                  <a:pos x="249" y="665"/>
                </a:cxn>
                <a:cxn ang="0">
                  <a:pos x="235" y="735"/>
                </a:cxn>
                <a:cxn ang="0">
                  <a:pos x="222" y="762"/>
                </a:cxn>
                <a:cxn ang="0">
                  <a:pos x="194" y="804"/>
                </a:cxn>
                <a:cxn ang="0">
                  <a:pos x="138" y="818"/>
                </a:cxn>
                <a:cxn ang="0">
                  <a:pos x="97" y="790"/>
                </a:cxn>
                <a:cxn ang="0">
                  <a:pos x="111" y="749"/>
                </a:cxn>
                <a:cxn ang="0">
                  <a:pos x="208" y="264"/>
                </a:cxn>
                <a:cxn ang="0">
                  <a:pos x="235" y="180"/>
                </a:cxn>
                <a:cxn ang="0">
                  <a:pos x="222" y="56"/>
                </a:cxn>
                <a:cxn ang="0">
                  <a:pos x="180" y="28"/>
                </a:cxn>
                <a:cxn ang="0">
                  <a:pos x="125" y="70"/>
                </a:cxn>
                <a:cxn ang="0">
                  <a:pos x="69" y="167"/>
                </a:cxn>
                <a:cxn ang="0">
                  <a:pos x="41" y="264"/>
                </a:cxn>
                <a:cxn ang="0">
                  <a:pos x="0" y="277"/>
                </a:cxn>
                <a:cxn ang="0">
                  <a:pos x="14" y="236"/>
                </a:cxn>
                <a:cxn ang="0">
                  <a:pos x="41" y="125"/>
                </a:cxn>
                <a:cxn ang="0">
                  <a:pos x="69" y="83"/>
                </a:cxn>
                <a:cxn ang="0">
                  <a:pos x="111" y="42"/>
                </a:cxn>
                <a:cxn ang="0">
                  <a:pos x="152" y="0"/>
                </a:cxn>
              </a:cxnLst>
              <a:rect l="0" t="0" r="r" b="b"/>
              <a:pathLst>
                <a:path w="984" h="818">
                  <a:moveTo>
                    <a:pt x="152" y="0"/>
                  </a:moveTo>
                  <a:lnTo>
                    <a:pt x="235" y="0"/>
                  </a:lnTo>
                  <a:lnTo>
                    <a:pt x="291" y="28"/>
                  </a:lnTo>
                  <a:lnTo>
                    <a:pt x="319" y="56"/>
                  </a:lnTo>
                  <a:lnTo>
                    <a:pt x="346" y="97"/>
                  </a:lnTo>
                  <a:lnTo>
                    <a:pt x="360" y="153"/>
                  </a:lnTo>
                  <a:lnTo>
                    <a:pt x="388" y="111"/>
                  </a:lnTo>
                  <a:lnTo>
                    <a:pt x="457" y="56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3" y="0"/>
                  </a:lnTo>
                  <a:lnTo>
                    <a:pt x="748" y="28"/>
                  </a:lnTo>
                  <a:lnTo>
                    <a:pt x="790" y="56"/>
                  </a:lnTo>
                  <a:lnTo>
                    <a:pt x="817" y="83"/>
                  </a:lnTo>
                  <a:lnTo>
                    <a:pt x="845" y="139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4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0" y="652"/>
                  </a:lnTo>
                  <a:lnTo>
                    <a:pt x="707" y="707"/>
                  </a:lnTo>
                  <a:lnTo>
                    <a:pt x="707" y="735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7" y="735"/>
                  </a:lnTo>
                  <a:lnTo>
                    <a:pt x="887" y="652"/>
                  </a:lnTo>
                  <a:lnTo>
                    <a:pt x="928" y="541"/>
                  </a:lnTo>
                  <a:lnTo>
                    <a:pt x="942" y="527"/>
                  </a:lnTo>
                  <a:lnTo>
                    <a:pt x="942" y="513"/>
                  </a:lnTo>
                  <a:lnTo>
                    <a:pt x="984" y="513"/>
                  </a:lnTo>
                  <a:lnTo>
                    <a:pt x="984" y="527"/>
                  </a:lnTo>
                  <a:lnTo>
                    <a:pt x="970" y="555"/>
                  </a:lnTo>
                  <a:lnTo>
                    <a:pt x="942" y="624"/>
                  </a:lnTo>
                  <a:lnTo>
                    <a:pt x="901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7" y="804"/>
                  </a:lnTo>
                  <a:lnTo>
                    <a:pt x="665" y="776"/>
                  </a:lnTo>
                  <a:lnTo>
                    <a:pt x="637" y="749"/>
                  </a:lnTo>
                  <a:lnTo>
                    <a:pt x="610" y="707"/>
                  </a:lnTo>
                  <a:lnTo>
                    <a:pt x="610" y="610"/>
                  </a:lnTo>
                  <a:lnTo>
                    <a:pt x="623" y="582"/>
                  </a:lnTo>
                  <a:lnTo>
                    <a:pt x="651" y="499"/>
                  </a:lnTo>
                  <a:lnTo>
                    <a:pt x="693" y="388"/>
                  </a:lnTo>
                  <a:lnTo>
                    <a:pt x="720" y="264"/>
                  </a:lnTo>
                  <a:lnTo>
                    <a:pt x="734" y="167"/>
                  </a:lnTo>
                  <a:lnTo>
                    <a:pt x="734" y="111"/>
                  </a:lnTo>
                  <a:lnTo>
                    <a:pt x="720" y="83"/>
                  </a:lnTo>
                  <a:lnTo>
                    <a:pt x="679" y="42"/>
                  </a:lnTo>
                  <a:lnTo>
                    <a:pt x="637" y="42"/>
                  </a:lnTo>
                  <a:lnTo>
                    <a:pt x="526" y="70"/>
                  </a:lnTo>
                  <a:lnTo>
                    <a:pt x="443" y="139"/>
                  </a:lnTo>
                  <a:lnTo>
                    <a:pt x="374" y="208"/>
                  </a:lnTo>
                  <a:lnTo>
                    <a:pt x="346" y="264"/>
                  </a:lnTo>
                  <a:lnTo>
                    <a:pt x="346" y="277"/>
                  </a:lnTo>
                  <a:lnTo>
                    <a:pt x="332" y="291"/>
                  </a:lnTo>
                  <a:lnTo>
                    <a:pt x="332" y="319"/>
                  </a:lnTo>
                  <a:lnTo>
                    <a:pt x="319" y="347"/>
                  </a:lnTo>
                  <a:lnTo>
                    <a:pt x="305" y="416"/>
                  </a:lnTo>
                  <a:lnTo>
                    <a:pt x="249" y="638"/>
                  </a:lnTo>
                  <a:lnTo>
                    <a:pt x="249" y="665"/>
                  </a:lnTo>
                  <a:lnTo>
                    <a:pt x="235" y="693"/>
                  </a:lnTo>
                  <a:lnTo>
                    <a:pt x="235" y="735"/>
                  </a:lnTo>
                  <a:lnTo>
                    <a:pt x="222" y="749"/>
                  </a:lnTo>
                  <a:lnTo>
                    <a:pt x="222" y="762"/>
                  </a:lnTo>
                  <a:lnTo>
                    <a:pt x="208" y="790"/>
                  </a:lnTo>
                  <a:lnTo>
                    <a:pt x="194" y="804"/>
                  </a:lnTo>
                  <a:lnTo>
                    <a:pt x="166" y="818"/>
                  </a:lnTo>
                  <a:lnTo>
                    <a:pt x="138" y="818"/>
                  </a:lnTo>
                  <a:lnTo>
                    <a:pt x="111" y="804"/>
                  </a:lnTo>
                  <a:lnTo>
                    <a:pt x="97" y="790"/>
                  </a:lnTo>
                  <a:lnTo>
                    <a:pt x="97" y="776"/>
                  </a:lnTo>
                  <a:lnTo>
                    <a:pt x="111" y="749"/>
                  </a:lnTo>
                  <a:lnTo>
                    <a:pt x="111" y="707"/>
                  </a:lnTo>
                  <a:lnTo>
                    <a:pt x="208" y="264"/>
                  </a:lnTo>
                  <a:lnTo>
                    <a:pt x="222" y="208"/>
                  </a:lnTo>
                  <a:lnTo>
                    <a:pt x="235" y="180"/>
                  </a:lnTo>
                  <a:lnTo>
                    <a:pt x="235" y="70"/>
                  </a:lnTo>
                  <a:lnTo>
                    <a:pt x="222" y="56"/>
                  </a:lnTo>
                  <a:lnTo>
                    <a:pt x="208" y="28"/>
                  </a:lnTo>
                  <a:lnTo>
                    <a:pt x="180" y="28"/>
                  </a:lnTo>
                  <a:lnTo>
                    <a:pt x="152" y="42"/>
                  </a:lnTo>
                  <a:lnTo>
                    <a:pt x="125" y="70"/>
                  </a:lnTo>
                  <a:lnTo>
                    <a:pt x="97" y="111"/>
                  </a:lnTo>
                  <a:lnTo>
                    <a:pt x="69" y="167"/>
                  </a:lnTo>
                  <a:lnTo>
                    <a:pt x="55" y="236"/>
                  </a:lnTo>
                  <a:lnTo>
                    <a:pt x="41" y="264"/>
                  </a:lnTo>
                  <a:lnTo>
                    <a:pt x="41" y="277"/>
                  </a:lnTo>
                  <a:lnTo>
                    <a:pt x="0" y="277"/>
                  </a:lnTo>
                  <a:lnTo>
                    <a:pt x="0" y="250"/>
                  </a:lnTo>
                  <a:lnTo>
                    <a:pt x="14" y="236"/>
                  </a:lnTo>
                  <a:lnTo>
                    <a:pt x="14" y="208"/>
                  </a:lnTo>
                  <a:lnTo>
                    <a:pt x="41" y="125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6"/>
                  </a:lnTo>
                  <a:lnTo>
                    <a:pt x="111" y="42"/>
                  </a:lnTo>
                  <a:lnTo>
                    <a:pt x="125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3" name="Freeform 401"/>
            <p:cNvSpPr>
              <a:spLocks/>
            </p:cNvSpPr>
            <p:nvPr/>
          </p:nvSpPr>
          <p:spPr bwMode="auto">
            <a:xfrm>
              <a:off x="40255" y="21449"/>
              <a:ext cx="568" cy="845"/>
            </a:xfrm>
            <a:custGeom>
              <a:avLst/>
              <a:gdLst/>
              <a:ahLst/>
              <a:cxnLst>
                <a:cxn ang="0">
                  <a:pos x="402" y="28"/>
                </a:cxn>
                <a:cxn ang="0">
                  <a:pos x="526" y="166"/>
                </a:cxn>
                <a:cxn ang="0">
                  <a:pos x="443" y="333"/>
                </a:cxn>
                <a:cxn ang="0">
                  <a:pos x="471" y="430"/>
                </a:cxn>
                <a:cxn ang="0">
                  <a:pos x="568" y="610"/>
                </a:cxn>
                <a:cxn ang="0">
                  <a:pos x="429" y="818"/>
                </a:cxn>
                <a:cxn ang="0">
                  <a:pos x="138" y="818"/>
                </a:cxn>
                <a:cxn ang="0">
                  <a:pos x="0" y="651"/>
                </a:cxn>
                <a:cxn ang="0">
                  <a:pos x="14" y="596"/>
                </a:cxn>
                <a:cxn ang="0">
                  <a:pos x="97" y="582"/>
                </a:cxn>
                <a:cxn ang="0">
                  <a:pos x="138" y="624"/>
                </a:cxn>
                <a:cxn ang="0">
                  <a:pos x="124" y="693"/>
                </a:cxn>
                <a:cxn ang="0">
                  <a:pos x="69" y="721"/>
                </a:cxn>
                <a:cxn ang="0">
                  <a:pos x="235" y="804"/>
                </a:cxn>
                <a:cxn ang="0">
                  <a:pos x="374" y="776"/>
                </a:cxn>
                <a:cxn ang="0">
                  <a:pos x="443" y="665"/>
                </a:cxn>
                <a:cxn ang="0">
                  <a:pos x="402" y="471"/>
                </a:cxn>
                <a:cxn ang="0">
                  <a:pos x="277" y="416"/>
                </a:cxn>
                <a:cxn ang="0">
                  <a:pos x="166" y="402"/>
                </a:cxn>
                <a:cxn ang="0">
                  <a:pos x="263" y="374"/>
                </a:cxn>
                <a:cxn ang="0">
                  <a:pos x="332" y="346"/>
                </a:cxn>
                <a:cxn ang="0">
                  <a:pos x="415" y="208"/>
                </a:cxn>
                <a:cxn ang="0">
                  <a:pos x="402" y="97"/>
                </a:cxn>
                <a:cxn ang="0">
                  <a:pos x="360" y="42"/>
                </a:cxn>
                <a:cxn ang="0">
                  <a:pos x="305" y="28"/>
                </a:cxn>
                <a:cxn ang="0">
                  <a:pos x="208" y="42"/>
                </a:cxn>
                <a:cxn ang="0">
                  <a:pos x="97" y="97"/>
                </a:cxn>
                <a:cxn ang="0">
                  <a:pos x="166" y="139"/>
                </a:cxn>
                <a:cxn ang="0">
                  <a:pos x="152" y="222"/>
                </a:cxn>
                <a:cxn ang="0">
                  <a:pos x="69" y="236"/>
                </a:cxn>
                <a:cxn ang="0">
                  <a:pos x="27" y="194"/>
                </a:cxn>
                <a:cxn ang="0">
                  <a:pos x="55" y="83"/>
                </a:cxn>
                <a:cxn ang="0">
                  <a:pos x="277" y="0"/>
                </a:cxn>
              </a:cxnLst>
              <a:rect l="0" t="0" r="r" b="b"/>
              <a:pathLst>
                <a:path w="568" h="845">
                  <a:moveTo>
                    <a:pt x="277" y="0"/>
                  </a:moveTo>
                  <a:lnTo>
                    <a:pt x="402" y="28"/>
                  </a:lnTo>
                  <a:lnTo>
                    <a:pt x="499" y="83"/>
                  </a:lnTo>
                  <a:lnTo>
                    <a:pt x="526" y="166"/>
                  </a:lnTo>
                  <a:lnTo>
                    <a:pt x="512" y="249"/>
                  </a:lnTo>
                  <a:lnTo>
                    <a:pt x="443" y="333"/>
                  </a:lnTo>
                  <a:lnTo>
                    <a:pt x="346" y="388"/>
                  </a:lnTo>
                  <a:lnTo>
                    <a:pt x="471" y="430"/>
                  </a:lnTo>
                  <a:lnTo>
                    <a:pt x="540" y="513"/>
                  </a:lnTo>
                  <a:lnTo>
                    <a:pt x="568" y="610"/>
                  </a:lnTo>
                  <a:lnTo>
                    <a:pt x="526" y="721"/>
                  </a:lnTo>
                  <a:lnTo>
                    <a:pt x="429" y="818"/>
                  </a:lnTo>
                  <a:lnTo>
                    <a:pt x="277" y="845"/>
                  </a:lnTo>
                  <a:lnTo>
                    <a:pt x="138" y="818"/>
                  </a:lnTo>
                  <a:lnTo>
                    <a:pt x="41" y="748"/>
                  </a:lnTo>
                  <a:lnTo>
                    <a:pt x="0" y="651"/>
                  </a:lnTo>
                  <a:lnTo>
                    <a:pt x="0" y="624"/>
                  </a:lnTo>
                  <a:lnTo>
                    <a:pt x="14" y="596"/>
                  </a:lnTo>
                  <a:lnTo>
                    <a:pt x="41" y="582"/>
                  </a:lnTo>
                  <a:lnTo>
                    <a:pt x="97" y="582"/>
                  </a:lnTo>
                  <a:lnTo>
                    <a:pt x="124" y="596"/>
                  </a:lnTo>
                  <a:lnTo>
                    <a:pt x="138" y="624"/>
                  </a:lnTo>
                  <a:lnTo>
                    <a:pt x="138" y="665"/>
                  </a:lnTo>
                  <a:lnTo>
                    <a:pt x="124" y="693"/>
                  </a:lnTo>
                  <a:lnTo>
                    <a:pt x="97" y="721"/>
                  </a:lnTo>
                  <a:lnTo>
                    <a:pt x="69" y="721"/>
                  </a:lnTo>
                  <a:lnTo>
                    <a:pt x="111" y="762"/>
                  </a:lnTo>
                  <a:lnTo>
                    <a:pt x="235" y="804"/>
                  </a:lnTo>
                  <a:lnTo>
                    <a:pt x="318" y="804"/>
                  </a:lnTo>
                  <a:lnTo>
                    <a:pt x="374" y="776"/>
                  </a:lnTo>
                  <a:lnTo>
                    <a:pt x="429" y="721"/>
                  </a:lnTo>
                  <a:lnTo>
                    <a:pt x="443" y="665"/>
                  </a:lnTo>
                  <a:lnTo>
                    <a:pt x="443" y="554"/>
                  </a:lnTo>
                  <a:lnTo>
                    <a:pt x="402" y="471"/>
                  </a:lnTo>
                  <a:lnTo>
                    <a:pt x="318" y="416"/>
                  </a:lnTo>
                  <a:lnTo>
                    <a:pt x="277" y="416"/>
                  </a:lnTo>
                  <a:lnTo>
                    <a:pt x="194" y="402"/>
                  </a:lnTo>
                  <a:lnTo>
                    <a:pt x="166" y="402"/>
                  </a:lnTo>
                  <a:lnTo>
                    <a:pt x="166" y="374"/>
                  </a:lnTo>
                  <a:lnTo>
                    <a:pt x="263" y="374"/>
                  </a:lnTo>
                  <a:lnTo>
                    <a:pt x="305" y="360"/>
                  </a:lnTo>
                  <a:lnTo>
                    <a:pt x="332" y="346"/>
                  </a:lnTo>
                  <a:lnTo>
                    <a:pt x="388" y="291"/>
                  </a:lnTo>
                  <a:lnTo>
                    <a:pt x="415" y="208"/>
                  </a:lnTo>
                  <a:lnTo>
                    <a:pt x="415" y="125"/>
                  </a:lnTo>
                  <a:lnTo>
                    <a:pt x="402" y="97"/>
                  </a:lnTo>
                  <a:lnTo>
                    <a:pt x="374" y="69"/>
                  </a:lnTo>
                  <a:lnTo>
                    <a:pt x="360" y="42"/>
                  </a:lnTo>
                  <a:lnTo>
                    <a:pt x="332" y="42"/>
                  </a:lnTo>
                  <a:lnTo>
                    <a:pt x="305" y="28"/>
                  </a:lnTo>
                  <a:lnTo>
                    <a:pt x="235" y="28"/>
                  </a:lnTo>
                  <a:lnTo>
                    <a:pt x="208" y="42"/>
                  </a:lnTo>
                  <a:lnTo>
                    <a:pt x="124" y="69"/>
                  </a:lnTo>
                  <a:lnTo>
                    <a:pt x="97" y="97"/>
                  </a:lnTo>
                  <a:lnTo>
                    <a:pt x="152" y="125"/>
                  </a:lnTo>
                  <a:lnTo>
                    <a:pt x="166" y="139"/>
                  </a:lnTo>
                  <a:lnTo>
                    <a:pt x="166" y="194"/>
                  </a:lnTo>
                  <a:lnTo>
                    <a:pt x="152" y="222"/>
                  </a:lnTo>
                  <a:lnTo>
                    <a:pt x="124" y="236"/>
                  </a:lnTo>
                  <a:lnTo>
                    <a:pt x="69" y="236"/>
                  </a:lnTo>
                  <a:lnTo>
                    <a:pt x="41" y="222"/>
                  </a:lnTo>
                  <a:lnTo>
                    <a:pt x="27" y="194"/>
                  </a:lnTo>
                  <a:lnTo>
                    <a:pt x="27" y="166"/>
                  </a:lnTo>
                  <a:lnTo>
                    <a:pt x="55" y="83"/>
                  </a:lnTo>
                  <a:lnTo>
                    <a:pt x="152" y="28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4" name="Freeform 402"/>
            <p:cNvSpPr>
              <a:spLocks/>
            </p:cNvSpPr>
            <p:nvPr/>
          </p:nvSpPr>
          <p:spPr bwMode="auto">
            <a:xfrm>
              <a:off x="41599" y="22322"/>
              <a:ext cx="1067" cy="8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053" y="0"/>
                </a:cxn>
                <a:cxn ang="0">
                  <a:pos x="1067" y="14"/>
                </a:cxn>
                <a:cxn ang="0">
                  <a:pos x="1067" y="69"/>
                </a:cxn>
                <a:cxn ang="0">
                  <a:pos x="1053" y="83"/>
                </a:cxn>
                <a:cxn ang="0">
                  <a:pos x="14" y="83"/>
                </a:cxn>
                <a:cxn ang="0">
                  <a:pos x="0" y="69"/>
                </a:cxn>
                <a:cxn ang="0">
                  <a:pos x="0" y="14"/>
                </a:cxn>
                <a:cxn ang="0">
                  <a:pos x="14" y="0"/>
                </a:cxn>
              </a:cxnLst>
              <a:rect l="0" t="0" r="r" b="b"/>
              <a:pathLst>
                <a:path w="1067" h="83">
                  <a:moveTo>
                    <a:pt x="14" y="0"/>
                  </a:moveTo>
                  <a:lnTo>
                    <a:pt x="1053" y="0"/>
                  </a:lnTo>
                  <a:lnTo>
                    <a:pt x="1067" y="14"/>
                  </a:lnTo>
                  <a:lnTo>
                    <a:pt x="1067" y="69"/>
                  </a:lnTo>
                  <a:lnTo>
                    <a:pt x="1053" y="83"/>
                  </a:lnTo>
                  <a:lnTo>
                    <a:pt x="14" y="83"/>
                  </a:lnTo>
                  <a:lnTo>
                    <a:pt x="0" y="69"/>
                  </a:lnTo>
                  <a:lnTo>
                    <a:pt x="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5" name="Freeform 403"/>
            <p:cNvSpPr>
              <a:spLocks/>
            </p:cNvSpPr>
            <p:nvPr/>
          </p:nvSpPr>
          <p:spPr bwMode="auto">
            <a:xfrm>
              <a:off x="43262" y="22003"/>
              <a:ext cx="983" cy="818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18" y="56"/>
                </a:cxn>
                <a:cxn ang="0">
                  <a:pos x="360" y="153"/>
                </a:cxn>
                <a:cxn ang="0">
                  <a:pos x="457" y="56"/>
                </a:cxn>
                <a:cxn ang="0">
                  <a:pos x="637" y="0"/>
                </a:cxn>
                <a:cxn ang="0">
                  <a:pos x="748" y="28"/>
                </a:cxn>
                <a:cxn ang="0">
                  <a:pos x="817" y="83"/>
                </a:cxn>
                <a:cxn ang="0">
                  <a:pos x="845" y="194"/>
                </a:cxn>
                <a:cxn ang="0">
                  <a:pos x="803" y="388"/>
                </a:cxn>
                <a:cxn ang="0">
                  <a:pos x="734" y="582"/>
                </a:cxn>
                <a:cxn ang="0">
                  <a:pos x="706" y="707"/>
                </a:cxn>
                <a:cxn ang="0">
                  <a:pos x="734" y="762"/>
                </a:cxn>
                <a:cxn ang="0">
                  <a:pos x="817" y="735"/>
                </a:cxn>
                <a:cxn ang="0">
                  <a:pos x="928" y="541"/>
                </a:cxn>
                <a:cxn ang="0">
                  <a:pos x="942" y="513"/>
                </a:cxn>
                <a:cxn ang="0">
                  <a:pos x="983" y="527"/>
                </a:cxn>
                <a:cxn ang="0">
                  <a:pos x="942" y="624"/>
                </a:cxn>
                <a:cxn ang="0">
                  <a:pos x="831" y="776"/>
                </a:cxn>
                <a:cxn ang="0">
                  <a:pos x="706" y="804"/>
                </a:cxn>
                <a:cxn ang="0">
                  <a:pos x="637" y="749"/>
                </a:cxn>
                <a:cxn ang="0">
                  <a:pos x="609" y="610"/>
                </a:cxn>
                <a:cxn ang="0">
                  <a:pos x="651" y="499"/>
                </a:cxn>
                <a:cxn ang="0">
                  <a:pos x="720" y="264"/>
                </a:cxn>
                <a:cxn ang="0">
                  <a:pos x="734" y="111"/>
                </a:cxn>
                <a:cxn ang="0">
                  <a:pos x="678" y="42"/>
                </a:cxn>
                <a:cxn ang="0">
                  <a:pos x="526" y="70"/>
                </a:cxn>
                <a:cxn ang="0">
                  <a:pos x="374" y="208"/>
                </a:cxn>
                <a:cxn ang="0">
                  <a:pos x="346" y="277"/>
                </a:cxn>
                <a:cxn ang="0">
                  <a:pos x="332" y="319"/>
                </a:cxn>
                <a:cxn ang="0">
                  <a:pos x="304" y="416"/>
                </a:cxn>
                <a:cxn ang="0">
                  <a:pos x="249" y="665"/>
                </a:cxn>
                <a:cxn ang="0">
                  <a:pos x="235" y="735"/>
                </a:cxn>
                <a:cxn ang="0">
                  <a:pos x="221" y="762"/>
                </a:cxn>
                <a:cxn ang="0">
                  <a:pos x="194" y="804"/>
                </a:cxn>
                <a:cxn ang="0">
                  <a:pos x="138" y="818"/>
                </a:cxn>
                <a:cxn ang="0">
                  <a:pos x="97" y="790"/>
                </a:cxn>
                <a:cxn ang="0">
                  <a:pos x="110" y="749"/>
                </a:cxn>
                <a:cxn ang="0">
                  <a:pos x="207" y="264"/>
                </a:cxn>
                <a:cxn ang="0">
                  <a:pos x="235" y="180"/>
                </a:cxn>
                <a:cxn ang="0">
                  <a:pos x="221" y="56"/>
                </a:cxn>
                <a:cxn ang="0">
                  <a:pos x="180" y="28"/>
                </a:cxn>
                <a:cxn ang="0">
                  <a:pos x="124" y="70"/>
                </a:cxn>
                <a:cxn ang="0">
                  <a:pos x="69" y="167"/>
                </a:cxn>
                <a:cxn ang="0">
                  <a:pos x="41" y="264"/>
                </a:cxn>
                <a:cxn ang="0">
                  <a:pos x="0" y="277"/>
                </a:cxn>
                <a:cxn ang="0">
                  <a:pos x="13" y="236"/>
                </a:cxn>
                <a:cxn ang="0">
                  <a:pos x="41" y="125"/>
                </a:cxn>
                <a:cxn ang="0">
                  <a:pos x="69" y="83"/>
                </a:cxn>
                <a:cxn ang="0">
                  <a:pos x="110" y="42"/>
                </a:cxn>
                <a:cxn ang="0">
                  <a:pos x="152" y="0"/>
                </a:cxn>
              </a:cxnLst>
              <a:rect l="0" t="0" r="r" b="b"/>
              <a:pathLst>
                <a:path w="983" h="818">
                  <a:moveTo>
                    <a:pt x="152" y="0"/>
                  </a:moveTo>
                  <a:lnTo>
                    <a:pt x="235" y="0"/>
                  </a:lnTo>
                  <a:lnTo>
                    <a:pt x="291" y="28"/>
                  </a:lnTo>
                  <a:lnTo>
                    <a:pt x="318" y="56"/>
                  </a:lnTo>
                  <a:lnTo>
                    <a:pt x="346" y="97"/>
                  </a:lnTo>
                  <a:lnTo>
                    <a:pt x="360" y="153"/>
                  </a:lnTo>
                  <a:lnTo>
                    <a:pt x="387" y="111"/>
                  </a:lnTo>
                  <a:lnTo>
                    <a:pt x="457" y="56"/>
                  </a:lnTo>
                  <a:lnTo>
                    <a:pt x="540" y="14"/>
                  </a:lnTo>
                  <a:lnTo>
                    <a:pt x="637" y="0"/>
                  </a:lnTo>
                  <a:lnTo>
                    <a:pt x="692" y="0"/>
                  </a:lnTo>
                  <a:lnTo>
                    <a:pt x="748" y="28"/>
                  </a:lnTo>
                  <a:lnTo>
                    <a:pt x="789" y="56"/>
                  </a:lnTo>
                  <a:lnTo>
                    <a:pt x="817" y="83"/>
                  </a:lnTo>
                  <a:lnTo>
                    <a:pt x="845" y="139"/>
                  </a:lnTo>
                  <a:lnTo>
                    <a:pt x="845" y="194"/>
                  </a:lnTo>
                  <a:lnTo>
                    <a:pt x="831" y="277"/>
                  </a:lnTo>
                  <a:lnTo>
                    <a:pt x="803" y="388"/>
                  </a:lnTo>
                  <a:lnTo>
                    <a:pt x="762" y="499"/>
                  </a:lnTo>
                  <a:lnTo>
                    <a:pt x="734" y="582"/>
                  </a:lnTo>
                  <a:lnTo>
                    <a:pt x="720" y="652"/>
                  </a:lnTo>
                  <a:lnTo>
                    <a:pt x="706" y="707"/>
                  </a:lnTo>
                  <a:lnTo>
                    <a:pt x="706" y="735"/>
                  </a:lnTo>
                  <a:lnTo>
                    <a:pt x="734" y="762"/>
                  </a:lnTo>
                  <a:lnTo>
                    <a:pt x="748" y="762"/>
                  </a:lnTo>
                  <a:lnTo>
                    <a:pt x="817" y="735"/>
                  </a:lnTo>
                  <a:lnTo>
                    <a:pt x="886" y="652"/>
                  </a:lnTo>
                  <a:lnTo>
                    <a:pt x="928" y="541"/>
                  </a:lnTo>
                  <a:lnTo>
                    <a:pt x="942" y="527"/>
                  </a:lnTo>
                  <a:lnTo>
                    <a:pt x="942" y="513"/>
                  </a:lnTo>
                  <a:lnTo>
                    <a:pt x="983" y="513"/>
                  </a:lnTo>
                  <a:lnTo>
                    <a:pt x="983" y="527"/>
                  </a:lnTo>
                  <a:lnTo>
                    <a:pt x="969" y="555"/>
                  </a:lnTo>
                  <a:lnTo>
                    <a:pt x="942" y="624"/>
                  </a:lnTo>
                  <a:lnTo>
                    <a:pt x="900" y="707"/>
                  </a:lnTo>
                  <a:lnTo>
                    <a:pt x="831" y="776"/>
                  </a:lnTo>
                  <a:lnTo>
                    <a:pt x="748" y="804"/>
                  </a:lnTo>
                  <a:lnTo>
                    <a:pt x="706" y="804"/>
                  </a:lnTo>
                  <a:lnTo>
                    <a:pt x="665" y="776"/>
                  </a:lnTo>
                  <a:lnTo>
                    <a:pt x="637" y="749"/>
                  </a:lnTo>
                  <a:lnTo>
                    <a:pt x="609" y="707"/>
                  </a:lnTo>
                  <a:lnTo>
                    <a:pt x="609" y="610"/>
                  </a:lnTo>
                  <a:lnTo>
                    <a:pt x="623" y="582"/>
                  </a:lnTo>
                  <a:lnTo>
                    <a:pt x="651" y="499"/>
                  </a:lnTo>
                  <a:lnTo>
                    <a:pt x="692" y="388"/>
                  </a:lnTo>
                  <a:lnTo>
                    <a:pt x="720" y="264"/>
                  </a:lnTo>
                  <a:lnTo>
                    <a:pt x="734" y="167"/>
                  </a:lnTo>
                  <a:lnTo>
                    <a:pt x="734" y="111"/>
                  </a:lnTo>
                  <a:lnTo>
                    <a:pt x="720" y="83"/>
                  </a:lnTo>
                  <a:lnTo>
                    <a:pt x="678" y="42"/>
                  </a:lnTo>
                  <a:lnTo>
                    <a:pt x="637" y="42"/>
                  </a:lnTo>
                  <a:lnTo>
                    <a:pt x="526" y="70"/>
                  </a:lnTo>
                  <a:lnTo>
                    <a:pt x="443" y="139"/>
                  </a:lnTo>
                  <a:lnTo>
                    <a:pt x="374" y="208"/>
                  </a:lnTo>
                  <a:lnTo>
                    <a:pt x="346" y="264"/>
                  </a:lnTo>
                  <a:lnTo>
                    <a:pt x="346" y="277"/>
                  </a:lnTo>
                  <a:lnTo>
                    <a:pt x="332" y="291"/>
                  </a:lnTo>
                  <a:lnTo>
                    <a:pt x="332" y="319"/>
                  </a:lnTo>
                  <a:lnTo>
                    <a:pt x="318" y="347"/>
                  </a:lnTo>
                  <a:lnTo>
                    <a:pt x="304" y="416"/>
                  </a:lnTo>
                  <a:lnTo>
                    <a:pt x="249" y="638"/>
                  </a:lnTo>
                  <a:lnTo>
                    <a:pt x="249" y="665"/>
                  </a:lnTo>
                  <a:lnTo>
                    <a:pt x="235" y="693"/>
                  </a:lnTo>
                  <a:lnTo>
                    <a:pt x="235" y="735"/>
                  </a:lnTo>
                  <a:lnTo>
                    <a:pt x="221" y="749"/>
                  </a:lnTo>
                  <a:lnTo>
                    <a:pt x="221" y="762"/>
                  </a:lnTo>
                  <a:lnTo>
                    <a:pt x="207" y="790"/>
                  </a:lnTo>
                  <a:lnTo>
                    <a:pt x="194" y="804"/>
                  </a:lnTo>
                  <a:lnTo>
                    <a:pt x="166" y="818"/>
                  </a:lnTo>
                  <a:lnTo>
                    <a:pt x="138" y="818"/>
                  </a:lnTo>
                  <a:lnTo>
                    <a:pt x="110" y="804"/>
                  </a:lnTo>
                  <a:lnTo>
                    <a:pt x="97" y="790"/>
                  </a:lnTo>
                  <a:lnTo>
                    <a:pt x="97" y="776"/>
                  </a:lnTo>
                  <a:lnTo>
                    <a:pt x="110" y="749"/>
                  </a:lnTo>
                  <a:lnTo>
                    <a:pt x="110" y="707"/>
                  </a:lnTo>
                  <a:lnTo>
                    <a:pt x="207" y="264"/>
                  </a:lnTo>
                  <a:lnTo>
                    <a:pt x="221" y="208"/>
                  </a:lnTo>
                  <a:lnTo>
                    <a:pt x="235" y="180"/>
                  </a:lnTo>
                  <a:lnTo>
                    <a:pt x="235" y="70"/>
                  </a:lnTo>
                  <a:lnTo>
                    <a:pt x="221" y="56"/>
                  </a:lnTo>
                  <a:lnTo>
                    <a:pt x="207" y="28"/>
                  </a:lnTo>
                  <a:lnTo>
                    <a:pt x="180" y="28"/>
                  </a:lnTo>
                  <a:lnTo>
                    <a:pt x="152" y="42"/>
                  </a:lnTo>
                  <a:lnTo>
                    <a:pt x="124" y="70"/>
                  </a:lnTo>
                  <a:lnTo>
                    <a:pt x="97" y="111"/>
                  </a:lnTo>
                  <a:lnTo>
                    <a:pt x="69" y="167"/>
                  </a:lnTo>
                  <a:lnTo>
                    <a:pt x="55" y="236"/>
                  </a:lnTo>
                  <a:lnTo>
                    <a:pt x="41" y="264"/>
                  </a:lnTo>
                  <a:lnTo>
                    <a:pt x="41" y="277"/>
                  </a:lnTo>
                  <a:lnTo>
                    <a:pt x="0" y="277"/>
                  </a:lnTo>
                  <a:lnTo>
                    <a:pt x="0" y="250"/>
                  </a:lnTo>
                  <a:lnTo>
                    <a:pt x="13" y="236"/>
                  </a:lnTo>
                  <a:lnTo>
                    <a:pt x="13" y="208"/>
                  </a:lnTo>
                  <a:lnTo>
                    <a:pt x="41" y="125"/>
                  </a:lnTo>
                  <a:lnTo>
                    <a:pt x="55" y="97"/>
                  </a:lnTo>
                  <a:lnTo>
                    <a:pt x="69" y="83"/>
                  </a:lnTo>
                  <a:lnTo>
                    <a:pt x="83" y="56"/>
                  </a:lnTo>
                  <a:lnTo>
                    <a:pt x="110" y="42"/>
                  </a:lnTo>
                  <a:lnTo>
                    <a:pt x="124" y="1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6" name="Freeform 404"/>
            <p:cNvSpPr>
              <a:spLocks/>
            </p:cNvSpPr>
            <p:nvPr/>
          </p:nvSpPr>
          <p:spPr bwMode="auto">
            <a:xfrm>
              <a:off x="44370" y="21477"/>
              <a:ext cx="554" cy="817"/>
            </a:xfrm>
            <a:custGeom>
              <a:avLst/>
              <a:gdLst/>
              <a:ahLst/>
              <a:cxnLst>
                <a:cxn ang="0">
                  <a:pos x="263" y="0"/>
                </a:cxn>
                <a:cxn ang="0">
                  <a:pos x="374" y="14"/>
                </a:cxn>
                <a:cxn ang="0">
                  <a:pos x="471" y="55"/>
                </a:cxn>
                <a:cxn ang="0">
                  <a:pos x="527" y="138"/>
                </a:cxn>
                <a:cxn ang="0">
                  <a:pos x="554" y="235"/>
                </a:cxn>
                <a:cxn ang="0">
                  <a:pos x="527" y="332"/>
                </a:cxn>
                <a:cxn ang="0">
                  <a:pos x="457" y="429"/>
                </a:cxn>
                <a:cxn ang="0">
                  <a:pos x="374" y="499"/>
                </a:cxn>
                <a:cxn ang="0">
                  <a:pos x="236" y="609"/>
                </a:cxn>
                <a:cxn ang="0">
                  <a:pos x="125" y="706"/>
                </a:cxn>
                <a:cxn ang="0">
                  <a:pos x="430" y="706"/>
                </a:cxn>
                <a:cxn ang="0">
                  <a:pos x="457" y="693"/>
                </a:cxn>
                <a:cxn ang="0">
                  <a:pos x="471" y="693"/>
                </a:cxn>
                <a:cxn ang="0">
                  <a:pos x="485" y="679"/>
                </a:cxn>
                <a:cxn ang="0">
                  <a:pos x="485" y="637"/>
                </a:cxn>
                <a:cxn ang="0">
                  <a:pos x="499" y="609"/>
                </a:cxn>
                <a:cxn ang="0">
                  <a:pos x="499" y="582"/>
                </a:cxn>
                <a:cxn ang="0">
                  <a:pos x="540" y="582"/>
                </a:cxn>
                <a:cxn ang="0">
                  <a:pos x="527" y="817"/>
                </a:cxn>
                <a:cxn ang="0">
                  <a:pos x="14" y="817"/>
                </a:cxn>
                <a:cxn ang="0">
                  <a:pos x="14" y="776"/>
                </a:cxn>
                <a:cxn ang="0">
                  <a:pos x="28" y="762"/>
                </a:cxn>
                <a:cxn ang="0">
                  <a:pos x="333" y="471"/>
                </a:cxn>
                <a:cxn ang="0">
                  <a:pos x="374" y="415"/>
                </a:cxn>
                <a:cxn ang="0">
                  <a:pos x="416" y="332"/>
                </a:cxn>
                <a:cxn ang="0">
                  <a:pos x="443" y="235"/>
                </a:cxn>
                <a:cxn ang="0">
                  <a:pos x="443" y="194"/>
                </a:cxn>
                <a:cxn ang="0">
                  <a:pos x="416" y="138"/>
                </a:cxn>
                <a:cxn ang="0">
                  <a:pos x="388" y="97"/>
                </a:cxn>
                <a:cxn ang="0">
                  <a:pos x="360" y="69"/>
                </a:cxn>
                <a:cxn ang="0">
                  <a:pos x="249" y="41"/>
                </a:cxn>
                <a:cxn ang="0">
                  <a:pos x="208" y="41"/>
                </a:cxn>
                <a:cxn ang="0">
                  <a:pos x="180" y="55"/>
                </a:cxn>
                <a:cxn ang="0">
                  <a:pos x="97" y="111"/>
                </a:cxn>
                <a:cxn ang="0">
                  <a:pos x="69" y="152"/>
                </a:cxn>
                <a:cxn ang="0">
                  <a:pos x="97" y="152"/>
                </a:cxn>
                <a:cxn ang="0">
                  <a:pos x="125" y="180"/>
                </a:cxn>
                <a:cxn ang="0">
                  <a:pos x="139" y="208"/>
                </a:cxn>
                <a:cxn ang="0">
                  <a:pos x="139" y="249"/>
                </a:cxn>
                <a:cxn ang="0">
                  <a:pos x="97" y="291"/>
                </a:cxn>
                <a:cxn ang="0">
                  <a:pos x="42" y="291"/>
                </a:cxn>
                <a:cxn ang="0">
                  <a:pos x="28" y="277"/>
                </a:cxn>
                <a:cxn ang="0">
                  <a:pos x="14" y="277"/>
                </a:cxn>
                <a:cxn ang="0">
                  <a:pos x="0" y="249"/>
                </a:cxn>
                <a:cxn ang="0">
                  <a:pos x="0" y="221"/>
                </a:cxn>
                <a:cxn ang="0">
                  <a:pos x="28" y="111"/>
                </a:cxn>
                <a:cxn ang="0">
                  <a:pos x="125" y="27"/>
                </a:cxn>
                <a:cxn ang="0">
                  <a:pos x="263" y="0"/>
                </a:cxn>
              </a:cxnLst>
              <a:rect l="0" t="0" r="r" b="b"/>
              <a:pathLst>
                <a:path w="554" h="817">
                  <a:moveTo>
                    <a:pt x="263" y="0"/>
                  </a:moveTo>
                  <a:lnTo>
                    <a:pt x="374" y="14"/>
                  </a:lnTo>
                  <a:lnTo>
                    <a:pt x="471" y="55"/>
                  </a:lnTo>
                  <a:lnTo>
                    <a:pt x="527" y="138"/>
                  </a:lnTo>
                  <a:lnTo>
                    <a:pt x="554" y="235"/>
                  </a:lnTo>
                  <a:lnTo>
                    <a:pt x="527" y="332"/>
                  </a:lnTo>
                  <a:lnTo>
                    <a:pt x="457" y="429"/>
                  </a:lnTo>
                  <a:lnTo>
                    <a:pt x="374" y="499"/>
                  </a:lnTo>
                  <a:lnTo>
                    <a:pt x="236" y="609"/>
                  </a:lnTo>
                  <a:lnTo>
                    <a:pt x="125" y="706"/>
                  </a:lnTo>
                  <a:lnTo>
                    <a:pt x="430" y="706"/>
                  </a:lnTo>
                  <a:lnTo>
                    <a:pt x="457" y="693"/>
                  </a:lnTo>
                  <a:lnTo>
                    <a:pt x="471" y="693"/>
                  </a:lnTo>
                  <a:lnTo>
                    <a:pt x="485" y="679"/>
                  </a:lnTo>
                  <a:lnTo>
                    <a:pt x="485" y="637"/>
                  </a:lnTo>
                  <a:lnTo>
                    <a:pt x="499" y="609"/>
                  </a:lnTo>
                  <a:lnTo>
                    <a:pt x="499" y="582"/>
                  </a:lnTo>
                  <a:lnTo>
                    <a:pt x="540" y="582"/>
                  </a:lnTo>
                  <a:lnTo>
                    <a:pt x="527" y="817"/>
                  </a:lnTo>
                  <a:lnTo>
                    <a:pt x="14" y="817"/>
                  </a:lnTo>
                  <a:lnTo>
                    <a:pt x="14" y="776"/>
                  </a:lnTo>
                  <a:lnTo>
                    <a:pt x="28" y="762"/>
                  </a:lnTo>
                  <a:lnTo>
                    <a:pt x="333" y="471"/>
                  </a:lnTo>
                  <a:lnTo>
                    <a:pt x="374" y="415"/>
                  </a:lnTo>
                  <a:lnTo>
                    <a:pt x="416" y="332"/>
                  </a:lnTo>
                  <a:lnTo>
                    <a:pt x="443" y="235"/>
                  </a:lnTo>
                  <a:lnTo>
                    <a:pt x="443" y="194"/>
                  </a:lnTo>
                  <a:lnTo>
                    <a:pt x="416" y="138"/>
                  </a:lnTo>
                  <a:lnTo>
                    <a:pt x="388" y="97"/>
                  </a:lnTo>
                  <a:lnTo>
                    <a:pt x="360" y="69"/>
                  </a:lnTo>
                  <a:lnTo>
                    <a:pt x="249" y="41"/>
                  </a:lnTo>
                  <a:lnTo>
                    <a:pt x="208" y="41"/>
                  </a:lnTo>
                  <a:lnTo>
                    <a:pt x="180" y="55"/>
                  </a:lnTo>
                  <a:lnTo>
                    <a:pt x="97" y="111"/>
                  </a:lnTo>
                  <a:lnTo>
                    <a:pt x="69" y="152"/>
                  </a:lnTo>
                  <a:lnTo>
                    <a:pt x="97" y="152"/>
                  </a:lnTo>
                  <a:lnTo>
                    <a:pt x="125" y="180"/>
                  </a:lnTo>
                  <a:lnTo>
                    <a:pt x="139" y="208"/>
                  </a:lnTo>
                  <a:lnTo>
                    <a:pt x="139" y="249"/>
                  </a:lnTo>
                  <a:lnTo>
                    <a:pt x="97" y="291"/>
                  </a:lnTo>
                  <a:lnTo>
                    <a:pt x="42" y="291"/>
                  </a:lnTo>
                  <a:lnTo>
                    <a:pt x="28" y="277"/>
                  </a:lnTo>
                  <a:lnTo>
                    <a:pt x="14" y="277"/>
                  </a:lnTo>
                  <a:lnTo>
                    <a:pt x="0" y="249"/>
                  </a:lnTo>
                  <a:lnTo>
                    <a:pt x="0" y="221"/>
                  </a:lnTo>
                  <a:lnTo>
                    <a:pt x="28" y="111"/>
                  </a:lnTo>
                  <a:lnTo>
                    <a:pt x="125" y="27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7" name="Freeform 405"/>
            <p:cNvSpPr>
              <a:spLocks/>
            </p:cNvSpPr>
            <p:nvPr/>
          </p:nvSpPr>
          <p:spPr bwMode="auto">
            <a:xfrm>
              <a:off x="45091" y="21491"/>
              <a:ext cx="415" cy="177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124" y="83"/>
                </a:cxn>
                <a:cxn ang="0">
                  <a:pos x="221" y="194"/>
                </a:cxn>
                <a:cxn ang="0">
                  <a:pos x="304" y="332"/>
                </a:cxn>
                <a:cxn ang="0">
                  <a:pos x="374" y="540"/>
                </a:cxn>
                <a:cxn ang="0">
                  <a:pos x="401" y="734"/>
                </a:cxn>
                <a:cxn ang="0">
                  <a:pos x="415" y="886"/>
                </a:cxn>
                <a:cxn ang="0">
                  <a:pos x="401" y="886"/>
                </a:cxn>
                <a:cxn ang="0">
                  <a:pos x="388" y="1053"/>
                </a:cxn>
                <a:cxn ang="0">
                  <a:pos x="360" y="1233"/>
                </a:cxn>
                <a:cxn ang="0">
                  <a:pos x="291" y="1427"/>
                </a:cxn>
                <a:cxn ang="0">
                  <a:pos x="207" y="1579"/>
                </a:cxn>
                <a:cxn ang="0">
                  <a:pos x="124" y="1690"/>
                </a:cxn>
                <a:cxn ang="0">
                  <a:pos x="55" y="1746"/>
                </a:cxn>
                <a:cxn ang="0">
                  <a:pos x="13" y="1773"/>
                </a:cxn>
                <a:cxn ang="0">
                  <a:pos x="0" y="1773"/>
                </a:cxn>
                <a:cxn ang="0">
                  <a:pos x="0" y="1759"/>
                </a:cxn>
                <a:cxn ang="0">
                  <a:pos x="27" y="1732"/>
                </a:cxn>
                <a:cxn ang="0">
                  <a:pos x="166" y="1538"/>
                </a:cxn>
                <a:cxn ang="0">
                  <a:pos x="263" y="1330"/>
                </a:cxn>
                <a:cxn ang="0">
                  <a:pos x="304" y="1108"/>
                </a:cxn>
                <a:cxn ang="0">
                  <a:pos x="318" y="886"/>
                </a:cxn>
                <a:cxn ang="0">
                  <a:pos x="304" y="623"/>
                </a:cxn>
                <a:cxn ang="0">
                  <a:pos x="249" y="401"/>
                </a:cxn>
                <a:cxn ang="0">
                  <a:pos x="166" y="207"/>
                </a:cxn>
                <a:cxn ang="0">
                  <a:pos x="41" y="55"/>
                </a:cxn>
                <a:cxn ang="0">
                  <a:pos x="13" y="27"/>
                </a:cxn>
                <a:cxn ang="0">
                  <a:pos x="13" y="0"/>
                </a:cxn>
              </a:cxnLst>
              <a:rect l="0" t="0" r="r" b="b"/>
              <a:pathLst>
                <a:path w="415" h="1773">
                  <a:moveTo>
                    <a:pt x="13" y="0"/>
                  </a:moveTo>
                  <a:lnTo>
                    <a:pt x="27" y="0"/>
                  </a:lnTo>
                  <a:lnTo>
                    <a:pt x="55" y="27"/>
                  </a:lnTo>
                  <a:lnTo>
                    <a:pt x="124" y="83"/>
                  </a:lnTo>
                  <a:lnTo>
                    <a:pt x="221" y="194"/>
                  </a:lnTo>
                  <a:lnTo>
                    <a:pt x="304" y="332"/>
                  </a:lnTo>
                  <a:lnTo>
                    <a:pt x="374" y="540"/>
                  </a:lnTo>
                  <a:lnTo>
                    <a:pt x="401" y="734"/>
                  </a:lnTo>
                  <a:lnTo>
                    <a:pt x="415" y="886"/>
                  </a:lnTo>
                  <a:lnTo>
                    <a:pt x="401" y="886"/>
                  </a:lnTo>
                  <a:lnTo>
                    <a:pt x="388" y="1053"/>
                  </a:lnTo>
                  <a:lnTo>
                    <a:pt x="360" y="1233"/>
                  </a:lnTo>
                  <a:lnTo>
                    <a:pt x="291" y="1427"/>
                  </a:lnTo>
                  <a:lnTo>
                    <a:pt x="207" y="1579"/>
                  </a:lnTo>
                  <a:lnTo>
                    <a:pt x="124" y="1690"/>
                  </a:lnTo>
                  <a:lnTo>
                    <a:pt x="55" y="1746"/>
                  </a:lnTo>
                  <a:lnTo>
                    <a:pt x="13" y="1773"/>
                  </a:lnTo>
                  <a:lnTo>
                    <a:pt x="0" y="1773"/>
                  </a:lnTo>
                  <a:lnTo>
                    <a:pt x="0" y="1759"/>
                  </a:lnTo>
                  <a:lnTo>
                    <a:pt x="27" y="1732"/>
                  </a:lnTo>
                  <a:lnTo>
                    <a:pt x="166" y="1538"/>
                  </a:lnTo>
                  <a:lnTo>
                    <a:pt x="263" y="1330"/>
                  </a:lnTo>
                  <a:lnTo>
                    <a:pt x="304" y="1108"/>
                  </a:lnTo>
                  <a:lnTo>
                    <a:pt x="318" y="886"/>
                  </a:lnTo>
                  <a:lnTo>
                    <a:pt x="304" y="623"/>
                  </a:lnTo>
                  <a:lnTo>
                    <a:pt x="249" y="401"/>
                  </a:lnTo>
                  <a:lnTo>
                    <a:pt x="166" y="207"/>
                  </a:lnTo>
                  <a:lnTo>
                    <a:pt x="41" y="55"/>
                  </a:lnTo>
                  <a:lnTo>
                    <a:pt x="13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8" name="Freeform 406"/>
            <p:cNvSpPr>
              <a:spLocks/>
            </p:cNvSpPr>
            <p:nvPr/>
          </p:nvSpPr>
          <p:spPr bwMode="auto">
            <a:xfrm>
              <a:off x="45853" y="22627"/>
              <a:ext cx="194" cy="19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138" y="14"/>
                </a:cxn>
                <a:cxn ang="0">
                  <a:pos x="166" y="28"/>
                </a:cxn>
                <a:cxn ang="0">
                  <a:pos x="180" y="55"/>
                </a:cxn>
                <a:cxn ang="0">
                  <a:pos x="194" y="97"/>
                </a:cxn>
                <a:cxn ang="0">
                  <a:pos x="180" y="138"/>
                </a:cxn>
                <a:cxn ang="0">
                  <a:pos x="166" y="166"/>
                </a:cxn>
                <a:cxn ang="0">
                  <a:pos x="138" y="180"/>
                </a:cxn>
                <a:cxn ang="0">
                  <a:pos x="97" y="194"/>
                </a:cxn>
                <a:cxn ang="0">
                  <a:pos x="55" y="180"/>
                </a:cxn>
                <a:cxn ang="0">
                  <a:pos x="27" y="166"/>
                </a:cxn>
                <a:cxn ang="0">
                  <a:pos x="13" y="138"/>
                </a:cxn>
                <a:cxn ang="0">
                  <a:pos x="0" y="97"/>
                </a:cxn>
                <a:cxn ang="0">
                  <a:pos x="13" y="55"/>
                </a:cxn>
                <a:cxn ang="0">
                  <a:pos x="27" y="28"/>
                </a:cxn>
                <a:cxn ang="0">
                  <a:pos x="55" y="14"/>
                </a:cxn>
                <a:cxn ang="0">
                  <a:pos x="97" y="0"/>
                </a:cxn>
              </a:cxnLst>
              <a:rect l="0" t="0" r="r" b="b"/>
              <a:pathLst>
                <a:path w="194" h="194">
                  <a:moveTo>
                    <a:pt x="97" y="0"/>
                  </a:moveTo>
                  <a:lnTo>
                    <a:pt x="138" y="14"/>
                  </a:lnTo>
                  <a:lnTo>
                    <a:pt x="166" y="28"/>
                  </a:lnTo>
                  <a:lnTo>
                    <a:pt x="180" y="55"/>
                  </a:lnTo>
                  <a:lnTo>
                    <a:pt x="194" y="97"/>
                  </a:lnTo>
                  <a:lnTo>
                    <a:pt x="180" y="138"/>
                  </a:lnTo>
                  <a:lnTo>
                    <a:pt x="166" y="166"/>
                  </a:lnTo>
                  <a:lnTo>
                    <a:pt x="138" y="180"/>
                  </a:lnTo>
                  <a:lnTo>
                    <a:pt x="97" y="194"/>
                  </a:lnTo>
                  <a:lnTo>
                    <a:pt x="55" y="180"/>
                  </a:lnTo>
                  <a:lnTo>
                    <a:pt x="27" y="166"/>
                  </a:lnTo>
                  <a:lnTo>
                    <a:pt x="13" y="138"/>
                  </a:lnTo>
                  <a:lnTo>
                    <a:pt x="0" y="97"/>
                  </a:lnTo>
                  <a:lnTo>
                    <a:pt x="13" y="55"/>
                  </a:lnTo>
                  <a:lnTo>
                    <a:pt x="27" y="28"/>
                  </a:lnTo>
                  <a:lnTo>
                    <a:pt x="55" y="1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03252" y="1047088"/>
            <a:ext cx="952500" cy="457200"/>
          </a:xfrm>
        </p:spPr>
        <p:txBody>
          <a:bodyPr/>
          <a:lstStyle/>
          <a:p>
            <a:pPr>
              <a:defRPr/>
            </a:pPr>
            <a:fld id="{5FC76DD8-2583-4F5C-ACC4-149C410A1BBD}" type="slidenum">
              <a:rPr lang="zh-TW" altLang="en-US"/>
              <a:pPr>
                <a:defRPr/>
              </a:pPr>
              <a:t>24</a:t>
            </a:fld>
            <a:endParaRPr lang="en-US" altLang="zh-TW" dirty="0"/>
          </a:p>
        </p:txBody>
      </p:sp>
      <p:grpSp>
        <p:nvGrpSpPr>
          <p:cNvPr id="4" name="Group 265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683568" y="914221"/>
            <a:ext cx="4210695" cy="722934"/>
            <a:chOff x="867" y="513"/>
            <a:chExt cx="12243" cy="2102"/>
          </a:xfrm>
        </p:grpSpPr>
        <p:sp>
          <p:nvSpPr>
            <p:cNvPr id="17675" name="Freeform 267"/>
            <p:cNvSpPr>
              <a:spLocks noEditPoints="1"/>
            </p:cNvSpPr>
            <p:nvPr/>
          </p:nvSpPr>
          <p:spPr bwMode="auto">
            <a:xfrm>
              <a:off x="867" y="813"/>
              <a:ext cx="1193" cy="1693"/>
            </a:xfrm>
            <a:custGeom>
              <a:avLst/>
              <a:gdLst/>
              <a:ahLst/>
              <a:cxnLst>
                <a:cxn ang="0">
                  <a:pos x="527" y="1113"/>
                </a:cxn>
                <a:cxn ang="0">
                  <a:pos x="489" y="1205"/>
                </a:cxn>
                <a:cxn ang="0">
                  <a:pos x="508" y="1273"/>
                </a:cxn>
                <a:cxn ang="0">
                  <a:pos x="595" y="1321"/>
                </a:cxn>
                <a:cxn ang="0">
                  <a:pos x="750" y="1277"/>
                </a:cxn>
                <a:cxn ang="0">
                  <a:pos x="701" y="1141"/>
                </a:cxn>
                <a:cxn ang="0">
                  <a:pos x="595" y="1089"/>
                </a:cxn>
                <a:cxn ang="0">
                  <a:pos x="497" y="64"/>
                </a:cxn>
                <a:cxn ang="0">
                  <a:pos x="345" y="160"/>
                </a:cxn>
                <a:cxn ang="0">
                  <a:pos x="228" y="361"/>
                </a:cxn>
                <a:cxn ang="0">
                  <a:pos x="178" y="689"/>
                </a:cxn>
                <a:cxn ang="0">
                  <a:pos x="224" y="1005"/>
                </a:cxn>
                <a:cxn ang="0">
                  <a:pos x="330" y="1193"/>
                </a:cxn>
                <a:cxn ang="0">
                  <a:pos x="474" y="1297"/>
                </a:cxn>
                <a:cxn ang="0">
                  <a:pos x="455" y="1241"/>
                </a:cxn>
                <a:cxn ang="0">
                  <a:pos x="474" y="1117"/>
                </a:cxn>
                <a:cxn ang="0">
                  <a:pos x="595" y="1049"/>
                </a:cxn>
                <a:cxn ang="0">
                  <a:pos x="720" y="1109"/>
                </a:cxn>
                <a:cxn ang="0">
                  <a:pos x="796" y="1249"/>
                </a:cxn>
                <a:cxn ang="0">
                  <a:pos x="943" y="1045"/>
                </a:cxn>
                <a:cxn ang="0">
                  <a:pos x="996" y="817"/>
                </a:cxn>
                <a:cxn ang="0">
                  <a:pos x="996" y="565"/>
                </a:cxn>
                <a:cxn ang="0">
                  <a:pos x="924" y="284"/>
                </a:cxn>
                <a:cxn ang="0">
                  <a:pos x="792" y="120"/>
                </a:cxn>
                <a:cxn ang="0">
                  <a:pos x="640" y="52"/>
                </a:cxn>
                <a:cxn ang="0">
                  <a:pos x="697" y="12"/>
                </a:cxn>
                <a:cxn ang="0">
                  <a:pos x="970" y="160"/>
                </a:cxn>
                <a:cxn ang="0">
                  <a:pos x="1144" y="449"/>
                </a:cxn>
                <a:cxn ang="0">
                  <a:pos x="1174" y="809"/>
                </a:cxn>
                <a:cxn ang="0">
                  <a:pos x="1049" y="1113"/>
                </a:cxn>
                <a:cxn ang="0">
                  <a:pos x="822" y="1313"/>
                </a:cxn>
                <a:cxn ang="0">
                  <a:pos x="909" y="1465"/>
                </a:cxn>
                <a:cxn ang="0">
                  <a:pos x="1038" y="1489"/>
                </a:cxn>
                <a:cxn ang="0">
                  <a:pos x="1140" y="1397"/>
                </a:cxn>
                <a:cxn ang="0">
                  <a:pos x="1159" y="1321"/>
                </a:cxn>
                <a:cxn ang="0">
                  <a:pos x="1182" y="1309"/>
                </a:cxn>
                <a:cxn ang="0">
                  <a:pos x="1193" y="1329"/>
                </a:cxn>
                <a:cxn ang="0">
                  <a:pos x="1163" y="1533"/>
                </a:cxn>
                <a:cxn ang="0">
                  <a:pos x="1080" y="1661"/>
                </a:cxn>
                <a:cxn ang="0">
                  <a:pos x="921" y="1685"/>
                </a:cxn>
                <a:cxn ang="0">
                  <a:pos x="818" y="1585"/>
                </a:cxn>
                <a:cxn ang="0">
                  <a:pos x="773" y="1409"/>
                </a:cxn>
                <a:cxn ang="0">
                  <a:pos x="591" y="1369"/>
                </a:cxn>
                <a:cxn ang="0">
                  <a:pos x="296" y="1277"/>
                </a:cxn>
                <a:cxn ang="0">
                  <a:pos x="84" y="1033"/>
                </a:cxn>
                <a:cxn ang="0">
                  <a:pos x="0" y="689"/>
                </a:cxn>
                <a:cxn ang="0">
                  <a:pos x="84" y="337"/>
                </a:cxn>
                <a:cxn ang="0">
                  <a:pos x="296" y="92"/>
                </a:cxn>
                <a:cxn ang="0">
                  <a:pos x="591" y="0"/>
                </a:cxn>
              </a:cxnLst>
              <a:rect l="0" t="0" r="r" b="b"/>
              <a:pathLst>
                <a:path w="1193" h="1693">
                  <a:moveTo>
                    <a:pt x="595" y="1089"/>
                  </a:moveTo>
                  <a:lnTo>
                    <a:pt x="557" y="1097"/>
                  </a:lnTo>
                  <a:lnTo>
                    <a:pt x="527" y="1113"/>
                  </a:lnTo>
                  <a:lnTo>
                    <a:pt x="508" y="1141"/>
                  </a:lnTo>
                  <a:lnTo>
                    <a:pt x="493" y="1173"/>
                  </a:lnTo>
                  <a:lnTo>
                    <a:pt x="489" y="1205"/>
                  </a:lnTo>
                  <a:lnTo>
                    <a:pt x="489" y="1225"/>
                  </a:lnTo>
                  <a:lnTo>
                    <a:pt x="497" y="1249"/>
                  </a:lnTo>
                  <a:lnTo>
                    <a:pt x="508" y="1273"/>
                  </a:lnTo>
                  <a:lnTo>
                    <a:pt x="527" y="1297"/>
                  </a:lnTo>
                  <a:lnTo>
                    <a:pt x="557" y="1313"/>
                  </a:lnTo>
                  <a:lnTo>
                    <a:pt x="595" y="1321"/>
                  </a:lnTo>
                  <a:lnTo>
                    <a:pt x="640" y="1317"/>
                  </a:lnTo>
                  <a:lnTo>
                    <a:pt x="690" y="1305"/>
                  </a:lnTo>
                  <a:lnTo>
                    <a:pt x="750" y="1277"/>
                  </a:lnTo>
                  <a:lnTo>
                    <a:pt x="739" y="1225"/>
                  </a:lnTo>
                  <a:lnTo>
                    <a:pt x="724" y="1181"/>
                  </a:lnTo>
                  <a:lnTo>
                    <a:pt x="701" y="1141"/>
                  </a:lnTo>
                  <a:lnTo>
                    <a:pt x="675" y="1113"/>
                  </a:lnTo>
                  <a:lnTo>
                    <a:pt x="637" y="1097"/>
                  </a:lnTo>
                  <a:lnTo>
                    <a:pt x="595" y="1089"/>
                  </a:lnTo>
                  <a:close/>
                  <a:moveTo>
                    <a:pt x="591" y="48"/>
                  </a:moveTo>
                  <a:lnTo>
                    <a:pt x="546" y="52"/>
                  </a:lnTo>
                  <a:lnTo>
                    <a:pt x="497" y="64"/>
                  </a:lnTo>
                  <a:lnTo>
                    <a:pt x="444" y="84"/>
                  </a:lnTo>
                  <a:lnTo>
                    <a:pt x="394" y="116"/>
                  </a:lnTo>
                  <a:lnTo>
                    <a:pt x="345" y="160"/>
                  </a:lnTo>
                  <a:lnTo>
                    <a:pt x="303" y="212"/>
                  </a:lnTo>
                  <a:lnTo>
                    <a:pt x="262" y="280"/>
                  </a:lnTo>
                  <a:lnTo>
                    <a:pt x="228" y="361"/>
                  </a:lnTo>
                  <a:lnTo>
                    <a:pt x="201" y="457"/>
                  </a:lnTo>
                  <a:lnTo>
                    <a:pt x="186" y="565"/>
                  </a:lnTo>
                  <a:lnTo>
                    <a:pt x="178" y="689"/>
                  </a:lnTo>
                  <a:lnTo>
                    <a:pt x="186" y="809"/>
                  </a:lnTo>
                  <a:lnTo>
                    <a:pt x="201" y="913"/>
                  </a:lnTo>
                  <a:lnTo>
                    <a:pt x="224" y="1005"/>
                  </a:lnTo>
                  <a:lnTo>
                    <a:pt x="254" y="1081"/>
                  </a:lnTo>
                  <a:lnTo>
                    <a:pt x="292" y="1141"/>
                  </a:lnTo>
                  <a:lnTo>
                    <a:pt x="330" y="1193"/>
                  </a:lnTo>
                  <a:lnTo>
                    <a:pt x="368" y="1233"/>
                  </a:lnTo>
                  <a:lnTo>
                    <a:pt x="406" y="1261"/>
                  </a:lnTo>
                  <a:lnTo>
                    <a:pt x="474" y="1297"/>
                  </a:lnTo>
                  <a:lnTo>
                    <a:pt x="474" y="1293"/>
                  </a:lnTo>
                  <a:lnTo>
                    <a:pt x="462" y="1269"/>
                  </a:lnTo>
                  <a:lnTo>
                    <a:pt x="455" y="1241"/>
                  </a:lnTo>
                  <a:lnTo>
                    <a:pt x="451" y="1205"/>
                  </a:lnTo>
                  <a:lnTo>
                    <a:pt x="459" y="1161"/>
                  </a:lnTo>
                  <a:lnTo>
                    <a:pt x="474" y="1117"/>
                  </a:lnTo>
                  <a:lnTo>
                    <a:pt x="504" y="1081"/>
                  </a:lnTo>
                  <a:lnTo>
                    <a:pt x="546" y="1057"/>
                  </a:lnTo>
                  <a:lnTo>
                    <a:pt x="595" y="1049"/>
                  </a:lnTo>
                  <a:lnTo>
                    <a:pt x="644" y="1057"/>
                  </a:lnTo>
                  <a:lnTo>
                    <a:pt x="686" y="1077"/>
                  </a:lnTo>
                  <a:lnTo>
                    <a:pt x="720" y="1109"/>
                  </a:lnTo>
                  <a:lnTo>
                    <a:pt x="750" y="1149"/>
                  </a:lnTo>
                  <a:lnTo>
                    <a:pt x="777" y="1197"/>
                  </a:lnTo>
                  <a:lnTo>
                    <a:pt x="796" y="1249"/>
                  </a:lnTo>
                  <a:lnTo>
                    <a:pt x="856" y="1189"/>
                  </a:lnTo>
                  <a:lnTo>
                    <a:pt x="906" y="1121"/>
                  </a:lnTo>
                  <a:lnTo>
                    <a:pt x="943" y="1045"/>
                  </a:lnTo>
                  <a:lnTo>
                    <a:pt x="970" y="969"/>
                  </a:lnTo>
                  <a:lnTo>
                    <a:pt x="989" y="893"/>
                  </a:lnTo>
                  <a:lnTo>
                    <a:pt x="996" y="817"/>
                  </a:lnTo>
                  <a:lnTo>
                    <a:pt x="1004" y="749"/>
                  </a:lnTo>
                  <a:lnTo>
                    <a:pt x="1004" y="689"/>
                  </a:lnTo>
                  <a:lnTo>
                    <a:pt x="996" y="565"/>
                  </a:lnTo>
                  <a:lnTo>
                    <a:pt x="981" y="457"/>
                  </a:lnTo>
                  <a:lnTo>
                    <a:pt x="955" y="365"/>
                  </a:lnTo>
                  <a:lnTo>
                    <a:pt x="924" y="284"/>
                  </a:lnTo>
                  <a:lnTo>
                    <a:pt x="883" y="216"/>
                  </a:lnTo>
                  <a:lnTo>
                    <a:pt x="837" y="164"/>
                  </a:lnTo>
                  <a:lnTo>
                    <a:pt x="792" y="120"/>
                  </a:lnTo>
                  <a:lnTo>
                    <a:pt x="739" y="88"/>
                  </a:lnTo>
                  <a:lnTo>
                    <a:pt x="690" y="64"/>
                  </a:lnTo>
                  <a:lnTo>
                    <a:pt x="640" y="52"/>
                  </a:lnTo>
                  <a:lnTo>
                    <a:pt x="591" y="48"/>
                  </a:lnTo>
                  <a:close/>
                  <a:moveTo>
                    <a:pt x="591" y="0"/>
                  </a:moveTo>
                  <a:lnTo>
                    <a:pt x="697" y="12"/>
                  </a:lnTo>
                  <a:lnTo>
                    <a:pt x="796" y="44"/>
                  </a:lnTo>
                  <a:lnTo>
                    <a:pt x="887" y="92"/>
                  </a:lnTo>
                  <a:lnTo>
                    <a:pt x="970" y="160"/>
                  </a:lnTo>
                  <a:lnTo>
                    <a:pt x="1042" y="244"/>
                  </a:lnTo>
                  <a:lnTo>
                    <a:pt x="1099" y="341"/>
                  </a:lnTo>
                  <a:lnTo>
                    <a:pt x="1144" y="449"/>
                  </a:lnTo>
                  <a:lnTo>
                    <a:pt x="1171" y="565"/>
                  </a:lnTo>
                  <a:lnTo>
                    <a:pt x="1182" y="689"/>
                  </a:lnTo>
                  <a:lnTo>
                    <a:pt x="1174" y="809"/>
                  </a:lnTo>
                  <a:lnTo>
                    <a:pt x="1148" y="921"/>
                  </a:lnTo>
                  <a:lnTo>
                    <a:pt x="1106" y="1021"/>
                  </a:lnTo>
                  <a:lnTo>
                    <a:pt x="1049" y="1113"/>
                  </a:lnTo>
                  <a:lnTo>
                    <a:pt x="985" y="1197"/>
                  </a:lnTo>
                  <a:lnTo>
                    <a:pt x="909" y="1261"/>
                  </a:lnTo>
                  <a:lnTo>
                    <a:pt x="822" y="1313"/>
                  </a:lnTo>
                  <a:lnTo>
                    <a:pt x="849" y="1377"/>
                  </a:lnTo>
                  <a:lnTo>
                    <a:pt x="875" y="1429"/>
                  </a:lnTo>
                  <a:lnTo>
                    <a:pt x="909" y="1465"/>
                  </a:lnTo>
                  <a:lnTo>
                    <a:pt x="947" y="1489"/>
                  </a:lnTo>
                  <a:lnTo>
                    <a:pt x="993" y="1497"/>
                  </a:lnTo>
                  <a:lnTo>
                    <a:pt x="1038" y="1489"/>
                  </a:lnTo>
                  <a:lnTo>
                    <a:pt x="1080" y="1469"/>
                  </a:lnTo>
                  <a:lnTo>
                    <a:pt x="1118" y="1441"/>
                  </a:lnTo>
                  <a:lnTo>
                    <a:pt x="1140" y="1397"/>
                  </a:lnTo>
                  <a:lnTo>
                    <a:pt x="1155" y="1341"/>
                  </a:lnTo>
                  <a:lnTo>
                    <a:pt x="1155" y="1333"/>
                  </a:lnTo>
                  <a:lnTo>
                    <a:pt x="1159" y="1321"/>
                  </a:lnTo>
                  <a:lnTo>
                    <a:pt x="1163" y="1317"/>
                  </a:lnTo>
                  <a:lnTo>
                    <a:pt x="1167" y="1309"/>
                  </a:lnTo>
                  <a:lnTo>
                    <a:pt x="1182" y="1309"/>
                  </a:lnTo>
                  <a:lnTo>
                    <a:pt x="1190" y="1313"/>
                  </a:lnTo>
                  <a:lnTo>
                    <a:pt x="1190" y="1321"/>
                  </a:lnTo>
                  <a:lnTo>
                    <a:pt x="1193" y="1329"/>
                  </a:lnTo>
                  <a:lnTo>
                    <a:pt x="1193" y="1385"/>
                  </a:lnTo>
                  <a:lnTo>
                    <a:pt x="1178" y="1481"/>
                  </a:lnTo>
                  <a:lnTo>
                    <a:pt x="1163" y="1533"/>
                  </a:lnTo>
                  <a:lnTo>
                    <a:pt x="1144" y="1581"/>
                  </a:lnTo>
                  <a:lnTo>
                    <a:pt x="1114" y="1625"/>
                  </a:lnTo>
                  <a:lnTo>
                    <a:pt x="1080" y="1661"/>
                  </a:lnTo>
                  <a:lnTo>
                    <a:pt x="1034" y="1685"/>
                  </a:lnTo>
                  <a:lnTo>
                    <a:pt x="977" y="1693"/>
                  </a:lnTo>
                  <a:lnTo>
                    <a:pt x="921" y="1685"/>
                  </a:lnTo>
                  <a:lnTo>
                    <a:pt x="879" y="1665"/>
                  </a:lnTo>
                  <a:lnTo>
                    <a:pt x="845" y="1629"/>
                  </a:lnTo>
                  <a:lnTo>
                    <a:pt x="818" y="1585"/>
                  </a:lnTo>
                  <a:lnTo>
                    <a:pt x="800" y="1533"/>
                  </a:lnTo>
                  <a:lnTo>
                    <a:pt x="784" y="1473"/>
                  </a:lnTo>
                  <a:lnTo>
                    <a:pt x="773" y="1409"/>
                  </a:lnTo>
                  <a:lnTo>
                    <a:pt x="762" y="1341"/>
                  </a:lnTo>
                  <a:lnTo>
                    <a:pt x="678" y="1361"/>
                  </a:lnTo>
                  <a:lnTo>
                    <a:pt x="591" y="1369"/>
                  </a:lnTo>
                  <a:lnTo>
                    <a:pt x="485" y="1357"/>
                  </a:lnTo>
                  <a:lnTo>
                    <a:pt x="387" y="1325"/>
                  </a:lnTo>
                  <a:lnTo>
                    <a:pt x="296" y="1277"/>
                  </a:lnTo>
                  <a:lnTo>
                    <a:pt x="213" y="1209"/>
                  </a:lnTo>
                  <a:lnTo>
                    <a:pt x="141" y="1129"/>
                  </a:lnTo>
                  <a:lnTo>
                    <a:pt x="84" y="1033"/>
                  </a:lnTo>
                  <a:lnTo>
                    <a:pt x="38" y="929"/>
                  </a:lnTo>
                  <a:lnTo>
                    <a:pt x="12" y="813"/>
                  </a:lnTo>
                  <a:lnTo>
                    <a:pt x="0" y="689"/>
                  </a:lnTo>
                  <a:lnTo>
                    <a:pt x="12" y="565"/>
                  </a:lnTo>
                  <a:lnTo>
                    <a:pt x="38" y="445"/>
                  </a:lnTo>
                  <a:lnTo>
                    <a:pt x="84" y="337"/>
                  </a:lnTo>
                  <a:lnTo>
                    <a:pt x="141" y="240"/>
                  </a:lnTo>
                  <a:lnTo>
                    <a:pt x="213" y="160"/>
                  </a:lnTo>
                  <a:lnTo>
                    <a:pt x="296" y="92"/>
                  </a:lnTo>
                  <a:lnTo>
                    <a:pt x="387" y="44"/>
                  </a:lnTo>
                  <a:lnTo>
                    <a:pt x="489" y="12"/>
                  </a:lnTo>
                  <a:lnTo>
                    <a:pt x="59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76" name="Freeform 268"/>
            <p:cNvSpPr>
              <a:spLocks noEditPoints="1"/>
            </p:cNvSpPr>
            <p:nvPr/>
          </p:nvSpPr>
          <p:spPr bwMode="auto">
            <a:xfrm>
              <a:off x="2242" y="865"/>
              <a:ext cx="788" cy="1277"/>
            </a:xfrm>
            <a:custGeom>
              <a:avLst/>
              <a:gdLst/>
              <a:ahLst/>
              <a:cxnLst>
                <a:cxn ang="0">
                  <a:pos x="489" y="204"/>
                </a:cxn>
                <a:cxn ang="0">
                  <a:pos x="53" y="905"/>
                </a:cxn>
                <a:cxn ang="0">
                  <a:pos x="489" y="905"/>
                </a:cxn>
                <a:cxn ang="0">
                  <a:pos x="489" y="204"/>
                </a:cxn>
                <a:cxn ang="0">
                  <a:pos x="564" y="0"/>
                </a:cxn>
                <a:cxn ang="0">
                  <a:pos x="591" y="0"/>
                </a:cxn>
                <a:cxn ang="0">
                  <a:pos x="602" y="4"/>
                </a:cxn>
                <a:cxn ang="0">
                  <a:pos x="610" y="20"/>
                </a:cxn>
                <a:cxn ang="0">
                  <a:pos x="610" y="905"/>
                </a:cxn>
                <a:cxn ang="0">
                  <a:pos x="788" y="905"/>
                </a:cxn>
                <a:cxn ang="0">
                  <a:pos x="788" y="965"/>
                </a:cxn>
                <a:cxn ang="0">
                  <a:pos x="610" y="965"/>
                </a:cxn>
                <a:cxn ang="0">
                  <a:pos x="610" y="1161"/>
                </a:cxn>
                <a:cxn ang="0">
                  <a:pos x="617" y="1181"/>
                </a:cxn>
                <a:cxn ang="0">
                  <a:pos x="629" y="1197"/>
                </a:cxn>
                <a:cxn ang="0">
                  <a:pos x="651" y="1209"/>
                </a:cxn>
                <a:cxn ang="0">
                  <a:pos x="689" y="1217"/>
                </a:cxn>
                <a:cxn ang="0">
                  <a:pos x="784" y="1217"/>
                </a:cxn>
                <a:cxn ang="0">
                  <a:pos x="784" y="1277"/>
                </a:cxn>
                <a:cxn ang="0">
                  <a:pos x="303" y="1277"/>
                </a:cxn>
                <a:cxn ang="0">
                  <a:pos x="303" y="1217"/>
                </a:cxn>
                <a:cxn ang="0">
                  <a:pos x="398" y="1217"/>
                </a:cxn>
                <a:cxn ang="0">
                  <a:pos x="436" y="1209"/>
                </a:cxn>
                <a:cxn ang="0">
                  <a:pos x="458" y="1197"/>
                </a:cxn>
                <a:cxn ang="0">
                  <a:pos x="470" y="1181"/>
                </a:cxn>
                <a:cxn ang="0">
                  <a:pos x="477" y="1161"/>
                </a:cxn>
                <a:cxn ang="0">
                  <a:pos x="477" y="965"/>
                </a:cxn>
                <a:cxn ang="0">
                  <a:pos x="0" y="965"/>
                </a:cxn>
                <a:cxn ang="0">
                  <a:pos x="0" y="905"/>
                </a:cxn>
                <a:cxn ang="0">
                  <a:pos x="545" y="24"/>
                </a:cxn>
                <a:cxn ang="0">
                  <a:pos x="553" y="12"/>
                </a:cxn>
                <a:cxn ang="0">
                  <a:pos x="557" y="4"/>
                </a:cxn>
                <a:cxn ang="0">
                  <a:pos x="564" y="0"/>
                </a:cxn>
              </a:cxnLst>
              <a:rect l="0" t="0" r="r" b="b"/>
              <a:pathLst>
                <a:path w="788" h="1277">
                  <a:moveTo>
                    <a:pt x="489" y="204"/>
                  </a:moveTo>
                  <a:lnTo>
                    <a:pt x="53" y="905"/>
                  </a:lnTo>
                  <a:lnTo>
                    <a:pt x="489" y="905"/>
                  </a:lnTo>
                  <a:lnTo>
                    <a:pt x="489" y="204"/>
                  </a:lnTo>
                  <a:close/>
                  <a:moveTo>
                    <a:pt x="564" y="0"/>
                  </a:moveTo>
                  <a:lnTo>
                    <a:pt x="591" y="0"/>
                  </a:lnTo>
                  <a:lnTo>
                    <a:pt x="602" y="4"/>
                  </a:lnTo>
                  <a:lnTo>
                    <a:pt x="610" y="20"/>
                  </a:lnTo>
                  <a:lnTo>
                    <a:pt x="610" y="905"/>
                  </a:lnTo>
                  <a:lnTo>
                    <a:pt x="788" y="905"/>
                  </a:lnTo>
                  <a:lnTo>
                    <a:pt x="788" y="965"/>
                  </a:lnTo>
                  <a:lnTo>
                    <a:pt x="610" y="965"/>
                  </a:lnTo>
                  <a:lnTo>
                    <a:pt x="610" y="1161"/>
                  </a:lnTo>
                  <a:lnTo>
                    <a:pt x="617" y="1181"/>
                  </a:lnTo>
                  <a:lnTo>
                    <a:pt x="629" y="1197"/>
                  </a:lnTo>
                  <a:lnTo>
                    <a:pt x="651" y="1209"/>
                  </a:lnTo>
                  <a:lnTo>
                    <a:pt x="689" y="1217"/>
                  </a:lnTo>
                  <a:lnTo>
                    <a:pt x="784" y="1217"/>
                  </a:lnTo>
                  <a:lnTo>
                    <a:pt x="784" y="1277"/>
                  </a:lnTo>
                  <a:lnTo>
                    <a:pt x="303" y="1277"/>
                  </a:lnTo>
                  <a:lnTo>
                    <a:pt x="303" y="1217"/>
                  </a:lnTo>
                  <a:lnTo>
                    <a:pt x="398" y="1217"/>
                  </a:lnTo>
                  <a:lnTo>
                    <a:pt x="436" y="1209"/>
                  </a:lnTo>
                  <a:lnTo>
                    <a:pt x="458" y="1197"/>
                  </a:lnTo>
                  <a:lnTo>
                    <a:pt x="470" y="1181"/>
                  </a:lnTo>
                  <a:lnTo>
                    <a:pt x="477" y="1161"/>
                  </a:lnTo>
                  <a:lnTo>
                    <a:pt x="477" y="965"/>
                  </a:lnTo>
                  <a:lnTo>
                    <a:pt x="0" y="965"/>
                  </a:lnTo>
                  <a:lnTo>
                    <a:pt x="0" y="905"/>
                  </a:lnTo>
                  <a:lnTo>
                    <a:pt x="545" y="24"/>
                  </a:lnTo>
                  <a:lnTo>
                    <a:pt x="553" y="12"/>
                  </a:lnTo>
                  <a:lnTo>
                    <a:pt x="557" y="4"/>
                  </a:lnTo>
                  <a:lnTo>
                    <a:pt x="56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77" name="Freeform 269"/>
            <p:cNvSpPr>
              <a:spLocks noEditPoints="1"/>
            </p:cNvSpPr>
            <p:nvPr/>
          </p:nvSpPr>
          <p:spPr bwMode="auto">
            <a:xfrm>
              <a:off x="3242" y="1330"/>
              <a:ext cx="189" cy="812"/>
            </a:xfrm>
            <a:custGeom>
              <a:avLst/>
              <a:gdLst/>
              <a:ahLst/>
              <a:cxnLst>
                <a:cxn ang="0">
                  <a:pos x="95" y="612"/>
                </a:cxn>
                <a:cxn ang="0">
                  <a:pos x="132" y="620"/>
                </a:cxn>
                <a:cxn ang="0">
                  <a:pos x="163" y="640"/>
                </a:cxn>
                <a:cxn ang="0">
                  <a:pos x="182" y="672"/>
                </a:cxn>
                <a:cxn ang="0">
                  <a:pos x="189" y="712"/>
                </a:cxn>
                <a:cxn ang="0">
                  <a:pos x="182" y="752"/>
                </a:cxn>
                <a:cxn ang="0">
                  <a:pos x="159" y="784"/>
                </a:cxn>
                <a:cxn ang="0">
                  <a:pos x="129" y="804"/>
                </a:cxn>
                <a:cxn ang="0">
                  <a:pos x="95" y="812"/>
                </a:cxn>
                <a:cxn ang="0">
                  <a:pos x="57" y="804"/>
                </a:cxn>
                <a:cxn ang="0">
                  <a:pos x="26" y="784"/>
                </a:cxn>
                <a:cxn ang="0">
                  <a:pos x="7" y="752"/>
                </a:cxn>
                <a:cxn ang="0">
                  <a:pos x="0" y="712"/>
                </a:cxn>
                <a:cxn ang="0">
                  <a:pos x="7" y="672"/>
                </a:cxn>
                <a:cxn ang="0">
                  <a:pos x="26" y="640"/>
                </a:cxn>
                <a:cxn ang="0">
                  <a:pos x="57" y="620"/>
                </a:cxn>
                <a:cxn ang="0">
                  <a:pos x="95" y="612"/>
                </a:cxn>
                <a:cxn ang="0">
                  <a:pos x="95" y="0"/>
                </a:cxn>
                <a:cxn ang="0">
                  <a:pos x="132" y="8"/>
                </a:cxn>
                <a:cxn ang="0">
                  <a:pos x="163" y="28"/>
                </a:cxn>
                <a:cxn ang="0">
                  <a:pos x="182" y="60"/>
                </a:cxn>
                <a:cxn ang="0">
                  <a:pos x="189" y="100"/>
                </a:cxn>
                <a:cxn ang="0">
                  <a:pos x="182" y="140"/>
                </a:cxn>
                <a:cxn ang="0">
                  <a:pos x="159" y="172"/>
                </a:cxn>
                <a:cxn ang="0">
                  <a:pos x="129" y="192"/>
                </a:cxn>
                <a:cxn ang="0">
                  <a:pos x="95" y="200"/>
                </a:cxn>
                <a:cxn ang="0">
                  <a:pos x="57" y="192"/>
                </a:cxn>
                <a:cxn ang="0">
                  <a:pos x="26" y="172"/>
                </a:cxn>
                <a:cxn ang="0">
                  <a:pos x="7" y="140"/>
                </a:cxn>
                <a:cxn ang="0">
                  <a:pos x="0" y="100"/>
                </a:cxn>
                <a:cxn ang="0">
                  <a:pos x="7" y="60"/>
                </a:cxn>
                <a:cxn ang="0">
                  <a:pos x="26" y="28"/>
                </a:cxn>
                <a:cxn ang="0">
                  <a:pos x="57" y="8"/>
                </a:cxn>
                <a:cxn ang="0">
                  <a:pos x="95" y="0"/>
                </a:cxn>
              </a:cxnLst>
              <a:rect l="0" t="0" r="r" b="b"/>
              <a:pathLst>
                <a:path w="189" h="812">
                  <a:moveTo>
                    <a:pt x="95" y="612"/>
                  </a:moveTo>
                  <a:lnTo>
                    <a:pt x="132" y="620"/>
                  </a:lnTo>
                  <a:lnTo>
                    <a:pt x="163" y="640"/>
                  </a:lnTo>
                  <a:lnTo>
                    <a:pt x="182" y="672"/>
                  </a:lnTo>
                  <a:lnTo>
                    <a:pt x="189" y="712"/>
                  </a:lnTo>
                  <a:lnTo>
                    <a:pt x="182" y="752"/>
                  </a:lnTo>
                  <a:lnTo>
                    <a:pt x="159" y="784"/>
                  </a:lnTo>
                  <a:lnTo>
                    <a:pt x="129" y="804"/>
                  </a:lnTo>
                  <a:lnTo>
                    <a:pt x="95" y="812"/>
                  </a:lnTo>
                  <a:lnTo>
                    <a:pt x="57" y="804"/>
                  </a:lnTo>
                  <a:lnTo>
                    <a:pt x="26" y="784"/>
                  </a:lnTo>
                  <a:lnTo>
                    <a:pt x="7" y="752"/>
                  </a:lnTo>
                  <a:lnTo>
                    <a:pt x="0" y="712"/>
                  </a:lnTo>
                  <a:lnTo>
                    <a:pt x="7" y="672"/>
                  </a:lnTo>
                  <a:lnTo>
                    <a:pt x="26" y="640"/>
                  </a:lnTo>
                  <a:lnTo>
                    <a:pt x="57" y="620"/>
                  </a:lnTo>
                  <a:lnTo>
                    <a:pt x="95" y="612"/>
                  </a:lnTo>
                  <a:close/>
                  <a:moveTo>
                    <a:pt x="95" y="0"/>
                  </a:moveTo>
                  <a:lnTo>
                    <a:pt x="132" y="8"/>
                  </a:lnTo>
                  <a:lnTo>
                    <a:pt x="163" y="28"/>
                  </a:lnTo>
                  <a:lnTo>
                    <a:pt x="182" y="60"/>
                  </a:lnTo>
                  <a:lnTo>
                    <a:pt x="189" y="100"/>
                  </a:lnTo>
                  <a:lnTo>
                    <a:pt x="182" y="140"/>
                  </a:lnTo>
                  <a:lnTo>
                    <a:pt x="159" y="172"/>
                  </a:lnTo>
                  <a:lnTo>
                    <a:pt x="129" y="192"/>
                  </a:lnTo>
                  <a:lnTo>
                    <a:pt x="95" y="200"/>
                  </a:lnTo>
                  <a:lnTo>
                    <a:pt x="57" y="192"/>
                  </a:lnTo>
                  <a:lnTo>
                    <a:pt x="26" y="172"/>
                  </a:lnTo>
                  <a:lnTo>
                    <a:pt x="7" y="140"/>
                  </a:lnTo>
                  <a:lnTo>
                    <a:pt x="0" y="100"/>
                  </a:lnTo>
                  <a:lnTo>
                    <a:pt x="7" y="60"/>
                  </a:lnTo>
                  <a:lnTo>
                    <a:pt x="26" y="28"/>
                  </a:lnTo>
                  <a:lnTo>
                    <a:pt x="57" y="8"/>
                  </a:lnTo>
                  <a:lnTo>
                    <a:pt x="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78" name="Freeform 270"/>
            <p:cNvSpPr>
              <a:spLocks/>
            </p:cNvSpPr>
            <p:nvPr/>
          </p:nvSpPr>
          <p:spPr bwMode="auto">
            <a:xfrm>
              <a:off x="4397" y="1318"/>
              <a:ext cx="962" cy="852"/>
            </a:xfrm>
            <a:custGeom>
              <a:avLst/>
              <a:gdLst/>
              <a:ahLst/>
              <a:cxnLst>
                <a:cxn ang="0">
                  <a:pos x="276" y="28"/>
                </a:cxn>
                <a:cxn ang="0">
                  <a:pos x="348" y="164"/>
                </a:cxn>
                <a:cxn ang="0">
                  <a:pos x="458" y="52"/>
                </a:cxn>
                <a:cxn ang="0">
                  <a:pos x="625" y="0"/>
                </a:cxn>
                <a:cxn ang="0">
                  <a:pos x="795" y="76"/>
                </a:cxn>
                <a:cxn ang="0">
                  <a:pos x="822" y="260"/>
                </a:cxn>
                <a:cxn ang="0">
                  <a:pos x="765" y="484"/>
                </a:cxn>
                <a:cxn ang="0">
                  <a:pos x="697" y="676"/>
                </a:cxn>
                <a:cxn ang="0">
                  <a:pos x="708" y="800"/>
                </a:cxn>
                <a:cxn ang="0">
                  <a:pos x="822" y="764"/>
                </a:cxn>
                <a:cxn ang="0">
                  <a:pos x="912" y="576"/>
                </a:cxn>
                <a:cxn ang="0">
                  <a:pos x="924" y="548"/>
                </a:cxn>
                <a:cxn ang="0">
                  <a:pos x="954" y="548"/>
                </a:cxn>
                <a:cxn ang="0">
                  <a:pos x="962" y="564"/>
                </a:cxn>
                <a:cxn ang="0">
                  <a:pos x="939" y="644"/>
                </a:cxn>
                <a:cxn ang="0">
                  <a:pos x="863" y="780"/>
                </a:cxn>
                <a:cxn ang="0">
                  <a:pos x="727" y="852"/>
                </a:cxn>
                <a:cxn ang="0">
                  <a:pos x="606" y="792"/>
                </a:cxn>
                <a:cxn ang="0">
                  <a:pos x="579" y="676"/>
                </a:cxn>
                <a:cxn ang="0">
                  <a:pos x="613" y="568"/>
                </a:cxn>
                <a:cxn ang="0">
                  <a:pos x="693" y="296"/>
                </a:cxn>
                <a:cxn ang="0">
                  <a:pos x="712" y="140"/>
                </a:cxn>
                <a:cxn ang="0">
                  <a:pos x="678" y="60"/>
                </a:cxn>
                <a:cxn ang="0">
                  <a:pos x="549" y="48"/>
                </a:cxn>
                <a:cxn ang="0">
                  <a:pos x="397" y="152"/>
                </a:cxn>
                <a:cxn ang="0">
                  <a:pos x="325" y="268"/>
                </a:cxn>
                <a:cxn ang="0">
                  <a:pos x="303" y="360"/>
                </a:cxn>
                <a:cxn ang="0">
                  <a:pos x="235" y="652"/>
                </a:cxn>
                <a:cxn ang="0">
                  <a:pos x="208" y="756"/>
                </a:cxn>
                <a:cxn ang="0">
                  <a:pos x="185" y="820"/>
                </a:cxn>
                <a:cxn ang="0">
                  <a:pos x="125" y="844"/>
                </a:cxn>
                <a:cxn ang="0">
                  <a:pos x="91" y="820"/>
                </a:cxn>
                <a:cxn ang="0">
                  <a:pos x="83" y="780"/>
                </a:cxn>
                <a:cxn ang="0">
                  <a:pos x="208" y="284"/>
                </a:cxn>
                <a:cxn ang="0">
                  <a:pos x="235" y="172"/>
                </a:cxn>
                <a:cxn ang="0">
                  <a:pos x="235" y="88"/>
                </a:cxn>
                <a:cxn ang="0">
                  <a:pos x="182" y="40"/>
                </a:cxn>
                <a:cxn ang="0">
                  <a:pos x="94" y="128"/>
                </a:cxn>
                <a:cxn ang="0">
                  <a:pos x="49" y="280"/>
                </a:cxn>
                <a:cxn ang="0">
                  <a:pos x="34" y="308"/>
                </a:cxn>
                <a:cxn ang="0">
                  <a:pos x="4" y="304"/>
                </a:cxn>
                <a:cxn ang="0">
                  <a:pos x="4" y="276"/>
                </a:cxn>
                <a:cxn ang="0">
                  <a:pos x="26" y="184"/>
                </a:cxn>
                <a:cxn ang="0">
                  <a:pos x="64" y="84"/>
                </a:cxn>
                <a:cxn ang="0">
                  <a:pos x="140" y="8"/>
                </a:cxn>
              </a:cxnLst>
              <a:rect l="0" t="0" r="r" b="b"/>
              <a:pathLst>
                <a:path w="962" h="852">
                  <a:moveTo>
                    <a:pt x="185" y="0"/>
                  </a:moveTo>
                  <a:lnTo>
                    <a:pt x="231" y="8"/>
                  </a:lnTo>
                  <a:lnTo>
                    <a:pt x="276" y="28"/>
                  </a:lnTo>
                  <a:lnTo>
                    <a:pt x="310" y="60"/>
                  </a:lnTo>
                  <a:lnTo>
                    <a:pt x="337" y="108"/>
                  </a:lnTo>
                  <a:lnTo>
                    <a:pt x="348" y="164"/>
                  </a:lnTo>
                  <a:lnTo>
                    <a:pt x="363" y="140"/>
                  </a:lnTo>
                  <a:lnTo>
                    <a:pt x="420" y="80"/>
                  </a:lnTo>
                  <a:lnTo>
                    <a:pt x="458" y="52"/>
                  </a:lnTo>
                  <a:lnTo>
                    <a:pt x="507" y="24"/>
                  </a:lnTo>
                  <a:lnTo>
                    <a:pt x="560" y="8"/>
                  </a:lnTo>
                  <a:lnTo>
                    <a:pt x="625" y="0"/>
                  </a:lnTo>
                  <a:lnTo>
                    <a:pt x="697" y="8"/>
                  </a:lnTo>
                  <a:lnTo>
                    <a:pt x="753" y="36"/>
                  </a:lnTo>
                  <a:lnTo>
                    <a:pt x="795" y="76"/>
                  </a:lnTo>
                  <a:lnTo>
                    <a:pt x="822" y="132"/>
                  </a:lnTo>
                  <a:lnTo>
                    <a:pt x="829" y="200"/>
                  </a:lnTo>
                  <a:lnTo>
                    <a:pt x="822" y="260"/>
                  </a:lnTo>
                  <a:lnTo>
                    <a:pt x="806" y="332"/>
                  </a:lnTo>
                  <a:lnTo>
                    <a:pt x="787" y="408"/>
                  </a:lnTo>
                  <a:lnTo>
                    <a:pt x="765" y="484"/>
                  </a:lnTo>
                  <a:lnTo>
                    <a:pt x="738" y="552"/>
                  </a:lnTo>
                  <a:lnTo>
                    <a:pt x="719" y="612"/>
                  </a:lnTo>
                  <a:lnTo>
                    <a:pt x="697" y="676"/>
                  </a:lnTo>
                  <a:lnTo>
                    <a:pt x="689" y="744"/>
                  </a:lnTo>
                  <a:lnTo>
                    <a:pt x="693" y="780"/>
                  </a:lnTo>
                  <a:lnTo>
                    <a:pt x="708" y="800"/>
                  </a:lnTo>
                  <a:lnTo>
                    <a:pt x="731" y="808"/>
                  </a:lnTo>
                  <a:lnTo>
                    <a:pt x="780" y="796"/>
                  </a:lnTo>
                  <a:lnTo>
                    <a:pt x="822" y="764"/>
                  </a:lnTo>
                  <a:lnTo>
                    <a:pt x="859" y="712"/>
                  </a:lnTo>
                  <a:lnTo>
                    <a:pt x="890" y="648"/>
                  </a:lnTo>
                  <a:lnTo>
                    <a:pt x="912" y="576"/>
                  </a:lnTo>
                  <a:lnTo>
                    <a:pt x="916" y="560"/>
                  </a:lnTo>
                  <a:lnTo>
                    <a:pt x="920" y="552"/>
                  </a:lnTo>
                  <a:lnTo>
                    <a:pt x="924" y="548"/>
                  </a:lnTo>
                  <a:lnTo>
                    <a:pt x="931" y="544"/>
                  </a:lnTo>
                  <a:lnTo>
                    <a:pt x="947" y="544"/>
                  </a:lnTo>
                  <a:lnTo>
                    <a:pt x="954" y="548"/>
                  </a:lnTo>
                  <a:lnTo>
                    <a:pt x="958" y="548"/>
                  </a:lnTo>
                  <a:lnTo>
                    <a:pt x="962" y="556"/>
                  </a:lnTo>
                  <a:lnTo>
                    <a:pt x="962" y="564"/>
                  </a:lnTo>
                  <a:lnTo>
                    <a:pt x="958" y="580"/>
                  </a:lnTo>
                  <a:lnTo>
                    <a:pt x="950" y="608"/>
                  </a:lnTo>
                  <a:lnTo>
                    <a:pt x="939" y="644"/>
                  </a:lnTo>
                  <a:lnTo>
                    <a:pt x="920" y="692"/>
                  </a:lnTo>
                  <a:lnTo>
                    <a:pt x="894" y="736"/>
                  </a:lnTo>
                  <a:lnTo>
                    <a:pt x="863" y="780"/>
                  </a:lnTo>
                  <a:lnTo>
                    <a:pt x="825" y="816"/>
                  </a:lnTo>
                  <a:lnTo>
                    <a:pt x="780" y="844"/>
                  </a:lnTo>
                  <a:lnTo>
                    <a:pt x="727" y="852"/>
                  </a:lnTo>
                  <a:lnTo>
                    <a:pt x="678" y="844"/>
                  </a:lnTo>
                  <a:lnTo>
                    <a:pt x="636" y="824"/>
                  </a:lnTo>
                  <a:lnTo>
                    <a:pt x="606" y="792"/>
                  </a:lnTo>
                  <a:lnTo>
                    <a:pt x="587" y="748"/>
                  </a:lnTo>
                  <a:lnTo>
                    <a:pt x="579" y="700"/>
                  </a:lnTo>
                  <a:lnTo>
                    <a:pt x="579" y="676"/>
                  </a:lnTo>
                  <a:lnTo>
                    <a:pt x="587" y="648"/>
                  </a:lnTo>
                  <a:lnTo>
                    <a:pt x="598" y="612"/>
                  </a:lnTo>
                  <a:lnTo>
                    <a:pt x="613" y="568"/>
                  </a:lnTo>
                  <a:lnTo>
                    <a:pt x="632" y="508"/>
                  </a:lnTo>
                  <a:lnTo>
                    <a:pt x="655" y="440"/>
                  </a:lnTo>
                  <a:lnTo>
                    <a:pt x="693" y="296"/>
                  </a:lnTo>
                  <a:lnTo>
                    <a:pt x="708" y="228"/>
                  </a:lnTo>
                  <a:lnTo>
                    <a:pt x="712" y="172"/>
                  </a:lnTo>
                  <a:lnTo>
                    <a:pt x="712" y="140"/>
                  </a:lnTo>
                  <a:lnTo>
                    <a:pt x="704" y="108"/>
                  </a:lnTo>
                  <a:lnTo>
                    <a:pt x="693" y="80"/>
                  </a:lnTo>
                  <a:lnTo>
                    <a:pt x="678" y="60"/>
                  </a:lnTo>
                  <a:lnTo>
                    <a:pt x="651" y="44"/>
                  </a:lnTo>
                  <a:lnTo>
                    <a:pt x="617" y="40"/>
                  </a:lnTo>
                  <a:lnTo>
                    <a:pt x="549" y="48"/>
                  </a:lnTo>
                  <a:lnTo>
                    <a:pt x="488" y="76"/>
                  </a:lnTo>
                  <a:lnTo>
                    <a:pt x="439" y="112"/>
                  </a:lnTo>
                  <a:lnTo>
                    <a:pt x="397" y="152"/>
                  </a:lnTo>
                  <a:lnTo>
                    <a:pt x="363" y="196"/>
                  </a:lnTo>
                  <a:lnTo>
                    <a:pt x="341" y="236"/>
                  </a:lnTo>
                  <a:lnTo>
                    <a:pt x="325" y="268"/>
                  </a:lnTo>
                  <a:lnTo>
                    <a:pt x="322" y="280"/>
                  </a:lnTo>
                  <a:lnTo>
                    <a:pt x="318" y="304"/>
                  </a:lnTo>
                  <a:lnTo>
                    <a:pt x="303" y="360"/>
                  </a:lnTo>
                  <a:lnTo>
                    <a:pt x="288" y="424"/>
                  </a:lnTo>
                  <a:lnTo>
                    <a:pt x="272" y="484"/>
                  </a:lnTo>
                  <a:lnTo>
                    <a:pt x="235" y="652"/>
                  </a:lnTo>
                  <a:lnTo>
                    <a:pt x="227" y="684"/>
                  </a:lnTo>
                  <a:lnTo>
                    <a:pt x="219" y="720"/>
                  </a:lnTo>
                  <a:lnTo>
                    <a:pt x="208" y="756"/>
                  </a:lnTo>
                  <a:lnTo>
                    <a:pt x="204" y="780"/>
                  </a:lnTo>
                  <a:lnTo>
                    <a:pt x="201" y="792"/>
                  </a:lnTo>
                  <a:lnTo>
                    <a:pt x="185" y="820"/>
                  </a:lnTo>
                  <a:lnTo>
                    <a:pt x="159" y="840"/>
                  </a:lnTo>
                  <a:lnTo>
                    <a:pt x="136" y="844"/>
                  </a:lnTo>
                  <a:lnTo>
                    <a:pt x="125" y="844"/>
                  </a:lnTo>
                  <a:lnTo>
                    <a:pt x="110" y="836"/>
                  </a:lnTo>
                  <a:lnTo>
                    <a:pt x="98" y="832"/>
                  </a:lnTo>
                  <a:lnTo>
                    <a:pt x="91" y="820"/>
                  </a:lnTo>
                  <a:lnTo>
                    <a:pt x="87" y="808"/>
                  </a:lnTo>
                  <a:lnTo>
                    <a:pt x="83" y="792"/>
                  </a:lnTo>
                  <a:lnTo>
                    <a:pt x="83" y="780"/>
                  </a:lnTo>
                  <a:lnTo>
                    <a:pt x="91" y="760"/>
                  </a:lnTo>
                  <a:lnTo>
                    <a:pt x="98" y="712"/>
                  </a:lnTo>
                  <a:lnTo>
                    <a:pt x="208" y="284"/>
                  </a:lnTo>
                  <a:lnTo>
                    <a:pt x="223" y="236"/>
                  </a:lnTo>
                  <a:lnTo>
                    <a:pt x="231" y="200"/>
                  </a:lnTo>
                  <a:lnTo>
                    <a:pt x="235" y="172"/>
                  </a:lnTo>
                  <a:lnTo>
                    <a:pt x="238" y="152"/>
                  </a:lnTo>
                  <a:lnTo>
                    <a:pt x="238" y="128"/>
                  </a:lnTo>
                  <a:lnTo>
                    <a:pt x="235" y="88"/>
                  </a:lnTo>
                  <a:lnTo>
                    <a:pt x="223" y="60"/>
                  </a:lnTo>
                  <a:lnTo>
                    <a:pt x="204" y="44"/>
                  </a:lnTo>
                  <a:lnTo>
                    <a:pt x="182" y="40"/>
                  </a:lnTo>
                  <a:lnTo>
                    <a:pt x="148" y="52"/>
                  </a:lnTo>
                  <a:lnTo>
                    <a:pt x="117" y="80"/>
                  </a:lnTo>
                  <a:lnTo>
                    <a:pt x="94" y="128"/>
                  </a:lnTo>
                  <a:lnTo>
                    <a:pt x="72" y="192"/>
                  </a:lnTo>
                  <a:lnTo>
                    <a:pt x="53" y="264"/>
                  </a:lnTo>
                  <a:lnTo>
                    <a:pt x="49" y="280"/>
                  </a:lnTo>
                  <a:lnTo>
                    <a:pt x="45" y="292"/>
                  </a:lnTo>
                  <a:lnTo>
                    <a:pt x="41" y="300"/>
                  </a:lnTo>
                  <a:lnTo>
                    <a:pt x="34" y="308"/>
                  </a:lnTo>
                  <a:lnTo>
                    <a:pt x="15" y="308"/>
                  </a:lnTo>
                  <a:lnTo>
                    <a:pt x="11" y="304"/>
                  </a:lnTo>
                  <a:lnTo>
                    <a:pt x="4" y="304"/>
                  </a:lnTo>
                  <a:lnTo>
                    <a:pt x="0" y="296"/>
                  </a:lnTo>
                  <a:lnTo>
                    <a:pt x="0" y="288"/>
                  </a:lnTo>
                  <a:lnTo>
                    <a:pt x="4" y="276"/>
                  </a:lnTo>
                  <a:lnTo>
                    <a:pt x="7" y="252"/>
                  </a:lnTo>
                  <a:lnTo>
                    <a:pt x="15" y="220"/>
                  </a:lnTo>
                  <a:lnTo>
                    <a:pt x="26" y="184"/>
                  </a:lnTo>
                  <a:lnTo>
                    <a:pt x="41" y="144"/>
                  </a:lnTo>
                  <a:lnTo>
                    <a:pt x="53" y="108"/>
                  </a:lnTo>
                  <a:lnTo>
                    <a:pt x="64" y="84"/>
                  </a:lnTo>
                  <a:lnTo>
                    <a:pt x="83" y="56"/>
                  </a:lnTo>
                  <a:lnTo>
                    <a:pt x="106" y="28"/>
                  </a:lnTo>
                  <a:lnTo>
                    <a:pt x="140" y="8"/>
                  </a:lnTo>
                  <a:lnTo>
                    <a:pt x="18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79" name="Freeform 271"/>
            <p:cNvSpPr>
              <a:spLocks/>
            </p:cNvSpPr>
            <p:nvPr/>
          </p:nvSpPr>
          <p:spPr bwMode="auto">
            <a:xfrm>
              <a:off x="5487" y="513"/>
              <a:ext cx="553" cy="873"/>
            </a:xfrm>
            <a:custGeom>
              <a:avLst/>
              <a:gdLst/>
              <a:ahLst/>
              <a:cxnLst>
                <a:cxn ang="0">
                  <a:pos x="326" y="4"/>
                </a:cxn>
                <a:cxn ang="0">
                  <a:pos x="443" y="52"/>
                </a:cxn>
                <a:cxn ang="0">
                  <a:pos x="523" y="136"/>
                </a:cxn>
                <a:cxn ang="0">
                  <a:pos x="553" y="256"/>
                </a:cxn>
                <a:cxn ang="0">
                  <a:pos x="515" y="388"/>
                </a:cxn>
                <a:cxn ang="0">
                  <a:pos x="428" y="492"/>
                </a:cxn>
                <a:cxn ang="0">
                  <a:pos x="273" y="625"/>
                </a:cxn>
                <a:cxn ang="0">
                  <a:pos x="186" y="705"/>
                </a:cxn>
                <a:cxn ang="0">
                  <a:pos x="436" y="761"/>
                </a:cxn>
                <a:cxn ang="0">
                  <a:pos x="478" y="753"/>
                </a:cxn>
                <a:cxn ang="0">
                  <a:pos x="500" y="697"/>
                </a:cxn>
                <a:cxn ang="0">
                  <a:pos x="512" y="633"/>
                </a:cxn>
                <a:cxn ang="0">
                  <a:pos x="515" y="873"/>
                </a:cxn>
                <a:cxn ang="0">
                  <a:pos x="0" y="841"/>
                </a:cxn>
                <a:cxn ang="0">
                  <a:pos x="8" y="829"/>
                </a:cxn>
                <a:cxn ang="0">
                  <a:pos x="311" y="508"/>
                </a:cxn>
                <a:cxn ang="0">
                  <a:pos x="372" y="432"/>
                </a:cxn>
                <a:cxn ang="0">
                  <a:pos x="421" y="324"/>
                </a:cxn>
                <a:cxn ang="0">
                  <a:pos x="425" y="204"/>
                </a:cxn>
                <a:cxn ang="0">
                  <a:pos x="379" y="112"/>
                </a:cxn>
                <a:cxn ang="0">
                  <a:pos x="296" y="56"/>
                </a:cxn>
                <a:cxn ang="0">
                  <a:pos x="201" y="52"/>
                </a:cxn>
                <a:cxn ang="0">
                  <a:pos x="122" y="88"/>
                </a:cxn>
                <a:cxn ang="0">
                  <a:pos x="57" y="172"/>
                </a:cxn>
                <a:cxn ang="0">
                  <a:pos x="114" y="188"/>
                </a:cxn>
                <a:cxn ang="0">
                  <a:pos x="133" y="224"/>
                </a:cxn>
                <a:cxn ang="0">
                  <a:pos x="125" y="268"/>
                </a:cxn>
                <a:cxn ang="0">
                  <a:pos x="91" y="304"/>
                </a:cxn>
                <a:cxn ang="0">
                  <a:pos x="57" y="308"/>
                </a:cxn>
                <a:cxn ang="0">
                  <a:pos x="23" y="292"/>
                </a:cxn>
                <a:cxn ang="0">
                  <a:pos x="4" y="236"/>
                </a:cxn>
                <a:cxn ang="0">
                  <a:pos x="38" y="120"/>
                </a:cxn>
                <a:cxn ang="0">
                  <a:pos x="125" y="36"/>
                </a:cxn>
                <a:cxn ang="0">
                  <a:pos x="262" y="0"/>
                </a:cxn>
              </a:cxnLst>
              <a:rect l="0" t="0" r="r" b="b"/>
              <a:pathLst>
                <a:path w="553" h="873">
                  <a:moveTo>
                    <a:pt x="262" y="0"/>
                  </a:moveTo>
                  <a:lnTo>
                    <a:pt x="326" y="4"/>
                  </a:lnTo>
                  <a:lnTo>
                    <a:pt x="390" y="24"/>
                  </a:lnTo>
                  <a:lnTo>
                    <a:pt x="443" y="52"/>
                  </a:lnTo>
                  <a:lnTo>
                    <a:pt x="489" y="88"/>
                  </a:lnTo>
                  <a:lnTo>
                    <a:pt x="523" y="136"/>
                  </a:lnTo>
                  <a:lnTo>
                    <a:pt x="546" y="192"/>
                  </a:lnTo>
                  <a:lnTo>
                    <a:pt x="553" y="256"/>
                  </a:lnTo>
                  <a:lnTo>
                    <a:pt x="542" y="324"/>
                  </a:lnTo>
                  <a:lnTo>
                    <a:pt x="515" y="388"/>
                  </a:lnTo>
                  <a:lnTo>
                    <a:pt x="478" y="444"/>
                  </a:lnTo>
                  <a:lnTo>
                    <a:pt x="428" y="492"/>
                  </a:lnTo>
                  <a:lnTo>
                    <a:pt x="375" y="540"/>
                  </a:lnTo>
                  <a:lnTo>
                    <a:pt x="273" y="625"/>
                  </a:lnTo>
                  <a:lnTo>
                    <a:pt x="231" y="661"/>
                  </a:lnTo>
                  <a:lnTo>
                    <a:pt x="186" y="705"/>
                  </a:lnTo>
                  <a:lnTo>
                    <a:pt x="125" y="761"/>
                  </a:lnTo>
                  <a:lnTo>
                    <a:pt x="436" y="761"/>
                  </a:lnTo>
                  <a:lnTo>
                    <a:pt x="462" y="757"/>
                  </a:lnTo>
                  <a:lnTo>
                    <a:pt x="478" y="753"/>
                  </a:lnTo>
                  <a:lnTo>
                    <a:pt x="489" y="733"/>
                  </a:lnTo>
                  <a:lnTo>
                    <a:pt x="500" y="697"/>
                  </a:lnTo>
                  <a:lnTo>
                    <a:pt x="508" y="661"/>
                  </a:lnTo>
                  <a:lnTo>
                    <a:pt x="512" y="633"/>
                  </a:lnTo>
                  <a:lnTo>
                    <a:pt x="553" y="633"/>
                  </a:lnTo>
                  <a:lnTo>
                    <a:pt x="515" y="873"/>
                  </a:lnTo>
                  <a:lnTo>
                    <a:pt x="0" y="873"/>
                  </a:lnTo>
                  <a:lnTo>
                    <a:pt x="0" y="841"/>
                  </a:lnTo>
                  <a:lnTo>
                    <a:pt x="4" y="833"/>
                  </a:lnTo>
                  <a:lnTo>
                    <a:pt x="8" y="829"/>
                  </a:lnTo>
                  <a:lnTo>
                    <a:pt x="12" y="821"/>
                  </a:lnTo>
                  <a:lnTo>
                    <a:pt x="311" y="508"/>
                  </a:lnTo>
                  <a:lnTo>
                    <a:pt x="337" y="476"/>
                  </a:lnTo>
                  <a:lnTo>
                    <a:pt x="372" y="432"/>
                  </a:lnTo>
                  <a:lnTo>
                    <a:pt x="398" y="380"/>
                  </a:lnTo>
                  <a:lnTo>
                    <a:pt x="421" y="324"/>
                  </a:lnTo>
                  <a:lnTo>
                    <a:pt x="428" y="256"/>
                  </a:lnTo>
                  <a:lnTo>
                    <a:pt x="425" y="204"/>
                  </a:lnTo>
                  <a:lnTo>
                    <a:pt x="406" y="156"/>
                  </a:lnTo>
                  <a:lnTo>
                    <a:pt x="379" y="112"/>
                  </a:lnTo>
                  <a:lnTo>
                    <a:pt x="345" y="80"/>
                  </a:lnTo>
                  <a:lnTo>
                    <a:pt x="296" y="56"/>
                  </a:lnTo>
                  <a:lnTo>
                    <a:pt x="239" y="48"/>
                  </a:lnTo>
                  <a:lnTo>
                    <a:pt x="201" y="52"/>
                  </a:lnTo>
                  <a:lnTo>
                    <a:pt x="163" y="64"/>
                  </a:lnTo>
                  <a:lnTo>
                    <a:pt x="122" y="88"/>
                  </a:lnTo>
                  <a:lnTo>
                    <a:pt x="84" y="124"/>
                  </a:lnTo>
                  <a:lnTo>
                    <a:pt x="57" y="172"/>
                  </a:lnTo>
                  <a:lnTo>
                    <a:pt x="91" y="176"/>
                  </a:lnTo>
                  <a:lnTo>
                    <a:pt x="114" y="188"/>
                  </a:lnTo>
                  <a:lnTo>
                    <a:pt x="125" y="204"/>
                  </a:lnTo>
                  <a:lnTo>
                    <a:pt x="133" y="224"/>
                  </a:lnTo>
                  <a:lnTo>
                    <a:pt x="133" y="240"/>
                  </a:lnTo>
                  <a:lnTo>
                    <a:pt x="125" y="268"/>
                  </a:lnTo>
                  <a:lnTo>
                    <a:pt x="110" y="292"/>
                  </a:lnTo>
                  <a:lnTo>
                    <a:pt x="91" y="304"/>
                  </a:lnTo>
                  <a:lnTo>
                    <a:pt x="69" y="308"/>
                  </a:lnTo>
                  <a:lnTo>
                    <a:pt x="57" y="308"/>
                  </a:lnTo>
                  <a:lnTo>
                    <a:pt x="42" y="304"/>
                  </a:lnTo>
                  <a:lnTo>
                    <a:pt x="23" y="292"/>
                  </a:lnTo>
                  <a:lnTo>
                    <a:pt x="8" y="268"/>
                  </a:lnTo>
                  <a:lnTo>
                    <a:pt x="4" y="236"/>
                  </a:lnTo>
                  <a:lnTo>
                    <a:pt x="12" y="176"/>
                  </a:lnTo>
                  <a:lnTo>
                    <a:pt x="38" y="120"/>
                  </a:lnTo>
                  <a:lnTo>
                    <a:pt x="76" y="72"/>
                  </a:lnTo>
                  <a:lnTo>
                    <a:pt x="125" y="36"/>
                  </a:lnTo>
                  <a:lnTo>
                    <a:pt x="190" y="8"/>
                  </a:lnTo>
                  <a:lnTo>
                    <a:pt x="26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80" name="Freeform 272"/>
            <p:cNvSpPr>
              <a:spLocks noEditPoints="1"/>
            </p:cNvSpPr>
            <p:nvPr/>
          </p:nvSpPr>
          <p:spPr bwMode="auto">
            <a:xfrm>
              <a:off x="6760" y="1454"/>
              <a:ext cx="1185" cy="436"/>
            </a:xfrm>
            <a:custGeom>
              <a:avLst/>
              <a:gdLst/>
              <a:ahLst/>
              <a:cxnLst>
                <a:cxn ang="0">
                  <a:pos x="45" y="364"/>
                </a:cxn>
                <a:cxn ang="0">
                  <a:pos x="1143" y="364"/>
                </a:cxn>
                <a:cxn ang="0">
                  <a:pos x="1166" y="368"/>
                </a:cxn>
                <a:cxn ang="0">
                  <a:pos x="1178" y="380"/>
                </a:cxn>
                <a:cxn ang="0">
                  <a:pos x="1185" y="400"/>
                </a:cxn>
                <a:cxn ang="0">
                  <a:pos x="1178" y="420"/>
                </a:cxn>
                <a:cxn ang="0">
                  <a:pos x="1162" y="432"/>
                </a:cxn>
                <a:cxn ang="0">
                  <a:pos x="1143" y="436"/>
                </a:cxn>
                <a:cxn ang="0">
                  <a:pos x="34" y="436"/>
                </a:cxn>
                <a:cxn ang="0">
                  <a:pos x="23" y="432"/>
                </a:cxn>
                <a:cxn ang="0">
                  <a:pos x="15" y="428"/>
                </a:cxn>
                <a:cxn ang="0">
                  <a:pos x="7" y="420"/>
                </a:cxn>
                <a:cxn ang="0">
                  <a:pos x="4" y="412"/>
                </a:cxn>
                <a:cxn ang="0">
                  <a:pos x="4" y="400"/>
                </a:cxn>
                <a:cxn ang="0">
                  <a:pos x="11" y="380"/>
                </a:cxn>
                <a:cxn ang="0">
                  <a:pos x="23" y="368"/>
                </a:cxn>
                <a:cxn ang="0">
                  <a:pos x="45" y="364"/>
                </a:cxn>
                <a:cxn ang="0">
                  <a:pos x="26" y="0"/>
                </a:cxn>
                <a:cxn ang="0">
                  <a:pos x="1140" y="0"/>
                </a:cxn>
                <a:cxn ang="0">
                  <a:pos x="1162" y="4"/>
                </a:cxn>
                <a:cxn ang="0">
                  <a:pos x="1174" y="16"/>
                </a:cxn>
                <a:cxn ang="0">
                  <a:pos x="1181" y="36"/>
                </a:cxn>
                <a:cxn ang="0">
                  <a:pos x="1174" y="56"/>
                </a:cxn>
                <a:cxn ang="0">
                  <a:pos x="1162" y="68"/>
                </a:cxn>
                <a:cxn ang="0">
                  <a:pos x="1140" y="72"/>
                </a:cxn>
                <a:cxn ang="0">
                  <a:pos x="41" y="72"/>
                </a:cxn>
                <a:cxn ang="0">
                  <a:pos x="19" y="68"/>
                </a:cxn>
                <a:cxn ang="0">
                  <a:pos x="7" y="56"/>
                </a:cxn>
                <a:cxn ang="0">
                  <a:pos x="0" y="36"/>
                </a:cxn>
                <a:cxn ang="0">
                  <a:pos x="0" y="24"/>
                </a:cxn>
                <a:cxn ang="0">
                  <a:pos x="4" y="16"/>
                </a:cxn>
                <a:cxn ang="0">
                  <a:pos x="11" y="8"/>
                </a:cxn>
                <a:cxn ang="0">
                  <a:pos x="26" y="0"/>
                </a:cxn>
              </a:cxnLst>
              <a:rect l="0" t="0" r="r" b="b"/>
              <a:pathLst>
                <a:path w="1185" h="436">
                  <a:moveTo>
                    <a:pt x="45" y="364"/>
                  </a:moveTo>
                  <a:lnTo>
                    <a:pt x="1143" y="364"/>
                  </a:lnTo>
                  <a:lnTo>
                    <a:pt x="1166" y="368"/>
                  </a:lnTo>
                  <a:lnTo>
                    <a:pt x="1178" y="380"/>
                  </a:lnTo>
                  <a:lnTo>
                    <a:pt x="1185" y="400"/>
                  </a:lnTo>
                  <a:lnTo>
                    <a:pt x="1178" y="420"/>
                  </a:lnTo>
                  <a:lnTo>
                    <a:pt x="1162" y="432"/>
                  </a:lnTo>
                  <a:lnTo>
                    <a:pt x="1143" y="436"/>
                  </a:lnTo>
                  <a:lnTo>
                    <a:pt x="34" y="436"/>
                  </a:lnTo>
                  <a:lnTo>
                    <a:pt x="23" y="432"/>
                  </a:lnTo>
                  <a:lnTo>
                    <a:pt x="15" y="428"/>
                  </a:lnTo>
                  <a:lnTo>
                    <a:pt x="7" y="420"/>
                  </a:lnTo>
                  <a:lnTo>
                    <a:pt x="4" y="412"/>
                  </a:lnTo>
                  <a:lnTo>
                    <a:pt x="4" y="400"/>
                  </a:lnTo>
                  <a:lnTo>
                    <a:pt x="11" y="380"/>
                  </a:lnTo>
                  <a:lnTo>
                    <a:pt x="23" y="368"/>
                  </a:lnTo>
                  <a:lnTo>
                    <a:pt x="45" y="364"/>
                  </a:lnTo>
                  <a:close/>
                  <a:moveTo>
                    <a:pt x="26" y="0"/>
                  </a:moveTo>
                  <a:lnTo>
                    <a:pt x="1140" y="0"/>
                  </a:lnTo>
                  <a:lnTo>
                    <a:pt x="1162" y="4"/>
                  </a:lnTo>
                  <a:lnTo>
                    <a:pt x="1174" y="16"/>
                  </a:lnTo>
                  <a:lnTo>
                    <a:pt x="1181" y="36"/>
                  </a:lnTo>
                  <a:lnTo>
                    <a:pt x="1174" y="56"/>
                  </a:lnTo>
                  <a:lnTo>
                    <a:pt x="1162" y="68"/>
                  </a:lnTo>
                  <a:lnTo>
                    <a:pt x="1140" y="72"/>
                  </a:lnTo>
                  <a:lnTo>
                    <a:pt x="41" y="72"/>
                  </a:lnTo>
                  <a:lnTo>
                    <a:pt x="19" y="68"/>
                  </a:lnTo>
                  <a:lnTo>
                    <a:pt x="7" y="5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4" y="16"/>
                  </a:lnTo>
                  <a:lnTo>
                    <a:pt x="11" y="8"/>
                  </a:lnTo>
                  <a:lnTo>
                    <a:pt x="2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81" name="Freeform 273"/>
            <p:cNvSpPr>
              <a:spLocks noEditPoints="1"/>
            </p:cNvSpPr>
            <p:nvPr/>
          </p:nvSpPr>
          <p:spPr bwMode="auto">
            <a:xfrm>
              <a:off x="8710" y="817"/>
              <a:ext cx="1231" cy="1365"/>
            </a:xfrm>
            <a:custGeom>
              <a:avLst/>
              <a:gdLst/>
              <a:ahLst/>
              <a:cxnLst>
                <a:cxn ang="0">
                  <a:pos x="693" y="56"/>
                </a:cxn>
                <a:cxn ang="0">
                  <a:pos x="542" y="120"/>
                </a:cxn>
                <a:cxn ang="0">
                  <a:pos x="394" y="252"/>
                </a:cxn>
                <a:cxn ang="0">
                  <a:pos x="276" y="437"/>
                </a:cxn>
                <a:cxn ang="0">
                  <a:pos x="208" y="633"/>
                </a:cxn>
                <a:cxn ang="0">
                  <a:pos x="174" y="805"/>
                </a:cxn>
                <a:cxn ang="0">
                  <a:pos x="167" y="917"/>
                </a:cxn>
                <a:cxn ang="0">
                  <a:pos x="197" y="1105"/>
                </a:cxn>
                <a:cxn ang="0">
                  <a:pos x="276" y="1237"/>
                </a:cxn>
                <a:cxn ang="0">
                  <a:pos x="394" y="1309"/>
                </a:cxn>
                <a:cxn ang="0">
                  <a:pos x="470" y="1317"/>
                </a:cxn>
                <a:cxn ang="0">
                  <a:pos x="644" y="1273"/>
                </a:cxn>
                <a:cxn ang="0">
                  <a:pos x="795" y="1161"/>
                </a:cxn>
                <a:cxn ang="0">
                  <a:pos x="920" y="989"/>
                </a:cxn>
                <a:cxn ang="0">
                  <a:pos x="1015" y="777"/>
                </a:cxn>
                <a:cxn ang="0">
                  <a:pos x="1060" y="581"/>
                </a:cxn>
                <a:cxn ang="0">
                  <a:pos x="1075" y="433"/>
                </a:cxn>
                <a:cxn ang="0">
                  <a:pos x="1053" y="272"/>
                </a:cxn>
                <a:cxn ang="0">
                  <a:pos x="996" y="156"/>
                </a:cxn>
                <a:cxn ang="0">
                  <a:pos x="913" y="84"/>
                </a:cxn>
                <a:cxn ang="0">
                  <a:pos x="818" y="52"/>
                </a:cxn>
                <a:cxn ang="0">
                  <a:pos x="776" y="0"/>
                </a:cxn>
                <a:cxn ang="0">
                  <a:pos x="958" y="36"/>
                </a:cxn>
                <a:cxn ang="0">
                  <a:pos x="1102" y="136"/>
                </a:cxn>
                <a:cxn ang="0">
                  <a:pos x="1197" y="296"/>
                </a:cxn>
                <a:cxn ang="0">
                  <a:pos x="1231" y="505"/>
                </a:cxn>
                <a:cxn ang="0">
                  <a:pos x="1216" y="637"/>
                </a:cxn>
                <a:cxn ang="0">
                  <a:pos x="1132" y="889"/>
                </a:cxn>
                <a:cxn ang="0">
                  <a:pos x="985" y="1105"/>
                </a:cxn>
                <a:cxn ang="0">
                  <a:pos x="788" y="1265"/>
                </a:cxn>
                <a:cxn ang="0">
                  <a:pos x="568" y="1353"/>
                </a:cxn>
                <a:cxn ang="0">
                  <a:pos x="364" y="1357"/>
                </a:cxn>
                <a:cxn ang="0">
                  <a:pos x="201" y="1289"/>
                </a:cxn>
                <a:cxn ang="0">
                  <a:pos x="76" y="1161"/>
                </a:cxn>
                <a:cxn ang="0">
                  <a:pos x="8" y="977"/>
                </a:cxn>
                <a:cxn ang="0">
                  <a:pos x="11" y="733"/>
                </a:cxn>
                <a:cxn ang="0">
                  <a:pos x="95" y="485"/>
                </a:cxn>
                <a:cxn ang="0">
                  <a:pos x="246" y="268"/>
                </a:cxn>
                <a:cxn ang="0">
                  <a:pos x="439" y="104"/>
                </a:cxn>
                <a:cxn ang="0">
                  <a:pos x="663" y="12"/>
                </a:cxn>
              </a:cxnLst>
              <a:rect l="0" t="0" r="r" b="b"/>
              <a:pathLst>
                <a:path w="1231" h="1365">
                  <a:moveTo>
                    <a:pt x="769" y="48"/>
                  </a:moveTo>
                  <a:lnTo>
                    <a:pt x="693" y="56"/>
                  </a:lnTo>
                  <a:lnTo>
                    <a:pt x="617" y="80"/>
                  </a:lnTo>
                  <a:lnTo>
                    <a:pt x="542" y="120"/>
                  </a:lnTo>
                  <a:lnTo>
                    <a:pt x="466" y="176"/>
                  </a:lnTo>
                  <a:lnTo>
                    <a:pt x="394" y="252"/>
                  </a:lnTo>
                  <a:lnTo>
                    <a:pt x="329" y="341"/>
                  </a:lnTo>
                  <a:lnTo>
                    <a:pt x="276" y="437"/>
                  </a:lnTo>
                  <a:lnTo>
                    <a:pt x="239" y="537"/>
                  </a:lnTo>
                  <a:lnTo>
                    <a:pt x="208" y="633"/>
                  </a:lnTo>
                  <a:lnTo>
                    <a:pt x="189" y="725"/>
                  </a:lnTo>
                  <a:lnTo>
                    <a:pt x="174" y="805"/>
                  </a:lnTo>
                  <a:lnTo>
                    <a:pt x="167" y="869"/>
                  </a:lnTo>
                  <a:lnTo>
                    <a:pt x="167" y="917"/>
                  </a:lnTo>
                  <a:lnTo>
                    <a:pt x="174" y="1017"/>
                  </a:lnTo>
                  <a:lnTo>
                    <a:pt x="197" y="1105"/>
                  </a:lnTo>
                  <a:lnTo>
                    <a:pt x="231" y="1177"/>
                  </a:lnTo>
                  <a:lnTo>
                    <a:pt x="276" y="1237"/>
                  </a:lnTo>
                  <a:lnTo>
                    <a:pt x="329" y="1281"/>
                  </a:lnTo>
                  <a:lnTo>
                    <a:pt x="394" y="1309"/>
                  </a:lnTo>
                  <a:lnTo>
                    <a:pt x="466" y="1317"/>
                  </a:lnTo>
                  <a:lnTo>
                    <a:pt x="470" y="1317"/>
                  </a:lnTo>
                  <a:lnTo>
                    <a:pt x="560" y="1305"/>
                  </a:lnTo>
                  <a:lnTo>
                    <a:pt x="644" y="1273"/>
                  </a:lnTo>
                  <a:lnTo>
                    <a:pt x="723" y="1221"/>
                  </a:lnTo>
                  <a:lnTo>
                    <a:pt x="795" y="1161"/>
                  </a:lnTo>
                  <a:lnTo>
                    <a:pt x="852" y="1093"/>
                  </a:lnTo>
                  <a:lnTo>
                    <a:pt x="920" y="989"/>
                  </a:lnTo>
                  <a:lnTo>
                    <a:pt x="973" y="885"/>
                  </a:lnTo>
                  <a:lnTo>
                    <a:pt x="1015" y="777"/>
                  </a:lnTo>
                  <a:lnTo>
                    <a:pt x="1041" y="677"/>
                  </a:lnTo>
                  <a:lnTo>
                    <a:pt x="1060" y="581"/>
                  </a:lnTo>
                  <a:lnTo>
                    <a:pt x="1072" y="501"/>
                  </a:lnTo>
                  <a:lnTo>
                    <a:pt x="1075" y="433"/>
                  </a:lnTo>
                  <a:lnTo>
                    <a:pt x="1072" y="345"/>
                  </a:lnTo>
                  <a:lnTo>
                    <a:pt x="1053" y="272"/>
                  </a:lnTo>
                  <a:lnTo>
                    <a:pt x="1030" y="208"/>
                  </a:lnTo>
                  <a:lnTo>
                    <a:pt x="996" y="156"/>
                  </a:lnTo>
                  <a:lnTo>
                    <a:pt x="958" y="116"/>
                  </a:lnTo>
                  <a:lnTo>
                    <a:pt x="913" y="84"/>
                  </a:lnTo>
                  <a:lnTo>
                    <a:pt x="867" y="64"/>
                  </a:lnTo>
                  <a:lnTo>
                    <a:pt x="818" y="52"/>
                  </a:lnTo>
                  <a:lnTo>
                    <a:pt x="769" y="48"/>
                  </a:lnTo>
                  <a:close/>
                  <a:moveTo>
                    <a:pt x="776" y="0"/>
                  </a:moveTo>
                  <a:lnTo>
                    <a:pt x="871" y="8"/>
                  </a:lnTo>
                  <a:lnTo>
                    <a:pt x="958" y="36"/>
                  </a:lnTo>
                  <a:lnTo>
                    <a:pt x="1038" y="80"/>
                  </a:lnTo>
                  <a:lnTo>
                    <a:pt x="1102" y="136"/>
                  </a:lnTo>
                  <a:lnTo>
                    <a:pt x="1155" y="212"/>
                  </a:lnTo>
                  <a:lnTo>
                    <a:pt x="1197" y="296"/>
                  </a:lnTo>
                  <a:lnTo>
                    <a:pt x="1223" y="397"/>
                  </a:lnTo>
                  <a:lnTo>
                    <a:pt x="1231" y="505"/>
                  </a:lnTo>
                  <a:lnTo>
                    <a:pt x="1227" y="505"/>
                  </a:lnTo>
                  <a:lnTo>
                    <a:pt x="1216" y="637"/>
                  </a:lnTo>
                  <a:lnTo>
                    <a:pt x="1182" y="765"/>
                  </a:lnTo>
                  <a:lnTo>
                    <a:pt x="1132" y="889"/>
                  </a:lnTo>
                  <a:lnTo>
                    <a:pt x="1064" y="1001"/>
                  </a:lnTo>
                  <a:lnTo>
                    <a:pt x="985" y="1105"/>
                  </a:lnTo>
                  <a:lnTo>
                    <a:pt x="890" y="1193"/>
                  </a:lnTo>
                  <a:lnTo>
                    <a:pt x="788" y="1265"/>
                  </a:lnTo>
                  <a:lnTo>
                    <a:pt x="682" y="1317"/>
                  </a:lnTo>
                  <a:lnTo>
                    <a:pt x="568" y="1353"/>
                  </a:lnTo>
                  <a:lnTo>
                    <a:pt x="454" y="1365"/>
                  </a:lnTo>
                  <a:lnTo>
                    <a:pt x="364" y="1357"/>
                  </a:lnTo>
                  <a:lnTo>
                    <a:pt x="276" y="1329"/>
                  </a:lnTo>
                  <a:lnTo>
                    <a:pt x="201" y="1289"/>
                  </a:lnTo>
                  <a:lnTo>
                    <a:pt x="133" y="1233"/>
                  </a:lnTo>
                  <a:lnTo>
                    <a:pt x="76" y="1161"/>
                  </a:lnTo>
                  <a:lnTo>
                    <a:pt x="34" y="1073"/>
                  </a:lnTo>
                  <a:lnTo>
                    <a:pt x="8" y="977"/>
                  </a:lnTo>
                  <a:lnTo>
                    <a:pt x="0" y="865"/>
                  </a:lnTo>
                  <a:lnTo>
                    <a:pt x="11" y="733"/>
                  </a:lnTo>
                  <a:lnTo>
                    <a:pt x="45" y="609"/>
                  </a:lnTo>
                  <a:lnTo>
                    <a:pt x="95" y="485"/>
                  </a:lnTo>
                  <a:lnTo>
                    <a:pt x="163" y="373"/>
                  </a:lnTo>
                  <a:lnTo>
                    <a:pt x="246" y="268"/>
                  </a:lnTo>
                  <a:lnTo>
                    <a:pt x="337" y="180"/>
                  </a:lnTo>
                  <a:lnTo>
                    <a:pt x="439" y="104"/>
                  </a:lnTo>
                  <a:lnTo>
                    <a:pt x="549" y="48"/>
                  </a:lnTo>
                  <a:lnTo>
                    <a:pt x="663" y="12"/>
                  </a:lnTo>
                  <a:lnTo>
                    <a:pt x="77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82" name="Freeform 274"/>
            <p:cNvSpPr>
              <a:spLocks/>
            </p:cNvSpPr>
            <p:nvPr/>
          </p:nvSpPr>
          <p:spPr bwMode="auto">
            <a:xfrm>
              <a:off x="10047" y="729"/>
              <a:ext cx="416" cy="1882"/>
            </a:xfrm>
            <a:custGeom>
              <a:avLst/>
              <a:gdLst/>
              <a:ahLst/>
              <a:cxnLst>
                <a:cxn ang="0">
                  <a:pos x="397" y="0"/>
                </a:cxn>
                <a:cxn ang="0">
                  <a:pos x="405" y="0"/>
                </a:cxn>
                <a:cxn ang="0">
                  <a:pos x="413" y="4"/>
                </a:cxn>
                <a:cxn ang="0">
                  <a:pos x="416" y="12"/>
                </a:cxn>
                <a:cxn ang="0">
                  <a:pos x="416" y="24"/>
                </a:cxn>
                <a:cxn ang="0">
                  <a:pos x="409" y="32"/>
                </a:cxn>
                <a:cxn ang="0">
                  <a:pos x="405" y="40"/>
                </a:cxn>
                <a:cxn ang="0">
                  <a:pos x="394" y="52"/>
                </a:cxn>
                <a:cxn ang="0">
                  <a:pos x="310" y="160"/>
                </a:cxn>
                <a:cxn ang="0">
                  <a:pos x="242" y="272"/>
                </a:cxn>
                <a:cxn ang="0">
                  <a:pos x="189" y="396"/>
                </a:cxn>
                <a:cxn ang="0">
                  <a:pos x="151" y="529"/>
                </a:cxn>
                <a:cxn ang="0">
                  <a:pos x="125" y="661"/>
                </a:cxn>
                <a:cxn ang="0">
                  <a:pos x="110" y="801"/>
                </a:cxn>
                <a:cxn ang="0">
                  <a:pos x="106" y="941"/>
                </a:cxn>
                <a:cxn ang="0">
                  <a:pos x="110" y="1053"/>
                </a:cxn>
                <a:cxn ang="0">
                  <a:pos x="117" y="1165"/>
                </a:cxn>
                <a:cxn ang="0">
                  <a:pos x="136" y="1285"/>
                </a:cxn>
                <a:cxn ang="0">
                  <a:pos x="163" y="1401"/>
                </a:cxn>
                <a:cxn ang="0">
                  <a:pos x="200" y="1513"/>
                </a:cxn>
                <a:cxn ang="0">
                  <a:pos x="250" y="1625"/>
                </a:cxn>
                <a:cxn ang="0">
                  <a:pos x="310" y="1729"/>
                </a:cxn>
                <a:cxn ang="0">
                  <a:pos x="386" y="1822"/>
                </a:cxn>
                <a:cxn ang="0">
                  <a:pos x="413" y="1850"/>
                </a:cxn>
                <a:cxn ang="0">
                  <a:pos x="413" y="1854"/>
                </a:cxn>
                <a:cxn ang="0">
                  <a:pos x="416" y="1858"/>
                </a:cxn>
                <a:cxn ang="0">
                  <a:pos x="416" y="1862"/>
                </a:cxn>
                <a:cxn ang="0">
                  <a:pos x="413" y="1862"/>
                </a:cxn>
                <a:cxn ang="0">
                  <a:pos x="413" y="1870"/>
                </a:cxn>
                <a:cxn ang="0">
                  <a:pos x="409" y="1878"/>
                </a:cxn>
                <a:cxn ang="0">
                  <a:pos x="401" y="1882"/>
                </a:cxn>
                <a:cxn ang="0">
                  <a:pos x="394" y="1882"/>
                </a:cxn>
                <a:cxn ang="0">
                  <a:pos x="378" y="1874"/>
                </a:cxn>
                <a:cxn ang="0">
                  <a:pos x="348" y="1854"/>
                </a:cxn>
                <a:cxn ang="0">
                  <a:pos x="310" y="1818"/>
                </a:cxn>
                <a:cxn ang="0">
                  <a:pos x="265" y="1765"/>
                </a:cxn>
                <a:cxn ang="0">
                  <a:pos x="216" y="1701"/>
                </a:cxn>
                <a:cxn ang="0">
                  <a:pos x="166" y="1621"/>
                </a:cxn>
                <a:cxn ang="0">
                  <a:pos x="117" y="1529"/>
                </a:cxn>
                <a:cxn ang="0">
                  <a:pos x="68" y="1401"/>
                </a:cxn>
                <a:cxn ang="0">
                  <a:pos x="34" y="1273"/>
                </a:cxn>
                <a:cxn ang="0">
                  <a:pos x="11" y="1149"/>
                </a:cxn>
                <a:cxn ang="0">
                  <a:pos x="4" y="1037"/>
                </a:cxn>
                <a:cxn ang="0">
                  <a:pos x="0" y="941"/>
                </a:cxn>
                <a:cxn ang="0">
                  <a:pos x="4" y="817"/>
                </a:cxn>
                <a:cxn ang="0">
                  <a:pos x="23" y="673"/>
                </a:cxn>
                <a:cxn ang="0">
                  <a:pos x="57" y="525"/>
                </a:cxn>
                <a:cxn ang="0">
                  <a:pos x="113" y="368"/>
                </a:cxn>
                <a:cxn ang="0">
                  <a:pos x="155" y="284"/>
                </a:cxn>
                <a:cxn ang="0">
                  <a:pos x="200" y="208"/>
                </a:cxn>
                <a:cxn ang="0">
                  <a:pos x="246" y="148"/>
                </a:cxn>
                <a:cxn ang="0">
                  <a:pos x="288" y="92"/>
                </a:cxn>
                <a:cxn ang="0">
                  <a:pos x="325" y="52"/>
                </a:cxn>
                <a:cxn ang="0">
                  <a:pos x="360" y="24"/>
                </a:cxn>
                <a:cxn ang="0">
                  <a:pos x="382" y="4"/>
                </a:cxn>
                <a:cxn ang="0">
                  <a:pos x="397" y="0"/>
                </a:cxn>
              </a:cxnLst>
              <a:rect l="0" t="0" r="r" b="b"/>
              <a:pathLst>
                <a:path w="416" h="1882">
                  <a:moveTo>
                    <a:pt x="397" y="0"/>
                  </a:moveTo>
                  <a:lnTo>
                    <a:pt x="405" y="0"/>
                  </a:lnTo>
                  <a:lnTo>
                    <a:pt x="413" y="4"/>
                  </a:lnTo>
                  <a:lnTo>
                    <a:pt x="416" y="12"/>
                  </a:lnTo>
                  <a:lnTo>
                    <a:pt x="416" y="24"/>
                  </a:lnTo>
                  <a:lnTo>
                    <a:pt x="409" y="32"/>
                  </a:lnTo>
                  <a:lnTo>
                    <a:pt x="405" y="40"/>
                  </a:lnTo>
                  <a:lnTo>
                    <a:pt x="394" y="52"/>
                  </a:lnTo>
                  <a:lnTo>
                    <a:pt x="310" y="160"/>
                  </a:lnTo>
                  <a:lnTo>
                    <a:pt x="242" y="272"/>
                  </a:lnTo>
                  <a:lnTo>
                    <a:pt x="189" y="396"/>
                  </a:lnTo>
                  <a:lnTo>
                    <a:pt x="151" y="529"/>
                  </a:lnTo>
                  <a:lnTo>
                    <a:pt x="125" y="661"/>
                  </a:lnTo>
                  <a:lnTo>
                    <a:pt x="110" y="801"/>
                  </a:lnTo>
                  <a:lnTo>
                    <a:pt x="106" y="941"/>
                  </a:lnTo>
                  <a:lnTo>
                    <a:pt x="110" y="1053"/>
                  </a:lnTo>
                  <a:lnTo>
                    <a:pt x="117" y="1165"/>
                  </a:lnTo>
                  <a:lnTo>
                    <a:pt x="136" y="1285"/>
                  </a:lnTo>
                  <a:lnTo>
                    <a:pt x="163" y="1401"/>
                  </a:lnTo>
                  <a:lnTo>
                    <a:pt x="200" y="1513"/>
                  </a:lnTo>
                  <a:lnTo>
                    <a:pt x="250" y="1625"/>
                  </a:lnTo>
                  <a:lnTo>
                    <a:pt x="310" y="1729"/>
                  </a:lnTo>
                  <a:lnTo>
                    <a:pt x="386" y="1822"/>
                  </a:lnTo>
                  <a:lnTo>
                    <a:pt x="413" y="1850"/>
                  </a:lnTo>
                  <a:lnTo>
                    <a:pt x="413" y="1854"/>
                  </a:lnTo>
                  <a:lnTo>
                    <a:pt x="416" y="1858"/>
                  </a:lnTo>
                  <a:lnTo>
                    <a:pt x="416" y="1862"/>
                  </a:lnTo>
                  <a:lnTo>
                    <a:pt x="413" y="1862"/>
                  </a:lnTo>
                  <a:lnTo>
                    <a:pt x="413" y="1870"/>
                  </a:lnTo>
                  <a:lnTo>
                    <a:pt x="409" y="1878"/>
                  </a:lnTo>
                  <a:lnTo>
                    <a:pt x="401" y="1882"/>
                  </a:lnTo>
                  <a:lnTo>
                    <a:pt x="394" y="1882"/>
                  </a:lnTo>
                  <a:lnTo>
                    <a:pt x="378" y="1874"/>
                  </a:lnTo>
                  <a:lnTo>
                    <a:pt x="348" y="1854"/>
                  </a:lnTo>
                  <a:lnTo>
                    <a:pt x="310" y="1818"/>
                  </a:lnTo>
                  <a:lnTo>
                    <a:pt x="265" y="1765"/>
                  </a:lnTo>
                  <a:lnTo>
                    <a:pt x="216" y="1701"/>
                  </a:lnTo>
                  <a:lnTo>
                    <a:pt x="166" y="1621"/>
                  </a:lnTo>
                  <a:lnTo>
                    <a:pt x="117" y="1529"/>
                  </a:lnTo>
                  <a:lnTo>
                    <a:pt x="68" y="1401"/>
                  </a:lnTo>
                  <a:lnTo>
                    <a:pt x="34" y="1273"/>
                  </a:lnTo>
                  <a:lnTo>
                    <a:pt x="11" y="1149"/>
                  </a:lnTo>
                  <a:lnTo>
                    <a:pt x="4" y="1037"/>
                  </a:lnTo>
                  <a:lnTo>
                    <a:pt x="0" y="941"/>
                  </a:lnTo>
                  <a:lnTo>
                    <a:pt x="4" y="817"/>
                  </a:lnTo>
                  <a:lnTo>
                    <a:pt x="23" y="673"/>
                  </a:lnTo>
                  <a:lnTo>
                    <a:pt x="57" y="525"/>
                  </a:lnTo>
                  <a:lnTo>
                    <a:pt x="113" y="368"/>
                  </a:lnTo>
                  <a:lnTo>
                    <a:pt x="155" y="284"/>
                  </a:lnTo>
                  <a:lnTo>
                    <a:pt x="200" y="208"/>
                  </a:lnTo>
                  <a:lnTo>
                    <a:pt x="246" y="148"/>
                  </a:lnTo>
                  <a:lnTo>
                    <a:pt x="288" y="92"/>
                  </a:lnTo>
                  <a:lnTo>
                    <a:pt x="325" y="52"/>
                  </a:lnTo>
                  <a:lnTo>
                    <a:pt x="360" y="24"/>
                  </a:lnTo>
                  <a:lnTo>
                    <a:pt x="382" y="4"/>
                  </a:lnTo>
                  <a:lnTo>
                    <a:pt x="39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83" name="Freeform 275"/>
            <p:cNvSpPr>
              <a:spLocks/>
            </p:cNvSpPr>
            <p:nvPr/>
          </p:nvSpPr>
          <p:spPr bwMode="auto">
            <a:xfrm>
              <a:off x="10645" y="1318"/>
              <a:ext cx="962" cy="852"/>
            </a:xfrm>
            <a:custGeom>
              <a:avLst/>
              <a:gdLst/>
              <a:ahLst/>
              <a:cxnLst>
                <a:cxn ang="0">
                  <a:pos x="277" y="28"/>
                </a:cxn>
                <a:cxn ang="0">
                  <a:pos x="348" y="164"/>
                </a:cxn>
                <a:cxn ang="0">
                  <a:pos x="458" y="52"/>
                </a:cxn>
                <a:cxn ang="0">
                  <a:pos x="625" y="0"/>
                </a:cxn>
                <a:cxn ang="0">
                  <a:pos x="795" y="76"/>
                </a:cxn>
                <a:cxn ang="0">
                  <a:pos x="822" y="260"/>
                </a:cxn>
                <a:cxn ang="0">
                  <a:pos x="765" y="484"/>
                </a:cxn>
                <a:cxn ang="0">
                  <a:pos x="701" y="676"/>
                </a:cxn>
                <a:cxn ang="0">
                  <a:pos x="708" y="800"/>
                </a:cxn>
                <a:cxn ang="0">
                  <a:pos x="822" y="764"/>
                </a:cxn>
                <a:cxn ang="0">
                  <a:pos x="913" y="576"/>
                </a:cxn>
                <a:cxn ang="0">
                  <a:pos x="924" y="548"/>
                </a:cxn>
                <a:cxn ang="0">
                  <a:pos x="954" y="548"/>
                </a:cxn>
                <a:cxn ang="0">
                  <a:pos x="962" y="564"/>
                </a:cxn>
                <a:cxn ang="0">
                  <a:pos x="939" y="644"/>
                </a:cxn>
                <a:cxn ang="0">
                  <a:pos x="864" y="780"/>
                </a:cxn>
                <a:cxn ang="0">
                  <a:pos x="727" y="852"/>
                </a:cxn>
                <a:cxn ang="0">
                  <a:pos x="606" y="792"/>
                </a:cxn>
                <a:cxn ang="0">
                  <a:pos x="579" y="676"/>
                </a:cxn>
                <a:cxn ang="0">
                  <a:pos x="614" y="568"/>
                </a:cxn>
                <a:cxn ang="0">
                  <a:pos x="693" y="296"/>
                </a:cxn>
                <a:cxn ang="0">
                  <a:pos x="712" y="140"/>
                </a:cxn>
                <a:cxn ang="0">
                  <a:pos x="678" y="60"/>
                </a:cxn>
                <a:cxn ang="0">
                  <a:pos x="549" y="48"/>
                </a:cxn>
                <a:cxn ang="0">
                  <a:pos x="398" y="152"/>
                </a:cxn>
                <a:cxn ang="0">
                  <a:pos x="326" y="268"/>
                </a:cxn>
                <a:cxn ang="0">
                  <a:pos x="303" y="360"/>
                </a:cxn>
                <a:cxn ang="0">
                  <a:pos x="235" y="652"/>
                </a:cxn>
                <a:cxn ang="0">
                  <a:pos x="208" y="756"/>
                </a:cxn>
                <a:cxn ang="0">
                  <a:pos x="186" y="820"/>
                </a:cxn>
                <a:cxn ang="0">
                  <a:pos x="125" y="844"/>
                </a:cxn>
                <a:cxn ang="0">
                  <a:pos x="91" y="820"/>
                </a:cxn>
                <a:cxn ang="0">
                  <a:pos x="83" y="780"/>
                </a:cxn>
                <a:cxn ang="0">
                  <a:pos x="208" y="284"/>
                </a:cxn>
                <a:cxn ang="0">
                  <a:pos x="235" y="172"/>
                </a:cxn>
                <a:cxn ang="0">
                  <a:pos x="235" y="88"/>
                </a:cxn>
                <a:cxn ang="0">
                  <a:pos x="182" y="40"/>
                </a:cxn>
                <a:cxn ang="0">
                  <a:pos x="95" y="128"/>
                </a:cxn>
                <a:cxn ang="0">
                  <a:pos x="49" y="280"/>
                </a:cxn>
                <a:cxn ang="0">
                  <a:pos x="34" y="308"/>
                </a:cxn>
                <a:cxn ang="0">
                  <a:pos x="4" y="304"/>
                </a:cxn>
                <a:cxn ang="0">
                  <a:pos x="4" y="276"/>
                </a:cxn>
                <a:cxn ang="0">
                  <a:pos x="27" y="184"/>
                </a:cxn>
                <a:cxn ang="0">
                  <a:pos x="64" y="84"/>
                </a:cxn>
                <a:cxn ang="0">
                  <a:pos x="140" y="8"/>
                </a:cxn>
              </a:cxnLst>
              <a:rect l="0" t="0" r="r" b="b"/>
              <a:pathLst>
                <a:path w="962" h="852">
                  <a:moveTo>
                    <a:pt x="186" y="0"/>
                  </a:moveTo>
                  <a:lnTo>
                    <a:pt x="231" y="8"/>
                  </a:lnTo>
                  <a:lnTo>
                    <a:pt x="277" y="28"/>
                  </a:lnTo>
                  <a:lnTo>
                    <a:pt x="311" y="60"/>
                  </a:lnTo>
                  <a:lnTo>
                    <a:pt x="337" y="108"/>
                  </a:lnTo>
                  <a:lnTo>
                    <a:pt x="348" y="164"/>
                  </a:lnTo>
                  <a:lnTo>
                    <a:pt x="364" y="140"/>
                  </a:lnTo>
                  <a:lnTo>
                    <a:pt x="420" y="80"/>
                  </a:lnTo>
                  <a:lnTo>
                    <a:pt x="458" y="52"/>
                  </a:lnTo>
                  <a:lnTo>
                    <a:pt x="508" y="24"/>
                  </a:lnTo>
                  <a:lnTo>
                    <a:pt x="561" y="8"/>
                  </a:lnTo>
                  <a:lnTo>
                    <a:pt x="625" y="0"/>
                  </a:lnTo>
                  <a:lnTo>
                    <a:pt x="697" y="8"/>
                  </a:lnTo>
                  <a:lnTo>
                    <a:pt x="754" y="36"/>
                  </a:lnTo>
                  <a:lnTo>
                    <a:pt x="795" y="76"/>
                  </a:lnTo>
                  <a:lnTo>
                    <a:pt x="822" y="132"/>
                  </a:lnTo>
                  <a:lnTo>
                    <a:pt x="829" y="200"/>
                  </a:lnTo>
                  <a:lnTo>
                    <a:pt x="822" y="260"/>
                  </a:lnTo>
                  <a:lnTo>
                    <a:pt x="807" y="332"/>
                  </a:lnTo>
                  <a:lnTo>
                    <a:pt x="788" y="408"/>
                  </a:lnTo>
                  <a:lnTo>
                    <a:pt x="765" y="484"/>
                  </a:lnTo>
                  <a:lnTo>
                    <a:pt x="739" y="552"/>
                  </a:lnTo>
                  <a:lnTo>
                    <a:pt x="720" y="612"/>
                  </a:lnTo>
                  <a:lnTo>
                    <a:pt x="701" y="676"/>
                  </a:lnTo>
                  <a:lnTo>
                    <a:pt x="689" y="744"/>
                  </a:lnTo>
                  <a:lnTo>
                    <a:pt x="693" y="780"/>
                  </a:lnTo>
                  <a:lnTo>
                    <a:pt x="708" y="800"/>
                  </a:lnTo>
                  <a:lnTo>
                    <a:pt x="731" y="808"/>
                  </a:lnTo>
                  <a:lnTo>
                    <a:pt x="780" y="796"/>
                  </a:lnTo>
                  <a:lnTo>
                    <a:pt x="822" y="764"/>
                  </a:lnTo>
                  <a:lnTo>
                    <a:pt x="860" y="712"/>
                  </a:lnTo>
                  <a:lnTo>
                    <a:pt x="890" y="648"/>
                  </a:lnTo>
                  <a:lnTo>
                    <a:pt x="913" y="576"/>
                  </a:lnTo>
                  <a:lnTo>
                    <a:pt x="917" y="560"/>
                  </a:lnTo>
                  <a:lnTo>
                    <a:pt x="920" y="552"/>
                  </a:lnTo>
                  <a:lnTo>
                    <a:pt x="924" y="548"/>
                  </a:lnTo>
                  <a:lnTo>
                    <a:pt x="932" y="544"/>
                  </a:lnTo>
                  <a:lnTo>
                    <a:pt x="947" y="544"/>
                  </a:lnTo>
                  <a:lnTo>
                    <a:pt x="954" y="548"/>
                  </a:lnTo>
                  <a:lnTo>
                    <a:pt x="958" y="548"/>
                  </a:lnTo>
                  <a:lnTo>
                    <a:pt x="962" y="556"/>
                  </a:lnTo>
                  <a:lnTo>
                    <a:pt x="962" y="564"/>
                  </a:lnTo>
                  <a:lnTo>
                    <a:pt x="958" y="580"/>
                  </a:lnTo>
                  <a:lnTo>
                    <a:pt x="951" y="608"/>
                  </a:lnTo>
                  <a:lnTo>
                    <a:pt x="939" y="644"/>
                  </a:lnTo>
                  <a:lnTo>
                    <a:pt x="920" y="692"/>
                  </a:lnTo>
                  <a:lnTo>
                    <a:pt x="894" y="736"/>
                  </a:lnTo>
                  <a:lnTo>
                    <a:pt x="864" y="780"/>
                  </a:lnTo>
                  <a:lnTo>
                    <a:pt x="826" y="816"/>
                  </a:lnTo>
                  <a:lnTo>
                    <a:pt x="780" y="844"/>
                  </a:lnTo>
                  <a:lnTo>
                    <a:pt x="727" y="852"/>
                  </a:lnTo>
                  <a:lnTo>
                    <a:pt x="678" y="844"/>
                  </a:lnTo>
                  <a:lnTo>
                    <a:pt x="636" y="824"/>
                  </a:lnTo>
                  <a:lnTo>
                    <a:pt x="606" y="792"/>
                  </a:lnTo>
                  <a:lnTo>
                    <a:pt x="587" y="748"/>
                  </a:lnTo>
                  <a:lnTo>
                    <a:pt x="579" y="700"/>
                  </a:lnTo>
                  <a:lnTo>
                    <a:pt x="579" y="676"/>
                  </a:lnTo>
                  <a:lnTo>
                    <a:pt x="587" y="648"/>
                  </a:lnTo>
                  <a:lnTo>
                    <a:pt x="598" y="612"/>
                  </a:lnTo>
                  <a:lnTo>
                    <a:pt x="614" y="568"/>
                  </a:lnTo>
                  <a:lnTo>
                    <a:pt x="633" y="508"/>
                  </a:lnTo>
                  <a:lnTo>
                    <a:pt x="655" y="440"/>
                  </a:lnTo>
                  <a:lnTo>
                    <a:pt x="693" y="296"/>
                  </a:lnTo>
                  <a:lnTo>
                    <a:pt x="708" y="228"/>
                  </a:lnTo>
                  <a:lnTo>
                    <a:pt x="712" y="172"/>
                  </a:lnTo>
                  <a:lnTo>
                    <a:pt x="712" y="140"/>
                  </a:lnTo>
                  <a:lnTo>
                    <a:pt x="704" y="108"/>
                  </a:lnTo>
                  <a:lnTo>
                    <a:pt x="693" y="80"/>
                  </a:lnTo>
                  <a:lnTo>
                    <a:pt x="678" y="60"/>
                  </a:lnTo>
                  <a:lnTo>
                    <a:pt x="651" y="44"/>
                  </a:lnTo>
                  <a:lnTo>
                    <a:pt x="617" y="40"/>
                  </a:lnTo>
                  <a:lnTo>
                    <a:pt x="549" y="48"/>
                  </a:lnTo>
                  <a:lnTo>
                    <a:pt x="489" y="76"/>
                  </a:lnTo>
                  <a:lnTo>
                    <a:pt x="439" y="112"/>
                  </a:lnTo>
                  <a:lnTo>
                    <a:pt x="398" y="152"/>
                  </a:lnTo>
                  <a:lnTo>
                    <a:pt x="364" y="196"/>
                  </a:lnTo>
                  <a:lnTo>
                    <a:pt x="341" y="236"/>
                  </a:lnTo>
                  <a:lnTo>
                    <a:pt x="326" y="268"/>
                  </a:lnTo>
                  <a:lnTo>
                    <a:pt x="322" y="280"/>
                  </a:lnTo>
                  <a:lnTo>
                    <a:pt x="318" y="304"/>
                  </a:lnTo>
                  <a:lnTo>
                    <a:pt x="303" y="360"/>
                  </a:lnTo>
                  <a:lnTo>
                    <a:pt x="288" y="424"/>
                  </a:lnTo>
                  <a:lnTo>
                    <a:pt x="273" y="484"/>
                  </a:lnTo>
                  <a:lnTo>
                    <a:pt x="235" y="652"/>
                  </a:lnTo>
                  <a:lnTo>
                    <a:pt x="227" y="684"/>
                  </a:lnTo>
                  <a:lnTo>
                    <a:pt x="220" y="720"/>
                  </a:lnTo>
                  <a:lnTo>
                    <a:pt x="208" y="756"/>
                  </a:lnTo>
                  <a:lnTo>
                    <a:pt x="205" y="780"/>
                  </a:lnTo>
                  <a:lnTo>
                    <a:pt x="201" y="792"/>
                  </a:lnTo>
                  <a:lnTo>
                    <a:pt x="186" y="820"/>
                  </a:lnTo>
                  <a:lnTo>
                    <a:pt x="159" y="840"/>
                  </a:lnTo>
                  <a:lnTo>
                    <a:pt x="136" y="844"/>
                  </a:lnTo>
                  <a:lnTo>
                    <a:pt x="125" y="844"/>
                  </a:lnTo>
                  <a:lnTo>
                    <a:pt x="110" y="836"/>
                  </a:lnTo>
                  <a:lnTo>
                    <a:pt x="99" y="832"/>
                  </a:lnTo>
                  <a:lnTo>
                    <a:pt x="91" y="820"/>
                  </a:lnTo>
                  <a:lnTo>
                    <a:pt x="87" y="808"/>
                  </a:lnTo>
                  <a:lnTo>
                    <a:pt x="83" y="792"/>
                  </a:lnTo>
                  <a:lnTo>
                    <a:pt x="83" y="780"/>
                  </a:lnTo>
                  <a:lnTo>
                    <a:pt x="91" y="760"/>
                  </a:lnTo>
                  <a:lnTo>
                    <a:pt x="99" y="712"/>
                  </a:lnTo>
                  <a:lnTo>
                    <a:pt x="208" y="284"/>
                  </a:lnTo>
                  <a:lnTo>
                    <a:pt x="224" y="236"/>
                  </a:lnTo>
                  <a:lnTo>
                    <a:pt x="231" y="200"/>
                  </a:lnTo>
                  <a:lnTo>
                    <a:pt x="235" y="172"/>
                  </a:lnTo>
                  <a:lnTo>
                    <a:pt x="239" y="152"/>
                  </a:lnTo>
                  <a:lnTo>
                    <a:pt x="239" y="128"/>
                  </a:lnTo>
                  <a:lnTo>
                    <a:pt x="235" y="88"/>
                  </a:lnTo>
                  <a:lnTo>
                    <a:pt x="224" y="60"/>
                  </a:lnTo>
                  <a:lnTo>
                    <a:pt x="205" y="44"/>
                  </a:lnTo>
                  <a:lnTo>
                    <a:pt x="182" y="40"/>
                  </a:lnTo>
                  <a:lnTo>
                    <a:pt x="148" y="52"/>
                  </a:lnTo>
                  <a:lnTo>
                    <a:pt x="117" y="80"/>
                  </a:lnTo>
                  <a:lnTo>
                    <a:pt x="95" y="128"/>
                  </a:lnTo>
                  <a:lnTo>
                    <a:pt x="72" y="192"/>
                  </a:lnTo>
                  <a:lnTo>
                    <a:pt x="53" y="264"/>
                  </a:lnTo>
                  <a:lnTo>
                    <a:pt x="49" y="280"/>
                  </a:lnTo>
                  <a:lnTo>
                    <a:pt x="46" y="292"/>
                  </a:lnTo>
                  <a:lnTo>
                    <a:pt x="42" y="300"/>
                  </a:lnTo>
                  <a:lnTo>
                    <a:pt x="34" y="308"/>
                  </a:lnTo>
                  <a:lnTo>
                    <a:pt x="15" y="308"/>
                  </a:lnTo>
                  <a:lnTo>
                    <a:pt x="11" y="304"/>
                  </a:lnTo>
                  <a:lnTo>
                    <a:pt x="4" y="304"/>
                  </a:lnTo>
                  <a:lnTo>
                    <a:pt x="0" y="296"/>
                  </a:lnTo>
                  <a:lnTo>
                    <a:pt x="0" y="288"/>
                  </a:lnTo>
                  <a:lnTo>
                    <a:pt x="4" y="276"/>
                  </a:lnTo>
                  <a:lnTo>
                    <a:pt x="8" y="252"/>
                  </a:lnTo>
                  <a:lnTo>
                    <a:pt x="15" y="220"/>
                  </a:lnTo>
                  <a:lnTo>
                    <a:pt x="27" y="184"/>
                  </a:lnTo>
                  <a:lnTo>
                    <a:pt x="42" y="144"/>
                  </a:lnTo>
                  <a:lnTo>
                    <a:pt x="53" y="108"/>
                  </a:lnTo>
                  <a:lnTo>
                    <a:pt x="64" y="84"/>
                  </a:lnTo>
                  <a:lnTo>
                    <a:pt x="83" y="56"/>
                  </a:lnTo>
                  <a:lnTo>
                    <a:pt x="106" y="28"/>
                  </a:lnTo>
                  <a:lnTo>
                    <a:pt x="140" y="8"/>
                  </a:lnTo>
                  <a:lnTo>
                    <a:pt x="1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84" name="Freeform 276"/>
            <p:cNvSpPr>
              <a:spLocks/>
            </p:cNvSpPr>
            <p:nvPr/>
          </p:nvSpPr>
          <p:spPr bwMode="auto">
            <a:xfrm>
              <a:off x="11758" y="733"/>
              <a:ext cx="417" cy="188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9" y="0"/>
                </a:cxn>
                <a:cxn ang="0">
                  <a:pos x="31" y="4"/>
                </a:cxn>
                <a:cxn ang="0">
                  <a:pos x="53" y="24"/>
                </a:cxn>
                <a:cxn ang="0">
                  <a:pos x="84" y="52"/>
                </a:cxn>
                <a:cxn ang="0">
                  <a:pos x="125" y="88"/>
                </a:cxn>
                <a:cxn ang="0">
                  <a:pos x="167" y="140"/>
                </a:cxn>
                <a:cxn ang="0">
                  <a:pos x="209" y="200"/>
                </a:cxn>
                <a:cxn ang="0">
                  <a:pos x="254" y="272"/>
                </a:cxn>
                <a:cxn ang="0">
                  <a:pos x="296" y="352"/>
                </a:cxn>
                <a:cxn ang="0">
                  <a:pos x="345" y="481"/>
                </a:cxn>
                <a:cxn ang="0">
                  <a:pos x="379" y="609"/>
                </a:cxn>
                <a:cxn ang="0">
                  <a:pos x="402" y="729"/>
                </a:cxn>
                <a:cxn ang="0">
                  <a:pos x="409" y="837"/>
                </a:cxn>
                <a:cxn ang="0">
                  <a:pos x="413" y="937"/>
                </a:cxn>
                <a:cxn ang="0">
                  <a:pos x="417" y="941"/>
                </a:cxn>
                <a:cxn ang="0">
                  <a:pos x="413" y="1065"/>
                </a:cxn>
                <a:cxn ang="0">
                  <a:pos x="394" y="1209"/>
                </a:cxn>
                <a:cxn ang="0">
                  <a:pos x="360" y="1357"/>
                </a:cxn>
                <a:cxn ang="0">
                  <a:pos x="303" y="1513"/>
                </a:cxn>
                <a:cxn ang="0">
                  <a:pos x="262" y="1597"/>
                </a:cxn>
                <a:cxn ang="0">
                  <a:pos x="216" y="1673"/>
                </a:cxn>
                <a:cxn ang="0">
                  <a:pos x="171" y="1733"/>
                </a:cxn>
                <a:cxn ang="0">
                  <a:pos x="129" y="1789"/>
                </a:cxn>
                <a:cxn ang="0">
                  <a:pos x="91" y="1830"/>
                </a:cxn>
                <a:cxn ang="0">
                  <a:pos x="57" y="1858"/>
                </a:cxn>
                <a:cxn ang="0">
                  <a:pos x="35" y="1878"/>
                </a:cxn>
                <a:cxn ang="0">
                  <a:pos x="19" y="1882"/>
                </a:cxn>
                <a:cxn ang="0">
                  <a:pos x="12" y="1882"/>
                </a:cxn>
                <a:cxn ang="0">
                  <a:pos x="4" y="1878"/>
                </a:cxn>
                <a:cxn ang="0">
                  <a:pos x="0" y="1870"/>
                </a:cxn>
                <a:cxn ang="0">
                  <a:pos x="0" y="1854"/>
                </a:cxn>
                <a:cxn ang="0">
                  <a:pos x="23" y="1830"/>
                </a:cxn>
                <a:cxn ang="0">
                  <a:pos x="99" y="1737"/>
                </a:cxn>
                <a:cxn ang="0">
                  <a:pos x="163" y="1637"/>
                </a:cxn>
                <a:cxn ang="0">
                  <a:pos x="213" y="1529"/>
                </a:cxn>
                <a:cxn ang="0">
                  <a:pos x="250" y="1417"/>
                </a:cxn>
                <a:cxn ang="0">
                  <a:pos x="281" y="1301"/>
                </a:cxn>
                <a:cxn ang="0">
                  <a:pos x="296" y="1181"/>
                </a:cxn>
                <a:cxn ang="0">
                  <a:pos x="307" y="1061"/>
                </a:cxn>
                <a:cxn ang="0">
                  <a:pos x="311" y="941"/>
                </a:cxn>
                <a:cxn ang="0">
                  <a:pos x="303" y="777"/>
                </a:cxn>
                <a:cxn ang="0">
                  <a:pos x="288" y="629"/>
                </a:cxn>
                <a:cxn ang="0">
                  <a:pos x="258" y="489"/>
                </a:cxn>
                <a:cxn ang="0">
                  <a:pos x="216" y="364"/>
                </a:cxn>
                <a:cxn ang="0">
                  <a:pos x="167" y="252"/>
                </a:cxn>
                <a:cxn ang="0">
                  <a:pos x="106" y="152"/>
                </a:cxn>
                <a:cxn ang="0">
                  <a:pos x="35" y="64"/>
                </a:cxn>
                <a:cxn ang="0">
                  <a:pos x="8" y="36"/>
                </a:cxn>
                <a:cxn ang="0">
                  <a:pos x="4" y="28"/>
                </a:cxn>
                <a:cxn ang="0">
                  <a:pos x="0" y="28"/>
                </a:cxn>
                <a:cxn ang="0">
                  <a:pos x="0" y="12"/>
                </a:cxn>
                <a:cxn ang="0">
                  <a:pos x="4" y="4"/>
                </a:cxn>
                <a:cxn ang="0">
                  <a:pos x="12" y="0"/>
                </a:cxn>
              </a:cxnLst>
              <a:rect l="0" t="0" r="r" b="b"/>
              <a:pathLst>
                <a:path w="417" h="1882">
                  <a:moveTo>
                    <a:pt x="12" y="0"/>
                  </a:moveTo>
                  <a:lnTo>
                    <a:pt x="19" y="0"/>
                  </a:lnTo>
                  <a:lnTo>
                    <a:pt x="31" y="4"/>
                  </a:lnTo>
                  <a:lnTo>
                    <a:pt x="53" y="24"/>
                  </a:lnTo>
                  <a:lnTo>
                    <a:pt x="84" y="52"/>
                  </a:lnTo>
                  <a:lnTo>
                    <a:pt x="125" y="88"/>
                  </a:lnTo>
                  <a:lnTo>
                    <a:pt x="167" y="140"/>
                  </a:lnTo>
                  <a:lnTo>
                    <a:pt x="209" y="200"/>
                  </a:lnTo>
                  <a:lnTo>
                    <a:pt x="254" y="272"/>
                  </a:lnTo>
                  <a:lnTo>
                    <a:pt x="296" y="352"/>
                  </a:lnTo>
                  <a:lnTo>
                    <a:pt x="345" y="481"/>
                  </a:lnTo>
                  <a:lnTo>
                    <a:pt x="379" y="609"/>
                  </a:lnTo>
                  <a:lnTo>
                    <a:pt x="402" y="729"/>
                  </a:lnTo>
                  <a:lnTo>
                    <a:pt x="409" y="837"/>
                  </a:lnTo>
                  <a:lnTo>
                    <a:pt x="413" y="937"/>
                  </a:lnTo>
                  <a:lnTo>
                    <a:pt x="417" y="941"/>
                  </a:lnTo>
                  <a:lnTo>
                    <a:pt x="413" y="1065"/>
                  </a:lnTo>
                  <a:lnTo>
                    <a:pt x="394" y="1209"/>
                  </a:lnTo>
                  <a:lnTo>
                    <a:pt x="360" y="1357"/>
                  </a:lnTo>
                  <a:lnTo>
                    <a:pt x="303" y="1513"/>
                  </a:lnTo>
                  <a:lnTo>
                    <a:pt x="262" y="1597"/>
                  </a:lnTo>
                  <a:lnTo>
                    <a:pt x="216" y="1673"/>
                  </a:lnTo>
                  <a:lnTo>
                    <a:pt x="171" y="1733"/>
                  </a:lnTo>
                  <a:lnTo>
                    <a:pt x="129" y="1789"/>
                  </a:lnTo>
                  <a:lnTo>
                    <a:pt x="91" y="1830"/>
                  </a:lnTo>
                  <a:lnTo>
                    <a:pt x="57" y="1858"/>
                  </a:lnTo>
                  <a:lnTo>
                    <a:pt x="35" y="1878"/>
                  </a:lnTo>
                  <a:lnTo>
                    <a:pt x="19" y="1882"/>
                  </a:lnTo>
                  <a:lnTo>
                    <a:pt x="12" y="1882"/>
                  </a:lnTo>
                  <a:lnTo>
                    <a:pt x="4" y="1878"/>
                  </a:lnTo>
                  <a:lnTo>
                    <a:pt x="0" y="1870"/>
                  </a:lnTo>
                  <a:lnTo>
                    <a:pt x="0" y="1854"/>
                  </a:lnTo>
                  <a:lnTo>
                    <a:pt x="23" y="1830"/>
                  </a:lnTo>
                  <a:lnTo>
                    <a:pt x="99" y="1737"/>
                  </a:lnTo>
                  <a:lnTo>
                    <a:pt x="163" y="1637"/>
                  </a:lnTo>
                  <a:lnTo>
                    <a:pt x="213" y="1529"/>
                  </a:lnTo>
                  <a:lnTo>
                    <a:pt x="250" y="1417"/>
                  </a:lnTo>
                  <a:lnTo>
                    <a:pt x="281" y="1301"/>
                  </a:lnTo>
                  <a:lnTo>
                    <a:pt x="296" y="1181"/>
                  </a:lnTo>
                  <a:lnTo>
                    <a:pt x="307" y="1061"/>
                  </a:lnTo>
                  <a:lnTo>
                    <a:pt x="311" y="941"/>
                  </a:lnTo>
                  <a:lnTo>
                    <a:pt x="303" y="777"/>
                  </a:lnTo>
                  <a:lnTo>
                    <a:pt x="288" y="629"/>
                  </a:lnTo>
                  <a:lnTo>
                    <a:pt x="258" y="489"/>
                  </a:lnTo>
                  <a:lnTo>
                    <a:pt x="216" y="364"/>
                  </a:lnTo>
                  <a:lnTo>
                    <a:pt x="167" y="252"/>
                  </a:lnTo>
                  <a:lnTo>
                    <a:pt x="106" y="152"/>
                  </a:lnTo>
                  <a:lnTo>
                    <a:pt x="35" y="64"/>
                  </a:lnTo>
                  <a:lnTo>
                    <a:pt x="8" y="36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12"/>
                  </a:lnTo>
                  <a:lnTo>
                    <a:pt x="4" y="4"/>
                  </a:ln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85" name="Freeform 277"/>
            <p:cNvSpPr>
              <a:spLocks noEditPoints="1"/>
            </p:cNvSpPr>
            <p:nvPr/>
          </p:nvSpPr>
          <p:spPr bwMode="auto">
            <a:xfrm>
              <a:off x="12470" y="817"/>
              <a:ext cx="640" cy="1325"/>
            </a:xfrm>
            <a:custGeom>
              <a:avLst/>
              <a:gdLst/>
              <a:ahLst/>
              <a:cxnLst>
                <a:cxn ang="0">
                  <a:pos x="334" y="1133"/>
                </a:cxn>
                <a:cxn ang="0">
                  <a:pos x="383" y="1185"/>
                </a:cxn>
                <a:cxn ang="0">
                  <a:pos x="383" y="1265"/>
                </a:cxn>
                <a:cxn ang="0">
                  <a:pos x="334" y="1317"/>
                </a:cxn>
                <a:cxn ang="0">
                  <a:pos x="258" y="1317"/>
                </a:cxn>
                <a:cxn ang="0">
                  <a:pos x="209" y="1265"/>
                </a:cxn>
                <a:cxn ang="0">
                  <a:pos x="209" y="1185"/>
                </a:cxn>
                <a:cxn ang="0">
                  <a:pos x="258" y="1133"/>
                </a:cxn>
                <a:cxn ang="0">
                  <a:pos x="303" y="0"/>
                </a:cxn>
                <a:cxn ang="0">
                  <a:pos x="451" y="20"/>
                </a:cxn>
                <a:cxn ang="0">
                  <a:pos x="553" y="68"/>
                </a:cxn>
                <a:cxn ang="0">
                  <a:pos x="610" y="140"/>
                </a:cxn>
                <a:cxn ang="0">
                  <a:pos x="637" y="216"/>
                </a:cxn>
                <a:cxn ang="0">
                  <a:pos x="633" y="308"/>
                </a:cxn>
                <a:cxn ang="0">
                  <a:pos x="591" y="405"/>
                </a:cxn>
                <a:cxn ang="0">
                  <a:pos x="531" y="461"/>
                </a:cxn>
                <a:cxn ang="0">
                  <a:pos x="455" y="529"/>
                </a:cxn>
                <a:cxn ang="0">
                  <a:pos x="379" y="633"/>
                </a:cxn>
                <a:cxn ang="0">
                  <a:pos x="330" y="773"/>
                </a:cxn>
                <a:cxn ang="0">
                  <a:pos x="326" y="921"/>
                </a:cxn>
                <a:cxn ang="0">
                  <a:pos x="322" y="961"/>
                </a:cxn>
                <a:cxn ang="0">
                  <a:pos x="315" y="973"/>
                </a:cxn>
                <a:cxn ang="0">
                  <a:pos x="284" y="965"/>
                </a:cxn>
                <a:cxn ang="0">
                  <a:pos x="281" y="845"/>
                </a:cxn>
                <a:cxn ang="0">
                  <a:pos x="303" y="685"/>
                </a:cxn>
                <a:cxn ang="0">
                  <a:pos x="375" y="505"/>
                </a:cxn>
                <a:cxn ang="0">
                  <a:pos x="455" y="401"/>
                </a:cxn>
                <a:cxn ang="0">
                  <a:pos x="485" y="341"/>
                </a:cxn>
                <a:cxn ang="0">
                  <a:pos x="496" y="240"/>
                </a:cxn>
                <a:cxn ang="0">
                  <a:pos x="493" y="180"/>
                </a:cxn>
                <a:cxn ang="0">
                  <a:pos x="474" y="112"/>
                </a:cxn>
                <a:cxn ang="0">
                  <a:pos x="413" y="60"/>
                </a:cxn>
                <a:cxn ang="0">
                  <a:pos x="303" y="40"/>
                </a:cxn>
                <a:cxn ang="0">
                  <a:pos x="205" y="56"/>
                </a:cxn>
                <a:cxn ang="0">
                  <a:pos x="106" y="116"/>
                </a:cxn>
                <a:cxn ang="0">
                  <a:pos x="84" y="168"/>
                </a:cxn>
                <a:cxn ang="0">
                  <a:pos x="125" y="180"/>
                </a:cxn>
                <a:cxn ang="0">
                  <a:pos x="159" y="216"/>
                </a:cxn>
                <a:cxn ang="0">
                  <a:pos x="159" y="288"/>
                </a:cxn>
                <a:cxn ang="0">
                  <a:pos x="118" y="333"/>
                </a:cxn>
                <a:cxn ang="0">
                  <a:pos x="53" y="337"/>
                </a:cxn>
                <a:cxn ang="0">
                  <a:pos x="8" y="288"/>
                </a:cxn>
                <a:cxn ang="0">
                  <a:pos x="8" y="196"/>
                </a:cxn>
                <a:cxn ang="0">
                  <a:pos x="57" y="100"/>
                </a:cxn>
                <a:cxn ang="0">
                  <a:pos x="159" y="28"/>
                </a:cxn>
                <a:cxn ang="0">
                  <a:pos x="303" y="0"/>
                </a:cxn>
              </a:cxnLst>
              <a:rect l="0" t="0" r="r" b="b"/>
              <a:pathLst>
                <a:path w="640" h="1325">
                  <a:moveTo>
                    <a:pt x="296" y="1125"/>
                  </a:moveTo>
                  <a:lnTo>
                    <a:pt x="334" y="1133"/>
                  </a:lnTo>
                  <a:lnTo>
                    <a:pt x="364" y="1153"/>
                  </a:lnTo>
                  <a:lnTo>
                    <a:pt x="383" y="1185"/>
                  </a:lnTo>
                  <a:lnTo>
                    <a:pt x="390" y="1225"/>
                  </a:lnTo>
                  <a:lnTo>
                    <a:pt x="383" y="1265"/>
                  </a:lnTo>
                  <a:lnTo>
                    <a:pt x="364" y="1297"/>
                  </a:lnTo>
                  <a:lnTo>
                    <a:pt x="334" y="1317"/>
                  </a:lnTo>
                  <a:lnTo>
                    <a:pt x="296" y="1325"/>
                  </a:lnTo>
                  <a:lnTo>
                    <a:pt x="258" y="1317"/>
                  </a:lnTo>
                  <a:lnTo>
                    <a:pt x="228" y="1297"/>
                  </a:lnTo>
                  <a:lnTo>
                    <a:pt x="209" y="1265"/>
                  </a:lnTo>
                  <a:lnTo>
                    <a:pt x="201" y="1225"/>
                  </a:lnTo>
                  <a:lnTo>
                    <a:pt x="209" y="1185"/>
                  </a:lnTo>
                  <a:lnTo>
                    <a:pt x="228" y="1153"/>
                  </a:lnTo>
                  <a:lnTo>
                    <a:pt x="258" y="1133"/>
                  </a:lnTo>
                  <a:lnTo>
                    <a:pt x="296" y="1125"/>
                  </a:lnTo>
                  <a:close/>
                  <a:moveTo>
                    <a:pt x="303" y="0"/>
                  </a:moveTo>
                  <a:lnTo>
                    <a:pt x="383" y="4"/>
                  </a:lnTo>
                  <a:lnTo>
                    <a:pt x="451" y="20"/>
                  </a:lnTo>
                  <a:lnTo>
                    <a:pt x="508" y="40"/>
                  </a:lnTo>
                  <a:lnTo>
                    <a:pt x="553" y="68"/>
                  </a:lnTo>
                  <a:lnTo>
                    <a:pt x="587" y="104"/>
                  </a:lnTo>
                  <a:lnTo>
                    <a:pt x="610" y="140"/>
                  </a:lnTo>
                  <a:lnTo>
                    <a:pt x="629" y="176"/>
                  </a:lnTo>
                  <a:lnTo>
                    <a:pt x="637" y="216"/>
                  </a:lnTo>
                  <a:lnTo>
                    <a:pt x="640" y="252"/>
                  </a:lnTo>
                  <a:lnTo>
                    <a:pt x="633" y="308"/>
                  </a:lnTo>
                  <a:lnTo>
                    <a:pt x="618" y="361"/>
                  </a:lnTo>
                  <a:lnTo>
                    <a:pt x="591" y="405"/>
                  </a:lnTo>
                  <a:lnTo>
                    <a:pt x="557" y="437"/>
                  </a:lnTo>
                  <a:lnTo>
                    <a:pt x="531" y="461"/>
                  </a:lnTo>
                  <a:lnTo>
                    <a:pt x="496" y="493"/>
                  </a:lnTo>
                  <a:lnTo>
                    <a:pt x="455" y="529"/>
                  </a:lnTo>
                  <a:lnTo>
                    <a:pt x="417" y="577"/>
                  </a:lnTo>
                  <a:lnTo>
                    <a:pt x="379" y="633"/>
                  </a:lnTo>
                  <a:lnTo>
                    <a:pt x="349" y="701"/>
                  </a:lnTo>
                  <a:lnTo>
                    <a:pt x="330" y="773"/>
                  </a:lnTo>
                  <a:lnTo>
                    <a:pt x="322" y="857"/>
                  </a:lnTo>
                  <a:lnTo>
                    <a:pt x="326" y="921"/>
                  </a:lnTo>
                  <a:lnTo>
                    <a:pt x="326" y="949"/>
                  </a:lnTo>
                  <a:lnTo>
                    <a:pt x="322" y="961"/>
                  </a:lnTo>
                  <a:lnTo>
                    <a:pt x="318" y="969"/>
                  </a:lnTo>
                  <a:lnTo>
                    <a:pt x="315" y="973"/>
                  </a:lnTo>
                  <a:lnTo>
                    <a:pt x="292" y="973"/>
                  </a:lnTo>
                  <a:lnTo>
                    <a:pt x="284" y="965"/>
                  </a:lnTo>
                  <a:lnTo>
                    <a:pt x="281" y="953"/>
                  </a:lnTo>
                  <a:lnTo>
                    <a:pt x="281" y="845"/>
                  </a:lnTo>
                  <a:lnTo>
                    <a:pt x="284" y="769"/>
                  </a:lnTo>
                  <a:lnTo>
                    <a:pt x="303" y="685"/>
                  </a:lnTo>
                  <a:lnTo>
                    <a:pt x="330" y="597"/>
                  </a:lnTo>
                  <a:lnTo>
                    <a:pt x="375" y="505"/>
                  </a:lnTo>
                  <a:lnTo>
                    <a:pt x="436" y="421"/>
                  </a:lnTo>
                  <a:lnTo>
                    <a:pt x="455" y="401"/>
                  </a:lnTo>
                  <a:lnTo>
                    <a:pt x="470" y="373"/>
                  </a:lnTo>
                  <a:lnTo>
                    <a:pt x="485" y="341"/>
                  </a:lnTo>
                  <a:lnTo>
                    <a:pt x="493" y="300"/>
                  </a:lnTo>
                  <a:lnTo>
                    <a:pt x="496" y="240"/>
                  </a:lnTo>
                  <a:lnTo>
                    <a:pt x="496" y="212"/>
                  </a:lnTo>
                  <a:lnTo>
                    <a:pt x="493" y="180"/>
                  </a:lnTo>
                  <a:lnTo>
                    <a:pt x="485" y="144"/>
                  </a:lnTo>
                  <a:lnTo>
                    <a:pt x="474" y="112"/>
                  </a:lnTo>
                  <a:lnTo>
                    <a:pt x="451" y="84"/>
                  </a:lnTo>
                  <a:lnTo>
                    <a:pt x="413" y="60"/>
                  </a:lnTo>
                  <a:lnTo>
                    <a:pt x="368" y="44"/>
                  </a:lnTo>
                  <a:lnTo>
                    <a:pt x="303" y="40"/>
                  </a:lnTo>
                  <a:lnTo>
                    <a:pt x="254" y="44"/>
                  </a:lnTo>
                  <a:lnTo>
                    <a:pt x="205" y="56"/>
                  </a:lnTo>
                  <a:lnTo>
                    <a:pt x="156" y="80"/>
                  </a:lnTo>
                  <a:lnTo>
                    <a:pt x="106" y="116"/>
                  </a:lnTo>
                  <a:lnTo>
                    <a:pt x="69" y="168"/>
                  </a:lnTo>
                  <a:lnTo>
                    <a:pt x="84" y="168"/>
                  </a:lnTo>
                  <a:lnTo>
                    <a:pt x="103" y="172"/>
                  </a:lnTo>
                  <a:lnTo>
                    <a:pt x="125" y="180"/>
                  </a:lnTo>
                  <a:lnTo>
                    <a:pt x="148" y="192"/>
                  </a:lnTo>
                  <a:lnTo>
                    <a:pt x="159" y="216"/>
                  </a:lnTo>
                  <a:lnTo>
                    <a:pt x="167" y="252"/>
                  </a:lnTo>
                  <a:lnTo>
                    <a:pt x="159" y="288"/>
                  </a:lnTo>
                  <a:lnTo>
                    <a:pt x="144" y="316"/>
                  </a:lnTo>
                  <a:lnTo>
                    <a:pt x="118" y="333"/>
                  </a:lnTo>
                  <a:lnTo>
                    <a:pt x="84" y="341"/>
                  </a:lnTo>
                  <a:lnTo>
                    <a:pt x="53" y="337"/>
                  </a:lnTo>
                  <a:lnTo>
                    <a:pt x="27" y="316"/>
                  </a:lnTo>
                  <a:lnTo>
                    <a:pt x="8" y="288"/>
                  </a:lnTo>
                  <a:lnTo>
                    <a:pt x="0" y="248"/>
                  </a:lnTo>
                  <a:lnTo>
                    <a:pt x="8" y="196"/>
                  </a:lnTo>
                  <a:lnTo>
                    <a:pt x="27" y="148"/>
                  </a:lnTo>
                  <a:lnTo>
                    <a:pt x="57" y="100"/>
                  </a:lnTo>
                  <a:lnTo>
                    <a:pt x="103" y="60"/>
                  </a:lnTo>
                  <a:lnTo>
                    <a:pt x="159" y="28"/>
                  </a:lnTo>
                  <a:lnTo>
                    <a:pt x="228" y="8"/>
                  </a:lnTo>
                  <a:lnTo>
                    <a:pt x="30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19" name="圖片 1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434243" y="2300934"/>
            <a:ext cx="8421509" cy="396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TW" altLang="en-US" sz="4400" dirty="0" smtClean="0"/>
              <a:t>用</a:t>
            </a:r>
            <a:r>
              <a:rPr lang="en-US" altLang="zh-TW" sz="4400" dirty="0" smtClean="0"/>
              <a:t>big-Oh</a:t>
            </a:r>
            <a:r>
              <a:rPr lang="zh-TW" altLang="en-US" sz="4400" dirty="0" smtClean="0"/>
              <a:t>從上方往下壓</a:t>
            </a:r>
            <a:endParaRPr lang="en-US" altLang="zh-TW" sz="4400" dirty="0" smtClean="0"/>
          </a:p>
        </p:txBody>
      </p:sp>
      <p:sp>
        <p:nvSpPr>
          <p:cNvPr id="60422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Using big-Oh notation to give upper bounds on the worst-case time </a:t>
            </a:r>
            <a:r>
              <a:rPr lang="en-US" altLang="zh-TW" dirty="0" smtClean="0"/>
              <a:t>complexity of algorithms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mtClean="0">
                <a:solidFill>
                  <a:srgbClr val="FF0000"/>
                </a:solidFill>
              </a:rPr>
              <a:t>預告</a:t>
            </a:r>
            <a:r>
              <a:rPr lang="en-US" altLang="zh-TW" smtClean="0">
                <a:solidFill>
                  <a:srgbClr val="FF0000"/>
                </a:solidFill>
              </a:rPr>
              <a:t>: </a:t>
            </a:r>
            <a:r>
              <a:rPr lang="zh-TW" altLang="en-US" smtClean="0"/>
              <a:t>擂臺法的分析</a:t>
            </a:r>
            <a:endParaRPr lang="en-US" altLang="zh-TW" smtClean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867972" y="1000493"/>
            <a:ext cx="952500" cy="457200"/>
          </a:xfrm>
        </p:spPr>
        <p:txBody>
          <a:bodyPr/>
          <a:lstStyle/>
          <a:p>
            <a:pPr>
              <a:defRPr/>
            </a:pPr>
            <a:fld id="{23EA1D75-F6F0-4310-AFAC-09E5115F4BB0}" type="slidenum">
              <a:rPr lang="zh-TW" altLang="en-US"/>
              <a:pPr>
                <a:defRPr/>
              </a:pPr>
              <a:t>26</a:t>
            </a:fld>
            <a:endParaRPr lang="en-US" altLang="zh-TW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71550" y="1981200"/>
            <a:ext cx="4225925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lvl="0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AutoNum type="arabicPeriod"/>
              <a:defRPr/>
            </a:pPr>
            <a:r>
              <a:rPr kumimoji="1" lang="en-US" altLang="zh-TW" sz="2800" kern="0" smtClean="0"/>
              <a:t>int </a:t>
            </a:r>
            <a:r>
              <a:rPr kumimoji="1" lang="en-US" altLang="zh-TW" sz="2800" i="1" kern="0" smtClean="0"/>
              <a:t>i</a:t>
            </a:r>
            <a:r>
              <a:rPr kumimoji="1" lang="en-US" altLang="zh-TW" sz="2800" kern="0" smtClean="0"/>
              <a:t>, </a:t>
            </a:r>
            <a:r>
              <a:rPr kumimoji="1" lang="en-US" altLang="zh-TW" sz="2800" i="1" kern="0" smtClean="0"/>
              <a:t>j</a:t>
            </a:r>
            <a:r>
              <a:rPr kumimoji="1" lang="en-US" altLang="zh-TW" sz="2800" kern="0" smtClean="0"/>
              <a:t>;</a:t>
            </a:r>
          </a:p>
          <a:p>
            <a:pPr marL="533400" lvl="0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AutoNum type="arabicPeriod"/>
              <a:defRPr/>
            </a:pPr>
            <a:r>
              <a:rPr kumimoji="1" lang="en-US" altLang="zh-TW" sz="2800" i="1" kern="0" smtClean="0"/>
              <a:t>j</a:t>
            </a:r>
            <a:r>
              <a:rPr kumimoji="1" lang="en-US" altLang="zh-TW" sz="2800" kern="0" smtClean="0"/>
              <a:t> = 1;</a:t>
            </a:r>
          </a:p>
          <a:p>
            <a:pPr marL="533400" lvl="0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AutoNum type="arabicPeriod"/>
              <a:defRPr/>
            </a:pPr>
            <a:r>
              <a:rPr kumimoji="1" lang="en-US" altLang="zh-TW" sz="2800" kern="0" smtClean="0"/>
              <a:t>for (</a:t>
            </a:r>
            <a:r>
              <a:rPr kumimoji="1" lang="en-US" altLang="zh-TW" sz="2800" i="1" kern="0" smtClean="0"/>
              <a:t>i</a:t>
            </a:r>
            <a:r>
              <a:rPr kumimoji="1" lang="en-US" altLang="zh-TW" sz="2800" kern="0" smtClean="0"/>
              <a:t> = 2;  </a:t>
            </a:r>
            <a:r>
              <a:rPr kumimoji="1" lang="en-US" altLang="zh-TW" sz="2800" i="1" kern="0" smtClean="0"/>
              <a:t>i</a:t>
            </a:r>
            <a:r>
              <a:rPr kumimoji="1" lang="en-US" altLang="zh-TW" sz="2800" kern="0" smtClean="0"/>
              <a:t> &lt;= </a:t>
            </a:r>
            <a:r>
              <a:rPr kumimoji="1" lang="en-US" altLang="zh-TW" sz="2800" i="1" kern="0" smtClean="0"/>
              <a:t>n</a:t>
            </a:r>
            <a:r>
              <a:rPr kumimoji="1" lang="en-US" altLang="zh-TW" sz="2800" kern="0" smtClean="0"/>
              <a:t>;  </a:t>
            </a:r>
            <a:r>
              <a:rPr kumimoji="1" lang="en-US" altLang="zh-TW" sz="2800" i="1" kern="0" smtClean="0"/>
              <a:t>i</a:t>
            </a:r>
            <a:r>
              <a:rPr kumimoji="1" lang="en-US" altLang="zh-TW" sz="2800" kern="0" smtClean="0"/>
              <a:t>++)</a:t>
            </a:r>
          </a:p>
          <a:p>
            <a:pPr marL="533400" lvl="0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AutoNum type="arabicPeriod"/>
              <a:defRPr/>
            </a:pPr>
            <a:r>
              <a:rPr kumimoji="1" lang="en-US" altLang="zh-TW" sz="2800" kern="0" smtClean="0"/>
              <a:t>    if (</a:t>
            </a:r>
            <a:r>
              <a:rPr kumimoji="1" lang="en-US" altLang="zh-TW" sz="2800" i="1" kern="0" smtClean="0"/>
              <a:t>A</a:t>
            </a:r>
            <a:r>
              <a:rPr kumimoji="1" lang="en-US" altLang="zh-TW" sz="2800" kern="0" smtClean="0"/>
              <a:t>[</a:t>
            </a:r>
            <a:r>
              <a:rPr kumimoji="1" lang="en-US" altLang="zh-TW" sz="2800" i="1" kern="0" smtClean="0"/>
              <a:t>i</a:t>
            </a:r>
            <a:r>
              <a:rPr kumimoji="1" lang="en-US" altLang="zh-TW" sz="2800" kern="0" smtClean="0"/>
              <a:t>] &gt; </a:t>
            </a:r>
            <a:r>
              <a:rPr kumimoji="1" lang="en-US" altLang="zh-TW" sz="2800" i="1" kern="0" smtClean="0"/>
              <a:t>A</a:t>
            </a:r>
            <a:r>
              <a:rPr kumimoji="1" lang="en-US" altLang="zh-TW" sz="2800" kern="0" smtClean="0"/>
              <a:t>[</a:t>
            </a:r>
            <a:r>
              <a:rPr kumimoji="1" lang="en-US" altLang="zh-TW" sz="2800" i="1" kern="0" smtClean="0"/>
              <a:t>j</a:t>
            </a:r>
            <a:r>
              <a:rPr kumimoji="1" lang="en-US" altLang="zh-TW" sz="2800" kern="0" smtClean="0"/>
              <a:t>])</a:t>
            </a:r>
          </a:p>
          <a:p>
            <a:pPr marL="533400" lvl="0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AutoNum type="arabicPeriod"/>
              <a:defRPr/>
            </a:pPr>
            <a:r>
              <a:rPr kumimoji="1" lang="en-US" altLang="zh-TW" sz="2800" kern="0" smtClean="0"/>
              <a:t>	    </a:t>
            </a:r>
            <a:r>
              <a:rPr kumimoji="1" lang="en-US" altLang="zh-TW" sz="2800" i="1" kern="0" smtClean="0"/>
              <a:t>j</a:t>
            </a:r>
            <a:r>
              <a:rPr kumimoji="1" lang="en-US" altLang="zh-TW" sz="2800" kern="0" smtClean="0"/>
              <a:t> = </a:t>
            </a:r>
            <a:r>
              <a:rPr kumimoji="1" lang="en-US" altLang="zh-TW" sz="2800" i="1" kern="0" smtClean="0"/>
              <a:t>i</a:t>
            </a:r>
            <a:r>
              <a:rPr kumimoji="1" lang="en-US" altLang="zh-TW" sz="2800" kern="0" smtClean="0"/>
              <a:t>;</a:t>
            </a:r>
          </a:p>
          <a:p>
            <a:pPr marL="533400" lvl="0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AutoNum type="arabicPeriod"/>
              <a:defRPr/>
            </a:pPr>
            <a:r>
              <a:rPr kumimoji="1" lang="en-US" altLang="zh-TW" sz="2800" kern="0" smtClean="0"/>
              <a:t>return </a:t>
            </a:r>
            <a:r>
              <a:rPr kumimoji="1" lang="en-US" altLang="zh-TW" sz="2800" i="1" kern="0" smtClean="0"/>
              <a:t>j</a:t>
            </a:r>
            <a:r>
              <a:rPr kumimoji="1" lang="en-US" altLang="zh-TW" sz="2800" kern="0" smtClean="0"/>
              <a:t>;</a:t>
            </a:r>
          </a:p>
        </p:txBody>
      </p:sp>
      <p:grpSp>
        <p:nvGrpSpPr>
          <p:cNvPr id="2" name="Group 28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711557" y="4500570"/>
            <a:ext cx="1098391" cy="270034"/>
            <a:chOff x="3440" y="3084"/>
            <a:chExt cx="6919" cy="1701"/>
          </a:xfrm>
          <a:solidFill>
            <a:srgbClr val="FFFF00"/>
          </a:solidFill>
        </p:grpSpPr>
        <p:sp>
          <p:nvSpPr>
            <p:cNvPr id="14" name="Freeform 30"/>
            <p:cNvSpPr>
              <a:spLocks noEditPoints="1"/>
            </p:cNvSpPr>
            <p:nvPr/>
          </p:nvSpPr>
          <p:spPr bwMode="auto">
            <a:xfrm>
              <a:off x="3440" y="3161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" name="Freeform 31"/>
            <p:cNvSpPr>
              <a:spLocks/>
            </p:cNvSpPr>
            <p:nvPr/>
          </p:nvSpPr>
          <p:spPr bwMode="auto">
            <a:xfrm>
              <a:off x="4801" y="3084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32"/>
            <p:cNvSpPr>
              <a:spLocks/>
            </p:cNvSpPr>
            <p:nvPr/>
          </p:nvSpPr>
          <p:spPr bwMode="auto">
            <a:xfrm>
              <a:off x="5415" y="3226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6174" y="3084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7286" y="3314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" name="Freeform 35"/>
            <p:cNvSpPr>
              <a:spLocks noEditPoints="1"/>
            </p:cNvSpPr>
            <p:nvPr/>
          </p:nvSpPr>
          <p:spPr bwMode="auto">
            <a:xfrm>
              <a:off x="7938" y="3221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8386" y="3608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Freeform 37"/>
            <p:cNvSpPr>
              <a:spLocks noEditPoints="1"/>
            </p:cNvSpPr>
            <p:nvPr/>
          </p:nvSpPr>
          <p:spPr bwMode="auto">
            <a:xfrm>
              <a:off x="9731" y="3598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40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6425937" y="4014855"/>
            <a:ext cx="1098391" cy="270034"/>
            <a:chOff x="3848" y="2789"/>
            <a:chExt cx="6919" cy="1701"/>
          </a:xfrm>
          <a:solidFill>
            <a:srgbClr val="FFFF00"/>
          </a:solidFill>
        </p:grpSpPr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3848" y="2866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5209" y="2789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5823" y="2931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" name="Freeform 45"/>
            <p:cNvSpPr>
              <a:spLocks/>
            </p:cNvSpPr>
            <p:nvPr/>
          </p:nvSpPr>
          <p:spPr bwMode="auto">
            <a:xfrm>
              <a:off x="6582" y="2789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" name="Freeform 46"/>
            <p:cNvSpPr>
              <a:spLocks/>
            </p:cNvSpPr>
            <p:nvPr/>
          </p:nvSpPr>
          <p:spPr bwMode="auto">
            <a:xfrm>
              <a:off x="7694" y="3019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8346" y="2926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" name="Freeform 48"/>
            <p:cNvSpPr>
              <a:spLocks/>
            </p:cNvSpPr>
            <p:nvPr/>
          </p:nvSpPr>
          <p:spPr bwMode="auto">
            <a:xfrm>
              <a:off x="8794" y="3313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10139" y="3303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52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6425937" y="3529140"/>
            <a:ext cx="1098391" cy="270034"/>
            <a:chOff x="3836" y="2474"/>
            <a:chExt cx="6919" cy="1701"/>
          </a:xfrm>
          <a:solidFill>
            <a:srgbClr val="FFFF00"/>
          </a:solidFill>
        </p:grpSpPr>
        <p:sp>
          <p:nvSpPr>
            <p:cNvPr id="32" name="Freeform 54"/>
            <p:cNvSpPr>
              <a:spLocks noEditPoints="1"/>
            </p:cNvSpPr>
            <p:nvPr/>
          </p:nvSpPr>
          <p:spPr bwMode="auto">
            <a:xfrm>
              <a:off x="3836" y="2551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" name="Freeform 55"/>
            <p:cNvSpPr>
              <a:spLocks/>
            </p:cNvSpPr>
            <p:nvPr/>
          </p:nvSpPr>
          <p:spPr bwMode="auto">
            <a:xfrm>
              <a:off x="5197" y="2474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" name="Freeform 56"/>
            <p:cNvSpPr>
              <a:spLocks/>
            </p:cNvSpPr>
            <p:nvPr/>
          </p:nvSpPr>
          <p:spPr bwMode="auto">
            <a:xfrm>
              <a:off x="5811" y="2616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" name="Freeform 57"/>
            <p:cNvSpPr>
              <a:spLocks/>
            </p:cNvSpPr>
            <p:nvPr/>
          </p:nvSpPr>
          <p:spPr bwMode="auto">
            <a:xfrm>
              <a:off x="6570" y="2474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" name="Freeform 58"/>
            <p:cNvSpPr>
              <a:spLocks/>
            </p:cNvSpPr>
            <p:nvPr/>
          </p:nvSpPr>
          <p:spPr bwMode="auto">
            <a:xfrm>
              <a:off x="7682" y="2704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" name="Freeform 59"/>
            <p:cNvSpPr>
              <a:spLocks noEditPoints="1"/>
            </p:cNvSpPr>
            <p:nvPr/>
          </p:nvSpPr>
          <p:spPr bwMode="auto">
            <a:xfrm>
              <a:off x="8334" y="2611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" name="Freeform 60"/>
            <p:cNvSpPr>
              <a:spLocks/>
            </p:cNvSpPr>
            <p:nvPr/>
          </p:nvSpPr>
          <p:spPr bwMode="auto">
            <a:xfrm>
              <a:off x="8782" y="2998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" name="Freeform 61"/>
            <p:cNvSpPr>
              <a:spLocks noEditPoints="1"/>
            </p:cNvSpPr>
            <p:nvPr/>
          </p:nvSpPr>
          <p:spPr bwMode="auto">
            <a:xfrm>
              <a:off x="10127" y="2988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64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711557" y="3043108"/>
            <a:ext cx="1680528" cy="270351"/>
            <a:chOff x="3418" y="2148"/>
            <a:chExt cx="10586" cy="1703"/>
          </a:xfrm>
          <a:solidFill>
            <a:srgbClr val="FFFF00"/>
          </a:solidFill>
        </p:grpSpPr>
        <p:sp>
          <p:nvSpPr>
            <p:cNvPr id="41" name="Freeform 66"/>
            <p:cNvSpPr>
              <a:spLocks noEditPoints="1"/>
            </p:cNvSpPr>
            <p:nvPr/>
          </p:nvSpPr>
          <p:spPr bwMode="auto">
            <a:xfrm>
              <a:off x="3418" y="2226"/>
              <a:ext cx="1118" cy="1238"/>
            </a:xfrm>
            <a:custGeom>
              <a:avLst/>
              <a:gdLst/>
              <a:ahLst/>
              <a:cxnLst>
                <a:cxn ang="0">
                  <a:pos x="1112" y="358"/>
                </a:cxn>
                <a:cxn ang="0">
                  <a:pos x="1051" y="193"/>
                </a:cxn>
                <a:cxn ang="0">
                  <a:pos x="941" y="73"/>
                </a:cxn>
                <a:cxn ang="0">
                  <a:pos x="790" y="10"/>
                </a:cxn>
                <a:cxn ang="0">
                  <a:pos x="599" y="10"/>
                </a:cxn>
                <a:cxn ang="0">
                  <a:pos x="399" y="95"/>
                </a:cxn>
                <a:cxn ang="0">
                  <a:pos x="221" y="242"/>
                </a:cxn>
                <a:cxn ang="0">
                  <a:pos x="84" y="439"/>
                </a:cxn>
                <a:cxn ang="0">
                  <a:pos x="10" y="665"/>
                </a:cxn>
                <a:cxn ang="0">
                  <a:pos x="7" y="872"/>
                </a:cxn>
                <a:cxn ang="0">
                  <a:pos x="54" y="1027"/>
                </a:cxn>
                <a:cxn ang="0">
                  <a:pos x="144" y="1140"/>
                </a:cxn>
                <a:cxn ang="0">
                  <a:pos x="268" y="1214"/>
                </a:cxn>
                <a:cxn ang="0">
                  <a:pos x="412" y="1238"/>
                </a:cxn>
                <a:cxn ang="0">
                  <a:pos x="616" y="1196"/>
                </a:cxn>
                <a:cxn ang="0">
                  <a:pos x="810" y="1080"/>
                </a:cxn>
                <a:cxn ang="0">
                  <a:pos x="968" y="907"/>
                </a:cxn>
                <a:cxn ang="0">
                  <a:pos x="1078" y="696"/>
                </a:cxn>
                <a:cxn ang="0">
                  <a:pos x="1118" y="457"/>
                </a:cxn>
                <a:cxn ang="0">
                  <a:pos x="358" y="1185"/>
                </a:cxn>
                <a:cxn ang="0">
                  <a:pos x="248" y="1122"/>
                </a:cxn>
                <a:cxn ang="0">
                  <a:pos x="174" y="999"/>
                </a:cxn>
                <a:cxn ang="0">
                  <a:pos x="151" y="830"/>
                </a:cxn>
                <a:cxn ang="0">
                  <a:pos x="157" y="728"/>
                </a:cxn>
                <a:cxn ang="0">
                  <a:pos x="188" y="573"/>
                </a:cxn>
                <a:cxn ang="0">
                  <a:pos x="248" y="397"/>
                </a:cxn>
                <a:cxn ang="0">
                  <a:pos x="358" y="228"/>
                </a:cxn>
                <a:cxn ang="0">
                  <a:pos x="489" y="109"/>
                </a:cxn>
                <a:cxn ang="0">
                  <a:pos x="630" y="49"/>
                </a:cxn>
                <a:cxn ang="0">
                  <a:pos x="740" y="45"/>
                </a:cxn>
                <a:cxn ang="0">
                  <a:pos x="827" y="77"/>
                </a:cxn>
                <a:cxn ang="0">
                  <a:pos x="901" y="140"/>
                </a:cxn>
                <a:cxn ang="0">
                  <a:pos x="954" y="246"/>
                </a:cxn>
                <a:cxn ang="0">
                  <a:pos x="974" y="390"/>
                </a:cxn>
                <a:cxn ang="0">
                  <a:pos x="961" y="527"/>
                </a:cxn>
                <a:cxn ang="0">
                  <a:pos x="917" y="703"/>
                </a:cxn>
                <a:cxn ang="0">
                  <a:pos x="830" y="897"/>
                </a:cxn>
                <a:cxn ang="0">
                  <a:pos x="717" y="1048"/>
                </a:cxn>
                <a:cxn ang="0">
                  <a:pos x="583" y="1150"/>
                </a:cxn>
                <a:cxn ang="0">
                  <a:pos x="422" y="1192"/>
                </a:cxn>
              </a:cxnLst>
              <a:rect l="0" t="0" r="r" b="b"/>
              <a:pathLst>
                <a:path w="1118" h="1238">
                  <a:moveTo>
                    <a:pt x="1118" y="457"/>
                  </a:moveTo>
                  <a:lnTo>
                    <a:pt x="1112" y="358"/>
                  </a:lnTo>
                  <a:lnTo>
                    <a:pt x="1088" y="271"/>
                  </a:lnTo>
                  <a:lnTo>
                    <a:pt x="1051" y="193"/>
                  </a:lnTo>
                  <a:lnTo>
                    <a:pt x="1001" y="126"/>
                  </a:lnTo>
                  <a:lnTo>
                    <a:pt x="941" y="73"/>
                  </a:lnTo>
                  <a:lnTo>
                    <a:pt x="871" y="35"/>
                  </a:lnTo>
                  <a:lnTo>
                    <a:pt x="790" y="10"/>
                  </a:lnTo>
                  <a:lnTo>
                    <a:pt x="703" y="0"/>
                  </a:lnTo>
                  <a:lnTo>
                    <a:pt x="599" y="10"/>
                  </a:lnTo>
                  <a:lnTo>
                    <a:pt x="496" y="42"/>
                  </a:lnTo>
                  <a:lnTo>
                    <a:pt x="399" y="95"/>
                  </a:lnTo>
                  <a:lnTo>
                    <a:pt x="305" y="161"/>
                  </a:lnTo>
                  <a:lnTo>
                    <a:pt x="221" y="242"/>
                  </a:lnTo>
                  <a:lnTo>
                    <a:pt x="147" y="337"/>
                  </a:lnTo>
                  <a:lnTo>
                    <a:pt x="84" y="439"/>
                  </a:lnTo>
                  <a:lnTo>
                    <a:pt x="40" y="548"/>
                  </a:lnTo>
                  <a:lnTo>
                    <a:pt x="10" y="665"/>
                  </a:lnTo>
                  <a:lnTo>
                    <a:pt x="0" y="784"/>
                  </a:lnTo>
                  <a:lnTo>
                    <a:pt x="7" y="872"/>
                  </a:lnTo>
                  <a:lnTo>
                    <a:pt x="24" y="953"/>
                  </a:lnTo>
                  <a:lnTo>
                    <a:pt x="54" y="1027"/>
                  </a:lnTo>
                  <a:lnTo>
                    <a:pt x="94" y="1087"/>
                  </a:lnTo>
                  <a:lnTo>
                    <a:pt x="144" y="1140"/>
                  </a:lnTo>
                  <a:lnTo>
                    <a:pt x="201" y="1182"/>
                  </a:lnTo>
                  <a:lnTo>
                    <a:pt x="268" y="1214"/>
                  </a:lnTo>
                  <a:lnTo>
                    <a:pt x="338" y="1231"/>
                  </a:lnTo>
                  <a:lnTo>
                    <a:pt x="412" y="1238"/>
                  </a:lnTo>
                  <a:lnTo>
                    <a:pt x="516" y="1228"/>
                  </a:lnTo>
                  <a:lnTo>
                    <a:pt x="616" y="1196"/>
                  </a:lnTo>
                  <a:lnTo>
                    <a:pt x="717" y="1147"/>
                  </a:lnTo>
                  <a:lnTo>
                    <a:pt x="810" y="1080"/>
                  </a:lnTo>
                  <a:lnTo>
                    <a:pt x="894" y="999"/>
                  </a:lnTo>
                  <a:lnTo>
                    <a:pt x="968" y="907"/>
                  </a:lnTo>
                  <a:lnTo>
                    <a:pt x="1031" y="805"/>
                  </a:lnTo>
                  <a:lnTo>
                    <a:pt x="1078" y="696"/>
                  </a:lnTo>
                  <a:lnTo>
                    <a:pt x="1108" y="577"/>
                  </a:lnTo>
                  <a:lnTo>
                    <a:pt x="1118" y="457"/>
                  </a:lnTo>
                  <a:close/>
                  <a:moveTo>
                    <a:pt x="422" y="1192"/>
                  </a:moveTo>
                  <a:lnTo>
                    <a:pt x="358" y="1185"/>
                  </a:lnTo>
                  <a:lnTo>
                    <a:pt x="298" y="1161"/>
                  </a:lnTo>
                  <a:lnTo>
                    <a:pt x="248" y="1122"/>
                  </a:lnTo>
                  <a:lnTo>
                    <a:pt x="208" y="1066"/>
                  </a:lnTo>
                  <a:lnTo>
                    <a:pt x="174" y="999"/>
                  </a:lnTo>
                  <a:lnTo>
                    <a:pt x="157" y="921"/>
                  </a:lnTo>
                  <a:lnTo>
                    <a:pt x="151" y="830"/>
                  </a:lnTo>
                  <a:lnTo>
                    <a:pt x="151" y="788"/>
                  </a:lnTo>
                  <a:lnTo>
                    <a:pt x="157" y="728"/>
                  </a:lnTo>
                  <a:lnTo>
                    <a:pt x="168" y="658"/>
                  </a:lnTo>
                  <a:lnTo>
                    <a:pt x="188" y="573"/>
                  </a:lnTo>
                  <a:lnTo>
                    <a:pt x="214" y="485"/>
                  </a:lnTo>
                  <a:lnTo>
                    <a:pt x="248" y="397"/>
                  </a:lnTo>
                  <a:lnTo>
                    <a:pt x="298" y="309"/>
                  </a:lnTo>
                  <a:lnTo>
                    <a:pt x="358" y="228"/>
                  </a:lnTo>
                  <a:lnTo>
                    <a:pt x="422" y="161"/>
                  </a:lnTo>
                  <a:lnTo>
                    <a:pt x="489" y="109"/>
                  </a:lnTo>
                  <a:lnTo>
                    <a:pt x="559" y="73"/>
                  </a:lnTo>
                  <a:lnTo>
                    <a:pt x="630" y="49"/>
                  </a:lnTo>
                  <a:lnTo>
                    <a:pt x="696" y="42"/>
                  </a:lnTo>
                  <a:lnTo>
                    <a:pt x="740" y="45"/>
                  </a:lnTo>
                  <a:lnTo>
                    <a:pt x="784" y="56"/>
                  </a:lnTo>
                  <a:lnTo>
                    <a:pt x="827" y="77"/>
                  </a:lnTo>
                  <a:lnTo>
                    <a:pt x="867" y="105"/>
                  </a:lnTo>
                  <a:lnTo>
                    <a:pt x="901" y="140"/>
                  </a:lnTo>
                  <a:lnTo>
                    <a:pt x="931" y="190"/>
                  </a:lnTo>
                  <a:lnTo>
                    <a:pt x="954" y="246"/>
                  </a:lnTo>
                  <a:lnTo>
                    <a:pt x="968" y="313"/>
                  </a:lnTo>
                  <a:lnTo>
                    <a:pt x="974" y="390"/>
                  </a:lnTo>
                  <a:lnTo>
                    <a:pt x="971" y="450"/>
                  </a:lnTo>
                  <a:lnTo>
                    <a:pt x="961" y="527"/>
                  </a:lnTo>
                  <a:lnTo>
                    <a:pt x="944" y="612"/>
                  </a:lnTo>
                  <a:lnTo>
                    <a:pt x="917" y="703"/>
                  </a:lnTo>
                  <a:lnTo>
                    <a:pt x="881" y="798"/>
                  </a:lnTo>
                  <a:lnTo>
                    <a:pt x="830" y="897"/>
                  </a:lnTo>
                  <a:lnTo>
                    <a:pt x="770" y="988"/>
                  </a:lnTo>
                  <a:lnTo>
                    <a:pt x="717" y="1048"/>
                  </a:lnTo>
                  <a:lnTo>
                    <a:pt x="653" y="1104"/>
                  </a:lnTo>
                  <a:lnTo>
                    <a:pt x="583" y="1150"/>
                  </a:lnTo>
                  <a:lnTo>
                    <a:pt x="502" y="1182"/>
                  </a:lnTo>
                  <a:lnTo>
                    <a:pt x="422" y="1192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2" name="Freeform 67"/>
            <p:cNvSpPr>
              <a:spLocks/>
            </p:cNvSpPr>
            <p:nvPr/>
          </p:nvSpPr>
          <p:spPr bwMode="auto">
            <a:xfrm>
              <a:off x="4781" y="2148"/>
              <a:ext cx="375" cy="1703"/>
            </a:xfrm>
            <a:custGeom>
              <a:avLst/>
              <a:gdLst/>
              <a:ahLst/>
              <a:cxnLst>
                <a:cxn ang="0">
                  <a:pos x="375" y="1686"/>
                </a:cxn>
                <a:cxn ang="0">
                  <a:pos x="375" y="1682"/>
                </a:cxn>
                <a:cxn ang="0">
                  <a:pos x="368" y="1675"/>
                </a:cxn>
                <a:cxn ang="0">
                  <a:pos x="365" y="1668"/>
                </a:cxn>
                <a:cxn ang="0">
                  <a:pos x="358" y="1657"/>
                </a:cxn>
                <a:cxn ang="0">
                  <a:pos x="348" y="1647"/>
                </a:cxn>
                <a:cxn ang="0">
                  <a:pos x="278" y="1562"/>
                </a:cxn>
                <a:cxn ang="0">
                  <a:pos x="224" y="1471"/>
                </a:cxn>
                <a:cxn ang="0">
                  <a:pos x="177" y="1369"/>
                </a:cxn>
                <a:cxn ang="0">
                  <a:pos x="144" y="1267"/>
                </a:cxn>
                <a:cxn ang="0">
                  <a:pos x="120" y="1161"/>
                </a:cxn>
                <a:cxn ang="0">
                  <a:pos x="103" y="1056"/>
                </a:cxn>
                <a:cxn ang="0">
                  <a:pos x="97" y="954"/>
                </a:cxn>
                <a:cxn ang="0">
                  <a:pos x="93" y="852"/>
                </a:cxn>
                <a:cxn ang="0">
                  <a:pos x="97" y="725"/>
                </a:cxn>
                <a:cxn ang="0">
                  <a:pos x="110" y="602"/>
                </a:cxn>
                <a:cxn ang="0">
                  <a:pos x="134" y="479"/>
                </a:cxn>
                <a:cxn ang="0">
                  <a:pos x="167" y="359"/>
                </a:cxn>
                <a:cxn ang="0">
                  <a:pos x="214" y="246"/>
                </a:cxn>
                <a:cxn ang="0">
                  <a:pos x="278" y="144"/>
                </a:cxn>
                <a:cxn ang="0">
                  <a:pos x="355" y="46"/>
                </a:cxn>
                <a:cxn ang="0">
                  <a:pos x="365" y="39"/>
                </a:cxn>
                <a:cxn ang="0">
                  <a:pos x="368" y="32"/>
                </a:cxn>
                <a:cxn ang="0">
                  <a:pos x="375" y="25"/>
                </a:cxn>
                <a:cxn ang="0">
                  <a:pos x="375" y="11"/>
                </a:cxn>
                <a:cxn ang="0">
                  <a:pos x="371" y="7"/>
                </a:cxn>
                <a:cxn ang="0">
                  <a:pos x="358" y="0"/>
                </a:cxn>
                <a:cxn ang="0">
                  <a:pos x="348" y="7"/>
                </a:cxn>
                <a:cxn ang="0">
                  <a:pos x="324" y="21"/>
                </a:cxn>
                <a:cxn ang="0">
                  <a:pos x="294" y="49"/>
                </a:cxn>
                <a:cxn ang="0">
                  <a:pos x="261" y="85"/>
                </a:cxn>
                <a:cxn ang="0">
                  <a:pos x="221" y="134"/>
                </a:cxn>
                <a:cxn ang="0">
                  <a:pos x="180" y="190"/>
                </a:cxn>
                <a:cxn ang="0">
                  <a:pos x="140" y="257"/>
                </a:cxn>
                <a:cxn ang="0">
                  <a:pos x="100" y="334"/>
                </a:cxn>
                <a:cxn ang="0">
                  <a:pos x="50" y="475"/>
                </a:cxn>
                <a:cxn ang="0">
                  <a:pos x="20" y="609"/>
                </a:cxn>
                <a:cxn ang="0">
                  <a:pos x="3" y="736"/>
                </a:cxn>
                <a:cxn ang="0">
                  <a:pos x="0" y="852"/>
                </a:cxn>
                <a:cxn ang="0">
                  <a:pos x="3" y="940"/>
                </a:cxn>
                <a:cxn ang="0">
                  <a:pos x="10" y="1042"/>
                </a:cxn>
                <a:cxn ang="0">
                  <a:pos x="30" y="1151"/>
                </a:cxn>
                <a:cxn ang="0">
                  <a:pos x="60" y="1267"/>
                </a:cxn>
                <a:cxn ang="0">
                  <a:pos x="107" y="1383"/>
                </a:cxn>
                <a:cxn ang="0">
                  <a:pos x="144" y="1457"/>
                </a:cxn>
                <a:cxn ang="0">
                  <a:pos x="184" y="1520"/>
                </a:cxn>
                <a:cxn ang="0">
                  <a:pos x="224" y="1577"/>
                </a:cxn>
                <a:cxn ang="0">
                  <a:pos x="264" y="1622"/>
                </a:cxn>
                <a:cxn ang="0">
                  <a:pos x="298" y="1657"/>
                </a:cxn>
                <a:cxn ang="0">
                  <a:pos x="324" y="1682"/>
                </a:cxn>
                <a:cxn ang="0">
                  <a:pos x="348" y="1696"/>
                </a:cxn>
                <a:cxn ang="0">
                  <a:pos x="358" y="1703"/>
                </a:cxn>
                <a:cxn ang="0">
                  <a:pos x="365" y="1703"/>
                </a:cxn>
                <a:cxn ang="0">
                  <a:pos x="371" y="1700"/>
                </a:cxn>
                <a:cxn ang="0">
                  <a:pos x="375" y="1693"/>
                </a:cxn>
                <a:cxn ang="0">
                  <a:pos x="375" y="1686"/>
                </a:cxn>
              </a:cxnLst>
              <a:rect l="0" t="0" r="r" b="b"/>
              <a:pathLst>
                <a:path w="375" h="1703">
                  <a:moveTo>
                    <a:pt x="375" y="1686"/>
                  </a:moveTo>
                  <a:lnTo>
                    <a:pt x="375" y="1682"/>
                  </a:lnTo>
                  <a:lnTo>
                    <a:pt x="368" y="1675"/>
                  </a:lnTo>
                  <a:lnTo>
                    <a:pt x="365" y="1668"/>
                  </a:lnTo>
                  <a:lnTo>
                    <a:pt x="358" y="1657"/>
                  </a:lnTo>
                  <a:lnTo>
                    <a:pt x="348" y="1647"/>
                  </a:lnTo>
                  <a:lnTo>
                    <a:pt x="278" y="1562"/>
                  </a:lnTo>
                  <a:lnTo>
                    <a:pt x="224" y="1471"/>
                  </a:lnTo>
                  <a:lnTo>
                    <a:pt x="177" y="1369"/>
                  </a:lnTo>
                  <a:lnTo>
                    <a:pt x="144" y="1267"/>
                  </a:lnTo>
                  <a:lnTo>
                    <a:pt x="120" y="1161"/>
                  </a:lnTo>
                  <a:lnTo>
                    <a:pt x="103" y="1056"/>
                  </a:lnTo>
                  <a:lnTo>
                    <a:pt x="97" y="954"/>
                  </a:lnTo>
                  <a:lnTo>
                    <a:pt x="93" y="852"/>
                  </a:lnTo>
                  <a:lnTo>
                    <a:pt x="97" y="725"/>
                  </a:lnTo>
                  <a:lnTo>
                    <a:pt x="110" y="602"/>
                  </a:lnTo>
                  <a:lnTo>
                    <a:pt x="134" y="479"/>
                  </a:lnTo>
                  <a:lnTo>
                    <a:pt x="167" y="359"/>
                  </a:lnTo>
                  <a:lnTo>
                    <a:pt x="214" y="246"/>
                  </a:lnTo>
                  <a:lnTo>
                    <a:pt x="278" y="144"/>
                  </a:lnTo>
                  <a:lnTo>
                    <a:pt x="355" y="46"/>
                  </a:lnTo>
                  <a:lnTo>
                    <a:pt x="365" y="39"/>
                  </a:lnTo>
                  <a:lnTo>
                    <a:pt x="368" y="32"/>
                  </a:lnTo>
                  <a:lnTo>
                    <a:pt x="375" y="25"/>
                  </a:lnTo>
                  <a:lnTo>
                    <a:pt x="375" y="11"/>
                  </a:lnTo>
                  <a:lnTo>
                    <a:pt x="371" y="7"/>
                  </a:lnTo>
                  <a:lnTo>
                    <a:pt x="358" y="0"/>
                  </a:lnTo>
                  <a:lnTo>
                    <a:pt x="348" y="7"/>
                  </a:lnTo>
                  <a:lnTo>
                    <a:pt x="324" y="21"/>
                  </a:lnTo>
                  <a:lnTo>
                    <a:pt x="294" y="49"/>
                  </a:lnTo>
                  <a:lnTo>
                    <a:pt x="261" y="85"/>
                  </a:lnTo>
                  <a:lnTo>
                    <a:pt x="221" y="134"/>
                  </a:lnTo>
                  <a:lnTo>
                    <a:pt x="180" y="190"/>
                  </a:lnTo>
                  <a:lnTo>
                    <a:pt x="140" y="257"/>
                  </a:lnTo>
                  <a:lnTo>
                    <a:pt x="100" y="334"/>
                  </a:lnTo>
                  <a:lnTo>
                    <a:pt x="50" y="475"/>
                  </a:lnTo>
                  <a:lnTo>
                    <a:pt x="20" y="609"/>
                  </a:lnTo>
                  <a:lnTo>
                    <a:pt x="3" y="736"/>
                  </a:lnTo>
                  <a:lnTo>
                    <a:pt x="0" y="852"/>
                  </a:lnTo>
                  <a:lnTo>
                    <a:pt x="3" y="940"/>
                  </a:lnTo>
                  <a:lnTo>
                    <a:pt x="10" y="1042"/>
                  </a:lnTo>
                  <a:lnTo>
                    <a:pt x="30" y="1151"/>
                  </a:lnTo>
                  <a:lnTo>
                    <a:pt x="60" y="1267"/>
                  </a:lnTo>
                  <a:lnTo>
                    <a:pt x="107" y="1383"/>
                  </a:lnTo>
                  <a:lnTo>
                    <a:pt x="144" y="1457"/>
                  </a:lnTo>
                  <a:lnTo>
                    <a:pt x="184" y="1520"/>
                  </a:lnTo>
                  <a:lnTo>
                    <a:pt x="224" y="1577"/>
                  </a:lnTo>
                  <a:lnTo>
                    <a:pt x="264" y="1622"/>
                  </a:lnTo>
                  <a:lnTo>
                    <a:pt x="298" y="1657"/>
                  </a:lnTo>
                  <a:lnTo>
                    <a:pt x="324" y="1682"/>
                  </a:lnTo>
                  <a:lnTo>
                    <a:pt x="348" y="1696"/>
                  </a:lnTo>
                  <a:lnTo>
                    <a:pt x="358" y="1703"/>
                  </a:lnTo>
                  <a:lnTo>
                    <a:pt x="365" y="1703"/>
                  </a:lnTo>
                  <a:lnTo>
                    <a:pt x="371" y="1700"/>
                  </a:lnTo>
                  <a:lnTo>
                    <a:pt x="375" y="1693"/>
                  </a:lnTo>
                  <a:lnTo>
                    <a:pt x="375" y="1686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" name="Freeform 68"/>
            <p:cNvSpPr>
              <a:spLocks/>
            </p:cNvSpPr>
            <p:nvPr/>
          </p:nvSpPr>
          <p:spPr bwMode="auto">
            <a:xfrm>
              <a:off x="5296" y="2672"/>
              <a:ext cx="877" cy="771"/>
            </a:xfrm>
            <a:custGeom>
              <a:avLst/>
              <a:gdLst/>
              <a:ahLst/>
              <a:cxnLst>
                <a:cxn ang="0">
                  <a:pos x="81" y="725"/>
                </a:cxn>
                <a:cxn ang="0">
                  <a:pos x="94" y="760"/>
                </a:cxn>
                <a:cxn ang="0">
                  <a:pos x="127" y="771"/>
                </a:cxn>
                <a:cxn ang="0">
                  <a:pos x="188" y="725"/>
                </a:cxn>
                <a:cxn ang="0">
                  <a:pos x="204" y="662"/>
                </a:cxn>
                <a:cxn ang="0">
                  <a:pos x="288" y="307"/>
                </a:cxn>
                <a:cxn ang="0">
                  <a:pos x="302" y="247"/>
                </a:cxn>
                <a:cxn ang="0">
                  <a:pos x="369" y="141"/>
                </a:cxn>
                <a:cxn ang="0">
                  <a:pos x="506" y="46"/>
                </a:cxn>
                <a:cxn ang="0">
                  <a:pos x="623" y="57"/>
                </a:cxn>
                <a:cxn ang="0">
                  <a:pos x="653" y="131"/>
                </a:cxn>
                <a:cxn ang="0">
                  <a:pos x="636" y="271"/>
                </a:cxn>
                <a:cxn ang="0">
                  <a:pos x="583" y="461"/>
                </a:cxn>
                <a:cxn ang="0">
                  <a:pos x="539" y="588"/>
                </a:cxn>
                <a:cxn ang="0">
                  <a:pos x="539" y="680"/>
                </a:cxn>
                <a:cxn ang="0">
                  <a:pos x="623" y="764"/>
                </a:cxn>
                <a:cxn ang="0">
                  <a:pos x="754" y="739"/>
                </a:cxn>
                <a:cxn ang="0">
                  <a:pos x="841" y="623"/>
                </a:cxn>
                <a:cxn ang="0">
                  <a:pos x="874" y="521"/>
                </a:cxn>
                <a:cxn ang="0">
                  <a:pos x="871" y="497"/>
                </a:cxn>
                <a:cxn ang="0">
                  <a:pos x="844" y="497"/>
                </a:cxn>
                <a:cxn ang="0">
                  <a:pos x="817" y="581"/>
                </a:cxn>
                <a:cxn ang="0">
                  <a:pos x="740" y="704"/>
                </a:cxn>
                <a:cxn ang="0">
                  <a:pos x="646" y="729"/>
                </a:cxn>
                <a:cxn ang="0">
                  <a:pos x="640" y="616"/>
                </a:cxn>
                <a:cxn ang="0">
                  <a:pos x="700" y="440"/>
                </a:cxn>
                <a:cxn ang="0">
                  <a:pos x="754" y="240"/>
                </a:cxn>
                <a:cxn ang="0">
                  <a:pos x="737" y="85"/>
                </a:cxn>
                <a:cxn ang="0">
                  <a:pos x="626" y="7"/>
                </a:cxn>
                <a:cxn ang="0">
                  <a:pos x="462" y="25"/>
                </a:cxn>
                <a:cxn ang="0">
                  <a:pos x="355" y="102"/>
                </a:cxn>
                <a:cxn ang="0">
                  <a:pos x="308" y="95"/>
                </a:cxn>
                <a:cxn ang="0">
                  <a:pos x="215" y="7"/>
                </a:cxn>
                <a:cxn ang="0">
                  <a:pos x="101" y="25"/>
                </a:cxn>
                <a:cxn ang="0">
                  <a:pos x="50" y="99"/>
                </a:cxn>
                <a:cxn ang="0">
                  <a:pos x="14" y="201"/>
                </a:cxn>
                <a:cxn ang="0">
                  <a:pos x="0" y="264"/>
                </a:cxn>
                <a:cxn ang="0">
                  <a:pos x="10" y="278"/>
                </a:cxn>
                <a:cxn ang="0">
                  <a:pos x="40" y="264"/>
                </a:cxn>
                <a:cxn ang="0">
                  <a:pos x="64" y="173"/>
                </a:cxn>
                <a:cxn ang="0">
                  <a:pos x="134" y="50"/>
                </a:cxn>
                <a:cxn ang="0">
                  <a:pos x="201" y="57"/>
                </a:cxn>
                <a:cxn ang="0">
                  <a:pos x="215" y="138"/>
                </a:cxn>
                <a:cxn ang="0">
                  <a:pos x="201" y="215"/>
                </a:cxn>
              </a:cxnLst>
              <a:rect l="0" t="0" r="r" b="b"/>
              <a:pathLst>
                <a:path w="877" h="771">
                  <a:moveTo>
                    <a:pt x="97" y="651"/>
                  </a:moveTo>
                  <a:lnTo>
                    <a:pt x="84" y="708"/>
                  </a:lnTo>
                  <a:lnTo>
                    <a:pt x="81" y="725"/>
                  </a:lnTo>
                  <a:lnTo>
                    <a:pt x="84" y="739"/>
                  </a:lnTo>
                  <a:lnTo>
                    <a:pt x="87" y="750"/>
                  </a:lnTo>
                  <a:lnTo>
                    <a:pt x="94" y="760"/>
                  </a:lnTo>
                  <a:lnTo>
                    <a:pt x="104" y="768"/>
                  </a:lnTo>
                  <a:lnTo>
                    <a:pt x="117" y="771"/>
                  </a:lnTo>
                  <a:lnTo>
                    <a:pt x="127" y="771"/>
                  </a:lnTo>
                  <a:lnTo>
                    <a:pt x="151" y="768"/>
                  </a:lnTo>
                  <a:lnTo>
                    <a:pt x="171" y="753"/>
                  </a:lnTo>
                  <a:lnTo>
                    <a:pt x="188" y="725"/>
                  </a:lnTo>
                  <a:lnTo>
                    <a:pt x="191" y="715"/>
                  </a:lnTo>
                  <a:lnTo>
                    <a:pt x="198" y="690"/>
                  </a:lnTo>
                  <a:lnTo>
                    <a:pt x="204" y="662"/>
                  </a:lnTo>
                  <a:lnTo>
                    <a:pt x="211" y="627"/>
                  </a:lnTo>
                  <a:lnTo>
                    <a:pt x="281" y="331"/>
                  </a:lnTo>
                  <a:lnTo>
                    <a:pt x="288" y="307"/>
                  </a:lnTo>
                  <a:lnTo>
                    <a:pt x="295" y="278"/>
                  </a:lnTo>
                  <a:lnTo>
                    <a:pt x="302" y="257"/>
                  </a:lnTo>
                  <a:lnTo>
                    <a:pt x="302" y="247"/>
                  </a:lnTo>
                  <a:lnTo>
                    <a:pt x="315" y="219"/>
                  </a:lnTo>
                  <a:lnTo>
                    <a:pt x="338" y="183"/>
                  </a:lnTo>
                  <a:lnTo>
                    <a:pt x="369" y="141"/>
                  </a:lnTo>
                  <a:lnTo>
                    <a:pt x="405" y="102"/>
                  </a:lnTo>
                  <a:lnTo>
                    <a:pt x="452" y="71"/>
                  </a:lnTo>
                  <a:lnTo>
                    <a:pt x="506" y="46"/>
                  </a:lnTo>
                  <a:lnTo>
                    <a:pt x="566" y="39"/>
                  </a:lnTo>
                  <a:lnTo>
                    <a:pt x="600" y="43"/>
                  </a:lnTo>
                  <a:lnTo>
                    <a:pt x="623" y="57"/>
                  </a:lnTo>
                  <a:lnTo>
                    <a:pt x="636" y="78"/>
                  </a:lnTo>
                  <a:lnTo>
                    <a:pt x="646" y="102"/>
                  </a:lnTo>
                  <a:lnTo>
                    <a:pt x="653" y="131"/>
                  </a:lnTo>
                  <a:lnTo>
                    <a:pt x="653" y="159"/>
                  </a:lnTo>
                  <a:lnTo>
                    <a:pt x="650" y="212"/>
                  </a:lnTo>
                  <a:lnTo>
                    <a:pt x="636" y="271"/>
                  </a:lnTo>
                  <a:lnTo>
                    <a:pt x="620" y="335"/>
                  </a:lnTo>
                  <a:lnTo>
                    <a:pt x="603" y="402"/>
                  </a:lnTo>
                  <a:lnTo>
                    <a:pt x="583" y="461"/>
                  </a:lnTo>
                  <a:lnTo>
                    <a:pt x="563" y="514"/>
                  </a:lnTo>
                  <a:lnTo>
                    <a:pt x="549" y="553"/>
                  </a:lnTo>
                  <a:lnTo>
                    <a:pt x="539" y="588"/>
                  </a:lnTo>
                  <a:lnTo>
                    <a:pt x="533" y="613"/>
                  </a:lnTo>
                  <a:lnTo>
                    <a:pt x="533" y="634"/>
                  </a:lnTo>
                  <a:lnTo>
                    <a:pt x="539" y="680"/>
                  </a:lnTo>
                  <a:lnTo>
                    <a:pt x="556" y="718"/>
                  </a:lnTo>
                  <a:lnTo>
                    <a:pt x="586" y="746"/>
                  </a:lnTo>
                  <a:lnTo>
                    <a:pt x="623" y="764"/>
                  </a:lnTo>
                  <a:lnTo>
                    <a:pt x="666" y="771"/>
                  </a:lnTo>
                  <a:lnTo>
                    <a:pt x="713" y="764"/>
                  </a:lnTo>
                  <a:lnTo>
                    <a:pt x="754" y="739"/>
                  </a:lnTo>
                  <a:lnTo>
                    <a:pt x="787" y="708"/>
                  </a:lnTo>
                  <a:lnTo>
                    <a:pt x="817" y="665"/>
                  </a:lnTo>
                  <a:lnTo>
                    <a:pt x="841" y="623"/>
                  </a:lnTo>
                  <a:lnTo>
                    <a:pt x="857" y="585"/>
                  </a:lnTo>
                  <a:lnTo>
                    <a:pt x="867" y="549"/>
                  </a:lnTo>
                  <a:lnTo>
                    <a:pt x="874" y="521"/>
                  </a:lnTo>
                  <a:lnTo>
                    <a:pt x="877" y="511"/>
                  </a:lnTo>
                  <a:lnTo>
                    <a:pt x="877" y="504"/>
                  </a:lnTo>
                  <a:lnTo>
                    <a:pt x="871" y="497"/>
                  </a:lnTo>
                  <a:lnTo>
                    <a:pt x="864" y="493"/>
                  </a:lnTo>
                  <a:lnTo>
                    <a:pt x="851" y="493"/>
                  </a:lnTo>
                  <a:lnTo>
                    <a:pt x="844" y="497"/>
                  </a:lnTo>
                  <a:lnTo>
                    <a:pt x="837" y="511"/>
                  </a:lnTo>
                  <a:lnTo>
                    <a:pt x="834" y="525"/>
                  </a:lnTo>
                  <a:lnTo>
                    <a:pt x="817" y="581"/>
                  </a:lnTo>
                  <a:lnTo>
                    <a:pt x="794" y="630"/>
                  </a:lnTo>
                  <a:lnTo>
                    <a:pt x="770" y="673"/>
                  </a:lnTo>
                  <a:lnTo>
                    <a:pt x="740" y="704"/>
                  </a:lnTo>
                  <a:lnTo>
                    <a:pt x="707" y="729"/>
                  </a:lnTo>
                  <a:lnTo>
                    <a:pt x="670" y="736"/>
                  </a:lnTo>
                  <a:lnTo>
                    <a:pt x="646" y="729"/>
                  </a:lnTo>
                  <a:lnTo>
                    <a:pt x="633" y="711"/>
                  </a:lnTo>
                  <a:lnTo>
                    <a:pt x="630" y="680"/>
                  </a:lnTo>
                  <a:lnTo>
                    <a:pt x="640" y="616"/>
                  </a:lnTo>
                  <a:lnTo>
                    <a:pt x="660" y="556"/>
                  </a:lnTo>
                  <a:lnTo>
                    <a:pt x="677" y="504"/>
                  </a:lnTo>
                  <a:lnTo>
                    <a:pt x="700" y="440"/>
                  </a:lnTo>
                  <a:lnTo>
                    <a:pt x="720" y="373"/>
                  </a:lnTo>
                  <a:lnTo>
                    <a:pt x="740" y="303"/>
                  </a:lnTo>
                  <a:lnTo>
                    <a:pt x="754" y="240"/>
                  </a:lnTo>
                  <a:lnTo>
                    <a:pt x="757" y="183"/>
                  </a:lnTo>
                  <a:lnTo>
                    <a:pt x="750" y="131"/>
                  </a:lnTo>
                  <a:lnTo>
                    <a:pt x="737" y="85"/>
                  </a:lnTo>
                  <a:lnTo>
                    <a:pt x="710" y="50"/>
                  </a:lnTo>
                  <a:lnTo>
                    <a:pt x="673" y="25"/>
                  </a:lnTo>
                  <a:lnTo>
                    <a:pt x="626" y="7"/>
                  </a:lnTo>
                  <a:lnTo>
                    <a:pt x="573" y="0"/>
                  </a:lnTo>
                  <a:lnTo>
                    <a:pt x="512" y="7"/>
                  </a:lnTo>
                  <a:lnTo>
                    <a:pt x="462" y="25"/>
                  </a:lnTo>
                  <a:lnTo>
                    <a:pt x="419" y="46"/>
                  </a:lnTo>
                  <a:lnTo>
                    <a:pt x="385" y="74"/>
                  </a:lnTo>
                  <a:lnTo>
                    <a:pt x="355" y="102"/>
                  </a:lnTo>
                  <a:lnTo>
                    <a:pt x="335" y="131"/>
                  </a:lnTo>
                  <a:lnTo>
                    <a:pt x="318" y="148"/>
                  </a:lnTo>
                  <a:lnTo>
                    <a:pt x="308" y="95"/>
                  </a:lnTo>
                  <a:lnTo>
                    <a:pt x="285" y="57"/>
                  </a:lnTo>
                  <a:lnTo>
                    <a:pt x="251" y="25"/>
                  </a:lnTo>
                  <a:lnTo>
                    <a:pt x="215" y="7"/>
                  </a:lnTo>
                  <a:lnTo>
                    <a:pt x="171" y="0"/>
                  </a:lnTo>
                  <a:lnTo>
                    <a:pt x="131" y="7"/>
                  </a:lnTo>
                  <a:lnTo>
                    <a:pt x="101" y="25"/>
                  </a:lnTo>
                  <a:lnTo>
                    <a:pt x="77" y="50"/>
                  </a:lnTo>
                  <a:lnTo>
                    <a:pt x="61" y="78"/>
                  </a:lnTo>
                  <a:lnTo>
                    <a:pt x="50" y="99"/>
                  </a:lnTo>
                  <a:lnTo>
                    <a:pt x="37" y="131"/>
                  </a:lnTo>
                  <a:lnTo>
                    <a:pt x="24" y="166"/>
                  </a:lnTo>
                  <a:lnTo>
                    <a:pt x="14" y="201"/>
                  </a:lnTo>
                  <a:lnTo>
                    <a:pt x="7" y="229"/>
                  </a:lnTo>
                  <a:lnTo>
                    <a:pt x="4" y="254"/>
                  </a:lnTo>
                  <a:lnTo>
                    <a:pt x="0" y="264"/>
                  </a:lnTo>
                  <a:lnTo>
                    <a:pt x="0" y="271"/>
                  </a:lnTo>
                  <a:lnTo>
                    <a:pt x="4" y="275"/>
                  </a:lnTo>
                  <a:lnTo>
                    <a:pt x="10" y="278"/>
                  </a:lnTo>
                  <a:lnTo>
                    <a:pt x="30" y="278"/>
                  </a:lnTo>
                  <a:lnTo>
                    <a:pt x="37" y="271"/>
                  </a:lnTo>
                  <a:lnTo>
                    <a:pt x="40" y="264"/>
                  </a:lnTo>
                  <a:lnTo>
                    <a:pt x="44" y="254"/>
                  </a:lnTo>
                  <a:lnTo>
                    <a:pt x="47" y="240"/>
                  </a:lnTo>
                  <a:lnTo>
                    <a:pt x="64" y="173"/>
                  </a:lnTo>
                  <a:lnTo>
                    <a:pt x="84" y="117"/>
                  </a:lnTo>
                  <a:lnTo>
                    <a:pt x="107" y="74"/>
                  </a:lnTo>
                  <a:lnTo>
                    <a:pt x="134" y="50"/>
                  </a:lnTo>
                  <a:lnTo>
                    <a:pt x="164" y="39"/>
                  </a:lnTo>
                  <a:lnTo>
                    <a:pt x="188" y="43"/>
                  </a:lnTo>
                  <a:lnTo>
                    <a:pt x="201" y="57"/>
                  </a:lnTo>
                  <a:lnTo>
                    <a:pt x="211" y="81"/>
                  </a:lnTo>
                  <a:lnTo>
                    <a:pt x="215" y="117"/>
                  </a:lnTo>
                  <a:lnTo>
                    <a:pt x="215" y="138"/>
                  </a:lnTo>
                  <a:lnTo>
                    <a:pt x="211" y="159"/>
                  </a:lnTo>
                  <a:lnTo>
                    <a:pt x="208" y="183"/>
                  </a:lnTo>
                  <a:lnTo>
                    <a:pt x="201" y="215"/>
                  </a:lnTo>
                  <a:lnTo>
                    <a:pt x="191" y="261"/>
                  </a:lnTo>
                  <a:lnTo>
                    <a:pt x="97" y="65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" name="Freeform 69"/>
            <p:cNvSpPr>
              <a:spLocks/>
            </p:cNvSpPr>
            <p:nvPr/>
          </p:nvSpPr>
          <p:spPr bwMode="auto">
            <a:xfrm>
              <a:off x="6314" y="2148"/>
              <a:ext cx="375" cy="1703"/>
            </a:xfrm>
            <a:custGeom>
              <a:avLst/>
              <a:gdLst/>
              <a:ahLst/>
              <a:cxnLst>
                <a:cxn ang="0">
                  <a:pos x="375" y="852"/>
                </a:cxn>
                <a:cxn ang="0">
                  <a:pos x="372" y="764"/>
                </a:cxn>
                <a:cxn ang="0">
                  <a:pos x="362" y="662"/>
                </a:cxn>
                <a:cxn ang="0">
                  <a:pos x="345" y="553"/>
                </a:cxn>
                <a:cxn ang="0">
                  <a:pos x="311" y="436"/>
                </a:cxn>
                <a:cxn ang="0">
                  <a:pos x="268" y="320"/>
                </a:cxn>
                <a:cxn ang="0">
                  <a:pos x="231" y="246"/>
                </a:cxn>
                <a:cxn ang="0">
                  <a:pos x="191" y="183"/>
                </a:cxn>
                <a:cxn ang="0">
                  <a:pos x="151" y="127"/>
                </a:cxn>
                <a:cxn ang="0">
                  <a:pos x="110" y="85"/>
                </a:cxn>
                <a:cxn ang="0">
                  <a:pos x="77" y="46"/>
                </a:cxn>
                <a:cxn ang="0">
                  <a:pos x="47" y="21"/>
                </a:cxn>
                <a:cxn ang="0">
                  <a:pos x="27" y="7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0" y="11"/>
                </a:cxn>
                <a:cxn ang="0">
                  <a:pos x="0" y="25"/>
                </a:cxn>
                <a:cxn ang="0">
                  <a:pos x="7" y="32"/>
                </a:cxn>
                <a:cxn ang="0">
                  <a:pos x="10" y="39"/>
                </a:cxn>
                <a:cxn ang="0">
                  <a:pos x="20" y="46"/>
                </a:cxn>
                <a:cxn ang="0">
                  <a:pos x="30" y="56"/>
                </a:cxn>
                <a:cxn ang="0">
                  <a:pos x="94" y="134"/>
                </a:cxn>
                <a:cxn ang="0">
                  <a:pos x="147" y="225"/>
                </a:cxn>
                <a:cxn ang="0">
                  <a:pos x="194" y="327"/>
                </a:cxn>
                <a:cxn ang="0">
                  <a:pos x="231" y="444"/>
                </a:cxn>
                <a:cxn ang="0">
                  <a:pos x="258" y="570"/>
                </a:cxn>
                <a:cxn ang="0">
                  <a:pos x="275" y="704"/>
                </a:cxn>
                <a:cxn ang="0">
                  <a:pos x="281" y="852"/>
                </a:cxn>
                <a:cxn ang="0">
                  <a:pos x="278" y="961"/>
                </a:cxn>
                <a:cxn ang="0">
                  <a:pos x="268" y="1070"/>
                </a:cxn>
                <a:cxn ang="0">
                  <a:pos x="251" y="1179"/>
                </a:cxn>
                <a:cxn ang="0">
                  <a:pos x="224" y="1284"/>
                </a:cxn>
                <a:cxn ang="0">
                  <a:pos x="191" y="1383"/>
                </a:cxn>
                <a:cxn ang="0">
                  <a:pos x="144" y="1482"/>
                </a:cxn>
                <a:cxn ang="0">
                  <a:pos x="87" y="1573"/>
                </a:cxn>
                <a:cxn ang="0">
                  <a:pos x="20" y="1657"/>
                </a:cxn>
                <a:cxn ang="0">
                  <a:pos x="10" y="1664"/>
                </a:cxn>
                <a:cxn ang="0">
                  <a:pos x="3" y="1672"/>
                </a:cxn>
                <a:cxn ang="0">
                  <a:pos x="0" y="1679"/>
                </a:cxn>
                <a:cxn ang="0">
                  <a:pos x="0" y="1693"/>
                </a:cxn>
                <a:cxn ang="0">
                  <a:pos x="3" y="1700"/>
                </a:cxn>
                <a:cxn ang="0">
                  <a:pos x="7" y="1703"/>
                </a:cxn>
                <a:cxn ang="0">
                  <a:pos x="13" y="1703"/>
                </a:cxn>
                <a:cxn ang="0">
                  <a:pos x="27" y="1696"/>
                </a:cxn>
                <a:cxn ang="0">
                  <a:pos x="47" y="1682"/>
                </a:cxn>
                <a:cxn ang="0">
                  <a:pos x="77" y="1654"/>
                </a:cxn>
                <a:cxn ang="0">
                  <a:pos x="114" y="1619"/>
                </a:cxn>
                <a:cxn ang="0">
                  <a:pos x="154" y="1569"/>
                </a:cxn>
                <a:cxn ang="0">
                  <a:pos x="194" y="1513"/>
                </a:cxn>
                <a:cxn ang="0">
                  <a:pos x="234" y="1446"/>
                </a:cxn>
                <a:cxn ang="0">
                  <a:pos x="271" y="1372"/>
                </a:cxn>
                <a:cxn ang="0">
                  <a:pos x="321" y="1232"/>
                </a:cxn>
                <a:cxn ang="0">
                  <a:pos x="355" y="1094"/>
                </a:cxn>
                <a:cxn ang="0">
                  <a:pos x="368" y="968"/>
                </a:cxn>
                <a:cxn ang="0">
                  <a:pos x="375" y="852"/>
                </a:cxn>
              </a:cxnLst>
              <a:rect l="0" t="0" r="r" b="b"/>
              <a:pathLst>
                <a:path w="375" h="1703">
                  <a:moveTo>
                    <a:pt x="375" y="852"/>
                  </a:moveTo>
                  <a:lnTo>
                    <a:pt x="372" y="764"/>
                  </a:lnTo>
                  <a:lnTo>
                    <a:pt x="362" y="662"/>
                  </a:lnTo>
                  <a:lnTo>
                    <a:pt x="345" y="553"/>
                  </a:lnTo>
                  <a:lnTo>
                    <a:pt x="311" y="436"/>
                  </a:lnTo>
                  <a:lnTo>
                    <a:pt x="268" y="320"/>
                  </a:lnTo>
                  <a:lnTo>
                    <a:pt x="231" y="246"/>
                  </a:lnTo>
                  <a:lnTo>
                    <a:pt x="191" y="183"/>
                  </a:lnTo>
                  <a:lnTo>
                    <a:pt x="151" y="127"/>
                  </a:lnTo>
                  <a:lnTo>
                    <a:pt x="110" y="85"/>
                  </a:lnTo>
                  <a:lnTo>
                    <a:pt x="77" y="46"/>
                  </a:lnTo>
                  <a:lnTo>
                    <a:pt x="47" y="21"/>
                  </a:lnTo>
                  <a:lnTo>
                    <a:pt x="27" y="7"/>
                  </a:lnTo>
                  <a:lnTo>
                    <a:pt x="13" y="0"/>
                  </a:lnTo>
                  <a:lnTo>
                    <a:pt x="7" y="4"/>
                  </a:lnTo>
                  <a:lnTo>
                    <a:pt x="0" y="11"/>
                  </a:lnTo>
                  <a:lnTo>
                    <a:pt x="0" y="25"/>
                  </a:lnTo>
                  <a:lnTo>
                    <a:pt x="7" y="32"/>
                  </a:lnTo>
                  <a:lnTo>
                    <a:pt x="10" y="39"/>
                  </a:lnTo>
                  <a:lnTo>
                    <a:pt x="20" y="46"/>
                  </a:lnTo>
                  <a:lnTo>
                    <a:pt x="30" y="56"/>
                  </a:lnTo>
                  <a:lnTo>
                    <a:pt x="94" y="134"/>
                  </a:lnTo>
                  <a:lnTo>
                    <a:pt x="147" y="225"/>
                  </a:lnTo>
                  <a:lnTo>
                    <a:pt x="194" y="327"/>
                  </a:lnTo>
                  <a:lnTo>
                    <a:pt x="231" y="444"/>
                  </a:lnTo>
                  <a:lnTo>
                    <a:pt x="258" y="570"/>
                  </a:lnTo>
                  <a:lnTo>
                    <a:pt x="275" y="704"/>
                  </a:lnTo>
                  <a:lnTo>
                    <a:pt x="281" y="852"/>
                  </a:lnTo>
                  <a:lnTo>
                    <a:pt x="278" y="961"/>
                  </a:lnTo>
                  <a:lnTo>
                    <a:pt x="268" y="1070"/>
                  </a:lnTo>
                  <a:lnTo>
                    <a:pt x="251" y="1179"/>
                  </a:lnTo>
                  <a:lnTo>
                    <a:pt x="224" y="1284"/>
                  </a:lnTo>
                  <a:lnTo>
                    <a:pt x="191" y="1383"/>
                  </a:lnTo>
                  <a:lnTo>
                    <a:pt x="144" y="1482"/>
                  </a:lnTo>
                  <a:lnTo>
                    <a:pt x="87" y="1573"/>
                  </a:lnTo>
                  <a:lnTo>
                    <a:pt x="20" y="1657"/>
                  </a:lnTo>
                  <a:lnTo>
                    <a:pt x="10" y="1664"/>
                  </a:lnTo>
                  <a:lnTo>
                    <a:pt x="3" y="1672"/>
                  </a:lnTo>
                  <a:lnTo>
                    <a:pt x="0" y="1679"/>
                  </a:lnTo>
                  <a:lnTo>
                    <a:pt x="0" y="1693"/>
                  </a:lnTo>
                  <a:lnTo>
                    <a:pt x="3" y="1700"/>
                  </a:lnTo>
                  <a:lnTo>
                    <a:pt x="7" y="1703"/>
                  </a:lnTo>
                  <a:lnTo>
                    <a:pt x="13" y="1703"/>
                  </a:lnTo>
                  <a:lnTo>
                    <a:pt x="27" y="1696"/>
                  </a:lnTo>
                  <a:lnTo>
                    <a:pt x="47" y="1682"/>
                  </a:lnTo>
                  <a:lnTo>
                    <a:pt x="77" y="1654"/>
                  </a:lnTo>
                  <a:lnTo>
                    <a:pt x="114" y="1619"/>
                  </a:lnTo>
                  <a:lnTo>
                    <a:pt x="154" y="1569"/>
                  </a:lnTo>
                  <a:lnTo>
                    <a:pt x="194" y="1513"/>
                  </a:lnTo>
                  <a:lnTo>
                    <a:pt x="234" y="1446"/>
                  </a:lnTo>
                  <a:lnTo>
                    <a:pt x="271" y="1372"/>
                  </a:lnTo>
                  <a:lnTo>
                    <a:pt x="321" y="1232"/>
                  </a:lnTo>
                  <a:lnTo>
                    <a:pt x="355" y="1094"/>
                  </a:lnTo>
                  <a:lnTo>
                    <a:pt x="368" y="968"/>
                  </a:lnTo>
                  <a:lnTo>
                    <a:pt x="375" y="852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" name="Freeform 70"/>
            <p:cNvSpPr>
              <a:spLocks noEditPoints="1"/>
            </p:cNvSpPr>
            <p:nvPr/>
          </p:nvSpPr>
          <p:spPr bwMode="auto">
            <a:xfrm>
              <a:off x="7446" y="2289"/>
              <a:ext cx="344" cy="1136"/>
            </a:xfrm>
            <a:custGeom>
              <a:avLst/>
              <a:gdLst/>
              <a:ahLst/>
              <a:cxnLst>
                <a:cxn ang="0">
                  <a:pos x="234" y="383"/>
                </a:cxn>
                <a:cxn ang="0">
                  <a:pos x="6" y="405"/>
                </a:cxn>
                <a:cxn ang="0">
                  <a:pos x="6" y="457"/>
                </a:cxn>
                <a:cxn ang="0">
                  <a:pos x="60" y="457"/>
                </a:cxn>
                <a:cxn ang="0">
                  <a:pos x="93" y="464"/>
                </a:cxn>
                <a:cxn ang="0">
                  <a:pos x="113" y="482"/>
                </a:cxn>
                <a:cxn ang="0">
                  <a:pos x="123" y="507"/>
                </a:cxn>
                <a:cxn ang="0">
                  <a:pos x="127" y="549"/>
                </a:cxn>
                <a:cxn ang="0">
                  <a:pos x="127" y="1006"/>
                </a:cxn>
                <a:cxn ang="0">
                  <a:pos x="123" y="1045"/>
                </a:cxn>
                <a:cxn ang="0">
                  <a:pos x="113" y="1066"/>
                </a:cxn>
                <a:cxn ang="0">
                  <a:pos x="90" y="1080"/>
                </a:cxn>
                <a:cxn ang="0">
                  <a:pos x="53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3" y="1136"/>
                </a:cxn>
                <a:cxn ang="0">
                  <a:pos x="93" y="1133"/>
                </a:cxn>
                <a:cxn ang="0">
                  <a:pos x="261" y="1133"/>
                </a:cxn>
                <a:cxn ang="0">
                  <a:pos x="344" y="1136"/>
                </a:cxn>
                <a:cxn ang="0">
                  <a:pos x="344" y="1084"/>
                </a:cxn>
                <a:cxn ang="0">
                  <a:pos x="291" y="1084"/>
                </a:cxn>
                <a:cxn ang="0">
                  <a:pos x="261" y="1077"/>
                </a:cxn>
                <a:cxn ang="0">
                  <a:pos x="241" y="1063"/>
                </a:cxn>
                <a:cxn ang="0">
                  <a:pos x="234" y="1041"/>
                </a:cxn>
                <a:cxn ang="0">
                  <a:pos x="234" y="1010"/>
                </a:cxn>
                <a:cxn ang="0">
                  <a:pos x="234" y="383"/>
                </a:cxn>
                <a:cxn ang="0">
                  <a:pos x="241" y="88"/>
                </a:cxn>
                <a:cxn ang="0">
                  <a:pos x="234" y="53"/>
                </a:cxn>
                <a:cxn ang="0">
                  <a:pos x="214" y="25"/>
                </a:cxn>
                <a:cxn ang="0">
                  <a:pos x="187" y="3"/>
                </a:cxn>
                <a:cxn ang="0">
                  <a:pos x="154" y="0"/>
                </a:cxn>
                <a:cxn ang="0">
                  <a:pos x="120" y="7"/>
                </a:cxn>
                <a:cxn ang="0">
                  <a:pos x="90" y="28"/>
                </a:cxn>
                <a:cxn ang="0">
                  <a:pos x="73" y="56"/>
                </a:cxn>
                <a:cxn ang="0">
                  <a:pos x="67" y="88"/>
                </a:cxn>
                <a:cxn ang="0">
                  <a:pos x="73" y="123"/>
                </a:cxn>
                <a:cxn ang="0">
                  <a:pos x="90" y="151"/>
                </a:cxn>
                <a:cxn ang="0">
                  <a:pos x="120" y="172"/>
                </a:cxn>
                <a:cxn ang="0">
                  <a:pos x="154" y="179"/>
                </a:cxn>
                <a:cxn ang="0">
                  <a:pos x="187" y="172"/>
                </a:cxn>
                <a:cxn ang="0">
                  <a:pos x="214" y="155"/>
                </a:cxn>
                <a:cxn ang="0">
                  <a:pos x="231" y="127"/>
                </a:cxn>
                <a:cxn ang="0">
                  <a:pos x="241" y="88"/>
                </a:cxn>
              </a:cxnLst>
              <a:rect l="0" t="0" r="r" b="b"/>
              <a:pathLst>
                <a:path w="344" h="1136">
                  <a:moveTo>
                    <a:pt x="234" y="383"/>
                  </a:moveTo>
                  <a:lnTo>
                    <a:pt x="6" y="405"/>
                  </a:lnTo>
                  <a:lnTo>
                    <a:pt x="6" y="457"/>
                  </a:lnTo>
                  <a:lnTo>
                    <a:pt x="60" y="457"/>
                  </a:lnTo>
                  <a:lnTo>
                    <a:pt x="93" y="464"/>
                  </a:lnTo>
                  <a:lnTo>
                    <a:pt x="113" y="482"/>
                  </a:lnTo>
                  <a:lnTo>
                    <a:pt x="123" y="507"/>
                  </a:lnTo>
                  <a:lnTo>
                    <a:pt x="127" y="549"/>
                  </a:lnTo>
                  <a:lnTo>
                    <a:pt x="127" y="1006"/>
                  </a:lnTo>
                  <a:lnTo>
                    <a:pt x="123" y="1045"/>
                  </a:lnTo>
                  <a:lnTo>
                    <a:pt x="113" y="1066"/>
                  </a:lnTo>
                  <a:lnTo>
                    <a:pt x="90" y="1080"/>
                  </a:lnTo>
                  <a:lnTo>
                    <a:pt x="53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3" y="1136"/>
                  </a:lnTo>
                  <a:lnTo>
                    <a:pt x="93" y="1133"/>
                  </a:lnTo>
                  <a:lnTo>
                    <a:pt x="261" y="1133"/>
                  </a:lnTo>
                  <a:lnTo>
                    <a:pt x="344" y="1136"/>
                  </a:lnTo>
                  <a:lnTo>
                    <a:pt x="344" y="1084"/>
                  </a:lnTo>
                  <a:lnTo>
                    <a:pt x="291" y="1084"/>
                  </a:lnTo>
                  <a:lnTo>
                    <a:pt x="261" y="1077"/>
                  </a:lnTo>
                  <a:lnTo>
                    <a:pt x="241" y="1063"/>
                  </a:lnTo>
                  <a:lnTo>
                    <a:pt x="234" y="1041"/>
                  </a:lnTo>
                  <a:lnTo>
                    <a:pt x="234" y="1010"/>
                  </a:lnTo>
                  <a:lnTo>
                    <a:pt x="234" y="383"/>
                  </a:lnTo>
                  <a:close/>
                  <a:moveTo>
                    <a:pt x="241" y="88"/>
                  </a:moveTo>
                  <a:lnTo>
                    <a:pt x="234" y="53"/>
                  </a:lnTo>
                  <a:lnTo>
                    <a:pt x="214" y="25"/>
                  </a:lnTo>
                  <a:lnTo>
                    <a:pt x="187" y="3"/>
                  </a:lnTo>
                  <a:lnTo>
                    <a:pt x="154" y="0"/>
                  </a:lnTo>
                  <a:lnTo>
                    <a:pt x="120" y="7"/>
                  </a:lnTo>
                  <a:lnTo>
                    <a:pt x="90" y="28"/>
                  </a:lnTo>
                  <a:lnTo>
                    <a:pt x="73" y="56"/>
                  </a:lnTo>
                  <a:lnTo>
                    <a:pt x="67" y="88"/>
                  </a:lnTo>
                  <a:lnTo>
                    <a:pt x="73" y="123"/>
                  </a:lnTo>
                  <a:lnTo>
                    <a:pt x="90" y="151"/>
                  </a:lnTo>
                  <a:lnTo>
                    <a:pt x="120" y="172"/>
                  </a:lnTo>
                  <a:lnTo>
                    <a:pt x="154" y="179"/>
                  </a:lnTo>
                  <a:lnTo>
                    <a:pt x="187" y="172"/>
                  </a:lnTo>
                  <a:lnTo>
                    <a:pt x="214" y="155"/>
                  </a:lnTo>
                  <a:lnTo>
                    <a:pt x="231" y="127"/>
                  </a:lnTo>
                  <a:lnTo>
                    <a:pt x="241" y="88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6" name="Freeform 71"/>
            <p:cNvSpPr>
              <a:spLocks/>
            </p:cNvSpPr>
            <p:nvPr/>
          </p:nvSpPr>
          <p:spPr bwMode="auto">
            <a:xfrm>
              <a:off x="7871" y="2380"/>
              <a:ext cx="509" cy="1063"/>
            </a:xfrm>
            <a:custGeom>
              <a:avLst/>
              <a:gdLst/>
              <a:ahLst/>
              <a:cxnLst>
                <a:cxn ang="0">
                  <a:pos x="251" y="366"/>
                </a:cxn>
                <a:cxn ang="0">
                  <a:pos x="482" y="366"/>
                </a:cxn>
                <a:cxn ang="0">
                  <a:pos x="482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1" y="0"/>
                </a:cxn>
                <a:cxn ang="0">
                  <a:pos x="207" y="53"/>
                </a:cxn>
                <a:cxn ang="0">
                  <a:pos x="201" y="109"/>
                </a:cxn>
                <a:cxn ang="0">
                  <a:pos x="184" y="162"/>
                </a:cxn>
                <a:cxn ang="0">
                  <a:pos x="164" y="212"/>
                </a:cxn>
                <a:cxn ang="0">
                  <a:pos x="137" y="257"/>
                </a:cxn>
                <a:cxn ang="0">
                  <a:pos x="100" y="292"/>
                </a:cxn>
                <a:cxn ang="0">
                  <a:pos x="57" y="317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40" y="366"/>
                </a:cxn>
                <a:cxn ang="0">
                  <a:pos x="140" y="834"/>
                </a:cxn>
                <a:cxn ang="0">
                  <a:pos x="144" y="898"/>
                </a:cxn>
                <a:cxn ang="0">
                  <a:pos x="160" y="947"/>
                </a:cxn>
                <a:cxn ang="0">
                  <a:pos x="181" y="986"/>
                </a:cxn>
                <a:cxn ang="0">
                  <a:pos x="207" y="1017"/>
                </a:cxn>
                <a:cxn ang="0">
                  <a:pos x="237" y="1038"/>
                </a:cxn>
                <a:cxn ang="0">
                  <a:pos x="268" y="1052"/>
                </a:cxn>
                <a:cxn ang="0">
                  <a:pos x="298" y="1060"/>
                </a:cxn>
                <a:cxn ang="0">
                  <a:pos x="324" y="1063"/>
                </a:cxn>
                <a:cxn ang="0">
                  <a:pos x="348" y="1063"/>
                </a:cxn>
                <a:cxn ang="0">
                  <a:pos x="391" y="1056"/>
                </a:cxn>
                <a:cxn ang="0">
                  <a:pos x="428" y="1038"/>
                </a:cxn>
                <a:cxn ang="0">
                  <a:pos x="458" y="1007"/>
                </a:cxn>
                <a:cxn ang="0">
                  <a:pos x="482" y="972"/>
                </a:cxn>
                <a:cxn ang="0">
                  <a:pos x="495" y="929"/>
                </a:cxn>
                <a:cxn ang="0">
                  <a:pos x="505" y="880"/>
                </a:cxn>
                <a:cxn ang="0">
                  <a:pos x="509" y="834"/>
                </a:cxn>
                <a:cxn ang="0">
                  <a:pos x="509" y="736"/>
                </a:cxn>
                <a:cxn ang="0">
                  <a:pos x="468" y="736"/>
                </a:cxn>
                <a:cxn ang="0">
                  <a:pos x="468" y="831"/>
                </a:cxn>
                <a:cxn ang="0">
                  <a:pos x="462" y="898"/>
                </a:cxn>
                <a:cxn ang="0">
                  <a:pos x="448" y="954"/>
                </a:cxn>
                <a:cxn ang="0">
                  <a:pos x="422" y="989"/>
                </a:cxn>
                <a:cxn ang="0">
                  <a:pos x="395" y="1014"/>
                </a:cxn>
                <a:cxn ang="0">
                  <a:pos x="358" y="1021"/>
                </a:cxn>
                <a:cxn ang="0">
                  <a:pos x="321" y="1014"/>
                </a:cxn>
                <a:cxn ang="0">
                  <a:pos x="294" y="996"/>
                </a:cxn>
                <a:cxn ang="0">
                  <a:pos x="278" y="972"/>
                </a:cxn>
                <a:cxn ang="0">
                  <a:pos x="264" y="940"/>
                </a:cxn>
                <a:cxn ang="0">
                  <a:pos x="258" y="908"/>
                </a:cxn>
                <a:cxn ang="0">
                  <a:pos x="251" y="880"/>
                </a:cxn>
                <a:cxn ang="0">
                  <a:pos x="251" y="838"/>
                </a:cxn>
                <a:cxn ang="0">
                  <a:pos x="251" y="366"/>
                </a:cxn>
              </a:cxnLst>
              <a:rect l="0" t="0" r="r" b="b"/>
              <a:pathLst>
                <a:path w="509" h="1063">
                  <a:moveTo>
                    <a:pt x="251" y="366"/>
                  </a:moveTo>
                  <a:lnTo>
                    <a:pt x="482" y="366"/>
                  </a:lnTo>
                  <a:lnTo>
                    <a:pt x="482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1" y="0"/>
                  </a:lnTo>
                  <a:lnTo>
                    <a:pt x="207" y="53"/>
                  </a:lnTo>
                  <a:lnTo>
                    <a:pt x="201" y="109"/>
                  </a:lnTo>
                  <a:lnTo>
                    <a:pt x="184" y="162"/>
                  </a:lnTo>
                  <a:lnTo>
                    <a:pt x="164" y="212"/>
                  </a:lnTo>
                  <a:lnTo>
                    <a:pt x="137" y="257"/>
                  </a:lnTo>
                  <a:lnTo>
                    <a:pt x="100" y="292"/>
                  </a:lnTo>
                  <a:lnTo>
                    <a:pt x="57" y="317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40" y="366"/>
                  </a:lnTo>
                  <a:lnTo>
                    <a:pt x="140" y="834"/>
                  </a:lnTo>
                  <a:lnTo>
                    <a:pt x="144" y="898"/>
                  </a:lnTo>
                  <a:lnTo>
                    <a:pt x="160" y="947"/>
                  </a:lnTo>
                  <a:lnTo>
                    <a:pt x="181" y="986"/>
                  </a:lnTo>
                  <a:lnTo>
                    <a:pt x="207" y="1017"/>
                  </a:lnTo>
                  <a:lnTo>
                    <a:pt x="237" y="1038"/>
                  </a:lnTo>
                  <a:lnTo>
                    <a:pt x="268" y="1052"/>
                  </a:lnTo>
                  <a:lnTo>
                    <a:pt x="298" y="1060"/>
                  </a:lnTo>
                  <a:lnTo>
                    <a:pt x="324" y="1063"/>
                  </a:lnTo>
                  <a:lnTo>
                    <a:pt x="348" y="1063"/>
                  </a:lnTo>
                  <a:lnTo>
                    <a:pt x="391" y="1056"/>
                  </a:lnTo>
                  <a:lnTo>
                    <a:pt x="428" y="1038"/>
                  </a:lnTo>
                  <a:lnTo>
                    <a:pt x="458" y="1007"/>
                  </a:lnTo>
                  <a:lnTo>
                    <a:pt x="482" y="972"/>
                  </a:lnTo>
                  <a:lnTo>
                    <a:pt x="495" y="929"/>
                  </a:lnTo>
                  <a:lnTo>
                    <a:pt x="505" y="880"/>
                  </a:lnTo>
                  <a:lnTo>
                    <a:pt x="509" y="834"/>
                  </a:lnTo>
                  <a:lnTo>
                    <a:pt x="509" y="736"/>
                  </a:lnTo>
                  <a:lnTo>
                    <a:pt x="468" y="736"/>
                  </a:lnTo>
                  <a:lnTo>
                    <a:pt x="468" y="831"/>
                  </a:lnTo>
                  <a:lnTo>
                    <a:pt x="462" y="898"/>
                  </a:lnTo>
                  <a:lnTo>
                    <a:pt x="448" y="954"/>
                  </a:lnTo>
                  <a:lnTo>
                    <a:pt x="422" y="989"/>
                  </a:lnTo>
                  <a:lnTo>
                    <a:pt x="395" y="1014"/>
                  </a:lnTo>
                  <a:lnTo>
                    <a:pt x="358" y="1021"/>
                  </a:lnTo>
                  <a:lnTo>
                    <a:pt x="321" y="1014"/>
                  </a:lnTo>
                  <a:lnTo>
                    <a:pt x="294" y="996"/>
                  </a:lnTo>
                  <a:lnTo>
                    <a:pt x="278" y="972"/>
                  </a:lnTo>
                  <a:lnTo>
                    <a:pt x="264" y="940"/>
                  </a:lnTo>
                  <a:lnTo>
                    <a:pt x="258" y="908"/>
                  </a:lnTo>
                  <a:lnTo>
                    <a:pt x="251" y="880"/>
                  </a:lnTo>
                  <a:lnTo>
                    <a:pt x="251" y="838"/>
                  </a:lnTo>
                  <a:lnTo>
                    <a:pt x="251" y="366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7" name="Freeform 72"/>
            <p:cNvSpPr>
              <a:spLocks noEditPoints="1"/>
            </p:cNvSpPr>
            <p:nvPr/>
          </p:nvSpPr>
          <p:spPr bwMode="auto">
            <a:xfrm>
              <a:off x="8517" y="2662"/>
              <a:ext cx="626" cy="781"/>
            </a:xfrm>
            <a:custGeom>
              <a:avLst/>
              <a:gdLst/>
              <a:ahLst/>
              <a:cxnLst>
                <a:cxn ang="0">
                  <a:pos x="612" y="369"/>
                </a:cxn>
                <a:cxn ang="0">
                  <a:pos x="623" y="359"/>
                </a:cxn>
                <a:cxn ang="0">
                  <a:pos x="626" y="334"/>
                </a:cxn>
                <a:cxn ang="0">
                  <a:pos x="609" y="211"/>
                </a:cxn>
                <a:cxn ang="0">
                  <a:pos x="556" y="105"/>
                </a:cxn>
                <a:cxn ang="0">
                  <a:pos x="465" y="28"/>
                </a:cxn>
                <a:cxn ang="0">
                  <a:pos x="335" y="0"/>
                </a:cxn>
                <a:cxn ang="0">
                  <a:pos x="187" y="42"/>
                </a:cxn>
                <a:cxn ang="0">
                  <a:pos x="74" y="148"/>
                </a:cxn>
                <a:cxn ang="0">
                  <a:pos x="7" y="299"/>
                </a:cxn>
                <a:cxn ang="0">
                  <a:pos x="7" y="471"/>
                </a:cxn>
                <a:cxn ang="0">
                  <a:pos x="63" y="616"/>
                </a:cxn>
                <a:cxn ang="0">
                  <a:pos x="161" y="718"/>
                </a:cxn>
                <a:cxn ang="0">
                  <a:pos x="288" y="774"/>
                </a:cxn>
                <a:cxn ang="0">
                  <a:pos x="415" y="774"/>
                </a:cxn>
                <a:cxn ang="0">
                  <a:pos x="512" y="732"/>
                </a:cxn>
                <a:cxn ang="0">
                  <a:pos x="579" y="665"/>
                </a:cxn>
                <a:cxn ang="0">
                  <a:pos x="616" y="602"/>
                </a:cxn>
                <a:cxn ang="0">
                  <a:pos x="626" y="559"/>
                </a:cxn>
                <a:cxn ang="0">
                  <a:pos x="616" y="542"/>
                </a:cxn>
                <a:cxn ang="0">
                  <a:pos x="592" y="545"/>
                </a:cxn>
                <a:cxn ang="0">
                  <a:pos x="582" y="563"/>
                </a:cxn>
                <a:cxn ang="0">
                  <a:pos x="529" y="665"/>
                </a:cxn>
                <a:cxn ang="0">
                  <a:pos x="458" y="718"/>
                </a:cxn>
                <a:cxn ang="0">
                  <a:pos x="398" y="735"/>
                </a:cxn>
                <a:cxn ang="0">
                  <a:pos x="365" y="739"/>
                </a:cxn>
                <a:cxn ang="0">
                  <a:pos x="258" y="707"/>
                </a:cxn>
                <a:cxn ang="0">
                  <a:pos x="181" y="626"/>
                </a:cxn>
                <a:cxn ang="0">
                  <a:pos x="144" y="517"/>
                </a:cxn>
                <a:cxn ang="0">
                  <a:pos x="134" y="412"/>
                </a:cxn>
                <a:cxn ang="0">
                  <a:pos x="586" y="369"/>
                </a:cxn>
                <a:cxn ang="0">
                  <a:pos x="140" y="257"/>
                </a:cxn>
                <a:cxn ang="0">
                  <a:pos x="181" y="144"/>
                </a:cxn>
                <a:cxn ang="0">
                  <a:pos x="234" y="77"/>
                </a:cxn>
                <a:cxn ang="0">
                  <a:pos x="291" y="46"/>
                </a:cxn>
                <a:cxn ang="0">
                  <a:pos x="335" y="39"/>
                </a:cxn>
                <a:cxn ang="0">
                  <a:pos x="418" y="63"/>
                </a:cxn>
                <a:cxn ang="0">
                  <a:pos x="472" y="123"/>
                </a:cxn>
                <a:cxn ang="0">
                  <a:pos x="502" y="200"/>
                </a:cxn>
                <a:cxn ang="0">
                  <a:pos x="515" y="278"/>
                </a:cxn>
                <a:cxn ang="0">
                  <a:pos x="519" y="334"/>
                </a:cxn>
              </a:cxnLst>
              <a:rect l="0" t="0" r="r" b="b"/>
              <a:pathLst>
                <a:path w="626" h="781">
                  <a:moveTo>
                    <a:pt x="586" y="369"/>
                  </a:moveTo>
                  <a:lnTo>
                    <a:pt x="612" y="369"/>
                  </a:lnTo>
                  <a:lnTo>
                    <a:pt x="619" y="366"/>
                  </a:lnTo>
                  <a:lnTo>
                    <a:pt x="623" y="359"/>
                  </a:lnTo>
                  <a:lnTo>
                    <a:pt x="626" y="348"/>
                  </a:lnTo>
                  <a:lnTo>
                    <a:pt x="626" y="334"/>
                  </a:lnTo>
                  <a:lnTo>
                    <a:pt x="623" y="271"/>
                  </a:lnTo>
                  <a:lnTo>
                    <a:pt x="609" y="211"/>
                  </a:lnTo>
                  <a:lnTo>
                    <a:pt x="589" y="155"/>
                  </a:lnTo>
                  <a:lnTo>
                    <a:pt x="556" y="105"/>
                  </a:lnTo>
                  <a:lnTo>
                    <a:pt x="515" y="63"/>
                  </a:lnTo>
                  <a:lnTo>
                    <a:pt x="465" y="28"/>
                  </a:lnTo>
                  <a:lnTo>
                    <a:pt x="405" y="10"/>
                  </a:lnTo>
                  <a:lnTo>
                    <a:pt x="335" y="0"/>
                  </a:lnTo>
                  <a:lnTo>
                    <a:pt x="258" y="10"/>
                  </a:lnTo>
                  <a:lnTo>
                    <a:pt x="187" y="42"/>
                  </a:lnTo>
                  <a:lnTo>
                    <a:pt x="124" y="88"/>
                  </a:lnTo>
                  <a:lnTo>
                    <a:pt x="74" y="148"/>
                  </a:lnTo>
                  <a:lnTo>
                    <a:pt x="33" y="218"/>
                  </a:lnTo>
                  <a:lnTo>
                    <a:pt x="7" y="299"/>
                  </a:lnTo>
                  <a:lnTo>
                    <a:pt x="0" y="390"/>
                  </a:lnTo>
                  <a:lnTo>
                    <a:pt x="7" y="471"/>
                  </a:lnTo>
                  <a:lnTo>
                    <a:pt x="30" y="549"/>
                  </a:lnTo>
                  <a:lnTo>
                    <a:pt x="63" y="616"/>
                  </a:lnTo>
                  <a:lnTo>
                    <a:pt x="107" y="672"/>
                  </a:lnTo>
                  <a:lnTo>
                    <a:pt x="161" y="718"/>
                  </a:lnTo>
                  <a:lnTo>
                    <a:pt x="221" y="753"/>
                  </a:lnTo>
                  <a:lnTo>
                    <a:pt x="288" y="774"/>
                  </a:lnTo>
                  <a:lnTo>
                    <a:pt x="355" y="781"/>
                  </a:lnTo>
                  <a:lnTo>
                    <a:pt x="415" y="774"/>
                  </a:lnTo>
                  <a:lnTo>
                    <a:pt x="469" y="756"/>
                  </a:lnTo>
                  <a:lnTo>
                    <a:pt x="512" y="732"/>
                  </a:lnTo>
                  <a:lnTo>
                    <a:pt x="549" y="700"/>
                  </a:lnTo>
                  <a:lnTo>
                    <a:pt x="579" y="665"/>
                  </a:lnTo>
                  <a:lnTo>
                    <a:pt x="599" y="633"/>
                  </a:lnTo>
                  <a:lnTo>
                    <a:pt x="616" y="602"/>
                  </a:lnTo>
                  <a:lnTo>
                    <a:pt x="623" y="577"/>
                  </a:lnTo>
                  <a:lnTo>
                    <a:pt x="626" y="559"/>
                  </a:lnTo>
                  <a:lnTo>
                    <a:pt x="626" y="552"/>
                  </a:lnTo>
                  <a:lnTo>
                    <a:pt x="616" y="542"/>
                  </a:lnTo>
                  <a:lnTo>
                    <a:pt x="599" y="542"/>
                  </a:lnTo>
                  <a:lnTo>
                    <a:pt x="592" y="545"/>
                  </a:lnTo>
                  <a:lnTo>
                    <a:pt x="589" y="549"/>
                  </a:lnTo>
                  <a:lnTo>
                    <a:pt x="582" y="563"/>
                  </a:lnTo>
                  <a:lnTo>
                    <a:pt x="559" y="623"/>
                  </a:lnTo>
                  <a:lnTo>
                    <a:pt x="529" y="665"/>
                  </a:lnTo>
                  <a:lnTo>
                    <a:pt x="492" y="697"/>
                  </a:lnTo>
                  <a:lnTo>
                    <a:pt x="458" y="718"/>
                  </a:lnTo>
                  <a:lnTo>
                    <a:pt x="425" y="732"/>
                  </a:lnTo>
                  <a:lnTo>
                    <a:pt x="398" y="735"/>
                  </a:lnTo>
                  <a:lnTo>
                    <a:pt x="378" y="739"/>
                  </a:lnTo>
                  <a:lnTo>
                    <a:pt x="365" y="739"/>
                  </a:lnTo>
                  <a:lnTo>
                    <a:pt x="308" y="732"/>
                  </a:lnTo>
                  <a:lnTo>
                    <a:pt x="258" y="707"/>
                  </a:lnTo>
                  <a:lnTo>
                    <a:pt x="214" y="668"/>
                  </a:lnTo>
                  <a:lnTo>
                    <a:pt x="181" y="626"/>
                  </a:lnTo>
                  <a:lnTo>
                    <a:pt x="157" y="573"/>
                  </a:lnTo>
                  <a:lnTo>
                    <a:pt x="144" y="517"/>
                  </a:lnTo>
                  <a:lnTo>
                    <a:pt x="137" y="464"/>
                  </a:lnTo>
                  <a:lnTo>
                    <a:pt x="134" y="412"/>
                  </a:lnTo>
                  <a:lnTo>
                    <a:pt x="134" y="369"/>
                  </a:lnTo>
                  <a:lnTo>
                    <a:pt x="586" y="369"/>
                  </a:lnTo>
                  <a:close/>
                  <a:moveTo>
                    <a:pt x="134" y="334"/>
                  </a:moveTo>
                  <a:lnTo>
                    <a:pt x="140" y="257"/>
                  </a:lnTo>
                  <a:lnTo>
                    <a:pt x="157" y="193"/>
                  </a:lnTo>
                  <a:lnTo>
                    <a:pt x="181" y="144"/>
                  </a:lnTo>
                  <a:lnTo>
                    <a:pt x="204" y="105"/>
                  </a:lnTo>
                  <a:lnTo>
                    <a:pt x="234" y="77"/>
                  </a:lnTo>
                  <a:lnTo>
                    <a:pt x="261" y="60"/>
                  </a:lnTo>
                  <a:lnTo>
                    <a:pt x="291" y="46"/>
                  </a:lnTo>
                  <a:lnTo>
                    <a:pt x="315" y="42"/>
                  </a:lnTo>
                  <a:lnTo>
                    <a:pt x="335" y="39"/>
                  </a:lnTo>
                  <a:lnTo>
                    <a:pt x="381" y="46"/>
                  </a:lnTo>
                  <a:lnTo>
                    <a:pt x="418" y="63"/>
                  </a:lnTo>
                  <a:lnTo>
                    <a:pt x="448" y="91"/>
                  </a:lnTo>
                  <a:lnTo>
                    <a:pt x="472" y="123"/>
                  </a:lnTo>
                  <a:lnTo>
                    <a:pt x="489" y="162"/>
                  </a:lnTo>
                  <a:lnTo>
                    <a:pt x="502" y="200"/>
                  </a:lnTo>
                  <a:lnTo>
                    <a:pt x="512" y="243"/>
                  </a:lnTo>
                  <a:lnTo>
                    <a:pt x="515" y="278"/>
                  </a:lnTo>
                  <a:lnTo>
                    <a:pt x="519" y="310"/>
                  </a:lnTo>
                  <a:lnTo>
                    <a:pt x="519" y="334"/>
                  </a:lnTo>
                  <a:lnTo>
                    <a:pt x="134" y="334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" name="Freeform 73"/>
            <p:cNvSpPr>
              <a:spLocks/>
            </p:cNvSpPr>
            <p:nvPr/>
          </p:nvSpPr>
          <p:spPr bwMode="auto">
            <a:xfrm>
              <a:off x="9237" y="2672"/>
              <a:ext cx="542" cy="753"/>
            </a:xfrm>
            <a:custGeom>
              <a:avLst/>
              <a:gdLst/>
              <a:ahLst/>
              <a:cxnLst>
                <a:cxn ang="0">
                  <a:pos x="231" y="620"/>
                </a:cxn>
                <a:cxn ang="0">
                  <a:pos x="231" y="359"/>
                </a:cxn>
                <a:cxn ang="0">
                  <a:pos x="234" y="289"/>
                </a:cxn>
                <a:cxn ang="0">
                  <a:pos x="247" y="222"/>
                </a:cxn>
                <a:cxn ang="0">
                  <a:pos x="267" y="162"/>
                </a:cxn>
                <a:cxn ang="0">
                  <a:pos x="298" y="113"/>
                </a:cxn>
                <a:cxn ang="0">
                  <a:pos x="331" y="74"/>
                </a:cxn>
                <a:cxn ang="0">
                  <a:pos x="375" y="46"/>
                </a:cxn>
                <a:cxn ang="0">
                  <a:pos x="421" y="39"/>
                </a:cxn>
                <a:cxn ang="0">
                  <a:pos x="442" y="39"/>
                </a:cxn>
                <a:cxn ang="0">
                  <a:pos x="431" y="46"/>
                </a:cxn>
                <a:cxn ang="0">
                  <a:pos x="421" y="57"/>
                </a:cxn>
                <a:cxn ang="0">
                  <a:pos x="408" y="78"/>
                </a:cxn>
                <a:cxn ang="0">
                  <a:pos x="405" y="106"/>
                </a:cxn>
                <a:cxn ang="0">
                  <a:pos x="411" y="138"/>
                </a:cxn>
                <a:cxn ang="0">
                  <a:pos x="425" y="162"/>
                </a:cxn>
                <a:cxn ang="0">
                  <a:pos x="448" y="176"/>
                </a:cxn>
                <a:cxn ang="0">
                  <a:pos x="472" y="180"/>
                </a:cxn>
                <a:cxn ang="0">
                  <a:pos x="492" y="176"/>
                </a:cxn>
                <a:cxn ang="0">
                  <a:pos x="508" y="169"/>
                </a:cxn>
                <a:cxn ang="0">
                  <a:pos x="525" y="155"/>
                </a:cxn>
                <a:cxn ang="0">
                  <a:pos x="539" y="134"/>
                </a:cxn>
                <a:cxn ang="0">
                  <a:pos x="542" y="106"/>
                </a:cxn>
                <a:cxn ang="0">
                  <a:pos x="532" y="67"/>
                </a:cxn>
                <a:cxn ang="0">
                  <a:pos x="508" y="32"/>
                </a:cxn>
                <a:cxn ang="0">
                  <a:pos x="472" y="11"/>
                </a:cxn>
                <a:cxn ang="0">
                  <a:pos x="421" y="0"/>
                </a:cxn>
                <a:cxn ang="0">
                  <a:pos x="375" y="7"/>
                </a:cxn>
                <a:cxn ang="0">
                  <a:pos x="334" y="25"/>
                </a:cxn>
                <a:cxn ang="0">
                  <a:pos x="301" y="53"/>
                </a:cxn>
                <a:cxn ang="0">
                  <a:pos x="274" y="85"/>
                </a:cxn>
                <a:cxn ang="0">
                  <a:pos x="254" y="120"/>
                </a:cxn>
                <a:cxn ang="0">
                  <a:pos x="237" y="155"/>
                </a:cxn>
                <a:cxn ang="0">
                  <a:pos x="224" y="187"/>
                </a:cxn>
                <a:cxn ang="0">
                  <a:pos x="224" y="0"/>
                </a:cxn>
                <a:cxn ang="0">
                  <a:pos x="0" y="22"/>
                </a:cxn>
                <a:cxn ang="0">
                  <a:pos x="0" y="74"/>
                </a:cxn>
                <a:cxn ang="0">
                  <a:pos x="46" y="74"/>
                </a:cxn>
                <a:cxn ang="0">
                  <a:pos x="83" y="78"/>
                </a:cxn>
                <a:cxn ang="0">
                  <a:pos x="103" y="88"/>
                </a:cxn>
                <a:cxn ang="0">
                  <a:pos x="117" y="106"/>
                </a:cxn>
                <a:cxn ang="0">
                  <a:pos x="123" y="131"/>
                </a:cxn>
                <a:cxn ang="0">
                  <a:pos x="123" y="623"/>
                </a:cxn>
                <a:cxn ang="0">
                  <a:pos x="120" y="662"/>
                </a:cxn>
                <a:cxn ang="0">
                  <a:pos x="110" y="683"/>
                </a:cxn>
                <a:cxn ang="0">
                  <a:pos x="90" y="697"/>
                </a:cxn>
                <a:cxn ang="0">
                  <a:pos x="53" y="701"/>
                </a:cxn>
                <a:cxn ang="0">
                  <a:pos x="0" y="701"/>
                </a:cxn>
                <a:cxn ang="0">
                  <a:pos x="0" y="753"/>
                </a:cxn>
                <a:cxn ang="0">
                  <a:pos x="63" y="750"/>
                </a:cxn>
                <a:cxn ang="0">
                  <a:pos x="288" y="750"/>
                </a:cxn>
                <a:cxn ang="0">
                  <a:pos x="388" y="753"/>
                </a:cxn>
                <a:cxn ang="0">
                  <a:pos x="388" y="701"/>
                </a:cxn>
                <a:cxn ang="0">
                  <a:pos x="304" y="701"/>
                </a:cxn>
                <a:cxn ang="0">
                  <a:pos x="271" y="694"/>
                </a:cxn>
                <a:cxn ang="0">
                  <a:pos x="247" y="683"/>
                </a:cxn>
                <a:cxn ang="0">
                  <a:pos x="237" y="669"/>
                </a:cxn>
                <a:cxn ang="0">
                  <a:pos x="234" y="648"/>
                </a:cxn>
                <a:cxn ang="0">
                  <a:pos x="231" y="620"/>
                </a:cxn>
              </a:cxnLst>
              <a:rect l="0" t="0" r="r" b="b"/>
              <a:pathLst>
                <a:path w="542" h="753">
                  <a:moveTo>
                    <a:pt x="231" y="620"/>
                  </a:moveTo>
                  <a:lnTo>
                    <a:pt x="231" y="359"/>
                  </a:lnTo>
                  <a:lnTo>
                    <a:pt x="234" y="289"/>
                  </a:lnTo>
                  <a:lnTo>
                    <a:pt x="247" y="222"/>
                  </a:lnTo>
                  <a:lnTo>
                    <a:pt x="267" y="162"/>
                  </a:lnTo>
                  <a:lnTo>
                    <a:pt x="298" y="113"/>
                  </a:lnTo>
                  <a:lnTo>
                    <a:pt x="331" y="74"/>
                  </a:lnTo>
                  <a:lnTo>
                    <a:pt x="375" y="46"/>
                  </a:lnTo>
                  <a:lnTo>
                    <a:pt x="421" y="39"/>
                  </a:lnTo>
                  <a:lnTo>
                    <a:pt x="442" y="39"/>
                  </a:lnTo>
                  <a:lnTo>
                    <a:pt x="431" y="46"/>
                  </a:lnTo>
                  <a:lnTo>
                    <a:pt x="421" y="57"/>
                  </a:lnTo>
                  <a:lnTo>
                    <a:pt x="408" y="78"/>
                  </a:lnTo>
                  <a:lnTo>
                    <a:pt x="405" y="106"/>
                  </a:lnTo>
                  <a:lnTo>
                    <a:pt x="411" y="138"/>
                  </a:lnTo>
                  <a:lnTo>
                    <a:pt x="425" y="162"/>
                  </a:lnTo>
                  <a:lnTo>
                    <a:pt x="448" y="176"/>
                  </a:lnTo>
                  <a:lnTo>
                    <a:pt x="472" y="180"/>
                  </a:lnTo>
                  <a:lnTo>
                    <a:pt x="492" y="176"/>
                  </a:lnTo>
                  <a:lnTo>
                    <a:pt x="508" y="169"/>
                  </a:lnTo>
                  <a:lnTo>
                    <a:pt x="525" y="155"/>
                  </a:lnTo>
                  <a:lnTo>
                    <a:pt x="539" y="134"/>
                  </a:lnTo>
                  <a:lnTo>
                    <a:pt x="542" y="106"/>
                  </a:lnTo>
                  <a:lnTo>
                    <a:pt x="532" y="67"/>
                  </a:lnTo>
                  <a:lnTo>
                    <a:pt x="508" y="32"/>
                  </a:lnTo>
                  <a:lnTo>
                    <a:pt x="472" y="11"/>
                  </a:lnTo>
                  <a:lnTo>
                    <a:pt x="421" y="0"/>
                  </a:lnTo>
                  <a:lnTo>
                    <a:pt x="375" y="7"/>
                  </a:lnTo>
                  <a:lnTo>
                    <a:pt x="334" y="25"/>
                  </a:lnTo>
                  <a:lnTo>
                    <a:pt x="301" y="53"/>
                  </a:lnTo>
                  <a:lnTo>
                    <a:pt x="274" y="85"/>
                  </a:lnTo>
                  <a:lnTo>
                    <a:pt x="254" y="120"/>
                  </a:lnTo>
                  <a:lnTo>
                    <a:pt x="237" y="155"/>
                  </a:lnTo>
                  <a:lnTo>
                    <a:pt x="224" y="187"/>
                  </a:lnTo>
                  <a:lnTo>
                    <a:pt x="224" y="0"/>
                  </a:lnTo>
                  <a:lnTo>
                    <a:pt x="0" y="22"/>
                  </a:lnTo>
                  <a:lnTo>
                    <a:pt x="0" y="74"/>
                  </a:lnTo>
                  <a:lnTo>
                    <a:pt x="46" y="74"/>
                  </a:lnTo>
                  <a:lnTo>
                    <a:pt x="83" y="78"/>
                  </a:lnTo>
                  <a:lnTo>
                    <a:pt x="103" y="88"/>
                  </a:lnTo>
                  <a:lnTo>
                    <a:pt x="117" y="106"/>
                  </a:lnTo>
                  <a:lnTo>
                    <a:pt x="123" y="131"/>
                  </a:lnTo>
                  <a:lnTo>
                    <a:pt x="123" y="623"/>
                  </a:lnTo>
                  <a:lnTo>
                    <a:pt x="120" y="662"/>
                  </a:lnTo>
                  <a:lnTo>
                    <a:pt x="110" y="683"/>
                  </a:lnTo>
                  <a:lnTo>
                    <a:pt x="90" y="697"/>
                  </a:lnTo>
                  <a:lnTo>
                    <a:pt x="53" y="701"/>
                  </a:lnTo>
                  <a:lnTo>
                    <a:pt x="0" y="701"/>
                  </a:lnTo>
                  <a:lnTo>
                    <a:pt x="0" y="753"/>
                  </a:lnTo>
                  <a:lnTo>
                    <a:pt x="63" y="750"/>
                  </a:lnTo>
                  <a:lnTo>
                    <a:pt x="288" y="750"/>
                  </a:lnTo>
                  <a:lnTo>
                    <a:pt x="388" y="753"/>
                  </a:lnTo>
                  <a:lnTo>
                    <a:pt x="388" y="701"/>
                  </a:lnTo>
                  <a:lnTo>
                    <a:pt x="304" y="701"/>
                  </a:lnTo>
                  <a:lnTo>
                    <a:pt x="271" y="694"/>
                  </a:lnTo>
                  <a:lnTo>
                    <a:pt x="247" y="683"/>
                  </a:lnTo>
                  <a:lnTo>
                    <a:pt x="237" y="669"/>
                  </a:lnTo>
                  <a:lnTo>
                    <a:pt x="234" y="648"/>
                  </a:lnTo>
                  <a:lnTo>
                    <a:pt x="231" y="620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" name="Freeform 74"/>
            <p:cNvSpPr>
              <a:spLocks noEditPoints="1"/>
            </p:cNvSpPr>
            <p:nvPr/>
          </p:nvSpPr>
          <p:spPr bwMode="auto">
            <a:xfrm>
              <a:off x="9893" y="2662"/>
              <a:ext cx="730" cy="781"/>
            </a:xfrm>
            <a:custGeom>
              <a:avLst/>
              <a:gdLst/>
              <a:ahLst/>
              <a:cxnLst>
                <a:cxn ang="0">
                  <a:pos x="479" y="675"/>
                </a:cxn>
                <a:cxn ang="0">
                  <a:pos x="522" y="742"/>
                </a:cxn>
                <a:cxn ang="0">
                  <a:pos x="596" y="774"/>
                </a:cxn>
                <a:cxn ang="0">
                  <a:pos x="636" y="767"/>
                </a:cxn>
                <a:cxn ang="0">
                  <a:pos x="686" y="732"/>
                </a:cxn>
                <a:cxn ang="0">
                  <a:pos x="723" y="665"/>
                </a:cxn>
                <a:cxn ang="0">
                  <a:pos x="730" y="517"/>
                </a:cxn>
                <a:cxn ang="0">
                  <a:pos x="689" y="612"/>
                </a:cxn>
                <a:cxn ang="0">
                  <a:pos x="679" y="683"/>
                </a:cxn>
                <a:cxn ang="0">
                  <a:pos x="653" y="714"/>
                </a:cxn>
                <a:cxn ang="0">
                  <a:pos x="629" y="721"/>
                </a:cxn>
                <a:cxn ang="0">
                  <a:pos x="592" y="700"/>
                </a:cxn>
                <a:cxn ang="0">
                  <a:pos x="576" y="661"/>
                </a:cxn>
                <a:cxn ang="0">
                  <a:pos x="572" y="295"/>
                </a:cxn>
                <a:cxn ang="0">
                  <a:pos x="562" y="193"/>
                </a:cxn>
                <a:cxn ang="0">
                  <a:pos x="512" y="95"/>
                </a:cxn>
                <a:cxn ang="0">
                  <a:pos x="408" y="25"/>
                </a:cxn>
                <a:cxn ang="0">
                  <a:pos x="291" y="0"/>
                </a:cxn>
                <a:cxn ang="0">
                  <a:pos x="167" y="25"/>
                </a:cxn>
                <a:cxn ang="0">
                  <a:pos x="80" y="95"/>
                </a:cxn>
                <a:cxn ang="0">
                  <a:pos x="47" y="193"/>
                </a:cxn>
                <a:cxn ang="0">
                  <a:pos x="67" y="253"/>
                </a:cxn>
                <a:cxn ang="0">
                  <a:pos x="120" y="274"/>
                </a:cxn>
                <a:cxn ang="0">
                  <a:pos x="174" y="250"/>
                </a:cxn>
                <a:cxn ang="0">
                  <a:pos x="194" y="197"/>
                </a:cxn>
                <a:cxn ang="0">
                  <a:pos x="191" y="165"/>
                </a:cxn>
                <a:cxn ang="0">
                  <a:pos x="167" y="134"/>
                </a:cxn>
                <a:cxn ang="0">
                  <a:pos x="114" y="116"/>
                </a:cxn>
                <a:cxn ang="0">
                  <a:pos x="177" y="63"/>
                </a:cxn>
                <a:cxn ang="0">
                  <a:pos x="254" y="42"/>
                </a:cxn>
                <a:cxn ang="0">
                  <a:pos x="321" y="42"/>
                </a:cxn>
                <a:cxn ang="0">
                  <a:pos x="388" y="77"/>
                </a:cxn>
                <a:cxn ang="0">
                  <a:pos x="438" y="148"/>
                </a:cxn>
                <a:cxn ang="0">
                  <a:pos x="458" y="257"/>
                </a:cxn>
                <a:cxn ang="0">
                  <a:pos x="391" y="324"/>
                </a:cxn>
                <a:cxn ang="0">
                  <a:pos x="237" y="352"/>
                </a:cxn>
                <a:cxn ang="0">
                  <a:pos x="97" y="419"/>
                </a:cxn>
                <a:cxn ang="0">
                  <a:pos x="20" y="507"/>
                </a:cxn>
                <a:cxn ang="0">
                  <a:pos x="0" y="602"/>
                </a:cxn>
                <a:cxn ang="0">
                  <a:pos x="27" y="690"/>
                </a:cxn>
                <a:cxn ang="0">
                  <a:pos x="90" y="742"/>
                </a:cxn>
                <a:cxn ang="0">
                  <a:pos x="174" y="774"/>
                </a:cxn>
                <a:cxn ang="0">
                  <a:pos x="258" y="781"/>
                </a:cxn>
                <a:cxn ang="0">
                  <a:pos x="371" y="753"/>
                </a:cxn>
                <a:cxn ang="0">
                  <a:pos x="448" y="679"/>
                </a:cxn>
                <a:cxn ang="0">
                  <a:pos x="458" y="355"/>
                </a:cxn>
                <a:cxn ang="0">
                  <a:pos x="452" y="588"/>
                </a:cxn>
                <a:cxn ang="0">
                  <a:pos x="408" y="679"/>
                </a:cxn>
                <a:cxn ang="0">
                  <a:pos x="338" y="728"/>
                </a:cxn>
                <a:cxn ang="0">
                  <a:pos x="271" y="746"/>
                </a:cxn>
                <a:cxn ang="0">
                  <a:pos x="184" y="718"/>
                </a:cxn>
                <a:cxn ang="0">
                  <a:pos x="130" y="647"/>
                </a:cxn>
                <a:cxn ang="0">
                  <a:pos x="127" y="570"/>
                </a:cxn>
                <a:cxn ang="0">
                  <a:pos x="150" y="496"/>
                </a:cxn>
                <a:cxn ang="0">
                  <a:pos x="211" y="429"/>
                </a:cxn>
                <a:cxn ang="0">
                  <a:pos x="308" y="380"/>
                </a:cxn>
                <a:cxn ang="0">
                  <a:pos x="458" y="355"/>
                </a:cxn>
              </a:cxnLst>
              <a:rect l="0" t="0" r="r" b="b"/>
              <a:pathLst>
                <a:path w="730" h="781">
                  <a:moveTo>
                    <a:pt x="472" y="633"/>
                  </a:moveTo>
                  <a:lnTo>
                    <a:pt x="479" y="675"/>
                  </a:lnTo>
                  <a:lnTo>
                    <a:pt x="495" y="714"/>
                  </a:lnTo>
                  <a:lnTo>
                    <a:pt x="522" y="742"/>
                  </a:lnTo>
                  <a:lnTo>
                    <a:pt x="556" y="767"/>
                  </a:lnTo>
                  <a:lnTo>
                    <a:pt x="596" y="774"/>
                  </a:lnTo>
                  <a:lnTo>
                    <a:pt x="612" y="770"/>
                  </a:lnTo>
                  <a:lnTo>
                    <a:pt x="636" y="767"/>
                  </a:lnTo>
                  <a:lnTo>
                    <a:pt x="663" y="753"/>
                  </a:lnTo>
                  <a:lnTo>
                    <a:pt x="686" y="732"/>
                  </a:lnTo>
                  <a:lnTo>
                    <a:pt x="710" y="704"/>
                  </a:lnTo>
                  <a:lnTo>
                    <a:pt x="723" y="665"/>
                  </a:lnTo>
                  <a:lnTo>
                    <a:pt x="730" y="612"/>
                  </a:lnTo>
                  <a:lnTo>
                    <a:pt x="730" y="517"/>
                  </a:lnTo>
                  <a:lnTo>
                    <a:pt x="689" y="517"/>
                  </a:lnTo>
                  <a:lnTo>
                    <a:pt x="689" y="612"/>
                  </a:lnTo>
                  <a:lnTo>
                    <a:pt x="686" y="654"/>
                  </a:lnTo>
                  <a:lnTo>
                    <a:pt x="679" y="683"/>
                  </a:lnTo>
                  <a:lnTo>
                    <a:pt x="666" y="704"/>
                  </a:lnTo>
                  <a:lnTo>
                    <a:pt x="653" y="714"/>
                  </a:lnTo>
                  <a:lnTo>
                    <a:pt x="643" y="721"/>
                  </a:lnTo>
                  <a:lnTo>
                    <a:pt x="629" y="721"/>
                  </a:lnTo>
                  <a:lnTo>
                    <a:pt x="606" y="714"/>
                  </a:lnTo>
                  <a:lnTo>
                    <a:pt x="592" y="700"/>
                  </a:lnTo>
                  <a:lnTo>
                    <a:pt x="579" y="683"/>
                  </a:lnTo>
                  <a:lnTo>
                    <a:pt x="576" y="661"/>
                  </a:lnTo>
                  <a:lnTo>
                    <a:pt x="572" y="644"/>
                  </a:lnTo>
                  <a:lnTo>
                    <a:pt x="572" y="295"/>
                  </a:lnTo>
                  <a:lnTo>
                    <a:pt x="569" y="243"/>
                  </a:lnTo>
                  <a:lnTo>
                    <a:pt x="562" y="193"/>
                  </a:lnTo>
                  <a:lnTo>
                    <a:pt x="545" y="144"/>
                  </a:lnTo>
                  <a:lnTo>
                    <a:pt x="512" y="95"/>
                  </a:lnTo>
                  <a:lnTo>
                    <a:pt x="462" y="53"/>
                  </a:lnTo>
                  <a:lnTo>
                    <a:pt x="408" y="25"/>
                  </a:lnTo>
                  <a:lnTo>
                    <a:pt x="348" y="7"/>
                  </a:lnTo>
                  <a:lnTo>
                    <a:pt x="291" y="0"/>
                  </a:lnTo>
                  <a:lnTo>
                    <a:pt x="227" y="7"/>
                  </a:lnTo>
                  <a:lnTo>
                    <a:pt x="167" y="25"/>
                  </a:lnTo>
                  <a:lnTo>
                    <a:pt x="120" y="56"/>
                  </a:lnTo>
                  <a:lnTo>
                    <a:pt x="80" y="95"/>
                  </a:lnTo>
                  <a:lnTo>
                    <a:pt x="57" y="141"/>
                  </a:lnTo>
                  <a:lnTo>
                    <a:pt x="47" y="193"/>
                  </a:lnTo>
                  <a:lnTo>
                    <a:pt x="53" y="229"/>
                  </a:lnTo>
                  <a:lnTo>
                    <a:pt x="67" y="253"/>
                  </a:lnTo>
                  <a:lnTo>
                    <a:pt x="90" y="267"/>
                  </a:lnTo>
                  <a:lnTo>
                    <a:pt x="120" y="274"/>
                  </a:lnTo>
                  <a:lnTo>
                    <a:pt x="150" y="267"/>
                  </a:lnTo>
                  <a:lnTo>
                    <a:pt x="174" y="250"/>
                  </a:lnTo>
                  <a:lnTo>
                    <a:pt x="191" y="225"/>
                  </a:lnTo>
                  <a:lnTo>
                    <a:pt x="194" y="197"/>
                  </a:lnTo>
                  <a:lnTo>
                    <a:pt x="194" y="183"/>
                  </a:lnTo>
                  <a:lnTo>
                    <a:pt x="191" y="165"/>
                  </a:lnTo>
                  <a:lnTo>
                    <a:pt x="181" y="148"/>
                  </a:lnTo>
                  <a:lnTo>
                    <a:pt x="167" y="134"/>
                  </a:lnTo>
                  <a:lnTo>
                    <a:pt x="144" y="123"/>
                  </a:lnTo>
                  <a:lnTo>
                    <a:pt x="114" y="116"/>
                  </a:lnTo>
                  <a:lnTo>
                    <a:pt x="144" y="84"/>
                  </a:lnTo>
                  <a:lnTo>
                    <a:pt x="177" y="63"/>
                  </a:lnTo>
                  <a:lnTo>
                    <a:pt x="217" y="49"/>
                  </a:lnTo>
                  <a:lnTo>
                    <a:pt x="254" y="42"/>
                  </a:lnTo>
                  <a:lnTo>
                    <a:pt x="288" y="39"/>
                  </a:lnTo>
                  <a:lnTo>
                    <a:pt x="321" y="42"/>
                  </a:lnTo>
                  <a:lnTo>
                    <a:pt x="355" y="56"/>
                  </a:lnTo>
                  <a:lnTo>
                    <a:pt x="388" y="77"/>
                  </a:lnTo>
                  <a:lnTo>
                    <a:pt x="415" y="105"/>
                  </a:lnTo>
                  <a:lnTo>
                    <a:pt x="438" y="148"/>
                  </a:lnTo>
                  <a:lnTo>
                    <a:pt x="455" y="197"/>
                  </a:lnTo>
                  <a:lnTo>
                    <a:pt x="458" y="257"/>
                  </a:lnTo>
                  <a:lnTo>
                    <a:pt x="458" y="320"/>
                  </a:lnTo>
                  <a:lnTo>
                    <a:pt x="391" y="324"/>
                  </a:lnTo>
                  <a:lnTo>
                    <a:pt x="318" y="334"/>
                  </a:lnTo>
                  <a:lnTo>
                    <a:pt x="237" y="352"/>
                  </a:lnTo>
                  <a:lnTo>
                    <a:pt x="160" y="380"/>
                  </a:lnTo>
                  <a:lnTo>
                    <a:pt x="97" y="419"/>
                  </a:lnTo>
                  <a:lnTo>
                    <a:pt x="50" y="461"/>
                  </a:lnTo>
                  <a:lnTo>
                    <a:pt x="20" y="507"/>
                  </a:lnTo>
                  <a:lnTo>
                    <a:pt x="3" y="556"/>
                  </a:lnTo>
                  <a:lnTo>
                    <a:pt x="0" y="602"/>
                  </a:lnTo>
                  <a:lnTo>
                    <a:pt x="6" y="647"/>
                  </a:lnTo>
                  <a:lnTo>
                    <a:pt x="27" y="690"/>
                  </a:lnTo>
                  <a:lnTo>
                    <a:pt x="53" y="718"/>
                  </a:lnTo>
                  <a:lnTo>
                    <a:pt x="90" y="742"/>
                  </a:lnTo>
                  <a:lnTo>
                    <a:pt x="130" y="760"/>
                  </a:lnTo>
                  <a:lnTo>
                    <a:pt x="174" y="774"/>
                  </a:lnTo>
                  <a:lnTo>
                    <a:pt x="217" y="781"/>
                  </a:lnTo>
                  <a:lnTo>
                    <a:pt x="258" y="781"/>
                  </a:lnTo>
                  <a:lnTo>
                    <a:pt x="318" y="774"/>
                  </a:lnTo>
                  <a:lnTo>
                    <a:pt x="371" y="753"/>
                  </a:lnTo>
                  <a:lnTo>
                    <a:pt x="412" y="721"/>
                  </a:lnTo>
                  <a:lnTo>
                    <a:pt x="448" y="679"/>
                  </a:lnTo>
                  <a:lnTo>
                    <a:pt x="472" y="633"/>
                  </a:lnTo>
                  <a:close/>
                  <a:moveTo>
                    <a:pt x="458" y="355"/>
                  </a:moveTo>
                  <a:lnTo>
                    <a:pt x="458" y="524"/>
                  </a:lnTo>
                  <a:lnTo>
                    <a:pt x="452" y="588"/>
                  </a:lnTo>
                  <a:lnTo>
                    <a:pt x="435" y="640"/>
                  </a:lnTo>
                  <a:lnTo>
                    <a:pt x="408" y="679"/>
                  </a:lnTo>
                  <a:lnTo>
                    <a:pt x="375" y="711"/>
                  </a:lnTo>
                  <a:lnTo>
                    <a:pt x="338" y="728"/>
                  </a:lnTo>
                  <a:lnTo>
                    <a:pt x="304" y="742"/>
                  </a:lnTo>
                  <a:lnTo>
                    <a:pt x="271" y="746"/>
                  </a:lnTo>
                  <a:lnTo>
                    <a:pt x="224" y="739"/>
                  </a:lnTo>
                  <a:lnTo>
                    <a:pt x="184" y="718"/>
                  </a:lnTo>
                  <a:lnTo>
                    <a:pt x="154" y="690"/>
                  </a:lnTo>
                  <a:lnTo>
                    <a:pt x="130" y="647"/>
                  </a:lnTo>
                  <a:lnTo>
                    <a:pt x="124" y="602"/>
                  </a:lnTo>
                  <a:lnTo>
                    <a:pt x="127" y="570"/>
                  </a:lnTo>
                  <a:lnTo>
                    <a:pt x="134" y="535"/>
                  </a:lnTo>
                  <a:lnTo>
                    <a:pt x="150" y="496"/>
                  </a:lnTo>
                  <a:lnTo>
                    <a:pt x="177" y="464"/>
                  </a:lnTo>
                  <a:lnTo>
                    <a:pt x="211" y="429"/>
                  </a:lnTo>
                  <a:lnTo>
                    <a:pt x="254" y="401"/>
                  </a:lnTo>
                  <a:lnTo>
                    <a:pt x="308" y="380"/>
                  </a:lnTo>
                  <a:lnTo>
                    <a:pt x="378" y="362"/>
                  </a:lnTo>
                  <a:lnTo>
                    <a:pt x="458" y="355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" name="Freeform 75"/>
            <p:cNvSpPr>
              <a:spLocks/>
            </p:cNvSpPr>
            <p:nvPr/>
          </p:nvSpPr>
          <p:spPr bwMode="auto">
            <a:xfrm>
              <a:off x="10663" y="2380"/>
              <a:ext cx="509" cy="1063"/>
            </a:xfrm>
            <a:custGeom>
              <a:avLst/>
              <a:gdLst/>
              <a:ahLst/>
              <a:cxnLst>
                <a:cxn ang="0">
                  <a:pos x="251" y="366"/>
                </a:cxn>
                <a:cxn ang="0">
                  <a:pos x="482" y="366"/>
                </a:cxn>
                <a:cxn ang="0">
                  <a:pos x="482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1" y="0"/>
                </a:cxn>
                <a:cxn ang="0">
                  <a:pos x="207" y="53"/>
                </a:cxn>
                <a:cxn ang="0">
                  <a:pos x="201" y="109"/>
                </a:cxn>
                <a:cxn ang="0">
                  <a:pos x="184" y="162"/>
                </a:cxn>
                <a:cxn ang="0">
                  <a:pos x="164" y="212"/>
                </a:cxn>
                <a:cxn ang="0">
                  <a:pos x="137" y="257"/>
                </a:cxn>
                <a:cxn ang="0">
                  <a:pos x="100" y="292"/>
                </a:cxn>
                <a:cxn ang="0">
                  <a:pos x="57" y="317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40" y="366"/>
                </a:cxn>
                <a:cxn ang="0">
                  <a:pos x="140" y="834"/>
                </a:cxn>
                <a:cxn ang="0">
                  <a:pos x="144" y="898"/>
                </a:cxn>
                <a:cxn ang="0">
                  <a:pos x="160" y="947"/>
                </a:cxn>
                <a:cxn ang="0">
                  <a:pos x="181" y="986"/>
                </a:cxn>
                <a:cxn ang="0">
                  <a:pos x="207" y="1017"/>
                </a:cxn>
                <a:cxn ang="0">
                  <a:pos x="237" y="1038"/>
                </a:cxn>
                <a:cxn ang="0">
                  <a:pos x="268" y="1052"/>
                </a:cxn>
                <a:cxn ang="0">
                  <a:pos x="298" y="1060"/>
                </a:cxn>
                <a:cxn ang="0">
                  <a:pos x="325" y="1063"/>
                </a:cxn>
                <a:cxn ang="0">
                  <a:pos x="348" y="1063"/>
                </a:cxn>
                <a:cxn ang="0">
                  <a:pos x="391" y="1056"/>
                </a:cxn>
                <a:cxn ang="0">
                  <a:pos x="428" y="1038"/>
                </a:cxn>
                <a:cxn ang="0">
                  <a:pos x="458" y="1007"/>
                </a:cxn>
                <a:cxn ang="0">
                  <a:pos x="482" y="972"/>
                </a:cxn>
                <a:cxn ang="0">
                  <a:pos x="495" y="929"/>
                </a:cxn>
                <a:cxn ang="0">
                  <a:pos x="505" y="880"/>
                </a:cxn>
                <a:cxn ang="0">
                  <a:pos x="509" y="834"/>
                </a:cxn>
                <a:cxn ang="0">
                  <a:pos x="509" y="736"/>
                </a:cxn>
                <a:cxn ang="0">
                  <a:pos x="468" y="736"/>
                </a:cxn>
                <a:cxn ang="0">
                  <a:pos x="468" y="831"/>
                </a:cxn>
                <a:cxn ang="0">
                  <a:pos x="462" y="898"/>
                </a:cxn>
                <a:cxn ang="0">
                  <a:pos x="448" y="954"/>
                </a:cxn>
                <a:cxn ang="0">
                  <a:pos x="422" y="989"/>
                </a:cxn>
                <a:cxn ang="0">
                  <a:pos x="395" y="1014"/>
                </a:cxn>
                <a:cxn ang="0">
                  <a:pos x="358" y="1021"/>
                </a:cxn>
                <a:cxn ang="0">
                  <a:pos x="321" y="1014"/>
                </a:cxn>
                <a:cxn ang="0">
                  <a:pos x="294" y="996"/>
                </a:cxn>
                <a:cxn ang="0">
                  <a:pos x="278" y="972"/>
                </a:cxn>
                <a:cxn ang="0">
                  <a:pos x="264" y="940"/>
                </a:cxn>
                <a:cxn ang="0">
                  <a:pos x="258" y="908"/>
                </a:cxn>
                <a:cxn ang="0">
                  <a:pos x="251" y="880"/>
                </a:cxn>
                <a:cxn ang="0">
                  <a:pos x="251" y="838"/>
                </a:cxn>
                <a:cxn ang="0">
                  <a:pos x="251" y="366"/>
                </a:cxn>
              </a:cxnLst>
              <a:rect l="0" t="0" r="r" b="b"/>
              <a:pathLst>
                <a:path w="509" h="1063">
                  <a:moveTo>
                    <a:pt x="251" y="366"/>
                  </a:moveTo>
                  <a:lnTo>
                    <a:pt x="482" y="366"/>
                  </a:lnTo>
                  <a:lnTo>
                    <a:pt x="482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1" y="0"/>
                  </a:lnTo>
                  <a:lnTo>
                    <a:pt x="207" y="53"/>
                  </a:lnTo>
                  <a:lnTo>
                    <a:pt x="201" y="109"/>
                  </a:lnTo>
                  <a:lnTo>
                    <a:pt x="184" y="162"/>
                  </a:lnTo>
                  <a:lnTo>
                    <a:pt x="164" y="212"/>
                  </a:lnTo>
                  <a:lnTo>
                    <a:pt x="137" y="257"/>
                  </a:lnTo>
                  <a:lnTo>
                    <a:pt x="100" y="292"/>
                  </a:lnTo>
                  <a:lnTo>
                    <a:pt x="57" y="317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40" y="366"/>
                  </a:lnTo>
                  <a:lnTo>
                    <a:pt x="140" y="834"/>
                  </a:lnTo>
                  <a:lnTo>
                    <a:pt x="144" y="898"/>
                  </a:lnTo>
                  <a:lnTo>
                    <a:pt x="160" y="947"/>
                  </a:lnTo>
                  <a:lnTo>
                    <a:pt x="181" y="986"/>
                  </a:lnTo>
                  <a:lnTo>
                    <a:pt x="207" y="1017"/>
                  </a:lnTo>
                  <a:lnTo>
                    <a:pt x="237" y="1038"/>
                  </a:lnTo>
                  <a:lnTo>
                    <a:pt x="268" y="1052"/>
                  </a:lnTo>
                  <a:lnTo>
                    <a:pt x="298" y="1060"/>
                  </a:lnTo>
                  <a:lnTo>
                    <a:pt x="325" y="1063"/>
                  </a:lnTo>
                  <a:lnTo>
                    <a:pt x="348" y="1063"/>
                  </a:lnTo>
                  <a:lnTo>
                    <a:pt x="391" y="1056"/>
                  </a:lnTo>
                  <a:lnTo>
                    <a:pt x="428" y="1038"/>
                  </a:lnTo>
                  <a:lnTo>
                    <a:pt x="458" y="1007"/>
                  </a:lnTo>
                  <a:lnTo>
                    <a:pt x="482" y="972"/>
                  </a:lnTo>
                  <a:lnTo>
                    <a:pt x="495" y="929"/>
                  </a:lnTo>
                  <a:lnTo>
                    <a:pt x="505" y="880"/>
                  </a:lnTo>
                  <a:lnTo>
                    <a:pt x="509" y="834"/>
                  </a:lnTo>
                  <a:lnTo>
                    <a:pt x="509" y="736"/>
                  </a:lnTo>
                  <a:lnTo>
                    <a:pt x="468" y="736"/>
                  </a:lnTo>
                  <a:lnTo>
                    <a:pt x="468" y="831"/>
                  </a:lnTo>
                  <a:lnTo>
                    <a:pt x="462" y="898"/>
                  </a:lnTo>
                  <a:lnTo>
                    <a:pt x="448" y="954"/>
                  </a:lnTo>
                  <a:lnTo>
                    <a:pt x="422" y="989"/>
                  </a:lnTo>
                  <a:lnTo>
                    <a:pt x="395" y="1014"/>
                  </a:lnTo>
                  <a:lnTo>
                    <a:pt x="358" y="1021"/>
                  </a:lnTo>
                  <a:lnTo>
                    <a:pt x="321" y="1014"/>
                  </a:lnTo>
                  <a:lnTo>
                    <a:pt x="294" y="996"/>
                  </a:lnTo>
                  <a:lnTo>
                    <a:pt x="278" y="972"/>
                  </a:lnTo>
                  <a:lnTo>
                    <a:pt x="264" y="940"/>
                  </a:lnTo>
                  <a:lnTo>
                    <a:pt x="258" y="908"/>
                  </a:lnTo>
                  <a:lnTo>
                    <a:pt x="251" y="880"/>
                  </a:lnTo>
                  <a:lnTo>
                    <a:pt x="251" y="838"/>
                  </a:lnTo>
                  <a:lnTo>
                    <a:pt x="251" y="366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" name="Freeform 76"/>
            <p:cNvSpPr>
              <a:spLocks noEditPoints="1"/>
            </p:cNvSpPr>
            <p:nvPr/>
          </p:nvSpPr>
          <p:spPr bwMode="auto">
            <a:xfrm>
              <a:off x="11316" y="2289"/>
              <a:ext cx="348" cy="1136"/>
            </a:xfrm>
            <a:custGeom>
              <a:avLst/>
              <a:gdLst/>
              <a:ahLst/>
              <a:cxnLst>
                <a:cxn ang="0">
                  <a:pos x="234" y="383"/>
                </a:cxn>
                <a:cxn ang="0">
                  <a:pos x="6" y="405"/>
                </a:cxn>
                <a:cxn ang="0">
                  <a:pos x="6" y="457"/>
                </a:cxn>
                <a:cxn ang="0">
                  <a:pos x="60" y="457"/>
                </a:cxn>
                <a:cxn ang="0">
                  <a:pos x="93" y="464"/>
                </a:cxn>
                <a:cxn ang="0">
                  <a:pos x="113" y="482"/>
                </a:cxn>
                <a:cxn ang="0">
                  <a:pos x="123" y="507"/>
                </a:cxn>
                <a:cxn ang="0">
                  <a:pos x="127" y="549"/>
                </a:cxn>
                <a:cxn ang="0">
                  <a:pos x="127" y="1006"/>
                </a:cxn>
                <a:cxn ang="0">
                  <a:pos x="123" y="1045"/>
                </a:cxn>
                <a:cxn ang="0">
                  <a:pos x="113" y="1066"/>
                </a:cxn>
                <a:cxn ang="0">
                  <a:pos x="93" y="1080"/>
                </a:cxn>
                <a:cxn ang="0">
                  <a:pos x="57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3" y="1136"/>
                </a:cxn>
                <a:cxn ang="0">
                  <a:pos x="93" y="1133"/>
                </a:cxn>
                <a:cxn ang="0">
                  <a:pos x="264" y="1133"/>
                </a:cxn>
                <a:cxn ang="0">
                  <a:pos x="348" y="1136"/>
                </a:cxn>
                <a:cxn ang="0">
                  <a:pos x="348" y="1084"/>
                </a:cxn>
                <a:cxn ang="0">
                  <a:pos x="294" y="1084"/>
                </a:cxn>
                <a:cxn ang="0">
                  <a:pos x="261" y="1077"/>
                </a:cxn>
                <a:cxn ang="0">
                  <a:pos x="244" y="1063"/>
                </a:cxn>
                <a:cxn ang="0">
                  <a:pos x="234" y="1041"/>
                </a:cxn>
                <a:cxn ang="0">
                  <a:pos x="234" y="1010"/>
                </a:cxn>
                <a:cxn ang="0">
                  <a:pos x="234" y="383"/>
                </a:cxn>
                <a:cxn ang="0">
                  <a:pos x="241" y="88"/>
                </a:cxn>
                <a:cxn ang="0">
                  <a:pos x="234" y="53"/>
                </a:cxn>
                <a:cxn ang="0">
                  <a:pos x="214" y="25"/>
                </a:cxn>
                <a:cxn ang="0">
                  <a:pos x="187" y="3"/>
                </a:cxn>
                <a:cxn ang="0">
                  <a:pos x="154" y="0"/>
                </a:cxn>
                <a:cxn ang="0">
                  <a:pos x="120" y="7"/>
                </a:cxn>
                <a:cxn ang="0">
                  <a:pos x="93" y="28"/>
                </a:cxn>
                <a:cxn ang="0">
                  <a:pos x="73" y="56"/>
                </a:cxn>
                <a:cxn ang="0">
                  <a:pos x="70" y="88"/>
                </a:cxn>
                <a:cxn ang="0">
                  <a:pos x="77" y="123"/>
                </a:cxn>
                <a:cxn ang="0">
                  <a:pos x="93" y="151"/>
                </a:cxn>
                <a:cxn ang="0">
                  <a:pos x="120" y="172"/>
                </a:cxn>
                <a:cxn ang="0">
                  <a:pos x="154" y="179"/>
                </a:cxn>
                <a:cxn ang="0">
                  <a:pos x="187" y="172"/>
                </a:cxn>
                <a:cxn ang="0">
                  <a:pos x="214" y="155"/>
                </a:cxn>
                <a:cxn ang="0">
                  <a:pos x="234" y="127"/>
                </a:cxn>
                <a:cxn ang="0">
                  <a:pos x="241" y="88"/>
                </a:cxn>
              </a:cxnLst>
              <a:rect l="0" t="0" r="r" b="b"/>
              <a:pathLst>
                <a:path w="348" h="1136">
                  <a:moveTo>
                    <a:pt x="234" y="383"/>
                  </a:moveTo>
                  <a:lnTo>
                    <a:pt x="6" y="405"/>
                  </a:lnTo>
                  <a:lnTo>
                    <a:pt x="6" y="457"/>
                  </a:lnTo>
                  <a:lnTo>
                    <a:pt x="60" y="457"/>
                  </a:lnTo>
                  <a:lnTo>
                    <a:pt x="93" y="464"/>
                  </a:lnTo>
                  <a:lnTo>
                    <a:pt x="113" y="482"/>
                  </a:lnTo>
                  <a:lnTo>
                    <a:pt x="123" y="507"/>
                  </a:lnTo>
                  <a:lnTo>
                    <a:pt x="127" y="549"/>
                  </a:lnTo>
                  <a:lnTo>
                    <a:pt x="127" y="1006"/>
                  </a:lnTo>
                  <a:lnTo>
                    <a:pt x="123" y="1045"/>
                  </a:lnTo>
                  <a:lnTo>
                    <a:pt x="113" y="1066"/>
                  </a:lnTo>
                  <a:lnTo>
                    <a:pt x="93" y="1080"/>
                  </a:lnTo>
                  <a:lnTo>
                    <a:pt x="57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3" y="1136"/>
                  </a:lnTo>
                  <a:lnTo>
                    <a:pt x="93" y="1133"/>
                  </a:lnTo>
                  <a:lnTo>
                    <a:pt x="264" y="1133"/>
                  </a:lnTo>
                  <a:lnTo>
                    <a:pt x="348" y="1136"/>
                  </a:lnTo>
                  <a:lnTo>
                    <a:pt x="348" y="1084"/>
                  </a:lnTo>
                  <a:lnTo>
                    <a:pt x="294" y="1084"/>
                  </a:lnTo>
                  <a:lnTo>
                    <a:pt x="261" y="1077"/>
                  </a:lnTo>
                  <a:lnTo>
                    <a:pt x="244" y="1063"/>
                  </a:lnTo>
                  <a:lnTo>
                    <a:pt x="234" y="1041"/>
                  </a:lnTo>
                  <a:lnTo>
                    <a:pt x="234" y="1010"/>
                  </a:lnTo>
                  <a:lnTo>
                    <a:pt x="234" y="383"/>
                  </a:lnTo>
                  <a:close/>
                  <a:moveTo>
                    <a:pt x="241" y="88"/>
                  </a:moveTo>
                  <a:lnTo>
                    <a:pt x="234" y="53"/>
                  </a:lnTo>
                  <a:lnTo>
                    <a:pt x="214" y="25"/>
                  </a:lnTo>
                  <a:lnTo>
                    <a:pt x="187" y="3"/>
                  </a:lnTo>
                  <a:lnTo>
                    <a:pt x="154" y="0"/>
                  </a:lnTo>
                  <a:lnTo>
                    <a:pt x="120" y="7"/>
                  </a:lnTo>
                  <a:lnTo>
                    <a:pt x="93" y="28"/>
                  </a:lnTo>
                  <a:lnTo>
                    <a:pt x="73" y="56"/>
                  </a:lnTo>
                  <a:lnTo>
                    <a:pt x="70" y="88"/>
                  </a:lnTo>
                  <a:lnTo>
                    <a:pt x="77" y="123"/>
                  </a:lnTo>
                  <a:lnTo>
                    <a:pt x="93" y="151"/>
                  </a:lnTo>
                  <a:lnTo>
                    <a:pt x="120" y="172"/>
                  </a:lnTo>
                  <a:lnTo>
                    <a:pt x="154" y="179"/>
                  </a:lnTo>
                  <a:lnTo>
                    <a:pt x="187" y="172"/>
                  </a:lnTo>
                  <a:lnTo>
                    <a:pt x="214" y="155"/>
                  </a:lnTo>
                  <a:lnTo>
                    <a:pt x="234" y="127"/>
                  </a:lnTo>
                  <a:lnTo>
                    <a:pt x="241" y="88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" name="Freeform 77"/>
            <p:cNvSpPr>
              <a:spLocks noEditPoints="1"/>
            </p:cNvSpPr>
            <p:nvPr/>
          </p:nvSpPr>
          <p:spPr bwMode="auto">
            <a:xfrm>
              <a:off x="11758" y="2662"/>
              <a:ext cx="716" cy="781"/>
            </a:xfrm>
            <a:custGeom>
              <a:avLst/>
              <a:gdLst/>
              <a:ahLst/>
              <a:cxnLst>
                <a:cxn ang="0">
                  <a:pos x="716" y="401"/>
                </a:cxn>
                <a:cxn ang="0">
                  <a:pos x="706" y="310"/>
                </a:cxn>
                <a:cxn ang="0">
                  <a:pos x="679" y="225"/>
                </a:cxn>
                <a:cxn ang="0">
                  <a:pos x="639" y="151"/>
                </a:cxn>
                <a:cxn ang="0">
                  <a:pos x="582" y="88"/>
                </a:cxn>
                <a:cxn ang="0">
                  <a:pos x="515" y="42"/>
                </a:cxn>
                <a:cxn ang="0">
                  <a:pos x="441" y="10"/>
                </a:cxn>
                <a:cxn ang="0">
                  <a:pos x="358" y="0"/>
                </a:cxn>
                <a:cxn ang="0">
                  <a:pos x="284" y="10"/>
                </a:cxn>
                <a:cxn ang="0">
                  <a:pos x="217" y="32"/>
                </a:cxn>
                <a:cxn ang="0">
                  <a:pos x="157" y="70"/>
                </a:cxn>
                <a:cxn ang="0">
                  <a:pos x="103" y="120"/>
                </a:cxn>
                <a:cxn ang="0">
                  <a:pos x="60" y="179"/>
                </a:cxn>
                <a:cxn ang="0">
                  <a:pos x="26" y="246"/>
                </a:cxn>
                <a:cxn ang="0">
                  <a:pos x="6" y="320"/>
                </a:cxn>
                <a:cxn ang="0">
                  <a:pos x="0" y="401"/>
                </a:cxn>
                <a:cxn ang="0">
                  <a:pos x="6" y="478"/>
                </a:cxn>
                <a:cxn ang="0">
                  <a:pos x="30" y="552"/>
                </a:cxn>
                <a:cxn ang="0">
                  <a:pos x="63" y="616"/>
                </a:cxn>
                <a:cxn ang="0">
                  <a:pos x="107" y="672"/>
                </a:cxn>
                <a:cxn ang="0">
                  <a:pos x="160" y="718"/>
                </a:cxn>
                <a:cxn ang="0">
                  <a:pos x="220" y="753"/>
                </a:cxn>
                <a:cxn ang="0">
                  <a:pos x="287" y="774"/>
                </a:cxn>
                <a:cxn ang="0">
                  <a:pos x="358" y="781"/>
                </a:cxn>
                <a:cxn ang="0">
                  <a:pos x="438" y="770"/>
                </a:cxn>
                <a:cxn ang="0">
                  <a:pos x="515" y="742"/>
                </a:cxn>
                <a:cxn ang="0">
                  <a:pos x="582" y="700"/>
                </a:cxn>
                <a:cxn ang="0">
                  <a:pos x="639" y="640"/>
                </a:cxn>
                <a:cxn ang="0">
                  <a:pos x="679" y="570"/>
                </a:cxn>
                <a:cxn ang="0">
                  <a:pos x="706" y="489"/>
                </a:cxn>
                <a:cxn ang="0">
                  <a:pos x="716" y="401"/>
                </a:cxn>
                <a:cxn ang="0">
                  <a:pos x="358" y="739"/>
                </a:cxn>
                <a:cxn ang="0">
                  <a:pos x="308" y="732"/>
                </a:cxn>
                <a:cxn ang="0">
                  <a:pos x="257" y="711"/>
                </a:cxn>
                <a:cxn ang="0">
                  <a:pos x="214" y="675"/>
                </a:cxn>
                <a:cxn ang="0">
                  <a:pos x="174" y="626"/>
                </a:cxn>
                <a:cxn ang="0">
                  <a:pos x="150" y="566"/>
                </a:cxn>
                <a:cxn ang="0">
                  <a:pos x="140" y="500"/>
                </a:cxn>
                <a:cxn ang="0">
                  <a:pos x="133" y="440"/>
                </a:cxn>
                <a:cxn ang="0">
                  <a:pos x="133" y="331"/>
                </a:cxn>
                <a:cxn ang="0">
                  <a:pos x="140" y="271"/>
                </a:cxn>
                <a:cxn ang="0">
                  <a:pos x="150" y="211"/>
                </a:cxn>
                <a:cxn ang="0">
                  <a:pos x="174" y="151"/>
                </a:cxn>
                <a:cxn ang="0">
                  <a:pos x="204" y="109"/>
                </a:cxn>
                <a:cxn ang="0">
                  <a:pos x="237" y="77"/>
                </a:cxn>
                <a:cxn ang="0">
                  <a:pos x="277" y="56"/>
                </a:cxn>
                <a:cxn ang="0">
                  <a:pos x="318" y="42"/>
                </a:cxn>
                <a:cxn ang="0">
                  <a:pos x="358" y="39"/>
                </a:cxn>
                <a:cxn ang="0">
                  <a:pos x="411" y="46"/>
                </a:cxn>
                <a:cxn ang="0">
                  <a:pos x="462" y="67"/>
                </a:cxn>
                <a:cxn ang="0">
                  <a:pos x="505" y="102"/>
                </a:cxn>
                <a:cxn ang="0">
                  <a:pos x="542" y="148"/>
                </a:cxn>
                <a:cxn ang="0">
                  <a:pos x="565" y="207"/>
                </a:cxn>
                <a:cxn ang="0">
                  <a:pos x="579" y="271"/>
                </a:cxn>
                <a:cxn ang="0">
                  <a:pos x="582" y="331"/>
                </a:cxn>
                <a:cxn ang="0">
                  <a:pos x="582" y="436"/>
                </a:cxn>
                <a:cxn ang="0">
                  <a:pos x="579" y="496"/>
                </a:cxn>
                <a:cxn ang="0">
                  <a:pos x="569" y="556"/>
                </a:cxn>
                <a:cxn ang="0">
                  <a:pos x="549" y="612"/>
                </a:cxn>
                <a:cxn ang="0">
                  <a:pos x="515" y="665"/>
                </a:cxn>
                <a:cxn ang="0">
                  <a:pos x="472" y="704"/>
                </a:cxn>
                <a:cxn ang="0">
                  <a:pos x="418" y="732"/>
                </a:cxn>
                <a:cxn ang="0">
                  <a:pos x="358" y="739"/>
                </a:cxn>
              </a:cxnLst>
              <a:rect l="0" t="0" r="r" b="b"/>
              <a:pathLst>
                <a:path w="716" h="781">
                  <a:moveTo>
                    <a:pt x="716" y="401"/>
                  </a:moveTo>
                  <a:lnTo>
                    <a:pt x="706" y="310"/>
                  </a:lnTo>
                  <a:lnTo>
                    <a:pt x="679" y="225"/>
                  </a:lnTo>
                  <a:lnTo>
                    <a:pt x="639" y="151"/>
                  </a:lnTo>
                  <a:lnTo>
                    <a:pt x="582" y="88"/>
                  </a:lnTo>
                  <a:lnTo>
                    <a:pt x="515" y="42"/>
                  </a:lnTo>
                  <a:lnTo>
                    <a:pt x="441" y="10"/>
                  </a:lnTo>
                  <a:lnTo>
                    <a:pt x="358" y="0"/>
                  </a:lnTo>
                  <a:lnTo>
                    <a:pt x="284" y="10"/>
                  </a:lnTo>
                  <a:lnTo>
                    <a:pt x="217" y="32"/>
                  </a:lnTo>
                  <a:lnTo>
                    <a:pt x="157" y="70"/>
                  </a:lnTo>
                  <a:lnTo>
                    <a:pt x="103" y="120"/>
                  </a:lnTo>
                  <a:lnTo>
                    <a:pt x="60" y="179"/>
                  </a:lnTo>
                  <a:lnTo>
                    <a:pt x="26" y="246"/>
                  </a:lnTo>
                  <a:lnTo>
                    <a:pt x="6" y="320"/>
                  </a:lnTo>
                  <a:lnTo>
                    <a:pt x="0" y="401"/>
                  </a:lnTo>
                  <a:lnTo>
                    <a:pt x="6" y="478"/>
                  </a:lnTo>
                  <a:lnTo>
                    <a:pt x="30" y="552"/>
                  </a:lnTo>
                  <a:lnTo>
                    <a:pt x="63" y="616"/>
                  </a:lnTo>
                  <a:lnTo>
                    <a:pt x="107" y="672"/>
                  </a:lnTo>
                  <a:lnTo>
                    <a:pt x="160" y="718"/>
                  </a:lnTo>
                  <a:lnTo>
                    <a:pt x="220" y="753"/>
                  </a:lnTo>
                  <a:lnTo>
                    <a:pt x="287" y="774"/>
                  </a:lnTo>
                  <a:lnTo>
                    <a:pt x="358" y="781"/>
                  </a:lnTo>
                  <a:lnTo>
                    <a:pt x="438" y="770"/>
                  </a:lnTo>
                  <a:lnTo>
                    <a:pt x="515" y="742"/>
                  </a:lnTo>
                  <a:lnTo>
                    <a:pt x="582" y="700"/>
                  </a:lnTo>
                  <a:lnTo>
                    <a:pt x="639" y="640"/>
                  </a:lnTo>
                  <a:lnTo>
                    <a:pt x="679" y="570"/>
                  </a:lnTo>
                  <a:lnTo>
                    <a:pt x="706" y="489"/>
                  </a:lnTo>
                  <a:lnTo>
                    <a:pt x="716" y="401"/>
                  </a:lnTo>
                  <a:close/>
                  <a:moveTo>
                    <a:pt x="358" y="739"/>
                  </a:moveTo>
                  <a:lnTo>
                    <a:pt x="308" y="732"/>
                  </a:lnTo>
                  <a:lnTo>
                    <a:pt x="257" y="711"/>
                  </a:lnTo>
                  <a:lnTo>
                    <a:pt x="214" y="675"/>
                  </a:lnTo>
                  <a:lnTo>
                    <a:pt x="174" y="626"/>
                  </a:lnTo>
                  <a:lnTo>
                    <a:pt x="150" y="566"/>
                  </a:lnTo>
                  <a:lnTo>
                    <a:pt x="140" y="500"/>
                  </a:lnTo>
                  <a:lnTo>
                    <a:pt x="133" y="440"/>
                  </a:lnTo>
                  <a:lnTo>
                    <a:pt x="133" y="331"/>
                  </a:lnTo>
                  <a:lnTo>
                    <a:pt x="140" y="271"/>
                  </a:lnTo>
                  <a:lnTo>
                    <a:pt x="150" y="211"/>
                  </a:lnTo>
                  <a:lnTo>
                    <a:pt x="174" y="151"/>
                  </a:lnTo>
                  <a:lnTo>
                    <a:pt x="204" y="109"/>
                  </a:lnTo>
                  <a:lnTo>
                    <a:pt x="237" y="77"/>
                  </a:lnTo>
                  <a:lnTo>
                    <a:pt x="277" y="56"/>
                  </a:lnTo>
                  <a:lnTo>
                    <a:pt x="318" y="42"/>
                  </a:lnTo>
                  <a:lnTo>
                    <a:pt x="358" y="39"/>
                  </a:lnTo>
                  <a:lnTo>
                    <a:pt x="411" y="46"/>
                  </a:lnTo>
                  <a:lnTo>
                    <a:pt x="462" y="67"/>
                  </a:lnTo>
                  <a:lnTo>
                    <a:pt x="505" y="102"/>
                  </a:lnTo>
                  <a:lnTo>
                    <a:pt x="542" y="148"/>
                  </a:lnTo>
                  <a:lnTo>
                    <a:pt x="565" y="207"/>
                  </a:lnTo>
                  <a:lnTo>
                    <a:pt x="579" y="271"/>
                  </a:lnTo>
                  <a:lnTo>
                    <a:pt x="582" y="331"/>
                  </a:lnTo>
                  <a:lnTo>
                    <a:pt x="582" y="436"/>
                  </a:lnTo>
                  <a:lnTo>
                    <a:pt x="579" y="496"/>
                  </a:lnTo>
                  <a:lnTo>
                    <a:pt x="569" y="556"/>
                  </a:lnTo>
                  <a:lnTo>
                    <a:pt x="549" y="612"/>
                  </a:lnTo>
                  <a:lnTo>
                    <a:pt x="515" y="665"/>
                  </a:lnTo>
                  <a:lnTo>
                    <a:pt x="472" y="704"/>
                  </a:lnTo>
                  <a:lnTo>
                    <a:pt x="418" y="732"/>
                  </a:lnTo>
                  <a:lnTo>
                    <a:pt x="358" y="739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" name="Freeform 78"/>
            <p:cNvSpPr>
              <a:spLocks/>
            </p:cNvSpPr>
            <p:nvPr/>
          </p:nvSpPr>
          <p:spPr bwMode="auto">
            <a:xfrm>
              <a:off x="12574" y="2672"/>
              <a:ext cx="814" cy="753"/>
            </a:xfrm>
            <a:custGeom>
              <a:avLst/>
              <a:gdLst/>
              <a:ahLst/>
              <a:cxnLst>
                <a:cxn ang="0">
                  <a:pos x="128" y="623"/>
                </a:cxn>
                <a:cxn ang="0">
                  <a:pos x="114" y="683"/>
                </a:cxn>
                <a:cxn ang="0">
                  <a:pos x="54" y="701"/>
                </a:cxn>
                <a:cxn ang="0">
                  <a:pos x="0" y="753"/>
                </a:cxn>
                <a:cxn ang="0">
                  <a:pos x="97" y="750"/>
                </a:cxn>
                <a:cxn ang="0">
                  <a:pos x="318" y="753"/>
                </a:cxn>
                <a:cxn ang="0">
                  <a:pos x="365" y="701"/>
                </a:cxn>
                <a:cxn ang="0">
                  <a:pos x="272" y="697"/>
                </a:cxn>
                <a:cxn ang="0">
                  <a:pos x="241" y="662"/>
                </a:cxn>
                <a:cxn ang="0">
                  <a:pos x="238" y="310"/>
                </a:cxn>
                <a:cxn ang="0">
                  <a:pos x="262" y="180"/>
                </a:cxn>
                <a:cxn ang="0">
                  <a:pos x="328" y="92"/>
                </a:cxn>
                <a:cxn ang="0">
                  <a:pos x="412" y="46"/>
                </a:cxn>
                <a:cxn ang="0">
                  <a:pos x="496" y="46"/>
                </a:cxn>
                <a:cxn ang="0">
                  <a:pos x="546" y="81"/>
                </a:cxn>
                <a:cxn ang="0">
                  <a:pos x="570" y="148"/>
                </a:cxn>
                <a:cxn ang="0">
                  <a:pos x="576" y="623"/>
                </a:cxn>
                <a:cxn ang="0">
                  <a:pos x="563" y="683"/>
                </a:cxn>
                <a:cxn ang="0">
                  <a:pos x="506" y="701"/>
                </a:cxn>
                <a:cxn ang="0">
                  <a:pos x="449" y="753"/>
                </a:cxn>
                <a:cxn ang="0">
                  <a:pos x="546" y="750"/>
                </a:cxn>
                <a:cxn ang="0">
                  <a:pos x="767" y="753"/>
                </a:cxn>
                <a:cxn ang="0">
                  <a:pos x="814" y="701"/>
                </a:cxn>
                <a:cxn ang="0">
                  <a:pos x="734" y="697"/>
                </a:cxn>
                <a:cxn ang="0">
                  <a:pos x="693" y="676"/>
                </a:cxn>
                <a:cxn ang="0">
                  <a:pos x="687" y="247"/>
                </a:cxn>
                <a:cxn ang="0">
                  <a:pos x="677" y="141"/>
                </a:cxn>
                <a:cxn ang="0">
                  <a:pos x="636" y="64"/>
                </a:cxn>
                <a:cxn ang="0">
                  <a:pos x="596" y="29"/>
                </a:cxn>
                <a:cxn ang="0">
                  <a:pos x="519" y="4"/>
                </a:cxn>
                <a:cxn ang="0">
                  <a:pos x="412" y="7"/>
                </a:cxn>
                <a:cxn ang="0">
                  <a:pos x="322" y="50"/>
                </a:cxn>
                <a:cxn ang="0">
                  <a:pos x="255" y="131"/>
                </a:cxn>
                <a:cxn ang="0">
                  <a:pos x="228" y="0"/>
                </a:cxn>
                <a:cxn ang="0">
                  <a:pos x="0" y="74"/>
                </a:cxn>
                <a:cxn ang="0">
                  <a:pos x="84" y="78"/>
                </a:cxn>
                <a:cxn ang="0">
                  <a:pos x="118" y="106"/>
                </a:cxn>
                <a:cxn ang="0">
                  <a:pos x="128" y="169"/>
                </a:cxn>
              </a:cxnLst>
              <a:rect l="0" t="0" r="r" b="b"/>
              <a:pathLst>
                <a:path w="814" h="753">
                  <a:moveTo>
                    <a:pt x="128" y="169"/>
                  </a:moveTo>
                  <a:lnTo>
                    <a:pt x="128" y="623"/>
                  </a:lnTo>
                  <a:lnTo>
                    <a:pt x="124" y="662"/>
                  </a:lnTo>
                  <a:lnTo>
                    <a:pt x="114" y="683"/>
                  </a:lnTo>
                  <a:lnTo>
                    <a:pt x="91" y="697"/>
                  </a:lnTo>
                  <a:lnTo>
                    <a:pt x="54" y="701"/>
                  </a:lnTo>
                  <a:lnTo>
                    <a:pt x="0" y="701"/>
                  </a:lnTo>
                  <a:lnTo>
                    <a:pt x="0" y="753"/>
                  </a:lnTo>
                  <a:lnTo>
                    <a:pt x="47" y="753"/>
                  </a:lnTo>
                  <a:lnTo>
                    <a:pt x="97" y="750"/>
                  </a:lnTo>
                  <a:lnTo>
                    <a:pt x="268" y="750"/>
                  </a:lnTo>
                  <a:lnTo>
                    <a:pt x="318" y="753"/>
                  </a:lnTo>
                  <a:lnTo>
                    <a:pt x="365" y="753"/>
                  </a:lnTo>
                  <a:lnTo>
                    <a:pt x="365" y="701"/>
                  </a:lnTo>
                  <a:lnTo>
                    <a:pt x="308" y="701"/>
                  </a:lnTo>
                  <a:lnTo>
                    <a:pt x="272" y="697"/>
                  </a:lnTo>
                  <a:lnTo>
                    <a:pt x="251" y="683"/>
                  </a:lnTo>
                  <a:lnTo>
                    <a:pt x="241" y="662"/>
                  </a:lnTo>
                  <a:lnTo>
                    <a:pt x="238" y="623"/>
                  </a:lnTo>
                  <a:lnTo>
                    <a:pt x="238" y="310"/>
                  </a:lnTo>
                  <a:lnTo>
                    <a:pt x="245" y="240"/>
                  </a:lnTo>
                  <a:lnTo>
                    <a:pt x="262" y="180"/>
                  </a:lnTo>
                  <a:lnTo>
                    <a:pt x="292" y="131"/>
                  </a:lnTo>
                  <a:lnTo>
                    <a:pt x="328" y="92"/>
                  </a:lnTo>
                  <a:lnTo>
                    <a:pt x="369" y="60"/>
                  </a:lnTo>
                  <a:lnTo>
                    <a:pt x="412" y="46"/>
                  </a:lnTo>
                  <a:lnTo>
                    <a:pt x="456" y="39"/>
                  </a:lnTo>
                  <a:lnTo>
                    <a:pt x="496" y="46"/>
                  </a:lnTo>
                  <a:lnTo>
                    <a:pt x="526" y="60"/>
                  </a:lnTo>
                  <a:lnTo>
                    <a:pt x="546" y="81"/>
                  </a:lnTo>
                  <a:lnTo>
                    <a:pt x="559" y="113"/>
                  </a:lnTo>
                  <a:lnTo>
                    <a:pt x="570" y="148"/>
                  </a:lnTo>
                  <a:lnTo>
                    <a:pt x="576" y="187"/>
                  </a:lnTo>
                  <a:lnTo>
                    <a:pt x="576" y="623"/>
                  </a:lnTo>
                  <a:lnTo>
                    <a:pt x="573" y="662"/>
                  </a:lnTo>
                  <a:lnTo>
                    <a:pt x="563" y="683"/>
                  </a:lnTo>
                  <a:lnTo>
                    <a:pt x="543" y="697"/>
                  </a:lnTo>
                  <a:lnTo>
                    <a:pt x="506" y="701"/>
                  </a:lnTo>
                  <a:lnTo>
                    <a:pt x="449" y="701"/>
                  </a:lnTo>
                  <a:lnTo>
                    <a:pt x="449" y="753"/>
                  </a:lnTo>
                  <a:lnTo>
                    <a:pt x="496" y="753"/>
                  </a:lnTo>
                  <a:lnTo>
                    <a:pt x="546" y="750"/>
                  </a:lnTo>
                  <a:lnTo>
                    <a:pt x="720" y="750"/>
                  </a:lnTo>
                  <a:lnTo>
                    <a:pt x="767" y="753"/>
                  </a:lnTo>
                  <a:lnTo>
                    <a:pt x="814" y="753"/>
                  </a:lnTo>
                  <a:lnTo>
                    <a:pt x="814" y="701"/>
                  </a:lnTo>
                  <a:lnTo>
                    <a:pt x="767" y="701"/>
                  </a:lnTo>
                  <a:lnTo>
                    <a:pt x="734" y="697"/>
                  </a:lnTo>
                  <a:lnTo>
                    <a:pt x="710" y="690"/>
                  </a:lnTo>
                  <a:lnTo>
                    <a:pt x="693" y="676"/>
                  </a:lnTo>
                  <a:lnTo>
                    <a:pt x="687" y="651"/>
                  </a:lnTo>
                  <a:lnTo>
                    <a:pt x="687" y="247"/>
                  </a:lnTo>
                  <a:lnTo>
                    <a:pt x="683" y="187"/>
                  </a:lnTo>
                  <a:lnTo>
                    <a:pt x="677" y="141"/>
                  </a:lnTo>
                  <a:lnTo>
                    <a:pt x="663" y="102"/>
                  </a:lnTo>
                  <a:lnTo>
                    <a:pt x="636" y="64"/>
                  </a:lnTo>
                  <a:lnTo>
                    <a:pt x="620" y="46"/>
                  </a:lnTo>
                  <a:lnTo>
                    <a:pt x="596" y="29"/>
                  </a:lnTo>
                  <a:lnTo>
                    <a:pt x="563" y="15"/>
                  </a:lnTo>
                  <a:lnTo>
                    <a:pt x="519" y="4"/>
                  </a:lnTo>
                  <a:lnTo>
                    <a:pt x="469" y="0"/>
                  </a:lnTo>
                  <a:lnTo>
                    <a:pt x="412" y="7"/>
                  </a:lnTo>
                  <a:lnTo>
                    <a:pt x="362" y="25"/>
                  </a:lnTo>
                  <a:lnTo>
                    <a:pt x="322" y="50"/>
                  </a:lnTo>
                  <a:lnTo>
                    <a:pt x="285" y="88"/>
                  </a:lnTo>
                  <a:lnTo>
                    <a:pt x="255" y="131"/>
                  </a:lnTo>
                  <a:lnTo>
                    <a:pt x="228" y="180"/>
                  </a:lnTo>
                  <a:lnTo>
                    <a:pt x="228" y="0"/>
                  </a:lnTo>
                  <a:lnTo>
                    <a:pt x="0" y="22"/>
                  </a:lnTo>
                  <a:lnTo>
                    <a:pt x="0" y="74"/>
                  </a:lnTo>
                  <a:lnTo>
                    <a:pt x="47" y="74"/>
                  </a:lnTo>
                  <a:lnTo>
                    <a:pt x="84" y="78"/>
                  </a:lnTo>
                  <a:lnTo>
                    <a:pt x="104" y="88"/>
                  </a:lnTo>
                  <a:lnTo>
                    <a:pt x="118" y="106"/>
                  </a:lnTo>
                  <a:lnTo>
                    <a:pt x="124" y="131"/>
                  </a:lnTo>
                  <a:lnTo>
                    <a:pt x="128" y="169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" name="Freeform 79"/>
            <p:cNvSpPr>
              <a:spLocks/>
            </p:cNvSpPr>
            <p:nvPr/>
          </p:nvSpPr>
          <p:spPr bwMode="auto">
            <a:xfrm>
              <a:off x="13475" y="2662"/>
              <a:ext cx="529" cy="781"/>
            </a:xfrm>
            <a:custGeom>
              <a:avLst/>
              <a:gdLst/>
              <a:ahLst/>
              <a:cxnLst>
                <a:cxn ang="0">
                  <a:pos x="301" y="436"/>
                </a:cxn>
                <a:cxn ang="0">
                  <a:pos x="351" y="454"/>
                </a:cxn>
                <a:cxn ang="0">
                  <a:pos x="408" y="489"/>
                </a:cxn>
                <a:cxn ang="0">
                  <a:pos x="445" y="549"/>
                </a:cxn>
                <a:cxn ang="0">
                  <a:pos x="445" y="633"/>
                </a:cxn>
                <a:cxn ang="0">
                  <a:pos x="408" y="700"/>
                </a:cxn>
                <a:cxn ang="0">
                  <a:pos x="325" y="739"/>
                </a:cxn>
                <a:cxn ang="0">
                  <a:pos x="214" y="739"/>
                </a:cxn>
                <a:cxn ang="0">
                  <a:pos x="134" y="697"/>
                </a:cxn>
                <a:cxn ang="0">
                  <a:pos x="77" y="616"/>
                </a:cxn>
                <a:cxn ang="0">
                  <a:pos x="43" y="503"/>
                </a:cxn>
                <a:cxn ang="0">
                  <a:pos x="30" y="475"/>
                </a:cxn>
                <a:cxn ang="0">
                  <a:pos x="7" y="478"/>
                </a:cxn>
                <a:cxn ang="0">
                  <a:pos x="0" y="763"/>
                </a:cxn>
                <a:cxn ang="0">
                  <a:pos x="10" y="781"/>
                </a:cxn>
                <a:cxn ang="0">
                  <a:pos x="60" y="746"/>
                </a:cxn>
                <a:cxn ang="0">
                  <a:pos x="90" y="711"/>
                </a:cxn>
                <a:cxn ang="0">
                  <a:pos x="194" y="774"/>
                </a:cxn>
                <a:cxn ang="0">
                  <a:pos x="268" y="781"/>
                </a:cxn>
                <a:cxn ang="0">
                  <a:pos x="388" y="763"/>
                </a:cxn>
                <a:cxn ang="0">
                  <a:pos x="469" y="711"/>
                </a:cxn>
                <a:cxn ang="0">
                  <a:pos x="516" y="633"/>
                </a:cxn>
                <a:cxn ang="0">
                  <a:pos x="529" y="545"/>
                </a:cxn>
                <a:cxn ang="0">
                  <a:pos x="512" y="457"/>
                </a:cxn>
                <a:cxn ang="0">
                  <a:pos x="475" y="401"/>
                </a:cxn>
                <a:cxn ang="0">
                  <a:pos x="418" y="348"/>
                </a:cxn>
                <a:cxn ang="0">
                  <a:pos x="328" y="313"/>
                </a:cxn>
                <a:cxn ang="0">
                  <a:pos x="238" y="295"/>
                </a:cxn>
                <a:cxn ang="0">
                  <a:pos x="161" y="271"/>
                </a:cxn>
                <a:cxn ang="0">
                  <a:pos x="100" y="232"/>
                </a:cxn>
                <a:cxn ang="0">
                  <a:pos x="77" y="162"/>
                </a:cxn>
                <a:cxn ang="0">
                  <a:pos x="90" y="112"/>
                </a:cxn>
                <a:cxn ang="0">
                  <a:pos x="127" y="67"/>
                </a:cxn>
                <a:cxn ang="0">
                  <a:pos x="204" y="39"/>
                </a:cxn>
                <a:cxn ang="0">
                  <a:pos x="311" y="39"/>
                </a:cxn>
                <a:cxn ang="0">
                  <a:pos x="385" y="77"/>
                </a:cxn>
                <a:cxn ang="0">
                  <a:pos x="425" y="134"/>
                </a:cxn>
                <a:cxn ang="0">
                  <a:pos x="442" y="193"/>
                </a:cxn>
                <a:cxn ang="0">
                  <a:pos x="449" y="239"/>
                </a:cxn>
                <a:cxn ang="0">
                  <a:pos x="452" y="250"/>
                </a:cxn>
                <a:cxn ang="0">
                  <a:pos x="475" y="253"/>
                </a:cxn>
                <a:cxn ang="0">
                  <a:pos x="485" y="246"/>
                </a:cxn>
                <a:cxn ang="0">
                  <a:pos x="489" y="17"/>
                </a:cxn>
                <a:cxn ang="0">
                  <a:pos x="479" y="3"/>
                </a:cxn>
                <a:cxn ang="0">
                  <a:pos x="465" y="0"/>
                </a:cxn>
                <a:cxn ang="0">
                  <a:pos x="449" y="14"/>
                </a:cxn>
                <a:cxn ang="0">
                  <a:pos x="435" y="28"/>
                </a:cxn>
                <a:cxn ang="0">
                  <a:pos x="412" y="49"/>
                </a:cxn>
                <a:cxn ang="0">
                  <a:pos x="321" y="7"/>
                </a:cxn>
                <a:cxn ang="0">
                  <a:pos x="258" y="0"/>
                </a:cxn>
                <a:cxn ang="0">
                  <a:pos x="134" y="21"/>
                </a:cxn>
                <a:cxn ang="0">
                  <a:pos x="54" y="70"/>
                </a:cxn>
                <a:cxn ang="0">
                  <a:pos x="13" y="137"/>
                </a:cxn>
                <a:cxn ang="0">
                  <a:pos x="0" y="211"/>
                </a:cxn>
                <a:cxn ang="0">
                  <a:pos x="33" y="313"/>
                </a:cxn>
                <a:cxn ang="0">
                  <a:pos x="100" y="376"/>
                </a:cxn>
                <a:cxn ang="0">
                  <a:pos x="174" y="408"/>
                </a:cxn>
                <a:cxn ang="0">
                  <a:pos x="285" y="433"/>
                </a:cxn>
              </a:cxnLst>
              <a:rect l="0" t="0" r="r" b="b"/>
              <a:pathLst>
                <a:path w="529" h="781">
                  <a:moveTo>
                    <a:pt x="285" y="433"/>
                  </a:moveTo>
                  <a:lnTo>
                    <a:pt x="301" y="436"/>
                  </a:lnTo>
                  <a:lnTo>
                    <a:pt x="325" y="443"/>
                  </a:lnTo>
                  <a:lnTo>
                    <a:pt x="351" y="454"/>
                  </a:lnTo>
                  <a:lnTo>
                    <a:pt x="382" y="468"/>
                  </a:lnTo>
                  <a:lnTo>
                    <a:pt x="408" y="489"/>
                  </a:lnTo>
                  <a:lnTo>
                    <a:pt x="428" y="514"/>
                  </a:lnTo>
                  <a:lnTo>
                    <a:pt x="445" y="549"/>
                  </a:lnTo>
                  <a:lnTo>
                    <a:pt x="452" y="591"/>
                  </a:lnTo>
                  <a:lnTo>
                    <a:pt x="445" y="633"/>
                  </a:lnTo>
                  <a:lnTo>
                    <a:pt x="432" y="668"/>
                  </a:lnTo>
                  <a:lnTo>
                    <a:pt x="408" y="700"/>
                  </a:lnTo>
                  <a:lnTo>
                    <a:pt x="372" y="725"/>
                  </a:lnTo>
                  <a:lnTo>
                    <a:pt x="325" y="739"/>
                  </a:lnTo>
                  <a:lnTo>
                    <a:pt x="268" y="746"/>
                  </a:lnTo>
                  <a:lnTo>
                    <a:pt x="214" y="739"/>
                  </a:lnTo>
                  <a:lnTo>
                    <a:pt x="171" y="721"/>
                  </a:lnTo>
                  <a:lnTo>
                    <a:pt x="134" y="697"/>
                  </a:lnTo>
                  <a:lnTo>
                    <a:pt x="100" y="658"/>
                  </a:lnTo>
                  <a:lnTo>
                    <a:pt x="77" y="616"/>
                  </a:lnTo>
                  <a:lnTo>
                    <a:pt x="57" y="563"/>
                  </a:lnTo>
                  <a:lnTo>
                    <a:pt x="43" y="503"/>
                  </a:lnTo>
                  <a:lnTo>
                    <a:pt x="37" y="482"/>
                  </a:lnTo>
                  <a:lnTo>
                    <a:pt x="30" y="475"/>
                  </a:lnTo>
                  <a:lnTo>
                    <a:pt x="10" y="475"/>
                  </a:lnTo>
                  <a:lnTo>
                    <a:pt x="7" y="478"/>
                  </a:lnTo>
                  <a:lnTo>
                    <a:pt x="0" y="492"/>
                  </a:lnTo>
                  <a:lnTo>
                    <a:pt x="0" y="763"/>
                  </a:lnTo>
                  <a:lnTo>
                    <a:pt x="3" y="774"/>
                  </a:lnTo>
                  <a:lnTo>
                    <a:pt x="10" y="781"/>
                  </a:lnTo>
                  <a:lnTo>
                    <a:pt x="27" y="781"/>
                  </a:lnTo>
                  <a:lnTo>
                    <a:pt x="60" y="746"/>
                  </a:lnTo>
                  <a:lnTo>
                    <a:pt x="60" y="742"/>
                  </a:lnTo>
                  <a:lnTo>
                    <a:pt x="90" y="711"/>
                  </a:lnTo>
                  <a:lnTo>
                    <a:pt x="144" y="753"/>
                  </a:lnTo>
                  <a:lnTo>
                    <a:pt x="194" y="774"/>
                  </a:lnTo>
                  <a:lnTo>
                    <a:pt x="238" y="781"/>
                  </a:lnTo>
                  <a:lnTo>
                    <a:pt x="268" y="781"/>
                  </a:lnTo>
                  <a:lnTo>
                    <a:pt x="331" y="778"/>
                  </a:lnTo>
                  <a:lnTo>
                    <a:pt x="388" y="763"/>
                  </a:lnTo>
                  <a:lnTo>
                    <a:pt x="432" y="739"/>
                  </a:lnTo>
                  <a:lnTo>
                    <a:pt x="469" y="711"/>
                  </a:lnTo>
                  <a:lnTo>
                    <a:pt x="495" y="675"/>
                  </a:lnTo>
                  <a:lnTo>
                    <a:pt x="516" y="633"/>
                  </a:lnTo>
                  <a:lnTo>
                    <a:pt x="526" y="591"/>
                  </a:lnTo>
                  <a:lnTo>
                    <a:pt x="529" y="545"/>
                  </a:lnTo>
                  <a:lnTo>
                    <a:pt x="522" y="496"/>
                  </a:lnTo>
                  <a:lnTo>
                    <a:pt x="512" y="457"/>
                  </a:lnTo>
                  <a:lnTo>
                    <a:pt x="492" y="422"/>
                  </a:lnTo>
                  <a:lnTo>
                    <a:pt x="475" y="401"/>
                  </a:lnTo>
                  <a:lnTo>
                    <a:pt x="462" y="383"/>
                  </a:lnTo>
                  <a:lnTo>
                    <a:pt x="418" y="348"/>
                  </a:lnTo>
                  <a:lnTo>
                    <a:pt x="375" y="327"/>
                  </a:lnTo>
                  <a:lnTo>
                    <a:pt x="328" y="313"/>
                  </a:lnTo>
                  <a:lnTo>
                    <a:pt x="278" y="302"/>
                  </a:lnTo>
                  <a:lnTo>
                    <a:pt x="238" y="295"/>
                  </a:lnTo>
                  <a:lnTo>
                    <a:pt x="197" y="285"/>
                  </a:lnTo>
                  <a:lnTo>
                    <a:pt x="161" y="271"/>
                  </a:lnTo>
                  <a:lnTo>
                    <a:pt x="127" y="253"/>
                  </a:lnTo>
                  <a:lnTo>
                    <a:pt x="100" y="232"/>
                  </a:lnTo>
                  <a:lnTo>
                    <a:pt x="84" y="200"/>
                  </a:lnTo>
                  <a:lnTo>
                    <a:pt x="77" y="162"/>
                  </a:lnTo>
                  <a:lnTo>
                    <a:pt x="80" y="137"/>
                  </a:lnTo>
                  <a:lnTo>
                    <a:pt x="90" y="112"/>
                  </a:lnTo>
                  <a:lnTo>
                    <a:pt x="104" y="88"/>
                  </a:lnTo>
                  <a:lnTo>
                    <a:pt x="127" y="67"/>
                  </a:lnTo>
                  <a:lnTo>
                    <a:pt x="161" y="49"/>
                  </a:lnTo>
                  <a:lnTo>
                    <a:pt x="204" y="39"/>
                  </a:lnTo>
                  <a:lnTo>
                    <a:pt x="258" y="35"/>
                  </a:lnTo>
                  <a:lnTo>
                    <a:pt x="311" y="39"/>
                  </a:lnTo>
                  <a:lnTo>
                    <a:pt x="355" y="53"/>
                  </a:lnTo>
                  <a:lnTo>
                    <a:pt x="385" y="77"/>
                  </a:lnTo>
                  <a:lnTo>
                    <a:pt x="408" y="102"/>
                  </a:lnTo>
                  <a:lnTo>
                    <a:pt x="425" y="134"/>
                  </a:lnTo>
                  <a:lnTo>
                    <a:pt x="439" y="162"/>
                  </a:lnTo>
                  <a:lnTo>
                    <a:pt x="442" y="193"/>
                  </a:lnTo>
                  <a:lnTo>
                    <a:pt x="445" y="218"/>
                  </a:lnTo>
                  <a:lnTo>
                    <a:pt x="449" y="239"/>
                  </a:lnTo>
                  <a:lnTo>
                    <a:pt x="449" y="246"/>
                  </a:lnTo>
                  <a:lnTo>
                    <a:pt x="452" y="250"/>
                  </a:lnTo>
                  <a:lnTo>
                    <a:pt x="459" y="253"/>
                  </a:lnTo>
                  <a:lnTo>
                    <a:pt x="475" y="253"/>
                  </a:lnTo>
                  <a:lnTo>
                    <a:pt x="482" y="250"/>
                  </a:lnTo>
                  <a:lnTo>
                    <a:pt x="485" y="246"/>
                  </a:lnTo>
                  <a:lnTo>
                    <a:pt x="489" y="239"/>
                  </a:lnTo>
                  <a:lnTo>
                    <a:pt x="489" y="17"/>
                  </a:lnTo>
                  <a:lnTo>
                    <a:pt x="485" y="10"/>
                  </a:lnTo>
                  <a:lnTo>
                    <a:pt x="479" y="3"/>
                  </a:lnTo>
                  <a:lnTo>
                    <a:pt x="472" y="0"/>
                  </a:lnTo>
                  <a:lnTo>
                    <a:pt x="465" y="0"/>
                  </a:lnTo>
                  <a:lnTo>
                    <a:pt x="459" y="3"/>
                  </a:lnTo>
                  <a:lnTo>
                    <a:pt x="449" y="14"/>
                  </a:lnTo>
                  <a:lnTo>
                    <a:pt x="439" y="21"/>
                  </a:lnTo>
                  <a:lnTo>
                    <a:pt x="435" y="28"/>
                  </a:lnTo>
                  <a:lnTo>
                    <a:pt x="428" y="32"/>
                  </a:lnTo>
                  <a:lnTo>
                    <a:pt x="412" y="49"/>
                  </a:lnTo>
                  <a:lnTo>
                    <a:pt x="365" y="21"/>
                  </a:lnTo>
                  <a:lnTo>
                    <a:pt x="321" y="7"/>
                  </a:lnTo>
                  <a:lnTo>
                    <a:pt x="285" y="3"/>
                  </a:lnTo>
                  <a:lnTo>
                    <a:pt x="258" y="0"/>
                  </a:lnTo>
                  <a:lnTo>
                    <a:pt x="191" y="7"/>
                  </a:lnTo>
                  <a:lnTo>
                    <a:pt x="134" y="21"/>
                  </a:lnTo>
                  <a:lnTo>
                    <a:pt x="90" y="42"/>
                  </a:lnTo>
                  <a:lnTo>
                    <a:pt x="54" y="70"/>
                  </a:lnTo>
                  <a:lnTo>
                    <a:pt x="30" y="102"/>
                  </a:lnTo>
                  <a:lnTo>
                    <a:pt x="13" y="137"/>
                  </a:lnTo>
                  <a:lnTo>
                    <a:pt x="3" y="176"/>
                  </a:lnTo>
                  <a:lnTo>
                    <a:pt x="0" y="211"/>
                  </a:lnTo>
                  <a:lnTo>
                    <a:pt x="7" y="267"/>
                  </a:lnTo>
                  <a:lnTo>
                    <a:pt x="33" y="313"/>
                  </a:lnTo>
                  <a:lnTo>
                    <a:pt x="70" y="355"/>
                  </a:lnTo>
                  <a:lnTo>
                    <a:pt x="100" y="376"/>
                  </a:lnTo>
                  <a:lnTo>
                    <a:pt x="134" y="394"/>
                  </a:lnTo>
                  <a:lnTo>
                    <a:pt x="174" y="408"/>
                  </a:lnTo>
                  <a:lnTo>
                    <a:pt x="221" y="419"/>
                  </a:lnTo>
                  <a:lnTo>
                    <a:pt x="285" y="43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82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5711557" y="2557393"/>
            <a:ext cx="1098391" cy="270034"/>
            <a:chOff x="3413" y="1859"/>
            <a:chExt cx="6919" cy="1701"/>
          </a:xfrm>
          <a:solidFill>
            <a:srgbClr val="FFFF00"/>
          </a:solidFill>
        </p:grpSpPr>
        <p:sp>
          <p:nvSpPr>
            <p:cNvPr id="56" name="Freeform 84"/>
            <p:cNvSpPr>
              <a:spLocks noEditPoints="1"/>
            </p:cNvSpPr>
            <p:nvPr/>
          </p:nvSpPr>
          <p:spPr bwMode="auto">
            <a:xfrm>
              <a:off x="3413" y="1936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" name="Freeform 85"/>
            <p:cNvSpPr>
              <a:spLocks/>
            </p:cNvSpPr>
            <p:nvPr/>
          </p:nvSpPr>
          <p:spPr bwMode="auto">
            <a:xfrm>
              <a:off x="4774" y="1859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" name="Freeform 86"/>
            <p:cNvSpPr>
              <a:spLocks/>
            </p:cNvSpPr>
            <p:nvPr/>
          </p:nvSpPr>
          <p:spPr bwMode="auto">
            <a:xfrm>
              <a:off x="5388" y="2001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" name="Freeform 87"/>
            <p:cNvSpPr>
              <a:spLocks/>
            </p:cNvSpPr>
            <p:nvPr/>
          </p:nvSpPr>
          <p:spPr bwMode="auto">
            <a:xfrm>
              <a:off x="6147" y="1859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0" name="Freeform 88"/>
            <p:cNvSpPr>
              <a:spLocks/>
            </p:cNvSpPr>
            <p:nvPr/>
          </p:nvSpPr>
          <p:spPr bwMode="auto">
            <a:xfrm>
              <a:off x="7259" y="2089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1" name="Freeform 89"/>
            <p:cNvSpPr>
              <a:spLocks noEditPoints="1"/>
            </p:cNvSpPr>
            <p:nvPr/>
          </p:nvSpPr>
          <p:spPr bwMode="auto">
            <a:xfrm>
              <a:off x="7911" y="1996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2" name="Freeform 90"/>
            <p:cNvSpPr>
              <a:spLocks/>
            </p:cNvSpPr>
            <p:nvPr/>
          </p:nvSpPr>
          <p:spPr bwMode="auto">
            <a:xfrm>
              <a:off x="8359" y="2383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" name="Freeform 91"/>
            <p:cNvSpPr>
              <a:spLocks noEditPoints="1"/>
            </p:cNvSpPr>
            <p:nvPr/>
          </p:nvSpPr>
          <p:spPr bwMode="auto">
            <a:xfrm>
              <a:off x="9704" y="2373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3" name="Group 94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5711557" y="2071678"/>
            <a:ext cx="1098391" cy="270034"/>
            <a:chOff x="3412" y="1565"/>
            <a:chExt cx="6919" cy="1701"/>
          </a:xfrm>
          <a:solidFill>
            <a:srgbClr val="FFFF00"/>
          </a:solidFill>
        </p:grpSpPr>
        <p:sp>
          <p:nvSpPr>
            <p:cNvPr id="65" name="Freeform 96"/>
            <p:cNvSpPr>
              <a:spLocks noEditPoints="1"/>
            </p:cNvSpPr>
            <p:nvPr/>
          </p:nvSpPr>
          <p:spPr bwMode="auto">
            <a:xfrm>
              <a:off x="3412" y="1642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" name="Freeform 97"/>
            <p:cNvSpPr>
              <a:spLocks/>
            </p:cNvSpPr>
            <p:nvPr/>
          </p:nvSpPr>
          <p:spPr bwMode="auto">
            <a:xfrm>
              <a:off x="4773" y="1565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7" name="Freeform 98"/>
            <p:cNvSpPr>
              <a:spLocks/>
            </p:cNvSpPr>
            <p:nvPr/>
          </p:nvSpPr>
          <p:spPr bwMode="auto">
            <a:xfrm>
              <a:off x="5387" y="1707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8" name="Freeform 99"/>
            <p:cNvSpPr>
              <a:spLocks/>
            </p:cNvSpPr>
            <p:nvPr/>
          </p:nvSpPr>
          <p:spPr bwMode="auto">
            <a:xfrm>
              <a:off x="6146" y="1565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9" name="Freeform 100"/>
            <p:cNvSpPr>
              <a:spLocks/>
            </p:cNvSpPr>
            <p:nvPr/>
          </p:nvSpPr>
          <p:spPr bwMode="auto">
            <a:xfrm>
              <a:off x="7258" y="1795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0" name="Freeform 101"/>
            <p:cNvSpPr>
              <a:spLocks noEditPoints="1"/>
            </p:cNvSpPr>
            <p:nvPr/>
          </p:nvSpPr>
          <p:spPr bwMode="auto">
            <a:xfrm>
              <a:off x="7910" y="1702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1" name="Freeform 102"/>
            <p:cNvSpPr>
              <a:spLocks/>
            </p:cNvSpPr>
            <p:nvPr/>
          </p:nvSpPr>
          <p:spPr bwMode="auto">
            <a:xfrm>
              <a:off x="8358" y="2089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2" name="Freeform 103"/>
            <p:cNvSpPr>
              <a:spLocks noEditPoints="1"/>
            </p:cNvSpPr>
            <p:nvPr/>
          </p:nvSpPr>
          <p:spPr bwMode="auto">
            <a:xfrm>
              <a:off x="9703" y="2079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73" name="AutoShape 71"/>
          <p:cNvSpPr>
            <a:spLocks noChangeArrowheads="1"/>
          </p:cNvSpPr>
          <p:nvPr/>
        </p:nvSpPr>
        <p:spPr bwMode="auto">
          <a:xfrm>
            <a:off x="395536" y="5157788"/>
            <a:ext cx="8424936" cy="1295548"/>
          </a:xfrm>
          <a:prstGeom prst="wedgeEllipseCallout">
            <a:avLst>
              <a:gd name="adj1" fmla="val 13744"/>
              <a:gd name="adj2" fmla="val -64362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TW" dirty="0"/>
              <a:t>Adding everything together </a:t>
            </a:r>
            <a:r>
              <a:rPr lang="en-US" altLang="zh-TW" dirty="0" smtClean="0">
                <a:sym typeface="Wingdings" pitchFamily="2" charset="2"/>
              </a:rPr>
              <a:t>yields</a:t>
            </a:r>
            <a:endParaRPr lang="en-US" altLang="zh-TW" dirty="0">
              <a:sym typeface="Wingdings" pitchFamily="2" charset="2"/>
            </a:endParaRPr>
          </a:p>
          <a:p>
            <a:pPr algn="ctr"/>
            <a:r>
              <a:rPr lang="en-US" altLang="zh-TW" dirty="0" smtClean="0">
                <a:sym typeface="Wingdings" pitchFamily="2" charset="2"/>
              </a:rPr>
              <a:t>an upper bound on the worst-case </a:t>
            </a:r>
            <a:r>
              <a:rPr lang="en-US" altLang="zh-TW" dirty="0">
                <a:sym typeface="Wingdings" pitchFamily="2" charset="2"/>
              </a:rPr>
              <a:t>time complexity.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smtClean="0">
                <a:solidFill>
                  <a:srgbClr val="FF0000"/>
                </a:solidFill>
              </a:rPr>
              <a:t>預告</a:t>
            </a:r>
            <a:r>
              <a:rPr lang="en-US" altLang="zh-TW" smtClean="0">
                <a:solidFill>
                  <a:srgbClr val="FF0000"/>
                </a:solidFill>
              </a:rPr>
              <a:t>: </a:t>
            </a:r>
            <a:r>
              <a:rPr lang="zh-TW" altLang="en-US" smtClean="0"/>
              <a:t>擂臺法的時間複雜度</a:t>
            </a:r>
            <a:endParaRPr lang="en-US" altLang="zh-TW" dirty="0" smtClean="0"/>
          </a:p>
        </p:txBody>
      </p:sp>
      <p:sp>
        <p:nvSpPr>
          <p:cNvPr id="18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1037C-C1B2-4D6B-A970-53C33AD26BDF}" type="slidenum">
              <a:rPr lang="zh-TW" altLang="en-US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185" name="圖片 18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55576" y="2204864"/>
            <a:ext cx="7416824" cy="39098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i="1" smtClean="0"/>
              <a:t>O</a:t>
            </a:r>
            <a:r>
              <a:rPr lang="en-US" altLang="zh-TW" smtClean="0"/>
              <a:t>(</a:t>
            </a:r>
            <a:r>
              <a:rPr lang="en-US" altLang="zh-TW" i="1" smtClean="0"/>
              <a:t>g</a:t>
            </a:r>
            <a:r>
              <a:rPr lang="en-US" altLang="zh-TW" smtClean="0"/>
              <a:t>(</a:t>
            </a:r>
            <a:r>
              <a:rPr lang="en-US" altLang="zh-TW" i="1" smtClean="0"/>
              <a:t>n</a:t>
            </a:r>
            <a:r>
              <a:rPr lang="en-US" altLang="zh-TW" smtClean="0"/>
              <a:t>)) = </a:t>
            </a:r>
            <a:r>
              <a:rPr lang="en-US" altLang="zh-TW" i="1" smtClean="0"/>
              <a:t>O</a:t>
            </a:r>
            <a:r>
              <a:rPr lang="en-US" altLang="zh-TW" smtClean="0"/>
              <a:t>(</a:t>
            </a:r>
            <a:r>
              <a:rPr lang="en-US" altLang="zh-TW" i="1" smtClean="0"/>
              <a:t>h</a:t>
            </a:r>
            <a:r>
              <a:rPr lang="en-US" altLang="zh-TW" smtClean="0"/>
              <a:t>(</a:t>
            </a:r>
            <a:r>
              <a:rPr lang="en-US" altLang="zh-TW" i="1" smtClean="0"/>
              <a:t>n</a:t>
            </a:r>
            <a:r>
              <a:rPr lang="en-US" altLang="zh-TW" smtClean="0"/>
              <a:t>))</a:t>
            </a:r>
          </a:p>
        </p:txBody>
      </p:sp>
      <p:sp>
        <p:nvSpPr>
          <p:cNvPr id="14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F973E-CA22-46C1-9070-11AA030F3FA3}" type="slidenum">
              <a:rPr lang="zh-TW" altLang="en-US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143" name="圖片 14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60" y="2132856"/>
            <a:ext cx="7200800" cy="41014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4A59A-8673-429F-AE9D-2866BDE78CA1}" type="slidenum">
              <a:rPr lang="zh-TW" altLang="en-US"/>
              <a:pPr>
                <a:defRPr/>
              </a:pPr>
              <a:t>29</a:t>
            </a:fld>
            <a:endParaRPr lang="en-US" altLang="zh-TW"/>
          </a:p>
        </p:txBody>
      </p:sp>
      <p:grpSp>
        <p:nvGrpSpPr>
          <p:cNvPr id="19460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39552" y="956760"/>
            <a:ext cx="6691778" cy="683723"/>
            <a:chOff x="863" y="492"/>
            <a:chExt cx="20749" cy="2120"/>
          </a:xfrm>
        </p:grpSpPr>
        <p:sp>
          <p:nvSpPr>
            <p:cNvPr id="19462" name="Freeform 6"/>
            <p:cNvSpPr>
              <a:spLocks noEditPoints="1"/>
            </p:cNvSpPr>
            <p:nvPr/>
          </p:nvSpPr>
          <p:spPr bwMode="auto">
            <a:xfrm>
              <a:off x="863" y="810"/>
              <a:ext cx="1190" cy="1694"/>
            </a:xfrm>
            <a:custGeom>
              <a:avLst/>
              <a:gdLst/>
              <a:ahLst/>
              <a:cxnLst>
                <a:cxn ang="0">
                  <a:pos x="554" y="1107"/>
                </a:cxn>
                <a:cxn ang="0">
                  <a:pos x="497" y="1168"/>
                </a:cxn>
                <a:cxn ang="0">
                  <a:pos x="490" y="1228"/>
                </a:cxn>
                <a:cxn ang="0">
                  <a:pos x="516" y="1289"/>
                </a:cxn>
                <a:cxn ang="0">
                  <a:pos x="592" y="1323"/>
                </a:cxn>
                <a:cxn ang="0">
                  <a:pos x="694" y="1309"/>
                </a:cxn>
                <a:cxn ang="0">
                  <a:pos x="732" y="1208"/>
                </a:cxn>
                <a:cxn ang="0">
                  <a:pos x="662" y="1107"/>
                </a:cxn>
                <a:cxn ang="0">
                  <a:pos x="599" y="47"/>
                </a:cxn>
                <a:cxn ang="0">
                  <a:pos x="478" y="74"/>
                </a:cxn>
                <a:cxn ang="0">
                  <a:pos x="357" y="155"/>
                </a:cxn>
                <a:cxn ang="0">
                  <a:pos x="255" y="303"/>
                </a:cxn>
                <a:cxn ang="0">
                  <a:pos x="191" y="540"/>
                </a:cxn>
                <a:cxn ang="0">
                  <a:pos x="191" y="837"/>
                </a:cxn>
                <a:cxn ang="0">
                  <a:pos x="255" y="1059"/>
                </a:cxn>
                <a:cxn ang="0">
                  <a:pos x="344" y="1201"/>
                </a:cxn>
                <a:cxn ang="0">
                  <a:pos x="439" y="1276"/>
                </a:cxn>
                <a:cxn ang="0">
                  <a:pos x="484" y="1289"/>
                </a:cxn>
                <a:cxn ang="0">
                  <a:pos x="471" y="1269"/>
                </a:cxn>
                <a:cxn ang="0">
                  <a:pos x="459" y="1201"/>
                </a:cxn>
                <a:cxn ang="0">
                  <a:pos x="497" y="1093"/>
                </a:cxn>
                <a:cxn ang="0">
                  <a:pos x="605" y="1046"/>
                </a:cxn>
                <a:cxn ang="0">
                  <a:pos x="726" y="1107"/>
                </a:cxn>
                <a:cxn ang="0">
                  <a:pos x="802" y="1249"/>
                </a:cxn>
                <a:cxn ang="0">
                  <a:pos x="942" y="1073"/>
                </a:cxn>
                <a:cxn ang="0">
                  <a:pos x="999" y="864"/>
                </a:cxn>
                <a:cxn ang="0">
                  <a:pos x="1012" y="688"/>
                </a:cxn>
                <a:cxn ang="0">
                  <a:pos x="974" y="384"/>
                </a:cxn>
                <a:cxn ang="0">
                  <a:pos x="872" y="189"/>
                </a:cxn>
                <a:cxn ang="0">
                  <a:pos x="738" y="81"/>
                </a:cxn>
                <a:cxn ang="0">
                  <a:pos x="599" y="47"/>
                </a:cxn>
                <a:cxn ang="0">
                  <a:pos x="726" y="20"/>
                </a:cxn>
                <a:cxn ang="0">
                  <a:pos x="961" y="148"/>
                </a:cxn>
                <a:cxn ang="0">
                  <a:pos x="1120" y="384"/>
                </a:cxn>
                <a:cxn ang="0">
                  <a:pos x="1184" y="688"/>
                </a:cxn>
                <a:cxn ang="0">
                  <a:pos x="1114" y="1005"/>
                </a:cxn>
                <a:cxn ang="0">
                  <a:pos x="942" y="1242"/>
                </a:cxn>
                <a:cxn ang="0">
                  <a:pos x="853" y="1390"/>
                </a:cxn>
                <a:cxn ang="0">
                  <a:pos x="936" y="1485"/>
                </a:cxn>
                <a:cxn ang="0">
                  <a:pos x="1050" y="1492"/>
                </a:cxn>
                <a:cxn ang="0">
                  <a:pos x="1133" y="1411"/>
                </a:cxn>
                <a:cxn ang="0">
                  <a:pos x="1152" y="1316"/>
                </a:cxn>
                <a:cxn ang="0">
                  <a:pos x="1178" y="1309"/>
                </a:cxn>
                <a:cxn ang="0">
                  <a:pos x="1190" y="1330"/>
                </a:cxn>
                <a:cxn ang="0">
                  <a:pos x="1178" y="1458"/>
                </a:cxn>
                <a:cxn ang="0">
                  <a:pos x="1133" y="1586"/>
                </a:cxn>
                <a:cxn ang="0">
                  <a:pos x="1044" y="1681"/>
                </a:cxn>
                <a:cxn ang="0">
                  <a:pos x="910" y="1681"/>
                </a:cxn>
                <a:cxn ang="0">
                  <a:pos x="828" y="1613"/>
                </a:cxn>
                <a:cxn ang="0">
                  <a:pos x="783" y="1492"/>
                </a:cxn>
                <a:cxn ang="0">
                  <a:pos x="675" y="1363"/>
                </a:cxn>
                <a:cxn ang="0">
                  <a:pos x="459" y="1350"/>
                </a:cxn>
                <a:cxn ang="0">
                  <a:pos x="223" y="1222"/>
                </a:cxn>
                <a:cxn ang="0">
                  <a:pos x="64" y="992"/>
                </a:cxn>
                <a:cxn ang="0">
                  <a:pos x="0" y="688"/>
                </a:cxn>
                <a:cxn ang="0">
                  <a:pos x="64" y="384"/>
                </a:cxn>
                <a:cxn ang="0">
                  <a:pos x="223" y="148"/>
                </a:cxn>
                <a:cxn ang="0">
                  <a:pos x="459" y="20"/>
                </a:cxn>
              </a:cxnLst>
              <a:rect l="0" t="0" r="r" b="b"/>
              <a:pathLst>
                <a:path w="1190" h="1694">
                  <a:moveTo>
                    <a:pt x="599" y="1093"/>
                  </a:moveTo>
                  <a:lnTo>
                    <a:pt x="554" y="1107"/>
                  </a:lnTo>
                  <a:lnTo>
                    <a:pt x="516" y="1134"/>
                  </a:lnTo>
                  <a:lnTo>
                    <a:pt x="497" y="1168"/>
                  </a:lnTo>
                  <a:lnTo>
                    <a:pt x="490" y="1208"/>
                  </a:lnTo>
                  <a:lnTo>
                    <a:pt x="490" y="1228"/>
                  </a:lnTo>
                  <a:lnTo>
                    <a:pt x="503" y="1262"/>
                  </a:lnTo>
                  <a:lnTo>
                    <a:pt x="516" y="1289"/>
                  </a:lnTo>
                  <a:lnTo>
                    <a:pt x="548" y="1316"/>
                  </a:lnTo>
                  <a:lnTo>
                    <a:pt x="592" y="1323"/>
                  </a:lnTo>
                  <a:lnTo>
                    <a:pt x="637" y="1323"/>
                  </a:lnTo>
                  <a:lnTo>
                    <a:pt x="694" y="1309"/>
                  </a:lnTo>
                  <a:lnTo>
                    <a:pt x="751" y="1282"/>
                  </a:lnTo>
                  <a:lnTo>
                    <a:pt x="732" y="1208"/>
                  </a:lnTo>
                  <a:lnTo>
                    <a:pt x="700" y="1147"/>
                  </a:lnTo>
                  <a:lnTo>
                    <a:pt x="662" y="1107"/>
                  </a:lnTo>
                  <a:lnTo>
                    <a:pt x="599" y="1093"/>
                  </a:lnTo>
                  <a:close/>
                  <a:moveTo>
                    <a:pt x="599" y="47"/>
                  </a:moveTo>
                  <a:lnTo>
                    <a:pt x="541" y="54"/>
                  </a:lnTo>
                  <a:lnTo>
                    <a:pt x="478" y="74"/>
                  </a:lnTo>
                  <a:lnTo>
                    <a:pt x="420" y="108"/>
                  </a:lnTo>
                  <a:lnTo>
                    <a:pt x="357" y="155"/>
                  </a:lnTo>
                  <a:lnTo>
                    <a:pt x="306" y="222"/>
                  </a:lnTo>
                  <a:lnTo>
                    <a:pt x="255" y="303"/>
                  </a:lnTo>
                  <a:lnTo>
                    <a:pt x="217" y="411"/>
                  </a:lnTo>
                  <a:lnTo>
                    <a:pt x="191" y="540"/>
                  </a:lnTo>
                  <a:lnTo>
                    <a:pt x="185" y="688"/>
                  </a:lnTo>
                  <a:lnTo>
                    <a:pt x="191" y="837"/>
                  </a:lnTo>
                  <a:lnTo>
                    <a:pt x="217" y="958"/>
                  </a:lnTo>
                  <a:lnTo>
                    <a:pt x="255" y="1059"/>
                  </a:lnTo>
                  <a:lnTo>
                    <a:pt x="293" y="1140"/>
                  </a:lnTo>
                  <a:lnTo>
                    <a:pt x="344" y="1201"/>
                  </a:lnTo>
                  <a:lnTo>
                    <a:pt x="389" y="1242"/>
                  </a:lnTo>
                  <a:lnTo>
                    <a:pt x="439" y="1276"/>
                  </a:lnTo>
                  <a:lnTo>
                    <a:pt x="478" y="1296"/>
                  </a:lnTo>
                  <a:lnTo>
                    <a:pt x="484" y="1289"/>
                  </a:lnTo>
                  <a:lnTo>
                    <a:pt x="478" y="1276"/>
                  </a:lnTo>
                  <a:lnTo>
                    <a:pt x="471" y="1269"/>
                  </a:lnTo>
                  <a:lnTo>
                    <a:pt x="459" y="1228"/>
                  </a:lnTo>
                  <a:lnTo>
                    <a:pt x="459" y="1201"/>
                  </a:lnTo>
                  <a:lnTo>
                    <a:pt x="471" y="1147"/>
                  </a:lnTo>
                  <a:lnTo>
                    <a:pt x="497" y="1093"/>
                  </a:lnTo>
                  <a:lnTo>
                    <a:pt x="541" y="1059"/>
                  </a:lnTo>
                  <a:lnTo>
                    <a:pt x="605" y="1046"/>
                  </a:lnTo>
                  <a:lnTo>
                    <a:pt x="675" y="1059"/>
                  </a:lnTo>
                  <a:lnTo>
                    <a:pt x="726" y="1107"/>
                  </a:lnTo>
                  <a:lnTo>
                    <a:pt x="770" y="1174"/>
                  </a:lnTo>
                  <a:lnTo>
                    <a:pt x="802" y="1249"/>
                  </a:lnTo>
                  <a:lnTo>
                    <a:pt x="885" y="1168"/>
                  </a:lnTo>
                  <a:lnTo>
                    <a:pt x="942" y="1073"/>
                  </a:lnTo>
                  <a:lnTo>
                    <a:pt x="980" y="972"/>
                  </a:lnTo>
                  <a:lnTo>
                    <a:pt x="999" y="864"/>
                  </a:lnTo>
                  <a:lnTo>
                    <a:pt x="1012" y="769"/>
                  </a:lnTo>
                  <a:lnTo>
                    <a:pt x="1012" y="688"/>
                  </a:lnTo>
                  <a:lnTo>
                    <a:pt x="999" y="526"/>
                  </a:lnTo>
                  <a:lnTo>
                    <a:pt x="974" y="384"/>
                  </a:lnTo>
                  <a:lnTo>
                    <a:pt x="929" y="276"/>
                  </a:lnTo>
                  <a:lnTo>
                    <a:pt x="872" y="189"/>
                  </a:lnTo>
                  <a:lnTo>
                    <a:pt x="802" y="121"/>
                  </a:lnTo>
                  <a:lnTo>
                    <a:pt x="738" y="81"/>
                  </a:lnTo>
                  <a:lnTo>
                    <a:pt x="669" y="54"/>
                  </a:lnTo>
                  <a:lnTo>
                    <a:pt x="599" y="47"/>
                  </a:lnTo>
                  <a:close/>
                  <a:moveTo>
                    <a:pt x="592" y="0"/>
                  </a:moveTo>
                  <a:lnTo>
                    <a:pt x="726" y="20"/>
                  </a:lnTo>
                  <a:lnTo>
                    <a:pt x="853" y="67"/>
                  </a:lnTo>
                  <a:lnTo>
                    <a:pt x="961" y="148"/>
                  </a:lnTo>
                  <a:lnTo>
                    <a:pt x="1050" y="256"/>
                  </a:lnTo>
                  <a:lnTo>
                    <a:pt x="1120" y="384"/>
                  </a:lnTo>
                  <a:lnTo>
                    <a:pt x="1171" y="526"/>
                  </a:lnTo>
                  <a:lnTo>
                    <a:pt x="1184" y="688"/>
                  </a:lnTo>
                  <a:lnTo>
                    <a:pt x="1165" y="857"/>
                  </a:lnTo>
                  <a:lnTo>
                    <a:pt x="1114" y="1005"/>
                  </a:lnTo>
                  <a:lnTo>
                    <a:pt x="1038" y="1134"/>
                  </a:lnTo>
                  <a:lnTo>
                    <a:pt x="942" y="1242"/>
                  </a:lnTo>
                  <a:lnTo>
                    <a:pt x="821" y="1316"/>
                  </a:lnTo>
                  <a:lnTo>
                    <a:pt x="853" y="1390"/>
                  </a:lnTo>
                  <a:lnTo>
                    <a:pt x="891" y="1451"/>
                  </a:lnTo>
                  <a:lnTo>
                    <a:pt x="936" y="1485"/>
                  </a:lnTo>
                  <a:lnTo>
                    <a:pt x="993" y="1498"/>
                  </a:lnTo>
                  <a:lnTo>
                    <a:pt x="1050" y="1492"/>
                  </a:lnTo>
                  <a:lnTo>
                    <a:pt x="1095" y="1458"/>
                  </a:lnTo>
                  <a:lnTo>
                    <a:pt x="1133" y="1411"/>
                  </a:lnTo>
                  <a:lnTo>
                    <a:pt x="1152" y="1343"/>
                  </a:lnTo>
                  <a:lnTo>
                    <a:pt x="1152" y="1316"/>
                  </a:lnTo>
                  <a:lnTo>
                    <a:pt x="1158" y="1309"/>
                  </a:lnTo>
                  <a:lnTo>
                    <a:pt x="1178" y="1309"/>
                  </a:lnTo>
                  <a:lnTo>
                    <a:pt x="1184" y="1316"/>
                  </a:lnTo>
                  <a:lnTo>
                    <a:pt x="1190" y="1330"/>
                  </a:lnTo>
                  <a:lnTo>
                    <a:pt x="1190" y="1397"/>
                  </a:lnTo>
                  <a:lnTo>
                    <a:pt x="1178" y="1458"/>
                  </a:lnTo>
                  <a:lnTo>
                    <a:pt x="1158" y="1525"/>
                  </a:lnTo>
                  <a:lnTo>
                    <a:pt x="1133" y="1586"/>
                  </a:lnTo>
                  <a:lnTo>
                    <a:pt x="1095" y="1640"/>
                  </a:lnTo>
                  <a:lnTo>
                    <a:pt x="1044" y="1681"/>
                  </a:lnTo>
                  <a:lnTo>
                    <a:pt x="974" y="1694"/>
                  </a:lnTo>
                  <a:lnTo>
                    <a:pt x="910" y="1681"/>
                  </a:lnTo>
                  <a:lnTo>
                    <a:pt x="866" y="1654"/>
                  </a:lnTo>
                  <a:lnTo>
                    <a:pt x="828" y="1613"/>
                  </a:lnTo>
                  <a:lnTo>
                    <a:pt x="802" y="1552"/>
                  </a:lnTo>
                  <a:lnTo>
                    <a:pt x="783" y="1492"/>
                  </a:lnTo>
                  <a:lnTo>
                    <a:pt x="758" y="1343"/>
                  </a:lnTo>
                  <a:lnTo>
                    <a:pt x="675" y="1363"/>
                  </a:lnTo>
                  <a:lnTo>
                    <a:pt x="592" y="1370"/>
                  </a:lnTo>
                  <a:lnTo>
                    <a:pt x="459" y="1350"/>
                  </a:lnTo>
                  <a:lnTo>
                    <a:pt x="331" y="1303"/>
                  </a:lnTo>
                  <a:lnTo>
                    <a:pt x="223" y="1222"/>
                  </a:lnTo>
                  <a:lnTo>
                    <a:pt x="134" y="1113"/>
                  </a:lnTo>
                  <a:lnTo>
                    <a:pt x="64" y="992"/>
                  </a:lnTo>
                  <a:lnTo>
                    <a:pt x="13" y="843"/>
                  </a:lnTo>
                  <a:lnTo>
                    <a:pt x="0" y="688"/>
                  </a:lnTo>
                  <a:lnTo>
                    <a:pt x="20" y="526"/>
                  </a:lnTo>
                  <a:lnTo>
                    <a:pt x="64" y="384"/>
                  </a:lnTo>
                  <a:lnTo>
                    <a:pt x="134" y="256"/>
                  </a:lnTo>
                  <a:lnTo>
                    <a:pt x="223" y="148"/>
                  </a:lnTo>
                  <a:lnTo>
                    <a:pt x="338" y="67"/>
                  </a:lnTo>
                  <a:lnTo>
                    <a:pt x="459" y="20"/>
                  </a:lnTo>
                  <a:lnTo>
                    <a:pt x="59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3" name="Freeform 7"/>
            <p:cNvSpPr>
              <a:spLocks/>
            </p:cNvSpPr>
            <p:nvPr/>
          </p:nvSpPr>
          <p:spPr bwMode="auto">
            <a:xfrm>
              <a:off x="2289" y="891"/>
              <a:ext cx="706" cy="1289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248" y="47"/>
                </a:cxn>
                <a:cxn ang="0">
                  <a:pos x="445" y="54"/>
                </a:cxn>
                <a:cxn ang="0">
                  <a:pos x="566" y="20"/>
                </a:cxn>
                <a:cxn ang="0">
                  <a:pos x="610" y="0"/>
                </a:cxn>
                <a:cxn ang="0">
                  <a:pos x="636" y="6"/>
                </a:cxn>
                <a:cxn ang="0">
                  <a:pos x="623" y="47"/>
                </a:cxn>
                <a:cxn ang="0">
                  <a:pos x="547" y="128"/>
                </a:cxn>
                <a:cxn ang="0">
                  <a:pos x="394" y="202"/>
                </a:cxn>
                <a:cxn ang="0">
                  <a:pos x="210" y="209"/>
                </a:cxn>
                <a:cxn ang="0">
                  <a:pos x="140" y="553"/>
                </a:cxn>
                <a:cxn ang="0">
                  <a:pos x="280" y="472"/>
                </a:cxn>
                <a:cxn ang="0">
                  <a:pos x="451" y="472"/>
                </a:cxn>
                <a:cxn ang="0">
                  <a:pos x="604" y="580"/>
                </a:cxn>
                <a:cxn ang="0">
                  <a:pos x="687" y="762"/>
                </a:cxn>
                <a:cxn ang="0">
                  <a:pos x="706" y="870"/>
                </a:cxn>
                <a:cxn ang="0">
                  <a:pos x="649" y="1087"/>
                </a:cxn>
                <a:cxn ang="0">
                  <a:pos x="509" y="1235"/>
                </a:cxn>
                <a:cxn ang="0">
                  <a:pos x="318" y="1289"/>
                </a:cxn>
                <a:cxn ang="0">
                  <a:pos x="146" y="1235"/>
                </a:cxn>
                <a:cxn ang="0">
                  <a:pos x="38" y="1107"/>
                </a:cxn>
                <a:cxn ang="0">
                  <a:pos x="0" y="945"/>
                </a:cxn>
                <a:cxn ang="0">
                  <a:pos x="19" y="877"/>
                </a:cxn>
                <a:cxn ang="0">
                  <a:pos x="51" y="850"/>
                </a:cxn>
                <a:cxn ang="0">
                  <a:pos x="76" y="843"/>
                </a:cxn>
                <a:cxn ang="0">
                  <a:pos x="140" y="857"/>
                </a:cxn>
                <a:cxn ang="0">
                  <a:pos x="165" y="891"/>
                </a:cxn>
                <a:cxn ang="0">
                  <a:pos x="178" y="958"/>
                </a:cxn>
                <a:cxn ang="0">
                  <a:pos x="152" y="1005"/>
                </a:cxn>
                <a:cxn ang="0">
                  <a:pos x="89" y="1032"/>
                </a:cxn>
                <a:cxn ang="0">
                  <a:pos x="63" y="1026"/>
                </a:cxn>
                <a:cxn ang="0">
                  <a:pos x="95" y="1107"/>
                </a:cxn>
                <a:cxn ang="0">
                  <a:pos x="229" y="1215"/>
                </a:cxn>
                <a:cxn ang="0">
                  <a:pos x="394" y="1222"/>
                </a:cxn>
                <a:cxn ang="0">
                  <a:pos x="509" y="1114"/>
                </a:cxn>
                <a:cxn ang="0">
                  <a:pos x="553" y="938"/>
                </a:cxn>
                <a:cxn ang="0">
                  <a:pos x="547" y="729"/>
                </a:cxn>
                <a:cxn ang="0">
                  <a:pos x="509" y="587"/>
                </a:cxn>
                <a:cxn ang="0">
                  <a:pos x="432" y="513"/>
                </a:cxn>
                <a:cxn ang="0">
                  <a:pos x="292" y="513"/>
                </a:cxn>
                <a:cxn ang="0">
                  <a:pos x="184" y="573"/>
                </a:cxn>
                <a:cxn ang="0">
                  <a:pos x="140" y="627"/>
                </a:cxn>
                <a:cxn ang="0">
                  <a:pos x="127" y="648"/>
                </a:cxn>
                <a:cxn ang="0">
                  <a:pos x="89" y="634"/>
                </a:cxn>
                <a:cxn ang="0">
                  <a:pos x="95" y="0"/>
                </a:cxn>
              </a:cxnLst>
              <a:rect l="0" t="0" r="r" b="b"/>
              <a:pathLst>
                <a:path w="706" h="1289">
                  <a:moveTo>
                    <a:pt x="95" y="0"/>
                  </a:moveTo>
                  <a:lnTo>
                    <a:pt x="114" y="0"/>
                  </a:lnTo>
                  <a:lnTo>
                    <a:pt x="127" y="6"/>
                  </a:lnTo>
                  <a:lnTo>
                    <a:pt x="248" y="47"/>
                  </a:lnTo>
                  <a:lnTo>
                    <a:pt x="362" y="60"/>
                  </a:lnTo>
                  <a:lnTo>
                    <a:pt x="445" y="54"/>
                  </a:lnTo>
                  <a:lnTo>
                    <a:pt x="515" y="40"/>
                  </a:lnTo>
                  <a:lnTo>
                    <a:pt x="566" y="20"/>
                  </a:lnTo>
                  <a:lnTo>
                    <a:pt x="604" y="6"/>
                  </a:lnTo>
                  <a:lnTo>
                    <a:pt x="610" y="0"/>
                  </a:lnTo>
                  <a:lnTo>
                    <a:pt x="630" y="0"/>
                  </a:lnTo>
                  <a:lnTo>
                    <a:pt x="636" y="6"/>
                  </a:lnTo>
                  <a:lnTo>
                    <a:pt x="636" y="20"/>
                  </a:lnTo>
                  <a:lnTo>
                    <a:pt x="623" y="47"/>
                  </a:lnTo>
                  <a:lnTo>
                    <a:pt x="598" y="81"/>
                  </a:lnTo>
                  <a:lnTo>
                    <a:pt x="547" y="128"/>
                  </a:lnTo>
                  <a:lnTo>
                    <a:pt x="477" y="168"/>
                  </a:lnTo>
                  <a:lnTo>
                    <a:pt x="394" y="202"/>
                  </a:lnTo>
                  <a:lnTo>
                    <a:pt x="292" y="216"/>
                  </a:lnTo>
                  <a:lnTo>
                    <a:pt x="210" y="209"/>
                  </a:lnTo>
                  <a:lnTo>
                    <a:pt x="140" y="189"/>
                  </a:lnTo>
                  <a:lnTo>
                    <a:pt x="140" y="553"/>
                  </a:lnTo>
                  <a:lnTo>
                    <a:pt x="210" y="499"/>
                  </a:lnTo>
                  <a:lnTo>
                    <a:pt x="280" y="472"/>
                  </a:lnTo>
                  <a:lnTo>
                    <a:pt x="362" y="459"/>
                  </a:lnTo>
                  <a:lnTo>
                    <a:pt x="451" y="472"/>
                  </a:lnTo>
                  <a:lnTo>
                    <a:pt x="534" y="513"/>
                  </a:lnTo>
                  <a:lnTo>
                    <a:pt x="604" y="580"/>
                  </a:lnTo>
                  <a:lnTo>
                    <a:pt x="655" y="668"/>
                  </a:lnTo>
                  <a:lnTo>
                    <a:pt x="687" y="762"/>
                  </a:lnTo>
                  <a:lnTo>
                    <a:pt x="700" y="870"/>
                  </a:lnTo>
                  <a:lnTo>
                    <a:pt x="706" y="870"/>
                  </a:lnTo>
                  <a:lnTo>
                    <a:pt x="693" y="985"/>
                  </a:lnTo>
                  <a:lnTo>
                    <a:pt x="649" y="1087"/>
                  </a:lnTo>
                  <a:lnTo>
                    <a:pt x="585" y="1168"/>
                  </a:lnTo>
                  <a:lnTo>
                    <a:pt x="509" y="1235"/>
                  </a:lnTo>
                  <a:lnTo>
                    <a:pt x="420" y="1276"/>
                  </a:lnTo>
                  <a:lnTo>
                    <a:pt x="318" y="1289"/>
                  </a:lnTo>
                  <a:lnTo>
                    <a:pt x="229" y="1276"/>
                  </a:lnTo>
                  <a:lnTo>
                    <a:pt x="146" y="1235"/>
                  </a:lnTo>
                  <a:lnTo>
                    <a:pt x="82" y="1181"/>
                  </a:lnTo>
                  <a:lnTo>
                    <a:pt x="38" y="1107"/>
                  </a:lnTo>
                  <a:lnTo>
                    <a:pt x="12" y="1026"/>
                  </a:lnTo>
                  <a:lnTo>
                    <a:pt x="0" y="945"/>
                  </a:lnTo>
                  <a:lnTo>
                    <a:pt x="0" y="918"/>
                  </a:lnTo>
                  <a:lnTo>
                    <a:pt x="19" y="877"/>
                  </a:lnTo>
                  <a:lnTo>
                    <a:pt x="31" y="864"/>
                  </a:lnTo>
                  <a:lnTo>
                    <a:pt x="51" y="850"/>
                  </a:lnTo>
                  <a:lnTo>
                    <a:pt x="63" y="850"/>
                  </a:lnTo>
                  <a:lnTo>
                    <a:pt x="76" y="843"/>
                  </a:lnTo>
                  <a:lnTo>
                    <a:pt x="89" y="843"/>
                  </a:lnTo>
                  <a:lnTo>
                    <a:pt x="140" y="857"/>
                  </a:lnTo>
                  <a:lnTo>
                    <a:pt x="152" y="870"/>
                  </a:lnTo>
                  <a:lnTo>
                    <a:pt x="165" y="891"/>
                  </a:lnTo>
                  <a:lnTo>
                    <a:pt x="178" y="918"/>
                  </a:lnTo>
                  <a:lnTo>
                    <a:pt x="178" y="958"/>
                  </a:lnTo>
                  <a:lnTo>
                    <a:pt x="165" y="985"/>
                  </a:lnTo>
                  <a:lnTo>
                    <a:pt x="152" y="1005"/>
                  </a:lnTo>
                  <a:lnTo>
                    <a:pt x="140" y="1019"/>
                  </a:lnTo>
                  <a:lnTo>
                    <a:pt x="89" y="1032"/>
                  </a:lnTo>
                  <a:lnTo>
                    <a:pt x="70" y="1032"/>
                  </a:lnTo>
                  <a:lnTo>
                    <a:pt x="63" y="1026"/>
                  </a:lnTo>
                  <a:lnTo>
                    <a:pt x="57" y="1026"/>
                  </a:lnTo>
                  <a:lnTo>
                    <a:pt x="95" y="1107"/>
                  </a:lnTo>
                  <a:lnTo>
                    <a:pt x="152" y="1174"/>
                  </a:lnTo>
                  <a:lnTo>
                    <a:pt x="229" y="1215"/>
                  </a:lnTo>
                  <a:lnTo>
                    <a:pt x="318" y="1235"/>
                  </a:lnTo>
                  <a:lnTo>
                    <a:pt x="394" y="1222"/>
                  </a:lnTo>
                  <a:lnTo>
                    <a:pt x="458" y="1181"/>
                  </a:lnTo>
                  <a:lnTo>
                    <a:pt x="509" y="1114"/>
                  </a:lnTo>
                  <a:lnTo>
                    <a:pt x="540" y="1026"/>
                  </a:lnTo>
                  <a:lnTo>
                    <a:pt x="553" y="938"/>
                  </a:lnTo>
                  <a:lnTo>
                    <a:pt x="553" y="857"/>
                  </a:lnTo>
                  <a:lnTo>
                    <a:pt x="547" y="729"/>
                  </a:lnTo>
                  <a:lnTo>
                    <a:pt x="521" y="621"/>
                  </a:lnTo>
                  <a:lnTo>
                    <a:pt x="509" y="587"/>
                  </a:lnTo>
                  <a:lnTo>
                    <a:pt x="477" y="546"/>
                  </a:lnTo>
                  <a:lnTo>
                    <a:pt x="432" y="513"/>
                  </a:lnTo>
                  <a:lnTo>
                    <a:pt x="369" y="499"/>
                  </a:lnTo>
                  <a:lnTo>
                    <a:pt x="292" y="513"/>
                  </a:lnTo>
                  <a:lnTo>
                    <a:pt x="229" y="540"/>
                  </a:lnTo>
                  <a:lnTo>
                    <a:pt x="184" y="573"/>
                  </a:lnTo>
                  <a:lnTo>
                    <a:pt x="159" y="600"/>
                  </a:lnTo>
                  <a:lnTo>
                    <a:pt x="140" y="627"/>
                  </a:lnTo>
                  <a:lnTo>
                    <a:pt x="133" y="641"/>
                  </a:lnTo>
                  <a:lnTo>
                    <a:pt x="127" y="648"/>
                  </a:lnTo>
                  <a:lnTo>
                    <a:pt x="101" y="648"/>
                  </a:lnTo>
                  <a:lnTo>
                    <a:pt x="89" y="634"/>
                  </a:lnTo>
                  <a:lnTo>
                    <a:pt x="89" y="13"/>
                  </a:lnTo>
                  <a:lnTo>
                    <a:pt x="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4" name="Freeform 8"/>
            <p:cNvSpPr>
              <a:spLocks noEditPoints="1"/>
            </p:cNvSpPr>
            <p:nvPr/>
          </p:nvSpPr>
          <p:spPr bwMode="auto">
            <a:xfrm>
              <a:off x="3230" y="1329"/>
              <a:ext cx="191" cy="811"/>
            </a:xfrm>
            <a:custGeom>
              <a:avLst/>
              <a:gdLst/>
              <a:ahLst/>
              <a:cxnLst>
                <a:cxn ang="0">
                  <a:pos x="96" y="608"/>
                </a:cxn>
                <a:cxn ang="0">
                  <a:pos x="128" y="615"/>
                </a:cxn>
                <a:cxn ang="0">
                  <a:pos x="153" y="628"/>
                </a:cxn>
                <a:cxn ang="0">
                  <a:pos x="172" y="649"/>
                </a:cxn>
                <a:cxn ang="0">
                  <a:pos x="185" y="676"/>
                </a:cxn>
                <a:cxn ang="0">
                  <a:pos x="191" y="709"/>
                </a:cxn>
                <a:cxn ang="0">
                  <a:pos x="185" y="743"/>
                </a:cxn>
                <a:cxn ang="0">
                  <a:pos x="172" y="770"/>
                </a:cxn>
                <a:cxn ang="0">
                  <a:pos x="153" y="790"/>
                </a:cxn>
                <a:cxn ang="0">
                  <a:pos x="128" y="804"/>
                </a:cxn>
                <a:cxn ang="0">
                  <a:pos x="96" y="811"/>
                </a:cxn>
                <a:cxn ang="0">
                  <a:pos x="64" y="804"/>
                </a:cxn>
                <a:cxn ang="0">
                  <a:pos x="39" y="790"/>
                </a:cxn>
                <a:cxn ang="0">
                  <a:pos x="19" y="770"/>
                </a:cxn>
                <a:cxn ang="0">
                  <a:pos x="7" y="743"/>
                </a:cxn>
                <a:cxn ang="0">
                  <a:pos x="0" y="709"/>
                </a:cxn>
                <a:cxn ang="0">
                  <a:pos x="7" y="676"/>
                </a:cxn>
                <a:cxn ang="0">
                  <a:pos x="19" y="649"/>
                </a:cxn>
                <a:cxn ang="0">
                  <a:pos x="39" y="628"/>
                </a:cxn>
                <a:cxn ang="0">
                  <a:pos x="64" y="615"/>
                </a:cxn>
                <a:cxn ang="0">
                  <a:pos x="96" y="608"/>
                </a:cxn>
                <a:cxn ang="0">
                  <a:pos x="96" y="0"/>
                </a:cxn>
                <a:cxn ang="0">
                  <a:pos x="128" y="7"/>
                </a:cxn>
                <a:cxn ang="0">
                  <a:pos x="153" y="21"/>
                </a:cxn>
                <a:cxn ang="0">
                  <a:pos x="172" y="41"/>
                </a:cxn>
                <a:cxn ang="0">
                  <a:pos x="185" y="68"/>
                </a:cxn>
                <a:cxn ang="0">
                  <a:pos x="191" y="102"/>
                </a:cxn>
                <a:cxn ang="0">
                  <a:pos x="185" y="135"/>
                </a:cxn>
                <a:cxn ang="0">
                  <a:pos x="172" y="162"/>
                </a:cxn>
                <a:cxn ang="0">
                  <a:pos x="153" y="183"/>
                </a:cxn>
                <a:cxn ang="0">
                  <a:pos x="128" y="196"/>
                </a:cxn>
                <a:cxn ang="0">
                  <a:pos x="96" y="203"/>
                </a:cxn>
                <a:cxn ang="0">
                  <a:pos x="64" y="196"/>
                </a:cxn>
                <a:cxn ang="0">
                  <a:pos x="39" y="183"/>
                </a:cxn>
                <a:cxn ang="0">
                  <a:pos x="19" y="162"/>
                </a:cxn>
                <a:cxn ang="0">
                  <a:pos x="7" y="135"/>
                </a:cxn>
                <a:cxn ang="0">
                  <a:pos x="0" y="102"/>
                </a:cxn>
                <a:cxn ang="0">
                  <a:pos x="7" y="68"/>
                </a:cxn>
                <a:cxn ang="0">
                  <a:pos x="19" y="41"/>
                </a:cxn>
                <a:cxn ang="0">
                  <a:pos x="39" y="21"/>
                </a:cxn>
                <a:cxn ang="0">
                  <a:pos x="64" y="7"/>
                </a:cxn>
                <a:cxn ang="0">
                  <a:pos x="96" y="0"/>
                </a:cxn>
              </a:cxnLst>
              <a:rect l="0" t="0" r="r" b="b"/>
              <a:pathLst>
                <a:path w="191" h="811">
                  <a:moveTo>
                    <a:pt x="96" y="608"/>
                  </a:moveTo>
                  <a:lnTo>
                    <a:pt x="128" y="615"/>
                  </a:lnTo>
                  <a:lnTo>
                    <a:pt x="153" y="628"/>
                  </a:lnTo>
                  <a:lnTo>
                    <a:pt x="172" y="649"/>
                  </a:lnTo>
                  <a:lnTo>
                    <a:pt x="185" y="676"/>
                  </a:lnTo>
                  <a:lnTo>
                    <a:pt x="191" y="709"/>
                  </a:lnTo>
                  <a:lnTo>
                    <a:pt x="185" y="743"/>
                  </a:lnTo>
                  <a:lnTo>
                    <a:pt x="172" y="770"/>
                  </a:lnTo>
                  <a:lnTo>
                    <a:pt x="153" y="790"/>
                  </a:lnTo>
                  <a:lnTo>
                    <a:pt x="128" y="804"/>
                  </a:lnTo>
                  <a:lnTo>
                    <a:pt x="96" y="811"/>
                  </a:lnTo>
                  <a:lnTo>
                    <a:pt x="64" y="804"/>
                  </a:lnTo>
                  <a:lnTo>
                    <a:pt x="39" y="790"/>
                  </a:lnTo>
                  <a:lnTo>
                    <a:pt x="19" y="770"/>
                  </a:lnTo>
                  <a:lnTo>
                    <a:pt x="7" y="743"/>
                  </a:lnTo>
                  <a:lnTo>
                    <a:pt x="0" y="709"/>
                  </a:lnTo>
                  <a:lnTo>
                    <a:pt x="7" y="676"/>
                  </a:lnTo>
                  <a:lnTo>
                    <a:pt x="19" y="649"/>
                  </a:lnTo>
                  <a:lnTo>
                    <a:pt x="39" y="628"/>
                  </a:lnTo>
                  <a:lnTo>
                    <a:pt x="64" y="615"/>
                  </a:lnTo>
                  <a:lnTo>
                    <a:pt x="96" y="608"/>
                  </a:lnTo>
                  <a:close/>
                  <a:moveTo>
                    <a:pt x="96" y="0"/>
                  </a:moveTo>
                  <a:lnTo>
                    <a:pt x="128" y="7"/>
                  </a:lnTo>
                  <a:lnTo>
                    <a:pt x="153" y="21"/>
                  </a:lnTo>
                  <a:lnTo>
                    <a:pt x="172" y="41"/>
                  </a:lnTo>
                  <a:lnTo>
                    <a:pt x="185" y="68"/>
                  </a:lnTo>
                  <a:lnTo>
                    <a:pt x="191" y="102"/>
                  </a:lnTo>
                  <a:lnTo>
                    <a:pt x="185" y="135"/>
                  </a:lnTo>
                  <a:lnTo>
                    <a:pt x="172" y="162"/>
                  </a:lnTo>
                  <a:lnTo>
                    <a:pt x="153" y="183"/>
                  </a:lnTo>
                  <a:lnTo>
                    <a:pt x="128" y="196"/>
                  </a:lnTo>
                  <a:lnTo>
                    <a:pt x="96" y="203"/>
                  </a:lnTo>
                  <a:lnTo>
                    <a:pt x="64" y="196"/>
                  </a:lnTo>
                  <a:lnTo>
                    <a:pt x="39" y="183"/>
                  </a:lnTo>
                  <a:lnTo>
                    <a:pt x="19" y="162"/>
                  </a:lnTo>
                  <a:lnTo>
                    <a:pt x="7" y="135"/>
                  </a:lnTo>
                  <a:lnTo>
                    <a:pt x="0" y="102"/>
                  </a:lnTo>
                  <a:lnTo>
                    <a:pt x="7" y="68"/>
                  </a:lnTo>
                  <a:lnTo>
                    <a:pt x="19" y="41"/>
                  </a:lnTo>
                  <a:lnTo>
                    <a:pt x="39" y="21"/>
                  </a:lnTo>
                  <a:lnTo>
                    <a:pt x="64" y="7"/>
                  </a:lnTo>
                  <a:lnTo>
                    <a:pt x="9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5" name="Freeform 9"/>
            <p:cNvSpPr>
              <a:spLocks noEditPoints="1"/>
            </p:cNvSpPr>
            <p:nvPr/>
          </p:nvSpPr>
          <p:spPr bwMode="auto">
            <a:xfrm>
              <a:off x="4414" y="810"/>
              <a:ext cx="1221" cy="1363"/>
            </a:xfrm>
            <a:custGeom>
              <a:avLst/>
              <a:gdLst/>
              <a:ahLst/>
              <a:cxnLst>
                <a:cxn ang="0">
                  <a:pos x="1221" y="506"/>
                </a:cxn>
                <a:cxn ang="0">
                  <a:pos x="763" y="54"/>
                </a:cxn>
                <a:cxn ang="0">
                  <a:pos x="585" y="101"/>
                </a:cxn>
                <a:cxn ang="0">
                  <a:pos x="401" y="236"/>
                </a:cxn>
                <a:cxn ang="0">
                  <a:pos x="254" y="479"/>
                </a:cxn>
                <a:cxn ang="0">
                  <a:pos x="184" y="749"/>
                </a:cxn>
                <a:cxn ang="0">
                  <a:pos x="165" y="924"/>
                </a:cxn>
                <a:cxn ang="0">
                  <a:pos x="216" y="1168"/>
                </a:cxn>
                <a:cxn ang="0">
                  <a:pos x="362" y="1303"/>
                </a:cxn>
                <a:cxn ang="0">
                  <a:pos x="579" y="1303"/>
                </a:cxn>
                <a:cxn ang="0">
                  <a:pos x="776" y="1181"/>
                </a:cxn>
                <a:cxn ang="0">
                  <a:pos x="935" y="951"/>
                </a:cxn>
                <a:cxn ang="0">
                  <a:pos x="1037" y="661"/>
                </a:cxn>
                <a:cxn ang="0">
                  <a:pos x="1069" y="438"/>
                </a:cxn>
                <a:cxn ang="0">
                  <a:pos x="1037" y="243"/>
                </a:cxn>
                <a:cxn ang="0">
                  <a:pos x="948" y="121"/>
                </a:cxn>
                <a:cxn ang="0">
                  <a:pos x="827" y="60"/>
                </a:cxn>
                <a:cxn ang="0">
                  <a:pos x="770" y="0"/>
                </a:cxn>
                <a:cxn ang="0">
                  <a:pos x="1005" y="60"/>
                </a:cxn>
                <a:cxn ang="0">
                  <a:pos x="1164" y="243"/>
                </a:cxn>
                <a:cxn ang="0">
                  <a:pos x="1221" y="499"/>
                </a:cxn>
                <a:cxn ang="0">
                  <a:pos x="1151" y="823"/>
                </a:cxn>
                <a:cxn ang="0">
                  <a:pos x="980" y="1100"/>
                </a:cxn>
                <a:cxn ang="0">
                  <a:pos x="731" y="1289"/>
                </a:cxn>
                <a:cxn ang="0">
                  <a:pos x="452" y="1363"/>
                </a:cxn>
                <a:cxn ang="0">
                  <a:pos x="248" y="1316"/>
                </a:cxn>
                <a:cxn ang="0">
                  <a:pos x="95" y="1188"/>
                </a:cxn>
                <a:cxn ang="0">
                  <a:pos x="13" y="992"/>
                </a:cxn>
                <a:cxn ang="0">
                  <a:pos x="25" y="675"/>
                </a:cxn>
                <a:cxn ang="0">
                  <a:pos x="184" y="337"/>
                </a:cxn>
                <a:cxn ang="0">
                  <a:pos x="452" y="94"/>
                </a:cxn>
                <a:cxn ang="0">
                  <a:pos x="770" y="0"/>
                </a:cxn>
              </a:cxnLst>
              <a:rect l="0" t="0" r="r" b="b"/>
              <a:pathLst>
                <a:path w="1221" h="1363">
                  <a:moveTo>
                    <a:pt x="1221" y="499"/>
                  </a:moveTo>
                  <a:lnTo>
                    <a:pt x="1221" y="506"/>
                  </a:lnTo>
                  <a:lnTo>
                    <a:pt x="1221" y="499"/>
                  </a:lnTo>
                  <a:close/>
                  <a:moveTo>
                    <a:pt x="763" y="54"/>
                  </a:moveTo>
                  <a:lnTo>
                    <a:pt x="674" y="67"/>
                  </a:lnTo>
                  <a:lnTo>
                    <a:pt x="585" y="101"/>
                  </a:lnTo>
                  <a:lnTo>
                    <a:pt x="490" y="155"/>
                  </a:lnTo>
                  <a:lnTo>
                    <a:pt x="401" y="236"/>
                  </a:lnTo>
                  <a:lnTo>
                    <a:pt x="324" y="344"/>
                  </a:lnTo>
                  <a:lnTo>
                    <a:pt x="254" y="479"/>
                  </a:lnTo>
                  <a:lnTo>
                    <a:pt x="210" y="621"/>
                  </a:lnTo>
                  <a:lnTo>
                    <a:pt x="184" y="749"/>
                  </a:lnTo>
                  <a:lnTo>
                    <a:pt x="172" y="857"/>
                  </a:lnTo>
                  <a:lnTo>
                    <a:pt x="165" y="924"/>
                  </a:lnTo>
                  <a:lnTo>
                    <a:pt x="178" y="1059"/>
                  </a:lnTo>
                  <a:lnTo>
                    <a:pt x="216" y="1168"/>
                  </a:lnTo>
                  <a:lnTo>
                    <a:pt x="280" y="1255"/>
                  </a:lnTo>
                  <a:lnTo>
                    <a:pt x="362" y="1303"/>
                  </a:lnTo>
                  <a:lnTo>
                    <a:pt x="464" y="1323"/>
                  </a:lnTo>
                  <a:lnTo>
                    <a:pt x="579" y="1303"/>
                  </a:lnTo>
                  <a:lnTo>
                    <a:pt x="681" y="1255"/>
                  </a:lnTo>
                  <a:lnTo>
                    <a:pt x="776" y="1181"/>
                  </a:lnTo>
                  <a:lnTo>
                    <a:pt x="846" y="1100"/>
                  </a:lnTo>
                  <a:lnTo>
                    <a:pt x="935" y="951"/>
                  </a:lnTo>
                  <a:lnTo>
                    <a:pt x="999" y="803"/>
                  </a:lnTo>
                  <a:lnTo>
                    <a:pt x="1037" y="661"/>
                  </a:lnTo>
                  <a:lnTo>
                    <a:pt x="1062" y="540"/>
                  </a:lnTo>
                  <a:lnTo>
                    <a:pt x="1069" y="438"/>
                  </a:lnTo>
                  <a:lnTo>
                    <a:pt x="1062" y="330"/>
                  </a:lnTo>
                  <a:lnTo>
                    <a:pt x="1037" y="243"/>
                  </a:lnTo>
                  <a:lnTo>
                    <a:pt x="992" y="168"/>
                  </a:lnTo>
                  <a:lnTo>
                    <a:pt x="948" y="121"/>
                  </a:lnTo>
                  <a:lnTo>
                    <a:pt x="891" y="81"/>
                  </a:lnTo>
                  <a:lnTo>
                    <a:pt x="827" y="60"/>
                  </a:lnTo>
                  <a:lnTo>
                    <a:pt x="763" y="54"/>
                  </a:lnTo>
                  <a:close/>
                  <a:moveTo>
                    <a:pt x="770" y="0"/>
                  </a:moveTo>
                  <a:lnTo>
                    <a:pt x="891" y="13"/>
                  </a:lnTo>
                  <a:lnTo>
                    <a:pt x="1005" y="60"/>
                  </a:lnTo>
                  <a:lnTo>
                    <a:pt x="1094" y="141"/>
                  </a:lnTo>
                  <a:lnTo>
                    <a:pt x="1164" y="243"/>
                  </a:lnTo>
                  <a:lnTo>
                    <a:pt x="1209" y="364"/>
                  </a:lnTo>
                  <a:lnTo>
                    <a:pt x="1221" y="499"/>
                  </a:lnTo>
                  <a:lnTo>
                    <a:pt x="1202" y="668"/>
                  </a:lnTo>
                  <a:lnTo>
                    <a:pt x="1151" y="823"/>
                  </a:lnTo>
                  <a:lnTo>
                    <a:pt x="1075" y="972"/>
                  </a:lnTo>
                  <a:lnTo>
                    <a:pt x="980" y="1100"/>
                  </a:lnTo>
                  <a:lnTo>
                    <a:pt x="859" y="1208"/>
                  </a:lnTo>
                  <a:lnTo>
                    <a:pt x="731" y="1289"/>
                  </a:lnTo>
                  <a:lnTo>
                    <a:pt x="592" y="1343"/>
                  </a:lnTo>
                  <a:lnTo>
                    <a:pt x="452" y="1363"/>
                  </a:lnTo>
                  <a:lnTo>
                    <a:pt x="343" y="1350"/>
                  </a:lnTo>
                  <a:lnTo>
                    <a:pt x="248" y="1316"/>
                  </a:lnTo>
                  <a:lnTo>
                    <a:pt x="165" y="1262"/>
                  </a:lnTo>
                  <a:lnTo>
                    <a:pt x="95" y="1188"/>
                  </a:lnTo>
                  <a:lnTo>
                    <a:pt x="44" y="1100"/>
                  </a:lnTo>
                  <a:lnTo>
                    <a:pt x="13" y="992"/>
                  </a:lnTo>
                  <a:lnTo>
                    <a:pt x="0" y="864"/>
                  </a:lnTo>
                  <a:lnTo>
                    <a:pt x="25" y="675"/>
                  </a:lnTo>
                  <a:lnTo>
                    <a:pt x="83" y="499"/>
                  </a:lnTo>
                  <a:lnTo>
                    <a:pt x="184" y="337"/>
                  </a:lnTo>
                  <a:lnTo>
                    <a:pt x="305" y="202"/>
                  </a:lnTo>
                  <a:lnTo>
                    <a:pt x="452" y="94"/>
                  </a:lnTo>
                  <a:lnTo>
                    <a:pt x="604" y="27"/>
                  </a:lnTo>
                  <a:lnTo>
                    <a:pt x="77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6" name="Freeform 10"/>
            <p:cNvSpPr>
              <a:spLocks noEditPoints="1"/>
            </p:cNvSpPr>
            <p:nvPr/>
          </p:nvSpPr>
          <p:spPr bwMode="auto">
            <a:xfrm>
              <a:off x="5922" y="729"/>
              <a:ext cx="413" cy="1876"/>
            </a:xfrm>
            <a:custGeom>
              <a:avLst/>
              <a:gdLst/>
              <a:ahLst/>
              <a:cxnLst>
                <a:cxn ang="0">
                  <a:pos x="407" y="1856"/>
                </a:cxn>
                <a:cxn ang="0">
                  <a:pos x="413" y="1856"/>
                </a:cxn>
                <a:cxn ang="0">
                  <a:pos x="413" y="1863"/>
                </a:cxn>
                <a:cxn ang="0">
                  <a:pos x="407" y="1856"/>
                </a:cxn>
                <a:cxn ang="0">
                  <a:pos x="394" y="0"/>
                </a:cxn>
                <a:cxn ang="0">
                  <a:pos x="407" y="0"/>
                </a:cxn>
                <a:cxn ang="0">
                  <a:pos x="413" y="6"/>
                </a:cxn>
                <a:cxn ang="0">
                  <a:pos x="413" y="27"/>
                </a:cxn>
                <a:cxn ang="0">
                  <a:pos x="388" y="54"/>
                </a:cxn>
                <a:cxn ang="0">
                  <a:pos x="292" y="182"/>
                </a:cxn>
                <a:cxn ang="0">
                  <a:pos x="216" y="317"/>
                </a:cxn>
                <a:cxn ang="0">
                  <a:pos x="165" y="465"/>
                </a:cxn>
                <a:cxn ang="0">
                  <a:pos x="127" y="621"/>
                </a:cxn>
                <a:cxn ang="0">
                  <a:pos x="108" y="783"/>
                </a:cxn>
                <a:cxn ang="0">
                  <a:pos x="102" y="945"/>
                </a:cxn>
                <a:cxn ang="0">
                  <a:pos x="108" y="1093"/>
                </a:cxn>
                <a:cxn ang="0">
                  <a:pos x="127" y="1249"/>
                </a:cxn>
                <a:cxn ang="0">
                  <a:pos x="159" y="1404"/>
                </a:cxn>
                <a:cxn ang="0">
                  <a:pos x="210" y="1552"/>
                </a:cxn>
                <a:cxn ang="0">
                  <a:pos x="286" y="1694"/>
                </a:cxn>
                <a:cxn ang="0">
                  <a:pos x="381" y="1822"/>
                </a:cxn>
                <a:cxn ang="0">
                  <a:pos x="407" y="1849"/>
                </a:cxn>
                <a:cxn ang="0">
                  <a:pos x="407" y="1870"/>
                </a:cxn>
                <a:cxn ang="0">
                  <a:pos x="401" y="1876"/>
                </a:cxn>
                <a:cxn ang="0">
                  <a:pos x="388" y="1876"/>
                </a:cxn>
                <a:cxn ang="0">
                  <a:pos x="369" y="1870"/>
                </a:cxn>
                <a:cxn ang="0">
                  <a:pos x="337" y="1836"/>
                </a:cxn>
                <a:cxn ang="0">
                  <a:pos x="286" y="1789"/>
                </a:cxn>
                <a:cxn ang="0">
                  <a:pos x="229" y="1721"/>
                </a:cxn>
                <a:cxn ang="0">
                  <a:pos x="172" y="1633"/>
                </a:cxn>
                <a:cxn ang="0">
                  <a:pos x="114" y="1525"/>
                </a:cxn>
                <a:cxn ang="0">
                  <a:pos x="57" y="1363"/>
                </a:cxn>
                <a:cxn ang="0">
                  <a:pos x="19" y="1208"/>
                </a:cxn>
                <a:cxn ang="0">
                  <a:pos x="6" y="1059"/>
                </a:cxn>
                <a:cxn ang="0">
                  <a:pos x="0" y="938"/>
                </a:cxn>
                <a:cxn ang="0">
                  <a:pos x="12" y="762"/>
                </a:cxn>
                <a:cxn ang="0">
                  <a:pos x="44" y="567"/>
                </a:cxn>
                <a:cxn ang="0">
                  <a:pos x="114" y="364"/>
                </a:cxn>
                <a:cxn ang="0">
                  <a:pos x="172" y="256"/>
                </a:cxn>
                <a:cxn ang="0">
                  <a:pos x="229" y="162"/>
                </a:cxn>
                <a:cxn ang="0">
                  <a:pos x="286" y="94"/>
                </a:cxn>
                <a:cxn ang="0">
                  <a:pos x="337" y="40"/>
                </a:cxn>
                <a:cxn ang="0">
                  <a:pos x="394" y="0"/>
                </a:cxn>
              </a:cxnLst>
              <a:rect l="0" t="0" r="r" b="b"/>
              <a:pathLst>
                <a:path w="413" h="1876">
                  <a:moveTo>
                    <a:pt x="407" y="1856"/>
                  </a:moveTo>
                  <a:lnTo>
                    <a:pt x="413" y="1856"/>
                  </a:lnTo>
                  <a:lnTo>
                    <a:pt x="413" y="1863"/>
                  </a:lnTo>
                  <a:lnTo>
                    <a:pt x="407" y="1856"/>
                  </a:lnTo>
                  <a:close/>
                  <a:moveTo>
                    <a:pt x="394" y="0"/>
                  </a:moveTo>
                  <a:lnTo>
                    <a:pt x="407" y="0"/>
                  </a:lnTo>
                  <a:lnTo>
                    <a:pt x="413" y="6"/>
                  </a:lnTo>
                  <a:lnTo>
                    <a:pt x="413" y="27"/>
                  </a:lnTo>
                  <a:lnTo>
                    <a:pt x="388" y="54"/>
                  </a:lnTo>
                  <a:lnTo>
                    <a:pt x="292" y="182"/>
                  </a:lnTo>
                  <a:lnTo>
                    <a:pt x="216" y="317"/>
                  </a:lnTo>
                  <a:lnTo>
                    <a:pt x="165" y="465"/>
                  </a:lnTo>
                  <a:lnTo>
                    <a:pt x="127" y="621"/>
                  </a:lnTo>
                  <a:lnTo>
                    <a:pt x="108" y="783"/>
                  </a:lnTo>
                  <a:lnTo>
                    <a:pt x="102" y="945"/>
                  </a:lnTo>
                  <a:lnTo>
                    <a:pt x="108" y="1093"/>
                  </a:lnTo>
                  <a:lnTo>
                    <a:pt x="127" y="1249"/>
                  </a:lnTo>
                  <a:lnTo>
                    <a:pt x="159" y="1404"/>
                  </a:lnTo>
                  <a:lnTo>
                    <a:pt x="210" y="1552"/>
                  </a:lnTo>
                  <a:lnTo>
                    <a:pt x="286" y="1694"/>
                  </a:lnTo>
                  <a:lnTo>
                    <a:pt x="381" y="1822"/>
                  </a:lnTo>
                  <a:lnTo>
                    <a:pt x="407" y="1849"/>
                  </a:lnTo>
                  <a:lnTo>
                    <a:pt x="407" y="1870"/>
                  </a:lnTo>
                  <a:lnTo>
                    <a:pt x="401" y="1876"/>
                  </a:lnTo>
                  <a:lnTo>
                    <a:pt x="388" y="1876"/>
                  </a:lnTo>
                  <a:lnTo>
                    <a:pt x="369" y="1870"/>
                  </a:lnTo>
                  <a:lnTo>
                    <a:pt x="337" y="1836"/>
                  </a:lnTo>
                  <a:lnTo>
                    <a:pt x="286" y="1789"/>
                  </a:lnTo>
                  <a:lnTo>
                    <a:pt x="229" y="1721"/>
                  </a:lnTo>
                  <a:lnTo>
                    <a:pt x="172" y="1633"/>
                  </a:lnTo>
                  <a:lnTo>
                    <a:pt x="114" y="1525"/>
                  </a:lnTo>
                  <a:lnTo>
                    <a:pt x="57" y="1363"/>
                  </a:lnTo>
                  <a:lnTo>
                    <a:pt x="19" y="1208"/>
                  </a:lnTo>
                  <a:lnTo>
                    <a:pt x="6" y="1059"/>
                  </a:lnTo>
                  <a:lnTo>
                    <a:pt x="0" y="938"/>
                  </a:lnTo>
                  <a:lnTo>
                    <a:pt x="12" y="762"/>
                  </a:lnTo>
                  <a:lnTo>
                    <a:pt x="44" y="567"/>
                  </a:lnTo>
                  <a:lnTo>
                    <a:pt x="114" y="364"/>
                  </a:lnTo>
                  <a:lnTo>
                    <a:pt x="172" y="256"/>
                  </a:lnTo>
                  <a:lnTo>
                    <a:pt x="229" y="162"/>
                  </a:lnTo>
                  <a:lnTo>
                    <a:pt x="286" y="94"/>
                  </a:lnTo>
                  <a:lnTo>
                    <a:pt x="337" y="40"/>
                  </a:lnTo>
                  <a:lnTo>
                    <a:pt x="39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7" name="Freeform 11"/>
            <p:cNvSpPr>
              <a:spLocks/>
            </p:cNvSpPr>
            <p:nvPr/>
          </p:nvSpPr>
          <p:spPr bwMode="auto">
            <a:xfrm>
              <a:off x="6545" y="884"/>
              <a:ext cx="707" cy="1249"/>
            </a:xfrm>
            <a:custGeom>
              <a:avLst/>
              <a:gdLst/>
              <a:ahLst/>
              <a:cxnLst>
                <a:cxn ang="0">
                  <a:pos x="433" y="13"/>
                </a:cxn>
                <a:cxn ang="0">
                  <a:pos x="598" y="101"/>
                </a:cxn>
                <a:cxn ang="0">
                  <a:pos x="694" y="263"/>
                </a:cxn>
                <a:cxn ang="0">
                  <a:pos x="700" y="439"/>
                </a:cxn>
                <a:cxn ang="0">
                  <a:pos x="643" y="574"/>
                </a:cxn>
                <a:cxn ang="0">
                  <a:pos x="522" y="722"/>
                </a:cxn>
                <a:cxn ang="0">
                  <a:pos x="325" y="911"/>
                </a:cxn>
                <a:cxn ang="0">
                  <a:pos x="547" y="1107"/>
                </a:cxn>
                <a:cxn ang="0">
                  <a:pos x="624" y="1094"/>
                </a:cxn>
                <a:cxn ang="0">
                  <a:pos x="656" y="985"/>
                </a:cxn>
                <a:cxn ang="0">
                  <a:pos x="707" y="925"/>
                </a:cxn>
                <a:cxn ang="0">
                  <a:pos x="0" y="1249"/>
                </a:cxn>
                <a:cxn ang="0">
                  <a:pos x="7" y="1195"/>
                </a:cxn>
                <a:cxn ang="0">
                  <a:pos x="357" y="776"/>
                </a:cxn>
                <a:cxn ang="0">
                  <a:pos x="484" y="574"/>
                </a:cxn>
                <a:cxn ang="0">
                  <a:pos x="541" y="358"/>
                </a:cxn>
                <a:cxn ang="0">
                  <a:pos x="516" y="216"/>
                </a:cxn>
                <a:cxn ang="0">
                  <a:pos x="439" y="101"/>
                </a:cxn>
                <a:cxn ang="0">
                  <a:pos x="306" y="54"/>
                </a:cxn>
                <a:cxn ang="0">
                  <a:pos x="159" y="101"/>
                </a:cxn>
                <a:cxn ang="0">
                  <a:pos x="64" y="243"/>
                </a:cxn>
                <a:cxn ang="0">
                  <a:pos x="153" y="270"/>
                </a:cxn>
                <a:cxn ang="0">
                  <a:pos x="178" y="304"/>
                </a:cxn>
                <a:cxn ang="0">
                  <a:pos x="185" y="371"/>
                </a:cxn>
                <a:cxn ang="0">
                  <a:pos x="166" y="412"/>
                </a:cxn>
                <a:cxn ang="0">
                  <a:pos x="140" y="432"/>
                </a:cxn>
                <a:cxn ang="0">
                  <a:pos x="108" y="445"/>
                </a:cxn>
                <a:cxn ang="0">
                  <a:pos x="58" y="439"/>
                </a:cxn>
                <a:cxn ang="0">
                  <a:pos x="7" y="391"/>
                </a:cxn>
                <a:cxn ang="0">
                  <a:pos x="13" y="256"/>
                </a:cxn>
                <a:cxn ang="0">
                  <a:pos x="89" y="108"/>
                </a:cxn>
                <a:cxn ang="0">
                  <a:pos x="236" y="13"/>
                </a:cxn>
              </a:cxnLst>
              <a:rect l="0" t="0" r="r" b="b"/>
              <a:pathLst>
                <a:path w="707" h="1249">
                  <a:moveTo>
                    <a:pt x="331" y="0"/>
                  </a:moveTo>
                  <a:lnTo>
                    <a:pt x="433" y="13"/>
                  </a:lnTo>
                  <a:lnTo>
                    <a:pt x="522" y="47"/>
                  </a:lnTo>
                  <a:lnTo>
                    <a:pt x="598" y="101"/>
                  </a:lnTo>
                  <a:lnTo>
                    <a:pt x="656" y="175"/>
                  </a:lnTo>
                  <a:lnTo>
                    <a:pt x="694" y="263"/>
                  </a:lnTo>
                  <a:lnTo>
                    <a:pt x="707" y="364"/>
                  </a:lnTo>
                  <a:lnTo>
                    <a:pt x="700" y="439"/>
                  </a:lnTo>
                  <a:lnTo>
                    <a:pt x="681" y="506"/>
                  </a:lnTo>
                  <a:lnTo>
                    <a:pt x="643" y="574"/>
                  </a:lnTo>
                  <a:lnTo>
                    <a:pt x="592" y="648"/>
                  </a:lnTo>
                  <a:lnTo>
                    <a:pt x="522" y="722"/>
                  </a:lnTo>
                  <a:lnTo>
                    <a:pt x="433" y="810"/>
                  </a:lnTo>
                  <a:lnTo>
                    <a:pt x="325" y="911"/>
                  </a:lnTo>
                  <a:lnTo>
                    <a:pt x="140" y="1107"/>
                  </a:lnTo>
                  <a:lnTo>
                    <a:pt x="547" y="1107"/>
                  </a:lnTo>
                  <a:lnTo>
                    <a:pt x="598" y="1100"/>
                  </a:lnTo>
                  <a:lnTo>
                    <a:pt x="624" y="1094"/>
                  </a:lnTo>
                  <a:lnTo>
                    <a:pt x="643" y="1053"/>
                  </a:lnTo>
                  <a:lnTo>
                    <a:pt x="656" y="985"/>
                  </a:lnTo>
                  <a:lnTo>
                    <a:pt x="662" y="925"/>
                  </a:lnTo>
                  <a:lnTo>
                    <a:pt x="707" y="925"/>
                  </a:lnTo>
                  <a:lnTo>
                    <a:pt x="656" y="1249"/>
                  </a:lnTo>
                  <a:lnTo>
                    <a:pt x="0" y="1249"/>
                  </a:lnTo>
                  <a:lnTo>
                    <a:pt x="0" y="1208"/>
                  </a:lnTo>
                  <a:lnTo>
                    <a:pt x="7" y="1195"/>
                  </a:lnTo>
                  <a:lnTo>
                    <a:pt x="19" y="1181"/>
                  </a:lnTo>
                  <a:lnTo>
                    <a:pt x="357" y="776"/>
                  </a:lnTo>
                  <a:lnTo>
                    <a:pt x="427" y="682"/>
                  </a:lnTo>
                  <a:lnTo>
                    <a:pt x="484" y="574"/>
                  </a:lnTo>
                  <a:lnTo>
                    <a:pt x="528" y="466"/>
                  </a:lnTo>
                  <a:lnTo>
                    <a:pt x="541" y="358"/>
                  </a:lnTo>
                  <a:lnTo>
                    <a:pt x="535" y="283"/>
                  </a:lnTo>
                  <a:lnTo>
                    <a:pt x="516" y="216"/>
                  </a:lnTo>
                  <a:lnTo>
                    <a:pt x="484" y="148"/>
                  </a:lnTo>
                  <a:lnTo>
                    <a:pt x="439" y="101"/>
                  </a:lnTo>
                  <a:lnTo>
                    <a:pt x="376" y="67"/>
                  </a:lnTo>
                  <a:lnTo>
                    <a:pt x="306" y="54"/>
                  </a:lnTo>
                  <a:lnTo>
                    <a:pt x="229" y="67"/>
                  </a:lnTo>
                  <a:lnTo>
                    <a:pt x="159" y="101"/>
                  </a:lnTo>
                  <a:lnTo>
                    <a:pt x="102" y="162"/>
                  </a:lnTo>
                  <a:lnTo>
                    <a:pt x="64" y="243"/>
                  </a:lnTo>
                  <a:lnTo>
                    <a:pt x="115" y="243"/>
                  </a:lnTo>
                  <a:lnTo>
                    <a:pt x="153" y="270"/>
                  </a:lnTo>
                  <a:lnTo>
                    <a:pt x="166" y="283"/>
                  </a:lnTo>
                  <a:lnTo>
                    <a:pt x="178" y="304"/>
                  </a:lnTo>
                  <a:lnTo>
                    <a:pt x="185" y="324"/>
                  </a:lnTo>
                  <a:lnTo>
                    <a:pt x="185" y="371"/>
                  </a:lnTo>
                  <a:lnTo>
                    <a:pt x="178" y="391"/>
                  </a:lnTo>
                  <a:lnTo>
                    <a:pt x="166" y="412"/>
                  </a:lnTo>
                  <a:lnTo>
                    <a:pt x="153" y="425"/>
                  </a:lnTo>
                  <a:lnTo>
                    <a:pt x="140" y="432"/>
                  </a:lnTo>
                  <a:lnTo>
                    <a:pt x="121" y="439"/>
                  </a:lnTo>
                  <a:lnTo>
                    <a:pt x="108" y="445"/>
                  </a:lnTo>
                  <a:lnTo>
                    <a:pt x="83" y="445"/>
                  </a:lnTo>
                  <a:lnTo>
                    <a:pt x="58" y="439"/>
                  </a:lnTo>
                  <a:lnTo>
                    <a:pt x="32" y="425"/>
                  </a:lnTo>
                  <a:lnTo>
                    <a:pt x="7" y="391"/>
                  </a:lnTo>
                  <a:lnTo>
                    <a:pt x="0" y="337"/>
                  </a:lnTo>
                  <a:lnTo>
                    <a:pt x="13" y="256"/>
                  </a:lnTo>
                  <a:lnTo>
                    <a:pt x="45" y="175"/>
                  </a:lnTo>
                  <a:lnTo>
                    <a:pt x="89" y="108"/>
                  </a:lnTo>
                  <a:lnTo>
                    <a:pt x="159" y="54"/>
                  </a:lnTo>
                  <a:lnTo>
                    <a:pt x="236" y="13"/>
                  </a:lnTo>
                  <a:lnTo>
                    <a:pt x="33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8" name="Freeform 12"/>
            <p:cNvSpPr>
              <a:spLocks/>
            </p:cNvSpPr>
            <p:nvPr/>
          </p:nvSpPr>
          <p:spPr bwMode="auto">
            <a:xfrm>
              <a:off x="7398" y="1309"/>
              <a:ext cx="954" cy="858"/>
            </a:xfrm>
            <a:custGeom>
              <a:avLst/>
              <a:gdLst/>
              <a:ahLst/>
              <a:cxnLst>
                <a:cxn ang="0">
                  <a:pos x="242" y="7"/>
                </a:cxn>
                <a:cxn ang="0">
                  <a:pos x="331" y="88"/>
                </a:cxn>
                <a:cxn ang="0">
                  <a:pos x="375" y="128"/>
                </a:cxn>
                <a:cxn ang="0">
                  <a:pos x="464" y="47"/>
                </a:cxn>
                <a:cxn ang="0">
                  <a:pos x="623" y="0"/>
                </a:cxn>
                <a:cxn ang="0">
                  <a:pos x="770" y="54"/>
                </a:cxn>
                <a:cxn ang="0">
                  <a:pos x="827" y="203"/>
                </a:cxn>
                <a:cxn ang="0">
                  <a:pos x="795" y="365"/>
                </a:cxn>
                <a:cxn ang="0">
                  <a:pos x="744" y="540"/>
                </a:cxn>
                <a:cxn ang="0">
                  <a:pos x="700" y="682"/>
                </a:cxn>
                <a:cxn ang="0">
                  <a:pos x="687" y="770"/>
                </a:cxn>
                <a:cxn ang="0">
                  <a:pos x="700" y="804"/>
                </a:cxn>
                <a:cxn ang="0">
                  <a:pos x="732" y="810"/>
                </a:cxn>
                <a:cxn ang="0">
                  <a:pos x="840" y="743"/>
                </a:cxn>
                <a:cxn ang="0">
                  <a:pos x="910" y="574"/>
                </a:cxn>
                <a:cxn ang="0">
                  <a:pos x="916" y="547"/>
                </a:cxn>
                <a:cxn ang="0">
                  <a:pos x="942" y="540"/>
                </a:cxn>
                <a:cxn ang="0">
                  <a:pos x="954" y="560"/>
                </a:cxn>
                <a:cxn ang="0">
                  <a:pos x="884" y="743"/>
                </a:cxn>
                <a:cxn ang="0">
                  <a:pos x="789" y="837"/>
                </a:cxn>
                <a:cxn ang="0">
                  <a:pos x="668" y="837"/>
                </a:cxn>
                <a:cxn ang="0">
                  <a:pos x="592" y="756"/>
                </a:cxn>
                <a:cxn ang="0">
                  <a:pos x="579" y="662"/>
                </a:cxn>
                <a:cxn ang="0">
                  <a:pos x="598" y="608"/>
                </a:cxn>
                <a:cxn ang="0">
                  <a:pos x="636" y="486"/>
                </a:cxn>
                <a:cxn ang="0">
                  <a:pos x="687" y="317"/>
                </a:cxn>
                <a:cxn ang="0">
                  <a:pos x="712" y="169"/>
                </a:cxn>
                <a:cxn ang="0">
                  <a:pos x="693" y="81"/>
                </a:cxn>
                <a:cxn ang="0">
                  <a:pos x="617" y="41"/>
                </a:cxn>
                <a:cxn ang="0">
                  <a:pos x="477" y="88"/>
                </a:cxn>
                <a:cxn ang="0">
                  <a:pos x="382" y="182"/>
                </a:cxn>
                <a:cxn ang="0">
                  <a:pos x="331" y="270"/>
                </a:cxn>
                <a:cxn ang="0">
                  <a:pos x="318" y="297"/>
                </a:cxn>
                <a:cxn ang="0">
                  <a:pos x="312" y="344"/>
                </a:cxn>
                <a:cxn ang="0">
                  <a:pos x="286" y="432"/>
                </a:cxn>
                <a:cxn ang="0">
                  <a:pos x="235" y="662"/>
                </a:cxn>
                <a:cxn ang="0">
                  <a:pos x="216" y="750"/>
                </a:cxn>
                <a:cxn ang="0">
                  <a:pos x="203" y="804"/>
                </a:cxn>
                <a:cxn ang="0">
                  <a:pos x="165" y="851"/>
                </a:cxn>
                <a:cxn ang="0">
                  <a:pos x="127" y="858"/>
                </a:cxn>
                <a:cxn ang="0">
                  <a:pos x="102" y="837"/>
                </a:cxn>
                <a:cxn ang="0">
                  <a:pos x="89" y="790"/>
                </a:cxn>
                <a:cxn ang="0">
                  <a:pos x="102" y="756"/>
                </a:cxn>
                <a:cxn ang="0">
                  <a:pos x="108" y="723"/>
                </a:cxn>
                <a:cxn ang="0">
                  <a:pos x="223" y="230"/>
                </a:cxn>
                <a:cxn ang="0">
                  <a:pos x="235" y="162"/>
                </a:cxn>
                <a:cxn ang="0">
                  <a:pos x="229" y="81"/>
                </a:cxn>
                <a:cxn ang="0">
                  <a:pos x="197" y="47"/>
                </a:cxn>
                <a:cxn ang="0">
                  <a:pos x="133" y="61"/>
                </a:cxn>
                <a:cxn ang="0">
                  <a:pos x="76" y="176"/>
                </a:cxn>
                <a:cxn ang="0">
                  <a:pos x="44" y="290"/>
                </a:cxn>
                <a:cxn ang="0">
                  <a:pos x="32" y="311"/>
                </a:cxn>
                <a:cxn ang="0">
                  <a:pos x="0" y="297"/>
                </a:cxn>
                <a:cxn ang="0">
                  <a:pos x="6" y="270"/>
                </a:cxn>
                <a:cxn ang="0">
                  <a:pos x="32" y="162"/>
                </a:cxn>
                <a:cxn ang="0">
                  <a:pos x="70" y="74"/>
                </a:cxn>
                <a:cxn ang="0">
                  <a:pos x="133" y="14"/>
                </a:cxn>
              </a:cxnLst>
              <a:rect l="0" t="0" r="r" b="b"/>
              <a:pathLst>
                <a:path w="954" h="858">
                  <a:moveTo>
                    <a:pt x="184" y="0"/>
                  </a:moveTo>
                  <a:lnTo>
                    <a:pt x="242" y="7"/>
                  </a:lnTo>
                  <a:lnTo>
                    <a:pt x="293" y="41"/>
                  </a:lnTo>
                  <a:lnTo>
                    <a:pt x="331" y="88"/>
                  </a:lnTo>
                  <a:lnTo>
                    <a:pt x="350" y="162"/>
                  </a:lnTo>
                  <a:lnTo>
                    <a:pt x="375" y="128"/>
                  </a:lnTo>
                  <a:lnTo>
                    <a:pt x="413" y="88"/>
                  </a:lnTo>
                  <a:lnTo>
                    <a:pt x="464" y="47"/>
                  </a:lnTo>
                  <a:lnTo>
                    <a:pt x="534" y="14"/>
                  </a:lnTo>
                  <a:lnTo>
                    <a:pt x="623" y="0"/>
                  </a:lnTo>
                  <a:lnTo>
                    <a:pt x="706" y="14"/>
                  </a:lnTo>
                  <a:lnTo>
                    <a:pt x="770" y="54"/>
                  </a:lnTo>
                  <a:lnTo>
                    <a:pt x="814" y="115"/>
                  </a:lnTo>
                  <a:lnTo>
                    <a:pt x="827" y="203"/>
                  </a:lnTo>
                  <a:lnTo>
                    <a:pt x="821" y="277"/>
                  </a:lnTo>
                  <a:lnTo>
                    <a:pt x="795" y="365"/>
                  </a:lnTo>
                  <a:lnTo>
                    <a:pt x="770" y="459"/>
                  </a:lnTo>
                  <a:lnTo>
                    <a:pt x="744" y="540"/>
                  </a:lnTo>
                  <a:lnTo>
                    <a:pt x="719" y="614"/>
                  </a:lnTo>
                  <a:lnTo>
                    <a:pt x="700" y="682"/>
                  </a:lnTo>
                  <a:lnTo>
                    <a:pt x="687" y="750"/>
                  </a:lnTo>
                  <a:lnTo>
                    <a:pt x="687" y="770"/>
                  </a:lnTo>
                  <a:lnTo>
                    <a:pt x="693" y="790"/>
                  </a:lnTo>
                  <a:lnTo>
                    <a:pt x="700" y="804"/>
                  </a:lnTo>
                  <a:lnTo>
                    <a:pt x="712" y="810"/>
                  </a:lnTo>
                  <a:lnTo>
                    <a:pt x="732" y="810"/>
                  </a:lnTo>
                  <a:lnTo>
                    <a:pt x="789" y="790"/>
                  </a:lnTo>
                  <a:lnTo>
                    <a:pt x="840" y="743"/>
                  </a:lnTo>
                  <a:lnTo>
                    <a:pt x="878" y="662"/>
                  </a:lnTo>
                  <a:lnTo>
                    <a:pt x="910" y="574"/>
                  </a:lnTo>
                  <a:lnTo>
                    <a:pt x="916" y="560"/>
                  </a:lnTo>
                  <a:lnTo>
                    <a:pt x="916" y="547"/>
                  </a:lnTo>
                  <a:lnTo>
                    <a:pt x="922" y="540"/>
                  </a:lnTo>
                  <a:lnTo>
                    <a:pt x="942" y="540"/>
                  </a:lnTo>
                  <a:lnTo>
                    <a:pt x="954" y="554"/>
                  </a:lnTo>
                  <a:lnTo>
                    <a:pt x="954" y="560"/>
                  </a:lnTo>
                  <a:lnTo>
                    <a:pt x="916" y="682"/>
                  </a:lnTo>
                  <a:lnTo>
                    <a:pt x="884" y="743"/>
                  </a:lnTo>
                  <a:lnTo>
                    <a:pt x="846" y="797"/>
                  </a:lnTo>
                  <a:lnTo>
                    <a:pt x="789" y="837"/>
                  </a:lnTo>
                  <a:lnTo>
                    <a:pt x="725" y="851"/>
                  </a:lnTo>
                  <a:lnTo>
                    <a:pt x="668" y="837"/>
                  </a:lnTo>
                  <a:lnTo>
                    <a:pt x="623" y="804"/>
                  </a:lnTo>
                  <a:lnTo>
                    <a:pt x="592" y="756"/>
                  </a:lnTo>
                  <a:lnTo>
                    <a:pt x="579" y="696"/>
                  </a:lnTo>
                  <a:lnTo>
                    <a:pt x="579" y="662"/>
                  </a:lnTo>
                  <a:lnTo>
                    <a:pt x="585" y="635"/>
                  </a:lnTo>
                  <a:lnTo>
                    <a:pt x="598" y="608"/>
                  </a:lnTo>
                  <a:lnTo>
                    <a:pt x="617" y="554"/>
                  </a:lnTo>
                  <a:lnTo>
                    <a:pt x="636" y="486"/>
                  </a:lnTo>
                  <a:lnTo>
                    <a:pt x="662" y="398"/>
                  </a:lnTo>
                  <a:lnTo>
                    <a:pt x="687" y="317"/>
                  </a:lnTo>
                  <a:lnTo>
                    <a:pt x="706" y="236"/>
                  </a:lnTo>
                  <a:lnTo>
                    <a:pt x="712" y="169"/>
                  </a:lnTo>
                  <a:lnTo>
                    <a:pt x="706" y="122"/>
                  </a:lnTo>
                  <a:lnTo>
                    <a:pt x="693" y="81"/>
                  </a:lnTo>
                  <a:lnTo>
                    <a:pt x="662" y="54"/>
                  </a:lnTo>
                  <a:lnTo>
                    <a:pt x="617" y="41"/>
                  </a:lnTo>
                  <a:lnTo>
                    <a:pt x="541" y="54"/>
                  </a:lnTo>
                  <a:lnTo>
                    <a:pt x="477" y="88"/>
                  </a:lnTo>
                  <a:lnTo>
                    <a:pt x="420" y="135"/>
                  </a:lnTo>
                  <a:lnTo>
                    <a:pt x="382" y="182"/>
                  </a:lnTo>
                  <a:lnTo>
                    <a:pt x="350" y="230"/>
                  </a:lnTo>
                  <a:lnTo>
                    <a:pt x="331" y="270"/>
                  </a:lnTo>
                  <a:lnTo>
                    <a:pt x="324" y="277"/>
                  </a:lnTo>
                  <a:lnTo>
                    <a:pt x="318" y="297"/>
                  </a:lnTo>
                  <a:lnTo>
                    <a:pt x="318" y="317"/>
                  </a:lnTo>
                  <a:lnTo>
                    <a:pt x="312" y="344"/>
                  </a:lnTo>
                  <a:lnTo>
                    <a:pt x="305" y="365"/>
                  </a:lnTo>
                  <a:lnTo>
                    <a:pt x="286" y="432"/>
                  </a:lnTo>
                  <a:lnTo>
                    <a:pt x="273" y="493"/>
                  </a:lnTo>
                  <a:lnTo>
                    <a:pt x="235" y="662"/>
                  </a:lnTo>
                  <a:lnTo>
                    <a:pt x="229" y="702"/>
                  </a:lnTo>
                  <a:lnTo>
                    <a:pt x="216" y="750"/>
                  </a:lnTo>
                  <a:lnTo>
                    <a:pt x="210" y="783"/>
                  </a:lnTo>
                  <a:lnTo>
                    <a:pt x="203" y="804"/>
                  </a:lnTo>
                  <a:lnTo>
                    <a:pt x="191" y="824"/>
                  </a:lnTo>
                  <a:lnTo>
                    <a:pt x="165" y="851"/>
                  </a:lnTo>
                  <a:lnTo>
                    <a:pt x="153" y="858"/>
                  </a:lnTo>
                  <a:lnTo>
                    <a:pt x="127" y="858"/>
                  </a:lnTo>
                  <a:lnTo>
                    <a:pt x="108" y="851"/>
                  </a:lnTo>
                  <a:lnTo>
                    <a:pt x="102" y="837"/>
                  </a:lnTo>
                  <a:lnTo>
                    <a:pt x="89" y="824"/>
                  </a:lnTo>
                  <a:lnTo>
                    <a:pt x="89" y="790"/>
                  </a:lnTo>
                  <a:lnTo>
                    <a:pt x="95" y="777"/>
                  </a:lnTo>
                  <a:lnTo>
                    <a:pt x="102" y="756"/>
                  </a:lnTo>
                  <a:lnTo>
                    <a:pt x="102" y="743"/>
                  </a:lnTo>
                  <a:lnTo>
                    <a:pt x="108" y="723"/>
                  </a:lnTo>
                  <a:lnTo>
                    <a:pt x="210" y="290"/>
                  </a:lnTo>
                  <a:lnTo>
                    <a:pt x="223" y="230"/>
                  </a:lnTo>
                  <a:lnTo>
                    <a:pt x="229" y="189"/>
                  </a:lnTo>
                  <a:lnTo>
                    <a:pt x="235" y="162"/>
                  </a:lnTo>
                  <a:lnTo>
                    <a:pt x="235" y="101"/>
                  </a:lnTo>
                  <a:lnTo>
                    <a:pt x="229" y="81"/>
                  </a:lnTo>
                  <a:lnTo>
                    <a:pt x="216" y="61"/>
                  </a:lnTo>
                  <a:lnTo>
                    <a:pt x="197" y="47"/>
                  </a:lnTo>
                  <a:lnTo>
                    <a:pt x="178" y="47"/>
                  </a:lnTo>
                  <a:lnTo>
                    <a:pt x="133" y="61"/>
                  </a:lnTo>
                  <a:lnTo>
                    <a:pt x="102" y="108"/>
                  </a:lnTo>
                  <a:lnTo>
                    <a:pt x="76" y="176"/>
                  </a:lnTo>
                  <a:lnTo>
                    <a:pt x="51" y="270"/>
                  </a:lnTo>
                  <a:lnTo>
                    <a:pt x="44" y="290"/>
                  </a:lnTo>
                  <a:lnTo>
                    <a:pt x="38" y="304"/>
                  </a:lnTo>
                  <a:lnTo>
                    <a:pt x="32" y="311"/>
                  </a:lnTo>
                  <a:lnTo>
                    <a:pt x="13" y="311"/>
                  </a:lnTo>
                  <a:lnTo>
                    <a:pt x="0" y="297"/>
                  </a:lnTo>
                  <a:lnTo>
                    <a:pt x="0" y="290"/>
                  </a:lnTo>
                  <a:lnTo>
                    <a:pt x="6" y="270"/>
                  </a:lnTo>
                  <a:lnTo>
                    <a:pt x="13" y="223"/>
                  </a:lnTo>
                  <a:lnTo>
                    <a:pt x="32" y="162"/>
                  </a:lnTo>
                  <a:lnTo>
                    <a:pt x="51" y="108"/>
                  </a:lnTo>
                  <a:lnTo>
                    <a:pt x="70" y="74"/>
                  </a:lnTo>
                  <a:lnTo>
                    <a:pt x="95" y="41"/>
                  </a:lnTo>
                  <a:lnTo>
                    <a:pt x="133" y="14"/>
                  </a:lnTo>
                  <a:lnTo>
                    <a:pt x="1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69" name="Freeform 13"/>
            <p:cNvSpPr>
              <a:spLocks/>
            </p:cNvSpPr>
            <p:nvPr/>
          </p:nvSpPr>
          <p:spPr bwMode="auto">
            <a:xfrm>
              <a:off x="8486" y="513"/>
              <a:ext cx="560" cy="877"/>
            </a:xfrm>
            <a:custGeom>
              <a:avLst/>
              <a:gdLst/>
              <a:ahLst/>
              <a:cxnLst>
                <a:cxn ang="0">
                  <a:pos x="267" y="0"/>
                </a:cxn>
                <a:cxn ang="0">
                  <a:pos x="356" y="13"/>
                </a:cxn>
                <a:cxn ang="0">
                  <a:pos x="439" y="40"/>
                </a:cxn>
                <a:cxn ang="0">
                  <a:pos x="503" y="94"/>
                </a:cxn>
                <a:cxn ang="0">
                  <a:pos x="547" y="168"/>
                </a:cxn>
                <a:cxn ang="0">
                  <a:pos x="560" y="256"/>
                </a:cxn>
                <a:cxn ang="0">
                  <a:pos x="547" y="344"/>
                </a:cxn>
                <a:cxn ang="0">
                  <a:pos x="503" y="418"/>
                </a:cxn>
                <a:cxn ang="0">
                  <a:pos x="445" y="479"/>
                </a:cxn>
                <a:cxn ang="0">
                  <a:pos x="382" y="540"/>
                </a:cxn>
                <a:cxn ang="0">
                  <a:pos x="337" y="573"/>
                </a:cxn>
                <a:cxn ang="0">
                  <a:pos x="299" y="607"/>
                </a:cxn>
                <a:cxn ang="0">
                  <a:pos x="254" y="648"/>
                </a:cxn>
                <a:cxn ang="0">
                  <a:pos x="203" y="702"/>
                </a:cxn>
                <a:cxn ang="0">
                  <a:pos x="134" y="762"/>
                </a:cxn>
                <a:cxn ang="0">
                  <a:pos x="464" y="762"/>
                </a:cxn>
                <a:cxn ang="0">
                  <a:pos x="483" y="756"/>
                </a:cxn>
                <a:cxn ang="0">
                  <a:pos x="496" y="722"/>
                </a:cxn>
                <a:cxn ang="0">
                  <a:pos x="509" y="675"/>
                </a:cxn>
                <a:cxn ang="0">
                  <a:pos x="515" y="634"/>
                </a:cxn>
                <a:cxn ang="0">
                  <a:pos x="560" y="634"/>
                </a:cxn>
                <a:cxn ang="0">
                  <a:pos x="509" y="877"/>
                </a:cxn>
                <a:cxn ang="0">
                  <a:pos x="0" y="877"/>
                </a:cxn>
                <a:cxn ang="0">
                  <a:pos x="0" y="837"/>
                </a:cxn>
                <a:cxn ang="0">
                  <a:pos x="13" y="823"/>
                </a:cxn>
                <a:cxn ang="0">
                  <a:pos x="312" y="513"/>
                </a:cxn>
                <a:cxn ang="0">
                  <a:pos x="343" y="472"/>
                </a:cxn>
                <a:cxn ang="0">
                  <a:pos x="382" y="411"/>
                </a:cxn>
                <a:cxn ang="0">
                  <a:pos x="413" y="344"/>
                </a:cxn>
                <a:cxn ang="0">
                  <a:pos x="426" y="263"/>
                </a:cxn>
                <a:cxn ang="0">
                  <a:pos x="420" y="202"/>
                </a:cxn>
                <a:cxn ang="0">
                  <a:pos x="394" y="141"/>
                </a:cxn>
                <a:cxn ang="0">
                  <a:pos x="356" y="94"/>
                </a:cxn>
                <a:cxn ang="0">
                  <a:pos x="305" y="67"/>
                </a:cxn>
                <a:cxn ang="0">
                  <a:pos x="235" y="54"/>
                </a:cxn>
                <a:cxn ang="0">
                  <a:pos x="191" y="60"/>
                </a:cxn>
                <a:cxn ang="0">
                  <a:pos x="140" y="81"/>
                </a:cxn>
                <a:cxn ang="0">
                  <a:pos x="95" y="114"/>
                </a:cxn>
                <a:cxn ang="0">
                  <a:pos x="57" y="175"/>
                </a:cxn>
                <a:cxn ang="0">
                  <a:pos x="83" y="175"/>
                </a:cxn>
                <a:cxn ang="0">
                  <a:pos x="102" y="182"/>
                </a:cxn>
                <a:cxn ang="0">
                  <a:pos x="114" y="189"/>
                </a:cxn>
                <a:cxn ang="0">
                  <a:pos x="127" y="216"/>
                </a:cxn>
                <a:cxn ang="0">
                  <a:pos x="134" y="222"/>
                </a:cxn>
                <a:cxn ang="0">
                  <a:pos x="134" y="263"/>
                </a:cxn>
                <a:cxn ang="0">
                  <a:pos x="127" y="283"/>
                </a:cxn>
                <a:cxn ang="0">
                  <a:pos x="114" y="297"/>
                </a:cxn>
                <a:cxn ang="0">
                  <a:pos x="102" y="303"/>
                </a:cxn>
                <a:cxn ang="0">
                  <a:pos x="83" y="310"/>
                </a:cxn>
                <a:cxn ang="0">
                  <a:pos x="57" y="310"/>
                </a:cxn>
                <a:cxn ang="0">
                  <a:pos x="32" y="297"/>
                </a:cxn>
                <a:cxn ang="0">
                  <a:pos x="13" y="276"/>
                </a:cxn>
                <a:cxn ang="0">
                  <a:pos x="6" y="256"/>
                </a:cxn>
                <a:cxn ang="0">
                  <a:pos x="6" y="236"/>
                </a:cxn>
                <a:cxn ang="0">
                  <a:pos x="19" y="162"/>
                </a:cxn>
                <a:cxn ang="0">
                  <a:pos x="57" y="101"/>
                </a:cxn>
                <a:cxn ang="0">
                  <a:pos x="108" y="47"/>
                </a:cxn>
                <a:cxn ang="0">
                  <a:pos x="184" y="13"/>
                </a:cxn>
                <a:cxn ang="0">
                  <a:pos x="267" y="0"/>
                </a:cxn>
              </a:cxnLst>
              <a:rect l="0" t="0" r="r" b="b"/>
              <a:pathLst>
                <a:path w="560" h="877">
                  <a:moveTo>
                    <a:pt x="267" y="0"/>
                  </a:moveTo>
                  <a:lnTo>
                    <a:pt x="356" y="13"/>
                  </a:lnTo>
                  <a:lnTo>
                    <a:pt x="439" y="40"/>
                  </a:lnTo>
                  <a:lnTo>
                    <a:pt x="503" y="94"/>
                  </a:lnTo>
                  <a:lnTo>
                    <a:pt x="547" y="168"/>
                  </a:lnTo>
                  <a:lnTo>
                    <a:pt x="560" y="256"/>
                  </a:lnTo>
                  <a:lnTo>
                    <a:pt x="547" y="344"/>
                  </a:lnTo>
                  <a:lnTo>
                    <a:pt x="503" y="418"/>
                  </a:lnTo>
                  <a:lnTo>
                    <a:pt x="445" y="479"/>
                  </a:lnTo>
                  <a:lnTo>
                    <a:pt x="382" y="540"/>
                  </a:lnTo>
                  <a:lnTo>
                    <a:pt x="337" y="573"/>
                  </a:lnTo>
                  <a:lnTo>
                    <a:pt x="299" y="607"/>
                  </a:lnTo>
                  <a:lnTo>
                    <a:pt x="254" y="648"/>
                  </a:lnTo>
                  <a:lnTo>
                    <a:pt x="203" y="702"/>
                  </a:lnTo>
                  <a:lnTo>
                    <a:pt x="134" y="762"/>
                  </a:lnTo>
                  <a:lnTo>
                    <a:pt x="464" y="762"/>
                  </a:lnTo>
                  <a:lnTo>
                    <a:pt x="483" y="756"/>
                  </a:lnTo>
                  <a:lnTo>
                    <a:pt x="496" y="722"/>
                  </a:lnTo>
                  <a:lnTo>
                    <a:pt x="509" y="675"/>
                  </a:lnTo>
                  <a:lnTo>
                    <a:pt x="515" y="634"/>
                  </a:lnTo>
                  <a:lnTo>
                    <a:pt x="560" y="634"/>
                  </a:lnTo>
                  <a:lnTo>
                    <a:pt x="509" y="877"/>
                  </a:lnTo>
                  <a:lnTo>
                    <a:pt x="0" y="877"/>
                  </a:lnTo>
                  <a:lnTo>
                    <a:pt x="0" y="837"/>
                  </a:lnTo>
                  <a:lnTo>
                    <a:pt x="13" y="823"/>
                  </a:lnTo>
                  <a:lnTo>
                    <a:pt x="312" y="513"/>
                  </a:lnTo>
                  <a:lnTo>
                    <a:pt x="343" y="472"/>
                  </a:lnTo>
                  <a:lnTo>
                    <a:pt x="382" y="411"/>
                  </a:lnTo>
                  <a:lnTo>
                    <a:pt x="413" y="344"/>
                  </a:lnTo>
                  <a:lnTo>
                    <a:pt x="426" y="263"/>
                  </a:lnTo>
                  <a:lnTo>
                    <a:pt x="420" y="202"/>
                  </a:lnTo>
                  <a:lnTo>
                    <a:pt x="394" y="141"/>
                  </a:lnTo>
                  <a:lnTo>
                    <a:pt x="356" y="94"/>
                  </a:lnTo>
                  <a:lnTo>
                    <a:pt x="305" y="67"/>
                  </a:lnTo>
                  <a:lnTo>
                    <a:pt x="235" y="54"/>
                  </a:lnTo>
                  <a:lnTo>
                    <a:pt x="191" y="60"/>
                  </a:lnTo>
                  <a:lnTo>
                    <a:pt x="140" y="81"/>
                  </a:lnTo>
                  <a:lnTo>
                    <a:pt x="95" y="114"/>
                  </a:lnTo>
                  <a:lnTo>
                    <a:pt x="57" y="175"/>
                  </a:lnTo>
                  <a:lnTo>
                    <a:pt x="83" y="175"/>
                  </a:lnTo>
                  <a:lnTo>
                    <a:pt x="102" y="182"/>
                  </a:lnTo>
                  <a:lnTo>
                    <a:pt x="114" y="189"/>
                  </a:lnTo>
                  <a:lnTo>
                    <a:pt x="127" y="216"/>
                  </a:lnTo>
                  <a:lnTo>
                    <a:pt x="134" y="222"/>
                  </a:lnTo>
                  <a:lnTo>
                    <a:pt x="134" y="263"/>
                  </a:lnTo>
                  <a:lnTo>
                    <a:pt x="127" y="283"/>
                  </a:lnTo>
                  <a:lnTo>
                    <a:pt x="114" y="297"/>
                  </a:lnTo>
                  <a:lnTo>
                    <a:pt x="102" y="303"/>
                  </a:lnTo>
                  <a:lnTo>
                    <a:pt x="83" y="310"/>
                  </a:lnTo>
                  <a:lnTo>
                    <a:pt x="57" y="310"/>
                  </a:lnTo>
                  <a:lnTo>
                    <a:pt x="32" y="297"/>
                  </a:lnTo>
                  <a:lnTo>
                    <a:pt x="13" y="276"/>
                  </a:lnTo>
                  <a:lnTo>
                    <a:pt x="6" y="256"/>
                  </a:lnTo>
                  <a:lnTo>
                    <a:pt x="6" y="236"/>
                  </a:lnTo>
                  <a:lnTo>
                    <a:pt x="19" y="162"/>
                  </a:lnTo>
                  <a:lnTo>
                    <a:pt x="57" y="101"/>
                  </a:lnTo>
                  <a:lnTo>
                    <a:pt x="108" y="47"/>
                  </a:lnTo>
                  <a:lnTo>
                    <a:pt x="184" y="13"/>
                  </a:lnTo>
                  <a:lnTo>
                    <a:pt x="26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0" name="Freeform 14"/>
            <p:cNvSpPr>
              <a:spLocks/>
            </p:cNvSpPr>
            <p:nvPr/>
          </p:nvSpPr>
          <p:spPr bwMode="auto">
            <a:xfrm>
              <a:off x="9580" y="1039"/>
              <a:ext cx="1184" cy="1256"/>
            </a:xfrm>
            <a:custGeom>
              <a:avLst/>
              <a:gdLst/>
              <a:ahLst/>
              <a:cxnLst>
                <a:cxn ang="0">
                  <a:pos x="573" y="0"/>
                </a:cxn>
                <a:cxn ang="0">
                  <a:pos x="611" y="0"/>
                </a:cxn>
                <a:cxn ang="0">
                  <a:pos x="617" y="7"/>
                </a:cxn>
                <a:cxn ang="0">
                  <a:pos x="630" y="34"/>
                </a:cxn>
                <a:cxn ang="0">
                  <a:pos x="630" y="587"/>
                </a:cxn>
                <a:cxn ang="0">
                  <a:pos x="1152" y="587"/>
                </a:cxn>
                <a:cxn ang="0">
                  <a:pos x="1177" y="601"/>
                </a:cxn>
                <a:cxn ang="0">
                  <a:pos x="1184" y="608"/>
                </a:cxn>
                <a:cxn ang="0">
                  <a:pos x="1184" y="648"/>
                </a:cxn>
                <a:cxn ang="0">
                  <a:pos x="1177" y="655"/>
                </a:cxn>
                <a:cxn ang="0">
                  <a:pos x="1152" y="668"/>
                </a:cxn>
                <a:cxn ang="0">
                  <a:pos x="630" y="668"/>
                </a:cxn>
                <a:cxn ang="0">
                  <a:pos x="630" y="1222"/>
                </a:cxn>
                <a:cxn ang="0">
                  <a:pos x="617" y="1249"/>
                </a:cxn>
                <a:cxn ang="0">
                  <a:pos x="611" y="1256"/>
                </a:cxn>
                <a:cxn ang="0">
                  <a:pos x="573" y="1256"/>
                </a:cxn>
                <a:cxn ang="0">
                  <a:pos x="567" y="1249"/>
                </a:cxn>
                <a:cxn ang="0">
                  <a:pos x="554" y="1222"/>
                </a:cxn>
                <a:cxn ang="0">
                  <a:pos x="554" y="668"/>
                </a:cxn>
                <a:cxn ang="0">
                  <a:pos x="32" y="668"/>
                </a:cxn>
                <a:cxn ang="0">
                  <a:pos x="7" y="655"/>
                </a:cxn>
                <a:cxn ang="0">
                  <a:pos x="0" y="648"/>
                </a:cxn>
                <a:cxn ang="0">
                  <a:pos x="0" y="608"/>
                </a:cxn>
                <a:cxn ang="0">
                  <a:pos x="7" y="601"/>
                </a:cxn>
                <a:cxn ang="0">
                  <a:pos x="32" y="587"/>
                </a:cxn>
                <a:cxn ang="0">
                  <a:pos x="554" y="587"/>
                </a:cxn>
                <a:cxn ang="0">
                  <a:pos x="554" y="34"/>
                </a:cxn>
                <a:cxn ang="0">
                  <a:pos x="567" y="7"/>
                </a:cxn>
                <a:cxn ang="0">
                  <a:pos x="573" y="0"/>
                </a:cxn>
              </a:cxnLst>
              <a:rect l="0" t="0" r="r" b="b"/>
              <a:pathLst>
                <a:path w="1184" h="1256">
                  <a:moveTo>
                    <a:pt x="573" y="0"/>
                  </a:moveTo>
                  <a:lnTo>
                    <a:pt x="611" y="0"/>
                  </a:lnTo>
                  <a:lnTo>
                    <a:pt x="617" y="7"/>
                  </a:lnTo>
                  <a:lnTo>
                    <a:pt x="630" y="34"/>
                  </a:lnTo>
                  <a:lnTo>
                    <a:pt x="630" y="587"/>
                  </a:lnTo>
                  <a:lnTo>
                    <a:pt x="1152" y="587"/>
                  </a:lnTo>
                  <a:lnTo>
                    <a:pt x="1177" y="601"/>
                  </a:lnTo>
                  <a:lnTo>
                    <a:pt x="1184" y="608"/>
                  </a:lnTo>
                  <a:lnTo>
                    <a:pt x="1184" y="648"/>
                  </a:lnTo>
                  <a:lnTo>
                    <a:pt x="1177" y="655"/>
                  </a:lnTo>
                  <a:lnTo>
                    <a:pt x="1152" y="668"/>
                  </a:lnTo>
                  <a:lnTo>
                    <a:pt x="630" y="668"/>
                  </a:lnTo>
                  <a:lnTo>
                    <a:pt x="630" y="1222"/>
                  </a:lnTo>
                  <a:lnTo>
                    <a:pt x="617" y="1249"/>
                  </a:lnTo>
                  <a:lnTo>
                    <a:pt x="611" y="1256"/>
                  </a:lnTo>
                  <a:lnTo>
                    <a:pt x="573" y="1256"/>
                  </a:lnTo>
                  <a:lnTo>
                    <a:pt x="567" y="1249"/>
                  </a:lnTo>
                  <a:lnTo>
                    <a:pt x="554" y="1222"/>
                  </a:lnTo>
                  <a:lnTo>
                    <a:pt x="554" y="668"/>
                  </a:lnTo>
                  <a:lnTo>
                    <a:pt x="32" y="668"/>
                  </a:lnTo>
                  <a:lnTo>
                    <a:pt x="7" y="655"/>
                  </a:lnTo>
                  <a:lnTo>
                    <a:pt x="0" y="648"/>
                  </a:lnTo>
                  <a:lnTo>
                    <a:pt x="0" y="608"/>
                  </a:lnTo>
                  <a:lnTo>
                    <a:pt x="7" y="601"/>
                  </a:lnTo>
                  <a:lnTo>
                    <a:pt x="32" y="587"/>
                  </a:lnTo>
                  <a:lnTo>
                    <a:pt x="554" y="587"/>
                  </a:lnTo>
                  <a:lnTo>
                    <a:pt x="554" y="34"/>
                  </a:lnTo>
                  <a:lnTo>
                    <a:pt x="567" y="7"/>
                  </a:lnTo>
                  <a:lnTo>
                    <a:pt x="57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1" name="Freeform 15"/>
            <p:cNvSpPr>
              <a:spLocks/>
            </p:cNvSpPr>
            <p:nvPr/>
          </p:nvSpPr>
          <p:spPr bwMode="auto">
            <a:xfrm>
              <a:off x="11311" y="1309"/>
              <a:ext cx="954" cy="858"/>
            </a:xfrm>
            <a:custGeom>
              <a:avLst/>
              <a:gdLst/>
              <a:ahLst/>
              <a:cxnLst>
                <a:cxn ang="0">
                  <a:pos x="242" y="7"/>
                </a:cxn>
                <a:cxn ang="0">
                  <a:pos x="331" y="88"/>
                </a:cxn>
                <a:cxn ang="0">
                  <a:pos x="375" y="128"/>
                </a:cxn>
                <a:cxn ang="0">
                  <a:pos x="464" y="47"/>
                </a:cxn>
                <a:cxn ang="0">
                  <a:pos x="623" y="0"/>
                </a:cxn>
                <a:cxn ang="0">
                  <a:pos x="776" y="54"/>
                </a:cxn>
                <a:cxn ang="0">
                  <a:pos x="827" y="203"/>
                </a:cxn>
                <a:cxn ang="0">
                  <a:pos x="795" y="365"/>
                </a:cxn>
                <a:cxn ang="0">
                  <a:pos x="744" y="540"/>
                </a:cxn>
                <a:cxn ang="0">
                  <a:pos x="700" y="682"/>
                </a:cxn>
                <a:cxn ang="0">
                  <a:pos x="687" y="770"/>
                </a:cxn>
                <a:cxn ang="0">
                  <a:pos x="700" y="804"/>
                </a:cxn>
                <a:cxn ang="0">
                  <a:pos x="732" y="810"/>
                </a:cxn>
                <a:cxn ang="0">
                  <a:pos x="840" y="743"/>
                </a:cxn>
                <a:cxn ang="0">
                  <a:pos x="910" y="574"/>
                </a:cxn>
                <a:cxn ang="0">
                  <a:pos x="916" y="547"/>
                </a:cxn>
                <a:cxn ang="0">
                  <a:pos x="942" y="540"/>
                </a:cxn>
                <a:cxn ang="0">
                  <a:pos x="954" y="560"/>
                </a:cxn>
                <a:cxn ang="0">
                  <a:pos x="884" y="743"/>
                </a:cxn>
                <a:cxn ang="0">
                  <a:pos x="789" y="837"/>
                </a:cxn>
                <a:cxn ang="0">
                  <a:pos x="668" y="837"/>
                </a:cxn>
                <a:cxn ang="0">
                  <a:pos x="592" y="756"/>
                </a:cxn>
                <a:cxn ang="0">
                  <a:pos x="579" y="662"/>
                </a:cxn>
                <a:cxn ang="0">
                  <a:pos x="598" y="608"/>
                </a:cxn>
                <a:cxn ang="0">
                  <a:pos x="636" y="486"/>
                </a:cxn>
                <a:cxn ang="0">
                  <a:pos x="706" y="236"/>
                </a:cxn>
                <a:cxn ang="0">
                  <a:pos x="706" y="122"/>
                </a:cxn>
                <a:cxn ang="0">
                  <a:pos x="662" y="54"/>
                </a:cxn>
                <a:cxn ang="0">
                  <a:pos x="541" y="54"/>
                </a:cxn>
                <a:cxn ang="0">
                  <a:pos x="420" y="135"/>
                </a:cxn>
                <a:cxn ang="0">
                  <a:pos x="350" y="230"/>
                </a:cxn>
                <a:cxn ang="0">
                  <a:pos x="324" y="277"/>
                </a:cxn>
                <a:cxn ang="0">
                  <a:pos x="318" y="317"/>
                </a:cxn>
                <a:cxn ang="0">
                  <a:pos x="305" y="365"/>
                </a:cxn>
                <a:cxn ang="0">
                  <a:pos x="274" y="493"/>
                </a:cxn>
                <a:cxn ang="0">
                  <a:pos x="229" y="702"/>
                </a:cxn>
                <a:cxn ang="0">
                  <a:pos x="210" y="783"/>
                </a:cxn>
                <a:cxn ang="0">
                  <a:pos x="191" y="824"/>
                </a:cxn>
                <a:cxn ang="0">
                  <a:pos x="153" y="858"/>
                </a:cxn>
                <a:cxn ang="0">
                  <a:pos x="108" y="851"/>
                </a:cxn>
                <a:cxn ang="0">
                  <a:pos x="89" y="824"/>
                </a:cxn>
                <a:cxn ang="0">
                  <a:pos x="95" y="777"/>
                </a:cxn>
                <a:cxn ang="0">
                  <a:pos x="102" y="743"/>
                </a:cxn>
                <a:cxn ang="0">
                  <a:pos x="210" y="290"/>
                </a:cxn>
                <a:cxn ang="0">
                  <a:pos x="229" y="189"/>
                </a:cxn>
                <a:cxn ang="0">
                  <a:pos x="235" y="101"/>
                </a:cxn>
                <a:cxn ang="0">
                  <a:pos x="216" y="61"/>
                </a:cxn>
                <a:cxn ang="0">
                  <a:pos x="178" y="47"/>
                </a:cxn>
                <a:cxn ang="0">
                  <a:pos x="102" y="108"/>
                </a:cxn>
                <a:cxn ang="0">
                  <a:pos x="51" y="270"/>
                </a:cxn>
                <a:cxn ang="0">
                  <a:pos x="38" y="304"/>
                </a:cxn>
                <a:cxn ang="0">
                  <a:pos x="13" y="311"/>
                </a:cxn>
                <a:cxn ang="0">
                  <a:pos x="0" y="290"/>
                </a:cxn>
                <a:cxn ang="0">
                  <a:pos x="19" y="223"/>
                </a:cxn>
                <a:cxn ang="0">
                  <a:pos x="51" y="108"/>
                </a:cxn>
                <a:cxn ang="0">
                  <a:pos x="95" y="41"/>
                </a:cxn>
                <a:cxn ang="0">
                  <a:pos x="184" y="0"/>
                </a:cxn>
              </a:cxnLst>
              <a:rect l="0" t="0" r="r" b="b"/>
              <a:pathLst>
                <a:path w="954" h="858">
                  <a:moveTo>
                    <a:pt x="184" y="0"/>
                  </a:moveTo>
                  <a:lnTo>
                    <a:pt x="242" y="7"/>
                  </a:lnTo>
                  <a:lnTo>
                    <a:pt x="299" y="41"/>
                  </a:lnTo>
                  <a:lnTo>
                    <a:pt x="331" y="88"/>
                  </a:lnTo>
                  <a:lnTo>
                    <a:pt x="350" y="162"/>
                  </a:lnTo>
                  <a:lnTo>
                    <a:pt x="375" y="128"/>
                  </a:lnTo>
                  <a:lnTo>
                    <a:pt x="413" y="88"/>
                  </a:lnTo>
                  <a:lnTo>
                    <a:pt x="464" y="47"/>
                  </a:lnTo>
                  <a:lnTo>
                    <a:pt x="534" y="14"/>
                  </a:lnTo>
                  <a:lnTo>
                    <a:pt x="623" y="0"/>
                  </a:lnTo>
                  <a:lnTo>
                    <a:pt x="706" y="14"/>
                  </a:lnTo>
                  <a:lnTo>
                    <a:pt x="776" y="54"/>
                  </a:lnTo>
                  <a:lnTo>
                    <a:pt x="814" y="115"/>
                  </a:lnTo>
                  <a:lnTo>
                    <a:pt x="827" y="203"/>
                  </a:lnTo>
                  <a:lnTo>
                    <a:pt x="821" y="277"/>
                  </a:lnTo>
                  <a:lnTo>
                    <a:pt x="795" y="365"/>
                  </a:lnTo>
                  <a:lnTo>
                    <a:pt x="770" y="459"/>
                  </a:lnTo>
                  <a:lnTo>
                    <a:pt x="744" y="540"/>
                  </a:lnTo>
                  <a:lnTo>
                    <a:pt x="719" y="614"/>
                  </a:lnTo>
                  <a:lnTo>
                    <a:pt x="700" y="682"/>
                  </a:lnTo>
                  <a:lnTo>
                    <a:pt x="687" y="750"/>
                  </a:lnTo>
                  <a:lnTo>
                    <a:pt x="687" y="770"/>
                  </a:lnTo>
                  <a:lnTo>
                    <a:pt x="693" y="790"/>
                  </a:lnTo>
                  <a:lnTo>
                    <a:pt x="700" y="804"/>
                  </a:lnTo>
                  <a:lnTo>
                    <a:pt x="713" y="810"/>
                  </a:lnTo>
                  <a:lnTo>
                    <a:pt x="732" y="810"/>
                  </a:lnTo>
                  <a:lnTo>
                    <a:pt x="789" y="790"/>
                  </a:lnTo>
                  <a:lnTo>
                    <a:pt x="840" y="743"/>
                  </a:lnTo>
                  <a:lnTo>
                    <a:pt x="878" y="662"/>
                  </a:lnTo>
                  <a:lnTo>
                    <a:pt x="910" y="574"/>
                  </a:lnTo>
                  <a:lnTo>
                    <a:pt x="916" y="560"/>
                  </a:lnTo>
                  <a:lnTo>
                    <a:pt x="916" y="547"/>
                  </a:lnTo>
                  <a:lnTo>
                    <a:pt x="922" y="540"/>
                  </a:lnTo>
                  <a:lnTo>
                    <a:pt x="942" y="540"/>
                  </a:lnTo>
                  <a:lnTo>
                    <a:pt x="954" y="554"/>
                  </a:lnTo>
                  <a:lnTo>
                    <a:pt x="954" y="560"/>
                  </a:lnTo>
                  <a:lnTo>
                    <a:pt x="916" y="682"/>
                  </a:lnTo>
                  <a:lnTo>
                    <a:pt x="884" y="743"/>
                  </a:lnTo>
                  <a:lnTo>
                    <a:pt x="846" y="797"/>
                  </a:lnTo>
                  <a:lnTo>
                    <a:pt x="789" y="837"/>
                  </a:lnTo>
                  <a:lnTo>
                    <a:pt x="725" y="851"/>
                  </a:lnTo>
                  <a:lnTo>
                    <a:pt x="668" y="837"/>
                  </a:lnTo>
                  <a:lnTo>
                    <a:pt x="623" y="804"/>
                  </a:lnTo>
                  <a:lnTo>
                    <a:pt x="592" y="756"/>
                  </a:lnTo>
                  <a:lnTo>
                    <a:pt x="579" y="696"/>
                  </a:lnTo>
                  <a:lnTo>
                    <a:pt x="579" y="662"/>
                  </a:lnTo>
                  <a:lnTo>
                    <a:pt x="585" y="635"/>
                  </a:lnTo>
                  <a:lnTo>
                    <a:pt x="598" y="608"/>
                  </a:lnTo>
                  <a:lnTo>
                    <a:pt x="617" y="554"/>
                  </a:lnTo>
                  <a:lnTo>
                    <a:pt x="636" y="486"/>
                  </a:lnTo>
                  <a:lnTo>
                    <a:pt x="668" y="398"/>
                  </a:lnTo>
                  <a:lnTo>
                    <a:pt x="706" y="236"/>
                  </a:lnTo>
                  <a:lnTo>
                    <a:pt x="713" y="169"/>
                  </a:lnTo>
                  <a:lnTo>
                    <a:pt x="706" y="122"/>
                  </a:lnTo>
                  <a:lnTo>
                    <a:pt x="693" y="81"/>
                  </a:lnTo>
                  <a:lnTo>
                    <a:pt x="662" y="54"/>
                  </a:lnTo>
                  <a:lnTo>
                    <a:pt x="617" y="41"/>
                  </a:lnTo>
                  <a:lnTo>
                    <a:pt x="541" y="54"/>
                  </a:lnTo>
                  <a:lnTo>
                    <a:pt x="477" y="88"/>
                  </a:lnTo>
                  <a:lnTo>
                    <a:pt x="420" y="135"/>
                  </a:lnTo>
                  <a:lnTo>
                    <a:pt x="382" y="182"/>
                  </a:lnTo>
                  <a:lnTo>
                    <a:pt x="350" y="230"/>
                  </a:lnTo>
                  <a:lnTo>
                    <a:pt x="331" y="270"/>
                  </a:lnTo>
                  <a:lnTo>
                    <a:pt x="324" y="277"/>
                  </a:lnTo>
                  <a:lnTo>
                    <a:pt x="318" y="297"/>
                  </a:lnTo>
                  <a:lnTo>
                    <a:pt x="318" y="317"/>
                  </a:lnTo>
                  <a:lnTo>
                    <a:pt x="312" y="344"/>
                  </a:lnTo>
                  <a:lnTo>
                    <a:pt x="305" y="365"/>
                  </a:lnTo>
                  <a:lnTo>
                    <a:pt x="293" y="432"/>
                  </a:lnTo>
                  <a:lnTo>
                    <a:pt x="274" y="493"/>
                  </a:lnTo>
                  <a:lnTo>
                    <a:pt x="235" y="662"/>
                  </a:lnTo>
                  <a:lnTo>
                    <a:pt x="229" y="702"/>
                  </a:lnTo>
                  <a:lnTo>
                    <a:pt x="216" y="750"/>
                  </a:lnTo>
                  <a:lnTo>
                    <a:pt x="210" y="783"/>
                  </a:lnTo>
                  <a:lnTo>
                    <a:pt x="204" y="804"/>
                  </a:lnTo>
                  <a:lnTo>
                    <a:pt x="191" y="824"/>
                  </a:lnTo>
                  <a:lnTo>
                    <a:pt x="165" y="851"/>
                  </a:lnTo>
                  <a:lnTo>
                    <a:pt x="153" y="858"/>
                  </a:lnTo>
                  <a:lnTo>
                    <a:pt x="127" y="858"/>
                  </a:lnTo>
                  <a:lnTo>
                    <a:pt x="108" y="851"/>
                  </a:lnTo>
                  <a:lnTo>
                    <a:pt x="102" y="837"/>
                  </a:lnTo>
                  <a:lnTo>
                    <a:pt x="89" y="824"/>
                  </a:lnTo>
                  <a:lnTo>
                    <a:pt x="89" y="790"/>
                  </a:lnTo>
                  <a:lnTo>
                    <a:pt x="95" y="777"/>
                  </a:lnTo>
                  <a:lnTo>
                    <a:pt x="102" y="756"/>
                  </a:lnTo>
                  <a:lnTo>
                    <a:pt x="102" y="743"/>
                  </a:lnTo>
                  <a:lnTo>
                    <a:pt x="108" y="723"/>
                  </a:lnTo>
                  <a:lnTo>
                    <a:pt x="210" y="290"/>
                  </a:lnTo>
                  <a:lnTo>
                    <a:pt x="223" y="230"/>
                  </a:lnTo>
                  <a:lnTo>
                    <a:pt x="229" y="189"/>
                  </a:lnTo>
                  <a:lnTo>
                    <a:pt x="235" y="162"/>
                  </a:lnTo>
                  <a:lnTo>
                    <a:pt x="235" y="101"/>
                  </a:lnTo>
                  <a:lnTo>
                    <a:pt x="229" y="81"/>
                  </a:lnTo>
                  <a:lnTo>
                    <a:pt x="216" y="61"/>
                  </a:lnTo>
                  <a:lnTo>
                    <a:pt x="197" y="47"/>
                  </a:lnTo>
                  <a:lnTo>
                    <a:pt x="178" y="47"/>
                  </a:lnTo>
                  <a:lnTo>
                    <a:pt x="134" y="61"/>
                  </a:lnTo>
                  <a:lnTo>
                    <a:pt x="102" y="108"/>
                  </a:lnTo>
                  <a:lnTo>
                    <a:pt x="76" y="176"/>
                  </a:lnTo>
                  <a:lnTo>
                    <a:pt x="51" y="270"/>
                  </a:lnTo>
                  <a:lnTo>
                    <a:pt x="44" y="290"/>
                  </a:lnTo>
                  <a:lnTo>
                    <a:pt x="38" y="304"/>
                  </a:lnTo>
                  <a:lnTo>
                    <a:pt x="32" y="311"/>
                  </a:lnTo>
                  <a:lnTo>
                    <a:pt x="13" y="311"/>
                  </a:lnTo>
                  <a:lnTo>
                    <a:pt x="0" y="297"/>
                  </a:lnTo>
                  <a:lnTo>
                    <a:pt x="0" y="290"/>
                  </a:lnTo>
                  <a:lnTo>
                    <a:pt x="6" y="270"/>
                  </a:lnTo>
                  <a:lnTo>
                    <a:pt x="19" y="223"/>
                  </a:lnTo>
                  <a:lnTo>
                    <a:pt x="32" y="162"/>
                  </a:lnTo>
                  <a:lnTo>
                    <a:pt x="51" y="108"/>
                  </a:lnTo>
                  <a:lnTo>
                    <a:pt x="70" y="74"/>
                  </a:lnTo>
                  <a:lnTo>
                    <a:pt x="95" y="41"/>
                  </a:lnTo>
                  <a:lnTo>
                    <a:pt x="134" y="14"/>
                  </a:lnTo>
                  <a:lnTo>
                    <a:pt x="1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2" name="Freeform 16"/>
            <p:cNvSpPr>
              <a:spLocks/>
            </p:cNvSpPr>
            <p:nvPr/>
          </p:nvSpPr>
          <p:spPr bwMode="auto">
            <a:xfrm>
              <a:off x="12399" y="492"/>
              <a:ext cx="573" cy="905"/>
            </a:xfrm>
            <a:custGeom>
              <a:avLst/>
              <a:gdLst/>
              <a:ahLst/>
              <a:cxnLst>
                <a:cxn ang="0">
                  <a:pos x="382" y="14"/>
                </a:cxn>
                <a:cxn ang="0">
                  <a:pos x="515" y="108"/>
                </a:cxn>
                <a:cxn ang="0">
                  <a:pos x="522" y="243"/>
                </a:cxn>
                <a:cxn ang="0">
                  <a:pos x="439" y="365"/>
                </a:cxn>
                <a:cxn ang="0">
                  <a:pos x="445" y="446"/>
                </a:cxn>
                <a:cxn ang="0">
                  <a:pos x="560" y="574"/>
                </a:cxn>
                <a:cxn ang="0">
                  <a:pos x="560" y="729"/>
                </a:cxn>
                <a:cxn ang="0">
                  <a:pos x="458" y="851"/>
                </a:cxn>
                <a:cxn ang="0">
                  <a:pos x="280" y="905"/>
                </a:cxn>
                <a:cxn ang="0">
                  <a:pos x="114" y="871"/>
                </a:cxn>
                <a:cxn ang="0">
                  <a:pos x="13" y="770"/>
                </a:cxn>
                <a:cxn ang="0">
                  <a:pos x="0" y="675"/>
                </a:cxn>
                <a:cxn ang="0">
                  <a:pos x="25" y="642"/>
                </a:cxn>
                <a:cxn ang="0">
                  <a:pos x="70" y="628"/>
                </a:cxn>
                <a:cxn ang="0">
                  <a:pos x="127" y="662"/>
                </a:cxn>
                <a:cxn ang="0">
                  <a:pos x="140" y="716"/>
                </a:cxn>
                <a:cxn ang="0">
                  <a:pos x="134" y="743"/>
                </a:cxn>
                <a:cxn ang="0">
                  <a:pos x="89" y="777"/>
                </a:cxn>
                <a:cxn ang="0">
                  <a:pos x="114" y="824"/>
                </a:cxn>
                <a:cxn ang="0">
                  <a:pos x="235" y="864"/>
                </a:cxn>
                <a:cxn ang="0">
                  <a:pos x="324" y="864"/>
                </a:cxn>
                <a:cxn ang="0">
                  <a:pos x="401" y="804"/>
                </a:cxn>
                <a:cxn ang="0">
                  <a:pos x="439" y="662"/>
                </a:cxn>
                <a:cxn ang="0">
                  <a:pos x="407" y="527"/>
                </a:cxn>
                <a:cxn ang="0">
                  <a:pos x="324" y="459"/>
                </a:cxn>
                <a:cxn ang="0">
                  <a:pos x="204" y="432"/>
                </a:cxn>
                <a:cxn ang="0">
                  <a:pos x="172" y="426"/>
                </a:cxn>
                <a:cxn ang="0">
                  <a:pos x="178" y="392"/>
                </a:cxn>
                <a:cxn ang="0">
                  <a:pos x="191" y="385"/>
                </a:cxn>
                <a:cxn ang="0">
                  <a:pos x="280" y="378"/>
                </a:cxn>
                <a:cxn ang="0">
                  <a:pos x="363" y="331"/>
                </a:cxn>
                <a:cxn ang="0">
                  <a:pos x="414" y="176"/>
                </a:cxn>
                <a:cxn ang="0">
                  <a:pos x="382" y="75"/>
                </a:cxn>
                <a:cxn ang="0">
                  <a:pos x="318" y="41"/>
                </a:cxn>
                <a:cxn ang="0">
                  <a:pos x="242" y="34"/>
                </a:cxn>
                <a:cxn ang="0">
                  <a:pos x="146" y="68"/>
                </a:cxn>
                <a:cxn ang="0">
                  <a:pos x="127" y="108"/>
                </a:cxn>
                <a:cxn ang="0">
                  <a:pos x="159" y="135"/>
                </a:cxn>
                <a:cxn ang="0">
                  <a:pos x="172" y="196"/>
                </a:cxn>
                <a:cxn ang="0">
                  <a:pos x="146" y="230"/>
                </a:cxn>
                <a:cxn ang="0">
                  <a:pos x="89" y="243"/>
                </a:cxn>
                <a:cxn ang="0">
                  <a:pos x="57" y="223"/>
                </a:cxn>
                <a:cxn ang="0">
                  <a:pos x="44" y="176"/>
                </a:cxn>
                <a:cxn ang="0">
                  <a:pos x="89" y="68"/>
                </a:cxn>
                <a:cxn ang="0">
                  <a:pos x="210" y="7"/>
                </a:cxn>
              </a:cxnLst>
              <a:rect l="0" t="0" r="r" b="b"/>
              <a:pathLst>
                <a:path w="573" h="905">
                  <a:moveTo>
                    <a:pt x="286" y="0"/>
                  </a:moveTo>
                  <a:lnTo>
                    <a:pt x="382" y="14"/>
                  </a:lnTo>
                  <a:lnTo>
                    <a:pt x="458" y="54"/>
                  </a:lnTo>
                  <a:lnTo>
                    <a:pt x="515" y="108"/>
                  </a:lnTo>
                  <a:lnTo>
                    <a:pt x="534" y="183"/>
                  </a:lnTo>
                  <a:lnTo>
                    <a:pt x="522" y="243"/>
                  </a:lnTo>
                  <a:lnTo>
                    <a:pt x="496" y="311"/>
                  </a:lnTo>
                  <a:lnTo>
                    <a:pt x="439" y="365"/>
                  </a:lnTo>
                  <a:lnTo>
                    <a:pt x="356" y="412"/>
                  </a:lnTo>
                  <a:lnTo>
                    <a:pt x="445" y="446"/>
                  </a:lnTo>
                  <a:lnTo>
                    <a:pt x="515" y="507"/>
                  </a:lnTo>
                  <a:lnTo>
                    <a:pt x="560" y="574"/>
                  </a:lnTo>
                  <a:lnTo>
                    <a:pt x="573" y="648"/>
                  </a:lnTo>
                  <a:lnTo>
                    <a:pt x="560" y="729"/>
                  </a:lnTo>
                  <a:lnTo>
                    <a:pt x="522" y="797"/>
                  </a:lnTo>
                  <a:lnTo>
                    <a:pt x="458" y="851"/>
                  </a:lnTo>
                  <a:lnTo>
                    <a:pt x="375" y="891"/>
                  </a:lnTo>
                  <a:lnTo>
                    <a:pt x="280" y="905"/>
                  </a:lnTo>
                  <a:lnTo>
                    <a:pt x="191" y="898"/>
                  </a:lnTo>
                  <a:lnTo>
                    <a:pt x="114" y="871"/>
                  </a:lnTo>
                  <a:lnTo>
                    <a:pt x="57" y="824"/>
                  </a:lnTo>
                  <a:lnTo>
                    <a:pt x="13" y="770"/>
                  </a:lnTo>
                  <a:lnTo>
                    <a:pt x="0" y="702"/>
                  </a:lnTo>
                  <a:lnTo>
                    <a:pt x="0" y="675"/>
                  </a:lnTo>
                  <a:lnTo>
                    <a:pt x="13" y="662"/>
                  </a:lnTo>
                  <a:lnTo>
                    <a:pt x="25" y="642"/>
                  </a:lnTo>
                  <a:lnTo>
                    <a:pt x="51" y="628"/>
                  </a:lnTo>
                  <a:lnTo>
                    <a:pt x="70" y="628"/>
                  </a:lnTo>
                  <a:lnTo>
                    <a:pt x="108" y="642"/>
                  </a:lnTo>
                  <a:lnTo>
                    <a:pt x="127" y="662"/>
                  </a:lnTo>
                  <a:lnTo>
                    <a:pt x="140" y="702"/>
                  </a:lnTo>
                  <a:lnTo>
                    <a:pt x="140" y="716"/>
                  </a:lnTo>
                  <a:lnTo>
                    <a:pt x="134" y="729"/>
                  </a:lnTo>
                  <a:lnTo>
                    <a:pt x="134" y="743"/>
                  </a:lnTo>
                  <a:lnTo>
                    <a:pt x="108" y="770"/>
                  </a:lnTo>
                  <a:lnTo>
                    <a:pt x="89" y="777"/>
                  </a:lnTo>
                  <a:lnTo>
                    <a:pt x="70" y="777"/>
                  </a:lnTo>
                  <a:lnTo>
                    <a:pt x="114" y="824"/>
                  </a:lnTo>
                  <a:lnTo>
                    <a:pt x="178" y="851"/>
                  </a:lnTo>
                  <a:lnTo>
                    <a:pt x="235" y="864"/>
                  </a:lnTo>
                  <a:lnTo>
                    <a:pt x="280" y="871"/>
                  </a:lnTo>
                  <a:lnTo>
                    <a:pt x="324" y="864"/>
                  </a:lnTo>
                  <a:lnTo>
                    <a:pt x="369" y="844"/>
                  </a:lnTo>
                  <a:lnTo>
                    <a:pt x="401" y="804"/>
                  </a:lnTo>
                  <a:lnTo>
                    <a:pt x="426" y="743"/>
                  </a:lnTo>
                  <a:lnTo>
                    <a:pt x="439" y="662"/>
                  </a:lnTo>
                  <a:lnTo>
                    <a:pt x="433" y="588"/>
                  </a:lnTo>
                  <a:lnTo>
                    <a:pt x="407" y="527"/>
                  </a:lnTo>
                  <a:lnTo>
                    <a:pt x="375" y="486"/>
                  </a:lnTo>
                  <a:lnTo>
                    <a:pt x="324" y="459"/>
                  </a:lnTo>
                  <a:lnTo>
                    <a:pt x="274" y="453"/>
                  </a:lnTo>
                  <a:lnTo>
                    <a:pt x="204" y="432"/>
                  </a:lnTo>
                  <a:lnTo>
                    <a:pt x="178" y="432"/>
                  </a:lnTo>
                  <a:lnTo>
                    <a:pt x="172" y="426"/>
                  </a:lnTo>
                  <a:lnTo>
                    <a:pt x="172" y="399"/>
                  </a:lnTo>
                  <a:lnTo>
                    <a:pt x="178" y="392"/>
                  </a:lnTo>
                  <a:lnTo>
                    <a:pt x="184" y="392"/>
                  </a:lnTo>
                  <a:lnTo>
                    <a:pt x="191" y="385"/>
                  </a:lnTo>
                  <a:lnTo>
                    <a:pt x="223" y="385"/>
                  </a:lnTo>
                  <a:lnTo>
                    <a:pt x="280" y="378"/>
                  </a:lnTo>
                  <a:lnTo>
                    <a:pt x="324" y="365"/>
                  </a:lnTo>
                  <a:lnTo>
                    <a:pt x="363" y="331"/>
                  </a:lnTo>
                  <a:lnTo>
                    <a:pt x="401" y="257"/>
                  </a:lnTo>
                  <a:lnTo>
                    <a:pt x="414" y="176"/>
                  </a:lnTo>
                  <a:lnTo>
                    <a:pt x="407" y="115"/>
                  </a:lnTo>
                  <a:lnTo>
                    <a:pt x="382" y="75"/>
                  </a:lnTo>
                  <a:lnTo>
                    <a:pt x="350" y="48"/>
                  </a:lnTo>
                  <a:lnTo>
                    <a:pt x="318" y="41"/>
                  </a:lnTo>
                  <a:lnTo>
                    <a:pt x="280" y="34"/>
                  </a:lnTo>
                  <a:lnTo>
                    <a:pt x="242" y="34"/>
                  </a:lnTo>
                  <a:lnTo>
                    <a:pt x="197" y="48"/>
                  </a:lnTo>
                  <a:lnTo>
                    <a:pt x="146" y="68"/>
                  </a:lnTo>
                  <a:lnTo>
                    <a:pt x="108" y="108"/>
                  </a:lnTo>
                  <a:lnTo>
                    <a:pt x="127" y="108"/>
                  </a:lnTo>
                  <a:lnTo>
                    <a:pt x="146" y="122"/>
                  </a:lnTo>
                  <a:lnTo>
                    <a:pt x="159" y="135"/>
                  </a:lnTo>
                  <a:lnTo>
                    <a:pt x="172" y="156"/>
                  </a:lnTo>
                  <a:lnTo>
                    <a:pt x="172" y="196"/>
                  </a:lnTo>
                  <a:lnTo>
                    <a:pt x="159" y="216"/>
                  </a:lnTo>
                  <a:lnTo>
                    <a:pt x="146" y="230"/>
                  </a:lnTo>
                  <a:lnTo>
                    <a:pt x="127" y="243"/>
                  </a:lnTo>
                  <a:lnTo>
                    <a:pt x="89" y="243"/>
                  </a:lnTo>
                  <a:lnTo>
                    <a:pt x="70" y="230"/>
                  </a:lnTo>
                  <a:lnTo>
                    <a:pt x="57" y="223"/>
                  </a:lnTo>
                  <a:lnTo>
                    <a:pt x="44" y="203"/>
                  </a:lnTo>
                  <a:lnTo>
                    <a:pt x="44" y="176"/>
                  </a:lnTo>
                  <a:lnTo>
                    <a:pt x="57" y="115"/>
                  </a:lnTo>
                  <a:lnTo>
                    <a:pt x="89" y="68"/>
                  </a:lnTo>
                  <a:lnTo>
                    <a:pt x="140" y="34"/>
                  </a:lnTo>
                  <a:lnTo>
                    <a:pt x="210" y="7"/>
                  </a:lnTo>
                  <a:lnTo>
                    <a:pt x="2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3" name="Freeform 17"/>
            <p:cNvSpPr>
              <a:spLocks/>
            </p:cNvSpPr>
            <p:nvPr/>
          </p:nvSpPr>
          <p:spPr bwMode="auto">
            <a:xfrm>
              <a:off x="13322" y="729"/>
              <a:ext cx="413" cy="1883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5" y="0"/>
                </a:cxn>
                <a:cxn ang="0">
                  <a:pos x="44" y="6"/>
                </a:cxn>
                <a:cxn ang="0">
                  <a:pos x="76" y="40"/>
                </a:cxn>
                <a:cxn ang="0">
                  <a:pos x="127" y="87"/>
                </a:cxn>
                <a:cxn ang="0">
                  <a:pos x="184" y="155"/>
                </a:cxn>
                <a:cxn ang="0">
                  <a:pos x="241" y="243"/>
                </a:cxn>
                <a:cxn ang="0">
                  <a:pos x="299" y="351"/>
                </a:cxn>
                <a:cxn ang="0">
                  <a:pos x="356" y="513"/>
                </a:cxn>
                <a:cxn ang="0">
                  <a:pos x="394" y="668"/>
                </a:cxn>
                <a:cxn ang="0">
                  <a:pos x="407" y="816"/>
                </a:cxn>
                <a:cxn ang="0">
                  <a:pos x="413" y="938"/>
                </a:cxn>
                <a:cxn ang="0">
                  <a:pos x="413" y="945"/>
                </a:cxn>
                <a:cxn ang="0">
                  <a:pos x="400" y="1120"/>
                </a:cxn>
                <a:cxn ang="0">
                  <a:pos x="369" y="1316"/>
                </a:cxn>
                <a:cxn ang="0">
                  <a:pos x="299" y="1519"/>
                </a:cxn>
                <a:cxn ang="0">
                  <a:pos x="241" y="1627"/>
                </a:cxn>
                <a:cxn ang="0">
                  <a:pos x="184" y="1721"/>
                </a:cxn>
                <a:cxn ang="0">
                  <a:pos x="127" y="1789"/>
                </a:cxn>
                <a:cxn ang="0">
                  <a:pos x="76" y="1843"/>
                </a:cxn>
                <a:cxn ang="0">
                  <a:pos x="19" y="1883"/>
                </a:cxn>
                <a:cxn ang="0">
                  <a:pos x="6" y="1883"/>
                </a:cxn>
                <a:cxn ang="0">
                  <a:pos x="0" y="1876"/>
                </a:cxn>
                <a:cxn ang="0">
                  <a:pos x="0" y="1856"/>
                </a:cxn>
                <a:cxn ang="0">
                  <a:pos x="25" y="1829"/>
                </a:cxn>
                <a:cxn ang="0">
                  <a:pos x="120" y="1701"/>
                </a:cxn>
                <a:cxn ang="0">
                  <a:pos x="197" y="1566"/>
                </a:cxn>
                <a:cxn ang="0">
                  <a:pos x="254" y="1417"/>
                </a:cxn>
                <a:cxn ang="0">
                  <a:pos x="286" y="1262"/>
                </a:cxn>
                <a:cxn ang="0">
                  <a:pos x="305" y="1100"/>
                </a:cxn>
                <a:cxn ang="0">
                  <a:pos x="311" y="938"/>
                </a:cxn>
                <a:cxn ang="0">
                  <a:pos x="299" y="715"/>
                </a:cxn>
                <a:cxn ang="0">
                  <a:pos x="267" y="513"/>
                </a:cxn>
                <a:cxn ang="0">
                  <a:pos x="209" y="337"/>
                </a:cxn>
                <a:cxn ang="0">
                  <a:pos x="133" y="189"/>
                </a:cxn>
                <a:cxn ang="0">
                  <a:pos x="38" y="60"/>
                </a:cxn>
                <a:cxn ang="0">
                  <a:pos x="12" y="33"/>
                </a:cxn>
                <a:cxn ang="0">
                  <a:pos x="12" y="27"/>
                </a:cxn>
                <a:cxn ang="0">
                  <a:pos x="6" y="27"/>
                </a:cxn>
                <a:cxn ang="0">
                  <a:pos x="6" y="6"/>
                </a:cxn>
                <a:cxn ang="0">
                  <a:pos x="12" y="0"/>
                </a:cxn>
              </a:cxnLst>
              <a:rect l="0" t="0" r="r" b="b"/>
              <a:pathLst>
                <a:path w="413" h="1883">
                  <a:moveTo>
                    <a:pt x="12" y="0"/>
                  </a:moveTo>
                  <a:lnTo>
                    <a:pt x="25" y="0"/>
                  </a:lnTo>
                  <a:lnTo>
                    <a:pt x="44" y="6"/>
                  </a:lnTo>
                  <a:lnTo>
                    <a:pt x="76" y="40"/>
                  </a:lnTo>
                  <a:lnTo>
                    <a:pt x="127" y="87"/>
                  </a:lnTo>
                  <a:lnTo>
                    <a:pt x="184" y="155"/>
                  </a:lnTo>
                  <a:lnTo>
                    <a:pt x="241" y="243"/>
                  </a:lnTo>
                  <a:lnTo>
                    <a:pt x="299" y="351"/>
                  </a:lnTo>
                  <a:lnTo>
                    <a:pt x="356" y="513"/>
                  </a:lnTo>
                  <a:lnTo>
                    <a:pt x="394" y="668"/>
                  </a:lnTo>
                  <a:lnTo>
                    <a:pt x="407" y="816"/>
                  </a:lnTo>
                  <a:lnTo>
                    <a:pt x="413" y="938"/>
                  </a:lnTo>
                  <a:lnTo>
                    <a:pt x="413" y="945"/>
                  </a:lnTo>
                  <a:lnTo>
                    <a:pt x="400" y="1120"/>
                  </a:lnTo>
                  <a:lnTo>
                    <a:pt x="369" y="1316"/>
                  </a:lnTo>
                  <a:lnTo>
                    <a:pt x="299" y="1519"/>
                  </a:lnTo>
                  <a:lnTo>
                    <a:pt x="241" y="1627"/>
                  </a:lnTo>
                  <a:lnTo>
                    <a:pt x="184" y="1721"/>
                  </a:lnTo>
                  <a:lnTo>
                    <a:pt x="127" y="1789"/>
                  </a:lnTo>
                  <a:lnTo>
                    <a:pt x="76" y="1843"/>
                  </a:lnTo>
                  <a:lnTo>
                    <a:pt x="19" y="1883"/>
                  </a:lnTo>
                  <a:lnTo>
                    <a:pt x="6" y="1883"/>
                  </a:lnTo>
                  <a:lnTo>
                    <a:pt x="0" y="1876"/>
                  </a:lnTo>
                  <a:lnTo>
                    <a:pt x="0" y="1856"/>
                  </a:lnTo>
                  <a:lnTo>
                    <a:pt x="25" y="1829"/>
                  </a:lnTo>
                  <a:lnTo>
                    <a:pt x="120" y="1701"/>
                  </a:lnTo>
                  <a:lnTo>
                    <a:pt x="197" y="1566"/>
                  </a:lnTo>
                  <a:lnTo>
                    <a:pt x="254" y="1417"/>
                  </a:lnTo>
                  <a:lnTo>
                    <a:pt x="286" y="1262"/>
                  </a:lnTo>
                  <a:lnTo>
                    <a:pt x="305" y="1100"/>
                  </a:lnTo>
                  <a:lnTo>
                    <a:pt x="311" y="938"/>
                  </a:lnTo>
                  <a:lnTo>
                    <a:pt x="299" y="715"/>
                  </a:lnTo>
                  <a:lnTo>
                    <a:pt x="267" y="513"/>
                  </a:lnTo>
                  <a:lnTo>
                    <a:pt x="209" y="337"/>
                  </a:lnTo>
                  <a:lnTo>
                    <a:pt x="133" y="189"/>
                  </a:lnTo>
                  <a:lnTo>
                    <a:pt x="38" y="60"/>
                  </a:lnTo>
                  <a:lnTo>
                    <a:pt x="12" y="33"/>
                  </a:lnTo>
                  <a:lnTo>
                    <a:pt x="12" y="27"/>
                  </a:lnTo>
                  <a:lnTo>
                    <a:pt x="6" y="27"/>
                  </a:lnTo>
                  <a:lnTo>
                    <a:pt x="6" y="6"/>
                  </a:ln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4" name="Freeform 18"/>
            <p:cNvSpPr>
              <a:spLocks noEditPoints="1"/>
            </p:cNvSpPr>
            <p:nvPr/>
          </p:nvSpPr>
          <p:spPr bwMode="auto">
            <a:xfrm>
              <a:off x="14390" y="1444"/>
              <a:ext cx="1184" cy="446"/>
            </a:xfrm>
            <a:custGeom>
              <a:avLst/>
              <a:gdLst/>
              <a:ahLst/>
              <a:cxnLst>
                <a:cxn ang="0">
                  <a:pos x="32" y="365"/>
                </a:cxn>
                <a:cxn ang="0">
                  <a:pos x="1146" y="365"/>
                </a:cxn>
                <a:cxn ang="0">
                  <a:pos x="1171" y="378"/>
                </a:cxn>
                <a:cxn ang="0">
                  <a:pos x="1178" y="385"/>
                </a:cxn>
                <a:cxn ang="0">
                  <a:pos x="1178" y="425"/>
                </a:cxn>
                <a:cxn ang="0">
                  <a:pos x="1171" y="432"/>
                </a:cxn>
                <a:cxn ang="0">
                  <a:pos x="1146" y="446"/>
                </a:cxn>
                <a:cxn ang="0">
                  <a:pos x="32" y="446"/>
                </a:cxn>
                <a:cxn ang="0">
                  <a:pos x="7" y="432"/>
                </a:cxn>
                <a:cxn ang="0">
                  <a:pos x="0" y="425"/>
                </a:cxn>
                <a:cxn ang="0">
                  <a:pos x="0" y="385"/>
                </a:cxn>
                <a:cxn ang="0">
                  <a:pos x="7" y="378"/>
                </a:cxn>
                <a:cxn ang="0">
                  <a:pos x="32" y="365"/>
                </a:cxn>
                <a:cxn ang="0">
                  <a:pos x="39" y="0"/>
                </a:cxn>
                <a:cxn ang="0">
                  <a:pos x="1152" y="0"/>
                </a:cxn>
                <a:cxn ang="0">
                  <a:pos x="1178" y="14"/>
                </a:cxn>
                <a:cxn ang="0">
                  <a:pos x="1184" y="20"/>
                </a:cxn>
                <a:cxn ang="0">
                  <a:pos x="1184" y="54"/>
                </a:cxn>
                <a:cxn ang="0">
                  <a:pos x="1178" y="68"/>
                </a:cxn>
                <a:cxn ang="0">
                  <a:pos x="1165" y="74"/>
                </a:cxn>
                <a:cxn ang="0">
                  <a:pos x="1158" y="81"/>
                </a:cxn>
                <a:cxn ang="0">
                  <a:pos x="39" y="81"/>
                </a:cxn>
                <a:cxn ang="0">
                  <a:pos x="13" y="68"/>
                </a:cxn>
                <a:cxn ang="0">
                  <a:pos x="7" y="61"/>
                </a:cxn>
                <a:cxn ang="0">
                  <a:pos x="7" y="20"/>
                </a:cxn>
                <a:cxn ang="0">
                  <a:pos x="13" y="14"/>
                </a:cxn>
                <a:cxn ang="0">
                  <a:pos x="39" y="0"/>
                </a:cxn>
              </a:cxnLst>
              <a:rect l="0" t="0" r="r" b="b"/>
              <a:pathLst>
                <a:path w="1184" h="446">
                  <a:moveTo>
                    <a:pt x="32" y="365"/>
                  </a:moveTo>
                  <a:lnTo>
                    <a:pt x="1146" y="365"/>
                  </a:lnTo>
                  <a:lnTo>
                    <a:pt x="1171" y="378"/>
                  </a:lnTo>
                  <a:lnTo>
                    <a:pt x="1178" y="385"/>
                  </a:lnTo>
                  <a:lnTo>
                    <a:pt x="1178" y="425"/>
                  </a:lnTo>
                  <a:lnTo>
                    <a:pt x="1171" y="432"/>
                  </a:lnTo>
                  <a:lnTo>
                    <a:pt x="1146" y="446"/>
                  </a:lnTo>
                  <a:lnTo>
                    <a:pt x="32" y="446"/>
                  </a:lnTo>
                  <a:lnTo>
                    <a:pt x="7" y="432"/>
                  </a:lnTo>
                  <a:lnTo>
                    <a:pt x="0" y="425"/>
                  </a:lnTo>
                  <a:lnTo>
                    <a:pt x="0" y="385"/>
                  </a:lnTo>
                  <a:lnTo>
                    <a:pt x="7" y="378"/>
                  </a:lnTo>
                  <a:lnTo>
                    <a:pt x="32" y="365"/>
                  </a:lnTo>
                  <a:close/>
                  <a:moveTo>
                    <a:pt x="39" y="0"/>
                  </a:moveTo>
                  <a:lnTo>
                    <a:pt x="1152" y="0"/>
                  </a:lnTo>
                  <a:lnTo>
                    <a:pt x="1178" y="14"/>
                  </a:lnTo>
                  <a:lnTo>
                    <a:pt x="1184" y="20"/>
                  </a:lnTo>
                  <a:lnTo>
                    <a:pt x="1184" y="54"/>
                  </a:lnTo>
                  <a:lnTo>
                    <a:pt x="1178" y="68"/>
                  </a:lnTo>
                  <a:lnTo>
                    <a:pt x="1165" y="74"/>
                  </a:lnTo>
                  <a:lnTo>
                    <a:pt x="1158" y="81"/>
                  </a:lnTo>
                  <a:lnTo>
                    <a:pt x="39" y="81"/>
                  </a:lnTo>
                  <a:lnTo>
                    <a:pt x="13" y="68"/>
                  </a:lnTo>
                  <a:lnTo>
                    <a:pt x="7" y="61"/>
                  </a:lnTo>
                  <a:lnTo>
                    <a:pt x="7" y="20"/>
                  </a:lnTo>
                  <a:lnTo>
                    <a:pt x="13" y="14"/>
                  </a:lnTo>
                  <a:lnTo>
                    <a:pt x="3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5" name="Freeform 19"/>
            <p:cNvSpPr>
              <a:spLocks noEditPoints="1"/>
            </p:cNvSpPr>
            <p:nvPr/>
          </p:nvSpPr>
          <p:spPr bwMode="auto">
            <a:xfrm>
              <a:off x="16337" y="810"/>
              <a:ext cx="1222" cy="1363"/>
            </a:xfrm>
            <a:custGeom>
              <a:avLst/>
              <a:gdLst/>
              <a:ahLst/>
              <a:cxnLst>
                <a:cxn ang="0">
                  <a:pos x="1222" y="506"/>
                </a:cxn>
                <a:cxn ang="0">
                  <a:pos x="764" y="54"/>
                </a:cxn>
                <a:cxn ang="0">
                  <a:pos x="586" y="101"/>
                </a:cxn>
                <a:cxn ang="0">
                  <a:pos x="401" y="236"/>
                </a:cxn>
                <a:cxn ang="0">
                  <a:pos x="255" y="479"/>
                </a:cxn>
                <a:cxn ang="0">
                  <a:pos x="185" y="749"/>
                </a:cxn>
                <a:cxn ang="0">
                  <a:pos x="166" y="924"/>
                </a:cxn>
                <a:cxn ang="0">
                  <a:pos x="217" y="1168"/>
                </a:cxn>
                <a:cxn ang="0">
                  <a:pos x="363" y="1303"/>
                </a:cxn>
                <a:cxn ang="0">
                  <a:pos x="579" y="1303"/>
                </a:cxn>
                <a:cxn ang="0">
                  <a:pos x="777" y="1181"/>
                </a:cxn>
                <a:cxn ang="0">
                  <a:pos x="936" y="951"/>
                </a:cxn>
                <a:cxn ang="0">
                  <a:pos x="1038" y="661"/>
                </a:cxn>
                <a:cxn ang="0">
                  <a:pos x="1069" y="438"/>
                </a:cxn>
                <a:cxn ang="0">
                  <a:pos x="1038" y="243"/>
                </a:cxn>
                <a:cxn ang="0">
                  <a:pos x="948" y="121"/>
                </a:cxn>
                <a:cxn ang="0">
                  <a:pos x="828" y="60"/>
                </a:cxn>
                <a:cxn ang="0">
                  <a:pos x="770" y="0"/>
                </a:cxn>
                <a:cxn ang="0">
                  <a:pos x="1006" y="60"/>
                </a:cxn>
                <a:cxn ang="0">
                  <a:pos x="1165" y="243"/>
                </a:cxn>
                <a:cxn ang="0">
                  <a:pos x="1222" y="499"/>
                </a:cxn>
                <a:cxn ang="0">
                  <a:pos x="1152" y="823"/>
                </a:cxn>
                <a:cxn ang="0">
                  <a:pos x="980" y="1100"/>
                </a:cxn>
                <a:cxn ang="0">
                  <a:pos x="732" y="1289"/>
                </a:cxn>
                <a:cxn ang="0">
                  <a:pos x="452" y="1363"/>
                </a:cxn>
                <a:cxn ang="0">
                  <a:pos x="249" y="1316"/>
                </a:cxn>
                <a:cxn ang="0">
                  <a:pos x="96" y="1188"/>
                </a:cxn>
                <a:cxn ang="0">
                  <a:pos x="13" y="992"/>
                </a:cxn>
                <a:cxn ang="0">
                  <a:pos x="26" y="675"/>
                </a:cxn>
                <a:cxn ang="0">
                  <a:pos x="185" y="337"/>
                </a:cxn>
                <a:cxn ang="0">
                  <a:pos x="452" y="94"/>
                </a:cxn>
                <a:cxn ang="0">
                  <a:pos x="770" y="0"/>
                </a:cxn>
              </a:cxnLst>
              <a:rect l="0" t="0" r="r" b="b"/>
              <a:pathLst>
                <a:path w="1222" h="1363">
                  <a:moveTo>
                    <a:pt x="1222" y="499"/>
                  </a:moveTo>
                  <a:lnTo>
                    <a:pt x="1222" y="506"/>
                  </a:lnTo>
                  <a:lnTo>
                    <a:pt x="1222" y="499"/>
                  </a:lnTo>
                  <a:close/>
                  <a:moveTo>
                    <a:pt x="764" y="54"/>
                  </a:moveTo>
                  <a:lnTo>
                    <a:pt x="675" y="67"/>
                  </a:lnTo>
                  <a:lnTo>
                    <a:pt x="586" y="101"/>
                  </a:lnTo>
                  <a:lnTo>
                    <a:pt x="490" y="155"/>
                  </a:lnTo>
                  <a:lnTo>
                    <a:pt x="401" y="236"/>
                  </a:lnTo>
                  <a:lnTo>
                    <a:pt x="325" y="344"/>
                  </a:lnTo>
                  <a:lnTo>
                    <a:pt x="255" y="479"/>
                  </a:lnTo>
                  <a:lnTo>
                    <a:pt x="210" y="621"/>
                  </a:lnTo>
                  <a:lnTo>
                    <a:pt x="185" y="749"/>
                  </a:lnTo>
                  <a:lnTo>
                    <a:pt x="172" y="857"/>
                  </a:lnTo>
                  <a:lnTo>
                    <a:pt x="166" y="924"/>
                  </a:lnTo>
                  <a:lnTo>
                    <a:pt x="179" y="1059"/>
                  </a:lnTo>
                  <a:lnTo>
                    <a:pt x="217" y="1168"/>
                  </a:lnTo>
                  <a:lnTo>
                    <a:pt x="280" y="1255"/>
                  </a:lnTo>
                  <a:lnTo>
                    <a:pt x="363" y="1303"/>
                  </a:lnTo>
                  <a:lnTo>
                    <a:pt x="465" y="1323"/>
                  </a:lnTo>
                  <a:lnTo>
                    <a:pt x="579" y="1303"/>
                  </a:lnTo>
                  <a:lnTo>
                    <a:pt x="681" y="1255"/>
                  </a:lnTo>
                  <a:lnTo>
                    <a:pt x="777" y="1181"/>
                  </a:lnTo>
                  <a:lnTo>
                    <a:pt x="847" y="1100"/>
                  </a:lnTo>
                  <a:lnTo>
                    <a:pt x="936" y="951"/>
                  </a:lnTo>
                  <a:lnTo>
                    <a:pt x="999" y="803"/>
                  </a:lnTo>
                  <a:lnTo>
                    <a:pt x="1038" y="661"/>
                  </a:lnTo>
                  <a:lnTo>
                    <a:pt x="1063" y="540"/>
                  </a:lnTo>
                  <a:lnTo>
                    <a:pt x="1069" y="438"/>
                  </a:lnTo>
                  <a:lnTo>
                    <a:pt x="1063" y="330"/>
                  </a:lnTo>
                  <a:lnTo>
                    <a:pt x="1038" y="243"/>
                  </a:lnTo>
                  <a:lnTo>
                    <a:pt x="993" y="168"/>
                  </a:lnTo>
                  <a:lnTo>
                    <a:pt x="948" y="121"/>
                  </a:lnTo>
                  <a:lnTo>
                    <a:pt x="891" y="81"/>
                  </a:lnTo>
                  <a:lnTo>
                    <a:pt x="828" y="60"/>
                  </a:lnTo>
                  <a:lnTo>
                    <a:pt x="764" y="54"/>
                  </a:lnTo>
                  <a:close/>
                  <a:moveTo>
                    <a:pt x="770" y="0"/>
                  </a:moveTo>
                  <a:lnTo>
                    <a:pt x="891" y="13"/>
                  </a:lnTo>
                  <a:lnTo>
                    <a:pt x="1006" y="60"/>
                  </a:lnTo>
                  <a:lnTo>
                    <a:pt x="1095" y="141"/>
                  </a:lnTo>
                  <a:lnTo>
                    <a:pt x="1165" y="243"/>
                  </a:lnTo>
                  <a:lnTo>
                    <a:pt x="1209" y="364"/>
                  </a:lnTo>
                  <a:lnTo>
                    <a:pt x="1222" y="499"/>
                  </a:lnTo>
                  <a:lnTo>
                    <a:pt x="1203" y="668"/>
                  </a:lnTo>
                  <a:lnTo>
                    <a:pt x="1152" y="823"/>
                  </a:lnTo>
                  <a:lnTo>
                    <a:pt x="1076" y="972"/>
                  </a:lnTo>
                  <a:lnTo>
                    <a:pt x="980" y="1100"/>
                  </a:lnTo>
                  <a:lnTo>
                    <a:pt x="859" y="1208"/>
                  </a:lnTo>
                  <a:lnTo>
                    <a:pt x="732" y="1289"/>
                  </a:lnTo>
                  <a:lnTo>
                    <a:pt x="592" y="1343"/>
                  </a:lnTo>
                  <a:lnTo>
                    <a:pt x="452" y="1363"/>
                  </a:lnTo>
                  <a:lnTo>
                    <a:pt x="344" y="1350"/>
                  </a:lnTo>
                  <a:lnTo>
                    <a:pt x="249" y="1316"/>
                  </a:lnTo>
                  <a:lnTo>
                    <a:pt x="166" y="1262"/>
                  </a:lnTo>
                  <a:lnTo>
                    <a:pt x="96" y="1188"/>
                  </a:lnTo>
                  <a:lnTo>
                    <a:pt x="45" y="1100"/>
                  </a:lnTo>
                  <a:lnTo>
                    <a:pt x="13" y="992"/>
                  </a:lnTo>
                  <a:lnTo>
                    <a:pt x="0" y="864"/>
                  </a:lnTo>
                  <a:lnTo>
                    <a:pt x="26" y="675"/>
                  </a:lnTo>
                  <a:lnTo>
                    <a:pt x="83" y="499"/>
                  </a:lnTo>
                  <a:lnTo>
                    <a:pt x="185" y="337"/>
                  </a:lnTo>
                  <a:lnTo>
                    <a:pt x="306" y="202"/>
                  </a:lnTo>
                  <a:lnTo>
                    <a:pt x="452" y="94"/>
                  </a:lnTo>
                  <a:lnTo>
                    <a:pt x="605" y="27"/>
                  </a:lnTo>
                  <a:lnTo>
                    <a:pt x="77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6" name="Freeform 20"/>
            <p:cNvSpPr>
              <a:spLocks noEditPoints="1"/>
            </p:cNvSpPr>
            <p:nvPr/>
          </p:nvSpPr>
          <p:spPr bwMode="auto">
            <a:xfrm>
              <a:off x="17845" y="729"/>
              <a:ext cx="414" cy="1876"/>
            </a:xfrm>
            <a:custGeom>
              <a:avLst/>
              <a:gdLst/>
              <a:ahLst/>
              <a:cxnLst>
                <a:cxn ang="0">
                  <a:pos x="408" y="1856"/>
                </a:cxn>
                <a:cxn ang="0">
                  <a:pos x="414" y="1856"/>
                </a:cxn>
                <a:cxn ang="0">
                  <a:pos x="414" y="1863"/>
                </a:cxn>
                <a:cxn ang="0">
                  <a:pos x="408" y="1856"/>
                </a:cxn>
                <a:cxn ang="0">
                  <a:pos x="395" y="0"/>
                </a:cxn>
                <a:cxn ang="0">
                  <a:pos x="408" y="0"/>
                </a:cxn>
                <a:cxn ang="0">
                  <a:pos x="414" y="6"/>
                </a:cxn>
                <a:cxn ang="0">
                  <a:pos x="414" y="27"/>
                </a:cxn>
                <a:cxn ang="0">
                  <a:pos x="388" y="54"/>
                </a:cxn>
                <a:cxn ang="0">
                  <a:pos x="293" y="182"/>
                </a:cxn>
                <a:cxn ang="0">
                  <a:pos x="217" y="317"/>
                </a:cxn>
                <a:cxn ang="0">
                  <a:pos x="166" y="465"/>
                </a:cxn>
                <a:cxn ang="0">
                  <a:pos x="128" y="621"/>
                </a:cxn>
                <a:cxn ang="0">
                  <a:pos x="109" y="783"/>
                </a:cxn>
                <a:cxn ang="0">
                  <a:pos x="102" y="945"/>
                </a:cxn>
                <a:cxn ang="0">
                  <a:pos x="109" y="1093"/>
                </a:cxn>
                <a:cxn ang="0">
                  <a:pos x="128" y="1249"/>
                </a:cxn>
                <a:cxn ang="0">
                  <a:pos x="159" y="1404"/>
                </a:cxn>
                <a:cxn ang="0">
                  <a:pos x="210" y="1552"/>
                </a:cxn>
                <a:cxn ang="0">
                  <a:pos x="287" y="1694"/>
                </a:cxn>
                <a:cxn ang="0">
                  <a:pos x="382" y="1822"/>
                </a:cxn>
                <a:cxn ang="0">
                  <a:pos x="408" y="1849"/>
                </a:cxn>
                <a:cxn ang="0">
                  <a:pos x="408" y="1870"/>
                </a:cxn>
                <a:cxn ang="0">
                  <a:pos x="401" y="1876"/>
                </a:cxn>
                <a:cxn ang="0">
                  <a:pos x="388" y="1876"/>
                </a:cxn>
                <a:cxn ang="0">
                  <a:pos x="369" y="1870"/>
                </a:cxn>
                <a:cxn ang="0">
                  <a:pos x="338" y="1836"/>
                </a:cxn>
                <a:cxn ang="0">
                  <a:pos x="287" y="1789"/>
                </a:cxn>
                <a:cxn ang="0">
                  <a:pos x="229" y="1721"/>
                </a:cxn>
                <a:cxn ang="0">
                  <a:pos x="172" y="1633"/>
                </a:cxn>
                <a:cxn ang="0">
                  <a:pos x="115" y="1525"/>
                </a:cxn>
                <a:cxn ang="0">
                  <a:pos x="58" y="1363"/>
                </a:cxn>
                <a:cxn ang="0">
                  <a:pos x="19" y="1208"/>
                </a:cxn>
                <a:cxn ang="0">
                  <a:pos x="7" y="1059"/>
                </a:cxn>
                <a:cxn ang="0">
                  <a:pos x="0" y="938"/>
                </a:cxn>
                <a:cxn ang="0">
                  <a:pos x="13" y="762"/>
                </a:cxn>
                <a:cxn ang="0">
                  <a:pos x="45" y="567"/>
                </a:cxn>
                <a:cxn ang="0">
                  <a:pos x="115" y="364"/>
                </a:cxn>
                <a:cxn ang="0">
                  <a:pos x="172" y="256"/>
                </a:cxn>
                <a:cxn ang="0">
                  <a:pos x="229" y="162"/>
                </a:cxn>
                <a:cxn ang="0">
                  <a:pos x="287" y="94"/>
                </a:cxn>
                <a:cxn ang="0">
                  <a:pos x="338" y="40"/>
                </a:cxn>
                <a:cxn ang="0">
                  <a:pos x="395" y="0"/>
                </a:cxn>
              </a:cxnLst>
              <a:rect l="0" t="0" r="r" b="b"/>
              <a:pathLst>
                <a:path w="414" h="1876">
                  <a:moveTo>
                    <a:pt x="408" y="1856"/>
                  </a:moveTo>
                  <a:lnTo>
                    <a:pt x="414" y="1856"/>
                  </a:lnTo>
                  <a:lnTo>
                    <a:pt x="414" y="1863"/>
                  </a:lnTo>
                  <a:lnTo>
                    <a:pt x="408" y="1856"/>
                  </a:lnTo>
                  <a:close/>
                  <a:moveTo>
                    <a:pt x="395" y="0"/>
                  </a:moveTo>
                  <a:lnTo>
                    <a:pt x="408" y="0"/>
                  </a:lnTo>
                  <a:lnTo>
                    <a:pt x="414" y="6"/>
                  </a:lnTo>
                  <a:lnTo>
                    <a:pt x="414" y="27"/>
                  </a:lnTo>
                  <a:lnTo>
                    <a:pt x="388" y="54"/>
                  </a:lnTo>
                  <a:lnTo>
                    <a:pt x="293" y="182"/>
                  </a:lnTo>
                  <a:lnTo>
                    <a:pt x="217" y="317"/>
                  </a:lnTo>
                  <a:lnTo>
                    <a:pt x="166" y="465"/>
                  </a:lnTo>
                  <a:lnTo>
                    <a:pt x="128" y="621"/>
                  </a:lnTo>
                  <a:lnTo>
                    <a:pt x="109" y="783"/>
                  </a:lnTo>
                  <a:lnTo>
                    <a:pt x="102" y="945"/>
                  </a:lnTo>
                  <a:lnTo>
                    <a:pt x="109" y="1093"/>
                  </a:lnTo>
                  <a:lnTo>
                    <a:pt x="128" y="1249"/>
                  </a:lnTo>
                  <a:lnTo>
                    <a:pt x="159" y="1404"/>
                  </a:lnTo>
                  <a:lnTo>
                    <a:pt x="210" y="1552"/>
                  </a:lnTo>
                  <a:lnTo>
                    <a:pt x="287" y="1694"/>
                  </a:lnTo>
                  <a:lnTo>
                    <a:pt x="382" y="1822"/>
                  </a:lnTo>
                  <a:lnTo>
                    <a:pt x="408" y="1849"/>
                  </a:lnTo>
                  <a:lnTo>
                    <a:pt x="408" y="1870"/>
                  </a:lnTo>
                  <a:lnTo>
                    <a:pt x="401" y="1876"/>
                  </a:lnTo>
                  <a:lnTo>
                    <a:pt x="388" y="1876"/>
                  </a:lnTo>
                  <a:lnTo>
                    <a:pt x="369" y="1870"/>
                  </a:lnTo>
                  <a:lnTo>
                    <a:pt x="338" y="1836"/>
                  </a:lnTo>
                  <a:lnTo>
                    <a:pt x="287" y="1789"/>
                  </a:lnTo>
                  <a:lnTo>
                    <a:pt x="229" y="1721"/>
                  </a:lnTo>
                  <a:lnTo>
                    <a:pt x="172" y="1633"/>
                  </a:lnTo>
                  <a:lnTo>
                    <a:pt x="115" y="1525"/>
                  </a:lnTo>
                  <a:lnTo>
                    <a:pt x="58" y="1363"/>
                  </a:lnTo>
                  <a:lnTo>
                    <a:pt x="19" y="1208"/>
                  </a:lnTo>
                  <a:lnTo>
                    <a:pt x="7" y="1059"/>
                  </a:lnTo>
                  <a:lnTo>
                    <a:pt x="0" y="938"/>
                  </a:lnTo>
                  <a:lnTo>
                    <a:pt x="13" y="762"/>
                  </a:lnTo>
                  <a:lnTo>
                    <a:pt x="45" y="567"/>
                  </a:lnTo>
                  <a:lnTo>
                    <a:pt x="115" y="364"/>
                  </a:lnTo>
                  <a:lnTo>
                    <a:pt x="172" y="256"/>
                  </a:lnTo>
                  <a:lnTo>
                    <a:pt x="229" y="162"/>
                  </a:lnTo>
                  <a:lnTo>
                    <a:pt x="287" y="94"/>
                  </a:lnTo>
                  <a:lnTo>
                    <a:pt x="338" y="40"/>
                  </a:lnTo>
                  <a:lnTo>
                    <a:pt x="3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7" name="Freeform 21"/>
            <p:cNvSpPr>
              <a:spLocks/>
            </p:cNvSpPr>
            <p:nvPr/>
          </p:nvSpPr>
          <p:spPr bwMode="auto">
            <a:xfrm>
              <a:off x="18431" y="1309"/>
              <a:ext cx="954" cy="858"/>
            </a:xfrm>
            <a:custGeom>
              <a:avLst/>
              <a:gdLst/>
              <a:ahLst/>
              <a:cxnLst>
                <a:cxn ang="0">
                  <a:pos x="242" y="7"/>
                </a:cxn>
                <a:cxn ang="0">
                  <a:pos x="331" y="88"/>
                </a:cxn>
                <a:cxn ang="0">
                  <a:pos x="375" y="128"/>
                </a:cxn>
                <a:cxn ang="0">
                  <a:pos x="464" y="47"/>
                </a:cxn>
                <a:cxn ang="0">
                  <a:pos x="623" y="0"/>
                </a:cxn>
                <a:cxn ang="0">
                  <a:pos x="776" y="54"/>
                </a:cxn>
                <a:cxn ang="0">
                  <a:pos x="827" y="203"/>
                </a:cxn>
                <a:cxn ang="0">
                  <a:pos x="795" y="365"/>
                </a:cxn>
                <a:cxn ang="0">
                  <a:pos x="744" y="540"/>
                </a:cxn>
                <a:cxn ang="0">
                  <a:pos x="700" y="682"/>
                </a:cxn>
                <a:cxn ang="0">
                  <a:pos x="687" y="770"/>
                </a:cxn>
                <a:cxn ang="0">
                  <a:pos x="700" y="804"/>
                </a:cxn>
                <a:cxn ang="0">
                  <a:pos x="731" y="810"/>
                </a:cxn>
                <a:cxn ang="0">
                  <a:pos x="840" y="743"/>
                </a:cxn>
                <a:cxn ang="0">
                  <a:pos x="910" y="574"/>
                </a:cxn>
                <a:cxn ang="0">
                  <a:pos x="916" y="547"/>
                </a:cxn>
                <a:cxn ang="0">
                  <a:pos x="941" y="540"/>
                </a:cxn>
                <a:cxn ang="0">
                  <a:pos x="954" y="560"/>
                </a:cxn>
                <a:cxn ang="0">
                  <a:pos x="884" y="743"/>
                </a:cxn>
                <a:cxn ang="0">
                  <a:pos x="789" y="837"/>
                </a:cxn>
                <a:cxn ang="0">
                  <a:pos x="668" y="837"/>
                </a:cxn>
                <a:cxn ang="0">
                  <a:pos x="591" y="756"/>
                </a:cxn>
                <a:cxn ang="0">
                  <a:pos x="579" y="662"/>
                </a:cxn>
                <a:cxn ang="0">
                  <a:pos x="598" y="608"/>
                </a:cxn>
                <a:cxn ang="0">
                  <a:pos x="636" y="486"/>
                </a:cxn>
                <a:cxn ang="0">
                  <a:pos x="706" y="236"/>
                </a:cxn>
                <a:cxn ang="0">
                  <a:pos x="706" y="122"/>
                </a:cxn>
                <a:cxn ang="0">
                  <a:pos x="661" y="54"/>
                </a:cxn>
                <a:cxn ang="0">
                  <a:pos x="541" y="54"/>
                </a:cxn>
                <a:cxn ang="0">
                  <a:pos x="420" y="135"/>
                </a:cxn>
                <a:cxn ang="0">
                  <a:pos x="350" y="230"/>
                </a:cxn>
                <a:cxn ang="0">
                  <a:pos x="324" y="277"/>
                </a:cxn>
                <a:cxn ang="0">
                  <a:pos x="318" y="317"/>
                </a:cxn>
                <a:cxn ang="0">
                  <a:pos x="305" y="365"/>
                </a:cxn>
                <a:cxn ang="0">
                  <a:pos x="273" y="493"/>
                </a:cxn>
                <a:cxn ang="0">
                  <a:pos x="229" y="702"/>
                </a:cxn>
                <a:cxn ang="0">
                  <a:pos x="210" y="783"/>
                </a:cxn>
                <a:cxn ang="0">
                  <a:pos x="191" y="824"/>
                </a:cxn>
                <a:cxn ang="0">
                  <a:pos x="152" y="858"/>
                </a:cxn>
                <a:cxn ang="0">
                  <a:pos x="108" y="851"/>
                </a:cxn>
                <a:cxn ang="0">
                  <a:pos x="89" y="824"/>
                </a:cxn>
                <a:cxn ang="0">
                  <a:pos x="95" y="777"/>
                </a:cxn>
                <a:cxn ang="0">
                  <a:pos x="102" y="743"/>
                </a:cxn>
                <a:cxn ang="0">
                  <a:pos x="210" y="290"/>
                </a:cxn>
                <a:cxn ang="0">
                  <a:pos x="229" y="189"/>
                </a:cxn>
                <a:cxn ang="0">
                  <a:pos x="235" y="101"/>
                </a:cxn>
                <a:cxn ang="0">
                  <a:pos x="216" y="61"/>
                </a:cxn>
                <a:cxn ang="0">
                  <a:pos x="178" y="47"/>
                </a:cxn>
                <a:cxn ang="0">
                  <a:pos x="102" y="108"/>
                </a:cxn>
                <a:cxn ang="0">
                  <a:pos x="51" y="270"/>
                </a:cxn>
                <a:cxn ang="0">
                  <a:pos x="38" y="304"/>
                </a:cxn>
                <a:cxn ang="0">
                  <a:pos x="12" y="311"/>
                </a:cxn>
                <a:cxn ang="0">
                  <a:pos x="0" y="290"/>
                </a:cxn>
                <a:cxn ang="0">
                  <a:pos x="19" y="223"/>
                </a:cxn>
                <a:cxn ang="0">
                  <a:pos x="51" y="108"/>
                </a:cxn>
                <a:cxn ang="0">
                  <a:pos x="95" y="41"/>
                </a:cxn>
                <a:cxn ang="0">
                  <a:pos x="184" y="0"/>
                </a:cxn>
              </a:cxnLst>
              <a:rect l="0" t="0" r="r" b="b"/>
              <a:pathLst>
                <a:path w="954" h="858">
                  <a:moveTo>
                    <a:pt x="184" y="0"/>
                  </a:moveTo>
                  <a:lnTo>
                    <a:pt x="242" y="7"/>
                  </a:lnTo>
                  <a:lnTo>
                    <a:pt x="299" y="41"/>
                  </a:lnTo>
                  <a:lnTo>
                    <a:pt x="331" y="88"/>
                  </a:lnTo>
                  <a:lnTo>
                    <a:pt x="350" y="162"/>
                  </a:lnTo>
                  <a:lnTo>
                    <a:pt x="375" y="128"/>
                  </a:lnTo>
                  <a:lnTo>
                    <a:pt x="413" y="88"/>
                  </a:lnTo>
                  <a:lnTo>
                    <a:pt x="464" y="47"/>
                  </a:lnTo>
                  <a:lnTo>
                    <a:pt x="534" y="14"/>
                  </a:lnTo>
                  <a:lnTo>
                    <a:pt x="623" y="0"/>
                  </a:lnTo>
                  <a:lnTo>
                    <a:pt x="706" y="14"/>
                  </a:lnTo>
                  <a:lnTo>
                    <a:pt x="776" y="54"/>
                  </a:lnTo>
                  <a:lnTo>
                    <a:pt x="814" y="115"/>
                  </a:lnTo>
                  <a:lnTo>
                    <a:pt x="827" y="203"/>
                  </a:lnTo>
                  <a:lnTo>
                    <a:pt x="821" y="277"/>
                  </a:lnTo>
                  <a:lnTo>
                    <a:pt x="795" y="365"/>
                  </a:lnTo>
                  <a:lnTo>
                    <a:pt x="770" y="459"/>
                  </a:lnTo>
                  <a:lnTo>
                    <a:pt x="744" y="540"/>
                  </a:lnTo>
                  <a:lnTo>
                    <a:pt x="719" y="614"/>
                  </a:lnTo>
                  <a:lnTo>
                    <a:pt x="700" y="682"/>
                  </a:lnTo>
                  <a:lnTo>
                    <a:pt x="687" y="750"/>
                  </a:lnTo>
                  <a:lnTo>
                    <a:pt x="687" y="770"/>
                  </a:lnTo>
                  <a:lnTo>
                    <a:pt x="693" y="790"/>
                  </a:lnTo>
                  <a:lnTo>
                    <a:pt x="700" y="804"/>
                  </a:lnTo>
                  <a:lnTo>
                    <a:pt x="712" y="810"/>
                  </a:lnTo>
                  <a:lnTo>
                    <a:pt x="731" y="810"/>
                  </a:lnTo>
                  <a:lnTo>
                    <a:pt x="789" y="790"/>
                  </a:lnTo>
                  <a:lnTo>
                    <a:pt x="840" y="743"/>
                  </a:lnTo>
                  <a:lnTo>
                    <a:pt x="878" y="662"/>
                  </a:lnTo>
                  <a:lnTo>
                    <a:pt x="910" y="574"/>
                  </a:lnTo>
                  <a:lnTo>
                    <a:pt x="916" y="560"/>
                  </a:lnTo>
                  <a:lnTo>
                    <a:pt x="916" y="547"/>
                  </a:lnTo>
                  <a:lnTo>
                    <a:pt x="922" y="540"/>
                  </a:lnTo>
                  <a:lnTo>
                    <a:pt x="941" y="540"/>
                  </a:lnTo>
                  <a:lnTo>
                    <a:pt x="954" y="554"/>
                  </a:lnTo>
                  <a:lnTo>
                    <a:pt x="954" y="560"/>
                  </a:lnTo>
                  <a:lnTo>
                    <a:pt x="916" y="682"/>
                  </a:lnTo>
                  <a:lnTo>
                    <a:pt x="884" y="743"/>
                  </a:lnTo>
                  <a:lnTo>
                    <a:pt x="846" y="797"/>
                  </a:lnTo>
                  <a:lnTo>
                    <a:pt x="789" y="837"/>
                  </a:lnTo>
                  <a:lnTo>
                    <a:pt x="725" y="851"/>
                  </a:lnTo>
                  <a:lnTo>
                    <a:pt x="668" y="837"/>
                  </a:lnTo>
                  <a:lnTo>
                    <a:pt x="623" y="804"/>
                  </a:lnTo>
                  <a:lnTo>
                    <a:pt x="591" y="756"/>
                  </a:lnTo>
                  <a:lnTo>
                    <a:pt x="579" y="696"/>
                  </a:lnTo>
                  <a:lnTo>
                    <a:pt x="579" y="662"/>
                  </a:lnTo>
                  <a:lnTo>
                    <a:pt x="585" y="635"/>
                  </a:lnTo>
                  <a:lnTo>
                    <a:pt x="598" y="608"/>
                  </a:lnTo>
                  <a:lnTo>
                    <a:pt x="617" y="554"/>
                  </a:lnTo>
                  <a:lnTo>
                    <a:pt x="636" y="486"/>
                  </a:lnTo>
                  <a:lnTo>
                    <a:pt x="668" y="398"/>
                  </a:lnTo>
                  <a:lnTo>
                    <a:pt x="706" y="236"/>
                  </a:lnTo>
                  <a:lnTo>
                    <a:pt x="712" y="169"/>
                  </a:lnTo>
                  <a:lnTo>
                    <a:pt x="706" y="122"/>
                  </a:lnTo>
                  <a:lnTo>
                    <a:pt x="693" y="81"/>
                  </a:lnTo>
                  <a:lnTo>
                    <a:pt x="661" y="54"/>
                  </a:lnTo>
                  <a:lnTo>
                    <a:pt x="617" y="41"/>
                  </a:lnTo>
                  <a:lnTo>
                    <a:pt x="541" y="54"/>
                  </a:lnTo>
                  <a:lnTo>
                    <a:pt x="477" y="88"/>
                  </a:lnTo>
                  <a:lnTo>
                    <a:pt x="420" y="135"/>
                  </a:lnTo>
                  <a:lnTo>
                    <a:pt x="381" y="182"/>
                  </a:lnTo>
                  <a:lnTo>
                    <a:pt x="350" y="230"/>
                  </a:lnTo>
                  <a:lnTo>
                    <a:pt x="331" y="270"/>
                  </a:lnTo>
                  <a:lnTo>
                    <a:pt x="324" y="277"/>
                  </a:lnTo>
                  <a:lnTo>
                    <a:pt x="318" y="297"/>
                  </a:lnTo>
                  <a:lnTo>
                    <a:pt x="318" y="317"/>
                  </a:lnTo>
                  <a:lnTo>
                    <a:pt x="312" y="344"/>
                  </a:lnTo>
                  <a:lnTo>
                    <a:pt x="305" y="365"/>
                  </a:lnTo>
                  <a:lnTo>
                    <a:pt x="292" y="432"/>
                  </a:lnTo>
                  <a:lnTo>
                    <a:pt x="273" y="493"/>
                  </a:lnTo>
                  <a:lnTo>
                    <a:pt x="235" y="662"/>
                  </a:lnTo>
                  <a:lnTo>
                    <a:pt x="229" y="702"/>
                  </a:lnTo>
                  <a:lnTo>
                    <a:pt x="216" y="750"/>
                  </a:lnTo>
                  <a:lnTo>
                    <a:pt x="210" y="783"/>
                  </a:lnTo>
                  <a:lnTo>
                    <a:pt x="203" y="804"/>
                  </a:lnTo>
                  <a:lnTo>
                    <a:pt x="191" y="824"/>
                  </a:lnTo>
                  <a:lnTo>
                    <a:pt x="165" y="851"/>
                  </a:lnTo>
                  <a:lnTo>
                    <a:pt x="152" y="858"/>
                  </a:lnTo>
                  <a:lnTo>
                    <a:pt x="127" y="858"/>
                  </a:lnTo>
                  <a:lnTo>
                    <a:pt x="108" y="851"/>
                  </a:lnTo>
                  <a:lnTo>
                    <a:pt x="102" y="837"/>
                  </a:lnTo>
                  <a:lnTo>
                    <a:pt x="89" y="824"/>
                  </a:lnTo>
                  <a:lnTo>
                    <a:pt x="89" y="790"/>
                  </a:lnTo>
                  <a:lnTo>
                    <a:pt x="95" y="777"/>
                  </a:lnTo>
                  <a:lnTo>
                    <a:pt x="102" y="756"/>
                  </a:lnTo>
                  <a:lnTo>
                    <a:pt x="102" y="743"/>
                  </a:lnTo>
                  <a:lnTo>
                    <a:pt x="108" y="723"/>
                  </a:lnTo>
                  <a:lnTo>
                    <a:pt x="210" y="290"/>
                  </a:lnTo>
                  <a:lnTo>
                    <a:pt x="222" y="230"/>
                  </a:lnTo>
                  <a:lnTo>
                    <a:pt x="229" y="189"/>
                  </a:lnTo>
                  <a:lnTo>
                    <a:pt x="235" y="162"/>
                  </a:lnTo>
                  <a:lnTo>
                    <a:pt x="235" y="101"/>
                  </a:lnTo>
                  <a:lnTo>
                    <a:pt x="229" y="81"/>
                  </a:lnTo>
                  <a:lnTo>
                    <a:pt x="216" y="61"/>
                  </a:lnTo>
                  <a:lnTo>
                    <a:pt x="197" y="47"/>
                  </a:lnTo>
                  <a:lnTo>
                    <a:pt x="178" y="47"/>
                  </a:lnTo>
                  <a:lnTo>
                    <a:pt x="133" y="61"/>
                  </a:lnTo>
                  <a:lnTo>
                    <a:pt x="102" y="108"/>
                  </a:lnTo>
                  <a:lnTo>
                    <a:pt x="76" y="176"/>
                  </a:lnTo>
                  <a:lnTo>
                    <a:pt x="51" y="270"/>
                  </a:lnTo>
                  <a:lnTo>
                    <a:pt x="44" y="290"/>
                  </a:lnTo>
                  <a:lnTo>
                    <a:pt x="38" y="304"/>
                  </a:lnTo>
                  <a:lnTo>
                    <a:pt x="32" y="311"/>
                  </a:lnTo>
                  <a:lnTo>
                    <a:pt x="12" y="311"/>
                  </a:lnTo>
                  <a:lnTo>
                    <a:pt x="0" y="297"/>
                  </a:lnTo>
                  <a:lnTo>
                    <a:pt x="0" y="290"/>
                  </a:lnTo>
                  <a:lnTo>
                    <a:pt x="6" y="270"/>
                  </a:lnTo>
                  <a:lnTo>
                    <a:pt x="19" y="223"/>
                  </a:lnTo>
                  <a:lnTo>
                    <a:pt x="32" y="162"/>
                  </a:lnTo>
                  <a:lnTo>
                    <a:pt x="51" y="108"/>
                  </a:lnTo>
                  <a:lnTo>
                    <a:pt x="70" y="74"/>
                  </a:lnTo>
                  <a:lnTo>
                    <a:pt x="95" y="41"/>
                  </a:lnTo>
                  <a:lnTo>
                    <a:pt x="133" y="14"/>
                  </a:lnTo>
                  <a:lnTo>
                    <a:pt x="1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8" name="Freeform 22"/>
            <p:cNvSpPr>
              <a:spLocks/>
            </p:cNvSpPr>
            <p:nvPr/>
          </p:nvSpPr>
          <p:spPr bwMode="auto">
            <a:xfrm>
              <a:off x="19519" y="492"/>
              <a:ext cx="572" cy="905"/>
            </a:xfrm>
            <a:custGeom>
              <a:avLst/>
              <a:gdLst/>
              <a:ahLst/>
              <a:cxnLst>
                <a:cxn ang="0">
                  <a:pos x="382" y="14"/>
                </a:cxn>
                <a:cxn ang="0">
                  <a:pos x="515" y="108"/>
                </a:cxn>
                <a:cxn ang="0">
                  <a:pos x="521" y="243"/>
                </a:cxn>
                <a:cxn ang="0">
                  <a:pos x="439" y="365"/>
                </a:cxn>
                <a:cxn ang="0">
                  <a:pos x="445" y="446"/>
                </a:cxn>
                <a:cxn ang="0">
                  <a:pos x="560" y="574"/>
                </a:cxn>
                <a:cxn ang="0">
                  <a:pos x="560" y="729"/>
                </a:cxn>
                <a:cxn ang="0">
                  <a:pos x="458" y="851"/>
                </a:cxn>
                <a:cxn ang="0">
                  <a:pos x="280" y="905"/>
                </a:cxn>
                <a:cxn ang="0">
                  <a:pos x="114" y="871"/>
                </a:cxn>
                <a:cxn ang="0">
                  <a:pos x="12" y="770"/>
                </a:cxn>
                <a:cxn ang="0">
                  <a:pos x="0" y="675"/>
                </a:cxn>
                <a:cxn ang="0">
                  <a:pos x="25" y="642"/>
                </a:cxn>
                <a:cxn ang="0">
                  <a:pos x="70" y="628"/>
                </a:cxn>
                <a:cxn ang="0">
                  <a:pos x="127" y="662"/>
                </a:cxn>
                <a:cxn ang="0">
                  <a:pos x="140" y="716"/>
                </a:cxn>
                <a:cxn ang="0">
                  <a:pos x="133" y="743"/>
                </a:cxn>
                <a:cxn ang="0">
                  <a:pos x="89" y="777"/>
                </a:cxn>
                <a:cxn ang="0">
                  <a:pos x="114" y="824"/>
                </a:cxn>
                <a:cxn ang="0">
                  <a:pos x="235" y="864"/>
                </a:cxn>
                <a:cxn ang="0">
                  <a:pos x="324" y="864"/>
                </a:cxn>
                <a:cxn ang="0">
                  <a:pos x="401" y="804"/>
                </a:cxn>
                <a:cxn ang="0">
                  <a:pos x="439" y="662"/>
                </a:cxn>
                <a:cxn ang="0">
                  <a:pos x="407" y="527"/>
                </a:cxn>
                <a:cxn ang="0">
                  <a:pos x="324" y="459"/>
                </a:cxn>
                <a:cxn ang="0">
                  <a:pos x="203" y="432"/>
                </a:cxn>
                <a:cxn ang="0">
                  <a:pos x="172" y="426"/>
                </a:cxn>
                <a:cxn ang="0">
                  <a:pos x="178" y="392"/>
                </a:cxn>
                <a:cxn ang="0">
                  <a:pos x="191" y="385"/>
                </a:cxn>
                <a:cxn ang="0">
                  <a:pos x="280" y="378"/>
                </a:cxn>
                <a:cxn ang="0">
                  <a:pos x="362" y="331"/>
                </a:cxn>
                <a:cxn ang="0">
                  <a:pos x="413" y="176"/>
                </a:cxn>
                <a:cxn ang="0">
                  <a:pos x="382" y="75"/>
                </a:cxn>
                <a:cxn ang="0">
                  <a:pos x="318" y="41"/>
                </a:cxn>
                <a:cxn ang="0">
                  <a:pos x="242" y="34"/>
                </a:cxn>
                <a:cxn ang="0">
                  <a:pos x="146" y="68"/>
                </a:cxn>
                <a:cxn ang="0">
                  <a:pos x="127" y="108"/>
                </a:cxn>
                <a:cxn ang="0">
                  <a:pos x="159" y="135"/>
                </a:cxn>
                <a:cxn ang="0">
                  <a:pos x="172" y="196"/>
                </a:cxn>
                <a:cxn ang="0">
                  <a:pos x="146" y="230"/>
                </a:cxn>
                <a:cxn ang="0">
                  <a:pos x="89" y="243"/>
                </a:cxn>
                <a:cxn ang="0">
                  <a:pos x="57" y="223"/>
                </a:cxn>
                <a:cxn ang="0">
                  <a:pos x="44" y="176"/>
                </a:cxn>
                <a:cxn ang="0">
                  <a:pos x="89" y="68"/>
                </a:cxn>
                <a:cxn ang="0">
                  <a:pos x="210" y="7"/>
                </a:cxn>
              </a:cxnLst>
              <a:rect l="0" t="0" r="r" b="b"/>
              <a:pathLst>
                <a:path w="572" h="905">
                  <a:moveTo>
                    <a:pt x="286" y="0"/>
                  </a:moveTo>
                  <a:lnTo>
                    <a:pt x="382" y="14"/>
                  </a:lnTo>
                  <a:lnTo>
                    <a:pt x="458" y="54"/>
                  </a:lnTo>
                  <a:lnTo>
                    <a:pt x="515" y="108"/>
                  </a:lnTo>
                  <a:lnTo>
                    <a:pt x="534" y="183"/>
                  </a:lnTo>
                  <a:lnTo>
                    <a:pt x="521" y="243"/>
                  </a:lnTo>
                  <a:lnTo>
                    <a:pt x="496" y="311"/>
                  </a:lnTo>
                  <a:lnTo>
                    <a:pt x="439" y="365"/>
                  </a:lnTo>
                  <a:lnTo>
                    <a:pt x="356" y="412"/>
                  </a:lnTo>
                  <a:lnTo>
                    <a:pt x="445" y="446"/>
                  </a:lnTo>
                  <a:lnTo>
                    <a:pt x="515" y="507"/>
                  </a:lnTo>
                  <a:lnTo>
                    <a:pt x="560" y="574"/>
                  </a:lnTo>
                  <a:lnTo>
                    <a:pt x="572" y="648"/>
                  </a:lnTo>
                  <a:lnTo>
                    <a:pt x="560" y="729"/>
                  </a:lnTo>
                  <a:lnTo>
                    <a:pt x="521" y="797"/>
                  </a:lnTo>
                  <a:lnTo>
                    <a:pt x="458" y="851"/>
                  </a:lnTo>
                  <a:lnTo>
                    <a:pt x="375" y="891"/>
                  </a:lnTo>
                  <a:lnTo>
                    <a:pt x="280" y="905"/>
                  </a:lnTo>
                  <a:lnTo>
                    <a:pt x="191" y="898"/>
                  </a:lnTo>
                  <a:lnTo>
                    <a:pt x="114" y="871"/>
                  </a:lnTo>
                  <a:lnTo>
                    <a:pt x="57" y="824"/>
                  </a:lnTo>
                  <a:lnTo>
                    <a:pt x="12" y="770"/>
                  </a:lnTo>
                  <a:lnTo>
                    <a:pt x="0" y="702"/>
                  </a:lnTo>
                  <a:lnTo>
                    <a:pt x="0" y="675"/>
                  </a:lnTo>
                  <a:lnTo>
                    <a:pt x="12" y="662"/>
                  </a:lnTo>
                  <a:lnTo>
                    <a:pt x="25" y="642"/>
                  </a:lnTo>
                  <a:lnTo>
                    <a:pt x="51" y="628"/>
                  </a:lnTo>
                  <a:lnTo>
                    <a:pt x="70" y="628"/>
                  </a:lnTo>
                  <a:lnTo>
                    <a:pt x="108" y="642"/>
                  </a:lnTo>
                  <a:lnTo>
                    <a:pt x="127" y="662"/>
                  </a:lnTo>
                  <a:lnTo>
                    <a:pt x="140" y="702"/>
                  </a:lnTo>
                  <a:lnTo>
                    <a:pt x="140" y="716"/>
                  </a:lnTo>
                  <a:lnTo>
                    <a:pt x="133" y="729"/>
                  </a:lnTo>
                  <a:lnTo>
                    <a:pt x="133" y="743"/>
                  </a:lnTo>
                  <a:lnTo>
                    <a:pt x="108" y="770"/>
                  </a:lnTo>
                  <a:lnTo>
                    <a:pt x="89" y="777"/>
                  </a:lnTo>
                  <a:lnTo>
                    <a:pt x="70" y="777"/>
                  </a:lnTo>
                  <a:lnTo>
                    <a:pt x="114" y="824"/>
                  </a:lnTo>
                  <a:lnTo>
                    <a:pt x="178" y="851"/>
                  </a:lnTo>
                  <a:lnTo>
                    <a:pt x="235" y="864"/>
                  </a:lnTo>
                  <a:lnTo>
                    <a:pt x="280" y="871"/>
                  </a:lnTo>
                  <a:lnTo>
                    <a:pt x="324" y="864"/>
                  </a:lnTo>
                  <a:lnTo>
                    <a:pt x="369" y="844"/>
                  </a:lnTo>
                  <a:lnTo>
                    <a:pt x="401" y="804"/>
                  </a:lnTo>
                  <a:lnTo>
                    <a:pt x="426" y="743"/>
                  </a:lnTo>
                  <a:lnTo>
                    <a:pt x="439" y="662"/>
                  </a:lnTo>
                  <a:lnTo>
                    <a:pt x="432" y="588"/>
                  </a:lnTo>
                  <a:lnTo>
                    <a:pt x="407" y="527"/>
                  </a:lnTo>
                  <a:lnTo>
                    <a:pt x="375" y="486"/>
                  </a:lnTo>
                  <a:lnTo>
                    <a:pt x="324" y="459"/>
                  </a:lnTo>
                  <a:lnTo>
                    <a:pt x="273" y="453"/>
                  </a:lnTo>
                  <a:lnTo>
                    <a:pt x="203" y="432"/>
                  </a:lnTo>
                  <a:lnTo>
                    <a:pt x="178" y="432"/>
                  </a:lnTo>
                  <a:lnTo>
                    <a:pt x="172" y="426"/>
                  </a:lnTo>
                  <a:lnTo>
                    <a:pt x="172" y="399"/>
                  </a:lnTo>
                  <a:lnTo>
                    <a:pt x="178" y="392"/>
                  </a:lnTo>
                  <a:lnTo>
                    <a:pt x="184" y="392"/>
                  </a:lnTo>
                  <a:lnTo>
                    <a:pt x="191" y="385"/>
                  </a:lnTo>
                  <a:lnTo>
                    <a:pt x="222" y="385"/>
                  </a:lnTo>
                  <a:lnTo>
                    <a:pt x="280" y="378"/>
                  </a:lnTo>
                  <a:lnTo>
                    <a:pt x="324" y="365"/>
                  </a:lnTo>
                  <a:lnTo>
                    <a:pt x="362" y="331"/>
                  </a:lnTo>
                  <a:lnTo>
                    <a:pt x="401" y="257"/>
                  </a:lnTo>
                  <a:lnTo>
                    <a:pt x="413" y="176"/>
                  </a:lnTo>
                  <a:lnTo>
                    <a:pt x="407" y="115"/>
                  </a:lnTo>
                  <a:lnTo>
                    <a:pt x="382" y="75"/>
                  </a:lnTo>
                  <a:lnTo>
                    <a:pt x="350" y="48"/>
                  </a:lnTo>
                  <a:lnTo>
                    <a:pt x="318" y="41"/>
                  </a:lnTo>
                  <a:lnTo>
                    <a:pt x="280" y="34"/>
                  </a:lnTo>
                  <a:lnTo>
                    <a:pt x="242" y="34"/>
                  </a:lnTo>
                  <a:lnTo>
                    <a:pt x="197" y="48"/>
                  </a:lnTo>
                  <a:lnTo>
                    <a:pt x="146" y="68"/>
                  </a:lnTo>
                  <a:lnTo>
                    <a:pt x="108" y="108"/>
                  </a:lnTo>
                  <a:lnTo>
                    <a:pt x="127" y="108"/>
                  </a:lnTo>
                  <a:lnTo>
                    <a:pt x="146" y="122"/>
                  </a:lnTo>
                  <a:lnTo>
                    <a:pt x="159" y="135"/>
                  </a:lnTo>
                  <a:lnTo>
                    <a:pt x="172" y="156"/>
                  </a:lnTo>
                  <a:lnTo>
                    <a:pt x="172" y="196"/>
                  </a:lnTo>
                  <a:lnTo>
                    <a:pt x="159" y="216"/>
                  </a:lnTo>
                  <a:lnTo>
                    <a:pt x="146" y="230"/>
                  </a:lnTo>
                  <a:lnTo>
                    <a:pt x="127" y="243"/>
                  </a:lnTo>
                  <a:lnTo>
                    <a:pt x="89" y="243"/>
                  </a:lnTo>
                  <a:lnTo>
                    <a:pt x="70" y="230"/>
                  </a:lnTo>
                  <a:lnTo>
                    <a:pt x="57" y="223"/>
                  </a:lnTo>
                  <a:lnTo>
                    <a:pt x="44" y="203"/>
                  </a:lnTo>
                  <a:lnTo>
                    <a:pt x="44" y="176"/>
                  </a:lnTo>
                  <a:lnTo>
                    <a:pt x="57" y="115"/>
                  </a:lnTo>
                  <a:lnTo>
                    <a:pt x="89" y="68"/>
                  </a:lnTo>
                  <a:lnTo>
                    <a:pt x="140" y="34"/>
                  </a:lnTo>
                  <a:lnTo>
                    <a:pt x="210" y="7"/>
                  </a:lnTo>
                  <a:lnTo>
                    <a:pt x="2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79" name="Freeform 23"/>
            <p:cNvSpPr>
              <a:spLocks/>
            </p:cNvSpPr>
            <p:nvPr/>
          </p:nvSpPr>
          <p:spPr bwMode="auto">
            <a:xfrm>
              <a:off x="20263" y="729"/>
              <a:ext cx="414" cy="188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6" y="0"/>
                </a:cxn>
                <a:cxn ang="0">
                  <a:pos x="45" y="6"/>
                </a:cxn>
                <a:cxn ang="0">
                  <a:pos x="77" y="40"/>
                </a:cxn>
                <a:cxn ang="0">
                  <a:pos x="127" y="87"/>
                </a:cxn>
                <a:cxn ang="0">
                  <a:pos x="185" y="155"/>
                </a:cxn>
                <a:cxn ang="0">
                  <a:pos x="242" y="243"/>
                </a:cxn>
                <a:cxn ang="0">
                  <a:pos x="299" y="351"/>
                </a:cxn>
                <a:cxn ang="0">
                  <a:pos x="356" y="513"/>
                </a:cxn>
                <a:cxn ang="0">
                  <a:pos x="395" y="668"/>
                </a:cxn>
                <a:cxn ang="0">
                  <a:pos x="407" y="816"/>
                </a:cxn>
                <a:cxn ang="0">
                  <a:pos x="414" y="938"/>
                </a:cxn>
                <a:cxn ang="0">
                  <a:pos x="414" y="945"/>
                </a:cxn>
                <a:cxn ang="0">
                  <a:pos x="401" y="1120"/>
                </a:cxn>
                <a:cxn ang="0">
                  <a:pos x="369" y="1316"/>
                </a:cxn>
                <a:cxn ang="0">
                  <a:pos x="299" y="1519"/>
                </a:cxn>
                <a:cxn ang="0">
                  <a:pos x="242" y="1627"/>
                </a:cxn>
                <a:cxn ang="0">
                  <a:pos x="185" y="1721"/>
                </a:cxn>
                <a:cxn ang="0">
                  <a:pos x="127" y="1789"/>
                </a:cxn>
                <a:cxn ang="0">
                  <a:pos x="77" y="1843"/>
                </a:cxn>
                <a:cxn ang="0">
                  <a:pos x="19" y="1883"/>
                </a:cxn>
                <a:cxn ang="0">
                  <a:pos x="7" y="1883"/>
                </a:cxn>
                <a:cxn ang="0">
                  <a:pos x="0" y="1876"/>
                </a:cxn>
                <a:cxn ang="0">
                  <a:pos x="0" y="1856"/>
                </a:cxn>
                <a:cxn ang="0">
                  <a:pos x="26" y="1829"/>
                </a:cxn>
                <a:cxn ang="0">
                  <a:pos x="121" y="1701"/>
                </a:cxn>
                <a:cxn ang="0">
                  <a:pos x="197" y="1566"/>
                </a:cxn>
                <a:cxn ang="0">
                  <a:pos x="255" y="1417"/>
                </a:cxn>
                <a:cxn ang="0">
                  <a:pos x="286" y="1262"/>
                </a:cxn>
                <a:cxn ang="0">
                  <a:pos x="306" y="1100"/>
                </a:cxn>
                <a:cxn ang="0">
                  <a:pos x="312" y="938"/>
                </a:cxn>
                <a:cxn ang="0">
                  <a:pos x="299" y="715"/>
                </a:cxn>
                <a:cxn ang="0">
                  <a:pos x="267" y="513"/>
                </a:cxn>
                <a:cxn ang="0">
                  <a:pos x="210" y="337"/>
                </a:cxn>
                <a:cxn ang="0">
                  <a:pos x="134" y="189"/>
                </a:cxn>
                <a:cxn ang="0">
                  <a:pos x="38" y="60"/>
                </a:cxn>
                <a:cxn ang="0">
                  <a:pos x="13" y="33"/>
                </a:cxn>
                <a:cxn ang="0">
                  <a:pos x="13" y="27"/>
                </a:cxn>
                <a:cxn ang="0">
                  <a:pos x="7" y="27"/>
                </a:cxn>
                <a:cxn ang="0">
                  <a:pos x="7" y="6"/>
                </a:cxn>
                <a:cxn ang="0">
                  <a:pos x="13" y="0"/>
                </a:cxn>
              </a:cxnLst>
              <a:rect l="0" t="0" r="r" b="b"/>
              <a:pathLst>
                <a:path w="414" h="1883">
                  <a:moveTo>
                    <a:pt x="13" y="0"/>
                  </a:moveTo>
                  <a:lnTo>
                    <a:pt x="26" y="0"/>
                  </a:lnTo>
                  <a:lnTo>
                    <a:pt x="45" y="6"/>
                  </a:lnTo>
                  <a:lnTo>
                    <a:pt x="77" y="40"/>
                  </a:lnTo>
                  <a:lnTo>
                    <a:pt x="127" y="87"/>
                  </a:lnTo>
                  <a:lnTo>
                    <a:pt x="185" y="155"/>
                  </a:lnTo>
                  <a:lnTo>
                    <a:pt x="242" y="243"/>
                  </a:lnTo>
                  <a:lnTo>
                    <a:pt x="299" y="351"/>
                  </a:lnTo>
                  <a:lnTo>
                    <a:pt x="356" y="513"/>
                  </a:lnTo>
                  <a:lnTo>
                    <a:pt x="395" y="668"/>
                  </a:lnTo>
                  <a:lnTo>
                    <a:pt x="407" y="816"/>
                  </a:lnTo>
                  <a:lnTo>
                    <a:pt x="414" y="938"/>
                  </a:lnTo>
                  <a:lnTo>
                    <a:pt x="414" y="945"/>
                  </a:lnTo>
                  <a:lnTo>
                    <a:pt x="401" y="1120"/>
                  </a:lnTo>
                  <a:lnTo>
                    <a:pt x="369" y="1316"/>
                  </a:lnTo>
                  <a:lnTo>
                    <a:pt x="299" y="1519"/>
                  </a:lnTo>
                  <a:lnTo>
                    <a:pt x="242" y="1627"/>
                  </a:lnTo>
                  <a:lnTo>
                    <a:pt x="185" y="1721"/>
                  </a:lnTo>
                  <a:lnTo>
                    <a:pt x="127" y="1789"/>
                  </a:lnTo>
                  <a:lnTo>
                    <a:pt x="77" y="1843"/>
                  </a:lnTo>
                  <a:lnTo>
                    <a:pt x="19" y="1883"/>
                  </a:lnTo>
                  <a:lnTo>
                    <a:pt x="7" y="1883"/>
                  </a:lnTo>
                  <a:lnTo>
                    <a:pt x="0" y="1876"/>
                  </a:lnTo>
                  <a:lnTo>
                    <a:pt x="0" y="1856"/>
                  </a:lnTo>
                  <a:lnTo>
                    <a:pt x="26" y="1829"/>
                  </a:lnTo>
                  <a:lnTo>
                    <a:pt x="121" y="1701"/>
                  </a:lnTo>
                  <a:lnTo>
                    <a:pt x="197" y="1566"/>
                  </a:lnTo>
                  <a:lnTo>
                    <a:pt x="255" y="1417"/>
                  </a:lnTo>
                  <a:lnTo>
                    <a:pt x="286" y="1262"/>
                  </a:lnTo>
                  <a:lnTo>
                    <a:pt x="306" y="1100"/>
                  </a:lnTo>
                  <a:lnTo>
                    <a:pt x="312" y="938"/>
                  </a:lnTo>
                  <a:lnTo>
                    <a:pt x="299" y="715"/>
                  </a:lnTo>
                  <a:lnTo>
                    <a:pt x="267" y="513"/>
                  </a:lnTo>
                  <a:lnTo>
                    <a:pt x="210" y="337"/>
                  </a:lnTo>
                  <a:lnTo>
                    <a:pt x="134" y="189"/>
                  </a:lnTo>
                  <a:lnTo>
                    <a:pt x="38" y="60"/>
                  </a:lnTo>
                  <a:lnTo>
                    <a:pt x="13" y="33"/>
                  </a:lnTo>
                  <a:lnTo>
                    <a:pt x="13" y="27"/>
                  </a:lnTo>
                  <a:lnTo>
                    <a:pt x="7" y="27"/>
                  </a:lnTo>
                  <a:lnTo>
                    <a:pt x="7" y="6"/>
                  </a:lnTo>
                  <a:lnTo>
                    <a:pt x="1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80" name="Freeform 24"/>
            <p:cNvSpPr>
              <a:spLocks noEditPoints="1"/>
            </p:cNvSpPr>
            <p:nvPr/>
          </p:nvSpPr>
          <p:spPr bwMode="auto">
            <a:xfrm>
              <a:off x="20976" y="816"/>
              <a:ext cx="636" cy="1324"/>
            </a:xfrm>
            <a:custGeom>
              <a:avLst/>
              <a:gdLst/>
              <a:ahLst/>
              <a:cxnLst>
                <a:cxn ang="0">
                  <a:pos x="324" y="1128"/>
                </a:cxn>
                <a:cxn ang="0">
                  <a:pos x="369" y="1162"/>
                </a:cxn>
                <a:cxn ang="0">
                  <a:pos x="388" y="1222"/>
                </a:cxn>
                <a:cxn ang="0">
                  <a:pos x="369" y="1283"/>
                </a:cxn>
                <a:cxn ang="0">
                  <a:pos x="324" y="1317"/>
                </a:cxn>
                <a:cxn ang="0">
                  <a:pos x="261" y="1317"/>
                </a:cxn>
                <a:cxn ang="0">
                  <a:pos x="216" y="1283"/>
                </a:cxn>
                <a:cxn ang="0">
                  <a:pos x="197" y="1222"/>
                </a:cxn>
                <a:cxn ang="0">
                  <a:pos x="216" y="1162"/>
                </a:cxn>
                <a:cxn ang="0">
                  <a:pos x="261" y="1128"/>
                </a:cxn>
                <a:cxn ang="0">
                  <a:pos x="299" y="0"/>
                </a:cxn>
                <a:cxn ang="0">
                  <a:pos x="483" y="34"/>
                </a:cxn>
                <a:cxn ang="0">
                  <a:pos x="585" y="108"/>
                </a:cxn>
                <a:cxn ang="0">
                  <a:pos x="630" y="210"/>
                </a:cxn>
                <a:cxn ang="0">
                  <a:pos x="623" y="331"/>
                </a:cxn>
                <a:cxn ang="0">
                  <a:pos x="553" y="439"/>
                </a:cxn>
                <a:cxn ang="0">
                  <a:pos x="464" y="513"/>
                </a:cxn>
                <a:cxn ang="0">
                  <a:pos x="362" y="655"/>
                </a:cxn>
                <a:cxn ang="0">
                  <a:pos x="318" y="858"/>
                </a:cxn>
                <a:cxn ang="0">
                  <a:pos x="312" y="952"/>
                </a:cxn>
                <a:cxn ang="0">
                  <a:pos x="299" y="972"/>
                </a:cxn>
                <a:cxn ang="0">
                  <a:pos x="267" y="959"/>
                </a:cxn>
                <a:cxn ang="0">
                  <a:pos x="273" y="743"/>
                </a:cxn>
                <a:cxn ang="0">
                  <a:pos x="350" y="520"/>
                </a:cxn>
                <a:cxn ang="0">
                  <a:pos x="445" y="385"/>
                </a:cxn>
                <a:cxn ang="0">
                  <a:pos x="477" y="304"/>
                </a:cxn>
                <a:cxn ang="0">
                  <a:pos x="483" y="203"/>
                </a:cxn>
                <a:cxn ang="0">
                  <a:pos x="471" y="129"/>
                </a:cxn>
                <a:cxn ang="0">
                  <a:pos x="413" y="61"/>
                </a:cxn>
                <a:cxn ang="0">
                  <a:pos x="292" y="34"/>
                </a:cxn>
                <a:cxn ang="0">
                  <a:pos x="172" y="61"/>
                </a:cxn>
                <a:cxn ang="0">
                  <a:pos x="63" y="162"/>
                </a:cxn>
                <a:cxn ang="0">
                  <a:pos x="108" y="169"/>
                </a:cxn>
                <a:cxn ang="0">
                  <a:pos x="159" y="210"/>
                </a:cxn>
                <a:cxn ang="0">
                  <a:pos x="165" y="270"/>
                </a:cxn>
                <a:cxn ang="0">
                  <a:pos x="146" y="311"/>
                </a:cxn>
                <a:cxn ang="0">
                  <a:pos x="63" y="338"/>
                </a:cxn>
                <a:cxn ang="0">
                  <a:pos x="32" y="324"/>
                </a:cxn>
                <a:cxn ang="0">
                  <a:pos x="0" y="277"/>
                </a:cxn>
                <a:cxn ang="0">
                  <a:pos x="13" y="176"/>
                </a:cxn>
                <a:cxn ang="0">
                  <a:pos x="108" y="54"/>
                </a:cxn>
                <a:cxn ang="0">
                  <a:pos x="299" y="0"/>
                </a:cxn>
              </a:cxnLst>
              <a:rect l="0" t="0" r="r" b="b"/>
              <a:pathLst>
                <a:path w="636" h="1324">
                  <a:moveTo>
                    <a:pt x="292" y="1121"/>
                  </a:moveTo>
                  <a:lnTo>
                    <a:pt x="324" y="1128"/>
                  </a:lnTo>
                  <a:lnTo>
                    <a:pt x="350" y="1141"/>
                  </a:lnTo>
                  <a:lnTo>
                    <a:pt x="369" y="1162"/>
                  </a:lnTo>
                  <a:lnTo>
                    <a:pt x="382" y="1189"/>
                  </a:lnTo>
                  <a:lnTo>
                    <a:pt x="388" y="1222"/>
                  </a:lnTo>
                  <a:lnTo>
                    <a:pt x="382" y="1256"/>
                  </a:lnTo>
                  <a:lnTo>
                    <a:pt x="369" y="1283"/>
                  </a:lnTo>
                  <a:lnTo>
                    <a:pt x="350" y="1303"/>
                  </a:lnTo>
                  <a:lnTo>
                    <a:pt x="324" y="1317"/>
                  </a:lnTo>
                  <a:lnTo>
                    <a:pt x="292" y="1324"/>
                  </a:lnTo>
                  <a:lnTo>
                    <a:pt x="261" y="1317"/>
                  </a:lnTo>
                  <a:lnTo>
                    <a:pt x="235" y="1303"/>
                  </a:lnTo>
                  <a:lnTo>
                    <a:pt x="216" y="1283"/>
                  </a:lnTo>
                  <a:lnTo>
                    <a:pt x="203" y="1256"/>
                  </a:lnTo>
                  <a:lnTo>
                    <a:pt x="197" y="1222"/>
                  </a:lnTo>
                  <a:lnTo>
                    <a:pt x="203" y="1189"/>
                  </a:lnTo>
                  <a:lnTo>
                    <a:pt x="216" y="1162"/>
                  </a:lnTo>
                  <a:lnTo>
                    <a:pt x="235" y="1141"/>
                  </a:lnTo>
                  <a:lnTo>
                    <a:pt x="261" y="1128"/>
                  </a:lnTo>
                  <a:lnTo>
                    <a:pt x="292" y="1121"/>
                  </a:lnTo>
                  <a:close/>
                  <a:moveTo>
                    <a:pt x="299" y="0"/>
                  </a:moveTo>
                  <a:lnTo>
                    <a:pt x="401" y="7"/>
                  </a:lnTo>
                  <a:lnTo>
                    <a:pt x="483" y="34"/>
                  </a:lnTo>
                  <a:lnTo>
                    <a:pt x="541" y="68"/>
                  </a:lnTo>
                  <a:lnTo>
                    <a:pt x="585" y="108"/>
                  </a:lnTo>
                  <a:lnTo>
                    <a:pt x="617" y="156"/>
                  </a:lnTo>
                  <a:lnTo>
                    <a:pt x="630" y="210"/>
                  </a:lnTo>
                  <a:lnTo>
                    <a:pt x="636" y="257"/>
                  </a:lnTo>
                  <a:lnTo>
                    <a:pt x="623" y="331"/>
                  </a:lnTo>
                  <a:lnTo>
                    <a:pt x="598" y="392"/>
                  </a:lnTo>
                  <a:lnTo>
                    <a:pt x="553" y="439"/>
                  </a:lnTo>
                  <a:lnTo>
                    <a:pt x="515" y="473"/>
                  </a:lnTo>
                  <a:lnTo>
                    <a:pt x="464" y="513"/>
                  </a:lnTo>
                  <a:lnTo>
                    <a:pt x="413" y="574"/>
                  </a:lnTo>
                  <a:lnTo>
                    <a:pt x="362" y="655"/>
                  </a:lnTo>
                  <a:lnTo>
                    <a:pt x="331" y="750"/>
                  </a:lnTo>
                  <a:lnTo>
                    <a:pt x="318" y="858"/>
                  </a:lnTo>
                  <a:lnTo>
                    <a:pt x="312" y="918"/>
                  </a:lnTo>
                  <a:lnTo>
                    <a:pt x="312" y="952"/>
                  </a:lnTo>
                  <a:lnTo>
                    <a:pt x="305" y="966"/>
                  </a:lnTo>
                  <a:lnTo>
                    <a:pt x="299" y="972"/>
                  </a:lnTo>
                  <a:lnTo>
                    <a:pt x="273" y="972"/>
                  </a:lnTo>
                  <a:lnTo>
                    <a:pt x="267" y="959"/>
                  </a:lnTo>
                  <a:lnTo>
                    <a:pt x="267" y="837"/>
                  </a:lnTo>
                  <a:lnTo>
                    <a:pt x="273" y="743"/>
                  </a:lnTo>
                  <a:lnTo>
                    <a:pt x="299" y="635"/>
                  </a:lnTo>
                  <a:lnTo>
                    <a:pt x="350" y="520"/>
                  </a:lnTo>
                  <a:lnTo>
                    <a:pt x="420" y="412"/>
                  </a:lnTo>
                  <a:lnTo>
                    <a:pt x="445" y="385"/>
                  </a:lnTo>
                  <a:lnTo>
                    <a:pt x="464" y="351"/>
                  </a:lnTo>
                  <a:lnTo>
                    <a:pt x="477" y="304"/>
                  </a:lnTo>
                  <a:lnTo>
                    <a:pt x="483" y="237"/>
                  </a:lnTo>
                  <a:lnTo>
                    <a:pt x="483" y="203"/>
                  </a:lnTo>
                  <a:lnTo>
                    <a:pt x="477" y="162"/>
                  </a:lnTo>
                  <a:lnTo>
                    <a:pt x="471" y="129"/>
                  </a:lnTo>
                  <a:lnTo>
                    <a:pt x="445" y="88"/>
                  </a:lnTo>
                  <a:lnTo>
                    <a:pt x="413" y="61"/>
                  </a:lnTo>
                  <a:lnTo>
                    <a:pt x="362" y="41"/>
                  </a:lnTo>
                  <a:lnTo>
                    <a:pt x="292" y="34"/>
                  </a:lnTo>
                  <a:lnTo>
                    <a:pt x="235" y="41"/>
                  </a:lnTo>
                  <a:lnTo>
                    <a:pt x="172" y="61"/>
                  </a:lnTo>
                  <a:lnTo>
                    <a:pt x="114" y="102"/>
                  </a:lnTo>
                  <a:lnTo>
                    <a:pt x="63" y="162"/>
                  </a:lnTo>
                  <a:lnTo>
                    <a:pt x="83" y="162"/>
                  </a:lnTo>
                  <a:lnTo>
                    <a:pt x="108" y="169"/>
                  </a:lnTo>
                  <a:lnTo>
                    <a:pt x="140" y="183"/>
                  </a:lnTo>
                  <a:lnTo>
                    <a:pt x="159" y="210"/>
                  </a:lnTo>
                  <a:lnTo>
                    <a:pt x="165" y="250"/>
                  </a:lnTo>
                  <a:lnTo>
                    <a:pt x="165" y="270"/>
                  </a:lnTo>
                  <a:lnTo>
                    <a:pt x="152" y="291"/>
                  </a:lnTo>
                  <a:lnTo>
                    <a:pt x="146" y="311"/>
                  </a:lnTo>
                  <a:lnTo>
                    <a:pt x="108" y="338"/>
                  </a:lnTo>
                  <a:lnTo>
                    <a:pt x="63" y="338"/>
                  </a:lnTo>
                  <a:lnTo>
                    <a:pt x="44" y="331"/>
                  </a:lnTo>
                  <a:lnTo>
                    <a:pt x="32" y="324"/>
                  </a:lnTo>
                  <a:lnTo>
                    <a:pt x="6" y="297"/>
                  </a:lnTo>
                  <a:lnTo>
                    <a:pt x="0" y="277"/>
                  </a:lnTo>
                  <a:lnTo>
                    <a:pt x="0" y="250"/>
                  </a:lnTo>
                  <a:lnTo>
                    <a:pt x="13" y="176"/>
                  </a:lnTo>
                  <a:lnTo>
                    <a:pt x="51" y="108"/>
                  </a:lnTo>
                  <a:lnTo>
                    <a:pt x="108" y="54"/>
                  </a:lnTo>
                  <a:lnTo>
                    <a:pt x="197" y="14"/>
                  </a:lnTo>
                  <a:lnTo>
                    <a:pt x="29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290" name="圖片 28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60437" y="2492896"/>
            <a:ext cx="7056783" cy="39777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愛下棋的國王</a:t>
            </a:r>
            <a:endParaRPr lang="en-US" altLang="zh-TW" smtClean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738DFD-66DA-4FE7-A54D-313B0A20129A}" type="slidenum">
              <a:rPr lang="zh-TW" altLang="en-US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36870" name="Picture 5" descr="king_arthur_s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639" y="2673288"/>
            <a:ext cx="4755454" cy="3456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871" name="Picture 7" descr="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492896"/>
            <a:ext cx="3255963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04088"/>
            <a:ext cx="8003232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zh-TW" sz="4400" i="1" dirty="0" smtClean="0"/>
              <a:t>O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g</a:t>
            </a:r>
            <a:r>
              <a:rPr lang="en-US" altLang="zh-TW" sz="4400" baseline="-25000" dirty="0" smtClean="0"/>
              <a:t>1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n</a:t>
            </a:r>
            <a:r>
              <a:rPr lang="en-US" altLang="zh-TW" sz="4400" dirty="0" smtClean="0"/>
              <a:t>)) + </a:t>
            </a:r>
            <a:r>
              <a:rPr lang="en-US" altLang="zh-TW" sz="4400" i="1" dirty="0" smtClean="0"/>
              <a:t>O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g</a:t>
            </a:r>
            <a:r>
              <a:rPr lang="en-US" altLang="zh-TW" sz="4400" baseline="-25000" dirty="0" smtClean="0"/>
              <a:t>2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n</a:t>
            </a:r>
            <a:r>
              <a:rPr lang="en-US" altLang="zh-TW" sz="4400" dirty="0" smtClean="0"/>
              <a:t>)) = </a:t>
            </a:r>
            <a:r>
              <a:rPr lang="en-US" altLang="zh-TW" sz="4400" i="1" dirty="0" smtClean="0"/>
              <a:t>O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h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n</a:t>
            </a:r>
            <a:r>
              <a:rPr lang="en-US" altLang="zh-TW" sz="4400" dirty="0" smtClean="0"/>
              <a:t>))</a:t>
            </a:r>
          </a:p>
        </p:txBody>
      </p:sp>
      <p:sp>
        <p:nvSpPr>
          <p:cNvPr id="21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56C517-FA21-4BBE-A21C-AACABAFE09C5}" type="slidenum">
              <a:rPr lang="zh-TW" altLang="en-US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218" name="圖片 2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827583" y="2204865"/>
            <a:ext cx="7202805" cy="42824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sz="4400" i="1" smtClean="0"/>
              <a:t>O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g</a:t>
            </a:r>
            <a:r>
              <a:rPr lang="en-US" altLang="zh-TW" sz="4400" baseline="-25000" smtClean="0"/>
              <a:t>1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n</a:t>
            </a:r>
            <a:r>
              <a:rPr lang="en-US" altLang="zh-TW" sz="4400" smtClean="0"/>
              <a:t>)) – </a:t>
            </a:r>
            <a:r>
              <a:rPr lang="en-US" altLang="zh-TW" sz="4400" i="1" smtClean="0"/>
              <a:t>O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g</a:t>
            </a:r>
            <a:r>
              <a:rPr lang="en-US" altLang="zh-TW" sz="4400" baseline="-25000" smtClean="0"/>
              <a:t>2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n</a:t>
            </a:r>
            <a:r>
              <a:rPr lang="en-US" altLang="zh-TW" sz="4400" smtClean="0"/>
              <a:t>)) = </a:t>
            </a:r>
            <a:r>
              <a:rPr lang="en-US" altLang="zh-TW" sz="4400" i="1" smtClean="0"/>
              <a:t>O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h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n</a:t>
            </a:r>
            <a:r>
              <a:rPr lang="en-US" altLang="zh-TW" sz="4400" smtClean="0"/>
              <a:t>))</a:t>
            </a:r>
            <a:endParaRPr lang="en-US" altLang="zh-TW" sz="4400" dirty="0" smtClean="0"/>
          </a:p>
        </p:txBody>
      </p:sp>
      <p:sp>
        <p:nvSpPr>
          <p:cNvPr id="11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AD026A-7246-4E2F-90FA-AD0D32EBB6DD}" type="slidenum">
              <a:rPr lang="zh-TW" altLang="en-US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112" name="圖片 1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132856"/>
            <a:ext cx="7948673" cy="37444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4400" i="1" smtClean="0"/>
              <a:t>O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g</a:t>
            </a:r>
            <a:r>
              <a:rPr lang="en-US" altLang="zh-TW" sz="4400" baseline="-25000" smtClean="0"/>
              <a:t>1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n</a:t>
            </a:r>
            <a:r>
              <a:rPr lang="en-US" altLang="zh-TW" sz="4400" smtClean="0"/>
              <a:t>)) ‧ </a:t>
            </a:r>
            <a:r>
              <a:rPr lang="en-US" altLang="zh-TW" sz="4400" i="1" smtClean="0"/>
              <a:t>O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g</a:t>
            </a:r>
            <a:r>
              <a:rPr lang="en-US" altLang="zh-TW" sz="4400" baseline="-25000" smtClean="0"/>
              <a:t>2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n</a:t>
            </a:r>
            <a:r>
              <a:rPr lang="en-US" altLang="zh-TW" sz="4400" smtClean="0"/>
              <a:t>)) = </a:t>
            </a:r>
            <a:r>
              <a:rPr lang="en-US" altLang="zh-TW" sz="4400" i="1" smtClean="0"/>
              <a:t>O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h</a:t>
            </a:r>
            <a:r>
              <a:rPr lang="en-US" altLang="zh-TW" sz="4400" smtClean="0"/>
              <a:t>(</a:t>
            </a:r>
            <a:r>
              <a:rPr lang="en-US" altLang="zh-TW" sz="4400" i="1" smtClean="0"/>
              <a:t>n</a:t>
            </a:r>
            <a:r>
              <a:rPr lang="en-US" altLang="zh-TW" sz="4400" smtClean="0"/>
              <a:t>))</a:t>
            </a:r>
            <a:endParaRPr lang="en-US" altLang="zh-TW" sz="4400" dirty="0" smtClean="0"/>
          </a:p>
        </p:txBody>
      </p:sp>
      <p:sp>
        <p:nvSpPr>
          <p:cNvPr id="11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21DF7D-85E6-4D2A-8435-331B6AC8D8BE}" type="slidenum">
              <a:rPr lang="zh-TW" altLang="en-US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112" name="圖片 11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348880"/>
            <a:ext cx="7948673" cy="37444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sz="4400" i="1" dirty="0" smtClean="0"/>
              <a:t>O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O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g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n</a:t>
            </a:r>
            <a:r>
              <a:rPr lang="en-US" altLang="zh-TW" sz="4400" dirty="0" smtClean="0"/>
              <a:t>))) = </a:t>
            </a:r>
            <a:r>
              <a:rPr lang="en-US" altLang="zh-TW" sz="4400" i="1" dirty="0" smtClean="0"/>
              <a:t>O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h</a:t>
            </a:r>
            <a:r>
              <a:rPr lang="en-US" altLang="zh-TW" sz="4400" dirty="0" smtClean="0"/>
              <a:t>(</a:t>
            </a:r>
            <a:r>
              <a:rPr lang="en-US" altLang="zh-TW" sz="4400" i="1" dirty="0" smtClean="0"/>
              <a:t>n</a:t>
            </a:r>
            <a:r>
              <a:rPr lang="en-US" altLang="zh-TW" sz="4400" dirty="0" smtClean="0"/>
              <a:t>))</a:t>
            </a:r>
          </a:p>
        </p:txBody>
      </p:sp>
      <p:sp>
        <p:nvSpPr>
          <p:cNvPr id="8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57614-683D-4A00-B1A8-EC31A5FEE17A}" type="slidenum">
              <a:rPr lang="zh-TW" altLang="en-US"/>
              <a:pPr>
                <a:defRPr/>
              </a:pPr>
              <a:t>33</a:t>
            </a:fld>
            <a:endParaRPr lang="en-US" altLang="zh-TW"/>
          </a:p>
        </p:txBody>
      </p:sp>
      <p:pic>
        <p:nvPicPr>
          <p:cNvPr id="86" name="圖片 8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204864"/>
            <a:ext cx="8039476" cy="3600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練習</a:t>
            </a:r>
            <a:r>
              <a:rPr lang="en-US" altLang="zh-TW" smtClean="0"/>
              <a:t>prove or disprove</a:t>
            </a:r>
            <a:r>
              <a:rPr lang="zh-TW" altLang="en-US" smtClean="0"/>
              <a:t>看看</a:t>
            </a:r>
            <a:endParaRPr lang="en-US" altLang="zh-TW" dirty="0" smtClean="0"/>
          </a:p>
        </p:txBody>
      </p:sp>
      <p:sp>
        <p:nvSpPr>
          <p:cNvPr id="11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03EB11-0706-475B-8F61-63B68DB467AB}" type="slidenum">
              <a:rPr lang="zh-TW" altLang="en-US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121" name="圖片 12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55576" y="2924944"/>
            <a:ext cx="7246707" cy="244827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sz="4800" smtClean="0"/>
              <a:t>一些公式</a:t>
            </a:r>
            <a:endParaRPr lang="en-US" altLang="zh-TW" sz="4800" dirty="0" smtClean="0"/>
          </a:p>
        </p:txBody>
      </p:sp>
      <p:sp>
        <p:nvSpPr>
          <p:cNvPr id="24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1B344-37CA-4D22-8686-710357668898}" type="slidenum">
              <a:rPr lang="zh-TW" altLang="en-US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328" name="圖片 32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467544" y="2132856"/>
            <a:ext cx="8219822" cy="38884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如何理解第五個式子？</a:t>
            </a:r>
            <a:endParaRPr lang="en-US" altLang="zh-TW" dirty="0" smtClean="0"/>
          </a:p>
        </p:txBody>
      </p:sp>
      <p:sp>
        <p:nvSpPr>
          <p:cNvPr id="26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ABD4FC-FEF6-460B-8178-9743B7F96303}" type="slidenum">
              <a:rPr lang="zh-TW" altLang="en-US"/>
              <a:pPr>
                <a:defRPr/>
              </a:pPr>
              <a:t>36</a:t>
            </a:fld>
            <a:endParaRPr lang="en-US" altLang="zh-TW"/>
          </a:p>
        </p:txBody>
      </p:sp>
      <p:pic>
        <p:nvPicPr>
          <p:cNvPr id="225" name="圖片 22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60" y="2132855"/>
            <a:ext cx="7992888" cy="432577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50671" y="1028539"/>
            <a:ext cx="884693" cy="457200"/>
          </a:xfrm>
        </p:spPr>
        <p:txBody>
          <a:bodyPr/>
          <a:lstStyle/>
          <a:p>
            <a:pPr>
              <a:defRPr/>
            </a:pPr>
            <a:fld id="{BE591602-A570-4F73-8CB8-1712D1E869B6}" type="slidenum">
              <a:rPr lang="zh-TW" altLang="en-US"/>
              <a:pPr>
                <a:defRPr/>
              </a:pPr>
              <a:t>37</a:t>
            </a:fld>
            <a:endParaRPr lang="en-US" altLang="zh-TW" dirty="0"/>
          </a:p>
        </p:txBody>
      </p:sp>
      <p:grpSp>
        <p:nvGrpSpPr>
          <p:cNvPr id="1179" name="Group 155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79512" y="950682"/>
            <a:ext cx="7114799" cy="651972"/>
            <a:chOff x="861" y="504"/>
            <a:chExt cx="23135" cy="2120"/>
          </a:xfrm>
        </p:grpSpPr>
        <p:sp>
          <p:nvSpPr>
            <p:cNvPr id="1181" name="Freeform 157"/>
            <p:cNvSpPr>
              <a:spLocks noEditPoints="1"/>
            </p:cNvSpPr>
            <p:nvPr/>
          </p:nvSpPr>
          <p:spPr bwMode="auto">
            <a:xfrm>
              <a:off x="861" y="819"/>
              <a:ext cx="1198" cy="1693"/>
            </a:xfrm>
            <a:custGeom>
              <a:avLst/>
              <a:gdLst/>
              <a:ahLst/>
              <a:cxnLst>
                <a:cxn ang="0">
                  <a:pos x="546" y="1101"/>
                </a:cxn>
                <a:cxn ang="0">
                  <a:pos x="496" y="1168"/>
                </a:cxn>
                <a:cxn ang="0">
                  <a:pos x="489" y="1228"/>
                </a:cxn>
                <a:cxn ang="0">
                  <a:pos x="510" y="1281"/>
                </a:cxn>
                <a:cxn ang="0">
                  <a:pos x="546" y="1303"/>
                </a:cxn>
                <a:cxn ang="0">
                  <a:pos x="596" y="1318"/>
                </a:cxn>
                <a:cxn ang="0">
                  <a:pos x="751" y="1273"/>
                </a:cxn>
                <a:cxn ang="0">
                  <a:pos x="702" y="1138"/>
                </a:cxn>
                <a:cxn ang="0">
                  <a:pos x="596" y="1086"/>
                </a:cxn>
                <a:cxn ang="0">
                  <a:pos x="525" y="60"/>
                </a:cxn>
                <a:cxn ang="0">
                  <a:pos x="390" y="127"/>
                </a:cxn>
                <a:cxn ang="0">
                  <a:pos x="262" y="277"/>
                </a:cxn>
                <a:cxn ang="0">
                  <a:pos x="191" y="524"/>
                </a:cxn>
                <a:cxn ang="0">
                  <a:pos x="184" y="839"/>
                </a:cxn>
                <a:cxn ang="0">
                  <a:pos x="248" y="1063"/>
                </a:cxn>
                <a:cxn ang="0">
                  <a:pos x="340" y="1198"/>
                </a:cxn>
                <a:cxn ang="0">
                  <a:pos x="432" y="1273"/>
                </a:cxn>
                <a:cxn ang="0">
                  <a:pos x="461" y="1296"/>
                </a:cxn>
                <a:cxn ang="0">
                  <a:pos x="461" y="1288"/>
                </a:cxn>
                <a:cxn ang="0">
                  <a:pos x="440" y="1236"/>
                </a:cxn>
                <a:cxn ang="0">
                  <a:pos x="447" y="1153"/>
                </a:cxn>
                <a:cxn ang="0">
                  <a:pos x="525" y="1063"/>
                </a:cxn>
                <a:cxn ang="0">
                  <a:pos x="652" y="1063"/>
                </a:cxn>
                <a:cxn ang="0">
                  <a:pos x="751" y="1176"/>
                </a:cxn>
                <a:cxn ang="0">
                  <a:pos x="872" y="1168"/>
                </a:cxn>
                <a:cxn ang="0">
                  <a:pos x="964" y="974"/>
                </a:cxn>
                <a:cxn ang="0">
                  <a:pos x="1000" y="771"/>
                </a:cxn>
                <a:cxn ang="0">
                  <a:pos x="985" y="524"/>
                </a:cxn>
                <a:cxn ang="0">
                  <a:pos x="914" y="277"/>
                </a:cxn>
                <a:cxn ang="0">
                  <a:pos x="794" y="127"/>
                </a:cxn>
                <a:cxn ang="0">
                  <a:pos x="652" y="60"/>
                </a:cxn>
                <a:cxn ang="0">
                  <a:pos x="588" y="0"/>
                </a:cxn>
                <a:cxn ang="0">
                  <a:pos x="851" y="67"/>
                </a:cxn>
                <a:cxn ang="0">
                  <a:pos x="1049" y="254"/>
                </a:cxn>
                <a:cxn ang="0">
                  <a:pos x="1170" y="532"/>
                </a:cxn>
                <a:cxn ang="0">
                  <a:pos x="1170" y="854"/>
                </a:cxn>
                <a:cxn ang="0">
                  <a:pos x="1042" y="1131"/>
                </a:cxn>
                <a:cxn ang="0">
                  <a:pos x="822" y="1311"/>
                </a:cxn>
                <a:cxn ang="0">
                  <a:pos x="858" y="1401"/>
                </a:cxn>
                <a:cxn ang="0">
                  <a:pos x="936" y="1491"/>
                </a:cxn>
                <a:cxn ang="0">
                  <a:pos x="1049" y="1498"/>
                </a:cxn>
                <a:cxn ang="0">
                  <a:pos x="1141" y="1416"/>
                </a:cxn>
                <a:cxn ang="0">
                  <a:pos x="1163" y="1333"/>
                </a:cxn>
                <a:cxn ang="0">
                  <a:pos x="1170" y="1311"/>
                </a:cxn>
                <a:cxn ang="0">
                  <a:pos x="1198" y="1318"/>
                </a:cxn>
                <a:cxn ang="0">
                  <a:pos x="1191" y="1461"/>
                </a:cxn>
                <a:cxn ang="0">
                  <a:pos x="1148" y="1588"/>
                </a:cxn>
                <a:cxn ang="0">
                  <a:pos x="1056" y="1678"/>
                </a:cxn>
                <a:cxn ang="0">
                  <a:pos x="914" y="1678"/>
                </a:cxn>
                <a:cxn ang="0">
                  <a:pos x="822" y="1588"/>
                </a:cxn>
                <a:cxn ang="0">
                  <a:pos x="780" y="1431"/>
                </a:cxn>
                <a:cxn ang="0">
                  <a:pos x="681" y="1363"/>
                </a:cxn>
                <a:cxn ang="0">
                  <a:pos x="461" y="1356"/>
                </a:cxn>
                <a:cxn ang="0">
                  <a:pos x="227" y="1221"/>
                </a:cxn>
                <a:cxn ang="0">
                  <a:pos x="64" y="989"/>
                </a:cxn>
                <a:cxn ang="0">
                  <a:pos x="0" y="689"/>
                </a:cxn>
                <a:cxn ang="0">
                  <a:pos x="64" y="382"/>
                </a:cxn>
                <a:cxn ang="0">
                  <a:pos x="220" y="149"/>
                </a:cxn>
                <a:cxn ang="0">
                  <a:pos x="454" y="15"/>
                </a:cxn>
              </a:cxnLst>
              <a:rect l="0" t="0" r="r" b="b"/>
              <a:pathLst>
                <a:path w="1198" h="1693">
                  <a:moveTo>
                    <a:pt x="596" y="1086"/>
                  </a:moveTo>
                  <a:lnTo>
                    <a:pt x="546" y="1101"/>
                  </a:lnTo>
                  <a:lnTo>
                    <a:pt x="518" y="1123"/>
                  </a:lnTo>
                  <a:lnTo>
                    <a:pt x="496" y="1168"/>
                  </a:lnTo>
                  <a:lnTo>
                    <a:pt x="489" y="1206"/>
                  </a:lnTo>
                  <a:lnTo>
                    <a:pt x="489" y="1228"/>
                  </a:lnTo>
                  <a:lnTo>
                    <a:pt x="503" y="1258"/>
                  </a:lnTo>
                  <a:lnTo>
                    <a:pt x="510" y="1281"/>
                  </a:lnTo>
                  <a:lnTo>
                    <a:pt x="525" y="1296"/>
                  </a:lnTo>
                  <a:lnTo>
                    <a:pt x="546" y="1303"/>
                  </a:lnTo>
                  <a:lnTo>
                    <a:pt x="567" y="1318"/>
                  </a:lnTo>
                  <a:lnTo>
                    <a:pt x="596" y="1318"/>
                  </a:lnTo>
                  <a:lnTo>
                    <a:pt x="659" y="1311"/>
                  </a:lnTo>
                  <a:lnTo>
                    <a:pt x="751" y="1273"/>
                  </a:lnTo>
                  <a:lnTo>
                    <a:pt x="730" y="1198"/>
                  </a:lnTo>
                  <a:lnTo>
                    <a:pt x="702" y="1138"/>
                  </a:lnTo>
                  <a:lnTo>
                    <a:pt x="652" y="1101"/>
                  </a:lnTo>
                  <a:lnTo>
                    <a:pt x="596" y="1086"/>
                  </a:lnTo>
                  <a:close/>
                  <a:moveTo>
                    <a:pt x="588" y="52"/>
                  </a:moveTo>
                  <a:lnTo>
                    <a:pt x="525" y="60"/>
                  </a:lnTo>
                  <a:lnTo>
                    <a:pt x="454" y="82"/>
                  </a:lnTo>
                  <a:lnTo>
                    <a:pt x="390" y="127"/>
                  </a:lnTo>
                  <a:lnTo>
                    <a:pt x="319" y="187"/>
                  </a:lnTo>
                  <a:lnTo>
                    <a:pt x="262" y="277"/>
                  </a:lnTo>
                  <a:lnTo>
                    <a:pt x="220" y="382"/>
                  </a:lnTo>
                  <a:lnTo>
                    <a:pt x="191" y="524"/>
                  </a:lnTo>
                  <a:lnTo>
                    <a:pt x="177" y="689"/>
                  </a:lnTo>
                  <a:lnTo>
                    <a:pt x="184" y="839"/>
                  </a:lnTo>
                  <a:lnTo>
                    <a:pt x="213" y="959"/>
                  </a:lnTo>
                  <a:lnTo>
                    <a:pt x="248" y="1063"/>
                  </a:lnTo>
                  <a:lnTo>
                    <a:pt x="291" y="1138"/>
                  </a:lnTo>
                  <a:lnTo>
                    <a:pt x="340" y="1198"/>
                  </a:lnTo>
                  <a:lnTo>
                    <a:pt x="390" y="1243"/>
                  </a:lnTo>
                  <a:lnTo>
                    <a:pt x="432" y="1273"/>
                  </a:lnTo>
                  <a:lnTo>
                    <a:pt x="461" y="1288"/>
                  </a:lnTo>
                  <a:lnTo>
                    <a:pt x="461" y="1296"/>
                  </a:lnTo>
                  <a:lnTo>
                    <a:pt x="475" y="1296"/>
                  </a:lnTo>
                  <a:lnTo>
                    <a:pt x="461" y="1288"/>
                  </a:lnTo>
                  <a:lnTo>
                    <a:pt x="454" y="1281"/>
                  </a:lnTo>
                  <a:lnTo>
                    <a:pt x="440" y="1236"/>
                  </a:lnTo>
                  <a:lnTo>
                    <a:pt x="440" y="1206"/>
                  </a:lnTo>
                  <a:lnTo>
                    <a:pt x="447" y="1153"/>
                  </a:lnTo>
                  <a:lnTo>
                    <a:pt x="482" y="1101"/>
                  </a:lnTo>
                  <a:lnTo>
                    <a:pt x="525" y="1063"/>
                  </a:lnTo>
                  <a:lnTo>
                    <a:pt x="588" y="1049"/>
                  </a:lnTo>
                  <a:lnTo>
                    <a:pt x="652" y="1063"/>
                  </a:lnTo>
                  <a:lnTo>
                    <a:pt x="709" y="1108"/>
                  </a:lnTo>
                  <a:lnTo>
                    <a:pt x="751" y="1176"/>
                  </a:lnTo>
                  <a:lnTo>
                    <a:pt x="787" y="1251"/>
                  </a:lnTo>
                  <a:lnTo>
                    <a:pt x="872" y="1168"/>
                  </a:lnTo>
                  <a:lnTo>
                    <a:pt x="929" y="1071"/>
                  </a:lnTo>
                  <a:lnTo>
                    <a:pt x="964" y="974"/>
                  </a:lnTo>
                  <a:lnTo>
                    <a:pt x="985" y="869"/>
                  </a:lnTo>
                  <a:lnTo>
                    <a:pt x="1000" y="771"/>
                  </a:lnTo>
                  <a:lnTo>
                    <a:pt x="1000" y="689"/>
                  </a:lnTo>
                  <a:lnTo>
                    <a:pt x="985" y="524"/>
                  </a:lnTo>
                  <a:lnTo>
                    <a:pt x="957" y="389"/>
                  </a:lnTo>
                  <a:lnTo>
                    <a:pt x="914" y="277"/>
                  </a:lnTo>
                  <a:lnTo>
                    <a:pt x="858" y="194"/>
                  </a:lnTo>
                  <a:lnTo>
                    <a:pt x="794" y="127"/>
                  </a:lnTo>
                  <a:lnTo>
                    <a:pt x="723" y="82"/>
                  </a:lnTo>
                  <a:lnTo>
                    <a:pt x="652" y="60"/>
                  </a:lnTo>
                  <a:lnTo>
                    <a:pt x="588" y="52"/>
                  </a:lnTo>
                  <a:close/>
                  <a:moveTo>
                    <a:pt x="588" y="0"/>
                  </a:moveTo>
                  <a:lnTo>
                    <a:pt x="723" y="15"/>
                  </a:lnTo>
                  <a:lnTo>
                    <a:pt x="851" y="67"/>
                  </a:lnTo>
                  <a:lnTo>
                    <a:pt x="957" y="149"/>
                  </a:lnTo>
                  <a:lnTo>
                    <a:pt x="1049" y="254"/>
                  </a:lnTo>
                  <a:lnTo>
                    <a:pt x="1120" y="382"/>
                  </a:lnTo>
                  <a:lnTo>
                    <a:pt x="1170" y="532"/>
                  </a:lnTo>
                  <a:lnTo>
                    <a:pt x="1184" y="689"/>
                  </a:lnTo>
                  <a:lnTo>
                    <a:pt x="1170" y="854"/>
                  </a:lnTo>
                  <a:lnTo>
                    <a:pt x="1120" y="1004"/>
                  </a:lnTo>
                  <a:lnTo>
                    <a:pt x="1042" y="1131"/>
                  </a:lnTo>
                  <a:lnTo>
                    <a:pt x="943" y="1236"/>
                  </a:lnTo>
                  <a:lnTo>
                    <a:pt x="822" y="1311"/>
                  </a:lnTo>
                  <a:lnTo>
                    <a:pt x="822" y="1318"/>
                  </a:lnTo>
                  <a:lnTo>
                    <a:pt x="858" y="1401"/>
                  </a:lnTo>
                  <a:lnTo>
                    <a:pt x="893" y="1461"/>
                  </a:lnTo>
                  <a:lnTo>
                    <a:pt x="936" y="1491"/>
                  </a:lnTo>
                  <a:lnTo>
                    <a:pt x="992" y="1506"/>
                  </a:lnTo>
                  <a:lnTo>
                    <a:pt x="1049" y="1498"/>
                  </a:lnTo>
                  <a:lnTo>
                    <a:pt x="1099" y="1468"/>
                  </a:lnTo>
                  <a:lnTo>
                    <a:pt x="1141" y="1416"/>
                  </a:lnTo>
                  <a:lnTo>
                    <a:pt x="1155" y="1348"/>
                  </a:lnTo>
                  <a:lnTo>
                    <a:pt x="1163" y="1333"/>
                  </a:lnTo>
                  <a:lnTo>
                    <a:pt x="1163" y="1318"/>
                  </a:lnTo>
                  <a:lnTo>
                    <a:pt x="1170" y="1311"/>
                  </a:lnTo>
                  <a:lnTo>
                    <a:pt x="1191" y="1311"/>
                  </a:lnTo>
                  <a:lnTo>
                    <a:pt x="1198" y="1318"/>
                  </a:lnTo>
                  <a:lnTo>
                    <a:pt x="1198" y="1401"/>
                  </a:lnTo>
                  <a:lnTo>
                    <a:pt x="1191" y="1461"/>
                  </a:lnTo>
                  <a:lnTo>
                    <a:pt x="1170" y="1528"/>
                  </a:lnTo>
                  <a:lnTo>
                    <a:pt x="1148" y="1588"/>
                  </a:lnTo>
                  <a:lnTo>
                    <a:pt x="1106" y="1640"/>
                  </a:lnTo>
                  <a:lnTo>
                    <a:pt x="1056" y="1678"/>
                  </a:lnTo>
                  <a:lnTo>
                    <a:pt x="985" y="1693"/>
                  </a:lnTo>
                  <a:lnTo>
                    <a:pt x="914" y="1678"/>
                  </a:lnTo>
                  <a:lnTo>
                    <a:pt x="858" y="1640"/>
                  </a:lnTo>
                  <a:lnTo>
                    <a:pt x="822" y="1588"/>
                  </a:lnTo>
                  <a:lnTo>
                    <a:pt x="794" y="1513"/>
                  </a:lnTo>
                  <a:lnTo>
                    <a:pt x="780" y="1431"/>
                  </a:lnTo>
                  <a:lnTo>
                    <a:pt x="766" y="1341"/>
                  </a:lnTo>
                  <a:lnTo>
                    <a:pt x="681" y="1363"/>
                  </a:lnTo>
                  <a:lnTo>
                    <a:pt x="596" y="1371"/>
                  </a:lnTo>
                  <a:lnTo>
                    <a:pt x="461" y="1356"/>
                  </a:lnTo>
                  <a:lnTo>
                    <a:pt x="333" y="1303"/>
                  </a:lnTo>
                  <a:lnTo>
                    <a:pt x="227" y="1221"/>
                  </a:lnTo>
                  <a:lnTo>
                    <a:pt x="135" y="1116"/>
                  </a:lnTo>
                  <a:lnTo>
                    <a:pt x="64" y="989"/>
                  </a:lnTo>
                  <a:lnTo>
                    <a:pt x="14" y="846"/>
                  </a:lnTo>
                  <a:lnTo>
                    <a:pt x="0" y="689"/>
                  </a:lnTo>
                  <a:lnTo>
                    <a:pt x="14" y="532"/>
                  </a:lnTo>
                  <a:lnTo>
                    <a:pt x="64" y="382"/>
                  </a:lnTo>
                  <a:lnTo>
                    <a:pt x="128" y="254"/>
                  </a:lnTo>
                  <a:lnTo>
                    <a:pt x="220" y="149"/>
                  </a:lnTo>
                  <a:lnTo>
                    <a:pt x="333" y="67"/>
                  </a:lnTo>
                  <a:lnTo>
                    <a:pt x="454" y="15"/>
                  </a:lnTo>
                  <a:lnTo>
                    <a:pt x="58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2" name="Freeform 158"/>
            <p:cNvSpPr>
              <a:spLocks noEditPoints="1"/>
            </p:cNvSpPr>
            <p:nvPr/>
          </p:nvSpPr>
          <p:spPr bwMode="auto">
            <a:xfrm>
              <a:off x="2272" y="886"/>
              <a:ext cx="737" cy="1296"/>
            </a:xfrm>
            <a:custGeom>
              <a:avLst/>
              <a:gdLst/>
              <a:ahLst/>
              <a:cxnLst>
                <a:cxn ang="0">
                  <a:pos x="304" y="510"/>
                </a:cxn>
                <a:cxn ang="0">
                  <a:pos x="205" y="607"/>
                </a:cxn>
                <a:cxn ang="0">
                  <a:pos x="163" y="757"/>
                </a:cxn>
                <a:cxn ang="0">
                  <a:pos x="156" y="877"/>
                </a:cxn>
                <a:cxn ang="0">
                  <a:pos x="170" y="1026"/>
                </a:cxn>
                <a:cxn ang="0">
                  <a:pos x="205" y="1131"/>
                </a:cxn>
                <a:cxn ang="0">
                  <a:pos x="262" y="1199"/>
                </a:cxn>
                <a:cxn ang="0">
                  <a:pos x="368" y="1244"/>
                </a:cxn>
                <a:cxn ang="0">
                  <a:pos x="453" y="1229"/>
                </a:cxn>
                <a:cxn ang="0">
                  <a:pos x="545" y="1124"/>
                </a:cxn>
                <a:cxn ang="0">
                  <a:pos x="574" y="959"/>
                </a:cxn>
                <a:cxn ang="0">
                  <a:pos x="567" y="682"/>
                </a:cxn>
                <a:cxn ang="0">
                  <a:pos x="496" y="547"/>
                </a:cxn>
                <a:cxn ang="0">
                  <a:pos x="404" y="495"/>
                </a:cxn>
                <a:cxn ang="0">
                  <a:pos x="467" y="0"/>
                </a:cxn>
                <a:cxn ang="0">
                  <a:pos x="609" y="37"/>
                </a:cxn>
                <a:cxn ang="0">
                  <a:pos x="687" y="135"/>
                </a:cxn>
                <a:cxn ang="0">
                  <a:pos x="694" y="232"/>
                </a:cxn>
                <a:cxn ang="0">
                  <a:pos x="673" y="270"/>
                </a:cxn>
                <a:cxn ang="0">
                  <a:pos x="623" y="292"/>
                </a:cxn>
                <a:cxn ang="0">
                  <a:pos x="567" y="285"/>
                </a:cxn>
                <a:cxn ang="0">
                  <a:pos x="524" y="232"/>
                </a:cxn>
                <a:cxn ang="0">
                  <a:pos x="538" y="157"/>
                </a:cxn>
                <a:cxn ang="0">
                  <a:pos x="560" y="127"/>
                </a:cxn>
                <a:cxn ang="0">
                  <a:pos x="595" y="120"/>
                </a:cxn>
                <a:cxn ang="0">
                  <a:pos x="588" y="82"/>
                </a:cxn>
                <a:cxn ang="0">
                  <a:pos x="503" y="45"/>
                </a:cxn>
                <a:cxn ang="0">
                  <a:pos x="425" y="52"/>
                </a:cxn>
                <a:cxn ang="0">
                  <a:pos x="326" y="90"/>
                </a:cxn>
                <a:cxn ang="0">
                  <a:pos x="226" y="210"/>
                </a:cxn>
                <a:cxn ang="0">
                  <a:pos x="163" y="435"/>
                </a:cxn>
                <a:cxn ang="0">
                  <a:pos x="156" y="637"/>
                </a:cxn>
                <a:cxn ang="0">
                  <a:pos x="198" y="569"/>
                </a:cxn>
                <a:cxn ang="0">
                  <a:pos x="304" y="465"/>
                </a:cxn>
                <a:cxn ang="0">
                  <a:pos x="496" y="472"/>
                </a:cxn>
                <a:cxn ang="0">
                  <a:pos x="666" y="614"/>
                </a:cxn>
                <a:cxn ang="0">
                  <a:pos x="737" y="869"/>
                </a:cxn>
                <a:cxn ang="0">
                  <a:pos x="666" y="1124"/>
                </a:cxn>
                <a:cxn ang="0">
                  <a:pos x="482" y="1274"/>
                </a:cxn>
                <a:cxn ang="0">
                  <a:pos x="304" y="1289"/>
                </a:cxn>
                <a:cxn ang="0">
                  <a:pos x="177" y="1229"/>
                </a:cxn>
                <a:cxn ang="0">
                  <a:pos x="71" y="1079"/>
                </a:cxn>
                <a:cxn ang="0">
                  <a:pos x="7" y="832"/>
                </a:cxn>
                <a:cxn ang="0">
                  <a:pos x="14" y="487"/>
                </a:cxn>
                <a:cxn ang="0">
                  <a:pos x="113" y="225"/>
                </a:cxn>
                <a:cxn ang="0">
                  <a:pos x="276" y="60"/>
                </a:cxn>
                <a:cxn ang="0">
                  <a:pos x="467" y="0"/>
                </a:cxn>
              </a:cxnLst>
              <a:rect l="0" t="0" r="r" b="b"/>
              <a:pathLst>
                <a:path w="737" h="1296">
                  <a:moveTo>
                    <a:pt x="375" y="495"/>
                  </a:moveTo>
                  <a:lnTo>
                    <a:pt x="304" y="510"/>
                  </a:lnTo>
                  <a:lnTo>
                    <a:pt x="248" y="547"/>
                  </a:lnTo>
                  <a:lnTo>
                    <a:pt x="205" y="607"/>
                  </a:lnTo>
                  <a:lnTo>
                    <a:pt x="177" y="674"/>
                  </a:lnTo>
                  <a:lnTo>
                    <a:pt x="163" y="757"/>
                  </a:lnTo>
                  <a:lnTo>
                    <a:pt x="156" y="832"/>
                  </a:lnTo>
                  <a:lnTo>
                    <a:pt x="156" y="877"/>
                  </a:lnTo>
                  <a:lnTo>
                    <a:pt x="163" y="944"/>
                  </a:lnTo>
                  <a:lnTo>
                    <a:pt x="170" y="1026"/>
                  </a:lnTo>
                  <a:lnTo>
                    <a:pt x="191" y="1101"/>
                  </a:lnTo>
                  <a:lnTo>
                    <a:pt x="205" y="1131"/>
                  </a:lnTo>
                  <a:lnTo>
                    <a:pt x="226" y="1161"/>
                  </a:lnTo>
                  <a:lnTo>
                    <a:pt x="262" y="1199"/>
                  </a:lnTo>
                  <a:lnTo>
                    <a:pt x="304" y="1229"/>
                  </a:lnTo>
                  <a:lnTo>
                    <a:pt x="368" y="1244"/>
                  </a:lnTo>
                  <a:lnTo>
                    <a:pt x="404" y="1244"/>
                  </a:lnTo>
                  <a:lnTo>
                    <a:pt x="453" y="1229"/>
                  </a:lnTo>
                  <a:lnTo>
                    <a:pt x="503" y="1191"/>
                  </a:lnTo>
                  <a:lnTo>
                    <a:pt x="545" y="1124"/>
                  </a:lnTo>
                  <a:lnTo>
                    <a:pt x="567" y="1049"/>
                  </a:lnTo>
                  <a:lnTo>
                    <a:pt x="574" y="959"/>
                  </a:lnTo>
                  <a:lnTo>
                    <a:pt x="574" y="779"/>
                  </a:lnTo>
                  <a:lnTo>
                    <a:pt x="567" y="682"/>
                  </a:lnTo>
                  <a:lnTo>
                    <a:pt x="538" y="614"/>
                  </a:lnTo>
                  <a:lnTo>
                    <a:pt x="496" y="547"/>
                  </a:lnTo>
                  <a:lnTo>
                    <a:pt x="446" y="510"/>
                  </a:lnTo>
                  <a:lnTo>
                    <a:pt x="404" y="495"/>
                  </a:lnTo>
                  <a:lnTo>
                    <a:pt x="375" y="495"/>
                  </a:lnTo>
                  <a:close/>
                  <a:moveTo>
                    <a:pt x="467" y="0"/>
                  </a:moveTo>
                  <a:lnTo>
                    <a:pt x="545" y="8"/>
                  </a:lnTo>
                  <a:lnTo>
                    <a:pt x="609" y="37"/>
                  </a:lnTo>
                  <a:lnTo>
                    <a:pt x="659" y="82"/>
                  </a:lnTo>
                  <a:lnTo>
                    <a:pt x="687" y="135"/>
                  </a:lnTo>
                  <a:lnTo>
                    <a:pt x="694" y="202"/>
                  </a:lnTo>
                  <a:lnTo>
                    <a:pt x="694" y="232"/>
                  </a:lnTo>
                  <a:lnTo>
                    <a:pt x="680" y="255"/>
                  </a:lnTo>
                  <a:lnTo>
                    <a:pt x="673" y="270"/>
                  </a:lnTo>
                  <a:lnTo>
                    <a:pt x="652" y="277"/>
                  </a:lnTo>
                  <a:lnTo>
                    <a:pt x="623" y="292"/>
                  </a:lnTo>
                  <a:lnTo>
                    <a:pt x="588" y="292"/>
                  </a:lnTo>
                  <a:lnTo>
                    <a:pt x="567" y="285"/>
                  </a:lnTo>
                  <a:lnTo>
                    <a:pt x="538" y="255"/>
                  </a:lnTo>
                  <a:lnTo>
                    <a:pt x="524" y="232"/>
                  </a:lnTo>
                  <a:lnTo>
                    <a:pt x="524" y="172"/>
                  </a:lnTo>
                  <a:lnTo>
                    <a:pt x="538" y="157"/>
                  </a:lnTo>
                  <a:lnTo>
                    <a:pt x="545" y="142"/>
                  </a:lnTo>
                  <a:lnTo>
                    <a:pt x="560" y="127"/>
                  </a:lnTo>
                  <a:lnTo>
                    <a:pt x="581" y="127"/>
                  </a:lnTo>
                  <a:lnTo>
                    <a:pt x="595" y="120"/>
                  </a:lnTo>
                  <a:lnTo>
                    <a:pt x="623" y="120"/>
                  </a:lnTo>
                  <a:lnTo>
                    <a:pt x="588" y="82"/>
                  </a:lnTo>
                  <a:lnTo>
                    <a:pt x="545" y="60"/>
                  </a:lnTo>
                  <a:lnTo>
                    <a:pt x="503" y="45"/>
                  </a:lnTo>
                  <a:lnTo>
                    <a:pt x="467" y="45"/>
                  </a:lnTo>
                  <a:lnTo>
                    <a:pt x="425" y="52"/>
                  </a:lnTo>
                  <a:lnTo>
                    <a:pt x="382" y="67"/>
                  </a:lnTo>
                  <a:lnTo>
                    <a:pt x="326" y="90"/>
                  </a:lnTo>
                  <a:lnTo>
                    <a:pt x="276" y="142"/>
                  </a:lnTo>
                  <a:lnTo>
                    <a:pt x="226" y="210"/>
                  </a:lnTo>
                  <a:lnTo>
                    <a:pt x="191" y="307"/>
                  </a:lnTo>
                  <a:lnTo>
                    <a:pt x="163" y="435"/>
                  </a:lnTo>
                  <a:lnTo>
                    <a:pt x="156" y="592"/>
                  </a:lnTo>
                  <a:lnTo>
                    <a:pt x="156" y="637"/>
                  </a:lnTo>
                  <a:lnTo>
                    <a:pt x="163" y="637"/>
                  </a:lnTo>
                  <a:lnTo>
                    <a:pt x="198" y="569"/>
                  </a:lnTo>
                  <a:lnTo>
                    <a:pt x="241" y="510"/>
                  </a:lnTo>
                  <a:lnTo>
                    <a:pt x="304" y="465"/>
                  </a:lnTo>
                  <a:lnTo>
                    <a:pt x="382" y="450"/>
                  </a:lnTo>
                  <a:lnTo>
                    <a:pt x="496" y="472"/>
                  </a:lnTo>
                  <a:lnTo>
                    <a:pt x="595" y="524"/>
                  </a:lnTo>
                  <a:lnTo>
                    <a:pt x="666" y="614"/>
                  </a:lnTo>
                  <a:lnTo>
                    <a:pt x="716" y="734"/>
                  </a:lnTo>
                  <a:lnTo>
                    <a:pt x="737" y="869"/>
                  </a:lnTo>
                  <a:lnTo>
                    <a:pt x="716" y="1011"/>
                  </a:lnTo>
                  <a:lnTo>
                    <a:pt x="666" y="1124"/>
                  </a:lnTo>
                  <a:lnTo>
                    <a:pt x="581" y="1214"/>
                  </a:lnTo>
                  <a:lnTo>
                    <a:pt x="482" y="1274"/>
                  </a:lnTo>
                  <a:lnTo>
                    <a:pt x="368" y="1296"/>
                  </a:lnTo>
                  <a:lnTo>
                    <a:pt x="304" y="1289"/>
                  </a:lnTo>
                  <a:lnTo>
                    <a:pt x="241" y="1266"/>
                  </a:lnTo>
                  <a:lnTo>
                    <a:pt x="177" y="1229"/>
                  </a:lnTo>
                  <a:lnTo>
                    <a:pt x="120" y="1169"/>
                  </a:lnTo>
                  <a:lnTo>
                    <a:pt x="71" y="1079"/>
                  </a:lnTo>
                  <a:lnTo>
                    <a:pt x="35" y="974"/>
                  </a:lnTo>
                  <a:lnTo>
                    <a:pt x="7" y="832"/>
                  </a:lnTo>
                  <a:lnTo>
                    <a:pt x="0" y="659"/>
                  </a:lnTo>
                  <a:lnTo>
                    <a:pt x="14" y="487"/>
                  </a:lnTo>
                  <a:lnTo>
                    <a:pt x="49" y="345"/>
                  </a:lnTo>
                  <a:lnTo>
                    <a:pt x="113" y="225"/>
                  </a:lnTo>
                  <a:lnTo>
                    <a:pt x="191" y="127"/>
                  </a:lnTo>
                  <a:lnTo>
                    <a:pt x="276" y="60"/>
                  </a:lnTo>
                  <a:lnTo>
                    <a:pt x="368" y="15"/>
                  </a:lnTo>
                  <a:lnTo>
                    <a:pt x="46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3" name="Freeform 159"/>
            <p:cNvSpPr>
              <a:spLocks noEditPoints="1"/>
            </p:cNvSpPr>
            <p:nvPr/>
          </p:nvSpPr>
          <p:spPr bwMode="auto">
            <a:xfrm>
              <a:off x="3243" y="1336"/>
              <a:ext cx="184" cy="801"/>
            </a:xfrm>
            <a:custGeom>
              <a:avLst/>
              <a:gdLst/>
              <a:ahLst/>
              <a:cxnLst>
                <a:cxn ang="0">
                  <a:pos x="92" y="606"/>
                </a:cxn>
                <a:cxn ang="0">
                  <a:pos x="120" y="614"/>
                </a:cxn>
                <a:cxn ang="0">
                  <a:pos x="149" y="629"/>
                </a:cxn>
                <a:cxn ang="0">
                  <a:pos x="163" y="644"/>
                </a:cxn>
                <a:cxn ang="0">
                  <a:pos x="177" y="674"/>
                </a:cxn>
                <a:cxn ang="0">
                  <a:pos x="184" y="704"/>
                </a:cxn>
                <a:cxn ang="0">
                  <a:pos x="177" y="734"/>
                </a:cxn>
                <a:cxn ang="0">
                  <a:pos x="163" y="764"/>
                </a:cxn>
                <a:cxn ang="0">
                  <a:pos x="149" y="779"/>
                </a:cxn>
                <a:cxn ang="0">
                  <a:pos x="120" y="794"/>
                </a:cxn>
                <a:cxn ang="0">
                  <a:pos x="92" y="801"/>
                </a:cxn>
                <a:cxn ang="0">
                  <a:pos x="63" y="794"/>
                </a:cxn>
                <a:cxn ang="0">
                  <a:pos x="35" y="779"/>
                </a:cxn>
                <a:cxn ang="0">
                  <a:pos x="21" y="764"/>
                </a:cxn>
                <a:cxn ang="0">
                  <a:pos x="7" y="734"/>
                </a:cxn>
                <a:cxn ang="0">
                  <a:pos x="0" y="704"/>
                </a:cxn>
                <a:cxn ang="0">
                  <a:pos x="7" y="674"/>
                </a:cxn>
                <a:cxn ang="0">
                  <a:pos x="21" y="644"/>
                </a:cxn>
                <a:cxn ang="0">
                  <a:pos x="35" y="629"/>
                </a:cxn>
                <a:cxn ang="0">
                  <a:pos x="63" y="614"/>
                </a:cxn>
                <a:cxn ang="0">
                  <a:pos x="92" y="606"/>
                </a:cxn>
                <a:cxn ang="0">
                  <a:pos x="92" y="0"/>
                </a:cxn>
                <a:cxn ang="0">
                  <a:pos x="120" y="7"/>
                </a:cxn>
                <a:cxn ang="0">
                  <a:pos x="149" y="22"/>
                </a:cxn>
                <a:cxn ang="0">
                  <a:pos x="163" y="37"/>
                </a:cxn>
                <a:cxn ang="0">
                  <a:pos x="177" y="67"/>
                </a:cxn>
                <a:cxn ang="0">
                  <a:pos x="184" y="97"/>
                </a:cxn>
                <a:cxn ang="0">
                  <a:pos x="177" y="127"/>
                </a:cxn>
                <a:cxn ang="0">
                  <a:pos x="163" y="157"/>
                </a:cxn>
                <a:cxn ang="0">
                  <a:pos x="149" y="172"/>
                </a:cxn>
                <a:cxn ang="0">
                  <a:pos x="120" y="187"/>
                </a:cxn>
                <a:cxn ang="0">
                  <a:pos x="92" y="194"/>
                </a:cxn>
                <a:cxn ang="0">
                  <a:pos x="63" y="187"/>
                </a:cxn>
                <a:cxn ang="0">
                  <a:pos x="35" y="172"/>
                </a:cxn>
                <a:cxn ang="0">
                  <a:pos x="21" y="157"/>
                </a:cxn>
                <a:cxn ang="0">
                  <a:pos x="7" y="127"/>
                </a:cxn>
                <a:cxn ang="0">
                  <a:pos x="0" y="97"/>
                </a:cxn>
                <a:cxn ang="0">
                  <a:pos x="7" y="67"/>
                </a:cxn>
                <a:cxn ang="0">
                  <a:pos x="21" y="37"/>
                </a:cxn>
                <a:cxn ang="0">
                  <a:pos x="35" y="22"/>
                </a:cxn>
                <a:cxn ang="0">
                  <a:pos x="63" y="7"/>
                </a:cxn>
                <a:cxn ang="0">
                  <a:pos x="92" y="0"/>
                </a:cxn>
              </a:cxnLst>
              <a:rect l="0" t="0" r="r" b="b"/>
              <a:pathLst>
                <a:path w="184" h="801">
                  <a:moveTo>
                    <a:pt x="92" y="606"/>
                  </a:moveTo>
                  <a:lnTo>
                    <a:pt x="120" y="614"/>
                  </a:lnTo>
                  <a:lnTo>
                    <a:pt x="149" y="629"/>
                  </a:lnTo>
                  <a:lnTo>
                    <a:pt x="163" y="644"/>
                  </a:lnTo>
                  <a:lnTo>
                    <a:pt x="177" y="674"/>
                  </a:lnTo>
                  <a:lnTo>
                    <a:pt x="184" y="704"/>
                  </a:lnTo>
                  <a:lnTo>
                    <a:pt x="177" y="734"/>
                  </a:lnTo>
                  <a:lnTo>
                    <a:pt x="163" y="764"/>
                  </a:lnTo>
                  <a:lnTo>
                    <a:pt x="149" y="779"/>
                  </a:lnTo>
                  <a:lnTo>
                    <a:pt x="120" y="794"/>
                  </a:lnTo>
                  <a:lnTo>
                    <a:pt x="92" y="801"/>
                  </a:lnTo>
                  <a:lnTo>
                    <a:pt x="63" y="794"/>
                  </a:lnTo>
                  <a:lnTo>
                    <a:pt x="35" y="779"/>
                  </a:lnTo>
                  <a:lnTo>
                    <a:pt x="21" y="764"/>
                  </a:lnTo>
                  <a:lnTo>
                    <a:pt x="7" y="734"/>
                  </a:lnTo>
                  <a:lnTo>
                    <a:pt x="0" y="704"/>
                  </a:lnTo>
                  <a:lnTo>
                    <a:pt x="7" y="674"/>
                  </a:lnTo>
                  <a:lnTo>
                    <a:pt x="21" y="644"/>
                  </a:lnTo>
                  <a:lnTo>
                    <a:pt x="35" y="629"/>
                  </a:lnTo>
                  <a:lnTo>
                    <a:pt x="63" y="614"/>
                  </a:lnTo>
                  <a:lnTo>
                    <a:pt x="92" y="606"/>
                  </a:lnTo>
                  <a:close/>
                  <a:moveTo>
                    <a:pt x="92" y="0"/>
                  </a:moveTo>
                  <a:lnTo>
                    <a:pt x="120" y="7"/>
                  </a:lnTo>
                  <a:lnTo>
                    <a:pt x="149" y="22"/>
                  </a:lnTo>
                  <a:lnTo>
                    <a:pt x="163" y="37"/>
                  </a:lnTo>
                  <a:lnTo>
                    <a:pt x="177" y="67"/>
                  </a:lnTo>
                  <a:lnTo>
                    <a:pt x="184" y="97"/>
                  </a:lnTo>
                  <a:lnTo>
                    <a:pt x="177" y="127"/>
                  </a:lnTo>
                  <a:lnTo>
                    <a:pt x="163" y="157"/>
                  </a:lnTo>
                  <a:lnTo>
                    <a:pt x="149" y="172"/>
                  </a:lnTo>
                  <a:lnTo>
                    <a:pt x="120" y="187"/>
                  </a:lnTo>
                  <a:lnTo>
                    <a:pt x="92" y="194"/>
                  </a:lnTo>
                  <a:lnTo>
                    <a:pt x="63" y="187"/>
                  </a:lnTo>
                  <a:lnTo>
                    <a:pt x="35" y="172"/>
                  </a:lnTo>
                  <a:lnTo>
                    <a:pt x="21" y="157"/>
                  </a:lnTo>
                  <a:lnTo>
                    <a:pt x="7" y="127"/>
                  </a:lnTo>
                  <a:lnTo>
                    <a:pt x="0" y="97"/>
                  </a:lnTo>
                  <a:lnTo>
                    <a:pt x="7" y="67"/>
                  </a:lnTo>
                  <a:lnTo>
                    <a:pt x="21" y="37"/>
                  </a:lnTo>
                  <a:lnTo>
                    <a:pt x="35" y="22"/>
                  </a:lnTo>
                  <a:lnTo>
                    <a:pt x="63" y="7"/>
                  </a:lnTo>
                  <a:lnTo>
                    <a:pt x="9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4" name="Freeform 160"/>
            <p:cNvSpPr>
              <a:spLocks noEditPoints="1"/>
            </p:cNvSpPr>
            <p:nvPr/>
          </p:nvSpPr>
          <p:spPr bwMode="auto">
            <a:xfrm>
              <a:off x="4419" y="819"/>
              <a:ext cx="1227" cy="1363"/>
            </a:xfrm>
            <a:custGeom>
              <a:avLst/>
              <a:gdLst/>
              <a:ahLst/>
              <a:cxnLst>
                <a:cxn ang="0">
                  <a:pos x="773" y="52"/>
                </a:cxn>
                <a:cxn ang="0">
                  <a:pos x="659" y="67"/>
                </a:cxn>
                <a:cxn ang="0">
                  <a:pos x="546" y="127"/>
                </a:cxn>
                <a:cxn ang="0">
                  <a:pos x="433" y="217"/>
                </a:cxn>
                <a:cxn ang="0">
                  <a:pos x="333" y="344"/>
                </a:cxn>
                <a:cxn ang="0">
                  <a:pos x="263" y="479"/>
                </a:cxn>
                <a:cxn ang="0">
                  <a:pos x="220" y="614"/>
                </a:cxn>
                <a:cxn ang="0">
                  <a:pos x="192" y="741"/>
                </a:cxn>
                <a:cxn ang="0">
                  <a:pos x="177" y="854"/>
                </a:cxn>
                <a:cxn ang="0">
                  <a:pos x="170" y="921"/>
                </a:cxn>
                <a:cxn ang="0">
                  <a:pos x="185" y="1056"/>
                </a:cxn>
                <a:cxn ang="0">
                  <a:pos x="227" y="1168"/>
                </a:cxn>
                <a:cxn ang="0">
                  <a:pos x="284" y="1251"/>
                </a:cxn>
                <a:cxn ang="0">
                  <a:pos x="369" y="1303"/>
                </a:cxn>
                <a:cxn ang="0">
                  <a:pos x="468" y="1318"/>
                </a:cxn>
                <a:cxn ang="0">
                  <a:pos x="582" y="1296"/>
                </a:cxn>
                <a:cxn ang="0">
                  <a:pos x="681" y="1251"/>
                </a:cxn>
                <a:cxn ang="0">
                  <a:pos x="773" y="1176"/>
                </a:cxn>
                <a:cxn ang="0">
                  <a:pos x="851" y="1093"/>
                </a:cxn>
                <a:cxn ang="0">
                  <a:pos x="943" y="951"/>
                </a:cxn>
                <a:cxn ang="0">
                  <a:pos x="1007" y="801"/>
                </a:cxn>
                <a:cxn ang="0">
                  <a:pos x="1049" y="659"/>
                </a:cxn>
                <a:cxn ang="0">
                  <a:pos x="1071" y="532"/>
                </a:cxn>
                <a:cxn ang="0">
                  <a:pos x="1078" y="434"/>
                </a:cxn>
                <a:cxn ang="0">
                  <a:pos x="1063" y="307"/>
                </a:cxn>
                <a:cxn ang="0">
                  <a:pos x="1035" y="209"/>
                </a:cxn>
                <a:cxn ang="0">
                  <a:pos x="978" y="142"/>
                </a:cxn>
                <a:cxn ang="0">
                  <a:pos x="915" y="90"/>
                </a:cxn>
                <a:cxn ang="0">
                  <a:pos x="844" y="60"/>
                </a:cxn>
                <a:cxn ang="0">
                  <a:pos x="773" y="52"/>
                </a:cxn>
                <a:cxn ang="0">
                  <a:pos x="773" y="0"/>
                </a:cxn>
                <a:cxn ang="0">
                  <a:pos x="900" y="15"/>
                </a:cxn>
                <a:cxn ang="0">
                  <a:pos x="1007" y="60"/>
                </a:cxn>
                <a:cxn ang="0">
                  <a:pos x="1099" y="134"/>
                </a:cxn>
                <a:cxn ang="0">
                  <a:pos x="1170" y="239"/>
                </a:cxn>
                <a:cxn ang="0">
                  <a:pos x="1212" y="359"/>
                </a:cxn>
                <a:cxn ang="0">
                  <a:pos x="1227" y="502"/>
                </a:cxn>
                <a:cxn ang="0">
                  <a:pos x="1205" y="689"/>
                </a:cxn>
                <a:cxn ang="0">
                  <a:pos x="1141" y="869"/>
                </a:cxn>
                <a:cxn ang="0">
                  <a:pos x="1042" y="1026"/>
                </a:cxn>
                <a:cxn ang="0">
                  <a:pos x="915" y="1168"/>
                </a:cxn>
                <a:cxn ang="0">
                  <a:pos x="773" y="1273"/>
                </a:cxn>
                <a:cxn ang="0">
                  <a:pos x="617" y="1341"/>
                </a:cxn>
                <a:cxn ang="0">
                  <a:pos x="454" y="1363"/>
                </a:cxn>
                <a:cxn ang="0">
                  <a:pos x="333" y="1348"/>
                </a:cxn>
                <a:cxn ang="0">
                  <a:pos x="220" y="1303"/>
                </a:cxn>
                <a:cxn ang="0">
                  <a:pos x="128" y="1228"/>
                </a:cxn>
                <a:cxn ang="0">
                  <a:pos x="64" y="1131"/>
                </a:cxn>
                <a:cxn ang="0">
                  <a:pos x="14" y="1011"/>
                </a:cxn>
                <a:cxn ang="0">
                  <a:pos x="0" y="861"/>
                </a:cxn>
                <a:cxn ang="0">
                  <a:pos x="22" y="674"/>
                </a:cxn>
                <a:cxn ang="0">
                  <a:pos x="85" y="502"/>
                </a:cxn>
                <a:cxn ang="0">
                  <a:pos x="185" y="337"/>
                </a:cxn>
                <a:cxn ang="0">
                  <a:pos x="305" y="202"/>
                </a:cxn>
                <a:cxn ang="0">
                  <a:pos x="454" y="97"/>
                </a:cxn>
                <a:cxn ang="0">
                  <a:pos x="610" y="22"/>
                </a:cxn>
                <a:cxn ang="0">
                  <a:pos x="773" y="0"/>
                </a:cxn>
              </a:cxnLst>
              <a:rect l="0" t="0" r="r" b="b"/>
              <a:pathLst>
                <a:path w="1227" h="1363">
                  <a:moveTo>
                    <a:pt x="773" y="52"/>
                  </a:moveTo>
                  <a:lnTo>
                    <a:pt x="659" y="67"/>
                  </a:lnTo>
                  <a:lnTo>
                    <a:pt x="546" y="127"/>
                  </a:lnTo>
                  <a:lnTo>
                    <a:pt x="433" y="217"/>
                  </a:lnTo>
                  <a:lnTo>
                    <a:pt x="333" y="344"/>
                  </a:lnTo>
                  <a:lnTo>
                    <a:pt x="263" y="479"/>
                  </a:lnTo>
                  <a:lnTo>
                    <a:pt x="220" y="614"/>
                  </a:lnTo>
                  <a:lnTo>
                    <a:pt x="192" y="741"/>
                  </a:lnTo>
                  <a:lnTo>
                    <a:pt x="177" y="854"/>
                  </a:lnTo>
                  <a:lnTo>
                    <a:pt x="170" y="921"/>
                  </a:lnTo>
                  <a:lnTo>
                    <a:pt x="185" y="1056"/>
                  </a:lnTo>
                  <a:lnTo>
                    <a:pt x="227" y="1168"/>
                  </a:lnTo>
                  <a:lnTo>
                    <a:pt x="284" y="1251"/>
                  </a:lnTo>
                  <a:lnTo>
                    <a:pt x="369" y="1303"/>
                  </a:lnTo>
                  <a:lnTo>
                    <a:pt x="468" y="1318"/>
                  </a:lnTo>
                  <a:lnTo>
                    <a:pt x="582" y="1296"/>
                  </a:lnTo>
                  <a:lnTo>
                    <a:pt x="681" y="1251"/>
                  </a:lnTo>
                  <a:lnTo>
                    <a:pt x="773" y="1176"/>
                  </a:lnTo>
                  <a:lnTo>
                    <a:pt x="851" y="1093"/>
                  </a:lnTo>
                  <a:lnTo>
                    <a:pt x="943" y="951"/>
                  </a:lnTo>
                  <a:lnTo>
                    <a:pt x="1007" y="801"/>
                  </a:lnTo>
                  <a:lnTo>
                    <a:pt x="1049" y="659"/>
                  </a:lnTo>
                  <a:lnTo>
                    <a:pt x="1071" y="532"/>
                  </a:lnTo>
                  <a:lnTo>
                    <a:pt x="1078" y="434"/>
                  </a:lnTo>
                  <a:lnTo>
                    <a:pt x="1063" y="307"/>
                  </a:lnTo>
                  <a:lnTo>
                    <a:pt x="1035" y="209"/>
                  </a:lnTo>
                  <a:lnTo>
                    <a:pt x="978" y="142"/>
                  </a:lnTo>
                  <a:lnTo>
                    <a:pt x="915" y="90"/>
                  </a:lnTo>
                  <a:lnTo>
                    <a:pt x="844" y="60"/>
                  </a:lnTo>
                  <a:lnTo>
                    <a:pt x="773" y="52"/>
                  </a:lnTo>
                  <a:close/>
                  <a:moveTo>
                    <a:pt x="773" y="0"/>
                  </a:moveTo>
                  <a:lnTo>
                    <a:pt x="900" y="15"/>
                  </a:lnTo>
                  <a:lnTo>
                    <a:pt x="1007" y="60"/>
                  </a:lnTo>
                  <a:lnTo>
                    <a:pt x="1099" y="134"/>
                  </a:lnTo>
                  <a:lnTo>
                    <a:pt x="1170" y="239"/>
                  </a:lnTo>
                  <a:lnTo>
                    <a:pt x="1212" y="359"/>
                  </a:lnTo>
                  <a:lnTo>
                    <a:pt x="1227" y="502"/>
                  </a:lnTo>
                  <a:lnTo>
                    <a:pt x="1205" y="689"/>
                  </a:lnTo>
                  <a:lnTo>
                    <a:pt x="1141" y="869"/>
                  </a:lnTo>
                  <a:lnTo>
                    <a:pt x="1042" y="1026"/>
                  </a:lnTo>
                  <a:lnTo>
                    <a:pt x="915" y="1168"/>
                  </a:lnTo>
                  <a:lnTo>
                    <a:pt x="773" y="1273"/>
                  </a:lnTo>
                  <a:lnTo>
                    <a:pt x="617" y="1341"/>
                  </a:lnTo>
                  <a:lnTo>
                    <a:pt x="454" y="1363"/>
                  </a:lnTo>
                  <a:lnTo>
                    <a:pt x="333" y="1348"/>
                  </a:lnTo>
                  <a:lnTo>
                    <a:pt x="220" y="1303"/>
                  </a:lnTo>
                  <a:lnTo>
                    <a:pt x="128" y="1228"/>
                  </a:lnTo>
                  <a:lnTo>
                    <a:pt x="64" y="1131"/>
                  </a:lnTo>
                  <a:lnTo>
                    <a:pt x="14" y="1011"/>
                  </a:lnTo>
                  <a:lnTo>
                    <a:pt x="0" y="861"/>
                  </a:lnTo>
                  <a:lnTo>
                    <a:pt x="22" y="674"/>
                  </a:lnTo>
                  <a:lnTo>
                    <a:pt x="85" y="502"/>
                  </a:lnTo>
                  <a:lnTo>
                    <a:pt x="185" y="337"/>
                  </a:lnTo>
                  <a:lnTo>
                    <a:pt x="305" y="202"/>
                  </a:lnTo>
                  <a:lnTo>
                    <a:pt x="454" y="97"/>
                  </a:lnTo>
                  <a:lnTo>
                    <a:pt x="610" y="22"/>
                  </a:lnTo>
                  <a:lnTo>
                    <a:pt x="77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5" name="Freeform 161"/>
            <p:cNvSpPr>
              <a:spLocks/>
            </p:cNvSpPr>
            <p:nvPr/>
          </p:nvSpPr>
          <p:spPr bwMode="auto">
            <a:xfrm>
              <a:off x="5936" y="729"/>
              <a:ext cx="411" cy="1873"/>
            </a:xfrm>
            <a:custGeom>
              <a:avLst/>
              <a:gdLst/>
              <a:ahLst/>
              <a:cxnLst>
                <a:cxn ang="0">
                  <a:pos x="397" y="0"/>
                </a:cxn>
                <a:cxn ang="0">
                  <a:pos x="404" y="0"/>
                </a:cxn>
                <a:cxn ang="0">
                  <a:pos x="411" y="7"/>
                </a:cxn>
                <a:cxn ang="0">
                  <a:pos x="411" y="30"/>
                </a:cxn>
                <a:cxn ang="0">
                  <a:pos x="390" y="52"/>
                </a:cxn>
                <a:cxn ang="0">
                  <a:pos x="277" y="202"/>
                </a:cxn>
                <a:cxn ang="0">
                  <a:pos x="199" y="374"/>
                </a:cxn>
                <a:cxn ang="0">
                  <a:pos x="142" y="554"/>
                </a:cxn>
                <a:cxn ang="0">
                  <a:pos x="114" y="749"/>
                </a:cxn>
                <a:cxn ang="0">
                  <a:pos x="106" y="944"/>
                </a:cxn>
                <a:cxn ang="0">
                  <a:pos x="114" y="1094"/>
                </a:cxn>
                <a:cxn ang="0">
                  <a:pos x="128" y="1243"/>
                </a:cxn>
                <a:cxn ang="0">
                  <a:pos x="163" y="1401"/>
                </a:cxn>
                <a:cxn ang="0">
                  <a:pos x="213" y="1551"/>
                </a:cxn>
                <a:cxn ang="0">
                  <a:pos x="284" y="1693"/>
                </a:cxn>
                <a:cxn ang="0">
                  <a:pos x="383" y="1820"/>
                </a:cxn>
                <a:cxn ang="0">
                  <a:pos x="397" y="1835"/>
                </a:cxn>
                <a:cxn ang="0">
                  <a:pos x="404" y="1850"/>
                </a:cxn>
                <a:cxn ang="0">
                  <a:pos x="404" y="1858"/>
                </a:cxn>
                <a:cxn ang="0">
                  <a:pos x="411" y="1858"/>
                </a:cxn>
                <a:cxn ang="0">
                  <a:pos x="411" y="1865"/>
                </a:cxn>
                <a:cxn ang="0">
                  <a:pos x="404" y="1873"/>
                </a:cxn>
                <a:cxn ang="0">
                  <a:pos x="397" y="1873"/>
                </a:cxn>
                <a:cxn ang="0">
                  <a:pos x="376" y="1865"/>
                </a:cxn>
                <a:cxn ang="0">
                  <a:pos x="340" y="1835"/>
                </a:cxn>
                <a:cxn ang="0">
                  <a:pos x="291" y="1783"/>
                </a:cxn>
                <a:cxn ang="0">
                  <a:pos x="234" y="1715"/>
                </a:cxn>
                <a:cxn ang="0">
                  <a:pos x="177" y="1625"/>
                </a:cxn>
                <a:cxn ang="0">
                  <a:pos x="121" y="1521"/>
                </a:cxn>
                <a:cxn ang="0">
                  <a:pos x="57" y="1363"/>
                </a:cxn>
                <a:cxn ang="0">
                  <a:pos x="21" y="1206"/>
                </a:cxn>
                <a:cxn ang="0">
                  <a:pos x="7" y="1064"/>
                </a:cxn>
                <a:cxn ang="0">
                  <a:pos x="0" y="936"/>
                </a:cxn>
                <a:cxn ang="0">
                  <a:pos x="7" y="764"/>
                </a:cxn>
                <a:cxn ang="0">
                  <a:pos x="43" y="569"/>
                </a:cxn>
                <a:cxn ang="0">
                  <a:pos x="114" y="367"/>
                </a:cxn>
                <a:cxn ang="0">
                  <a:pos x="170" y="254"/>
                </a:cxn>
                <a:cxn ang="0">
                  <a:pos x="227" y="165"/>
                </a:cxn>
                <a:cxn ang="0">
                  <a:pos x="284" y="90"/>
                </a:cxn>
                <a:cxn ang="0">
                  <a:pos x="340" y="45"/>
                </a:cxn>
                <a:cxn ang="0">
                  <a:pos x="376" y="7"/>
                </a:cxn>
                <a:cxn ang="0">
                  <a:pos x="397" y="0"/>
                </a:cxn>
              </a:cxnLst>
              <a:rect l="0" t="0" r="r" b="b"/>
              <a:pathLst>
                <a:path w="411" h="1873">
                  <a:moveTo>
                    <a:pt x="397" y="0"/>
                  </a:moveTo>
                  <a:lnTo>
                    <a:pt x="404" y="0"/>
                  </a:lnTo>
                  <a:lnTo>
                    <a:pt x="411" y="7"/>
                  </a:lnTo>
                  <a:lnTo>
                    <a:pt x="411" y="30"/>
                  </a:lnTo>
                  <a:lnTo>
                    <a:pt x="390" y="52"/>
                  </a:lnTo>
                  <a:lnTo>
                    <a:pt x="277" y="202"/>
                  </a:lnTo>
                  <a:lnTo>
                    <a:pt x="199" y="374"/>
                  </a:lnTo>
                  <a:lnTo>
                    <a:pt x="142" y="554"/>
                  </a:lnTo>
                  <a:lnTo>
                    <a:pt x="114" y="749"/>
                  </a:lnTo>
                  <a:lnTo>
                    <a:pt x="106" y="944"/>
                  </a:lnTo>
                  <a:lnTo>
                    <a:pt x="114" y="1094"/>
                  </a:lnTo>
                  <a:lnTo>
                    <a:pt x="128" y="1243"/>
                  </a:lnTo>
                  <a:lnTo>
                    <a:pt x="163" y="1401"/>
                  </a:lnTo>
                  <a:lnTo>
                    <a:pt x="213" y="1551"/>
                  </a:lnTo>
                  <a:lnTo>
                    <a:pt x="284" y="1693"/>
                  </a:lnTo>
                  <a:lnTo>
                    <a:pt x="383" y="1820"/>
                  </a:lnTo>
                  <a:lnTo>
                    <a:pt x="397" y="1835"/>
                  </a:lnTo>
                  <a:lnTo>
                    <a:pt x="404" y="1850"/>
                  </a:lnTo>
                  <a:lnTo>
                    <a:pt x="404" y="1858"/>
                  </a:lnTo>
                  <a:lnTo>
                    <a:pt x="411" y="1858"/>
                  </a:lnTo>
                  <a:lnTo>
                    <a:pt x="411" y="1865"/>
                  </a:lnTo>
                  <a:lnTo>
                    <a:pt x="404" y="1873"/>
                  </a:lnTo>
                  <a:lnTo>
                    <a:pt x="397" y="1873"/>
                  </a:lnTo>
                  <a:lnTo>
                    <a:pt x="376" y="1865"/>
                  </a:lnTo>
                  <a:lnTo>
                    <a:pt x="340" y="1835"/>
                  </a:lnTo>
                  <a:lnTo>
                    <a:pt x="291" y="1783"/>
                  </a:lnTo>
                  <a:lnTo>
                    <a:pt x="234" y="1715"/>
                  </a:lnTo>
                  <a:lnTo>
                    <a:pt x="177" y="1625"/>
                  </a:lnTo>
                  <a:lnTo>
                    <a:pt x="121" y="1521"/>
                  </a:lnTo>
                  <a:lnTo>
                    <a:pt x="57" y="1363"/>
                  </a:lnTo>
                  <a:lnTo>
                    <a:pt x="21" y="1206"/>
                  </a:lnTo>
                  <a:lnTo>
                    <a:pt x="7" y="1064"/>
                  </a:lnTo>
                  <a:lnTo>
                    <a:pt x="0" y="936"/>
                  </a:lnTo>
                  <a:lnTo>
                    <a:pt x="7" y="764"/>
                  </a:lnTo>
                  <a:lnTo>
                    <a:pt x="43" y="569"/>
                  </a:lnTo>
                  <a:lnTo>
                    <a:pt x="114" y="367"/>
                  </a:lnTo>
                  <a:lnTo>
                    <a:pt x="170" y="254"/>
                  </a:lnTo>
                  <a:lnTo>
                    <a:pt x="227" y="165"/>
                  </a:lnTo>
                  <a:lnTo>
                    <a:pt x="284" y="90"/>
                  </a:lnTo>
                  <a:lnTo>
                    <a:pt x="340" y="45"/>
                  </a:lnTo>
                  <a:lnTo>
                    <a:pt x="376" y="7"/>
                  </a:lnTo>
                  <a:lnTo>
                    <a:pt x="39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6" name="Freeform 162"/>
            <p:cNvSpPr>
              <a:spLocks/>
            </p:cNvSpPr>
            <p:nvPr/>
          </p:nvSpPr>
          <p:spPr bwMode="auto">
            <a:xfrm>
              <a:off x="6532" y="1328"/>
              <a:ext cx="963" cy="847"/>
            </a:xfrm>
            <a:custGeom>
              <a:avLst/>
              <a:gdLst/>
              <a:ahLst/>
              <a:cxnLst>
                <a:cxn ang="0">
                  <a:pos x="240" y="8"/>
                </a:cxn>
                <a:cxn ang="0">
                  <a:pos x="333" y="97"/>
                </a:cxn>
                <a:cxn ang="0">
                  <a:pos x="368" y="127"/>
                </a:cxn>
                <a:cxn ang="0">
                  <a:pos x="460" y="45"/>
                </a:cxn>
                <a:cxn ang="0">
                  <a:pos x="623" y="0"/>
                </a:cxn>
                <a:cxn ang="0">
                  <a:pos x="772" y="53"/>
                </a:cxn>
                <a:cxn ang="0">
                  <a:pos x="829" y="202"/>
                </a:cxn>
                <a:cxn ang="0">
                  <a:pos x="800" y="367"/>
                </a:cxn>
                <a:cxn ang="0">
                  <a:pos x="694" y="682"/>
                </a:cxn>
                <a:cxn ang="0">
                  <a:pos x="687" y="772"/>
                </a:cxn>
                <a:cxn ang="0">
                  <a:pos x="708" y="802"/>
                </a:cxn>
                <a:cxn ang="0">
                  <a:pos x="793" y="794"/>
                </a:cxn>
                <a:cxn ang="0">
                  <a:pos x="886" y="667"/>
                </a:cxn>
                <a:cxn ang="0">
                  <a:pos x="921" y="562"/>
                </a:cxn>
                <a:cxn ang="0">
                  <a:pos x="928" y="540"/>
                </a:cxn>
                <a:cxn ang="0">
                  <a:pos x="963" y="547"/>
                </a:cxn>
                <a:cxn ang="0">
                  <a:pos x="956" y="577"/>
                </a:cxn>
                <a:cxn ang="0">
                  <a:pos x="928" y="674"/>
                </a:cxn>
                <a:cxn ang="0">
                  <a:pos x="850" y="794"/>
                </a:cxn>
                <a:cxn ang="0">
                  <a:pos x="730" y="847"/>
                </a:cxn>
                <a:cxn ang="0">
                  <a:pos x="623" y="802"/>
                </a:cxn>
                <a:cxn ang="0">
                  <a:pos x="581" y="689"/>
                </a:cxn>
                <a:cxn ang="0">
                  <a:pos x="595" y="629"/>
                </a:cxn>
                <a:cxn ang="0">
                  <a:pos x="652" y="442"/>
                </a:cxn>
                <a:cxn ang="0">
                  <a:pos x="708" y="240"/>
                </a:cxn>
                <a:cxn ang="0">
                  <a:pos x="708" y="105"/>
                </a:cxn>
                <a:cxn ang="0">
                  <a:pos x="666" y="38"/>
                </a:cxn>
                <a:cxn ang="0">
                  <a:pos x="538" y="38"/>
                </a:cxn>
                <a:cxn ang="0">
                  <a:pos x="418" y="112"/>
                </a:cxn>
                <a:cxn ang="0">
                  <a:pos x="347" y="217"/>
                </a:cxn>
                <a:cxn ang="0">
                  <a:pos x="326" y="262"/>
                </a:cxn>
                <a:cxn ang="0">
                  <a:pos x="318" y="292"/>
                </a:cxn>
                <a:cxn ang="0">
                  <a:pos x="311" y="330"/>
                </a:cxn>
                <a:cxn ang="0">
                  <a:pos x="290" y="412"/>
                </a:cxn>
                <a:cxn ang="0">
                  <a:pos x="233" y="644"/>
                </a:cxn>
                <a:cxn ang="0">
                  <a:pos x="212" y="734"/>
                </a:cxn>
                <a:cxn ang="0">
                  <a:pos x="198" y="787"/>
                </a:cxn>
                <a:cxn ang="0">
                  <a:pos x="177" y="824"/>
                </a:cxn>
                <a:cxn ang="0">
                  <a:pos x="120" y="839"/>
                </a:cxn>
                <a:cxn ang="0">
                  <a:pos x="85" y="809"/>
                </a:cxn>
                <a:cxn ang="0">
                  <a:pos x="92" y="749"/>
                </a:cxn>
                <a:cxn ang="0">
                  <a:pos x="99" y="704"/>
                </a:cxn>
                <a:cxn ang="0">
                  <a:pos x="219" y="225"/>
                </a:cxn>
                <a:cxn ang="0">
                  <a:pos x="233" y="157"/>
                </a:cxn>
                <a:cxn ang="0">
                  <a:pos x="226" y="75"/>
                </a:cxn>
                <a:cxn ang="0">
                  <a:pos x="205" y="45"/>
                </a:cxn>
                <a:cxn ang="0">
                  <a:pos x="177" y="38"/>
                </a:cxn>
                <a:cxn ang="0">
                  <a:pos x="99" y="97"/>
                </a:cxn>
                <a:cxn ang="0">
                  <a:pos x="49" y="262"/>
                </a:cxn>
                <a:cxn ang="0">
                  <a:pos x="42" y="300"/>
                </a:cxn>
                <a:cxn ang="0">
                  <a:pos x="7" y="307"/>
                </a:cxn>
                <a:cxn ang="0">
                  <a:pos x="0" y="285"/>
                </a:cxn>
                <a:cxn ang="0">
                  <a:pos x="14" y="217"/>
                </a:cxn>
                <a:cxn ang="0">
                  <a:pos x="49" y="105"/>
                </a:cxn>
                <a:cxn ang="0">
                  <a:pos x="92" y="38"/>
                </a:cxn>
                <a:cxn ang="0">
                  <a:pos x="184" y="0"/>
                </a:cxn>
              </a:cxnLst>
              <a:rect l="0" t="0" r="r" b="b"/>
              <a:pathLst>
                <a:path w="963" h="847">
                  <a:moveTo>
                    <a:pt x="184" y="0"/>
                  </a:moveTo>
                  <a:lnTo>
                    <a:pt x="240" y="8"/>
                  </a:lnTo>
                  <a:lnTo>
                    <a:pt x="290" y="45"/>
                  </a:lnTo>
                  <a:lnTo>
                    <a:pt x="333" y="97"/>
                  </a:lnTo>
                  <a:lnTo>
                    <a:pt x="347" y="165"/>
                  </a:lnTo>
                  <a:lnTo>
                    <a:pt x="368" y="127"/>
                  </a:lnTo>
                  <a:lnTo>
                    <a:pt x="411" y="90"/>
                  </a:lnTo>
                  <a:lnTo>
                    <a:pt x="460" y="45"/>
                  </a:lnTo>
                  <a:lnTo>
                    <a:pt x="531" y="15"/>
                  </a:lnTo>
                  <a:lnTo>
                    <a:pt x="623" y="0"/>
                  </a:lnTo>
                  <a:lnTo>
                    <a:pt x="708" y="15"/>
                  </a:lnTo>
                  <a:lnTo>
                    <a:pt x="772" y="53"/>
                  </a:lnTo>
                  <a:lnTo>
                    <a:pt x="815" y="120"/>
                  </a:lnTo>
                  <a:lnTo>
                    <a:pt x="829" y="202"/>
                  </a:lnTo>
                  <a:lnTo>
                    <a:pt x="822" y="277"/>
                  </a:lnTo>
                  <a:lnTo>
                    <a:pt x="800" y="367"/>
                  </a:lnTo>
                  <a:lnTo>
                    <a:pt x="722" y="614"/>
                  </a:lnTo>
                  <a:lnTo>
                    <a:pt x="694" y="682"/>
                  </a:lnTo>
                  <a:lnTo>
                    <a:pt x="687" y="749"/>
                  </a:lnTo>
                  <a:lnTo>
                    <a:pt x="687" y="772"/>
                  </a:lnTo>
                  <a:lnTo>
                    <a:pt x="694" y="794"/>
                  </a:lnTo>
                  <a:lnTo>
                    <a:pt x="708" y="802"/>
                  </a:lnTo>
                  <a:lnTo>
                    <a:pt x="730" y="809"/>
                  </a:lnTo>
                  <a:lnTo>
                    <a:pt x="793" y="794"/>
                  </a:lnTo>
                  <a:lnTo>
                    <a:pt x="843" y="742"/>
                  </a:lnTo>
                  <a:lnTo>
                    <a:pt x="886" y="667"/>
                  </a:lnTo>
                  <a:lnTo>
                    <a:pt x="914" y="577"/>
                  </a:lnTo>
                  <a:lnTo>
                    <a:pt x="921" y="562"/>
                  </a:lnTo>
                  <a:lnTo>
                    <a:pt x="921" y="547"/>
                  </a:lnTo>
                  <a:lnTo>
                    <a:pt x="928" y="540"/>
                  </a:lnTo>
                  <a:lnTo>
                    <a:pt x="956" y="540"/>
                  </a:lnTo>
                  <a:lnTo>
                    <a:pt x="963" y="547"/>
                  </a:lnTo>
                  <a:lnTo>
                    <a:pt x="963" y="554"/>
                  </a:lnTo>
                  <a:lnTo>
                    <a:pt x="956" y="577"/>
                  </a:lnTo>
                  <a:lnTo>
                    <a:pt x="949" y="622"/>
                  </a:lnTo>
                  <a:lnTo>
                    <a:pt x="928" y="674"/>
                  </a:lnTo>
                  <a:lnTo>
                    <a:pt x="893" y="734"/>
                  </a:lnTo>
                  <a:lnTo>
                    <a:pt x="850" y="794"/>
                  </a:lnTo>
                  <a:lnTo>
                    <a:pt x="793" y="832"/>
                  </a:lnTo>
                  <a:lnTo>
                    <a:pt x="730" y="847"/>
                  </a:lnTo>
                  <a:lnTo>
                    <a:pt x="673" y="832"/>
                  </a:lnTo>
                  <a:lnTo>
                    <a:pt x="623" y="802"/>
                  </a:lnTo>
                  <a:lnTo>
                    <a:pt x="595" y="749"/>
                  </a:lnTo>
                  <a:lnTo>
                    <a:pt x="581" y="689"/>
                  </a:lnTo>
                  <a:lnTo>
                    <a:pt x="581" y="674"/>
                  </a:lnTo>
                  <a:lnTo>
                    <a:pt x="595" y="629"/>
                  </a:lnTo>
                  <a:lnTo>
                    <a:pt x="602" y="599"/>
                  </a:lnTo>
                  <a:lnTo>
                    <a:pt x="652" y="442"/>
                  </a:lnTo>
                  <a:lnTo>
                    <a:pt x="687" y="345"/>
                  </a:lnTo>
                  <a:lnTo>
                    <a:pt x="708" y="240"/>
                  </a:lnTo>
                  <a:lnTo>
                    <a:pt x="715" y="157"/>
                  </a:lnTo>
                  <a:lnTo>
                    <a:pt x="708" y="105"/>
                  </a:lnTo>
                  <a:lnTo>
                    <a:pt x="694" y="68"/>
                  </a:lnTo>
                  <a:lnTo>
                    <a:pt x="666" y="38"/>
                  </a:lnTo>
                  <a:lnTo>
                    <a:pt x="616" y="23"/>
                  </a:lnTo>
                  <a:lnTo>
                    <a:pt x="538" y="38"/>
                  </a:lnTo>
                  <a:lnTo>
                    <a:pt x="474" y="68"/>
                  </a:lnTo>
                  <a:lnTo>
                    <a:pt x="418" y="112"/>
                  </a:lnTo>
                  <a:lnTo>
                    <a:pt x="375" y="165"/>
                  </a:lnTo>
                  <a:lnTo>
                    <a:pt x="347" y="217"/>
                  </a:lnTo>
                  <a:lnTo>
                    <a:pt x="326" y="255"/>
                  </a:lnTo>
                  <a:lnTo>
                    <a:pt x="326" y="262"/>
                  </a:lnTo>
                  <a:lnTo>
                    <a:pt x="318" y="270"/>
                  </a:lnTo>
                  <a:lnTo>
                    <a:pt x="318" y="292"/>
                  </a:lnTo>
                  <a:lnTo>
                    <a:pt x="311" y="307"/>
                  </a:lnTo>
                  <a:lnTo>
                    <a:pt x="311" y="330"/>
                  </a:lnTo>
                  <a:lnTo>
                    <a:pt x="304" y="345"/>
                  </a:lnTo>
                  <a:lnTo>
                    <a:pt x="290" y="412"/>
                  </a:lnTo>
                  <a:lnTo>
                    <a:pt x="276" y="472"/>
                  </a:lnTo>
                  <a:lnTo>
                    <a:pt x="233" y="644"/>
                  </a:lnTo>
                  <a:lnTo>
                    <a:pt x="219" y="689"/>
                  </a:lnTo>
                  <a:lnTo>
                    <a:pt x="212" y="734"/>
                  </a:lnTo>
                  <a:lnTo>
                    <a:pt x="198" y="772"/>
                  </a:lnTo>
                  <a:lnTo>
                    <a:pt x="198" y="787"/>
                  </a:lnTo>
                  <a:lnTo>
                    <a:pt x="191" y="809"/>
                  </a:lnTo>
                  <a:lnTo>
                    <a:pt x="177" y="824"/>
                  </a:lnTo>
                  <a:lnTo>
                    <a:pt x="148" y="839"/>
                  </a:lnTo>
                  <a:lnTo>
                    <a:pt x="120" y="839"/>
                  </a:lnTo>
                  <a:lnTo>
                    <a:pt x="106" y="832"/>
                  </a:lnTo>
                  <a:lnTo>
                    <a:pt x="85" y="809"/>
                  </a:lnTo>
                  <a:lnTo>
                    <a:pt x="85" y="772"/>
                  </a:lnTo>
                  <a:lnTo>
                    <a:pt x="92" y="749"/>
                  </a:lnTo>
                  <a:lnTo>
                    <a:pt x="92" y="727"/>
                  </a:lnTo>
                  <a:lnTo>
                    <a:pt x="99" y="704"/>
                  </a:lnTo>
                  <a:lnTo>
                    <a:pt x="205" y="285"/>
                  </a:lnTo>
                  <a:lnTo>
                    <a:pt x="219" y="225"/>
                  </a:lnTo>
                  <a:lnTo>
                    <a:pt x="226" y="180"/>
                  </a:lnTo>
                  <a:lnTo>
                    <a:pt x="233" y="157"/>
                  </a:lnTo>
                  <a:lnTo>
                    <a:pt x="233" y="97"/>
                  </a:lnTo>
                  <a:lnTo>
                    <a:pt x="226" y="75"/>
                  </a:lnTo>
                  <a:lnTo>
                    <a:pt x="219" y="60"/>
                  </a:lnTo>
                  <a:lnTo>
                    <a:pt x="205" y="45"/>
                  </a:lnTo>
                  <a:lnTo>
                    <a:pt x="191" y="38"/>
                  </a:lnTo>
                  <a:lnTo>
                    <a:pt x="177" y="38"/>
                  </a:lnTo>
                  <a:lnTo>
                    <a:pt x="134" y="53"/>
                  </a:lnTo>
                  <a:lnTo>
                    <a:pt x="99" y="97"/>
                  </a:lnTo>
                  <a:lnTo>
                    <a:pt x="70" y="172"/>
                  </a:lnTo>
                  <a:lnTo>
                    <a:pt x="49" y="262"/>
                  </a:lnTo>
                  <a:lnTo>
                    <a:pt x="42" y="285"/>
                  </a:lnTo>
                  <a:lnTo>
                    <a:pt x="42" y="300"/>
                  </a:lnTo>
                  <a:lnTo>
                    <a:pt x="35" y="307"/>
                  </a:lnTo>
                  <a:lnTo>
                    <a:pt x="7" y="307"/>
                  </a:lnTo>
                  <a:lnTo>
                    <a:pt x="0" y="300"/>
                  </a:lnTo>
                  <a:lnTo>
                    <a:pt x="0" y="285"/>
                  </a:lnTo>
                  <a:lnTo>
                    <a:pt x="7" y="262"/>
                  </a:lnTo>
                  <a:lnTo>
                    <a:pt x="14" y="217"/>
                  </a:lnTo>
                  <a:lnTo>
                    <a:pt x="28" y="157"/>
                  </a:lnTo>
                  <a:lnTo>
                    <a:pt x="49" y="105"/>
                  </a:lnTo>
                  <a:lnTo>
                    <a:pt x="70" y="75"/>
                  </a:lnTo>
                  <a:lnTo>
                    <a:pt x="92" y="38"/>
                  </a:lnTo>
                  <a:lnTo>
                    <a:pt x="127" y="15"/>
                  </a:lnTo>
                  <a:lnTo>
                    <a:pt x="1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7" name="Freeform 163"/>
            <p:cNvSpPr>
              <a:spLocks/>
            </p:cNvSpPr>
            <p:nvPr/>
          </p:nvSpPr>
          <p:spPr bwMode="auto">
            <a:xfrm>
              <a:off x="7609" y="504"/>
              <a:ext cx="574" cy="899"/>
            </a:xfrm>
            <a:custGeom>
              <a:avLst/>
              <a:gdLst/>
              <a:ahLst/>
              <a:cxnLst>
                <a:cxn ang="0">
                  <a:pos x="376" y="15"/>
                </a:cxn>
                <a:cxn ang="0">
                  <a:pos x="510" y="105"/>
                </a:cxn>
                <a:cxn ang="0">
                  <a:pos x="524" y="240"/>
                </a:cxn>
                <a:cxn ang="0">
                  <a:pos x="432" y="367"/>
                </a:cxn>
                <a:cxn ang="0">
                  <a:pos x="446" y="449"/>
                </a:cxn>
                <a:cxn ang="0">
                  <a:pos x="560" y="569"/>
                </a:cxn>
                <a:cxn ang="0">
                  <a:pos x="560" y="719"/>
                </a:cxn>
                <a:cxn ang="0">
                  <a:pos x="461" y="847"/>
                </a:cxn>
                <a:cxn ang="0">
                  <a:pos x="283" y="899"/>
                </a:cxn>
                <a:cxn ang="0">
                  <a:pos x="113" y="862"/>
                </a:cxn>
                <a:cxn ang="0">
                  <a:pos x="14" y="764"/>
                </a:cxn>
                <a:cxn ang="0">
                  <a:pos x="0" y="674"/>
                </a:cxn>
                <a:cxn ang="0">
                  <a:pos x="21" y="637"/>
                </a:cxn>
                <a:cxn ang="0">
                  <a:pos x="57" y="622"/>
                </a:cxn>
                <a:cxn ang="0">
                  <a:pos x="113" y="637"/>
                </a:cxn>
                <a:cxn ang="0">
                  <a:pos x="142" y="674"/>
                </a:cxn>
                <a:cxn ang="0">
                  <a:pos x="135" y="727"/>
                </a:cxn>
                <a:cxn ang="0">
                  <a:pos x="120" y="749"/>
                </a:cxn>
                <a:cxn ang="0">
                  <a:pos x="92" y="772"/>
                </a:cxn>
                <a:cxn ang="0">
                  <a:pos x="120" y="817"/>
                </a:cxn>
                <a:cxn ang="0">
                  <a:pos x="234" y="862"/>
                </a:cxn>
                <a:cxn ang="0">
                  <a:pos x="326" y="854"/>
                </a:cxn>
                <a:cxn ang="0">
                  <a:pos x="411" y="794"/>
                </a:cxn>
                <a:cxn ang="0">
                  <a:pos x="446" y="652"/>
                </a:cxn>
                <a:cxn ang="0">
                  <a:pos x="397" y="494"/>
                </a:cxn>
                <a:cxn ang="0">
                  <a:pos x="276" y="442"/>
                </a:cxn>
                <a:cxn ang="0">
                  <a:pos x="184" y="434"/>
                </a:cxn>
                <a:cxn ang="0">
                  <a:pos x="177" y="412"/>
                </a:cxn>
                <a:cxn ang="0">
                  <a:pos x="191" y="405"/>
                </a:cxn>
                <a:cxn ang="0">
                  <a:pos x="234" y="397"/>
                </a:cxn>
                <a:cxn ang="0">
                  <a:pos x="326" y="375"/>
                </a:cxn>
                <a:cxn ang="0">
                  <a:pos x="404" y="262"/>
                </a:cxn>
                <a:cxn ang="0">
                  <a:pos x="411" y="120"/>
                </a:cxn>
                <a:cxn ang="0">
                  <a:pos x="354" y="52"/>
                </a:cxn>
                <a:cxn ang="0">
                  <a:pos x="241" y="37"/>
                </a:cxn>
                <a:cxn ang="0">
                  <a:pos x="142" y="75"/>
                </a:cxn>
                <a:cxn ang="0">
                  <a:pos x="135" y="120"/>
                </a:cxn>
                <a:cxn ang="0">
                  <a:pos x="170" y="180"/>
                </a:cxn>
                <a:cxn ang="0">
                  <a:pos x="135" y="240"/>
                </a:cxn>
                <a:cxn ang="0">
                  <a:pos x="85" y="247"/>
                </a:cxn>
                <a:cxn ang="0">
                  <a:pos x="57" y="225"/>
                </a:cxn>
                <a:cxn ang="0">
                  <a:pos x="42" y="180"/>
                </a:cxn>
                <a:cxn ang="0">
                  <a:pos x="113" y="45"/>
                </a:cxn>
                <a:cxn ang="0">
                  <a:pos x="283" y="0"/>
                </a:cxn>
              </a:cxnLst>
              <a:rect l="0" t="0" r="r" b="b"/>
              <a:pathLst>
                <a:path w="574" h="899">
                  <a:moveTo>
                    <a:pt x="283" y="0"/>
                  </a:moveTo>
                  <a:lnTo>
                    <a:pt x="376" y="15"/>
                  </a:lnTo>
                  <a:lnTo>
                    <a:pt x="461" y="52"/>
                  </a:lnTo>
                  <a:lnTo>
                    <a:pt x="510" y="105"/>
                  </a:lnTo>
                  <a:lnTo>
                    <a:pt x="531" y="180"/>
                  </a:lnTo>
                  <a:lnTo>
                    <a:pt x="524" y="240"/>
                  </a:lnTo>
                  <a:lnTo>
                    <a:pt x="489" y="307"/>
                  </a:lnTo>
                  <a:lnTo>
                    <a:pt x="432" y="367"/>
                  </a:lnTo>
                  <a:lnTo>
                    <a:pt x="354" y="412"/>
                  </a:lnTo>
                  <a:lnTo>
                    <a:pt x="446" y="449"/>
                  </a:lnTo>
                  <a:lnTo>
                    <a:pt x="517" y="502"/>
                  </a:lnTo>
                  <a:lnTo>
                    <a:pt x="560" y="569"/>
                  </a:lnTo>
                  <a:lnTo>
                    <a:pt x="574" y="644"/>
                  </a:lnTo>
                  <a:lnTo>
                    <a:pt x="560" y="719"/>
                  </a:lnTo>
                  <a:lnTo>
                    <a:pt x="517" y="794"/>
                  </a:lnTo>
                  <a:lnTo>
                    <a:pt x="461" y="847"/>
                  </a:lnTo>
                  <a:lnTo>
                    <a:pt x="376" y="884"/>
                  </a:lnTo>
                  <a:lnTo>
                    <a:pt x="283" y="899"/>
                  </a:lnTo>
                  <a:lnTo>
                    <a:pt x="191" y="892"/>
                  </a:lnTo>
                  <a:lnTo>
                    <a:pt x="113" y="862"/>
                  </a:lnTo>
                  <a:lnTo>
                    <a:pt x="57" y="824"/>
                  </a:lnTo>
                  <a:lnTo>
                    <a:pt x="14" y="764"/>
                  </a:lnTo>
                  <a:lnTo>
                    <a:pt x="0" y="697"/>
                  </a:lnTo>
                  <a:lnTo>
                    <a:pt x="0" y="674"/>
                  </a:lnTo>
                  <a:lnTo>
                    <a:pt x="7" y="652"/>
                  </a:lnTo>
                  <a:lnTo>
                    <a:pt x="21" y="637"/>
                  </a:lnTo>
                  <a:lnTo>
                    <a:pt x="35" y="629"/>
                  </a:lnTo>
                  <a:lnTo>
                    <a:pt x="57" y="622"/>
                  </a:lnTo>
                  <a:lnTo>
                    <a:pt x="92" y="622"/>
                  </a:lnTo>
                  <a:lnTo>
                    <a:pt x="113" y="637"/>
                  </a:lnTo>
                  <a:lnTo>
                    <a:pt x="127" y="652"/>
                  </a:lnTo>
                  <a:lnTo>
                    <a:pt x="142" y="674"/>
                  </a:lnTo>
                  <a:lnTo>
                    <a:pt x="142" y="712"/>
                  </a:lnTo>
                  <a:lnTo>
                    <a:pt x="135" y="727"/>
                  </a:lnTo>
                  <a:lnTo>
                    <a:pt x="135" y="742"/>
                  </a:lnTo>
                  <a:lnTo>
                    <a:pt x="120" y="749"/>
                  </a:lnTo>
                  <a:lnTo>
                    <a:pt x="106" y="764"/>
                  </a:lnTo>
                  <a:lnTo>
                    <a:pt x="92" y="772"/>
                  </a:lnTo>
                  <a:lnTo>
                    <a:pt x="71" y="772"/>
                  </a:lnTo>
                  <a:lnTo>
                    <a:pt x="120" y="817"/>
                  </a:lnTo>
                  <a:lnTo>
                    <a:pt x="177" y="847"/>
                  </a:lnTo>
                  <a:lnTo>
                    <a:pt x="234" y="862"/>
                  </a:lnTo>
                  <a:lnTo>
                    <a:pt x="283" y="862"/>
                  </a:lnTo>
                  <a:lnTo>
                    <a:pt x="326" y="854"/>
                  </a:lnTo>
                  <a:lnTo>
                    <a:pt x="368" y="832"/>
                  </a:lnTo>
                  <a:lnTo>
                    <a:pt x="411" y="794"/>
                  </a:lnTo>
                  <a:lnTo>
                    <a:pt x="439" y="734"/>
                  </a:lnTo>
                  <a:lnTo>
                    <a:pt x="446" y="652"/>
                  </a:lnTo>
                  <a:lnTo>
                    <a:pt x="432" y="562"/>
                  </a:lnTo>
                  <a:lnTo>
                    <a:pt x="397" y="494"/>
                  </a:lnTo>
                  <a:lnTo>
                    <a:pt x="347" y="457"/>
                  </a:lnTo>
                  <a:lnTo>
                    <a:pt x="276" y="442"/>
                  </a:lnTo>
                  <a:lnTo>
                    <a:pt x="213" y="434"/>
                  </a:lnTo>
                  <a:lnTo>
                    <a:pt x="184" y="434"/>
                  </a:lnTo>
                  <a:lnTo>
                    <a:pt x="177" y="427"/>
                  </a:lnTo>
                  <a:lnTo>
                    <a:pt x="177" y="412"/>
                  </a:lnTo>
                  <a:lnTo>
                    <a:pt x="184" y="405"/>
                  </a:lnTo>
                  <a:lnTo>
                    <a:pt x="191" y="405"/>
                  </a:lnTo>
                  <a:lnTo>
                    <a:pt x="198" y="397"/>
                  </a:lnTo>
                  <a:lnTo>
                    <a:pt x="234" y="397"/>
                  </a:lnTo>
                  <a:lnTo>
                    <a:pt x="283" y="390"/>
                  </a:lnTo>
                  <a:lnTo>
                    <a:pt x="326" y="375"/>
                  </a:lnTo>
                  <a:lnTo>
                    <a:pt x="368" y="337"/>
                  </a:lnTo>
                  <a:lnTo>
                    <a:pt x="404" y="262"/>
                  </a:lnTo>
                  <a:lnTo>
                    <a:pt x="418" y="180"/>
                  </a:lnTo>
                  <a:lnTo>
                    <a:pt x="411" y="120"/>
                  </a:lnTo>
                  <a:lnTo>
                    <a:pt x="390" y="82"/>
                  </a:lnTo>
                  <a:lnTo>
                    <a:pt x="354" y="52"/>
                  </a:lnTo>
                  <a:lnTo>
                    <a:pt x="283" y="37"/>
                  </a:lnTo>
                  <a:lnTo>
                    <a:pt x="241" y="37"/>
                  </a:lnTo>
                  <a:lnTo>
                    <a:pt x="191" y="52"/>
                  </a:lnTo>
                  <a:lnTo>
                    <a:pt x="142" y="75"/>
                  </a:lnTo>
                  <a:lnTo>
                    <a:pt x="106" y="112"/>
                  </a:lnTo>
                  <a:lnTo>
                    <a:pt x="135" y="120"/>
                  </a:lnTo>
                  <a:lnTo>
                    <a:pt x="163" y="150"/>
                  </a:lnTo>
                  <a:lnTo>
                    <a:pt x="170" y="180"/>
                  </a:lnTo>
                  <a:lnTo>
                    <a:pt x="163" y="210"/>
                  </a:lnTo>
                  <a:lnTo>
                    <a:pt x="135" y="240"/>
                  </a:lnTo>
                  <a:lnTo>
                    <a:pt x="106" y="247"/>
                  </a:lnTo>
                  <a:lnTo>
                    <a:pt x="85" y="247"/>
                  </a:lnTo>
                  <a:lnTo>
                    <a:pt x="71" y="240"/>
                  </a:lnTo>
                  <a:lnTo>
                    <a:pt x="57" y="225"/>
                  </a:lnTo>
                  <a:lnTo>
                    <a:pt x="42" y="202"/>
                  </a:lnTo>
                  <a:lnTo>
                    <a:pt x="42" y="180"/>
                  </a:lnTo>
                  <a:lnTo>
                    <a:pt x="64" y="105"/>
                  </a:lnTo>
                  <a:lnTo>
                    <a:pt x="113" y="45"/>
                  </a:lnTo>
                  <a:lnTo>
                    <a:pt x="191" y="15"/>
                  </a:lnTo>
                  <a:lnTo>
                    <a:pt x="28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8" name="Freeform 164"/>
            <p:cNvSpPr>
              <a:spLocks/>
            </p:cNvSpPr>
            <p:nvPr/>
          </p:nvSpPr>
          <p:spPr bwMode="auto">
            <a:xfrm>
              <a:off x="8722" y="1051"/>
              <a:ext cx="1176" cy="1244"/>
            </a:xfrm>
            <a:custGeom>
              <a:avLst/>
              <a:gdLst/>
              <a:ahLst/>
              <a:cxnLst>
                <a:cxn ang="0">
                  <a:pos x="574" y="0"/>
                </a:cxn>
                <a:cxn ang="0">
                  <a:pos x="602" y="0"/>
                </a:cxn>
                <a:cxn ang="0">
                  <a:pos x="616" y="7"/>
                </a:cxn>
                <a:cxn ang="0">
                  <a:pos x="616" y="22"/>
                </a:cxn>
                <a:cxn ang="0">
                  <a:pos x="623" y="37"/>
                </a:cxn>
                <a:cxn ang="0">
                  <a:pos x="623" y="584"/>
                </a:cxn>
                <a:cxn ang="0">
                  <a:pos x="1141" y="584"/>
                </a:cxn>
                <a:cxn ang="0">
                  <a:pos x="1155" y="592"/>
                </a:cxn>
                <a:cxn ang="0">
                  <a:pos x="1169" y="592"/>
                </a:cxn>
                <a:cxn ang="0">
                  <a:pos x="1176" y="607"/>
                </a:cxn>
                <a:cxn ang="0">
                  <a:pos x="1176" y="637"/>
                </a:cxn>
                <a:cxn ang="0">
                  <a:pos x="1169" y="652"/>
                </a:cxn>
                <a:cxn ang="0">
                  <a:pos x="1155" y="652"/>
                </a:cxn>
                <a:cxn ang="0">
                  <a:pos x="1141" y="659"/>
                </a:cxn>
                <a:cxn ang="0">
                  <a:pos x="623" y="659"/>
                </a:cxn>
                <a:cxn ang="0">
                  <a:pos x="623" y="1206"/>
                </a:cxn>
                <a:cxn ang="0">
                  <a:pos x="616" y="1221"/>
                </a:cxn>
                <a:cxn ang="0">
                  <a:pos x="616" y="1236"/>
                </a:cxn>
                <a:cxn ang="0">
                  <a:pos x="602" y="1244"/>
                </a:cxn>
                <a:cxn ang="0">
                  <a:pos x="574" y="1244"/>
                </a:cxn>
                <a:cxn ang="0">
                  <a:pos x="560" y="1236"/>
                </a:cxn>
                <a:cxn ang="0">
                  <a:pos x="560" y="1221"/>
                </a:cxn>
                <a:cxn ang="0">
                  <a:pos x="553" y="1206"/>
                </a:cxn>
                <a:cxn ang="0">
                  <a:pos x="553" y="659"/>
                </a:cxn>
                <a:cxn ang="0">
                  <a:pos x="35" y="659"/>
                </a:cxn>
                <a:cxn ang="0">
                  <a:pos x="21" y="652"/>
                </a:cxn>
                <a:cxn ang="0">
                  <a:pos x="7" y="652"/>
                </a:cxn>
                <a:cxn ang="0">
                  <a:pos x="0" y="637"/>
                </a:cxn>
                <a:cxn ang="0">
                  <a:pos x="0" y="607"/>
                </a:cxn>
                <a:cxn ang="0">
                  <a:pos x="7" y="592"/>
                </a:cxn>
                <a:cxn ang="0">
                  <a:pos x="14" y="592"/>
                </a:cxn>
                <a:cxn ang="0">
                  <a:pos x="28" y="584"/>
                </a:cxn>
                <a:cxn ang="0">
                  <a:pos x="553" y="584"/>
                </a:cxn>
                <a:cxn ang="0">
                  <a:pos x="553" y="37"/>
                </a:cxn>
                <a:cxn ang="0">
                  <a:pos x="560" y="22"/>
                </a:cxn>
                <a:cxn ang="0">
                  <a:pos x="560" y="7"/>
                </a:cxn>
                <a:cxn ang="0">
                  <a:pos x="574" y="0"/>
                </a:cxn>
              </a:cxnLst>
              <a:rect l="0" t="0" r="r" b="b"/>
              <a:pathLst>
                <a:path w="1176" h="1244">
                  <a:moveTo>
                    <a:pt x="574" y="0"/>
                  </a:moveTo>
                  <a:lnTo>
                    <a:pt x="602" y="0"/>
                  </a:lnTo>
                  <a:lnTo>
                    <a:pt x="616" y="7"/>
                  </a:lnTo>
                  <a:lnTo>
                    <a:pt x="616" y="22"/>
                  </a:lnTo>
                  <a:lnTo>
                    <a:pt x="623" y="37"/>
                  </a:lnTo>
                  <a:lnTo>
                    <a:pt x="623" y="584"/>
                  </a:lnTo>
                  <a:lnTo>
                    <a:pt x="1141" y="584"/>
                  </a:lnTo>
                  <a:lnTo>
                    <a:pt x="1155" y="592"/>
                  </a:lnTo>
                  <a:lnTo>
                    <a:pt x="1169" y="592"/>
                  </a:lnTo>
                  <a:lnTo>
                    <a:pt x="1176" y="607"/>
                  </a:lnTo>
                  <a:lnTo>
                    <a:pt x="1176" y="637"/>
                  </a:lnTo>
                  <a:lnTo>
                    <a:pt x="1169" y="652"/>
                  </a:lnTo>
                  <a:lnTo>
                    <a:pt x="1155" y="652"/>
                  </a:lnTo>
                  <a:lnTo>
                    <a:pt x="1141" y="659"/>
                  </a:lnTo>
                  <a:lnTo>
                    <a:pt x="623" y="659"/>
                  </a:lnTo>
                  <a:lnTo>
                    <a:pt x="623" y="1206"/>
                  </a:lnTo>
                  <a:lnTo>
                    <a:pt x="616" y="1221"/>
                  </a:lnTo>
                  <a:lnTo>
                    <a:pt x="616" y="1236"/>
                  </a:lnTo>
                  <a:lnTo>
                    <a:pt x="602" y="1244"/>
                  </a:lnTo>
                  <a:lnTo>
                    <a:pt x="574" y="1244"/>
                  </a:lnTo>
                  <a:lnTo>
                    <a:pt x="560" y="1236"/>
                  </a:lnTo>
                  <a:lnTo>
                    <a:pt x="560" y="1221"/>
                  </a:lnTo>
                  <a:lnTo>
                    <a:pt x="553" y="1206"/>
                  </a:lnTo>
                  <a:lnTo>
                    <a:pt x="553" y="659"/>
                  </a:lnTo>
                  <a:lnTo>
                    <a:pt x="35" y="659"/>
                  </a:lnTo>
                  <a:lnTo>
                    <a:pt x="21" y="652"/>
                  </a:lnTo>
                  <a:lnTo>
                    <a:pt x="7" y="652"/>
                  </a:lnTo>
                  <a:lnTo>
                    <a:pt x="0" y="637"/>
                  </a:lnTo>
                  <a:lnTo>
                    <a:pt x="0" y="607"/>
                  </a:lnTo>
                  <a:lnTo>
                    <a:pt x="7" y="592"/>
                  </a:lnTo>
                  <a:lnTo>
                    <a:pt x="14" y="592"/>
                  </a:lnTo>
                  <a:lnTo>
                    <a:pt x="28" y="584"/>
                  </a:lnTo>
                  <a:lnTo>
                    <a:pt x="553" y="584"/>
                  </a:lnTo>
                  <a:lnTo>
                    <a:pt x="553" y="37"/>
                  </a:lnTo>
                  <a:lnTo>
                    <a:pt x="560" y="22"/>
                  </a:lnTo>
                  <a:lnTo>
                    <a:pt x="560" y="7"/>
                  </a:lnTo>
                  <a:lnTo>
                    <a:pt x="57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9" name="Freeform 165"/>
            <p:cNvSpPr>
              <a:spLocks/>
            </p:cNvSpPr>
            <p:nvPr/>
          </p:nvSpPr>
          <p:spPr bwMode="auto">
            <a:xfrm>
              <a:off x="10458" y="1328"/>
              <a:ext cx="964" cy="847"/>
            </a:xfrm>
            <a:custGeom>
              <a:avLst/>
              <a:gdLst/>
              <a:ahLst/>
              <a:cxnLst>
                <a:cxn ang="0">
                  <a:pos x="241" y="8"/>
                </a:cxn>
                <a:cxn ang="0">
                  <a:pos x="333" y="97"/>
                </a:cxn>
                <a:cxn ang="0">
                  <a:pos x="369" y="127"/>
                </a:cxn>
                <a:cxn ang="0">
                  <a:pos x="461" y="45"/>
                </a:cxn>
                <a:cxn ang="0">
                  <a:pos x="624" y="0"/>
                </a:cxn>
                <a:cxn ang="0">
                  <a:pos x="773" y="53"/>
                </a:cxn>
                <a:cxn ang="0">
                  <a:pos x="830" y="202"/>
                </a:cxn>
                <a:cxn ang="0">
                  <a:pos x="801" y="367"/>
                </a:cxn>
                <a:cxn ang="0">
                  <a:pos x="695" y="682"/>
                </a:cxn>
                <a:cxn ang="0">
                  <a:pos x="688" y="772"/>
                </a:cxn>
                <a:cxn ang="0">
                  <a:pos x="709" y="802"/>
                </a:cxn>
                <a:cxn ang="0">
                  <a:pos x="794" y="794"/>
                </a:cxn>
                <a:cxn ang="0">
                  <a:pos x="886" y="667"/>
                </a:cxn>
                <a:cxn ang="0">
                  <a:pos x="922" y="562"/>
                </a:cxn>
                <a:cxn ang="0">
                  <a:pos x="929" y="540"/>
                </a:cxn>
                <a:cxn ang="0">
                  <a:pos x="964" y="547"/>
                </a:cxn>
                <a:cxn ang="0">
                  <a:pos x="957" y="577"/>
                </a:cxn>
                <a:cxn ang="0">
                  <a:pos x="929" y="674"/>
                </a:cxn>
                <a:cxn ang="0">
                  <a:pos x="851" y="794"/>
                </a:cxn>
                <a:cxn ang="0">
                  <a:pos x="730" y="847"/>
                </a:cxn>
                <a:cxn ang="0">
                  <a:pos x="624" y="802"/>
                </a:cxn>
                <a:cxn ang="0">
                  <a:pos x="581" y="689"/>
                </a:cxn>
                <a:cxn ang="0">
                  <a:pos x="596" y="629"/>
                </a:cxn>
                <a:cxn ang="0">
                  <a:pos x="652" y="442"/>
                </a:cxn>
                <a:cxn ang="0">
                  <a:pos x="709" y="240"/>
                </a:cxn>
                <a:cxn ang="0">
                  <a:pos x="709" y="105"/>
                </a:cxn>
                <a:cxn ang="0">
                  <a:pos x="667" y="38"/>
                </a:cxn>
                <a:cxn ang="0">
                  <a:pos x="539" y="38"/>
                </a:cxn>
                <a:cxn ang="0">
                  <a:pos x="418" y="112"/>
                </a:cxn>
                <a:cxn ang="0">
                  <a:pos x="348" y="217"/>
                </a:cxn>
                <a:cxn ang="0">
                  <a:pos x="326" y="262"/>
                </a:cxn>
                <a:cxn ang="0">
                  <a:pos x="319" y="292"/>
                </a:cxn>
                <a:cxn ang="0">
                  <a:pos x="312" y="330"/>
                </a:cxn>
                <a:cxn ang="0">
                  <a:pos x="291" y="412"/>
                </a:cxn>
                <a:cxn ang="0">
                  <a:pos x="234" y="644"/>
                </a:cxn>
                <a:cxn ang="0">
                  <a:pos x="213" y="734"/>
                </a:cxn>
                <a:cxn ang="0">
                  <a:pos x="199" y="787"/>
                </a:cxn>
                <a:cxn ang="0">
                  <a:pos x="177" y="824"/>
                </a:cxn>
                <a:cxn ang="0">
                  <a:pos x="121" y="839"/>
                </a:cxn>
                <a:cxn ang="0">
                  <a:pos x="85" y="809"/>
                </a:cxn>
                <a:cxn ang="0">
                  <a:pos x="92" y="749"/>
                </a:cxn>
                <a:cxn ang="0">
                  <a:pos x="99" y="704"/>
                </a:cxn>
                <a:cxn ang="0">
                  <a:pos x="220" y="225"/>
                </a:cxn>
                <a:cxn ang="0">
                  <a:pos x="234" y="157"/>
                </a:cxn>
                <a:cxn ang="0">
                  <a:pos x="227" y="75"/>
                </a:cxn>
                <a:cxn ang="0">
                  <a:pos x="206" y="45"/>
                </a:cxn>
                <a:cxn ang="0">
                  <a:pos x="177" y="38"/>
                </a:cxn>
                <a:cxn ang="0">
                  <a:pos x="99" y="97"/>
                </a:cxn>
                <a:cxn ang="0">
                  <a:pos x="50" y="262"/>
                </a:cxn>
                <a:cxn ang="0">
                  <a:pos x="43" y="300"/>
                </a:cxn>
                <a:cxn ang="0">
                  <a:pos x="7" y="307"/>
                </a:cxn>
                <a:cxn ang="0">
                  <a:pos x="0" y="285"/>
                </a:cxn>
                <a:cxn ang="0">
                  <a:pos x="14" y="217"/>
                </a:cxn>
                <a:cxn ang="0">
                  <a:pos x="50" y="105"/>
                </a:cxn>
                <a:cxn ang="0">
                  <a:pos x="92" y="38"/>
                </a:cxn>
                <a:cxn ang="0">
                  <a:pos x="185" y="0"/>
                </a:cxn>
              </a:cxnLst>
              <a:rect l="0" t="0" r="r" b="b"/>
              <a:pathLst>
                <a:path w="964" h="847">
                  <a:moveTo>
                    <a:pt x="185" y="0"/>
                  </a:moveTo>
                  <a:lnTo>
                    <a:pt x="241" y="8"/>
                  </a:lnTo>
                  <a:lnTo>
                    <a:pt x="291" y="45"/>
                  </a:lnTo>
                  <a:lnTo>
                    <a:pt x="333" y="97"/>
                  </a:lnTo>
                  <a:lnTo>
                    <a:pt x="348" y="165"/>
                  </a:lnTo>
                  <a:lnTo>
                    <a:pt x="369" y="127"/>
                  </a:lnTo>
                  <a:lnTo>
                    <a:pt x="411" y="90"/>
                  </a:lnTo>
                  <a:lnTo>
                    <a:pt x="461" y="45"/>
                  </a:lnTo>
                  <a:lnTo>
                    <a:pt x="532" y="15"/>
                  </a:lnTo>
                  <a:lnTo>
                    <a:pt x="624" y="0"/>
                  </a:lnTo>
                  <a:lnTo>
                    <a:pt x="709" y="15"/>
                  </a:lnTo>
                  <a:lnTo>
                    <a:pt x="773" y="53"/>
                  </a:lnTo>
                  <a:lnTo>
                    <a:pt x="815" y="120"/>
                  </a:lnTo>
                  <a:lnTo>
                    <a:pt x="830" y="202"/>
                  </a:lnTo>
                  <a:lnTo>
                    <a:pt x="822" y="277"/>
                  </a:lnTo>
                  <a:lnTo>
                    <a:pt x="801" y="367"/>
                  </a:lnTo>
                  <a:lnTo>
                    <a:pt x="723" y="614"/>
                  </a:lnTo>
                  <a:lnTo>
                    <a:pt x="695" y="682"/>
                  </a:lnTo>
                  <a:lnTo>
                    <a:pt x="688" y="749"/>
                  </a:lnTo>
                  <a:lnTo>
                    <a:pt x="688" y="772"/>
                  </a:lnTo>
                  <a:lnTo>
                    <a:pt x="695" y="794"/>
                  </a:lnTo>
                  <a:lnTo>
                    <a:pt x="709" y="802"/>
                  </a:lnTo>
                  <a:lnTo>
                    <a:pt x="730" y="809"/>
                  </a:lnTo>
                  <a:lnTo>
                    <a:pt x="794" y="794"/>
                  </a:lnTo>
                  <a:lnTo>
                    <a:pt x="844" y="742"/>
                  </a:lnTo>
                  <a:lnTo>
                    <a:pt x="886" y="667"/>
                  </a:lnTo>
                  <a:lnTo>
                    <a:pt x="915" y="577"/>
                  </a:lnTo>
                  <a:lnTo>
                    <a:pt x="922" y="562"/>
                  </a:lnTo>
                  <a:lnTo>
                    <a:pt x="922" y="547"/>
                  </a:lnTo>
                  <a:lnTo>
                    <a:pt x="929" y="540"/>
                  </a:lnTo>
                  <a:lnTo>
                    <a:pt x="957" y="540"/>
                  </a:lnTo>
                  <a:lnTo>
                    <a:pt x="964" y="547"/>
                  </a:lnTo>
                  <a:lnTo>
                    <a:pt x="964" y="554"/>
                  </a:lnTo>
                  <a:lnTo>
                    <a:pt x="957" y="577"/>
                  </a:lnTo>
                  <a:lnTo>
                    <a:pt x="950" y="622"/>
                  </a:lnTo>
                  <a:lnTo>
                    <a:pt x="929" y="674"/>
                  </a:lnTo>
                  <a:lnTo>
                    <a:pt x="893" y="734"/>
                  </a:lnTo>
                  <a:lnTo>
                    <a:pt x="851" y="794"/>
                  </a:lnTo>
                  <a:lnTo>
                    <a:pt x="794" y="832"/>
                  </a:lnTo>
                  <a:lnTo>
                    <a:pt x="730" y="847"/>
                  </a:lnTo>
                  <a:lnTo>
                    <a:pt x="674" y="832"/>
                  </a:lnTo>
                  <a:lnTo>
                    <a:pt x="624" y="802"/>
                  </a:lnTo>
                  <a:lnTo>
                    <a:pt x="596" y="749"/>
                  </a:lnTo>
                  <a:lnTo>
                    <a:pt x="581" y="689"/>
                  </a:lnTo>
                  <a:lnTo>
                    <a:pt x="581" y="674"/>
                  </a:lnTo>
                  <a:lnTo>
                    <a:pt x="596" y="629"/>
                  </a:lnTo>
                  <a:lnTo>
                    <a:pt x="603" y="599"/>
                  </a:lnTo>
                  <a:lnTo>
                    <a:pt x="652" y="442"/>
                  </a:lnTo>
                  <a:lnTo>
                    <a:pt x="688" y="345"/>
                  </a:lnTo>
                  <a:lnTo>
                    <a:pt x="709" y="240"/>
                  </a:lnTo>
                  <a:lnTo>
                    <a:pt x="716" y="157"/>
                  </a:lnTo>
                  <a:lnTo>
                    <a:pt x="709" y="105"/>
                  </a:lnTo>
                  <a:lnTo>
                    <a:pt x="695" y="68"/>
                  </a:lnTo>
                  <a:lnTo>
                    <a:pt x="667" y="38"/>
                  </a:lnTo>
                  <a:lnTo>
                    <a:pt x="617" y="23"/>
                  </a:lnTo>
                  <a:lnTo>
                    <a:pt x="539" y="38"/>
                  </a:lnTo>
                  <a:lnTo>
                    <a:pt x="475" y="68"/>
                  </a:lnTo>
                  <a:lnTo>
                    <a:pt x="418" y="112"/>
                  </a:lnTo>
                  <a:lnTo>
                    <a:pt x="376" y="165"/>
                  </a:lnTo>
                  <a:lnTo>
                    <a:pt x="348" y="217"/>
                  </a:lnTo>
                  <a:lnTo>
                    <a:pt x="326" y="255"/>
                  </a:lnTo>
                  <a:lnTo>
                    <a:pt x="326" y="262"/>
                  </a:lnTo>
                  <a:lnTo>
                    <a:pt x="319" y="270"/>
                  </a:lnTo>
                  <a:lnTo>
                    <a:pt x="319" y="292"/>
                  </a:lnTo>
                  <a:lnTo>
                    <a:pt x="312" y="307"/>
                  </a:lnTo>
                  <a:lnTo>
                    <a:pt x="312" y="330"/>
                  </a:lnTo>
                  <a:lnTo>
                    <a:pt x="305" y="345"/>
                  </a:lnTo>
                  <a:lnTo>
                    <a:pt x="291" y="412"/>
                  </a:lnTo>
                  <a:lnTo>
                    <a:pt x="277" y="472"/>
                  </a:lnTo>
                  <a:lnTo>
                    <a:pt x="234" y="644"/>
                  </a:lnTo>
                  <a:lnTo>
                    <a:pt x="220" y="689"/>
                  </a:lnTo>
                  <a:lnTo>
                    <a:pt x="213" y="734"/>
                  </a:lnTo>
                  <a:lnTo>
                    <a:pt x="199" y="772"/>
                  </a:lnTo>
                  <a:lnTo>
                    <a:pt x="199" y="787"/>
                  </a:lnTo>
                  <a:lnTo>
                    <a:pt x="192" y="809"/>
                  </a:lnTo>
                  <a:lnTo>
                    <a:pt x="177" y="824"/>
                  </a:lnTo>
                  <a:lnTo>
                    <a:pt x="149" y="839"/>
                  </a:lnTo>
                  <a:lnTo>
                    <a:pt x="121" y="839"/>
                  </a:lnTo>
                  <a:lnTo>
                    <a:pt x="107" y="832"/>
                  </a:lnTo>
                  <a:lnTo>
                    <a:pt x="85" y="809"/>
                  </a:lnTo>
                  <a:lnTo>
                    <a:pt x="85" y="772"/>
                  </a:lnTo>
                  <a:lnTo>
                    <a:pt x="92" y="749"/>
                  </a:lnTo>
                  <a:lnTo>
                    <a:pt x="92" y="727"/>
                  </a:lnTo>
                  <a:lnTo>
                    <a:pt x="99" y="704"/>
                  </a:lnTo>
                  <a:lnTo>
                    <a:pt x="206" y="285"/>
                  </a:lnTo>
                  <a:lnTo>
                    <a:pt x="220" y="225"/>
                  </a:lnTo>
                  <a:lnTo>
                    <a:pt x="227" y="180"/>
                  </a:lnTo>
                  <a:lnTo>
                    <a:pt x="234" y="157"/>
                  </a:lnTo>
                  <a:lnTo>
                    <a:pt x="234" y="97"/>
                  </a:lnTo>
                  <a:lnTo>
                    <a:pt x="227" y="75"/>
                  </a:lnTo>
                  <a:lnTo>
                    <a:pt x="220" y="60"/>
                  </a:lnTo>
                  <a:lnTo>
                    <a:pt x="206" y="45"/>
                  </a:lnTo>
                  <a:lnTo>
                    <a:pt x="192" y="38"/>
                  </a:lnTo>
                  <a:lnTo>
                    <a:pt x="177" y="38"/>
                  </a:lnTo>
                  <a:lnTo>
                    <a:pt x="135" y="53"/>
                  </a:lnTo>
                  <a:lnTo>
                    <a:pt x="99" y="97"/>
                  </a:lnTo>
                  <a:lnTo>
                    <a:pt x="71" y="172"/>
                  </a:lnTo>
                  <a:lnTo>
                    <a:pt x="50" y="262"/>
                  </a:lnTo>
                  <a:lnTo>
                    <a:pt x="43" y="285"/>
                  </a:lnTo>
                  <a:lnTo>
                    <a:pt x="43" y="300"/>
                  </a:lnTo>
                  <a:lnTo>
                    <a:pt x="36" y="307"/>
                  </a:lnTo>
                  <a:lnTo>
                    <a:pt x="7" y="307"/>
                  </a:lnTo>
                  <a:lnTo>
                    <a:pt x="0" y="300"/>
                  </a:lnTo>
                  <a:lnTo>
                    <a:pt x="0" y="285"/>
                  </a:lnTo>
                  <a:lnTo>
                    <a:pt x="7" y="262"/>
                  </a:lnTo>
                  <a:lnTo>
                    <a:pt x="14" y="217"/>
                  </a:lnTo>
                  <a:lnTo>
                    <a:pt x="29" y="157"/>
                  </a:lnTo>
                  <a:lnTo>
                    <a:pt x="50" y="105"/>
                  </a:lnTo>
                  <a:lnTo>
                    <a:pt x="71" y="75"/>
                  </a:lnTo>
                  <a:lnTo>
                    <a:pt x="92" y="38"/>
                  </a:lnTo>
                  <a:lnTo>
                    <a:pt x="128" y="15"/>
                  </a:lnTo>
                  <a:lnTo>
                    <a:pt x="18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0" name="Freeform 166"/>
            <p:cNvSpPr>
              <a:spLocks/>
            </p:cNvSpPr>
            <p:nvPr/>
          </p:nvSpPr>
          <p:spPr bwMode="auto">
            <a:xfrm>
              <a:off x="11550" y="511"/>
              <a:ext cx="553" cy="885"/>
            </a:xfrm>
            <a:custGeom>
              <a:avLst/>
              <a:gdLst/>
              <a:ahLst/>
              <a:cxnLst>
                <a:cxn ang="0">
                  <a:pos x="262" y="0"/>
                </a:cxn>
                <a:cxn ang="0">
                  <a:pos x="354" y="15"/>
                </a:cxn>
                <a:cxn ang="0">
                  <a:pos x="432" y="45"/>
                </a:cxn>
                <a:cxn ang="0">
                  <a:pos x="496" y="98"/>
                </a:cxn>
                <a:cxn ang="0">
                  <a:pos x="538" y="165"/>
                </a:cxn>
                <a:cxn ang="0">
                  <a:pos x="553" y="255"/>
                </a:cxn>
                <a:cxn ang="0">
                  <a:pos x="538" y="345"/>
                </a:cxn>
                <a:cxn ang="0">
                  <a:pos x="496" y="420"/>
                </a:cxn>
                <a:cxn ang="0">
                  <a:pos x="439" y="480"/>
                </a:cxn>
                <a:cxn ang="0">
                  <a:pos x="375" y="540"/>
                </a:cxn>
                <a:cxn ang="0">
                  <a:pos x="333" y="577"/>
                </a:cxn>
                <a:cxn ang="0">
                  <a:pos x="297" y="615"/>
                </a:cxn>
                <a:cxn ang="0">
                  <a:pos x="248" y="652"/>
                </a:cxn>
                <a:cxn ang="0">
                  <a:pos x="198" y="705"/>
                </a:cxn>
                <a:cxn ang="0">
                  <a:pos x="127" y="765"/>
                </a:cxn>
                <a:cxn ang="0">
                  <a:pos x="453" y="765"/>
                </a:cxn>
                <a:cxn ang="0">
                  <a:pos x="475" y="757"/>
                </a:cxn>
                <a:cxn ang="0">
                  <a:pos x="496" y="727"/>
                </a:cxn>
                <a:cxn ang="0">
                  <a:pos x="503" y="675"/>
                </a:cxn>
                <a:cxn ang="0">
                  <a:pos x="510" y="637"/>
                </a:cxn>
                <a:cxn ang="0">
                  <a:pos x="553" y="637"/>
                </a:cxn>
                <a:cxn ang="0">
                  <a:pos x="517" y="885"/>
                </a:cxn>
                <a:cxn ang="0">
                  <a:pos x="7" y="885"/>
                </a:cxn>
                <a:cxn ang="0">
                  <a:pos x="7" y="847"/>
                </a:cxn>
                <a:cxn ang="0">
                  <a:pos x="319" y="517"/>
                </a:cxn>
                <a:cxn ang="0">
                  <a:pos x="354" y="472"/>
                </a:cxn>
                <a:cxn ang="0">
                  <a:pos x="390" y="412"/>
                </a:cxn>
                <a:cxn ang="0">
                  <a:pos x="418" y="345"/>
                </a:cxn>
                <a:cxn ang="0">
                  <a:pos x="432" y="263"/>
                </a:cxn>
                <a:cxn ang="0">
                  <a:pos x="425" y="203"/>
                </a:cxn>
                <a:cxn ang="0">
                  <a:pos x="404" y="143"/>
                </a:cxn>
                <a:cxn ang="0">
                  <a:pos x="361" y="98"/>
                </a:cxn>
                <a:cxn ang="0">
                  <a:pos x="312" y="68"/>
                </a:cxn>
                <a:cxn ang="0">
                  <a:pos x="241" y="53"/>
                </a:cxn>
                <a:cxn ang="0">
                  <a:pos x="191" y="60"/>
                </a:cxn>
                <a:cxn ang="0">
                  <a:pos x="134" y="75"/>
                </a:cxn>
                <a:cxn ang="0">
                  <a:pos x="92" y="113"/>
                </a:cxn>
                <a:cxn ang="0">
                  <a:pos x="57" y="173"/>
                </a:cxn>
                <a:cxn ang="0">
                  <a:pos x="78" y="173"/>
                </a:cxn>
                <a:cxn ang="0">
                  <a:pos x="99" y="180"/>
                </a:cxn>
                <a:cxn ang="0">
                  <a:pos x="120" y="203"/>
                </a:cxn>
                <a:cxn ang="0">
                  <a:pos x="127" y="218"/>
                </a:cxn>
                <a:cxn ang="0">
                  <a:pos x="127" y="240"/>
                </a:cxn>
                <a:cxn ang="0">
                  <a:pos x="113" y="285"/>
                </a:cxn>
                <a:cxn ang="0">
                  <a:pos x="99" y="300"/>
                </a:cxn>
                <a:cxn ang="0">
                  <a:pos x="78" y="308"/>
                </a:cxn>
                <a:cxn ang="0">
                  <a:pos x="49" y="308"/>
                </a:cxn>
                <a:cxn ang="0">
                  <a:pos x="21" y="293"/>
                </a:cxn>
                <a:cxn ang="0">
                  <a:pos x="14" y="278"/>
                </a:cxn>
                <a:cxn ang="0">
                  <a:pos x="0" y="255"/>
                </a:cxn>
                <a:cxn ang="0">
                  <a:pos x="0" y="233"/>
                </a:cxn>
                <a:cxn ang="0">
                  <a:pos x="14" y="165"/>
                </a:cxn>
                <a:cxn ang="0">
                  <a:pos x="49" y="98"/>
                </a:cxn>
                <a:cxn ang="0">
                  <a:pos x="99" y="45"/>
                </a:cxn>
                <a:cxn ang="0">
                  <a:pos x="177" y="15"/>
                </a:cxn>
                <a:cxn ang="0">
                  <a:pos x="262" y="0"/>
                </a:cxn>
              </a:cxnLst>
              <a:rect l="0" t="0" r="r" b="b"/>
              <a:pathLst>
                <a:path w="553" h="885">
                  <a:moveTo>
                    <a:pt x="262" y="0"/>
                  </a:moveTo>
                  <a:lnTo>
                    <a:pt x="354" y="15"/>
                  </a:lnTo>
                  <a:lnTo>
                    <a:pt x="432" y="45"/>
                  </a:lnTo>
                  <a:lnTo>
                    <a:pt x="496" y="98"/>
                  </a:lnTo>
                  <a:lnTo>
                    <a:pt x="538" y="165"/>
                  </a:lnTo>
                  <a:lnTo>
                    <a:pt x="553" y="255"/>
                  </a:lnTo>
                  <a:lnTo>
                    <a:pt x="538" y="345"/>
                  </a:lnTo>
                  <a:lnTo>
                    <a:pt x="496" y="420"/>
                  </a:lnTo>
                  <a:lnTo>
                    <a:pt x="439" y="480"/>
                  </a:lnTo>
                  <a:lnTo>
                    <a:pt x="375" y="540"/>
                  </a:lnTo>
                  <a:lnTo>
                    <a:pt x="333" y="577"/>
                  </a:lnTo>
                  <a:lnTo>
                    <a:pt x="297" y="615"/>
                  </a:lnTo>
                  <a:lnTo>
                    <a:pt x="248" y="652"/>
                  </a:lnTo>
                  <a:lnTo>
                    <a:pt x="198" y="705"/>
                  </a:lnTo>
                  <a:lnTo>
                    <a:pt x="127" y="765"/>
                  </a:lnTo>
                  <a:lnTo>
                    <a:pt x="453" y="765"/>
                  </a:lnTo>
                  <a:lnTo>
                    <a:pt x="475" y="757"/>
                  </a:lnTo>
                  <a:lnTo>
                    <a:pt x="496" y="727"/>
                  </a:lnTo>
                  <a:lnTo>
                    <a:pt x="503" y="675"/>
                  </a:lnTo>
                  <a:lnTo>
                    <a:pt x="510" y="637"/>
                  </a:lnTo>
                  <a:lnTo>
                    <a:pt x="553" y="637"/>
                  </a:lnTo>
                  <a:lnTo>
                    <a:pt x="517" y="885"/>
                  </a:lnTo>
                  <a:lnTo>
                    <a:pt x="7" y="885"/>
                  </a:lnTo>
                  <a:lnTo>
                    <a:pt x="7" y="847"/>
                  </a:lnTo>
                  <a:lnTo>
                    <a:pt x="319" y="517"/>
                  </a:lnTo>
                  <a:lnTo>
                    <a:pt x="354" y="472"/>
                  </a:lnTo>
                  <a:lnTo>
                    <a:pt x="390" y="412"/>
                  </a:lnTo>
                  <a:lnTo>
                    <a:pt x="418" y="345"/>
                  </a:lnTo>
                  <a:lnTo>
                    <a:pt x="432" y="263"/>
                  </a:lnTo>
                  <a:lnTo>
                    <a:pt x="425" y="203"/>
                  </a:lnTo>
                  <a:lnTo>
                    <a:pt x="404" y="143"/>
                  </a:lnTo>
                  <a:lnTo>
                    <a:pt x="361" y="98"/>
                  </a:lnTo>
                  <a:lnTo>
                    <a:pt x="312" y="68"/>
                  </a:lnTo>
                  <a:lnTo>
                    <a:pt x="241" y="53"/>
                  </a:lnTo>
                  <a:lnTo>
                    <a:pt x="191" y="60"/>
                  </a:lnTo>
                  <a:lnTo>
                    <a:pt x="134" y="75"/>
                  </a:lnTo>
                  <a:lnTo>
                    <a:pt x="92" y="113"/>
                  </a:lnTo>
                  <a:lnTo>
                    <a:pt x="57" y="173"/>
                  </a:lnTo>
                  <a:lnTo>
                    <a:pt x="78" y="173"/>
                  </a:lnTo>
                  <a:lnTo>
                    <a:pt x="99" y="180"/>
                  </a:lnTo>
                  <a:lnTo>
                    <a:pt x="120" y="203"/>
                  </a:lnTo>
                  <a:lnTo>
                    <a:pt x="127" y="218"/>
                  </a:lnTo>
                  <a:lnTo>
                    <a:pt x="127" y="240"/>
                  </a:lnTo>
                  <a:lnTo>
                    <a:pt x="113" y="285"/>
                  </a:lnTo>
                  <a:lnTo>
                    <a:pt x="99" y="300"/>
                  </a:lnTo>
                  <a:lnTo>
                    <a:pt x="78" y="308"/>
                  </a:lnTo>
                  <a:lnTo>
                    <a:pt x="49" y="308"/>
                  </a:lnTo>
                  <a:lnTo>
                    <a:pt x="21" y="293"/>
                  </a:lnTo>
                  <a:lnTo>
                    <a:pt x="14" y="278"/>
                  </a:lnTo>
                  <a:lnTo>
                    <a:pt x="0" y="255"/>
                  </a:lnTo>
                  <a:lnTo>
                    <a:pt x="0" y="233"/>
                  </a:lnTo>
                  <a:lnTo>
                    <a:pt x="14" y="165"/>
                  </a:lnTo>
                  <a:lnTo>
                    <a:pt x="49" y="98"/>
                  </a:lnTo>
                  <a:lnTo>
                    <a:pt x="99" y="45"/>
                  </a:lnTo>
                  <a:lnTo>
                    <a:pt x="177" y="15"/>
                  </a:lnTo>
                  <a:lnTo>
                    <a:pt x="26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1" name="Freeform 167"/>
            <p:cNvSpPr>
              <a:spLocks/>
            </p:cNvSpPr>
            <p:nvPr/>
          </p:nvSpPr>
          <p:spPr bwMode="auto">
            <a:xfrm>
              <a:off x="12826" y="1051"/>
              <a:ext cx="1176" cy="1244"/>
            </a:xfrm>
            <a:custGeom>
              <a:avLst/>
              <a:gdLst/>
              <a:ahLst/>
              <a:cxnLst>
                <a:cxn ang="0">
                  <a:pos x="574" y="0"/>
                </a:cxn>
                <a:cxn ang="0">
                  <a:pos x="602" y="0"/>
                </a:cxn>
                <a:cxn ang="0">
                  <a:pos x="616" y="7"/>
                </a:cxn>
                <a:cxn ang="0">
                  <a:pos x="616" y="22"/>
                </a:cxn>
                <a:cxn ang="0">
                  <a:pos x="623" y="37"/>
                </a:cxn>
                <a:cxn ang="0">
                  <a:pos x="623" y="584"/>
                </a:cxn>
                <a:cxn ang="0">
                  <a:pos x="1141" y="584"/>
                </a:cxn>
                <a:cxn ang="0">
                  <a:pos x="1155" y="592"/>
                </a:cxn>
                <a:cxn ang="0">
                  <a:pos x="1169" y="592"/>
                </a:cxn>
                <a:cxn ang="0">
                  <a:pos x="1176" y="607"/>
                </a:cxn>
                <a:cxn ang="0">
                  <a:pos x="1176" y="637"/>
                </a:cxn>
                <a:cxn ang="0">
                  <a:pos x="1169" y="652"/>
                </a:cxn>
                <a:cxn ang="0">
                  <a:pos x="1155" y="652"/>
                </a:cxn>
                <a:cxn ang="0">
                  <a:pos x="1141" y="659"/>
                </a:cxn>
                <a:cxn ang="0">
                  <a:pos x="623" y="659"/>
                </a:cxn>
                <a:cxn ang="0">
                  <a:pos x="623" y="1206"/>
                </a:cxn>
                <a:cxn ang="0">
                  <a:pos x="616" y="1221"/>
                </a:cxn>
                <a:cxn ang="0">
                  <a:pos x="616" y="1236"/>
                </a:cxn>
                <a:cxn ang="0">
                  <a:pos x="602" y="1244"/>
                </a:cxn>
                <a:cxn ang="0">
                  <a:pos x="574" y="1244"/>
                </a:cxn>
                <a:cxn ang="0">
                  <a:pos x="560" y="1236"/>
                </a:cxn>
                <a:cxn ang="0">
                  <a:pos x="560" y="1221"/>
                </a:cxn>
                <a:cxn ang="0">
                  <a:pos x="553" y="1206"/>
                </a:cxn>
                <a:cxn ang="0">
                  <a:pos x="553" y="659"/>
                </a:cxn>
                <a:cxn ang="0">
                  <a:pos x="35" y="659"/>
                </a:cxn>
                <a:cxn ang="0">
                  <a:pos x="21" y="652"/>
                </a:cxn>
                <a:cxn ang="0">
                  <a:pos x="7" y="652"/>
                </a:cxn>
                <a:cxn ang="0">
                  <a:pos x="0" y="637"/>
                </a:cxn>
                <a:cxn ang="0">
                  <a:pos x="0" y="607"/>
                </a:cxn>
                <a:cxn ang="0">
                  <a:pos x="7" y="592"/>
                </a:cxn>
                <a:cxn ang="0">
                  <a:pos x="21" y="592"/>
                </a:cxn>
                <a:cxn ang="0">
                  <a:pos x="28" y="584"/>
                </a:cxn>
                <a:cxn ang="0">
                  <a:pos x="553" y="584"/>
                </a:cxn>
                <a:cxn ang="0">
                  <a:pos x="553" y="37"/>
                </a:cxn>
                <a:cxn ang="0">
                  <a:pos x="560" y="22"/>
                </a:cxn>
                <a:cxn ang="0">
                  <a:pos x="560" y="7"/>
                </a:cxn>
                <a:cxn ang="0">
                  <a:pos x="574" y="0"/>
                </a:cxn>
              </a:cxnLst>
              <a:rect l="0" t="0" r="r" b="b"/>
              <a:pathLst>
                <a:path w="1176" h="1244">
                  <a:moveTo>
                    <a:pt x="574" y="0"/>
                  </a:moveTo>
                  <a:lnTo>
                    <a:pt x="602" y="0"/>
                  </a:lnTo>
                  <a:lnTo>
                    <a:pt x="616" y="7"/>
                  </a:lnTo>
                  <a:lnTo>
                    <a:pt x="616" y="22"/>
                  </a:lnTo>
                  <a:lnTo>
                    <a:pt x="623" y="37"/>
                  </a:lnTo>
                  <a:lnTo>
                    <a:pt x="623" y="584"/>
                  </a:lnTo>
                  <a:lnTo>
                    <a:pt x="1141" y="584"/>
                  </a:lnTo>
                  <a:lnTo>
                    <a:pt x="1155" y="592"/>
                  </a:lnTo>
                  <a:lnTo>
                    <a:pt x="1169" y="592"/>
                  </a:lnTo>
                  <a:lnTo>
                    <a:pt x="1176" y="607"/>
                  </a:lnTo>
                  <a:lnTo>
                    <a:pt x="1176" y="637"/>
                  </a:lnTo>
                  <a:lnTo>
                    <a:pt x="1169" y="652"/>
                  </a:lnTo>
                  <a:lnTo>
                    <a:pt x="1155" y="652"/>
                  </a:lnTo>
                  <a:lnTo>
                    <a:pt x="1141" y="659"/>
                  </a:lnTo>
                  <a:lnTo>
                    <a:pt x="623" y="659"/>
                  </a:lnTo>
                  <a:lnTo>
                    <a:pt x="623" y="1206"/>
                  </a:lnTo>
                  <a:lnTo>
                    <a:pt x="616" y="1221"/>
                  </a:lnTo>
                  <a:lnTo>
                    <a:pt x="616" y="1236"/>
                  </a:lnTo>
                  <a:lnTo>
                    <a:pt x="602" y="1244"/>
                  </a:lnTo>
                  <a:lnTo>
                    <a:pt x="574" y="1244"/>
                  </a:lnTo>
                  <a:lnTo>
                    <a:pt x="560" y="1236"/>
                  </a:lnTo>
                  <a:lnTo>
                    <a:pt x="560" y="1221"/>
                  </a:lnTo>
                  <a:lnTo>
                    <a:pt x="553" y="1206"/>
                  </a:lnTo>
                  <a:lnTo>
                    <a:pt x="553" y="659"/>
                  </a:lnTo>
                  <a:lnTo>
                    <a:pt x="35" y="659"/>
                  </a:lnTo>
                  <a:lnTo>
                    <a:pt x="21" y="652"/>
                  </a:lnTo>
                  <a:lnTo>
                    <a:pt x="7" y="652"/>
                  </a:lnTo>
                  <a:lnTo>
                    <a:pt x="0" y="637"/>
                  </a:lnTo>
                  <a:lnTo>
                    <a:pt x="0" y="607"/>
                  </a:lnTo>
                  <a:lnTo>
                    <a:pt x="7" y="592"/>
                  </a:lnTo>
                  <a:lnTo>
                    <a:pt x="21" y="592"/>
                  </a:lnTo>
                  <a:lnTo>
                    <a:pt x="28" y="584"/>
                  </a:lnTo>
                  <a:lnTo>
                    <a:pt x="553" y="584"/>
                  </a:lnTo>
                  <a:lnTo>
                    <a:pt x="553" y="37"/>
                  </a:lnTo>
                  <a:lnTo>
                    <a:pt x="560" y="22"/>
                  </a:lnTo>
                  <a:lnTo>
                    <a:pt x="560" y="7"/>
                  </a:lnTo>
                  <a:lnTo>
                    <a:pt x="57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2" name="Freeform 168"/>
            <p:cNvSpPr>
              <a:spLocks/>
            </p:cNvSpPr>
            <p:nvPr/>
          </p:nvSpPr>
          <p:spPr bwMode="auto">
            <a:xfrm>
              <a:off x="14569" y="1328"/>
              <a:ext cx="964" cy="847"/>
            </a:xfrm>
            <a:custGeom>
              <a:avLst/>
              <a:gdLst/>
              <a:ahLst/>
              <a:cxnLst>
                <a:cxn ang="0">
                  <a:pos x="241" y="8"/>
                </a:cxn>
                <a:cxn ang="0">
                  <a:pos x="333" y="97"/>
                </a:cxn>
                <a:cxn ang="0">
                  <a:pos x="369" y="127"/>
                </a:cxn>
                <a:cxn ang="0">
                  <a:pos x="461" y="45"/>
                </a:cxn>
                <a:cxn ang="0">
                  <a:pos x="624" y="0"/>
                </a:cxn>
                <a:cxn ang="0">
                  <a:pos x="773" y="53"/>
                </a:cxn>
                <a:cxn ang="0">
                  <a:pos x="830" y="202"/>
                </a:cxn>
                <a:cxn ang="0">
                  <a:pos x="801" y="367"/>
                </a:cxn>
                <a:cxn ang="0">
                  <a:pos x="695" y="682"/>
                </a:cxn>
                <a:cxn ang="0">
                  <a:pos x="688" y="772"/>
                </a:cxn>
                <a:cxn ang="0">
                  <a:pos x="709" y="802"/>
                </a:cxn>
                <a:cxn ang="0">
                  <a:pos x="794" y="794"/>
                </a:cxn>
                <a:cxn ang="0">
                  <a:pos x="886" y="667"/>
                </a:cxn>
                <a:cxn ang="0">
                  <a:pos x="922" y="562"/>
                </a:cxn>
                <a:cxn ang="0">
                  <a:pos x="929" y="540"/>
                </a:cxn>
                <a:cxn ang="0">
                  <a:pos x="964" y="547"/>
                </a:cxn>
                <a:cxn ang="0">
                  <a:pos x="957" y="577"/>
                </a:cxn>
                <a:cxn ang="0">
                  <a:pos x="929" y="674"/>
                </a:cxn>
                <a:cxn ang="0">
                  <a:pos x="851" y="794"/>
                </a:cxn>
                <a:cxn ang="0">
                  <a:pos x="730" y="847"/>
                </a:cxn>
                <a:cxn ang="0">
                  <a:pos x="624" y="802"/>
                </a:cxn>
                <a:cxn ang="0">
                  <a:pos x="581" y="689"/>
                </a:cxn>
                <a:cxn ang="0">
                  <a:pos x="596" y="629"/>
                </a:cxn>
                <a:cxn ang="0">
                  <a:pos x="652" y="442"/>
                </a:cxn>
                <a:cxn ang="0">
                  <a:pos x="709" y="240"/>
                </a:cxn>
                <a:cxn ang="0">
                  <a:pos x="709" y="105"/>
                </a:cxn>
                <a:cxn ang="0">
                  <a:pos x="667" y="38"/>
                </a:cxn>
                <a:cxn ang="0">
                  <a:pos x="539" y="38"/>
                </a:cxn>
                <a:cxn ang="0">
                  <a:pos x="418" y="112"/>
                </a:cxn>
                <a:cxn ang="0">
                  <a:pos x="348" y="217"/>
                </a:cxn>
                <a:cxn ang="0">
                  <a:pos x="326" y="262"/>
                </a:cxn>
                <a:cxn ang="0">
                  <a:pos x="319" y="292"/>
                </a:cxn>
                <a:cxn ang="0">
                  <a:pos x="312" y="330"/>
                </a:cxn>
                <a:cxn ang="0">
                  <a:pos x="291" y="412"/>
                </a:cxn>
                <a:cxn ang="0">
                  <a:pos x="234" y="644"/>
                </a:cxn>
                <a:cxn ang="0">
                  <a:pos x="213" y="734"/>
                </a:cxn>
                <a:cxn ang="0">
                  <a:pos x="199" y="787"/>
                </a:cxn>
                <a:cxn ang="0">
                  <a:pos x="177" y="824"/>
                </a:cxn>
                <a:cxn ang="0">
                  <a:pos x="121" y="839"/>
                </a:cxn>
                <a:cxn ang="0">
                  <a:pos x="85" y="809"/>
                </a:cxn>
                <a:cxn ang="0">
                  <a:pos x="92" y="749"/>
                </a:cxn>
                <a:cxn ang="0">
                  <a:pos x="100" y="704"/>
                </a:cxn>
                <a:cxn ang="0">
                  <a:pos x="220" y="225"/>
                </a:cxn>
                <a:cxn ang="0">
                  <a:pos x="234" y="157"/>
                </a:cxn>
                <a:cxn ang="0">
                  <a:pos x="227" y="75"/>
                </a:cxn>
                <a:cxn ang="0">
                  <a:pos x="206" y="45"/>
                </a:cxn>
                <a:cxn ang="0">
                  <a:pos x="177" y="38"/>
                </a:cxn>
                <a:cxn ang="0">
                  <a:pos x="100" y="97"/>
                </a:cxn>
                <a:cxn ang="0">
                  <a:pos x="50" y="262"/>
                </a:cxn>
                <a:cxn ang="0">
                  <a:pos x="43" y="300"/>
                </a:cxn>
                <a:cxn ang="0">
                  <a:pos x="7" y="307"/>
                </a:cxn>
                <a:cxn ang="0">
                  <a:pos x="0" y="285"/>
                </a:cxn>
                <a:cxn ang="0">
                  <a:pos x="14" y="217"/>
                </a:cxn>
                <a:cxn ang="0">
                  <a:pos x="50" y="105"/>
                </a:cxn>
                <a:cxn ang="0">
                  <a:pos x="92" y="38"/>
                </a:cxn>
                <a:cxn ang="0">
                  <a:pos x="185" y="0"/>
                </a:cxn>
              </a:cxnLst>
              <a:rect l="0" t="0" r="r" b="b"/>
              <a:pathLst>
                <a:path w="964" h="847">
                  <a:moveTo>
                    <a:pt x="185" y="0"/>
                  </a:moveTo>
                  <a:lnTo>
                    <a:pt x="241" y="8"/>
                  </a:lnTo>
                  <a:lnTo>
                    <a:pt x="291" y="45"/>
                  </a:lnTo>
                  <a:lnTo>
                    <a:pt x="333" y="97"/>
                  </a:lnTo>
                  <a:lnTo>
                    <a:pt x="348" y="165"/>
                  </a:lnTo>
                  <a:lnTo>
                    <a:pt x="369" y="127"/>
                  </a:lnTo>
                  <a:lnTo>
                    <a:pt x="411" y="90"/>
                  </a:lnTo>
                  <a:lnTo>
                    <a:pt x="461" y="45"/>
                  </a:lnTo>
                  <a:lnTo>
                    <a:pt x="532" y="15"/>
                  </a:lnTo>
                  <a:lnTo>
                    <a:pt x="624" y="0"/>
                  </a:lnTo>
                  <a:lnTo>
                    <a:pt x="709" y="15"/>
                  </a:lnTo>
                  <a:lnTo>
                    <a:pt x="773" y="53"/>
                  </a:lnTo>
                  <a:lnTo>
                    <a:pt x="815" y="120"/>
                  </a:lnTo>
                  <a:lnTo>
                    <a:pt x="830" y="202"/>
                  </a:lnTo>
                  <a:lnTo>
                    <a:pt x="822" y="277"/>
                  </a:lnTo>
                  <a:lnTo>
                    <a:pt x="801" y="367"/>
                  </a:lnTo>
                  <a:lnTo>
                    <a:pt x="723" y="614"/>
                  </a:lnTo>
                  <a:lnTo>
                    <a:pt x="695" y="682"/>
                  </a:lnTo>
                  <a:lnTo>
                    <a:pt x="688" y="749"/>
                  </a:lnTo>
                  <a:lnTo>
                    <a:pt x="688" y="772"/>
                  </a:lnTo>
                  <a:lnTo>
                    <a:pt x="702" y="794"/>
                  </a:lnTo>
                  <a:lnTo>
                    <a:pt x="709" y="802"/>
                  </a:lnTo>
                  <a:lnTo>
                    <a:pt x="730" y="809"/>
                  </a:lnTo>
                  <a:lnTo>
                    <a:pt x="794" y="794"/>
                  </a:lnTo>
                  <a:lnTo>
                    <a:pt x="844" y="742"/>
                  </a:lnTo>
                  <a:lnTo>
                    <a:pt x="886" y="667"/>
                  </a:lnTo>
                  <a:lnTo>
                    <a:pt x="915" y="577"/>
                  </a:lnTo>
                  <a:lnTo>
                    <a:pt x="922" y="562"/>
                  </a:lnTo>
                  <a:lnTo>
                    <a:pt x="922" y="547"/>
                  </a:lnTo>
                  <a:lnTo>
                    <a:pt x="929" y="540"/>
                  </a:lnTo>
                  <a:lnTo>
                    <a:pt x="957" y="540"/>
                  </a:lnTo>
                  <a:lnTo>
                    <a:pt x="964" y="547"/>
                  </a:lnTo>
                  <a:lnTo>
                    <a:pt x="964" y="554"/>
                  </a:lnTo>
                  <a:lnTo>
                    <a:pt x="957" y="577"/>
                  </a:lnTo>
                  <a:lnTo>
                    <a:pt x="950" y="622"/>
                  </a:lnTo>
                  <a:lnTo>
                    <a:pt x="929" y="674"/>
                  </a:lnTo>
                  <a:lnTo>
                    <a:pt x="893" y="734"/>
                  </a:lnTo>
                  <a:lnTo>
                    <a:pt x="851" y="794"/>
                  </a:lnTo>
                  <a:lnTo>
                    <a:pt x="794" y="832"/>
                  </a:lnTo>
                  <a:lnTo>
                    <a:pt x="730" y="847"/>
                  </a:lnTo>
                  <a:lnTo>
                    <a:pt x="674" y="832"/>
                  </a:lnTo>
                  <a:lnTo>
                    <a:pt x="624" y="802"/>
                  </a:lnTo>
                  <a:lnTo>
                    <a:pt x="596" y="749"/>
                  </a:lnTo>
                  <a:lnTo>
                    <a:pt x="581" y="689"/>
                  </a:lnTo>
                  <a:lnTo>
                    <a:pt x="581" y="674"/>
                  </a:lnTo>
                  <a:lnTo>
                    <a:pt x="596" y="629"/>
                  </a:lnTo>
                  <a:lnTo>
                    <a:pt x="603" y="599"/>
                  </a:lnTo>
                  <a:lnTo>
                    <a:pt x="652" y="442"/>
                  </a:lnTo>
                  <a:lnTo>
                    <a:pt x="688" y="345"/>
                  </a:lnTo>
                  <a:lnTo>
                    <a:pt x="709" y="240"/>
                  </a:lnTo>
                  <a:lnTo>
                    <a:pt x="716" y="157"/>
                  </a:lnTo>
                  <a:lnTo>
                    <a:pt x="709" y="105"/>
                  </a:lnTo>
                  <a:lnTo>
                    <a:pt x="695" y="68"/>
                  </a:lnTo>
                  <a:lnTo>
                    <a:pt x="667" y="38"/>
                  </a:lnTo>
                  <a:lnTo>
                    <a:pt x="617" y="23"/>
                  </a:lnTo>
                  <a:lnTo>
                    <a:pt x="539" y="38"/>
                  </a:lnTo>
                  <a:lnTo>
                    <a:pt x="475" y="68"/>
                  </a:lnTo>
                  <a:lnTo>
                    <a:pt x="418" y="112"/>
                  </a:lnTo>
                  <a:lnTo>
                    <a:pt x="376" y="165"/>
                  </a:lnTo>
                  <a:lnTo>
                    <a:pt x="348" y="217"/>
                  </a:lnTo>
                  <a:lnTo>
                    <a:pt x="326" y="255"/>
                  </a:lnTo>
                  <a:lnTo>
                    <a:pt x="326" y="262"/>
                  </a:lnTo>
                  <a:lnTo>
                    <a:pt x="319" y="270"/>
                  </a:lnTo>
                  <a:lnTo>
                    <a:pt x="319" y="292"/>
                  </a:lnTo>
                  <a:lnTo>
                    <a:pt x="312" y="307"/>
                  </a:lnTo>
                  <a:lnTo>
                    <a:pt x="312" y="330"/>
                  </a:lnTo>
                  <a:lnTo>
                    <a:pt x="305" y="345"/>
                  </a:lnTo>
                  <a:lnTo>
                    <a:pt x="291" y="412"/>
                  </a:lnTo>
                  <a:lnTo>
                    <a:pt x="277" y="472"/>
                  </a:lnTo>
                  <a:lnTo>
                    <a:pt x="234" y="644"/>
                  </a:lnTo>
                  <a:lnTo>
                    <a:pt x="220" y="689"/>
                  </a:lnTo>
                  <a:lnTo>
                    <a:pt x="213" y="734"/>
                  </a:lnTo>
                  <a:lnTo>
                    <a:pt x="206" y="772"/>
                  </a:lnTo>
                  <a:lnTo>
                    <a:pt x="199" y="787"/>
                  </a:lnTo>
                  <a:lnTo>
                    <a:pt x="192" y="809"/>
                  </a:lnTo>
                  <a:lnTo>
                    <a:pt x="177" y="824"/>
                  </a:lnTo>
                  <a:lnTo>
                    <a:pt x="149" y="839"/>
                  </a:lnTo>
                  <a:lnTo>
                    <a:pt x="121" y="839"/>
                  </a:lnTo>
                  <a:lnTo>
                    <a:pt x="107" y="832"/>
                  </a:lnTo>
                  <a:lnTo>
                    <a:pt x="85" y="809"/>
                  </a:lnTo>
                  <a:lnTo>
                    <a:pt x="85" y="772"/>
                  </a:lnTo>
                  <a:lnTo>
                    <a:pt x="92" y="749"/>
                  </a:lnTo>
                  <a:lnTo>
                    <a:pt x="92" y="727"/>
                  </a:lnTo>
                  <a:lnTo>
                    <a:pt x="100" y="704"/>
                  </a:lnTo>
                  <a:lnTo>
                    <a:pt x="206" y="285"/>
                  </a:lnTo>
                  <a:lnTo>
                    <a:pt x="220" y="225"/>
                  </a:lnTo>
                  <a:lnTo>
                    <a:pt x="227" y="180"/>
                  </a:lnTo>
                  <a:lnTo>
                    <a:pt x="234" y="157"/>
                  </a:lnTo>
                  <a:lnTo>
                    <a:pt x="234" y="97"/>
                  </a:lnTo>
                  <a:lnTo>
                    <a:pt x="227" y="75"/>
                  </a:lnTo>
                  <a:lnTo>
                    <a:pt x="220" y="60"/>
                  </a:lnTo>
                  <a:lnTo>
                    <a:pt x="206" y="45"/>
                  </a:lnTo>
                  <a:lnTo>
                    <a:pt x="192" y="38"/>
                  </a:lnTo>
                  <a:lnTo>
                    <a:pt x="177" y="38"/>
                  </a:lnTo>
                  <a:lnTo>
                    <a:pt x="135" y="53"/>
                  </a:lnTo>
                  <a:lnTo>
                    <a:pt x="100" y="97"/>
                  </a:lnTo>
                  <a:lnTo>
                    <a:pt x="71" y="172"/>
                  </a:lnTo>
                  <a:lnTo>
                    <a:pt x="50" y="262"/>
                  </a:lnTo>
                  <a:lnTo>
                    <a:pt x="43" y="285"/>
                  </a:lnTo>
                  <a:lnTo>
                    <a:pt x="43" y="300"/>
                  </a:lnTo>
                  <a:lnTo>
                    <a:pt x="36" y="307"/>
                  </a:lnTo>
                  <a:lnTo>
                    <a:pt x="7" y="307"/>
                  </a:lnTo>
                  <a:lnTo>
                    <a:pt x="0" y="300"/>
                  </a:lnTo>
                  <a:lnTo>
                    <a:pt x="0" y="285"/>
                  </a:lnTo>
                  <a:lnTo>
                    <a:pt x="7" y="262"/>
                  </a:lnTo>
                  <a:lnTo>
                    <a:pt x="14" y="217"/>
                  </a:lnTo>
                  <a:lnTo>
                    <a:pt x="29" y="157"/>
                  </a:lnTo>
                  <a:lnTo>
                    <a:pt x="50" y="105"/>
                  </a:lnTo>
                  <a:lnTo>
                    <a:pt x="71" y="75"/>
                  </a:lnTo>
                  <a:lnTo>
                    <a:pt x="92" y="38"/>
                  </a:lnTo>
                  <a:lnTo>
                    <a:pt x="128" y="15"/>
                  </a:lnTo>
                  <a:lnTo>
                    <a:pt x="18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3" name="Freeform 169"/>
            <p:cNvSpPr>
              <a:spLocks/>
            </p:cNvSpPr>
            <p:nvPr/>
          </p:nvSpPr>
          <p:spPr bwMode="auto">
            <a:xfrm>
              <a:off x="15675" y="736"/>
              <a:ext cx="425" cy="188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1" y="0"/>
                </a:cxn>
                <a:cxn ang="0">
                  <a:pos x="43" y="8"/>
                </a:cxn>
                <a:cxn ang="0">
                  <a:pos x="78" y="38"/>
                </a:cxn>
                <a:cxn ang="0">
                  <a:pos x="128" y="90"/>
                </a:cxn>
                <a:cxn ang="0">
                  <a:pos x="184" y="158"/>
                </a:cxn>
                <a:cxn ang="0">
                  <a:pos x="241" y="247"/>
                </a:cxn>
                <a:cxn ang="0">
                  <a:pos x="298" y="352"/>
                </a:cxn>
                <a:cxn ang="0">
                  <a:pos x="361" y="510"/>
                </a:cxn>
                <a:cxn ang="0">
                  <a:pos x="397" y="667"/>
                </a:cxn>
                <a:cxn ang="0">
                  <a:pos x="411" y="809"/>
                </a:cxn>
                <a:cxn ang="0">
                  <a:pos x="418" y="937"/>
                </a:cxn>
                <a:cxn ang="0">
                  <a:pos x="425" y="944"/>
                </a:cxn>
                <a:cxn ang="0">
                  <a:pos x="418" y="1124"/>
                </a:cxn>
                <a:cxn ang="0">
                  <a:pos x="383" y="1311"/>
                </a:cxn>
                <a:cxn ang="0">
                  <a:pos x="312" y="1521"/>
                </a:cxn>
                <a:cxn ang="0">
                  <a:pos x="255" y="1633"/>
                </a:cxn>
                <a:cxn ang="0">
                  <a:pos x="191" y="1723"/>
                </a:cxn>
                <a:cxn ang="0">
                  <a:pos x="135" y="1798"/>
                </a:cxn>
                <a:cxn ang="0">
                  <a:pos x="85" y="1843"/>
                </a:cxn>
                <a:cxn ang="0">
                  <a:pos x="50" y="1881"/>
                </a:cxn>
                <a:cxn ang="0">
                  <a:pos x="28" y="1888"/>
                </a:cxn>
                <a:cxn ang="0">
                  <a:pos x="21" y="1888"/>
                </a:cxn>
                <a:cxn ang="0">
                  <a:pos x="7" y="1873"/>
                </a:cxn>
                <a:cxn ang="0">
                  <a:pos x="7" y="1858"/>
                </a:cxn>
                <a:cxn ang="0">
                  <a:pos x="28" y="1836"/>
                </a:cxn>
                <a:cxn ang="0">
                  <a:pos x="128" y="1708"/>
                </a:cxn>
                <a:cxn ang="0">
                  <a:pos x="198" y="1566"/>
                </a:cxn>
                <a:cxn ang="0">
                  <a:pos x="255" y="1424"/>
                </a:cxn>
                <a:cxn ang="0">
                  <a:pos x="291" y="1266"/>
                </a:cxn>
                <a:cxn ang="0">
                  <a:pos x="305" y="1109"/>
                </a:cxn>
                <a:cxn ang="0">
                  <a:pos x="312" y="944"/>
                </a:cxn>
                <a:cxn ang="0">
                  <a:pos x="298" y="719"/>
                </a:cxn>
                <a:cxn ang="0">
                  <a:pos x="262" y="525"/>
                </a:cxn>
                <a:cxn ang="0">
                  <a:pos x="213" y="345"/>
                </a:cxn>
                <a:cxn ang="0">
                  <a:pos x="135" y="195"/>
                </a:cxn>
                <a:cxn ang="0">
                  <a:pos x="35" y="68"/>
                </a:cxn>
                <a:cxn ang="0">
                  <a:pos x="7" y="38"/>
                </a:cxn>
                <a:cxn ang="0">
                  <a:pos x="7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14" y="0"/>
                </a:cxn>
              </a:cxnLst>
              <a:rect l="0" t="0" r="r" b="b"/>
              <a:pathLst>
                <a:path w="425" h="1888">
                  <a:moveTo>
                    <a:pt x="14" y="0"/>
                  </a:moveTo>
                  <a:lnTo>
                    <a:pt x="21" y="0"/>
                  </a:lnTo>
                  <a:lnTo>
                    <a:pt x="43" y="8"/>
                  </a:lnTo>
                  <a:lnTo>
                    <a:pt x="78" y="38"/>
                  </a:lnTo>
                  <a:lnTo>
                    <a:pt x="128" y="90"/>
                  </a:lnTo>
                  <a:lnTo>
                    <a:pt x="184" y="158"/>
                  </a:lnTo>
                  <a:lnTo>
                    <a:pt x="241" y="247"/>
                  </a:lnTo>
                  <a:lnTo>
                    <a:pt x="298" y="352"/>
                  </a:lnTo>
                  <a:lnTo>
                    <a:pt x="361" y="510"/>
                  </a:lnTo>
                  <a:lnTo>
                    <a:pt x="397" y="667"/>
                  </a:lnTo>
                  <a:lnTo>
                    <a:pt x="411" y="809"/>
                  </a:lnTo>
                  <a:lnTo>
                    <a:pt x="418" y="937"/>
                  </a:lnTo>
                  <a:lnTo>
                    <a:pt x="425" y="944"/>
                  </a:lnTo>
                  <a:lnTo>
                    <a:pt x="418" y="1124"/>
                  </a:lnTo>
                  <a:lnTo>
                    <a:pt x="383" y="1311"/>
                  </a:lnTo>
                  <a:lnTo>
                    <a:pt x="312" y="1521"/>
                  </a:lnTo>
                  <a:lnTo>
                    <a:pt x="255" y="1633"/>
                  </a:lnTo>
                  <a:lnTo>
                    <a:pt x="191" y="1723"/>
                  </a:lnTo>
                  <a:lnTo>
                    <a:pt x="135" y="1798"/>
                  </a:lnTo>
                  <a:lnTo>
                    <a:pt x="85" y="1843"/>
                  </a:lnTo>
                  <a:lnTo>
                    <a:pt x="50" y="1881"/>
                  </a:lnTo>
                  <a:lnTo>
                    <a:pt x="28" y="1888"/>
                  </a:lnTo>
                  <a:lnTo>
                    <a:pt x="21" y="1888"/>
                  </a:lnTo>
                  <a:lnTo>
                    <a:pt x="7" y="1873"/>
                  </a:lnTo>
                  <a:lnTo>
                    <a:pt x="7" y="1858"/>
                  </a:lnTo>
                  <a:lnTo>
                    <a:pt x="28" y="1836"/>
                  </a:lnTo>
                  <a:lnTo>
                    <a:pt x="128" y="1708"/>
                  </a:lnTo>
                  <a:lnTo>
                    <a:pt x="198" y="1566"/>
                  </a:lnTo>
                  <a:lnTo>
                    <a:pt x="255" y="1424"/>
                  </a:lnTo>
                  <a:lnTo>
                    <a:pt x="291" y="1266"/>
                  </a:lnTo>
                  <a:lnTo>
                    <a:pt x="305" y="1109"/>
                  </a:lnTo>
                  <a:lnTo>
                    <a:pt x="312" y="944"/>
                  </a:lnTo>
                  <a:lnTo>
                    <a:pt x="298" y="719"/>
                  </a:lnTo>
                  <a:lnTo>
                    <a:pt x="262" y="525"/>
                  </a:lnTo>
                  <a:lnTo>
                    <a:pt x="213" y="345"/>
                  </a:lnTo>
                  <a:lnTo>
                    <a:pt x="135" y="195"/>
                  </a:lnTo>
                  <a:lnTo>
                    <a:pt x="35" y="68"/>
                  </a:lnTo>
                  <a:lnTo>
                    <a:pt x="7" y="38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4" name="Freeform 170"/>
            <p:cNvSpPr>
              <a:spLocks noEditPoints="1"/>
            </p:cNvSpPr>
            <p:nvPr/>
          </p:nvSpPr>
          <p:spPr bwMode="auto">
            <a:xfrm>
              <a:off x="16922" y="1455"/>
              <a:ext cx="1198" cy="435"/>
            </a:xfrm>
            <a:custGeom>
              <a:avLst/>
              <a:gdLst/>
              <a:ahLst/>
              <a:cxnLst>
                <a:cxn ang="0">
                  <a:pos x="36" y="360"/>
                </a:cxn>
                <a:cxn ang="0">
                  <a:pos x="1156" y="360"/>
                </a:cxn>
                <a:cxn ang="0">
                  <a:pos x="1170" y="368"/>
                </a:cxn>
                <a:cxn ang="0">
                  <a:pos x="1184" y="368"/>
                </a:cxn>
                <a:cxn ang="0">
                  <a:pos x="1191" y="383"/>
                </a:cxn>
                <a:cxn ang="0">
                  <a:pos x="1191" y="413"/>
                </a:cxn>
                <a:cxn ang="0">
                  <a:pos x="1184" y="427"/>
                </a:cxn>
                <a:cxn ang="0">
                  <a:pos x="1170" y="427"/>
                </a:cxn>
                <a:cxn ang="0">
                  <a:pos x="1156" y="435"/>
                </a:cxn>
                <a:cxn ang="0">
                  <a:pos x="36" y="435"/>
                </a:cxn>
                <a:cxn ang="0">
                  <a:pos x="22" y="427"/>
                </a:cxn>
                <a:cxn ang="0">
                  <a:pos x="8" y="427"/>
                </a:cxn>
                <a:cxn ang="0">
                  <a:pos x="0" y="413"/>
                </a:cxn>
                <a:cxn ang="0">
                  <a:pos x="0" y="383"/>
                </a:cxn>
                <a:cxn ang="0">
                  <a:pos x="8" y="368"/>
                </a:cxn>
                <a:cxn ang="0">
                  <a:pos x="22" y="368"/>
                </a:cxn>
                <a:cxn ang="0">
                  <a:pos x="36" y="360"/>
                </a:cxn>
                <a:cxn ang="0">
                  <a:pos x="50" y="0"/>
                </a:cxn>
                <a:cxn ang="0">
                  <a:pos x="1163" y="0"/>
                </a:cxn>
                <a:cxn ang="0">
                  <a:pos x="1177" y="8"/>
                </a:cxn>
                <a:cxn ang="0">
                  <a:pos x="1191" y="8"/>
                </a:cxn>
                <a:cxn ang="0">
                  <a:pos x="1198" y="23"/>
                </a:cxn>
                <a:cxn ang="0">
                  <a:pos x="1198" y="53"/>
                </a:cxn>
                <a:cxn ang="0">
                  <a:pos x="1191" y="68"/>
                </a:cxn>
                <a:cxn ang="0">
                  <a:pos x="1177" y="68"/>
                </a:cxn>
                <a:cxn ang="0">
                  <a:pos x="1163" y="75"/>
                </a:cxn>
                <a:cxn ang="0">
                  <a:pos x="57" y="75"/>
                </a:cxn>
                <a:cxn ang="0">
                  <a:pos x="43" y="68"/>
                </a:cxn>
                <a:cxn ang="0">
                  <a:pos x="29" y="68"/>
                </a:cxn>
                <a:cxn ang="0">
                  <a:pos x="22" y="53"/>
                </a:cxn>
                <a:cxn ang="0">
                  <a:pos x="22" y="23"/>
                </a:cxn>
                <a:cxn ang="0">
                  <a:pos x="29" y="8"/>
                </a:cxn>
                <a:cxn ang="0">
                  <a:pos x="43" y="8"/>
                </a:cxn>
                <a:cxn ang="0">
                  <a:pos x="50" y="0"/>
                </a:cxn>
              </a:cxnLst>
              <a:rect l="0" t="0" r="r" b="b"/>
              <a:pathLst>
                <a:path w="1198" h="435">
                  <a:moveTo>
                    <a:pt x="36" y="360"/>
                  </a:moveTo>
                  <a:lnTo>
                    <a:pt x="1156" y="360"/>
                  </a:lnTo>
                  <a:lnTo>
                    <a:pt x="1170" y="368"/>
                  </a:lnTo>
                  <a:lnTo>
                    <a:pt x="1184" y="368"/>
                  </a:lnTo>
                  <a:lnTo>
                    <a:pt x="1191" y="383"/>
                  </a:lnTo>
                  <a:lnTo>
                    <a:pt x="1191" y="413"/>
                  </a:lnTo>
                  <a:lnTo>
                    <a:pt x="1184" y="427"/>
                  </a:lnTo>
                  <a:lnTo>
                    <a:pt x="1170" y="427"/>
                  </a:lnTo>
                  <a:lnTo>
                    <a:pt x="1156" y="435"/>
                  </a:lnTo>
                  <a:lnTo>
                    <a:pt x="36" y="435"/>
                  </a:lnTo>
                  <a:lnTo>
                    <a:pt x="22" y="427"/>
                  </a:lnTo>
                  <a:lnTo>
                    <a:pt x="8" y="427"/>
                  </a:lnTo>
                  <a:lnTo>
                    <a:pt x="0" y="413"/>
                  </a:lnTo>
                  <a:lnTo>
                    <a:pt x="0" y="383"/>
                  </a:lnTo>
                  <a:lnTo>
                    <a:pt x="8" y="368"/>
                  </a:lnTo>
                  <a:lnTo>
                    <a:pt x="22" y="368"/>
                  </a:lnTo>
                  <a:lnTo>
                    <a:pt x="36" y="360"/>
                  </a:lnTo>
                  <a:close/>
                  <a:moveTo>
                    <a:pt x="50" y="0"/>
                  </a:moveTo>
                  <a:lnTo>
                    <a:pt x="1163" y="0"/>
                  </a:lnTo>
                  <a:lnTo>
                    <a:pt x="1177" y="8"/>
                  </a:lnTo>
                  <a:lnTo>
                    <a:pt x="1191" y="8"/>
                  </a:lnTo>
                  <a:lnTo>
                    <a:pt x="1198" y="23"/>
                  </a:lnTo>
                  <a:lnTo>
                    <a:pt x="1198" y="53"/>
                  </a:lnTo>
                  <a:lnTo>
                    <a:pt x="1191" y="68"/>
                  </a:lnTo>
                  <a:lnTo>
                    <a:pt x="1177" y="68"/>
                  </a:lnTo>
                  <a:lnTo>
                    <a:pt x="1163" y="75"/>
                  </a:lnTo>
                  <a:lnTo>
                    <a:pt x="57" y="75"/>
                  </a:lnTo>
                  <a:lnTo>
                    <a:pt x="43" y="68"/>
                  </a:lnTo>
                  <a:lnTo>
                    <a:pt x="29" y="68"/>
                  </a:lnTo>
                  <a:lnTo>
                    <a:pt x="22" y="53"/>
                  </a:lnTo>
                  <a:lnTo>
                    <a:pt x="22" y="23"/>
                  </a:lnTo>
                  <a:lnTo>
                    <a:pt x="29" y="8"/>
                  </a:lnTo>
                  <a:lnTo>
                    <a:pt x="43" y="8"/>
                  </a:lnTo>
                  <a:lnTo>
                    <a:pt x="5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5" name="Freeform 171"/>
            <p:cNvSpPr>
              <a:spLocks noEditPoints="1"/>
            </p:cNvSpPr>
            <p:nvPr/>
          </p:nvSpPr>
          <p:spPr bwMode="auto">
            <a:xfrm>
              <a:off x="18460" y="819"/>
              <a:ext cx="1226" cy="1363"/>
            </a:xfrm>
            <a:custGeom>
              <a:avLst/>
              <a:gdLst/>
              <a:ahLst/>
              <a:cxnLst>
                <a:cxn ang="0">
                  <a:pos x="765" y="52"/>
                </a:cxn>
                <a:cxn ang="0">
                  <a:pos x="652" y="67"/>
                </a:cxn>
                <a:cxn ang="0">
                  <a:pos x="538" y="127"/>
                </a:cxn>
                <a:cxn ang="0">
                  <a:pos x="425" y="217"/>
                </a:cxn>
                <a:cxn ang="0">
                  <a:pos x="326" y="344"/>
                </a:cxn>
                <a:cxn ang="0">
                  <a:pos x="255" y="479"/>
                </a:cxn>
                <a:cxn ang="0">
                  <a:pos x="212" y="614"/>
                </a:cxn>
                <a:cxn ang="0">
                  <a:pos x="184" y="741"/>
                </a:cxn>
                <a:cxn ang="0">
                  <a:pos x="170" y="854"/>
                </a:cxn>
                <a:cxn ang="0">
                  <a:pos x="163" y="921"/>
                </a:cxn>
                <a:cxn ang="0">
                  <a:pos x="177" y="1056"/>
                </a:cxn>
                <a:cxn ang="0">
                  <a:pos x="219" y="1168"/>
                </a:cxn>
                <a:cxn ang="0">
                  <a:pos x="276" y="1251"/>
                </a:cxn>
                <a:cxn ang="0">
                  <a:pos x="361" y="1303"/>
                </a:cxn>
                <a:cxn ang="0">
                  <a:pos x="460" y="1318"/>
                </a:cxn>
                <a:cxn ang="0">
                  <a:pos x="574" y="1296"/>
                </a:cxn>
                <a:cxn ang="0">
                  <a:pos x="673" y="1251"/>
                </a:cxn>
                <a:cxn ang="0">
                  <a:pos x="765" y="1176"/>
                </a:cxn>
                <a:cxn ang="0">
                  <a:pos x="843" y="1093"/>
                </a:cxn>
                <a:cxn ang="0">
                  <a:pos x="935" y="951"/>
                </a:cxn>
                <a:cxn ang="0">
                  <a:pos x="999" y="801"/>
                </a:cxn>
                <a:cxn ang="0">
                  <a:pos x="1042" y="659"/>
                </a:cxn>
                <a:cxn ang="0">
                  <a:pos x="1063" y="532"/>
                </a:cxn>
                <a:cxn ang="0">
                  <a:pos x="1070" y="434"/>
                </a:cxn>
                <a:cxn ang="0">
                  <a:pos x="1056" y="307"/>
                </a:cxn>
                <a:cxn ang="0">
                  <a:pos x="1027" y="209"/>
                </a:cxn>
                <a:cxn ang="0">
                  <a:pos x="971" y="142"/>
                </a:cxn>
                <a:cxn ang="0">
                  <a:pos x="907" y="90"/>
                </a:cxn>
                <a:cxn ang="0">
                  <a:pos x="836" y="60"/>
                </a:cxn>
                <a:cxn ang="0">
                  <a:pos x="765" y="52"/>
                </a:cxn>
                <a:cxn ang="0">
                  <a:pos x="772" y="0"/>
                </a:cxn>
                <a:cxn ang="0">
                  <a:pos x="900" y="15"/>
                </a:cxn>
                <a:cxn ang="0">
                  <a:pos x="1006" y="60"/>
                </a:cxn>
                <a:cxn ang="0">
                  <a:pos x="1098" y="134"/>
                </a:cxn>
                <a:cxn ang="0">
                  <a:pos x="1169" y="239"/>
                </a:cxn>
                <a:cxn ang="0">
                  <a:pos x="1212" y="359"/>
                </a:cxn>
                <a:cxn ang="0">
                  <a:pos x="1226" y="502"/>
                </a:cxn>
                <a:cxn ang="0">
                  <a:pos x="1205" y="689"/>
                </a:cxn>
                <a:cxn ang="0">
                  <a:pos x="1141" y="869"/>
                </a:cxn>
                <a:cxn ang="0">
                  <a:pos x="1042" y="1026"/>
                </a:cxn>
                <a:cxn ang="0">
                  <a:pos x="914" y="1168"/>
                </a:cxn>
                <a:cxn ang="0">
                  <a:pos x="772" y="1273"/>
                </a:cxn>
                <a:cxn ang="0">
                  <a:pos x="616" y="1341"/>
                </a:cxn>
                <a:cxn ang="0">
                  <a:pos x="453" y="1363"/>
                </a:cxn>
                <a:cxn ang="0">
                  <a:pos x="333" y="1348"/>
                </a:cxn>
                <a:cxn ang="0">
                  <a:pos x="219" y="1303"/>
                </a:cxn>
                <a:cxn ang="0">
                  <a:pos x="134" y="1228"/>
                </a:cxn>
                <a:cxn ang="0">
                  <a:pos x="63" y="1131"/>
                </a:cxn>
                <a:cxn ang="0">
                  <a:pos x="14" y="1011"/>
                </a:cxn>
                <a:cxn ang="0">
                  <a:pos x="0" y="861"/>
                </a:cxn>
                <a:cxn ang="0">
                  <a:pos x="21" y="674"/>
                </a:cxn>
                <a:cxn ang="0">
                  <a:pos x="85" y="502"/>
                </a:cxn>
                <a:cxn ang="0">
                  <a:pos x="184" y="337"/>
                </a:cxn>
                <a:cxn ang="0">
                  <a:pos x="304" y="202"/>
                </a:cxn>
                <a:cxn ang="0">
                  <a:pos x="453" y="97"/>
                </a:cxn>
                <a:cxn ang="0">
                  <a:pos x="609" y="22"/>
                </a:cxn>
                <a:cxn ang="0">
                  <a:pos x="772" y="0"/>
                </a:cxn>
              </a:cxnLst>
              <a:rect l="0" t="0" r="r" b="b"/>
              <a:pathLst>
                <a:path w="1226" h="1363">
                  <a:moveTo>
                    <a:pt x="765" y="52"/>
                  </a:moveTo>
                  <a:lnTo>
                    <a:pt x="652" y="67"/>
                  </a:lnTo>
                  <a:lnTo>
                    <a:pt x="538" y="127"/>
                  </a:lnTo>
                  <a:lnTo>
                    <a:pt x="425" y="217"/>
                  </a:lnTo>
                  <a:lnTo>
                    <a:pt x="326" y="344"/>
                  </a:lnTo>
                  <a:lnTo>
                    <a:pt x="255" y="479"/>
                  </a:lnTo>
                  <a:lnTo>
                    <a:pt x="212" y="614"/>
                  </a:lnTo>
                  <a:lnTo>
                    <a:pt x="184" y="741"/>
                  </a:lnTo>
                  <a:lnTo>
                    <a:pt x="170" y="854"/>
                  </a:lnTo>
                  <a:lnTo>
                    <a:pt x="163" y="921"/>
                  </a:lnTo>
                  <a:lnTo>
                    <a:pt x="177" y="1056"/>
                  </a:lnTo>
                  <a:lnTo>
                    <a:pt x="219" y="1168"/>
                  </a:lnTo>
                  <a:lnTo>
                    <a:pt x="276" y="1251"/>
                  </a:lnTo>
                  <a:lnTo>
                    <a:pt x="361" y="1303"/>
                  </a:lnTo>
                  <a:lnTo>
                    <a:pt x="460" y="1318"/>
                  </a:lnTo>
                  <a:lnTo>
                    <a:pt x="574" y="1296"/>
                  </a:lnTo>
                  <a:lnTo>
                    <a:pt x="673" y="1251"/>
                  </a:lnTo>
                  <a:lnTo>
                    <a:pt x="765" y="1176"/>
                  </a:lnTo>
                  <a:lnTo>
                    <a:pt x="843" y="1093"/>
                  </a:lnTo>
                  <a:lnTo>
                    <a:pt x="935" y="951"/>
                  </a:lnTo>
                  <a:lnTo>
                    <a:pt x="999" y="801"/>
                  </a:lnTo>
                  <a:lnTo>
                    <a:pt x="1042" y="659"/>
                  </a:lnTo>
                  <a:lnTo>
                    <a:pt x="1063" y="532"/>
                  </a:lnTo>
                  <a:lnTo>
                    <a:pt x="1070" y="434"/>
                  </a:lnTo>
                  <a:lnTo>
                    <a:pt x="1056" y="307"/>
                  </a:lnTo>
                  <a:lnTo>
                    <a:pt x="1027" y="209"/>
                  </a:lnTo>
                  <a:lnTo>
                    <a:pt x="971" y="142"/>
                  </a:lnTo>
                  <a:lnTo>
                    <a:pt x="907" y="90"/>
                  </a:lnTo>
                  <a:lnTo>
                    <a:pt x="836" y="60"/>
                  </a:lnTo>
                  <a:lnTo>
                    <a:pt x="765" y="52"/>
                  </a:lnTo>
                  <a:close/>
                  <a:moveTo>
                    <a:pt x="772" y="0"/>
                  </a:moveTo>
                  <a:lnTo>
                    <a:pt x="900" y="15"/>
                  </a:lnTo>
                  <a:lnTo>
                    <a:pt x="1006" y="60"/>
                  </a:lnTo>
                  <a:lnTo>
                    <a:pt x="1098" y="134"/>
                  </a:lnTo>
                  <a:lnTo>
                    <a:pt x="1169" y="239"/>
                  </a:lnTo>
                  <a:lnTo>
                    <a:pt x="1212" y="359"/>
                  </a:lnTo>
                  <a:lnTo>
                    <a:pt x="1226" y="502"/>
                  </a:lnTo>
                  <a:lnTo>
                    <a:pt x="1205" y="689"/>
                  </a:lnTo>
                  <a:lnTo>
                    <a:pt x="1141" y="869"/>
                  </a:lnTo>
                  <a:lnTo>
                    <a:pt x="1042" y="1026"/>
                  </a:lnTo>
                  <a:lnTo>
                    <a:pt x="914" y="1168"/>
                  </a:lnTo>
                  <a:lnTo>
                    <a:pt x="772" y="1273"/>
                  </a:lnTo>
                  <a:lnTo>
                    <a:pt x="616" y="1341"/>
                  </a:lnTo>
                  <a:lnTo>
                    <a:pt x="453" y="1363"/>
                  </a:lnTo>
                  <a:lnTo>
                    <a:pt x="333" y="1348"/>
                  </a:lnTo>
                  <a:lnTo>
                    <a:pt x="219" y="1303"/>
                  </a:lnTo>
                  <a:lnTo>
                    <a:pt x="134" y="1228"/>
                  </a:lnTo>
                  <a:lnTo>
                    <a:pt x="63" y="1131"/>
                  </a:lnTo>
                  <a:lnTo>
                    <a:pt x="14" y="1011"/>
                  </a:lnTo>
                  <a:lnTo>
                    <a:pt x="0" y="861"/>
                  </a:lnTo>
                  <a:lnTo>
                    <a:pt x="21" y="674"/>
                  </a:lnTo>
                  <a:lnTo>
                    <a:pt x="85" y="502"/>
                  </a:lnTo>
                  <a:lnTo>
                    <a:pt x="184" y="337"/>
                  </a:lnTo>
                  <a:lnTo>
                    <a:pt x="304" y="202"/>
                  </a:lnTo>
                  <a:lnTo>
                    <a:pt x="453" y="97"/>
                  </a:lnTo>
                  <a:lnTo>
                    <a:pt x="609" y="22"/>
                  </a:lnTo>
                  <a:lnTo>
                    <a:pt x="77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6" name="Freeform 172"/>
            <p:cNvSpPr>
              <a:spLocks/>
            </p:cNvSpPr>
            <p:nvPr/>
          </p:nvSpPr>
          <p:spPr bwMode="auto">
            <a:xfrm>
              <a:off x="20225" y="729"/>
              <a:ext cx="412" cy="1873"/>
            </a:xfrm>
            <a:custGeom>
              <a:avLst/>
              <a:gdLst/>
              <a:ahLst/>
              <a:cxnLst>
                <a:cxn ang="0">
                  <a:pos x="397" y="0"/>
                </a:cxn>
                <a:cxn ang="0">
                  <a:pos x="405" y="0"/>
                </a:cxn>
                <a:cxn ang="0">
                  <a:pos x="412" y="7"/>
                </a:cxn>
                <a:cxn ang="0">
                  <a:pos x="412" y="30"/>
                </a:cxn>
                <a:cxn ang="0">
                  <a:pos x="390" y="52"/>
                </a:cxn>
                <a:cxn ang="0">
                  <a:pos x="277" y="202"/>
                </a:cxn>
                <a:cxn ang="0">
                  <a:pos x="199" y="374"/>
                </a:cxn>
                <a:cxn ang="0">
                  <a:pos x="142" y="554"/>
                </a:cxn>
                <a:cxn ang="0">
                  <a:pos x="114" y="749"/>
                </a:cxn>
                <a:cxn ang="0">
                  <a:pos x="107" y="944"/>
                </a:cxn>
                <a:cxn ang="0">
                  <a:pos x="114" y="1094"/>
                </a:cxn>
                <a:cxn ang="0">
                  <a:pos x="128" y="1243"/>
                </a:cxn>
                <a:cxn ang="0">
                  <a:pos x="164" y="1401"/>
                </a:cxn>
                <a:cxn ang="0">
                  <a:pos x="213" y="1551"/>
                </a:cxn>
                <a:cxn ang="0">
                  <a:pos x="284" y="1693"/>
                </a:cxn>
                <a:cxn ang="0">
                  <a:pos x="383" y="1820"/>
                </a:cxn>
                <a:cxn ang="0">
                  <a:pos x="397" y="1835"/>
                </a:cxn>
                <a:cxn ang="0">
                  <a:pos x="405" y="1850"/>
                </a:cxn>
                <a:cxn ang="0">
                  <a:pos x="412" y="1858"/>
                </a:cxn>
                <a:cxn ang="0">
                  <a:pos x="412" y="1865"/>
                </a:cxn>
                <a:cxn ang="0">
                  <a:pos x="405" y="1873"/>
                </a:cxn>
                <a:cxn ang="0">
                  <a:pos x="397" y="1873"/>
                </a:cxn>
                <a:cxn ang="0">
                  <a:pos x="376" y="1865"/>
                </a:cxn>
                <a:cxn ang="0">
                  <a:pos x="341" y="1835"/>
                </a:cxn>
                <a:cxn ang="0">
                  <a:pos x="291" y="1783"/>
                </a:cxn>
                <a:cxn ang="0">
                  <a:pos x="234" y="1715"/>
                </a:cxn>
                <a:cxn ang="0">
                  <a:pos x="178" y="1625"/>
                </a:cxn>
                <a:cxn ang="0">
                  <a:pos x="121" y="1521"/>
                </a:cxn>
                <a:cxn ang="0">
                  <a:pos x="57" y="1363"/>
                </a:cxn>
                <a:cxn ang="0">
                  <a:pos x="22" y="1206"/>
                </a:cxn>
                <a:cxn ang="0">
                  <a:pos x="8" y="1064"/>
                </a:cxn>
                <a:cxn ang="0">
                  <a:pos x="0" y="936"/>
                </a:cxn>
                <a:cxn ang="0">
                  <a:pos x="8" y="764"/>
                </a:cxn>
                <a:cxn ang="0">
                  <a:pos x="43" y="569"/>
                </a:cxn>
                <a:cxn ang="0">
                  <a:pos x="114" y="367"/>
                </a:cxn>
                <a:cxn ang="0">
                  <a:pos x="171" y="254"/>
                </a:cxn>
                <a:cxn ang="0">
                  <a:pos x="227" y="165"/>
                </a:cxn>
                <a:cxn ang="0">
                  <a:pos x="291" y="90"/>
                </a:cxn>
                <a:cxn ang="0">
                  <a:pos x="341" y="45"/>
                </a:cxn>
                <a:cxn ang="0">
                  <a:pos x="376" y="7"/>
                </a:cxn>
                <a:cxn ang="0">
                  <a:pos x="397" y="0"/>
                </a:cxn>
              </a:cxnLst>
              <a:rect l="0" t="0" r="r" b="b"/>
              <a:pathLst>
                <a:path w="412" h="1873">
                  <a:moveTo>
                    <a:pt x="397" y="0"/>
                  </a:moveTo>
                  <a:lnTo>
                    <a:pt x="405" y="0"/>
                  </a:lnTo>
                  <a:lnTo>
                    <a:pt x="412" y="7"/>
                  </a:lnTo>
                  <a:lnTo>
                    <a:pt x="412" y="30"/>
                  </a:lnTo>
                  <a:lnTo>
                    <a:pt x="390" y="52"/>
                  </a:lnTo>
                  <a:lnTo>
                    <a:pt x="277" y="202"/>
                  </a:lnTo>
                  <a:lnTo>
                    <a:pt x="199" y="374"/>
                  </a:lnTo>
                  <a:lnTo>
                    <a:pt x="142" y="554"/>
                  </a:lnTo>
                  <a:lnTo>
                    <a:pt x="114" y="749"/>
                  </a:lnTo>
                  <a:lnTo>
                    <a:pt x="107" y="944"/>
                  </a:lnTo>
                  <a:lnTo>
                    <a:pt x="114" y="1094"/>
                  </a:lnTo>
                  <a:lnTo>
                    <a:pt x="128" y="1243"/>
                  </a:lnTo>
                  <a:lnTo>
                    <a:pt x="164" y="1401"/>
                  </a:lnTo>
                  <a:lnTo>
                    <a:pt x="213" y="1551"/>
                  </a:lnTo>
                  <a:lnTo>
                    <a:pt x="284" y="1693"/>
                  </a:lnTo>
                  <a:lnTo>
                    <a:pt x="383" y="1820"/>
                  </a:lnTo>
                  <a:lnTo>
                    <a:pt x="397" y="1835"/>
                  </a:lnTo>
                  <a:lnTo>
                    <a:pt x="405" y="1850"/>
                  </a:lnTo>
                  <a:lnTo>
                    <a:pt x="412" y="1858"/>
                  </a:lnTo>
                  <a:lnTo>
                    <a:pt x="412" y="1865"/>
                  </a:lnTo>
                  <a:lnTo>
                    <a:pt x="405" y="1873"/>
                  </a:lnTo>
                  <a:lnTo>
                    <a:pt x="397" y="1873"/>
                  </a:lnTo>
                  <a:lnTo>
                    <a:pt x="376" y="1865"/>
                  </a:lnTo>
                  <a:lnTo>
                    <a:pt x="341" y="1835"/>
                  </a:lnTo>
                  <a:lnTo>
                    <a:pt x="291" y="1783"/>
                  </a:lnTo>
                  <a:lnTo>
                    <a:pt x="234" y="1715"/>
                  </a:lnTo>
                  <a:lnTo>
                    <a:pt x="178" y="1625"/>
                  </a:lnTo>
                  <a:lnTo>
                    <a:pt x="121" y="1521"/>
                  </a:lnTo>
                  <a:lnTo>
                    <a:pt x="57" y="1363"/>
                  </a:lnTo>
                  <a:lnTo>
                    <a:pt x="22" y="1206"/>
                  </a:lnTo>
                  <a:lnTo>
                    <a:pt x="8" y="1064"/>
                  </a:lnTo>
                  <a:lnTo>
                    <a:pt x="0" y="936"/>
                  </a:lnTo>
                  <a:lnTo>
                    <a:pt x="8" y="764"/>
                  </a:lnTo>
                  <a:lnTo>
                    <a:pt x="43" y="569"/>
                  </a:lnTo>
                  <a:lnTo>
                    <a:pt x="114" y="367"/>
                  </a:lnTo>
                  <a:lnTo>
                    <a:pt x="171" y="254"/>
                  </a:lnTo>
                  <a:lnTo>
                    <a:pt x="227" y="165"/>
                  </a:lnTo>
                  <a:lnTo>
                    <a:pt x="291" y="90"/>
                  </a:lnTo>
                  <a:lnTo>
                    <a:pt x="341" y="45"/>
                  </a:lnTo>
                  <a:lnTo>
                    <a:pt x="376" y="7"/>
                  </a:lnTo>
                  <a:lnTo>
                    <a:pt x="39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7" name="Freeform 173"/>
            <p:cNvSpPr>
              <a:spLocks/>
            </p:cNvSpPr>
            <p:nvPr/>
          </p:nvSpPr>
          <p:spPr bwMode="auto">
            <a:xfrm>
              <a:off x="20814" y="1328"/>
              <a:ext cx="964" cy="847"/>
            </a:xfrm>
            <a:custGeom>
              <a:avLst/>
              <a:gdLst/>
              <a:ahLst/>
              <a:cxnLst>
                <a:cxn ang="0">
                  <a:pos x="241" y="8"/>
                </a:cxn>
                <a:cxn ang="0">
                  <a:pos x="333" y="97"/>
                </a:cxn>
                <a:cxn ang="0">
                  <a:pos x="368" y="127"/>
                </a:cxn>
                <a:cxn ang="0">
                  <a:pos x="461" y="45"/>
                </a:cxn>
                <a:cxn ang="0">
                  <a:pos x="624" y="0"/>
                </a:cxn>
                <a:cxn ang="0">
                  <a:pos x="772" y="53"/>
                </a:cxn>
                <a:cxn ang="0">
                  <a:pos x="829" y="202"/>
                </a:cxn>
                <a:cxn ang="0">
                  <a:pos x="801" y="367"/>
                </a:cxn>
                <a:cxn ang="0">
                  <a:pos x="694" y="682"/>
                </a:cxn>
                <a:cxn ang="0">
                  <a:pos x="687" y="772"/>
                </a:cxn>
                <a:cxn ang="0">
                  <a:pos x="709" y="802"/>
                </a:cxn>
                <a:cxn ang="0">
                  <a:pos x="794" y="794"/>
                </a:cxn>
                <a:cxn ang="0">
                  <a:pos x="886" y="667"/>
                </a:cxn>
                <a:cxn ang="0">
                  <a:pos x="921" y="562"/>
                </a:cxn>
                <a:cxn ang="0">
                  <a:pos x="928" y="540"/>
                </a:cxn>
                <a:cxn ang="0">
                  <a:pos x="964" y="547"/>
                </a:cxn>
                <a:cxn ang="0">
                  <a:pos x="957" y="577"/>
                </a:cxn>
                <a:cxn ang="0">
                  <a:pos x="928" y="674"/>
                </a:cxn>
                <a:cxn ang="0">
                  <a:pos x="850" y="794"/>
                </a:cxn>
                <a:cxn ang="0">
                  <a:pos x="730" y="847"/>
                </a:cxn>
                <a:cxn ang="0">
                  <a:pos x="624" y="802"/>
                </a:cxn>
                <a:cxn ang="0">
                  <a:pos x="581" y="689"/>
                </a:cxn>
                <a:cxn ang="0">
                  <a:pos x="595" y="629"/>
                </a:cxn>
                <a:cxn ang="0">
                  <a:pos x="652" y="442"/>
                </a:cxn>
                <a:cxn ang="0">
                  <a:pos x="709" y="240"/>
                </a:cxn>
                <a:cxn ang="0">
                  <a:pos x="709" y="105"/>
                </a:cxn>
                <a:cxn ang="0">
                  <a:pos x="666" y="38"/>
                </a:cxn>
                <a:cxn ang="0">
                  <a:pos x="538" y="38"/>
                </a:cxn>
                <a:cxn ang="0">
                  <a:pos x="418" y="112"/>
                </a:cxn>
                <a:cxn ang="0">
                  <a:pos x="347" y="217"/>
                </a:cxn>
                <a:cxn ang="0">
                  <a:pos x="326" y="262"/>
                </a:cxn>
                <a:cxn ang="0">
                  <a:pos x="319" y="292"/>
                </a:cxn>
                <a:cxn ang="0">
                  <a:pos x="312" y="330"/>
                </a:cxn>
                <a:cxn ang="0">
                  <a:pos x="290" y="412"/>
                </a:cxn>
                <a:cxn ang="0">
                  <a:pos x="234" y="644"/>
                </a:cxn>
                <a:cxn ang="0">
                  <a:pos x="212" y="734"/>
                </a:cxn>
                <a:cxn ang="0">
                  <a:pos x="198" y="787"/>
                </a:cxn>
                <a:cxn ang="0">
                  <a:pos x="177" y="824"/>
                </a:cxn>
                <a:cxn ang="0">
                  <a:pos x="120" y="839"/>
                </a:cxn>
                <a:cxn ang="0">
                  <a:pos x="85" y="809"/>
                </a:cxn>
                <a:cxn ang="0">
                  <a:pos x="92" y="749"/>
                </a:cxn>
                <a:cxn ang="0">
                  <a:pos x="99" y="704"/>
                </a:cxn>
                <a:cxn ang="0">
                  <a:pos x="220" y="225"/>
                </a:cxn>
                <a:cxn ang="0">
                  <a:pos x="234" y="157"/>
                </a:cxn>
                <a:cxn ang="0">
                  <a:pos x="227" y="75"/>
                </a:cxn>
                <a:cxn ang="0">
                  <a:pos x="205" y="45"/>
                </a:cxn>
                <a:cxn ang="0">
                  <a:pos x="177" y="38"/>
                </a:cxn>
                <a:cxn ang="0">
                  <a:pos x="99" y="97"/>
                </a:cxn>
                <a:cxn ang="0">
                  <a:pos x="49" y="262"/>
                </a:cxn>
                <a:cxn ang="0">
                  <a:pos x="42" y="300"/>
                </a:cxn>
                <a:cxn ang="0">
                  <a:pos x="7" y="307"/>
                </a:cxn>
                <a:cxn ang="0">
                  <a:pos x="0" y="285"/>
                </a:cxn>
                <a:cxn ang="0">
                  <a:pos x="14" y="217"/>
                </a:cxn>
                <a:cxn ang="0">
                  <a:pos x="49" y="105"/>
                </a:cxn>
                <a:cxn ang="0">
                  <a:pos x="92" y="38"/>
                </a:cxn>
                <a:cxn ang="0">
                  <a:pos x="184" y="0"/>
                </a:cxn>
              </a:cxnLst>
              <a:rect l="0" t="0" r="r" b="b"/>
              <a:pathLst>
                <a:path w="964" h="847">
                  <a:moveTo>
                    <a:pt x="184" y="0"/>
                  </a:moveTo>
                  <a:lnTo>
                    <a:pt x="241" y="8"/>
                  </a:lnTo>
                  <a:lnTo>
                    <a:pt x="290" y="45"/>
                  </a:lnTo>
                  <a:lnTo>
                    <a:pt x="333" y="97"/>
                  </a:lnTo>
                  <a:lnTo>
                    <a:pt x="347" y="165"/>
                  </a:lnTo>
                  <a:lnTo>
                    <a:pt x="368" y="127"/>
                  </a:lnTo>
                  <a:lnTo>
                    <a:pt x="411" y="90"/>
                  </a:lnTo>
                  <a:lnTo>
                    <a:pt x="461" y="45"/>
                  </a:lnTo>
                  <a:lnTo>
                    <a:pt x="531" y="15"/>
                  </a:lnTo>
                  <a:lnTo>
                    <a:pt x="624" y="0"/>
                  </a:lnTo>
                  <a:lnTo>
                    <a:pt x="709" y="15"/>
                  </a:lnTo>
                  <a:lnTo>
                    <a:pt x="772" y="53"/>
                  </a:lnTo>
                  <a:lnTo>
                    <a:pt x="815" y="120"/>
                  </a:lnTo>
                  <a:lnTo>
                    <a:pt x="829" y="202"/>
                  </a:lnTo>
                  <a:lnTo>
                    <a:pt x="822" y="277"/>
                  </a:lnTo>
                  <a:lnTo>
                    <a:pt x="801" y="367"/>
                  </a:lnTo>
                  <a:lnTo>
                    <a:pt x="723" y="614"/>
                  </a:lnTo>
                  <a:lnTo>
                    <a:pt x="694" y="682"/>
                  </a:lnTo>
                  <a:lnTo>
                    <a:pt x="687" y="749"/>
                  </a:lnTo>
                  <a:lnTo>
                    <a:pt x="687" y="772"/>
                  </a:lnTo>
                  <a:lnTo>
                    <a:pt x="702" y="794"/>
                  </a:lnTo>
                  <a:lnTo>
                    <a:pt x="709" y="802"/>
                  </a:lnTo>
                  <a:lnTo>
                    <a:pt x="730" y="809"/>
                  </a:lnTo>
                  <a:lnTo>
                    <a:pt x="794" y="794"/>
                  </a:lnTo>
                  <a:lnTo>
                    <a:pt x="843" y="742"/>
                  </a:lnTo>
                  <a:lnTo>
                    <a:pt x="886" y="667"/>
                  </a:lnTo>
                  <a:lnTo>
                    <a:pt x="914" y="577"/>
                  </a:lnTo>
                  <a:lnTo>
                    <a:pt x="921" y="562"/>
                  </a:lnTo>
                  <a:lnTo>
                    <a:pt x="921" y="547"/>
                  </a:lnTo>
                  <a:lnTo>
                    <a:pt x="928" y="540"/>
                  </a:lnTo>
                  <a:lnTo>
                    <a:pt x="957" y="540"/>
                  </a:lnTo>
                  <a:lnTo>
                    <a:pt x="964" y="547"/>
                  </a:lnTo>
                  <a:lnTo>
                    <a:pt x="964" y="554"/>
                  </a:lnTo>
                  <a:lnTo>
                    <a:pt x="957" y="577"/>
                  </a:lnTo>
                  <a:lnTo>
                    <a:pt x="950" y="622"/>
                  </a:lnTo>
                  <a:lnTo>
                    <a:pt x="928" y="674"/>
                  </a:lnTo>
                  <a:lnTo>
                    <a:pt x="893" y="734"/>
                  </a:lnTo>
                  <a:lnTo>
                    <a:pt x="850" y="794"/>
                  </a:lnTo>
                  <a:lnTo>
                    <a:pt x="794" y="832"/>
                  </a:lnTo>
                  <a:lnTo>
                    <a:pt x="730" y="847"/>
                  </a:lnTo>
                  <a:lnTo>
                    <a:pt x="673" y="832"/>
                  </a:lnTo>
                  <a:lnTo>
                    <a:pt x="624" y="802"/>
                  </a:lnTo>
                  <a:lnTo>
                    <a:pt x="595" y="749"/>
                  </a:lnTo>
                  <a:lnTo>
                    <a:pt x="581" y="689"/>
                  </a:lnTo>
                  <a:lnTo>
                    <a:pt x="581" y="674"/>
                  </a:lnTo>
                  <a:lnTo>
                    <a:pt x="595" y="629"/>
                  </a:lnTo>
                  <a:lnTo>
                    <a:pt x="602" y="599"/>
                  </a:lnTo>
                  <a:lnTo>
                    <a:pt x="652" y="442"/>
                  </a:lnTo>
                  <a:lnTo>
                    <a:pt x="687" y="345"/>
                  </a:lnTo>
                  <a:lnTo>
                    <a:pt x="709" y="240"/>
                  </a:lnTo>
                  <a:lnTo>
                    <a:pt x="716" y="157"/>
                  </a:lnTo>
                  <a:lnTo>
                    <a:pt x="709" y="105"/>
                  </a:lnTo>
                  <a:lnTo>
                    <a:pt x="694" y="68"/>
                  </a:lnTo>
                  <a:lnTo>
                    <a:pt x="666" y="38"/>
                  </a:lnTo>
                  <a:lnTo>
                    <a:pt x="616" y="23"/>
                  </a:lnTo>
                  <a:lnTo>
                    <a:pt x="538" y="38"/>
                  </a:lnTo>
                  <a:lnTo>
                    <a:pt x="475" y="68"/>
                  </a:lnTo>
                  <a:lnTo>
                    <a:pt x="418" y="112"/>
                  </a:lnTo>
                  <a:lnTo>
                    <a:pt x="375" y="165"/>
                  </a:lnTo>
                  <a:lnTo>
                    <a:pt x="347" y="217"/>
                  </a:lnTo>
                  <a:lnTo>
                    <a:pt x="326" y="255"/>
                  </a:lnTo>
                  <a:lnTo>
                    <a:pt x="326" y="262"/>
                  </a:lnTo>
                  <a:lnTo>
                    <a:pt x="319" y="270"/>
                  </a:lnTo>
                  <a:lnTo>
                    <a:pt x="319" y="292"/>
                  </a:lnTo>
                  <a:lnTo>
                    <a:pt x="312" y="307"/>
                  </a:lnTo>
                  <a:lnTo>
                    <a:pt x="312" y="330"/>
                  </a:lnTo>
                  <a:lnTo>
                    <a:pt x="305" y="345"/>
                  </a:lnTo>
                  <a:lnTo>
                    <a:pt x="290" y="412"/>
                  </a:lnTo>
                  <a:lnTo>
                    <a:pt x="276" y="472"/>
                  </a:lnTo>
                  <a:lnTo>
                    <a:pt x="234" y="644"/>
                  </a:lnTo>
                  <a:lnTo>
                    <a:pt x="220" y="689"/>
                  </a:lnTo>
                  <a:lnTo>
                    <a:pt x="212" y="734"/>
                  </a:lnTo>
                  <a:lnTo>
                    <a:pt x="205" y="772"/>
                  </a:lnTo>
                  <a:lnTo>
                    <a:pt x="198" y="787"/>
                  </a:lnTo>
                  <a:lnTo>
                    <a:pt x="191" y="809"/>
                  </a:lnTo>
                  <a:lnTo>
                    <a:pt x="177" y="824"/>
                  </a:lnTo>
                  <a:lnTo>
                    <a:pt x="149" y="839"/>
                  </a:lnTo>
                  <a:lnTo>
                    <a:pt x="120" y="839"/>
                  </a:lnTo>
                  <a:lnTo>
                    <a:pt x="106" y="832"/>
                  </a:lnTo>
                  <a:lnTo>
                    <a:pt x="85" y="809"/>
                  </a:lnTo>
                  <a:lnTo>
                    <a:pt x="85" y="772"/>
                  </a:lnTo>
                  <a:lnTo>
                    <a:pt x="92" y="749"/>
                  </a:lnTo>
                  <a:lnTo>
                    <a:pt x="92" y="727"/>
                  </a:lnTo>
                  <a:lnTo>
                    <a:pt x="99" y="704"/>
                  </a:lnTo>
                  <a:lnTo>
                    <a:pt x="205" y="285"/>
                  </a:lnTo>
                  <a:lnTo>
                    <a:pt x="220" y="225"/>
                  </a:lnTo>
                  <a:lnTo>
                    <a:pt x="227" y="180"/>
                  </a:lnTo>
                  <a:lnTo>
                    <a:pt x="234" y="157"/>
                  </a:lnTo>
                  <a:lnTo>
                    <a:pt x="234" y="97"/>
                  </a:lnTo>
                  <a:lnTo>
                    <a:pt x="227" y="75"/>
                  </a:lnTo>
                  <a:lnTo>
                    <a:pt x="220" y="60"/>
                  </a:lnTo>
                  <a:lnTo>
                    <a:pt x="205" y="45"/>
                  </a:lnTo>
                  <a:lnTo>
                    <a:pt x="191" y="38"/>
                  </a:lnTo>
                  <a:lnTo>
                    <a:pt x="177" y="38"/>
                  </a:lnTo>
                  <a:lnTo>
                    <a:pt x="134" y="53"/>
                  </a:lnTo>
                  <a:lnTo>
                    <a:pt x="99" y="97"/>
                  </a:lnTo>
                  <a:lnTo>
                    <a:pt x="71" y="172"/>
                  </a:lnTo>
                  <a:lnTo>
                    <a:pt x="49" y="262"/>
                  </a:lnTo>
                  <a:lnTo>
                    <a:pt x="42" y="285"/>
                  </a:lnTo>
                  <a:lnTo>
                    <a:pt x="42" y="300"/>
                  </a:lnTo>
                  <a:lnTo>
                    <a:pt x="35" y="307"/>
                  </a:lnTo>
                  <a:lnTo>
                    <a:pt x="7" y="307"/>
                  </a:lnTo>
                  <a:lnTo>
                    <a:pt x="0" y="300"/>
                  </a:lnTo>
                  <a:lnTo>
                    <a:pt x="0" y="285"/>
                  </a:lnTo>
                  <a:lnTo>
                    <a:pt x="7" y="262"/>
                  </a:lnTo>
                  <a:lnTo>
                    <a:pt x="14" y="217"/>
                  </a:lnTo>
                  <a:lnTo>
                    <a:pt x="28" y="157"/>
                  </a:lnTo>
                  <a:lnTo>
                    <a:pt x="49" y="105"/>
                  </a:lnTo>
                  <a:lnTo>
                    <a:pt x="71" y="75"/>
                  </a:lnTo>
                  <a:lnTo>
                    <a:pt x="92" y="38"/>
                  </a:lnTo>
                  <a:lnTo>
                    <a:pt x="127" y="15"/>
                  </a:lnTo>
                  <a:lnTo>
                    <a:pt x="1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8" name="Freeform 174"/>
            <p:cNvSpPr>
              <a:spLocks/>
            </p:cNvSpPr>
            <p:nvPr/>
          </p:nvSpPr>
          <p:spPr bwMode="auto">
            <a:xfrm>
              <a:off x="21891" y="504"/>
              <a:ext cx="574" cy="899"/>
            </a:xfrm>
            <a:custGeom>
              <a:avLst/>
              <a:gdLst/>
              <a:ahLst/>
              <a:cxnLst>
                <a:cxn ang="0">
                  <a:pos x="376" y="15"/>
                </a:cxn>
                <a:cxn ang="0">
                  <a:pos x="511" y="105"/>
                </a:cxn>
                <a:cxn ang="0">
                  <a:pos x="525" y="240"/>
                </a:cxn>
                <a:cxn ang="0">
                  <a:pos x="440" y="367"/>
                </a:cxn>
                <a:cxn ang="0">
                  <a:pos x="447" y="449"/>
                </a:cxn>
                <a:cxn ang="0">
                  <a:pos x="560" y="569"/>
                </a:cxn>
                <a:cxn ang="0">
                  <a:pos x="560" y="719"/>
                </a:cxn>
                <a:cxn ang="0">
                  <a:pos x="461" y="847"/>
                </a:cxn>
                <a:cxn ang="0">
                  <a:pos x="284" y="899"/>
                </a:cxn>
                <a:cxn ang="0">
                  <a:pos x="114" y="862"/>
                </a:cxn>
                <a:cxn ang="0">
                  <a:pos x="14" y="764"/>
                </a:cxn>
                <a:cxn ang="0">
                  <a:pos x="0" y="674"/>
                </a:cxn>
                <a:cxn ang="0">
                  <a:pos x="21" y="637"/>
                </a:cxn>
                <a:cxn ang="0">
                  <a:pos x="57" y="622"/>
                </a:cxn>
                <a:cxn ang="0">
                  <a:pos x="114" y="637"/>
                </a:cxn>
                <a:cxn ang="0">
                  <a:pos x="142" y="674"/>
                </a:cxn>
                <a:cxn ang="0">
                  <a:pos x="135" y="727"/>
                </a:cxn>
                <a:cxn ang="0">
                  <a:pos x="121" y="749"/>
                </a:cxn>
                <a:cxn ang="0">
                  <a:pos x="92" y="772"/>
                </a:cxn>
                <a:cxn ang="0">
                  <a:pos x="121" y="817"/>
                </a:cxn>
                <a:cxn ang="0">
                  <a:pos x="234" y="862"/>
                </a:cxn>
                <a:cxn ang="0">
                  <a:pos x="326" y="854"/>
                </a:cxn>
                <a:cxn ang="0">
                  <a:pos x="411" y="794"/>
                </a:cxn>
                <a:cxn ang="0">
                  <a:pos x="447" y="652"/>
                </a:cxn>
                <a:cxn ang="0">
                  <a:pos x="397" y="494"/>
                </a:cxn>
                <a:cxn ang="0">
                  <a:pos x="277" y="442"/>
                </a:cxn>
                <a:cxn ang="0">
                  <a:pos x="184" y="434"/>
                </a:cxn>
                <a:cxn ang="0">
                  <a:pos x="177" y="412"/>
                </a:cxn>
                <a:cxn ang="0">
                  <a:pos x="192" y="405"/>
                </a:cxn>
                <a:cxn ang="0">
                  <a:pos x="234" y="397"/>
                </a:cxn>
                <a:cxn ang="0">
                  <a:pos x="326" y="375"/>
                </a:cxn>
                <a:cxn ang="0">
                  <a:pos x="404" y="262"/>
                </a:cxn>
                <a:cxn ang="0">
                  <a:pos x="411" y="120"/>
                </a:cxn>
                <a:cxn ang="0">
                  <a:pos x="355" y="52"/>
                </a:cxn>
                <a:cxn ang="0">
                  <a:pos x="241" y="37"/>
                </a:cxn>
                <a:cxn ang="0">
                  <a:pos x="142" y="75"/>
                </a:cxn>
                <a:cxn ang="0">
                  <a:pos x="135" y="120"/>
                </a:cxn>
                <a:cxn ang="0">
                  <a:pos x="170" y="180"/>
                </a:cxn>
                <a:cxn ang="0">
                  <a:pos x="135" y="240"/>
                </a:cxn>
                <a:cxn ang="0">
                  <a:pos x="85" y="247"/>
                </a:cxn>
                <a:cxn ang="0">
                  <a:pos x="57" y="225"/>
                </a:cxn>
                <a:cxn ang="0">
                  <a:pos x="43" y="180"/>
                </a:cxn>
                <a:cxn ang="0">
                  <a:pos x="114" y="45"/>
                </a:cxn>
                <a:cxn ang="0">
                  <a:pos x="284" y="0"/>
                </a:cxn>
              </a:cxnLst>
              <a:rect l="0" t="0" r="r" b="b"/>
              <a:pathLst>
                <a:path w="574" h="899">
                  <a:moveTo>
                    <a:pt x="284" y="0"/>
                  </a:moveTo>
                  <a:lnTo>
                    <a:pt x="376" y="15"/>
                  </a:lnTo>
                  <a:lnTo>
                    <a:pt x="461" y="52"/>
                  </a:lnTo>
                  <a:lnTo>
                    <a:pt x="511" y="105"/>
                  </a:lnTo>
                  <a:lnTo>
                    <a:pt x="532" y="180"/>
                  </a:lnTo>
                  <a:lnTo>
                    <a:pt x="525" y="240"/>
                  </a:lnTo>
                  <a:lnTo>
                    <a:pt x="489" y="307"/>
                  </a:lnTo>
                  <a:lnTo>
                    <a:pt x="440" y="367"/>
                  </a:lnTo>
                  <a:lnTo>
                    <a:pt x="355" y="412"/>
                  </a:lnTo>
                  <a:lnTo>
                    <a:pt x="447" y="449"/>
                  </a:lnTo>
                  <a:lnTo>
                    <a:pt x="518" y="502"/>
                  </a:lnTo>
                  <a:lnTo>
                    <a:pt x="560" y="569"/>
                  </a:lnTo>
                  <a:lnTo>
                    <a:pt x="574" y="644"/>
                  </a:lnTo>
                  <a:lnTo>
                    <a:pt x="560" y="719"/>
                  </a:lnTo>
                  <a:lnTo>
                    <a:pt x="518" y="794"/>
                  </a:lnTo>
                  <a:lnTo>
                    <a:pt x="461" y="847"/>
                  </a:lnTo>
                  <a:lnTo>
                    <a:pt x="376" y="884"/>
                  </a:lnTo>
                  <a:lnTo>
                    <a:pt x="284" y="899"/>
                  </a:lnTo>
                  <a:lnTo>
                    <a:pt x="192" y="892"/>
                  </a:lnTo>
                  <a:lnTo>
                    <a:pt x="114" y="862"/>
                  </a:lnTo>
                  <a:lnTo>
                    <a:pt x="57" y="824"/>
                  </a:lnTo>
                  <a:lnTo>
                    <a:pt x="14" y="764"/>
                  </a:lnTo>
                  <a:lnTo>
                    <a:pt x="0" y="697"/>
                  </a:lnTo>
                  <a:lnTo>
                    <a:pt x="0" y="674"/>
                  </a:lnTo>
                  <a:lnTo>
                    <a:pt x="7" y="652"/>
                  </a:lnTo>
                  <a:lnTo>
                    <a:pt x="21" y="637"/>
                  </a:lnTo>
                  <a:lnTo>
                    <a:pt x="36" y="629"/>
                  </a:lnTo>
                  <a:lnTo>
                    <a:pt x="57" y="622"/>
                  </a:lnTo>
                  <a:lnTo>
                    <a:pt x="92" y="622"/>
                  </a:lnTo>
                  <a:lnTo>
                    <a:pt x="114" y="637"/>
                  </a:lnTo>
                  <a:lnTo>
                    <a:pt x="128" y="652"/>
                  </a:lnTo>
                  <a:lnTo>
                    <a:pt x="142" y="674"/>
                  </a:lnTo>
                  <a:lnTo>
                    <a:pt x="142" y="712"/>
                  </a:lnTo>
                  <a:lnTo>
                    <a:pt x="135" y="727"/>
                  </a:lnTo>
                  <a:lnTo>
                    <a:pt x="135" y="742"/>
                  </a:lnTo>
                  <a:lnTo>
                    <a:pt x="121" y="749"/>
                  </a:lnTo>
                  <a:lnTo>
                    <a:pt x="106" y="764"/>
                  </a:lnTo>
                  <a:lnTo>
                    <a:pt x="92" y="772"/>
                  </a:lnTo>
                  <a:lnTo>
                    <a:pt x="71" y="772"/>
                  </a:lnTo>
                  <a:lnTo>
                    <a:pt x="121" y="817"/>
                  </a:lnTo>
                  <a:lnTo>
                    <a:pt x="177" y="847"/>
                  </a:lnTo>
                  <a:lnTo>
                    <a:pt x="234" y="862"/>
                  </a:lnTo>
                  <a:lnTo>
                    <a:pt x="284" y="862"/>
                  </a:lnTo>
                  <a:lnTo>
                    <a:pt x="326" y="854"/>
                  </a:lnTo>
                  <a:lnTo>
                    <a:pt x="369" y="832"/>
                  </a:lnTo>
                  <a:lnTo>
                    <a:pt x="411" y="794"/>
                  </a:lnTo>
                  <a:lnTo>
                    <a:pt x="440" y="734"/>
                  </a:lnTo>
                  <a:lnTo>
                    <a:pt x="447" y="652"/>
                  </a:lnTo>
                  <a:lnTo>
                    <a:pt x="433" y="562"/>
                  </a:lnTo>
                  <a:lnTo>
                    <a:pt x="397" y="494"/>
                  </a:lnTo>
                  <a:lnTo>
                    <a:pt x="347" y="457"/>
                  </a:lnTo>
                  <a:lnTo>
                    <a:pt x="277" y="442"/>
                  </a:lnTo>
                  <a:lnTo>
                    <a:pt x="213" y="434"/>
                  </a:lnTo>
                  <a:lnTo>
                    <a:pt x="184" y="434"/>
                  </a:lnTo>
                  <a:lnTo>
                    <a:pt x="177" y="427"/>
                  </a:lnTo>
                  <a:lnTo>
                    <a:pt x="177" y="412"/>
                  </a:lnTo>
                  <a:lnTo>
                    <a:pt x="184" y="405"/>
                  </a:lnTo>
                  <a:lnTo>
                    <a:pt x="192" y="405"/>
                  </a:lnTo>
                  <a:lnTo>
                    <a:pt x="199" y="397"/>
                  </a:lnTo>
                  <a:lnTo>
                    <a:pt x="234" y="397"/>
                  </a:lnTo>
                  <a:lnTo>
                    <a:pt x="284" y="390"/>
                  </a:lnTo>
                  <a:lnTo>
                    <a:pt x="326" y="375"/>
                  </a:lnTo>
                  <a:lnTo>
                    <a:pt x="369" y="337"/>
                  </a:lnTo>
                  <a:lnTo>
                    <a:pt x="404" y="262"/>
                  </a:lnTo>
                  <a:lnTo>
                    <a:pt x="418" y="180"/>
                  </a:lnTo>
                  <a:lnTo>
                    <a:pt x="411" y="120"/>
                  </a:lnTo>
                  <a:lnTo>
                    <a:pt x="390" y="82"/>
                  </a:lnTo>
                  <a:lnTo>
                    <a:pt x="355" y="52"/>
                  </a:lnTo>
                  <a:lnTo>
                    <a:pt x="284" y="37"/>
                  </a:lnTo>
                  <a:lnTo>
                    <a:pt x="241" y="37"/>
                  </a:lnTo>
                  <a:lnTo>
                    <a:pt x="192" y="52"/>
                  </a:lnTo>
                  <a:lnTo>
                    <a:pt x="142" y="75"/>
                  </a:lnTo>
                  <a:lnTo>
                    <a:pt x="106" y="112"/>
                  </a:lnTo>
                  <a:lnTo>
                    <a:pt x="135" y="120"/>
                  </a:lnTo>
                  <a:lnTo>
                    <a:pt x="163" y="150"/>
                  </a:lnTo>
                  <a:lnTo>
                    <a:pt x="170" y="180"/>
                  </a:lnTo>
                  <a:lnTo>
                    <a:pt x="163" y="210"/>
                  </a:lnTo>
                  <a:lnTo>
                    <a:pt x="135" y="240"/>
                  </a:lnTo>
                  <a:lnTo>
                    <a:pt x="106" y="247"/>
                  </a:lnTo>
                  <a:lnTo>
                    <a:pt x="85" y="247"/>
                  </a:lnTo>
                  <a:lnTo>
                    <a:pt x="71" y="240"/>
                  </a:lnTo>
                  <a:lnTo>
                    <a:pt x="57" y="225"/>
                  </a:lnTo>
                  <a:lnTo>
                    <a:pt x="43" y="202"/>
                  </a:lnTo>
                  <a:lnTo>
                    <a:pt x="43" y="180"/>
                  </a:lnTo>
                  <a:lnTo>
                    <a:pt x="64" y="105"/>
                  </a:lnTo>
                  <a:lnTo>
                    <a:pt x="114" y="45"/>
                  </a:lnTo>
                  <a:lnTo>
                    <a:pt x="192" y="15"/>
                  </a:lnTo>
                  <a:lnTo>
                    <a:pt x="2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9" name="Freeform 175"/>
            <p:cNvSpPr>
              <a:spLocks/>
            </p:cNvSpPr>
            <p:nvPr/>
          </p:nvSpPr>
          <p:spPr bwMode="auto">
            <a:xfrm>
              <a:off x="22642" y="736"/>
              <a:ext cx="426" cy="18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2" y="0"/>
                </a:cxn>
                <a:cxn ang="0">
                  <a:pos x="43" y="8"/>
                </a:cxn>
                <a:cxn ang="0">
                  <a:pos x="78" y="38"/>
                </a:cxn>
                <a:cxn ang="0">
                  <a:pos x="128" y="90"/>
                </a:cxn>
                <a:cxn ang="0">
                  <a:pos x="185" y="158"/>
                </a:cxn>
                <a:cxn ang="0">
                  <a:pos x="241" y="247"/>
                </a:cxn>
                <a:cxn ang="0">
                  <a:pos x="298" y="352"/>
                </a:cxn>
                <a:cxn ang="0">
                  <a:pos x="362" y="510"/>
                </a:cxn>
                <a:cxn ang="0">
                  <a:pos x="397" y="667"/>
                </a:cxn>
                <a:cxn ang="0">
                  <a:pos x="412" y="809"/>
                </a:cxn>
                <a:cxn ang="0">
                  <a:pos x="419" y="937"/>
                </a:cxn>
                <a:cxn ang="0">
                  <a:pos x="426" y="944"/>
                </a:cxn>
                <a:cxn ang="0">
                  <a:pos x="419" y="1124"/>
                </a:cxn>
                <a:cxn ang="0">
                  <a:pos x="383" y="1311"/>
                </a:cxn>
                <a:cxn ang="0">
                  <a:pos x="312" y="1521"/>
                </a:cxn>
                <a:cxn ang="0">
                  <a:pos x="256" y="1633"/>
                </a:cxn>
                <a:cxn ang="0">
                  <a:pos x="192" y="1723"/>
                </a:cxn>
                <a:cxn ang="0">
                  <a:pos x="135" y="1798"/>
                </a:cxn>
                <a:cxn ang="0">
                  <a:pos x="86" y="1843"/>
                </a:cxn>
                <a:cxn ang="0">
                  <a:pos x="50" y="1881"/>
                </a:cxn>
                <a:cxn ang="0">
                  <a:pos x="29" y="1888"/>
                </a:cxn>
                <a:cxn ang="0">
                  <a:pos x="22" y="1888"/>
                </a:cxn>
                <a:cxn ang="0">
                  <a:pos x="8" y="1873"/>
                </a:cxn>
                <a:cxn ang="0">
                  <a:pos x="8" y="1858"/>
                </a:cxn>
                <a:cxn ang="0">
                  <a:pos x="29" y="1836"/>
                </a:cxn>
                <a:cxn ang="0">
                  <a:pos x="128" y="1708"/>
                </a:cxn>
                <a:cxn ang="0">
                  <a:pos x="199" y="1566"/>
                </a:cxn>
                <a:cxn ang="0">
                  <a:pos x="256" y="1424"/>
                </a:cxn>
                <a:cxn ang="0">
                  <a:pos x="291" y="1266"/>
                </a:cxn>
                <a:cxn ang="0">
                  <a:pos x="305" y="1109"/>
                </a:cxn>
                <a:cxn ang="0">
                  <a:pos x="312" y="944"/>
                </a:cxn>
                <a:cxn ang="0">
                  <a:pos x="298" y="719"/>
                </a:cxn>
                <a:cxn ang="0">
                  <a:pos x="263" y="525"/>
                </a:cxn>
                <a:cxn ang="0">
                  <a:pos x="213" y="345"/>
                </a:cxn>
                <a:cxn ang="0">
                  <a:pos x="135" y="195"/>
                </a:cxn>
                <a:cxn ang="0">
                  <a:pos x="36" y="68"/>
                </a:cxn>
                <a:cxn ang="0">
                  <a:pos x="8" y="38"/>
                </a:cxn>
                <a:cxn ang="0">
                  <a:pos x="8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426" h="1888">
                  <a:moveTo>
                    <a:pt x="15" y="0"/>
                  </a:moveTo>
                  <a:lnTo>
                    <a:pt x="22" y="0"/>
                  </a:lnTo>
                  <a:lnTo>
                    <a:pt x="43" y="8"/>
                  </a:lnTo>
                  <a:lnTo>
                    <a:pt x="78" y="38"/>
                  </a:lnTo>
                  <a:lnTo>
                    <a:pt x="128" y="90"/>
                  </a:lnTo>
                  <a:lnTo>
                    <a:pt x="185" y="158"/>
                  </a:lnTo>
                  <a:lnTo>
                    <a:pt x="241" y="247"/>
                  </a:lnTo>
                  <a:lnTo>
                    <a:pt x="298" y="352"/>
                  </a:lnTo>
                  <a:lnTo>
                    <a:pt x="362" y="510"/>
                  </a:lnTo>
                  <a:lnTo>
                    <a:pt x="397" y="667"/>
                  </a:lnTo>
                  <a:lnTo>
                    <a:pt x="412" y="809"/>
                  </a:lnTo>
                  <a:lnTo>
                    <a:pt x="419" y="937"/>
                  </a:lnTo>
                  <a:lnTo>
                    <a:pt x="426" y="944"/>
                  </a:lnTo>
                  <a:lnTo>
                    <a:pt x="419" y="1124"/>
                  </a:lnTo>
                  <a:lnTo>
                    <a:pt x="383" y="1311"/>
                  </a:lnTo>
                  <a:lnTo>
                    <a:pt x="312" y="1521"/>
                  </a:lnTo>
                  <a:lnTo>
                    <a:pt x="256" y="1633"/>
                  </a:lnTo>
                  <a:lnTo>
                    <a:pt x="192" y="1723"/>
                  </a:lnTo>
                  <a:lnTo>
                    <a:pt x="135" y="1798"/>
                  </a:lnTo>
                  <a:lnTo>
                    <a:pt x="86" y="1843"/>
                  </a:lnTo>
                  <a:lnTo>
                    <a:pt x="50" y="1881"/>
                  </a:lnTo>
                  <a:lnTo>
                    <a:pt x="29" y="1888"/>
                  </a:lnTo>
                  <a:lnTo>
                    <a:pt x="22" y="1888"/>
                  </a:lnTo>
                  <a:lnTo>
                    <a:pt x="8" y="1873"/>
                  </a:lnTo>
                  <a:lnTo>
                    <a:pt x="8" y="1858"/>
                  </a:lnTo>
                  <a:lnTo>
                    <a:pt x="29" y="1836"/>
                  </a:lnTo>
                  <a:lnTo>
                    <a:pt x="128" y="1708"/>
                  </a:lnTo>
                  <a:lnTo>
                    <a:pt x="199" y="1566"/>
                  </a:lnTo>
                  <a:lnTo>
                    <a:pt x="256" y="1424"/>
                  </a:lnTo>
                  <a:lnTo>
                    <a:pt x="291" y="1266"/>
                  </a:lnTo>
                  <a:lnTo>
                    <a:pt x="305" y="1109"/>
                  </a:lnTo>
                  <a:lnTo>
                    <a:pt x="312" y="944"/>
                  </a:lnTo>
                  <a:lnTo>
                    <a:pt x="298" y="719"/>
                  </a:lnTo>
                  <a:lnTo>
                    <a:pt x="263" y="525"/>
                  </a:lnTo>
                  <a:lnTo>
                    <a:pt x="213" y="345"/>
                  </a:lnTo>
                  <a:lnTo>
                    <a:pt x="135" y="195"/>
                  </a:lnTo>
                  <a:lnTo>
                    <a:pt x="36" y="68"/>
                  </a:lnTo>
                  <a:lnTo>
                    <a:pt x="8" y="38"/>
                  </a:lnTo>
                  <a:lnTo>
                    <a:pt x="8" y="30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00" name="Freeform 176"/>
            <p:cNvSpPr>
              <a:spLocks noEditPoints="1"/>
            </p:cNvSpPr>
            <p:nvPr/>
          </p:nvSpPr>
          <p:spPr bwMode="auto">
            <a:xfrm>
              <a:off x="23358" y="811"/>
              <a:ext cx="638" cy="1326"/>
            </a:xfrm>
            <a:custGeom>
              <a:avLst/>
              <a:gdLst/>
              <a:ahLst/>
              <a:cxnLst>
                <a:cxn ang="0">
                  <a:pos x="326" y="1139"/>
                </a:cxn>
                <a:cxn ang="0">
                  <a:pos x="369" y="1169"/>
                </a:cxn>
                <a:cxn ang="0">
                  <a:pos x="390" y="1229"/>
                </a:cxn>
                <a:cxn ang="0">
                  <a:pos x="369" y="1289"/>
                </a:cxn>
                <a:cxn ang="0">
                  <a:pos x="326" y="1319"/>
                </a:cxn>
                <a:cxn ang="0">
                  <a:pos x="270" y="1319"/>
                </a:cxn>
                <a:cxn ang="0">
                  <a:pos x="227" y="1289"/>
                </a:cxn>
                <a:cxn ang="0">
                  <a:pos x="206" y="1229"/>
                </a:cxn>
                <a:cxn ang="0">
                  <a:pos x="227" y="1169"/>
                </a:cxn>
                <a:cxn ang="0">
                  <a:pos x="270" y="1139"/>
                </a:cxn>
                <a:cxn ang="0">
                  <a:pos x="305" y="0"/>
                </a:cxn>
                <a:cxn ang="0">
                  <a:pos x="511" y="38"/>
                </a:cxn>
                <a:cxn ang="0">
                  <a:pos x="610" y="142"/>
                </a:cxn>
                <a:cxn ang="0">
                  <a:pos x="638" y="255"/>
                </a:cxn>
                <a:cxn ang="0">
                  <a:pos x="596" y="397"/>
                </a:cxn>
                <a:cxn ang="0">
                  <a:pos x="511" y="472"/>
                </a:cxn>
                <a:cxn ang="0">
                  <a:pos x="411" y="585"/>
                </a:cxn>
                <a:cxn ang="0">
                  <a:pos x="334" y="749"/>
                </a:cxn>
                <a:cxn ang="0">
                  <a:pos x="319" y="952"/>
                </a:cxn>
                <a:cxn ang="0">
                  <a:pos x="284" y="967"/>
                </a:cxn>
                <a:cxn ang="0">
                  <a:pos x="277" y="839"/>
                </a:cxn>
                <a:cxn ang="0">
                  <a:pos x="312" y="637"/>
                </a:cxn>
                <a:cxn ang="0">
                  <a:pos x="433" y="420"/>
                </a:cxn>
                <a:cxn ang="0">
                  <a:pos x="475" y="360"/>
                </a:cxn>
                <a:cxn ang="0">
                  <a:pos x="497" y="240"/>
                </a:cxn>
                <a:cxn ang="0">
                  <a:pos x="489" y="157"/>
                </a:cxn>
                <a:cxn ang="0">
                  <a:pos x="440" y="75"/>
                </a:cxn>
                <a:cxn ang="0">
                  <a:pos x="305" y="38"/>
                </a:cxn>
                <a:cxn ang="0">
                  <a:pos x="178" y="68"/>
                </a:cxn>
                <a:cxn ang="0">
                  <a:pos x="71" y="165"/>
                </a:cxn>
                <a:cxn ang="0">
                  <a:pos x="149" y="187"/>
                </a:cxn>
                <a:cxn ang="0">
                  <a:pos x="170" y="225"/>
                </a:cxn>
                <a:cxn ang="0">
                  <a:pos x="163" y="277"/>
                </a:cxn>
                <a:cxn ang="0">
                  <a:pos x="135" y="322"/>
                </a:cxn>
                <a:cxn ang="0">
                  <a:pos x="85" y="337"/>
                </a:cxn>
                <a:cxn ang="0">
                  <a:pos x="22" y="315"/>
                </a:cxn>
                <a:cxn ang="0">
                  <a:pos x="0" y="270"/>
                </a:cxn>
                <a:cxn ang="0">
                  <a:pos x="15" y="172"/>
                </a:cxn>
                <a:cxn ang="0">
                  <a:pos x="114" y="53"/>
                </a:cxn>
                <a:cxn ang="0">
                  <a:pos x="305" y="0"/>
                </a:cxn>
              </a:cxnLst>
              <a:rect l="0" t="0" r="r" b="b"/>
              <a:pathLst>
                <a:path w="638" h="1326">
                  <a:moveTo>
                    <a:pt x="298" y="1131"/>
                  </a:moveTo>
                  <a:lnTo>
                    <a:pt x="326" y="1139"/>
                  </a:lnTo>
                  <a:lnTo>
                    <a:pt x="355" y="1154"/>
                  </a:lnTo>
                  <a:lnTo>
                    <a:pt x="369" y="1169"/>
                  </a:lnTo>
                  <a:lnTo>
                    <a:pt x="383" y="1199"/>
                  </a:lnTo>
                  <a:lnTo>
                    <a:pt x="390" y="1229"/>
                  </a:lnTo>
                  <a:lnTo>
                    <a:pt x="383" y="1259"/>
                  </a:lnTo>
                  <a:lnTo>
                    <a:pt x="369" y="1289"/>
                  </a:lnTo>
                  <a:lnTo>
                    <a:pt x="355" y="1304"/>
                  </a:lnTo>
                  <a:lnTo>
                    <a:pt x="326" y="1319"/>
                  </a:lnTo>
                  <a:lnTo>
                    <a:pt x="298" y="1326"/>
                  </a:lnTo>
                  <a:lnTo>
                    <a:pt x="270" y="1319"/>
                  </a:lnTo>
                  <a:lnTo>
                    <a:pt x="241" y="1304"/>
                  </a:lnTo>
                  <a:lnTo>
                    <a:pt x="227" y="1289"/>
                  </a:lnTo>
                  <a:lnTo>
                    <a:pt x="213" y="1259"/>
                  </a:lnTo>
                  <a:lnTo>
                    <a:pt x="206" y="1229"/>
                  </a:lnTo>
                  <a:lnTo>
                    <a:pt x="213" y="1199"/>
                  </a:lnTo>
                  <a:lnTo>
                    <a:pt x="227" y="1169"/>
                  </a:lnTo>
                  <a:lnTo>
                    <a:pt x="241" y="1154"/>
                  </a:lnTo>
                  <a:lnTo>
                    <a:pt x="270" y="1139"/>
                  </a:lnTo>
                  <a:lnTo>
                    <a:pt x="298" y="1131"/>
                  </a:lnTo>
                  <a:close/>
                  <a:moveTo>
                    <a:pt x="305" y="0"/>
                  </a:moveTo>
                  <a:lnTo>
                    <a:pt x="419" y="8"/>
                  </a:lnTo>
                  <a:lnTo>
                    <a:pt x="511" y="38"/>
                  </a:lnTo>
                  <a:lnTo>
                    <a:pt x="567" y="83"/>
                  </a:lnTo>
                  <a:lnTo>
                    <a:pt x="610" y="142"/>
                  </a:lnTo>
                  <a:lnTo>
                    <a:pt x="631" y="195"/>
                  </a:lnTo>
                  <a:lnTo>
                    <a:pt x="638" y="255"/>
                  </a:lnTo>
                  <a:lnTo>
                    <a:pt x="624" y="330"/>
                  </a:lnTo>
                  <a:lnTo>
                    <a:pt x="596" y="397"/>
                  </a:lnTo>
                  <a:lnTo>
                    <a:pt x="553" y="442"/>
                  </a:lnTo>
                  <a:lnTo>
                    <a:pt x="511" y="472"/>
                  </a:lnTo>
                  <a:lnTo>
                    <a:pt x="461" y="525"/>
                  </a:lnTo>
                  <a:lnTo>
                    <a:pt x="411" y="585"/>
                  </a:lnTo>
                  <a:lnTo>
                    <a:pt x="369" y="659"/>
                  </a:lnTo>
                  <a:lnTo>
                    <a:pt x="334" y="749"/>
                  </a:lnTo>
                  <a:lnTo>
                    <a:pt x="319" y="862"/>
                  </a:lnTo>
                  <a:lnTo>
                    <a:pt x="319" y="952"/>
                  </a:lnTo>
                  <a:lnTo>
                    <a:pt x="312" y="967"/>
                  </a:lnTo>
                  <a:lnTo>
                    <a:pt x="284" y="967"/>
                  </a:lnTo>
                  <a:lnTo>
                    <a:pt x="277" y="959"/>
                  </a:lnTo>
                  <a:lnTo>
                    <a:pt x="277" y="839"/>
                  </a:lnTo>
                  <a:lnTo>
                    <a:pt x="284" y="742"/>
                  </a:lnTo>
                  <a:lnTo>
                    <a:pt x="312" y="637"/>
                  </a:lnTo>
                  <a:lnTo>
                    <a:pt x="355" y="525"/>
                  </a:lnTo>
                  <a:lnTo>
                    <a:pt x="433" y="420"/>
                  </a:lnTo>
                  <a:lnTo>
                    <a:pt x="461" y="390"/>
                  </a:lnTo>
                  <a:lnTo>
                    <a:pt x="475" y="360"/>
                  </a:lnTo>
                  <a:lnTo>
                    <a:pt x="489" y="307"/>
                  </a:lnTo>
                  <a:lnTo>
                    <a:pt x="497" y="240"/>
                  </a:lnTo>
                  <a:lnTo>
                    <a:pt x="497" y="202"/>
                  </a:lnTo>
                  <a:lnTo>
                    <a:pt x="489" y="157"/>
                  </a:lnTo>
                  <a:lnTo>
                    <a:pt x="475" y="112"/>
                  </a:lnTo>
                  <a:lnTo>
                    <a:pt x="440" y="75"/>
                  </a:lnTo>
                  <a:lnTo>
                    <a:pt x="383" y="45"/>
                  </a:lnTo>
                  <a:lnTo>
                    <a:pt x="305" y="38"/>
                  </a:lnTo>
                  <a:lnTo>
                    <a:pt x="241" y="45"/>
                  </a:lnTo>
                  <a:lnTo>
                    <a:pt x="178" y="68"/>
                  </a:lnTo>
                  <a:lnTo>
                    <a:pt x="121" y="105"/>
                  </a:lnTo>
                  <a:lnTo>
                    <a:pt x="71" y="165"/>
                  </a:lnTo>
                  <a:lnTo>
                    <a:pt x="107" y="165"/>
                  </a:lnTo>
                  <a:lnTo>
                    <a:pt x="149" y="187"/>
                  </a:lnTo>
                  <a:lnTo>
                    <a:pt x="163" y="202"/>
                  </a:lnTo>
                  <a:lnTo>
                    <a:pt x="170" y="225"/>
                  </a:lnTo>
                  <a:lnTo>
                    <a:pt x="170" y="247"/>
                  </a:lnTo>
                  <a:lnTo>
                    <a:pt x="163" y="277"/>
                  </a:lnTo>
                  <a:lnTo>
                    <a:pt x="156" y="300"/>
                  </a:lnTo>
                  <a:lnTo>
                    <a:pt x="135" y="322"/>
                  </a:lnTo>
                  <a:lnTo>
                    <a:pt x="114" y="330"/>
                  </a:lnTo>
                  <a:lnTo>
                    <a:pt x="85" y="337"/>
                  </a:lnTo>
                  <a:lnTo>
                    <a:pt x="64" y="337"/>
                  </a:lnTo>
                  <a:lnTo>
                    <a:pt x="22" y="315"/>
                  </a:lnTo>
                  <a:lnTo>
                    <a:pt x="7" y="292"/>
                  </a:lnTo>
                  <a:lnTo>
                    <a:pt x="0" y="270"/>
                  </a:lnTo>
                  <a:lnTo>
                    <a:pt x="0" y="247"/>
                  </a:lnTo>
                  <a:lnTo>
                    <a:pt x="15" y="172"/>
                  </a:lnTo>
                  <a:lnTo>
                    <a:pt x="50" y="105"/>
                  </a:lnTo>
                  <a:lnTo>
                    <a:pt x="114" y="53"/>
                  </a:lnTo>
                  <a:lnTo>
                    <a:pt x="199" y="15"/>
                  </a:lnTo>
                  <a:lnTo>
                    <a:pt x="30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173" name="圖片 172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55576" y="1988840"/>
            <a:ext cx="7922895" cy="4309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77CA80-2CB2-413B-8B53-F53A1E885B1A}" type="slidenum">
              <a:rPr lang="zh-TW" altLang="en-US"/>
              <a:pPr>
                <a:defRPr/>
              </a:pPr>
              <a:t>38</a:t>
            </a:fld>
            <a:endParaRPr lang="en-US" altLang="zh-TW"/>
          </a:p>
        </p:txBody>
      </p:sp>
      <p:grpSp>
        <p:nvGrpSpPr>
          <p:cNvPr id="2111" name="Group 6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51520" y="970803"/>
            <a:ext cx="7299977" cy="655638"/>
            <a:chOff x="869" y="513"/>
            <a:chExt cx="23404" cy="2102"/>
          </a:xfrm>
        </p:grpSpPr>
        <p:sp>
          <p:nvSpPr>
            <p:cNvPr id="2113" name="Freeform 65"/>
            <p:cNvSpPr>
              <a:spLocks noEditPoints="1"/>
            </p:cNvSpPr>
            <p:nvPr/>
          </p:nvSpPr>
          <p:spPr bwMode="auto">
            <a:xfrm>
              <a:off x="869" y="817"/>
              <a:ext cx="1183" cy="1684"/>
            </a:xfrm>
            <a:custGeom>
              <a:avLst/>
              <a:gdLst/>
              <a:ahLst/>
              <a:cxnLst>
                <a:cxn ang="0">
                  <a:pos x="516" y="1120"/>
                </a:cxn>
                <a:cxn ang="0">
                  <a:pos x="488" y="1158"/>
                </a:cxn>
                <a:cxn ang="0">
                  <a:pos x="481" y="1234"/>
                </a:cxn>
                <a:cxn ang="0">
                  <a:pos x="516" y="1295"/>
                </a:cxn>
                <a:cxn ang="0">
                  <a:pos x="559" y="1318"/>
                </a:cxn>
                <a:cxn ang="0">
                  <a:pos x="660" y="1311"/>
                </a:cxn>
                <a:cxn ang="0">
                  <a:pos x="746" y="1280"/>
                </a:cxn>
                <a:cxn ang="0">
                  <a:pos x="724" y="1204"/>
                </a:cxn>
                <a:cxn ang="0">
                  <a:pos x="645" y="1105"/>
                </a:cxn>
                <a:cxn ang="0">
                  <a:pos x="559" y="1090"/>
                </a:cxn>
                <a:cxn ang="0">
                  <a:pos x="524" y="46"/>
                </a:cxn>
                <a:cxn ang="0">
                  <a:pos x="387" y="115"/>
                </a:cxn>
                <a:cxn ang="0">
                  <a:pos x="266" y="259"/>
                </a:cxn>
                <a:cxn ang="0">
                  <a:pos x="194" y="511"/>
                </a:cxn>
                <a:cxn ang="0">
                  <a:pos x="187" y="831"/>
                </a:cxn>
                <a:cxn ang="0">
                  <a:pos x="251" y="1052"/>
                </a:cxn>
                <a:cxn ang="0">
                  <a:pos x="337" y="1196"/>
                </a:cxn>
                <a:cxn ang="0">
                  <a:pos x="438" y="1265"/>
                </a:cxn>
                <a:cxn ang="0">
                  <a:pos x="473" y="1280"/>
                </a:cxn>
                <a:cxn ang="0">
                  <a:pos x="452" y="1227"/>
                </a:cxn>
                <a:cxn ang="0">
                  <a:pos x="459" y="1143"/>
                </a:cxn>
                <a:cxn ang="0">
                  <a:pos x="531" y="1052"/>
                </a:cxn>
                <a:cxn ang="0">
                  <a:pos x="667" y="1052"/>
                </a:cxn>
                <a:cxn ang="0">
                  <a:pos x="767" y="1158"/>
                </a:cxn>
                <a:cxn ang="0">
                  <a:pos x="875" y="1151"/>
                </a:cxn>
                <a:cxn ang="0">
                  <a:pos x="968" y="960"/>
                </a:cxn>
                <a:cxn ang="0">
                  <a:pos x="1004" y="762"/>
                </a:cxn>
                <a:cxn ang="0">
                  <a:pos x="990" y="511"/>
                </a:cxn>
                <a:cxn ang="0">
                  <a:pos x="918" y="267"/>
                </a:cxn>
                <a:cxn ang="0">
                  <a:pos x="796" y="115"/>
                </a:cxn>
                <a:cxn ang="0">
                  <a:pos x="653" y="46"/>
                </a:cxn>
                <a:cxn ang="0">
                  <a:pos x="588" y="0"/>
                </a:cxn>
                <a:cxn ang="0">
                  <a:pos x="846" y="69"/>
                </a:cxn>
                <a:cxn ang="0">
                  <a:pos x="1047" y="259"/>
                </a:cxn>
                <a:cxn ang="0">
                  <a:pos x="1162" y="526"/>
                </a:cxn>
                <a:cxn ang="0">
                  <a:pos x="1162" y="846"/>
                </a:cxn>
                <a:cxn ang="0">
                  <a:pos x="1033" y="1128"/>
                </a:cxn>
                <a:cxn ang="0">
                  <a:pos x="818" y="1311"/>
                </a:cxn>
                <a:cxn ang="0">
                  <a:pos x="846" y="1394"/>
                </a:cxn>
                <a:cxn ang="0">
                  <a:pos x="925" y="1486"/>
                </a:cxn>
                <a:cxn ang="0">
                  <a:pos x="1040" y="1486"/>
                </a:cxn>
                <a:cxn ang="0">
                  <a:pos x="1126" y="1402"/>
                </a:cxn>
                <a:cxn ang="0">
                  <a:pos x="1147" y="1326"/>
                </a:cxn>
                <a:cxn ang="0">
                  <a:pos x="1154" y="1303"/>
                </a:cxn>
                <a:cxn ang="0">
                  <a:pos x="1183" y="1311"/>
                </a:cxn>
                <a:cxn ang="0">
                  <a:pos x="1169" y="1448"/>
                </a:cxn>
                <a:cxn ang="0">
                  <a:pos x="1126" y="1577"/>
                </a:cxn>
                <a:cxn ang="0">
                  <a:pos x="1040" y="1669"/>
                </a:cxn>
                <a:cxn ang="0">
                  <a:pos x="896" y="1669"/>
                </a:cxn>
                <a:cxn ang="0">
                  <a:pos x="810" y="1577"/>
                </a:cxn>
                <a:cxn ang="0">
                  <a:pos x="753" y="1333"/>
                </a:cxn>
                <a:cxn ang="0">
                  <a:pos x="588" y="1364"/>
                </a:cxn>
                <a:cxn ang="0">
                  <a:pos x="330" y="1295"/>
                </a:cxn>
                <a:cxn ang="0">
                  <a:pos x="129" y="1113"/>
                </a:cxn>
                <a:cxn ang="0">
                  <a:pos x="15" y="846"/>
                </a:cxn>
                <a:cxn ang="0">
                  <a:pos x="15" y="526"/>
                </a:cxn>
                <a:cxn ang="0">
                  <a:pos x="129" y="259"/>
                </a:cxn>
                <a:cxn ang="0">
                  <a:pos x="337" y="69"/>
                </a:cxn>
                <a:cxn ang="0">
                  <a:pos x="588" y="0"/>
                </a:cxn>
              </a:cxnLst>
              <a:rect l="0" t="0" r="r" b="b"/>
              <a:pathLst>
                <a:path w="1183" h="1684">
                  <a:moveTo>
                    <a:pt x="559" y="1090"/>
                  </a:moveTo>
                  <a:lnTo>
                    <a:pt x="516" y="1120"/>
                  </a:lnTo>
                  <a:lnTo>
                    <a:pt x="502" y="1135"/>
                  </a:lnTo>
                  <a:lnTo>
                    <a:pt x="488" y="1158"/>
                  </a:lnTo>
                  <a:lnTo>
                    <a:pt x="481" y="1181"/>
                  </a:lnTo>
                  <a:lnTo>
                    <a:pt x="481" y="1234"/>
                  </a:lnTo>
                  <a:lnTo>
                    <a:pt x="502" y="1280"/>
                  </a:lnTo>
                  <a:lnTo>
                    <a:pt x="516" y="1295"/>
                  </a:lnTo>
                  <a:lnTo>
                    <a:pt x="538" y="1311"/>
                  </a:lnTo>
                  <a:lnTo>
                    <a:pt x="559" y="1318"/>
                  </a:lnTo>
                  <a:lnTo>
                    <a:pt x="588" y="1318"/>
                  </a:lnTo>
                  <a:lnTo>
                    <a:pt x="660" y="1311"/>
                  </a:lnTo>
                  <a:lnTo>
                    <a:pt x="746" y="1273"/>
                  </a:lnTo>
                  <a:lnTo>
                    <a:pt x="746" y="1280"/>
                  </a:lnTo>
                  <a:lnTo>
                    <a:pt x="746" y="1273"/>
                  </a:lnTo>
                  <a:lnTo>
                    <a:pt x="724" y="1204"/>
                  </a:lnTo>
                  <a:lnTo>
                    <a:pt x="696" y="1143"/>
                  </a:lnTo>
                  <a:lnTo>
                    <a:pt x="645" y="1105"/>
                  </a:lnTo>
                  <a:lnTo>
                    <a:pt x="588" y="1090"/>
                  </a:lnTo>
                  <a:lnTo>
                    <a:pt x="559" y="1090"/>
                  </a:lnTo>
                  <a:close/>
                  <a:moveTo>
                    <a:pt x="588" y="38"/>
                  </a:moveTo>
                  <a:lnTo>
                    <a:pt x="524" y="46"/>
                  </a:lnTo>
                  <a:lnTo>
                    <a:pt x="459" y="69"/>
                  </a:lnTo>
                  <a:lnTo>
                    <a:pt x="387" y="115"/>
                  </a:lnTo>
                  <a:lnTo>
                    <a:pt x="323" y="176"/>
                  </a:lnTo>
                  <a:lnTo>
                    <a:pt x="266" y="259"/>
                  </a:lnTo>
                  <a:lnTo>
                    <a:pt x="223" y="374"/>
                  </a:lnTo>
                  <a:lnTo>
                    <a:pt x="194" y="511"/>
                  </a:lnTo>
                  <a:lnTo>
                    <a:pt x="180" y="678"/>
                  </a:lnTo>
                  <a:lnTo>
                    <a:pt x="187" y="831"/>
                  </a:lnTo>
                  <a:lnTo>
                    <a:pt x="215" y="953"/>
                  </a:lnTo>
                  <a:lnTo>
                    <a:pt x="251" y="1052"/>
                  </a:lnTo>
                  <a:lnTo>
                    <a:pt x="294" y="1135"/>
                  </a:lnTo>
                  <a:lnTo>
                    <a:pt x="337" y="1196"/>
                  </a:lnTo>
                  <a:lnTo>
                    <a:pt x="387" y="1234"/>
                  </a:lnTo>
                  <a:lnTo>
                    <a:pt x="438" y="1265"/>
                  </a:lnTo>
                  <a:lnTo>
                    <a:pt x="473" y="1288"/>
                  </a:lnTo>
                  <a:lnTo>
                    <a:pt x="473" y="1280"/>
                  </a:lnTo>
                  <a:lnTo>
                    <a:pt x="459" y="1250"/>
                  </a:lnTo>
                  <a:lnTo>
                    <a:pt x="452" y="1227"/>
                  </a:lnTo>
                  <a:lnTo>
                    <a:pt x="452" y="1196"/>
                  </a:lnTo>
                  <a:lnTo>
                    <a:pt x="459" y="1143"/>
                  </a:lnTo>
                  <a:lnTo>
                    <a:pt x="488" y="1090"/>
                  </a:lnTo>
                  <a:lnTo>
                    <a:pt x="531" y="1052"/>
                  </a:lnTo>
                  <a:lnTo>
                    <a:pt x="595" y="1036"/>
                  </a:lnTo>
                  <a:lnTo>
                    <a:pt x="667" y="1052"/>
                  </a:lnTo>
                  <a:lnTo>
                    <a:pt x="724" y="1097"/>
                  </a:lnTo>
                  <a:lnTo>
                    <a:pt x="767" y="1158"/>
                  </a:lnTo>
                  <a:lnTo>
                    <a:pt x="796" y="1234"/>
                  </a:lnTo>
                  <a:lnTo>
                    <a:pt x="875" y="1151"/>
                  </a:lnTo>
                  <a:lnTo>
                    <a:pt x="932" y="1059"/>
                  </a:lnTo>
                  <a:lnTo>
                    <a:pt x="968" y="960"/>
                  </a:lnTo>
                  <a:lnTo>
                    <a:pt x="990" y="854"/>
                  </a:lnTo>
                  <a:lnTo>
                    <a:pt x="1004" y="762"/>
                  </a:lnTo>
                  <a:lnTo>
                    <a:pt x="1004" y="678"/>
                  </a:lnTo>
                  <a:lnTo>
                    <a:pt x="990" y="511"/>
                  </a:lnTo>
                  <a:lnTo>
                    <a:pt x="961" y="374"/>
                  </a:lnTo>
                  <a:lnTo>
                    <a:pt x="918" y="267"/>
                  </a:lnTo>
                  <a:lnTo>
                    <a:pt x="861" y="176"/>
                  </a:lnTo>
                  <a:lnTo>
                    <a:pt x="796" y="115"/>
                  </a:lnTo>
                  <a:lnTo>
                    <a:pt x="724" y="69"/>
                  </a:lnTo>
                  <a:lnTo>
                    <a:pt x="653" y="46"/>
                  </a:lnTo>
                  <a:lnTo>
                    <a:pt x="588" y="38"/>
                  </a:lnTo>
                  <a:close/>
                  <a:moveTo>
                    <a:pt x="588" y="0"/>
                  </a:moveTo>
                  <a:lnTo>
                    <a:pt x="724" y="16"/>
                  </a:lnTo>
                  <a:lnTo>
                    <a:pt x="846" y="69"/>
                  </a:lnTo>
                  <a:lnTo>
                    <a:pt x="954" y="153"/>
                  </a:lnTo>
                  <a:lnTo>
                    <a:pt x="1047" y="259"/>
                  </a:lnTo>
                  <a:lnTo>
                    <a:pt x="1119" y="381"/>
                  </a:lnTo>
                  <a:lnTo>
                    <a:pt x="1162" y="526"/>
                  </a:lnTo>
                  <a:lnTo>
                    <a:pt x="1176" y="686"/>
                  </a:lnTo>
                  <a:lnTo>
                    <a:pt x="1162" y="846"/>
                  </a:lnTo>
                  <a:lnTo>
                    <a:pt x="1111" y="998"/>
                  </a:lnTo>
                  <a:lnTo>
                    <a:pt x="1033" y="1128"/>
                  </a:lnTo>
                  <a:lnTo>
                    <a:pt x="932" y="1234"/>
                  </a:lnTo>
                  <a:lnTo>
                    <a:pt x="818" y="1311"/>
                  </a:lnTo>
                  <a:lnTo>
                    <a:pt x="810" y="1311"/>
                  </a:lnTo>
                  <a:lnTo>
                    <a:pt x="846" y="1394"/>
                  </a:lnTo>
                  <a:lnTo>
                    <a:pt x="882" y="1448"/>
                  </a:lnTo>
                  <a:lnTo>
                    <a:pt x="925" y="1486"/>
                  </a:lnTo>
                  <a:lnTo>
                    <a:pt x="982" y="1493"/>
                  </a:lnTo>
                  <a:lnTo>
                    <a:pt x="1040" y="1486"/>
                  </a:lnTo>
                  <a:lnTo>
                    <a:pt x="1083" y="1448"/>
                  </a:lnTo>
                  <a:lnTo>
                    <a:pt x="1126" y="1402"/>
                  </a:lnTo>
                  <a:lnTo>
                    <a:pt x="1140" y="1333"/>
                  </a:lnTo>
                  <a:lnTo>
                    <a:pt x="1147" y="1326"/>
                  </a:lnTo>
                  <a:lnTo>
                    <a:pt x="1147" y="1311"/>
                  </a:lnTo>
                  <a:lnTo>
                    <a:pt x="1154" y="1303"/>
                  </a:lnTo>
                  <a:lnTo>
                    <a:pt x="1176" y="1303"/>
                  </a:lnTo>
                  <a:lnTo>
                    <a:pt x="1183" y="1311"/>
                  </a:lnTo>
                  <a:lnTo>
                    <a:pt x="1183" y="1387"/>
                  </a:lnTo>
                  <a:lnTo>
                    <a:pt x="1169" y="1448"/>
                  </a:lnTo>
                  <a:lnTo>
                    <a:pt x="1154" y="1516"/>
                  </a:lnTo>
                  <a:lnTo>
                    <a:pt x="1126" y="1577"/>
                  </a:lnTo>
                  <a:lnTo>
                    <a:pt x="1090" y="1631"/>
                  </a:lnTo>
                  <a:lnTo>
                    <a:pt x="1040" y="1669"/>
                  </a:lnTo>
                  <a:lnTo>
                    <a:pt x="968" y="1684"/>
                  </a:lnTo>
                  <a:lnTo>
                    <a:pt x="896" y="1669"/>
                  </a:lnTo>
                  <a:lnTo>
                    <a:pt x="846" y="1631"/>
                  </a:lnTo>
                  <a:lnTo>
                    <a:pt x="810" y="1577"/>
                  </a:lnTo>
                  <a:lnTo>
                    <a:pt x="782" y="1501"/>
                  </a:lnTo>
                  <a:lnTo>
                    <a:pt x="753" y="1333"/>
                  </a:lnTo>
                  <a:lnTo>
                    <a:pt x="674" y="1356"/>
                  </a:lnTo>
                  <a:lnTo>
                    <a:pt x="588" y="1364"/>
                  </a:lnTo>
                  <a:lnTo>
                    <a:pt x="452" y="1349"/>
                  </a:lnTo>
                  <a:lnTo>
                    <a:pt x="330" y="1295"/>
                  </a:lnTo>
                  <a:lnTo>
                    <a:pt x="223" y="1219"/>
                  </a:lnTo>
                  <a:lnTo>
                    <a:pt x="129" y="1113"/>
                  </a:lnTo>
                  <a:lnTo>
                    <a:pt x="58" y="991"/>
                  </a:lnTo>
                  <a:lnTo>
                    <a:pt x="15" y="846"/>
                  </a:lnTo>
                  <a:lnTo>
                    <a:pt x="0" y="686"/>
                  </a:lnTo>
                  <a:lnTo>
                    <a:pt x="15" y="526"/>
                  </a:lnTo>
                  <a:lnTo>
                    <a:pt x="65" y="381"/>
                  </a:lnTo>
                  <a:lnTo>
                    <a:pt x="129" y="259"/>
                  </a:lnTo>
                  <a:lnTo>
                    <a:pt x="223" y="153"/>
                  </a:lnTo>
                  <a:lnTo>
                    <a:pt x="337" y="69"/>
                  </a:lnTo>
                  <a:lnTo>
                    <a:pt x="459" y="16"/>
                  </a:lnTo>
                  <a:lnTo>
                    <a:pt x="58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4" name="Freeform 66"/>
            <p:cNvSpPr>
              <a:spLocks/>
            </p:cNvSpPr>
            <p:nvPr/>
          </p:nvSpPr>
          <p:spPr bwMode="auto">
            <a:xfrm>
              <a:off x="2289" y="863"/>
              <a:ext cx="759" cy="1326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100" y="0"/>
                </a:cxn>
                <a:cxn ang="0">
                  <a:pos x="107" y="23"/>
                </a:cxn>
                <a:cxn ang="0">
                  <a:pos x="121" y="38"/>
                </a:cxn>
                <a:cxn ang="0">
                  <a:pos x="157" y="53"/>
                </a:cxn>
                <a:cxn ang="0">
                  <a:pos x="222" y="61"/>
                </a:cxn>
                <a:cxn ang="0">
                  <a:pos x="759" y="61"/>
                </a:cxn>
                <a:cxn ang="0">
                  <a:pos x="759" y="107"/>
                </a:cxn>
                <a:cxn ang="0">
                  <a:pos x="752" y="114"/>
                </a:cxn>
                <a:cxn ang="0">
                  <a:pos x="745" y="130"/>
                </a:cxn>
                <a:cxn ang="0">
                  <a:pos x="494" y="488"/>
                </a:cxn>
                <a:cxn ang="0">
                  <a:pos x="444" y="579"/>
                </a:cxn>
                <a:cxn ang="0">
                  <a:pos x="415" y="670"/>
                </a:cxn>
                <a:cxn ang="0">
                  <a:pos x="394" y="754"/>
                </a:cxn>
                <a:cxn ang="0">
                  <a:pos x="387" y="808"/>
                </a:cxn>
                <a:cxn ang="0">
                  <a:pos x="372" y="968"/>
                </a:cxn>
                <a:cxn ang="0">
                  <a:pos x="365" y="1120"/>
                </a:cxn>
                <a:cxn ang="0">
                  <a:pos x="365" y="1257"/>
                </a:cxn>
                <a:cxn ang="0">
                  <a:pos x="344" y="1303"/>
                </a:cxn>
                <a:cxn ang="0">
                  <a:pos x="329" y="1318"/>
                </a:cxn>
                <a:cxn ang="0">
                  <a:pos x="308" y="1326"/>
                </a:cxn>
                <a:cxn ang="0">
                  <a:pos x="265" y="1326"/>
                </a:cxn>
                <a:cxn ang="0">
                  <a:pos x="243" y="1310"/>
                </a:cxn>
                <a:cxn ang="0">
                  <a:pos x="229" y="1303"/>
                </a:cxn>
                <a:cxn ang="0">
                  <a:pos x="207" y="1257"/>
                </a:cxn>
                <a:cxn ang="0">
                  <a:pos x="207" y="1219"/>
                </a:cxn>
                <a:cxn ang="0">
                  <a:pos x="222" y="1067"/>
                </a:cxn>
                <a:cxn ang="0">
                  <a:pos x="258" y="891"/>
                </a:cxn>
                <a:cxn ang="0">
                  <a:pos x="322" y="701"/>
                </a:cxn>
                <a:cxn ang="0">
                  <a:pos x="423" y="510"/>
                </a:cxn>
                <a:cxn ang="0">
                  <a:pos x="451" y="472"/>
                </a:cxn>
                <a:cxn ang="0">
                  <a:pos x="487" y="411"/>
                </a:cxn>
                <a:cxn ang="0">
                  <a:pos x="573" y="289"/>
                </a:cxn>
                <a:cxn ang="0">
                  <a:pos x="602" y="244"/>
                </a:cxn>
                <a:cxn ang="0">
                  <a:pos x="623" y="213"/>
                </a:cxn>
                <a:cxn ang="0">
                  <a:pos x="114" y="213"/>
                </a:cxn>
                <a:cxn ang="0">
                  <a:pos x="86" y="221"/>
                </a:cxn>
                <a:cxn ang="0">
                  <a:pos x="71" y="251"/>
                </a:cxn>
                <a:cxn ang="0">
                  <a:pos x="57" y="305"/>
                </a:cxn>
                <a:cxn ang="0">
                  <a:pos x="50" y="350"/>
                </a:cxn>
                <a:cxn ang="0">
                  <a:pos x="43" y="389"/>
                </a:cxn>
                <a:cxn ang="0">
                  <a:pos x="0" y="389"/>
                </a:cxn>
                <a:cxn ang="0">
                  <a:pos x="57" y="0"/>
                </a:cxn>
              </a:cxnLst>
              <a:rect l="0" t="0" r="r" b="b"/>
              <a:pathLst>
                <a:path w="759" h="1326">
                  <a:moveTo>
                    <a:pt x="57" y="0"/>
                  </a:moveTo>
                  <a:lnTo>
                    <a:pt x="100" y="0"/>
                  </a:lnTo>
                  <a:lnTo>
                    <a:pt x="107" y="23"/>
                  </a:lnTo>
                  <a:lnTo>
                    <a:pt x="121" y="38"/>
                  </a:lnTo>
                  <a:lnTo>
                    <a:pt x="157" y="53"/>
                  </a:lnTo>
                  <a:lnTo>
                    <a:pt x="222" y="61"/>
                  </a:lnTo>
                  <a:lnTo>
                    <a:pt x="759" y="61"/>
                  </a:lnTo>
                  <a:lnTo>
                    <a:pt x="759" y="107"/>
                  </a:lnTo>
                  <a:lnTo>
                    <a:pt x="752" y="114"/>
                  </a:lnTo>
                  <a:lnTo>
                    <a:pt x="745" y="130"/>
                  </a:lnTo>
                  <a:lnTo>
                    <a:pt x="494" y="488"/>
                  </a:lnTo>
                  <a:lnTo>
                    <a:pt x="444" y="579"/>
                  </a:lnTo>
                  <a:lnTo>
                    <a:pt x="415" y="670"/>
                  </a:lnTo>
                  <a:lnTo>
                    <a:pt x="394" y="754"/>
                  </a:lnTo>
                  <a:lnTo>
                    <a:pt x="387" y="808"/>
                  </a:lnTo>
                  <a:lnTo>
                    <a:pt x="372" y="968"/>
                  </a:lnTo>
                  <a:lnTo>
                    <a:pt x="365" y="1120"/>
                  </a:lnTo>
                  <a:lnTo>
                    <a:pt x="365" y="1257"/>
                  </a:lnTo>
                  <a:lnTo>
                    <a:pt x="344" y="1303"/>
                  </a:lnTo>
                  <a:lnTo>
                    <a:pt x="329" y="1318"/>
                  </a:lnTo>
                  <a:lnTo>
                    <a:pt x="308" y="1326"/>
                  </a:lnTo>
                  <a:lnTo>
                    <a:pt x="265" y="1326"/>
                  </a:lnTo>
                  <a:lnTo>
                    <a:pt x="243" y="1310"/>
                  </a:lnTo>
                  <a:lnTo>
                    <a:pt x="229" y="1303"/>
                  </a:lnTo>
                  <a:lnTo>
                    <a:pt x="207" y="1257"/>
                  </a:lnTo>
                  <a:lnTo>
                    <a:pt x="207" y="1219"/>
                  </a:lnTo>
                  <a:lnTo>
                    <a:pt x="222" y="1067"/>
                  </a:lnTo>
                  <a:lnTo>
                    <a:pt x="258" y="891"/>
                  </a:lnTo>
                  <a:lnTo>
                    <a:pt x="322" y="701"/>
                  </a:lnTo>
                  <a:lnTo>
                    <a:pt x="423" y="510"/>
                  </a:lnTo>
                  <a:lnTo>
                    <a:pt x="451" y="472"/>
                  </a:lnTo>
                  <a:lnTo>
                    <a:pt x="487" y="411"/>
                  </a:lnTo>
                  <a:lnTo>
                    <a:pt x="573" y="289"/>
                  </a:lnTo>
                  <a:lnTo>
                    <a:pt x="602" y="244"/>
                  </a:lnTo>
                  <a:lnTo>
                    <a:pt x="623" y="213"/>
                  </a:lnTo>
                  <a:lnTo>
                    <a:pt x="114" y="213"/>
                  </a:lnTo>
                  <a:lnTo>
                    <a:pt x="86" y="221"/>
                  </a:lnTo>
                  <a:lnTo>
                    <a:pt x="71" y="251"/>
                  </a:lnTo>
                  <a:lnTo>
                    <a:pt x="57" y="305"/>
                  </a:lnTo>
                  <a:lnTo>
                    <a:pt x="50" y="350"/>
                  </a:lnTo>
                  <a:lnTo>
                    <a:pt x="43" y="389"/>
                  </a:lnTo>
                  <a:lnTo>
                    <a:pt x="0" y="389"/>
                  </a:lnTo>
                  <a:lnTo>
                    <a:pt x="5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5" name="Freeform 67"/>
            <p:cNvSpPr>
              <a:spLocks noEditPoints="1"/>
            </p:cNvSpPr>
            <p:nvPr/>
          </p:nvSpPr>
          <p:spPr bwMode="auto">
            <a:xfrm>
              <a:off x="3235" y="1328"/>
              <a:ext cx="186" cy="807"/>
            </a:xfrm>
            <a:custGeom>
              <a:avLst/>
              <a:gdLst/>
              <a:ahLst/>
              <a:cxnLst>
                <a:cxn ang="0">
                  <a:pos x="93" y="609"/>
                </a:cxn>
                <a:cxn ang="0">
                  <a:pos x="122" y="617"/>
                </a:cxn>
                <a:cxn ang="0">
                  <a:pos x="150" y="632"/>
                </a:cxn>
                <a:cxn ang="0">
                  <a:pos x="165" y="647"/>
                </a:cxn>
                <a:cxn ang="0">
                  <a:pos x="179" y="678"/>
                </a:cxn>
                <a:cxn ang="0">
                  <a:pos x="186" y="708"/>
                </a:cxn>
                <a:cxn ang="0">
                  <a:pos x="179" y="739"/>
                </a:cxn>
                <a:cxn ang="0">
                  <a:pos x="165" y="769"/>
                </a:cxn>
                <a:cxn ang="0">
                  <a:pos x="150" y="784"/>
                </a:cxn>
                <a:cxn ang="0">
                  <a:pos x="122" y="800"/>
                </a:cxn>
                <a:cxn ang="0">
                  <a:pos x="93" y="807"/>
                </a:cxn>
                <a:cxn ang="0">
                  <a:pos x="64" y="800"/>
                </a:cxn>
                <a:cxn ang="0">
                  <a:pos x="36" y="784"/>
                </a:cxn>
                <a:cxn ang="0">
                  <a:pos x="21" y="769"/>
                </a:cxn>
                <a:cxn ang="0">
                  <a:pos x="7" y="739"/>
                </a:cxn>
                <a:cxn ang="0">
                  <a:pos x="0" y="708"/>
                </a:cxn>
                <a:cxn ang="0">
                  <a:pos x="7" y="678"/>
                </a:cxn>
                <a:cxn ang="0">
                  <a:pos x="21" y="647"/>
                </a:cxn>
                <a:cxn ang="0">
                  <a:pos x="36" y="632"/>
                </a:cxn>
                <a:cxn ang="0">
                  <a:pos x="64" y="617"/>
                </a:cxn>
                <a:cxn ang="0">
                  <a:pos x="93" y="609"/>
                </a:cxn>
                <a:cxn ang="0">
                  <a:pos x="93" y="0"/>
                </a:cxn>
                <a:cxn ang="0">
                  <a:pos x="122" y="7"/>
                </a:cxn>
                <a:cxn ang="0">
                  <a:pos x="150" y="23"/>
                </a:cxn>
                <a:cxn ang="0">
                  <a:pos x="165" y="38"/>
                </a:cxn>
                <a:cxn ang="0">
                  <a:pos x="179" y="68"/>
                </a:cxn>
                <a:cxn ang="0">
                  <a:pos x="186" y="99"/>
                </a:cxn>
                <a:cxn ang="0">
                  <a:pos x="179" y="129"/>
                </a:cxn>
                <a:cxn ang="0">
                  <a:pos x="165" y="160"/>
                </a:cxn>
                <a:cxn ang="0">
                  <a:pos x="150" y="175"/>
                </a:cxn>
                <a:cxn ang="0">
                  <a:pos x="122" y="190"/>
                </a:cxn>
                <a:cxn ang="0">
                  <a:pos x="93" y="198"/>
                </a:cxn>
                <a:cxn ang="0">
                  <a:pos x="64" y="190"/>
                </a:cxn>
                <a:cxn ang="0">
                  <a:pos x="36" y="175"/>
                </a:cxn>
                <a:cxn ang="0">
                  <a:pos x="21" y="160"/>
                </a:cxn>
                <a:cxn ang="0">
                  <a:pos x="7" y="129"/>
                </a:cxn>
                <a:cxn ang="0">
                  <a:pos x="0" y="99"/>
                </a:cxn>
                <a:cxn ang="0">
                  <a:pos x="7" y="68"/>
                </a:cxn>
                <a:cxn ang="0">
                  <a:pos x="21" y="38"/>
                </a:cxn>
                <a:cxn ang="0">
                  <a:pos x="36" y="23"/>
                </a:cxn>
                <a:cxn ang="0">
                  <a:pos x="64" y="7"/>
                </a:cxn>
                <a:cxn ang="0">
                  <a:pos x="93" y="0"/>
                </a:cxn>
              </a:cxnLst>
              <a:rect l="0" t="0" r="r" b="b"/>
              <a:pathLst>
                <a:path w="186" h="807">
                  <a:moveTo>
                    <a:pt x="93" y="609"/>
                  </a:moveTo>
                  <a:lnTo>
                    <a:pt x="122" y="617"/>
                  </a:lnTo>
                  <a:lnTo>
                    <a:pt x="150" y="632"/>
                  </a:lnTo>
                  <a:lnTo>
                    <a:pt x="165" y="647"/>
                  </a:lnTo>
                  <a:lnTo>
                    <a:pt x="179" y="678"/>
                  </a:lnTo>
                  <a:lnTo>
                    <a:pt x="186" y="708"/>
                  </a:lnTo>
                  <a:lnTo>
                    <a:pt x="179" y="739"/>
                  </a:lnTo>
                  <a:lnTo>
                    <a:pt x="165" y="769"/>
                  </a:lnTo>
                  <a:lnTo>
                    <a:pt x="150" y="784"/>
                  </a:lnTo>
                  <a:lnTo>
                    <a:pt x="122" y="800"/>
                  </a:lnTo>
                  <a:lnTo>
                    <a:pt x="93" y="807"/>
                  </a:lnTo>
                  <a:lnTo>
                    <a:pt x="64" y="800"/>
                  </a:lnTo>
                  <a:lnTo>
                    <a:pt x="36" y="784"/>
                  </a:lnTo>
                  <a:lnTo>
                    <a:pt x="21" y="769"/>
                  </a:lnTo>
                  <a:lnTo>
                    <a:pt x="7" y="739"/>
                  </a:lnTo>
                  <a:lnTo>
                    <a:pt x="0" y="708"/>
                  </a:lnTo>
                  <a:lnTo>
                    <a:pt x="7" y="678"/>
                  </a:lnTo>
                  <a:lnTo>
                    <a:pt x="21" y="647"/>
                  </a:lnTo>
                  <a:lnTo>
                    <a:pt x="36" y="632"/>
                  </a:lnTo>
                  <a:lnTo>
                    <a:pt x="64" y="617"/>
                  </a:lnTo>
                  <a:lnTo>
                    <a:pt x="93" y="609"/>
                  </a:lnTo>
                  <a:close/>
                  <a:moveTo>
                    <a:pt x="93" y="0"/>
                  </a:moveTo>
                  <a:lnTo>
                    <a:pt x="122" y="7"/>
                  </a:lnTo>
                  <a:lnTo>
                    <a:pt x="150" y="23"/>
                  </a:lnTo>
                  <a:lnTo>
                    <a:pt x="165" y="38"/>
                  </a:lnTo>
                  <a:lnTo>
                    <a:pt x="179" y="68"/>
                  </a:lnTo>
                  <a:lnTo>
                    <a:pt x="186" y="99"/>
                  </a:lnTo>
                  <a:lnTo>
                    <a:pt x="179" y="129"/>
                  </a:lnTo>
                  <a:lnTo>
                    <a:pt x="165" y="160"/>
                  </a:lnTo>
                  <a:lnTo>
                    <a:pt x="150" y="175"/>
                  </a:lnTo>
                  <a:lnTo>
                    <a:pt x="122" y="190"/>
                  </a:lnTo>
                  <a:lnTo>
                    <a:pt x="93" y="198"/>
                  </a:lnTo>
                  <a:lnTo>
                    <a:pt x="64" y="190"/>
                  </a:lnTo>
                  <a:lnTo>
                    <a:pt x="36" y="175"/>
                  </a:lnTo>
                  <a:lnTo>
                    <a:pt x="21" y="160"/>
                  </a:lnTo>
                  <a:lnTo>
                    <a:pt x="7" y="129"/>
                  </a:lnTo>
                  <a:lnTo>
                    <a:pt x="0" y="99"/>
                  </a:lnTo>
                  <a:lnTo>
                    <a:pt x="7" y="68"/>
                  </a:lnTo>
                  <a:lnTo>
                    <a:pt x="21" y="38"/>
                  </a:lnTo>
                  <a:lnTo>
                    <a:pt x="36" y="23"/>
                  </a:lnTo>
                  <a:lnTo>
                    <a:pt x="64" y="7"/>
                  </a:lnTo>
                  <a:lnTo>
                    <a:pt x="9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6" name="Freeform 68"/>
            <p:cNvSpPr>
              <a:spLocks noEditPoints="1"/>
            </p:cNvSpPr>
            <p:nvPr/>
          </p:nvSpPr>
          <p:spPr bwMode="auto">
            <a:xfrm>
              <a:off x="4410" y="817"/>
              <a:ext cx="1226" cy="1372"/>
            </a:xfrm>
            <a:custGeom>
              <a:avLst/>
              <a:gdLst/>
              <a:ahLst/>
              <a:cxnLst>
                <a:cxn ang="0">
                  <a:pos x="760" y="31"/>
                </a:cxn>
                <a:cxn ang="0">
                  <a:pos x="645" y="46"/>
                </a:cxn>
                <a:cxn ang="0">
                  <a:pos x="531" y="107"/>
                </a:cxn>
                <a:cxn ang="0">
                  <a:pos x="423" y="198"/>
                </a:cxn>
                <a:cxn ang="0">
                  <a:pos x="323" y="328"/>
                </a:cxn>
                <a:cxn ang="0">
                  <a:pos x="251" y="465"/>
                </a:cxn>
                <a:cxn ang="0">
                  <a:pos x="208" y="602"/>
                </a:cxn>
                <a:cxn ang="0">
                  <a:pos x="180" y="732"/>
                </a:cxn>
                <a:cxn ang="0">
                  <a:pos x="165" y="838"/>
                </a:cxn>
                <a:cxn ang="0">
                  <a:pos x="165" y="907"/>
                </a:cxn>
                <a:cxn ang="0">
                  <a:pos x="180" y="1044"/>
                </a:cxn>
                <a:cxn ang="0">
                  <a:pos x="223" y="1158"/>
                </a:cxn>
                <a:cxn ang="0">
                  <a:pos x="287" y="1242"/>
                </a:cxn>
                <a:cxn ang="0">
                  <a:pos x="366" y="1295"/>
                </a:cxn>
                <a:cxn ang="0">
                  <a:pos x="459" y="1311"/>
                </a:cxn>
                <a:cxn ang="0">
                  <a:pos x="466" y="1311"/>
                </a:cxn>
                <a:cxn ang="0">
                  <a:pos x="459" y="1311"/>
                </a:cxn>
                <a:cxn ang="0">
                  <a:pos x="567" y="1288"/>
                </a:cxn>
                <a:cxn ang="0">
                  <a:pos x="674" y="1242"/>
                </a:cxn>
                <a:cxn ang="0">
                  <a:pos x="767" y="1166"/>
                </a:cxn>
                <a:cxn ang="0">
                  <a:pos x="839" y="1082"/>
                </a:cxn>
                <a:cxn ang="0">
                  <a:pos x="925" y="937"/>
                </a:cxn>
                <a:cxn ang="0">
                  <a:pos x="990" y="785"/>
                </a:cxn>
                <a:cxn ang="0">
                  <a:pos x="1033" y="640"/>
                </a:cxn>
                <a:cxn ang="0">
                  <a:pos x="1054" y="518"/>
                </a:cxn>
                <a:cxn ang="0">
                  <a:pos x="1061" y="419"/>
                </a:cxn>
                <a:cxn ang="0">
                  <a:pos x="1047" y="290"/>
                </a:cxn>
                <a:cxn ang="0">
                  <a:pos x="1018" y="191"/>
                </a:cxn>
                <a:cxn ang="0">
                  <a:pos x="961" y="122"/>
                </a:cxn>
                <a:cxn ang="0">
                  <a:pos x="904" y="69"/>
                </a:cxn>
                <a:cxn ang="0">
                  <a:pos x="832" y="38"/>
                </a:cxn>
                <a:cxn ang="0">
                  <a:pos x="760" y="31"/>
                </a:cxn>
                <a:cxn ang="0">
                  <a:pos x="775" y="0"/>
                </a:cxn>
                <a:cxn ang="0">
                  <a:pos x="904" y="16"/>
                </a:cxn>
                <a:cxn ang="0">
                  <a:pos x="1011" y="61"/>
                </a:cxn>
                <a:cxn ang="0">
                  <a:pos x="1097" y="137"/>
                </a:cxn>
                <a:cxn ang="0">
                  <a:pos x="1169" y="236"/>
                </a:cxn>
                <a:cxn ang="0">
                  <a:pos x="1212" y="358"/>
                </a:cxn>
                <a:cxn ang="0">
                  <a:pos x="1226" y="503"/>
                </a:cxn>
                <a:cxn ang="0">
                  <a:pos x="1219" y="511"/>
                </a:cxn>
                <a:cxn ang="0">
                  <a:pos x="1197" y="701"/>
                </a:cxn>
                <a:cxn ang="0">
                  <a:pos x="1133" y="876"/>
                </a:cxn>
                <a:cxn ang="0">
                  <a:pos x="1033" y="1036"/>
                </a:cxn>
                <a:cxn ang="0">
                  <a:pos x="911" y="1174"/>
                </a:cxn>
                <a:cxn ang="0">
                  <a:pos x="767" y="1280"/>
                </a:cxn>
                <a:cxn ang="0">
                  <a:pos x="610" y="1349"/>
                </a:cxn>
                <a:cxn ang="0">
                  <a:pos x="452" y="1372"/>
                </a:cxn>
                <a:cxn ang="0">
                  <a:pos x="330" y="1356"/>
                </a:cxn>
                <a:cxn ang="0">
                  <a:pos x="223" y="1311"/>
                </a:cxn>
                <a:cxn ang="0">
                  <a:pos x="129" y="1234"/>
                </a:cxn>
                <a:cxn ang="0">
                  <a:pos x="65" y="1135"/>
                </a:cxn>
                <a:cxn ang="0">
                  <a:pos x="15" y="1014"/>
                </a:cxn>
                <a:cxn ang="0">
                  <a:pos x="0" y="869"/>
                </a:cxn>
                <a:cxn ang="0">
                  <a:pos x="22" y="678"/>
                </a:cxn>
                <a:cxn ang="0">
                  <a:pos x="86" y="503"/>
                </a:cxn>
                <a:cxn ang="0">
                  <a:pos x="187" y="343"/>
                </a:cxn>
                <a:cxn ang="0">
                  <a:pos x="309" y="206"/>
                </a:cxn>
                <a:cxn ang="0">
                  <a:pos x="452" y="92"/>
                </a:cxn>
                <a:cxn ang="0">
                  <a:pos x="610" y="23"/>
                </a:cxn>
                <a:cxn ang="0">
                  <a:pos x="775" y="0"/>
                </a:cxn>
              </a:cxnLst>
              <a:rect l="0" t="0" r="r" b="b"/>
              <a:pathLst>
                <a:path w="1226" h="1372">
                  <a:moveTo>
                    <a:pt x="760" y="31"/>
                  </a:moveTo>
                  <a:lnTo>
                    <a:pt x="645" y="46"/>
                  </a:lnTo>
                  <a:lnTo>
                    <a:pt x="531" y="107"/>
                  </a:lnTo>
                  <a:lnTo>
                    <a:pt x="423" y="198"/>
                  </a:lnTo>
                  <a:lnTo>
                    <a:pt x="323" y="328"/>
                  </a:lnTo>
                  <a:lnTo>
                    <a:pt x="251" y="465"/>
                  </a:lnTo>
                  <a:lnTo>
                    <a:pt x="208" y="602"/>
                  </a:lnTo>
                  <a:lnTo>
                    <a:pt x="180" y="732"/>
                  </a:lnTo>
                  <a:lnTo>
                    <a:pt x="165" y="838"/>
                  </a:lnTo>
                  <a:lnTo>
                    <a:pt x="165" y="907"/>
                  </a:lnTo>
                  <a:lnTo>
                    <a:pt x="180" y="1044"/>
                  </a:lnTo>
                  <a:lnTo>
                    <a:pt x="223" y="1158"/>
                  </a:lnTo>
                  <a:lnTo>
                    <a:pt x="287" y="1242"/>
                  </a:lnTo>
                  <a:lnTo>
                    <a:pt x="366" y="1295"/>
                  </a:lnTo>
                  <a:lnTo>
                    <a:pt x="459" y="1311"/>
                  </a:lnTo>
                  <a:lnTo>
                    <a:pt x="466" y="1311"/>
                  </a:lnTo>
                  <a:lnTo>
                    <a:pt x="459" y="1311"/>
                  </a:lnTo>
                  <a:lnTo>
                    <a:pt x="567" y="1288"/>
                  </a:lnTo>
                  <a:lnTo>
                    <a:pt x="674" y="1242"/>
                  </a:lnTo>
                  <a:lnTo>
                    <a:pt x="767" y="1166"/>
                  </a:lnTo>
                  <a:lnTo>
                    <a:pt x="839" y="1082"/>
                  </a:lnTo>
                  <a:lnTo>
                    <a:pt x="925" y="937"/>
                  </a:lnTo>
                  <a:lnTo>
                    <a:pt x="990" y="785"/>
                  </a:lnTo>
                  <a:lnTo>
                    <a:pt x="1033" y="640"/>
                  </a:lnTo>
                  <a:lnTo>
                    <a:pt x="1054" y="518"/>
                  </a:lnTo>
                  <a:lnTo>
                    <a:pt x="1061" y="419"/>
                  </a:lnTo>
                  <a:lnTo>
                    <a:pt x="1047" y="290"/>
                  </a:lnTo>
                  <a:lnTo>
                    <a:pt x="1018" y="191"/>
                  </a:lnTo>
                  <a:lnTo>
                    <a:pt x="961" y="122"/>
                  </a:lnTo>
                  <a:lnTo>
                    <a:pt x="904" y="69"/>
                  </a:lnTo>
                  <a:lnTo>
                    <a:pt x="832" y="38"/>
                  </a:lnTo>
                  <a:lnTo>
                    <a:pt x="760" y="31"/>
                  </a:lnTo>
                  <a:close/>
                  <a:moveTo>
                    <a:pt x="775" y="0"/>
                  </a:moveTo>
                  <a:lnTo>
                    <a:pt x="904" y="16"/>
                  </a:lnTo>
                  <a:lnTo>
                    <a:pt x="1011" y="61"/>
                  </a:lnTo>
                  <a:lnTo>
                    <a:pt x="1097" y="137"/>
                  </a:lnTo>
                  <a:lnTo>
                    <a:pt x="1169" y="236"/>
                  </a:lnTo>
                  <a:lnTo>
                    <a:pt x="1212" y="358"/>
                  </a:lnTo>
                  <a:lnTo>
                    <a:pt x="1226" y="503"/>
                  </a:lnTo>
                  <a:lnTo>
                    <a:pt x="1219" y="511"/>
                  </a:lnTo>
                  <a:lnTo>
                    <a:pt x="1197" y="701"/>
                  </a:lnTo>
                  <a:lnTo>
                    <a:pt x="1133" y="876"/>
                  </a:lnTo>
                  <a:lnTo>
                    <a:pt x="1033" y="1036"/>
                  </a:lnTo>
                  <a:lnTo>
                    <a:pt x="911" y="1174"/>
                  </a:lnTo>
                  <a:lnTo>
                    <a:pt x="767" y="1280"/>
                  </a:lnTo>
                  <a:lnTo>
                    <a:pt x="610" y="1349"/>
                  </a:lnTo>
                  <a:lnTo>
                    <a:pt x="452" y="1372"/>
                  </a:lnTo>
                  <a:lnTo>
                    <a:pt x="330" y="1356"/>
                  </a:lnTo>
                  <a:lnTo>
                    <a:pt x="223" y="1311"/>
                  </a:lnTo>
                  <a:lnTo>
                    <a:pt x="129" y="1234"/>
                  </a:lnTo>
                  <a:lnTo>
                    <a:pt x="65" y="1135"/>
                  </a:lnTo>
                  <a:lnTo>
                    <a:pt x="15" y="1014"/>
                  </a:lnTo>
                  <a:lnTo>
                    <a:pt x="0" y="869"/>
                  </a:lnTo>
                  <a:lnTo>
                    <a:pt x="22" y="678"/>
                  </a:lnTo>
                  <a:lnTo>
                    <a:pt x="86" y="503"/>
                  </a:lnTo>
                  <a:lnTo>
                    <a:pt x="187" y="343"/>
                  </a:lnTo>
                  <a:lnTo>
                    <a:pt x="309" y="206"/>
                  </a:lnTo>
                  <a:lnTo>
                    <a:pt x="452" y="92"/>
                  </a:lnTo>
                  <a:lnTo>
                    <a:pt x="610" y="23"/>
                  </a:lnTo>
                  <a:lnTo>
                    <a:pt x="77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7" name="Freeform 69"/>
            <p:cNvSpPr>
              <a:spLocks/>
            </p:cNvSpPr>
            <p:nvPr/>
          </p:nvSpPr>
          <p:spPr bwMode="auto">
            <a:xfrm>
              <a:off x="5930" y="726"/>
              <a:ext cx="409" cy="188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1" y="0"/>
                </a:cxn>
                <a:cxn ang="0">
                  <a:pos x="409" y="7"/>
                </a:cxn>
                <a:cxn ang="0">
                  <a:pos x="409" y="30"/>
                </a:cxn>
                <a:cxn ang="0">
                  <a:pos x="387" y="53"/>
                </a:cxn>
                <a:cxn ang="0">
                  <a:pos x="287" y="175"/>
                </a:cxn>
                <a:cxn ang="0">
                  <a:pos x="215" y="320"/>
                </a:cxn>
                <a:cxn ang="0">
                  <a:pos x="158" y="465"/>
                </a:cxn>
                <a:cxn ang="0">
                  <a:pos x="122" y="617"/>
                </a:cxn>
                <a:cxn ang="0">
                  <a:pos x="108" y="785"/>
                </a:cxn>
                <a:cxn ang="0">
                  <a:pos x="100" y="945"/>
                </a:cxn>
                <a:cxn ang="0">
                  <a:pos x="108" y="1097"/>
                </a:cxn>
                <a:cxn ang="0">
                  <a:pos x="122" y="1249"/>
                </a:cxn>
                <a:cxn ang="0">
                  <a:pos x="158" y="1409"/>
                </a:cxn>
                <a:cxn ang="0">
                  <a:pos x="208" y="1562"/>
                </a:cxn>
                <a:cxn ang="0">
                  <a:pos x="280" y="1699"/>
                </a:cxn>
                <a:cxn ang="0">
                  <a:pos x="380" y="1828"/>
                </a:cxn>
                <a:cxn ang="0">
                  <a:pos x="409" y="1859"/>
                </a:cxn>
                <a:cxn ang="0">
                  <a:pos x="409" y="1874"/>
                </a:cxn>
                <a:cxn ang="0">
                  <a:pos x="401" y="1882"/>
                </a:cxn>
                <a:cxn ang="0">
                  <a:pos x="394" y="1882"/>
                </a:cxn>
                <a:cxn ang="0">
                  <a:pos x="373" y="1874"/>
                </a:cxn>
                <a:cxn ang="0">
                  <a:pos x="337" y="1836"/>
                </a:cxn>
                <a:cxn ang="0">
                  <a:pos x="287" y="1790"/>
                </a:cxn>
                <a:cxn ang="0">
                  <a:pos x="229" y="1722"/>
                </a:cxn>
                <a:cxn ang="0">
                  <a:pos x="172" y="1630"/>
                </a:cxn>
                <a:cxn ang="0">
                  <a:pos x="115" y="1524"/>
                </a:cxn>
                <a:cxn ang="0">
                  <a:pos x="57" y="1364"/>
                </a:cxn>
                <a:cxn ang="0">
                  <a:pos x="21" y="1204"/>
                </a:cxn>
                <a:cxn ang="0">
                  <a:pos x="7" y="1059"/>
                </a:cxn>
                <a:cxn ang="0">
                  <a:pos x="0" y="937"/>
                </a:cxn>
                <a:cxn ang="0">
                  <a:pos x="7" y="769"/>
                </a:cxn>
                <a:cxn ang="0">
                  <a:pos x="43" y="571"/>
                </a:cxn>
                <a:cxn ang="0">
                  <a:pos x="115" y="366"/>
                </a:cxn>
                <a:cxn ang="0">
                  <a:pos x="172" y="259"/>
                </a:cxn>
                <a:cxn ang="0">
                  <a:pos x="229" y="167"/>
                </a:cxn>
                <a:cxn ang="0">
                  <a:pos x="287" y="91"/>
                </a:cxn>
                <a:cxn ang="0">
                  <a:pos x="337" y="46"/>
                </a:cxn>
                <a:cxn ang="0">
                  <a:pos x="373" y="7"/>
                </a:cxn>
                <a:cxn ang="0">
                  <a:pos x="394" y="0"/>
                </a:cxn>
              </a:cxnLst>
              <a:rect l="0" t="0" r="r" b="b"/>
              <a:pathLst>
                <a:path w="409" h="1882">
                  <a:moveTo>
                    <a:pt x="394" y="0"/>
                  </a:moveTo>
                  <a:lnTo>
                    <a:pt x="401" y="0"/>
                  </a:lnTo>
                  <a:lnTo>
                    <a:pt x="409" y="7"/>
                  </a:lnTo>
                  <a:lnTo>
                    <a:pt x="409" y="30"/>
                  </a:lnTo>
                  <a:lnTo>
                    <a:pt x="387" y="53"/>
                  </a:lnTo>
                  <a:lnTo>
                    <a:pt x="287" y="175"/>
                  </a:lnTo>
                  <a:lnTo>
                    <a:pt x="215" y="320"/>
                  </a:lnTo>
                  <a:lnTo>
                    <a:pt x="158" y="465"/>
                  </a:lnTo>
                  <a:lnTo>
                    <a:pt x="122" y="617"/>
                  </a:lnTo>
                  <a:lnTo>
                    <a:pt x="108" y="785"/>
                  </a:lnTo>
                  <a:lnTo>
                    <a:pt x="100" y="945"/>
                  </a:lnTo>
                  <a:lnTo>
                    <a:pt x="108" y="1097"/>
                  </a:lnTo>
                  <a:lnTo>
                    <a:pt x="122" y="1249"/>
                  </a:lnTo>
                  <a:lnTo>
                    <a:pt x="158" y="1409"/>
                  </a:lnTo>
                  <a:lnTo>
                    <a:pt x="208" y="1562"/>
                  </a:lnTo>
                  <a:lnTo>
                    <a:pt x="280" y="1699"/>
                  </a:lnTo>
                  <a:lnTo>
                    <a:pt x="380" y="1828"/>
                  </a:lnTo>
                  <a:lnTo>
                    <a:pt x="409" y="1859"/>
                  </a:lnTo>
                  <a:lnTo>
                    <a:pt x="409" y="1874"/>
                  </a:lnTo>
                  <a:lnTo>
                    <a:pt x="401" y="1882"/>
                  </a:lnTo>
                  <a:lnTo>
                    <a:pt x="394" y="1882"/>
                  </a:lnTo>
                  <a:lnTo>
                    <a:pt x="373" y="1874"/>
                  </a:lnTo>
                  <a:lnTo>
                    <a:pt x="337" y="1836"/>
                  </a:lnTo>
                  <a:lnTo>
                    <a:pt x="287" y="1790"/>
                  </a:lnTo>
                  <a:lnTo>
                    <a:pt x="229" y="1722"/>
                  </a:lnTo>
                  <a:lnTo>
                    <a:pt x="172" y="1630"/>
                  </a:lnTo>
                  <a:lnTo>
                    <a:pt x="115" y="1524"/>
                  </a:lnTo>
                  <a:lnTo>
                    <a:pt x="57" y="1364"/>
                  </a:lnTo>
                  <a:lnTo>
                    <a:pt x="21" y="1204"/>
                  </a:lnTo>
                  <a:lnTo>
                    <a:pt x="7" y="1059"/>
                  </a:lnTo>
                  <a:lnTo>
                    <a:pt x="0" y="937"/>
                  </a:lnTo>
                  <a:lnTo>
                    <a:pt x="7" y="769"/>
                  </a:lnTo>
                  <a:lnTo>
                    <a:pt x="43" y="571"/>
                  </a:lnTo>
                  <a:lnTo>
                    <a:pt x="115" y="366"/>
                  </a:lnTo>
                  <a:lnTo>
                    <a:pt x="172" y="259"/>
                  </a:lnTo>
                  <a:lnTo>
                    <a:pt x="229" y="167"/>
                  </a:lnTo>
                  <a:lnTo>
                    <a:pt x="287" y="91"/>
                  </a:lnTo>
                  <a:lnTo>
                    <a:pt x="337" y="46"/>
                  </a:lnTo>
                  <a:lnTo>
                    <a:pt x="373" y="7"/>
                  </a:lnTo>
                  <a:lnTo>
                    <a:pt x="39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8" name="Freeform 70"/>
            <p:cNvSpPr>
              <a:spLocks/>
            </p:cNvSpPr>
            <p:nvPr/>
          </p:nvSpPr>
          <p:spPr bwMode="auto">
            <a:xfrm>
              <a:off x="6640" y="726"/>
              <a:ext cx="408" cy="188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1" y="0"/>
                </a:cxn>
                <a:cxn ang="0">
                  <a:pos x="408" y="7"/>
                </a:cxn>
                <a:cxn ang="0">
                  <a:pos x="408" y="30"/>
                </a:cxn>
                <a:cxn ang="0">
                  <a:pos x="387" y="53"/>
                </a:cxn>
                <a:cxn ang="0">
                  <a:pos x="286" y="175"/>
                </a:cxn>
                <a:cxn ang="0">
                  <a:pos x="215" y="320"/>
                </a:cxn>
                <a:cxn ang="0">
                  <a:pos x="157" y="465"/>
                </a:cxn>
                <a:cxn ang="0">
                  <a:pos x="121" y="617"/>
                </a:cxn>
                <a:cxn ang="0">
                  <a:pos x="107" y="785"/>
                </a:cxn>
                <a:cxn ang="0">
                  <a:pos x="100" y="945"/>
                </a:cxn>
                <a:cxn ang="0">
                  <a:pos x="107" y="1097"/>
                </a:cxn>
                <a:cxn ang="0">
                  <a:pos x="121" y="1249"/>
                </a:cxn>
                <a:cxn ang="0">
                  <a:pos x="157" y="1409"/>
                </a:cxn>
                <a:cxn ang="0">
                  <a:pos x="207" y="1562"/>
                </a:cxn>
                <a:cxn ang="0">
                  <a:pos x="279" y="1699"/>
                </a:cxn>
                <a:cxn ang="0">
                  <a:pos x="380" y="1828"/>
                </a:cxn>
                <a:cxn ang="0">
                  <a:pos x="408" y="1859"/>
                </a:cxn>
                <a:cxn ang="0">
                  <a:pos x="408" y="1874"/>
                </a:cxn>
                <a:cxn ang="0">
                  <a:pos x="401" y="1882"/>
                </a:cxn>
                <a:cxn ang="0">
                  <a:pos x="394" y="1882"/>
                </a:cxn>
                <a:cxn ang="0">
                  <a:pos x="372" y="1874"/>
                </a:cxn>
                <a:cxn ang="0">
                  <a:pos x="337" y="1836"/>
                </a:cxn>
                <a:cxn ang="0">
                  <a:pos x="286" y="1790"/>
                </a:cxn>
                <a:cxn ang="0">
                  <a:pos x="229" y="1722"/>
                </a:cxn>
                <a:cxn ang="0">
                  <a:pos x="172" y="1630"/>
                </a:cxn>
                <a:cxn ang="0">
                  <a:pos x="114" y="1524"/>
                </a:cxn>
                <a:cxn ang="0">
                  <a:pos x="57" y="1364"/>
                </a:cxn>
                <a:cxn ang="0">
                  <a:pos x="21" y="1204"/>
                </a:cxn>
                <a:cxn ang="0">
                  <a:pos x="7" y="1059"/>
                </a:cxn>
                <a:cxn ang="0">
                  <a:pos x="0" y="937"/>
                </a:cxn>
                <a:cxn ang="0">
                  <a:pos x="7" y="769"/>
                </a:cxn>
                <a:cxn ang="0">
                  <a:pos x="43" y="571"/>
                </a:cxn>
                <a:cxn ang="0">
                  <a:pos x="114" y="366"/>
                </a:cxn>
                <a:cxn ang="0">
                  <a:pos x="172" y="259"/>
                </a:cxn>
                <a:cxn ang="0">
                  <a:pos x="229" y="167"/>
                </a:cxn>
                <a:cxn ang="0">
                  <a:pos x="286" y="91"/>
                </a:cxn>
                <a:cxn ang="0">
                  <a:pos x="337" y="46"/>
                </a:cxn>
                <a:cxn ang="0">
                  <a:pos x="372" y="7"/>
                </a:cxn>
                <a:cxn ang="0">
                  <a:pos x="394" y="0"/>
                </a:cxn>
              </a:cxnLst>
              <a:rect l="0" t="0" r="r" b="b"/>
              <a:pathLst>
                <a:path w="408" h="1882">
                  <a:moveTo>
                    <a:pt x="394" y="0"/>
                  </a:moveTo>
                  <a:lnTo>
                    <a:pt x="401" y="0"/>
                  </a:lnTo>
                  <a:lnTo>
                    <a:pt x="408" y="7"/>
                  </a:lnTo>
                  <a:lnTo>
                    <a:pt x="408" y="30"/>
                  </a:lnTo>
                  <a:lnTo>
                    <a:pt x="387" y="53"/>
                  </a:lnTo>
                  <a:lnTo>
                    <a:pt x="286" y="175"/>
                  </a:lnTo>
                  <a:lnTo>
                    <a:pt x="215" y="320"/>
                  </a:lnTo>
                  <a:lnTo>
                    <a:pt x="157" y="465"/>
                  </a:lnTo>
                  <a:lnTo>
                    <a:pt x="121" y="617"/>
                  </a:lnTo>
                  <a:lnTo>
                    <a:pt x="107" y="785"/>
                  </a:lnTo>
                  <a:lnTo>
                    <a:pt x="100" y="945"/>
                  </a:lnTo>
                  <a:lnTo>
                    <a:pt x="107" y="1097"/>
                  </a:lnTo>
                  <a:lnTo>
                    <a:pt x="121" y="1249"/>
                  </a:lnTo>
                  <a:lnTo>
                    <a:pt x="157" y="1409"/>
                  </a:lnTo>
                  <a:lnTo>
                    <a:pt x="207" y="1562"/>
                  </a:lnTo>
                  <a:lnTo>
                    <a:pt x="279" y="1699"/>
                  </a:lnTo>
                  <a:lnTo>
                    <a:pt x="380" y="1828"/>
                  </a:lnTo>
                  <a:lnTo>
                    <a:pt x="408" y="1859"/>
                  </a:lnTo>
                  <a:lnTo>
                    <a:pt x="408" y="1874"/>
                  </a:lnTo>
                  <a:lnTo>
                    <a:pt x="401" y="1882"/>
                  </a:lnTo>
                  <a:lnTo>
                    <a:pt x="394" y="1882"/>
                  </a:lnTo>
                  <a:lnTo>
                    <a:pt x="372" y="1874"/>
                  </a:lnTo>
                  <a:lnTo>
                    <a:pt x="337" y="1836"/>
                  </a:lnTo>
                  <a:lnTo>
                    <a:pt x="286" y="1790"/>
                  </a:lnTo>
                  <a:lnTo>
                    <a:pt x="229" y="1722"/>
                  </a:lnTo>
                  <a:lnTo>
                    <a:pt x="172" y="1630"/>
                  </a:lnTo>
                  <a:lnTo>
                    <a:pt x="114" y="1524"/>
                  </a:lnTo>
                  <a:lnTo>
                    <a:pt x="57" y="1364"/>
                  </a:lnTo>
                  <a:lnTo>
                    <a:pt x="21" y="1204"/>
                  </a:lnTo>
                  <a:lnTo>
                    <a:pt x="7" y="1059"/>
                  </a:lnTo>
                  <a:lnTo>
                    <a:pt x="0" y="937"/>
                  </a:lnTo>
                  <a:lnTo>
                    <a:pt x="7" y="769"/>
                  </a:lnTo>
                  <a:lnTo>
                    <a:pt x="43" y="571"/>
                  </a:lnTo>
                  <a:lnTo>
                    <a:pt x="114" y="366"/>
                  </a:lnTo>
                  <a:lnTo>
                    <a:pt x="172" y="259"/>
                  </a:lnTo>
                  <a:lnTo>
                    <a:pt x="229" y="167"/>
                  </a:lnTo>
                  <a:lnTo>
                    <a:pt x="286" y="91"/>
                  </a:lnTo>
                  <a:lnTo>
                    <a:pt x="337" y="46"/>
                  </a:lnTo>
                  <a:lnTo>
                    <a:pt x="372" y="7"/>
                  </a:lnTo>
                  <a:lnTo>
                    <a:pt x="39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9" name="Freeform 71"/>
            <p:cNvSpPr>
              <a:spLocks/>
            </p:cNvSpPr>
            <p:nvPr/>
          </p:nvSpPr>
          <p:spPr bwMode="auto">
            <a:xfrm>
              <a:off x="7077" y="810"/>
              <a:ext cx="889" cy="1729"/>
            </a:xfrm>
            <a:custGeom>
              <a:avLst/>
              <a:gdLst/>
              <a:ahLst/>
              <a:cxnLst>
                <a:cxn ang="0">
                  <a:pos x="788" y="7"/>
                </a:cxn>
                <a:cxn ang="0">
                  <a:pos x="874" y="76"/>
                </a:cxn>
                <a:cxn ang="0">
                  <a:pos x="889" y="160"/>
                </a:cxn>
                <a:cxn ang="0">
                  <a:pos x="846" y="221"/>
                </a:cxn>
                <a:cxn ang="0">
                  <a:pos x="810" y="243"/>
                </a:cxn>
                <a:cxn ang="0">
                  <a:pos x="753" y="236"/>
                </a:cxn>
                <a:cxn ang="0">
                  <a:pos x="724" y="198"/>
                </a:cxn>
                <a:cxn ang="0">
                  <a:pos x="738" y="122"/>
                </a:cxn>
                <a:cxn ang="0">
                  <a:pos x="788" y="83"/>
                </a:cxn>
                <a:cxn ang="0">
                  <a:pos x="760" y="45"/>
                </a:cxn>
                <a:cxn ang="0">
                  <a:pos x="674" y="61"/>
                </a:cxn>
                <a:cxn ang="0">
                  <a:pos x="631" y="144"/>
                </a:cxn>
                <a:cxn ang="0">
                  <a:pos x="609" y="259"/>
                </a:cxn>
                <a:cxn ang="0">
                  <a:pos x="566" y="518"/>
                </a:cxn>
                <a:cxn ang="0">
                  <a:pos x="760" y="525"/>
                </a:cxn>
                <a:cxn ang="0">
                  <a:pos x="767" y="556"/>
                </a:cxn>
                <a:cxn ang="0">
                  <a:pos x="753" y="579"/>
                </a:cxn>
                <a:cxn ang="0">
                  <a:pos x="451" y="1188"/>
                </a:cxn>
                <a:cxn ang="0">
                  <a:pos x="430" y="1287"/>
                </a:cxn>
                <a:cxn ang="0">
                  <a:pos x="387" y="1462"/>
                </a:cxn>
                <a:cxn ang="0">
                  <a:pos x="315" y="1607"/>
                </a:cxn>
                <a:cxn ang="0">
                  <a:pos x="222" y="1714"/>
                </a:cxn>
                <a:cxn ang="0">
                  <a:pos x="93" y="1721"/>
                </a:cxn>
                <a:cxn ang="0">
                  <a:pos x="14" y="1653"/>
                </a:cxn>
                <a:cxn ang="0">
                  <a:pos x="0" y="1569"/>
                </a:cxn>
                <a:cxn ang="0">
                  <a:pos x="43" y="1508"/>
                </a:cxn>
                <a:cxn ang="0">
                  <a:pos x="79" y="1485"/>
                </a:cxn>
                <a:cxn ang="0">
                  <a:pos x="136" y="1493"/>
                </a:cxn>
                <a:cxn ang="0">
                  <a:pos x="165" y="1531"/>
                </a:cxn>
                <a:cxn ang="0">
                  <a:pos x="150" y="1600"/>
                </a:cxn>
                <a:cxn ang="0">
                  <a:pos x="122" y="1638"/>
                </a:cxn>
                <a:cxn ang="0">
                  <a:pos x="93" y="1668"/>
                </a:cxn>
                <a:cxn ang="0">
                  <a:pos x="150" y="1683"/>
                </a:cxn>
                <a:cxn ang="0">
                  <a:pos x="236" y="1607"/>
                </a:cxn>
                <a:cxn ang="0">
                  <a:pos x="287" y="1432"/>
                </a:cxn>
                <a:cxn ang="0">
                  <a:pos x="444" y="579"/>
                </a:cxn>
                <a:cxn ang="0">
                  <a:pos x="279" y="571"/>
                </a:cxn>
                <a:cxn ang="0">
                  <a:pos x="287" y="525"/>
                </a:cxn>
                <a:cxn ang="0">
                  <a:pos x="451" y="518"/>
                </a:cxn>
                <a:cxn ang="0">
                  <a:pos x="487" y="320"/>
                </a:cxn>
                <a:cxn ang="0">
                  <a:pos x="502" y="243"/>
                </a:cxn>
                <a:cxn ang="0">
                  <a:pos x="545" y="122"/>
                </a:cxn>
                <a:cxn ang="0">
                  <a:pos x="645" y="23"/>
                </a:cxn>
                <a:cxn ang="0">
                  <a:pos x="731" y="0"/>
                </a:cxn>
              </a:cxnLst>
              <a:rect l="0" t="0" r="r" b="b"/>
              <a:pathLst>
                <a:path w="889" h="1729">
                  <a:moveTo>
                    <a:pt x="731" y="0"/>
                  </a:moveTo>
                  <a:lnTo>
                    <a:pt x="788" y="7"/>
                  </a:lnTo>
                  <a:lnTo>
                    <a:pt x="839" y="30"/>
                  </a:lnTo>
                  <a:lnTo>
                    <a:pt x="874" y="76"/>
                  </a:lnTo>
                  <a:lnTo>
                    <a:pt x="889" y="129"/>
                  </a:lnTo>
                  <a:lnTo>
                    <a:pt x="889" y="160"/>
                  </a:lnTo>
                  <a:lnTo>
                    <a:pt x="860" y="205"/>
                  </a:lnTo>
                  <a:lnTo>
                    <a:pt x="846" y="221"/>
                  </a:lnTo>
                  <a:lnTo>
                    <a:pt x="824" y="236"/>
                  </a:lnTo>
                  <a:lnTo>
                    <a:pt x="810" y="243"/>
                  </a:lnTo>
                  <a:lnTo>
                    <a:pt x="767" y="243"/>
                  </a:lnTo>
                  <a:lnTo>
                    <a:pt x="753" y="236"/>
                  </a:lnTo>
                  <a:lnTo>
                    <a:pt x="738" y="221"/>
                  </a:lnTo>
                  <a:lnTo>
                    <a:pt x="724" y="198"/>
                  </a:lnTo>
                  <a:lnTo>
                    <a:pt x="724" y="152"/>
                  </a:lnTo>
                  <a:lnTo>
                    <a:pt x="738" y="122"/>
                  </a:lnTo>
                  <a:lnTo>
                    <a:pt x="767" y="91"/>
                  </a:lnTo>
                  <a:lnTo>
                    <a:pt x="788" y="83"/>
                  </a:lnTo>
                  <a:lnTo>
                    <a:pt x="817" y="76"/>
                  </a:lnTo>
                  <a:lnTo>
                    <a:pt x="760" y="45"/>
                  </a:lnTo>
                  <a:lnTo>
                    <a:pt x="731" y="45"/>
                  </a:lnTo>
                  <a:lnTo>
                    <a:pt x="674" y="61"/>
                  </a:lnTo>
                  <a:lnTo>
                    <a:pt x="645" y="106"/>
                  </a:lnTo>
                  <a:lnTo>
                    <a:pt x="631" y="144"/>
                  </a:lnTo>
                  <a:lnTo>
                    <a:pt x="623" y="198"/>
                  </a:lnTo>
                  <a:lnTo>
                    <a:pt x="609" y="259"/>
                  </a:lnTo>
                  <a:lnTo>
                    <a:pt x="602" y="304"/>
                  </a:lnTo>
                  <a:lnTo>
                    <a:pt x="566" y="518"/>
                  </a:lnTo>
                  <a:lnTo>
                    <a:pt x="745" y="518"/>
                  </a:lnTo>
                  <a:lnTo>
                    <a:pt x="760" y="525"/>
                  </a:lnTo>
                  <a:lnTo>
                    <a:pt x="767" y="533"/>
                  </a:lnTo>
                  <a:lnTo>
                    <a:pt x="767" y="556"/>
                  </a:lnTo>
                  <a:lnTo>
                    <a:pt x="760" y="571"/>
                  </a:lnTo>
                  <a:lnTo>
                    <a:pt x="753" y="579"/>
                  </a:lnTo>
                  <a:lnTo>
                    <a:pt x="566" y="579"/>
                  </a:lnTo>
                  <a:lnTo>
                    <a:pt x="451" y="1188"/>
                  </a:lnTo>
                  <a:lnTo>
                    <a:pt x="444" y="1219"/>
                  </a:lnTo>
                  <a:lnTo>
                    <a:pt x="430" y="1287"/>
                  </a:lnTo>
                  <a:lnTo>
                    <a:pt x="408" y="1371"/>
                  </a:lnTo>
                  <a:lnTo>
                    <a:pt x="387" y="1462"/>
                  </a:lnTo>
                  <a:lnTo>
                    <a:pt x="351" y="1546"/>
                  </a:lnTo>
                  <a:lnTo>
                    <a:pt x="315" y="1607"/>
                  </a:lnTo>
                  <a:lnTo>
                    <a:pt x="272" y="1660"/>
                  </a:lnTo>
                  <a:lnTo>
                    <a:pt x="222" y="1714"/>
                  </a:lnTo>
                  <a:lnTo>
                    <a:pt x="150" y="1729"/>
                  </a:lnTo>
                  <a:lnTo>
                    <a:pt x="93" y="1721"/>
                  </a:lnTo>
                  <a:lnTo>
                    <a:pt x="50" y="1699"/>
                  </a:lnTo>
                  <a:lnTo>
                    <a:pt x="14" y="1653"/>
                  </a:lnTo>
                  <a:lnTo>
                    <a:pt x="0" y="1600"/>
                  </a:lnTo>
                  <a:lnTo>
                    <a:pt x="0" y="1569"/>
                  </a:lnTo>
                  <a:lnTo>
                    <a:pt x="29" y="1523"/>
                  </a:lnTo>
                  <a:lnTo>
                    <a:pt x="43" y="1508"/>
                  </a:lnTo>
                  <a:lnTo>
                    <a:pt x="64" y="1493"/>
                  </a:lnTo>
                  <a:lnTo>
                    <a:pt x="79" y="1485"/>
                  </a:lnTo>
                  <a:lnTo>
                    <a:pt x="122" y="1485"/>
                  </a:lnTo>
                  <a:lnTo>
                    <a:pt x="136" y="1493"/>
                  </a:lnTo>
                  <a:lnTo>
                    <a:pt x="150" y="1508"/>
                  </a:lnTo>
                  <a:lnTo>
                    <a:pt x="165" y="1531"/>
                  </a:lnTo>
                  <a:lnTo>
                    <a:pt x="165" y="1569"/>
                  </a:lnTo>
                  <a:lnTo>
                    <a:pt x="150" y="1600"/>
                  </a:lnTo>
                  <a:lnTo>
                    <a:pt x="136" y="1615"/>
                  </a:lnTo>
                  <a:lnTo>
                    <a:pt x="122" y="1638"/>
                  </a:lnTo>
                  <a:lnTo>
                    <a:pt x="64" y="1653"/>
                  </a:lnTo>
                  <a:lnTo>
                    <a:pt x="93" y="1668"/>
                  </a:lnTo>
                  <a:lnTo>
                    <a:pt x="115" y="1683"/>
                  </a:lnTo>
                  <a:lnTo>
                    <a:pt x="150" y="1683"/>
                  </a:lnTo>
                  <a:lnTo>
                    <a:pt x="201" y="1660"/>
                  </a:lnTo>
                  <a:lnTo>
                    <a:pt x="236" y="1607"/>
                  </a:lnTo>
                  <a:lnTo>
                    <a:pt x="265" y="1531"/>
                  </a:lnTo>
                  <a:lnTo>
                    <a:pt x="287" y="1432"/>
                  </a:lnTo>
                  <a:lnTo>
                    <a:pt x="308" y="1325"/>
                  </a:lnTo>
                  <a:lnTo>
                    <a:pt x="444" y="579"/>
                  </a:lnTo>
                  <a:lnTo>
                    <a:pt x="294" y="579"/>
                  </a:lnTo>
                  <a:lnTo>
                    <a:pt x="279" y="571"/>
                  </a:lnTo>
                  <a:lnTo>
                    <a:pt x="279" y="541"/>
                  </a:lnTo>
                  <a:lnTo>
                    <a:pt x="287" y="525"/>
                  </a:lnTo>
                  <a:lnTo>
                    <a:pt x="294" y="518"/>
                  </a:lnTo>
                  <a:lnTo>
                    <a:pt x="451" y="518"/>
                  </a:lnTo>
                  <a:lnTo>
                    <a:pt x="473" y="403"/>
                  </a:lnTo>
                  <a:lnTo>
                    <a:pt x="487" y="320"/>
                  </a:lnTo>
                  <a:lnTo>
                    <a:pt x="494" y="274"/>
                  </a:lnTo>
                  <a:lnTo>
                    <a:pt x="502" y="243"/>
                  </a:lnTo>
                  <a:lnTo>
                    <a:pt x="509" y="221"/>
                  </a:lnTo>
                  <a:lnTo>
                    <a:pt x="545" y="122"/>
                  </a:lnTo>
                  <a:lnTo>
                    <a:pt x="595" y="61"/>
                  </a:lnTo>
                  <a:lnTo>
                    <a:pt x="645" y="23"/>
                  </a:lnTo>
                  <a:lnTo>
                    <a:pt x="688" y="7"/>
                  </a:lnTo>
                  <a:lnTo>
                    <a:pt x="73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0" name="Freeform 72"/>
            <p:cNvSpPr>
              <a:spLocks/>
            </p:cNvSpPr>
            <p:nvPr/>
          </p:nvSpPr>
          <p:spPr bwMode="auto">
            <a:xfrm>
              <a:off x="8238" y="726"/>
              <a:ext cx="409" cy="188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1" y="0"/>
                </a:cxn>
                <a:cxn ang="0">
                  <a:pos x="409" y="7"/>
                </a:cxn>
                <a:cxn ang="0">
                  <a:pos x="409" y="30"/>
                </a:cxn>
                <a:cxn ang="0">
                  <a:pos x="387" y="53"/>
                </a:cxn>
                <a:cxn ang="0">
                  <a:pos x="287" y="175"/>
                </a:cxn>
                <a:cxn ang="0">
                  <a:pos x="215" y="320"/>
                </a:cxn>
                <a:cxn ang="0">
                  <a:pos x="158" y="465"/>
                </a:cxn>
                <a:cxn ang="0">
                  <a:pos x="122" y="617"/>
                </a:cxn>
                <a:cxn ang="0">
                  <a:pos x="108" y="785"/>
                </a:cxn>
                <a:cxn ang="0">
                  <a:pos x="100" y="945"/>
                </a:cxn>
                <a:cxn ang="0">
                  <a:pos x="108" y="1097"/>
                </a:cxn>
                <a:cxn ang="0">
                  <a:pos x="122" y="1249"/>
                </a:cxn>
                <a:cxn ang="0">
                  <a:pos x="158" y="1409"/>
                </a:cxn>
                <a:cxn ang="0">
                  <a:pos x="208" y="1562"/>
                </a:cxn>
                <a:cxn ang="0">
                  <a:pos x="280" y="1699"/>
                </a:cxn>
                <a:cxn ang="0">
                  <a:pos x="380" y="1828"/>
                </a:cxn>
                <a:cxn ang="0">
                  <a:pos x="409" y="1859"/>
                </a:cxn>
                <a:cxn ang="0">
                  <a:pos x="409" y="1874"/>
                </a:cxn>
                <a:cxn ang="0">
                  <a:pos x="401" y="1882"/>
                </a:cxn>
                <a:cxn ang="0">
                  <a:pos x="394" y="1882"/>
                </a:cxn>
                <a:cxn ang="0">
                  <a:pos x="373" y="1874"/>
                </a:cxn>
                <a:cxn ang="0">
                  <a:pos x="337" y="1836"/>
                </a:cxn>
                <a:cxn ang="0">
                  <a:pos x="287" y="1790"/>
                </a:cxn>
                <a:cxn ang="0">
                  <a:pos x="229" y="1722"/>
                </a:cxn>
                <a:cxn ang="0">
                  <a:pos x="172" y="1630"/>
                </a:cxn>
                <a:cxn ang="0">
                  <a:pos x="115" y="1524"/>
                </a:cxn>
                <a:cxn ang="0">
                  <a:pos x="57" y="1364"/>
                </a:cxn>
                <a:cxn ang="0">
                  <a:pos x="22" y="1204"/>
                </a:cxn>
                <a:cxn ang="0">
                  <a:pos x="7" y="1059"/>
                </a:cxn>
                <a:cxn ang="0">
                  <a:pos x="0" y="937"/>
                </a:cxn>
                <a:cxn ang="0">
                  <a:pos x="7" y="769"/>
                </a:cxn>
                <a:cxn ang="0">
                  <a:pos x="43" y="571"/>
                </a:cxn>
                <a:cxn ang="0">
                  <a:pos x="115" y="366"/>
                </a:cxn>
                <a:cxn ang="0">
                  <a:pos x="172" y="259"/>
                </a:cxn>
                <a:cxn ang="0">
                  <a:pos x="229" y="167"/>
                </a:cxn>
                <a:cxn ang="0">
                  <a:pos x="287" y="91"/>
                </a:cxn>
                <a:cxn ang="0">
                  <a:pos x="337" y="46"/>
                </a:cxn>
                <a:cxn ang="0">
                  <a:pos x="373" y="7"/>
                </a:cxn>
                <a:cxn ang="0">
                  <a:pos x="394" y="0"/>
                </a:cxn>
              </a:cxnLst>
              <a:rect l="0" t="0" r="r" b="b"/>
              <a:pathLst>
                <a:path w="409" h="1882">
                  <a:moveTo>
                    <a:pt x="394" y="0"/>
                  </a:moveTo>
                  <a:lnTo>
                    <a:pt x="401" y="0"/>
                  </a:lnTo>
                  <a:lnTo>
                    <a:pt x="409" y="7"/>
                  </a:lnTo>
                  <a:lnTo>
                    <a:pt x="409" y="30"/>
                  </a:lnTo>
                  <a:lnTo>
                    <a:pt x="387" y="53"/>
                  </a:lnTo>
                  <a:lnTo>
                    <a:pt x="287" y="175"/>
                  </a:lnTo>
                  <a:lnTo>
                    <a:pt x="215" y="320"/>
                  </a:lnTo>
                  <a:lnTo>
                    <a:pt x="158" y="465"/>
                  </a:lnTo>
                  <a:lnTo>
                    <a:pt x="122" y="617"/>
                  </a:lnTo>
                  <a:lnTo>
                    <a:pt x="108" y="785"/>
                  </a:lnTo>
                  <a:lnTo>
                    <a:pt x="100" y="945"/>
                  </a:lnTo>
                  <a:lnTo>
                    <a:pt x="108" y="1097"/>
                  </a:lnTo>
                  <a:lnTo>
                    <a:pt x="122" y="1249"/>
                  </a:lnTo>
                  <a:lnTo>
                    <a:pt x="158" y="1409"/>
                  </a:lnTo>
                  <a:lnTo>
                    <a:pt x="208" y="1562"/>
                  </a:lnTo>
                  <a:lnTo>
                    <a:pt x="280" y="1699"/>
                  </a:lnTo>
                  <a:lnTo>
                    <a:pt x="380" y="1828"/>
                  </a:lnTo>
                  <a:lnTo>
                    <a:pt x="409" y="1859"/>
                  </a:lnTo>
                  <a:lnTo>
                    <a:pt x="409" y="1874"/>
                  </a:lnTo>
                  <a:lnTo>
                    <a:pt x="401" y="1882"/>
                  </a:lnTo>
                  <a:lnTo>
                    <a:pt x="394" y="1882"/>
                  </a:lnTo>
                  <a:lnTo>
                    <a:pt x="373" y="1874"/>
                  </a:lnTo>
                  <a:lnTo>
                    <a:pt x="337" y="1836"/>
                  </a:lnTo>
                  <a:lnTo>
                    <a:pt x="287" y="1790"/>
                  </a:lnTo>
                  <a:lnTo>
                    <a:pt x="229" y="1722"/>
                  </a:lnTo>
                  <a:lnTo>
                    <a:pt x="172" y="1630"/>
                  </a:lnTo>
                  <a:lnTo>
                    <a:pt x="115" y="1524"/>
                  </a:lnTo>
                  <a:lnTo>
                    <a:pt x="57" y="1364"/>
                  </a:lnTo>
                  <a:lnTo>
                    <a:pt x="22" y="1204"/>
                  </a:lnTo>
                  <a:lnTo>
                    <a:pt x="7" y="1059"/>
                  </a:lnTo>
                  <a:lnTo>
                    <a:pt x="0" y="937"/>
                  </a:lnTo>
                  <a:lnTo>
                    <a:pt x="7" y="769"/>
                  </a:lnTo>
                  <a:lnTo>
                    <a:pt x="43" y="571"/>
                  </a:lnTo>
                  <a:lnTo>
                    <a:pt x="115" y="366"/>
                  </a:lnTo>
                  <a:lnTo>
                    <a:pt x="172" y="259"/>
                  </a:lnTo>
                  <a:lnTo>
                    <a:pt x="229" y="167"/>
                  </a:lnTo>
                  <a:lnTo>
                    <a:pt x="287" y="91"/>
                  </a:lnTo>
                  <a:lnTo>
                    <a:pt x="337" y="46"/>
                  </a:lnTo>
                  <a:lnTo>
                    <a:pt x="373" y="7"/>
                  </a:lnTo>
                  <a:lnTo>
                    <a:pt x="39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1" name="Freeform 73"/>
            <p:cNvSpPr>
              <a:spLocks/>
            </p:cNvSpPr>
            <p:nvPr/>
          </p:nvSpPr>
          <p:spPr bwMode="auto">
            <a:xfrm>
              <a:off x="8797" y="1320"/>
              <a:ext cx="968" cy="846"/>
            </a:xfrm>
            <a:custGeom>
              <a:avLst/>
              <a:gdLst/>
              <a:ahLst/>
              <a:cxnLst>
                <a:cxn ang="0">
                  <a:pos x="251" y="8"/>
                </a:cxn>
                <a:cxn ang="0">
                  <a:pos x="337" y="99"/>
                </a:cxn>
                <a:cxn ang="0">
                  <a:pos x="380" y="130"/>
                </a:cxn>
                <a:cxn ang="0">
                  <a:pos x="473" y="46"/>
                </a:cxn>
                <a:cxn ang="0">
                  <a:pos x="631" y="0"/>
                </a:cxn>
                <a:cxn ang="0">
                  <a:pos x="774" y="53"/>
                </a:cxn>
                <a:cxn ang="0">
                  <a:pos x="832" y="198"/>
                </a:cxn>
                <a:cxn ang="0">
                  <a:pos x="803" y="358"/>
                </a:cxn>
                <a:cxn ang="0">
                  <a:pos x="695" y="747"/>
                </a:cxn>
                <a:cxn ang="0">
                  <a:pos x="703" y="792"/>
                </a:cxn>
                <a:cxn ang="0">
                  <a:pos x="739" y="808"/>
                </a:cxn>
                <a:cxn ang="0">
                  <a:pos x="846" y="739"/>
                </a:cxn>
                <a:cxn ang="0">
                  <a:pos x="918" y="571"/>
                </a:cxn>
                <a:cxn ang="0">
                  <a:pos x="925" y="549"/>
                </a:cxn>
                <a:cxn ang="0">
                  <a:pos x="961" y="541"/>
                </a:cxn>
                <a:cxn ang="0">
                  <a:pos x="968" y="556"/>
                </a:cxn>
                <a:cxn ang="0">
                  <a:pos x="954" y="617"/>
                </a:cxn>
                <a:cxn ang="0">
                  <a:pos x="896" y="739"/>
                </a:cxn>
                <a:cxn ang="0">
                  <a:pos x="803" y="830"/>
                </a:cxn>
                <a:cxn ang="0">
                  <a:pos x="681" y="838"/>
                </a:cxn>
                <a:cxn ang="0">
                  <a:pos x="609" y="754"/>
                </a:cxn>
                <a:cxn ang="0">
                  <a:pos x="595" y="678"/>
                </a:cxn>
                <a:cxn ang="0">
                  <a:pos x="609" y="640"/>
                </a:cxn>
                <a:cxn ang="0">
                  <a:pos x="667" y="450"/>
                </a:cxn>
                <a:cxn ang="0">
                  <a:pos x="724" y="244"/>
                </a:cxn>
                <a:cxn ang="0">
                  <a:pos x="731" y="122"/>
                </a:cxn>
                <a:cxn ang="0">
                  <a:pos x="688" y="53"/>
                </a:cxn>
                <a:cxn ang="0">
                  <a:pos x="545" y="53"/>
                </a:cxn>
                <a:cxn ang="0">
                  <a:pos x="416" y="160"/>
                </a:cxn>
                <a:cxn ang="0">
                  <a:pos x="351" y="267"/>
                </a:cxn>
                <a:cxn ang="0">
                  <a:pos x="344" y="297"/>
                </a:cxn>
                <a:cxn ang="0">
                  <a:pos x="337" y="335"/>
                </a:cxn>
                <a:cxn ang="0">
                  <a:pos x="316" y="427"/>
                </a:cxn>
                <a:cxn ang="0">
                  <a:pos x="265" y="655"/>
                </a:cxn>
                <a:cxn ang="0">
                  <a:pos x="244" y="739"/>
                </a:cxn>
                <a:cxn ang="0">
                  <a:pos x="230" y="792"/>
                </a:cxn>
                <a:cxn ang="0">
                  <a:pos x="201" y="830"/>
                </a:cxn>
                <a:cxn ang="0">
                  <a:pos x="165" y="846"/>
                </a:cxn>
                <a:cxn ang="0">
                  <a:pos x="129" y="830"/>
                </a:cxn>
                <a:cxn ang="0">
                  <a:pos x="115" y="792"/>
                </a:cxn>
                <a:cxn ang="0">
                  <a:pos x="122" y="754"/>
                </a:cxn>
                <a:cxn ang="0">
                  <a:pos x="129" y="709"/>
                </a:cxn>
                <a:cxn ang="0">
                  <a:pos x="222" y="229"/>
                </a:cxn>
                <a:cxn ang="0">
                  <a:pos x="237" y="160"/>
                </a:cxn>
                <a:cxn ang="0">
                  <a:pos x="230" y="76"/>
                </a:cxn>
                <a:cxn ang="0">
                  <a:pos x="179" y="46"/>
                </a:cxn>
                <a:cxn ang="0">
                  <a:pos x="101" y="107"/>
                </a:cxn>
                <a:cxn ang="0">
                  <a:pos x="50" y="267"/>
                </a:cxn>
                <a:cxn ang="0">
                  <a:pos x="43" y="305"/>
                </a:cxn>
                <a:cxn ang="0">
                  <a:pos x="7" y="312"/>
                </a:cxn>
                <a:cxn ang="0">
                  <a:pos x="0" y="290"/>
                </a:cxn>
                <a:cxn ang="0">
                  <a:pos x="15" y="221"/>
                </a:cxn>
                <a:cxn ang="0">
                  <a:pos x="50" y="107"/>
                </a:cxn>
                <a:cxn ang="0">
                  <a:pos x="93" y="38"/>
                </a:cxn>
                <a:cxn ang="0">
                  <a:pos x="187" y="0"/>
                </a:cxn>
              </a:cxnLst>
              <a:rect l="0" t="0" r="r" b="b"/>
              <a:pathLst>
                <a:path w="968" h="846">
                  <a:moveTo>
                    <a:pt x="187" y="0"/>
                  </a:moveTo>
                  <a:lnTo>
                    <a:pt x="251" y="8"/>
                  </a:lnTo>
                  <a:lnTo>
                    <a:pt x="301" y="46"/>
                  </a:lnTo>
                  <a:lnTo>
                    <a:pt x="337" y="99"/>
                  </a:lnTo>
                  <a:lnTo>
                    <a:pt x="351" y="168"/>
                  </a:lnTo>
                  <a:lnTo>
                    <a:pt x="380" y="130"/>
                  </a:lnTo>
                  <a:lnTo>
                    <a:pt x="423" y="92"/>
                  </a:lnTo>
                  <a:lnTo>
                    <a:pt x="473" y="46"/>
                  </a:lnTo>
                  <a:lnTo>
                    <a:pt x="545" y="15"/>
                  </a:lnTo>
                  <a:lnTo>
                    <a:pt x="631" y="0"/>
                  </a:lnTo>
                  <a:lnTo>
                    <a:pt x="717" y="15"/>
                  </a:lnTo>
                  <a:lnTo>
                    <a:pt x="774" y="53"/>
                  </a:lnTo>
                  <a:lnTo>
                    <a:pt x="817" y="114"/>
                  </a:lnTo>
                  <a:lnTo>
                    <a:pt x="832" y="198"/>
                  </a:lnTo>
                  <a:lnTo>
                    <a:pt x="825" y="274"/>
                  </a:lnTo>
                  <a:lnTo>
                    <a:pt x="803" y="358"/>
                  </a:lnTo>
                  <a:lnTo>
                    <a:pt x="703" y="678"/>
                  </a:lnTo>
                  <a:lnTo>
                    <a:pt x="695" y="747"/>
                  </a:lnTo>
                  <a:lnTo>
                    <a:pt x="695" y="770"/>
                  </a:lnTo>
                  <a:lnTo>
                    <a:pt x="703" y="792"/>
                  </a:lnTo>
                  <a:lnTo>
                    <a:pt x="717" y="800"/>
                  </a:lnTo>
                  <a:lnTo>
                    <a:pt x="739" y="808"/>
                  </a:lnTo>
                  <a:lnTo>
                    <a:pt x="796" y="792"/>
                  </a:lnTo>
                  <a:lnTo>
                    <a:pt x="846" y="739"/>
                  </a:lnTo>
                  <a:lnTo>
                    <a:pt x="889" y="663"/>
                  </a:lnTo>
                  <a:lnTo>
                    <a:pt x="918" y="571"/>
                  </a:lnTo>
                  <a:lnTo>
                    <a:pt x="925" y="556"/>
                  </a:lnTo>
                  <a:lnTo>
                    <a:pt x="925" y="549"/>
                  </a:lnTo>
                  <a:lnTo>
                    <a:pt x="932" y="541"/>
                  </a:lnTo>
                  <a:lnTo>
                    <a:pt x="961" y="541"/>
                  </a:lnTo>
                  <a:lnTo>
                    <a:pt x="968" y="549"/>
                  </a:lnTo>
                  <a:lnTo>
                    <a:pt x="968" y="556"/>
                  </a:lnTo>
                  <a:lnTo>
                    <a:pt x="961" y="579"/>
                  </a:lnTo>
                  <a:lnTo>
                    <a:pt x="954" y="617"/>
                  </a:lnTo>
                  <a:lnTo>
                    <a:pt x="932" y="678"/>
                  </a:lnTo>
                  <a:lnTo>
                    <a:pt x="896" y="739"/>
                  </a:lnTo>
                  <a:lnTo>
                    <a:pt x="853" y="792"/>
                  </a:lnTo>
                  <a:lnTo>
                    <a:pt x="803" y="830"/>
                  </a:lnTo>
                  <a:lnTo>
                    <a:pt x="739" y="846"/>
                  </a:lnTo>
                  <a:lnTo>
                    <a:pt x="681" y="838"/>
                  </a:lnTo>
                  <a:lnTo>
                    <a:pt x="638" y="808"/>
                  </a:lnTo>
                  <a:lnTo>
                    <a:pt x="609" y="754"/>
                  </a:lnTo>
                  <a:lnTo>
                    <a:pt x="595" y="693"/>
                  </a:lnTo>
                  <a:lnTo>
                    <a:pt x="595" y="678"/>
                  </a:lnTo>
                  <a:lnTo>
                    <a:pt x="602" y="663"/>
                  </a:lnTo>
                  <a:lnTo>
                    <a:pt x="609" y="640"/>
                  </a:lnTo>
                  <a:lnTo>
                    <a:pt x="617" y="610"/>
                  </a:lnTo>
                  <a:lnTo>
                    <a:pt x="667" y="450"/>
                  </a:lnTo>
                  <a:lnTo>
                    <a:pt x="703" y="351"/>
                  </a:lnTo>
                  <a:lnTo>
                    <a:pt x="724" y="244"/>
                  </a:lnTo>
                  <a:lnTo>
                    <a:pt x="731" y="168"/>
                  </a:lnTo>
                  <a:lnTo>
                    <a:pt x="731" y="122"/>
                  </a:lnTo>
                  <a:lnTo>
                    <a:pt x="717" y="76"/>
                  </a:lnTo>
                  <a:lnTo>
                    <a:pt x="688" y="53"/>
                  </a:lnTo>
                  <a:lnTo>
                    <a:pt x="638" y="38"/>
                  </a:lnTo>
                  <a:lnTo>
                    <a:pt x="545" y="53"/>
                  </a:lnTo>
                  <a:lnTo>
                    <a:pt x="473" y="99"/>
                  </a:lnTo>
                  <a:lnTo>
                    <a:pt x="416" y="160"/>
                  </a:lnTo>
                  <a:lnTo>
                    <a:pt x="373" y="221"/>
                  </a:lnTo>
                  <a:lnTo>
                    <a:pt x="351" y="267"/>
                  </a:lnTo>
                  <a:lnTo>
                    <a:pt x="351" y="274"/>
                  </a:lnTo>
                  <a:lnTo>
                    <a:pt x="344" y="297"/>
                  </a:lnTo>
                  <a:lnTo>
                    <a:pt x="337" y="312"/>
                  </a:lnTo>
                  <a:lnTo>
                    <a:pt x="337" y="335"/>
                  </a:lnTo>
                  <a:lnTo>
                    <a:pt x="330" y="358"/>
                  </a:lnTo>
                  <a:lnTo>
                    <a:pt x="316" y="427"/>
                  </a:lnTo>
                  <a:lnTo>
                    <a:pt x="301" y="488"/>
                  </a:lnTo>
                  <a:lnTo>
                    <a:pt x="265" y="655"/>
                  </a:lnTo>
                  <a:lnTo>
                    <a:pt x="251" y="693"/>
                  </a:lnTo>
                  <a:lnTo>
                    <a:pt x="244" y="739"/>
                  </a:lnTo>
                  <a:lnTo>
                    <a:pt x="230" y="777"/>
                  </a:lnTo>
                  <a:lnTo>
                    <a:pt x="230" y="792"/>
                  </a:lnTo>
                  <a:lnTo>
                    <a:pt x="215" y="815"/>
                  </a:lnTo>
                  <a:lnTo>
                    <a:pt x="201" y="830"/>
                  </a:lnTo>
                  <a:lnTo>
                    <a:pt x="179" y="846"/>
                  </a:lnTo>
                  <a:lnTo>
                    <a:pt x="165" y="846"/>
                  </a:lnTo>
                  <a:lnTo>
                    <a:pt x="144" y="838"/>
                  </a:lnTo>
                  <a:lnTo>
                    <a:pt x="129" y="830"/>
                  </a:lnTo>
                  <a:lnTo>
                    <a:pt x="122" y="815"/>
                  </a:lnTo>
                  <a:lnTo>
                    <a:pt x="115" y="792"/>
                  </a:lnTo>
                  <a:lnTo>
                    <a:pt x="115" y="777"/>
                  </a:lnTo>
                  <a:lnTo>
                    <a:pt x="122" y="754"/>
                  </a:lnTo>
                  <a:lnTo>
                    <a:pt x="122" y="731"/>
                  </a:lnTo>
                  <a:lnTo>
                    <a:pt x="129" y="709"/>
                  </a:lnTo>
                  <a:lnTo>
                    <a:pt x="208" y="290"/>
                  </a:lnTo>
                  <a:lnTo>
                    <a:pt x="222" y="229"/>
                  </a:lnTo>
                  <a:lnTo>
                    <a:pt x="230" y="183"/>
                  </a:lnTo>
                  <a:lnTo>
                    <a:pt x="237" y="160"/>
                  </a:lnTo>
                  <a:lnTo>
                    <a:pt x="237" y="99"/>
                  </a:lnTo>
                  <a:lnTo>
                    <a:pt x="230" y="76"/>
                  </a:lnTo>
                  <a:lnTo>
                    <a:pt x="201" y="46"/>
                  </a:lnTo>
                  <a:lnTo>
                    <a:pt x="179" y="46"/>
                  </a:lnTo>
                  <a:lnTo>
                    <a:pt x="136" y="61"/>
                  </a:lnTo>
                  <a:lnTo>
                    <a:pt x="101" y="107"/>
                  </a:lnTo>
                  <a:lnTo>
                    <a:pt x="72" y="175"/>
                  </a:lnTo>
                  <a:lnTo>
                    <a:pt x="50" y="267"/>
                  </a:lnTo>
                  <a:lnTo>
                    <a:pt x="43" y="290"/>
                  </a:lnTo>
                  <a:lnTo>
                    <a:pt x="43" y="305"/>
                  </a:lnTo>
                  <a:lnTo>
                    <a:pt x="36" y="312"/>
                  </a:lnTo>
                  <a:lnTo>
                    <a:pt x="7" y="312"/>
                  </a:lnTo>
                  <a:lnTo>
                    <a:pt x="0" y="305"/>
                  </a:lnTo>
                  <a:lnTo>
                    <a:pt x="0" y="290"/>
                  </a:lnTo>
                  <a:lnTo>
                    <a:pt x="7" y="267"/>
                  </a:lnTo>
                  <a:lnTo>
                    <a:pt x="15" y="221"/>
                  </a:lnTo>
                  <a:lnTo>
                    <a:pt x="29" y="160"/>
                  </a:lnTo>
                  <a:lnTo>
                    <a:pt x="50" y="107"/>
                  </a:lnTo>
                  <a:lnTo>
                    <a:pt x="72" y="76"/>
                  </a:lnTo>
                  <a:lnTo>
                    <a:pt x="93" y="38"/>
                  </a:lnTo>
                  <a:lnTo>
                    <a:pt x="136" y="15"/>
                  </a:lnTo>
                  <a:lnTo>
                    <a:pt x="18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2" name="Freeform 74"/>
            <p:cNvSpPr>
              <a:spLocks/>
            </p:cNvSpPr>
            <p:nvPr/>
          </p:nvSpPr>
          <p:spPr bwMode="auto">
            <a:xfrm>
              <a:off x="9937" y="726"/>
              <a:ext cx="416" cy="188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1" y="0"/>
                </a:cxn>
                <a:cxn ang="0">
                  <a:pos x="43" y="7"/>
                </a:cxn>
                <a:cxn ang="0">
                  <a:pos x="79" y="46"/>
                </a:cxn>
                <a:cxn ang="0">
                  <a:pos x="129" y="91"/>
                </a:cxn>
                <a:cxn ang="0">
                  <a:pos x="186" y="160"/>
                </a:cxn>
                <a:cxn ang="0">
                  <a:pos x="244" y="251"/>
                </a:cxn>
                <a:cxn ang="0">
                  <a:pos x="301" y="358"/>
                </a:cxn>
                <a:cxn ang="0">
                  <a:pos x="358" y="518"/>
                </a:cxn>
                <a:cxn ang="0">
                  <a:pos x="394" y="678"/>
                </a:cxn>
                <a:cxn ang="0">
                  <a:pos x="408" y="823"/>
                </a:cxn>
                <a:cxn ang="0">
                  <a:pos x="416" y="945"/>
                </a:cxn>
                <a:cxn ang="0">
                  <a:pos x="416" y="952"/>
                </a:cxn>
                <a:cxn ang="0">
                  <a:pos x="408" y="1120"/>
                </a:cxn>
                <a:cxn ang="0">
                  <a:pos x="373" y="1318"/>
                </a:cxn>
                <a:cxn ang="0">
                  <a:pos x="301" y="1524"/>
                </a:cxn>
                <a:cxn ang="0">
                  <a:pos x="244" y="1630"/>
                </a:cxn>
                <a:cxn ang="0">
                  <a:pos x="186" y="1722"/>
                </a:cxn>
                <a:cxn ang="0">
                  <a:pos x="129" y="1798"/>
                </a:cxn>
                <a:cxn ang="0">
                  <a:pos x="79" y="1843"/>
                </a:cxn>
                <a:cxn ang="0">
                  <a:pos x="43" y="1882"/>
                </a:cxn>
                <a:cxn ang="0">
                  <a:pos x="21" y="1889"/>
                </a:cxn>
                <a:cxn ang="0">
                  <a:pos x="14" y="1889"/>
                </a:cxn>
                <a:cxn ang="0">
                  <a:pos x="0" y="1874"/>
                </a:cxn>
                <a:cxn ang="0">
                  <a:pos x="0" y="1859"/>
                </a:cxn>
                <a:cxn ang="0">
                  <a:pos x="21" y="1836"/>
                </a:cxn>
                <a:cxn ang="0">
                  <a:pos x="122" y="1706"/>
                </a:cxn>
                <a:cxn ang="0">
                  <a:pos x="193" y="1569"/>
                </a:cxn>
                <a:cxn ang="0">
                  <a:pos x="251" y="1424"/>
                </a:cxn>
                <a:cxn ang="0">
                  <a:pos x="287" y="1265"/>
                </a:cxn>
                <a:cxn ang="0">
                  <a:pos x="301" y="1105"/>
                </a:cxn>
                <a:cxn ang="0">
                  <a:pos x="308" y="945"/>
                </a:cxn>
                <a:cxn ang="0">
                  <a:pos x="294" y="724"/>
                </a:cxn>
                <a:cxn ang="0">
                  <a:pos x="265" y="526"/>
                </a:cxn>
                <a:cxn ang="0">
                  <a:pos x="208" y="350"/>
                </a:cxn>
                <a:cxn ang="0">
                  <a:pos x="129" y="198"/>
                </a:cxn>
                <a:cxn ang="0">
                  <a:pos x="36" y="68"/>
                </a:cxn>
                <a:cxn ang="0">
                  <a:pos x="7" y="38"/>
                </a:cxn>
                <a:cxn ang="0">
                  <a:pos x="7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14" y="0"/>
                </a:cxn>
              </a:cxnLst>
              <a:rect l="0" t="0" r="r" b="b"/>
              <a:pathLst>
                <a:path w="416" h="1889">
                  <a:moveTo>
                    <a:pt x="14" y="0"/>
                  </a:moveTo>
                  <a:lnTo>
                    <a:pt x="21" y="0"/>
                  </a:lnTo>
                  <a:lnTo>
                    <a:pt x="43" y="7"/>
                  </a:lnTo>
                  <a:lnTo>
                    <a:pt x="79" y="46"/>
                  </a:lnTo>
                  <a:lnTo>
                    <a:pt x="129" y="91"/>
                  </a:lnTo>
                  <a:lnTo>
                    <a:pt x="186" y="160"/>
                  </a:lnTo>
                  <a:lnTo>
                    <a:pt x="244" y="251"/>
                  </a:lnTo>
                  <a:lnTo>
                    <a:pt x="301" y="358"/>
                  </a:lnTo>
                  <a:lnTo>
                    <a:pt x="358" y="518"/>
                  </a:lnTo>
                  <a:lnTo>
                    <a:pt x="394" y="678"/>
                  </a:lnTo>
                  <a:lnTo>
                    <a:pt x="408" y="823"/>
                  </a:lnTo>
                  <a:lnTo>
                    <a:pt x="416" y="945"/>
                  </a:lnTo>
                  <a:lnTo>
                    <a:pt x="416" y="952"/>
                  </a:lnTo>
                  <a:lnTo>
                    <a:pt x="408" y="1120"/>
                  </a:lnTo>
                  <a:lnTo>
                    <a:pt x="373" y="1318"/>
                  </a:lnTo>
                  <a:lnTo>
                    <a:pt x="301" y="1524"/>
                  </a:lnTo>
                  <a:lnTo>
                    <a:pt x="244" y="1630"/>
                  </a:lnTo>
                  <a:lnTo>
                    <a:pt x="186" y="1722"/>
                  </a:lnTo>
                  <a:lnTo>
                    <a:pt x="129" y="1798"/>
                  </a:lnTo>
                  <a:lnTo>
                    <a:pt x="79" y="1843"/>
                  </a:lnTo>
                  <a:lnTo>
                    <a:pt x="43" y="1882"/>
                  </a:lnTo>
                  <a:lnTo>
                    <a:pt x="21" y="1889"/>
                  </a:lnTo>
                  <a:lnTo>
                    <a:pt x="14" y="1889"/>
                  </a:lnTo>
                  <a:lnTo>
                    <a:pt x="0" y="1874"/>
                  </a:lnTo>
                  <a:lnTo>
                    <a:pt x="0" y="1859"/>
                  </a:lnTo>
                  <a:lnTo>
                    <a:pt x="21" y="1836"/>
                  </a:lnTo>
                  <a:lnTo>
                    <a:pt x="122" y="1706"/>
                  </a:lnTo>
                  <a:lnTo>
                    <a:pt x="193" y="1569"/>
                  </a:lnTo>
                  <a:lnTo>
                    <a:pt x="251" y="1424"/>
                  </a:lnTo>
                  <a:lnTo>
                    <a:pt x="287" y="1265"/>
                  </a:lnTo>
                  <a:lnTo>
                    <a:pt x="301" y="1105"/>
                  </a:lnTo>
                  <a:lnTo>
                    <a:pt x="308" y="945"/>
                  </a:lnTo>
                  <a:lnTo>
                    <a:pt x="294" y="724"/>
                  </a:lnTo>
                  <a:lnTo>
                    <a:pt x="265" y="526"/>
                  </a:lnTo>
                  <a:lnTo>
                    <a:pt x="208" y="350"/>
                  </a:lnTo>
                  <a:lnTo>
                    <a:pt x="129" y="198"/>
                  </a:lnTo>
                  <a:lnTo>
                    <a:pt x="36" y="68"/>
                  </a:lnTo>
                  <a:lnTo>
                    <a:pt x="7" y="38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3" name="Freeform 75"/>
            <p:cNvSpPr>
              <a:spLocks/>
            </p:cNvSpPr>
            <p:nvPr/>
          </p:nvSpPr>
          <p:spPr bwMode="auto">
            <a:xfrm>
              <a:off x="10647" y="726"/>
              <a:ext cx="415" cy="188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1" y="0"/>
                </a:cxn>
                <a:cxn ang="0">
                  <a:pos x="43" y="7"/>
                </a:cxn>
                <a:cxn ang="0">
                  <a:pos x="78" y="46"/>
                </a:cxn>
                <a:cxn ang="0">
                  <a:pos x="129" y="91"/>
                </a:cxn>
                <a:cxn ang="0">
                  <a:pos x="186" y="160"/>
                </a:cxn>
                <a:cxn ang="0">
                  <a:pos x="243" y="251"/>
                </a:cxn>
                <a:cxn ang="0">
                  <a:pos x="301" y="358"/>
                </a:cxn>
                <a:cxn ang="0">
                  <a:pos x="358" y="518"/>
                </a:cxn>
                <a:cxn ang="0">
                  <a:pos x="394" y="678"/>
                </a:cxn>
                <a:cxn ang="0">
                  <a:pos x="408" y="823"/>
                </a:cxn>
                <a:cxn ang="0">
                  <a:pos x="415" y="945"/>
                </a:cxn>
                <a:cxn ang="0">
                  <a:pos x="415" y="952"/>
                </a:cxn>
                <a:cxn ang="0">
                  <a:pos x="408" y="1120"/>
                </a:cxn>
                <a:cxn ang="0">
                  <a:pos x="372" y="1318"/>
                </a:cxn>
                <a:cxn ang="0">
                  <a:pos x="301" y="1524"/>
                </a:cxn>
                <a:cxn ang="0">
                  <a:pos x="243" y="1630"/>
                </a:cxn>
                <a:cxn ang="0">
                  <a:pos x="186" y="1722"/>
                </a:cxn>
                <a:cxn ang="0">
                  <a:pos x="129" y="1798"/>
                </a:cxn>
                <a:cxn ang="0">
                  <a:pos x="78" y="1843"/>
                </a:cxn>
                <a:cxn ang="0">
                  <a:pos x="43" y="1882"/>
                </a:cxn>
                <a:cxn ang="0">
                  <a:pos x="21" y="1889"/>
                </a:cxn>
                <a:cxn ang="0">
                  <a:pos x="14" y="1889"/>
                </a:cxn>
                <a:cxn ang="0">
                  <a:pos x="0" y="1874"/>
                </a:cxn>
                <a:cxn ang="0">
                  <a:pos x="0" y="1859"/>
                </a:cxn>
                <a:cxn ang="0">
                  <a:pos x="21" y="1836"/>
                </a:cxn>
                <a:cxn ang="0">
                  <a:pos x="121" y="1706"/>
                </a:cxn>
                <a:cxn ang="0">
                  <a:pos x="193" y="1569"/>
                </a:cxn>
                <a:cxn ang="0">
                  <a:pos x="250" y="1424"/>
                </a:cxn>
                <a:cxn ang="0">
                  <a:pos x="286" y="1265"/>
                </a:cxn>
                <a:cxn ang="0">
                  <a:pos x="301" y="1105"/>
                </a:cxn>
                <a:cxn ang="0">
                  <a:pos x="308" y="945"/>
                </a:cxn>
                <a:cxn ang="0">
                  <a:pos x="293" y="724"/>
                </a:cxn>
                <a:cxn ang="0">
                  <a:pos x="265" y="526"/>
                </a:cxn>
                <a:cxn ang="0">
                  <a:pos x="207" y="350"/>
                </a:cxn>
                <a:cxn ang="0">
                  <a:pos x="129" y="198"/>
                </a:cxn>
                <a:cxn ang="0">
                  <a:pos x="35" y="68"/>
                </a:cxn>
                <a:cxn ang="0">
                  <a:pos x="7" y="38"/>
                </a:cxn>
                <a:cxn ang="0">
                  <a:pos x="7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14" y="0"/>
                </a:cxn>
              </a:cxnLst>
              <a:rect l="0" t="0" r="r" b="b"/>
              <a:pathLst>
                <a:path w="415" h="1889">
                  <a:moveTo>
                    <a:pt x="14" y="0"/>
                  </a:moveTo>
                  <a:lnTo>
                    <a:pt x="21" y="0"/>
                  </a:lnTo>
                  <a:lnTo>
                    <a:pt x="43" y="7"/>
                  </a:lnTo>
                  <a:lnTo>
                    <a:pt x="78" y="46"/>
                  </a:lnTo>
                  <a:lnTo>
                    <a:pt x="129" y="91"/>
                  </a:lnTo>
                  <a:lnTo>
                    <a:pt x="186" y="160"/>
                  </a:lnTo>
                  <a:lnTo>
                    <a:pt x="243" y="251"/>
                  </a:lnTo>
                  <a:lnTo>
                    <a:pt x="301" y="358"/>
                  </a:lnTo>
                  <a:lnTo>
                    <a:pt x="358" y="518"/>
                  </a:lnTo>
                  <a:lnTo>
                    <a:pt x="394" y="678"/>
                  </a:lnTo>
                  <a:lnTo>
                    <a:pt x="408" y="823"/>
                  </a:lnTo>
                  <a:lnTo>
                    <a:pt x="415" y="945"/>
                  </a:lnTo>
                  <a:lnTo>
                    <a:pt x="415" y="952"/>
                  </a:lnTo>
                  <a:lnTo>
                    <a:pt x="408" y="1120"/>
                  </a:lnTo>
                  <a:lnTo>
                    <a:pt x="372" y="1318"/>
                  </a:lnTo>
                  <a:lnTo>
                    <a:pt x="301" y="1524"/>
                  </a:lnTo>
                  <a:lnTo>
                    <a:pt x="243" y="1630"/>
                  </a:lnTo>
                  <a:lnTo>
                    <a:pt x="186" y="1722"/>
                  </a:lnTo>
                  <a:lnTo>
                    <a:pt x="129" y="1798"/>
                  </a:lnTo>
                  <a:lnTo>
                    <a:pt x="78" y="1843"/>
                  </a:lnTo>
                  <a:lnTo>
                    <a:pt x="43" y="1882"/>
                  </a:lnTo>
                  <a:lnTo>
                    <a:pt x="21" y="1889"/>
                  </a:lnTo>
                  <a:lnTo>
                    <a:pt x="14" y="1889"/>
                  </a:lnTo>
                  <a:lnTo>
                    <a:pt x="0" y="1874"/>
                  </a:lnTo>
                  <a:lnTo>
                    <a:pt x="0" y="1859"/>
                  </a:lnTo>
                  <a:lnTo>
                    <a:pt x="21" y="1836"/>
                  </a:lnTo>
                  <a:lnTo>
                    <a:pt x="121" y="1706"/>
                  </a:lnTo>
                  <a:lnTo>
                    <a:pt x="193" y="1569"/>
                  </a:lnTo>
                  <a:lnTo>
                    <a:pt x="250" y="1424"/>
                  </a:lnTo>
                  <a:lnTo>
                    <a:pt x="286" y="1265"/>
                  </a:lnTo>
                  <a:lnTo>
                    <a:pt x="301" y="1105"/>
                  </a:lnTo>
                  <a:lnTo>
                    <a:pt x="308" y="945"/>
                  </a:lnTo>
                  <a:lnTo>
                    <a:pt x="293" y="724"/>
                  </a:lnTo>
                  <a:lnTo>
                    <a:pt x="265" y="526"/>
                  </a:lnTo>
                  <a:lnTo>
                    <a:pt x="207" y="350"/>
                  </a:lnTo>
                  <a:lnTo>
                    <a:pt x="129" y="198"/>
                  </a:lnTo>
                  <a:lnTo>
                    <a:pt x="35" y="68"/>
                  </a:lnTo>
                  <a:lnTo>
                    <a:pt x="7" y="38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4" name="Freeform 76"/>
            <p:cNvSpPr>
              <a:spLocks/>
            </p:cNvSpPr>
            <p:nvPr/>
          </p:nvSpPr>
          <p:spPr bwMode="auto">
            <a:xfrm>
              <a:off x="11335" y="513"/>
              <a:ext cx="552" cy="883"/>
            </a:xfrm>
            <a:custGeom>
              <a:avLst/>
              <a:gdLst/>
              <a:ahLst/>
              <a:cxnLst>
                <a:cxn ang="0">
                  <a:pos x="265" y="0"/>
                </a:cxn>
                <a:cxn ang="0">
                  <a:pos x="358" y="15"/>
                </a:cxn>
                <a:cxn ang="0">
                  <a:pos x="437" y="45"/>
                </a:cxn>
                <a:cxn ang="0">
                  <a:pos x="494" y="99"/>
                </a:cxn>
                <a:cxn ang="0">
                  <a:pos x="537" y="167"/>
                </a:cxn>
                <a:cxn ang="0">
                  <a:pos x="552" y="259"/>
                </a:cxn>
                <a:cxn ang="0">
                  <a:pos x="537" y="342"/>
                </a:cxn>
                <a:cxn ang="0">
                  <a:pos x="494" y="419"/>
                </a:cxn>
                <a:cxn ang="0">
                  <a:pos x="437" y="480"/>
                </a:cxn>
                <a:cxn ang="0">
                  <a:pos x="372" y="540"/>
                </a:cxn>
                <a:cxn ang="0">
                  <a:pos x="329" y="579"/>
                </a:cxn>
                <a:cxn ang="0">
                  <a:pos x="286" y="609"/>
                </a:cxn>
                <a:cxn ang="0">
                  <a:pos x="243" y="647"/>
                </a:cxn>
                <a:cxn ang="0">
                  <a:pos x="186" y="700"/>
                </a:cxn>
                <a:cxn ang="0">
                  <a:pos x="122" y="761"/>
                </a:cxn>
                <a:cxn ang="0">
                  <a:pos x="451" y="761"/>
                </a:cxn>
                <a:cxn ang="0">
                  <a:pos x="473" y="754"/>
                </a:cxn>
                <a:cxn ang="0">
                  <a:pos x="494" y="723"/>
                </a:cxn>
                <a:cxn ang="0">
                  <a:pos x="501" y="670"/>
                </a:cxn>
                <a:cxn ang="0">
                  <a:pos x="509" y="632"/>
                </a:cxn>
                <a:cxn ang="0">
                  <a:pos x="552" y="632"/>
                </a:cxn>
                <a:cxn ang="0">
                  <a:pos x="509" y="883"/>
                </a:cxn>
                <a:cxn ang="0">
                  <a:pos x="0" y="883"/>
                </a:cxn>
                <a:cxn ang="0">
                  <a:pos x="0" y="845"/>
                </a:cxn>
                <a:cxn ang="0">
                  <a:pos x="14" y="830"/>
                </a:cxn>
                <a:cxn ang="0">
                  <a:pos x="315" y="518"/>
                </a:cxn>
                <a:cxn ang="0">
                  <a:pos x="351" y="472"/>
                </a:cxn>
                <a:cxn ang="0">
                  <a:pos x="387" y="419"/>
                </a:cxn>
                <a:cxn ang="0">
                  <a:pos x="415" y="350"/>
                </a:cxn>
                <a:cxn ang="0">
                  <a:pos x="430" y="266"/>
                </a:cxn>
                <a:cxn ang="0">
                  <a:pos x="415" y="182"/>
                </a:cxn>
                <a:cxn ang="0">
                  <a:pos x="380" y="114"/>
                </a:cxn>
                <a:cxn ang="0">
                  <a:pos x="322" y="68"/>
                </a:cxn>
                <a:cxn ang="0">
                  <a:pos x="243" y="53"/>
                </a:cxn>
                <a:cxn ang="0">
                  <a:pos x="193" y="61"/>
                </a:cxn>
                <a:cxn ang="0">
                  <a:pos x="143" y="76"/>
                </a:cxn>
                <a:cxn ang="0">
                  <a:pos x="100" y="114"/>
                </a:cxn>
                <a:cxn ang="0">
                  <a:pos x="64" y="175"/>
                </a:cxn>
                <a:cxn ang="0">
                  <a:pos x="86" y="175"/>
                </a:cxn>
                <a:cxn ang="0">
                  <a:pos x="107" y="182"/>
                </a:cxn>
                <a:cxn ang="0">
                  <a:pos x="129" y="205"/>
                </a:cxn>
                <a:cxn ang="0">
                  <a:pos x="136" y="220"/>
                </a:cxn>
                <a:cxn ang="0">
                  <a:pos x="136" y="243"/>
                </a:cxn>
                <a:cxn ang="0">
                  <a:pos x="122" y="289"/>
                </a:cxn>
                <a:cxn ang="0">
                  <a:pos x="107" y="304"/>
                </a:cxn>
                <a:cxn ang="0">
                  <a:pos x="86" y="312"/>
                </a:cxn>
                <a:cxn ang="0">
                  <a:pos x="50" y="312"/>
                </a:cxn>
                <a:cxn ang="0">
                  <a:pos x="43" y="304"/>
                </a:cxn>
                <a:cxn ang="0">
                  <a:pos x="28" y="297"/>
                </a:cxn>
                <a:cxn ang="0">
                  <a:pos x="14" y="281"/>
                </a:cxn>
                <a:cxn ang="0">
                  <a:pos x="7" y="259"/>
                </a:cxn>
                <a:cxn ang="0">
                  <a:pos x="7" y="236"/>
                </a:cxn>
                <a:cxn ang="0">
                  <a:pos x="21" y="167"/>
                </a:cxn>
                <a:cxn ang="0">
                  <a:pos x="50" y="99"/>
                </a:cxn>
                <a:cxn ang="0">
                  <a:pos x="107" y="45"/>
                </a:cxn>
                <a:cxn ang="0">
                  <a:pos x="179" y="15"/>
                </a:cxn>
                <a:cxn ang="0">
                  <a:pos x="265" y="0"/>
                </a:cxn>
              </a:cxnLst>
              <a:rect l="0" t="0" r="r" b="b"/>
              <a:pathLst>
                <a:path w="552" h="883">
                  <a:moveTo>
                    <a:pt x="265" y="0"/>
                  </a:moveTo>
                  <a:lnTo>
                    <a:pt x="358" y="15"/>
                  </a:lnTo>
                  <a:lnTo>
                    <a:pt x="437" y="45"/>
                  </a:lnTo>
                  <a:lnTo>
                    <a:pt x="494" y="99"/>
                  </a:lnTo>
                  <a:lnTo>
                    <a:pt x="537" y="167"/>
                  </a:lnTo>
                  <a:lnTo>
                    <a:pt x="552" y="259"/>
                  </a:lnTo>
                  <a:lnTo>
                    <a:pt x="537" y="342"/>
                  </a:lnTo>
                  <a:lnTo>
                    <a:pt x="494" y="419"/>
                  </a:lnTo>
                  <a:lnTo>
                    <a:pt x="437" y="480"/>
                  </a:lnTo>
                  <a:lnTo>
                    <a:pt x="372" y="540"/>
                  </a:lnTo>
                  <a:lnTo>
                    <a:pt x="329" y="579"/>
                  </a:lnTo>
                  <a:lnTo>
                    <a:pt x="286" y="609"/>
                  </a:lnTo>
                  <a:lnTo>
                    <a:pt x="243" y="647"/>
                  </a:lnTo>
                  <a:lnTo>
                    <a:pt x="186" y="700"/>
                  </a:lnTo>
                  <a:lnTo>
                    <a:pt x="122" y="761"/>
                  </a:lnTo>
                  <a:lnTo>
                    <a:pt x="451" y="761"/>
                  </a:lnTo>
                  <a:lnTo>
                    <a:pt x="473" y="754"/>
                  </a:lnTo>
                  <a:lnTo>
                    <a:pt x="494" y="723"/>
                  </a:lnTo>
                  <a:lnTo>
                    <a:pt x="501" y="670"/>
                  </a:lnTo>
                  <a:lnTo>
                    <a:pt x="509" y="632"/>
                  </a:lnTo>
                  <a:lnTo>
                    <a:pt x="552" y="632"/>
                  </a:lnTo>
                  <a:lnTo>
                    <a:pt x="509" y="883"/>
                  </a:lnTo>
                  <a:lnTo>
                    <a:pt x="0" y="883"/>
                  </a:lnTo>
                  <a:lnTo>
                    <a:pt x="0" y="845"/>
                  </a:lnTo>
                  <a:lnTo>
                    <a:pt x="14" y="830"/>
                  </a:lnTo>
                  <a:lnTo>
                    <a:pt x="315" y="518"/>
                  </a:lnTo>
                  <a:lnTo>
                    <a:pt x="351" y="472"/>
                  </a:lnTo>
                  <a:lnTo>
                    <a:pt x="387" y="419"/>
                  </a:lnTo>
                  <a:lnTo>
                    <a:pt x="415" y="350"/>
                  </a:lnTo>
                  <a:lnTo>
                    <a:pt x="430" y="266"/>
                  </a:lnTo>
                  <a:lnTo>
                    <a:pt x="415" y="182"/>
                  </a:lnTo>
                  <a:lnTo>
                    <a:pt x="380" y="114"/>
                  </a:lnTo>
                  <a:lnTo>
                    <a:pt x="322" y="68"/>
                  </a:lnTo>
                  <a:lnTo>
                    <a:pt x="243" y="53"/>
                  </a:lnTo>
                  <a:lnTo>
                    <a:pt x="193" y="61"/>
                  </a:lnTo>
                  <a:lnTo>
                    <a:pt x="143" y="76"/>
                  </a:lnTo>
                  <a:lnTo>
                    <a:pt x="100" y="114"/>
                  </a:lnTo>
                  <a:lnTo>
                    <a:pt x="64" y="175"/>
                  </a:lnTo>
                  <a:lnTo>
                    <a:pt x="86" y="175"/>
                  </a:lnTo>
                  <a:lnTo>
                    <a:pt x="107" y="182"/>
                  </a:lnTo>
                  <a:lnTo>
                    <a:pt x="129" y="205"/>
                  </a:lnTo>
                  <a:lnTo>
                    <a:pt x="136" y="220"/>
                  </a:lnTo>
                  <a:lnTo>
                    <a:pt x="136" y="243"/>
                  </a:lnTo>
                  <a:lnTo>
                    <a:pt x="122" y="289"/>
                  </a:lnTo>
                  <a:lnTo>
                    <a:pt x="107" y="304"/>
                  </a:lnTo>
                  <a:lnTo>
                    <a:pt x="86" y="312"/>
                  </a:lnTo>
                  <a:lnTo>
                    <a:pt x="50" y="312"/>
                  </a:lnTo>
                  <a:lnTo>
                    <a:pt x="43" y="304"/>
                  </a:lnTo>
                  <a:lnTo>
                    <a:pt x="28" y="297"/>
                  </a:lnTo>
                  <a:lnTo>
                    <a:pt x="14" y="281"/>
                  </a:lnTo>
                  <a:lnTo>
                    <a:pt x="7" y="259"/>
                  </a:lnTo>
                  <a:lnTo>
                    <a:pt x="7" y="236"/>
                  </a:lnTo>
                  <a:lnTo>
                    <a:pt x="21" y="167"/>
                  </a:lnTo>
                  <a:lnTo>
                    <a:pt x="50" y="99"/>
                  </a:lnTo>
                  <a:lnTo>
                    <a:pt x="107" y="45"/>
                  </a:lnTo>
                  <a:lnTo>
                    <a:pt x="179" y="15"/>
                  </a:lnTo>
                  <a:lnTo>
                    <a:pt x="26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5" name="Freeform 77"/>
            <p:cNvSpPr>
              <a:spLocks/>
            </p:cNvSpPr>
            <p:nvPr/>
          </p:nvSpPr>
          <p:spPr bwMode="auto">
            <a:xfrm>
              <a:off x="12073" y="726"/>
              <a:ext cx="416" cy="188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1" y="0"/>
                </a:cxn>
                <a:cxn ang="0">
                  <a:pos x="43" y="7"/>
                </a:cxn>
                <a:cxn ang="0">
                  <a:pos x="79" y="46"/>
                </a:cxn>
                <a:cxn ang="0">
                  <a:pos x="129" y="91"/>
                </a:cxn>
                <a:cxn ang="0">
                  <a:pos x="186" y="160"/>
                </a:cxn>
                <a:cxn ang="0">
                  <a:pos x="244" y="251"/>
                </a:cxn>
                <a:cxn ang="0">
                  <a:pos x="301" y="358"/>
                </a:cxn>
                <a:cxn ang="0">
                  <a:pos x="358" y="518"/>
                </a:cxn>
                <a:cxn ang="0">
                  <a:pos x="394" y="678"/>
                </a:cxn>
                <a:cxn ang="0">
                  <a:pos x="409" y="823"/>
                </a:cxn>
                <a:cxn ang="0">
                  <a:pos x="416" y="945"/>
                </a:cxn>
                <a:cxn ang="0">
                  <a:pos x="416" y="952"/>
                </a:cxn>
                <a:cxn ang="0">
                  <a:pos x="409" y="1120"/>
                </a:cxn>
                <a:cxn ang="0">
                  <a:pos x="373" y="1318"/>
                </a:cxn>
                <a:cxn ang="0">
                  <a:pos x="301" y="1524"/>
                </a:cxn>
                <a:cxn ang="0">
                  <a:pos x="244" y="1630"/>
                </a:cxn>
                <a:cxn ang="0">
                  <a:pos x="186" y="1722"/>
                </a:cxn>
                <a:cxn ang="0">
                  <a:pos x="129" y="1798"/>
                </a:cxn>
                <a:cxn ang="0">
                  <a:pos x="79" y="1843"/>
                </a:cxn>
                <a:cxn ang="0">
                  <a:pos x="43" y="1882"/>
                </a:cxn>
                <a:cxn ang="0">
                  <a:pos x="21" y="1889"/>
                </a:cxn>
                <a:cxn ang="0">
                  <a:pos x="14" y="1889"/>
                </a:cxn>
                <a:cxn ang="0">
                  <a:pos x="0" y="1874"/>
                </a:cxn>
                <a:cxn ang="0">
                  <a:pos x="0" y="1859"/>
                </a:cxn>
                <a:cxn ang="0">
                  <a:pos x="21" y="1836"/>
                </a:cxn>
                <a:cxn ang="0">
                  <a:pos x="122" y="1706"/>
                </a:cxn>
                <a:cxn ang="0">
                  <a:pos x="194" y="1569"/>
                </a:cxn>
                <a:cxn ang="0">
                  <a:pos x="251" y="1424"/>
                </a:cxn>
                <a:cxn ang="0">
                  <a:pos x="287" y="1265"/>
                </a:cxn>
                <a:cxn ang="0">
                  <a:pos x="301" y="1105"/>
                </a:cxn>
                <a:cxn ang="0">
                  <a:pos x="308" y="945"/>
                </a:cxn>
                <a:cxn ang="0">
                  <a:pos x="294" y="724"/>
                </a:cxn>
                <a:cxn ang="0">
                  <a:pos x="265" y="526"/>
                </a:cxn>
                <a:cxn ang="0">
                  <a:pos x="208" y="350"/>
                </a:cxn>
                <a:cxn ang="0">
                  <a:pos x="129" y="198"/>
                </a:cxn>
                <a:cxn ang="0">
                  <a:pos x="36" y="68"/>
                </a:cxn>
                <a:cxn ang="0">
                  <a:pos x="7" y="38"/>
                </a:cxn>
                <a:cxn ang="0">
                  <a:pos x="7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14" y="0"/>
                </a:cxn>
              </a:cxnLst>
              <a:rect l="0" t="0" r="r" b="b"/>
              <a:pathLst>
                <a:path w="416" h="1889">
                  <a:moveTo>
                    <a:pt x="14" y="0"/>
                  </a:moveTo>
                  <a:lnTo>
                    <a:pt x="21" y="0"/>
                  </a:lnTo>
                  <a:lnTo>
                    <a:pt x="43" y="7"/>
                  </a:lnTo>
                  <a:lnTo>
                    <a:pt x="79" y="46"/>
                  </a:lnTo>
                  <a:lnTo>
                    <a:pt x="129" y="91"/>
                  </a:lnTo>
                  <a:lnTo>
                    <a:pt x="186" y="160"/>
                  </a:lnTo>
                  <a:lnTo>
                    <a:pt x="244" y="251"/>
                  </a:lnTo>
                  <a:lnTo>
                    <a:pt x="301" y="358"/>
                  </a:lnTo>
                  <a:lnTo>
                    <a:pt x="358" y="518"/>
                  </a:lnTo>
                  <a:lnTo>
                    <a:pt x="394" y="678"/>
                  </a:lnTo>
                  <a:lnTo>
                    <a:pt x="409" y="823"/>
                  </a:lnTo>
                  <a:lnTo>
                    <a:pt x="416" y="945"/>
                  </a:lnTo>
                  <a:lnTo>
                    <a:pt x="416" y="952"/>
                  </a:lnTo>
                  <a:lnTo>
                    <a:pt x="409" y="1120"/>
                  </a:lnTo>
                  <a:lnTo>
                    <a:pt x="373" y="1318"/>
                  </a:lnTo>
                  <a:lnTo>
                    <a:pt x="301" y="1524"/>
                  </a:lnTo>
                  <a:lnTo>
                    <a:pt x="244" y="1630"/>
                  </a:lnTo>
                  <a:lnTo>
                    <a:pt x="186" y="1722"/>
                  </a:lnTo>
                  <a:lnTo>
                    <a:pt x="129" y="1798"/>
                  </a:lnTo>
                  <a:lnTo>
                    <a:pt x="79" y="1843"/>
                  </a:lnTo>
                  <a:lnTo>
                    <a:pt x="43" y="1882"/>
                  </a:lnTo>
                  <a:lnTo>
                    <a:pt x="21" y="1889"/>
                  </a:lnTo>
                  <a:lnTo>
                    <a:pt x="14" y="1889"/>
                  </a:lnTo>
                  <a:lnTo>
                    <a:pt x="0" y="1874"/>
                  </a:lnTo>
                  <a:lnTo>
                    <a:pt x="0" y="1859"/>
                  </a:lnTo>
                  <a:lnTo>
                    <a:pt x="21" y="1836"/>
                  </a:lnTo>
                  <a:lnTo>
                    <a:pt x="122" y="1706"/>
                  </a:lnTo>
                  <a:lnTo>
                    <a:pt x="194" y="1569"/>
                  </a:lnTo>
                  <a:lnTo>
                    <a:pt x="251" y="1424"/>
                  </a:lnTo>
                  <a:lnTo>
                    <a:pt x="287" y="1265"/>
                  </a:lnTo>
                  <a:lnTo>
                    <a:pt x="301" y="1105"/>
                  </a:lnTo>
                  <a:lnTo>
                    <a:pt x="308" y="945"/>
                  </a:lnTo>
                  <a:lnTo>
                    <a:pt x="294" y="724"/>
                  </a:lnTo>
                  <a:lnTo>
                    <a:pt x="265" y="526"/>
                  </a:lnTo>
                  <a:lnTo>
                    <a:pt x="208" y="350"/>
                  </a:lnTo>
                  <a:lnTo>
                    <a:pt x="129" y="198"/>
                  </a:lnTo>
                  <a:lnTo>
                    <a:pt x="36" y="68"/>
                  </a:lnTo>
                  <a:lnTo>
                    <a:pt x="7" y="38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6" name="Freeform 78"/>
            <p:cNvSpPr>
              <a:spLocks noEditPoints="1"/>
            </p:cNvSpPr>
            <p:nvPr/>
          </p:nvSpPr>
          <p:spPr bwMode="auto">
            <a:xfrm>
              <a:off x="13320" y="1450"/>
              <a:ext cx="1176" cy="441"/>
            </a:xfrm>
            <a:custGeom>
              <a:avLst/>
              <a:gdLst/>
              <a:ahLst/>
              <a:cxnLst>
                <a:cxn ang="0">
                  <a:pos x="29" y="365"/>
                </a:cxn>
                <a:cxn ang="0">
                  <a:pos x="1140" y="365"/>
                </a:cxn>
                <a:cxn ang="0">
                  <a:pos x="1154" y="373"/>
                </a:cxn>
                <a:cxn ang="0">
                  <a:pos x="1169" y="373"/>
                </a:cxn>
                <a:cxn ang="0">
                  <a:pos x="1176" y="388"/>
                </a:cxn>
                <a:cxn ang="0">
                  <a:pos x="1176" y="419"/>
                </a:cxn>
                <a:cxn ang="0">
                  <a:pos x="1169" y="434"/>
                </a:cxn>
                <a:cxn ang="0">
                  <a:pos x="1154" y="434"/>
                </a:cxn>
                <a:cxn ang="0">
                  <a:pos x="1140" y="441"/>
                </a:cxn>
                <a:cxn ang="0">
                  <a:pos x="36" y="441"/>
                </a:cxn>
                <a:cxn ang="0">
                  <a:pos x="22" y="434"/>
                </a:cxn>
                <a:cxn ang="0">
                  <a:pos x="7" y="434"/>
                </a:cxn>
                <a:cxn ang="0">
                  <a:pos x="0" y="419"/>
                </a:cxn>
                <a:cxn ang="0">
                  <a:pos x="0" y="388"/>
                </a:cxn>
                <a:cxn ang="0">
                  <a:pos x="7" y="373"/>
                </a:cxn>
                <a:cxn ang="0">
                  <a:pos x="22" y="373"/>
                </a:cxn>
                <a:cxn ang="0">
                  <a:pos x="29" y="365"/>
                </a:cxn>
                <a:cxn ang="0">
                  <a:pos x="36" y="0"/>
                </a:cxn>
                <a:cxn ang="0">
                  <a:pos x="1140" y="0"/>
                </a:cxn>
                <a:cxn ang="0">
                  <a:pos x="1154" y="7"/>
                </a:cxn>
                <a:cxn ang="0">
                  <a:pos x="1169" y="7"/>
                </a:cxn>
                <a:cxn ang="0">
                  <a:pos x="1176" y="22"/>
                </a:cxn>
                <a:cxn ang="0">
                  <a:pos x="1176" y="53"/>
                </a:cxn>
                <a:cxn ang="0">
                  <a:pos x="1169" y="68"/>
                </a:cxn>
                <a:cxn ang="0">
                  <a:pos x="1161" y="68"/>
                </a:cxn>
                <a:cxn ang="0">
                  <a:pos x="1147" y="76"/>
                </a:cxn>
                <a:cxn ang="0">
                  <a:pos x="36" y="76"/>
                </a:cxn>
                <a:cxn ang="0">
                  <a:pos x="22" y="68"/>
                </a:cxn>
                <a:cxn ang="0">
                  <a:pos x="7" y="68"/>
                </a:cxn>
                <a:cxn ang="0">
                  <a:pos x="0" y="53"/>
                </a:cxn>
                <a:cxn ang="0">
                  <a:pos x="0" y="22"/>
                </a:cxn>
                <a:cxn ang="0">
                  <a:pos x="7" y="7"/>
                </a:cxn>
                <a:cxn ang="0">
                  <a:pos x="22" y="7"/>
                </a:cxn>
                <a:cxn ang="0">
                  <a:pos x="36" y="0"/>
                </a:cxn>
              </a:cxnLst>
              <a:rect l="0" t="0" r="r" b="b"/>
              <a:pathLst>
                <a:path w="1176" h="441">
                  <a:moveTo>
                    <a:pt x="29" y="365"/>
                  </a:moveTo>
                  <a:lnTo>
                    <a:pt x="1140" y="365"/>
                  </a:lnTo>
                  <a:lnTo>
                    <a:pt x="1154" y="373"/>
                  </a:lnTo>
                  <a:lnTo>
                    <a:pt x="1169" y="373"/>
                  </a:lnTo>
                  <a:lnTo>
                    <a:pt x="1176" y="388"/>
                  </a:lnTo>
                  <a:lnTo>
                    <a:pt x="1176" y="419"/>
                  </a:lnTo>
                  <a:lnTo>
                    <a:pt x="1169" y="434"/>
                  </a:lnTo>
                  <a:lnTo>
                    <a:pt x="1154" y="434"/>
                  </a:lnTo>
                  <a:lnTo>
                    <a:pt x="1140" y="441"/>
                  </a:lnTo>
                  <a:lnTo>
                    <a:pt x="36" y="441"/>
                  </a:lnTo>
                  <a:lnTo>
                    <a:pt x="22" y="434"/>
                  </a:lnTo>
                  <a:lnTo>
                    <a:pt x="7" y="434"/>
                  </a:lnTo>
                  <a:lnTo>
                    <a:pt x="0" y="419"/>
                  </a:lnTo>
                  <a:lnTo>
                    <a:pt x="0" y="388"/>
                  </a:lnTo>
                  <a:lnTo>
                    <a:pt x="7" y="373"/>
                  </a:lnTo>
                  <a:lnTo>
                    <a:pt x="22" y="373"/>
                  </a:lnTo>
                  <a:lnTo>
                    <a:pt x="29" y="365"/>
                  </a:lnTo>
                  <a:close/>
                  <a:moveTo>
                    <a:pt x="36" y="0"/>
                  </a:moveTo>
                  <a:lnTo>
                    <a:pt x="1140" y="0"/>
                  </a:lnTo>
                  <a:lnTo>
                    <a:pt x="1154" y="7"/>
                  </a:lnTo>
                  <a:lnTo>
                    <a:pt x="1169" y="7"/>
                  </a:lnTo>
                  <a:lnTo>
                    <a:pt x="1176" y="22"/>
                  </a:lnTo>
                  <a:lnTo>
                    <a:pt x="1176" y="53"/>
                  </a:lnTo>
                  <a:lnTo>
                    <a:pt x="1169" y="68"/>
                  </a:lnTo>
                  <a:lnTo>
                    <a:pt x="1161" y="68"/>
                  </a:lnTo>
                  <a:lnTo>
                    <a:pt x="1147" y="76"/>
                  </a:lnTo>
                  <a:lnTo>
                    <a:pt x="36" y="76"/>
                  </a:lnTo>
                  <a:lnTo>
                    <a:pt x="22" y="68"/>
                  </a:lnTo>
                  <a:lnTo>
                    <a:pt x="7" y="68"/>
                  </a:lnTo>
                  <a:lnTo>
                    <a:pt x="0" y="53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lnTo>
                    <a:pt x="3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7" name="Freeform 79"/>
            <p:cNvSpPr>
              <a:spLocks/>
            </p:cNvSpPr>
            <p:nvPr/>
          </p:nvSpPr>
          <p:spPr bwMode="auto">
            <a:xfrm>
              <a:off x="15356" y="726"/>
              <a:ext cx="409" cy="188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1" y="0"/>
                </a:cxn>
                <a:cxn ang="0">
                  <a:pos x="409" y="7"/>
                </a:cxn>
                <a:cxn ang="0">
                  <a:pos x="409" y="30"/>
                </a:cxn>
                <a:cxn ang="0">
                  <a:pos x="387" y="53"/>
                </a:cxn>
                <a:cxn ang="0">
                  <a:pos x="287" y="175"/>
                </a:cxn>
                <a:cxn ang="0">
                  <a:pos x="215" y="320"/>
                </a:cxn>
                <a:cxn ang="0">
                  <a:pos x="158" y="465"/>
                </a:cxn>
                <a:cxn ang="0">
                  <a:pos x="122" y="617"/>
                </a:cxn>
                <a:cxn ang="0">
                  <a:pos x="107" y="785"/>
                </a:cxn>
                <a:cxn ang="0">
                  <a:pos x="100" y="945"/>
                </a:cxn>
                <a:cxn ang="0">
                  <a:pos x="107" y="1097"/>
                </a:cxn>
                <a:cxn ang="0">
                  <a:pos x="122" y="1249"/>
                </a:cxn>
                <a:cxn ang="0">
                  <a:pos x="158" y="1409"/>
                </a:cxn>
                <a:cxn ang="0">
                  <a:pos x="208" y="1562"/>
                </a:cxn>
                <a:cxn ang="0">
                  <a:pos x="279" y="1699"/>
                </a:cxn>
                <a:cxn ang="0">
                  <a:pos x="380" y="1828"/>
                </a:cxn>
                <a:cxn ang="0">
                  <a:pos x="409" y="1859"/>
                </a:cxn>
                <a:cxn ang="0">
                  <a:pos x="409" y="1874"/>
                </a:cxn>
                <a:cxn ang="0">
                  <a:pos x="401" y="1882"/>
                </a:cxn>
                <a:cxn ang="0">
                  <a:pos x="394" y="1882"/>
                </a:cxn>
                <a:cxn ang="0">
                  <a:pos x="373" y="1874"/>
                </a:cxn>
                <a:cxn ang="0">
                  <a:pos x="337" y="1836"/>
                </a:cxn>
                <a:cxn ang="0">
                  <a:pos x="287" y="1790"/>
                </a:cxn>
                <a:cxn ang="0">
                  <a:pos x="229" y="1722"/>
                </a:cxn>
                <a:cxn ang="0">
                  <a:pos x="172" y="1630"/>
                </a:cxn>
                <a:cxn ang="0">
                  <a:pos x="115" y="1524"/>
                </a:cxn>
                <a:cxn ang="0">
                  <a:pos x="57" y="1364"/>
                </a:cxn>
                <a:cxn ang="0">
                  <a:pos x="21" y="1204"/>
                </a:cxn>
                <a:cxn ang="0">
                  <a:pos x="7" y="1059"/>
                </a:cxn>
                <a:cxn ang="0">
                  <a:pos x="0" y="937"/>
                </a:cxn>
                <a:cxn ang="0">
                  <a:pos x="7" y="769"/>
                </a:cxn>
                <a:cxn ang="0">
                  <a:pos x="43" y="571"/>
                </a:cxn>
                <a:cxn ang="0">
                  <a:pos x="115" y="366"/>
                </a:cxn>
                <a:cxn ang="0">
                  <a:pos x="172" y="259"/>
                </a:cxn>
                <a:cxn ang="0">
                  <a:pos x="229" y="167"/>
                </a:cxn>
                <a:cxn ang="0">
                  <a:pos x="287" y="91"/>
                </a:cxn>
                <a:cxn ang="0">
                  <a:pos x="337" y="46"/>
                </a:cxn>
                <a:cxn ang="0">
                  <a:pos x="373" y="7"/>
                </a:cxn>
                <a:cxn ang="0">
                  <a:pos x="394" y="0"/>
                </a:cxn>
              </a:cxnLst>
              <a:rect l="0" t="0" r="r" b="b"/>
              <a:pathLst>
                <a:path w="409" h="1882">
                  <a:moveTo>
                    <a:pt x="394" y="0"/>
                  </a:moveTo>
                  <a:lnTo>
                    <a:pt x="401" y="0"/>
                  </a:lnTo>
                  <a:lnTo>
                    <a:pt x="409" y="7"/>
                  </a:lnTo>
                  <a:lnTo>
                    <a:pt x="409" y="30"/>
                  </a:lnTo>
                  <a:lnTo>
                    <a:pt x="387" y="53"/>
                  </a:lnTo>
                  <a:lnTo>
                    <a:pt x="287" y="175"/>
                  </a:lnTo>
                  <a:lnTo>
                    <a:pt x="215" y="320"/>
                  </a:lnTo>
                  <a:lnTo>
                    <a:pt x="158" y="465"/>
                  </a:lnTo>
                  <a:lnTo>
                    <a:pt x="122" y="617"/>
                  </a:lnTo>
                  <a:lnTo>
                    <a:pt x="107" y="785"/>
                  </a:lnTo>
                  <a:lnTo>
                    <a:pt x="100" y="945"/>
                  </a:lnTo>
                  <a:lnTo>
                    <a:pt x="107" y="1097"/>
                  </a:lnTo>
                  <a:lnTo>
                    <a:pt x="122" y="1249"/>
                  </a:lnTo>
                  <a:lnTo>
                    <a:pt x="158" y="1409"/>
                  </a:lnTo>
                  <a:lnTo>
                    <a:pt x="208" y="1562"/>
                  </a:lnTo>
                  <a:lnTo>
                    <a:pt x="279" y="1699"/>
                  </a:lnTo>
                  <a:lnTo>
                    <a:pt x="380" y="1828"/>
                  </a:lnTo>
                  <a:lnTo>
                    <a:pt x="409" y="1859"/>
                  </a:lnTo>
                  <a:lnTo>
                    <a:pt x="409" y="1874"/>
                  </a:lnTo>
                  <a:lnTo>
                    <a:pt x="401" y="1882"/>
                  </a:lnTo>
                  <a:lnTo>
                    <a:pt x="394" y="1882"/>
                  </a:lnTo>
                  <a:lnTo>
                    <a:pt x="373" y="1874"/>
                  </a:lnTo>
                  <a:lnTo>
                    <a:pt x="337" y="1836"/>
                  </a:lnTo>
                  <a:lnTo>
                    <a:pt x="287" y="1790"/>
                  </a:lnTo>
                  <a:lnTo>
                    <a:pt x="229" y="1722"/>
                  </a:lnTo>
                  <a:lnTo>
                    <a:pt x="172" y="1630"/>
                  </a:lnTo>
                  <a:lnTo>
                    <a:pt x="115" y="1524"/>
                  </a:lnTo>
                  <a:lnTo>
                    <a:pt x="57" y="1364"/>
                  </a:lnTo>
                  <a:lnTo>
                    <a:pt x="21" y="1204"/>
                  </a:lnTo>
                  <a:lnTo>
                    <a:pt x="7" y="1059"/>
                  </a:lnTo>
                  <a:lnTo>
                    <a:pt x="0" y="937"/>
                  </a:lnTo>
                  <a:lnTo>
                    <a:pt x="7" y="769"/>
                  </a:lnTo>
                  <a:lnTo>
                    <a:pt x="43" y="571"/>
                  </a:lnTo>
                  <a:lnTo>
                    <a:pt x="115" y="366"/>
                  </a:lnTo>
                  <a:lnTo>
                    <a:pt x="172" y="259"/>
                  </a:lnTo>
                  <a:lnTo>
                    <a:pt x="229" y="167"/>
                  </a:lnTo>
                  <a:lnTo>
                    <a:pt x="287" y="91"/>
                  </a:lnTo>
                  <a:lnTo>
                    <a:pt x="337" y="46"/>
                  </a:lnTo>
                  <a:lnTo>
                    <a:pt x="373" y="7"/>
                  </a:lnTo>
                  <a:lnTo>
                    <a:pt x="39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8" name="Freeform 80"/>
            <p:cNvSpPr>
              <a:spLocks noEditPoints="1"/>
            </p:cNvSpPr>
            <p:nvPr/>
          </p:nvSpPr>
          <p:spPr bwMode="auto">
            <a:xfrm>
              <a:off x="15793" y="817"/>
              <a:ext cx="1226" cy="1372"/>
            </a:xfrm>
            <a:custGeom>
              <a:avLst/>
              <a:gdLst/>
              <a:ahLst/>
              <a:cxnLst>
                <a:cxn ang="0">
                  <a:pos x="760" y="31"/>
                </a:cxn>
                <a:cxn ang="0">
                  <a:pos x="645" y="46"/>
                </a:cxn>
                <a:cxn ang="0">
                  <a:pos x="531" y="107"/>
                </a:cxn>
                <a:cxn ang="0">
                  <a:pos x="423" y="198"/>
                </a:cxn>
                <a:cxn ang="0">
                  <a:pos x="323" y="328"/>
                </a:cxn>
                <a:cxn ang="0">
                  <a:pos x="251" y="465"/>
                </a:cxn>
                <a:cxn ang="0">
                  <a:pos x="208" y="602"/>
                </a:cxn>
                <a:cxn ang="0">
                  <a:pos x="179" y="732"/>
                </a:cxn>
                <a:cxn ang="0">
                  <a:pos x="165" y="838"/>
                </a:cxn>
                <a:cxn ang="0">
                  <a:pos x="165" y="907"/>
                </a:cxn>
                <a:cxn ang="0">
                  <a:pos x="179" y="1044"/>
                </a:cxn>
                <a:cxn ang="0">
                  <a:pos x="222" y="1158"/>
                </a:cxn>
                <a:cxn ang="0">
                  <a:pos x="287" y="1242"/>
                </a:cxn>
                <a:cxn ang="0">
                  <a:pos x="366" y="1295"/>
                </a:cxn>
                <a:cxn ang="0">
                  <a:pos x="459" y="1311"/>
                </a:cxn>
                <a:cxn ang="0">
                  <a:pos x="466" y="1311"/>
                </a:cxn>
                <a:cxn ang="0">
                  <a:pos x="459" y="1311"/>
                </a:cxn>
                <a:cxn ang="0">
                  <a:pos x="566" y="1288"/>
                </a:cxn>
                <a:cxn ang="0">
                  <a:pos x="674" y="1242"/>
                </a:cxn>
                <a:cxn ang="0">
                  <a:pos x="767" y="1166"/>
                </a:cxn>
                <a:cxn ang="0">
                  <a:pos x="839" y="1082"/>
                </a:cxn>
                <a:cxn ang="0">
                  <a:pos x="925" y="937"/>
                </a:cxn>
                <a:cxn ang="0">
                  <a:pos x="989" y="785"/>
                </a:cxn>
                <a:cxn ang="0">
                  <a:pos x="1032" y="640"/>
                </a:cxn>
                <a:cxn ang="0">
                  <a:pos x="1054" y="518"/>
                </a:cxn>
                <a:cxn ang="0">
                  <a:pos x="1061" y="419"/>
                </a:cxn>
                <a:cxn ang="0">
                  <a:pos x="1047" y="290"/>
                </a:cxn>
                <a:cxn ang="0">
                  <a:pos x="1018" y="191"/>
                </a:cxn>
                <a:cxn ang="0">
                  <a:pos x="968" y="122"/>
                </a:cxn>
                <a:cxn ang="0">
                  <a:pos x="903" y="69"/>
                </a:cxn>
                <a:cxn ang="0">
                  <a:pos x="832" y="38"/>
                </a:cxn>
                <a:cxn ang="0">
                  <a:pos x="760" y="31"/>
                </a:cxn>
                <a:cxn ang="0">
                  <a:pos x="774" y="0"/>
                </a:cxn>
                <a:cxn ang="0">
                  <a:pos x="903" y="16"/>
                </a:cxn>
                <a:cxn ang="0">
                  <a:pos x="1011" y="61"/>
                </a:cxn>
                <a:cxn ang="0">
                  <a:pos x="1097" y="137"/>
                </a:cxn>
                <a:cxn ang="0">
                  <a:pos x="1169" y="236"/>
                </a:cxn>
                <a:cxn ang="0">
                  <a:pos x="1212" y="358"/>
                </a:cxn>
                <a:cxn ang="0">
                  <a:pos x="1226" y="503"/>
                </a:cxn>
                <a:cxn ang="0">
                  <a:pos x="1219" y="511"/>
                </a:cxn>
                <a:cxn ang="0">
                  <a:pos x="1197" y="701"/>
                </a:cxn>
                <a:cxn ang="0">
                  <a:pos x="1133" y="876"/>
                </a:cxn>
                <a:cxn ang="0">
                  <a:pos x="1032" y="1036"/>
                </a:cxn>
                <a:cxn ang="0">
                  <a:pos x="911" y="1174"/>
                </a:cxn>
                <a:cxn ang="0">
                  <a:pos x="767" y="1280"/>
                </a:cxn>
                <a:cxn ang="0">
                  <a:pos x="609" y="1349"/>
                </a:cxn>
                <a:cxn ang="0">
                  <a:pos x="452" y="1372"/>
                </a:cxn>
                <a:cxn ang="0">
                  <a:pos x="330" y="1356"/>
                </a:cxn>
                <a:cxn ang="0">
                  <a:pos x="222" y="1311"/>
                </a:cxn>
                <a:cxn ang="0">
                  <a:pos x="129" y="1234"/>
                </a:cxn>
                <a:cxn ang="0">
                  <a:pos x="65" y="1135"/>
                </a:cxn>
                <a:cxn ang="0">
                  <a:pos x="15" y="1014"/>
                </a:cxn>
                <a:cxn ang="0">
                  <a:pos x="0" y="869"/>
                </a:cxn>
                <a:cxn ang="0">
                  <a:pos x="22" y="678"/>
                </a:cxn>
                <a:cxn ang="0">
                  <a:pos x="86" y="503"/>
                </a:cxn>
                <a:cxn ang="0">
                  <a:pos x="187" y="343"/>
                </a:cxn>
                <a:cxn ang="0">
                  <a:pos x="308" y="206"/>
                </a:cxn>
                <a:cxn ang="0">
                  <a:pos x="452" y="92"/>
                </a:cxn>
                <a:cxn ang="0">
                  <a:pos x="609" y="23"/>
                </a:cxn>
                <a:cxn ang="0">
                  <a:pos x="774" y="0"/>
                </a:cxn>
              </a:cxnLst>
              <a:rect l="0" t="0" r="r" b="b"/>
              <a:pathLst>
                <a:path w="1226" h="1372">
                  <a:moveTo>
                    <a:pt x="760" y="31"/>
                  </a:moveTo>
                  <a:lnTo>
                    <a:pt x="645" y="46"/>
                  </a:lnTo>
                  <a:lnTo>
                    <a:pt x="531" y="107"/>
                  </a:lnTo>
                  <a:lnTo>
                    <a:pt x="423" y="198"/>
                  </a:lnTo>
                  <a:lnTo>
                    <a:pt x="323" y="328"/>
                  </a:lnTo>
                  <a:lnTo>
                    <a:pt x="251" y="465"/>
                  </a:lnTo>
                  <a:lnTo>
                    <a:pt x="208" y="602"/>
                  </a:lnTo>
                  <a:lnTo>
                    <a:pt x="179" y="732"/>
                  </a:lnTo>
                  <a:lnTo>
                    <a:pt x="165" y="838"/>
                  </a:lnTo>
                  <a:lnTo>
                    <a:pt x="165" y="907"/>
                  </a:lnTo>
                  <a:lnTo>
                    <a:pt x="179" y="1044"/>
                  </a:lnTo>
                  <a:lnTo>
                    <a:pt x="222" y="1158"/>
                  </a:lnTo>
                  <a:lnTo>
                    <a:pt x="287" y="1242"/>
                  </a:lnTo>
                  <a:lnTo>
                    <a:pt x="366" y="1295"/>
                  </a:lnTo>
                  <a:lnTo>
                    <a:pt x="459" y="1311"/>
                  </a:lnTo>
                  <a:lnTo>
                    <a:pt x="466" y="1311"/>
                  </a:lnTo>
                  <a:lnTo>
                    <a:pt x="459" y="1311"/>
                  </a:lnTo>
                  <a:lnTo>
                    <a:pt x="566" y="1288"/>
                  </a:lnTo>
                  <a:lnTo>
                    <a:pt x="674" y="1242"/>
                  </a:lnTo>
                  <a:lnTo>
                    <a:pt x="767" y="1166"/>
                  </a:lnTo>
                  <a:lnTo>
                    <a:pt x="839" y="1082"/>
                  </a:lnTo>
                  <a:lnTo>
                    <a:pt x="925" y="937"/>
                  </a:lnTo>
                  <a:lnTo>
                    <a:pt x="989" y="785"/>
                  </a:lnTo>
                  <a:lnTo>
                    <a:pt x="1032" y="640"/>
                  </a:lnTo>
                  <a:lnTo>
                    <a:pt x="1054" y="518"/>
                  </a:lnTo>
                  <a:lnTo>
                    <a:pt x="1061" y="419"/>
                  </a:lnTo>
                  <a:lnTo>
                    <a:pt x="1047" y="290"/>
                  </a:lnTo>
                  <a:lnTo>
                    <a:pt x="1018" y="191"/>
                  </a:lnTo>
                  <a:lnTo>
                    <a:pt x="968" y="122"/>
                  </a:lnTo>
                  <a:lnTo>
                    <a:pt x="903" y="69"/>
                  </a:lnTo>
                  <a:lnTo>
                    <a:pt x="832" y="38"/>
                  </a:lnTo>
                  <a:lnTo>
                    <a:pt x="760" y="31"/>
                  </a:lnTo>
                  <a:close/>
                  <a:moveTo>
                    <a:pt x="774" y="0"/>
                  </a:moveTo>
                  <a:lnTo>
                    <a:pt x="903" y="16"/>
                  </a:lnTo>
                  <a:lnTo>
                    <a:pt x="1011" y="61"/>
                  </a:lnTo>
                  <a:lnTo>
                    <a:pt x="1097" y="137"/>
                  </a:lnTo>
                  <a:lnTo>
                    <a:pt x="1169" y="236"/>
                  </a:lnTo>
                  <a:lnTo>
                    <a:pt x="1212" y="358"/>
                  </a:lnTo>
                  <a:lnTo>
                    <a:pt x="1226" y="503"/>
                  </a:lnTo>
                  <a:lnTo>
                    <a:pt x="1219" y="511"/>
                  </a:lnTo>
                  <a:lnTo>
                    <a:pt x="1197" y="701"/>
                  </a:lnTo>
                  <a:lnTo>
                    <a:pt x="1133" y="876"/>
                  </a:lnTo>
                  <a:lnTo>
                    <a:pt x="1032" y="1036"/>
                  </a:lnTo>
                  <a:lnTo>
                    <a:pt x="911" y="1174"/>
                  </a:lnTo>
                  <a:lnTo>
                    <a:pt x="767" y="1280"/>
                  </a:lnTo>
                  <a:lnTo>
                    <a:pt x="609" y="1349"/>
                  </a:lnTo>
                  <a:lnTo>
                    <a:pt x="452" y="1372"/>
                  </a:lnTo>
                  <a:lnTo>
                    <a:pt x="330" y="1356"/>
                  </a:lnTo>
                  <a:lnTo>
                    <a:pt x="222" y="1311"/>
                  </a:lnTo>
                  <a:lnTo>
                    <a:pt x="129" y="1234"/>
                  </a:lnTo>
                  <a:lnTo>
                    <a:pt x="65" y="1135"/>
                  </a:lnTo>
                  <a:lnTo>
                    <a:pt x="15" y="1014"/>
                  </a:lnTo>
                  <a:lnTo>
                    <a:pt x="0" y="869"/>
                  </a:lnTo>
                  <a:lnTo>
                    <a:pt x="22" y="678"/>
                  </a:lnTo>
                  <a:lnTo>
                    <a:pt x="86" y="503"/>
                  </a:lnTo>
                  <a:lnTo>
                    <a:pt x="187" y="343"/>
                  </a:lnTo>
                  <a:lnTo>
                    <a:pt x="308" y="206"/>
                  </a:lnTo>
                  <a:lnTo>
                    <a:pt x="452" y="92"/>
                  </a:lnTo>
                  <a:lnTo>
                    <a:pt x="609" y="23"/>
                  </a:lnTo>
                  <a:lnTo>
                    <a:pt x="77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9" name="Freeform 81"/>
            <p:cNvSpPr>
              <a:spLocks/>
            </p:cNvSpPr>
            <p:nvPr/>
          </p:nvSpPr>
          <p:spPr bwMode="auto">
            <a:xfrm>
              <a:off x="17313" y="726"/>
              <a:ext cx="408" cy="1882"/>
            </a:xfrm>
            <a:custGeom>
              <a:avLst/>
              <a:gdLst/>
              <a:ahLst/>
              <a:cxnLst>
                <a:cxn ang="0">
                  <a:pos x="394" y="0"/>
                </a:cxn>
                <a:cxn ang="0">
                  <a:pos x="401" y="0"/>
                </a:cxn>
                <a:cxn ang="0">
                  <a:pos x="408" y="7"/>
                </a:cxn>
                <a:cxn ang="0">
                  <a:pos x="408" y="30"/>
                </a:cxn>
                <a:cxn ang="0">
                  <a:pos x="387" y="53"/>
                </a:cxn>
                <a:cxn ang="0">
                  <a:pos x="287" y="175"/>
                </a:cxn>
                <a:cxn ang="0">
                  <a:pos x="215" y="320"/>
                </a:cxn>
                <a:cxn ang="0">
                  <a:pos x="158" y="465"/>
                </a:cxn>
                <a:cxn ang="0">
                  <a:pos x="122" y="617"/>
                </a:cxn>
                <a:cxn ang="0">
                  <a:pos x="107" y="785"/>
                </a:cxn>
                <a:cxn ang="0">
                  <a:pos x="100" y="945"/>
                </a:cxn>
                <a:cxn ang="0">
                  <a:pos x="107" y="1097"/>
                </a:cxn>
                <a:cxn ang="0">
                  <a:pos x="122" y="1249"/>
                </a:cxn>
                <a:cxn ang="0">
                  <a:pos x="158" y="1409"/>
                </a:cxn>
                <a:cxn ang="0">
                  <a:pos x="208" y="1562"/>
                </a:cxn>
                <a:cxn ang="0">
                  <a:pos x="279" y="1699"/>
                </a:cxn>
                <a:cxn ang="0">
                  <a:pos x="380" y="1828"/>
                </a:cxn>
                <a:cxn ang="0">
                  <a:pos x="408" y="1859"/>
                </a:cxn>
                <a:cxn ang="0">
                  <a:pos x="408" y="1874"/>
                </a:cxn>
                <a:cxn ang="0">
                  <a:pos x="401" y="1882"/>
                </a:cxn>
                <a:cxn ang="0">
                  <a:pos x="394" y="1882"/>
                </a:cxn>
                <a:cxn ang="0">
                  <a:pos x="373" y="1874"/>
                </a:cxn>
                <a:cxn ang="0">
                  <a:pos x="337" y="1836"/>
                </a:cxn>
                <a:cxn ang="0">
                  <a:pos x="287" y="1790"/>
                </a:cxn>
                <a:cxn ang="0">
                  <a:pos x="229" y="1722"/>
                </a:cxn>
                <a:cxn ang="0">
                  <a:pos x="172" y="1630"/>
                </a:cxn>
                <a:cxn ang="0">
                  <a:pos x="115" y="1524"/>
                </a:cxn>
                <a:cxn ang="0">
                  <a:pos x="57" y="1364"/>
                </a:cxn>
                <a:cxn ang="0">
                  <a:pos x="21" y="1204"/>
                </a:cxn>
                <a:cxn ang="0">
                  <a:pos x="7" y="1059"/>
                </a:cxn>
                <a:cxn ang="0">
                  <a:pos x="0" y="937"/>
                </a:cxn>
                <a:cxn ang="0">
                  <a:pos x="7" y="769"/>
                </a:cxn>
                <a:cxn ang="0">
                  <a:pos x="43" y="571"/>
                </a:cxn>
                <a:cxn ang="0">
                  <a:pos x="115" y="366"/>
                </a:cxn>
                <a:cxn ang="0">
                  <a:pos x="172" y="259"/>
                </a:cxn>
                <a:cxn ang="0">
                  <a:pos x="229" y="167"/>
                </a:cxn>
                <a:cxn ang="0">
                  <a:pos x="287" y="91"/>
                </a:cxn>
                <a:cxn ang="0">
                  <a:pos x="337" y="46"/>
                </a:cxn>
                <a:cxn ang="0">
                  <a:pos x="373" y="7"/>
                </a:cxn>
                <a:cxn ang="0">
                  <a:pos x="394" y="0"/>
                </a:cxn>
              </a:cxnLst>
              <a:rect l="0" t="0" r="r" b="b"/>
              <a:pathLst>
                <a:path w="408" h="1882">
                  <a:moveTo>
                    <a:pt x="394" y="0"/>
                  </a:moveTo>
                  <a:lnTo>
                    <a:pt x="401" y="0"/>
                  </a:lnTo>
                  <a:lnTo>
                    <a:pt x="408" y="7"/>
                  </a:lnTo>
                  <a:lnTo>
                    <a:pt x="408" y="30"/>
                  </a:lnTo>
                  <a:lnTo>
                    <a:pt x="387" y="53"/>
                  </a:lnTo>
                  <a:lnTo>
                    <a:pt x="287" y="175"/>
                  </a:lnTo>
                  <a:lnTo>
                    <a:pt x="215" y="320"/>
                  </a:lnTo>
                  <a:lnTo>
                    <a:pt x="158" y="465"/>
                  </a:lnTo>
                  <a:lnTo>
                    <a:pt x="122" y="617"/>
                  </a:lnTo>
                  <a:lnTo>
                    <a:pt x="107" y="785"/>
                  </a:lnTo>
                  <a:lnTo>
                    <a:pt x="100" y="945"/>
                  </a:lnTo>
                  <a:lnTo>
                    <a:pt x="107" y="1097"/>
                  </a:lnTo>
                  <a:lnTo>
                    <a:pt x="122" y="1249"/>
                  </a:lnTo>
                  <a:lnTo>
                    <a:pt x="158" y="1409"/>
                  </a:lnTo>
                  <a:lnTo>
                    <a:pt x="208" y="1562"/>
                  </a:lnTo>
                  <a:lnTo>
                    <a:pt x="279" y="1699"/>
                  </a:lnTo>
                  <a:lnTo>
                    <a:pt x="380" y="1828"/>
                  </a:lnTo>
                  <a:lnTo>
                    <a:pt x="408" y="1859"/>
                  </a:lnTo>
                  <a:lnTo>
                    <a:pt x="408" y="1874"/>
                  </a:lnTo>
                  <a:lnTo>
                    <a:pt x="401" y="1882"/>
                  </a:lnTo>
                  <a:lnTo>
                    <a:pt x="394" y="1882"/>
                  </a:lnTo>
                  <a:lnTo>
                    <a:pt x="373" y="1874"/>
                  </a:lnTo>
                  <a:lnTo>
                    <a:pt x="337" y="1836"/>
                  </a:lnTo>
                  <a:lnTo>
                    <a:pt x="287" y="1790"/>
                  </a:lnTo>
                  <a:lnTo>
                    <a:pt x="229" y="1722"/>
                  </a:lnTo>
                  <a:lnTo>
                    <a:pt x="172" y="1630"/>
                  </a:lnTo>
                  <a:lnTo>
                    <a:pt x="115" y="1524"/>
                  </a:lnTo>
                  <a:lnTo>
                    <a:pt x="57" y="1364"/>
                  </a:lnTo>
                  <a:lnTo>
                    <a:pt x="21" y="1204"/>
                  </a:lnTo>
                  <a:lnTo>
                    <a:pt x="7" y="1059"/>
                  </a:lnTo>
                  <a:lnTo>
                    <a:pt x="0" y="937"/>
                  </a:lnTo>
                  <a:lnTo>
                    <a:pt x="7" y="769"/>
                  </a:lnTo>
                  <a:lnTo>
                    <a:pt x="43" y="571"/>
                  </a:lnTo>
                  <a:lnTo>
                    <a:pt x="115" y="366"/>
                  </a:lnTo>
                  <a:lnTo>
                    <a:pt x="172" y="259"/>
                  </a:lnTo>
                  <a:lnTo>
                    <a:pt x="229" y="167"/>
                  </a:lnTo>
                  <a:lnTo>
                    <a:pt x="287" y="91"/>
                  </a:lnTo>
                  <a:lnTo>
                    <a:pt x="337" y="46"/>
                  </a:lnTo>
                  <a:lnTo>
                    <a:pt x="373" y="7"/>
                  </a:lnTo>
                  <a:lnTo>
                    <a:pt x="39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0" name="Freeform 82"/>
            <p:cNvSpPr>
              <a:spLocks/>
            </p:cNvSpPr>
            <p:nvPr/>
          </p:nvSpPr>
          <p:spPr bwMode="auto">
            <a:xfrm>
              <a:off x="17929" y="810"/>
              <a:ext cx="889" cy="1729"/>
            </a:xfrm>
            <a:custGeom>
              <a:avLst/>
              <a:gdLst/>
              <a:ahLst/>
              <a:cxnLst>
                <a:cxn ang="0">
                  <a:pos x="789" y="7"/>
                </a:cxn>
                <a:cxn ang="0">
                  <a:pos x="875" y="76"/>
                </a:cxn>
                <a:cxn ang="0">
                  <a:pos x="889" y="160"/>
                </a:cxn>
                <a:cxn ang="0">
                  <a:pos x="846" y="221"/>
                </a:cxn>
                <a:cxn ang="0">
                  <a:pos x="810" y="243"/>
                </a:cxn>
                <a:cxn ang="0">
                  <a:pos x="753" y="236"/>
                </a:cxn>
                <a:cxn ang="0">
                  <a:pos x="724" y="198"/>
                </a:cxn>
                <a:cxn ang="0">
                  <a:pos x="739" y="122"/>
                </a:cxn>
                <a:cxn ang="0">
                  <a:pos x="789" y="83"/>
                </a:cxn>
                <a:cxn ang="0">
                  <a:pos x="789" y="61"/>
                </a:cxn>
                <a:cxn ang="0">
                  <a:pos x="731" y="45"/>
                </a:cxn>
                <a:cxn ang="0">
                  <a:pos x="681" y="61"/>
                </a:cxn>
                <a:cxn ang="0">
                  <a:pos x="645" y="106"/>
                </a:cxn>
                <a:cxn ang="0">
                  <a:pos x="624" y="198"/>
                </a:cxn>
                <a:cxn ang="0">
                  <a:pos x="602" y="304"/>
                </a:cxn>
                <a:cxn ang="0">
                  <a:pos x="746" y="518"/>
                </a:cxn>
                <a:cxn ang="0">
                  <a:pos x="767" y="533"/>
                </a:cxn>
                <a:cxn ang="0">
                  <a:pos x="760" y="571"/>
                </a:cxn>
                <a:cxn ang="0">
                  <a:pos x="567" y="579"/>
                </a:cxn>
                <a:cxn ang="0">
                  <a:pos x="445" y="1219"/>
                </a:cxn>
                <a:cxn ang="0">
                  <a:pos x="409" y="1371"/>
                </a:cxn>
                <a:cxn ang="0">
                  <a:pos x="351" y="1546"/>
                </a:cxn>
                <a:cxn ang="0">
                  <a:pos x="273" y="1660"/>
                </a:cxn>
                <a:cxn ang="0">
                  <a:pos x="151" y="1729"/>
                </a:cxn>
                <a:cxn ang="0">
                  <a:pos x="50" y="1699"/>
                </a:cxn>
                <a:cxn ang="0">
                  <a:pos x="0" y="1600"/>
                </a:cxn>
                <a:cxn ang="0">
                  <a:pos x="29" y="1523"/>
                </a:cxn>
                <a:cxn ang="0">
                  <a:pos x="65" y="1493"/>
                </a:cxn>
                <a:cxn ang="0">
                  <a:pos x="122" y="1485"/>
                </a:cxn>
                <a:cxn ang="0">
                  <a:pos x="151" y="1508"/>
                </a:cxn>
                <a:cxn ang="0">
                  <a:pos x="165" y="1569"/>
                </a:cxn>
                <a:cxn ang="0">
                  <a:pos x="136" y="1615"/>
                </a:cxn>
                <a:cxn ang="0">
                  <a:pos x="65" y="1653"/>
                </a:cxn>
                <a:cxn ang="0">
                  <a:pos x="151" y="1683"/>
                </a:cxn>
                <a:cxn ang="0">
                  <a:pos x="237" y="1607"/>
                </a:cxn>
                <a:cxn ang="0">
                  <a:pos x="287" y="1432"/>
                </a:cxn>
                <a:cxn ang="0">
                  <a:pos x="445" y="579"/>
                </a:cxn>
                <a:cxn ang="0">
                  <a:pos x="280" y="571"/>
                </a:cxn>
                <a:cxn ang="0">
                  <a:pos x="287" y="525"/>
                </a:cxn>
                <a:cxn ang="0">
                  <a:pos x="452" y="518"/>
                </a:cxn>
                <a:cxn ang="0">
                  <a:pos x="488" y="320"/>
                </a:cxn>
                <a:cxn ang="0">
                  <a:pos x="502" y="243"/>
                </a:cxn>
                <a:cxn ang="0">
                  <a:pos x="545" y="122"/>
                </a:cxn>
                <a:cxn ang="0">
                  <a:pos x="645" y="23"/>
                </a:cxn>
                <a:cxn ang="0">
                  <a:pos x="731" y="0"/>
                </a:cxn>
              </a:cxnLst>
              <a:rect l="0" t="0" r="r" b="b"/>
              <a:pathLst>
                <a:path w="889" h="1729">
                  <a:moveTo>
                    <a:pt x="731" y="0"/>
                  </a:moveTo>
                  <a:lnTo>
                    <a:pt x="789" y="7"/>
                  </a:lnTo>
                  <a:lnTo>
                    <a:pt x="839" y="30"/>
                  </a:lnTo>
                  <a:lnTo>
                    <a:pt x="875" y="76"/>
                  </a:lnTo>
                  <a:lnTo>
                    <a:pt x="889" y="129"/>
                  </a:lnTo>
                  <a:lnTo>
                    <a:pt x="889" y="160"/>
                  </a:lnTo>
                  <a:lnTo>
                    <a:pt x="860" y="205"/>
                  </a:lnTo>
                  <a:lnTo>
                    <a:pt x="846" y="221"/>
                  </a:lnTo>
                  <a:lnTo>
                    <a:pt x="825" y="236"/>
                  </a:lnTo>
                  <a:lnTo>
                    <a:pt x="810" y="243"/>
                  </a:lnTo>
                  <a:lnTo>
                    <a:pt x="767" y="243"/>
                  </a:lnTo>
                  <a:lnTo>
                    <a:pt x="753" y="236"/>
                  </a:lnTo>
                  <a:lnTo>
                    <a:pt x="739" y="221"/>
                  </a:lnTo>
                  <a:lnTo>
                    <a:pt x="724" y="198"/>
                  </a:lnTo>
                  <a:lnTo>
                    <a:pt x="724" y="152"/>
                  </a:lnTo>
                  <a:lnTo>
                    <a:pt x="739" y="122"/>
                  </a:lnTo>
                  <a:lnTo>
                    <a:pt x="767" y="91"/>
                  </a:lnTo>
                  <a:lnTo>
                    <a:pt x="789" y="83"/>
                  </a:lnTo>
                  <a:lnTo>
                    <a:pt x="817" y="76"/>
                  </a:lnTo>
                  <a:lnTo>
                    <a:pt x="789" y="61"/>
                  </a:lnTo>
                  <a:lnTo>
                    <a:pt x="767" y="45"/>
                  </a:lnTo>
                  <a:lnTo>
                    <a:pt x="731" y="45"/>
                  </a:lnTo>
                  <a:lnTo>
                    <a:pt x="703" y="53"/>
                  </a:lnTo>
                  <a:lnTo>
                    <a:pt x="681" y="61"/>
                  </a:lnTo>
                  <a:lnTo>
                    <a:pt x="660" y="83"/>
                  </a:lnTo>
                  <a:lnTo>
                    <a:pt x="645" y="106"/>
                  </a:lnTo>
                  <a:lnTo>
                    <a:pt x="631" y="144"/>
                  </a:lnTo>
                  <a:lnTo>
                    <a:pt x="624" y="198"/>
                  </a:lnTo>
                  <a:lnTo>
                    <a:pt x="610" y="259"/>
                  </a:lnTo>
                  <a:lnTo>
                    <a:pt x="602" y="304"/>
                  </a:lnTo>
                  <a:lnTo>
                    <a:pt x="567" y="518"/>
                  </a:lnTo>
                  <a:lnTo>
                    <a:pt x="746" y="518"/>
                  </a:lnTo>
                  <a:lnTo>
                    <a:pt x="760" y="525"/>
                  </a:lnTo>
                  <a:lnTo>
                    <a:pt x="767" y="533"/>
                  </a:lnTo>
                  <a:lnTo>
                    <a:pt x="767" y="556"/>
                  </a:lnTo>
                  <a:lnTo>
                    <a:pt x="760" y="571"/>
                  </a:lnTo>
                  <a:lnTo>
                    <a:pt x="753" y="579"/>
                  </a:lnTo>
                  <a:lnTo>
                    <a:pt x="567" y="579"/>
                  </a:lnTo>
                  <a:lnTo>
                    <a:pt x="452" y="1188"/>
                  </a:lnTo>
                  <a:lnTo>
                    <a:pt x="445" y="1219"/>
                  </a:lnTo>
                  <a:lnTo>
                    <a:pt x="430" y="1287"/>
                  </a:lnTo>
                  <a:lnTo>
                    <a:pt x="409" y="1371"/>
                  </a:lnTo>
                  <a:lnTo>
                    <a:pt x="387" y="1462"/>
                  </a:lnTo>
                  <a:lnTo>
                    <a:pt x="351" y="1546"/>
                  </a:lnTo>
                  <a:lnTo>
                    <a:pt x="316" y="1607"/>
                  </a:lnTo>
                  <a:lnTo>
                    <a:pt x="273" y="1660"/>
                  </a:lnTo>
                  <a:lnTo>
                    <a:pt x="222" y="1714"/>
                  </a:lnTo>
                  <a:lnTo>
                    <a:pt x="151" y="1729"/>
                  </a:lnTo>
                  <a:lnTo>
                    <a:pt x="101" y="1721"/>
                  </a:lnTo>
                  <a:lnTo>
                    <a:pt x="50" y="1699"/>
                  </a:lnTo>
                  <a:lnTo>
                    <a:pt x="15" y="1653"/>
                  </a:lnTo>
                  <a:lnTo>
                    <a:pt x="0" y="1600"/>
                  </a:lnTo>
                  <a:lnTo>
                    <a:pt x="0" y="1569"/>
                  </a:lnTo>
                  <a:lnTo>
                    <a:pt x="29" y="1523"/>
                  </a:lnTo>
                  <a:lnTo>
                    <a:pt x="43" y="1508"/>
                  </a:lnTo>
                  <a:lnTo>
                    <a:pt x="65" y="1493"/>
                  </a:lnTo>
                  <a:lnTo>
                    <a:pt x="79" y="1485"/>
                  </a:lnTo>
                  <a:lnTo>
                    <a:pt x="122" y="1485"/>
                  </a:lnTo>
                  <a:lnTo>
                    <a:pt x="136" y="1493"/>
                  </a:lnTo>
                  <a:lnTo>
                    <a:pt x="151" y="1508"/>
                  </a:lnTo>
                  <a:lnTo>
                    <a:pt x="165" y="1531"/>
                  </a:lnTo>
                  <a:lnTo>
                    <a:pt x="165" y="1569"/>
                  </a:lnTo>
                  <a:lnTo>
                    <a:pt x="151" y="1600"/>
                  </a:lnTo>
                  <a:lnTo>
                    <a:pt x="136" y="1615"/>
                  </a:lnTo>
                  <a:lnTo>
                    <a:pt x="122" y="1638"/>
                  </a:lnTo>
                  <a:lnTo>
                    <a:pt x="65" y="1653"/>
                  </a:lnTo>
                  <a:lnTo>
                    <a:pt x="122" y="1683"/>
                  </a:lnTo>
                  <a:lnTo>
                    <a:pt x="151" y="1683"/>
                  </a:lnTo>
                  <a:lnTo>
                    <a:pt x="201" y="1660"/>
                  </a:lnTo>
                  <a:lnTo>
                    <a:pt x="237" y="1607"/>
                  </a:lnTo>
                  <a:lnTo>
                    <a:pt x="265" y="1531"/>
                  </a:lnTo>
                  <a:lnTo>
                    <a:pt x="287" y="1432"/>
                  </a:lnTo>
                  <a:lnTo>
                    <a:pt x="308" y="1325"/>
                  </a:lnTo>
                  <a:lnTo>
                    <a:pt x="445" y="579"/>
                  </a:lnTo>
                  <a:lnTo>
                    <a:pt x="294" y="579"/>
                  </a:lnTo>
                  <a:lnTo>
                    <a:pt x="280" y="571"/>
                  </a:lnTo>
                  <a:lnTo>
                    <a:pt x="280" y="541"/>
                  </a:lnTo>
                  <a:lnTo>
                    <a:pt x="287" y="525"/>
                  </a:lnTo>
                  <a:lnTo>
                    <a:pt x="294" y="518"/>
                  </a:lnTo>
                  <a:lnTo>
                    <a:pt x="452" y="518"/>
                  </a:lnTo>
                  <a:lnTo>
                    <a:pt x="473" y="403"/>
                  </a:lnTo>
                  <a:lnTo>
                    <a:pt x="488" y="320"/>
                  </a:lnTo>
                  <a:lnTo>
                    <a:pt x="495" y="274"/>
                  </a:lnTo>
                  <a:lnTo>
                    <a:pt x="502" y="243"/>
                  </a:lnTo>
                  <a:lnTo>
                    <a:pt x="509" y="221"/>
                  </a:lnTo>
                  <a:lnTo>
                    <a:pt x="545" y="122"/>
                  </a:lnTo>
                  <a:lnTo>
                    <a:pt x="595" y="61"/>
                  </a:lnTo>
                  <a:lnTo>
                    <a:pt x="645" y="23"/>
                  </a:lnTo>
                  <a:lnTo>
                    <a:pt x="688" y="7"/>
                  </a:lnTo>
                  <a:lnTo>
                    <a:pt x="73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1" name="Freeform 83"/>
            <p:cNvSpPr>
              <a:spLocks/>
            </p:cNvSpPr>
            <p:nvPr/>
          </p:nvSpPr>
          <p:spPr bwMode="auto">
            <a:xfrm>
              <a:off x="19090" y="726"/>
              <a:ext cx="409" cy="188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2" y="0"/>
                </a:cxn>
                <a:cxn ang="0">
                  <a:pos x="409" y="7"/>
                </a:cxn>
                <a:cxn ang="0">
                  <a:pos x="409" y="30"/>
                </a:cxn>
                <a:cxn ang="0">
                  <a:pos x="388" y="53"/>
                </a:cxn>
                <a:cxn ang="0">
                  <a:pos x="287" y="175"/>
                </a:cxn>
                <a:cxn ang="0">
                  <a:pos x="216" y="320"/>
                </a:cxn>
                <a:cxn ang="0">
                  <a:pos x="158" y="465"/>
                </a:cxn>
                <a:cxn ang="0">
                  <a:pos x="122" y="617"/>
                </a:cxn>
                <a:cxn ang="0">
                  <a:pos x="108" y="785"/>
                </a:cxn>
                <a:cxn ang="0">
                  <a:pos x="101" y="945"/>
                </a:cxn>
                <a:cxn ang="0">
                  <a:pos x="108" y="1097"/>
                </a:cxn>
                <a:cxn ang="0">
                  <a:pos x="122" y="1249"/>
                </a:cxn>
                <a:cxn ang="0">
                  <a:pos x="158" y="1409"/>
                </a:cxn>
                <a:cxn ang="0">
                  <a:pos x="208" y="1562"/>
                </a:cxn>
                <a:cxn ang="0">
                  <a:pos x="280" y="1699"/>
                </a:cxn>
                <a:cxn ang="0">
                  <a:pos x="380" y="1828"/>
                </a:cxn>
                <a:cxn ang="0">
                  <a:pos x="409" y="1859"/>
                </a:cxn>
                <a:cxn ang="0">
                  <a:pos x="409" y="1874"/>
                </a:cxn>
                <a:cxn ang="0">
                  <a:pos x="402" y="1882"/>
                </a:cxn>
                <a:cxn ang="0">
                  <a:pos x="395" y="1882"/>
                </a:cxn>
                <a:cxn ang="0">
                  <a:pos x="373" y="1874"/>
                </a:cxn>
                <a:cxn ang="0">
                  <a:pos x="337" y="1836"/>
                </a:cxn>
                <a:cxn ang="0">
                  <a:pos x="287" y="1790"/>
                </a:cxn>
                <a:cxn ang="0">
                  <a:pos x="230" y="1722"/>
                </a:cxn>
                <a:cxn ang="0">
                  <a:pos x="173" y="1630"/>
                </a:cxn>
                <a:cxn ang="0">
                  <a:pos x="115" y="1524"/>
                </a:cxn>
                <a:cxn ang="0">
                  <a:pos x="58" y="1364"/>
                </a:cxn>
                <a:cxn ang="0">
                  <a:pos x="22" y="1204"/>
                </a:cxn>
                <a:cxn ang="0">
                  <a:pos x="8" y="1059"/>
                </a:cxn>
                <a:cxn ang="0">
                  <a:pos x="0" y="937"/>
                </a:cxn>
                <a:cxn ang="0">
                  <a:pos x="8" y="769"/>
                </a:cxn>
                <a:cxn ang="0">
                  <a:pos x="43" y="571"/>
                </a:cxn>
                <a:cxn ang="0">
                  <a:pos x="115" y="366"/>
                </a:cxn>
                <a:cxn ang="0">
                  <a:pos x="173" y="259"/>
                </a:cxn>
                <a:cxn ang="0">
                  <a:pos x="230" y="167"/>
                </a:cxn>
                <a:cxn ang="0">
                  <a:pos x="287" y="91"/>
                </a:cxn>
                <a:cxn ang="0">
                  <a:pos x="337" y="46"/>
                </a:cxn>
                <a:cxn ang="0">
                  <a:pos x="373" y="7"/>
                </a:cxn>
                <a:cxn ang="0">
                  <a:pos x="395" y="0"/>
                </a:cxn>
              </a:cxnLst>
              <a:rect l="0" t="0" r="r" b="b"/>
              <a:pathLst>
                <a:path w="409" h="1882">
                  <a:moveTo>
                    <a:pt x="395" y="0"/>
                  </a:moveTo>
                  <a:lnTo>
                    <a:pt x="402" y="0"/>
                  </a:lnTo>
                  <a:lnTo>
                    <a:pt x="409" y="7"/>
                  </a:lnTo>
                  <a:lnTo>
                    <a:pt x="409" y="30"/>
                  </a:lnTo>
                  <a:lnTo>
                    <a:pt x="388" y="53"/>
                  </a:lnTo>
                  <a:lnTo>
                    <a:pt x="287" y="175"/>
                  </a:lnTo>
                  <a:lnTo>
                    <a:pt x="216" y="320"/>
                  </a:lnTo>
                  <a:lnTo>
                    <a:pt x="158" y="465"/>
                  </a:lnTo>
                  <a:lnTo>
                    <a:pt x="122" y="617"/>
                  </a:lnTo>
                  <a:lnTo>
                    <a:pt x="108" y="785"/>
                  </a:lnTo>
                  <a:lnTo>
                    <a:pt x="101" y="945"/>
                  </a:lnTo>
                  <a:lnTo>
                    <a:pt x="108" y="1097"/>
                  </a:lnTo>
                  <a:lnTo>
                    <a:pt x="122" y="1249"/>
                  </a:lnTo>
                  <a:lnTo>
                    <a:pt x="158" y="1409"/>
                  </a:lnTo>
                  <a:lnTo>
                    <a:pt x="208" y="1562"/>
                  </a:lnTo>
                  <a:lnTo>
                    <a:pt x="280" y="1699"/>
                  </a:lnTo>
                  <a:lnTo>
                    <a:pt x="380" y="1828"/>
                  </a:lnTo>
                  <a:lnTo>
                    <a:pt x="409" y="1859"/>
                  </a:lnTo>
                  <a:lnTo>
                    <a:pt x="409" y="1874"/>
                  </a:lnTo>
                  <a:lnTo>
                    <a:pt x="402" y="1882"/>
                  </a:lnTo>
                  <a:lnTo>
                    <a:pt x="395" y="1882"/>
                  </a:lnTo>
                  <a:lnTo>
                    <a:pt x="373" y="1874"/>
                  </a:lnTo>
                  <a:lnTo>
                    <a:pt x="337" y="1836"/>
                  </a:lnTo>
                  <a:lnTo>
                    <a:pt x="287" y="1790"/>
                  </a:lnTo>
                  <a:lnTo>
                    <a:pt x="230" y="1722"/>
                  </a:lnTo>
                  <a:lnTo>
                    <a:pt x="173" y="1630"/>
                  </a:lnTo>
                  <a:lnTo>
                    <a:pt x="115" y="1524"/>
                  </a:lnTo>
                  <a:lnTo>
                    <a:pt x="58" y="1364"/>
                  </a:lnTo>
                  <a:lnTo>
                    <a:pt x="22" y="1204"/>
                  </a:lnTo>
                  <a:lnTo>
                    <a:pt x="8" y="1059"/>
                  </a:lnTo>
                  <a:lnTo>
                    <a:pt x="0" y="937"/>
                  </a:lnTo>
                  <a:lnTo>
                    <a:pt x="8" y="769"/>
                  </a:lnTo>
                  <a:lnTo>
                    <a:pt x="43" y="571"/>
                  </a:lnTo>
                  <a:lnTo>
                    <a:pt x="115" y="366"/>
                  </a:lnTo>
                  <a:lnTo>
                    <a:pt x="173" y="259"/>
                  </a:lnTo>
                  <a:lnTo>
                    <a:pt x="230" y="167"/>
                  </a:lnTo>
                  <a:lnTo>
                    <a:pt x="287" y="91"/>
                  </a:lnTo>
                  <a:lnTo>
                    <a:pt x="337" y="46"/>
                  </a:lnTo>
                  <a:lnTo>
                    <a:pt x="373" y="7"/>
                  </a:lnTo>
                  <a:lnTo>
                    <a:pt x="3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2" name="Freeform 84"/>
            <p:cNvSpPr>
              <a:spLocks/>
            </p:cNvSpPr>
            <p:nvPr/>
          </p:nvSpPr>
          <p:spPr bwMode="auto">
            <a:xfrm>
              <a:off x="19650" y="1320"/>
              <a:ext cx="967" cy="846"/>
            </a:xfrm>
            <a:custGeom>
              <a:avLst/>
              <a:gdLst/>
              <a:ahLst/>
              <a:cxnLst>
                <a:cxn ang="0">
                  <a:pos x="250" y="8"/>
                </a:cxn>
                <a:cxn ang="0">
                  <a:pos x="336" y="99"/>
                </a:cxn>
                <a:cxn ang="0">
                  <a:pos x="379" y="130"/>
                </a:cxn>
                <a:cxn ang="0">
                  <a:pos x="473" y="46"/>
                </a:cxn>
                <a:cxn ang="0">
                  <a:pos x="630" y="0"/>
                </a:cxn>
                <a:cxn ang="0">
                  <a:pos x="774" y="53"/>
                </a:cxn>
                <a:cxn ang="0">
                  <a:pos x="831" y="198"/>
                </a:cxn>
                <a:cxn ang="0">
                  <a:pos x="802" y="358"/>
                </a:cxn>
                <a:cxn ang="0">
                  <a:pos x="695" y="747"/>
                </a:cxn>
                <a:cxn ang="0">
                  <a:pos x="709" y="792"/>
                </a:cxn>
                <a:cxn ang="0">
                  <a:pos x="738" y="808"/>
                </a:cxn>
                <a:cxn ang="0">
                  <a:pos x="845" y="739"/>
                </a:cxn>
                <a:cxn ang="0">
                  <a:pos x="917" y="571"/>
                </a:cxn>
                <a:cxn ang="0">
                  <a:pos x="924" y="549"/>
                </a:cxn>
                <a:cxn ang="0">
                  <a:pos x="960" y="541"/>
                </a:cxn>
                <a:cxn ang="0">
                  <a:pos x="967" y="556"/>
                </a:cxn>
                <a:cxn ang="0">
                  <a:pos x="953" y="617"/>
                </a:cxn>
                <a:cxn ang="0">
                  <a:pos x="896" y="739"/>
                </a:cxn>
                <a:cxn ang="0">
                  <a:pos x="802" y="830"/>
                </a:cxn>
                <a:cxn ang="0">
                  <a:pos x="681" y="838"/>
                </a:cxn>
                <a:cxn ang="0">
                  <a:pos x="609" y="754"/>
                </a:cxn>
                <a:cxn ang="0">
                  <a:pos x="595" y="678"/>
                </a:cxn>
                <a:cxn ang="0">
                  <a:pos x="609" y="640"/>
                </a:cxn>
                <a:cxn ang="0">
                  <a:pos x="666" y="450"/>
                </a:cxn>
                <a:cxn ang="0">
                  <a:pos x="724" y="244"/>
                </a:cxn>
                <a:cxn ang="0">
                  <a:pos x="731" y="122"/>
                </a:cxn>
                <a:cxn ang="0">
                  <a:pos x="688" y="53"/>
                </a:cxn>
                <a:cxn ang="0">
                  <a:pos x="544" y="53"/>
                </a:cxn>
                <a:cxn ang="0">
                  <a:pos x="415" y="160"/>
                </a:cxn>
                <a:cxn ang="0">
                  <a:pos x="351" y="267"/>
                </a:cxn>
                <a:cxn ang="0">
                  <a:pos x="344" y="297"/>
                </a:cxn>
                <a:cxn ang="0">
                  <a:pos x="336" y="335"/>
                </a:cxn>
                <a:cxn ang="0">
                  <a:pos x="315" y="427"/>
                </a:cxn>
                <a:cxn ang="0">
                  <a:pos x="265" y="655"/>
                </a:cxn>
                <a:cxn ang="0">
                  <a:pos x="243" y="739"/>
                </a:cxn>
                <a:cxn ang="0">
                  <a:pos x="229" y="792"/>
                </a:cxn>
                <a:cxn ang="0">
                  <a:pos x="200" y="830"/>
                </a:cxn>
                <a:cxn ang="0">
                  <a:pos x="164" y="846"/>
                </a:cxn>
                <a:cxn ang="0">
                  <a:pos x="129" y="830"/>
                </a:cxn>
                <a:cxn ang="0">
                  <a:pos x="114" y="792"/>
                </a:cxn>
                <a:cxn ang="0">
                  <a:pos x="121" y="754"/>
                </a:cxn>
                <a:cxn ang="0">
                  <a:pos x="129" y="709"/>
                </a:cxn>
                <a:cxn ang="0">
                  <a:pos x="222" y="229"/>
                </a:cxn>
                <a:cxn ang="0">
                  <a:pos x="236" y="160"/>
                </a:cxn>
                <a:cxn ang="0">
                  <a:pos x="229" y="76"/>
                </a:cxn>
                <a:cxn ang="0">
                  <a:pos x="179" y="46"/>
                </a:cxn>
                <a:cxn ang="0">
                  <a:pos x="100" y="107"/>
                </a:cxn>
                <a:cxn ang="0">
                  <a:pos x="50" y="267"/>
                </a:cxn>
                <a:cxn ang="0">
                  <a:pos x="43" y="305"/>
                </a:cxn>
                <a:cxn ang="0">
                  <a:pos x="7" y="312"/>
                </a:cxn>
                <a:cxn ang="0">
                  <a:pos x="0" y="290"/>
                </a:cxn>
                <a:cxn ang="0">
                  <a:pos x="14" y="221"/>
                </a:cxn>
                <a:cxn ang="0">
                  <a:pos x="50" y="107"/>
                </a:cxn>
                <a:cxn ang="0">
                  <a:pos x="100" y="38"/>
                </a:cxn>
                <a:cxn ang="0">
                  <a:pos x="186" y="0"/>
                </a:cxn>
              </a:cxnLst>
              <a:rect l="0" t="0" r="r" b="b"/>
              <a:pathLst>
                <a:path w="967" h="846">
                  <a:moveTo>
                    <a:pt x="186" y="0"/>
                  </a:moveTo>
                  <a:lnTo>
                    <a:pt x="250" y="8"/>
                  </a:lnTo>
                  <a:lnTo>
                    <a:pt x="301" y="46"/>
                  </a:lnTo>
                  <a:lnTo>
                    <a:pt x="336" y="99"/>
                  </a:lnTo>
                  <a:lnTo>
                    <a:pt x="351" y="168"/>
                  </a:lnTo>
                  <a:lnTo>
                    <a:pt x="379" y="130"/>
                  </a:lnTo>
                  <a:lnTo>
                    <a:pt x="423" y="92"/>
                  </a:lnTo>
                  <a:lnTo>
                    <a:pt x="473" y="46"/>
                  </a:lnTo>
                  <a:lnTo>
                    <a:pt x="544" y="15"/>
                  </a:lnTo>
                  <a:lnTo>
                    <a:pt x="630" y="0"/>
                  </a:lnTo>
                  <a:lnTo>
                    <a:pt x="716" y="15"/>
                  </a:lnTo>
                  <a:lnTo>
                    <a:pt x="774" y="53"/>
                  </a:lnTo>
                  <a:lnTo>
                    <a:pt x="817" y="114"/>
                  </a:lnTo>
                  <a:lnTo>
                    <a:pt x="831" y="198"/>
                  </a:lnTo>
                  <a:lnTo>
                    <a:pt x="824" y="274"/>
                  </a:lnTo>
                  <a:lnTo>
                    <a:pt x="802" y="358"/>
                  </a:lnTo>
                  <a:lnTo>
                    <a:pt x="702" y="678"/>
                  </a:lnTo>
                  <a:lnTo>
                    <a:pt x="695" y="747"/>
                  </a:lnTo>
                  <a:lnTo>
                    <a:pt x="695" y="770"/>
                  </a:lnTo>
                  <a:lnTo>
                    <a:pt x="709" y="792"/>
                  </a:lnTo>
                  <a:lnTo>
                    <a:pt x="716" y="800"/>
                  </a:lnTo>
                  <a:lnTo>
                    <a:pt x="738" y="808"/>
                  </a:lnTo>
                  <a:lnTo>
                    <a:pt x="795" y="792"/>
                  </a:lnTo>
                  <a:lnTo>
                    <a:pt x="845" y="739"/>
                  </a:lnTo>
                  <a:lnTo>
                    <a:pt x="888" y="663"/>
                  </a:lnTo>
                  <a:lnTo>
                    <a:pt x="917" y="571"/>
                  </a:lnTo>
                  <a:lnTo>
                    <a:pt x="924" y="556"/>
                  </a:lnTo>
                  <a:lnTo>
                    <a:pt x="924" y="549"/>
                  </a:lnTo>
                  <a:lnTo>
                    <a:pt x="931" y="541"/>
                  </a:lnTo>
                  <a:lnTo>
                    <a:pt x="960" y="541"/>
                  </a:lnTo>
                  <a:lnTo>
                    <a:pt x="967" y="549"/>
                  </a:lnTo>
                  <a:lnTo>
                    <a:pt x="967" y="556"/>
                  </a:lnTo>
                  <a:lnTo>
                    <a:pt x="960" y="579"/>
                  </a:lnTo>
                  <a:lnTo>
                    <a:pt x="953" y="617"/>
                  </a:lnTo>
                  <a:lnTo>
                    <a:pt x="931" y="678"/>
                  </a:lnTo>
                  <a:lnTo>
                    <a:pt x="896" y="739"/>
                  </a:lnTo>
                  <a:lnTo>
                    <a:pt x="853" y="792"/>
                  </a:lnTo>
                  <a:lnTo>
                    <a:pt x="802" y="830"/>
                  </a:lnTo>
                  <a:lnTo>
                    <a:pt x="738" y="846"/>
                  </a:lnTo>
                  <a:lnTo>
                    <a:pt x="681" y="838"/>
                  </a:lnTo>
                  <a:lnTo>
                    <a:pt x="638" y="808"/>
                  </a:lnTo>
                  <a:lnTo>
                    <a:pt x="609" y="754"/>
                  </a:lnTo>
                  <a:lnTo>
                    <a:pt x="595" y="693"/>
                  </a:lnTo>
                  <a:lnTo>
                    <a:pt x="595" y="678"/>
                  </a:lnTo>
                  <a:lnTo>
                    <a:pt x="602" y="663"/>
                  </a:lnTo>
                  <a:lnTo>
                    <a:pt x="609" y="640"/>
                  </a:lnTo>
                  <a:lnTo>
                    <a:pt x="616" y="610"/>
                  </a:lnTo>
                  <a:lnTo>
                    <a:pt x="666" y="450"/>
                  </a:lnTo>
                  <a:lnTo>
                    <a:pt x="702" y="351"/>
                  </a:lnTo>
                  <a:lnTo>
                    <a:pt x="724" y="244"/>
                  </a:lnTo>
                  <a:lnTo>
                    <a:pt x="731" y="168"/>
                  </a:lnTo>
                  <a:lnTo>
                    <a:pt x="731" y="122"/>
                  </a:lnTo>
                  <a:lnTo>
                    <a:pt x="716" y="76"/>
                  </a:lnTo>
                  <a:lnTo>
                    <a:pt x="688" y="53"/>
                  </a:lnTo>
                  <a:lnTo>
                    <a:pt x="638" y="38"/>
                  </a:lnTo>
                  <a:lnTo>
                    <a:pt x="544" y="53"/>
                  </a:lnTo>
                  <a:lnTo>
                    <a:pt x="473" y="99"/>
                  </a:lnTo>
                  <a:lnTo>
                    <a:pt x="415" y="160"/>
                  </a:lnTo>
                  <a:lnTo>
                    <a:pt x="372" y="221"/>
                  </a:lnTo>
                  <a:lnTo>
                    <a:pt x="351" y="267"/>
                  </a:lnTo>
                  <a:lnTo>
                    <a:pt x="351" y="274"/>
                  </a:lnTo>
                  <a:lnTo>
                    <a:pt x="344" y="297"/>
                  </a:lnTo>
                  <a:lnTo>
                    <a:pt x="336" y="312"/>
                  </a:lnTo>
                  <a:lnTo>
                    <a:pt x="336" y="335"/>
                  </a:lnTo>
                  <a:lnTo>
                    <a:pt x="329" y="358"/>
                  </a:lnTo>
                  <a:lnTo>
                    <a:pt x="315" y="427"/>
                  </a:lnTo>
                  <a:lnTo>
                    <a:pt x="301" y="488"/>
                  </a:lnTo>
                  <a:lnTo>
                    <a:pt x="265" y="655"/>
                  </a:lnTo>
                  <a:lnTo>
                    <a:pt x="250" y="693"/>
                  </a:lnTo>
                  <a:lnTo>
                    <a:pt x="243" y="739"/>
                  </a:lnTo>
                  <a:lnTo>
                    <a:pt x="236" y="777"/>
                  </a:lnTo>
                  <a:lnTo>
                    <a:pt x="229" y="792"/>
                  </a:lnTo>
                  <a:lnTo>
                    <a:pt x="215" y="815"/>
                  </a:lnTo>
                  <a:lnTo>
                    <a:pt x="200" y="830"/>
                  </a:lnTo>
                  <a:lnTo>
                    <a:pt x="179" y="846"/>
                  </a:lnTo>
                  <a:lnTo>
                    <a:pt x="164" y="846"/>
                  </a:lnTo>
                  <a:lnTo>
                    <a:pt x="143" y="838"/>
                  </a:lnTo>
                  <a:lnTo>
                    <a:pt x="129" y="830"/>
                  </a:lnTo>
                  <a:lnTo>
                    <a:pt x="121" y="815"/>
                  </a:lnTo>
                  <a:lnTo>
                    <a:pt x="114" y="792"/>
                  </a:lnTo>
                  <a:lnTo>
                    <a:pt x="114" y="777"/>
                  </a:lnTo>
                  <a:lnTo>
                    <a:pt x="121" y="754"/>
                  </a:lnTo>
                  <a:lnTo>
                    <a:pt x="121" y="731"/>
                  </a:lnTo>
                  <a:lnTo>
                    <a:pt x="129" y="709"/>
                  </a:lnTo>
                  <a:lnTo>
                    <a:pt x="207" y="290"/>
                  </a:lnTo>
                  <a:lnTo>
                    <a:pt x="222" y="229"/>
                  </a:lnTo>
                  <a:lnTo>
                    <a:pt x="229" y="183"/>
                  </a:lnTo>
                  <a:lnTo>
                    <a:pt x="236" y="160"/>
                  </a:lnTo>
                  <a:lnTo>
                    <a:pt x="236" y="99"/>
                  </a:lnTo>
                  <a:lnTo>
                    <a:pt x="229" y="76"/>
                  </a:lnTo>
                  <a:lnTo>
                    <a:pt x="200" y="46"/>
                  </a:lnTo>
                  <a:lnTo>
                    <a:pt x="179" y="46"/>
                  </a:lnTo>
                  <a:lnTo>
                    <a:pt x="136" y="61"/>
                  </a:lnTo>
                  <a:lnTo>
                    <a:pt x="100" y="107"/>
                  </a:lnTo>
                  <a:lnTo>
                    <a:pt x="71" y="175"/>
                  </a:lnTo>
                  <a:lnTo>
                    <a:pt x="50" y="267"/>
                  </a:lnTo>
                  <a:lnTo>
                    <a:pt x="43" y="290"/>
                  </a:lnTo>
                  <a:lnTo>
                    <a:pt x="43" y="305"/>
                  </a:lnTo>
                  <a:lnTo>
                    <a:pt x="35" y="312"/>
                  </a:lnTo>
                  <a:lnTo>
                    <a:pt x="7" y="312"/>
                  </a:lnTo>
                  <a:lnTo>
                    <a:pt x="0" y="305"/>
                  </a:lnTo>
                  <a:lnTo>
                    <a:pt x="0" y="290"/>
                  </a:lnTo>
                  <a:lnTo>
                    <a:pt x="7" y="267"/>
                  </a:lnTo>
                  <a:lnTo>
                    <a:pt x="14" y="221"/>
                  </a:lnTo>
                  <a:lnTo>
                    <a:pt x="28" y="160"/>
                  </a:lnTo>
                  <a:lnTo>
                    <a:pt x="50" y="107"/>
                  </a:lnTo>
                  <a:lnTo>
                    <a:pt x="71" y="76"/>
                  </a:lnTo>
                  <a:lnTo>
                    <a:pt x="100" y="38"/>
                  </a:lnTo>
                  <a:lnTo>
                    <a:pt x="136" y="15"/>
                  </a:lnTo>
                  <a:lnTo>
                    <a:pt x="1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3" name="Freeform 85"/>
            <p:cNvSpPr>
              <a:spLocks/>
            </p:cNvSpPr>
            <p:nvPr/>
          </p:nvSpPr>
          <p:spPr bwMode="auto">
            <a:xfrm>
              <a:off x="20782" y="726"/>
              <a:ext cx="416" cy="188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2" y="0"/>
                </a:cxn>
                <a:cxn ang="0">
                  <a:pos x="43" y="7"/>
                </a:cxn>
                <a:cxn ang="0">
                  <a:pos x="79" y="46"/>
                </a:cxn>
                <a:cxn ang="0">
                  <a:pos x="129" y="91"/>
                </a:cxn>
                <a:cxn ang="0">
                  <a:pos x="187" y="160"/>
                </a:cxn>
                <a:cxn ang="0">
                  <a:pos x="244" y="251"/>
                </a:cxn>
                <a:cxn ang="0">
                  <a:pos x="301" y="358"/>
                </a:cxn>
                <a:cxn ang="0">
                  <a:pos x="359" y="518"/>
                </a:cxn>
                <a:cxn ang="0">
                  <a:pos x="394" y="678"/>
                </a:cxn>
                <a:cxn ang="0">
                  <a:pos x="409" y="823"/>
                </a:cxn>
                <a:cxn ang="0">
                  <a:pos x="416" y="945"/>
                </a:cxn>
                <a:cxn ang="0">
                  <a:pos x="416" y="952"/>
                </a:cxn>
                <a:cxn ang="0">
                  <a:pos x="409" y="1120"/>
                </a:cxn>
                <a:cxn ang="0">
                  <a:pos x="373" y="1318"/>
                </a:cxn>
                <a:cxn ang="0">
                  <a:pos x="301" y="1524"/>
                </a:cxn>
                <a:cxn ang="0">
                  <a:pos x="244" y="1630"/>
                </a:cxn>
                <a:cxn ang="0">
                  <a:pos x="187" y="1722"/>
                </a:cxn>
                <a:cxn ang="0">
                  <a:pos x="129" y="1798"/>
                </a:cxn>
                <a:cxn ang="0">
                  <a:pos x="79" y="1843"/>
                </a:cxn>
                <a:cxn ang="0">
                  <a:pos x="43" y="1882"/>
                </a:cxn>
                <a:cxn ang="0">
                  <a:pos x="22" y="1889"/>
                </a:cxn>
                <a:cxn ang="0">
                  <a:pos x="14" y="1889"/>
                </a:cxn>
                <a:cxn ang="0">
                  <a:pos x="0" y="1874"/>
                </a:cxn>
                <a:cxn ang="0">
                  <a:pos x="0" y="1859"/>
                </a:cxn>
                <a:cxn ang="0">
                  <a:pos x="22" y="1836"/>
                </a:cxn>
                <a:cxn ang="0">
                  <a:pos x="122" y="1706"/>
                </a:cxn>
                <a:cxn ang="0">
                  <a:pos x="194" y="1569"/>
                </a:cxn>
                <a:cxn ang="0">
                  <a:pos x="251" y="1424"/>
                </a:cxn>
                <a:cxn ang="0">
                  <a:pos x="287" y="1265"/>
                </a:cxn>
                <a:cxn ang="0">
                  <a:pos x="301" y="1105"/>
                </a:cxn>
                <a:cxn ang="0">
                  <a:pos x="308" y="945"/>
                </a:cxn>
                <a:cxn ang="0">
                  <a:pos x="294" y="724"/>
                </a:cxn>
                <a:cxn ang="0">
                  <a:pos x="265" y="526"/>
                </a:cxn>
                <a:cxn ang="0">
                  <a:pos x="208" y="350"/>
                </a:cxn>
                <a:cxn ang="0">
                  <a:pos x="129" y="198"/>
                </a:cxn>
                <a:cxn ang="0">
                  <a:pos x="36" y="68"/>
                </a:cxn>
                <a:cxn ang="0">
                  <a:pos x="7" y="38"/>
                </a:cxn>
                <a:cxn ang="0">
                  <a:pos x="7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14" y="0"/>
                </a:cxn>
              </a:cxnLst>
              <a:rect l="0" t="0" r="r" b="b"/>
              <a:pathLst>
                <a:path w="416" h="1889">
                  <a:moveTo>
                    <a:pt x="14" y="0"/>
                  </a:moveTo>
                  <a:lnTo>
                    <a:pt x="22" y="0"/>
                  </a:lnTo>
                  <a:lnTo>
                    <a:pt x="43" y="7"/>
                  </a:lnTo>
                  <a:lnTo>
                    <a:pt x="79" y="46"/>
                  </a:lnTo>
                  <a:lnTo>
                    <a:pt x="129" y="91"/>
                  </a:lnTo>
                  <a:lnTo>
                    <a:pt x="187" y="160"/>
                  </a:lnTo>
                  <a:lnTo>
                    <a:pt x="244" y="251"/>
                  </a:lnTo>
                  <a:lnTo>
                    <a:pt x="301" y="358"/>
                  </a:lnTo>
                  <a:lnTo>
                    <a:pt x="359" y="518"/>
                  </a:lnTo>
                  <a:lnTo>
                    <a:pt x="394" y="678"/>
                  </a:lnTo>
                  <a:lnTo>
                    <a:pt x="409" y="823"/>
                  </a:lnTo>
                  <a:lnTo>
                    <a:pt x="416" y="945"/>
                  </a:lnTo>
                  <a:lnTo>
                    <a:pt x="416" y="952"/>
                  </a:lnTo>
                  <a:lnTo>
                    <a:pt x="409" y="1120"/>
                  </a:lnTo>
                  <a:lnTo>
                    <a:pt x="373" y="1318"/>
                  </a:lnTo>
                  <a:lnTo>
                    <a:pt x="301" y="1524"/>
                  </a:lnTo>
                  <a:lnTo>
                    <a:pt x="244" y="1630"/>
                  </a:lnTo>
                  <a:lnTo>
                    <a:pt x="187" y="1722"/>
                  </a:lnTo>
                  <a:lnTo>
                    <a:pt x="129" y="1798"/>
                  </a:lnTo>
                  <a:lnTo>
                    <a:pt x="79" y="1843"/>
                  </a:lnTo>
                  <a:lnTo>
                    <a:pt x="43" y="1882"/>
                  </a:lnTo>
                  <a:lnTo>
                    <a:pt x="22" y="1889"/>
                  </a:lnTo>
                  <a:lnTo>
                    <a:pt x="14" y="1889"/>
                  </a:lnTo>
                  <a:lnTo>
                    <a:pt x="0" y="1874"/>
                  </a:lnTo>
                  <a:lnTo>
                    <a:pt x="0" y="1859"/>
                  </a:lnTo>
                  <a:lnTo>
                    <a:pt x="22" y="1836"/>
                  </a:lnTo>
                  <a:lnTo>
                    <a:pt x="122" y="1706"/>
                  </a:lnTo>
                  <a:lnTo>
                    <a:pt x="194" y="1569"/>
                  </a:lnTo>
                  <a:lnTo>
                    <a:pt x="251" y="1424"/>
                  </a:lnTo>
                  <a:lnTo>
                    <a:pt x="287" y="1265"/>
                  </a:lnTo>
                  <a:lnTo>
                    <a:pt x="301" y="1105"/>
                  </a:lnTo>
                  <a:lnTo>
                    <a:pt x="308" y="945"/>
                  </a:lnTo>
                  <a:lnTo>
                    <a:pt x="294" y="724"/>
                  </a:lnTo>
                  <a:lnTo>
                    <a:pt x="265" y="526"/>
                  </a:lnTo>
                  <a:lnTo>
                    <a:pt x="208" y="350"/>
                  </a:lnTo>
                  <a:lnTo>
                    <a:pt x="129" y="198"/>
                  </a:lnTo>
                  <a:lnTo>
                    <a:pt x="36" y="68"/>
                  </a:lnTo>
                  <a:lnTo>
                    <a:pt x="7" y="38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4" name="Freeform 86"/>
            <p:cNvSpPr>
              <a:spLocks/>
            </p:cNvSpPr>
            <p:nvPr/>
          </p:nvSpPr>
          <p:spPr bwMode="auto">
            <a:xfrm>
              <a:off x="21499" y="726"/>
              <a:ext cx="416" cy="188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1" y="0"/>
                </a:cxn>
                <a:cxn ang="0">
                  <a:pos x="43" y="7"/>
                </a:cxn>
                <a:cxn ang="0">
                  <a:pos x="79" y="46"/>
                </a:cxn>
                <a:cxn ang="0">
                  <a:pos x="129" y="91"/>
                </a:cxn>
                <a:cxn ang="0">
                  <a:pos x="186" y="160"/>
                </a:cxn>
                <a:cxn ang="0">
                  <a:pos x="244" y="251"/>
                </a:cxn>
                <a:cxn ang="0">
                  <a:pos x="301" y="358"/>
                </a:cxn>
                <a:cxn ang="0">
                  <a:pos x="358" y="518"/>
                </a:cxn>
                <a:cxn ang="0">
                  <a:pos x="394" y="678"/>
                </a:cxn>
                <a:cxn ang="0">
                  <a:pos x="409" y="823"/>
                </a:cxn>
                <a:cxn ang="0">
                  <a:pos x="416" y="945"/>
                </a:cxn>
                <a:cxn ang="0">
                  <a:pos x="416" y="952"/>
                </a:cxn>
                <a:cxn ang="0">
                  <a:pos x="409" y="1120"/>
                </a:cxn>
                <a:cxn ang="0">
                  <a:pos x="373" y="1318"/>
                </a:cxn>
                <a:cxn ang="0">
                  <a:pos x="301" y="1524"/>
                </a:cxn>
                <a:cxn ang="0">
                  <a:pos x="244" y="1630"/>
                </a:cxn>
                <a:cxn ang="0">
                  <a:pos x="186" y="1722"/>
                </a:cxn>
                <a:cxn ang="0">
                  <a:pos x="129" y="1798"/>
                </a:cxn>
                <a:cxn ang="0">
                  <a:pos x="79" y="1843"/>
                </a:cxn>
                <a:cxn ang="0">
                  <a:pos x="43" y="1882"/>
                </a:cxn>
                <a:cxn ang="0">
                  <a:pos x="21" y="1889"/>
                </a:cxn>
                <a:cxn ang="0">
                  <a:pos x="14" y="1889"/>
                </a:cxn>
                <a:cxn ang="0">
                  <a:pos x="0" y="1874"/>
                </a:cxn>
                <a:cxn ang="0">
                  <a:pos x="0" y="1859"/>
                </a:cxn>
                <a:cxn ang="0">
                  <a:pos x="21" y="1836"/>
                </a:cxn>
                <a:cxn ang="0">
                  <a:pos x="122" y="1706"/>
                </a:cxn>
                <a:cxn ang="0">
                  <a:pos x="193" y="1569"/>
                </a:cxn>
                <a:cxn ang="0">
                  <a:pos x="251" y="1424"/>
                </a:cxn>
                <a:cxn ang="0">
                  <a:pos x="287" y="1265"/>
                </a:cxn>
                <a:cxn ang="0">
                  <a:pos x="301" y="1105"/>
                </a:cxn>
                <a:cxn ang="0">
                  <a:pos x="308" y="945"/>
                </a:cxn>
                <a:cxn ang="0">
                  <a:pos x="294" y="724"/>
                </a:cxn>
                <a:cxn ang="0">
                  <a:pos x="265" y="526"/>
                </a:cxn>
                <a:cxn ang="0">
                  <a:pos x="208" y="350"/>
                </a:cxn>
                <a:cxn ang="0">
                  <a:pos x="129" y="198"/>
                </a:cxn>
                <a:cxn ang="0">
                  <a:pos x="36" y="68"/>
                </a:cxn>
                <a:cxn ang="0">
                  <a:pos x="7" y="38"/>
                </a:cxn>
                <a:cxn ang="0">
                  <a:pos x="7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14" y="0"/>
                </a:cxn>
              </a:cxnLst>
              <a:rect l="0" t="0" r="r" b="b"/>
              <a:pathLst>
                <a:path w="416" h="1889">
                  <a:moveTo>
                    <a:pt x="14" y="0"/>
                  </a:moveTo>
                  <a:lnTo>
                    <a:pt x="21" y="0"/>
                  </a:lnTo>
                  <a:lnTo>
                    <a:pt x="43" y="7"/>
                  </a:lnTo>
                  <a:lnTo>
                    <a:pt x="79" y="46"/>
                  </a:lnTo>
                  <a:lnTo>
                    <a:pt x="129" y="91"/>
                  </a:lnTo>
                  <a:lnTo>
                    <a:pt x="186" y="160"/>
                  </a:lnTo>
                  <a:lnTo>
                    <a:pt x="244" y="251"/>
                  </a:lnTo>
                  <a:lnTo>
                    <a:pt x="301" y="358"/>
                  </a:lnTo>
                  <a:lnTo>
                    <a:pt x="358" y="518"/>
                  </a:lnTo>
                  <a:lnTo>
                    <a:pt x="394" y="678"/>
                  </a:lnTo>
                  <a:lnTo>
                    <a:pt x="409" y="823"/>
                  </a:lnTo>
                  <a:lnTo>
                    <a:pt x="416" y="945"/>
                  </a:lnTo>
                  <a:lnTo>
                    <a:pt x="416" y="952"/>
                  </a:lnTo>
                  <a:lnTo>
                    <a:pt x="409" y="1120"/>
                  </a:lnTo>
                  <a:lnTo>
                    <a:pt x="373" y="1318"/>
                  </a:lnTo>
                  <a:lnTo>
                    <a:pt x="301" y="1524"/>
                  </a:lnTo>
                  <a:lnTo>
                    <a:pt x="244" y="1630"/>
                  </a:lnTo>
                  <a:lnTo>
                    <a:pt x="186" y="1722"/>
                  </a:lnTo>
                  <a:lnTo>
                    <a:pt x="129" y="1798"/>
                  </a:lnTo>
                  <a:lnTo>
                    <a:pt x="79" y="1843"/>
                  </a:lnTo>
                  <a:lnTo>
                    <a:pt x="43" y="1882"/>
                  </a:lnTo>
                  <a:lnTo>
                    <a:pt x="21" y="1889"/>
                  </a:lnTo>
                  <a:lnTo>
                    <a:pt x="14" y="1889"/>
                  </a:lnTo>
                  <a:lnTo>
                    <a:pt x="0" y="1874"/>
                  </a:lnTo>
                  <a:lnTo>
                    <a:pt x="0" y="1859"/>
                  </a:lnTo>
                  <a:lnTo>
                    <a:pt x="21" y="1836"/>
                  </a:lnTo>
                  <a:lnTo>
                    <a:pt x="122" y="1706"/>
                  </a:lnTo>
                  <a:lnTo>
                    <a:pt x="193" y="1569"/>
                  </a:lnTo>
                  <a:lnTo>
                    <a:pt x="251" y="1424"/>
                  </a:lnTo>
                  <a:lnTo>
                    <a:pt x="287" y="1265"/>
                  </a:lnTo>
                  <a:lnTo>
                    <a:pt x="301" y="1105"/>
                  </a:lnTo>
                  <a:lnTo>
                    <a:pt x="308" y="945"/>
                  </a:lnTo>
                  <a:lnTo>
                    <a:pt x="294" y="724"/>
                  </a:lnTo>
                  <a:lnTo>
                    <a:pt x="265" y="526"/>
                  </a:lnTo>
                  <a:lnTo>
                    <a:pt x="208" y="350"/>
                  </a:lnTo>
                  <a:lnTo>
                    <a:pt x="129" y="198"/>
                  </a:lnTo>
                  <a:lnTo>
                    <a:pt x="36" y="68"/>
                  </a:lnTo>
                  <a:lnTo>
                    <a:pt x="7" y="38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5" name="Freeform 87"/>
            <p:cNvSpPr>
              <a:spLocks/>
            </p:cNvSpPr>
            <p:nvPr/>
          </p:nvSpPr>
          <p:spPr bwMode="auto">
            <a:xfrm>
              <a:off x="22209" y="726"/>
              <a:ext cx="415" cy="188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1" y="0"/>
                </a:cxn>
                <a:cxn ang="0">
                  <a:pos x="43" y="7"/>
                </a:cxn>
                <a:cxn ang="0">
                  <a:pos x="78" y="46"/>
                </a:cxn>
                <a:cxn ang="0">
                  <a:pos x="129" y="91"/>
                </a:cxn>
                <a:cxn ang="0">
                  <a:pos x="186" y="160"/>
                </a:cxn>
                <a:cxn ang="0">
                  <a:pos x="243" y="251"/>
                </a:cxn>
                <a:cxn ang="0">
                  <a:pos x="301" y="358"/>
                </a:cxn>
                <a:cxn ang="0">
                  <a:pos x="358" y="518"/>
                </a:cxn>
                <a:cxn ang="0">
                  <a:pos x="394" y="678"/>
                </a:cxn>
                <a:cxn ang="0">
                  <a:pos x="408" y="823"/>
                </a:cxn>
                <a:cxn ang="0">
                  <a:pos x="415" y="945"/>
                </a:cxn>
                <a:cxn ang="0">
                  <a:pos x="415" y="952"/>
                </a:cxn>
                <a:cxn ang="0">
                  <a:pos x="408" y="1120"/>
                </a:cxn>
                <a:cxn ang="0">
                  <a:pos x="372" y="1318"/>
                </a:cxn>
                <a:cxn ang="0">
                  <a:pos x="301" y="1524"/>
                </a:cxn>
                <a:cxn ang="0">
                  <a:pos x="243" y="1630"/>
                </a:cxn>
                <a:cxn ang="0">
                  <a:pos x="186" y="1722"/>
                </a:cxn>
                <a:cxn ang="0">
                  <a:pos x="129" y="1798"/>
                </a:cxn>
                <a:cxn ang="0">
                  <a:pos x="78" y="1843"/>
                </a:cxn>
                <a:cxn ang="0">
                  <a:pos x="43" y="1882"/>
                </a:cxn>
                <a:cxn ang="0">
                  <a:pos x="21" y="1889"/>
                </a:cxn>
                <a:cxn ang="0">
                  <a:pos x="14" y="1889"/>
                </a:cxn>
                <a:cxn ang="0">
                  <a:pos x="0" y="1874"/>
                </a:cxn>
                <a:cxn ang="0">
                  <a:pos x="0" y="1859"/>
                </a:cxn>
                <a:cxn ang="0">
                  <a:pos x="21" y="1836"/>
                </a:cxn>
                <a:cxn ang="0">
                  <a:pos x="121" y="1706"/>
                </a:cxn>
                <a:cxn ang="0">
                  <a:pos x="193" y="1569"/>
                </a:cxn>
                <a:cxn ang="0">
                  <a:pos x="250" y="1424"/>
                </a:cxn>
                <a:cxn ang="0">
                  <a:pos x="286" y="1265"/>
                </a:cxn>
                <a:cxn ang="0">
                  <a:pos x="301" y="1105"/>
                </a:cxn>
                <a:cxn ang="0">
                  <a:pos x="308" y="945"/>
                </a:cxn>
                <a:cxn ang="0">
                  <a:pos x="293" y="724"/>
                </a:cxn>
                <a:cxn ang="0">
                  <a:pos x="265" y="526"/>
                </a:cxn>
                <a:cxn ang="0">
                  <a:pos x="207" y="350"/>
                </a:cxn>
                <a:cxn ang="0">
                  <a:pos x="129" y="198"/>
                </a:cxn>
                <a:cxn ang="0">
                  <a:pos x="35" y="68"/>
                </a:cxn>
                <a:cxn ang="0">
                  <a:pos x="7" y="38"/>
                </a:cxn>
                <a:cxn ang="0">
                  <a:pos x="7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14" y="0"/>
                </a:cxn>
              </a:cxnLst>
              <a:rect l="0" t="0" r="r" b="b"/>
              <a:pathLst>
                <a:path w="415" h="1889">
                  <a:moveTo>
                    <a:pt x="14" y="0"/>
                  </a:moveTo>
                  <a:lnTo>
                    <a:pt x="21" y="0"/>
                  </a:lnTo>
                  <a:lnTo>
                    <a:pt x="43" y="7"/>
                  </a:lnTo>
                  <a:lnTo>
                    <a:pt x="78" y="46"/>
                  </a:lnTo>
                  <a:lnTo>
                    <a:pt x="129" y="91"/>
                  </a:lnTo>
                  <a:lnTo>
                    <a:pt x="186" y="160"/>
                  </a:lnTo>
                  <a:lnTo>
                    <a:pt x="243" y="251"/>
                  </a:lnTo>
                  <a:lnTo>
                    <a:pt x="301" y="358"/>
                  </a:lnTo>
                  <a:lnTo>
                    <a:pt x="358" y="518"/>
                  </a:lnTo>
                  <a:lnTo>
                    <a:pt x="394" y="678"/>
                  </a:lnTo>
                  <a:lnTo>
                    <a:pt x="408" y="823"/>
                  </a:lnTo>
                  <a:lnTo>
                    <a:pt x="415" y="945"/>
                  </a:lnTo>
                  <a:lnTo>
                    <a:pt x="415" y="952"/>
                  </a:lnTo>
                  <a:lnTo>
                    <a:pt x="408" y="1120"/>
                  </a:lnTo>
                  <a:lnTo>
                    <a:pt x="372" y="1318"/>
                  </a:lnTo>
                  <a:lnTo>
                    <a:pt x="301" y="1524"/>
                  </a:lnTo>
                  <a:lnTo>
                    <a:pt x="243" y="1630"/>
                  </a:lnTo>
                  <a:lnTo>
                    <a:pt x="186" y="1722"/>
                  </a:lnTo>
                  <a:lnTo>
                    <a:pt x="129" y="1798"/>
                  </a:lnTo>
                  <a:lnTo>
                    <a:pt x="78" y="1843"/>
                  </a:lnTo>
                  <a:lnTo>
                    <a:pt x="43" y="1882"/>
                  </a:lnTo>
                  <a:lnTo>
                    <a:pt x="21" y="1889"/>
                  </a:lnTo>
                  <a:lnTo>
                    <a:pt x="14" y="1889"/>
                  </a:lnTo>
                  <a:lnTo>
                    <a:pt x="0" y="1874"/>
                  </a:lnTo>
                  <a:lnTo>
                    <a:pt x="0" y="1859"/>
                  </a:lnTo>
                  <a:lnTo>
                    <a:pt x="21" y="1836"/>
                  </a:lnTo>
                  <a:lnTo>
                    <a:pt x="121" y="1706"/>
                  </a:lnTo>
                  <a:lnTo>
                    <a:pt x="193" y="1569"/>
                  </a:lnTo>
                  <a:lnTo>
                    <a:pt x="250" y="1424"/>
                  </a:lnTo>
                  <a:lnTo>
                    <a:pt x="286" y="1265"/>
                  </a:lnTo>
                  <a:lnTo>
                    <a:pt x="301" y="1105"/>
                  </a:lnTo>
                  <a:lnTo>
                    <a:pt x="308" y="945"/>
                  </a:lnTo>
                  <a:lnTo>
                    <a:pt x="293" y="724"/>
                  </a:lnTo>
                  <a:lnTo>
                    <a:pt x="265" y="526"/>
                  </a:lnTo>
                  <a:lnTo>
                    <a:pt x="207" y="350"/>
                  </a:lnTo>
                  <a:lnTo>
                    <a:pt x="129" y="198"/>
                  </a:lnTo>
                  <a:lnTo>
                    <a:pt x="35" y="68"/>
                  </a:lnTo>
                  <a:lnTo>
                    <a:pt x="7" y="38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6" name="Freeform 88"/>
            <p:cNvSpPr>
              <a:spLocks/>
            </p:cNvSpPr>
            <p:nvPr/>
          </p:nvSpPr>
          <p:spPr bwMode="auto">
            <a:xfrm>
              <a:off x="22718" y="513"/>
              <a:ext cx="551" cy="883"/>
            </a:xfrm>
            <a:custGeom>
              <a:avLst/>
              <a:gdLst/>
              <a:ahLst/>
              <a:cxnLst>
                <a:cxn ang="0">
                  <a:pos x="265" y="0"/>
                </a:cxn>
                <a:cxn ang="0">
                  <a:pos x="358" y="15"/>
                </a:cxn>
                <a:cxn ang="0">
                  <a:pos x="437" y="45"/>
                </a:cxn>
                <a:cxn ang="0">
                  <a:pos x="494" y="99"/>
                </a:cxn>
                <a:cxn ang="0">
                  <a:pos x="537" y="167"/>
                </a:cxn>
                <a:cxn ang="0">
                  <a:pos x="551" y="259"/>
                </a:cxn>
                <a:cxn ang="0">
                  <a:pos x="537" y="342"/>
                </a:cxn>
                <a:cxn ang="0">
                  <a:pos x="494" y="419"/>
                </a:cxn>
                <a:cxn ang="0">
                  <a:pos x="437" y="480"/>
                </a:cxn>
                <a:cxn ang="0">
                  <a:pos x="372" y="540"/>
                </a:cxn>
                <a:cxn ang="0">
                  <a:pos x="329" y="579"/>
                </a:cxn>
                <a:cxn ang="0">
                  <a:pos x="286" y="609"/>
                </a:cxn>
                <a:cxn ang="0">
                  <a:pos x="243" y="647"/>
                </a:cxn>
                <a:cxn ang="0">
                  <a:pos x="186" y="700"/>
                </a:cxn>
                <a:cxn ang="0">
                  <a:pos x="121" y="761"/>
                </a:cxn>
                <a:cxn ang="0">
                  <a:pos x="451" y="761"/>
                </a:cxn>
                <a:cxn ang="0">
                  <a:pos x="473" y="754"/>
                </a:cxn>
                <a:cxn ang="0">
                  <a:pos x="494" y="723"/>
                </a:cxn>
                <a:cxn ang="0">
                  <a:pos x="501" y="670"/>
                </a:cxn>
                <a:cxn ang="0">
                  <a:pos x="508" y="632"/>
                </a:cxn>
                <a:cxn ang="0">
                  <a:pos x="551" y="632"/>
                </a:cxn>
                <a:cxn ang="0">
                  <a:pos x="508" y="883"/>
                </a:cxn>
                <a:cxn ang="0">
                  <a:pos x="0" y="883"/>
                </a:cxn>
                <a:cxn ang="0">
                  <a:pos x="0" y="845"/>
                </a:cxn>
                <a:cxn ang="0">
                  <a:pos x="14" y="830"/>
                </a:cxn>
                <a:cxn ang="0">
                  <a:pos x="315" y="518"/>
                </a:cxn>
                <a:cxn ang="0">
                  <a:pos x="351" y="472"/>
                </a:cxn>
                <a:cxn ang="0">
                  <a:pos x="387" y="419"/>
                </a:cxn>
                <a:cxn ang="0">
                  <a:pos x="415" y="350"/>
                </a:cxn>
                <a:cxn ang="0">
                  <a:pos x="430" y="266"/>
                </a:cxn>
                <a:cxn ang="0">
                  <a:pos x="415" y="182"/>
                </a:cxn>
                <a:cxn ang="0">
                  <a:pos x="379" y="114"/>
                </a:cxn>
                <a:cxn ang="0">
                  <a:pos x="322" y="68"/>
                </a:cxn>
                <a:cxn ang="0">
                  <a:pos x="243" y="53"/>
                </a:cxn>
                <a:cxn ang="0">
                  <a:pos x="193" y="61"/>
                </a:cxn>
                <a:cxn ang="0">
                  <a:pos x="143" y="76"/>
                </a:cxn>
                <a:cxn ang="0">
                  <a:pos x="100" y="114"/>
                </a:cxn>
                <a:cxn ang="0">
                  <a:pos x="64" y="175"/>
                </a:cxn>
                <a:cxn ang="0">
                  <a:pos x="86" y="175"/>
                </a:cxn>
                <a:cxn ang="0">
                  <a:pos x="107" y="182"/>
                </a:cxn>
                <a:cxn ang="0">
                  <a:pos x="129" y="205"/>
                </a:cxn>
                <a:cxn ang="0">
                  <a:pos x="136" y="220"/>
                </a:cxn>
                <a:cxn ang="0">
                  <a:pos x="136" y="243"/>
                </a:cxn>
                <a:cxn ang="0">
                  <a:pos x="121" y="289"/>
                </a:cxn>
                <a:cxn ang="0">
                  <a:pos x="107" y="304"/>
                </a:cxn>
                <a:cxn ang="0">
                  <a:pos x="86" y="312"/>
                </a:cxn>
                <a:cxn ang="0">
                  <a:pos x="50" y="312"/>
                </a:cxn>
                <a:cxn ang="0">
                  <a:pos x="43" y="304"/>
                </a:cxn>
                <a:cxn ang="0">
                  <a:pos x="28" y="297"/>
                </a:cxn>
                <a:cxn ang="0">
                  <a:pos x="14" y="281"/>
                </a:cxn>
                <a:cxn ang="0">
                  <a:pos x="7" y="259"/>
                </a:cxn>
                <a:cxn ang="0">
                  <a:pos x="7" y="236"/>
                </a:cxn>
                <a:cxn ang="0">
                  <a:pos x="21" y="167"/>
                </a:cxn>
                <a:cxn ang="0">
                  <a:pos x="50" y="99"/>
                </a:cxn>
                <a:cxn ang="0">
                  <a:pos x="107" y="45"/>
                </a:cxn>
                <a:cxn ang="0">
                  <a:pos x="179" y="15"/>
                </a:cxn>
                <a:cxn ang="0">
                  <a:pos x="265" y="0"/>
                </a:cxn>
              </a:cxnLst>
              <a:rect l="0" t="0" r="r" b="b"/>
              <a:pathLst>
                <a:path w="551" h="883">
                  <a:moveTo>
                    <a:pt x="265" y="0"/>
                  </a:moveTo>
                  <a:lnTo>
                    <a:pt x="358" y="15"/>
                  </a:lnTo>
                  <a:lnTo>
                    <a:pt x="437" y="45"/>
                  </a:lnTo>
                  <a:lnTo>
                    <a:pt x="494" y="99"/>
                  </a:lnTo>
                  <a:lnTo>
                    <a:pt x="537" y="167"/>
                  </a:lnTo>
                  <a:lnTo>
                    <a:pt x="551" y="259"/>
                  </a:lnTo>
                  <a:lnTo>
                    <a:pt x="537" y="342"/>
                  </a:lnTo>
                  <a:lnTo>
                    <a:pt x="494" y="419"/>
                  </a:lnTo>
                  <a:lnTo>
                    <a:pt x="437" y="480"/>
                  </a:lnTo>
                  <a:lnTo>
                    <a:pt x="372" y="540"/>
                  </a:lnTo>
                  <a:lnTo>
                    <a:pt x="329" y="579"/>
                  </a:lnTo>
                  <a:lnTo>
                    <a:pt x="286" y="609"/>
                  </a:lnTo>
                  <a:lnTo>
                    <a:pt x="243" y="647"/>
                  </a:lnTo>
                  <a:lnTo>
                    <a:pt x="186" y="700"/>
                  </a:lnTo>
                  <a:lnTo>
                    <a:pt x="121" y="761"/>
                  </a:lnTo>
                  <a:lnTo>
                    <a:pt x="451" y="761"/>
                  </a:lnTo>
                  <a:lnTo>
                    <a:pt x="473" y="754"/>
                  </a:lnTo>
                  <a:lnTo>
                    <a:pt x="494" y="723"/>
                  </a:lnTo>
                  <a:lnTo>
                    <a:pt x="501" y="670"/>
                  </a:lnTo>
                  <a:lnTo>
                    <a:pt x="508" y="632"/>
                  </a:lnTo>
                  <a:lnTo>
                    <a:pt x="551" y="632"/>
                  </a:lnTo>
                  <a:lnTo>
                    <a:pt x="508" y="883"/>
                  </a:lnTo>
                  <a:lnTo>
                    <a:pt x="0" y="883"/>
                  </a:lnTo>
                  <a:lnTo>
                    <a:pt x="0" y="845"/>
                  </a:lnTo>
                  <a:lnTo>
                    <a:pt x="14" y="830"/>
                  </a:lnTo>
                  <a:lnTo>
                    <a:pt x="315" y="518"/>
                  </a:lnTo>
                  <a:lnTo>
                    <a:pt x="351" y="472"/>
                  </a:lnTo>
                  <a:lnTo>
                    <a:pt x="387" y="419"/>
                  </a:lnTo>
                  <a:lnTo>
                    <a:pt x="415" y="350"/>
                  </a:lnTo>
                  <a:lnTo>
                    <a:pt x="430" y="266"/>
                  </a:lnTo>
                  <a:lnTo>
                    <a:pt x="415" y="182"/>
                  </a:lnTo>
                  <a:lnTo>
                    <a:pt x="379" y="114"/>
                  </a:lnTo>
                  <a:lnTo>
                    <a:pt x="322" y="68"/>
                  </a:lnTo>
                  <a:lnTo>
                    <a:pt x="243" y="53"/>
                  </a:lnTo>
                  <a:lnTo>
                    <a:pt x="193" y="61"/>
                  </a:lnTo>
                  <a:lnTo>
                    <a:pt x="143" y="76"/>
                  </a:lnTo>
                  <a:lnTo>
                    <a:pt x="100" y="114"/>
                  </a:lnTo>
                  <a:lnTo>
                    <a:pt x="64" y="175"/>
                  </a:lnTo>
                  <a:lnTo>
                    <a:pt x="86" y="175"/>
                  </a:lnTo>
                  <a:lnTo>
                    <a:pt x="107" y="182"/>
                  </a:lnTo>
                  <a:lnTo>
                    <a:pt x="129" y="205"/>
                  </a:lnTo>
                  <a:lnTo>
                    <a:pt x="136" y="220"/>
                  </a:lnTo>
                  <a:lnTo>
                    <a:pt x="136" y="243"/>
                  </a:lnTo>
                  <a:lnTo>
                    <a:pt x="121" y="289"/>
                  </a:lnTo>
                  <a:lnTo>
                    <a:pt x="107" y="304"/>
                  </a:lnTo>
                  <a:lnTo>
                    <a:pt x="86" y="312"/>
                  </a:lnTo>
                  <a:lnTo>
                    <a:pt x="50" y="312"/>
                  </a:lnTo>
                  <a:lnTo>
                    <a:pt x="43" y="304"/>
                  </a:lnTo>
                  <a:lnTo>
                    <a:pt x="28" y="297"/>
                  </a:lnTo>
                  <a:lnTo>
                    <a:pt x="14" y="281"/>
                  </a:lnTo>
                  <a:lnTo>
                    <a:pt x="7" y="259"/>
                  </a:lnTo>
                  <a:lnTo>
                    <a:pt x="7" y="236"/>
                  </a:lnTo>
                  <a:lnTo>
                    <a:pt x="21" y="167"/>
                  </a:lnTo>
                  <a:lnTo>
                    <a:pt x="50" y="99"/>
                  </a:lnTo>
                  <a:lnTo>
                    <a:pt x="107" y="45"/>
                  </a:lnTo>
                  <a:lnTo>
                    <a:pt x="179" y="15"/>
                  </a:lnTo>
                  <a:lnTo>
                    <a:pt x="26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7" name="Freeform 89"/>
            <p:cNvSpPr>
              <a:spLocks noEditPoints="1"/>
            </p:cNvSpPr>
            <p:nvPr/>
          </p:nvSpPr>
          <p:spPr bwMode="auto">
            <a:xfrm>
              <a:off x="23635" y="817"/>
              <a:ext cx="638" cy="1318"/>
            </a:xfrm>
            <a:custGeom>
              <a:avLst/>
              <a:gdLst/>
              <a:ahLst/>
              <a:cxnLst>
                <a:cxn ang="0">
                  <a:pos x="323" y="1128"/>
                </a:cxn>
                <a:cxn ang="0">
                  <a:pos x="366" y="1158"/>
                </a:cxn>
                <a:cxn ang="0">
                  <a:pos x="387" y="1219"/>
                </a:cxn>
                <a:cxn ang="0">
                  <a:pos x="366" y="1280"/>
                </a:cxn>
                <a:cxn ang="0">
                  <a:pos x="323" y="1311"/>
                </a:cxn>
                <a:cxn ang="0">
                  <a:pos x="265" y="1311"/>
                </a:cxn>
                <a:cxn ang="0">
                  <a:pos x="222" y="1280"/>
                </a:cxn>
                <a:cxn ang="0">
                  <a:pos x="201" y="1219"/>
                </a:cxn>
                <a:cxn ang="0">
                  <a:pos x="222" y="1158"/>
                </a:cxn>
                <a:cxn ang="0">
                  <a:pos x="265" y="1128"/>
                </a:cxn>
                <a:cxn ang="0">
                  <a:pos x="301" y="0"/>
                </a:cxn>
                <a:cxn ang="0">
                  <a:pos x="509" y="38"/>
                </a:cxn>
                <a:cxn ang="0">
                  <a:pos x="609" y="137"/>
                </a:cxn>
                <a:cxn ang="0">
                  <a:pos x="638" y="252"/>
                </a:cxn>
                <a:cxn ang="0">
                  <a:pos x="595" y="389"/>
                </a:cxn>
                <a:cxn ang="0">
                  <a:pos x="509" y="465"/>
                </a:cxn>
                <a:cxn ang="0">
                  <a:pos x="409" y="572"/>
                </a:cxn>
                <a:cxn ang="0">
                  <a:pos x="330" y="747"/>
                </a:cxn>
                <a:cxn ang="0">
                  <a:pos x="308" y="922"/>
                </a:cxn>
                <a:cxn ang="0">
                  <a:pos x="301" y="975"/>
                </a:cxn>
                <a:cxn ang="0">
                  <a:pos x="265" y="968"/>
                </a:cxn>
                <a:cxn ang="0">
                  <a:pos x="272" y="747"/>
                </a:cxn>
                <a:cxn ang="0">
                  <a:pos x="351" y="526"/>
                </a:cxn>
                <a:cxn ang="0">
                  <a:pos x="444" y="396"/>
                </a:cxn>
                <a:cxn ang="0">
                  <a:pos x="473" y="313"/>
                </a:cxn>
                <a:cxn ang="0">
                  <a:pos x="480" y="206"/>
                </a:cxn>
                <a:cxn ang="0">
                  <a:pos x="459" y="122"/>
                </a:cxn>
                <a:cxn ang="0">
                  <a:pos x="366" y="54"/>
                </a:cxn>
                <a:cxn ang="0">
                  <a:pos x="229" y="54"/>
                </a:cxn>
                <a:cxn ang="0">
                  <a:pos x="108" y="115"/>
                </a:cxn>
                <a:cxn ang="0">
                  <a:pos x="86" y="176"/>
                </a:cxn>
                <a:cxn ang="0">
                  <a:pos x="122" y="183"/>
                </a:cxn>
                <a:cxn ang="0">
                  <a:pos x="143" y="214"/>
                </a:cxn>
                <a:cxn ang="0">
                  <a:pos x="158" y="282"/>
                </a:cxn>
                <a:cxn ang="0">
                  <a:pos x="108" y="335"/>
                </a:cxn>
                <a:cxn ang="0">
                  <a:pos x="57" y="343"/>
                </a:cxn>
                <a:cxn ang="0">
                  <a:pos x="14" y="305"/>
                </a:cxn>
                <a:cxn ang="0">
                  <a:pos x="0" y="252"/>
                </a:cxn>
                <a:cxn ang="0">
                  <a:pos x="50" y="107"/>
                </a:cxn>
                <a:cxn ang="0">
                  <a:pos x="194" y="16"/>
                </a:cxn>
              </a:cxnLst>
              <a:rect l="0" t="0" r="r" b="b"/>
              <a:pathLst>
                <a:path w="638" h="1318">
                  <a:moveTo>
                    <a:pt x="294" y="1120"/>
                  </a:moveTo>
                  <a:lnTo>
                    <a:pt x="323" y="1128"/>
                  </a:lnTo>
                  <a:lnTo>
                    <a:pt x="351" y="1143"/>
                  </a:lnTo>
                  <a:lnTo>
                    <a:pt x="366" y="1158"/>
                  </a:lnTo>
                  <a:lnTo>
                    <a:pt x="380" y="1189"/>
                  </a:lnTo>
                  <a:lnTo>
                    <a:pt x="387" y="1219"/>
                  </a:lnTo>
                  <a:lnTo>
                    <a:pt x="380" y="1250"/>
                  </a:lnTo>
                  <a:lnTo>
                    <a:pt x="366" y="1280"/>
                  </a:lnTo>
                  <a:lnTo>
                    <a:pt x="351" y="1295"/>
                  </a:lnTo>
                  <a:lnTo>
                    <a:pt x="323" y="1311"/>
                  </a:lnTo>
                  <a:lnTo>
                    <a:pt x="294" y="1318"/>
                  </a:lnTo>
                  <a:lnTo>
                    <a:pt x="265" y="1311"/>
                  </a:lnTo>
                  <a:lnTo>
                    <a:pt x="237" y="1295"/>
                  </a:lnTo>
                  <a:lnTo>
                    <a:pt x="222" y="1280"/>
                  </a:lnTo>
                  <a:lnTo>
                    <a:pt x="208" y="1250"/>
                  </a:lnTo>
                  <a:lnTo>
                    <a:pt x="201" y="1219"/>
                  </a:lnTo>
                  <a:lnTo>
                    <a:pt x="208" y="1189"/>
                  </a:lnTo>
                  <a:lnTo>
                    <a:pt x="222" y="1158"/>
                  </a:lnTo>
                  <a:lnTo>
                    <a:pt x="237" y="1143"/>
                  </a:lnTo>
                  <a:lnTo>
                    <a:pt x="265" y="1128"/>
                  </a:lnTo>
                  <a:lnTo>
                    <a:pt x="294" y="1120"/>
                  </a:lnTo>
                  <a:close/>
                  <a:moveTo>
                    <a:pt x="301" y="0"/>
                  </a:moveTo>
                  <a:lnTo>
                    <a:pt x="416" y="8"/>
                  </a:lnTo>
                  <a:lnTo>
                    <a:pt x="509" y="38"/>
                  </a:lnTo>
                  <a:lnTo>
                    <a:pt x="566" y="84"/>
                  </a:lnTo>
                  <a:lnTo>
                    <a:pt x="609" y="137"/>
                  </a:lnTo>
                  <a:lnTo>
                    <a:pt x="631" y="198"/>
                  </a:lnTo>
                  <a:lnTo>
                    <a:pt x="638" y="252"/>
                  </a:lnTo>
                  <a:lnTo>
                    <a:pt x="624" y="328"/>
                  </a:lnTo>
                  <a:lnTo>
                    <a:pt x="595" y="389"/>
                  </a:lnTo>
                  <a:lnTo>
                    <a:pt x="552" y="435"/>
                  </a:lnTo>
                  <a:lnTo>
                    <a:pt x="509" y="465"/>
                  </a:lnTo>
                  <a:lnTo>
                    <a:pt x="459" y="511"/>
                  </a:lnTo>
                  <a:lnTo>
                    <a:pt x="409" y="572"/>
                  </a:lnTo>
                  <a:lnTo>
                    <a:pt x="366" y="648"/>
                  </a:lnTo>
                  <a:lnTo>
                    <a:pt x="330" y="747"/>
                  </a:lnTo>
                  <a:lnTo>
                    <a:pt x="315" y="854"/>
                  </a:lnTo>
                  <a:lnTo>
                    <a:pt x="308" y="922"/>
                  </a:lnTo>
                  <a:lnTo>
                    <a:pt x="308" y="960"/>
                  </a:lnTo>
                  <a:lnTo>
                    <a:pt x="301" y="975"/>
                  </a:lnTo>
                  <a:lnTo>
                    <a:pt x="272" y="975"/>
                  </a:lnTo>
                  <a:lnTo>
                    <a:pt x="265" y="968"/>
                  </a:lnTo>
                  <a:lnTo>
                    <a:pt x="265" y="846"/>
                  </a:lnTo>
                  <a:lnTo>
                    <a:pt x="272" y="747"/>
                  </a:lnTo>
                  <a:lnTo>
                    <a:pt x="301" y="640"/>
                  </a:lnTo>
                  <a:lnTo>
                    <a:pt x="351" y="526"/>
                  </a:lnTo>
                  <a:lnTo>
                    <a:pt x="423" y="419"/>
                  </a:lnTo>
                  <a:lnTo>
                    <a:pt x="444" y="396"/>
                  </a:lnTo>
                  <a:lnTo>
                    <a:pt x="466" y="366"/>
                  </a:lnTo>
                  <a:lnTo>
                    <a:pt x="473" y="313"/>
                  </a:lnTo>
                  <a:lnTo>
                    <a:pt x="480" y="244"/>
                  </a:lnTo>
                  <a:lnTo>
                    <a:pt x="480" y="206"/>
                  </a:lnTo>
                  <a:lnTo>
                    <a:pt x="473" y="160"/>
                  </a:lnTo>
                  <a:lnTo>
                    <a:pt x="459" y="122"/>
                  </a:lnTo>
                  <a:lnTo>
                    <a:pt x="423" y="84"/>
                  </a:lnTo>
                  <a:lnTo>
                    <a:pt x="366" y="54"/>
                  </a:lnTo>
                  <a:lnTo>
                    <a:pt x="287" y="46"/>
                  </a:lnTo>
                  <a:lnTo>
                    <a:pt x="229" y="54"/>
                  </a:lnTo>
                  <a:lnTo>
                    <a:pt x="165" y="76"/>
                  </a:lnTo>
                  <a:lnTo>
                    <a:pt x="108" y="115"/>
                  </a:lnTo>
                  <a:lnTo>
                    <a:pt x="57" y="176"/>
                  </a:lnTo>
                  <a:lnTo>
                    <a:pt x="86" y="176"/>
                  </a:lnTo>
                  <a:lnTo>
                    <a:pt x="100" y="183"/>
                  </a:lnTo>
                  <a:lnTo>
                    <a:pt x="122" y="183"/>
                  </a:lnTo>
                  <a:lnTo>
                    <a:pt x="136" y="198"/>
                  </a:lnTo>
                  <a:lnTo>
                    <a:pt x="143" y="214"/>
                  </a:lnTo>
                  <a:lnTo>
                    <a:pt x="158" y="229"/>
                  </a:lnTo>
                  <a:lnTo>
                    <a:pt x="158" y="282"/>
                  </a:lnTo>
                  <a:lnTo>
                    <a:pt x="129" y="328"/>
                  </a:lnTo>
                  <a:lnTo>
                    <a:pt x="108" y="335"/>
                  </a:lnTo>
                  <a:lnTo>
                    <a:pt x="79" y="343"/>
                  </a:lnTo>
                  <a:lnTo>
                    <a:pt x="57" y="343"/>
                  </a:lnTo>
                  <a:lnTo>
                    <a:pt x="43" y="335"/>
                  </a:lnTo>
                  <a:lnTo>
                    <a:pt x="14" y="305"/>
                  </a:lnTo>
                  <a:lnTo>
                    <a:pt x="0" y="282"/>
                  </a:lnTo>
                  <a:lnTo>
                    <a:pt x="0" y="252"/>
                  </a:lnTo>
                  <a:lnTo>
                    <a:pt x="14" y="176"/>
                  </a:lnTo>
                  <a:lnTo>
                    <a:pt x="50" y="107"/>
                  </a:lnTo>
                  <a:lnTo>
                    <a:pt x="115" y="54"/>
                  </a:lnTo>
                  <a:lnTo>
                    <a:pt x="194" y="16"/>
                  </a:lnTo>
                  <a:lnTo>
                    <a:pt x="30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86" name="圖片 8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27584" y="2132856"/>
            <a:ext cx="7738656" cy="28803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擂臺法</a:t>
            </a:r>
            <a:endParaRPr lang="en-US" altLang="zh-TW" dirty="0" smtClean="0"/>
          </a:p>
        </p:txBody>
      </p:sp>
      <p:sp>
        <p:nvSpPr>
          <p:cNvPr id="74758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1981200"/>
            <a:ext cx="4225925" cy="3032125"/>
          </a:xfrm>
        </p:spPr>
        <p:txBody>
          <a:bodyPr>
            <a:normAutofit/>
          </a:bodyPr>
          <a:lstStyle/>
          <a:p>
            <a:pPr marL="533400" indent="-5334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smtClean="0"/>
              <a:t>int </a:t>
            </a:r>
            <a:r>
              <a:rPr lang="en-US" altLang="zh-TW" sz="2800" i="1" smtClean="0"/>
              <a:t>i, j</a:t>
            </a:r>
            <a:r>
              <a:rPr lang="en-US" altLang="zh-TW" sz="2800" smtClean="0"/>
              <a:t>;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i="1" smtClean="0"/>
              <a:t>j</a:t>
            </a:r>
            <a:r>
              <a:rPr lang="en-US" altLang="zh-TW" sz="2800" smtClean="0"/>
              <a:t> = 1;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smtClean="0"/>
              <a:t>for (</a:t>
            </a:r>
            <a:r>
              <a:rPr lang="en-US" altLang="zh-TW" sz="2800" i="1" smtClean="0"/>
              <a:t>i </a:t>
            </a:r>
            <a:r>
              <a:rPr lang="en-US" altLang="zh-TW" sz="2800" smtClean="0"/>
              <a:t>= 2;  </a:t>
            </a:r>
            <a:r>
              <a:rPr lang="en-US" altLang="zh-TW" sz="2800" i="1" smtClean="0"/>
              <a:t>i </a:t>
            </a:r>
            <a:r>
              <a:rPr lang="en-US" altLang="zh-TW" sz="2800" smtClean="0"/>
              <a:t>&lt;= </a:t>
            </a:r>
            <a:r>
              <a:rPr lang="en-US" altLang="zh-TW" sz="2800" i="1" smtClean="0"/>
              <a:t>n</a:t>
            </a:r>
            <a:r>
              <a:rPr lang="en-US" altLang="zh-TW" sz="2800" smtClean="0"/>
              <a:t>;  </a:t>
            </a:r>
            <a:r>
              <a:rPr lang="en-US" altLang="zh-TW" sz="2800" i="1" smtClean="0"/>
              <a:t>i</a:t>
            </a:r>
            <a:r>
              <a:rPr lang="en-US" altLang="zh-TW" sz="2800" smtClean="0"/>
              <a:t>++)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smtClean="0"/>
              <a:t>    if (</a:t>
            </a:r>
            <a:r>
              <a:rPr lang="en-US" altLang="zh-TW" sz="2800" i="1" smtClean="0"/>
              <a:t>A</a:t>
            </a:r>
            <a:r>
              <a:rPr lang="en-US" altLang="zh-TW" sz="2800" smtClean="0"/>
              <a:t>[</a:t>
            </a:r>
            <a:r>
              <a:rPr lang="en-US" altLang="zh-TW" sz="2800" i="1" smtClean="0"/>
              <a:t>i</a:t>
            </a:r>
            <a:r>
              <a:rPr lang="en-US" altLang="zh-TW" sz="2800" smtClean="0"/>
              <a:t>] &gt; </a:t>
            </a:r>
            <a:r>
              <a:rPr lang="en-US" altLang="zh-TW" sz="2800" i="1" smtClean="0"/>
              <a:t>A</a:t>
            </a:r>
            <a:r>
              <a:rPr lang="en-US" altLang="zh-TW" sz="2800" smtClean="0"/>
              <a:t>[</a:t>
            </a:r>
            <a:r>
              <a:rPr lang="en-US" altLang="zh-TW" sz="2800" i="1" smtClean="0"/>
              <a:t>j</a:t>
            </a:r>
            <a:r>
              <a:rPr lang="en-US" altLang="zh-TW" sz="2800" smtClean="0"/>
              <a:t>])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smtClean="0"/>
              <a:t>	    </a:t>
            </a:r>
            <a:r>
              <a:rPr lang="en-US" altLang="zh-TW" sz="2800" i="1" smtClean="0"/>
              <a:t>j</a:t>
            </a:r>
            <a:r>
              <a:rPr lang="en-US" altLang="zh-TW" sz="2800" smtClean="0"/>
              <a:t> = </a:t>
            </a:r>
            <a:r>
              <a:rPr lang="en-US" altLang="zh-TW" sz="2800" i="1" smtClean="0"/>
              <a:t>i</a:t>
            </a:r>
            <a:r>
              <a:rPr lang="en-US" altLang="zh-TW" sz="2800" smtClean="0"/>
              <a:t>;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smtClean="0"/>
              <a:t>return </a:t>
            </a:r>
            <a:r>
              <a:rPr lang="en-US" altLang="zh-TW" sz="2800" i="1" smtClean="0"/>
              <a:t>j</a:t>
            </a:r>
            <a:r>
              <a:rPr lang="en-US" altLang="zh-TW" sz="2800" smtClean="0"/>
              <a:t>;</a:t>
            </a:r>
            <a:endParaRPr lang="en-US" altLang="zh-TW" sz="2800" dirty="0" smtClean="0"/>
          </a:p>
        </p:txBody>
      </p:sp>
      <p:sp>
        <p:nvSpPr>
          <p:cNvPr id="7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788F47-1CDF-4462-824B-C2042A8A2490}" type="slidenum">
              <a:rPr lang="zh-TW" altLang="en-US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74759" name="Picture 4" descr="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02563" y="2543842"/>
            <a:ext cx="1403980" cy="1403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4766" name="AutoShape 71"/>
          <p:cNvSpPr>
            <a:spLocks noChangeArrowheads="1"/>
          </p:cNvSpPr>
          <p:nvPr/>
        </p:nvSpPr>
        <p:spPr bwMode="auto">
          <a:xfrm>
            <a:off x="251520" y="5302825"/>
            <a:ext cx="8568952" cy="1295548"/>
          </a:xfrm>
          <a:prstGeom prst="wedgeEllipseCallout">
            <a:avLst>
              <a:gd name="adj1" fmla="val 13744"/>
              <a:gd name="adj2" fmla="val -64362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TW"/>
              <a:t>Adding everything together </a:t>
            </a:r>
            <a:endParaRPr lang="en-US" altLang="zh-TW" smtClean="0"/>
          </a:p>
          <a:p>
            <a:pPr algn="ctr"/>
            <a:r>
              <a:rPr lang="en-US" altLang="zh-TW" smtClean="0">
                <a:sym typeface="Wingdings" pitchFamily="2" charset="2"/>
              </a:rPr>
              <a:t>yields</a:t>
            </a:r>
            <a:endParaRPr lang="en-US" altLang="zh-TW">
              <a:sym typeface="Wingdings" pitchFamily="2" charset="2"/>
            </a:endParaRPr>
          </a:p>
          <a:p>
            <a:pPr algn="ctr"/>
            <a:r>
              <a:rPr lang="en-US" altLang="zh-TW" smtClean="0">
                <a:sym typeface="Wingdings" pitchFamily="2" charset="2"/>
              </a:rPr>
              <a:t>an upper bound on the worst-case </a:t>
            </a:r>
            <a:r>
              <a:rPr lang="en-US" altLang="zh-TW">
                <a:sym typeface="Wingdings" pitchFamily="2" charset="2"/>
              </a:rPr>
              <a:t>time complexity.</a:t>
            </a:r>
            <a:endParaRPr lang="en-US" altLang="zh-TW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143504" y="2071678"/>
            <a:ext cx="1098391" cy="270034"/>
            <a:chOff x="3412" y="1565"/>
            <a:chExt cx="6919" cy="1701"/>
          </a:xfrm>
          <a:solidFill>
            <a:srgbClr val="FF0000"/>
          </a:solidFill>
        </p:grpSpPr>
        <p:sp>
          <p:nvSpPr>
            <p:cNvPr id="104454" name="Freeform 6"/>
            <p:cNvSpPr>
              <a:spLocks noEditPoints="1"/>
            </p:cNvSpPr>
            <p:nvPr/>
          </p:nvSpPr>
          <p:spPr bwMode="auto">
            <a:xfrm>
              <a:off x="3412" y="1642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55" name="Freeform 7"/>
            <p:cNvSpPr>
              <a:spLocks/>
            </p:cNvSpPr>
            <p:nvPr/>
          </p:nvSpPr>
          <p:spPr bwMode="auto">
            <a:xfrm>
              <a:off x="4773" y="1565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56" name="Freeform 8"/>
            <p:cNvSpPr>
              <a:spLocks/>
            </p:cNvSpPr>
            <p:nvPr/>
          </p:nvSpPr>
          <p:spPr bwMode="auto">
            <a:xfrm>
              <a:off x="5387" y="1707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57" name="Freeform 9"/>
            <p:cNvSpPr>
              <a:spLocks/>
            </p:cNvSpPr>
            <p:nvPr/>
          </p:nvSpPr>
          <p:spPr bwMode="auto">
            <a:xfrm>
              <a:off x="6146" y="1565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58" name="Freeform 10"/>
            <p:cNvSpPr>
              <a:spLocks/>
            </p:cNvSpPr>
            <p:nvPr/>
          </p:nvSpPr>
          <p:spPr bwMode="auto">
            <a:xfrm>
              <a:off x="7258" y="1795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59" name="Freeform 11"/>
            <p:cNvSpPr>
              <a:spLocks noEditPoints="1"/>
            </p:cNvSpPr>
            <p:nvPr/>
          </p:nvSpPr>
          <p:spPr bwMode="auto">
            <a:xfrm>
              <a:off x="7910" y="1702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60" name="Freeform 12"/>
            <p:cNvSpPr>
              <a:spLocks/>
            </p:cNvSpPr>
            <p:nvPr/>
          </p:nvSpPr>
          <p:spPr bwMode="auto">
            <a:xfrm>
              <a:off x="8358" y="2089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61" name="Freeform 13"/>
            <p:cNvSpPr>
              <a:spLocks noEditPoints="1"/>
            </p:cNvSpPr>
            <p:nvPr/>
          </p:nvSpPr>
          <p:spPr bwMode="auto">
            <a:xfrm>
              <a:off x="9703" y="2079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16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143504" y="2557393"/>
            <a:ext cx="1098391" cy="270034"/>
            <a:chOff x="3413" y="1859"/>
            <a:chExt cx="6919" cy="1701"/>
          </a:xfrm>
          <a:solidFill>
            <a:srgbClr val="FF0000"/>
          </a:solidFill>
        </p:grpSpPr>
        <p:sp>
          <p:nvSpPr>
            <p:cNvPr id="104466" name="Freeform 18"/>
            <p:cNvSpPr>
              <a:spLocks noEditPoints="1"/>
            </p:cNvSpPr>
            <p:nvPr/>
          </p:nvSpPr>
          <p:spPr bwMode="auto">
            <a:xfrm>
              <a:off x="3413" y="1936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67" name="Freeform 19"/>
            <p:cNvSpPr>
              <a:spLocks/>
            </p:cNvSpPr>
            <p:nvPr/>
          </p:nvSpPr>
          <p:spPr bwMode="auto">
            <a:xfrm>
              <a:off x="4774" y="1859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68" name="Freeform 20"/>
            <p:cNvSpPr>
              <a:spLocks/>
            </p:cNvSpPr>
            <p:nvPr/>
          </p:nvSpPr>
          <p:spPr bwMode="auto">
            <a:xfrm>
              <a:off x="5388" y="2001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69" name="Freeform 21"/>
            <p:cNvSpPr>
              <a:spLocks/>
            </p:cNvSpPr>
            <p:nvPr/>
          </p:nvSpPr>
          <p:spPr bwMode="auto">
            <a:xfrm>
              <a:off x="6147" y="1859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70" name="Freeform 22"/>
            <p:cNvSpPr>
              <a:spLocks/>
            </p:cNvSpPr>
            <p:nvPr/>
          </p:nvSpPr>
          <p:spPr bwMode="auto">
            <a:xfrm>
              <a:off x="7259" y="2089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71" name="Freeform 23"/>
            <p:cNvSpPr>
              <a:spLocks noEditPoints="1"/>
            </p:cNvSpPr>
            <p:nvPr/>
          </p:nvSpPr>
          <p:spPr bwMode="auto">
            <a:xfrm>
              <a:off x="7911" y="1996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72" name="Freeform 24"/>
            <p:cNvSpPr>
              <a:spLocks/>
            </p:cNvSpPr>
            <p:nvPr/>
          </p:nvSpPr>
          <p:spPr bwMode="auto">
            <a:xfrm>
              <a:off x="8359" y="2383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73" name="Freeform 25"/>
            <p:cNvSpPr>
              <a:spLocks noEditPoints="1"/>
            </p:cNvSpPr>
            <p:nvPr/>
          </p:nvSpPr>
          <p:spPr bwMode="auto">
            <a:xfrm>
              <a:off x="9704" y="2373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28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5143504" y="3043108"/>
            <a:ext cx="1680528" cy="270351"/>
            <a:chOff x="3418" y="2148"/>
            <a:chExt cx="10586" cy="1703"/>
          </a:xfrm>
          <a:solidFill>
            <a:srgbClr val="FF0000"/>
          </a:solidFill>
        </p:grpSpPr>
        <p:sp>
          <p:nvSpPr>
            <p:cNvPr id="104478" name="Freeform 30"/>
            <p:cNvSpPr>
              <a:spLocks noEditPoints="1"/>
            </p:cNvSpPr>
            <p:nvPr/>
          </p:nvSpPr>
          <p:spPr bwMode="auto">
            <a:xfrm>
              <a:off x="3418" y="2226"/>
              <a:ext cx="1118" cy="1238"/>
            </a:xfrm>
            <a:custGeom>
              <a:avLst/>
              <a:gdLst/>
              <a:ahLst/>
              <a:cxnLst>
                <a:cxn ang="0">
                  <a:pos x="1112" y="358"/>
                </a:cxn>
                <a:cxn ang="0">
                  <a:pos x="1051" y="193"/>
                </a:cxn>
                <a:cxn ang="0">
                  <a:pos x="941" y="73"/>
                </a:cxn>
                <a:cxn ang="0">
                  <a:pos x="790" y="10"/>
                </a:cxn>
                <a:cxn ang="0">
                  <a:pos x="599" y="10"/>
                </a:cxn>
                <a:cxn ang="0">
                  <a:pos x="399" y="95"/>
                </a:cxn>
                <a:cxn ang="0">
                  <a:pos x="221" y="242"/>
                </a:cxn>
                <a:cxn ang="0">
                  <a:pos x="84" y="439"/>
                </a:cxn>
                <a:cxn ang="0">
                  <a:pos x="10" y="665"/>
                </a:cxn>
                <a:cxn ang="0">
                  <a:pos x="7" y="872"/>
                </a:cxn>
                <a:cxn ang="0">
                  <a:pos x="54" y="1027"/>
                </a:cxn>
                <a:cxn ang="0">
                  <a:pos x="144" y="1140"/>
                </a:cxn>
                <a:cxn ang="0">
                  <a:pos x="268" y="1214"/>
                </a:cxn>
                <a:cxn ang="0">
                  <a:pos x="412" y="1238"/>
                </a:cxn>
                <a:cxn ang="0">
                  <a:pos x="616" y="1196"/>
                </a:cxn>
                <a:cxn ang="0">
                  <a:pos x="810" y="1080"/>
                </a:cxn>
                <a:cxn ang="0">
                  <a:pos x="968" y="907"/>
                </a:cxn>
                <a:cxn ang="0">
                  <a:pos x="1078" y="696"/>
                </a:cxn>
                <a:cxn ang="0">
                  <a:pos x="1118" y="457"/>
                </a:cxn>
                <a:cxn ang="0">
                  <a:pos x="358" y="1185"/>
                </a:cxn>
                <a:cxn ang="0">
                  <a:pos x="248" y="1122"/>
                </a:cxn>
                <a:cxn ang="0">
                  <a:pos x="174" y="999"/>
                </a:cxn>
                <a:cxn ang="0">
                  <a:pos x="151" y="830"/>
                </a:cxn>
                <a:cxn ang="0">
                  <a:pos x="157" y="728"/>
                </a:cxn>
                <a:cxn ang="0">
                  <a:pos x="188" y="573"/>
                </a:cxn>
                <a:cxn ang="0">
                  <a:pos x="248" y="397"/>
                </a:cxn>
                <a:cxn ang="0">
                  <a:pos x="358" y="228"/>
                </a:cxn>
                <a:cxn ang="0">
                  <a:pos x="489" y="109"/>
                </a:cxn>
                <a:cxn ang="0">
                  <a:pos x="630" y="49"/>
                </a:cxn>
                <a:cxn ang="0">
                  <a:pos x="740" y="45"/>
                </a:cxn>
                <a:cxn ang="0">
                  <a:pos x="827" y="77"/>
                </a:cxn>
                <a:cxn ang="0">
                  <a:pos x="901" y="140"/>
                </a:cxn>
                <a:cxn ang="0">
                  <a:pos x="954" y="246"/>
                </a:cxn>
                <a:cxn ang="0">
                  <a:pos x="974" y="390"/>
                </a:cxn>
                <a:cxn ang="0">
                  <a:pos x="961" y="527"/>
                </a:cxn>
                <a:cxn ang="0">
                  <a:pos x="917" y="703"/>
                </a:cxn>
                <a:cxn ang="0">
                  <a:pos x="830" y="897"/>
                </a:cxn>
                <a:cxn ang="0">
                  <a:pos x="717" y="1048"/>
                </a:cxn>
                <a:cxn ang="0">
                  <a:pos x="583" y="1150"/>
                </a:cxn>
                <a:cxn ang="0">
                  <a:pos x="422" y="1192"/>
                </a:cxn>
              </a:cxnLst>
              <a:rect l="0" t="0" r="r" b="b"/>
              <a:pathLst>
                <a:path w="1118" h="1238">
                  <a:moveTo>
                    <a:pt x="1118" y="457"/>
                  </a:moveTo>
                  <a:lnTo>
                    <a:pt x="1112" y="358"/>
                  </a:lnTo>
                  <a:lnTo>
                    <a:pt x="1088" y="271"/>
                  </a:lnTo>
                  <a:lnTo>
                    <a:pt x="1051" y="193"/>
                  </a:lnTo>
                  <a:lnTo>
                    <a:pt x="1001" y="126"/>
                  </a:lnTo>
                  <a:lnTo>
                    <a:pt x="941" y="73"/>
                  </a:lnTo>
                  <a:lnTo>
                    <a:pt x="871" y="35"/>
                  </a:lnTo>
                  <a:lnTo>
                    <a:pt x="790" y="10"/>
                  </a:lnTo>
                  <a:lnTo>
                    <a:pt x="703" y="0"/>
                  </a:lnTo>
                  <a:lnTo>
                    <a:pt x="599" y="10"/>
                  </a:lnTo>
                  <a:lnTo>
                    <a:pt x="496" y="42"/>
                  </a:lnTo>
                  <a:lnTo>
                    <a:pt x="399" y="95"/>
                  </a:lnTo>
                  <a:lnTo>
                    <a:pt x="305" y="161"/>
                  </a:lnTo>
                  <a:lnTo>
                    <a:pt x="221" y="242"/>
                  </a:lnTo>
                  <a:lnTo>
                    <a:pt x="147" y="337"/>
                  </a:lnTo>
                  <a:lnTo>
                    <a:pt x="84" y="439"/>
                  </a:lnTo>
                  <a:lnTo>
                    <a:pt x="40" y="548"/>
                  </a:lnTo>
                  <a:lnTo>
                    <a:pt x="10" y="665"/>
                  </a:lnTo>
                  <a:lnTo>
                    <a:pt x="0" y="784"/>
                  </a:lnTo>
                  <a:lnTo>
                    <a:pt x="7" y="872"/>
                  </a:lnTo>
                  <a:lnTo>
                    <a:pt x="24" y="953"/>
                  </a:lnTo>
                  <a:lnTo>
                    <a:pt x="54" y="1027"/>
                  </a:lnTo>
                  <a:lnTo>
                    <a:pt x="94" y="1087"/>
                  </a:lnTo>
                  <a:lnTo>
                    <a:pt x="144" y="1140"/>
                  </a:lnTo>
                  <a:lnTo>
                    <a:pt x="201" y="1182"/>
                  </a:lnTo>
                  <a:lnTo>
                    <a:pt x="268" y="1214"/>
                  </a:lnTo>
                  <a:lnTo>
                    <a:pt x="338" y="1231"/>
                  </a:lnTo>
                  <a:lnTo>
                    <a:pt x="412" y="1238"/>
                  </a:lnTo>
                  <a:lnTo>
                    <a:pt x="516" y="1228"/>
                  </a:lnTo>
                  <a:lnTo>
                    <a:pt x="616" y="1196"/>
                  </a:lnTo>
                  <a:lnTo>
                    <a:pt x="717" y="1147"/>
                  </a:lnTo>
                  <a:lnTo>
                    <a:pt x="810" y="1080"/>
                  </a:lnTo>
                  <a:lnTo>
                    <a:pt x="894" y="999"/>
                  </a:lnTo>
                  <a:lnTo>
                    <a:pt x="968" y="907"/>
                  </a:lnTo>
                  <a:lnTo>
                    <a:pt x="1031" y="805"/>
                  </a:lnTo>
                  <a:lnTo>
                    <a:pt x="1078" y="696"/>
                  </a:lnTo>
                  <a:lnTo>
                    <a:pt x="1108" y="577"/>
                  </a:lnTo>
                  <a:lnTo>
                    <a:pt x="1118" y="457"/>
                  </a:lnTo>
                  <a:close/>
                  <a:moveTo>
                    <a:pt x="422" y="1192"/>
                  </a:moveTo>
                  <a:lnTo>
                    <a:pt x="358" y="1185"/>
                  </a:lnTo>
                  <a:lnTo>
                    <a:pt x="298" y="1161"/>
                  </a:lnTo>
                  <a:lnTo>
                    <a:pt x="248" y="1122"/>
                  </a:lnTo>
                  <a:lnTo>
                    <a:pt x="208" y="1066"/>
                  </a:lnTo>
                  <a:lnTo>
                    <a:pt x="174" y="999"/>
                  </a:lnTo>
                  <a:lnTo>
                    <a:pt x="157" y="921"/>
                  </a:lnTo>
                  <a:lnTo>
                    <a:pt x="151" y="830"/>
                  </a:lnTo>
                  <a:lnTo>
                    <a:pt x="151" y="788"/>
                  </a:lnTo>
                  <a:lnTo>
                    <a:pt x="157" y="728"/>
                  </a:lnTo>
                  <a:lnTo>
                    <a:pt x="168" y="658"/>
                  </a:lnTo>
                  <a:lnTo>
                    <a:pt x="188" y="573"/>
                  </a:lnTo>
                  <a:lnTo>
                    <a:pt x="214" y="485"/>
                  </a:lnTo>
                  <a:lnTo>
                    <a:pt x="248" y="397"/>
                  </a:lnTo>
                  <a:lnTo>
                    <a:pt x="298" y="309"/>
                  </a:lnTo>
                  <a:lnTo>
                    <a:pt x="358" y="228"/>
                  </a:lnTo>
                  <a:lnTo>
                    <a:pt x="422" y="161"/>
                  </a:lnTo>
                  <a:lnTo>
                    <a:pt x="489" y="109"/>
                  </a:lnTo>
                  <a:lnTo>
                    <a:pt x="559" y="73"/>
                  </a:lnTo>
                  <a:lnTo>
                    <a:pt x="630" y="49"/>
                  </a:lnTo>
                  <a:lnTo>
                    <a:pt x="696" y="42"/>
                  </a:lnTo>
                  <a:lnTo>
                    <a:pt x="740" y="45"/>
                  </a:lnTo>
                  <a:lnTo>
                    <a:pt x="784" y="56"/>
                  </a:lnTo>
                  <a:lnTo>
                    <a:pt x="827" y="77"/>
                  </a:lnTo>
                  <a:lnTo>
                    <a:pt x="867" y="105"/>
                  </a:lnTo>
                  <a:lnTo>
                    <a:pt x="901" y="140"/>
                  </a:lnTo>
                  <a:lnTo>
                    <a:pt x="931" y="190"/>
                  </a:lnTo>
                  <a:lnTo>
                    <a:pt x="954" y="246"/>
                  </a:lnTo>
                  <a:lnTo>
                    <a:pt x="968" y="313"/>
                  </a:lnTo>
                  <a:lnTo>
                    <a:pt x="974" y="390"/>
                  </a:lnTo>
                  <a:lnTo>
                    <a:pt x="971" y="450"/>
                  </a:lnTo>
                  <a:lnTo>
                    <a:pt x="961" y="527"/>
                  </a:lnTo>
                  <a:lnTo>
                    <a:pt x="944" y="612"/>
                  </a:lnTo>
                  <a:lnTo>
                    <a:pt x="917" y="703"/>
                  </a:lnTo>
                  <a:lnTo>
                    <a:pt x="881" y="798"/>
                  </a:lnTo>
                  <a:lnTo>
                    <a:pt x="830" y="897"/>
                  </a:lnTo>
                  <a:lnTo>
                    <a:pt x="770" y="988"/>
                  </a:lnTo>
                  <a:lnTo>
                    <a:pt x="717" y="1048"/>
                  </a:lnTo>
                  <a:lnTo>
                    <a:pt x="653" y="1104"/>
                  </a:lnTo>
                  <a:lnTo>
                    <a:pt x="583" y="1150"/>
                  </a:lnTo>
                  <a:lnTo>
                    <a:pt x="502" y="1182"/>
                  </a:lnTo>
                  <a:lnTo>
                    <a:pt x="422" y="1192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79" name="Freeform 31"/>
            <p:cNvSpPr>
              <a:spLocks/>
            </p:cNvSpPr>
            <p:nvPr/>
          </p:nvSpPr>
          <p:spPr bwMode="auto">
            <a:xfrm>
              <a:off x="4781" y="2148"/>
              <a:ext cx="375" cy="1703"/>
            </a:xfrm>
            <a:custGeom>
              <a:avLst/>
              <a:gdLst/>
              <a:ahLst/>
              <a:cxnLst>
                <a:cxn ang="0">
                  <a:pos x="375" y="1686"/>
                </a:cxn>
                <a:cxn ang="0">
                  <a:pos x="375" y="1682"/>
                </a:cxn>
                <a:cxn ang="0">
                  <a:pos x="368" y="1675"/>
                </a:cxn>
                <a:cxn ang="0">
                  <a:pos x="365" y="1668"/>
                </a:cxn>
                <a:cxn ang="0">
                  <a:pos x="358" y="1657"/>
                </a:cxn>
                <a:cxn ang="0">
                  <a:pos x="348" y="1647"/>
                </a:cxn>
                <a:cxn ang="0">
                  <a:pos x="278" y="1562"/>
                </a:cxn>
                <a:cxn ang="0">
                  <a:pos x="224" y="1471"/>
                </a:cxn>
                <a:cxn ang="0">
                  <a:pos x="177" y="1369"/>
                </a:cxn>
                <a:cxn ang="0">
                  <a:pos x="144" y="1267"/>
                </a:cxn>
                <a:cxn ang="0">
                  <a:pos x="120" y="1161"/>
                </a:cxn>
                <a:cxn ang="0">
                  <a:pos x="103" y="1056"/>
                </a:cxn>
                <a:cxn ang="0">
                  <a:pos x="97" y="954"/>
                </a:cxn>
                <a:cxn ang="0">
                  <a:pos x="93" y="852"/>
                </a:cxn>
                <a:cxn ang="0">
                  <a:pos x="97" y="725"/>
                </a:cxn>
                <a:cxn ang="0">
                  <a:pos x="110" y="602"/>
                </a:cxn>
                <a:cxn ang="0">
                  <a:pos x="134" y="479"/>
                </a:cxn>
                <a:cxn ang="0">
                  <a:pos x="167" y="359"/>
                </a:cxn>
                <a:cxn ang="0">
                  <a:pos x="214" y="246"/>
                </a:cxn>
                <a:cxn ang="0">
                  <a:pos x="278" y="144"/>
                </a:cxn>
                <a:cxn ang="0">
                  <a:pos x="355" y="46"/>
                </a:cxn>
                <a:cxn ang="0">
                  <a:pos x="365" y="39"/>
                </a:cxn>
                <a:cxn ang="0">
                  <a:pos x="368" y="32"/>
                </a:cxn>
                <a:cxn ang="0">
                  <a:pos x="375" y="25"/>
                </a:cxn>
                <a:cxn ang="0">
                  <a:pos x="375" y="11"/>
                </a:cxn>
                <a:cxn ang="0">
                  <a:pos x="371" y="7"/>
                </a:cxn>
                <a:cxn ang="0">
                  <a:pos x="358" y="0"/>
                </a:cxn>
                <a:cxn ang="0">
                  <a:pos x="348" y="7"/>
                </a:cxn>
                <a:cxn ang="0">
                  <a:pos x="324" y="21"/>
                </a:cxn>
                <a:cxn ang="0">
                  <a:pos x="294" y="49"/>
                </a:cxn>
                <a:cxn ang="0">
                  <a:pos x="261" y="85"/>
                </a:cxn>
                <a:cxn ang="0">
                  <a:pos x="221" y="134"/>
                </a:cxn>
                <a:cxn ang="0">
                  <a:pos x="180" y="190"/>
                </a:cxn>
                <a:cxn ang="0">
                  <a:pos x="140" y="257"/>
                </a:cxn>
                <a:cxn ang="0">
                  <a:pos x="100" y="334"/>
                </a:cxn>
                <a:cxn ang="0">
                  <a:pos x="50" y="475"/>
                </a:cxn>
                <a:cxn ang="0">
                  <a:pos x="20" y="609"/>
                </a:cxn>
                <a:cxn ang="0">
                  <a:pos x="3" y="736"/>
                </a:cxn>
                <a:cxn ang="0">
                  <a:pos x="0" y="852"/>
                </a:cxn>
                <a:cxn ang="0">
                  <a:pos x="3" y="940"/>
                </a:cxn>
                <a:cxn ang="0">
                  <a:pos x="10" y="1042"/>
                </a:cxn>
                <a:cxn ang="0">
                  <a:pos x="30" y="1151"/>
                </a:cxn>
                <a:cxn ang="0">
                  <a:pos x="60" y="1267"/>
                </a:cxn>
                <a:cxn ang="0">
                  <a:pos x="107" y="1383"/>
                </a:cxn>
                <a:cxn ang="0">
                  <a:pos x="144" y="1457"/>
                </a:cxn>
                <a:cxn ang="0">
                  <a:pos x="184" y="1520"/>
                </a:cxn>
                <a:cxn ang="0">
                  <a:pos x="224" y="1577"/>
                </a:cxn>
                <a:cxn ang="0">
                  <a:pos x="264" y="1622"/>
                </a:cxn>
                <a:cxn ang="0">
                  <a:pos x="298" y="1657"/>
                </a:cxn>
                <a:cxn ang="0">
                  <a:pos x="324" y="1682"/>
                </a:cxn>
                <a:cxn ang="0">
                  <a:pos x="348" y="1696"/>
                </a:cxn>
                <a:cxn ang="0">
                  <a:pos x="358" y="1703"/>
                </a:cxn>
                <a:cxn ang="0">
                  <a:pos x="365" y="1703"/>
                </a:cxn>
                <a:cxn ang="0">
                  <a:pos x="371" y="1700"/>
                </a:cxn>
                <a:cxn ang="0">
                  <a:pos x="375" y="1693"/>
                </a:cxn>
                <a:cxn ang="0">
                  <a:pos x="375" y="1686"/>
                </a:cxn>
              </a:cxnLst>
              <a:rect l="0" t="0" r="r" b="b"/>
              <a:pathLst>
                <a:path w="375" h="1703">
                  <a:moveTo>
                    <a:pt x="375" y="1686"/>
                  </a:moveTo>
                  <a:lnTo>
                    <a:pt x="375" y="1682"/>
                  </a:lnTo>
                  <a:lnTo>
                    <a:pt x="368" y="1675"/>
                  </a:lnTo>
                  <a:lnTo>
                    <a:pt x="365" y="1668"/>
                  </a:lnTo>
                  <a:lnTo>
                    <a:pt x="358" y="1657"/>
                  </a:lnTo>
                  <a:lnTo>
                    <a:pt x="348" y="1647"/>
                  </a:lnTo>
                  <a:lnTo>
                    <a:pt x="278" y="1562"/>
                  </a:lnTo>
                  <a:lnTo>
                    <a:pt x="224" y="1471"/>
                  </a:lnTo>
                  <a:lnTo>
                    <a:pt x="177" y="1369"/>
                  </a:lnTo>
                  <a:lnTo>
                    <a:pt x="144" y="1267"/>
                  </a:lnTo>
                  <a:lnTo>
                    <a:pt x="120" y="1161"/>
                  </a:lnTo>
                  <a:lnTo>
                    <a:pt x="103" y="1056"/>
                  </a:lnTo>
                  <a:lnTo>
                    <a:pt x="97" y="954"/>
                  </a:lnTo>
                  <a:lnTo>
                    <a:pt x="93" y="852"/>
                  </a:lnTo>
                  <a:lnTo>
                    <a:pt x="97" y="725"/>
                  </a:lnTo>
                  <a:lnTo>
                    <a:pt x="110" y="602"/>
                  </a:lnTo>
                  <a:lnTo>
                    <a:pt x="134" y="479"/>
                  </a:lnTo>
                  <a:lnTo>
                    <a:pt x="167" y="359"/>
                  </a:lnTo>
                  <a:lnTo>
                    <a:pt x="214" y="246"/>
                  </a:lnTo>
                  <a:lnTo>
                    <a:pt x="278" y="144"/>
                  </a:lnTo>
                  <a:lnTo>
                    <a:pt x="355" y="46"/>
                  </a:lnTo>
                  <a:lnTo>
                    <a:pt x="365" y="39"/>
                  </a:lnTo>
                  <a:lnTo>
                    <a:pt x="368" y="32"/>
                  </a:lnTo>
                  <a:lnTo>
                    <a:pt x="375" y="25"/>
                  </a:lnTo>
                  <a:lnTo>
                    <a:pt x="375" y="11"/>
                  </a:lnTo>
                  <a:lnTo>
                    <a:pt x="371" y="7"/>
                  </a:lnTo>
                  <a:lnTo>
                    <a:pt x="358" y="0"/>
                  </a:lnTo>
                  <a:lnTo>
                    <a:pt x="348" y="7"/>
                  </a:lnTo>
                  <a:lnTo>
                    <a:pt x="324" y="21"/>
                  </a:lnTo>
                  <a:lnTo>
                    <a:pt x="294" y="49"/>
                  </a:lnTo>
                  <a:lnTo>
                    <a:pt x="261" y="85"/>
                  </a:lnTo>
                  <a:lnTo>
                    <a:pt x="221" y="134"/>
                  </a:lnTo>
                  <a:lnTo>
                    <a:pt x="180" y="190"/>
                  </a:lnTo>
                  <a:lnTo>
                    <a:pt x="140" y="257"/>
                  </a:lnTo>
                  <a:lnTo>
                    <a:pt x="100" y="334"/>
                  </a:lnTo>
                  <a:lnTo>
                    <a:pt x="50" y="475"/>
                  </a:lnTo>
                  <a:lnTo>
                    <a:pt x="20" y="609"/>
                  </a:lnTo>
                  <a:lnTo>
                    <a:pt x="3" y="736"/>
                  </a:lnTo>
                  <a:lnTo>
                    <a:pt x="0" y="852"/>
                  </a:lnTo>
                  <a:lnTo>
                    <a:pt x="3" y="940"/>
                  </a:lnTo>
                  <a:lnTo>
                    <a:pt x="10" y="1042"/>
                  </a:lnTo>
                  <a:lnTo>
                    <a:pt x="30" y="1151"/>
                  </a:lnTo>
                  <a:lnTo>
                    <a:pt x="60" y="1267"/>
                  </a:lnTo>
                  <a:lnTo>
                    <a:pt x="107" y="1383"/>
                  </a:lnTo>
                  <a:lnTo>
                    <a:pt x="144" y="1457"/>
                  </a:lnTo>
                  <a:lnTo>
                    <a:pt x="184" y="1520"/>
                  </a:lnTo>
                  <a:lnTo>
                    <a:pt x="224" y="1577"/>
                  </a:lnTo>
                  <a:lnTo>
                    <a:pt x="264" y="1622"/>
                  </a:lnTo>
                  <a:lnTo>
                    <a:pt x="298" y="1657"/>
                  </a:lnTo>
                  <a:lnTo>
                    <a:pt x="324" y="1682"/>
                  </a:lnTo>
                  <a:lnTo>
                    <a:pt x="348" y="1696"/>
                  </a:lnTo>
                  <a:lnTo>
                    <a:pt x="358" y="1703"/>
                  </a:lnTo>
                  <a:lnTo>
                    <a:pt x="365" y="1703"/>
                  </a:lnTo>
                  <a:lnTo>
                    <a:pt x="371" y="1700"/>
                  </a:lnTo>
                  <a:lnTo>
                    <a:pt x="375" y="1693"/>
                  </a:lnTo>
                  <a:lnTo>
                    <a:pt x="375" y="168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0" name="Freeform 32"/>
            <p:cNvSpPr>
              <a:spLocks/>
            </p:cNvSpPr>
            <p:nvPr/>
          </p:nvSpPr>
          <p:spPr bwMode="auto">
            <a:xfrm>
              <a:off x="5296" y="2672"/>
              <a:ext cx="877" cy="771"/>
            </a:xfrm>
            <a:custGeom>
              <a:avLst/>
              <a:gdLst/>
              <a:ahLst/>
              <a:cxnLst>
                <a:cxn ang="0">
                  <a:pos x="81" y="725"/>
                </a:cxn>
                <a:cxn ang="0">
                  <a:pos x="94" y="760"/>
                </a:cxn>
                <a:cxn ang="0">
                  <a:pos x="127" y="771"/>
                </a:cxn>
                <a:cxn ang="0">
                  <a:pos x="188" y="725"/>
                </a:cxn>
                <a:cxn ang="0">
                  <a:pos x="204" y="662"/>
                </a:cxn>
                <a:cxn ang="0">
                  <a:pos x="288" y="307"/>
                </a:cxn>
                <a:cxn ang="0">
                  <a:pos x="302" y="247"/>
                </a:cxn>
                <a:cxn ang="0">
                  <a:pos x="369" y="141"/>
                </a:cxn>
                <a:cxn ang="0">
                  <a:pos x="506" y="46"/>
                </a:cxn>
                <a:cxn ang="0">
                  <a:pos x="623" y="57"/>
                </a:cxn>
                <a:cxn ang="0">
                  <a:pos x="653" y="131"/>
                </a:cxn>
                <a:cxn ang="0">
                  <a:pos x="636" y="271"/>
                </a:cxn>
                <a:cxn ang="0">
                  <a:pos x="583" y="461"/>
                </a:cxn>
                <a:cxn ang="0">
                  <a:pos x="539" y="588"/>
                </a:cxn>
                <a:cxn ang="0">
                  <a:pos x="539" y="680"/>
                </a:cxn>
                <a:cxn ang="0">
                  <a:pos x="623" y="764"/>
                </a:cxn>
                <a:cxn ang="0">
                  <a:pos x="754" y="739"/>
                </a:cxn>
                <a:cxn ang="0">
                  <a:pos x="841" y="623"/>
                </a:cxn>
                <a:cxn ang="0">
                  <a:pos x="874" y="521"/>
                </a:cxn>
                <a:cxn ang="0">
                  <a:pos x="871" y="497"/>
                </a:cxn>
                <a:cxn ang="0">
                  <a:pos x="844" y="497"/>
                </a:cxn>
                <a:cxn ang="0">
                  <a:pos x="817" y="581"/>
                </a:cxn>
                <a:cxn ang="0">
                  <a:pos x="740" y="704"/>
                </a:cxn>
                <a:cxn ang="0">
                  <a:pos x="646" y="729"/>
                </a:cxn>
                <a:cxn ang="0">
                  <a:pos x="640" y="616"/>
                </a:cxn>
                <a:cxn ang="0">
                  <a:pos x="700" y="440"/>
                </a:cxn>
                <a:cxn ang="0">
                  <a:pos x="754" y="240"/>
                </a:cxn>
                <a:cxn ang="0">
                  <a:pos x="737" y="85"/>
                </a:cxn>
                <a:cxn ang="0">
                  <a:pos x="626" y="7"/>
                </a:cxn>
                <a:cxn ang="0">
                  <a:pos x="462" y="25"/>
                </a:cxn>
                <a:cxn ang="0">
                  <a:pos x="355" y="102"/>
                </a:cxn>
                <a:cxn ang="0">
                  <a:pos x="308" y="95"/>
                </a:cxn>
                <a:cxn ang="0">
                  <a:pos x="215" y="7"/>
                </a:cxn>
                <a:cxn ang="0">
                  <a:pos x="101" y="25"/>
                </a:cxn>
                <a:cxn ang="0">
                  <a:pos x="50" y="99"/>
                </a:cxn>
                <a:cxn ang="0">
                  <a:pos x="14" y="201"/>
                </a:cxn>
                <a:cxn ang="0">
                  <a:pos x="0" y="264"/>
                </a:cxn>
                <a:cxn ang="0">
                  <a:pos x="10" y="278"/>
                </a:cxn>
                <a:cxn ang="0">
                  <a:pos x="40" y="264"/>
                </a:cxn>
                <a:cxn ang="0">
                  <a:pos x="64" y="173"/>
                </a:cxn>
                <a:cxn ang="0">
                  <a:pos x="134" y="50"/>
                </a:cxn>
                <a:cxn ang="0">
                  <a:pos x="201" y="57"/>
                </a:cxn>
                <a:cxn ang="0">
                  <a:pos x="215" y="138"/>
                </a:cxn>
                <a:cxn ang="0">
                  <a:pos x="201" y="215"/>
                </a:cxn>
              </a:cxnLst>
              <a:rect l="0" t="0" r="r" b="b"/>
              <a:pathLst>
                <a:path w="877" h="771">
                  <a:moveTo>
                    <a:pt x="97" y="651"/>
                  </a:moveTo>
                  <a:lnTo>
                    <a:pt x="84" y="708"/>
                  </a:lnTo>
                  <a:lnTo>
                    <a:pt x="81" y="725"/>
                  </a:lnTo>
                  <a:lnTo>
                    <a:pt x="84" y="739"/>
                  </a:lnTo>
                  <a:lnTo>
                    <a:pt x="87" y="750"/>
                  </a:lnTo>
                  <a:lnTo>
                    <a:pt x="94" y="760"/>
                  </a:lnTo>
                  <a:lnTo>
                    <a:pt x="104" y="768"/>
                  </a:lnTo>
                  <a:lnTo>
                    <a:pt x="117" y="771"/>
                  </a:lnTo>
                  <a:lnTo>
                    <a:pt x="127" y="771"/>
                  </a:lnTo>
                  <a:lnTo>
                    <a:pt x="151" y="768"/>
                  </a:lnTo>
                  <a:lnTo>
                    <a:pt x="171" y="753"/>
                  </a:lnTo>
                  <a:lnTo>
                    <a:pt x="188" y="725"/>
                  </a:lnTo>
                  <a:lnTo>
                    <a:pt x="191" y="715"/>
                  </a:lnTo>
                  <a:lnTo>
                    <a:pt x="198" y="690"/>
                  </a:lnTo>
                  <a:lnTo>
                    <a:pt x="204" y="662"/>
                  </a:lnTo>
                  <a:lnTo>
                    <a:pt x="211" y="627"/>
                  </a:lnTo>
                  <a:lnTo>
                    <a:pt x="281" y="331"/>
                  </a:lnTo>
                  <a:lnTo>
                    <a:pt x="288" y="307"/>
                  </a:lnTo>
                  <a:lnTo>
                    <a:pt x="295" y="278"/>
                  </a:lnTo>
                  <a:lnTo>
                    <a:pt x="302" y="257"/>
                  </a:lnTo>
                  <a:lnTo>
                    <a:pt x="302" y="247"/>
                  </a:lnTo>
                  <a:lnTo>
                    <a:pt x="315" y="219"/>
                  </a:lnTo>
                  <a:lnTo>
                    <a:pt x="338" y="183"/>
                  </a:lnTo>
                  <a:lnTo>
                    <a:pt x="369" y="141"/>
                  </a:lnTo>
                  <a:lnTo>
                    <a:pt x="405" y="102"/>
                  </a:lnTo>
                  <a:lnTo>
                    <a:pt x="452" y="71"/>
                  </a:lnTo>
                  <a:lnTo>
                    <a:pt x="506" y="46"/>
                  </a:lnTo>
                  <a:lnTo>
                    <a:pt x="566" y="39"/>
                  </a:lnTo>
                  <a:lnTo>
                    <a:pt x="600" y="43"/>
                  </a:lnTo>
                  <a:lnTo>
                    <a:pt x="623" y="57"/>
                  </a:lnTo>
                  <a:lnTo>
                    <a:pt x="636" y="78"/>
                  </a:lnTo>
                  <a:lnTo>
                    <a:pt x="646" y="102"/>
                  </a:lnTo>
                  <a:lnTo>
                    <a:pt x="653" y="131"/>
                  </a:lnTo>
                  <a:lnTo>
                    <a:pt x="653" y="159"/>
                  </a:lnTo>
                  <a:lnTo>
                    <a:pt x="650" y="212"/>
                  </a:lnTo>
                  <a:lnTo>
                    <a:pt x="636" y="271"/>
                  </a:lnTo>
                  <a:lnTo>
                    <a:pt x="620" y="335"/>
                  </a:lnTo>
                  <a:lnTo>
                    <a:pt x="603" y="402"/>
                  </a:lnTo>
                  <a:lnTo>
                    <a:pt x="583" y="461"/>
                  </a:lnTo>
                  <a:lnTo>
                    <a:pt x="563" y="514"/>
                  </a:lnTo>
                  <a:lnTo>
                    <a:pt x="549" y="553"/>
                  </a:lnTo>
                  <a:lnTo>
                    <a:pt x="539" y="588"/>
                  </a:lnTo>
                  <a:lnTo>
                    <a:pt x="533" y="613"/>
                  </a:lnTo>
                  <a:lnTo>
                    <a:pt x="533" y="634"/>
                  </a:lnTo>
                  <a:lnTo>
                    <a:pt x="539" y="680"/>
                  </a:lnTo>
                  <a:lnTo>
                    <a:pt x="556" y="718"/>
                  </a:lnTo>
                  <a:lnTo>
                    <a:pt x="586" y="746"/>
                  </a:lnTo>
                  <a:lnTo>
                    <a:pt x="623" y="764"/>
                  </a:lnTo>
                  <a:lnTo>
                    <a:pt x="666" y="771"/>
                  </a:lnTo>
                  <a:lnTo>
                    <a:pt x="713" y="764"/>
                  </a:lnTo>
                  <a:lnTo>
                    <a:pt x="754" y="739"/>
                  </a:lnTo>
                  <a:lnTo>
                    <a:pt x="787" y="708"/>
                  </a:lnTo>
                  <a:lnTo>
                    <a:pt x="817" y="665"/>
                  </a:lnTo>
                  <a:lnTo>
                    <a:pt x="841" y="623"/>
                  </a:lnTo>
                  <a:lnTo>
                    <a:pt x="857" y="585"/>
                  </a:lnTo>
                  <a:lnTo>
                    <a:pt x="867" y="549"/>
                  </a:lnTo>
                  <a:lnTo>
                    <a:pt x="874" y="521"/>
                  </a:lnTo>
                  <a:lnTo>
                    <a:pt x="877" y="511"/>
                  </a:lnTo>
                  <a:lnTo>
                    <a:pt x="877" y="504"/>
                  </a:lnTo>
                  <a:lnTo>
                    <a:pt x="871" y="497"/>
                  </a:lnTo>
                  <a:lnTo>
                    <a:pt x="864" y="493"/>
                  </a:lnTo>
                  <a:lnTo>
                    <a:pt x="851" y="493"/>
                  </a:lnTo>
                  <a:lnTo>
                    <a:pt x="844" y="497"/>
                  </a:lnTo>
                  <a:lnTo>
                    <a:pt x="837" y="511"/>
                  </a:lnTo>
                  <a:lnTo>
                    <a:pt x="834" y="525"/>
                  </a:lnTo>
                  <a:lnTo>
                    <a:pt x="817" y="581"/>
                  </a:lnTo>
                  <a:lnTo>
                    <a:pt x="794" y="630"/>
                  </a:lnTo>
                  <a:lnTo>
                    <a:pt x="770" y="673"/>
                  </a:lnTo>
                  <a:lnTo>
                    <a:pt x="740" y="704"/>
                  </a:lnTo>
                  <a:lnTo>
                    <a:pt x="707" y="729"/>
                  </a:lnTo>
                  <a:lnTo>
                    <a:pt x="670" y="736"/>
                  </a:lnTo>
                  <a:lnTo>
                    <a:pt x="646" y="729"/>
                  </a:lnTo>
                  <a:lnTo>
                    <a:pt x="633" y="711"/>
                  </a:lnTo>
                  <a:lnTo>
                    <a:pt x="630" y="680"/>
                  </a:lnTo>
                  <a:lnTo>
                    <a:pt x="640" y="616"/>
                  </a:lnTo>
                  <a:lnTo>
                    <a:pt x="660" y="556"/>
                  </a:lnTo>
                  <a:lnTo>
                    <a:pt x="677" y="504"/>
                  </a:lnTo>
                  <a:lnTo>
                    <a:pt x="700" y="440"/>
                  </a:lnTo>
                  <a:lnTo>
                    <a:pt x="720" y="373"/>
                  </a:lnTo>
                  <a:lnTo>
                    <a:pt x="740" y="303"/>
                  </a:lnTo>
                  <a:lnTo>
                    <a:pt x="754" y="240"/>
                  </a:lnTo>
                  <a:lnTo>
                    <a:pt x="757" y="183"/>
                  </a:lnTo>
                  <a:lnTo>
                    <a:pt x="750" y="131"/>
                  </a:lnTo>
                  <a:lnTo>
                    <a:pt x="737" y="85"/>
                  </a:lnTo>
                  <a:lnTo>
                    <a:pt x="710" y="50"/>
                  </a:lnTo>
                  <a:lnTo>
                    <a:pt x="673" y="25"/>
                  </a:lnTo>
                  <a:lnTo>
                    <a:pt x="626" y="7"/>
                  </a:lnTo>
                  <a:lnTo>
                    <a:pt x="573" y="0"/>
                  </a:lnTo>
                  <a:lnTo>
                    <a:pt x="512" y="7"/>
                  </a:lnTo>
                  <a:lnTo>
                    <a:pt x="462" y="25"/>
                  </a:lnTo>
                  <a:lnTo>
                    <a:pt x="419" y="46"/>
                  </a:lnTo>
                  <a:lnTo>
                    <a:pt x="385" y="74"/>
                  </a:lnTo>
                  <a:lnTo>
                    <a:pt x="355" y="102"/>
                  </a:lnTo>
                  <a:lnTo>
                    <a:pt x="335" y="131"/>
                  </a:lnTo>
                  <a:lnTo>
                    <a:pt x="318" y="148"/>
                  </a:lnTo>
                  <a:lnTo>
                    <a:pt x="308" y="95"/>
                  </a:lnTo>
                  <a:lnTo>
                    <a:pt x="285" y="57"/>
                  </a:lnTo>
                  <a:lnTo>
                    <a:pt x="251" y="25"/>
                  </a:lnTo>
                  <a:lnTo>
                    <a:pt x="215" y="7"/>
                  </a:lnTo>
                  <a:lnTo>
                    <a:pt x="171" y="0"/>
                  </a:lnTo>
                  <a:lnTo>
                    <a:pt x="131" y="7"/>
                  </a:lnTo>
                  <a:lnTo>
                    <a:pt x="101" y="25"/>
                  </a:lnTo>
                  <a:lnTo>
                    <a:pt x="77" y="50"/>
                  </a:lnTo>
                  <a:lnTo>
                    <a:pt x="61" y="78"/>
                  </a:lnTo>
                  <a:lnTo>
                    <a:pt x="50" y="99"/>
                  </a:lnTo>
                  <a:lnTo>
                    <a:pt x="37" y="131"/>
                  </a:lnTo>
                  <a:lnTo>
                    <a:pt x="24" y="166"/>
                  </a:lnTo>
                  <a:lnTo>
                    <a:pt x="14" y="201"/>
                  </a:lnTo>
                  <a:lnTo>
                    <a:pt x="7" y="229"/>
                  </a:lnTo>
                  <a:lnTo>
                    <a:pt x="4" y="254"/>
                  </a:lnTo>
                  <a:lnTo>
                    <a:pt x="0" y="264"/>
                  </a:lnTo>
                  <a:lnTo>
                    <a:pt x="0" y="271"/>
                  </a:lnTo>
                  <a:lnTo>
                    <a:pt x="4" y="275"/>
                  </a:lnTo>
                  <a:lnTo>
                    <a:pt x="10" y="278"/>
                  </a:lnTo>
                  <a:lnTo>
                    <a:pt x="30" y="278"/>
                  </a:lnTo>
                  <a:lnTo>
                    <a:pt x="37" y="271"/>
                  </a:lnTo>
                  <a:lnTo>
                    <a:pt x="40" y="264"/>
                  </a:lnTo>
                  <a:lnTo>
                    <a:pt x="44" y="254"/>
                  </a:lnTo>
                  <a:lnTo>
                    <a:pt x="47" y="240"/>
                  </a:lnTo>
                  <a:lnTo>
                    <a:pt x="64" y="173"/>
                  </a:lnTo>
                  <a:lnTo>
                    <a:pt x="84" y="117"/>
                  </a:lnTo>
                  <a:lnTo>
                    <a:pt x="107" y="74"/>
                  </a:lnTo>
                  <a:lnTo>
                    <a:pt x="134" y="50"/>
                  </a:lnTo>
                  <a:lnTo>
                    <a:pt x="164" y="39"/>
                  </a:lnTo>
                  <a:lnTo>
                    <a:pt x="188" y="43"/>
                  </a:lnTo>
                  <a:lnTo>
                    <a:pt x="201" y="57"/>
                  </a:lnTo>
                  <a:lnTo>
                    <a:pt x="211" y="81"/>
                  </a:lnTo>
                  <a:lnTo>
                    <a:pt x="215" y="117"/>
                  </a:lnTo>
                  <a:lnTo>
                    <a:pt x="215" y="138"/>
                  </a:lnTo>
                  <a:lnTo>
                    <a:pt x="211" y="159"/>
                  </a:lnTo>
                  <a:lnTo>
                    <a:pt x="208" y="183"/>
                  </a:lnTo>
                  <a:lnTo>
                    <a:pt x="201" y="215"/>
                  </a:lnTo>
                  <a:lnTo>
                    <a:pt x="191" y="261"/>
                  </a:lnTo>
                  <a:lnTo>
                    <a:pt x="97" y="65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1" name="Freeform 33"/>
            <p:cNvSpPr>
              <a:spLocks/>
            </p:cNvSpPr>
            <p:nvPr/>
          </p:nvSpPr>
          <p:spPr bwMode="auto">
            <a:xfrm>
              <a:off x="6314" y="2148"/>
              <a:ext cx="375" cy="1703"/>
            </a:xfrm>
            <a:custGeom>
              <a:avLst/>
              <a:gdLst/>
              <a:ahLst/>
              <a:cxnLst>
                <a:cxn ang="0">
                  <a:pos x="375" y="852"/>
                </a:cxn>
                <a:cxn ang="0">
                  <a:pos x="372" y="764"/>
                </a:cxn>
                <a:cxn ang="0">
                  <a:pos x="362" y="662"/>
                </a:cxn>
                <a:cxn ang="0">
                  <a:pos x="345" y="553"/>
                </a:cxn>
                <a:cxn ang="0">
                  <a:pos x="311" y="436"/>
                </a:cxn>
                <a:cxn ang="0">
                  <a:pos x="268" y="320"/>
                </a:cxn>
                <a:cxn ang="0">
                  <a:pos x="231" y="246"/>
                </a:cxn>
                <a:cxn ang="0">
                  <a:pos x="191" y="183"/>
                </a:cxn>
                <a:cxn ang="0">
                  <a:pos x="151" y="127"/>
                </a:cxn>
                <a:cxn ang="0">
                  <a:pos x="110" y="85"/>
                </a:cxn>
                <a:cxn ang="0">
                  <a:pos x="77" y="46"/>
                </a:cxn>
                <a:cxn ang="0">
                  <a:pos x="47" y="21"/>
                </a:cxn>
                <a:cxn ang="0">
                  <a:pos x="27" y="7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0" y="11"/>
                </a:cxn>
                <a:cxn ang="0">
                  <a:pos x="0" y="25"/>
                </a:cxn>
                <a:cxn ang="0">
                  <a:pos x="7" y="32"/>
                </a:cxn>
                <a:cxn ang="0">
                  <a:pos x="10" y="39"/>
                </a:cxn>
                <a:cxn ang="0">
                  <a:pos x="20" y="46"/>
                </a:cxn>
                <a:cxn ang="0">
                  <a:pos x="30" y="56"/>
                </a:cxn>
                <a:cxn ang="0">
                  <a:pos x="94" y="134"/>
                </a:cxn>
                <a:cxn ang="0">
                  <a:pos x="147" y="225"/>
                </a:cxn>
                <a:cxn ang="0">
                  <a:pos x="194" y="327"/>
                </a:cxn>
                <a:cxn ang="0">
                  <a:pos x="231" y="444"/>
                </a:cxn>
                <a:cxn ang="0">
                  <a:pos x="258" y="570"/>
                </a:cxn>
                <a:cxn ang="0">
                  <a:pos x="275" y="704"/>
                </a:cxn>
                <a:cxn ang="0">
                  <a:pos x="281" y="852"/>
                </a:cxn>
                <a:cxn ang="0">
                  <a:pos x="278" y="961"/>
                </a:cxn>
                <a:cxn ang="0">
                  <a:pos x="268" y="1070"/>
                </a:cxn>
                <a:cxn ang="0">
                  <a:pos x="251" y="1179"/>
                </a:cxn>
                <a:cxn ang="0">
                  <a:pos x="224" y="1284"/>
                </a:cxn>
                <a:cxn ang="0">
                  <a:pos x="191" y="1383"/>
                </a:cxn>
                <a:cxn ang="0">
                  <a:pos x="144" y="1482"/>
                </a:cxn>
                <a:cxn ang="0">
                  <a:pos x="87" y="1573"/>
                </a:cxn>
                <a:cxn ang="0">
                  <a:pos x="20" y="1657"/>
                </a:cxn>
                <a:cxn ang="0">
                  <a:pos x="10" y="1664"/>
                </a:cxn>
                <a:cxn ang="0">
                  <a:pos x="3" y="1672"/>
                </a:cxn>
                <a:cxn ang="0">
                  <a:pos x="0" y="1679"/>
                </a:cxn>
                <a:cxn ang="0">
                  <a:pos x="0" y="1693"/>
                </a:cxn>
                <a:cxn ang="0">
                  <a:pos x="3" y="1700"/>
                </a:cxn>
                <a:cxn ang="0">
                  <a:pos x="7" y="1703"/>
                </a:cxn>
                <a:cxn ang="0">
                  <a:pos x="13" y="1703"/>
                </a:cxn>
                <a:cxn ang="0">
                  <a:pos x="27" y="1696"/>
                </a:cxn>
                <a:cxn ang="0">
                  <a:pos x="47" y="1682"/>
                </a:cxn>
                <a:cxn ang="0">
                  <a:pos x="77" y="1654"/>
                </a:cxn>
                <a:cxn ang="0">
                  <a:pos x="114" y="1619"/>
                </a:cxn>
                <a:cxn ang="0">
                  <a:pos x="154" y="1569"/>
                </a:cxn>
                <a:cxn ang="0">
                  <a:pos x="194" y="1513"/>
                </a:cxn>
                <a:cxn ang="0">
                  <a:pos x="234" y="1446"/>
                </a:cxn>
                <a:cxn ang="0">
                  <a:pos x="271" y="1372"/>
                </a:cxn>
                <a:cxn ang="0">
                  <a:pos x="321" y="1232"/>
                </a:cxn>
                <a:cxn ang="0">
                  <a:pos x="355" y="1094"/>
                </a:cxn>
                <a:cxn ang="0">
                  <a:pos x="368" y="968"/>
                </a:cxn>
                <a:cxn ang="0">
                  <a:pos x="375" y="852"/>
                </a:cxn>
              </a:cxnLst>
              <a:rect l="0" t="0" r="r" b="b"/>
              <a:pathLst>
                <a:path w="375" h="1703">
                  <a:moveTo>
                    <a:pt x="375" y="852"/>
                  </a:moveTo>
                  <a:lnTo>
                    <a:pt x="372" y="764"/>
                  </a:lnTo>
                  <a:lnTo>
                    <a:pt x="362" y="662"/>
                  </a:lnTo>
                  <a:lnTo>
                    <a:pt x="345" y="553"/>
                  </a:lnTo>
                  <a:lnTo>
                    <a:pt x="311" y="436"/>
                  </a:lnTo>
                  <a:lnTo>
                    <a:pt x="268" y="320"/>
                  </a:lnTo>
                  <a:lnTo>
                    <a:pt x="231" y="246"/>
                  </a:lnTo>
                  <a:lnTo>
                    <a:pt x="191" y="183"/>
                  </a:lnTo>
                  <a:lnTo>
                    <a:pt x="151" y="127"/>
                  </a:lnTo>
                  <a:lnTo>
                    <a:pt x="110" y="85"/>
                  </a:lnTo>
                  <a:lnTo>
                    <a:pt x="77" y="46"/>
                  </a:lnTo>
                  <a:lnTo>
                    <a:pt x="47" y="21"/>
                  </a:lnTo>
                  <a:lnTo>
                    <a:pt x="27" y="7"/>
                  </a:lnTo>
                  <a:lnTo>
                    <a:pt x="13" y="0"/>
                  </a:lnTo>
                  <a:lnTo>
                    <a:pt x="7" y="4"/>
                  </a:lnTo>
                  <a:lnTo>
                    <a:pt x="0" y="11"/>
                  </a:lnTo>
                  <a:lnTo>
                    <a:pt x="0" y="25"/>
                  </a:lnTo>
                  <a:lnTo>
                    <a:pt x="7" y="32"/>
                  </a:lnTo>
                  <a:lnTo>
                    <a:pt x="10" y="39"/>
                  </a:lnTo>
                  <a:lnTo>
                    <a:pt x="20" y="46"/>
                  </a:lnTo>
                  <a:lnTo>
                    <a:pt x="30" y="56"/>
                  </a:lnTo>
                  <a:lnTo>
                    <a:pt x="94" y="134"/>
                  </a:lnTo>
                  <a:lnTo>
                    <a:pt x="147" y="225"/>
                  </a:lnTo>
                  <a:lnTo>
                    <a:pt x="194" y="327"/>
                  </a:lnTo>
                  <a:lnTo>
                    <a:pt x="231" y="444"/>
                  </a:lnTo>
                  <a:lnTo>
                    <a:pt x="258" y="570"/>
                  </a:lnTo>
                  <a:lnTo>
                    <a:pt x="275" y="704"/>
                  </a:lnTo>
                  <a:lnTo>
                    <a:pt x="281" y="852"/>
                  </a:lnTo>
                  <a:lnTo>
                    <a:pt x="278" y="961"/>
                  </a:lnTo>
                  <a:lnTo>
                    <a:pt x="268" y="1070"/>
                  </a:lnTo>
                  <a:lnTo>
                    <a:pt x="251" y="1179"/>
                  </a:lnTo>
                  <a:lnTo>
                    <a:pt x="224" y="1284"/>
                  </a:lnTo>
                  <a:lnTo>
                    <a:pt x="191" y="1383"/>
                  </a:lnTo>
                  <a:lnTo>
                    <a:pt x="144" y="1482"/>
                  </a:lnTo>
                  <a:lnTo>
                    <a:pt x="87" y="1573"/>
                  </a:lnTo>
                  <a:lnTo>
                    <a:pt x="20" y="1657"/>
                  </a:lnTo>
                  <a:lnTo>
                    <a:pt x="10" y="1664"/>
                  </a:lnTo>
                  <a:lnTo>
                    <a:pt x="3" y="1672"/>
                  </a:lnTo>
                  <a:lnTo>
                    <a:pt x="0" y="1679"/>
                  </a:lnTo>
                  <a:lnTo>
                    <a:pt x="0" y="1693"/>
                  </a:lnTo>
                  <a:lnTo>
                    <a:pt x="3" y="1700"/>
                  </a:lnTo>
                  <a:lnTo>
                    <a:pt x="7" y="1703"/>
                  </a:lnTo>
                  <a:lnTo>
                    <a:pt x="13" y="1703"/>
                  </a:lnTo>
                  <a:lnTo>
                    <a:pt x="27" y="1696"/>
                  </a:lnTo>
                  <a:lnTo>
                    <a:pt x="47" y="1682"/>
                  </a:lnTo>
                  <a:lnTo>
                    <a:pt x="77" y="1654"/>
                  </a:lnTo>
                  <a:lnTo>
                    <a:pt x="114" y="1619"/>
                  </a:lnTo>
                  <a:lnTo>
                    <a:pt x="154" y="1569"/>
                  </a:lnTo>
                  <a:lnTo>
                    <a:pt x="194" y="1513"/>
                  </a:lnTo>
                  <a:lnTo>
                    <a:pt x="234" y="1446"/>
                  </a:lnTo>
                  <a:lnTo>
                    <a:pt x="271" y="1372"/>
                  </a:lnTo>
                  <a:lnTo>
                    <a:pt x="321" y="1232"/>
                  </a:lnTo>
                  <a:lnTo>
                    <a:pt x="355" y="1094"/>
                  </a:lnTo>
                  <a:lnTo>
                    <a:pt x="368" y="968"/>
                  </a:lnTo>
                  <a:lnTo>
                    <a:pt x="375" y="852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2" name="Freeform 34"/>
            <p:cNvSpPr>
              <a:spLocks noEditPoints="1"/>
            </p:cNvSpPr>
            <p:nvPr/>
          </p:nvSpPr>
          <p:spPr bwMode="auto">
            <a:xfrm>
              <a:off x="7446" y="2289"/>
              <a:ext cx="344" cy="1136"/>
            </a:xfrm>
            <a:custGeom>
              <a:avLst/>
              <a:gdLst/>
              <a:ahLst/>
              <a:cxnLst>
                <a:cxn ang="0">
                  <a:pos x="234" y="383"/>
                </a:cxn>
                <a:cxn ang="0">
                  <a:pos x="6" y="405"/>
                </a:cxn>
                <a:cxn ang="0">
                  <a:pos x="6" y="457"/>
                </a:cxn>
                <a:cxn ang="0">
                  <a:pos x="60" y="457"/>
                </a:cxn>
                <a:cxn ang="0">
                  <a:pos x="93" y="464"/>
                </a:cxn>
                <a:cxn ang="0">
                  <a:pos x="113" y="482"/>
                </a:cxn>
                <a:cxn ang="0">
                  <a:pos x="123" y="507"/>
                </a:cxn>
                <a:cxn ang="0">
                  <a:pos x="127" y="549"/>
                </a:cxn>
                <a:cxn ang="0">
                  <a:pos x="127" y="1006"/>
                </a:cxn>
                <a:cxn ang="0">
                  <a:pos x="123" y="1045"/>
                </a:cxn>
                <a:cxn ang="0">
                  <a:pos x="113" y="1066"/>
                </a:cxn>
                <a:cxn ang="0">
                  <a:pos x="90" y="1080"/>
                </a:cxn>
                <a:cxn ang="0">
                  <a:pos x="53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3" y="1136"/>
                </a:cxn>
                <a:cxn ang="0">
                  <a:pos x="93" y="1133"/>
                </a:cxn>
                <a:cxn ang="0">
                  <a:pos x="261" y="1133"/>
                </a:cxn>
                <a:cxn ang="0">
                  <a:pos x="344" y="1136"/>
                </a:cxn>
                <a:cxn ang="0">
                  <a:pos x="344" y="1084"/>
                </a:cxn>
                <a:cxn ang="0">
                  <a:pos x="291" y="1084"/>
                </a:cxn>
                <a:cxn ang="0">
                  <a:pos x="261" y="1077"/>
                </a:cxn>
                <a:cxn ang="0">
                  <a:pos x="241" y="1063"/>
                </a:cxn>
                <a:cxn ang="0">
                  <a:pos x="234" y="1041"/>
                </a:cxn>
                <a:cxn ang="0">
                  <a:pos x="234" y="1010"/>
                </a:cxn>
                <a:cxn ang="0">
                  <a:pos x="234" y="383"/>
                </a:cxn>
                <a:cxn ang="0">
                  <a:pos x="241" y="88"/>
                </a:cxn>
                <a:cxn ang="0">
                  <a:pos x="234" y="53"/>
                </a:cxn>
                <a:cxn ang="0">
                  <a:pos x="214" y="25"/>
                </a:cxn>
                <a:cxn ang="0">
                  <a:pos x="187" y="3"/>
                </a:cxn>
                <a:cxn ang="0">
                  <a:pos x="154" y="0"/>
                </a:cxn>
                <a:cxn ang="0">
                  <a:pos x="120" y="7"/>
                </a:cxn>
                <a:cxn ang="0">
                  <a:pos x="90" y="28"/>
                </a:cxn>
                <a:cxn ang="0">
                  <a:pos x="73" y="56"/>
                </a:cxn>
                <a:cxn ang="0">
                  <a:pos x="67" y="88"/>
                </a:cxn>
                <a:cxn ang="0">
                  <a:pos x="73" y="123"/>
                </a:cxn>
                <a:cxn ang="0">
                  <a:pos x="90" y="151"/>
                </a:cxn>
                <a:cxn ang="0">
                  <a:pos x="120" y="172"/>
                </a:cxn>
                <a:cxn ang="0">
                  <a:pos x="154" y="179"/>
                </a:cxn>
                <a:cxn ang="0">
                  <a:pos x="187" y="172"/>
                </a:cxn>
                <a:cxn ang="0">
                  <a:pos x="214" y="155"/>
                </a:cxn>
                <a:cxn ang="0">
                  <a:pos x="231" y="127"/>
                </a:cxn>
                <a:cxn ang="0">
                  <a:pos x="241" y="88"/>
                </a:cxn>
              </a:cxnLst>
              <a:rect l="0" t="0" r="r" b="b"/>
              <a:pathLst>
                <a:path w="344" h="1136">
                  <a:moveTo>
                    <a:pt x="234" y="383"/>
                  </a:moveTo>
                  <a:lnTo>
                    <a:pt x="6" y="405"/>
                  </a:lnTo>
                  <a:lnTo>
                    <a:pt x="6" y="457"/>
                  </a:lnTo>
                  <a:lnTo>
                    <a:pt x="60" y="457"/>
                  </a:lnTo>
                  <a:lnTo>
                    <a:pt x="93" y="464"/>
                  </a:lnTo>
                  <a:lnTo>
                    <a:pt x="113" y="482"/>
                  </a:lnTo>
                  <a:lnTo>
                    <a:pt x="123" y="507"/>
                  </a:lnTo>
                  <a:lnTo>
                    <a:pt x="127" y="549"/>
                  </a:lnTo>
                  <a:lnTo>
                    <a:pt x="127" y="1006"/>
                  </a:lnTo>
                  <a:lnTo>
                    <a:pt x="123" y="1045"/>
                  </a:lnTo>
                  <a:lnTo>
                    <a:pt x="113" y="1066"/>
                  </a:lnTo>
                  <a:lnTo>
                    <a:pt x="90" y="1080"/>
                  </a:lnTo>
                  <a:lnTo>
                    <a:pt x="53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3" y="1136"/>
                  </a:lnTo>
                  <a:lnTo>
                    <a:pt x="93" y="1133"/>
                  </a:lnTo>
                  <a:lnTo>
                    <a:pt x="261" y="1133"/>
                  </a:lnTo>
                  <a:lnTo>
                    <a:pt x="344" y="1136"/>
                  </a:lnTo>
                  <a:lnTo>
                    <a:pt x="344" y="1084"/>
                  </a:lnTo>
                  <a:lnTo>
                    <a:pt x="291" y="1084"/>
                  </a:lnTo>
                  <a:lnTo>
                    <a:pt x="261" y="1077"/>
                  </a:lnTo>
                  <a:lnTo>
                    <a:pt x="241" y="1063"/>
                  </a:lnTo>
                  <a:lnTo>
                    <a:pt x="234" y="1041"/>
                  </a:lnTo>
                  <a:lnTo>
                    <a:pt x="234" y="1010"/>
                  </a:lnTo>
                  <a:lnTo>
                    <a:pt x="234" y="383"/>
                  </a:lnTo>
                  <a:close/>
                  <a:moveTo>
                    <a:pt x="241" y="88"/>
                  </a:moveTo>
                  <a:lnTo>
                    <a:pt x="234" y="53"/>
                  </a:lnTo>
                  <a:lnTo>
                    <a:pt x="214" y="25"/>
                  </a:lnTo>
                  <a:lnTo>
                    <a:pt x="187" y="3"/>
                  </a:lnTo>
                  <a:lnTo>
                    <a:pt x="154" y="0"/>
                  </a:lnTo>
                  <a:lnTo>
                    <a:pt x="120" y="7"/>
                  </a:lnTo>
                  <a:lnTo>
                    <a:pt x="90" y="28"/>
                  </a:lnTo>
                  <a:lnTo>
                    <a:pt x="73" y="56"/>
                  </a:lnTo>
                  <a:lnTo>
                    <a:pt x="67" y="88"/>
                  </a:lnTo>
                  <a:lnTo>
                    <a:pt x="73" y="123"/>
                  </a:lnTo>
                  <a:lnTo>
                    <a:pt x="90" y="151"/>
                  </a:lnTo>
                  <a:lnTo>
                    <a:pt x="120" y="172"/>
                  </a:lnTo>
                  <a:lnTo>
                    <a:pt x="154" y="179"/>
                  </a:lnTo>
                  <a:lnTo>
                    <a:pt x="187" y="172"/>
                  </a:lnTo>
                  <a:lnTo>
                    <a:pt x="214" y="155"/>
                  </a:lnTo>
                  <a:lnTo>
                    <a:pt x="231" y="127"/>
                  </a:lnTo>
                  <a:lnTo>
                    <a:pt x="241" y="8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3" name="Freeform 35"/>
            <p:cNvSpPr>
              <a:spLocks/>
            </p:cNvSpPr>
            <p:nvPr/>
          </p:nvSpPr>
          <p:spPr bwMode="auto">
            <a:xfrm>
              <a:off x="7871" y="2380"/>
              <a:ext cx="509" cy="1063"/>
            </a:xfrm>
            <a:custGeom>
              <a:avLst/>
              <a:gdLst/>
              <a:ahLst/>
              <a:cxnLst>
                <a:cxn ang="0">
                  <a:pos x="251" y="366"/>
                </a:cxn>
                <a:cxn ang="0">
                  <a:pos x="482" y="366"/>
                </a:cxn>
                <a:cxn ang="0">
                  <a:pos x="482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1" y="0"/>
                </a:cxn>
                <a:cxn ang="0">
                  <a:pos x="207" y="53"/>
                </a:cxn>
                <a:cxn ang="0">
                  <a:pos x="201" y="109"/>
                </a:cxn>
                <a:cxn ang="0">
                  <a:pos x="184" y="162"/>
                </a:cxn>
                <a:cxn ang="0">
                  <a:pos x="164" y="212"/>
                </a:cxn>
                <a:cxn ang="0">
                  <a:pos x="137" y="257"/>
                </a:cxn>
                <a:cxn ang="0">
                  <a:pos x="100" y="292"/>
                </a:cxn>
                <a:cxn ang="0">
                  <a:pos x="57" y="317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40" y="366"/>
                </a:cxn>
                <a:cxn ang="0">
                  <a:pos x="140" y="834"/>
                </a:cxn>
                <a:cxn ang="0">
                  <a:pos x="144" y="898"/>
                </a:cxn>
                <a:cxn ang="0">
                  <a:pos x="160" y="947"/>
                </a:cxn>
                <a:cxn ang="0">
                  <a:pos x="181" y="986"/>
                </a:cxn>
                <a:cxn ang="0">
                  <a:pos x="207" y="1017"/>
                </a:cxn>
                <a:cxn ang="0">
                  <a:pos x="237" y="1038"/>
                </a:cxn>
                <a:cxn ang="0">
                  <a:pos x="268" y="1052"/>
                </a:cxn>
                <a:cxn ang="0">
                  <a:pos x="298" y="1060"/>
                </a:cxn>
                <a:cxn ang="0">
                  <a:pos x="324" y="1063"/>
                </a:cxn>
                <a:cxn ang="0">
                  <a:pos x="348" y="1063"/>
                </a:cxn>
                <a:cxn ang="0">
                  <a:pos x="391" y="1056"/>
                </a:cxn>
                <a:cxn ang="0">
                  <a:pos x="428" y="1038"/>
                </a:cxn>
                <a:cxn ang="0">
                  <a:pos x="458" y="1007"/>
                </a:cxn>
                <a:cxn ang="0">
                  <a:pos x="482" y="972"/>
                </a:cxn>
                <a:cxn ang="0">
                  <a:pos x="495" y="929"/>
                </a:cxn>
                <a:cxn ang="0">
                  <a:pos x="505" y="880"/>
                </a:cxn>
                <a:cxn ang="0">
                  <a:pos x="509" y="834"/>
                </a:cxn>
                <a:cxn ang="0">
                  <a:pos x="509" y="736"/>
                </a:cxn>
                <a:cxn ang="0">
                  <a:pos x="468" y="736"/>
                </a:cxn>
                <a:cxn ang="0">
                  <a:pos x="468" y="831"/>
                </a:cxn>
                <a:cxn ang="0">
                  <a:pos x="462" y="898"/>
                </a:cxn>
                <a:cxn ang="0">
                  <a:pos x="448" y="954"/>
                </a:cxn>
                <a:cxn ang="0">
                  <a:pos x="422" y="989"/>
                </a:cxn>
                <a:cxn ang="0">
                  <a:pos x="395" y="1014"/>
                </a:cxn>
                <a:cxn ang="0">
                  <a:pos x="358" y="1021"/>
                </a:cxn>
                <a:cxn ang="0">
                  <a:pos x="321" y="1014"/>
                </a:cxn>
                <a:cxn ang="0">
                  <a:pos x="294" y="996"/>
                </a:cxn>
                <a:cxn ang="0">
                  <a:pos x="278" y="972"/>
                </a:cxn>
                <a:cxn ang="0">
                  <a:pos x="264" y="940"/>
                </a:cxn>
                <a:cxn ang="0">
                  <a:pos x="258" y="908"/>
                </a:cxn>
                <a:cxn ang="0">
                  <a:pos x="251" y="880"/>
                </a:cxn>
                <a:cxn ang="0">
                  <a:pos x="251" y="838"/>
                </a:cxn>
                <a:cxn ang="0">
                  <a:pos x="251" y="366"/>
                </a:cxn>
              </a:cxnLst>
              <a:rect l="0" t="0" r="r" b="b"/>
              <a:pathLst>
                <a:path w="509" h="1063">
                  <a:moveTo>
                    <a:pt x="251" y="366"/>
                  </a:moveTo>
                  <a:lnTo>
                    <a:pt x="482" y="366"/>
                  </a:lnTo>
                  <a:lnTo>
                    <a:pt x="482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1" y="0"/>
                  </a:lnTo>
                  <a:lnTo>
                    <a:pt x="207" y="53"/>
                  </a:lnTo>
                  <a:lnTo>
                    <a:pt x="201" y="109"/>
                  </a:lnTo>
                  <a:lnTo>
                    <a:pt x="184" y="162"/>
                  </a:lnTo>
                  <a:lnTo>
                    <a:pt x="164" y="212"/>
                  </a:lnTo>
                  <a:lnTo>
                    <a:pt x="137" y="257"/>
                  </a:lnTo>
                  <a:lnTo>
                    <a:pt x="100" y="292"/>
                  </a:lnTo>
                  <a:lnTo>
                    <a:pt x="57" y="317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40" y="366"/>
                  </a:lnTo>
                  <a:lnTo>
                    <a:pt x="140" y="834"/>
                  </a:lnTo>
                  <a:lnTo>
                    <a:pt x="144" y="898"/>
                  </a:lnTo>
                  <a:lnTo>
                    <a:pt x="160" y="947"/>
                  </a:lnTo>
                  <a:lnTo>
                    <a:pt x="181" y="986"/>
                  </a:lnTo>
                  <a:lnTo>
                    <a:pt x="207" y="1017"/>
                  </a:lnTo>
                  <a:lnTo>
                    <a:pt x="237" y="1038"/>
                  </a:lnTo>
                  <a:lnTo>
                    <a:pt x="268" y="1052"/>
                  </a:lnTo>
                  <a:lnTo>
                    <a:pt x="298" y="1060"/>
                  </a:lnTo>
                  <a:lnTo>
                    <a:pt x="324" y="1063"/>
                  </a:lnTo>
                  <a:lnTo>
                    <a:pt x="348" y="1063"/>
                  </a:lnTo>
                  <a:lnTo>
                    <a:pt x="391" y="1056"/>
                  </a:lnTo>
                  <a:lnTo>
                    <a:pt x="428" y="1038"/>
                  </a:lnTo>
                  <a:lnTo>
                    <a:pt x="458" y="1007"/>
                  </a:lnTo>
                  <a:lnTo>
                    <a:pt x="482" y="972"/>
                  </a:lnTo>
                  <a:lnTo>
                    <a:pt x="495" y="929"/>
                  </a:lnTo>
                  <a:lnTo>
                    <a:pt x="505" y="880"/>
                  </a:lnTo>
                  <a:lnTo>
                    <a:pt x="509" y="834"/>
                  </a:lnTo>
                  <a:lnTo>
                    <a:pt x="509" y="736"/>
                  </a:lnTo>
                  <a:lnTo>
                    <a:pt x="468" y="736"/>
                  </a:lnTo>
                  <a:lnTo>
                    <a:pt x="468" y="831"/>
                  </a:lnTo>
                  <a:lnTo>
                    <a:pt x="462" y="898"/>
                  </a:lnTo>
                  <a:lnTo>
                    <a:pt x="448" y="954"/>
                  </a:lnTo>
                  <a:lnTo>
                    <a:pt x="422" y="989"/>
                  </a:lnTo>
                  <a:lnTo>
                    <a:pt x="395" y="1014"/>
                  </a:lnTo>
                  <a:lnTo>
                    <a:pt x="358" y="1021"/>
                  </a:lnTo>
                  <a:lnTo>
                    <a:pt x="321" y="1014"/>
                  </a:lnTo>
                  <a:lnTo>
                    <a:pt x="294" y="996"/>
                  </a:lnTo>
                  <a:lnTo>
                    <a:pt x="278" y="972"/>
                  </a:lnTo>
                  <a:lnTo>
                    <a:pt x="264" y="940"/>
                  </a:lnTo>
                  <a:lnTo>
                    <a:pt x="258" y="908"/>
                  </a:lnTo>
                  <a:lnTo>
                    <a:pt x="251" y="880"/>
                  </a:lnTo>
                  <a:lnTo>
                    <a:pt x="251" y="838"/>
                  </a:lnTo>
                  <a:lnTo>
                    <a:pt x="251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4" name="Freeform 36"/>
            <p:cNvSpPr>
              <a:spLocks noEditPoints="1"/>
            </p:cNvSpPr>
            <p:nvPr/>
          </p:nvSpPr>
          <p:spPr bwMode="auto">
            <a:xfrm>
              <a:off x="8517" y="2662"/>
              <a:ext cx="626" cy="781"/>
            </a:xfrm>
            <a:custGeom>
              <a:avLst/>
              <a:gdLst/>
              <a:ahLst/>
              <a:cxnLst>
                <a:cxn ang="0">
                  <a:pos x="612" y="369"/>
                </a:cxn>
                <a:cxn ang="0">
                  <a:pos x="623" y="359"/>
                </a:cxn>
                <a:cxn ang="0">
                  <a:pos x="626" y="334"/>
                </a:cxn>
                <a:cxn ang="0">
                  <a:pos x="609" y="211"/>
                </a:cxn>
                <a:cxn ang="0">
                  <a:pos x="556" y="105"/>
                </a:cxn>
                <a:cxn ang="0">
                  <a:pos x="465" y="28"/>
                </a:cxn>
                <a:cxn ang="0">
                  <a:pos x="335" y="0"/>
                </a:cxn>
                <a:cxn ang="0">
                  <a:pos x="187" y="42"/>
                </a:cxn>
                <a:cxn ang="0">
                  <a:pos x="74" y="148"/>
                </a:cxn>
                <a:cxn ang="0">
                  <a:pos x="7" y="299"/>
                </a:cxn>
                <a:cxn ang="0">
                  <a:pos x="7" y="471"/>
                </a:cxn>
                <a:cxn ang="0">
                  <a:pos x="63" y="616"/>
                </a:cxn>
                <a:cxn ang="0">
                  <a:pos x="161" y="718"/>
                </a:cxn>
                <a:cxn ang="0">
                  <a:pos x="288" y="774"/>
                </a:cxn>
                <a:cxn ang="0">
                  <a:pos x="415" y="774"/>
                </a:cxn>
                <a:cxn ang="0">
                  <a:pos x="512" y="732"/>
                </a:cxn>
                <a:cxn ang="0">
                  <a:pos x="579" y="665"/>
                </a:cxn>
                <a:cxn ang="0">
                  <a:pos x="616" y="602"/>
                </a:cxn>
                <a:cxn ang="0">
                  <a:pos x="626" y="559"/>
                </a:cxn>
                <a:cxn ang="0">
                  <a:pos x="616" y="542"/>
                </a:cxn>
                <a:cxn ang="0">
                  <a:pos x="592" y="545"/>
                </a:cxn>
                <a:cxn ang="0">
                  <a:pos x="582" y="563"/>
                </a:cxn>
                <a:cxn ang="0">
                  <a:pos x="529" y="665"/>
                </a:cxn>
                <a:cxn ang="0">
                  <a:pos x="458" y="718"/>
                </a:cxn>
                <a:cxn ang="0">
                  <a:pos x="398" y="735"/>
                </a:cxn>
                <a:cxn ang="0">
                  <a:pos x="365" y="739"/>
                </a:cxn>
                <a:cxn ang="0">
                  <a:pos x="258" y="707"/>
                </a:cxn>
                <a:cxn ang="0">
                  <a:pos x="181" y="626"/>
                </a:cxn>
                <a:cxn ang="0">
                  <a:pos x="144" y="517"/>
                </a:cxn>
                <a:cxn ang="0">
                  <a:pos x="134" y="412"/>
                </a:cxn>
                <a:cxn ang="0">
                  <a:pos x="586" y="369"/>
                </a:cxn>
                <a:cxn ang="0">
                  <a:pos x="140" y="257"/>
                </a:cxn>
                <a:cxn ang="0">
                  <a:pos x="181" y="144"/>
                </a:cxn>
                <a:cxn ang="0">
                  <a:pos x="234" y="77"/>
                </a:cxn>
                <a:cxn ang="0">
                  <a:pos x="291" y="46"/>
                </a:cxn>
                <a:cxn ang="0">
                  <a:pos x="335" y="39"/>
                </a:cxn>
                <a:cxn ang="0">
                  <a:pos x="418" y="63"/>
                </a:cxn>
                <a:cxn ang="0">
                  <a:pos x="472" y="123"/>
                </a:cxn>
                <a:cxn ang="0">
                  <a:pos x="502" y="200"/>
                </a:cxn>
                <a:cxn ang="0">
                  <a:pos x="515" y="278"/>
                </a:cxn>
                <a:cxn ang="0">
                  <a:pos x="519" y="334"/>
                </a:cxn>
              </a:cxnLst>
              <a:rect l="0" t="0" r="r" b="b"/>
              <a:pathLst>
                <a:path w="626" h="781">
                  <a:moveTo>
                    <a:pt x="586" y="369"/>
                  </a:moveTo>
                  <a:lnTo>
                    <a:pt x="612" y="369"/>
                  </a:lnTo>
                  <a:lnTo>
                    <a:pt x="619" y="366"/>
                  </a:lnTo>
                  <a:lnTo>
                    <a:pt x="623" y="359"/>
                  </a:lnTo>
                  <a:lnTo>
                    <a:pt x="626" y="348"/>
                  </a:lnTo>
                  <a:lnTo>
                    <a:pt x="626" y="334"/>
                  </a:lnTo>
                  <a:lnTo>
                    <a:pt x="623" y="271"/>
                  </a:lnTo>
                  <a:lnTo>
                    <a:pt x="609" y="211"/>
                  </a:lnTo>
                  <a:lnTo>
                    <a:pt x="589" y="155"/>
                  </a:lnTo>
                  <a:lnTo>
                    <a:pt x="556" y="105"/>
                  </a:lnTo>
                  <a:lnTo>
                    <a:pt x="515" y="63"/>
                  </a:lnTo>
                  <a:lnTo>
                    <a:pt x="465" y="28"/>
                  </a:lnTo>
                  <a:lnTo>
                    <a:pt x="405" y="10"/>
                  </a:lnTo>
                  <a:lnTo>
                    <a:pt x="335" y="0"/>
                  </a:lnTo>
                  <a:lnTo>
                    <a:pt x="258" y="10"/>
                  </a:lnTo>
                  <a:lnTo>
                    <a:pt x="187" y="42"/>
                  </a:lnTo>
                  <a:lnTo>
                    <a:pt x="124" y="88"/>
                  </a:lnTo>
                  <a:lnTo>
                    <a:pt x="74" y="148"/>
                  </a:lnTo>
                  <a:lnTo>
                    <a:pt x="33" y="218"/>
                  </a:lnTo>
                  <a:lnTo>
                    <a:pt x="7" y="299"/>
                  </a:lnTo>
                  <a:lnTo>
                    <a:pt x="0" y="390"/>
                  </a:lnTo>
                  <a:lnTo>
                    <a:pt x="7" y="471"/>
                  </a:lnTo>
                  <a:lnTo>
                    <a:pt x="30" y="549"/>
                  </a:lnTo>
                  <a:lnTo>
                    <a:pt x="63" y="616"/>
                  </a:lnTo>
                  <a:lnTo>
                    <a:pt x="107" y="672"/>
                  </a:lnTo>
                  <a:lnTo>
                    <a:pt x="161" y="718"/>
                  </a:lnTo>
                  <a:lnTo>
                    <a:pt x="221" y="753"/>
                  </a:lnTo>
                  <a:lnTo>
                    <a:pt x="288" y="774"/>
                  </a:lnTo>
                  <a:lnTo>
                    <a:pt x="355" y="781"/>
                  </a:lnTo>
                  <a:lnTo>
                    <a:pt x="415" y="774"/>
                  </a:lnTo>
                  <a:lnTo>
                    <a:pt x="469" y="756"/>
                  </a:lnTo>
                  <a:lnTo>
                    <a:pt x="512" y="732"/>
                  </a:lnTo>
                  <a:lnTo>
                    <a:pt x="549" y="700"/>
                  </a:lnTo>
                  <a:lnTo>
                    <a:pt x="579" y="665"/>
                  </a:lnTo>
                  <a:lnTo>
                    <a:pt x="599" y="633"/>
                  </a:lnTo>
                  <a:lnTo>
                    <a:pt x="616" y="602"/>
                  </a:lnTo>
                  <a:lnTo>
                    <a:pt x="623" y="577"/>
                  </a:lnTo>
                  <a:lnTo>
                    <a:pt x="626" y="559"/>
                  </a:lnTo>
                  <a:lnTo>
                    <a:pt x="626" y="552"/>
                  </a:lnTo>
                  <a:lnTo>
                    <a:pt x="616" y="542"/>
                  </a:lnTo>
                  <a:lnTo>
                    <a:pt x="599" y="542"/>
                  </a:lnTo>
                  <a:lnTo>
                    <a:pt x="592" y="545"/>
                  </a:lnTo>
                  <a:lnTo>
                    <a:pt x="589" y="549"/>
                  </a:lnTo>
                  <a:lnTo>
                    <a:pt x="582" y="563"/>
                  </a:lnTo>
                  <a:lnTo>
                    <a:pt x="559" y="623"/>
                  </a:lnTo>
                  <a:lnTo>
                    <a:pt x="529" y="665"/>
                  </a:lnTo>
                  <a:lnTo>
                    <a:pt x="492" y="697"/>
                  </a:lnTo>
                  <a:lnTo>
                    <a:pt x="458" y="718"/>
                  </a:lnTo>
                  <a:lnTo>
                    <a:pt x="425" y="732"/>
                  </a:lnTo>
                  <a:lnTo>
                    <a:pt x="398" y="735"/>
                  </a:lnTo>
                  <a:lnTo>
                    <a:pt x="378" y="739"/>
                  </a:lnTo>
                  <a:lnTo>
                    <a:pt x="365" y="739"/>
                  </a:lnTo>
                  <a:lnTo>
                    <a:pt x="308" y="732"/>
                  </a:lnTo>
                  <a:lnTo>
                    <a:pt x="258" y="707"/>
                  </a:lnTo>
                  <a:lnTo>
                    <a:pt x="214" y="668"/>
                  </a:lnTo>
                  <a:lnTo>
                    <a:pt x="181" y="626"/>
                  </a:lnTo>
                  <a:lnTo>
                    <a:pt x="157" y="573"/>
                  </a:lnTo>
                  <a:lnTo>
                    <a:pt x="144" y="517"/>
                  </a:lnTo>
                  <a:lnTo>
                    <a:pt x="137" y="464"/>
                  </a:lnTo>
                  <a:lnTo>
                    <a:pt x="134" y="412"/>
                  </a:lnTo>
                  <a:lnTo>
                    <a:pt x="134" y="369"/>
                  </a:lnTo>
                  <a:lnTo>
                    <a:pt x="586" y="369"/>
                  </a:lnTo>
                  <a:close/>
                  <a:moveTo>
                    <a:pt x="134" y="334"/>
                  </a:moveTo>
                  <a:lnTo>
                    <a:pt x="140" y="257"/>
                  </a:lnTo>
                  <a:lnTo>
                    <a:pt x="157" y="193"/>
                  </a:lnTo>
                  <a:lnTo>
                    <a:pt x="181" y="144"/>
                  </a:lnTo>
                  <a:lnTo>
                    <a:pt x="204" y="105"/>
                  </a:lnTo>
                  <a:lnTo>
                    <a:pt x="234" y="77"/>
                  </a:lnTo>
                  <a:lnTo>
                    <a:pt x="261" y="60"/>
                  </a:lnTo>
                  <a:lnTo>
                    <a:pt x="291" y="46"/>
                  </a:lnTo>
                  <a:lnTo>
                    <a:pt x="315" y="42"/>
                  </a:lnTo>
                  <a:lnTo>
                    <a:pt x="335" y="39"/>
                  </a:lnTo>
                  <a:lnTo>
                    <a:pt x="381" y="46"/>
                  </a:lnTo>
                  <a:lnTo>
                    <a:pt x="418" y="63"/>
                  </a:lnTo>
                  <a:lnTo>
                    <a:pt x="448" y="91"/>
                  </a:lnTo>
                  <a:lnTo>
                    <a:pt x="472" y="123"/>
                  </a:lnTo>
                  <a:lnTo>
                    <a:pt x="489" y="162"/>
                  </a:lnTo>
                  <a:lnTo>
                    <a:pt x="502" y="200"/>
                  </a:lnTo>
                  <a:lnTo>
                    <a:pt x="512" y="243"/>
                  </a:lnTo>
                  <a:lnTo>
                    <a:pt x="515" y="278"/>
                  </a:lnTo>
                  <a:lnTo>
                    <a:pt x="519" y="310"/>
                  </a:lnTo>
                  <a:lnTo>
                    <a:pt x="519" y="334"/>
                  </a:lnTo>
                  <a:lnTo>
                    <a:pt x="134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5" name="Freeform 37"/>
            <p:cNvSpPr>
              <a:spLocks/>
            </p:cNvSpPr>
            <p:nvPr/>
          </p:nvSpPr>
          <p:spPr bwMode="auto">
            <a:xfrm>
              <a:off x="9237" y="2672"/>
              <a:ext cx="542" cy="753"/>
            </a:xfrm>
            <a:custGeom>
              <a:avLst/>
              <a:gdLst/>
              <a:ahLst/>
              <a:cxnLst>
                <a:cxn ang="0">
                  <a:pos x="231" y="620"/>
                </a:cxn>
                <a:cxn ang="0">
                  <a:pos x="231" y="359"/>
                </a:cxn>
                <a:cxn ang="0">
                  <a:pos x="234" y="289"/>
                </a:cxn>
                <a:cxn ang="0">
                  <a:pos x="247" y="222"/>
                </a:cxn>
                <a:cxn ang="0">
                  <a:pos x="267" y="162"/>
                </a:cxn>
                <a:cxn ang="0">
                  <a:pos x="298" y="113"/>
                </a:cxn>
                <a:cxn ang="0">
                  <a:pos x="331" y="74"/>
                </a:cxn>
                <a:cxn ang="0">
                  <a:pos x="375" y="46"/>
                </a:cxn>
                <a:cxn ang="0">
                  <a:pos x="421" y="39"/>
                </a:cxn>
                <a:cxn ang="0">
                  <a:pos x="442" y="39"/>
                </a:cxn>
                <a:cxn ang="0">
                  <a:pos x="431" y="46"/>
                </a:cxn>
                <a:cxn ang="0">
                  <a:pos x="421" y="57"/>
                </a:cxn>
                <a:cxn ang="0">
                  <a:pos x="408" y="78"/>
                </a:cxn>
                <a:cxn ang="0">
                  <a:pos x="405" y="106"/>
                </a:cxn>
                <a:cxn ang="0">
                  <a:pos x="411" y="138"/>
                </a:cxn>
                <a:cxn ang="0">
                  <a:pos x="425" y="162"/>
                </a:cxn>
                <a:cxn ang="0">
                  <a:pos x="448" y="176"/>
                </a:cxn>
                <a:cxn ang="0">
                  <a:pos x="472" y="180"/>
                </a:cxn>
                <a:cxn ang="0">
                  <a:pos x="492" y="176"/>
                </a:cxn>
                <a:cxn ang="0">
                  <a:pos x="508" y="169"/>
                </a:cxn>
                <a:cxn ang="0">
                  <a:pos x="525" y="155"/>
                </a:cxn>
                <a:cxn ang="0">
                  <a:pos x="539" y="134"/>
                </a:cxn>
                <a:cxn ang="0">
                  <a:pos x="542" y="106"/>
                </a:cxn>
                <a:cxn ang="0">
                  <a:pos x="532" y="67"/>
                </a:cxn>
                <a:cxn ang="0">
                  <a:pos x="508" y="32"/>
                </a:cxn>
                <a:cxn ang="0">
                  <a:pos x="472" y="11"/>
                </a:cxn>
                <a:cxn ang="0">
                  <a:pos x="421" y="0"/>
                </a:cxn>
                <a:cxn ang="0">
                  <a:pos x="375" y="7"/>
                </a:cxn>
                <a:cxn ang="0">
                  <a:pos x="334" y="25"/>
                </a:cxn>
                <a:cxn ang="0">
                  <a:pos x="301" y="53"/>
                </a:cxn>
                <a:cxn ang="0">
                  <a:pos x="274" y="85"/>
                </a:cxn>
                <a:cxn ang="0">
                  <a:pos x="254" y="120"/>
                </a:cxn>
                <a:cxn ang="0">
                  <a:pos x="237" y="155"/>
                </a:cxn>
                <a:cxn ang="0">
                  <a:pos x="224" y="187"/>
                </a:cxn>
                <a:cxn ang="0">
                  <a:pos x="224" y="0"/>
                </a:cxn>
                <a:cxn ang="0">
                  <a:pos x="0" y="22"/>
                </a:cxn>
                <a:cxn ang="0">
                  <a:pos x="0" y="74"/>
                </a:cxn>
                <a:cxn ang="0">
                  <a:pos x="46" y="74"/>
                </a:cxn>
                <a:cxn ang="0">
                  <a:pos x="83" y="78"/>
                </a:cxn>
                <a:cxn ang="0">
                  <a:pos x="103" y="88"/>
                </a:cxn>
                <a:cxn ang="0">
                  <a:pos x="117" y="106"/>
                </a:cxn>
                <a:cxn ang="0">
                  <a:pos x="123" y="131"/>
                </a:cxn>
                <a:cxn ang="0">
                  <a:pos x="123" y="623"/>
                </a:cxn>
                <a:cxn ang="0">
                  <a:pos x="120" y="662"/>
                </a:cxn>
                <a:cxn ang="0">
                  <a:pos x="110" y="683"/>
                </a:cxn>
                <a:cxn ang="0">
                  <a:pos x="90" y="697"/>
                </a:cxn>
                <a:cxn ang="0">
                  <a:pos x="53" y="701"/>
                </a:cxn>
                <a:cxn ang="0">
                  <a:pos x="0" y="701"/>
                </a:cxn>
                <a:cxn ang="0">
                  <a:pos x="0" y="753"/>
                </a:cxn>
                <a:cxn ang="0">
                  <a:pos x="63" y="750"/>
                </a:cxn>
                <a:cxn ang="0">
                  <a:pos x="288" y="750"/>
                </a:cxn>
                <a:cxn ang="0">
                  <a:pos x="388" y="753"/>
                </a:cxn>
                <a:cxn ang="0">
                  <a:pos x="388" y="701"/>
                </a:cxn>
                <a:cxn ang="0">
                  <a:pos x="304" y="701"/>
                </a:cxn>
                <a:cxn ang="0">
                  <a:pos x="271" y="694"/>
                </a:cxn>
                <a:cxn ang="0">
                  <a:pos x="247" y="683"/>
                </a:cxn>
                <a:cxn ang="0">
                  <a:pos x="237" y="669"/>
                </a:cxn>
                <a:cxn ang="0">
                  <a:pos x="234" y="648"/>
                </a:cxn>
                <a:cxn ang="0">
                  <a:pos x="231" y="620"/>
                </a:cxn>
              </a:cxnLst>
              <a:rect l="0" t="0" r="r" b="b"/>
              <a:pathLst>
                <a:path w="542" h="753">
                  <a:moveTo>
                    <a:pt x="231" y="620"/>
                  </a:moveTo>
                  <a:lnTo>
                    <a:pt x="231" y="359"/>
                  </a:lnTo>
                  <a:lnTo>
                    <a:pt x="234" y="289"/>
                  </a:lnTo>
                  <a:lnTo>
                    <a:pt x="247" y="222"/>
                  </a:lnTo>
                  <a:lnTo>
                    <a:pt x="267" y="162"/>
                  </a:lnTo>
                  <a:lnTo>
                    <a:pt x="298" y="113"/>
                  </a:lnTo>
                  <a:lnTo>
                    <a:pt x="331" y="74"/>
                  </a:lnTo>
                  <a:lnTo>
                    <a:pt x="375" y="46"/>
                  </a:lnTo>
                  <a:lnTo>
                    <a:pt x="421" y="39"/>
                  </a:lnTo>
                  <a:lnTo>
                    <a:pt x="442" y="39"/>
                  </a:lnTo>
                  <a:lnTo>
                    <a:pt x="431" y="46"/>
                  </a:lnTo>
                  <a:lnTo>
                    <a:pt x="421" y="57"/>
                  </a:lnTo>
                  <a:lnTo>
                    <a:pt x="408" y="78"/>
                  </a:lnTo>
                  <a:lnTo>
                    <a:pt x="405" y="106"/>
                  </a:lnTo>
                  <a:lnTo>
                    <a:pt x="411" y="138"/>
                  </a:lnTo>
                  <a:lnTo>
                    <a:pt x="425" y="162"/>
                  </a:lnTo>
                  <a:lnTo>
                    <a:pt x="448" y="176"/>
                  </a:lnTo>
                  <a:lnTo>
                    <a:pt x="472" y="180"/>
                  </a:lnTo>
                  <a:lnTo>
                    <a:pt x="492" y="176"/>
                  </a:lnTo>
                  <a:lnTo>
                    <a:pt x="508" y="169"/>
                  </a:lnTo>
                  <a:lnTo>
                    <a:pt x="525" y="155"/>
                  </a:lnTo>
                  <a:lnTo>
                    <a:pt x="539" y="134"/>
                  </a:lnTo>
                  <a:lnTo>
                    <a:pt x="542" y="106"/>
                  </a:lnTo>
                  <a:lnTo>
                    <a:pt x="532" y="67"/>
                  </a:lnTo>
                  <a:lnTo>
                    <a:pt x="508" y="32"/>
                  </a:lnTo>
                  <a:lnTo>
                    <a:pt x="472" y="11"/>
                  </a:lnTo>
                  <a:lnTo>
                    <a:pt x="421" y="0"/>
                  </a:lnTo>
                  <a:lnTo>
                    <a:pt x="375" y="7"/>
                  </a:lnTo>
                  <a:lnTo>
                    <a:pt x="334" y="25"/>
                  </a:lnTo>
                  <a:lnTo>
                    <a:pt x="301" y="53"/>
                  </a:lnTo>
                  <a:lnTo>
                    <a:pt x="274" y="85"/>
                  </a:lnTo>
                  <a:lnTo>
                    <a:pt x="254" y="120"/>
                  </a:lnTo>
                  <a:lnTo>
                    <a:pt x="237" y="155"/>
                  </a:lnTo>
                  <a:lnTo>
                    <a:pt x="224" y="187"/>
                  </a:lnTo>
                  <a:lnTo>
                    <a:pt x="224" y="0"/>
                  </a:lnTo>
                  <a:lnTo>
                    <a:pt x="0" y="22"/>
                  </a:lnTo>
                  <a:lnTo>
                    <a:pt x="0" y="74"/>
                  </a:lnTo>
                  <a:lnTo>
                    <a:pt x="46" y="74"/>
                  </a:lnTo>
                  <a:lnTo>
                    <a:pt x="83" y="78"/>
                  </a:lnTo>
                  <a:lnTo>
                    <a:pt x="103" y="88"/>
                  </a:lnTo>
                  <a:lnTo>
                    <a:pt x="117" y="106"/>
                  </a:lnTo>
                  <a:lnTo>
                    <a:pt x="123" y="131"/>
                  </a:lnTo>
                  <a:lnTo>
                    <a:pt x="123" y="623"/>
                  </a:lnTo>
                  <a:lnTo>
                    <a:pt x="120" y="662"/>
                  </a:lnTo>
                  <a:lnTo>
                    <a:pt x="110" y="683"/>
                  </a:lnTo>
                  <a:lnTo>
                    <a:pt x="90" y="697"/>
                  </a:lnTo>
                  <a:lnTo>
                    <a:pt x="53" y="701"/>
                  </a:lnTo>
                  <a:lnTo>
                    <a:pt x="0" y="701"/>
                  </a:lnTo>
                  <a:lnTo>
                    <a:pt x="0" y="753"/>
                  </a:lnTo>
                  <a:lnTo>
                    <a:pt x="63" y="750"/>
                  </a:lnTo>
                  <a:lnTo>
                    <a:pt x="288" y="750"/>
                  </a:lnTo>
                  <a:lnTo>
                    <a:pt x="388" y="753"/>
                  </a:lnTo>
                  <a:lnTo>
                    <a:pt x="388" y="701"/>
                  </a:lnTo>
                  <a:lnTo>
                    <a:pt x="304" y="701"/>
                  </a:lnTo>
                  <a:lnTo>
                    <a:pt x="271" y="694"/>
                  </a:lnTo>
                  <a:lnTo>
                    <a:pt x="247" y="683"/>
                  </a:lnTo>
                  <a:lnTo>
                    <a:pt x="237" y="669"/>
                  </a:lnTo>
                  <a:lnTo>
                    <a:pt x="234" y="648"/>
                  </a:lnTo>
                  <a:lnTo>
                    <a:pt x="231" y="62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6" name="Freeform 38"/>
            <p:cNvSpPr>
              <a:spLocks noEditPoints="1"/>
            </p:cNvSpPr>
            <p:nvPr/>
          </p:nvSpPr>
          <p:spPr bwMode="auto">
            <a:xfrm>
              <a:off x="9893" y="2662"/>
              <a:ext cx="730" cy="781"/>
            </a:xfrm>
            <a:custGeom>
              <a:avLst/>
              <a:gdLst/>
              <a:ahLst/>
              <a:cxnLst>
                <a:cxn ang="0">
                  <a:pos x="479" y="675"/>
                </a:cxn>
                <a:cxn ang="0">
                  <a:pos x="522" y="742"/>
                </a:cxn>
                <a:cxn ang="0">
                  <a:pos x="596" y="774"/>
                </a:cxn>
                <a:cxn ang="0">
                  <a:pos x="636" y="767"/>
                </a:cxn>
                <a:cxn ang="0">
                  <a:pos x="686" y="732"/>
                </a:cxn>
                <a:cxn ang="0">
                  <a:pos x="723" y="665"/>
                </a:cxn>
                <a:cxn ang="0">
                  <a:pos x="730" y="517"/>
                </a:cxn>
                <a:cxn ang="0">
                  <a:pos x="689" y="612"/>
                </a:cxn>
                <a:cxn ang="0">
                  <a:pos x="679" y="683"/>
                </a:cxn>
                <a:cxn ang="0">
                  <a:pos x="653" y="714"/>
                </a:cxn>
                <a:cxn ang="0">
                  <a:pos x="629" y="721"/>
                </a:cxn>
                <a:cxn ang="0">
                  <a:pos x="592" y="700"/>
                </a:cxn>
                <a:cxn ang="0">
                  <a:pos x="576" y="661"/>
                </a:cxn>
                <a:cxn ang="0">
                  <a:pos x="572" y="295"/>
                </a:cxn>
                <a:cxn ang="0">
                  <a:pos x="562" y="193"/>
                </a:cxn>
                <a:cxn ang="0">
                  <a:pos x="512" y="95"/>
                </a:cxn>
                <a:cxn ang="0">
                  <a:pos x="408" y="25"/>
                </a:cxn>
                <a:cxn ang="0">
                  <a:pos x="291" y="0"/>
                </a:cxn>
                <a:cxn ang="0">
                  <a:pos x="167" y="25"/>
                </a:cxn>
                <a:cxn ang="0">
                  <a:pos x="80" y="95"/>
                </a:cxn>
                <a:cxn ang="0">
                  <a:pos x="47" y="193"/>
                </a:cxn>
                <a:cxn ang="0">
                  <a:pos x="67" y="253"/>
                </a:cxn>
                <a:cxn ang="0">
                  <a:pos x="120" y="274"/>
                </a:cxn>
                <a:cxn ang="0">
                  <a:pos x="174" y="250"/>
                </a:cxn>
                <a:cxn ang="0">
                  <a:pos x="194" y="197"/>
                </a:cxn>
                <a:cxn ang="0">
                  <a:pos x="191" y="165"/>
                </a:cxn>
                <a:cxn ang="0">
                  <a:pos x="167" y="134"/>
                </a:cxn>
                <a:cxn ang="0">
                  <a:pos x="114" y="116"/>
                </a:cxn>
                <a:cxn ang="0">
                  <a:pos x="177" y="63"/>
                </a:cxn>
                <a:cxn ang="0">
                  <a:pos x="254" y="42"/>
                </a:cxn>
                <a:cxn ang="0">
                  <a:pos x="321" y="42"/>
                </a:cxn>
                <a:cxn ang="0">
                  <a:pos x="388" y="77"/>
                </a:cxn>
                <a:cxn ang="0">
                  <a:pos x="438" y="148"/>
                </a:cxn>
                <a:cxn ang="0">
                  <a:pos x="458" y="257"/>
                </a:cxn>
                <a:cxn ang="0">
                  <a:pos x="391" y="324"/>
                </a:cxn>
                <a:cxn ang="0">
                  <a:pos x="237" y="352"/>
                </a:cxn>
                <a:cxn ang="0">
                  <a:pos x="97" y="419"/>
                </a:cxn>
                <a:cxn ang="0">
                  <a:pos x="20" y="507"/>
                </a:cxn>
                <a:cxn ang="0">
                  <a:pos x="0" y="602"/>
                </a:cxn>
                <a:cxn ang="0">
                  <a:pos x="27" y="690"/>
                </a:cxn>
                <a:cxn ang="0">
                  <a:pos x="90" y="742"/>
                </a:cxn>
                <a:cxn ang="0">
                  <a:pos x="174" y="774"/>
                </a:cxn>
                <a:cxn ang="0">
                  <a:pos x="258" y="781"/>
                </a:cxn>
                <a:cxn ang="0">
                  <a:pos x="371" y="753"/>
                </a:cxn>
                <a:cxn ang="0">
                  <a:pos x="448" y="679"/>
                </a:cxn>
                <a:cxn ang="0">
                  <a:pos x="458" y="355"/>
                </a:cxn>
                <a:cxn ang="0">
                  <a:pos x="452" y="588"/>
                </a:cxn>
                <a:cxn ang="0">
                  <a:pos x="408" y="679"/>
                </a:cxn>
                <a:cxn ang="0">
                  <a:pos x="338" y="728"/>
                </a:cxn>
                <a:cxn ang="0">
                  <a:pos x="271" y="746"/>
                </a:cxn>
                <a:cxn ang="0">
                  <a:pos x="184" y="718"/>
                </a:cxn>
                <a:cxn ang="0">
                  <a:pos x="130" y="647"/>
                </a:cxn>
                <a:cxn ang="0">
                  <a:pos x="127" y="570"/>
                </a:cxn>
                <a:cxn ang="0">
                  <a:pos x="150" y="496"/>
                </a:cxn>
                <a:cxn ang="0">
                  <a:pos x="211" y="429"/>
                </a:cxn>
                <a:cxn ang="0">
                  <a:pos x="308" y="380"/>
                </a:cxn>
                <a:cxn ang="0">
                  <a:pos x="458" y="355"/>
                </a:cxn>
              </a:cxnLst>
              <a:rect l="0" t="0" r="r" b="b"/>
              <a:pathLst>
                <a:path w="730" h="781">
                  <a:moveTo>
                    <a:pt x="472" y="633"/>
                  </a:moveTo>
                  <a:lnTo>
                    <a:pt x="479" y="675"/>
                  </a:lnTo>
                  <a:lnTo>
                    <a:pt x="495" y="714"/>
                  </a:lnTo>
                  <a:lnTo>
                    <a:pt x="522" y="742"/>
                  </a:lnTo>
                  <a:lnTo>
                    <a:pt x="556" y="767"/>
                  </a:lnTo>
                  <a:lnTo>
                    <a:pt x="596" y="774"/>
                  </a:lnTo>
                  <a:lnTo>
                    <a:pt x="612" y="770"/>
                  </a:lnTo>
                  <a:lnTo>
                    <a:pt x="636" y="767"/>
                  </a:lnTo>
                  <a:lnTo>
                    <a:pt x="663" y="753"/>
                  </a:lnTo>
                  <a:lnTo>
                    <a:pt x="686" y="732"/>
                  </a:lnTo>
                  <a:lnTo>
                    <a:pt x="710" y="704"/>
                  </a:lnTo>
                  <a:lnTo>
                    <a:pt x="723" y="665"/>
                  </a:lnTo>
                  <a:lnTo>
                    <a:pt x="730" y="612"/>
                  </a:lnTo>
                  <a:lnTo>
                    <a:pt x="730" y="517"/>
                  </a:lnTo>
                  <a:lnTo>
                    <a:pt x="689" y="517"/>
                  </a:lnTo>
                  <a:lnTo>
                    <a:pt x="689" y="612"/>
                  </a:lnTo>
                  <a:lnTo>
                    <a:pt x="686" y="654"/>
                  </a:lnTo>
                  <a:lnTo>
                    <a:pt x="679" y="683"/>
                  </a:lnTo>
                  <a:lnTo>
                    <a:pt x="666" y="704"/>
                  </a:lnTo>
                  <a:lnTo>
                    <a:pt x="653" y="714"/>
                  </a:lnTo>
                  <a:lnTo>
                    <a:pt x="643" y="721"/>
                  </a:lnTo>
                  <a:lnTo>
                    <a:pt x="629" y="721"/>
                  </a:lnTo>
                  <a:lnTo>
                    <a:pt x="606" y="714"/>
                  </a:lnTo>
                  <a:lnTo>
                    <a:pt x="592" y="700"/>
                  </a:lnTo>
                  <a:lnTo>
                    <a:pt x="579" y="683"/>
                  </a:lnTo>
                  <a:lnTo>
                    <a:pt x="576" y="661"/>
                  </a:lnTo>
                  <a:lnTo>
                    <a:pt x="572" y="644"/>
                  </a:lnTo>
                  <a:lnTo>
                    <a:pt x="572" y="295"/>
                  </a:lnTo>
                  <a:lnTo>
                    <a:pt x="569" y="243"/>
                  </a:lnTo>
                  <a:lnTo>
                    <a:pt x="562" y="193"/>
                  </a:lnTo>
                  <a:lnTo>
                    <a:pt x="545" y="144"/>
                  </a:lnTo>
                  <a:lnTo>
                    <a:pt x="512" y="95"/>
                  </a:lnTo>
                  <a:lnTo>
                    <a:pt x="462" y="53"/>
                  </a:lnTo>
                  <a:lnTo>
                    <a:pt x="408" y="25"/>
                  </a:lnTo>
                  <a:lnTo>
                    <a:pt x="348" y="7"/>
                  </a:lnTo>
                  <a:lnTo>
                    <a:pt x="291" y="0"/>
                  </a:lnTo>
                  <a:lnTo>
                    <a:pt x="227" y="7"/>
                  </a:lnTo>
                  <a:lnTo>
                    <a:pt x="167" y="25"/>
                  </a:lnTo>
                  <a:lnTo>
                    <a:pt x="120" y="56"/>
                  </a:lnTo>
                  <a:lnTo>
                    <a:pt x="80" y="95"/>
                  </a:lnTo>
                  <a:lnTo>
                    <a:pt x="57" y="141"/>
                  </a:lnTo>
                  <a:lnTo>
                    <a:pt x="47" y="193"/>
                  </a:lnTo>
                  <a:lnTo>
                    <a:pt x="53" y="229"/>
                  </a:lnTo>
                  <a:lnTo>
                    <a:pt x="67" y="253"/>
                  </a:lnTo>
                  <a:lnTo>
                    <a:pt x="90" y="267"/>
                  </a:lnTo>
                  <a:lnTo>
                    <a:pt x="120" y="274"/>
                  </a:lnTo>
                  <a:lnTo>
                    <a:pt x="150" y="267"/>
                  </a:lnTo>
                  <a:lnTo>
                    <a:pt x="174" y="250"/>
                  </a:lnTo>
                  <a:lnTo>
                    <a:pt x="191" y="225"/>
                  </a:lnTo>
                  <a:lnTo>
                    <a:pt x="194" y="197"/>
                  </a:lnTo>
                  <a:lnTo>
                    <a:pt x="194" y="183"/>
                  </a:lnTo>
                  <a:lnTo>
                    <a:pt x="191" y="165"/>
                  </a:lnTo>
                  <a:lnTo>
                    <a:pt x="181" y="148"/>
                  </a:lnTo>
                  <a:lnTo>
                    <a:pt x="167" y="134"/>
                  </a:lnTo>
                  <a:lnTo>
                    <a:pt x="144" y="123"/>
                  </a:lnTo>
                  <a:lnTo>
                    <a:pt x="114" y="116"/>
                  </a:lnTo>
                  <a:lnTo>
                    <a:pt x="144" y="84"/>
                  </a:lnTo>
                  <a:lnTo>
                    <a:pt x="177" y="63"/>
                  </a:lnTo>
                  <a:lnTo>
                    <a:pt x="217" y="49"/>
                  </a:lnTo>
                  <a:lnTo>
                    <a:pt x="254" y="42"/>
                  </a:lnTo>
                  <a:lnTo>
                    <a:pt x="288" y="39"/>
                  </a:lnTo>
                  <a:lnTo>
                    <a:pt x="321" y="42"/>
                  </a:lnTo>
                  <a:lnTo>
                    <a:pt x="355" y="56"/>
                  </a:lnTo>
                  <a:lnTo>
                    <a:pt x="388" y="77"/>
                  </a:lnTo>
                  <a:lnTo>
                    <a:pt x="415" y="105"/>
                  </a:lnTo>
                  <a:lnTo>
                    <a:pt x="438" y="148"/>
                  </a:lnTo>
                  <a:lnTo>
                    <a:pt x="455" y="197"/>
                  </a:lnTo>
                  <a:lnTo>
                    <a:pt x="458" y="257"/>
                  </a:lnTo>
                  <a:lnTo>
                    <a:pt x="458" y="320"/>
                  </a:lnTo>
                  <a:lnTo>
                    <a:pt x="391" y="324"/>
                  </a:lnTo>
                  <a:lnTo>
                    <a:pt x="318" y="334"/>
                  </a:lnTo>
                  <a:lnTo>
                    <a:pt x="237" y="352"/>
                  </a:lnTo>
                  <a:lnTo>
                    <a:pt x="160" y="380"/>
                  </a:lnTo>
                  <a:lnTo>
                    <a:pt x="97" y="419"/>
                  </a:lnTo>
                  <a:lnTo>
                    <a:pt x="50" y="461"/>
                  </a:lnTo>
                  <a:lnTo>
                    <a:pt x="20" y="507"/>
                  </a:lnTo>
                  <a:lnTo>
                    <a:pt x="3" y="556"/>
                  </a:lnTo>
                  <a:lnTo>
                    <a:pt x="0" y="602"/>
                  </a:lnTo>
                  <a:lnTo>
                    <a:pt x="6" y="647"/>
                  </a:lnTo>
                  <a:lnTo>
                    <a:pt x="27" y="690"/>
                  </a:lnTo>
                  <a:lnTo>
                    <a:pt x="53" y="718"/>
                  </a:lnTo>
                  <a:lnTo>
                    <a:pt x="90" y="742"/>
                  </a:lnTo>
                  <a:lnTo>
                    <a:pt x="130" y="760"/>
                  </a:lnTo>
                  <a:lnTo>
                    <a:pt x="174" y="774"/>
                  </a:lnTo>
                  <a:lnTo>
                    <a:pt x="217" y="781"/>
                  </a:lnTo>
                  <a:lnTo>
                    <a:pt x="258" y="781"/>
                  </a:lnTo>
                  <a:lnTo>
                    <a:pt x="318" y="774"/>
                  </a:lnTo>
                  <a:lnTo>
                    <a:pt x="371" y="753"/>
                  </a:lnTo>
                  <a:lnTo>
                    <a:pt x="412" y="721"/>
                  </a:lnTo>
                  <a:lnTo>
                    <a:pt x="448" y="679"/>
                  </a:lnTo>
                  <a:lnTo>
                    <a:pt x="472" y="633"/>
                  </a:lnTo>
                  <a:close/>
                  <a:moveTo>
                    <a:pt x="458" y="355"/>
                  </a:moveTo>
                  <a:lnTo>
                    <a:pt x="458" y="524"/>
                  </a:lnTo>
                  <a:lnTo>
                    <a:pt x="452" y="588"/>
                  </a:lnTo>
                  <a:lnTo>
                    <a:pt x="435" y="640"/>
                  </a:lnTo>
                  <a:lnTo>
                    <a:pt x="408" y="679"/>
                  </a:lnTo>
                  <a:lnTo>
                    <a:pt x="375" y="711"/>
                  </a:lnTo>
                  <a:lnTo>
                    <a:pt x="338" y="728"/>
                  </a:lnTo>
                  <a:lnTo>
                    <a:pt x="304" y="742"/>
                  </a:lnTo>
                  <a:lnTo>
                    <a:pt x="271" y="746"/>
                  </a:lnTo>
                  <a:lnTo>
                    <a:pt x="224" y="739"/>
                  </a:lnTo>
                  <a:lnTo>
                    <a:pt x="184" y="718"/>
                  </a:lnTo>
                  <a:lnTo>
                    <a:pt x="154" y="690"/>
                  </a:lnTo>
                  <a:lnTo>
                    <a:pt x="130" y="647"/>
                  </a:lnTo>
                  <a:lnTo>
                    <a:pt x="124" y="602"/>
                  </a:lnTo>
                  <a:lnTo>
                    <a:pt x="127" y="570"/>
                  </a:lnTo>
                  <a:lnTo>
                    <a:pt x="134" y="535"/>
                  </a:lnTo>
                  <a:lnTo>
                    <a:pt x="150" y="496"/>
                  </a:lnTo>
                  <a:lnTo>
                    <a:pt x="177" y="464"/>
                  </a:lnTo>
                  <a:lnTo>
                    <a:pt x="211" y="429"/>
                  </a:lnTo>
                  <a:lnTo>
                    <a:pt x="254" y="401"/>
                  </a:lnTo>
                  <a:lnTo>
                    <a:pt x="308" y="380"/>
                  </a:lnTo>
                  <a:lnTo>
                    <a:pt x="378" y="362"/>
                  </a:lnTo>
                  <a:lnTo>
                    <a:pt x="458" y="35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7" name="Freeform 39"/>
            <p:cNvSpPr>
              <a:spLocks/>
            </p:cNvSpPr>
            <p:nvPr/>
          </p:nvSpPr>
          <p:spPr bwMode="auto">
            <a:xfrm>
              <a:off x="10663" y="2380"/>
              <a:ext cx="509" cy="1063"/>
            </a:xfrm>
            <a:custGeom>
              <a:avLst/>
              <a:gdLst/>
              <a:ahLst/>
              <a:cxnLst>
                <a:cxn ang="0">
                  <a:pos x="251" y="366"/>
                </a:cxn>
                <a:cxn ang="0">
                  <a:pos x="482" y="366"/>
                </a:cxn>
                <a:cxn ang="0">
                  <a:pos x="482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1" y="0"/>
                </a:cxn>
                <a:cxn ang="0">
                  <a:pos x="207" y="53"/>
                </a:cxn>
                <a:cxn ang="0">
                  <a:pos x="201" y="109"/>
                </a:cxn>
                <a:cxn ang="0">
                  <a:pos x="184" y="162"/>
                </a:cxn>
                <a:cxn ang="0">
                  <a:pos x="164" y="212"/>
                </a:cxn>
                <a:cxn ang="0">
                  <a:pos x="137" y="257"/>
                </a:cxn>
                <a:cxn ang="0">
                  <a:pos x="100" y="292"/>
                </a:cxn>
                <a:cxn ang="0">
                  <a:pos x="57" y="317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40" y="366"/>
                </a:cxn>
                <a:cxn ang="0">
                  <a:pos x="140" y="834"/>
                </a:cxn>
                <a:cxn ang="0">
                  <a:pos x="144" y="898"/>
                </a:cxn>
                <a:cxn ang="0">
                  <a:pos x="160" y="947"/>
                </a:cxn>
                <a:cxn ang="0">
                  <a:pos x="181" y="986"/>
                </a:cxn>
                <a:cxn ang="0">
                  <a:pos x="207" y="1017"/>
                </a:cxn>
                <a:cxn ang="0">
                  <a:pos x="237" y="1038"/>
                </a:cxn>
                <a:cxn ang="0">
                  <a:pos x="268" y="1052"/>
                </a:cxn>
                <a:cxn ang="0">
                  <a:pos x="298" y="1060"/>
                </a:cxn>
                <a:cxn ang="0">
                  <a:pos x="325" y="1063"/>
                </a:cxn>
                <a:cxn ang="0">
                  <a:pos x="348" y="1063"/>
                </a:cxn>
                <a:cxn ang="0">
                  <a:pos x="391" y="1056"/>
                </a:cxn>
                <a:cxn ang="0">
                  <a:pos x="428" y="1038"/>
                </a:cxn>
                <a:cxn ang="0">
                  <a:pos x="458" y="1007"/>
                </a:cxn>
                <a:cxn ang="0">
                  <a:pos x="482" y="972"/>
                </a:cxn>
                <a:cxn ang="0">
                  <a:pos x="495" y="929"/>
                </a:cxn>
                <a:cxn ang="0">
                  <a:pos x="505" y="880"/>
                </a:cxn>
                <a:cxn ang="0">
                  <a:pos x="509" y="834"/>
                </a:cxn>
                <a:cxn ang="0">
                  <a:pos x="509" y="736"/>
                </a:cxn>
                <a:cxn ang="0">
                  <a:pos x="468" y="736"/>
                </a:cxn>
                <a:cxn ang="0">
                  <a:pos x="468" y="831"/>
                </a:cxn>
                <a:cxn ang="0">
                  <a:pos x="462" y="898"/>
                </a:cxn>
                <a:cxn ang="0">
                  <a:pos x="448" y="954"/>
                </a:cxn>
                <a:cxn ang="0">
                  <a:pos x="422" y="989"/>
                </a:cxn>
                <a:cxn ang="0">
                  <a:pos x="395" y="1014"/>
                </a:cxn>
                <a:cxn ang="0">
                  <a:pos x="358" y="1021"/>
                </a:cxn>
                <a:cxn ang="0">
                  <a:pos x="321" y="1014"/>
                </a:cxn>
                <a:cxn ang="0">
                  <a:pos x="294" y="996"/>
                </a:cxn>
                <a:cxn ang="0">
                  <a:pos x="278" y="972"/>
                </a:cxn>
                <a:cxn ang="0">
                  <a:pos x="264" y="940"/>
                </a:cxn>
                <a:cxn ang="0">
                  <a:pos x="258" y="908"/>
                </a:cxn>
                <a:cxn ang="0">
                  <a:pos x="251" y="880"/>
                </a:cxn>
                <a:cxn ang="0">
                  <a:pos x="251" y="838"/>
                </a:cxn>
                <a:cxn ang="0">
                  <a:pos x="251" y="366"/>
                </a:cxn>
              </a:cxnLst>
              <a:rect l="0" t="0" r="r" b="b"/>
              <a:pathLst>
                <a:path w="509" h="1063">
                  <a:moveTo>
                    <a:pt x="251" y="366"/>
                  </a:moveTo>
                  <a:lnTo>
                    <a:pt x="482" y="366"/>
                  </a:lnTo>
                  <a:lnTo>
                    <a:pt x="482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1" y="0"/>
                  </a:lnTo>
                  <a:lnTo>
                    <a:pt x="207" y="53"/>
                  </a:lnTo>
                  <a:lnTo>
                    <a:pt x="201" y="109"/>
                  </a:lnTo>
                  <a:lnTo>
                    <a:pt x="184" y="162"/>
                  </a:lnTo>
                  <a:lnTo>
                    <a:pt x="164" y="212"/>
                  </a:lnTo>
                  <a:lnTo>
                    <a:pt x="137" y="257"/>
                  </a:lnTo>
                  <a:lnTo>
                    <a:pt x="100" y="292"/>
                  </a:lnTo>
                  <a:lnTo>
                    <a:pt x="57" y="317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40" y="366"/>
                  </a:lnTo>
                  <a:lnTo>
                    <a:pt x="140" y="834"/>
                  </a:lnTo>
                  <a:lnTo>
                    <a:pt x="144" y="898"/>
                  </a:lnTo>
                  <a:lnTo>
                    <a:pt x="160" y="947"/>
                  </a:lnTo>
                  <a:lnTo>
                    <a:pt x="181" y="986"/>
                  </a:lnTo>
                  <a:lnTo>
                    <a:pt x="207" y="1017"/>
                  </a:lnTo>
                  <a:lnTo>
                    <a:pt x="237" y="1038"/>
                  </a:lnTo>
                  <a:lnTo>
                    <a:pt x="268" y="1052"/>
                  </a:lnTo>
                  <a:lnTo>
                    <a:pt x="298" y="1060"/>
                  </a:lnTo>
                  <a:lnTo>
                    <a:pt x="325" y="1063"/>
                  </a:lnTo>
                  <a:lnTo>
                    <a:pt x="348" y="1063"/>
                  </a:lnTo>
                  <a:lnTo>
                    <a:pt x="391" y="1056"/>
                  </a:lnTo>
                  <a:lnTo>
                    <a:pt x="428" y="1038"/>
                  </a:lnTo>
                  <a:lnTo>
                    <a:pt x="458" y="1007"/>
                  </a:lnTo>
                  <a:lnTo>
                    <a:pt x="482" y="972"/>
                  </a:lnTo>
                  <a:lnTo>
                    <a:pt x="495" y="929"/>
                  </a:lnTo>
                  <a:lnTo>
                    <a:pt x="505" y="880"/>
                  </a:lnTo>
                  <a:lnTo>
                    <a:pt x="509" y="834"/>
                  </a:lnTo>
                  <a:lnTo>
                    <a:pt x="509" y="736"/>
                  </a:lnTo>
                  <a:lnTo>
                    <a:pt x="468" y="736"/>
                  </a:lnTo>
                  <a:lnTo>
                    <a:pt x="468" y="831"/>
                  </a:lnTo>
                  <a:lnTo>
                    <a:pt x="462" y="898"/>
                  </a:lnTo>
                  <a:lnTo>
                    <a:pt x="448" y="954"/>
                  </a:lnTo>
                  <a:lnTo>
                    <a:pt x="422" y="989"/>
                  </a:lnTo>
                  <a:lnTo>
                    <a:pt x="395" y="1014"/>
                  </a:lnTo>
                  <a:lnTo>
                    <a:pt x="358" y="1021"/>
                  </a:lnTo>
                  <a:lnTo>
                    <a:pt x="321" y="1014"/>
                  </a:lnTo>
                  <a:lnTo>
                    <a:pt x="294" y="996"/>
                  </a:lnTo>
                  <a:lnTo>
                    <a:pt x="278" y="972"/>
                  </a:lnTo>
                  <a:lnTo>
                    <a:pt x="264" y="940"/>
                  </a:lnTo>
                  <a:lnTo>
                    <a:pt x="258" y="908"/>
                  </a:lnTo>
                  <a:lnTo>
                    <a:pt x="251" y="880"/>
                  </a:lnTo>
                  <a:lnTo>
                    <a:pt x="251" y="838"/>
                  </a:lnTo>
                  <a:lnTo>
                    <a:pt x="251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8" name="Freeform 40"/>
            <p:cNvSpPr>
              <a:spLocks noEditPoints="1"/>
            </p:cNvSpPr>
            <p:nvPr/>
          </p:nvSpPr>
          <p:spPr bwMode="auto">
            <a:xfrm>
              <a:off x="11316" y="2289"/>
              <a:ext cx="348" cy="1136"/>
            </a:xfrm>
            <a:custGeom>
              <a:avLst/>
              <a:gdLst/>
              <a:ahLst/>
              <a:cxnLst>
                <a:cxn ang="0">
                  <a:pos x="234" y="383"/>
                </a:cxn>
                <a:cxn ang="0">
                  <a:pos x="6" y="405"/>
                </a:cxn>
                <a:cxn ang="0">
                  <a:pos x="6" y="457"/>
                </a:cxn>
                <a:cxn ang="0">
                  <a:pos x="60" y="457"/>
                </a:cxn>
                <a:cxn ang="0">
                  <a:pos x="93" y="464"/>
                </a:cxn>
                <a:cxn ang="0">
                  <a:pos x="113" y="482"/>
                </a:cxn>
                <a:cxn ang="0">
                  <a:pos x="123" y="507"/>
                </a:cxn>
                <a:cxn ang="0">
                  <a:pos x="127" y="549"/>
                </a:cxn>
                <a:cxn ang="0">
                  <a:pos x="127" y="1006"/>
                </a:cxn>
                <a:cxn ang="0">
                  <a:pos x="123" y="1045"/>
                </a:cxn>
                <a:cxn ang="0">
                  <a:pos x="113" y="1066"/>
                </a:cxn>
                <a:cxn ang="0">
                  <a:pos x="93" y="1080"/>
                </a:cxn>
                <a:cxn ang="0">
                  <a:pos x="57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3" y="1136"/>
                </a:cxn>
                <a:cxn ang="0">
                  <a:pos x="93" y="1133"/>
                </a:cxn>
                <a:cxn ang="0">
                  <a:pos x="264" y="1133"/>
                </a:cxn>
                <a:cxn ang="0">
                  <a:pos x="348" y="1136"/>
                </a:cxn>
                <a:cxn ang="0">
                  <a:pos x="348" y="1084"/>
                </a:cxn>
                <a:cxn ang="0">
                  <a:pos x="294" y="1084"/>
                </a:cxn>
                <a:cxn ang="0">
                  <a:pos x="261" y="1077"/>
                </a:cxn>
                <a:cxn ang="0">
                  <a:pos x="244" y="1063"/>
                </a:cxn>
                <a:cxn ang="0">
                  <a:pos x="234" y="1041"/>
                </a:cxn>
                <a:cxn ang="0">
                  <a:pos x="234" y="1010"/>
                </a:cxn>
                <a:cxn ang="0">
                  <a:pos x="234" y="383"/>
                </a:cxn>
                <a:cxn ang="0">
                  <a:pos x="241" y="88"/>
                </a:cxn>
                <a:cxn ang="0">
                  <a:pos x="234" y="53"/>
                </a:cxn>
                <a:cxn ang="0">
                  <a:pos x="214" y="25"/>
                </a:cxn>
                <a:cxn ang="0">
                  <a:pos x="187" y="3"/>
                </a:cxn>
                <a:cxn ang="0">
                  <a:pos x="154" y="0"/>
                </a:cxn>
                <a:cxn ang="0">
                  <a:pos x="120" y="7"/>
                </a:cxn>
                <a:cxn ang="0">
                  <a:pos x="93" y="28"/>
                </a:cxn>
                <a:cxn ang="0">
                  <a:pos x="73" y="56"/>
                </a:cxn>
                <a:cxn ang="0">
                  <a:pos x="70" y="88"/>
                </a:cxn>
                <a:cxn ang="0">
                  <a:pos x="77" y="123"/>
                </a:cxn>
                <a:cxn ang="0">
                  <a:pos x="93" y="151"/>
                </a:cxn>
                <a:cxn ang="0">
                  <a:pos x="120" y="172"/>
                </a:cxn>
                <a:cxn ang="0">
                  <a:pos x="154" y="179"/>
                </a:cxn>
                <a:cxn ang="0">
                  <a:pos x="187" y="172"/>
                </a:cxn>
                <a:cxn ang="0">
                  <a:pos x="214" y="155"/>
                </a:cxn>
                <a:cxn ang="0">
                  <a:pos x="234" y="127"/>
                </a:cxn>
                <a:cxn ang="0">
                  <a:pos x="241" y="88"/>
                </a:cxn>
              </a:cxnLst>
              <a:rect l="0" t="0" r="r" b="b"/>
              <a:pathLst>
                <a:path w="348" h="1136">
                  <a:moveTo>
                    <a:pt x="234" y="383"/>
                  </a:moveTo>
                  <a:lnTo>
                    <a:pt x="6" y="405"/>
                  </a:lnTo>
                  <a:lnTo>
                    <a:pt x="6" y="457"/>
                  </a:lnTo>
                  <a:lnTo>
                    <a:pt x="60" y="457"/>
                  </a:lnTo>
                  <a:lnTo>
                    <a:pt x="93" y="464"/>
                  </a:lnTo>
                  <a:lnTo>
                    <a:pt x="113" y="482"/>
                  </a:lnTo>
                  <a:lnTo>
                    <a:pt x="123" y="507"/>
                  </a:lnTo>
                  <a:lnTo>
                    <a:pt x="127" y="549"/>
                  </a:lnTo>
                  <a:lnTo>
                    <a:pt x="127" y="1006"/>
                  </a:lnTo>
                  <a:lnTo>
                    <a:pt x="123" y="1045"/>
                  </a:lnTo>
                  <a:lnTo>
                    <a:pt x="113" y="1066"/>
                  </a:lnTo>
                  <a:lnTo>
                    <a:pt x="93" y="1080"/>
                  </a:lnTo>
                  <a:lnTo>
                    <a:pt x="57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3" y="1136"/>
                  </a:lnTo>
                  <a:lnTo>
                    <a:pt x="93" y="1133"/>
                  </a:lnTo>
                  <a:lnTo>
                    <a:pt x="264" y="1133"/>
                  </a:lnTo>
                  <a:lnTo>
                    <a:pt x="348" y="1136"/>
                  </a:lnTo>
                  <a:lnTo>
                    <a:pt x="348" y="1084"/>
                  </a:lnTo>
                  <a:lnTo>
                    <a:pt x="294" y="1084"/>
                  </a:lnTo>
                  <a:lnTo>
                    <a:pt x="261" y="1077"/>
                  </a:lnTo>
                  <a:lnTo>
                    <a:pt x="244" y="1063"/>
                  </a:lnTo>
                  <a:lnTo>
                    <a:pt x="234" y="1041"/>
                  </a:lnTo>
                  <a:lnTo>
                    <a:pt x="234" y="1010"/>
                  </a:lnTo>
                  <a:lnTo>
                    <a:pt x="234" y="383"/>
                  </a:lnTo>
                  <a:close/>
                  <a:moveTo>
                    <a:pt x="241" y="88"/>
                  </a:moveTo>
                  <a:lnTo>
                    <a:pt x="234" y="53"/>
                  </a:lnTo>
                  <a:lnTo>
                    <a:pt x="214" y="25"/>
                  </a:lnTo>
                  <a:lnTo>
                    <a:pt x="187" y="3"/>
                  </a:lnTo>
                  <a:lnTo>
                    <a:pt x="154" y="0"/>
                  </a:lnTo>
                  <a:lnTo>
                    <a:pt x="120" y="7"/>
                  </a:lnTo>
                  <a:lnTo>
                    <a:pt x="93" y="28"/>
                  </a:lnTo>
                  <a:lnTo>
                    <a:pt x="73" y="56"/>
                  </a:lnTo>
                  <a:lnTo>
                    <a:pt x="70" y="88"/>
                  </a:lnTo>
                  <a:lnTo>
                    <a:pt x="77" y="123"/>
                  </a:lnTo>
                  <a:lnTo>
                    <a:pt x="93" y="151"/>
                  </a:lnTo>
                  <a:lnTo>
                    <a:pt x="120" y="172"/>
                  </a:lnTo>
                  <a:lnTo>
                    <a:pt x="154" y="179"/>
                  </a:lnTo>
                  <a:lnTo>
                    <a:pt x="187" y="172"/>
                  </a:lnTo>
                  <a:lnTo>
                    <a:pt x="214" y="155"/>
                  </a:lnTo>
                  <a:lnTo>
                    <a:pt x="234" y="127"/>
                  </a:lnTo>
                  <a:lnTo>
                    <a:pt x="241" y="8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89" name="Freeform 41"/>
            <p:cNvSpPr>
              <a:spLocks noEditPoints="1"/>
            </p:cNvSpPr>
            <p:nvPr/>
          </p:nvSpPr>
          <p:spPr bwMode="auto">
            <a:xfrm>
              <a:off x="11758" y="2662"/>
              <a:ext cx="716" cy="781"/>
            </a:xfrm>
            <a:custGeom>
              <a:avLst/>
              <a:gdLst/>
              <a:ahLst/>
              <a:cxnLst>
                <a:cxn ang="0">
                  <a:pos x="716" y="401"/>
                </a:cxn>
                <a:cxn ang="0">
                  <a:pos x="706" y="310"/>
                </a:cxn>
                <a:cxn ang="0">
                  <a:pos x="679" y="225"/>
                </a:cxn>
                <a:cxn ang="0">
                  <a:pos x="639" y="151"/>
                </a:cxn>
                <a:cxn ang="0">
                  <a:pos x="582" y="88"/>
                </a:cxn>
                <a:cxn ang="0">
                  <a:pos x="515" y="42"/>
                </a:cxn>
                <a:cxn ang="0">
                  <a:pos x="441" y="10"/>
                </a:cxn>
                <a:cxn ang="0">
                  <a:pos x="358" y="0"/>
                </a:cxn>
                <a:cxn ang="0">
                  <a:pos x="284" y="10"/>
                </a:cxn>
                <a:cxn ang="0">
                  <a:pos x="217" y="32"/>
                </a:cxn>
                <a:cxn ang="0">
                  <a:pos x="157" y="70"/>
                </a:cxn>
                <a:cxn ang="0">
                  <a:pos x="103" y="120"/>
                </a:cxn>
                <a:cxn ang="0">
                  <a:pos x="60" y="179"/>
                </a:cxn>
                <a:cxn ang="0">
                  <a:pos x="26" y="246"/>
                </a:cxn>
                <a:cxn ang="0">
                  <a:pos x="6" y="320"/>
                </a:cxn>
                <a:cxn ang="0">
                  <a:pos x="0" y="401"/>
                </a:cxn>
                <a:cxn ang="0">
                  <a:pos x="6" y="478"/>
                </a:cxn>
                <a:cxn ang="0">
                  <a:pos x="30" y="552"/>
                </a:cxn>
                <a:cxn ang="0">
                  <a:pos x="63" y="616"/>
                </a:cxn>
                <a:cxn ang="0">
                  <a:pos x="107" y="672"/>
                </a:cxn>
                <a:cxn ang="0">
                  <a:pos x="160" y="718"/>
                </a:cxn>
                <a:cxn ang="0">
                  <a:pos x="220" y="753"/>
                </a:cxn>
                <a:cxn ang="0">
                  <a:pos x="287" y="774"/>
                </a:cxn>
                <a:cxn ang="0">
                  <a:pos x="358" y="781"/>
                </a:cxn>
                <a:cxn ang="0">
                  <a:pos x="438" y="770"/>
                </a:cxn>
                <a:cxn ang="0">
                  <a:pos x="515" y="742"/>
                </a:cxn>
                <a:cxn ang="0">
                  <a:pos x="582" y="700"/>
                </a:cxn>
                <a:cxn ang="0">
                  <a:pos x="639" y="640"/>
                </a:cxn>
                <a:cxn ang="0">
                  <a:pos x="679" y="570"/>
                </a:cxn>
                <a:cxn ang="0">
                  <a:pos x="706" y="489"/>
                </a:cxn>
                <a:cxn ang="0">
                  <a:pos x="716" y="401"/>
                </a:cxn>
                <a:cxn ang="0">
                  <a:pos x="358" y="739"/>
                </a:cxn>
                <a:cxn ang="0">
                  <a:pos x="308" y="732"/>
                </a:cxn>
                <a:cxn ang="0">
                  <a:pos x="257" y="711"/>
                </a:cxn>
                <a:cxn ang="0">
                  <a:pos x="214" y="675"/>
                </a:cxn>
                <a:cxn ang="0">
                  <a:pos x="174" y="626"/>
                </a:cxn>
                <a:cxn ang="0">
                  <a:pos x="150" y="566"/>
                </a:cxn>
                <a:cxn ang="0">
                  <a:pos x="140" y="500"/>
                </a:cxn>
                <a:cxn ang="0">
                  <a:pos x="133" y="440"/>
                </a:cxn>
                <a:cxn ang="0">
                  <a:pos x="133" y="331"/>
                </a:cxn>
                <a:cxn ang="0">
                  <a:pos x="140" y="271"/>
                </a:cxn>
                <a:cxn ang="0">
                  <a:pos x="150" y="211"/>
                </a:cxn>
                <a:cxn ang="0">
                  <a:pos x="174" y="151"/>
                </a:cxn>
                <a:cxn ang="0">
                  <a:pos x="204" y="109"/>
                </a:cxn>
                <a:cxn ang="0">
                  <a:pos x="237" y="77"/>
                </a:cxn>
                <a:cxn ang="0">
                  <a:pos x="277" y="56"/>
                </a:cxn>
                <a:cxn ang="0">
                  <a:pos x="318" y="42"/>
                </a:cxn>
                <a:cxn ang="0">
                  <a:pos x="358" y="39"/>
                </a:cxn>
                <a:cxn ang="0">
                  <a:pos x="411" y="46"/>
                </a:cxn>
                <a:cxn ang="0">
                  <a:pos x="462" y="67"/>
                </a:cxn>
                <a:cxn ang="0">
                  <a:pos x="505" y="102"/>
                </a:cxn>
                <a:cxn ang="0">
                  <a:pos x="542" y="148"/>
                </a:cxn>
                <a:cxn ang="0">
                  <a:pos x="565" y="207"/>
                </a:cxn>
                <a:cxn ang="0">
                  <a:pos x="579" y="271"/>
                </a:cxn>
                <a:cxn ang="0">
                  <a:pos x="582" y="331"/>
                </a:cxn>
                <a:cxn ang="0">
                  <a:pos x="582" y="436"/>
                </a:cxn>
                <a:cxn ang="0">
                  <a:pos x="579" y="496"/>
                </a:cxn>
                <a:cxn ang="0">
                  <a:pos x="569" y="556"/>
                </a:cxn>
                <a:cxn ang="0">
                  <a:pos x="549" y="612"/>
                </a:cxn>
                <a:cxn ang="0">
                  <a:pos x="515" y="665"/>
                </a:cxn>
                <a:cxn ang="0">
                  <a:pos x="472" y="704"/>
                </a:cxn>
                <a:cxn ang="0">
                  <a:pos x="418" y="732"/>
                </a:cxn>
                <a:cxn ang="0">
                  <a:pos x="358" y="739"/>
                </a:cxn>
              </a:cxnLst>
              <a:rect l="0" t="0" r="r" b="b"/>
              <a:pathLst>
                <a:path w="716" h="781">
                  <a:moveTo>
                    <a:pt x="716" y="401"/>
                  </a:moveTo>
                  <a:lnTo>
                    <a:pt x="706" y="310"/>
                  </a:lnTo>
                  <a:lnTo>
                    <a:pt x="679" y="225"/>
                  </a:lnTo>
                  <a:lnTo>
                    <a:pt x="639" y="151"/>
                  </a:lnTo>
                  <a:lnTo>
                    <a:pt x="582" y="88"/>
                  </a:lnTo>
                  <a:lnTo>
                    <a:pt x="515" y="42"/>
                  </a:lnTo>
                  <a:lnTo>
                    <a:pt x="441" y="10"/>
                  </a:lnTo>
                  <a:lnTo>
                    <a:pt x="358" y="0"/>
                  </a:lnTo>
                  <a:lnTo>
                    <a:pt x="284" y="10"/>
                  </a:lnTo>
                  <a:lnTo>
                    <a:pt x="217" y="32"/>
                  </a:lnTo>
                  <a:lnTo>
                    <a:pt x="157" y="70"/>
                  </a:lnTo>
                  <a:lnTo>
                    <a:pt x="103" y="120"/>
                  </a:lnTo>
                  <a:lnTo>
                    <a:pt x="60" y="179"/>
                  </a:lnTo>
                  <a:lnTo>
                    <a:pt x="26" y="246"/>
                  </a:lnTo>
                  <a:lnTo>
                    <a:pt x="6" y="320"/>
                  </a:lnTo>
                  <a:lnTo>
                    <a:pt x="0" y="401"/>
                  </a:lnTo>
                  <a:lnTo>
                    <a:pt x="6" y="478"/>
                  </a:lnTo>
                  <a:lnTo>
                    <a:pt x="30" y="552"/>
                  </a:lnTo>
                  <a:lnTo>
                    <a:pt x="63" y="616"/>
                  </a:lnTo>
                  <a:lnTo>
                    <a:pt x="107" y="672"/>
                  </a:lnTo>
                  <a:lnTo>
                    <a:pt x="160" y="718"/>
                  </a:lnTo>
                  <a:lnTo>
                    <a:pt x="220" y="753"/>
                  </a:lnTo>
                  <a:lnTo>
                    <a:pt x="287" y="774"/>
                  </a:lnTo>
                  <a:lnTo>
                    <a:pt x="358" y="781"/>
                  </a:lnTo>
                  <a:lnTo>
                    <a:pt x="438" y="770"/>
                  </a:lnTo>
                  <a:lnTo>
                    <a:pt x="515" y="742"/>
                  </a:lnTo>
                  <a:lnTo>
                    <a:pt x="582" y="700"/>
                  </a:lnTo>
                  <a:lnTo>
                    <a:pt x="639" y="640"/>
                  </a:lnTo>
                  <a:lnTo>
                    <a:pt x="679" y="570"/>
                  </a:lnTo>
                  <a:lnTo>
                    <a:pt x="706" y="489"/>
                  </a:lnTo>
                  <a:lnTo>
                    <a:pt x="716" y="401"/>
                  </a:lnTo>
                  <a:close/>
                  <a:moveTo>
                    <a:pt x="358" y="739"/>
                  </a:moveTo>
                  <a:lnTo>
                    <a:pt x="308" y="732"/>
                  </a:lnTo>
                  <a:lnTo>
                    <a:pt x="257" y="711"/>
                  </a:lnTo>
                  <a:lnTo>
                    <a:pt x="214" y="675"/>
                  </a:lnTo>
                  <a:lnTo>
                    <a:pt x="174" y="626"/>
                  </a:lnTo>
                  <a:lnTo>
                    <a:pt x="150" y="566"/>
                  </a:lnTo>
                  <a:lnTo>
                    <a:pt x="140" y="500"/>
                  </a:lnTo>
                  <a:lnTo>
                    <a:pt x="133" y="440"/>
                  </a:lnTo>
                  <a:lnTo>
                    <a:pt x="133" y="331"/>
                  </a:lnTo>
                  <a:lnTo>
                    <a:pt x="140" y="271"/>
                  </a:lnTo>
                  <a:lnTo>
                    <a:pt x="150" y="211"/>
                  </a:lnTo>
                  <a:lnTo>
                    <a:pt x="174" y="151"/>
                  </a:lnTo>
                  <a:lnTo>
                    <a:pt x="204" y="109"/>
                  </a:lnTo>
                  <a:lnTo>
                    <a:pt x="237" y="77"/>
                  </a:lnTo>
                  <a:lnTo>
                    <a:pt x="277" y="56"/>
                  </a:lnTo>
                  <a:lnTo>
                    <a:pt x="318" y="42"/>
                  </a:lnTo>
                  <a:lnTo>
                    <a:pt x="358" y="39"/>
                  </a:lnTo>
                  <a:lnTo>
                    <a:pt x="411" y="46"/>
                  </a:lnTo>
                  <a:lnTo>
                    <a:pt x="462" y="67"/>
                  </a:lnTo>
                  <a:lnTo>
                    <a:pt x="505" y="102"/>
                  </a:lnTo>
                  <a:lnTo>
                    <a:pt x="542" y="148"/>
                  </a:lnTo>
                  <a:lnTo>
                    <a:pt x="565" y="207"/>
                  </a:lnTo>
                  <a:lnTo>
                    <a:pt x="579" y="271"/>
                  </a:lnTo>
                  <a:lnTo>
                    <a:pt x="582" y="331"/>
                  </a:lnTo>
                  <a:lnTo>
                    <a:pt x="582" y="436"/>
                  </a:lnTo>
                  <a:lnTo>
                    <a:pt x="579" y="496"/>
                  </a:lnTo>
                  <a:lnTo>
                    <a:pt x="569" y="556"/>
                  </a:lnTo>
                  <a:lnTo>
                    <a:pt x="549" y="612"/>
                  </a:lnTo>
                  <a:lnTo>
                    <a:pt x="515" y="665"/>
                  </a:lnTo>
                  <a:lnTo>
                    <a:pt x="472" y="704"/>
                  </a:lnTo>
                  <a:lnTo>
                    <a:pt x="418" y="732"/>
                  </a:lnTo>
                  <a:lnTo>
                    <a:pt x="358" y="73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90" name="Freeform 42"/>
            <p:cNvSpPr>
              <a:spLocks/>
            </p:cNvSpPr>
            <p:nvPr/>
          </p:nvSpPr>
          <p:spPr bwMode="auto">
            <a:xfrm>
              <a:off x="12574" y="2672"/>
              <a:ext cx="814" cy="753"/>
            </a:xfrm>
            <a:custGeom>
              <a:avLst/>
              <a:gdLst/>
              <a:ahLst/>
              <a:cxnLst>
                <a:cxn ang="0">
                  <a:pos x="128" y="623"/>
                </a:cxn>
                <a:cxn ang="0">
                  <a:pos x="114" y="683"/>
                </a:cxn>
                <a:cxn ang="0">
                  <a:pos x="54" y="701"/>
                </a:cxn>
                <a:cxn ang="0">
                  <a:pos x="0" y="753"/>
                </a:cxn>
                <a:cxn ang="0">
                  <a:pos x="97" y="750"/>
                </a:cxn>
                <a:cxn ang="0">
                  <a:pos x="318" y="753"/>
                </a:cxn>
                <a:cxn ang="0">
                  <a:pos x="365" y="701"/>
                </a:cxn>
                <a:cxn ang="0">
                  <a:pos x="272" y="697"/>
                </a:cxn>
                <a:cxn ang="0">
                  <a:pos x="241" y="662"/>
                </a:cxn>
                <a:cxn ang="0">
                  <a:pos x="238" y="310"/>
                </a:cxn>
                <a:cxn ang="0">
                  <a:pos x="262" y="180"/>
                </a:cxn>
                <a:cxn ang="0">
                  <a:pos x="328" y="92"/>
                </a:cxn>
                <a:cxn ang="0">
                  <a:pos x="412" y="46"/>
                </a:cxn>
                <a:cxn ang="0">
                  <a:pos x="496" y="46"/>
                </a:cxn>
                <a:cxn ang="0">
                  <a:pos x="546" y="81"/>
                </a:cxn>
                <a:cxn ang="0">
                  <a:pos x="570" y="148"/>
                </a:cxn>
                <a:cxn ang="0">
                  <a:pos x="576" y="623"/>
                </a:cxn>
                <a:cxn ang="0">
                  <a:pos x="563" y="683"/>
                </a:cxn>
                <a:cxn ang="0">
                  <a:pos x="506" y="701"/>
                </a:cxn>
                <a:cxn ang="0">
                  <a:pos x="449" y="753"/>
                </a:cxn>
                <a:cxn ang="0">
                  <a:pos x="546" y="750"/>
                </a:cxn>
                <a:cxn ang="0">
                  <a:pos x="767" y="753"/>
                </a:cxn>
                <a:cxn ang="0">
                  <a:pos x="814" y="701"/>
                </a:cxn>
                <a:cxn ang="0">
                  <a:pos x="734" y="697"/>
                </a:cxn>
                <a:cxn ang="0">
                  <a:pos x="693" y="676"/>
                </a:cxn>
                <a:cxn ang="0">
                  <a:pos x="687" y="247"/>
                </a:cxn>
                <a:cxn ang="0">
                  <a:pos x="677" y="141"/>
                </a:cxn>
                <a:cxn ang="0">
                  <a:pos x="636" y="64"/>
                </a:cxn>
                <a:cxn ang="0">
                  <a:pos x="596" y="29"/>
                </a:cxn>
                <a:cxn ang="0">
                  <a:pos x="519" y="4"/>
                </a:cxn>
                <a:cxn ang="0">
                  <a:pos x="412" y="7"/>
                </a:cxn>
                <a:cxn ang="0">
                  <a:pos x="322" y="50"/>
                </a:cxn>
                <a:cxn ang="0">
                  <a:pos x="255" y="131"/>
                </a:cxn>
                <a:cxn ang="0">
                  <a:pos x="228" y="0"/>
                </a:cxn>
                <a:cxn ang="0">
                  <a:pos x="0" y="74"/>
                </a:cxn>
                <a:cxn ang="0">
                  <a:pos x="84" y="78"/>
                </a:cxn>
                <a:cxn ang="0">
                  <a:pos x="118" y="106"/>
                </a:cxn>
                <a:cxn ang="0">
                  <a:pos x="128" y="169"/>
                </a:cxn>
              </a:cxnLst>
              <a:rect l="0" t="0" r="r" b="b"/>
              <a:pathLst>
                <a:path w="814" h="753">
                  <a:moveTo>
                    <a:pt x="128" y="169"/>
                  </a:moveTo>
                  <a:lnTo>
                    <a:pt x="128" y="623"/>
                  </a:lnTo>
                  <a:lnTo>
                    <a:pt x="124" y="662"/>
                  </a:lnTo>
                  <a:lnTo>
                    <a:pt x="114" y="683"/>
                  </a:lnTo>
                  <a:lnTo>
                    <a:pt x="91" y="697"/>
                  </a:lnTo>
                  <a:lnTo>
                    <a:pt x="54" y="701"/>
                  </a:lnTo>
                  <a:lnTo>
                    <a:pt x="0" y="701"/>
                  </a:lnTo>
                  <a:lnTo>
                    <a:pt x="0" y="753"/>
                  </a:lnTo>
                  <a:lnTo>
                    <a:pt x="47" y="753"/>
                  </a:lnTo>
                  <a:lnTo>
                    <a:pt x="97" y="750"/>
                  </a:lnTo>
                  <a:lnTo>
                    <a:pt x="268" y="750"/>
                  </a:lnTo>
                  <a:lnTo>
                    <a:pt x="318" y="753"/>
                  </a:lnTo>
                  <a:lnTo>
                    <a:pt x="365" y="753"/>
                  </a:lnTo>
                  <a:lnTo>
                    <a:pt x="365" y="701"/>
                  </a:lnTo>
                  <a:lnTo>
                    <a:pt x="308" y="701"/>
                  </a:lnTo>
                  <a:lnTo>
                    <a:pt x="272" y="697"/>
                  </a:lnTo>
                  <a:lnTo>
                    <a:pt x="251" y="683"/>
                  </a:lnTo>
                  <a:lnTo>
                    <a:pt x="241" y="662"/>
                  </a:lnTo>
                  <a:lnTo>
                    <a:pt x="238" y="623"/>
                  </a:lnTo>
                  <a:lnTo>
                    <a:pt x="238" y="310"/>
                  </a:lnTo>
                  <a:lnTo>
                    <a:pt x="245" y="240"/>
                  </a:lnTo>
                  <a:lnTo>
                    <a:pt x="262" y="180"/>
                  </a:lnTo>
                  <a:lnTo>
                    <a:pt x="292" y="131"/>
                  </a:lnTo>
                  <a:lnTo>
                    <a:pt x="328" y="92"/>
                  </a:lnTo>
                  <a:lnTo>
                    <a:pt x="369" y="60"/>
                  </a:lnTo>
                  <a:lnTo>
                    <a:pt x="412" y="46"/>
                  </a:lnTo>
                  <a:lnTo>
                    <a:pt x="456" y="39"/>
                  </a:lnTo>
                  <a:lnTo>
                    <a:pt x="496" y="46"/>
                  </a:lnTo>
                  <a:lnTo>
                    <a:pt x="526" y="60"/>
                  </a:lnTo>
                  <a:lnTo>
                    <a:pt x="546" y="81"/>
                  </a:lnTo>
                  <a:lnTo>
                    <a:pt x="559" y="113"/>
                  </a:lnTo>
                  <a:lnTo>
                    <a:pt x="570" y="148"/>
                  </a:lnTo>
                  <a:lnTo>
                    <a:pt x="576" y="187"/>
                  </a:lnTo>
                  <a:lnTo>
                    <a:pt x="576" y="623"/>
                  </a:lnTo>
                  <a:lnTo>
                    <a:pt x="573" y="662"/>
                  </a:lnTo>
                  <a:lnTo>
                    <a:pt x="563" y="683"/>
                  </a:lnTo>
                  <a:lnTo>
                    <a:pt x="543" y="697"/>
                  </a:lnTo>
                  <a:lnTo>
                    <a:pt x="506" y="701"/>
                  </a:lnTo>
                  <a:lnTo>
                    <a:pt x="449" y="701"/>
                  </a:lnTo>
                  <a:lnTo>
                    <a:pt x="449" y="753"/>
                  </a:lnTo>
                  <a:lnTo>
                    <a:pt x="496" y="753"/>
                  </a:lnTo>
                  <a:lnTo>
                    <a:pt x="546" y="750"/>
                  </a:lnTo>
                  <a:lnTo>
                    <a:pt x="720" y="750"/>
                  </a:lnTo>
                  <a:lnTo>
                    <a:pt x="767" y="753"/>
                  </a:lnTo>
                  <a:lnTo>
                    <a:pt x="814" y="753"/>
                  </a:lnTo>
                  <a:lnTo>
                    <a:pt x="814" y="701"/>
                  </a:lnTo>
                  <a:lnTo>
                    <a:pt x="767" y="701"/>
                  </a:lnTo>
                  <a:lnTo>
                    <a:pt x="734" y="697"/>
                  </a:lnTo>
                  <a:lnTo>
                    <a:pt x="710" y="690"/>
                  </a:lnTo>
                  <a:lnTo>
                    <a:pt x="693" y="676"/>
                  </a:lnTo>
                  <a:lnTo>
                    <a:pt x="687" y="651"/>
                  </a:lnTo>
                  <a:lnTo>
                    <a:pt x="687" y="247"/>
                  </a:lnTo>
                  <a:lnTo>
                    <a:pt x="683" y="187"/>
                  </a:lnTo>
                  <a:lnTo>
                    <a:pt x="677" y="141"/>
                  </a:lnTo>
                  <a:lnTo>
                    <a:pt x="663" y="102"/>
                  </a:lnTo>
                  <a:lnTo>
                    <a:pt x="636" y="64"/>
                  </a:lnTo>
                  <a:lnTo>
                    <a:pt x="620" y="46"/>
                  </a:lnTo>
                  <a:lnTo>
                    <a:pt x="596" y="29"/>
                  </a:lnTo>
                  <a:lnTo>
                    <a:pt x="563" y="15"/>
                  </a:lnTo>
                  <a:lnTo>
                    <a:pt x="519" y="4"/>
                  </a:lnTo>
                  <a:lnTo>
                    <a:pt x="469" y="0"/>
                  </a:lnTo>
                  <a:lnTo>
                    <a:pt x="412" y="7"/>
                  </a:lnTo>
                  <a:lnTo>
                    <a:pt x="362" y="25"/>
                  </a:lnTo>
                  <a:lnTo>
                    <a:pt x="322" y="50"/>
                  </a:lnTo>
                  <a:lnTo>
                    <a:pt x="285" y="88"/>
                  </a:lnTo>
                  <a:lnTo>
                    <a:pt x="255" y="131"/>
                  </a:lnTo>
                  <a:lnTo>
                    <a:pt x="228" y="180"/>
                  </a:lnTo>
                  <a:lnTo>
                    <a:pt x="228" y="0"/>
                  </a:lnTo>
                  <a:lnTo>
                    <a:pt x="0" y="22"/>
                  </a:lnTo>
                  <a:lnTo>
                    <a:pt x="0" y="74"/>
                  </a:lnTo>
                  <a:lnTo>
                    <a:pt x="47" y="74"/>
                  </a:lnTo>
                  <a:lnTo>
                    <a:pt x="84" y="78"/>
                  </a:lnTo>
                  <a:lnTo>
                    <a:pt x="104" y="88"/>
                  </a:lnTo>
                  <a:lnTo>
                    <a:pt x="118" y="106"/>
                  </a:lnTo>
                  <a:lnTo>
                    <a:pt x="124" y="131"/>
                  </a:lnTo>
                  <a:lnTo>
                    <a:pt x="128" y="16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91" name="Freeform 43"/>
            <p:cNvSpPr>
              <a:spLocks/>
            </p:cNvSpPr>
            <p:nvPr/>
          </p:nvSpPr>
          <p:spPr bwMode="auto">
            <a:xfrm>
              <a:off x="13475" y="2662"/>
              <a:ext cx="529" cy="781"/>
            </a:xfrm>
            <a:custGeom>
              <a:avLst/>
              <a:gdLst/>
              <a:ahLst/>
              <a:cxnLst>
                <a:cxn ang="0">
                  <a:pos x="301" y="436"/>
                </a:cxn>
                <a:cxn ang="0">
                  <a:pos x="351" y="454"/>
                </a:cxn>
                <a:cxn ang="0">
                  <a:pos x="408" y="489"/>
                </a:cxn>
                <a:cxn ang="0">
                  <a:pos x="445" y="549"/>
                </a:cxn>
                <a:cxn ang="0">
                  <a:pos x="445" y="633"/>
                </a:cxn>
                <a:cxn ang="0">
                  <a:pos x="408" y="700"/>
                </a:cxn>
                <a:cxn ang="0">
                  <a:pos x="325" y="739"/>
                </a:cxn>
                <a:cxn ang="0">
                  <a:pos x="214" y="739"/>
                </a:cxn>
                <a:cxn ang="0">
                  <a:pos x="134" y="697"/>
                </a:cxn>
                <a:cxn ang="0">
                  <a:pos x="77" y="616"/>
                </a:cxn>
                <a:cxn ang="0">
                  <a:pos x="43" y="503"/>
                </a:cxn>
                <a:cxn ang="0">
                  <a:pos x="30" y="475"/>
                </a:cxn>
                <a:cxn ang="0">
                  <a:pos x="7" y="478"/>
                </a:cxn>
                <a:cxn ang="0">
                  <a:pos x="0" y="763"/>
                </a:cxn>
                <a:cxn ang="0">
                  <a:pos x="10" y="781"/>
                </a:cxn>
                <a:cxn ang="0">
                  <a:pos x="60" y="746"/>
                </a:cxn>
                <a:cxn ang="0">
                  <a:pos x="90" y="711"/>
                </a:cxn>
                <a:cxn ang="0">
                  <a:pos x="194" y="774"/>
                </a:cxn>
                <a:cxn ang="0">
                  <a:pos x="268" y="781"/>
                </a:cxn>
                <a:cxn ang="0">
                  <a:pos x="388" y="763"/>
                </a:cxn>
                <a:cxn ang="0">
                  <a:pos x="469" y="711"/>
                </a:cxn>
                <a:cxn ang="0">
                  <a:pos x="516" y="633"/>
                </a:cxn>
                <a:cxn ang="0">
                  <a:pos x="529" y="545"/>
                </a:cxn>
                <a:cxn ang="0">
                  <a:pos x="512" y="457"/>
                </a:cxn>
                <a:cxn ang="0">
                  <a:pos x="475" y="401"/>
                </a:cxn>
                <a:cxn ang="0">
                  <a:pos x="418" y="348"/>
                </a:cxn>
                <a:cxn ang="0">
                  <a:pos x="328" y="313"/>
                </a:cxn>
                <a:cxn ang="0">
                  <a:pos x="238" y="295"/>
                </a:cxn>
                <a:cxn ang="0">
                  <a:pos x="161" y="271"/>
                </a:cxn>
                <a:cxn ang="0">
                  <a:pos x="100" y="232"/>
                </a:cxn>
                <a:cxn ang="0">
                  <a:pos x="77" y="162"/>
                </a:cxn>
                <a:cxn ang="0">
                  <a:pos x="90" y="112"/>
                </a:cxn>
                <a:cxn ang="0">
                  <a:pos x="127" y="67"/>
                </a:cxn>
                <a:cxn ang="0">
                  <a:pos x="204" y="39"/>
                </a:cxn>
                <a:cxn ang="0">
                  <a:pos x="311" y="39"/>
                </a:cxn>
                <a:cxn ang="0">
                  <a:pos x="385" y="77"/>
                </a:cxn>
                <a:cxn ang="0">
                  <a:pos x="425" y="134"/>
                </a:cxn>
                <a:cxn ang="0">
                  <a:pos x="442" y="193"/>
                </a:cxn>
                <a:cxn ang="0">
                  <a:pos x="449" y="239"/>
                </a:cxn>
                <a:cxn ang="0">
                  <a:pos x="452" y="250"/>
                </a:cxn>
                <a:cxn ang="0">
                  <a:pos x="475" y="253"/>
                </a:cxn>
                <a:cxn ang="0">
                  <a:pos x="485" y="246"/>
                </a:cxn>
                <a:cxn ang="0">
                  <a:pos x="489" y="17"/>
                </a:cxn>
                <a:cxn ang="0">
                  <a:pos x="479" y="3"/>
                </a:cxn>
                <a:cxn ang="0">
                  <a:pos x="465" y="0"/>
                </a:cxn>
                <a:cxn ang="0">
                  <a:pos x="449" y="14"/>
                </a:cxn>
                <a:cxn ang="0">
                  <a:pos x="435" y="28"/>
                </a:cxn>
                <a:cxn ang="0">
                  <a:pos x="412" y="49"/>
                </a:cxn>
                <a:cxn ang="0">
                  <a:pos x="321" y="7"/>
                </a:cxn>
                <a:cxn ang="0">
                  <a:pos x="258" y="0"/>
                </a:cxn>
                <a:cxn ang="0">
                  <a:pos x="134" y="21"/>
                </a:cxn>
                <a:cxn ang="0">
                  <a:pos x="54" y="70"/>
                </a:cxn>
                <a:cxn ang="0">
                  <a:pos x="13" y="137"/>
                </a:cxn>
                <a:cxn ang="0">
                  <a:pos x="0" y="211"/>
                </a:cxn>
                <a:cxn ang="0">
                  <a:pos x="33" y="313"/>
                </a:cxn>
                <a:cxn ang="0">
                  <a:pos x="100" y="376"/>
                </a:cxn>
                <a:cxn ang="0">
                  <a:pos x="174" y="408"/>
                </a:cxn>
                <a:cxn ang="0">
                  <a:pos x="285" y="433"/>
                </a:cxn>
              </a:cxnLst>
              <a:rect l="0" t="0" r="r" b="b"/>
              <a:pathLst>
                <a:path w="529" h="781">
                  <a:moveTo>
                    <a:pt x="285" y="433"/>
                  </a:moveTo>
                  <a:lnTo>
                    <a:pt x="301" y="436"/>
                  </a:lnTo>
                  <a:lnTo>
                    <a:pt x="325" y="443"/>
                  </a:lnTo>
                  <a:lnTo>
                    <a:pt x="351" y="454"/>
                  </a:lnTo>
                  <a:lnTo>
                    <a:pt x="382" y="468"/>
                  </a:lnTo>
                  <a:lnTo>
                    <a:pt x="408" y="489"/>
                  </a:lnTo>
                  <a:lnTo>
                    <a:pt x="428" y="514"/>
                  </a:lnTo>
                  <a:lnTo>
                    <a:pt x="445" y="549"/>
                  </a:lnTo>
                  <a:lnTo>
                    <a:pt x="452" y="591"/>
                  </a:lnTo>
                  <a:lnTo>
                    <a:pt x="445" y="633"/>
                  </a:lnTo>
                  <a:lnTo>
                    <a:pt x="432" y="668"/>
                  </a:lnTo>
                  <a:lnTo>
                    <a:pt x="408" y="700"/>
                  </a:lnTo>
                  <a:lnTo>
                    <a:pt x="372" y="725"/>
                  </a:lnTo>
                  <a:lnTo>
                    <a:pt x="325" y="739"/>
                  </a:lnTo>
                  <a:lnTo>
                    <a:pt x="268" y="746"/>
                  </a:lnTo>
                  <a:lnTo>
                    <a:pt x="214" y="739"/>
                  </a:lnTo>
                  <a:lnTo>
                    <a:pt x="171" y="721"/>
                  </a:lnTo>
                  <a:lnTo>
                    <a:pt x="134" y="697"/>
                  </a:lnTo>
                  <a:lnTo>
                    <a:pt x="100" y="658"/>
                  </a:lnTo>
                  <a:lnTo>
                    <a:pt x="77" y="616"/>
                  </a:lnTo>
                  <a:lnTo>
                    <a:pt x="57" y="563"/>
                  </a:lnTo>
                  <a:lnTo>
                    <a:pt x="43" y="503"/>
                  </a:lnTo>
                  <a:lnTo>
                    <a:pt x="37" y="482"/>
                  </a:lnTo>
                  <a:lnTo>
                    <a:pt x="30" y="475"/>
                  </a:lnTo>
                  <a:lnTo>
                    <a:pt x="10" y="475"/>
                  </a:lnTo>
                  <a:lnTo>
                    <a:pt x="7" y="478"/>
                  </a:lnTo>
                  <a:lnTo>
                    <a:pt x="0" y="492"/>
                  </a:lnTo>
                  <a:lnTo>
                    <a:pt x="0" y="763"/>
                  </a:lnTo>
                  <a:lnTo>
                    <a:pt x="3" y="774"/>
                  </a:lnTo>
                  <a:lnTo>
                    <a:pt x="10" y="781"/>
                  </a:lnTo>
                  <a:lnTo>
                    <a:pt x="27" y="781"/>
                  </a:lnTo>
                  <a:lnTo>
                    <a:pt x="60" y="746"/>
                  </a:lnTo>
                  <a:lnTo>
                    <a:pt x="60" y="742"/>
                  </a:lnTo>
                  <a:lnTo>
                    <a:pt x="90" y="711"/>
                  </a:lnTo>
                  <a:lnTo>
                    <a:pt x="144" y="753"/>
                  </a:lnTo>
                  <a:lnTo>
                    <a:pt x="194" y="774"/>
                  </a:lnTo>
                  <a:lnTo>
                    <a:pt x="238" y="781"/>
                  </a:lnTo>
                  <a:lnTo>
                    <a:pt x="268" y="781"/>
                  </a:lnTo>
                  <a:lnTo>
                    <a:pt x="331" y="778"/>
                  </a:lnTo>
                  <a:lnTo>
                    <a:pt x="388" y="763"/>
                  </a:lnTo>
                  <a:lnTo>
                    <a:pt x="432" y="739"/>
                  </a:lnTo>
                  <a:lnTo>
                    <a:pt x="469" y="711"/>
                  </a:lnTo>
                  <a:lnTo>
                    <a:pt x="495" y="675"/>
                  </a:lnTo>
                  <a:lnTo>
                    <a:pt x="516" y="633"/>
                  </a:lnTo>
                  <a:lnTo>
                    <a:pt x="526" y="591"/>
                  </a:lnTo>
                  <a:lnTo>
                    <a:pt x="529" y="545"/>
                  </a:lnTo>
                  <a:lnTo>
                    <a:pt x="522" y="496"/>
                  </a:lnTo>
                  <a:lnTo>
                    <a:pt x="512" y="457"/>
                  </a:lnTo>
                  <a:lnTo>
                    <a:pt x="492" y="422"/>
                  </a:lnTo>
                  <a:lnTo>
                    <a:pt x="475" y="401"/>
                  </a:lnTo>
                  <a:lnTo>
                    <a:pt x="462" y="383"/>
                  </a:lnTo>
                  <a:lnTo>
                    <a:pt x="418" y="348"/>
                  </a:lnTo>
                  <a:lnTo>
                    <a:pt x="375" y="327"/>
                  </a:lnTo>
                  <a:lnTo>
                    <a:pt x="328" y="313"/>
                  </a:lnTo>
                  <a:lnTo>
                    <a:pt x="278" y="302"/>
                  </a:lnTo>
                  <a:lnTo>
                    <a:pt x="238" y="295"/>
                  </a:lnTo>
                  <a:lnTo>
                    <a:pt x="197" y="285"/>
                  </a:lnTo>
                  <a:lnTo>
                    <a:pt x="161" y="271"/>
                  </a:lnTo>
                  <a:lnTo>
                    <a:pt x="127" y="253"/>
                  </a:lnTo>
                  <a:lnTo>
                    <a:pt x="100" y="232"/>
                  </a:lnTo>
                  <a:lnTo>
                    <a:pt x="84" y="200"/>
                  </a:lnTo>
                  <a:lnTo>
                    <a:pt x="77" y="162"/>
                  </a:lnTo>
                  <a:lnTo>
                    <a:pt x="80" y="137"/>
                  </a:lnTo>
                  <a:lnTo>
                    <a:pt x="90" y="112"/>
                  </a:lnTo>
                  <a:lnTo>
                    <a:pt x="104" y="88"/>
                  </a:lnTo>
                  <a:lnTo>
                    <a:pt x="127" y="67"/>
                  </a:lnTo>
                  <a:lnTo>
                    <a:pt x="161" y="49"/>
                  </a:lnTo>
                  <a:lnTo>
                    <a:pt x="204" y="39"/>
                  </a:lnTo>
                  <a:lnTo>
                    <a:pt x="258" y="35"/>
                  </a:lnTo>
                  <a:lnTo>
                    <a:pt x="311" y="39"/>
                  </a:lnTo>
                  <a:lnTo>
                    <a:pt x="355" y="53"/>
                  </a:lnTo>
                  <a:lnTo>
                    <a:pt x="385" y="77"/>
                  </a:lnTo>
                  <a:lnTo>
                    <a:pt x="408" y="102"/>
                  </a:lnTo>
                  <a:lnTo>
                    <a:pt x="425" y="134"/>
                  </a:lnTo>
                  <a:lnTo>
                    <a:pt x="439" y="162"/>
                  </a:lnTo>
                  <a:lnTo>
                    <a:pt x="442" y="193"/>
                  </a:lnTo>
                  <a:lnTo>
                    <a:pt x="445" y="218"/>
                  </a:lnTo>
                  <a:lnTo>
                    <a:pt x="449" y="239"/>
                  </a:lnTo>
                  <a:lnTo>
                    <a:pt x="449" y="246"/>
                  </a:lnTo>
                  <a:lnTo>
                    <a:pt x="452" y="250"/>
                  </a:lnTo>
                  <a:lnTo>
                    <a:pt x="459" y="253"/>
                  </a:lnTo>
                  <a:lnTo>
                    <a:pt x="475" y="253"/>
                  </a:lnTo>
                  <a:lnTo>
                    <a:pt x="482" y="250"/>
                  </a:lnTo>
                  <a:lnTo>
                    <a:pt x="485" y="246"/>
                  </a:lnTo>
                  <a:lnTo>
                    <a:pt x="489" y="239"/>
                  </a:lnTo>
                  <a:lnTo>
                    <a:pt x="489" y="17"/>
                  </a:lnTo>
                  <a:lnTo>
                    <a:pt x="485" y="10"/>
                  </a:lnTo>
                  <a:lnTo>
                    <a:pt x="479" y="3"/>
                  </a:lnTo>
                  <a:lnTo>
                    <a:pt x="472" y="0"/>
                  </a:lnTo>
                  <a:lnTo>
                    <a:pt x="465" y="0"/>
                  </a:lnTo>
                  <a:lnTo>
                    <a:pt x="459" y="3"/>
                  </a:lnTo>
                  <a:lnTo>
                    <a:pt x="449" y="14"/>
                  </a:lnTo>
                  <a:lnTo>
                    <a:pt x="439" y="21"/>
                  </a:lnTo>
                  <a:lnTo>
                    <a:pt x="435" y="28"/>
                  </a:lnTo>
                  <a:lnTo>
                    <a:pt x="428" y="32"/>
                  </a:lnTo>
                  <a:lnTo>
                    <a:pt x="412" y="49"/>
                  </a:lnTo>
                  <a:lnTo>
                    <a:pt x="365" y="21"/>
                  </a:lnTo>
                  <a:lnTo>
                    <a:pt x="321" y="7"/>
                  </a:lnTo>
                  <a:lnTo>
                    <a:pt x="285" y="3"/>
                  </a:lnTo>
                  <a:lnTo>
                    <a:pt x="258" y="0"/>
                  </a:lnTo>
                  <a:lnTo>
                    <a:pt x="191" y="7"/>
                  </a:lnTo>
                  <a:lnTo>
                    <a:pt x="134" y="21"/>
                  </a:lnTo>
                  <a:lnTo>
                    <a:pt x="90" y="42"/>
                  </a:lnTo>
                  <a:lnTo>
                    <a:pt x="54" y="70"/>
                  </a:lnTo>
                  <a:lnTo>
                    <a:pt x="30" y="102"/>
                  </a:lnTo>
                  <a:lnTo>
                    <a:pt x="13" y="137"/>
                  </a:lnTo>
                  <a:lnTo>
                    <a:pt x="3" y="176"/>
                  </a:lnTo>
                  <a:lnTo>
                    <a:pt x="0" y="211"/>
                  </a:lnTo>
                  <a:lnTo>
                    <a:pt x="7" y="267"/>
                  </a:lnTo>
                  <a:lnTo>
                    <a:pt x="33" y="313"/>
                  </a:lnTo>
                  <a:lnTo>
                    <a:pt x="70" y="355"/>
                  </a:lnTo>
                  <a:lnTo>
                    <a:pt x="100" y="376"/>
                  </a:lnTo>
                  <a:lnTo>
                    <a:pt x="134" y="394"/>
                  </a:lnTo>
                  <a:lnTo>
                    <a:pt x="174" y="408"/>
                  </a:lnTo>
                  <a:lnTo>
                    <a:pt x="221" y="419"/>
                  </a:lnTo>
                  <a:lnTo>
                    <a:pt x="285" y="4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46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786446" y="3529140"/>
            <a:ext cx="1098391" cy="270034"/>
            <a:chOff x="3836" y="2474"/>
            <a:chExt cx="6919" cy="1701"/>
          </a:xfrm>
          <a:solidFill>
            <a:srgbClr val="FF0000"/>
          </a:solidFill>
        </p:grpSpPr>
        <p:sp>
          <p:nvSpPr>
            <p:cNvPr id="104496" name="Freeform 48"/>
            <p:cNvSpPr>
              <a:spLocks noEditPoints="1"/>
            </p:cNvSpPr>
            <p:nvPr/>
          </p:nvSpPr>
          <p:spPr bwMode="auto">
            <a:xfrm>
              <a:off x="3836" y="2551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97" name="Freeform 49"/>
            <p:cNvSpPr>
              <a:spLocks/>
            </p:cNvSpPr>
            <p:nvPr/>
          </p:nvSpPr>
          <p:spPr bwMode="auto">
            <a:xfrm>
              <a:off x="5197" y="2474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98" name="Freeform 50"/>
            <p:cNvSpPr>
              <a:spLocks/>
            </p:cNvSpPr>
            <p:nvPr/>
          </p:nvSpPr>
          <p:spPr bwMode="auto">
            <a:xfrm>
              <a:off x="5811" y="2616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499" name="Freeform 51"/>
            <p:cNvSpPr>
              <a:spLocks/>
            </p:cNvSpPr>
            <p:nvPr/>
          </p:nvSpPr>
          <p:spPr bwMode="auto">
            <a:xfrm>
              <a:off x="6570" y="2474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00" name="Freeform 52"/>
            <p:cNvSpPr>
              <a:spLocks/>
            </p:cNvSpPr>
            <p:nvPr/>
          </p:nvSpPr>
          <p:spPr bwMode="auto">
            <a:xfrm>
              <a:off x="7682" y="2704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01" name="Freeform 53"/>
            <p:cNvSpPr>
              <a:spLocks noEditPoints="1"/>
            </p:cNvSpPr>
            <p:nvPr/>
          </p:nvSpPr>
          <p:spPr bwMode="auto">
            <a:xfrm>
              <a:off x="8334" y="2611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02" name="Freeform 54"/>
            <p:cNvSpPr>
              <a:spLocks/>
            </p:cNvSpPr>
            <p:nvPr/>
          </p:nvSpPr>
          <p:spPr bwMode="auto">
            <a:xfrm>
              <a:off x="8782" y="2998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03" name="Freeform 55"/>
            <p:cNvSpPr>
              <a:spLocks noEditPoints="1"/>
            </p:cNvSpPr>
            <p:nvPr/>
          </p:nvSpPr>
          <p:spPr bwMode="auto">
            <a:xfrm>
              <a:off x="10127" y="2988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58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5786446" y="4014855"/>
            <a:ext cx="1098391" cy="270034"/>
            <a:chOff x="3848" y="2789"/>
            <a:chExt cx="6919" cy="1701"/>
          </a:xfrm>
          <a:solidFill>
            <a:srgbClr val="FF0000"/>
          </a:solidFill>
        </p:grpSpPr>
        <p:sp>
          <p:nvSpPr>
            <p:cNvPr id="104508" name="Freeform 60"/>
            <p:cNvSpPr>
              <a:spLocks noEditPoints="1"/>
            </p:cNvSpPr>
            <p:nvPr/>
          </p:nvSpPr>
          <p:spPr bwMode="auto">
            <a:xfrm>
              <a:off x="3848" y="2866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09" name="Freeform 61"/>
            <p:cNvSpPr>
              <a:spLocks/>
            </p:cNvSpPr>
            <p:nvPr/>
          </p:nvSpPr>
          <p:spPr bwMode="auto">
            <a:xfrm>
              <a:off x="5209" y="2789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10" name="Freeform 62"/>
            <p:cNvSpPr>
              <a:spLocks/>
            </p:cNvSpPr>
            <p:nvPr/>
          </p:nvSpPr>
          <p:spPr bwMode="auto">
            <a:xfrm>
              <a:off x="5823" y="2931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11" name="Freeform 63"/>
            <p:cNvSpPr>
              <a:spLocks/>
            </p:cNvSpPr>
            <p:nvPr/>
          </p:nvSpPr>
          <p:spPr bwMode="auto">
            <a:xfrm>
              <a:off x="6582" y="2789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12" name="Freeform 64"/>
            <p:cNvSpPr>
              <a:spLocks/>
            </p:cNvSpPr>
            <p:nvPr/>
          </p:nvSpPr>
          <p:spPr bwMode="auto">
            <a:xfrm>
              <a:off x="7694" y="3019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13" name="Freeform 65"/>
            <p:cNvSpPr>
              <a:spLocks noEditPoints="1"/>
            </p:cNvSpPr>
            <p:nvPr/>
          </p:nvSpPr>
          <p:spPr bwMode="auto">
            <a:xfrm>
              <a:off x="8346" y="2926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14" name="Freeform 66"/>
            <p:cNvSpPr>
              <a:spLocks/>
            </p:cNvSpPr>
            <p:nvPr/>
          </p:nvSpPr>
          <p:spPr bwMode="auto">
            <a:xfrm>
              <a:off x="8794" y="3313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15" name="Freeform 67"/>
            <p:cNvSpPr>
              <a:spLocks noEditPoints="1"/>
            </p:cNvSpPr>
            <p:nvPr/>
          </p:nvSpPr>
          <p:spPr bwMode="auto">
            <a:xfrm>
              <a:off x="10139" y="3303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7" name="Group 70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5214942" y="4500570"/>
            <a:ext cx="1098391" cy="270034"/>
            <a:chOff x="3440" y="3084"/>
            <a:chExt cx="6919" cy="1701"/>
          </a:xfrm>
          <a:solidFill>
            <a:srgbClr val="FF0000"/>
          </a:solidFill>
        </p:grpSpPr>
        <p:sp>
          <p:nvSpPr>
            <p:cNvPr id="104520" name="Freeform 72"/>
            <p:cNvSpPr>
              <a:spLocks noEditPoints="1"/>
            </p:cNvSpPr>
            <p:nvPr/>
          </p:nvSpPr>
          <p:spPr bwMode="auto">
            <a:xfrm>
              <a:off x="3440" y="3161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21" name="Freeform 73"/>
            <p:cNvSpPr>
              <a:spLocks/>
            </p:cNvSpPr>
            <p:nvPr/>
          </p:nvSpPr>
          <p:spPr bwMode="auto">
            <a:xfrm>
              <a:off x="4801" y="3084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22" name="Freeform 74"/>
            <p:cNvSpPr>
              <a:spLocks/>
            </p:cNvSpPr>
            <p:nvPr/>
          </p:nvSpPr>
          <p:spPr bwMode="auto">
            <a:xfrm>
              <a:off x="5415" y="3226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23" name="Freeform 75"/>
            <p:cNvSpPr>
              <a:spLocks/>
            </p:cNvSpPr>
            <p:nvPr/>
          </p:nvSpPr>
          <p:spPr bwMode="auto">
            <a:xfrm>
              <a:off x="6174" y="3084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24" name="Freeform 76"/>
            <p:cNvSpPr>
              <a:spLocks/>
            </p:cNvSpPr>
            <p:nvPr/>
          </p:nvSpPr>
          <p:spPr bwMode="auto">
            <a:xfrm>
              <a:off x="7286" y="3314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25" name="Freeform 77"/>
            <p:cNvSpPr>
              <a:spLocks noEditPoints="1"/>
            </p:cNvSpPr>
            <p:nvPr/>
          </p:nvSpPr>
          <p:spPr bwMode="auto">
            <a:xfrm>
              <a:off x="7938" y="3221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26" name="Freeform 78"/>
            <p:cNvSpPr>
              <a:spLocks/>
            </p:cNvSpPr>
            <p:nvPr/>
          </p:nvSpPr>
          <p:spPr bwMode="auto">
            <a:xfrm>
              <a:off x="8386" y="3608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527" name="Freeform 79"/>
            <p:cNvSpPr>
              <a:spLocks noEditPoints="1"/>
            </p:cNvSpPr>
            <p:nvPr/>
          </p:nvSpPr>
          <p:spPr bwMode="auto">
            <a:xfrm>
              <a:off x="9731" y="3598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領賞的智慧</a:t>
            </a:r>
            <a:endParaRPr lang="en-US" altLang="zh-TW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89E7BF-9669-4C6D-8B09-4DDC985CE39C}" type="slidenum">
              <a:rPr lang="zh-TW" altLang="en-US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37894" name="Picture 5" descr="good-korean-rice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564904"/>
            <a:ext cx="4968726" cy="3726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smtClean="0"/>
              <a:t>擂臺法的時間複雜度</a:t>
            </a:r>
            <a:endParaRPr lang="en-US" altLang="zh-TW" dirty="0" smtClean="0"/>
          </a:p>
        </p:txBody>
      </p:sp>
      <p:sp>
        <p:nvSpPr>
          <p:cNvPr id="18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1037C-C1B2-4D6B-A970-53C33AD26BDF}" type="slidenum">
              <a:rPr lang="zh-TW" altLang="en-US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185" name="圖片 18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55576" y="2204864"/>
            <a:ext cx="7416824" cy="39098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556915"/>
            <a:ext cx="7543800" cy="1431925"/>
          </a:xfrm>
        </p:spPr>
        <p:txBody>
          <a:bodyPr/>
          <a:lstStyle/>
          <a:p>
            <a:r>
              <a:rPr lang="zh-TW" altLang="en-US" dirty="0" smtClean="0"/>
              <a:t>排序問題</a:t>
            </a:r>
            <a:endParaRPr lang="en-US" altLang="zh-TW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028384" y="1044277"/>
            <a:ext cx="864096" cy="457200"/>
          </a:xfrm>
        </p:spPr>
        <p:txBody>
          <a:bodyPr/>
          <a:lstStyle/>
          <a:p>
            <a:fld id="{8D6285D1-72FD-4E18-8266-020675D2B16F}" type="slidenum">
              <a:rPr lang="zh-TW" altLang="en-US"/>
              <a:pPr/>
              <a:t>41</a:t>
            </a:fld>
            <a:endParaRPr lang="en-US" altLang="zh-TW" dirty="0"/>
          </a:p>
        </p:txBody>
      </p:sp>
      <p:pic>
        <p:nvPicPr>
          <p:cNvPr id="7" name="圖片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899592" y="2852936"/>
            <a:ext cx="6850913" cy="216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Bubble-Sort</a:t>
            </a:r>
            <a:endParaRPr lang="en-US" altLang="zh-TW" dirty="0" smtClean="0"/>
          </a:p>
        </p:txBody>
      </p:sp>
      <p:sp>
        <p:nvSpPr>
          <p:cNvPr id="22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B082FA-1DFA-4E55-B360-F3A34224DAF9}" type="slidenum">
              <a:rPr lang="zh-TW" altLang="en-US"/>
              <a:pPr>
                <a:defRPr/>
              </a:pPr>
              <a:t>42</a:t>
            </a:fld>
            <a:endParaRPr lang="en-US" altLang="zh-TW"/>
          </a:p>
        </p:txBody>
      </p:sp>
      <p:pic>
        <p:nvPicPr>
          <p:cNvPr id="77830" name="Picture 4" descr="bubbles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78088" y="4423080"/>
            <a:ext cx="1290463" cy="1934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" name="Group 12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143504" y="2506271"/>
            <a:ext cx="1098391" cy="270034"/>
            <a:chOff x="3395" y="1478"/>
            <a:chExt cx="6919" cy="1701"/>
          </a:xfrm>
          <a:solidFill>
            <a:srgbClr val="FF0000"/>
          </a:solidFill>
        </p:grpSpPr>
        <p:sp>
          <p:nvSpPr>
            <p:cNvPr id="107645" name="Freeform 125"/>
            <p:cNvSpPr>
              <a:spLocks noEditPoints="1"/>
            </p:cNvSpPr>
            <p:nvPr/>
          </p:nvSpPr>
          <p:spPr bwMode="auto">
            <a:xfrm>
              <a:off x="3395" y="1555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46" name="Freeform 126"/>
            <p:cNvSpPr>
              <a:spLocks/>
            </p:cNvSpPr>
            <p:nvPr/>
          </p:nvSpPr>
          <p:spPr bwMode="auto">
            <a:xfrm>
              <a:off x="4756" y="1478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47" name="Freeform 127"/>
            <p:cNvSpPr>
              <a:spLocks/>
            </p:cNvSpPr>
            <p:nvPr/>
          </p:nvSpPr>
          <p:spPr bwMode="auto">
            <a:xfrm>
              <a:off x="5370" y="1620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48" name="Freeform 128"/>
            <p:cNvSpPr>
              <a:spLocks/>
            </p:cNvSpPr>
            <p:nvPr/>
          </p:nvSpPr>
          <p:spPr bwMode="auto">
            <a:xfrm>
              <a:off x="6129" y="1478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49" name="Freeform 129"/>
            <p:cNvSpPr>
              <a:spLocks/>
            </p:cNvSpPr>
            <p:nvPr/>
          </p:nvSpPr>
          <p:spPr bwMode="auto">
            <a:xfrm>
              <a:off x="7241" y="1708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50" name="Freeform 130"/>
            <p:cNvSpPr>
              <a:spLocks noEditPoints="1"/>
            </p:cNvSpPr>
            <p:nvPr/>
          </p:nvSpPr>
          <p:spPr bwMode="auto">
            <a:xfrm>
              <a:off x="7893" y="1615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51" name="Freeform 131"/>
            <p:cNvSpPr>
              <a:spLocks/>
            </p:cNvSpPr>
            <p:nvPr/>
          </p:nvSpPr>
          <p:spPr bwMode="auto">
            <a:xfrm>
              <a:off x="8341" y="2002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52" name="Freeform 132"/>
            <p:cNvSpPr>
              <a:spLocks noEditPoints="1"/>
            </p:cNvSpPr>
            <p:nvPr/>
          </p:nvSpPr>
          <p:spPr bwMode="auto">
            <a:xfrm>
              <a:off x="9686" y="1992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135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143504" y="2852936"/>
            <a:ext cx="1617821" cy="270192"/>
            <a:chOff x="3561" y="1719"/>
            <a:chExt cx="10191" cy="1702"/>
          </a:xfrm>
          <a:solidFill>
            <a:srgbClr val="FF0000"/>
          </a:solidFill>
        </p:grpSpPr>
        <p:sp>
          <p:nvSpPr>
            <p:cNvPr id="107657" name="Freeform 137"/>
            <p:cNvSpPr>
              <a:spLocks/>
            </p:cNvSpPr>
            <p:nvPr/>
          </p:nvSpPr>
          <p:spPr bwMode="auto">
            <a:xfrm>
              <a:off x="3561" y="1796"/>
              <a:ext cx="803" cy="1548"/>
            </a:xfrm>
            <a:custGeom>
              <a:avLst/>
              <a:gdLst/>
              <a:ahLst/>
              <a:cxnLst>
                <a:cxn ang="0">
                  <a:pos x="665" y="519"/>
                </a:cxn>
                <a:cxn ang="0">
                  <a:pos x="682" y="512"/>
                </a:cxn>
                <a:cxn ang="0">
                  <a:pos x="691" y="498"/>
                </a:cxn>
                <a:cxn ang="0">
                  <a:pos x="682" y="467"/>
                </a:cxn>
                <a:cxn ang="0">
                  <a:pos x="521" y="426"/>
                </a:cxn>
                <a:cxn ang="0">
                  <a:pos x="531" y="370"/>
                </a:cxn>
                <a:cxn ang="0">
                  <a:pos x="541" y="315"/>
                </a:cxn>
                <a:cxn ang="0">
                  <a:pos x="554" y="242"/>
                </a:cxn>
                <a:cxn ang="0">
                  <a:pos x="570" y="155"/>
                </a:cxn>
                <a:cxn ang="0">
                  <a:pos x="587" y="97"/>
                </a:cxn>
                <a:cxn ang="0">
                  <a:pos x="632" y="45"/>
                </a:cxn>
                <a:cxn ang="0">
                  <a:pos x="672" y="38"/>
                </a:cxn>
                <a:cxn ang="0">
                  <a:pos x="718" y="52"/>
                </a:cxn>
                <a:cxn ang="0">
                  <a:pos x="704" y="79"/>
                </a:cxn>
                <a:cxn ang="0">
                  <a:pos x="665" y="117"/>
                </a:cxn>
                <a:cxn ang="0">
                  <a:pos x="655" y="159"/>
                </a:cxn>
                <a:cxn ang="0">
                  <a:pos x="672" y="204"/>
                </a:cxn>
                <a:cxn ang="0">
                  <a:pos x="714" y="218"/>
                </a:cxn>
                <a:cxn ang="0">
                  <a:pos x="763" y="201"/>
                </a:cxn>
                <a:cxn ang="0">
                  <a:pos x="796" y="152"/>
                </a:cxn>
                <a:cxn ang="0">
                  <a:pos x="796" y="83"/>
                </a:cxn>
                <a:cxn ang="0">
                  <a:pos x="757" y="31"/>
                </a:cxn>
                <a:cxn ang="0">
                  <a:pos x="695" y="3"/>
                </a:cxn>
                <a:cxn ang="0">
                  <a:pos x="636" y="3"/>
                </a:cxn>
                <a:cxn ang="0">
                  <a:pos x="573" y="24"/>
                </a:cxn>
                <a:cxn ang="0">
                  <a:pos x="511" y="86"/>
                </a:cxn>
                <a:cxn ang="0">
                  <a:pos x="459" y="197"/>
                </a:cxn>
                <a:cxn ang="0">
                  <a:pos x="449" y="242"/>
                </a:cxn>
                <a:cxn ang="0">
                  <a:pos x="436" y="298"/>
                </a:cxn>
                <a:cxn ang="0">
                  <a:pos x="420" y="395"/>
                </a:cxn>
                <a:cxn ang="0">
                  <a:pos x="262" y="467"/>
                </a:cxn>
                <a:cxn ang="0">
                  <a:pos x="249" y="478"/>
                </a:cxn>
                <a:cxn ang="0">
                  <a:pos x="246" y="505"/>
                </a:cxn>
                <a:cxn ang="0">
                  <a:pos x="266" y="519"/>
                </a:cxn>
                <a:cxn ang="0">
                  <a:pos x="276" y="1192"/>
                </a:cxn>
                <a:cxn ang="0">
                  <a:pos x="249" y="1327"/>
                </a:cxn>
                <a:cxn ang="0">
                  <a:pos x="217" y="1438"/>
                </a:cxn>
                <a:cxn ang="0">
                  <a:pos x="171" y="1500"/>
                </a:cxn>
                <a:cxn ang="0">
                  <a:pos x="122" y="1510"/>
                </a:cxn>
                <a:cxn ang="0">
                  <a:pos x="59" y="1479"/>
                </a:cxn>
                <a:cxn ang="0">
                  <a:pos x="115" y="1458"/>
                </a:cxn>
                <a:cxn ang="0">
                  <a:pos x="141" y="1420"/>
                </a:cxn>
                <a:cxn ang="0">
                  <a:pos x="148" y="1386"/>
                </a:cxn>
                <a:cxn ang="0">
                  <a:pos x="131" y="1344"/>
                </a:cxn>
                <a:cxn ang="0">
                  <a:pos x="89" y="1327"/>
                </a:cxn>
                <a:cxn ang="0">
                  <a:pos x="40" y="1344"/>
                </a:cxn>
                <a:cxn ang="0">
                  <a:pos x="7" y="1396"/>
                </a:cxn>
                <a:cxn ang="0">
                  <a:pos x="7" y="1472"/>
                </a:cxn>
                <a:cxn ang="0">
                  <a:pos x="59" y="1528"/>
                </a:cxn>
                <a:cxn ang="0">
                  <a:pos x="138" y="1548"/>
                </a:cxn>
                <a:cxn ang="0">
                  <a:pos x="217" y="1521"/>
                </a:cxn>
                <a:cxn ang="0">
                  <a:pos x="279" y="1455"/>
                </a:cxn>
                <a:cxn ang="0">
                  <a:pos x="318" y="1382"/>
                </a:cxn>
                <a:cxn ang="0">
                  <a:pos x="354" y="1289"/>
                </a:cxn>
                <a:cxn ang="0">
                  <a:pos x="384" y="1185"/>
                </a:cxn>
                <a:cxn ang="0">
                  <a:pos x="400" y="1098"/>
                </a:cxn>
                <a:cxn ang="0">
                  <a:pos x="505" y="519"/>
                </a:cxn>
              </a:cxnLst>
              <a:rect l="0" t="0" r="r" b="b"/>
              <a:pathLst>
                <a:path w="803" h="1548">
                  <a:moveTo>
                    <a:pt x="505" y="519"/>
                  </a:moveTo>
                  <a:lnTo>
                    <a:pt x="665" y="519"/>
                  </a:lnTo>
                  <a:lnTo>
                    <a:pt x="675" y="516"/>
                  </a:lnTo>
                  <a:lnTo>
                    <a:pt x="682" y="512"/>
                  </a:lnTo>
                  <a:lnTo>
                    <a:pt x="688" y="505"/>
                  </a:lnTo>
                  <a:lnTo>
                    <a:pt x="691" y="498"/>
                  </a:lnTo>
                  <a:lnTo>
                    <a:pt x="691" y="478"/>
                  </a:lnTo>
                  <a:lnTo>
                    <a:pt x="682" y="467"/>
                  </a:lnTo>
                  <a:lnTo>
                    <a:pt x="515" y="467"/>
                  </a:lnTo>
                  <a:lnTo>
                    <a:pt x="521" y="426"/>
                  </a:lnTo>
                  <a:lnTo>
                    <a:pt x="528" y="395"/>
                  </a:lnTo>
                  <a:lnTo>
                    <a:pt x="531" y="370"/>
                  </a:lnTo>
                  <a:lnTo>
                    <a:pt x="534" y="343"/>
                  </a:lnTo>
                  <a:lnTo>
                    <a:pt x="541" y="315"/>
                  </a:lnTo>
                  <a:lnTo>
                    <a:pt x="547" y="273"/>
                  </a:lnTo>
                  <a:lnTo>
                    <a:pt x="554" y="242"/>
                  </a:lnTo>
                  <a:lnTo>
                    <a:pt x="560" y="201"/>
                  </a:lnTo>
                  <a:lnTo>
                    <a:pt x="570" y="155"/>
                  </a:lnTo>
                  <a:lnTo>
                    <a:pt x="580" y="117"/>
                  </a:lnTo>
                  <a:lnTo>
                    <a:pt x="587" y="97"/>
                  </a:lnTo>
                  <a:lnTo>
                    <a:pt x="606" y="65"/>
                  </a:lnTo>
                  <a:lnTo>
                    <a:pt x="632" y="45"/>
                  </a:lnTo>
                  <a:lnTo>
                    <a:pt x="662" y="38"/>
                  </a:lnTo>
                  <a:lnTo>
                    <a:pt x="672" y="38"/>
                  </a:lnTo>
                  <a:lnTo>
                    <a:pt x="691" y="41"/>
                  </a:lnTo>
                  <a:lnTo>
                    <a:pt x="718" y="52"/>
                  </a:lnTo>
                  <a:lnTo>
                    <a:pt x="740" y="69"/>
                  </a:lnTo>
                  <a:lnTo>
                    <a:pt x="704" y="79"/>
                  </a:lnTo>
                  <a:lnTo>
                    <a:pt x="682" y="97"/>
                  </a:lnTo>
                  <a:lnTo>
                    <a:pt x="665" y="117"/>
                  </a:lnTo>
                  <a:lnTo>
                    <a:pt x="655" y="142"/>
                  </a:lnTo>
                  <a:lnTo>
                    <a:pt x="655" y="159"/>
                  </a:lnTo>
                  <a:lnTo>
                    <a:pt x="659" y="187"/>
                  </a:lnTo>
                  <a:lnTo>
                    <a:pt x="672" y="204"/>
                  </a:lnTo>
                  <a:lnTo>
                    <a:pt x="691" y="214"/>
                  </a:lnTo>
                  <a:lnTo>
                    <a:pt x="714" y="218"/>
                  </a:lnTo>
                  <a:lnTo>
                    <a:pt x="740" y="214"/>
                  </a:lnTo>
                  <a:lnTo>
                    <a:pt x="763" y="201"/>
                  </a:lnTo>
                  <a:lnTo>
                    <a:pt x="783" y="180"/>
                  </a:lnTo>
                  <a:lnTo>
                    <a:pt x="796" y="152"/>
                  </a:lnTo>
                  <a:lnTo>
                    <a:pt x="803" y="117"/>
                  </a:lnTo>
                  <a:lnTo>
                    <a:pt x="796" y="83"/>
                  </a:lnTo>
                  <a:lnTo>
                    <a:pt x="780" y="52"/>
                  </a:lnTo>
                  <a:lnTo>
                    <a:pt x="757" y="31"/>
                  </a:lnTo>
                  <a:lnTo>
                    <a:pt x="727" y="13"/>
                  </a:lnTo>
                  <a:lnTo>
                    <a:pt x="695" y="3"/>
                  </a:lnTo>
                  <a:lnTo>
                    <a:pt x="662" y="0"/>
                  </a:lnTo>
                  <a:lnTo>
                    <a:pt x="636" y="3"/>
                  </a:lnTo>
                  <a:lnTo>
                    <a:pt x="606" y="10"/>
                  </a:lnTo>
                  <a:lnTo>
                    <a:pt x="573" y="24"/>
                  </a:lnTo>
                  <a:lnTo>
                    <a:pt x="541" y="48"/>
                  </a:lnTo>
                  <a:lnTo>
                    <a:pt x="511" y="86"/>
                  </a:lnTo>
                  <a:lnTo>
                    <a:pt x="482" y="135"/>
                  </a:lnTo>
                  <a:lnTo>
                    <a:pt x="459" y="197"/>
                  </a:lnTo>
                  <a:lnTo>
                    <a:pt x="452" y="225"/>
                  </a:lnTo>
                  <a:lnTo>
                    <a:pt x="449" y="242"/>
                  </a:lnTo>
                  <a:lnTo>
                    <a:pt x="443" y="266"/>
                  </a:lnTo>
                  <a:lnTo>
                    <a:pt x="436" y="298"/>
                  </a:lnTo>
                  <a:lnTo>
                    <a:pt x="429" y="339"/>
                  </a:lnTo>
                  <a:lnTo>
                    <a:pt x="420" y="395"/>
                  </a:lnTo>
                  <a:lnTo>
                    <a:pt x="406" y="467"/>
                  </a:lnTo>
                  <a:lnTo>
                    <a:pt x="262" y="467"/>
                  </a:lnTo>
                  <a:lnTo>
                    <a:pt x="256" y="471"/>
                  </a:lnTo>
                  <a:lnTo>
                    <a:pt x="249" y="478"/>
                  </a:lnTo>
                  <a:lnTo>
                    <a:pt x="246" y="485"/>
                  </a:lnTo>
                  <a:lnTo>
                    <a:pt x="246" y="505"/>
                  </a:lnTo>
                  <a:lnTo>
                    <a:pt x="256" y="516"/>
                  </a:lnTo>
                  <a:lnTo>
                    <a:pt x="266" y="519"/>
                  </a:lnTo>
                  <a:lnTo>
                    <a:pt x="397" y="519"/>
                  </a:lnTo>
                  <a:lnTo>
                    <a:pt x="276" y="1192"/>
                  </a:lnTo>
                  <a:lnTo>
                    <a:pt x="262" y="1261"/>
                  </a:lnTo>
                  <a:lnTo>
                    <a:pt x="249" y="1327"/>
                  </a:lnTo>
                  <a:lnTo>
                    <a:pt x="236" y="1386"/>
                  </a:lnTo>
                  <a:lnTo>
                    <a:pt x="217" y="1438"/>
                  </a:lnTo>
                  <a:lnTo>
                    <a:pt x="197" y="1476"/>
                  </a:lnTo>
                  <a:lnTo>
                    <a:pt x="171" y="1500"/>
                  </a:lnTo>
                  <a:lnTo>
                    <a:pt x="138" y="1510"/>
                  </a:lnTo>
                  <a:lnTo>
                    <a:pt x="122" y="1510"/>
                  </a:lnTo>
                  <a:lnTo>
                    <a:pt x="92" y="1500"/>
                  </a:lnTo>
                  <a:lnTo>
                    <a:pt x="59" y="1479"/>
                  </a:lnTo>
                  <a:lnTo>
                    <a:pt x="92" y="1472"/>
                  </a:lnTo>
                  <a:lnTo>
                    <a:pt x="115" y="1458"/>
                  </a:lnTo>
                  <a:lnTo>
                    <a:pt x="131" y="1441"/>
                  </a:lnTo>
                  <a:lnTo>
                    <a:pt x="141" y="1420"/>
                  </a:lnTo>
                  <a:lnTo>
                    <a:pt x="148" y="1403"/>
                  </a:lnTo>
                  <a:lnTo>
                    <a:pt x="148" y="1386"/>
                  </a:lnTo>
                  <a:lnTo>
                    <a:pt x="145" y="1361"/>
                  </a:lnTo>
                  <a:lnTo>
                    <a:pt x="131" y="1344"/>
                  </a:lnTo>
                  <a:lnTo>
                    <a:pt x="112" y="1330"/>
                  </a:lnTo>
                  <a:lnTo>
                    <a:pt x="89" y="1327"/>
                  </a:lnTo>
                  <a:lnTo>
                    <a:pt x="63" y="1330"/>
                  </a:lnTo>
                  <a:lnTo>
                    <a:pt x="40" y="1344"/>
                  </a:lnTo>
                  <a:lnTo>
                    <a:pt x="20" y="1365"/>
                  </a:lnTo>
                  <a:lnTo>
                    <a:pt x="7" y="1396"/>
                  </a:lnTo>
                  <a:lnTo>
                    <a:pt x="0" y="1431"/>
                  </a:lnTo>
                  <a:lnTo>
                    <a:pt x="7" y="1472"/>
                  </a:lnTo>
                  <a:lnTo>
                    <a:pt x="30" y="1503"/>
                  </a:lnTo>
                  <a:lnTo>
                    <a:pt x="59" y="1528"/>
                  </a:lnTo>
                  <a:lnTo>
                    <a:pt x="99" y="1541"/>
                  </a:lnTo>
                  <a:lnTo>
                    <a:pt x="138" y="1548"/>
                  </a:lnTo>
                  <a:lnTo>
                    <a:pt x="181" y="1541"/>
                  </a:lnTo>
                  <a:lnTo>
                    <a:pt x="217" y="1521"/>
                  </a:lnTo>
                  <a:lnTo>
                    <a:pt x="249" y="1489"/>
                  </a:lnTo>
                  <a:lnTo>
                    <a:pt x="279" y="1455"/>
                  </a:lnTo>
                  <a:lnTo>
                    <a:pt x="302" y="1417"/>
                  </a:lnTo>
                  <a:lnTo>
                    <a:pt x="318" y="1382"/>
                  </a:lnTo>
                  <a:lnTo>
                    <a:pt x="338" y="1337"/>
                  </a:lnTo>
                  <a:lnTo>
                    <a:pt x="354" y="1289"/>
                  </a:lnTo>
                  <a:lnTo>
                    <a:pt x="370" y="1237"/>
                  </a:lnTo>
                  <a:lnTo>
                    <a:pt x="384" y="1185"/>
                  </a:lnTo>
                  <a:lnTo>
                    <a:pt x="393" y="1136"/>
                  </a:lnTo>
                  <a:lnTo>
                    <a:pt x="400" y="1098"/>
                  </a:lnTo>
                  <a:lnTo>
                    <a:pt x="410" y="1056"/>
                  </a:lnTo>
                  <a:lnTo>
                    <a:pt x="505" y="51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58" name="Freeform 138"/>
            <p:cNvSpPr>
              <a:spLocks/>
            </p:cNvSpPr>
            <p:nvPr/>
          </p:nvSpPr>
          <p:spPr bwMode="auto">
            <a:xfrm>
              <a:off x="4596" y="1719"/>
              <a:ext cx="370" cy="1702"/>
            </a:xfrm>
            <a:custGeom>
              <a:avLst/>
              <a:gdLst/>
              <a:ahLst/>
              <a:cxnLst>
                <a:cxn ang="0">
                  <a:pos x="370" y="1684"/>
                </a:cxn>
                <a:cxn ang="0">
                  <a:pos x="370" y="1677"/>
                </a:cxn>
                <a:cxn ang="0">
                  <a:pos x="367" y="1670"/>
                </a:cxn>
                <a:cxn ang="0">
                  <a:pos x="360" y="1667"/>
                </a:cxn>
                <a:cxn ang="0">
                  <a:pos x="354" y="1657"/>
                </a:cxn>
                <a:cxn ang="0">
                  <a:pos x="344" y="1646"/>
                </a:cxn>
                <a:cxn ang="0">
                  <a:pos x="275" y="1560"/>
                </a:cxn>
                <a:cxn ang="0">
                  <a:pos x="220" y="1469"/>
                </a:cxn>
                <a:cxn ang="0">
                  <a:pos x="177" y="1369"/>
                </a:cxn>
                <a:cxn ang="0">
                  <a:pos x="144" y="1265"/>
                </a:cxn>
                <a:cxn ang="0">
                  <a:pos x="118" y="1161"/>
                </a:cxn>
                <a:cxn ang="0">
                  <a:pos x="102" y="1054"/>
                </a:cxn>
                <a:cxn ang="0">
                  <a:pos x="95" y="950"/>
                </a:cxn>
                <a:cxn ang="0">
                  <a:pos x="92" y="849"/>
                </a:cxn>
                <a:cxn ang="0">
                  <a:pos x="95" y="738"/>
                </a:cxn>
                <a:cxn ang="0">
                  <a:pos x="105" y="631"/>
                </a:cxn>
                <a:cxn ang="0">
                  <a:pos x="121" y="520"/>
                </a:cxn>
                <a:cxn ang="0">
                  <a:pos x="148" y="416"/>
                </a:cxn>
                <a:cxn ang="0">
                  <a:pos x="184" y="316"/>
                </a:cxn>
                <a:cxn ang="0">
                  <a:pos x="226" y="219"/>
                </a:cxn>
                <a:cxn ang="0">
                  <a:pos x="282" y="129"/>
                </a:cxn>
                <a:cxn ang="0">
                  <a:pos x="351" y="45"/>
                </a:cxn>
                <a:cxn ang="0">
                  <a:pos x="360" y="38"/>
                </a:cxn>
                <a:cxn ang="0">
                  <a:pos x="367" y="31"/>
                </a:cxn>
                <a:cxn ang="0">
                  <a:pos x="370" y="25"/>
                </a:cxn>
                <a:cxn ang="0">
                  <a:pos x="370" y="11"/>
                </a:cxn>
                <a:cxn ang="0">
                  <a:pos x="367" y="4"/>
                </a:cxn>
                <a:cxn ang="0">
                  <a:pos x="364" y="0"/>
                </a:cxn>
                <a:cxn ang="0">
                  <a:pos x="357" y="0"/>
                </a:cxn>
                <a:cxn ang="0">
                  <a:pos x="344" y="7"/>
                </a:cxn>
                <a:cxn ang="0">
                  <a:pos x="324" y="21"/>
                </a:cxn>
                <a:cxn ang="0">
                  <a:pos x="292" y="49"/>
                </a:cxn>
                <a:cxn ang="0">
                  <a:pos x="259" y="83"/>
                </a:cxn>
                <a:cxn ang="0">
                  <a:pos x="220" y="132"/>
                </a:cxn>
                <a:cxn ang="0">
                  <a:pos x="177" y="187"/>
                </a:cxn>
                <a:cxn ang="0">
                  <a:pos x="138" y="257"/>
                </a:cxn>
                <a:cxn ang="0">
                  <a:pos x="98" y="333"/>
                </a:cxn>
                <a:cxn ang="0">
                  <a:pos x="49" y="472"/>
                </a:cxn>
                <a:cxn ang="0">
                  <a:pos x="20" y="607"/>
                </a:cxn>
                <a:cxn ang="0">
                  <a:pos x="3" y="735"/>
                </a:cxn>
                <a:cxn ang="0">
                  <a:pos x="0" y="849"/>
                </a:cxn>
                <a:cxn ang="0">
                  <a:pos x="3" y="936"/>
                </a:cxn>
                <a:cxn ang="0">
                  <a:pos x="10" y="1040"/>
                </a:cxn>
                <a:cxn ang="0">
                  <a:pos x="30" y="1151"/>
                </a:cxn>
                <a:cxn ang="0">
                  <a:pos x="59" y="1265"/>
                </a:cxn>
                <a:cxn ang="0">
                  <a:pos x="105" y="1379"/>
                </a:cxn>
                <a:cxn ang="0">
                  <a:pos x="144" y="1452"/>
                </a:cxn>
                <a:cxn ang="0">
                  <a:pos x="184" y="1518"/>
                </a:cxn>
                <a:cxn ang="0">
                  <a:pos x="223" y="1573"/>
                </a:cxn>
                <a:cxn ang="0">
                  <a:pos x="259" y="1618"/>
                </a:cxn>
                <a:cxn ang="0">
                  <a:pos x="295" y="1653"/>
                </a:cxn>
                <a:cxn ang="0">
                  <a:pos x="324" y="1681"/>
                </a:cxn>
                <a:cxn ang="0">
                  <a:pos x="344" y="1695"/>
                </a:cxn>
                <a:cxn ang="0">
                  <a:pos x="357" y="1702"/>
                </a:cxn>
                <a:cxn ang="0">
                  <a:pos x="364" y="1702"/>
                </a:cxn>
                <a:cxn ang="0">
                  <a:pos x="367" y="1698"/>
                </a:cxn>
                <a:cxn ang="0">
                  <a:pos x="370" y="1691"/>
                </a:cxn>
                <a:cxn ang="0">
                  <a:pos x="370" y="1684"/>
                </a:cxn>
              </a:cxnLst>
              <a:rect l="0" t="0" r="r" b="b"/>
              <a:pathLst>
                <a:path w="370" h="1702">
                  <a:moveTo>
                    <a:pt x="370" y="1684"/>
                  </a:moveTo>
                  <a:lnTo>
                    <a:pt x="370" y="1677"/>
                  </a:lnTo>
                  <a:lnTo>
                    <a:pt x="367" y="1670"/>
                  </a:lnTo>
                  <a:lnTo>
                    <a:pt x="360" y="1667"/>
                  </a:lnTo>
                  <a:lnTo>
                    <a:pt x="354" y="1657"/>
                  </a:lnTo>
                  <a:lnTo>
                    <a:pt x="344" y="1646"/>
                  </a:lnTo>
                  <a:lnTo>
                    <a:pt x="275" y="1560"/>
                  </a:lnTo>
                  <a:lnTo>
                    <a:pt x="220" y="1469"/>
                  </a:lnTo>
                  <a:lnTo>
                    <a:pt x="177" y="1369"/>
                  </a:lnTo>
                  <a:lnTo>
                    <a:pt x="144" y="1265"/>
                  </a:lnTo>
                  <a:lnTo>
                    <a:pt x="118" y="1161"/>
                  </a:lnTo>
                  <a:lnTo>
                    <a:pt x="102" y="1054"/>
                  </a:lnTo>
                  <a:lnTo>
                    <a:pt x="95" y="950"/>
                  </a:lnTo>
                  <a:lnTo>
                    <a:pt x="92" y="849"/>
                  </a:lnTo>
                  <a:lnTo>
                    <a:pt x="95" y="738"/>
                  </a:lnTo>
                  <a:lnTo>
                    <a:pt x="105" y="631"/>
                  </a:lnTo>
                  <a:lnTo>
                    <a:pt x="121" y="520"/>
                  </a:lnTo>
                  <a:lnTo>
                    <a:pt x="148" y="416"/>
                  </a:lnTo>
                  <a:lnTo>
                    <a:pt x="184" y="316"/>
                  </a:lnTo>
                  <a:lnTo>
                    <a:pt x="226" y="219"/>
                  </a:lnTo>
                  <a:lnTo>
                    <a:pt x="282" y="129"/>
                  </a:lnTo>
                  <a:lnTo>
                    <a:pt x="351" y="45"/>
                  </a:lnTo>
                  <a:lnTo>
                    <a:pt x="360" y="38"/>
                  </a:lnTo>
                  <a:lnTo>
                    <a:pt x="367" y="31"/>
                  </a:lnTo>
                  <a:lnTo>
                    <a:pt x="370" y="25"/>
                  </a:lnTo>
                  <a:lnTo>
                    <a:pt x="370" y="11"/>
                  </a:lnTo>
                  <a:lnTo>
                    <a:pt x="367" y="4"/>
                  </a:lnTo>
                  <a:lnTo>
                    <a:pt x="364" y="0"/>
                  </a:lnTo>
                  <a:lnTo>
                    <a:pt x="357" y="0"/>
                  </a:lnTo>
                  <a:lnTo>
                    <a:pt x="344" y="7"/>
                  </a:lnTo>
                  <a:lnTo>
                    <a:pt x="324" y="21"/>
                  </a:lnTo>
                  <a:lnTo>
                    <a:pt x="292" y="49"/>
                  </a:lnTo>
                  <a:lnTo>
                    <a:pt x="259" y="83"/>
                  </a:lnTo>
                  <a:lnTo>
                    <a:pt x="220" y="132"/>
                  </a:lnTo>
                  <a:lnTo>
                    <a:pt x="177" y="187"/>
                  </a:lnTo>
                  <a:lnTo>
                    <a:pt x="138" y="257"/>
                  </a:lnTo>
                  <a:lnTo>
                    <a:pt x="98" y="333"/>
                  </a:lnTo>
                  <a:lnTo>
                    <a:pt x="49" y="472"/>
                  </a:lnTo>
                  <a:lnTo>
                    <a:pt x="20" y="607"/>
                  </a:lnTo>
                  <a:lnTo>
                    <a:pt x="3" y="735"/>
                  </a:lnTo>
                  <a:lnTo>
                    <a:pt x="0" y="849"/>
                  </a:lnTo>
                  <a:lnTo>
                    <a:pt x="3" y="936"/>
                  </a:lnTo>
                  <a:lnTo>
                    <a:pt x="10" y="1040"/>
                  </a:lnTo>
                  <a:lnTo>
                    <a:pt x="30" y="1151"/>
                  </a:lnTo>
                  <a:lnTo>
                    <a:pt x="59" y="1265"/>
                  </a:lnTo>
                  <a:lnTo>
                    <a:pt x="105" y="1379"/>
                  </a:lnTo>
                  <a:lnTo>
                    <a:pt x="144" y="1452"/>
                  </a:lnTo>
                  <a:lnTo>
                    <a:pt x="184" y="1518"/>
                  </a:lnTo>
                  <a:lnTo>
                    <a:pt x="223" y="1573"/>
                  </a:lnTo>
                  <a:lnTo>
                    <a:pt x="259" y="1618"/>
                  </a:lnTo>
                  <a:lnTo>
                    <a:pt x="295" y="1653"/>
                  </a:lnTo>
                  <a:lnTo>
                    <a:pt x="324" y="1681"/>
                  </a:lnTo>
                  <a:lnTo>
                    <a:pt x="344" y="1695"/>
                  </a:lnTo>
                  <a:lnTo>
                    <a:pt x="357" y="1702"/>
                  </a:lnTo>
                  <a:lnTo>
                    <a:pt x="364" y="1702"/>
                  </a:lnTo>
                  <a:lnTo>
                    <a:pt x="367" y="1698"/>
                  </a:lnTo>
                  <a:lnTo>
                    <a:pt x="370" y="1691"/>
                  </a:lnTo>
                  <a:lnTo>
                    <a:pt x="370" y="168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59" name="Freeform 139"/>
            <p:cNvSpPr>
              <a:spLocks/>
            </p:cNvSpPr>
            <p:nvPr/>
          </p:nvSpPr>
          <p:spPr bwMode="auto">
            <a:xfrm>
              <a:off x="5107" y="2243"/>
              <a:ext cx="871" cy="769"/>
            </a:xfrm>
            <a:custGeom>
              <a:avLst/>
              <a:gdLst/>
              <a:ahLst/>
              <a:cxnLst>
                <a:cxn ang="0">
                  <a:pos x="85" y="706"/>
                </a:cxn>
                <a:cxn ang="0">
                  <a:pos x="95" y="758"/>
                </a:cxn>
                <a:cxn ang="0">
                  <a:pos x="128" y="769"/>
                </a:cxn>
                <a:cxn ang="0">
                  <a:pos x="187" y="724"/>
                </a:cxn>
                <a:cxn ang="0">
                  <a:pos x="216" y="596"/>
                </a:cxn>
                <a:cxn ang="0">
                  <a:pos x="288" y="304"/>
                </a:cxn>
                <a:cxn ang="0">
                  <a:pos x="314" y="218"/>
                </a:cxn>
                <a:cxn ang="0">
                  <a:pos x="403" y="103"/>
                </a:cxn>
                <a:cxn ang="0">
                  <a:pos x="563" y="38"/>
                </a:cxn>
                <a:cxn ang="0">
                  <a:pos x="635" y="76"/>
                </a:cxn>
                <a:cxn ang="0">
                  <a:pos x="648" y="155"/>
                </a:cxn>
                <a:cxn ang="0">
                  <a:pos x="616" y="332"/>
                </a:cxn>
                <a:cxn ang="0">
                  <a:pos x="534" y="585"/>
                </a:cxn>
                <a:cxn ang="0">
                  <a:pos x="537" y="675"/>
                </a:cxn>
                <a:cxn ang="0">
                  <a:pos x="619" y="762"/>
                </a:cxn>
                <a:cxn ang="0">
                  <a:pos x="750" y="738"/>
                </a:cxn>
                <a:cxn ang="0">
                  <a:pos x="835" y="623"/>
                </a:cxn>
                <a:cxn ang="0">
                  <a:pos x="871" y="519"/>
                </a:cxn>
                <a:cxn ang="0">
                  <a:pos x="864" y="495"/>
                </a:cxn>
                <a:cxn ang="0">
                  <a:pos x="835" y="502"/>
                </a:cxn>
                <a:cxn ang="0">
                  <a:pos x="789" y="627"/>
                </a:cxn>
                <a:cxn ang="0">
                  <a:pos x="701" y="724"/>
                </a:cxn>
                <a:cxn ang="0">
                  <a:pos x="629" y="710"/>
                </a:cxn>
                <a:cxn ang="0">
                  <a:pos x="655" y="557"/>
                </a:cxn>
                <a:cxn ang="0">
                  <a:pos x="733" y="301"/>
                </a:cxn>
                <a:cxn ang="0">
                  <a:pos x="747" y="131"/>
                </a:cxn>
                <a:cxn ang="0">
                  <a:pos x="668" y="20"/>
                </a:cxn>
                <a:cxn ang="0">
                  <a:pos x="508" y="6"/>
                </a:cxn>
                <a:cxn ang="0">
                  <a:pos x="383" y="72"/>
                </a:cxn>
                <a:cxn ang="0">
                  <a:pos x="318" y="149"/>
                </a:cxn>
                <a:cxn ang="0">
                  <a:pos x="252" y="24"/>
                </a:cxn>
                <a:cxn ang="0">
                  <a:pos x="131" y="6"/>
                </a:cxn>
                <a:cxn ang="0">
                  <a:pos x="59" y="76"/>
                </a:cxn>
                <a:cxn ang="0">
                  <a:pos x="16" y="197"/>
                </a:cxn>
                <a:cxn ang="0">
                  <a:pos x="0" y="263"/>
                </a:cxn>
                <a:cxn ang="0">
                  <a:pos x="10" y="277"/>
                </a:cxn>
                <a:cxn ang="0">
                  <a:pos x="36" y="270"/>
                </a:cxn>
                <a:cxn ang="0">
                  <a:pos x="46" y="239"/>
                </a:cxn>
                <a:cxn ang="0">
                  <a:pos x="105" y="72"/>
                </a:cxn>
                <a:cxn ang="0">
                  <a:pos x="187" y="41"/>
                </a:cxn>
                <a:cxn ang="0">
                  <a:pos x="213" y="114"/>
                </a:cxn>
                <a:cxn ang="0">
                  <a:pos x="206" y="180"/>
                </a:cxn>
                <a:cxn ang="0">
                  <a:pos x="95" y="651"/>
                </a:cxn>
              </a:cxnLst>
              <a:rect l="0" t="0" r="r" b="b"/>
              <a:pathLst>
                <a:path w="871" h="769">
                  <a:moveTo>
                    <a:pt x="95" y="651"/>
                  </a:moveTo>
                  <a:lnTo>
                    <a:pt x="88" y="679"/>
                  </a:lnTo>
                  <a:lnTo>
                    <a:pt x="85" y="706"/>
                  </a:lnTo>
                  <a:lnTo>
                    <a:pt x="82" y="724"/>
                  </a:lnTo>
                  <a:lnTo>
                    <a:pt x="82" y="738"/>
                  </a:lnTo>
                  <a:lnTo>
                    <a:pt x="95" y="758"/>
                  </a:lnTo>
                  <a:lnTo>
                    <a:pt x="105" y="765"/>
                  </a:lnTo>
                  <a:lnTo>
                    <a:pt x="115" y="769"/>
                  </a:lnTo>
                  <a:lnTo>
                    <a:pt x="128" y="769"/>
                  </a:lnTo>
                  <a:lnTo>
                    <a:pt x="151" y="765"/>
                  </a:lnTo>
                  <a:lnTo>
                    <a:pt x="170" y="751"/>
                  </a:lnTo>
                  <a:lnTo>
                    <a:pt x="187" y="724"/>
                  </a:lnTo>
                  <a:lnTo>
                    <a:pt x="190" y="713"/>
                  </a:lnTo>
                  <a:lnTo>
                    <a:pt x="196" y="689"/>
                  </a:lnTo>
                  <a:lnTo>
                    <a:pt x="216" y="596"/>
                  </a:lnTo>
                  <a:lnTo>
                    <a:pt x="252" y="443"/>
                  </a:lnTo>
                  <a:lnTo>
                    <a:pt x="282" y="329"/>
                  </a:lnTo>
                  <a:lnTo>
                    <a:pt x="288" y="304"/>
                  </a:lnTo>
                  <a:lnTo>
                    <a:pt x="291" y="277"/>
                  </a:lnTo>
                  <a:lnTo>
                    <a:pt x="301" y="246"/>
                  </a:lnTo>
                  <a:lnTo>
                    <a:pt x="314" y="218"/>
                  </a:lnTo>
                  <a:lnTo>
                    <a:pt x="337" y="180"/>
                  </a:lnTo>
                  <a:lnTo>
                    <a:pt x="367" y="142"/>
                  </a:lnTo>
                  <a:lnTo>
                    <a:pt x="403" y="103"/>
                  </a:lnTo>
                  <a:lnTo>
                    <a:pt x="449" y="69"/>
                  </a:lnTo>
                  <a:lnTo>
                    <a:pt x="501" y="45"/>
                  </a:lnTo>
                  <a:lnTo>
                    <a:pt x="563" y="38"/>
                  </a:lnTo>
                  <a:lnTo>
                    <a:pt x="596" y="41"/>
                  </a:lnTo>
                  <a:lnTo>
                    <a:pt x="619" y="55"/>
                  </a:lnTo>
                  <a:lnTo>
                    <a:pt x="635" y="76"/>
                  </a:lnTo>
                  <a:lnTo>
                    <a:pt x="645" y="100"/>
                  </a:lnTo>
                  <a:lnTo>
                    <a:pt x="648" y="128"/>
                  </a:lnTo>
                  <a:lnTo>
                    <a:pt x="648" y="155"/>
                  </a:lnTo>
                  <a:lnTo>
                    <a:pt x="645" y="207"/>
                  </a:lnTo>
                  <a:lnTo>
                    <a:pt x="632" y="266"/>
                  </a:lnTo>
                  <a:lnTo>
                    <a:pt x="616" y="332"/>
                  </a:lnTo>
                  <a:lnTo>
                    <a:pt x="596" y="398"/>
                  </a:lnTo>
                  <a:lnTo>
                    <a:pt x="547" y="554"/>
                  </a:lnTo>
                  <a:lnTo>
                    <a:pt x="534" y="585"/>
                  </a:lnTo>
                  <a:lnTo>
                    <a:pt x="530" y="609"/>
                  </a:lnTo>
                  <a:lnTo>
                    <a:pt x="530" y="630"/>
                  </a:lnTo>
                  <a:lnTo>
                    <a:pt x="537" y="675"/>
                  </a:lnTo>
                  <a:lnTo>
                    <a:pt x="553" y="713"/>
                  </a:lnTo>
                  <a:lnTo>
                    <a:pt x="583" y="745"/>
                  </a:lnTo>
                  <a:lnTo>
                    <a:pt x="619" y="762"/>
                  </a:lnTo>
                  <a:lnTo>
                    <a:pt x="661" y="769"/>
                  </a:lnTo>
                  <a:lnTo>
                    <a:pt x="707" y="762"/>
                  </a:lnTo>
                  <a:lnTo>
                    <a:pt x="750" y="738"/>
                  </a:lnTo>
                  <a:lnTo>
                    <a:pt x="783" y="706"/>
                  </a:lnTo>
                  <a:lnTo>
                    <a:pt x="812" y="665"/>
                  </a:lnTo>
                  <a:lnTo>
                    <a:pt x="835" y="623"/>
                  </a:lnTo>
                  <a:lnTo>
                    <a:pt x="851" y="582"/>
                  </a:lnTo>
                  <a:lnTo>
                    <a:pt x="861" y="547"/>
                  </a:lnTo>
                  <a:lnTo>
                    <a:pt x="871" y="519"/>
                  </a:lnTo>
                  <a:lnTo>
                    <a:pt x="871" y="502"/>
                  </a:lnTo>
                  <a:lnTo>
                    <a:pt x="868" y="495"/>
                  </a:lnTo>
                  <a:lnTo>
                    <a:pt x="864" y="495"/>
                  </a:lnTo>
                  <a:lnTo>
                    <a:pt x="858" y="492"/>
                  </a:lnTo>
                  <a:lnTo>
                    <a:pt x="845" y="492"/>
                  </a:lnTo>
                  <a:lnTo>
                    <a:pt x="835" y="502"/>
                  </a:lnTo>
                  <a:lnTo>
                    <a:pt x="828" y="523"/>
                  </a:lnTo>
                  <a:lnTo>
                    <a:pt x="812" y="578"/>
                  </a:lnTo>
                  <a:lnTo>
                    <a:pt x="789" y="627"/>
                  </a:lnTo>
                  <a:lnTo>
                    <a:pt x="763" y="672"/>
                  </a:lnTo>
                  <a:lnTo>
                    <a:pt x="733" y="703"/>
                  </a:lnTo>
                  <a:lnTo>
                    <a:pt x="701" y="724"/>
                  </a:lnTo>
                  <a:lnTo>
                    <a:pt x="665" y="734"/>
                  </a:lnTo>
                  <a:lnTo>
                    <a:pt x="642" y="727"/>
                  </a:lnTo>
                  <a:lnTo>
                    <a:pt x="629" y="710"/>
                  </a:lnTo>
                  <a:lnTo>
                    <a:pt x="625" y="675"/>
                  </a:lnTo>
                  <a:lnTo>
                    <a:pt x="635" y="613"/>
                  </a:lnTo>
                  <a:lnTo>
                    <a:pt x="655" y="557"/>
                  </a:lnTo>
                  <a:lnTo>
                    <a:pt x="671" y="505"/>
                  </a:lnTo>
                  <a:lnTo>
                    <a:pt x="694" y="440"/>
                  </a:lnTo>
                  <a:lnTo>
                    <a:pt x="733" y="301"/>
                  </a:lnTo>
                  <a:lnTo>
                    <a:pt x="747" y="239"/>
                  </a:lnTo>
                  <a:lnTo>
                    <a:pt x="753" y="183"/>
                  </a:lnTo>
                  <a:lnTo>
                    <a:pt x="747" y="131"/>
                  </a:lnTo>
                  <a:lnTo>
                    <a:pt x="730" y="86"/>
                  </a:lnTo>
                  <a:lnTo>
                    <a:pt x="704" y="48"/>
                  </a:lnTo>
                  <a:lnTo>
                    <a:pt x="668" y="20"/>
                  </a:lnTo>
                  <a:lnTo>
                    <a:pt x="622" y="6"/>
                  </a:lnTo>
                  <a:lnTo>
                    <a:pt x="566" y="0"/>
                  </a:lnTo>
                  <a:lnTo>
                    <a:pt x="508" y="6"/>
                  </a:lnTo>
                  <a:lnTo>
                    <a:pt x="458" y="24"/>
                  </a:lnTo>
                  <a:lnTo>
                    <a:pt x="416" y="45"/>
                  </a:lnTo>
                  <a:lnTo>
                    <a:pt x="383" y="72"/>
                  </a:lnTo>
                  <a:lnTo>
                    <a:pt x="354" y="100"/>
                  </a:lnTo>
                  <a:lnTo>
                    <a:pt x="331" y="128"/>
                  </a:lnTo>
                  <a:lnTo>
                    <a:pt x="318" y="149"/>
                  </a:lnTo>
                  <a:lnTo>
                    <a:pt x="305" y="97"/>
                  </a:lnTo>
                  <a:lnTo>
                    <a:pt x="282" y="55"/>
                  </a:lnTo>
                  <a:lnTo>
                    <a:pt x="252" y="24"/>
                  </a:lnTo>
                  <a:lnTo>
                    <a:pt x="213" y="6"/>
                  </a:lnTo>
                  <a:lnTo>
                    <a:pt x="170" y="0"/>
                  </a:lnTo>
                  <a:lnTo>
                    <a:pt x="131" y="6"/>
                  </a:lnTo>
                  <a:lnTo>
                    <a:pt x="102" y="24"/>
                  </a:lnTo>
                  <a:lnTo>
                    <a:pt x="79" y="48"/>
                  </a:lnTo>
                  <a:lnTo>
                    <a:pt x="59" y="76"/>
                  </a:lnTo>
                  <a:lnTo>
                    <a:pt x="49" y="97"/>
                  </a:lnTo>
                  <a:lnTo>
                    <a:pt x="36" y="128"/>
                  </a:lnTo>
                  <a:lnTo>
                    <a:pt x="16" y="197"/>
                  </a:lnTo>
                  <a:lnTo>
                    <a:pt x="7" y="228"/>
                  </a:lnTo>
                  <a:lnTo>
                    <a:pt x="3" y="252"/>
                  </a:lnTo>
                  <a:lnTo>
                    <a:pt x="0" y="263"/>
                  </a:lnTo>
                  <a:lnTo>
                    <a:pt x="0" y="270"/>
                  </a:lnTo>
                  <a:lnTo>
                    <a:pt x="3" y="273"/>
                  </a:lnTo>
                  <a:lnTo>
                    <a:pt x="10" y="277"/>
                  </a:lnTo>
                  <a:lnTo>
                    <a:pt x="29" y="277"/>
                  </a:lnTo>
                  <a:lnTo>
                    <a:pt x="36" y="273"/>
                  </a:lnTo>
                  <a:lnTo>
                    <a:pt x="36" y="270"/>
                  </a:lnTo>
                  <a:lnTo>
                    <a:pt x="39" y="263"/>
                  </a:lnTo>
                  <a:lnTo>
                    <a:pt x="43" y="252"/>
                  </a:lnTo>
                  <a:lnTo>
                    <a:pt x="46" y="239"/>
                  </a:lnTo>
                  <a:lnTo>
                    <a:pt x="62" y="173"/>
                  </a:lnTo>
                  <a:lnTo>
                    <a:pt x="82" y="117"/>
                  </a:lnTo>
                  <a:lnTo>
                    <a:pt x="105" y="72"/>
                  </a:lnTo>
                  <a:lnTo>
                    <a:pt x="134" y="48"/>
                  </a:lnTo>
                  <a:lnTo>
                    <a:pt x="164" y="38"/>
                  </a:lnTo>
                  <a:lnTo>
                    <a:pt x="187" y="41"/>
                  </a:lnTo>
                  <a:lnTo>
                    <a:pt x="203" y="55"/>
                  </a:lnTo>
                  <a:lnTo>
                    <a:pt x="210" y="79"/>
                  </a:lnTo>
                  <a:lnTo>
                    <a:pt x="213" y="114"/>
                  </a:lnTo>
                  <a:lnTo>
                    <a:pt x="213" y="135"/>
                  </a:lnTo>
                  <a:lnTo>
                    <a:pt x="210" y="155"/>
                  </a:lnTo>
                  <a:lnTo>
                    <a:pt x="206" y="180"/>
                  </a:lnTo>
                  <a:lnTo>
                    <a:pt x="200" y="214"/>
                  </a:lnTo>
                  <a:lnTo>
                    <a:pt x="190" y="259"/>
                  </a:lnTo>
                  <a:lnTo>
                    <a:pt x="95" y="65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0" name="Freeform 140"/>
            <p:cNvSpPr>
              <a:spLocks/>
            </p:cNvSpPr>
            <p:nvPr/>
          </p:nvSpPr>
          <p:spPr bwMode="auto">
            <a:xfrm>
              <a:off x="6119" y="1719"/>
              <a:ext cx="373" cy="1702"/>
            </a:xfrm>
            <a:custGeom>
              <a:avLst/>
              <a:gdLst/>
              <a:ahLst/>
              <a:cxnLst>
                <a:cxn ang="0">
                  <a:pos x="373" y="849"/>
                </a:cxn>
                <a:cxn ang="0">
                  <a:pos x="370" y="763"/>
                </a:cxn>
                <a:cxn ang="0">
                  <a:pos x="360" y="662"/>
                </a:cxn>
                <a:cxn ang="0">
                  <a:pos x="340" y="551"/>
                </a:cxn>
                <a:cxn ang="0">
                  <a:pos x="311" y="437"/>
                </a:cxn>
                <a:cxn ang="0">
                  <a:pos x="265" y="319"/>
                </a:cxn>
                <a:cxn ang="0">
                  <a:pos x="229" y="246"/>
                </a:cxn>
                <a:cxn ang="0">
                  <a:pos x="190" y="180"/>
                </a:cxn>
                <a:cxn ang="0">
                  <a:pos x="147" y="125"/>
                </a:cxn>
                <a:cxn ang="0">
                  <a:pos x="111" y="80"/>
                </a:cxn>
                <a:cxn ang="0">
                  <a:pos x="75" y="45"/>
                </a:cxn>
                <a:cxn ang="0">
                  <a:pos x="49" y="21"/>
                </a:cxn>
                <a:cxn ang="0">
                  <a:pos x="26" y="4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3" y="4"/>
                </a:cxn>
                <a:cxn ang="0">
                  <a:pos x="0" y="11"/>
                </a:cxn>
                <a:cxn ang="0">
                  <a:pos x="0" y="25"/>
                </a:cxn>
                <a:cxn ang="0">
                  <a:pos x="29" y="56"/>
                </a:cxn>
                <a:cxn ang="0">
                  <a:pos x="92" y="135"/>
                </a:cxn>
                <a:cxn ang="0">
                  <a:pos x="147" y="226"/>
                </a:cxn>
                <a:cxn ang="0">
                  <a:pos x="193" y="326"/>
                </a:cxn>
                <a:cxn ang="0">
                  <a:pos x="232" y="440"/>
                </a:cxn>
                <a:cxn ang="0">
                  <a:pos x="259" y="569"/>
                </a:cxn>
                <a:cxn ang="0">
                  <a:pos x="275" y="704"/>
                </a:cxn>
                <a:cxn ang="0">
                  <a:pos x="278" y="849"/>
                </a:cxn>
                <a:cxn ang="0">
                  <a:pos x="275" y="960"/>
                </a:cxn>
                <a:cxn ang="0">
                  <a:pos x="265" y="1068"/>
                </a:cxn>
                <a:cxn ang="0">
                  <a:pos x="249" y="1175"/>
                </a:cxn>
                <a:cxn ang="0">
                  <a:pos x="226" y="1282"/>
                </a:cxn>
                <a:cxn ang="0">
                  <a:pos x="190" y="1383"/>
                </a:cxn>
                <a:cxn ang="0">
                  <a:pos x="144" y="1480"/>
                </a:cxn>
                <a:cxn ang="0">
                  <a:pos x="88" y="1570"/>
                </a:cxn>
                <a:cxn ang="0">
                  <a:pos x="19" y="1653"/>
                </a:cxn>
                <a:cxn ang="0">
                  <a:pos x="10" y="1664"/>
                </a:cxn>
                <a:cxn ang="0">
                  <a:pos x="6" y="1670"/>
                </a:cxn>
                <a:cxn ang="0">
                  <a:pos x="0" y="1677"/>
                </a:cxn>
                <a:cxn ang="0">
                  <a:pos x="0" y="1684"/>
                </a:cxn>
                <a:cxn ang="0">
                  <a:pos x="6" y="1698"/>
                </a:cxn>
                <a:cxn ang="0">
                  <a:pos x="16" y="1702"/>
                </a:cxn>
                <a:cxn ang="0">
                  <a:pos x="29" y="1695"/>
                </a:cxn>
                <a:cxn ang="0">
                  <a:pos x="49" y="1681"/>
                </a:cxn>
                <a:cxn ang="0">
                  <a:pos x="78" y="1653"/>
                </a:cxn>
                <a:cxn ang="0">
                  <a:pos x="114" y="1615"/>
                </a:cxn>
                <a:cxn ang="0">
                  <a:pos x="154" y="1570"/>
                </a:cxn>
                <a:cxn ang="0">
                  <a:pos x="193" y="1511"/>
                </a:cxn>
                <a:cxn ang="0">
                  <a:pos x="232" y="1445"/>
                </a:cxn>
                <a:cxn ang="0">
                  <a:pos x="272" y="1369"/>
                </a:cxn>
                <a:cxn ang="0">
                  <a:pos x="321" y="1230"/>
                </a:cxn>
                <a:cxn ang="0">
                  <a:pos x="353" y="1092"/>
                </a:cxn>
                <a:cxn ang="0">
                  <a:pos x="370" y="967"/>
                </a:cxn>
                <a:cxn ang="0">
                  <a:pos x="373" y="849"/>
                </a:cxn>
              </a:cxnLst>
              <a:rect l="0" t="0" r="r" b="b"/>
              <a:pathLst>
                <a:path w="373" h="1702">
                  <a:moveTo>
                    <a:pt x="373" y="849"/>
                  </a:moveTo>
                  <a:lnTo>
                    <a:pt x="370" y="763"/>
                  </a:lnTo>
                  <a:lnTo>
                    <a:pt x="360" y="662"/>
                  </a:lnTo>
                  <a:lnTo>
                    <a:pt x="340" y="551"/>
                  </a:lnTo>
                  <a:lnTo>
                    <a:pt x="311" y="437"/>
                  </a:lnTo>
                  <a:lnTo>
                    <a:pt x="265" y="319"/>
                  </a:lnTo>
                  <a:lnTo>
                    <a:pt x="229" y="246"/>
                  </a:lnTo>
                  <a:lnTo>
                    <a:pt x="190" y="180"/>
                  </a:lnTo>
                  <a:lnTo>
                    <a:pt x="147" y="125"/>
                  </a:lnTo>
                  <a:lnTo>
                    <a:pt x="111" y="80"/>
                  </a:lnTo>
                  <a:lnTo>
                    <a:pt x="75" y="45"/>
                  </a:lnTo>
                  <a:lnTo>
                    <a:pt x="49" y="21"/>
                  </a:lnTo>
                  <a:lnTo>
                    <a:pt x="26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3" y="4"/>
                  </a:lnTo>
                  <a:lnTo>
                    <a:pt x="0" y="11"/>
                  </a:lnTo>
                  <a:lnTo>
                    <a:pt x="0" y="25"/>
                  </a:lnTo>
                  <a:lnTo>
                    <a:pt x="29" y="56"/>
                  </a:lnTo>
                  <a:lnTo>
                    <a:pt x="92" y="135"/>
                  </a:lnTo>
                  <a:lnTo>
                    <a:pt x="147" y="226"/>
                  </a:lnTo>
                  <a:lnTo>
                    <a:pt x="193" y="326"/>
                  </a:lnTo>
                  <a:lnTo>
                    <a:pt x="232" y="440"/>
                  </a:lnTo>
                  <a:lnTo>
                    <a:pt x="259" y="569"/>
                  </a:lnTo>
                  <a:lnTo>
                    <a:pt x="275" y="704"/>
                  </a:lnTo>
                  <a:lnTo>
                    <a:pt x="278" y="849"/>
                  </a:lnTo>
                  <a:lnTo>
                    <a:pt x="275" y="960"/>
                  </a:lnTo>
                  <a:lnTo>
                    <a:pt x="265" y="1068"/>
                  </a:lnTo>
                  <a:lnTo>
                    <a:pt x="249" y="1175"/>
                  </a:lnTo>
                  <a:lnTo>
                    <a:pt x="226" y="1282"/>
                  </a:lnTo>
                  <a:lnTo>
                    <a:pt x="190" y="1383"/>
                  </a:lnTo>
                  <a:lnTo>
                    <a:pt x="144" y="1480"/>
                  </a:lnTo>
                  <a:lnTo>
                    <a:pt x="88" y="1570"/>
                  </a:lnTo>
                  <a:lnTo>
                    <a:pt x="19" y="1653"/>
                  </a:lnTo>
                  <a:lnTo>
                    <a:pt x="10" y="1664"/>
                  </a:lnTo>
                  <a:lnTo>
                    <a:pt x="6" y="1670"/>
                  </a:lnTo>
                  <a:lnTo>
                    <a:pt x="0" y="1677"/>
                  </a:lnTo>
                  <a:lnTo>
                    <a:pt x="0" y="1684"/>
                  </a:lnTo>
                  <a:lnTo>
                    <a:pt x="6" y="1698"/>
                  </a:lnTo>
                  <a:lnTo>
                    <a:pt x="16" y="1702"/>
                  </a:lnTo>
                  <a:lnTo>
                    <a:pt x="29" y="1695"/>
                  </a:lnTo>
                  <a:lnTo>
                    <a:pt x="49" y="1681"/>
                  </a:lnTo>
                  <a:lnTo>
                    <a:pt x="78" y="1653"/>
                  </a:lnTo>
                  <a:lnTo>
                    <a:pt x="114" y="1615"/>
                  </a:lnTo>
                  <a:lnTo>
                    <a:pt x="154" y="1570"/>
                  </a:lnTo>
                  <a:lnTo>
                    <a:pt x="193" y="1511"/>
                  </a:lnTo>
                  <a:lnTo>
                    <a:pt x="232" y="1445"/>
                  </a:lnTo>
                  <a:lnTo>
                    <a:pt x="272" y="1369"/>
                  </a:lnTo>
                  <a:lnTo>
                    <a:pt x="321" y="1230"/>
                  </a:lnTo>
                  <a:lnTo>
                    <a:pt x="353" y="1092"/>
                  </a:lnTo>
                  <a:lnTo>
                    <a:pt x="370" y="967"/>
                  </a:lnTo>
                  <a:lnTo>
                    <a:pt x="373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1" name="Freeform 141"/>
            <p:cNvSpPr>
              <a:spLocks noEditPoints="1"/>
            </p:cNvSpPr>
            <p:nvPr/>
          </p:nvSpPr>
          <p:spPr bwMode="auto">
            <a:xfrm>
              <a:off x="7242" y="1858"/>
              <a:ext cx="344" cy="1136"/>
            </a:xfrm>
            <a:custGeom>
              <a:avLst/>
              <a:gdLst/>
              <a:ahLst/>
              <a:cxnLst>
                <a:cxn ang="0">
                  <a:pos x="232" y="385"/>
                </a:cxn>
                <a:cxn ang="0">
                  <a:pos x="7" y="405"/>
                </a:cxn>
                <a:cxn ang="0">
                  <a:pos x="7" y="457"/>
                </a:cxn>
                <a:cxn ang="0">
                  <a:pos x="59" y="457"/>
                </a:cxn>
                <a:cxn ang="0">
                  <a:pos x="95" y="464"/>
                </a:cxn>
                <a:cxn ang="0">
                  <a:pos x="115" y="482"/>
                </a:cxn>
                <a:cxn ang="0">
                  <a:pos x="124" y="509"/>
                </a:cxn>
                <a:cxn ang="0">
                  <a:pos x="124" y="1008"/>
                </a:cxn>
                <a:cxn ang="0">
                  <a:pos x="121" y="1046"/>
                </a:cxn>
                <a:cxn ang="0">
                  <a:pos x="111" y="1067"/>
                </a:cxn>
                <a:cxn ang="0">
                  <a:pos x="92" y="1078"/>
                </a:cxn>
                <a:cxn ang="0">
                  <a:pos x="56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6" y="1136"/>
                </a:cxn>
                <a:cxn ang="0">
                  <a:pos x="95" y="1133"/>
                </a:cxn>
                <a:cxn ang="0">
                  <a:pos x="262" y="1133"/>
                </a:cxn>
                <a:cxn ang="0">
                  <a:pos x="344" y="1136"/>
                </a:cxn>
                <a:cxn ang="0">
                  <a:pos x="344" y="1084"/>
                </a:cxn>
                <a:cxn ang="0">
                  <a:pos x="291" y="1081"/>
                </a:cxn>
                <a:cxn ang="0">
                  <a:pos x="259" y="1078"/>
                </a:cxn>
                <a:cxn ang="0">
                  <a:pos x="242" y="1064"/>
                </a:cxn>
                <a:cxn ang="0">
                  <a:pos x="232" y="1043"/>
                </a:cxn>
                <a:cxn ang="0">
                  <a:pos x="232" y="1008"/>
                </a:cxn>
                <a:cxn ang="0">
                  <a:pos x="232" y="385"/>
                </a:cxn>
                <a:cxn ang="0">
                  <a:pos x="239" y="90"/>
                </a:cxn>
                <a:cxn ang="0">
                  <a:pos x="232" y="52"/>
                </a:cxn>
                <a:cxn ang="0">
                  <a:pos x="213" y="24"/>
                </a:cxn>
                <a:cxn ang="0">
                  <a:pos x="187" y="7"/>
                </a:cxn>
                <a:cxn ang="0">
                  <a:pos x="154" y="0"/>
                </a:cxn>
                <a:cxn ang="0">
                  <a:pos x="118" y="7"/>
                </a:cxn>
                <a:cxn ang="0">
                  <a:pos x="92" y="28"/>
                </a:cxn>
                <a:cxn ang="0">
                  <a:pos x="75" y="55"/>
                </a:cxn>
                <a:cxn ang="0">
                  <a:pos x="69" y="90"/>
                </a:cxn>
                <a:cxn ang="0">
                  <a:pos x="75" y="121"/>
                </a:cxn>
                <a:cxn ang="0">
                  <a:pos x="92" y="152"/>
                </a:cxn>
                <a:cxn ang="0">
                  <a:pos x="118" y="173"/>
                </a:cxn>
                <a:cxn ang="0">
                  <a:pos x="154" y="180"/>
                </a:cxn>
                <a:cxn ang="0">
                  <a:pos x="187" y="173"/>
                </a:cxn>
                <a:cxn ang="0">
                  <a:pos x="213" y="156"/>
                </a:cxn>
                <a:cxn ang="0">
                  <a:pos x="232" y="125"/>
                </a:cxn>
                <a:cxn ang="0">
                  <a:pos x="239" y="90"/>
                </a:cxn>
              </a:cxnLst>
              <a:rect l="0" t="0" r="r" b="b"/>
              <a:pathLst>
                <a:path w="344" h="1136">
                  <a:moveTo>
                    <a:pt x="232" y="385"/>
                  </a:moveTo>
                  <a:lnTo>
                    <a:pt x="7" y="405"/>
                  </a:lnTo>
                  <a:lnTo>
                    <a:pt x="7" y="457"/>
                  </a:lnTo>
                  <a:lnTo>
                    <a:pt x="59" y="457"/>
                  </a:lnTo>
                  <a:lnTo>
                    <a:pt x="95" y="464"/>
                  </a:lnTo>
                  <a:lnTo>
                    <a:pt x="115" y="482"/>
                  </a:lnTo>
                  <a:lnTo>
                    <a:pt x="124" y="509"/>
                  </a:lnTo>
                  <a:lnTo>
                    <a:pt x="124" y="1008"/>
                  </a:lnTo>
                  <a:lnTo>
                    <a:pt x="121" y="1046"/>
                  </a:lnTo>
                  <a:lnTo>
                    <a:pt x="111" y="1067"/>
                  </a:lnTo>
                  <a:lnTo>
                    <a:pt x="92" y="1078"/>
                  </a:lnTo>
                  <a:lnTo>
                    <a:pt x="56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6" y="1136"/>
                  </a:lnTo>
                  <a:lnTo>
                    <a:pt x="95" y="1133"/>
                  </a:lnTo>
                  <a:lnTo>
                    <a:pt x="262" y="1133"/>
                  </a:lnTo>
                  <a:lnTo>
                    <a:pt x="344" y="1136"/>
                  </a:lnTo>
                  <a:lnTo>
                    <a:pt x="344" y="1084"/>
                  </a:lnTo>
                  <a:lnTo>
                    <a:pt x="291" y="1081"/>
                  </a:lnTo>
                  <a:lnTo>
                    <a:pt x="259" y="1078"/>
                  </a:lnTo>
                  <a:lnTo>
                    <a:pt x="242" y="1064"/>
                  </a:lnTo>
                  <a:lnTo>
                    <a:pt x="232" y="1043"/>
                  </a:lnTo>
                  <a:lnTo>
                    <a:pt x="232" y="1008"/>
                  </a:lnTo>
                  <a:lnTo>
                    <a:pt x="232" y="385"/>
                  </a:lnTo>
                  <a:close/>
                  <a:moveTo>
                    <a:pt x="239" y="90"/>
                  </a:moveTo>
                  <a:lnTo>
                    <a:pt x="232" y="52"/>
                  </a:lnTo>
                  <a:lnTo>
                    <a:pt x="213" y="24"/>
                  </a:lnTo>
                  <a:lnTo>
                    <a:pt x="187" y="7"/>
                  </a:lnTo>
                  <a:lnTo>
                    <a:pt x="154" y="0"/>
                  </a:lnTo>
                  <a:lnTo>
                    <a:pt x="118" y="7"/>
                  </a:lnTo>
                  <a:lnTo>
                    <a:pt x="92" y="28"/>
                  </a:lnTo>
                  <a:lnTo>
                    <a:pt x="75" y="55"/>
                  </a:lnTo>
                  <a:lnTo>
                    <a:pt x="69" y="90"/>
                  </a:lnTo>
                  <a:lnTo>
                    <a:pt x="75" y="121"/>
                  </a:lnTo>
                  <a:lnTo>
                    <a:pt x="92" y="152"/>
                  </a:lnTo>
                  <a:lnTo>
                    <a:pt x="118" y="173"/>
                  </a:lnTo>
                  <a:lnTo>
                    <a:pt x="154" y="180"/>
                  </a:lnTo>
                  <a:lnTo>
                    <a:pt x="187" y="173"/>
                  </a:lnTo>
                  <a:lnTo>
                    <a:pt x="213" y="156"/>
                  </a:lnTo>
                  <a:lnTo>
                    <a:pt x="232" y="125"/>
                  </a:lnTo>
                  <a:lnTo>
                    <a:pt x="239" y="9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2" name="Freeform 142"/>
            <p:cNvSpPr>
              <a:spLocks/>
            </p:cNvSpPr>
            <p:nvPr/>
          </p:nvSpPr>
          <p:spPr bwMode="auto">
            <a:xfrm>
              <a:off x="7668" y="1948"/>
              <a:ext cx="501" cy="1064"/>
            </a:xfrm>
            <a:custGeom>
              <a:avLst/>
              <a:gdLst/>
              <a:ahLst/>
              <a:cxnLst>
                <a:cxn ang="0">
                  <a:pos x="245" y="367"/>
                </a:cxn>
                <a:cxn ang="0">
                  <a:pos x="474" y="367"/>
                </a:cxn>
                <a:cxn ang="0">
                  <a:pos x="474" y="315"/>
                </a:cxn>
                <a:cxn ang="0">
                  <a:pos x="245" y="315"/>
                </a:cxn>
                <a:cxn ang="0">
                  <a:pos x="245" y="0"/>
                </a:cxn>
                <a:cxn ang="0">
                  <a:pos x="206" y="0"/>
                </a:cxn>
                <a:cxn ang="0">
                  <a:pos x="203" y="55"/>
                </a:cxn>
                <a:cxn ang="0">
                  <a:pos x="196" y="111"/>
                </a:cxn>
                <a:cxn ang="0">
                  <a:pos x="180" y="163"/>
                </a:cxn>
                <a:cxn ang="0">
                  <a:pos x="160" y="215"/>
                </a:cxn>
                <a:cxn ang="0">
                  <a:pos x="134" y="260"/>
                </a:cxn>
                <a:cxn ang="0">
                  <a:pos x="98" y="295"/>
                </a:cxn>
                <a:cxn ang="0">
                  <a:pos x="52" y="319"/>
                </a:cxn>
                <a:cxn ang="0">
                  <a:pos x="0" y="329"/>
                </a:cxn>
                <a:cxn ang="0">
                  <a:pos x="0" y="367"/>
                </a:cxn>
                <a:cxn ang="0">
                  <a:pos x="134" y="367"/>
                </a:cxn>
                <a:cxn ang="0">
                  <a:pos x="134" y="835"/>
                </a:cxn>
                <a:cxn ang="0">
                  <a:pos x="140" y="897"/>
                </a:cxn>
                <a:cxn ang="0">
                  <a:pos x="154" y="949"/>
                </a:cxn>
                <a:cxn ang="0">
                  <a:pos x="176" y="988"/>
                </a:cxn>
                <a:cxn ang="0">
                  <a:pos x="203" y="1019"/>
                </a:cxn>
                <a:cxn ang="0">
                  <a:pos x="232" y="1040"/>
                </a:cxn>
                <a:cxn ang="0">
                  <a:pos x="262" y="1053"/>
                </a:cxn>
                <a:cxn ang="0">
                  <a:pos x="294" y="1060"/>
                </a:cxn>
                <a:cxn ang="0">
                  <a:pos x="321" y="1064"/>
                </a:cxn>
                <a:cxn ang="0">
                  <a:pos x="343" y="1064"/>
                </a:cxn>
                <a:cxn ang="0">
                  <a:pos x="389" y="1057"/>
                </a:cxn>
                <a:cxn ang="0">
                  <a:pos x="425" y="1040"/>
                </a:cxn>
                <a:cxn ang="0">
                  <a:pos x="452" y="1008"/>
                </a:cxn>
                <a:cxn ang="0">
                  <a:pos x="474" y="970"/>
                </a:cxn>
                <a:cxn ang="0">
                  <a:pos x="491" y="929"/>
                </a:cxn>
                <a:cxn ang="0">
                  <a:pos x="497" y="884"/>
                </a:cxn>
                <a:cxn ang="0">
                  <a:pos x="501" y="835"/>
                </a:cxn>
                <a:cxn ang="0">
                  <a:pos x="501" y="738"/>
                </a:cxn>
                <a:cxn ang="0">
                  <a:pos x="461" y="738"/>
                </a:cxn>
                <a:cxn ang="0">
                  <a:pos x="461" y="832"/>
                </a:cxn>
                <a:cxn ang="0">
                  <a:pos x="455" y="901"/>
                </a:cxn>
                <a:cxn ang="0">
                  <a:pos x="442" y="953"/>
                </a:cxn>
                <a:cxn ang="0">
                  <a:pos x="416" y="991"/>
                </a:cxn>
                <a:cxn ang="0">
                  <a:pos x="386" y="1015"/>
                </a:cxn>
                <a:cxn ang="0">
                  <a:pos x="353" y="1022"/>
                </a:cxn>
                <a:cxn ang="0">
                  <a:pos x="317" y="1015"/>
                </a:cxn>
                <a:cxn ang="0">
                  <a:pos x="291" y="998"/>
                </a:cxn>
                <a:cxn ang="0">
                  <a:pos x="271" y="974"/>
                </a:cxn>
                <a:cxn ang="0">
                  <a:pos x="258" y="942"/>
                </a:cxn>
                <a:cxn ang="0">
                  <a:pos x="252" y="911"/>
                </a:cxn>
                <a:cxn ang="0">
                  <a:pos x="249" y="880"/>
                </a:cxn>
                <a:cxn ang="0">
                  <a:pos x="245" y="856"/>
                </a:cxn>
                <a:cxn ang="0">
                  <a:pos x="245" y="839"/>
                </a:cxn>
                <a:cxn ang="0">
                  <a:pos x="245" y="367"/>
                </a:cxn>
              </a:cxnLst>
              <a:rect l="0" t="0" r="r" b="b"/>
              <a:pathLst>
                <a:path w="501" h="1064">
                  <a:moveTo>
                    <a:pt x="245" y="367"/>
                  </a:moveTo>
                  <a:lnTo>
                    <a:pt x="474" y="367"/>
                  </a:lnTo>
                  <a:lnTo>
                    <a:pt x="474" y="315"/>
                  </a:lnTo>
                  <a:lnTo>
                    <a:pt x="245" y="315"/>
                  </a:lnTo>
                  <a:lnTo>
                    <a:pt x="245" y="0"/>
                  </a:lnTo>
                  <a:lnTo>
                    <a:pt x="206" y="0"/>
                  </a:lnTo>
                  <a:lnTo>
                    <a:pt x="203" y="55"/>
                  </a:lnTo>
                  <a:lnTo>
                    <a:pt x="196" y="111"/>
                  </a:lnTo>
                  <a:lnTo>
                    <a:pt x="180" y="163"/>
                  </a:lnTo>
                  <a:lnTo>
                    <a:pt x="160" y="215"/>
                  </a:lnTo>
                  <a:lnTo>
                    <a:pt x="134" y="260"/>
                  </a:lnTo>
                  <a:lnTo>
                    <a:pt x="98" y="295"/>
                  </a:lnTo>
                  <a:lnTo>
                    <a:pt x="52" y="319"/>
                  </a:lnTo>
                  <a:lnTo>
                    <a:pt x="0" y="329"/>
                  </a:lnTo>
                  <a:lnTo>
                    <a:pt x="0" y="367"/>
                  </a:lnTo>
                  <a:lnTo>
                    <a:pt x="134" y="367"/>
                  </a:lnTo>
                  <a:lnTo>
                    <a:pt x="134" y="835"/>
                  </a:lnTo>
                  <a:lnTo>
                    <a:pt x="140" y="897"/>
                  </a:lnTo>
                  <a:lnTo>
                    <a:pt x="154" y="949"/>
                  </a:lnTo>
                  <a:lnTo>
                    <a:pt x="176" y="988"/>
                  </a:lnTo>
                  <a:lnTo>
                    <a:pt x="203" y="1019"/>
                  </a:lnTo>
                  <a:lnTo>
                    <a:pt x="232" y="1040"/>
                  </a:lnTo>
                  <a:lnTo>
                    <a:pt x="262" y="1053"/>
                  </a:lnTo>
                  <a:lnTo>
                    <a:pt x="294" y="1060"/>
                  </a:lnTo>
                  <a:lnTo>
                    <a:pt x="321" y="1064"/>
                  </a:lnTo>
                  <a:lnTo>
                    <a:pt x="343" y="1064"/>
                  </a:lnTo>
                  <a:lnTo>
                    <a:pt x="389" y="1057"/>
                  </a:lnTo>
                  <a:lnTo>
                    <a:pt x="425" y="1040"/>
                  </a:lnTo>
                  <a:lnTo>
                    <a:pt x="452" y="1008"/>
                  </a:lnTo>
                  <a:lnTo>
                    <a:pt x="474" y="970"/>
                  </a:lnTo>
                  <a:lnTo>
                    <a:pt x="491" y="929"/>
                  </a:lnTo>
                  <a:lnTo>
                    <a:pt x="497" y="884"/>
                  </a:lnTo>
                  <a:lnTo>
                    <a:pt x="501" y="835"/>
                  </a:lnTo>
                  <a:lnTo>
                    <a:pt x="501" y="738"/>
                  </a:lnTo>
                  <a:lnTo>
                    <a:pt x="461" y="738"/>
                  </a:lnTo>
                  <a:lnTo>
                    <a:pt x="461" y="832"/>
                  </a:lnTo>
                  <a:lnTo>
                    <a:pt x="455" y="901"/>
                  </a:lnTo>
                  <a:lnTo>
                    <a:pt x="442" y="953"/>
                  </a:lnTo>
                  <a:lnTo>
                    <a:pt x="416" y="991"/>
                  </a:lnTo>
                  <a:lnTo>
                    <a:pt x="386" y="1015"/>
                  </a:lnTo>
                  <a:lnTo>
                    <a:pt x="353" y="1022"/>
                  </a:lnTo>
                  <a:lnTo>
                    <a:pt x="317" y="1015"/>
                  </a:lnTo>
                  <a:lnTo>
                    <a:pt x="291" y="998"/>
                  </a:lnTo>
                  <a:lnTo>
                    <a:pt x="271" y="974"/>
                  </a:lnTo>
                  <a:lnTo>
                    <a:pt x="258" y="942"/>
                  </a:lnTo>
                  <a:lnTo>
                    <a:pt x="252" y="911"/>
                  </a:lnTo>
                  <a:lnTo>
                    <a:pt x="249" y="880"/>
                  </a:lnTo>
                  <a:lnTo>
                    <a:pt x="245" y="856"/>
                  </a:lnTo>
                  <a:lnTo>
                    <a:pt x="245" y="839"/>
                  </a:lnTo>
                  <a:lnTo>
                    <a:pt x="245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3" name="Freeform 143"/>
            <p:cNvSpPr>
              <a:spLocks noEditPoints="1"/>
            </p:cNvSpPr>
            <p:nvPr/>
          </p:nvSpPr>
          <p:spPr bwMode="auto">
            <a:xfrm>
              <a:off x="8306" y="2232"/>
              <a:ext cx="622" cy="780"/>
            </a:xfrm>
            <a:custGeom>
              <a:avLst/>
              <a:gdLst/>
              <a:ahLst/>
              <a:cxnLst>
                <a:cxn ang="0">
                  <a:pos x="596" y="371"/>
                </a:cxn>
                <a:cxn ang="0">
                  <a:pos x="616" y="364"/>
                </a:cxn>
                <a:cxn ang="0">
                  <a:pos x="622" y="350"/>
                </a:cxn>
                <a:cxn ang="0">
                  <a:pos x="619" y="270"/>
                </a:cxn>
                <a:cxn ang="0">
                  <a:pos x="583" y="153"/>
                </a:cxn>
                <a:cxn ang="0">
                  <a:pos x="514" y="62"/>
                </a:cxn>
                <a:cxn ang="0">
                  <a:pos x="403" y="7"/>
                </a:cxn>
                <a:cxn ang="0">
                  <a:pos x="256" y="11"/>
                </a:cxn>
                <a:cxn ang="0">
                  <a:pos x="125" y="87"/>
                </a:cxn>
                <a:cxn ang="0">
                  <a:pos x="33" y="218"/>
                </a:cxn>
                <a:cxn ang="0">
                  <a:pos x="0" y="388"/>
                </a:cxn>
                <a:cxn ang="0">
                  <a:pos x="30" y="544"/>
                </a:cxn>
                <a:cxn ang="0">
                  <a:pos x="108" y="669"/>
                </a:cxn>
                <a:cxn ang="0">
                  <a:pos x="220" y="752"/>
                </a:cxn>
                <a:cxn ang="0">
                  <a:pos x="354" y="780"/>
                </a:cxn>
                <a:cxn ang="0">
                  <a:pos x="465" y="756"/>
                </a:cxn>
                <a:cxn ang="0">
                  <a:pos x="547" y="700"/>
                </a:cxn>
                <a:cxn ang="0">
                  <a:pos x="596" y="631"/>
                </a:cxn>
                <a:cxn ang="0">
                  <a:pos x="619" y="575"/>
                </a:cxn>
                <a:cxn ang="0">
                  <a:pos x="619" y="551"/>
                </a:cxn>
                <a:cxn ang="0">
                  <a:pos x="612" y="541"/>
                </a:cxn>
                <a:cxn ang="0">
                  <a:pos x="586" y="544"/>
                </a:cxn>
                <a:cxn ang="0">
                  <a:pos x="583" y="555"/>
                </a:cxn>
                <a:cxn ang="0">
                  <a:pos x="554" y="624"/>
                </a:cxn>
                <a:cxn ang="0">
                  <a:pos x="491" y="697"/>
                </a:cxn>
                <a:cxn ang="0">
                  <a:pos x="423" y="728"/>
                </a:cxn>
                <a:cxn ang="0">
                  <a:pos x="373" y="738"/>
                </a:cxn>
                <a:cxn ang="0">
                  <a:pos x="305" y="728"/>
                </a:cxn>
                <a:cxn ang="0">
                  <a:pos x="213" y="669"/>
                </a:cxn>
                <a:cxn ang="0">
                  <a:pos x="157" y="572"/>
                </a:cxn>
                <a:cxn ang="0">
                  <a:pos x="138" y="461"/>
                </a:cxn>
                <a:cxn ang="0">
                  <a:pos x="134" y="371"/>
                </a:cxn>
                <a:cxn ang="0">
                  <a:pos x="134" y="333"/>
                </a:cxn>
                <a:cxn ang="0">
                  <a:pos x="157" y="194"/>
                </a:cxn>
                <a:cxn ang="0">
                  <a:pos x="203" y="108"/>
                </a:cxn>
                <a:cxn ang="0">
                  <a:pos x="259" y="59"/>
                </a:cxn>
                <a:cxn ang="0">
                  <a:pos x="315" y="38"/>
                </a:cxn>
                <a:cxn ang="0">
                  <a:pos x="380" y="45"/>
                </a:cxn>
                <a:cxn ang="0">
                  <a:pos x="446" y="90"/>
                </a:cxn>
                <a:cxn ang="0">
                  <a:pos x="488" y="160"/>
                </a:cxn>
                <a:cxn ang="0">
                  <a:pos x="508" y="239"/>
                </a:cxn>
                <a:cxn ang="0">
                  <a:pos x="514" y="309"/>
                </a:cxn>
                <a:cxn ang="0">
                  <a:pos x="134" y="333"/>
                </a:cxn>
              </a:cxnLst>
              <a:rect l="0" t="0" r="r" b="b"/>
              <a:pathLst>
                <a:path w="622" h="780">
                  <a:moveTo>
                    <a:pt x="583" y="371"/>
                  </a:moveTo>
                  <a:lnTo>
                    <a:pt x="596" y="371"/>
                  </a:lnTo>
                  <a:lnTo>
                    <a:pt x="609" y="367"/>
                  </a:lnTo>
                  <a:lnTo>
                    <a:pt x="616" y="364"/>
                  </a:lnTo>
                  <a:lnTo>
                    <a:pt x="619" y="360"/>
                  </a:lnTo>
                  <a:lnTo>
                    <a:pt x="622" y="350"/>
                  </a:lnTo>
                  <a:lnTo>
                    <a:pt x="622" y="333"/>
                  </a:lnTo>
                  <a:lnTo>
                    <a:pt x="619" y="270"/>
                  </a:lnTo>
                  <a:lnTo>
                    <a:pt x="606" y="211"/>
                  </a:lnTo>
                  <a:lnTo>
                    <a:pt x="583" y="153"/>
                  </a:lnTo>
                  <a:lnTo>
                    <a:pt x="554" y="104"/>
                  </a:lnTo>
                  <a:lnTo>
                    <a:pt x="514" y="62"/>
                  </a:lnTo>
                  <a:lnTo>
                    <a:pt x="465" y="28"/>
                  </a:lnTo>
                  <a:lnTo>
                    <a:pt x="403" y="7"/>
                  </a:lnTo>
                  <a:lnTo>
                    <a:pt x="334" y="0"/>
                  </a:lnTo>
                  <a:lnTo>
                    <a:pt x="256" y="11"/>
                  </a:lnTo>
                  <a:lnTo>
                    <a:pt x="187" y="42"/>
                  </a:lnTo>
                  <a:lnTo>
                    <a:pt x="125" y="87"/>
                  </a:lnTo>
                  <a:lnTo>
                    <a:pt x="72" y="146"/>
                  </a:lnTo>
                  <a:lnTo>
                    <a:pt x="33" y="218"/>
                  </a:lnTo>
                  <a:lnTo>
                    <a:pt x="10" y="302"/>
                  </a:lnTo>
                  <a:lnTo>
                    <a:pt x="0" y="388"/>
                  </a:lnTo>
                  <a:lnTo>
                    <a:pt x="7" y="471"/>
                  </a:lnTo>
                  <a:lnTo>
                    <a:pt x="30" y="544"/>
                  </a:lnTo>
                  <a:lnTo>
                    <a:pt x="62" y="613"/>
                  </a:lnTo>
                  <a:lnTo>
                    <a:pt x="108" y="669"/>
                  </a:lnTo>
                  <a:lnTo>
                    <a:pt x="161" y="717"/>
                  </a:lnTo>
                  <a:lnTo>
                    <a:pt x="220" y="752"/>
                  </a:lnTo>
                  <a:lnTo>
                    <a:pt x="285" y="773"/>
                  </a:lnTo>
                  <a:lnTo>
                    <a:pt x="354" y="780"/>
                  </a:lnTo>
                  <a:lnTo>
                    <a:pt x="416" y="773"/>
                  </a:lnTo>
                  <a:lnTo>
                    <a:pt x="465" y="756"/>
                  </a:lnTo>
                  <a:lnTo>
                    <a:pt x="511" y="731"/>
                  </a:lnTo>
                  <a:lnTo>
                    <a:pt x="547" y="700"/>
                  </a:lnTo>
                  <a:lnTo>
                    <a:pt x="573" y="665"/>
                  </a:lnTo>
                  <a:lnTo>
                    <a:pt x="596" y="631"/>
                  </a:lnTo>
                  <a:lnTo>
                    <a:pt x="609" y="600"/>
                  </a:lnTo>
                  <a:lnTo>
                    <a:pt x="619" y="575"/>
                  </a:lnTo>
                  <a:lnTo>
                    <a:pt x="622" y="561"/>
                  </a:lnTo>
                  <a:lnTo>
                    <a:pt x="619" y="551"/>
                  </a:lnTo>
                  <a:lnTo>
                    <a:pt x="616" y="544"/>
                  </a:lnTo>
                  <a:lnTo>
                    <a:pt x="612" y="541"/>
                  </a:lnTo>
                  <a:lnTo>
                    <a:pt x="593" y="541"/>
                  </a:lnTo>
                  <a:lnTo>
                    <a:pt x="586" y="544"/>
                  </a:lnTo>
                  <a:lnTo>
                    <a:pt x="583" y="548"/>
                  </a:lnTo>
                  <a:lnTo>
                    <a:pt x="583" y="555"/>
                  </a:lnTo>
                  <a:lnTo>
                    <a:pt x="580" y="565"/>
                  </a:lnTo>
                  <a:lnTo>
                    <a:pt x="554" y="624"/>
                  </a:lnTo>
                  <a:lnTo>
                    <a:pt x="524" y="665"/>
                  </a:lnTo>
                  <a:lnTo>
                    <a:pt x="491" y="697"/>
                  </a:lnTo>
                  <a:lnTo>
                    <a:pt x="455" y="717"/>
                  </a:lnTo>
                  <a:lnTo>
                    <a:pt x="423" y="728"/>
                  </a:lnTo>
                  <a:lnTo>
                    <a:pt x="396" y="735"/>
                  </a:lnTo>
                  <a:lnTo>
                    <a:pt x="373" y="738"/>
                  </a:lnTo>
                  <a:lnTo>
                    <a:pt x="364" y="738"/>
                  </a:lnTo>
                  <a:lnTo>
                    <a:pt x="305" y="728"/>
                  </a:lnTo>
                  <a:lnTo>
                    <a:pt x="256" y="704"/>
                  </a:lnTo>
                  <a:lnTo>
                    <a:pt x="213" y="669"/>
                  </a:lnTo>
                  <a:lnTo>
                    <a:pt x="180" y="624"/>
                  </a:lnTo>
                  <a:lnTo>
                    <a:pt x="157" y="572"/>
                  </a:lnTo>
                  <a:lnTo>
                    <a:pt x="144" y="516"/>
                  </a:lnTo>
                  <a:lnTo>
                    <a:pt x="138" y="461"/>
                  </a:lnTo>
                  <a:lnTo>
                    <a:pt x="134" y="412"/>
                  </a:lnTo>
                  <a:lnTo>
                    <a:pt x="134" y="371"/>
                  </a:lnTo>
                  <a:lnTo>
                    <a:pt x="583" y="371"/>
                  </a:lnTo>
                  <a:close/>
                  <a:moveTo>
                    <a:pt x="134" y="333"/>
                  </a:moveTo>
                  <a:lnTo>
                    <a:pt x="141" y="257"/>
                  </a:lnTo>
                  <a:lnTo>
                    <a:pt x="157" y="194"/>
                  </a:lnTo>
                  <a:lnTo>
                    <a:pt x="177" y="146"/>
                  </a:lnTo>
                  <a:lnTo>
                    <a:pt x="203" y="108"/>
                  </a:lnTo>
                  <a:lnTo>
                    <a:pt x="233" y="76"/>
                  </a:lnTo>
                  <a:lnTo>
                    <a:pt x="259" y="59"/>
                  </a:lnTo>
                  <a:lnTo>
                    <a:pt x="288" y="45"/>
                  </a:lnTo>
                  <a:lnTo>
                    <a:pt x="315" y="38"/>
                  </a:lnTo>
                  <a:lnTo>
                    <a:pt x="334" y="38"/>
                  </a:lnTo>
                  <a:lnTo>
                    <a:pt x="380" y="45"/>
                  </a:lnTo>
                  <a:lnTo>
                    <a:pt x="416" y="62"/>
                  </a:lnTo>
                  <a:lnTo>
                    <a:pt x="446" y="90"/>
                  </a:lnTo>
                  <a:lnTo>
                    <a:pt x="468" y="125"/>
                  </a:lnTo>
                  <a:lnTo>
                    <a:pt x="488" y="160"/>
                  </a:lnTo>
                  <a:lnTo>
                    <a:pt x="498" y="201"/>
                  </a:lnTo>
                  <a:lnTo>
                    <a:pt x="508" y="239"/>
                  </a:lnTo>
                  <a:lnTo>
                    <a:pt x="511" y="277"/>
                  </a:lnTo>
                  <a:lnTo>
                    <a:pt x="514" y="309"/>
                  </a:lnTo>
                  <a:lnTo>
                    <a:pt x="514" y="333"/>
                  </a:lnTo>
                  <a:lnTo>
                    <a:pt x="134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4" name="Freeform 144"/>
            <p:cNvSpPr>
              <a:spLocks/>
            </p:cNvSpPr>
            <p:nvPr/>
          </p:nvSpPr>
          <p:spPr bwMode="auto">
            <a:xfrm>
              <a:off x="9020" y="2243"/>
              <a:ext cx="540" cy="751"/>
            </a:xfrm>
            <a:custGeom>
              <a:avLst/>
              <a:gdLst/>
              <a:ahLst/>
              <a:cxnLst>
                <a:cxn ang="0">
                  <a:pos x="232" y="620"/>
                </a:cxn>
                <a:cxn ang="0">
                  <a:pos x="232" y="356"/>
                </a:cxn>
                <a:cxn ang="0">
                  <a:pos x="236" y="287"/>
                </a:cxn>
                <a:cxn ang="0">
                  <a:pos x="249" y="221"/>
                </a:cxn>
                <a:cxn ang="0">
                  <a:pos x="269" y="159"/>
                </a:cxn>
                <a:cxn ang="0">
                  <a:pos x="295" y="110"/>
                </a:cxn>
                <a:cxn ang="0">
                  <a:pos x="331" y="72"/>
                </a:cxn>
                <a:cxn ang="0">
                  <a:pos x="373" y="45"/>
                </a:cxn>
                <a:cxn ang="0">
                  <a:pos x="422" y="38"/>
                </a:cxn>
                <a:cxn ang="0">
                  <a:pos x="439" y="38"/>
                </a:cxn>
                <a:cxn ang="0">
                  <a:pos x="432" y="45"/>
                </a:cxn>
                <a:cxn ang="0">
                  <a:pos x="419" y="55"/>
                </a:cxn>
                <a:cxn ang="0">
                  <a:pos x="406" y="76"/>
                </a:cxn>
                <a:cxn ang="0">
                  <a:pos x="403" y="107"/>
                </a:cxn>
                <a:cxn ang="0">
                  <a:pos x="409" y="138"/>
                </a:cxn>
                <a:cxn ang="0">
                  <a:pos x="422" y="159"/>
                </a:cxn>
                <a:cxn ang="0">
                  <a:pos x="445" y="173"/>
                </a:cxn>
                <a:cxn ang="0">
                  <a:pos x="472" y="180"/>
                </a:cxn>
                <a:cxn ang="0">
                  <a:pos x="488" y="176"/>
                </a:cxn>
                <a:cxn ang="0">
                  <a:pos x="508" y="169"/>
                </a:cxn>
                <a:cxn ang="0">
                  <a:pos x="524" y="152"/>
                </a:cxn>
                <a:cxn ang="0">
                  <a:pos x="534" y="131"/>
                </a:cxn>
                <a:cxn ang="0">
                  <a:pos x="540" y="103"/>
                </a:cxn>
                <a:cxn ang="0">
                  <a:pos x="530" y="65"/>
                </a:cxn>
                <a:cxn ang="0">
                  <a:pos x="508" y="31"/>
                </a:cxn>
                <a:cxn ang="0">
                  <a:pos x="468" y="10"/>
                </a:cxn>
                <a:cxn ang="0">
                  <a:pos x="422" y="0"/>
                </a:cxn>
                <a:cxn ang="0">
                  <a:pos x="377" y="6"/>
                </a:cxn>
                <a:cxn ang="0">
                  <a:pos x="334" y="24"/>
                </a:cxn>
                <a:cxn ang="0">
                  <a:pos x="301" y="51"/>
                </a:cxn>
                <a:cxn ang="0">
                  <a:pos x="275" y="83"/>
                </a:cxn>
                <a:cxn ang="0">
                  <a:pos x="252" y="117"/>
                </a:cxn>
                <a:cxn ang="0">
                  <a:pos x="236" y="152"/>
                </a:cxn>
                <a:cxn ang="0">
                  <a:pos x="223" y="187"/>
                </a:cxn>
                <a:cxn ang="0">
                  <a:pos x="223" y="0"/>
                </a:cxn>
                <a:cxn ang="0">
                  <a:pos x="0" y="20"/>
                </a:cxn>
                <a:cxn ang="0">
                  <a:pos x="0" y="72"/>
                </a:cxn>
                <a:cxn ang="0">
                  <a:pos x="49" y="72"/>
                </a:cxn>
                <a:cxn ang="0">
                  <a:pos x="82" y="79"/>
                </a:cxn>
                <a:cxn ang="0">
                  <a:pos x="105" y="86"/>
                </a:cxn>
                <a:cxn ang="0">
                  <a:pos x="118" y="103"/>
                </a:cxn>
                <a:cxn ang="0">
                  <a:pos x="124" y="131"/>
                </a:cxn>
                <a:cxn ang="0">
                  <a:pos x="124" y="623"/>
                </a:cxn>
                <a:cxn ang="0">
                  <a:pos x="121" y="661"/>
                </a:cxn>
                <a:cxn ang="0">
                  <a:pos x="111" y="682"/>
                </a:cxn>
                <a:cxn ang="0">
                  <a:pos x="92" y="693"/>
                </a:cxn>
                <a:cxn ang="0">
                  <a:pos x="56" y="699"/>
                </a:cxn>
                <a:cxn ang="0">
                  <a:pos x="0" y="699"/>
                </a:cxn>
                <a:cxn ang="0">
                  <a:pos x="0" y="751"/>
                </a:cxn>
                <a:cxn ang="0">
                  <a:pos x="65" y="748"/>
                </a:cxn>
                <a:cxn ang="0">
                  <a:pos x="285" y="748"/>
                </a:cxn>
                <a:cxn ang="0">
                  <a:pos x="386" y="751"/>
                </a:cxn>
                <a:cxn ang="0">
                  <a:pos x="386" y="699"/>
                </a:cxn>
                <a:cxn ang="0">
                  <a:pos x="354" y="699"/>
                </a:cxn>
                <a:cxn ang="0">
                  <a:pos x="305" y="696"/>
                </a:cxn>
                <a:cxn ang="0">
                  <a:pos x="269" y="693"/>
                </a:cxn>
                <a:cxn ang="0">
                  <a:pos x="249" y="682"/>
                </a:cxn>
                <a:cxn ang="0">
                  <a:pos x="236" y="668"/>
                </a:cxn>
                <a:cxn ang="0">
                  <a:pos x="232" y="647"/>
                </a:cxn>
                <a:cxn ang="0">
                  <a:pos x="232" y="620"/>
                </a:cxn>
              </a:cxnLst>
              <a:rect l="0" t="0" r="r" b="b"/>
              <a:pathLst>
                <a:path w="540" h="751">
                  <a:moveTo>
                    <a:pt x="232" y="620"/>
                  </a:moveTo>
                  <a:lnTo>
                    <a:pt x="232" y="356"/>
                  </a:lnTo>
                  <a:lnTo>
                    <a:pt x="236" y="287"/>
                  </a:lnTo>
                  <a:lnTo>
                    <a:pt x="249" y="221"/>
                  </a:lnTo>
                  <a:lnTo>
                    <a:pt x="269" y="159"/>
                  </a:lnTo>
                  <a:lnTo>
                    <a:pt x="295" y="110"/>
                  </a:lnTo>
                  <a:lnTo>
                    <a:pt x="331" y="72"/>
                  </a:lnTo>
                  <a:lnTo>
                    <a:pt x="373" y="45"/>
                  </a:lnTo>
                  <a:lnTo>
                    <a:pt x="422" y="38"/>
                  </a:lnTo>
                  <a:lnTo>
                    <a:pt x="439" y="38"/>
                  </a:lnTo>
                  <a:lnTo>
                    <a:pt x="432" y="45"/>
                  </a:lnTo>
                  <a:lnTo>
                    <a:pt x="419" y="55"/>
                  </a:lnTo>
                  <a:lnTo>
                    <a:pt x="406" y="76"/>
                  </a:lnTo>
                  <a:lnTo>
                    <a:pt x="403" y="107"/>
                  </a:lnTo>
                  <a:lnTo>
                    <a:pt x="409" y="138"/>
                  </a:lnTo>
                  <a:lnTo>
                    <a:pt x="422" y="159"/>
                  </a:lnTo>
                  <a:lnTo>
                    <a:pt x="445" y="173"/>
                  </a:lnTo>
                  <a:lnTo>
                    <a:pt x="472" y="180"/>
                  </a:lnTo>
                  <a:lnTo>
                    <a:pt x="488" y="176"/>
                  </a:lnTo>
                  <a:lnTo>
                    <a:pt x="508" y="169"/>
                  </a:lnTo>
                  <a:lnTo>
                    <a:pt x="524" y="152"/>
                  </a:lnTo>
                  <a:lnTo>
                    <a:pt x="534" y="131"/>
                  </a:lnTo>
                  <a:lnTo>
                    <a:pt x="540" y="103"/>
                  </a:lnTo>
                  <a:lnTo>
                    <a:pt x="530" y="65"/>
                  </a:lnTo>
                  <a:lnTo>
                    <a:pt x="508" y="31"/>
                  </a:lnTo>
                  <a:lnTo>
                    <a:pt x="468" y="10"/>
                  </a:lnTo>
                  <a:lnTo>
                    <a:pt x="422" y="0"/>
                  </a:lnTo>
                  <a:lnTo>
                    <a:pt x="377" y="6"/>
                  </a:lnTo>
                  <a:lnTo>
                    <a:pt x="334" y="24"/>
                  </a:lnTo>
                  <a:lnTo>
                    <a:pt x="301" y="51"/>
                  </a:lnTo>
                  <a:lnTo>
                    <a:pt x="275" y="83"/>
                  </a:lnTo>
                  <a:lnTo>
                    <a:pt x="252" y="117"/>
                  </a:lnTo>
                  <a:lnTo>
                    <a:pt x="236" y="152"/>
                  </a:lnTo>
                  <a:lnTo>
                    <a:pt x="223" y="187"/>
                  </a:lnTo>
                  <a:lnTo>
                    <a:pt x="223" y="0"/>
                  </a:lnTo>
                  <a:lnTo>
                    <a:pt x="0" y="20"/>
                  </a:lnTo>
                  <a:lnTo>
                    <a:pt x="0" y="72"/>
                  </a:lnTo>
                  <a:lnTo>
                    <a:pt x="49" y="72"/>
                  </a:lnTo>
                  <a:lnTo>
                    <a:pt x="82" y="79"/>
                  </a:lnTo>
                  <a:lnTo>
                    <a:pt x="105" y="86"/>
                  </a:lnTo>
                  <a:lnTo>
                    <a:pt x="118" y="103"/>
                  </a:lnTo>
                  <a:lnTo>
                    <a:pt x="124" y="131"/>
                  </a:lnTo>
                  <a:lnTo>
                    <a:pt x="124" y="623"/>
                  </a:lnTo>
                  <a:lnTo>
                    <a:pt x="121" y="661"/>
                  </a:lnTo>
                  <a:lnTo>
                    <a:pt x="111" y="682"/>
                  </a:lnTo>
                  <a:lnTo>
                    <a:pt x="92" y="693"/>
                  </a:lnTo>
                  <a:lnTo>
                    <a:pt x="56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65" y="748"/>
                  </a:lnTo>
                  <a:lnTo>
                    <a:pt x="285" y="748"/>
                  </a:lnTo>
                  <a:lnTo>
                    <a:pt x="386" y="751"/>
                  </a:lnTo>
                  <a:lnTo>
                    <a:pt x="386" y="699"/>
                  </a:lnTo>
                  <a:lnTo>
                    <a:pt x="354" y="699"/>
                  </a:lnTo>
                  <a:lnTo>
                    <a:pt x="305" y="696"/>
                  </a:lnTo>
                  <a:lnTo>
                    <a:pt x="269" y="693"/>
                  </a:lnTo>
                  <a:lnTo>
                    <a:pt x="249" y="682"/>
                  </a:lnTo>
                  <a:lnTo>
                    <a:pt x="236" y="668"/>
                  </a:lnTo>
                  <a:lnTo>
                    <a:pt x="232" y="647"/>
                  </a:lnTo>
                  <a:lnTo>
                    <a:pt x="232" y="62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5" name="Freeform 145"/>
            <p:cNvSpPr>
              <a:spLocks noEditPoints="1"/>
            </p:cNvSpPr>
            <p:nvPr/>
          </p:nvSpPr>
          <p:spPr bwMode="auto">
            <a:xfrm>
              <a:off x="9672" y="2232"/>
              <a:ext cx="723" cy="780"/>
            </a:xfrm>
            <a:custGeom>
              <a:avLst/>
              <a:gdLst/>
              <a:ahLst/>
              <a:cxnLst>
                <a:cxn ang="0">
                  <a:pos x="474" y="676"/>
                </a:cxn>
                <a:cxn ang="0">
                  <a:pos x="517" y="742"/>
                </a:cxn>
                <a:cxn ang="0">
                  <a:pos x="592" y="773"/>
                </a:cxn>
                <a:cxn ang="0">
                  <a:pos x="635" y="766"/>
                </a:cxn>
                <a:cxn ang="0">
                  <a:pos x="684" y="731"/>
                </a:cxn>
                <a:cxn ang="0">
                  <a:pos x="720" y="662"/>
                </a:cxn>
                <a:cxn ang="0">
                  <a:pos x="723" y="516"/>
                </a:cxn>
                <a:cxn ang="0">
                  <a:pos x="684" y="610"/>
                </a:cxn>
                <a:cxn ang="0">
                  <a:pos x="674" y="683"/>
                </a:cxn>
                <a:cxn ang="0">
                  <a:pos x="648" y="714"/>
                </a:cxn>
                <a:cxn ang="0">
                  <a:pos x="625" y="721"/>
                </a:cxn>
                <a:cxn ang="0">
                  <a:pos x="586" y="700"/>
                </a:cxn>
                <a:cxn ang="0">
                  <a:pos x="569" y="662"/>
                </a:cxn>
                <a:cxn ang="0">
                  <a:pos x="566" y="243"/>
                </a:cxn>
                <a:cxn ang="0">
                  <a:pos x="543" y="142"/>
                </a:cxn>
                <a:cxn ang="0">
                  <a:pos x="458" y="52"/>
                </a:cxn>
                <a:cxn ang="0">
                  <a:pos x="347" y="7"/>
                </a:cxn>
                <a:cxn ang="0">
                  <a:pos x="226" y="7"/>
                </a:cxn>
                <a:cxn ang="0">
                  <a:pos x="118" y="56"/>
                </a:cxn>
                <a:cxn ang="0">
                  <a:pos x="55" y="139"/>
                </a:cxn>
                <a:cxn ang="0">
                  <a:pos x="52" y="229"/>
                </a:cxn>
                <a:cxn ang="0">
                  <a:pos x="91" y="267"/>
                </a:cxn>
                <a:cxn ang="0">
                  <a:pos x="150" y="267"/>
                </a:cxn>
                <a:cxn ang="0">
                  <a:pos x="190" y="225"/>
                </a:cxn>
                <a:cxn ang="0">
                  <a:pos x="193" y="180"/>
                </a:cxn>
                <a:cxn ang="0">
                  <a:pos x="180" y="149"/>
                </a:cxn>
                <a:cxn ang="0">
                  <a:pos x="144" y="121"/>
                </a:cxn>
                <a:cxn ang="0">
                  <a:pos x="140" y="87"/>
                </a:cxn>
                <a:cxn ang="0">
                  <a:pos x="216" y="49"/>
                </a:cxn>
                <a:cxn ang="0">
                  <a:pos x="285" y="38"/>
                </a:cxn>
                <a:cxn ang="0">
                  <a:pos x="353" y="56"/>
                </a:cxn>
                <a:cxn ang="0">
                  <a:pos x="412" y="108"/>
                </a:cxn>
                <a:cxn ang="0">
                  <a:pos x="452" y="198"/>
                </a:cxn>
                <a:cxn ang="0">
                  <a:pos x="455" y="319"/>
                </a:cxn>
                <a:cxn ang="0">
                  <a:pos x="314" y="333"/>
                </a:cxn>
                <a:cxn ang="0">
                  <a:pos x="160" y="381"/>
                </a:cxn>
                <a:cxn ang="0">
                  <a:pos x="65" y="447"/>
                </a:cxn>
                <a:cxn ang="0">
                  <a:pos x="16" y="523"/>
                </a:cxn>
                <a:cxn ang="0">
                  <a:pos x="0" y="600"/>
                </a:cxn>
                <a:cxn ang="0">
                  <a:pos x="26" y="686"/>
                </a:cxn>
                <a:cxn ang="0">
                  <a:pos x="91" y="742"/>
                </a:cxn>
                <a:cxn ang="0">
                  <a:pos x="173" y="773"/>
                </a:cxn>
                <a:cxn ang="0">
                  <a:pos x="258" y="780"/>
                </a:cxn>
                <a:cxn ang="0">
                  <a:pos x="370" y="752"/>
                </a:cxn>
                <a:cxn ang="0">
                  <a:pos x="445" y="679"/>
                </a:cxn>
                <a:cxn ang="0">
                  <a:pos x="455" y="354"/>
                </a:cxn>
                <a:cxn ang="0">
                  <a:pos x="452" y="579"/>
                </a:cxn>
                <a:cxn ang="0">
                  <a:pos x="415" y="665"/>
                </a:cxn>
                <a:cxn ang="0">
                  <a:pos x="360" y="717"/>
                </a:cxn>
                <a:cxn ang="0">
                  <a:pos x="298" y="742"/>
                </a:cxn>
                <a:cxn ang="0">
                  <a:pos x="222" y="738"/>
                </a:cxn>
                <a:cxn ang="0">
                  <a:pos x="150" y="686"/>
                </a:cxn>
                <a:cxn ang="0">
                  <a:pos x="124" y="600"/>
                </a:cxn>
                <a:cxn ang="0">
                  <a:pos x="134" y="530"/>
                </a:cxn>
                <a:cxn ang="0">
                  <a:pos x="176" y="461"/>
                </a:cxn>
                <a:cxn ang="0">
                  <a:pos x="252" y="402"/>
                </a:cxn>
                <a:cxn ang="0">
                  <a:pos x="376" y="364"/>
                </a:cxn>
              </a:cxnLst>
              <a:rect l="0" t="0" r="r" b="b"/>
              <a:pathLst>
                <a:path w="723" h="780">
                  <a:moveTo>
                    <a:pt x="468" y="634"/>
                  </a:moveTo>
                  <a:lnTo>
                    <a:pt x="474" y="676"/>
                  </a:lnTo>
                  <a:lnTo>
                    <a:pt x="494" y="710"/>
                  </a:lnTo>
                  <a:lnTo>
                    <a:pt x="517" y="742"/>
                  </a:lnTo>
                  <a:lnTo>
                    <a:pt x="550" y="766"/>
                  </a:lnTo>
                  <a:lnTo>
                    <a:pt x="592" y="773"/>
                  </a:lnTo>
                  <a:lnTo>
                    <a:pt x="612" y="769"/>
                  </a:lnTo>
                  <a:lnTo>
                    <a:pt x="635" y="766"/>
                  </a:lnTo>
                  <a:lnTo>
                    <a:pt x="658" y="752"/>
                  </a:lnTo>
                  <a:lnTo>
                    <a:pt x="684" y="731"/>
                  </a:lnTo>
                  <a:lnTo>
                    <a:pt x="704" y="704"/>
                  </a:lnTo>
                  <a:lnTo>
                    <a:pt x="720" y="662"/>
                  </a:lnTo>
                  <a:lnTo>
                    <a:pt x="723" y="610"/>
                  </a:lnTo>
                  <a:lnTo>
                    <a:pt x="723" y="516"/>
                  </a:lnTo>
                  <a:lnTo>
                    <a:pt x="684" y="516"/>
                  </a:lnTo>
                  <a:lnTo>
                    <a:pt x="684" y="610"/>
                  </a:lnTo>
                  <a:lnTo>
                    <a:pt x="681" y="652"/>
                  </a:lnTo>
                  <a:lnTo>
                    <a:pt x="674" y="683"/>
                  </a:lnTo>
                  <a:lnTo>
                    <a:pt x="661" y="704"/>
                  </a:lnTo>
                  <a:lnTo>
                    <a:pt x="648" y="714"/>
                  </a:lnTo>
                  <a:lnTo>
                    <a:pt x="638" y="717"/>
                  </a:lnTo>
                  <a:lnTo>
                    <a:pt x="625" y="721"/>
                  </a:lnTo>
                  <a:lnTo>
                    <a:pt x="602" y="714"/>
                  </a:lnTo>
                  <a:lnTo>
                    <a:pt x="586" y="700"/>
                  </a:lnTo>
                  <a:lnTo>
                    <a:pt x="576" y="679"/>
                  </a:lnTo>
                  <a:lnTo>
                    <a:pt x="569" y="662"/>
                  </a:lnTo>
                  <a:lnTo>
                    <a:pt x="566" y="645"/>
                  </a:lnTo>
                  <a:lnTo>
                    <a:pt x="566" y="243"/>
                  </a:lnTo>
                  <a:lnTo>
                    <a:pt x="560" y="191"/>
                  </a:lnTo>
                  <a:lnTo>
                    <a:pt x="543" y="142"/>
                  </a:lnTo>
                  <a:lnTo>
                    <a:pt x="510" y="94"/>
                  </a:lnTo>
                  <a:lnTo>
                    <a:pt x="458" y="52"/>
                  </a:lnTo>
                  <a:lnTo>
                    <a:pt x="406" y="21"/>
                  </a:lnTo>
                  <a:lnTo>
                    <a:pt x="347" y="7"/>
                  </a:lnTo>
                  <a:lnTo>
                    <a:pt x="288" y="0"/>
                  </a:lnTo>
                  <a:lnTo>
                    <a:pt x="226" y="7"/>
                  </a:lnTo>
                  <a:lnTo>
                    <a:pt x="167" y="24"/>
                  </a:lnTo>
                  <a:lnTo>
                    <a:pt x="118" y="56"/>
                  </a:lnTo>
                  <a:lnTo>
                    <a:pt x="81" y="94"/>
                  </a:lnTo>
                  <a:lnTo>
                    <a:pt x="55" y="139"/>
                  </a:lnTo>
                  <a:lnTo>
                    <a:pt x="45" y="194"/>
                  </a:lnTo>
                  <a:lnTo>
                    <a:pt x="52" y="229"/>
                  </a:lnTo>
                  <a:lnTo>
                    <a:pt x="68" y="253"/>
                  </a:lnTo>
                  <a:lnTo>
                    <a:pt x="91" y="267"/>
                  </a:lnTo>
                  <a:lnTo>
                    <a:pt x="121" y="274"/>
                  </a:lnTo>
                  <a:lnTo>
                    <a:pt x="150" y="267"/>
                  </a:lnTo>
                  <a:lnTo>
                    <a:pt x="173" y="250"/>
                  </a:lnTo>
                  <a:lnTo>
                    <a:pt x="190" y="225"/>
                  </a:lnTo>
                  <a:lnTo>
                    <a:pt x="193" y="194"/>
                  </a:lnTo>
                  <a:lnTo>
                    <a:pt x="193" y="180"/>
                  </a:lnTo>
                  <a:lnTo>
                    <a:pt x="190" y="166"/>
                  </a:lnTo>
                  <a:lnTo>
                    <a:pt x="180" y="149"/>
                  </a:lnTo>
                  <a:lnTo>
                    <a:pt x="167" y="132"/>
                  </a:lnTo>
                  <a:lnTo>
                    <a:pt x="144" y="121"/>
                  </a:lnTo>
                  <a:lnTo>
                    <a:pt x="111" y="118"/>
                  </a:lnTo>
                  <a:lnTo>
                    <a:pt x="140" y="87"/>
                  </a:lnTo>
                  <a:lnTo>
                    <a:pt x="176" y="62"/>
                  </a:lnTo>
                  <a:lnTo>
                    <a:pt x="216" y="49"/>
                  </a:lnTo>
                  <a:lnTo>
                    <a:pt x="252" y="42"/>
                  </a:lnTo>
                  <a:lnTo>
                    <a:pt x="285" y="38"/>
                  </a:lnTo>
                  <a:lnTo>
                    <a:pt x="321" y="42"/>
                  </a:lnTo>
                  <a:lnTo>
                    <a:pt x="353" y="56"/>
                  </a:lnTo>
                  <a:lnTo>
                    <a:pt x="386" y="76"/>
                  </a:lnTo>
                  <a:lnTo>
                    <a:pt x="412" y="108"/>
                  </a:lnTo>
                  <a:lnTo>
                    <a:pt x="435" y="146"/>
                  </a:lnTo>
                  <a:lnTo>
                    <a:pt x="452" y="198"/>
                  </a:lnTo>
                  <a:lnTo>
                    <a:pt x="455" y="257"/>
                  </a:lnTo>
                  <a:lnTo>
                    <a:pt x="455" y="319"/>
                  </a:lnTo>
                  <a:lnTo>
                    <a:pt x="389" y="322"/>
                  </a:lnTo>
                  <a:lnTo>
                    <a:pt x="314" y="333"/>
                  </a:lnTo>
                  <a:lnTo>
                    <a:pt x="239" y="350"/>
                  </a:lnTo>
                  <a:lnTo>
                    <a:pt x="160" y="381"/>
                  </a:lnTo>
                  <a:lnTo>
                    <a:pt x="108" y="412"/>
                  </a:lnTo>
                  <a:lnTo>
                    <a:pt x="65" y="447"/>
                  </a:lnTo>
                  <a:lnTo>
                    <a:pt x="36" y="485"/>
                  </a:lnTo>
                  <a:lnTo>
                    <a:pt x="16" y="523"/>
                  </a:lnTo>
                  <a:lnTo>
                    <a:pt x="3" y="561"/>
                  </a:lnTo>
                  <a:lnTo>
                    <a:pt x="0" y="600"/>
                  </a:lnTo>
                  <a:lnTo>
                    <a:pt x="6" y="648"/>
                  </a:lnTo>
                  <a:lnTo>
                    <a:pt x="26" y="686"/>
                  </a:lnTo>
                  <a:lnTo>
                    <a:pt x="55" y="717"/>
                  </a:lnTo>
                  <a:lnTo>
                    <a:pt x="91" y="742"/>
                  </a:lnTo>
                  <a:lnTo>
                    <a:pt x="131" y="759"/>
                  </a:lnTo>
                  <a:lnTo>
                    <a:pt x="173" y="773"/>
                  </a:lnTo>
                  <a:lnTo>
                    <a:pt x="216" y="780"/>
                  </a:lnTo>
                  <a:lnTo>
                    <a:pt x="258" y="780"/>
                  </a:lnTo>
                  <a:lnTo>
                    <a:pt x="317" y="773"/>
                  </a:lnTo>
                  <a:lnTo>
                    <a:pt x="370" y="752"/>
                  </a:lnTo>
                  <a:lnTo>
                    <a:pt x="412" y="721"/>
                  </a:lnTo>
                  <a:lnTo>
                    <a:pt x="445" y="679"/>
                  </a:lnTo>
                  <a:lnTo>
                    <a:pt x="468" y="634"/>
                  </a:lnTo>
                  <a:close/>
                  <a:moveTo>
                    <a:pt x="455" y="354"/>
                  </a:moveTo>
                  <a:lnTo>
                    <a:pt x="455" y="523"/>
                  </a:lnTo>
                  <a:lnTo>
                    <a:pt x="452" y="579"/>
                  </a:lnTo>
                  <a:lnTo>
                    <a:pt x="435" y="627"/>
                  </a:lnTo>
                  <a:lnTo>
                    <a:pt x="415" y="665"/>
                  </a:lnTo>
                  <a:lnTo>
                    <a:pt x="389" y="693"/>
                  </a:lnTo>
                  <a:lnTo>
                    <a:pt x="360" y="717"/>
                  </a:lnTo>
                  <a:lnTo>
                    <a:pt x="327" y="731"/>
                  </a:lnTo>
                  <a:lnTo>
                    <a:pt x="298" y="742"/>
                  </a:lnTo>
                  <a:lnTo>
                    <a:pt x="268" y="745"/>
                  </a:lnTo>
                  <a:lnTo>
                    <a:pt x="222" y="738"/>
                  </a:lnTo>
                  <a:lnTo>
                    <a:pt x="183" y="717"/>
                  </a:lnTo>
                  <a:lnTo>
                    <a:pt x="150" y="686"/>
                  </a:lnTo>
                  <a:lnTo>
                    <a:pt x="131" y="648"/>
                  </a:lnTo>
                  <a:lnTo>
                    <a:pt x="124" y="600"/>
                  </a:lnTo>
                  <a:lnTo>
                    <a:pt x="127" y="568"/>
                  </a:lnTo>
                  <a:lnTo>
                    <a:pt x="134" y="530"/>
                  </a:lnTo>
                  <a:lnTo>
                    <a:pt x="150" y="496"/>
                  </a:lnTo>
                  <a:lnTo>
                    <a:pt x="176" y="461"/>
                  </a:lnTo>
                  <a:lnTo>
                    <a:pt x="209" y="430"/>
                  </a:lnTo>
                  <a:lnTo>
                    <a:pt x="252" y="402"/>
                  </a:lnTo>
                  <a:lnTo>
                    <a:pt x="307" y="378"/>
                  </a:lnTo>
                  <a:lnTo>
                    <a:pt x="376" y="364"/>
                  </a:lnTo>
                  <a:lnTo>
                    <a:pt x="455" y="35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6" name="Freeform 146"/>
            <p:cNvSpPr>
              <a:spLocks/>
            </p:cNvSpPr>
            <p:nvPr/>
          </p:nvSpPr>
          <p:spPr bwMode="auto">
            <a:xfrm>
              <a:off x="10438" y="1948"/>
              <a:ext cx="504" cy="1064"/>
            </a:xfrm>
            <a:custGeom>
              <a:avLst/>
              <a:gdLst/>
              <a:ahLst/>
              <a:cxnLst>
                <a:cxn ang="0">
                  <a:pos x="249" y="367"/>
                </a:cxn>
                <a:cxn ang="0">
                  <a:pos x="478" y="367"/>
                </a:cxn>
                <a:cxn ang="0">
                  <a:pos x="478" y="315"/>
                </a:cxn>
                <a:cxn ang="0">
                  <a:pos x="249" y="315"/>
                </a:cxn>
                <a:cxn ang="0">
                  <a:pos x="249" y="0"/>
                </a:cxn>
                <a:cxn ang="0">
                  <a:pos x="206" y="0"/>
                </a:cxn>
                <a:cxn ang="0">
                  <a:pos x="203" y="55"/>
                </a:cxn>
                <a:cxn ang="0">
                  <a:pos x="196" y="111"/>
                </a:cxn>
                <a:cxn ang="0">
                  <a:pos x="183" y="163"/>
                </a:cxn>
                <a:cxn ang="0">
                  <a:pos x="164" y="215"/>
                </a:cxn>
                <a:cxn ang="0">
                  <a:pos x="134" y="260"/>
                </a:cxn>
                <a:cxn ang="0">
                  <a:pos x="98" y="295"/>
                </a:cxn>
                <a:cxn ang="0">
                  <a:pos x="56" y="319"/>
                </a:cxn>
                <a:cxn ang="0">
                  <a:pos x="0" y="329"/>
                </a:cxn>
                <a:cxn ang="0">
                  <a:pos x="0" y="367"/>
                </a:cxn>
                <a:cxn ang="0">
                  <a:pos x="137" y="367"/>
                </a:cxn>
                <a:cxn ang="0">
                  <a:pos x="137" y="835"/>
                </a:cxn>
                <a:cxn ang="0">
                  <a:pos x="144" y="897"/>
                </a:cxn>
                <a:cxn ang="0">
                  <a:pos x="157" y="949"/>
                </a:cxn>
                <a:cxn ang="0">
                  <a:pos x="177" y="988"/>
                </a:cxn>
                <a:cxn ang="0">
                  <a:pos x="203" y="1019"/>
                </a:cxn>
                <a:cxn ang="0">
                  <a:pos x="232" y="1040"/>
                </a:cxn>
                <a:cxn ang="0">
                  <a:pos x="265" y="1053"/>
                </a:cxn>
                <a:cxn ang="0">
                  <a:pos x="295" y="1060"/>
                </a:cxn>
                <a:cxn ang="0">
                  <a:pos x="321" y="1064"/>
                </a:cxn>
                <a:cxn ang="0">
                  <a:pos x="344" y="1064"/>
                </a:cxn>
                <a:cxn ang="0">
                  <a:pos x="390" y="1057"/>
                </a:cxn>
                <a:cxn ang="0">
                  <a:pos x="426" y="1040"/>
                </a:cxn>
                <a:cxn ang="0">
                  <a:pos x="455" y="1008"/>
                </a:cxn>
                <a:cxn ang="0">
                  <a:pos x="478" y="970"/>
                </a:cxn>
                <a:cxn ang="0">
                  <a:pos x="491" y="929"/>
                </a:cxn>
                <a:cxn ang="0">
                  <a:pos x="501" y="884"/>
                </a:cxn>
                <a:cxn ang="0">
                  <a:pos x="504" y="835"/>
                </a:cxn>
                <a:cxn ang="0">
                  <a:pos x="504" y="738"/>
                </a:cxn>
                <a:cxn ang="0">
                  <a:pos x="462" y="738"/>
                </a:cxn>
                <a:cxn ang="0">
                  <a:pos x="462" y="832"/>
                </a:cxn>
                <a:cxn ang="0">
                  <a:pos x="458" y="901"/>
                </a:cxn>
                <a:cxn ang="0">
                  <a:pos x="442" y="953"/>
                </a:cxn>
                <a:cxn ang="0">
                  <a:pos x="419" y="991"/>
                </a:cxn>
                <a:cxn ang="0">
                  <a:pos x="390" y="1015"/>
                </a:cxn>
                <a:cxn ang="0">
                  <a:pos x="357" y="1022"/>
                </a:cxn>
                <a:cxn ang="0">
                  <a:pos x="321" y="1015"/>
                </a:cxn>
                <a:cxn ang="0">
                  <a:pos x="295" y="998"/>
                </a:cxn>
                <a:cxn ang="0">
                  <a:pos x="275" y="974"/>
                </a:cxn>
                <a:cxn ang="0">
                  <a:pos x="262" y="942"/>
                </a:cxn>
                <a:cxn ang="0">
                  <a:pos x="252" y="911"/>
                </a:cxn>
                <a:cxn ang="0">
                  <a:pos x="249" y="880"/>
                </a:cxn>
                <a:cxn ang="0">
                  <a:pos x="249" y="839"/>
                </a:cxn>
                <a:cxn ang="0">
                  <a:pos x="249" y="367"/>
                </a:cxn>
              </a:cxnLst>
              <a:rect l="0" t="0" r="r" b="b"/>
              <a:pathLst>
                <a:path w="504" h="1064">
                  <a:moveTo>
                    <a:pt x="249" y="367"/>
                  </a:moveTo>
                  <a:lnTo>
                    <a:pt x="478" y="367"/>
                  </a:lnTo>
                  <a:lnTo>
                    <a:pt x="478" y="315"/>
                  </a:lnTo>
                  <a:lnTo>
                    <a:pt x="249" y="315"/>
                  </a:lnTo>
                  <a:lnTo>
                    <a:pt x="249" y="0"/>
                  </a:lnTo>
                  <a:lnTo>
                    <a:pt x="206" y="0"/>
                  </a:lnTo>
                  <a:lnTo>
                    <a:pt x="203" y="55"/>
                  </a:lnTo>
                  <a:lnTo>
                    <a:pt x="196" y="111"/>
                  </a:lnTo>
                  <a:lnTo>
                    <a:pt x="183" y="163"/>
                  </a:lnTo>
                  <a:lnTo>
                    <a:pt x="164" y="215"/>
                  </a:lnTo>
                  <a:lnTo>
                    <a:pt x="134" y="260"/>
                  </a:lnTo>
                  <a:lnTo>
                    <a:pt x="98" y="295"/>
                  </a:lnTo>
                  <a:lnTo>
                    <a:pt x="56" y="319"/>
                  </a:lnTo>
                  <a:lnTo>
                    <a:pt x="0" y="329"/>
                  </a:lnTo>
                  <a:lnTo>
                    <a:pt x="0" y="367"/>
                  </a:lnTo>
                  <a:lnTo>
                    <a:pt x="137" y="367"/>
                  </a:lnTo>
                  <a:lnTo>
                    <a:pt x="137" y="835"/>
                  </a:lnTo>
                  <a:lnTo>
                    <a:pt x="144" y="897"/>
                  </a:lnTo>
                  <a:lnTo>
                    <a:pt x="157" y="949"/>
                  </a:lnTo>
                  <a:lnTo>
                    <a:pt x="177" y="988"/>
                  </a:lnTo>
                  <a:lnTo>
                    <a:pt x="203" y="1019"/>
                  </a:lnTo>
                  <a:lnTo>
                    <a:pt x="232" y="1040"/>
                  </a:lnTo>
                  <a:lnTo>
                    <a:pt x="265" y="1053"/>
                  </a:lnTo>
                  <a:lnTo>
                    <a:pt x="295" y="1060"/>
                  </a:lnTo>
                  <a:lnTo>
                    <a:pt x="321" y="1064"/>
                  </a:lnTo>
                  <a:lnTo>
                    <a:pt x="344" y="1064"/>
                  </a:lnTo>
                  <a:lnTo>
                    <a:pt x="390" y="1057"/>
                  </a:lnTo>
                  <a:lnTo>
                    <a:pt x="426" y="1040"/>
                  </a:lnTo>
                  <a:lnTo>
                    <a:pt x="455" y="1008"/>
                  </a:lnTo>
                  <a:lnTo>
                    <a:pt x="478" y="970"/>
                  </a:lnTo>
                  <a:lnTo>
                    <a:pt x="491" y="929"/>
                  </a:lnTo>
                  <a:lnTo>
                    <a:pt x="501" y="884"/>
                  </a:lnTo>
                  <a:lnTo>
                    <a:pt x="504" y="835"/>
                  </a:lnTo>
                  <a:lnTo>
                    <a:pt x="504" y="738"/>
                  </a:lnTo>
                  <a:lnTo>
                    <a:pt x="462" y="738"/>
                  </a:lnTo>
                  <a:lnTo>
                    <a:pt x="462" y="832"/>
                  </a:lnTo>
                  <a:lnTo>
                    <a:pt x="458" y="901"/>
                  </a:lnTo>
                  <a:lnTo>
                    <a:pt x="442" y="953"/>
                  </a:lnTo>
                  <a:lnTo>
                    <a:pt x="419" y="991"/>
                  </a:lnTo>
                  <a:lnTo>
                    <a:pt x="390" y="1015"/>
                  </a:lnTo>
                  <a:lnTo>
                    <a:pt x="357" y="1022"/>
                  </a:lnTo>
                  <a:lnTo>
                    <a:pt x="321" y="1015"/>
                  </a:lnTo>
                  <a:lnTo>
                    <a:pt x="295" y="998"/>
                  </a:lnTo>
                  <a:lnTo>
                    <a:pt x="275" y="974"/>
                  </a:lnTo>
                  <a:lnTo>
                    <a:pt x="262" y="942"/>
                  </a:lnTo>
                  <a:lnTo>
                    <a:pt x="252" y="911"/>
                  </a:lnTo>
                  <a:lnTo>
                    <a:pt x="249" y="880"/>
                  </a:lnTo>
                  <a:lnTo>
                    <a:pt x="249" y="839"/>
                  </a:lnTo>
                  <a:lnTo>
                    <a:pt x="249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7" name="Freeform 147"/>
            <p:cNvSpPr>
              <a:spLocks noEditPoints="1"/>
            </p:cNvSpPr>
            <p:nvPr/>
          </p:nvSpPr>
          <p:spPr bwMode="auto">
            <a:xfrm>
              <a:off x="11086" y="1858"/>
              <a:ext cx="344" cy="1136"/>
            </a:xfrm>
            <a:custGeom>
              <a:avLst/>
              <a:gdLst/>
              <a:ahLst/>
              <a:cxnLst>
                <a:cxn ang="0">
                  <a:pos x="229" y="385"/>
                </a:cxn>
                <a:cxn ang="0">
                  <a:pos x="7" y="405"/>
                </a:cxn>
                <a:cxn ang="0">
                  <a:pos x="7" y="457"/>
                </a:cxn>
                <a:cxn ang="0">
                  <a:pos x="59" y="457"/>
                </a:cxn>
                <a:cxn ang="0">
                  <a:pos x="92" y="464"/>
                </a:cxn>
                <a:cxn ang="0">
                  <a:pos x="112" y="482"/>
                </a:cxn>
                <a:cxn ang="0">
                  <a:pos x="121" y="509"/>
                </a:cxn>
                <a:cxn ang="0">
                  <a:pos x="125" y="551"/>
                </a:cxn>
                <a:cxn ang="0">
                  <a:pos x="125" y="1008"/>
                </a:cxn>
                <a:cxn ang="0">
                  <a:pos x="121" y="1046"/>
                </a:cxn>
                <a:cxn ang="0">
                  <a:pos x="112" y="1067"/>
                </a:cxn>
                <a:cxn ang="0">
                  <a:pos x="89" y="1078"/>
                </a:cxn>
                <a:cxn ang="0">
                  <a:pos x="53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3" y="1136"/>
                </a:cxn>
                <a:cxn ang="0">
                  <a:pos x="92" y="1133"/>
                </a:cxn>
                <a:cxn ang="0">
                  <a:pos x="259" y="1133"/>
                </a:cxn>
                <a:cxn ang="0">
                  <a:pos x="344" y="1136"/>
                </a:cxn>
                <a:cxn ang="0">
                  <a:pos x="344" y="1084"/>
                </a:cxn>
                <a:cxn ang="0">
                  <a:pos x="292" y="1081"/>
                </a:cxn>
                <a:cxn ang="0">
                  <a:pos x="259" y="1078"/>
                </a:cxn>
                <a:cxn ang="0">
                  <a:pos x="239" y="1064"/>
                </a:cxn>
                <a:cxn ang="0">
                  <a:pos x="233" y="1043"/>
                </a:cxn>
                <a:cxn ang="0">
                  <a:pos x="229" y="1008"/>
                </a:cxn>
                <a:cxn ang="0">
                  <a:pos x="229" y="385"/>
                </a:cxn>
                <a:cxn ang="0">
                  <a:pos x="236" y="90"/>
                </a:cxn>
                <a:cxn ang="0">
                  <a:pos x="229" y="52"/>
                </a:cxn>
                <a:cxn ang="0">
                  <a:pos x="210" y="24"/>
                </a:cxn>
                <a:cxn ang="0">
                  <a:pos x="184" y="7"/>
                </a:cxn>
                <a:cxn ang="0">
                  <a:pos x="151" y="0"/>
                </a:cxn>
                <a:cxn ang="0">
                  <a:pos x="118" y="7"/>
                </a:cxn>
                <a:cxn ang="0">
                  <a:pos x="92" y="28"/>
                </a:cxn>
                <a:cxn ang="0">
                  <a:pos x="72" y="55"/>
                </a:cxn>
                <a:cxn ang="0">
                  <a:pos x="66" y="90"/>
                </a:cxn>
                <a:cxn ang="0">
                  <a:pos x="72" y="121"/>
                </a:cxn>
                <a:cxn ang="0">
                  <a:pos x="92" y="152"/>
                </a:cxn>
                <a:cxn ang="0">
                  <a:pos x="118" y="173"/>
                </a:cxn>
                <a:cxn ang="0">
                  <a:pos x="151" y="180"/>
                </a:cxn>
                <a:cxn ang="0">
                  <a:pos x="184" y="173"/>
                </a:cxn>
                <a:cxn ang="0">
                  <a:pos x="213" y="156"/>
                </a:cxn>
                <a:cxn ang="0">
                  <a:pos x="229" y="125"/>
                </a:cxn>
                <a:cxn ang="0">
                  <a:pos x="236" y="90"/>
                </a:cxn>
              </a:cxnLst>
              <a:rect l="0" t="0" r="r" b="b"/>
              <a:pathLst>
                <a:path w="344" h="1136">
                  <a:moveTo>
                    <a:pt x="229" y="385"/>
                  </a:moveTo>
                  <a:lnTo>
                    <a:pt x="7" y="405"/>
                  </a:lnTo>
                  <a:lnTo>
                    <a:pt x="7" y="457"/>
                  </a:lnTo>
                  <a:lnTo>
                    <a:pt x="59" y="457"/>
                  </a:lnTo>
                  <a:lnTo>
                    <a:pt x="92" y="464"/>
                  </a:lnTo>
                  <a:lnTo>
                    <a:pt x="112" y="482"/>
                  </a:lnTo>
                  <a:lnTo>
                    <a:pt x="121" y="509"/>
                  </a:lnTo>
                  <a:lnTo>
                    <a:pt x="125" y="551"/>
                  </a:lnTo>
                  <a:lnTo>
                    <a:pt x="125" y="1008"/>
                  </a:lnTo>
                  <a:lnTo>
                    <a:pt x="121" y="1046"/>
                  </a:lnTo>
                  <a:lnTo>
                    <a:pt x="112" y="1067"/>
                  </a:lnTo>
                  <a:lnTo>
                    <a:pt x="89" y="1078"/>
                  </a:lnTo>
                  <a:lnTo>
                    <a:pt x="53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3" y="1136"/>
                  </a:lnTo>
                  <a:lnTo>
                    <a:pt x="92" y="1133"/>
                  </a:lnTo>
                  <a:lnTo>
                    <a:pt x="259" y="1133"/>
                  </a:lnTo>
                  <a:lnTo>
                    <a:pt x="344" y="1136"/>
                  </a:lnTo>
                  <a:lnTo>
                    <a:pt x="344" y="1084"/>
                  </a:lnTo>
                  <a:lnTo>
                    <a:pt x="292" y="1081"/>
                  </a:lnTo>
                  <a:lnTo>
                    <a:pt x="259" y="1078"/>
                  </a:lnTo>
                  <a:lnTo>
                    <a:pt x="239" y="1064"/>
                  </a:lnTo>
                  <a:lnTo>
                    <a:pt x="233" y="1043"/>
                  </a:lnTo>
                  <a:lnTo>
                    <a:pt x="229" y="1008"/>
                  </a:lnTo>
                  <a:lnTo>
                    <a:pt x="229" y="385"/>
                  </a:lnTo>
                  <a:close/>
                  <a:moveTo>
                    <a:pt x="236" y="90"/>
                  </a:moveTo>
                  <a:lnTo>
                    <a:pt x="229" y="52"/>
                  </a:lnTo>
                  <a:lnTo>
                    <a:pt x="210" y="24"/>
                  </a:lnTo>
                  <a:lnTo>
                    <a:pt x="184" y="7"/>
                  </a:lnTo>
                  <a:lnTo>
                    <a:pt x="151" y="0"/>
                  </a:lnTo>
                  <a:lnTo>
                    <a:pt x="118" y="7"/>
                  </a:lnTo>
                  <a:lnTo>
                    <a:pt x="92" y="28"/>
                  </a:lnTo>
                  <a:lnTo>
                    <a:pt x="72" y="55"/>
                  </a:lnTo>
                  <a:lnTo>
                    <a:pt x="66" y="90"/>
                  </a:lnTo>
                  <a:lnTo>
                    <a:pt x="72" y="121"/>
                  </a:lnTo>
                  <a:lnTo>
                    <a:pt x="92" y="152"/>
                  </a:lnTo>
                  <a:lnTo>
                    <a:pt x="118" y="173"/>
                  </a:lnTo>
                  <a:lnTo>
                    <a:pt x="151" y="180"/>
                  </a:lnTo>
                  <a:lnTo>
                    <a:pt x="184" y="173"/>
                  </a:lnTo>
                  <a:lnTo>
                    <a:pt x="213" y="156"/>
                  </a:lnTo>
                  <a:lnTo>
                    <a:pt x="229" y="125"/>
                  </a:lnTo>
                  <a:lnTo>
                    <a:pt x="236" y="9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8" name="Freeform 148"/>
            <p:cNvSpPr>
              <a:spLocks noEditPoints="1"/>
            </p:cNvSpPr>
            <p:nvPr/>
          </p:nvSpPr>
          <p:spPr bwMode="auto">
            <a:xfrm>
              <a:off x="11525" y="2232"/>
              <a:ext cx="711" cy="780"/>
            </a:xfrm>
            <a:custGeom>
              <a:avLst/>
              <a:gdLst/>
              <a:ahLst/>
              <a:cxnLst>
                <a:cxn ang="0">
                  <a:pos x="701" y="309"/>
                </a:cxn>
                <a:cxn ang="0">
                  <a:pos x="632" y="149"/>
                </a:cxn>
                <a:cxn ang="0">
                  <a:pos x="511" y="42"/>
                </a:cxn>
                <a:cxn ang="0">
                  <a:pos x="357" y="0"/>
                </a:cxn>
                <a:cxn ang="0">
                  <a:pos x="216" y="31"/>
                </a:cxn>
                <a:cxn ang="0">
                  <a:pos x="101" y="121"/>
                </a:cxn>
                <a:cxn ang="0">
                  <a:pos x="26" y="246"/>
                </a:cxn>
                <a:cxn ang="0">
                  <a:pos x="0" y="399"/>
                </a:cxn>
                <a:cxn ang="0">
                  <a:pos x="29" y="551"/>
                </a:cxn>
                <a:cxn ang="0">
                  <a:pos x="105" y="672"/>
                </a:cxn>
                <a:cxn ang="0">
                  <a:pos x="219" y="752"/>
                </a:cxn>
                <a:cxn ang="0">
                  <a:pos x="354" y="780"/>
                </a:cxn>
                <a:cxn ang="0">
                  <a:pos x="511" y="742"/>
                </a:cxn>
                <a:cxn ang="0">
                  <a:pos x="632" y="641"/>
                </a:cxn>
                <a:cxn ang="0">
                  <a:pos x="701" y="489"/>
                </a:cxn>
                <a:cxn ang="0">
                  <a:pos x="357" y="738"/>
                </a:cxn>
                <a:cxn ang="0">
                  <a:pos x="255" y="710"/>
                </a:cxn>
                <a:cxn ang="0">
                  <a:pos x="174" y="624"/>
                </a:cxn>
                <a:cxn ang="0">
                  <a:pos x="138" y="499"/>
                </a:cxn>
                <a:cxn ang="0">
                  <a:pos x="131" y="385"/>
                </a:cxn>
                <a:cxn ang="0">
                  <a:pos x="138" y="270"/>
                </a:cxn>
                <a:cxn ang="0">
                  <a:pos x="170" y="153"/>
                </a:cxn>
                <a:cxn ang="0">
                  <a:pos x="236" y="80"/>
                </a:cxn>
                <a:cxn ang="0">
                  <a:pos x="314" y="42"/>
                </a:cxn>
                <a:cxn ang="0">
                  <a:pos x="406" y="45"/>
                </a:cxn>
                <a:cxn ang="0">
                  <a:pos x="501" y="101"/>
                </a:cxn>
                <a:cxn ang="0">
                  <a:pos x="560" y="208"/>
                </a:cxn>
                <a:cxn ang="0">
                  <a:pos x="576" y="333"/>
                </a:cxn>
                <a:cxn ang="0">
                  <a:pos x="573" y="492"/>
                </a:cxn>
                <a:cxn ang="0">
                  <a:pos x="540" y="613"/>
                </a:cxn>
                <a:cxn ang="0">
                  <a:pos x="465" y="704"/>
                </a:cxn>
                <a:cxn ang="0">
                  <a:pos x="357" y="738"/>
                </a:cxn>
              </a:cxnLst>
              <a:rect l="0" t="0" r="r" b="b"/>
              <a:pathLst>
                <a:path w="711" h="780">
                  <a:moveTo>
                    <a:pt x="711" y="399"/>
                  </a:moveTo>
                  <a:lnTo>
                    <a:pt x="701" y="309"/>
                  </a:lnTo>
                  <a:lnTo>
                    <a:pt x="675" y="225"/>
                  </a:lnTo>
                  <a:lnTo>
                    <a:pt x="632" y="149"/>
                  </a:lnTo>
                  <a:lnTo>
                    <a:pt x="576" y="90"/>
                  </a:lnTo>
                  <a:lnTo>
                    <a:pt x="511" y="42"/>
                  </a:lnTo>
                  <a:lnTo>
                    <a:pt x="435" y="11"/>
                  </a:lnTo>
                  <a:lnTo>
                    <a:pt x="357" y="0"/>
                  </a:lnTo>
                  <a:lnTo>
                    <a:pt x="285" y="7"/>
                  </a:lnTo>
                  <a:lnTo>
                    <a:pt x="216" y="31"/>
                  </a:lnTo>
                  <a:lnTo>
                    <a:pt x="154" y="69"/>
                  </a:lnTo>
                  <a:lnTo>
                    <a:pt x="101" y="121"/>
                  </a:lnTo>
                  <a:lnTo>
                    <a:pt x="59" y="180"/>
                  </a:lnTo>
                  <a:lnTo>
                    <a:pt x="26" y="246"/>
                  </a:lnTo>
                  <a:lnTo>
                    <a:pt x="7" y="319"/>
                  </a:lnTo>
                  <a:lnTo>
                    <a:pt x="0" y="399"/>
                  </a:lnTo>
                  <a:lnTo>
                    <a:pt x="7" y="478"/>
                  </a:lnTo>
                  <a:lnTo>
                    <a:pt x="29" y="551"/>
                  </a:lnTo>
                  <a:lnTo>
                    <a:pt x="62" y="617"/>
                  </a:lnTo>
                  <a:lnTo>
                    <a:pt x="105" y="672"/>
                  </a:lnTo>
                  <a:lnTo>
                    <a:pt x="160" y="717"/>
                  </a:lnTo>
                  <a:lnTo>
                    <a:pt x="219" y="752"/>
                  </a:lnTo>
                  <a:lnTo>
                    <a:pt x="285" y="773"/>
                  </a:lnTo>
                  <a:lnTo>
                    <a:pt x="354" y="780"/>
                  </a:lnTo>
                  <a:lnTo>
                    <a:pt x="435" y="769"/>
                  </a:lnTo>
                  <a:lnTo>
                    <a:pt x="511" y="742"/>
                  </a:lnTo>
                  <a:lnTo>
                    <a:pt x="576" y="697"/>
                  </a:lnTo>
                  <a:lnTo>
                    <a:pt x="632" y="641"/>
                  </a:lnTo>
                  <a:lnTo>
                    <a:pt x="675" y="568"/>
                  </a:lnTo>
                  <a:lnTo>
                    <a:pt x="701" y="489"/>
                  </a:lnTo>
                  <a:lnTo>
                    <a:pt x="711" y="399"/>
                  </a:lnTo>
                  <a:close/>
                  <a:moveTo>
                    <a:pt x="357" y="738"/>
                  </a:moveTo>
                  <a:lnTo>
                    <a:pt x="305" y="731"/>
                  </a:lnTo>
                  <a:lnTo>
                    <a:pt x="255" y="710"/>
                  </a:lnTo>
                  <a:lnTo>
                    <a:pt x="210" y="676"/>
                  </a:lnTo>
                  <a:lnTo>
                    <a:pt x="174" y="624"/>
                  </a:lnTo>
                  <a:lnTo>
                    <a:pt x="151" y="565"/>
                  </a:lnTo>
                  <a:lnTo>
                    <a:pt x="138" y="499"/>
                  </a:lnTo>
                  <a:lnTo>
                    <a:pt x="134" y="437"/>
                  </a:lnTo>
                  <a:lnTo>
                    <a:pt x="131" y="385"/>
                  </a:lnTo>
                  <a:lnTo>
                    <a:pt x="131" y="329"/>
                  </a:lnTo>
                  <a:lnTo>
                    <a:pt x="138" y="270"/>
                  </a:lnTo>
                  <a:lnTo>
                    <a:pt x="147" y="211"/>
                  </a:lnTo>
                  <a:lnTo>
                    <a:pt x="170" y="153"/>
                  </a:lnTo>
                  <a:lnTo>
                    <a:pt x="200" y="111"/>
                  </a:lnTo>
                  <a:lnTo>
                    <a:pt x="236" y="80"/>
                  </a:lnTo>
                  <a:lnTo>
                    <a:pt x="275" y="56"/>
                  </a:lnTo>
                  <a:lnTo>
                    <a:pt x="314" y="42"/>
                  </a:lnTo>
                  <a:lnTo>
                    <a:pt x="354" y="38"/>
                  </a:lnTo>
                  <a:lnTo>
                    <a:pt x="406" y="45"/>
                  </a:lnTo>
                  <a:lnTo>
                    <a:pt x="455" y="66"/>
                  </a:lnTo>
                  <a:lnTo>
                    <a:pt x="501" y="101"/>
                  </a:lnTo>
                  <a:lnTo>
                    <a:pt x="537" y="149"/>
                  </a:lnTo>
                  <a:lnTo>
                    <a:pt x="560" y="208"/>
                  </a:lnTo>
                  <a:lnTo>
                    <a:pt x="573" y="270"/>
                  </a:lnTo>
                  <a:lnTo>
                    <a:pt x="576" y="333"/>
                  </a:lnTo>
                  <a:lnTo>
                    <a:pt x="576" y="437"/>
                  </a:lnTo>
                  <a:lnTo>
                    <a:pt x="573" y="492"/>
                  </a:lnTo>
                  <a:lnTo>
                    <a:pt x="563" y="555"/>
                  </a:lnTo>
                  <a:lnTo>
                    <a:pt x="540" y="613"/>
                  </a:lnTo>
                  <a:lnTo>
                    <a:pt x="508" y="665"/>
                  </a:lnTo>
                  <a:lnTo>
                    <a:pt x="465" y="704"/>
                  </a:lnTo>
                  <a:lnTo>
                    <a:pt x="413" y="731"/>
                  </a:lnTo>
                  <a:lnTo>
                    <a:pt x="357" y="73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69" name="Freeform 149"/>
            <p:cNvSpPr>
              <a:spLocks/>
            </p:cNvSpPr>
            <p:nvPr/>
          </p:nvSpPr>
          <p:spPr bwMode="auto">
            <a:xfrm>
              <a:off x="12334" y="2243"/>
              <a:ext cx="809" cy="751"/>
            </a:xfrm>
            <a:custGeom>
              <a:avLst/>
              <a:gdLst/>
              <a:ahLst/>
              <a:cxnLst>
                <a:cxn ang="0">
                  <a:pos x="124" y="623"/>
                </a:cxn>
                <a:cxn ang="0">
                  <a:pos x="111" y="682"/>
                </a:cxn>
                <a:cxn ang="0">
                  <a:pos x="55" y="699"/>
                </a:cxn>
                <a:cxn ang="0">
                  <a:pos x="0" y="751"/>
                </a:cxn>
                <a:cxn ang="0">
                  <a:pos x="95" y="748"/>
                </a:cxn>
                <a:cxn ang="0">
                  <a:pos x="317" y="751"/>
                </a:cxn>
                <a:cxn ang="0">
                  <a:pos x="360" y="699"/>
                </a:cxn>
                <a:cxn ang="0">
                  <a:pos x="272" y="693"/>
                </a:cxn>
                <a:cxn ang="0">
                  <a:pos x="239" y="658"/>
                </a:cxn>
                <a:cxn ang="0">
                  <a:pos x="236" y="308"/>
                </a:cxn>
                <a:cxn ang="0">
                  <a:pos x="262" y="176"/>
                </a:cxn>
                <a:cxn ang="0">
                  <a:pos x="324" y="90"/>
                </a:cxn>
                <a:cxn ang="0">
                  <a:pos x="409" y="45"/>
                </a:cxn>
                <a:cxn ang="0">
                  <a:pos x="491" y="45"/>
                </a:cxn>
                <a:cxn ang="0">
                  <a:pos x="543" y="83"/>
                </a:cxn>
                <a:cxn ang="0">
                  <a:pos x="566" y="145"/>
                </a:cxn>
                <a:cxn ang="0">
                  <a:pos x="573" y="225"/>
                </a:cxn>
                <a:cxn ang="0">
                  <a:pos x="570" y="661"/>
                </a:cxn>
                <a:cxn ang="0">
                  <a:pos x="537" y="693"/>
                </a:cxn>
                <a:cxn ang="0">
                  <a:pos x="445" y="699"/>
                </a:cxn>
                <a:cxn ang="0">
                  <a:pos x="491" y="751"/>
                </a:cxn>
                <a:cxn ang="0">
                  <a:pos x="714" y="748"/>
                </a:cxn>
                <a:cxn ang="0">
                  <a:pos x="809" y="751"/>
                </a:cxn>
                <a:cxn ang="0">
                  <a:pos x="763" y="699"/>
                </a:cxn>
                <a:cxn ang="0">
                  <a:pos x="704" y="689"/>
                </a:cxn>
                <a:cxn ang="0">
                  <a:pos x="681" y="647"/>
                </a:cxn>
                <a:cxn ang="0">
                  <a:pos x="678" y="187"/>
                </a:cxn>
                <a:cxn ang="0">
                  <a:pos x="658" y="100"/>
                </a:cxn>
                <a:cxn ang="0">
                  <a:pos x="615" y="45"/>
                </a:cxn>
                <a:cxn ang="0">
                  <a:pos x="556" y="13"/>
                </a:cxn>
                <a:cxn ang="0">
                  <a:pos x="465" y="0"/>
                </a:cxn>
                <a:cxn ang="0">
                  <a:pos x="360" y="24"/>
                </a:cxn>
                <a:cxn ang="0">
                  <a:pos x="281" y="86"/>
                </a:cxn>
                <a:cxn ang="0">
                  <a:pos x="226" y="180"/>
                </a:cxn>
                <a:cxn ang="0">
                  <a:pos x="0" y="20"/>
                </a:cxn>
                <a:cxn ang="0">
                  <a:pos x="49" y="72"/>
                </a:cxn>
                <a:cxn ang="0">
                  <a:pos x="105" y="86"/>
                </a:cxn>
                <a:cxn ang="0">
                  <a:pos x="124" y="131"/>
                </a:cxn>
              </a:cxnLst>
              <a:rect l="0" t="0" r="r" b="b"/>
              <a:pathLst>
                <a:path w="809" h="751">
                  <a:moveTo>
                    <a:pt x="124" y="166"/>
                  </a:moveTo>
                  <a:lnTo>
                    <a:pt x="124" y="623"/>
                  </a:lnTo>
                  <a:lnTo>
                    <a:pt x="121" y="661"/>
                  </a:lnTo>
                  <a:lnTo>
                    <a:pt x="111" y="682"/>
                  </a:lnTo>
                  <a:lnTo>
                    <a:pt x="91" y="693"/>
                  </a:lnTo>
                  <a:lnTo>
                    <a:pt x="55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51"/>
                  </a:lnTo>
                  <a:lnTo>
                    <a:pt x="95" y="748"/>
                  </a:lnTo>
                  <a:lnTo>
                    <a:pt x="265" y="748"/>
                  </a:lnTo>
                  <a:lnTo>
                    <a:pt x="317" y="751"/>
                  </a:lnTo>
                  <a:lnTo>
                    <a:pt x="360" y="751"/>
                  </a:lnTo>
                  <a:lnTo>
                    <a:pt x="360" y="699"/>
                  </a:lnTo>
                  <a:lnTo>
                    <a:pt x="308" y="699"/>
                  </a:lnTo>
                  <a:lnTo>
                    <a:pt x="272" y="693"/>
                  </a:lnTo>
                  <a:lnTo>
                    <a:pt x="249" y="682"/>
                  </a:lnTo>
                  <a:lnTo>
                    <a:pt x="239" y="658"/>
                  </a:lnTo>
                  <a:lnTo>
                    <a:pt x="236" y="623"/>
                  </a:lnTo>
                  <a:lnTo>
                    <a:pt x="236" y="308"/>
                  </a:lnTo>
                  <a:lnTo>
                    <a:pt x="242" y="239"/>
                  </a:lnTo>
                  <a:lnTo>
                    <a:pt x="262" y="176"/>
                  </a:lnTo>
                  <a:lnTo>
                    <a:pt x="288" y="128"/>
                  </a:lnTo>
                  <a:lnTo>
                    <a:pt x="324" y="90"/>
                  </a:lnTo>
                  <a:lnTo>
                    <a:pt x="363" y="62"/>
                  </a:lnTo>
                  <a:lnTo>
                    <a:pt x="409" y="45"/>
                  </a:lnTo>
                  <a:lnTo>
                    <a:pt x="452" y="38"/>
                  </a:lnTo>
                  <a:lnTo>
                    <a:pt x="491" y="45"/>
                  </a:lnTo>
                  <a:lnTo>
                    <a:pt x="520" y="58"/>
                  </a:lnTo>
                  <a:lnTo>
                    <a:pt x="543" y="83"/>
                  </a:lnTo>
                  <a:lnTo>
                    <a:pt x="556" y="110"/>
                  </a:lnTo>
                  <a:lnTo>
                    <a:pt x="566" y="145"/>
                  </a:lnTo>
                  <a:lnTo>
                    <a:pt x="570" y="187"/>
                  </a:lnTo>
                  <a:lnTo>
                    <a:pt x="573" y="225"/>
                  </a:lnTo>
                  <a:lnTo>
                    <a:pt x="573" y="623"/>
                  </a:lnTo>
                  <a:lnTo>
                    <a:pt x="570" y="661"/>
                  </a:lnTo>
                  <a:lnTo>
                    <a:pt x="560" y="682"/>
                  </a:lnTo>
                  <a:lnTo>
                    <a:pt x="537" y="693"/>
                  </a:lnTo>
                  <a:lnTo>
                    <a:pt x="501" y="699"/>
                  </a:lnTo>
                  <a:lnTo>
                    <a:pt x="445" y="699"/>
                  </a:lnTo>
                  <a:lnTo>
                    <a:pt x="445" y="751"/>
                  </a:lnTo>
                  <a:lnTo>
                    <a:pt x="491" y="751"/>
                  </a:lnTo>
                  <a:lnTo>
                    <a:pt x="543" y="748"/>
                  </a:lnTo>
                  <a:lnTo>
                    <a:pt x="714" y="748"/>
                  </a:lnTo>
                  <a:lnTo>
                    <a:pt x="763" y="751"/>
                  </a:lnTo>
                  <a:lnTo>
                    <a:pt x="809" y="751"/>
                  </a:lnTo>
                  <a:lnTo>
                    <a:pt x="809" y="699"/>
                  </a:lnTo>
                  <a:lnTo>
                    <a:pt x="763" y="699"/>
                  </a:lnTo>
                  <a:lnTo>
                    <a:pt x="727" y="696"/>
                  </a:lnTo>
                  <a:lnTo>
                    <a:pt x="704" y="689"/>
                  </a:lnTo>
                  <a:lnTo>
                    <a:pt x="687" y="672"/>
                  </a:lnTo>
                  <a:lnTo>
                    <a:pt x="681" y="647"/>
                  </a:lnTo>
                  <a:lnTo>
                    <a:pt x="681" y="246"/>
                  </a:lnTo>
                  <a:lnTo>
                    <a:pt x="678" y="187"/>
                  </a:lnTo>
                  <a:lnTo>
                    <a:pt x="671" y="138"/>
                  </a:lnTo>
                  <a:lnTo>
                    <a:pt x="658" y="100"/>
                  </a:lnTo>
                  <a:lnTo>
                    <a:pt x="632" y="62"/>
                  </a:lnTo>
                  <a:lnTo>
                    <a:pt x="615" y="45"/>
                  </a:lnTo>
                  <a:lnTo>
                    <a:pt x="589" y="27"/>
                  </a:lnTo>
                  <a:lnTo>
                    <a:pt x="556" y="13"/>
                  </a:lnTo>
                  <a:lnTo>
                    <a:pt x="514" y="3"/>
                  </a:lnTo>
                  <a:lnTo>
                    <a:pt x="465" y="0"/>
                  </a:lnTo>
                  <a:lnTo>
                    <a:pt x="409" y="6"/>
                  </a:lnTo>
                  <a:lnTo>
                    <a:pt x="360" y="24"/>
                  </a:lnTo>
                  <a:lnTo>
                    <a:pt x="317" y="48"/>
                  </a:lnTo>
                  <a:lnTo>
                    <a:pt x="281" y="86"/>
                  </a:lnTo>
                  <a:lnTo>
                    <a:pt x="252" y="128"/>
                  </a:lnTo>
                  <a:lnTo>
                    <a:pt x="226" y="180"/>
                  </a:lnTo>
                  <a:lnTo>
                    <a:pt x="226" y="0"/>
                  </a:lnTo>
                  <a:lnTo>
                    <a:pt x="0" y="20"/>
                  </a:lnTo>
                  <a:lnTo>
                    <a:pt x="0" y="72"/>
                  </a:lnTo>
                  <a:lnTo>
                    <a:pt x="49" y="72"/>
                  </a:lnTo>
                  <a:lnTo>
                    <a:pt x="82" y="79"/>
                  </a:lnTo>
                  <a:lnTo>
                    <a:pt x="105" y="86"/>
                  </a:lnTo>
                  <a:lnTo>
                    <a:pt x="118" y="103"/>
                  </a:lnTo>
                  <a:lnTo>
                    <a:pt x="124" y="131"/>
                  </a:lnTo>
                  <a:lnTo>
                    <a:pt x="124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70" name="Freeform 150"/>
            <p:cNvSpPr>
              <a:spLocks/>
            </p:cNvSpPr>
            <p:nvPr/>
          </p:nvSpPr>
          <p:spPr bwMode="auto">
            <a:xfrm>
              <a:off x="13228" y="2232"/>
              <a:ext cx="524" cy="780"/>
            </a:xfrm>
            <a:custGeom>
              <a:avLst/>
              <a:gdLst/>
              <a:ahLst/>
              <a:cxnLst>
                <a:cxn ang="0">
                  <a:pos x="298" y="437"/>
                </a:cxn>
                <a:cxn ang="0">
                  <a:pos x="350" y="454"/>
                </a:cxn>
                <a:cxn ang="0">
                  <a:pos x="406" y="489"/>
                </a:cxn>
                <a:cxn ang="0">
                  <a:pos x="442" y="548"/>
                </a:cxn>
                <a:cxn ang="0">
                  <a:pos x="445" y="631"/>
                </a:cxn>
                <a:cxn ang="0">
                  <a:pos x="406" y="700"/>
                </a:cxn>
                <a:cxn ang="0">
                  <a:pos x="324" y="738"/>
                </a:cxn>
                <a:cxn ang="0">
                  <a:pos x="213" y="738"/>
                </a:cxn>
                <a:cxn ang="0">
                  <a:pos x="131" y="693"/>
                </a:cxn>
                <a:cxn ang="0">
                  <a:pos x="78" y="613"/>
                </a:cxn>
                <a:cxn ang="0">
                  <a:pos x="42" y="503"/>
                </a:cxn>
                <a:cxn ang="0">
                  <a:pos x="39" y="482"/>
                </a:cxn>
                <a:cxn ang="0">
                  <a:pos x="29" y="475"/>
                </a:cxn>
                <a:cxn ang="0">
                  <a:pos x="3" y="482"/>
                </a:cxn>
                <a:cxn ang="0">
                  <a:pos x="0" y="762"/>
                </a:cxn>
                <a:cxn ang="0">
                  <a:pos x="10" y="780"/>
                </a:cxn>
                <a:cxn ang="0">
                  <a:pos x="39" y="766"/>
                </a:cxn>
                <a:cxn ang="0">
                  <a:pos x="59" y="749"/>
                </a:cxn>
                <a:cxn ang="0">
                  <a:pos x="62" y="745"/>
                </a:cxn>
                <a:cxn ang="0">
                  <a:pos x="68" y="735"/>
                </a:cxn>
                <a:cxn ang="0">
                  <a:pos x="91" y="707"/>
                </a:cxn>
                <a:cxn ang="0">
                  <a:pos x="173" y="766"/>
                </a:cxn>
                <a:cxn ang="0">
                  <a:pos x="242" y="780"/>
                </a:cxn>
                <a:cxn ang="0">
                  <a:pos x="330" y="776"/>
                </a:cxn>
                <a:cxn ang="0">
                  <a:pos x="429" y="738"/>
                </a:cxn>
                <a:cxn ang="0">
                  <a:pos x="491" y="672"/>
                </a:cxn>
                <a:cxn ang="0">
                  <a:pos x="520" y="589"/>
                </a:cxn>
                <a:cxn ang="0">
                  <a:pos x="520" y="496"/>
                </a:cxn>
                <a:cxn ang="0">
                  <a:pos x="491" y="423"/>
                </a:cxn>
                <a:cxn ang="0">
                  <a:pos x="458" y="385"/>
                </a:cxn>
                <a:cxn ang="0">
                  <a:pos x="373" y="326"/>
                </a:cxn>
                <a:cxn ang="0">
                  <a:pos x="275" y="302"/>
                </a:cxn>
                <a:cxn ang="0">
                  <a:pos x="196" y="284"/>
                </a:cxn>
                <a:cxn ang="0">
                  <a:pos x="127" y="253"/>
                </a:cxn>
                <a:cxn ang="0">
                  <a:pos x="82" y="201"/>
                </a:cxn>
                <a:cxn ang="0">
                  <a:pos x="82" y="135"/>
                </a:cxn>
                <a:cxn ang="0">
                  <a:pos x="104" y="87"/>
                </a:cxn>
                <a:cxn ang="0">
                  <a:pos x="160" y="49"/>
                </a:cxn>
                <a:cxn ang="0">
                  <a:pos x="258" y="31"/>
                </a:cxn>
                <a:cxn ang="0">
                  <a:pos x="353" y="52"/>
                </a:cxn>
                <a:cxn ang="0">
                  <a:pos x="406" y="101"/>
                </a:cxn>
                <a:cxn ang="0">
                  <a:pos x="435" y="163"/>
                </a:cxn>
                <a:cxn ang="0">
                  <a:pos x="445" y="218"/>
                </a:cxn>
                <a:cxn ang="0">
                  <a:pos x="448" y="246"/>
                </a:cxn>
                <a:cxn ang="0">
                  <a:pos x="475" y="253"/>
                </a:cxn>
                <a:cxn ang="0">
                  <a:pos x="484" y="239"/>
                </a:cxn>
                <a:cxn ang="0">
                  <a:pos x="481" y="4"/>
                </a:cxn>
                <a:cxn ang="0">
                  <a:pos x="461" y="0"/>
                </a:cxn>
                <a:cxn ang="0">
                  <a:pos x="445" y="14"/>
                </a:cxn>
                <a:cxn ang="0">
                  <a:pos x="409" y="49"/>
                </a:cxn>
                <a:cxn ang="0">
                  <a:pos x="317" y="7"/>
                </a:cxn>
                <a:cxn ang="0">
                  <a:pos x="258" y="0"/>
                </a:cxn>
                <a:cxn ang="0">
                  <a:pos x="134" y="21"/>
                </a:cxn>
                <a:cxn ang="0">
                  <a:pos x="55" y="69"/>
                </a:cxn>
                <a:cxn ang="0">
                  <a:pos x="13" y="135"/>
                </a:cxn>
                <a:cxn ang="0">
                  <a:pos x="0" y="211"/>
                </a:cxn>
                <a:cxn ang="0">
                  <a:pos x="32" y="312"/>
                </a:cxn>
                <a:cxn ang="0">
                  <a:pos x="98" y="378"/>
                </a:cxn>
                <a:cxn ang="0">
                  <a:pos x="170" y="409"/>
                </a:cxn>
                <a:cxn ang="0">
                  <a:pos x="281" y="433"/>
                </a:cxn>
              </a:cxnLst>
              <a:rect l="0" t="0" r="r" b="b"/>
              <a:pathLst>
                <a:path w="524" h="780">
                  <a:moveTo>
                    <a:pt x="281" y="433"/>
                  </a:moveTo>
                  <a:lnTo>
                    <a:pt x="298" y="437"/>
                  </a:lnTo>
                  <a:lnTo>
                    <a:pt x="321" y="444"/>
                  </a:lnTo>
                  <a:lnTo>
                    <a:pt x="350" y="454"/>
                  </a:lnTo>
                  <a:lnTo>
                    <a:pt x="376" y="468"/>
                  </a:lnTo>
                  <a:lnTo>
                    <a:pt x="406" y="489"/>
                  </a:lnTo>
                  <a:lnTo>
                    <a:pt x="425" y="513"/>
                  </a:lnTo>
                  <a:lnTo>
                    <a:pt x="442" y="548"/>
                  </a:lnTo>
                  <a:lnTo>
                    <a:pt x="448" y="589"/>
                  </a:lnTo>
                  <a:lnTo>
                    <a:pt x="445" y="631"/>
                  </a:lnTo>
                  <a:lnTo>
                    <a:pt x="429" y="669"/>
                  </a:lnTo>
                  <a:lnTo>
                    <a:pt x="406" y="700"/>
                  </a:lnTo>
                  <a:lnTo>
                    <a:pt x="370" y="724"/>
                  </a:lnTo>
                  <a:lnTo>
                    <a:pt x="324" y="738"/>
                  </a:lnTo>
                  <a:lnTo>
                    <a:pt x="265" y="745"/>
                  </a:lnTo>
                  <a:lnTo>
                    <a:pt x="213" y="738"/>
                  </a:lnTo>
                  <a:lnTo>
                    <a:pt x="167" y="721"/>
                  </a:lnTo>
                  <a:lnTo>
                    <a:pt x="131" y="693"/>
                  </a:lnTo>
                  <a:lnTo>
                    <a:pt x="101" y="658"/>
                  </a:lnTo>
                  <a:lnTo>
                    <a:pt x="78" y="613"/>
                  </a:lnTo>
                  <a:lnTo>
                    <a:pt x="59" y="561"/>
                  </a:lnTo>
                  <a:lnTo>
                    <a:pt x="42" y="503"/>
                  </a:lnTo>
                  <a:lnTo>
                    <a:pt x="39" y="492"/>
                  </a:lnTo>
                  <a:lnTo>
                    <a:pt x="39" y="482"/>
                  </a:lnTo>
                  <a:lnTo>
                    <a:pt x="36" y="478"/>
                  </a:lnTo>
                  <a:lnTo>
                    <a:pt x="29" y="475"/>
                  </a:lnTo>
                  <a:lnTo>
                    <a:pt x="10" y="475"/>
                  </a:lnTo>
                  <a:lnTo>
                    <a:pt x="3" y="482"/>
                  </a:lnTo>
                  <a:lnTo>
                    <a:pt x="0" y="492"/>
                  </a:lnTo>
                  <a:lnTo>
                    <a:pt x="0" y="762"/>
                  </a:lnTo>
                  <a:lnTo>
                    <a:pt x="3" y="773"/>
                  </a:lnTo>
                  <a:lnTo>
                    <a:pt x="10" y="780"/>
                  </a:lnTo>
                  <a:lnTo>
                    <a:pt x="26" y="780"/>
                  </a:lnTo>
                  <a:lnTo>
                    <a:pt x="39" y="766"/>
                  </a:lnTo>
                  <a:lnTo>
                    <a:pt x="49" y="759"/>
                  </a:lnTo>
                  <a:lnTo>
                    <a:pt x="59" y="749"/>
                  </a:lnTo>
                  <a:lnTo>
                    <a:pt x="59" y="745"/>
                  </a:lnTo>
                  <a:lnTo>
                    <a:pt x="62" y="745"/>
                  </a:lnTo>
                  <a:lnTo>
                    <a:pt x="62" y="742"/>
                  </a:lnTo>
                  <a:lnTo>
                    <a:pt x="68" y="735"/>
                  </a:lnTo>
                  <a:lnTo>
                    <a:pt x="72" y="728"/>
                  </a:lnTo>
                  <a:lnTo>
                    <a:pt x="91" y="707"/>
                  </a:lnTo>
                  <a:lnTo>
                    <a:pt x="134" y="742"/>
                  </a:lnTo>
                  <a:lnTo>
                    <a:pt x="173" y="766"/>
                  </a:lnTo>
                  <a:lnTo>
                    <a:pt x="209" y="776"/>
                  </a:lnTo>
                  <a:lnTo>
                    <a:pt x="242" y="780"/>
                  </a:lnTo>
                  <a:lnTo>
                    <a:pt x="265" y="780"/>
                  </a:lnTo>
                  <a:lnTo>
                    <a:pt x="330" y="776"/>
                  </a:lnTo>
                  <a:lnTo>
                    <a:pt x="383" y="762"/>
                  </a:lnTo>
                  <a:lnTo>
                    <a:pt x="429" y="738"/>
                  </a:lnTo>
                  <a:lnTo>
                    <a:pt x="465" y="707"/>
                  </a:lnTo>
                  <a:lnTo>
                    <a:pt x="491" y="672"/>
                  </a:lnTo>
                  <a:lnTo>
                    <a:pt x="511" y="634"/>
                  </a:lnTo>
                  <a:lnTo>
                    <a:pt x="520" y="589"/>
                  </a:lnTo>
                  <a:lnTo>
                    <a:pt x="524" y="544"/>
                  </a:lnTo>
                  <a:lnTo>
                    <a:pt x="520" y="496"/>
                  </a:lnTo>
                  <a:lnTo>
                    <a:pt x="507" y="454"/>
                  </a:lnTo>
                  <a:lnTo>
                    <a:pt x="491" y="423"/>
                  </a:lnTo>
                  <a:lnTo>
                    <a:pt x="471" y="399"/>
                  </a:lnTo>
                  <a:lnTo>
                    <a:pt x="458" y="385"/>
                  </a:lnTo>
                  <a:lnTo>
                    <a:pt x="416" y="350"/>
                  </a:lnTo>
                  <a:lnTo>
                    <a:pt x="373" y="326"/>
                  </a:lnTo>
                  <a:lnTo>
                    <a:pt x="324" y="312"/>
                  </a:lnTo>
                  <a:lnTo>
                    <a:pt x="275" y="302"/>
                  </a:lnTo>
                  <a:lnTo>
                    <a:pt x="235" y="295"/>
                  </a:lnTo>
                  <a:lnTo>
                    <a:pt x="196" y="284"/>
                  </a:lnTo>
                  <a:lnTo>
                    <a:pt x="160" y="270"/>
                  </a:lnTo>
                  <a:lnTo>
                    <a:pt x="127" y="253"/>
                  </a:lnTo>
                  <a:lnTo>
                    <a:pt x="101" y="229"/>
                  </a:lnTo>
                  <a:lnTo>
                    <a:pt x="82" y="201"/>
                  </a:lnTo>
                  <a:lnTo>
                    <a:pt x="78" y="163"/>
                  </a:lnTo>
                  <a:lnTo>
                    <a:pt x="82" y="135"/>
                  </a:lnTo>
                  <a:lnTo>
                    <a:pt x="88" y="111"/>
                  </a:lnTo>
                  <a:lnTo>
                    <a:pt x="104" y="87"/>
                  </a:lnTo>
                  <a:lnTo>
                    <a:pt x="127" y="66"/>
                  </a:lnTo>
                  <a:lnTo>
                    <a:pt x="160" y="49"/>
                  </a:lnTo>
                  <a:lnTo>
                    <a:pt x="203" y="38"/>
                  </a:lnTo>
                  <a:lnTo>
                    <a:pt x="258" y="31"/>
                  </a:lnTo>
                  <a:lnTo>
                    <a:pt x="311" y="38"/>
                  </a:lnTo>
                  <a:lnTo>
                    <a:pt x="353" y="52"/>
                  </a:lnTo>
                  <a:lnTo>
                    <a:pt x="383" y="73"/>
                  </a:lnTo>
                  <a:lnTo>
                    <a:pt x="406" y="101"/>
                  </a:lnTo>
                  <a:lnTo>
                    <a:pt x="422" y="132"/>
                  </a:lnTo>
                  <a:lnTo>
                    <a:pt x="435" y="163"/>
                  </a:lnTo>
                  <a:lnTo>
                    <a:pt x="442" y="191"/>
                  </a:lnTo>
                  <a:lnTo>
                    <a:pt x="445" y="218"/>
                  </a:lnTo>
                  <a:lnTo>
                    <a:pt x="445" y="239"/>
                  </a:lnTo>
                  <a:lnTo>
                    <a:pt x="448" y="246"/>
                  </a:lnTo>
                  <a:lnTo>
                    <a:pt x="455" y="253"/>
                  </a:lnTo>
                  <a:lnTo>
                    <a:pt x="475" y="253"/>
                  </a:lnTo>
                  <a:lnTo>
                    <a:pt x="481" y="246"/>
                  </a:lnTo>
                  <a:lnTo>
                    <a:pt x="484" y="239"/>
                  </a:lnTo>
                  <a:lnTo>
                    <a:pt x="484" y="11"/>
                  </a:lnTo>
                  <a:lnTo>
                    <a:pt x="481" y="4"/>
                  </a:lnTo>
                  <a:lnTo>
                    <a:pt x="475" y="0"/>
                  </a:lnTo>
                  <a:lnTo>
                    <a:pt x="461" y="0"/>
                  </a:lnTo>
                  <a:lnTo>
                    <a:pt x="455" y="4"/>
                  </a:lnTo>
                  <a:lnTo>
                    <a:pt x="445" y="14"/>
                  </a:lnTo>
                  <a:lnTo>
                    <a:pt x="435" y="21"/>
                  </a:lnTo>
                  <a:lnTo>
                    <a:pt x="409" y="49"/>
                  </a:lnTo>
                  <a:lnTo>
                    <a:pt x="363" y="21"/>
                  </a:lnTo>
                  <a:lnTo>
                    <a:pt x="317" y="7"/>
                  </a:lnTo>
                  <a:lnTo>
                    <a:pt x="281" y="0"/>
                  </a:lnTo>
                  <a:lnTo>
                    <a:pt x="258" y="0"/>
                  </a:lnTo>
                  <a:lnTo>
                    <a:pt x="190" y="7"/>
                  </a:lnTo>
                  <a:lnTo>
                    <a:pt x="134" y="21"/>
                  </a:lnTo>
                  <a:lnTo>
                    <a:pt x="91" y="42"/>
                  </a:lnTo>
                  <a:lnTo>
                    <a:pt x="55" y="69"/>
                  </a:lnTo>
                  <a:lnTo>
                    <a:pt x="29" y="101"/>
                  </a:lnTo>
                  <a:lnTo>
                    <a:pt x="13" y="135"/>
                  </a:lnTo>
                  <a:lnTo>
                    <a:pt x="3" y="173"/>
                  </a:lnTo>
                  <a:lnTo>
                    <a:pt x="0" y="211"/>
                  </a:lnTo>
                  <a:lnTo>
                    <a:pt x="10" y="267"/>
                  </a:lnTo>
                  <a:lnTo>
                    <a:pt x="32" y="312"/>
                  </a:lnTo>
                  <a:lnTo>
                    <a:pt x="68" y="354"/>
                  </a:lnTo>
                  <a:lnTo>
                    <a:pt x="98" y="378"/>
                  </a:lnTo>
                  <a:lnTo>
                    <a:pt x="134" y="395"/>
                  </a:lnTo>
                  <a:lnTo>
                    <a:pt x="170" y="409"/>
                  </a:lnTo>
                  <a:lnTo>
                    <a:pt x="219" y="419"/>
                  </a:lnTo>
                  <a:lnTo>
                    <a:pt x="281" y="4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153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5572132" y="3212976"/>
            <a:ext cx="1098391" cy="270034"/>
            <a:chOff x="3703" y="1975"/>
            <a:chExt cx="6919" cy="1701"/>
          </a:xfrm>
          <a:solidFill>
            <a:srgbClr val="FF0000"/>
          </a:solidFill>
        </p:grpSpPr>
        <p:sp>
          <p:nvSpPr>
            <p:cNvPr id="107675" name="Freeform 155"/>
            <p:cNvSpPr>
              <a:spLocks noEditPoints="1"/>
            </p:cNvSpPr>
            <p:nvPr/>
          </p:nvSpPr>
          <p:spPr bwMode="auto">
            <a:xfrm>
              <a:off x="3703" y="2052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76" name="Freeform 156"/>
            <p:cNvSpPr>
              <a:spLocks/>
            </p:cNvSpPr>
            <p:nvPr/>
          </p:nvSpPr>
          <p:spPr bwMode="auto">
            <a:xfrm>
              <a:off x="5064" y="1975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77" name="Freeform 157"/>
            <p:cNvSpPr>
              <a:spLocks/>
            </p:cNvSpPr>
            <p:nvPr/>
          </p:nvSpPr>
          <p:spPr bwMode="auto">
            <a:xfrm>
              <a:off x="5678" y="2117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78" name="Freeform 158"/>
            <p:cNvSpPr>
              <a:spLocks/>
            </p:cNvSpPr>
            <p:nvPr/>
          </p:nvSpPr>
          <p:spPr bwMode="auto">
            <a:xfrm>
              <a:off x="6437" y="1975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79" name="Freeform 159"/>
            <p:cNvSpPr>
              <a:spLocks/>
            </p:cNvSpPr>
            <p:nvPr/>
          </p:nvSpPr>
          <p:spPr bwMode="auto">
            <a:xfrm>
              <a:off x="7549" y="2205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80" name="Freeform 160"/>
            <p:cNvSpPr>
              <a:spLocks noEditPoints="1"/>
            </p:cNvSpPr>
            <p:nvPr/>
          </p:nvSpPr>
          <p:spPr bwMode="auto">
            <a:xfrm>
              <a:off x="8201" y="2112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81" name="Freeform 161"/>
            <p:cNvSpPr>
              <a:spLocks/>
            </p:cNvSpPr>
            <p:nvPr/>
          </p:nvSpPr>
          <p:spPr bwMode="auto">
            <a:xfrm>
              <a:off x="8649" y="2499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82" name="Freeform 162"/>
            <p:cNvSpPr>
              <a:spLocks noEditPoints="1"/>
            </p:cNvSpPr>
            <p:nvPr/>
          </p:nvSpPr>
          <p:spPr bwMode="auto">
            <a:xfrm>
              <a:off x="9994" y="2489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165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572132" y="3645024"/>
            <a:ext cx="1680528" cy="270351"/>
            <a:chOff x="3709" y="2215"/>
            <a:chExt cx="10586" cy="1703"/>
          </a:xfrm>
          <a:solidFill>
            <a:srgbClr val="FF0000"/>
          </a:solidFill>
        </p:grpSpPr>
        <p:sp>
          <p:nvSpPr>
            <p:cNvPr id="107687" name="Freeform 167"/>
            <p:cNvSpPr>
              <a:spLocks noEditPoints="1"/>
            </p:cNvSpPr>
            <p:nvPr/>
          </p:nvSpPr>
          <p:spPr bwMode="auto">
            <a:xfrm>
              <a:off x="3709" y="2293"/>
              <a:ext cx="1118" cy="1238"/>
            </a:xfrm>
            <a:custGeom>
              <a:avLst/>
              <a:gdLst/>
              <a:ahLst/>
              <a:cxnLst>
                <a:cxn ang="0">
                  <a:pos x="1112" y="358"/>
                </a:cxn>
                <a:cxn ang="0">
                  <a:pos x="1051" y="193"/>
                </a:cxn>
                <a:cxn ang="0">
                  <a:pos x="941" y="73"/>
                </a:cxn>
                <a:cxn ang="0">
                  <a:pos x="790" y="10"/>
                </a:cxn>
                <a:cxn ang="0">
                  <a:pos x="599" y="10"/>
                </a:cxn>
                <a:cxn ang="0">
                  <a:pos x="399" y="95"/>
                </a:cxn>
                <a:cxn ang="0">
                  <a:pos x="221" y="242"/>
                </a:cxn>
                <a:cxn ang="0">
                  <a:pos x="84" y="439"/>
                </a:cxn>
                <a:cxn ang="0">
                  <a:pos x="10" y="665"/>
                </a:cxn>
                <a:cxn ang="0">
                  <a:pos x="7" y="872"/>
                </a:cxn>
                <a:cxn ang="0">
                  <a:pos x="54" y="1027"/>
                </a:cxn>
                <a:cxn ang="0">
                  <a:pos x="144" y="1140"/>
                </a:cxn>
                <a:cxn ang="0">
                  <a:pos x="268" y="1214"/>
                </a:cxn>
                <a:cxn ang="0">
                  <a:pos x="412" y="1238"/>
                </a:cxn>
                <a:cxn ang="0">
                  <a:pos x="616" y="1196"/>
                </a:cxn>
                <a:cxn ang="0">
                  <a:pos x="810" y="1080"/>
                </a:cxn>
                <a:cxn ang="0">
                  <a:pos x="968" y="907"/>
                </a:cxn>
                <a:cxn ang="0">
                  <a:pos x="1078" y="696"/>
                </a:cxn>
                <a:cxn ang="0">
                  <a:pos x="1118" y="457"/>
                </a:cxn>
                <a:cxn ang="0">
                  <a:pos x="358" y="1185"/>
                </a:cxn>
                <a:cxn ang="0">
                  <a:pos x="248" y="1122"/>
                </a:cxn>
                <a:cxn ang="0">
                  <a:pos x="174" y="999"/>
                </a:cxn>
                <a:cxn ang="0">
                  <a:pos x="151" y="830"/>
                </a:cxn>
                <a:cxn ang="0">
                  <a:pos x="157" y="728"/>
                </a:cxn>
                <a:cxn ang="0">
                  <a:pos x="188" y="573"/>
                </a:cxn>
                <a:cxn ang="0">
                  <a:pos x="248" y="397"/>
                </a:cxn>
                <a:cxn ang="0">
                  <a:pos x="358" y="228"/>
                </a:cxn>
                <a:cxn ang="0">
                  <a:pos x="489" y="109"/>
                </a:cxn>
                <a:cxn ang="0">
                  <a:pos x="630" y="49"/>
                </a:cxn>
                <a:cxn ang="0">
                  <a:pos x="740" y="45"/>
                </a:cxn>
                <a:cxn ang="0">
                  <a:pos x="827" y="77"/>
                </a:cxn>
                <a:cxn ang="0">
                  <a:pos x="901" y="140"/>
                </a:cxn>
                <a:cxn ang="0">
                  <a:pos x="954" y="246"/>
                </a:cxn>
                <a:cxn ang="0">
                  <a:pos x="974" y="390"/>
                </a:cxn>
                <a:cxn ang="0">
                  <a:pos x="961" y="527"/>
                </a:cxn>
                <a:cxn ang="0">
                  <a:pos x="917" y="703"/>
                </a:cxn>
                <a:cxn ang="0">
                  <a:pos x="830" y="897"/>
                </a:cxn>
                <a:cxn ang="0">
                  <a:pos x="717" y="1048"/>
                </a:cxn>
                <a:cxn ang="0">
                  <a:pos x="583" y="1150"/>
                </a:cxn>
                <a:cxn ang="0">
                  <a:pos x="422" y="1192"/>
                </a:cxn>
              </a:cxnLst>
              <a:rect l="0" t="0" r="r" b="b"/>
              <a:pathLst>
                <a:path w="1118" h="1238">
                  <a:moveTo>
                    <a:pt x="1118" y="457"/>
                  </a:moveTo>
                  <a:lnTo>
                    <a:pt x="1112" y="358"/>
                  </a:lnTo>
                  <a:lnTo>
                    <a:pt x="1088" y="271"/>
                  </a:lnTo>
                  <a:lnTo>
                    <a:pt x="1051" y="193"/>
                  </a:lnTo>
                  <a:lnTo>
                    <a:pt x="1001" y="126"/>
                  </a:lnTo>
                  <a:lnTo>
                    <a:pt x="941" y="73"/>
                  </a:lnTo>
                  <a:lnTo>
                    <a:pt x="871" y="35"/>
                  </a:lnTo>
                  <a:lnTo>
                    <a:pt x="790" y="10"/>
                  </a:lnTo>
                  <a:lnTo>
                    <a:pt x="703" y="0"/>
                  </a:lnTo>
                  <a:lnTo>
                    <a:pt x="599" y="10"/>
                  </a:lnTo>
                  <a:lnTo>
                    <a:pt x="496" y="42"/>
                  </a:lnTo>
                  <a:lnTo>
                    <a:pt x="399" y="95"/>
                  </a:lnTo>
                  <a:lnTo>
                    <a:pt x="305" y="161"/>
                  </a:lnTo>
                  <a:lnTo>
                    <a:pt x="221" y="242"/>
                  </a:lnTo>
                  <a:lnTo>
                    <a:pt x="147" y="337"/>
                  </a:lnTo>
                  <a:lnTo>
                    <a:pt x="84" y="439"/>
                  </a:lnTo>
                  <a:lnTo>
                    <a:pt x="40" y="548"/>
                  </a:lnTo>
                  <a:lnTo>
                    <a:pt x="10" y="665"/>
                  </a:lnTo>
                  <a:lnTo>
                    <a:pt x="0" y="784"/>
                  </a:lnTo>
                  <a:lnTo>
                    <a:pt x="7" y="872"/>
                  </a:lnTo>
                  <a:lnTo>
                    <a:pt x="24" y="953"/>
                  </a:lnTo>
                  <a:lnTo>
                    <a:pt x="54" y="1027"/>
                  </a:lnTo>
                  <a:lnTo>
                    <a:pt x="94" y="1087"/>
                  </a:lnTo>
                  <a:lnTo>
                    <a:pt x="144" y="1140"/>
                  </a:lnTo>
                  <a:lnTo>
                    <a:pt x="201" y="1182"/>
                  </a:lnTo>
                  <a:lnTo>
                    <a:pt x="268" y="1214"/>
                  </a:lnTo>
                  <a:lnTo>
                    <a:pt x="338" y="1231"/>
                  </a:lnTo>
                  <a:lnTo>
                    <a:pt x="412" y="1238"/>
                  </a:lnTo>
                  <a:lnTo>
                    <a:pt x="516" y="1228"/>
                  </a:lnTo>
                  <a:lnTo>
                    <a:pt x="616" y="1196"/>
                  </a:lnTo>
                  <a:lnTo>
                    <a:pt x="717" y="1147"/>
                  </a:lnTo>
                  <a:lnTo>
                    <a:pt x="810" y="1080"/>
                  </a:lnTo>
                  <a:lnTo>
                    <a:pt x="894" y="999"/>
                  </a:lnTo>
                  <a:lnTo>
                    <a:pt x="968" y="907"/>
                  </a:lnTo>
                  <a:lnTo>
                    <a:pt x="1031" y="805"/>
                  </a:lnTo>
                  <a:lnTo>
                    <a:pt x="1078" y="696"/>
                  </a:lnTo>
                  <a:lnTo>
                    <a:pt x="1108" y="577"/>
                  </a:lnTo>
                  <a:lnTo>
                    <a:pt x="1118" y="457"/>
                  </a:lnTo>
                  <a:close/>
                  <a:moveTo>
                    <a:pt x="422" y="1192"/>
                  </a:moveTo>
                  <a:lnTo>
                    <a:pt x="358" y="1185"/>
                  </a:lnTo>
                  <a:lnTo>
                    <a:pt x="298" y="1161"/>
                  </a:lnTo>
                  <a:lnTo>
                    <a:pt x="248" y="1122"/>
                  </a:lnTo>
                  <a:lnTo>
                    <a:pt x="208" y="1066"/>
                  </a:lnTo>
                  <a:lnTo>
                    <a:pt x="174" y="999"/>
                  </a:lnTo>
                  <a:lnTo>
                    <a:pt x="157" y="921"/>
                  </a:lnTo>
                  <a:lnTo>
                    <a:pt x="151" y="830"/>
                  </a:lnTo>
                  <a:lnTo>
                    <a:pt x="151" y="788"/>
                  </a:lnTo>
                  <a:lnTo>
                    <a:pt x="157" y="728"/>
                  </a:lnTo>
                  <a:lnTo>
                    <a:pt x="168" y="658"/>
                  </a:lnTo>
                  <a:lnTo>
                    <a:pt x="188" y="573"/>
                  </a:lnTo>
                  <a:lnTo>
                    <a:pt x="214" y="485"/>
                  </a:lnTo>
                  <a:lnTo>
                    <a:pt x="248" y="397"/>
                  </a:lnTo>
                  <a:lnTo>
                    <a:pt x="298" y="309"/>
                  </a:lnTo>
                  <a:lnTo>
                    <a:pt x="358" y="228"/>
                  </a:lnTo>
                  <a:lnTo>
                    <a:pt x="422" y="161"/>
                  </a:lnTo>
                  <a:lnTo>
                    <a:pt x="489" y="109"/>
                  </a:lnTo>
                  <a:lnTo>
                    <a:pt x="559" y="73"/>
                  </a:lnTo>
                  <a:lnTo>
                    <a:pt x="630" y="49"/>
                  </a:lnTo>
                  <a:lnTo>
                    <a:pt x="696" y="42"/>
                  </a:lnTo>
                  <a:lnTo>
                    <a:pt x="740" y="45"/>
                  </a:lnTo>
                  <a:lnTo>
                    <a:pt x="784" y="56"/>
                  </a:lnTo>
                  <a:lnTo>
                    <a:pt x="827" y="77"/>
                  </a:lnTo>
                  <a:lnTo>
                    <a:pt x="867" y="105"/>
                  </a:lnTo>
                  <a:lnTo>
                    <a:pt x="901" y="140"/>
                  </a:lnTo>
                  <a:lnTo>
                    <a:pt x="931" y="190"/>
                  </a:lnTo>
                  <a:lnTo>
                    <a:pt x="954" y="246"/>
                  </a:lnTo>
                  <a:lnTo>
                    <a:pt x="968" y="313"/>
                  </a:lnTo>
                  <a:lnTo>
                    <a:pt x="974" y="390"/>
                  </a:lnTo>
                  <a:lnTo>
                    <a:pt x="971" y="450"/>
                  </a:lnTo>
                  <a:lnTo>
                    <a:pt x="961" y="527"/>
                  </a:lnTo>
                  <a:lnTo>
                    <a:pt x="944" y="612"/>
                  </a:lnTo>
                  <a:lnTo>
                    <a:pt x="917" y="703"/>
                  </a:lnTo>
                  <a:lnTo>
                    <a:pt x="881" y="798"/>
                  </a:lnTo>
                  <a:lnTo>
                    <a:pt x="830" y="897"/>
                  </a:lnTo>
                  <a:lnTo>
                    <a:pt x="770" y="988"/>
                  </a:lnTo>
                  <a:lnTo>
                    <a:pt x="717" y="1048"/>
                  </a:lnTo>
                  <a:lnTo>
                    <a:pt x="653" y="1104"/>
                  </a:lnTo>
                  <a:lnTo>
                    <a:pt x="583" y="1150"/>
                  </a:lnTo>
                  <a:lnTo>
                    <a:pt x="502" y="1182"/>
                  </a:lnTo>
                  <a:lnTo>
                    <a:pt x="422" y="1192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88" name="Freeform 168"/>
            <p:cNvSpPr>
              <a:spLocks/>
            </p:cNvSpPr>
            <p:nvPr/>
          </p:nvSpPr>
          <p:spPr bwMode="auto">
            <a:xfrm>
              <a:off x="5072" y="2215"/>
              <a:ext cx="375" cy="1703"/>
            </a:xfrm>
            <a:custGeom>
              <a:avLst/>
              <a:gdLst/>
              <a:ahLst/>
              <a:cxnLst>
                <a:cxn ang="0">
                  <a:pos x="375" y="1686"/>
                </a:cxn>
                <a:cxn ang="0">
                  <a:pos x="375" y="1682"/>
                </a:cxn>
                <a:cxn ang="0">
                  <a:pos x="368" y="1675"/>
                </a:cxn>
                <a:cxn ang="0">
                  <a:pos x="365" y="1668"/>
                </a:cxn>
                <a:cxn ang="0">
                  <a:pos x="358" y="1657"/>
                </a:cxn>
                <a:cxn ang="0">
                  <a:pos x="348" y="1647"/>
                </a:cxn>
                <a:cxn ang="0">
                  <a:pos x="278" y="1562"/>
                </a:cxn>
                <a:cxn ang="0">
                  <a:pos x="224" y="1471"/>
                </a:cxn>
                <a:cxn ang="0">
                  <a:pos x="177" y="1369"/>
                </a:cxn>
                <a:cxn ang="0">
                  <a:pos x="144" y="1267"/>
                </a:cxn>
                <a:cxn ang="0">
                  <a:pos x="120" y="1161"/>
                </a:cxn>
                <a:cxn ang="0">
                  <a:pos x="103" y="1056"/>
                </a:cxn>
                <a:cxn ang="0">
                  <a:pos x="97" y="954"/>
                </a:cxn>
                <a:cxn ang="0">
                  <a:pos x="93" y="852"/>
                </a:cxn>
                <a:cxn ang="0">
                  <a:pos x="97" y="725"/>
                </a:cxn>
                <a:cxn ang="0">
                  <a:pos x="110" y="602"/>
                </a:cxn>
                <a:cxn ang="0">
                  <a:pos x="134" y="479"/>
                </a:cxn>
                <a:cxn ang="0">
                  <a:pos x="167" y="359"/>
                </a:cxn>
                <a:cxn ang="0">
                  <a:pos x="214" y="246"/>
                </a:cxn>
                <a:cxn ang="0">
                  <a:pos x="278" y="144"/>
                </a:cxn>
                <a:cxn ang="0">
                  <a:pos x="355" y="46"/>
                </a:cxn>
                <a:cxn ang="0">
                  <a:pos x="365" y="39"/>
                </a:cxn>
                <a:cxn ang="0">
                  <a:pos x="368" y="32"/>
                </a:cxn>
                <a:cxn ang="0">
                  <a:pos x="375" y="25"/>
                </a:cxn>
                <a:cxn ang="0">
                  <a:pos x="375" y="11"/>
                </a:cxn>
                <a:cxn ang="0">
                  <a:pos x="371" y="7"/>
                </a:cxn>
                <a:cxn ang="0">
                  <a:pos x="358" y="0"/>
                </a:cxn>
                <a:cxn ang="0">
                  <a:pos x="348" y="7"/>
                </a:cxn>
                <a:cxn ang="0">
                  <a:pos x="324" y="21"/>
                </a:cxn>
                <a:cxn ang="0">
                  <a:pos x="294" y="49"/>
                </a:cxn>
                <a:cxn ang="0">
                  <a:pos x="261" y="85"/>
                </a:cxn>
                <a:cxn ang="0">
                  <a:pos x="221" y="134"/>
                </a:cxn>
                <a:cxn ang="0">
                  <a:pos x="180" y="190"/>
                </a:cxn>
                <a:cxn ang="0">
                  <a:pos x="140" y="257"/>
                </a:cxn>
                <a:cxn ang="0">
                  <a:pos x="100" y="334"/>
                </a:cxn>
                <a:cxn ang="0">
                  <a:pos x="50" y="475"/>
                </a:cxn>
                <a:cxn ang="0">
                  <a:pos x="20" y="609"/>
                </a:cxn>
                <a:cxn ang="0">
                  <a:pos x="3" y="736"/>
                </a:cxn>
                <a:cxn ang="0">
                  <a:pos x="0" y="852"/>
                </a:cxn>
                <a:cxn ang="0">
                  <a:pos x="3" y="940"/>
                </a:cxn>
                <a:cxn ang="0">
                  <a:pos x="10" y="1042"/>
                </a:cxn>
                <a:cxn ang="0">
                  <a:pos x="30" y="1151"/>
                </a:cxn>
                <a:cxn ang="0">
                  <a:pos x="60" y="1267"/>
                </a:cxn>
                <a:cxn ang="0">
                  <a:pos x="107" y="1383"/>
                </a:cxn>
                <a:cxn ang="0">
                  <a:pos x="144" y="1457"/>
                </a:cxn>
                <a:cxn ang="0">
                  <a:pos x="184" y="1520"/>
                </a:cxn>
                <a:cxn ang="0">
                  <a:pos x="224" y="1577"/>
                </a:cxn>
                <a:cxn ang="0">
                  <a:pos x="264" y="1622"/>
                </a:cxn>
                <a:cxn ang="0">
                  <a:pos x="298" y="1657"/>
                </a:cxn>
                <a:cxn ang="0">
                  <a:pos x="324" y="1682"/>
                </a:cxn>
                <a:cxn ang="0">
                  <a:pos x="348" y="1696"/>
                </a:cxn>
                <a:cxn ang="0">
                  <a:pos x="358" y="1703"/>
                </a:cxn>
                <a:cxn ang="0">
                  <a:pos x="365" y="1703"/>
                </a:cxn>
                <a:cxn ang="0">
                  <a:pos x="371" y="1700"/>
                </a:cxn>
                <a:cxn ang="0">
                  <a:pos x="375" y="1693"/>
                </a:cxn>
                <a:cxn ang="0">
                  <a:pos x="375" y="1686"/>
                </a:cxn>
              </a:cxnLst>
              <a:rect l="0" t="0" r="r" b="b"/>
              <a:pathLst>
                <a:path w="375" h="1703">
                  <a:moveTo>
                    <a:pt x="375" y="1686"/>
                  </a:moveTo>
                  <a:lnTo>
                    <a:pt x="375" y="1682"/>
                  </a:lnTo>
                  <a:lnTo>
                    <a:pt x="368" y="1675"/>
                  </a:lnTo>
                  <a:lnTo>
                    <a:pt x="365" y="1668"/>
                  </a:lnTo>
                  <a:lnTo>
                    <a:pt x="358" y="1657"/>
                  </a:lnTo>
                  <a:lnTo>
                    <a:pt x="348" y="1647"/>
                  </a:lnTo>
                  <a:lnTo>
                    <a:pt x="278" y="1562"/>
                  </a:lnTo>
                  <a:lnTo>
                    <a:pt x="224" y="1471"/>
                  </a:lnTo>
                  <a:lnTo>
                    <a:pt x="177" y="1369"/>
                  </a:lnTo>
                  <a:lnTo>
                    <a:pt x="144" y="1267"/>
                  </a:lnTo>
                  <a:lnTo>
                    <a:pt x="120" y="1161"/>
                  </a:lnTo>
                  <a:lnTo>
                    <a:pt x="103" y="1056"/>
                  </a:lnTo>
                  <a:lnTo>
                    <a:pt x="97" y="954"/>
                  </a:lnTo>
                  <a:lnTo>
                    <a:pt x="93" y="852"/>
                  </a:lnTo>
                  <a:lnTo>
                    <a:pt x="97" y="725"/>
                  </a:lnTo>
                  <a:lnTo>
                    <a:pt x="110" y="602"/>
                  </a:lnTo>
                  <a:lnTo>
                    <a:pt x="134" y="479"/>
                  </a:lnTo>
                  <a:lnTo>
                    <a:pt x="167" y="359"/>
                  </a:lnTo>
                  <a:lnTo>
                    <a:pt x="214" y="246"/>
                  </a:lnTo>
                  <a:lnTo>
                    <a:pt x="278" y="144"/>
                  </a:lnTo>
                  <a:lnTo>
                    <a:pt x="355" y="46"/>
                  </a:lnTo>
                  <a:lnTo>
                    <a:pt x="365" y="39"/>
                  </a:lnTo>
                  <a:lnTo>
                    <a:pt x="368" y="32"/>
                  </a:lnTo>
                  <a:lnTo>
                    <a:pt x="375" y="25"/>
                  </a:lnTo>
                  <a:lnTo>
                    <a:pt x="375" y="11"/>
                  </a:lnTo>
                  <a:lnTo>
                    <a:pt x="371" y="7"/>
                  </a:lnTo>
                  <a:lnTo>
                    <a:pt x="358" y="0"/>
                  </a:lnTo>
                  <a:lnTo>
                    <a:pt x="348" y="7"/>
                  </a:lnTo>
                  <a:lnTo>
                    <a:pt x="324" y="21"/>
                  </a:lnTo>
                  <a:lnTo>
                    <a:pt x="294" y="49"/>
                  </a:lnTo>
                  <a:lnTo>
                    <a:pt x="261" y="85"/>
                  </a:lnTo>
                  <a:lnTo>
                    <a:pt x="221" y="134"/>
                  </a:lnTo>
                  <a:lnTo>
                    <a:pt x="180" y="190"/>
                  </a:lnTo>
                  <a:lnTo>
                    <a:pt x="140" y="257"/>
                  </a:lnTo>
                  <a:lnTo>
                    <a:pt x="100" y="334"/>
                  </a:lnTo>
                  <a:lnTo>
                    <a:pt x="50" y="475"/>
                  </a:lnTo>
                  <a:lnTo>
                    <a:pt x="20" y="609"/>
                  </a:lnTo>
                  <a:lnTo>
                    <a:pt x="3" y="736"/>
                  </a:lnTo>
                  <a:lnTo>
                    <a:pt x="0" y="852"/>
                  </a:lnTo>
                  <a:lnTo>
                    <a:pt x="3" y="940"/>
                  </a:lnTo>
                  <a:lnTo>
                    <a:pt x="10" y="1042"/>
                  </a:lnTo>
                  <a:lnTo>
                    <a:pt x="30" y="1151"/>
                  </a:lnTo>
                  <a:lnTo>
                    <a:pt x="60" y="1267"/>
                  </a:lnTo>
                  <a:lnTo>
                    <a:pt x="107" y="1383"/>
                  </a:lnTo>
                  <a:lnTo>
                    <a:pt x="144" y="1457"/>
                  </a:lnTo>
                  <a:lnTo>
                    <a:pt x="184" y="1520"/>
                  </a:lnTo>
                  <a:lnTo>
                    <a:pt x="224" y="1577"/>
                  </a:lnTo>
                  <a:lnTo>
                    <a:pt x="264" y="1622"/>
                  </a:lnTo>
                  <a:lnTo>
                    <a:pt x="298" y="1657"/>
                  </a:lnTo>
                  <a:lnTo>
                    <a:pt x="324" y="1682"/>
                  </a:lnTo>
                  <a:lnTo>
                    <a:pt x="348" y="1696"/>
                  </a:lnTo>
                  <a:lnTo>
                    <a:pt x="358" y="1703"/>
                  </a:lnTo>
                  <a:lnTo>
                    <a:pt x="365" y="1703"/>
                  </a:lnTo>
                  <a:lnTo>
                    <a:pt x="371" y="1700"/>
                  </a:lnTo>
                  <a:lnTo>
                    <a:pt x="375" y="1693"/>
                  </a:lnTo>
                  <a:lnTo>
                    <a:pt x="375" y="168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89" name="Freeform 169"/>
            <p:cNvSpPr>
              <a:spLocks/>
            </p:cNvSpPr>
            <p:nvPr/>
          </p:nvSpPr>
          <p:spPr bwMode="auto">
            <a:xfrm>
              <a:off x="5587" y="2739"/>
              <a:ext cx="877" cy="771"/>
            </a:xfrm>
            <a:custGeom>
              <a:avLst/>
              <a:gdLst/>
              <a:ahLst/>
              <a:cxnLst>
                <a:cxn ang="0">
                  <a:pos x="81" y="725"/>
                </a:cxn>
                <a:cxn ang="0">
                  <a:pos x="94" y="760"/>
                </a:cxn>
                <a:cxn ang="0">
                  <a:pos x="127" y="771"/>
                </a:cxn>
                <a:cxn ang="0">
                  <a:pos x="188" y="725"/>
                </a:cxn>
                <a:cxn ang="0">
                  <a:pos x="204" y="662"/>
                </a:cxn>
                <a:cxn ang="0">
                  <a:pos x="288" y="307"/>
                </a:cxn>
                <a:cxn ang="0">
                  <a:pos x="302" y="247"/>
                </a:cxn>
                <a:cxn ang="0">
                  <a:pos x="369" y="141"/>
                </a:cxn>
                <a:cxn ang="0">
                  <a:pos x="506" y="46"/>
                </a:cxn>
                <a:cxn ang="0">
                  <a:pos x="623" y="57"/>
                </a:cxn>
                <a:cxn ang="0">
                  <a:pos x="653" y="131"/>
                </a:cxn>
                <a:cxn ang="0">
                  <a:pos x="636" y="271"/>
                </a:cxn>
                <a:cxn ang="0">
                  <a:pos x="583" y="461"/>
                </a:cxn>
                <a:cxn ang="0">
                  <a:pos x="539" y="588"/>
                </a:cxn>
                <a:cxn ang="0">
                  <a:pos x="539" y="680"/>
                </a:cxn>
                <a:cxn ang="0">
                  <a:pos x="623" y="764"/>
                </a:cxn>
                <a:cxn ang="0">
                  <a:pos x="754" y="739"/>
                </a:cxn>
                <a:cxn ang="0">
                  <a:pos x="841" y="623"/>
                </a:cxn>
                <a:cxn ang="0">
                  <a:pos x="874" y="521"/>
                </a:cxn>
                <a:cxn ang="0">
                  <a:pos x="871" y="497"/>
                </a:cxn>
                <a:cxn ang="0">
                  <a:pos x="844" y="497"/>
                </a:cxn>
                <a:cxn ang="0">
                  <a:pos x="817" y="581"/>
                </a:cxn>
                <a:cxn ang="0">
                  <a:pos x="740" y="704"/>
                </a:cxn>
                <a:cxn ang="0">
                  <a:pos x="646" y="729"/>
                </a:cxn>
                <a:cxn ang="0">
                  <a:pos x="640" y="616"/>
                </a:cxn>
                <a:cxn ang="0">
                  <a:pos x="700" y="440"/>
                </a:cxn>
                <a:cxn ang="0">
                  <a:pos x="754" y="240"/>
                </a:cxn>
                <a:cxn ang="0">
                  <a:pos x="737" y="85"/>
                </a:cxn>
                <a:cxn ang="0">
                  <a:pos x="626" y="7"/>
                </a:cxn>
                <a:cxn ang="0">
                  <a:pos x="462" y="25"/>
                </a:cxn>
                <a:cxn ang="0">
                  <a:pos x="355" y="102"/>
                </a:cxn>
                <a:cxn ang="0">
                  <a:pos x="308" y="95"/>
                </a:cxn>
                <a:cxn ang="0">
                  <a:pos x="215" y="7"/>
                </a:cxn>
                <a:cxn ang="0">
                  <a:pos x="101" y="25"/>
                </a:cxn>
                <a:cxn ang="0">
                  <a:pos x="50" y="99"/>
                </a:cxn>
                <a:cxn ang="0">
                  <a:pos x="14" y="201"/>
                </a:cxn>
                <a:cxn ang="0">
                  <a:pos x="0" y="264"/>
                </a:cxn>
                <a:cxn ang="0">
                  <a:pos x="10" y="278"/>
                </a:cxn>
                <a:cxn ang="0">
                  <a:pos x="40" y="264"/>
                </a:cxn>
                <a:cxn ang="0">
                  <a:pos x="64" y="173"/>
                </a:cxn>
                <a:cxn ang="0">
                  <a:pos x="134" y="50"/>
                </a:cxn>
                <a:cxn ang="0">
                  <a:pos x="201" y="57"/>
                </a:cxn>
                <a:cxn ang="0">
                  <a:pos x="215" y="138"/>
                </a:cxn>
                <a:cxn ang="0">
                  <a:pos x="201" y="215"/>
                </a:cxn>
              </a:cxnLst>
              <a:rect l="0" t="0" r="r" b="b"/>
              <a:pathLst>
                <a:path w="877" h="771">
                  <a:moveTo>
                    <a:pt x="97" y="651"/>
                  </a:moveTo>
                  <a:lnTo>
                    <a:pt x="84" y="708"/>
                  </a:lnTo>
                  <a:lnTo>
                    <a:pt x="81" y="725"/>
                  </a:lnTo>
                  <a:lnTo>
                    <a:pt x="84" y="739"/>
                  </a:lnTo>
                  <a:lnTo>
                    <a:pt x="87" y="750"/>
                  </a:lnTo>
                  <a:lnTo>
                    <a:pt x="94" y="760"/>
                  </a:lnTo>
                  <a:lnTo>
                    <a:pt x="104" y="768"/>
                  </a:lnTo>
                  <a:lnTo>
                    <a:pt x="117" y="771"/>
                  </a:lnTo>
                  <a:lnTo>
                    <a:pt x="127" y="771"/>
                  </a:lnTo>
                  <a:lnTo>
                    <a:pt x="151" y="768"/>
                  </a:lnTo>
                  <a:lnTo>
                    <a:pt x="171" y="753"/>
                  </a:lnTo>
                  <a:lnTo>
                    <a:pt x="188" y="725"/>
                  </a:lnTo>
                  <a:lnTo>
                    <a:pt x="191" y="715"/>
                  </a:lnTo>
                  <a:lnTo>
                    <a:pt x="198" y="690"/>
                  </a:lnTo>
                  <a:lnTo>
                    <a:pt x="204" y="662"/>
                  </a:lnTo>
                  <a:lnTo>
                    <a:pt x="211" y="627"/>
                  </a:lnTo>
                  <a:lnTo>
                    <a:pt x="281" y="331"/>
                  </a:lnTo>
                  <a:lnTo>
                    <a:pt x="288" y="307"/>
                  </a:lnTo>
                  <a:lnTo>
                    <a:pt x="295" y="278"/>
                  </a:lnTo>
                  <a:lnTo>
                    <a:pt x="302" y="257"/>
                  </a:lnTo>
                  <a:lnTo>
                    <a:pt x="302" y="247"/>
                  </a:lnTo>
                  <a:lnTo>
                    <a:pt x="315" y="219"/>
                  </a:lnTo>
                  <a:lnTo>
                    <a:pt x="338" y="183"/>
                  </a:lnTo>
                  <a:lnTo>
                    <a:pt x="369" y="141"/>
                  </a:lnTo>
                  <a:lnTo>
                    <a:pt x="405" y="102"/>
                  </a:lnTo>
                  <a:lnTo>
                    <a:pt x="452" y="71"/>
                  </a:lnTo>
                  <a:lnTo>
                    <a:pt x="506" y="46"/>
                  </a:lnTo>
                  <a:lnTo>
                    <a:pt x="566" y="39"/>
                  </a:lnTo>
                  <a:lnTo>
                    <a:pt x="600" y="43"/>
                  </a:lnTo>
                  <a:lnTo>
                    <a:pt x="623" y="57"/>
                  </a:lnTo>
                  <a:lnTo>
                    <a:pt x="636" y="78"/>
                  </a:lnTo>
                  <a:lnTo>
                    <a:pt x="646" y="102"/>
                  </a:lnTo>
                  <a:lnTo>
                    <a:pt x="653" y="131"/>
                  </a:lnTo>
                  <a:lnTo>
                    <a:pt x="653" y="159"/>
                  </a:lnTo>
                  <a:lnTo>
                    <a:pt x="650" y="212"/>
                  </a:lnTo>
                  <a:lnTo>
                    <a:pt x="636" y="271"/>
                  </a:lnTo>
                  <a:lnTo>
                    <a:pt x="620" y="335"/>
                  </a:lnTo>
                  <a:lnTo>
                    <a:pt x="603" y="402"/>
                  </a:lnTo>
                  <a:lnTo>
                    <a:pt x="583" y="461"/>
                  </a:lnTo>
                  <a:lnTo>
                    <a:pt x="563" y="514"/>
                  </a:lnTo>
                  <a:lnTo>
                    <a:pt x="549" y="553"/>
                  </a:lnTo>
                  <a:lnTo>
                    <a:pt x="539" y="588"/>
                  </a:lnTo>
                  <a:lnTo>
                    <a:pt x="533" y="613"/>
                  </a:lnTo>
                  <a:lnTo>
                    <a:pt x="533" y="634"/>
                  </a:lnTo>
                  <a:lnTo>
                    <a:pt x="539" y="680"/>
                  </a:lnTo>
                  <a:lnTo>
                    <a:pt x="556" y="718"/>
                  </a:lnTo>
                  <a:lnTo>
                    <a:pt x="586" y="746"/>
                  </a:lnTo>
                  <a:lnTo>
                    <a:pt x="623" y="764"/>
                  </a:lnTo>
                  <a:lnTo>
                    <a:pt x="666" y="771"/>
                  </a:lnTo>
                  <a:lnTo>
                    <a:pt x="713" y="764"/>
                  </a:lnTo>
                  <a:lnTo>
                    <a:pt x="754" y="739"/>
                  </a:lnTo>
                  <a:lnTo>
                    <a:pt x="787" y="708"/>
                  </a:lnTo>
                  <a:lnTo>
                    <a:pt x="817" y="665"/>
                  </a:lnTo>
                  <a:lnTo>
                    <a:pt x="841" y="623"/>
                  </a:lnTo>
                  <a:lnTo>
                    <a:pt x="857" y="585"/>
                  </a:lnTo>
                  <a:lnTo>
                    <a:pt x="867" y="549"/>
                  </a:lnTo>
                  <a:lnTo>
                    <a:pt x="874" y="521"/>
                  </a:lnTo>
                  <a:lnTo>
                    <a:pt x="877" y="511"/>
                  </a:lnTo>
                  <a:lnTo>
                    <a:pt x="877" y="504"/>
                  </a:lnTo>
                  <a:lnTo>
                    <a:pt x="871" y="497"/>
                  </a:lnTo>
                  <a:lnTo>
                    <a:pt x="864" y="493"/>
                  </a:lnTo>
                  <a:lnTo>
                    <a:pt x="851" y="493"/>
                  </a:lnTo>
                  <a:lnTo>
                    <a:pt x="844" y="497"/>
                  </a:lnTo>
                  <a:lnTo>
                    <a:pt x="837" y="511"/>
                  </a:lnTo>
                  <a:lnTo>
                    <a:pt x="834" y="525"/>
                  </a:lnTo>
                  <a:lnTo>
                    <a:pt x="817" y="581"/>
                  </a:lnTo>
                  <a:lnTo>
                    <a:pt x="794" y="630"/>
                  </a:lnTo>
                  <a:lnTo>
                    <a:pt x="770" y="673"/>
                  </a:lnTo>
                  <a:lnTo>
                    <a:pt x="740" y="704"/>
                  </a:lnTo>
                  <a:lnTo>
                    <a:pt x="707" y="729"/>
                  </a:lnTo>
                  <a:lnTo>
                    <a:pt x="670" y="736"/>
                  </a:lnTo>
                  <a:lnTo>
                    <a:pt x="646" y="729"/>
                  </a:lnTo>
                  <a:lnTo>
                    <a:pt x="633" y="711"/>
                  </a:lnTo>
                  <a:lnTo>
                    <a:pt x="630" y="680"/>
                  </a:lnTo>
                  <a:lnTo>
                    <a:pt x="640" y="616"/>
                  </a:lnTo>
                  <a:lnTo>
                    <a:pt x="660" y="556"/>
                  </a:lnTo>
                  <a:lnTo>
                    <a:pt x="677" y="504"/>
                  </a:lnTo>
                  <a:lnTo>
                    <a:pt x="700" y="440"/>
                  </a:lnTo>
                  <a:lnTo>
                    <a:pt x="720" y="373"/>
                  </a:lnTo>
                  <a:lnTo>
                    <a:pt x="740" y="303"/>
                  </a:lnTo>
                  <a:lnTo>
                    <a:pt x="754" y="240"/>
                  </a:lnTo>
                  <a:lnTo>
                    <a:pt x="757" y="183"/>
                  </a:lnTo>
                  <a:lnTo>
                    <a:pt x="750" y="131"/>
                  </a:lnTo>
                  <a:lnTo>
                    <a:pt x="737" y="85"/>
                  </a:lnTo>
                  <a:lnTo>
                    <a:pt x="710" y="50"/>
                  </a:lnTo>
                  <a:lnTo>
                    <a:pt x="673" y="25"/>
                  </a:lnTo>
                  <a:lnTo>
                    <a:pt x="626" y="7"/>
                  </a:lnTo>
                  <a:lnTo>
                    <a:pt x="573" y="0"/>
                  </a:lnTo>
                  <a:lnTo>
                    <a:pt x="512" y="7"/>
                  </a:lnTo>
                  <a:lnTo>
                    <a:pt x="462" y="25"/>
                  </a:lnTo>
                  <a:lnTo>
                    <a:pt x="419" y="46"/>
                  </a:lnTo>
                  <a:lnTo>
                    <a:pt x="385" y="74"/>
                  </a:lnTo>
                  <a:lnTo>
                    <a:pt x="355" y="102"/>
                  </a:lnTo>
                  <a:lnTo>
                    <a:pt x="335" y="131"/>
                  </a:lnTo>
                  <a:lnTo>
                    <a:pt x="318" y="148"/>
                  </a:lnTo>
                  <a:lnTo>
                    <a:pt x="308" y="95"/>
                  </a:lnTo>
                  <a:lnTo>
                    <a:pt x="285" y="57"/>
                  </a:lnTo>
                  <a:lnTo>
                    <a:pt x="251" y="25"/>
                  </a:lnTo>
                  <a:lnTo>
                    <a:pt x="215" y="7"/>
                  </a:lnTo>
                  <a:lnTo>
                    <a:pt x="171" y="0"/>
                  </a:lnTo>
                  <a:lnTo>
                    <a:pt x="131" y="7"/>
                  </a:lnTo>
                  <a:lnTo>
                    <a:pt x="101" y="25"/>
                  </a:lnTo>
                  <a:lnTo>
                    <a:pt x="77" y="50"/>
                  </a:lnTo>
                  <a:lnTo>
                    <a:pt x="61" y="78"/>
                  </a:lnTo>
                  <a:lnTo>
                    <a:pt x="50" y="99"/>
                  </a:lnTo>
                  <a:lnTo>
                    <a:pt x="37" y="131"/>
                  </a:lnTo>
                  <a:lnTo>
                    <a:pt x="24" y="166"/>
                  </a:lnTo>
                  <a:lnTo>
                    <a:pt x="14" y="201"/>
                  </a:lnTo>
                  <a:lnTo>
                    <a:pt x="7" y="229"/>
                  </a:lnTo>
                  <a:lnTo>
                    <a:pt x="4" y="254"/>
                  </a:lnTo>
                  <a:lnTo>
                    <a:pt x="0" y="264"/>
                  </a:lnTo>
                  <a:lnTo>
                    <a:pt x="0" y="271"/>
                  </a:lnTo>
                  <a:lnTo>
                    <a:pt x="4" y="275"/>
                  </a:lnTo>
                  <a:lnTo>
                    <a:pt x="10" y="278"/>
                  </a:lnTo>
                  <a:lnTo>
                    <a:pt x="30" y="278"/>
                  </a:lnTo>
                  <a:lnTo>
                    <a:pt x="37" y="271"/>
                  </a:lnTo>
                  <a:lnTo>
                    <a:pt x="40" y="264"/>
                  </a:lnTo>
                  <a:lnTo>
                    <a:pt x="44" y="254"/>
                  </a:lnTo>
                  <a:lnTo>
                    <a:pt x="47" y="240"/>
                  </a:lnTo>
                  <a:lnTo>
                    <a:pt x="64" y="173"/>
                  </a:lnTo>
                  <a:lnTo>
                    <a:pt x="84" y="117"/>
                  </a:lnTo>
                  <a:lnTo>
                    <a:pt x="107" y="74"/>
                  </a:lnTo>
                  <a:lnTo>
                    <a:pt x="134" y="50"/>
                  </a:lnTo>
                  <a:lnTo>
                    <a:pt x="164" y="39"/>
                  </a:lnTo>
                  <a:lnTo>
                    <a:pt x="188" y="43"/>
                  </a:lnTo>
                  <a:lnTo>
                    <a:pt x="201" y="57"/>
                  </a:lnTo>
                  <a:lnTo>
                    <a:pt x="211" y="81"/>
                  </a:lnTo>
                  <a:lnTo>
                    <a:pt x="215" y="117"/>
                  </a:lnTo>
                  <a:lnTo>
                    <a:pt x="215" y="138"/>
                  </a:lnTo>
                  <a:lnTo>
                    <a:pt x="211" y="159"/>
                  </a:lnTo>
                  <a:lnTo>
                    <a:pt x="208" y="183"/>
                  </a:lnTo>
                  <a:lnTo>
                    <a:pt x="201" y="215"/>
                  </a:lnTo>
                  <a:lnTo>
                    <a:pt x="191" y="261"/>
                  </a:lnTo>
                  <a:lnTo>
                    <a:pt x="97" y="65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0" name="Freeform 170"/>
            <p:cNvSpPr>
              <a:spLocks/>
            </p:cNvSpPr>
            <p:nvPr/>
          </p:nvSpPr>
          <p:spPr bwMode="auto">
            <a:xfrm>
              <a:off x="6605" y="2215"/>
              <a:ext cx="375" cy="1703"/>
            </a:xfrm>
            <a:custGeom>
              <a:avLst/>
              <a:gdLst/>
              <a:ahLst/>
              <a:cxnLst>
                <a:cxn ang="0">
                  <a:pos x="375" y="852"/>
                </a:cxn>
                <a:cxn ang="0">
                  <a:pos x="372" y="764"/>
                </a:cxn>
                <a:cxn ang="0">
                  <a:pos x="362" y="662"/>
                </a:cxn>
                <a:cxn ang="0">
                  <a:pos x="345" y="553"/>
                </a:cxn>
                <a:cxn ang="0">
                  <a:pos x="311" y="436"/>
                </a:cxn>
                <a:cxn ang="0">
                  <a:pos x="268" y="320"/>
                </a:cxn>
                <a:cxn ang="0">
                  <a:pos x="231" y="246"/>
                </a:cxn>
                <a:cxn ang="0">
                  <a:pos x="191" y="183"/>
                </a:cxn>
                <a:cxn ang="0">
                  <a:pos x="151" y="127"/>
                </a:cxn>
                <a:cxn ang="0">
                  <a:pos x="110" y="85"/>
                </a:cxn>
                <a:cxn ang="0">
                  <a:pos x="77" y="46"/>
                </a:cxn>
                <a:cxn ang="0">
                  <a:pos x="47" y="21"/>
                </a:cxn>
                <a:cxn ang="0">
                  <a:pos x="27" y="7"/>
                </a:cxn>
                <a:cxn ang="0">
                  <a:pos x="13" y="0"/>
                </a:cxn>
                <a:cxn ang="0">
                  <a:pos x="7" y="4"/>
                </a:cxn>
                <a:cxn ang="0">
                  <a:pos x="0" y="11"/>
                </a:cxn>
                <a:cxn ang="0">
                  <a:pos x="0" y="25"/>
                </a:cxn>
                <a:cxn ang="0">
                  <a:pos x="7" y="32"/>
                </a:cxn>
                <a:cxn ang="0">
                  <a:pos x="10" y="39"/>
                </a:cxn>
                <a:cxn ang="0">
                  <a:pos x="20" y="46"/>
                </a:cxn>
                <a:cxn ang="0">
                  <a:pos x="30" y="56"/>
                </a:cxn>
                <a:cxn ang="0">
                  <a:pos x="94" y="134"/>
                </a:cxn>
                <a:cxn ang="0">
                  <a:pos x="147" y="225"/>
                </a:cxn>
                <a:cxn ang="0">
                  <a:pos x="194" y="327"/>
                </a:cxn>
                <a:cxn ang="0">
                  <a:pos x="231" y="444"/>
                </a:cxn>
                <a:cxn ang="0">
                  <a:pos x="258" y="570"/>
                </a:cxn>
                <a:cxn ang="0">
                  <a:pos x="275" y="704"/>
                </a:cxn>
                <a:cxn ang="0">
                  <a:pos x="281" y="852"/>
                </a:cxn>
                <a:cxn ang="0">
                  <a:pos x="278" y="961"/>
                </a:cxn>
                <a:cxn ang="0">
                  <a:pos x="268" y="1070"/>
                </a:cxn>
                <a:cxn ang="0">
                  <a:pos x="251" y="1179"/>
                </a:cxn>
                <a:cxn ang="0">
                  <a:pos x="224" y="1284"/>
                </a:cxn>
                <a:cxn ang="0">
                  <a:pos x="191" y="1383"/>
                </a:cxn>
                <a:cxn ang="0">
                  <a:pos x="144" y="1482"/>
                </a:cxn>
                <a:cxn ang="0">
                  <a:pos x="87" y="1573"/>
                </a:cxn>
                <a:cxn ang="0">
                  <a:pos x="20" y="1657"/>
                </a:cxn>
                <a:cxn ang="0">
                  <a:pos x="10" y="1664"/>
                </a:cxn>
                <a:cxn ang="0">
                  <a:pos x="3" y="1672"/>
                </a:cxn>
                <a:cxn ang="0">
                  <a:pos x="0" y="1679"/>
                </a:cxn>
                <a:cxn ang="0">
                  <a:pos x="0" y="1693"/>
                </a:cxn>
                <a:cxn ang="0">
                  <a:pos x="3" y="1700"/>
                </a:cxn>
                <a:cxn ang="0">
                  <a:pos x="7" y="1703"/>
                </a:cxn>
                <a:cxn ang="0">
                  <a:pos x="13" y="1703"/>
                </a:cxn>
                <a:cxn ang="0">
                  <a:pos x="27" y="1696"/>
                </a:cxn>
                <a:cxn ang="0">
                  <a:pos x="47" y="1682"/>
                </a:cxn>
                <a:cxn ang="0">
                  <a:pos x="77" y="1654"/>
                </a:cxn>
                <a:cxn ang="0">
                  <a:pos x="114" y="1619"/>
                </a:cxn>
                <a:cxn ang="0">
                  <a:pos x="154" y="1569"/>
                </a:cxn>
                <a:cxn ang="0">
                  <a:pos x="194" y="1513"/>
                </a:cxn>
                <a:cxn ang="0">
                  <a:pos x="234" y="1446"/>
                </a:cxn>
                <a:cxn ang="0">
                  <a:pos x="271" y="1372"/>
                </a:cxn>
                <a:cxn ang="0">
                  <a:pos x="321" y="1232"/>
                </a:cxn>
                <a:cxn ang="0">
                  <a:pos x="355" y="1094"/>
                </a:cxn>
                <a:cxn ang="0">
                  <a:pos x="368" y="968"/>
                </a:cxn>
                <a:cxn ang="0">
                  <a:pos x="375" y="852"/>
                </a:cxn>
              </a:cxnLst>
              <a:rect l="0" t="0" r="r" b="b"/>
              <a:pathLst>
                <a:path w="375" h="1703">
                  <a:moveTo>
                    <a:pt x="375" y="852"/>
                  </a:moveTo>
                  <a:lnTo>
                    <a:pt x="372" y="764"/>
                  </a:lnTo>
                  <a:lnTo>
                    <a:pt x="362" y="662"/>
                  </a:lnTo>
                  <a:lnTo>
                    <a:pt x="345" y="553"/>
                  </a:lnTo>
                  <a:lnTo>
                    <a:pt x="311" y="436"/>
                  </a:lnTo>
                  <a:lnTo>
                    <a:pt x="268" y="320"/>
                  </a:lnTo>
                  <a:lnTo>
                    <a:pt x="231" y="246"/>
                  </a:lnTo>
                  <a:lnTo>
                    <a:pt x="191" y="183"/>
                  </a:lnTo>
                  <a:lnTo>
                    <a:pt x="151" y="127"/>
                  </a:lnTo>
                  <a:lnTo>
                    <a:pt x="110" y="85"/>
                  </a:lnTo>
                  <a:lnTo>
                    <a:pt x="77" y="46"/>
                  </a:lnTo>
                  <a:lnTo>
                    <a:pt x="47" y="21"/>
                  </a:lnTo>
                  <a:lnTo>
                    <a:pt x="27" y="7"/>
                  </a:lnTo>
                  <a:lnTo>
                    <a:pt x="13" y="0"/>
                  </a:lnTo>
                  <a:lnTo>
                    <a:pt x="7" y="4"/>
                  </a:lnTo>
                  <a:lnTo>
                    <a:pt x="0" y="11"/>
                  </a:lnTo>
                  <a:lnTo>
                    <a:pt x="0" y="25"/>
                  </a:lnTo>
                  <a:lnTo>
                    <a:pt x="7" y="32"/>
                  </a:lnTo>
                  <a:lnTo>
                    <a:pt x="10" y="39"/>
                  </a:lnTo>
                  <a:lnTo>
                    <a:pt x="20" y="46"/>
                  </a:lnTo>
                  <a:lnTo>
                    <a:pt x="30" y="56"/>
                  </a:lnTo>
                  <a:lnTo>
                    <a:pt x="94" y="134"/>
                  </a:lnTo>
                  <a:lnTo>
                    <a:pt x="147" y="225"/>
                  </a:lnTo>
                  <a:lnTo>
                    <a:pt x="194" y="327"/>
                  </a:lnTo>
                  <a:lnTo>
                    <a:pt x="231" y="444"/>
                  </a:lnTo>
                  <a:lnTo>
                    <a:pt x="258" y="570"/>
                  </a:lnTo>
                  <a:lnTo>
                    <a:pt x="275" y="704"/>
                  </a:lnTo>
                  <a:lnTo>
                    <a:pt x="281" y="852"/>
                  </a:lnTo>
                  <a:lnTo>
                    <a:pt x="278" y="961"/>
                  </a:lnTo>
                  <a:lnTo>
                    <a:pt x="268" y="1070"/>
                  </a:lnTo>
                  <a:lnTo>
                    <a:pt x="251" y="1179"/>
                  </a:lnTo>
                  <a:lnTo>
                    <a:pt x="224" y="1284"/>
                  </a:lnTo>
                  <a:lnTo>
                    <a:pt x="191" y="1383"/>
                  </a:lnTo>
                  <a:lnTo>
                    <a:pt x="144" y="1482"/>
                  </a:lnTo>
                  <a:lnTo>
                    <a:pt x="87" y="1573"/>
                  </a:lnTo>
                  <a:lnTo>
                    <a:pt x="20" y="1657"/>
                  </a:lnTo>
                  <a:lnTo>
                    <a:pt x="10" y="1664"/>
                  </a:lnTo>
                  <a:lnTo>
                    <a:pt x="3" y="1672"/>
                  </a:lnTo>
                  <a:lnTo>
                    <a:pt x="0" y="1679"/>
                  </a:lnTo>
                  <a:lnTo>
                    <a:pt x="0" y="1693"/>
                  </a:lnTo>
                  <a:lnTo>
                    <a:pt x="3" y="1700"/>
                  </a:lnTo>
                  <a:lnTo>
                    <a:pt x="7" y="1703"/>
                  </a:lnTo>
                  <a:lnTo>
                    <a:pt x="13" y="1703"/>
                  </a:lnTo>
                  <a:lnTo>
                    <a:pt x="27" y="1696"/>
                  </a:lnTo>
                  <a:lnTo>
                    <a:pt x="47" y="1682"/>
                  </a:lnTo>
                  <a:lnTo>
                    <a:pt x="77" y="1654"/>
                  </a:lnTo>
                  <a:lnTo>
                    <a:pt x="114" y="1619"/>
                  </a:lnTo>
                  <a:lnTo>
                    <a:pt x="154" y="1569"/>
                  </a:lnTo>
                  <a:lnTo>
                    <a:pt x="194" y="1513"/>
                  </a:lnTo>
                  <a:lnTo>
                    <a:pt x="234" y="1446"/>
                  </a:lnTo>
                  <a:lnTo>
                    <a:pt x="271" y="1372"/>
                  </a:lnTo>
                  <a:lnTo>
                    <a:pt x="321" y="1232"/>
                  </a:lnTo>
                  <a:lnTo>
                    <a:pt x="355" y="1094"/>
                  </a:lnTo>
                  <a:lnTo>
                    <a:pt x="368" y="968"/>
                  </a:lnTo>
                  <a:lnTo>
                    <a:pt x="375" y="852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1" name="Freeform 171"/>
            <p:cNvSpPr>
              <a:spLocks noEditPoints="1"/>
            </p:cNvSpPr>
            <p:nvPr/>
          </p:nvSpPr>
          <p:spPr bwMode="auto">
            <a:xfrm>
              <a:off x="7737" y="2356"/>
              <a:ext cx="344" cy="1136"/>
            </a:xfrm>
            <a:custGeom>
              <a:avLst/>
              <a:gdLst/>
              <a:ahLst/>
              <a:cxnLst>
                <a:cxn ang="0">
                  <a:pos x="234" y="383"/>
                </a:cxn>
                <a:cxn ang="0">
                  <a:pos x="6" y="405"/>
                </a:cxn>
                <a:cxn ang="0">
                  <a:pos x="6" y="457"/>
                </a:cxn>
                <a:cxn ang="0">
                  <a:pos x="60" y="457"/>
                </a:cxn>
                <a:cxn ang="0">
                  <a:pos x="93" y="464"/>
                </a:cxn>
                <a:cxn ang="0">
                  <a:pos x="113" y="482"/>
                </a:cxn>
                <a:cxn ang="0">
                  <a:pos x="123" y="507"/>
                </a:cxn>
                <a:cxn ang="0">
                  <a:pos x="127" y="549"/>
                </a:cxn>
                <a:cxn ang="0">
                  <a:pos x="127" y="1006"/>
                </a:cxn>
                <a:cxn ang="0">
                  <a:pos x="123" y="1045"/>
                </a:cxn>
                <a:cxn ang="0">
                  <a:pos x="113" y="1066"/>
                </a:cxn>
                <a:cxn ang="0">
                  <a:pos x="90" y="1080"/>
                </a:cxn>
                <a:cxn ang="0">
                  <a:pos x="53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3" y="1136"/>
                </a:cxn>
                <a:cxn ang="0">
                  <a:pos x="93" y="1133"/>
                </a:cxn>
                <a:cxn ang="0">
                  <a:pos x="261" y="1133"/>
                </a:cxn>
                <a:cxn ang="0">
                  <a:pos x="344" y="1136"/>
                </a:cxn>
                <a:cxn ang="0">
                  <a:pos x="344" y="1084"/>
                </a:cxn>
                <a:cxn ang="0">
                  <a:pos x="291" y="1084"/>
                </a:cxn>
                <a:cxn ang="0">
                  <a:pos x="261" y="1077"/>
                </a:cxn>
                <a:cxn ang="0">
                  <a:pos x="241" y="1063"/>
                </a:cxn>
                <a:cxn ang="0">
                  <a:pos x="234" y="1041"/>
                </a:cxn>
                <a:cxn ang="0">
                  <a:pos x="234" y="1010"/>
                </a:cxn>
                <a:cxn ang="0">
                  <a:pos x="234" y="383"/>
                </a:cxn>
                <a:cxn ang="0">
                  <a:pos x="241" y="88"/>
                </a:cxn>
                <a:cxn ang="0">
                  <a:pos x="234" y="53"/>
                </a:cxn>
                <a:cxn ang="0">
                  <a:pos x="214" y="25"/>
                </a:cxn>
                <a:cxn ang="0">
                  <a:pos x="187" y="3"/>
                </a:cxn>
                <a:cxn ang="0">
                  <a:pos x="154" y="0"/>
                </a:cxn>
                <a:cxn ang="0">
                  <a:pos x="120" y="7"/>
                </a:cxn>
                <a:cxn ang="0">
                  <a:pos x="90" y="28"/>
                </a:cxn>
                <a:cxn ang="0">
                  <a:pos x="73" y="56"/>
                </a:cxn>
                <a:cxn ang="0">
                  <a:pos x="67" y="88"/>
                </a:cxn>
                <a:cxn ang="0">
                  <a:pos x="73" y="123"/>
                </a:cxn>
                <a:cxn ang="0">
                  <a:pos x="90" y="151"/>
                </a:cxn>
                <a:cxn ang="0">
                  <a:pos x="120" y="172"/>
                </a:cxn>
                <a:cxn ang="0">
                  <a:pos x="154" y="179"/>
                </a:cxn>
                <a:cxn ang="0">
                  <a:pos x="187" y="172"/>
                </a:cxn>
                <a:cxn ang="0">
                  <a:pos x="214" y="155"/>
                </a:cxn>
                <a:cxn ang="0">
                  <a:pos x="231" y="127"/>
                </a:cxn>
                <a:cxn ang="0">
                  <a:pos x="241" y="88"/>
                </a:cxn>
              </a:cxnLst>
              <a:rect l="0" t="0" r="r" b="b"/>
              <a:pathLst>
                <a:path w="344" h="1136">
                  <a:moveTo>
                    <a:pt x="234" y="383"/>
                  </a:moveTo>
                  <a:lnTo>
                    <a:pt x="6" y="405"/>
                  </a:lnTo>
                  <a:lnTo>
                    <a:pt x="6" y="457"/>
                  </a:lnTo>
                  <a:lnTo>
                    <a:pt x="60" y="457"/>
                  </a:lnTo>
                  <a:lnTo>
                    <a:pt x="93" y="464"/>
                  </a:lnTo>
                  <a:lnTo>
                    <a:pt x="113" y="482"/>
                  </a:lnTo>
                  <a:lnTo>
                    <a:pt x="123" y="507"/>
                  </a:lnTo>
                  <a:lnTo>
                    <a:pt x="127" y="549"/>
                  </a:lnTo>
                  <a:lnTo>
                    <a:pt x="127" y="1006"/>
                  </a:lnTo>
                  <a:lnTo>
                    <a:pt x="123" y="1045"/>
                  </a:lnTo>
                  <a:lnTo>
                    <a:pt x="113" y="1066"/>
                  </a:lnTo>
                  <a:lnTo>
                    <a:pt x="90" y="1080"/>
                  </a:lnTo>
                  <a:lnTo>
                    <a:pt x="53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3" y="1136"/>
                  </a:lnTo>
                  <a:lnTo>
                    <a:pt x="93" y="1133"/>
                  </a:lnTo>
                  <a:lnTo>
                    <a:pt x="261" y="1133"/>
                  </a:lnTo>
                  <a:lnTo>
                    <a:pt x="344" y="1136"/>
                  </a:lnTo>
                  <a:lnTo>
                    <a:pt x="344" y="1084"/>
                  </a:lnTo>
                  <a:lnTo>
                    <a:pt x="291" y="1084"/>
                  </a:lnTo>
                  <a:lnTo>
                    <a:pt x="261" y="1077"/>
                  </a:lnTo>
                  <a:lnTo>
                    <a:pt x="241" y="1063"/>
                  </a:lnTo>
                  <a:lnTo>
                    <a:pt x="234" y="1041"/>
                  </a:lnTo>
                  <a:lnTo>
                    <a:pt x="234" y="1010"/>
                  </a:lnTo>
                  <a:lnTo>
                    <a:pt x="234" y="383"/>
                  </a:lnTo>
                  <a:close/>
                  <a:moveTo>
                    <a:pt x="241" y="88"/>
                  </a:moveTo>
                  <a:lnTo>
                    <a:pt x="234" y="53"/>
                  </a:lnTo>
                  <a:lnTo>
                    <a:pt x="214" y="25"/>
                  </a:lnTo>
                  <a:lnTo>
                    <a:pt x="187" y="3"/>
                  </a:lnTo>
                  <a:lnTo>
                    <a:pt x="154" y="0"/>
                  </a:lnTo>
                  <a:lnTo>
                    <a:pt x="120" y="7"/>
                  </a:lnTo>
                  <a:lnTo>
                    <a:pt x="90" y="28"/>
                  </a:lnTo>
                  <a:lnTo>
                    <a:pt x="73" y="56"/>
                  </a:lnTo>
                  <a:lnTo>
                    <a:pt x="67" y="88"/>
                  </a:lnTo>
                  <a:lnTo>
                    <a:pt x="73" y="123"/>
                  </a:lnTo>
                  <a:lnTo>
                    <a:pt x="90" y="151"/>
                  </a:lnTo>
                  <a:lnTo>
                    <a:pt x="120" y="172"/>
                  </a:lnTo>
                  <a:lnTo>
                    <a:pt x="154" y="179"/>
                  </a:lnTo>
                  <a:lnTo>
                    <a:pt x="187" y="172"/>
                  </a:lnTo>
                  <a:lnTo>
                    <a:pt x="214" y="155"/>
                  </a:lnTo>
                  <a:lnTo>
                    <a:pt x="231" y="127"/>
                  </a:lnTo>
                  <a:lnTo>
                    <a:pt x="241" y="8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2" name="Freeform 172"/>
            <p:cNvSpPr>
              <a:spLocks/>
            </p:cNvSpPr>
            <p:nvPr/>
          </p:nvSpPr>
          <p:spPr bwMode="auto">
            <a:xfrm>
              <a:off x="8162" y="2447"/>
              <a:ext cx="509" cy="1063"/>
            </a:xfrm>
            <a:custGeom>
              <a:avLst/>
              <a:gdLst/>
              <a:ahLst/>
              <a:cxnLst>
                <a:cxn ang="0">
                  <a:pos x="251" y="366"/>
                </a:cxn>
                <a:cxn ang="0">
                  <a:pos x="482" y="366"/>
                </a:cxn>
                <a:cxn ang="0">
                  <a:pos x="482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1" y="0"/>
                </a:cxn>
                <a:cxn ang="0">
                  <a:pos x="207" y="53"/>
                </a:cxn>
                <a:cxn ang="0">
                  <a:pos x="201" y="109"/>
                </a:cxn>
                <a:cxn ang="0">
                  <a:pos x="184" y="162"/>
                </a:cxn>
                <a:cxn ang="0">
                  <a:pos x="164" y="212"/>
                </a:cxn>
                <a:cxn ang="0">
                  <a:pos x="137" y="257"/>
                </a:cxn>
                <a:cxn ang="0">
                  <a:pos x="100" y="292"/>
                </a:cxn>
                <a:cxn ang="0">
                  <a:pos x="57" y="317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40" y="366"/>
                </a:cxn>
                <a:cxn ang="0">
                  <a:pos x="140" y="834"/>
                </a:cxn>
                <a:cxn ang="0">
                  <a:pos x="144" y="898"/>
                </a:cxn>
                <a:cxn ang="0">
                  <a:pos x="160" y="947"/>
                </a:cxn>
                <a:cxn ang="0">
                  <a:pos x="181" y="986"/>
                </a:cxn>
                <a:cxn ang="0">
                  <a:pos x="207" y="1017"/>
                </a:cxn>
                <a:cxn ang="0">
                  <a:pos x="237" y="1038"/>
                </a:cxn>
                <a:cxn ang="0">
                  <a:pos x="268" y="1052"/>
                </a:cxn>
                <a:cxn ang="0">
                  <a:pos x="298" y="1060"/>
                </a:cxn>
                <a:cxn ang="0">
                  <a:pos x="324" y="1063"/>
                </a:cxn>
                <a:cxn ang="0">
                  <a:pos x="348" y="1063"/>
                </a:cxn>
                <a:cxn ang="0">
                  <a:pos x="391" y="1056"/>
                </a:cxn>
                <a:cxn ang="0">
                  <a:pos x="428" y="1038"/>
                </a:cxn>
                <a:cxn ang="0">
                  <a:pos x="458" y="1007"/>
                </a:cxn>
                <a:cxn ang="0">
                  <a:pos x="482" y="972"/>
                </a:cxn>
                <a:cxn ang="0">
                  <a:pos x="495" y="929"/>
                </a:cxn>
                <a:cxn ang="0">
                  <a:pos x="505" y="880"/>
                </a:cxn>
                <a:cxn ang="0">
                  <a:pos x="509" y="834"/>
                </a:cxn>
                <a:cxn ang="0">
                  <a:pos x="509" y="736"/>
                </a:cxn>
                <a:cxn ang="0">
                  <a:pos x="468" y="736"/>
                </a:cxn>
                <a:cxn ang="0">
                  <a:pos x="468" y="831"/>
                </a:cxn>
                <a:cxn ang="0">
                  <a:pos x="462" y="898"/>
                </a:cxn>
                <a:cxn ang="0">
                  <a:pos x="448" y="954"/>
                </a:cxn>
                <a:cxn ang="0">
                  <a:pos x="422" y="989"/>
                </a:cxn>
                <a:cxn ang="0">
                  <a:pos x="395" y="1014"/>
                </a:cxn>
                <a:cxn ang="0">
                  <a:pos x="358" y="1021"/>
                </a:cxn>
                <a:cxn ang="0">
                  <a:pos x="321" y="1014"/>
                </a:cxn>
                <a:cxn ang="0">
                  <a:pos x="294" y="996"/>
                </a:cxn>
                <a:cxn ang="0">
                  <a:pos x="278" y="972"/>
                </a:cxn>
                <a:cxn ang="0">
                  <a:pos x="264" y="940"/>
                </a:cxn>
                <a:cxn ang="0">
                  <a:pos x="258" y="908"/>
                </a:cxn>
                <a:cxn ang="0">
                  <a:pos x="251" y="880"/>
                </a:cxn>
                <a:cxn ang="0">
                  <a:pos x="251" y="838"/>
                </a:cxn>
                <a:cxn ang="0">
                  <a:pos x="251" y="366"/>
                </a:cxn>
              </a:cxnLst>
              <a:rect l="0" t="0" r="r" b="b"/>
              <a:pathLst>
                <a:path w="509" h="1063">
                  <a:moveTo>
                    <a:pt x="251" y="366"/>
                  </a:moveTo>
                  <a:lnTo>
                    <a:pt x="482" y="366"/>
                  </a:lnTo>
                  <a:lnTo>
                    <a:pt x="482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1" y="0"/>
                  </a:lnTo>
                  <a:lnTo>
                    <a:pt x="207" y="53"/>
                  </a:lnTo>
                  <a:lnTo>
                    <a:pt x="201" y="109"/>
                  </a:lnTo>
                  <a:lnTo>
                    <a:pt x="184" y="162"/>
                  </a:lnTo>
                  <a:lnTo>
                    <a:pt x="164" y="212"/>
                  </a:lnTo>
                  <a:lnTo>
                    <a:pt x="137" y="257"/>
                  </a:lnTo>
                  <a:lnTo>
                    <a:pt x="100" y="292"/>
                  </a:lnTo>
                  <a:lnTo>
                    <a:pt x="57" y="317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40" y="366"/>
                  </a:lnTo>
                  <a:lnTo>
                    <a:pt x="140" y="834"/>
                  </a:lnTo>
                  <a:lnTo>
                    <a:pt x="144" y="898"/>
                  </a:lnTo>
                  <a:lnTo>
                    <a:pt x="160" y="947"/>
                  </a:lnTo>
                  <a:lnTo>
                    <a:pt x="181" y="986"/>
                  </a:lnTo>
                  <a:lnTo>
                    <a:pt x="207" y="1017"/>
                  </a:lnTo>
                  <a:lnTo>
                    <a:pt x="237" y="1038"/>
                  </a:lnTo>
                  <a:lnTo>
                    <a:pt x="268" y="1052"/>
                  </a:lnTo>
                  <a:lnTo>
                    <a:pt x="298" y="1060"/>
                  </a:lnTo>
                  <a:lnTo>
                    <a:pt x="324" y="1063"/>
                  </a:lnTo>
                  <a:lnTo>
                    <a:pt x="348" y="1063"/>
                  </a:lnTo>
                  <a:lnTo>
                    <a:pt x="391" y="1056"/>
                  </a:lnTo>
                  <a:lnTo>
                    <a:pt x="428" y="1038"/>
                  </a:lnTo>
                  <a:lnTo>
                    <a:pt x="458" y="1007"/>
                  </a:lnTo>
                  <a:lnTo>
                    <a:pt x="482" y="972"/>
                  </a:lnTo>
                  <a:lnTo>
                    <a:pt x="495" y="929"/>
                  </a:lnTo>
                  <a:lnTo>
                    <a:pt x="505" y="880"/>
                  </a:lnTo>
                  <a:lnTo>
                    <a:pt x="509" y="834"/>
                  </a:lnTo>
                  <a:lnTo>
                    <a:pt x="509" y="736"/>
                  </a:lnTo>
                  <a:lnTo>
                    <a:pt x="468" y="736"/>
                  </a:lnTo>
                  <a:lnTo>
                    <a:pt x="468" y="831"/>
                  </a:lnTo>
                  <a:lnTo>
                    <a:pt x="462" y="898"/>
                  </a:lnTo>
                  <a:lnTo>
                    <a:pt x="448" y="954"/>
                  </a:lnTo>
                  <a:lnTo>
                    <a:pt x="422" y="989"/>
                  </a:lnTo>
                  <a:lnTo>
                    <a:pt x="395" y="1014"/>
                  </a:lnTo>
                  <a:lnTo>
                    <a:pt x="358" y="1021"/>
                  </a:lnTo>
                  <a:lnTo>
                    <a:pt x="321" y="1014"/>
                  </a:lnTo>
                  <a:lnTo>
                    <a:pt x="294" y="996"/>
                  </a:lnTo>
                  <a:lnTo>
                    <a:pt x="278" y="972"/>
                  </a:lnTo>
                  <a:lnTo>
                    <a:pt x="264" y="940"/>
                  </a:lnTo>
                  <a:lnTo>
                    <a:pt x="258" y="908"/>
                  </a:lnTo>
                  <a:lnTo>
                    <a:pt x="251" y="880"/>
                  </a:lnTo>
                  <a:lnTo>
                    <a:pt x="251" y="838"/>
                  </a:lnTo>
                  <a:lnTo>
                    <a:pt x="251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3" name="Freeform 173"/>
            <p:cNvSpPr>
              <a:spLocks noEditPoints="1"/>
            </p:cNvSpPr>
            <p:nvPr/>
          </p:nvSpPr>
          <p:spPr bwMode="auto">
            <a:xfrm>
              <a:off x="8808" y="2729"/>
              <a:ext cx="626" cy="781"/>
            </a:xfrm>
            <a:custGeom>
              <a:avLst/>
              <a:gdLst/>
              <a:ahLst/>
              <a:cxnLst>
                <a:cxn ang="0">
                  <a:pos x="612" y="369"/>
                </a:cxn>
                <a:cxn ang="0">
                  <a:pos x="623" y="359"/>
                </a:cxn>
                <a:cxn ang="0">
                  <a:pos x="626" y="334"/>
                </a:cxn>
                <a:cxn ang="0">
                  <a:pos x="609" y="211"/>
                </a:cxn>
                <a:cxn ang="0">
                  <a:pos x="556" y="105"/>
                </a:cxn>
                <a:cxn ang="0">
                  <a:pos x="465" y="28"/>
                </a:cxn>
                <a:cxn ang="0">
                  <a:pos x="335" y="0"/>
                </a:cxn>
                <a:cxn ang="0">
                  <a:pos x="187" y="42"/>
                </a:cxn>
                <a:cxn ang="0">
                  <a:pos x="74" y="148"/>
                </a:cxn>
                <a:cxn ang="0">
                  <a:pos x="7" y="299"/>
                </a:cxn>
                <a:cxn ang="0">
                  <a:pos x="7" y="471"/>
                </a:cxn>
                <a:cxn ang="0">
                  <a:pos x="63" y="616"/>
                </a:cxn>
                <a:cxn ang="0">
                  <a:pos x="161" y="718"/>
                </a:cxn>
                <a:cxn ang="0">
                  <a:pos x="288" y="774"/>
                </a:cxn>
                <a:cxn ang="0">
                  <a:pos x="415" y="774"/>
                </a:cxn>
                <a:cxn ang="0">
                  <a:pos x="512" y="732"/>
                </a:cxn>
                <a:cxn ang="0">
                  <a:pos x="579" y="665"/>
                </a:cxn>
                <a:cxn ang="0">
                  <a:pos x="616" y="602"/>
                </a:cxn>
                <a:cxn ang="0">
                  <a:pos x="626" y="559"/>
                </a:cxn>
                <a:cxn ang="0">
                  <a:pos x="616" y="542"/>
                </a:cxn>
                <a:cxn ang="0">
                  <a:pos x="592" y="545"/>
                </a:cxn>
                <a:cxn ang="0">
                  <a:pos x="582" y="563"/>
                </a:cxn>
                <a:cxn ang="0">
                  <a:pos x="529" y="665"/>
                </a:cxn>
                <a:cxn ang="0">
                  <a:pos x="458" y="718"/>
                </a:cxn>
                <a:cxn ang="0">
                  <a:pos x="398" y="735"/>
                </a:cxn>
                <a:cxn ang="0">
                  <a:pos x="365" y="739"/>
                </a:cxn>
                <a:cxn ang="0">
                  <a:pos x="258" y="707"/>
                </a:cxn>
                <a:cxn ang="0">
                  <a:pos x="181" y="626"/>
                </a:cxn>
                <a:cxn ang="0">
                  <a:pos x="144" y="517"/>
                </a:cxn>
                <a:cxn ang="0">
                  <a:pos x="134" y="412"/>
                </a:cxn>
                <a:cxn ang="0">
                  <a:pos x="586" y="369"/>
                </a:cxn>
                <a:cxn ang="0">
                  <a:pos x="140" y="257"/>
                </a:cxn>
                <a:cxn ang="0">
                  <a:pos x="181" y="144"/>
                </a:cxn>
                <a:cxn ang="0">
                  <a:pos x="234" y="77"/>
                </a:cxn>
                <a:cxn ang="0">
                  <a:pos x="291" y="46"/>
                </a:cxn>
                <a:cxn ang="0">
                  <a:pos x="335" y="39"/>
                </a:cxn>
                <a:cxn ang="0">
                  <a:pos x="418" y="63"/>
                </a:cxn>
                <a:cxn ang="0">
                  <a:pos x="472" y="123"/>
                </a:cxn>
                <a:cxn ang="0">
                  <a:pos x="502" y="200"/>
                </a:cxn>
                <a:cxn ang="0">
                  <a:pos x="515" y="278"/>
                </a:cxn>
                <a:cxn ang="0">
                  <a:pos x="519" y="334"/>
                </a:cxn>
              </a:cxnLst>
              <a:rect l="0" t="0" r="r" b="b"/>
              <a:pathLst>
                <a:path w="626" h="781">
                  <a:moveTo>
                    <a:pt x="586" y="369"/>
                  </a:moveTo>
                  <a:lnTo>
                    <a:pt x="612" y="369"/>
                  </a:lnTo>
                  <a:lnTo>
                    <a:pt x="619" y="366"/>
                  </a:lnTo>
                  <a:lnTo>
                    <a:pt x="623" y="359"/>
                  </a:lnTo>
                  <a:lnTo>
                    <a:pt x="626" y="348"/>
                  </a:lnTo>
                  <a:lnTo>
                    <a:pt x="626" y="334"/>
                  </a:lnTo>
                  <a:lnTo>
                    <a:pt x="623" y="271"/>
                  </a:lnTo>
                  <a:lnTo>
                    <a:pt x="609" y="211"/>
                  </a:lnTo>
                  <a:lnTo>
                    <a:pt x="589" y="155"/>
                  </a:lnTo>
                  <a:lnTo>
                    <a:pt x="556" y="105"/>
                  </a:lnTo>
                  <a:lnTo>
                    <a:pt x="515" y="63"/>
                  </a:lnTo>
                  <a:lnTo>
                    <a:pt x="465" y="28"/>
                  </a:lnTo>
                  <a:lnTo>
                    <a:pt x="405" y="10"/>
                  </a:lnTo>
                  <a:lnTo>
                    <a:pt x="335" y="0"/>
                  </a:lnTo>
                  <a:lnTo>
                    <a:pt x="258" y="10"/>
                  </a:lnTo>
                  <a:lnTo>
                    <a:pt x="187" y="42"/>
                  </a:lnTo>
                  <a:lnTo>
                    <a:pt x="124" y="88"/>
                  </a:lnTo>
                  <a:lnTo>
                    <a:pt x="74" y="148"/>
                  </a:lnTo>
                  <a:lnTo>
                    <a:pt x="33" y="218"/>
                  </a:lnTo>
                  <a:lnTo>
                    <a:pt x="7" y="299"/>
                  </a:lnTo>
                  <a:lnTo>
                    <a:pt x="0" y="390"/>
                  </a:lnTo>
                  <a:lnTo>
                    <a:pt x="7" y="471"/>
                  </a:lnTo>
                  <a:lnTo>
                    <a:pt x="30" y="549"/>
                  </a:lnTo>
                  <a:lnTo>
                    <a:pt x="63" y="616"/>
                  </a:lnTo>
                  <a:lnTo>
                    <a:pt x="107" y="672"/>
                  </a:lnTo>
                  <a:lnTo>
                    <a:pt x="161" y="718"/>
                  </a:lnTo>
                  <a:lnTo>
                    <a:pt x="221" y="753"/>
                  </a:lnTo>
                  <a:lnTo>
                    <a:pt x="288" y="774"/>
                  </a:lnTo>
                  <a:lnTo>
                    <a:pt x="355" y="781"/>
                  </a:lnTo>
                  <a:lnTo>
                    <a:pt x="415" y="774"/>
                  </a:lnTo>
                  <a:lnTo>
                    <a:pt x="469" y="756"/>
                  </a:lnTo>
                  <a:lnTo>
                    <a:pt x="512" y="732"/>
                  </a:lnTo>
                  <a:lnTo>
                    <a:pt x="549" y="700"/>
                  </a:lnTo>
                  <a:lnTo>
                    <a:pt x="579" y="665"/>
                  </a:lnTo>
                  <a:lnTo>
                    <a:pt x="599" y="633"/>
                  </a:lnTo>
                  <a:lnTo>
                    <a:pt x="616" y="602"/>
                  </a:lnTo>
                  <a:lnTo>
                    <a:pt x="623" y="577"/>
                  </a:lnTo>
                  <a:lnTo>
                    <a:pt x="626" y="559"/>
                  </a:lnTo>
                  <a:lnTo>
                    <a:pt x="626" y="552"/>
                  </a:lnTo>
                  <a:lnTo>
                    <a:pt x="616" y="542"/>
                  </a:lnTo>
                  <a:lnTo>
                    <a:pt x="599" y="542"/>
                  </a:lnTo>
                  <a:lnTo>
                    <a:pt x="592" y="545"/>
                  </a:lnTo>
                  <a:lnTo>
                    <a:pt x="589" y="549"/>
                  </a:lnTo>
                  <a:lnTo>
                    <a:pt x="582" y="563"/>
                  </a:lnTo>
                  <a:lnTo>
                    <a:pt x="559" y="623"/>
                  </a:lnTo>
                  <a:lnTo>
                    <a:pt x="529" y="665"/>
                  </a:lnTo>
                  <a:lnTo>
                    <a:pt x="492" y="697"/>
                  </a:lnTo>
                  <a:lnTo>
                    <a:pt x="458" y="718"/>
                  </a:lnTo>
                  <a:lnTo>
                    <a:pt x="425" y="732"/>
                  </a:lnTo>
                  <a:lnTo>
                    <a:pt x="398" y="735"/>
                  </a:lnTo>
                  <a:lnTo>
                    <a:pt x="378" y="739"/>
                  </a:lnTo>
                  <a:lnTo>
                    <a:pt x="365" y="739"/>
                  </a:lnTo>
                  <a:lnTo>
                    <a:pt x="308" y="732"/>
                  </a:lnTo>
                  <a:lnTo>
                    <a:pt x="258" y="707"/>
                  </a:lnTo>
                  <a:lnTo>
                    <a:pt x="214" y="668"/>
                  </a:lnTo>
                  <a:lnTo>
                    <a:pt x="181" y="626"/>
                  </a:lnTo>
                  <a:lnTo>
                    <a:pt x="157" y="573"/>
                  </a:lnTo>
                  <a:lnTo>
                    <a:pt x="144" y="517"/>
                  </a:lnTo>
                  <a:lnTo>
                    <a:pt x="137" y="464"/>
                  </a:lnTo>
                  <a:lnTo>
                    <a:pt x="134" y="412"/>
                  </a:lnTo>
                  <a:lnTo>
                    <a:pt x="134" y="369"/>
                  </a:lnTo>
                  <a:lnTo>
                    <a:pt x="586" y="369"/>
                  </a:lnTo>
                  <a:close/>
                  <a:moveTo>
                    <a:pt x="134" y="334"/>
                  </a:moveTo>
                  <a:lnTo>
                    <a:pt x="140" y="257"/>
                  </a:lnTo>
                  <a:lnTo>
                    <a:pt x="157" y="193"/>
                  </a:lnTo>
                  <a:lnTo>
                    <a:pt x="181" y="144"/>
                  </a:lnTo>
                  <a:lnTo>
                    <a:pt x="204" y="105"/>
                  </a:lnTo>
                  <a:lnTo>
                    <a:pt x="234" y="77"/>
                  </a:lnTo>
                  <a:lnTo>
                    <a:pt x="261" y="60"/>
                  </a:lnTo>
                  <a:lnTo>
                    <a:pt x="291" y="46"/>
                  </a:lnTo>
                  <a:lnTo>
                    <a:pt x="315" y="42"/>
                  </a:lnTo>
                  <a:lnTo>
                    <a:pt x="335" y="39"/>
                  </a:lnTo>
                  <a:lnTo>
                    <a:pt x="381" y="46"/>
                  </a:lnTo>
                  <a:lnTo>
                    <a:pt x="418" y="63"/>
                  </a:lnTo>
                  <a:lnTo>
                    <a:pt x="448" y="91"/>
                  </a:lnTo>
                  <a:lnTo>
                    <a:pt x="472" y="123"/>
                  </a:lnTo>
                  <a:lnTo>
                    <a:pt x="489" y="162"/>
                  </a:lnTo>
                  <a:lnTo>
                    <a:pt x="502" y="200"/>
                  </a:lnTo>
                  <a:lnTo>
                    <a:pt x="512" y="243"/>
                  </a:lnTo>
                  <a:lnTo>
                    <a:pt x="515" y="278"/>
                  </a:lnTo>
                  <a:lnTo>
                    <a:pt x="519" y="310"/>
                  </a:lnTo>
                  <a:lnTo>
                    <a:pt x="519" y="334"/>
                  </a:lnTo>
                  <a:lnTo>
                    <a:pt x="134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4" name="Freeform 174"/>
            <p:cNvSpPr>
              <a:spLocks/>
            </p:cNvSpPr>
            <p:nvPr/>
          </p:nvSpPr>
          <p:spPr bwMode="auto">
            <a:xfrm>
              <a:off x="9528" y="2739"/>
              <a:ext cx="542" cy="753"/>
            </a:xfrm>
            <a:custGeom>
              <a:avLst/>
              <a:gdLst/>
              <a:ahLst/>
              <a:cxnLst>
                <a:cxn ang="0">
                  <a:pos x="231" y="620"/>
                </a:cxn>
                <a:cxn ang="0">
                  <a:pos x="231" y="359"/>
                </a:cxn>
                <a:cxn ang="0">
                  <a:pos x="234" y="289"/>
                </a:cxn>
                <a:cxn ang="0">
                  <a:pos x="247" y="222"/>
                </a:cxn>
                <a:cxn ang="0">
                  <a:pos x="267" y="162"/>
                </a:cxn>
                <a:cxn ang="0">
                  <a:pos x="298" y="113"/>
                </a:cxn>
                <a:cxn ang="0">
                  <a:pos x="331" y="74"/>
                </a:cxn>
                <a:cxn ang="0">
                  <a:pos x="375" y="46"/>
                </a:cxn>
                <a:cxn ang="0">
                  <a:pos x="421" y="39"/>
                </a:cxn>
                <a:cxn ang="0">
                  <a:pos x="442" y="39"/>
                </a:cxn>
                <a:cxn ang="0">
                  <a:pos x="431" y="46"/>
                </a:cxn>
                <a:cxn ang="0">
                  <a:pos x="421" y="57"/>
                </a:cxn>
                <a:cxn ang="0">
                  <a:pos x="408" y="78"/>
                </a:cxn>
                <a:cxn ang="0">
                  <a:pos x="405" y="106"/>
                </a:cxn>
                <a:cxn ang="0">
                  <a:pos x="411" y="138"/>
                </a:cxn>
                <a:cxn ang="0">
                  <a:pos x="425" y="162"/>
                </a:cxn>
                <a:cxn ang="0">
                  <a:pos x="448" y="176"/>
                </a:cxn>
                <a:cxn ang="0">
                  <a:pos x="472" y="180"/>
                </a:cxn>
                <a:cxn ang="0">
                  <a:pos x="492" y="176"/>
                </a:cxn>
                <a:cxn ang="0">
                  <a:pos x="508" y="169"/>
                </a:cxn>
                <a:cxn ang="0">
                  <a:pos x="525" y="155"/>
                </a:cxn>
                <a:cxn ang="0">
                  <a:pos x="539" y="134"/>
                </a:cxn>
                <a:cxn ang="0">
                  <a:pos x="542" y="106"/>
                </a:cxn>
                <a:cxn ang="0">
                  <a:pos x="532" y="67"/>
                </a:cxn>
                <a:cxn ang="0">
                  <a:pos x="508" y="32"/>
                </a:cxn>
                <a:cxn ang="0">
                  <a:pos x="472" y="11"/>
                </a:cxn>
                <a:cxn ang="0">
                  <a:pos x="421" y="0"/>
                </a:cxn>
                <a:cxn ang="0">
                  <a:pos x="375" y="7"/>
                </a:cxn>
                <a:cxn ang="0">
                  <a:pos x="334" y="25"/>
                </a:cxn>
                <a:cxn ang="0">
                  <a:pos x="301" y="53"/>
                </a:cxn>
                <a:cxn ang="0">
                  <a:pos x="274" y="85"/>
                </a:cxn>
                <a:cxn ang="0">
                  <a:pos x="254" y="120"/>
                </a:cxn>
                <a:cxn ang="0">
                  <a:pos x="237" y="155"/>
                </a:cxn>
                <a:cxn ang="0">
                  <a:pos x="224" y="187"/>
                </a:cxn>
                <a:cxn ang="0">
                  <a:pos x="224" y="0"/>
                </a:cxn>
                <a:cxn ang="0">
                  <a:pos x="0" y="22"/>
                </a:cxn>
                <a:cxn ang="0">
                  <a:pos x="0" y="74"/>
                </a:cxn>
                <a:cxn ang="0">
                  <a:pos x="46" y="74"/>
                </a:cxn>
                <a:cxn ang="0">
                  <a:pos x="83" y="78"/>
                </a:cxn>
                <a:cxn ang="0">
                  <a:pos x="103" y="88"/>
                </a:cxn>
                <a:cxn ang="0">
                  <a:pos x="117" y="106"/>
                </a:cxn>
                <a:cxn ang="0">
                  <a:pos x="123" y="131"/>
                </a:cxn>
                <a:cxn ang="0">
                  <a:pos x="123" y="623"/>
                </a:cxn>
                <a:cxn ang="0">
                  <a:pos x="120" y="662"/>
                </a:cxn>
                <a:cxn ang="0">
                  <a:pos x="110" y="683"/>
                </a:cxn>
                <a:cxn ang="0">
                  <a:pos x="90" y="697"/>
                </a:cxn>
                <a:cxn ang="0">
                  <a:pos x="53" y="701"/>
                </a:cxn>
                <a:cxn ang="0">
                  <a:pos x="0" y="701"/>
                </a:cxn>
                <a:cxn ang="0">
                  <a:pos x="0" y="753"/>
                </a:cxn>
                <a:cxn ang="0">
                  <a:pos x="63" y="750"/>
                </a:cxn>
                <a:cxn ang="0">
                  <a:pos x="288" y="750"/>
                </a:cxn>
                <a:cxn ang="0">
                  <a:pos x="388" y="753"/>
                </a:cxn>
                <a:cxn ang="0">
                  <a:pos x="388" y="701"/>
                </a:cxn>
                <a:cxn ang="0">
                  <a:pos x="304" y="701"/>
                </a:cxn>
                <a:cxn ang="0">
                  <a:pos x="271" y="694"/>
                </a:cxn>
                <a:cxn ang="0">
                  <a:pos x="247" y="683"/>
                </a:cxn>
                <a:cxn ang="0">
                  <a:pos x="237" y="669"/>
                </a:cxn>
                <a:cxn ang="0">
                  <a:pos x="234" y="648"/>
                </a:cxn>
                <a:cxn ang="0">
                  <a:pos x="231" y="620"/>
                </a:cxn>
              </a:cxnLst>
              <a:rect l="0" t="0" r="r" b="b"/>
              <a:pathLst>
                <a:path w="542" h="753">
                  <a:moveTo>
                    <a:pt x="231" y="620"/>
                  </a:moveTo>
                  <a:lnTo>
                    <a:pt x="231" y="359"/>
                  </a:lnTo>
                  <a:lnTo>
                    <a:pt x="234" y="289"/>
                  </a:lnTo>
                  <a:lnTo>
                    <a:pt x="247" y="222"/>
                  </a:lnTo>
                  <a:lnTo>
                    <a:pt x="267" y="162"/>
                  </a:lnTo>
                  <a:lnTo>
                    <a:pt x="298" y="113"/>
                  </a:lnTo>
                  <a:lnTo>
                    <a:pt x="331" y="74"/>
                  </a:lnTo>
                  <a:lnTo>
                    <a:pt x="375" y="46"/>
                  </a:lnTo>
                  <a:lnTo>
                    <a:pt x="421" y="39"/>
                  </a:lnTo>
                  <a:lnTo>
                    <a:pt x="442" y="39"/>
                  </a:lnTo>
                  <a:lnTo>
                    <a:pt x="431" y="46"/>
                  </a:lnTo>
                  <a:lnTo>
                    <a:pt x="421" y="57"/>
                  </a:lnTo>
                  <a:lnTo>
                    <a:pt x="408" y="78"/>
                  </a:lnTo>
                  <a:lnTo>
                    <a:pt x="405" y="106"/>
                  </a:lnTo>
                  <a:lnTo>
                    <a:pt x="411" y="138"/>
                  </a:lnTo>
                  <a:lnTo>
                    <a:pt x="425" y="162"/>
                  </a:lnTo>
                  <a:lnTo>
                    <a:pt x="448" y="176"/>
                  </a:lnTo>
                  <a:lnTo>
                    <a:pt x="472" y="180"/>
                  </a:lnTo>
                  <a:lnTo>
                    <a:pt x="492" y="176"/>
                  </a:lnTo>
                  <a:lnTo>
                    <a:pt x="508" y="169"/>
                  </a:lnTo>
                  <a:lnTo>
                    <a:pt x="525" y="155"/>
                  </a:lnTo>
                  <a:lnTo>
                    <a:pt x="539" y="134"/>
                  </a:lnTo>
                  <a:lnTo>
                    <a:pt x="542" y="106"/>
                  </a:lnTo>
                  <a:lnTo>
                    <a:pt x="532" y="67"/>
                  </a:lnTo>
                  <a:lnTo>
                    <a:pt x="508" y="32"/>
                  </a:lnTo>
                  <a:lnTo>
                    <a:pt x="472" y="11"/>
                  </a:lnTo>
                  <a:lnTo>
                    <a:pt x="421" y="0"/>
                  </a:lnTo>
                  <a:lnTo>
                    <a:pt x="375" y="7"/>
                  </a:lnTo>
                  <a:lnTo>
                    <a:pt x="334" y="25"/>
                  </a:lnTo>
                  <a:lnTo>
                    <a:pt x="301" y="53"/>
                  </a:lnTo>
                  <a:lnTo>
                    <a:pt x="274" y="85"/>
                  </a:lnTo>
                  <a:lnTo>
                    <a:pt x="254" y="120"/>
                  </a:lnTo>
                  <a:lnTo>
                    <a:pt x="237" y="155"/>
                  </a:lnTo>
                  <a:lnTo>
                    <a:pt x="224" y="187"/>
                  </a:lnTo>
                  <a:lnTo>
                    <a:pt x="224" y="0"/>
                  </a:lnTo>
                  <a:lnTo>
                    <a:pt x="0" y="22"/>
                  </a:lnTo>
                  <a:lnTo>
                    <a:pt x="0" y="74"/>
                  </a:lnTo>
                  <a:lnTo>
                    <a:pt x="46" y="74"/>
                  </a:lnTo>
                  <a:lnTo>
                    <a:pt x="83" y="78"/>
                  </a:lnTo>
                  <a:lnTo>
                    <a:pt x="103" y="88"/>
                  </a:lnTo>
                  <a:lnTo>
                    <a:pt x="117" y="106"/>
                  </a:lnTo>
                  <a:lnTo>
                    <a:pt x="123" y="131"/>
                  </a:lnTo>
                  <a:lnTo>
                    <a:pt x="123" y="623"/>
                  </a:lnTo>
                  <a:lnTo>
                    <a:pt x="120" y="662"/>
                  </a:lnTo>
                  <a:lnTo>
                    <a:pt x="110" y="683"/>
                  </a:lnTo>
                  <a:lnTo>
                    <a:pt x="90" y="697"/>
                  </a:lnTo>
                  <a:lnTo>
                    <a:pt x="53" y="701"/>
                  </a:lnTo>
                  <a:lnTo>
                    <a:pt x="0" y="701"/>
                  </a:lnTo>
                  <a:lnTo>
                    <a:pt x="0" y="753"/>
                  </a:lnTo>
                  <a:lnTo>
                    <a:pt x="63" y="750"/>
                  </a:lnTo>
                  <a:lnTo>
                    <a:pt x="288" y="750"/>
                  </a:lnTo>
                  <a:lnTo>
                    <a:pt x="388" y="753"/>
                  </a:lnTo>
                  <a:lnTo>
                    <a:pt x="388" y="701"/>
                  </a:lnTo>
                  <a:lnTo>
                    <a:pt x="304" y="701"/>
                  </a:lnTo>
                  <a:lnTo>
                    <a:pt x="271" y="694"/>
                  </a:lnTo>
                  <a:lnTo>
                    <a:pt x="247" y="683"/>
                  </a:lnTo>
                  <a:lnTo>
                    <a:pt x="237" y="669"/>
                  </a:lnTo>
                  <a:lnTo>
                    <a:pt x="234" y="648"/>
                  </a:lnTo>
                  <a:lnTo>
                    <a:pt x="231" y="62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5" name="Freeform 175"/>
            <p:cNvSpPr>
              <a:spLocks noEditPoints="1"/>
            </p:cNvSpPr>
            <p:nvPr/>
          </p:nvSpPr>
          <p:spPr bwMode="auto">
            <a:xfrm>
              <a:off x="10184" y="2729"/>
              <a:ext cx="730" cy="781"/>
            </a:xfrm>
            <a:custGeom>
              <a:avLst/>
              <a:gdLst/>
              <a:ahLst/>
              <a:cxnLst>
                <a:cxn ang="0">
                  <a:pos x="479" y="675"/>
                </a:cxn>
                <a:cxn ang="0">
                  <a:pos x="522" y="742"/>
                </a:cxn>
                <a:cxn ang="0">
                  <a:pos x="596" y="774"/>
                </a:cxn>
                <a:cxn ang="0">
                  <a:pos x="636" y="767"/>
                </a:cxn>
                <a:cxn ang="0">
                  <a:pos x="686" y="732"/>
                </a:cxn>
                <a:cxn ang="0">
                  <a:pos x="723" y="665"/>
                </a:cxn>
                <a:cxn ang="0">
                  <a:pos x="730" y="517"/>
                </a:cxn>
                <a:cxn ang="0">
                  <a:pos x="689" y="612"/>
                </a:cxn>
                <a:cxn ang="0">
                  <a:pos x="679" y="683"/>
                </a:cxn>
                <a:cxn ang="0">
                  <a:pos x="653" y="714"/>
                </a:cxn>
                <a:cxn ang="0">
                  <a:pos x="629" y="721"/>
                </a:cxn>
                <a:cxn ang="0">
                  <a:pos x="592" y="700"/>
                </a:cxn>
                <a:cxn ang="0">
                  <a:pos x="576" y="661"/>
                </a:cxn>
                <a:cxn ang="0">
                  <a:pos x="572" y="295"/>
                </a:cxn>
                <a:cxn ang="0">
                  <a:pos x="562" y="193"/>
                </a:cxn>
                <a:cxn ang="0">
                  <a:pos x="512" y="95"/>
                </a:cxn>
                <a:cxn ang="0">
                  <a:pos x="408" y="25"/>
                </a:cxn>
                <a:cxn ang="0">
                  <a:pos x="291" y="0"/>
                </a:cxn>
                <a:cxn ang="0">
                  <a:pos x="167" y="25"/>
                </a:cxn>
                <a:cxn ang="0">
                  <a:pos x="80" y="95"/>
                </a:cxn>
                <a:cxn ang="0">
                  <a:pos x="47" y="193"/>
                </a:cxn>
                <a:cxn ang="0">
                  <a:pos x="67" y="253"/>
                </a:cxn>
                <a:cxn ang="0">
                  <a:pos x="120" y="274"/>
                </a:cxn>
                <a:cxn ang="0">
                  <a:pos x="174" y="250"/>
                </a:cxn>
                <a:cxn ang="0">
                  <a:pos x="194" y="197"/>
                </a:cxn>
                <a:cxn ang="0">
                  <a:pos x="191" y="165"/>
                </a:cxn>
                <a:cxn ang="0">
                  <a:pos x="167" y="134"/>
                </a:cxn>
                <a:cxn ang="0">
                  <a:pos x="114" y="116"/>
                </a:cxn>
                <a:cxn ang="0">
                  <a:pos x="177" y="63"/>
                </a:cxn>
                <a:cxn ang="0">
                  <a:pos x="254" y="42"/>
                </a:cxn>
                <a:cxn ang="0">
                  <a:pos x="321" y="42"/>
                </a:cxn>
                <a:cxn ang="0">
                  <a:pos x="388" y="77"/>
                </a:cxn>
                <a:cxn ang="0">
                  <a:pos x="438" y="148"/>
                </a:cxn>
                <a:cxn ang="0">
                  <a:pos x="458" y="257"/>
                </a:cxn>
                <a:cxn ang="0">
                  <a:pos x="391" y="324"/>
                </a:cxn>
                <a:cxn ang="0">
                  <a:pos x="237" y="352"/>
                </a:cxn>
                <a:cxn ang="0">
                  <a:pos x="97" y="419"/>
                </a:cxn>
                <a:cxn ang="0">
                  <a:pos x="20" y="507"/>
                </a:cxn>
                <a:cxn ang="0">
                  <a:pos x="0" y="602"/>
                </a:cxn>
                <a:cxn ang="0">
                  <a:pos x="27" y="690"/>
                </a:cxn>
                <a:cxn ang="0">
                  <a:pos x="90" y="742"/>
                </a:cxn>
                <a:cxn ang="0">
                  <a:pos x="174" y="774"/>
                </a:cxn>
                <a:cxn ang="0">
                  <a:pos x="258" y="781"/>
                </a:cxn>
                <a:cxn ang="0">
                  <a:pos x="371" y="753"/>
                </a:cxn>
                <a:cxn ang="0">
                  <a:pos x="448" y="679"/>
                </a:cxn>
                <a:cxn ang="0">
                  <a:pos x="458" y="355"/>
                </a:cxn>
                <a:cxn ang="0">
                  <a:pos x="452" y="588"/>
                </a:cxn>
                <a:cxn ang="0">
                  <a:pos x="408" y="679"/>
                </a:cxn>
                <a:cxn ang="0">
                  <a:pos x="338" y="728"/>
                </a:cxn>
                <a:cxn ang="0">
                  <a:pos x="271" y="746"/>
                </a:cxn>
                <a:cxn ang="0">
                  <a:pos x="184" y="718"/>
                </a:cxn>
                <a:cxn ang="0">
                  <a:pos x="130" y="647"/>
                </a:cxn>
                <a:cxn ang="0">
                  <a:pos x="127" y="570"/>
                </a:cxn>
                <a:cxn ang="0">
                  <a:pos x="150" y="496"/>
                </a:cxn>
                <a:cxn ang="0">
                  <a:pos x="211" y="429"/>
                </a:cxn>
                <a:cxn ang="0">
                  <a:pos x="308" y="380"/>
                </a:cxn>
                <a:cxn ang="0">
                  <a:pos x="458" y="355"/>
                </a:cxn>
              </a:cxnLst>
              <a:rect l="0" t="0" r="r" b="b"/>
              <a:pathLst>
                <a:path w="730" h="781">
                  <a:moveTo>
                    <a:pt x="472" y="633"/>
                  </a:moveTo>
                  <a:lnTo>
                    <a:pt x="479" y="675"/>
                  </a:lnTo>
                  <a:lnTo>
                    <a:pt x="495" y="714"/>
                  </a:lnTo>
                  <a:lnTo>
                    <a:pt x="522" y="742"/>
                  </a:lnTo>
                  <a:lnTo>
                    <a:pt x="556" y="767"/>
                  </a:lnTo>
                  <a:lnTo>
                    <a:pt x="596" y="774"/>
                  </a:lnTo>
                  <a:lnTo>
                    <a:pt x="612" y="770"/>
                  </a:lnTo>
                  <a:lnTo>
                    <a:pt x="636" y="767"/>
                  </a:lnTo>
                  <a:lnTo>
                    <a:pt x="663" y="753"/>
                  </a:lnTo>
                  <a:lnTo>
                    <a:pt x="686" y="732"/>
                  </a:lnTo>
                  <a:lnTo>
                    <a:pt x="710" y="704"/>
                  </a:lnTo>
                  <a:lnTo>
                    <a:pt x="723" y="665"/>
                  </a:lnTo>
                  <a:lnTo>
                    <a:pt x="730" y="612"/>
                  </a:lnTo>
                  <a:lnTo>
                    <a:pt x="730" y="517"/>
                  </a:lnTo>
                  <a:lnTo>
                    <a:pt x="689" y="517"/>
                  </a:lnTo>
                  <a:lnTo>
                    <a:pt x="689" y="612"/>
                  </a:lnTo>
                  <a:lnTo>
                    <a:pt x="686" y="654"/>
                  </a:lnTo>
                  <a:lnTo>
                    <a:pt x="679" y="683"/>
                  </a:lnTo>
                  <a:lnTo>
                    <a:pt x="666" y="704"/>
                  </a:lnTo>
                  <a:lnTo>
                    <a:pt x="653" y="714"/>
                  </a:lnTo>
                  <a:lnTo>
                    <a:pt x="643" y="721"/>
                  </a:lnTo>
                  <a:lnTo>
                    <a:pt x="629" y="721"/>
                  </a:lnTo>
                  <a:lnTo>
                    <a:pt x="606" y="714"/>
                  </a:lnTo>
                  <a:lnTo>
                    <a:pt x="592" y="700"/>
                  </a:lnTo>
                  <a:lnTo>
                    <a:pt x="579" y="683"/>
                  </a:lnTo>
                  <a:lnTo>
                    <a:pt x="576" y="661"/>
                  </a:lnTo>
                  <a:lnTo>
                    <a:pt x="572" y="644"/>
                  </a:lnTo>
                  <a:lnTo>
                    <a:pt x="572" y="295"/>
                  </a:lnTo>
                  <a:lnTo>
                    <a:pt x="569" y="243"/>
                  </a:lnTo>
                  <a:lnTo>
                    <a:pt x="562" y="193"/>
                  </a:lnTo>
                  <a:lnTo>
                    <a:pt x="545" y="144"/>
                  </a:lnTo>
                  <a:lnTo>
                    <a:pt x="512" y="95"/>
                  </a:lnTo>
                  <a:lnTo>
                    <a:pt x="462" y="53"/>
                  </a:lnTo>
                  <a:lnTo>
                    <a:pt x="408" y="25"/>
                  </a:lnTo>
                  <a:lnTo>
                    <a:pt x="348" y="7"/>
                  </a:lnTo>
                  <a:lnTo>
                    <a:pt x="291" y="0"/>
                  </a:lnTo>
                  <a:lnTo>
                    <a:pt x="227" y="7"/>
                  </a:lnTo>
                  <a:lnTo>
                    <a:pt x="167" y="25"/>
                  </a:lnTo>
                  <a:lnTo>
                    <a:pt x="120" y="56"/>
                  </a:lnTo>
                  <a:lnTo>
                    <a:pt x="80" y="95"/>
                  </a:lnTo>
                  <a:lnTo>
                    <a:pt x="57" y="141"/>
                  </a:lnTo>
                  <a:lnTo>
                    <a:pt x="47" y="193"/>
                  </a:lnTo>
                  <a:lnTo>
                    <a:pt x="53" y="229"/>
                  </a:lnTo>
                  <a:lnTo>
                    <a:pt x="67" y="253"/>
                  </a:lnTo>
                  <a:lnTo>
                    <a:pt x="90" y="267"/>
                  </a:lnTo>
                  <a:lnTo>
                    <a:pt x="120" y="274"/>
                  </a:lnTo>
                  <a:lnTo>
                    <a:pt x="150" y="267"/>
                  </a:lnTo>
                  <a:lnTo>
                    <a:pt x="174" y="250"/>
                  </a:lnTo>
                  <a:lnTo>
                    <a:pt x="191" y="225"/>
                  </a:lnTo>
                  <a:lnTo>
                    <a:pt x="194" y="197"/>
                  </a:lnTo>
                  <a:lnTo>
                    <a:pt x="194" y="183"/>
                  </a:lnTo>
                  <a:lnTo>
                    <a:pt x="191" y="165"/>
                  </a:lnTo>
                  <a:lnTo>
                    <a:pt x="181" y="148"/>
                  </a:lnTo>
                  <a:lnTo>
                    <a:pt x="167" y="134"/>
                  </a:lnTo>
                  <a:lnTo>
                    <a:pt x="144" y="123"/>
                  </a:lnTo>
                  <a:lnTo>
                    <a:pt x="114" y="116"/>
                  </a:lnTo>
                  <a:lnTo>
                    <a:pt x="144" y="84"/>
                  </a:lnTo>
                  <a:lnTo>
                    <a:pt x="177" y="63"/>
                  </a:lnTo>
                  <a:lnTo>
                    <a:pt x="217" y="49"/>
                  </a:lnTo>
                  <a:lnTo>
                    <a:pt x="254" y="42"/>
                  </a:lnTo>
                  <a:lnTo>
                    <a:pt x="288" y="39"/>
                  </a:lnTo>
                  <a:lnTo>
                    <a:pt x="321" y="42"/>
                  </a:lnTo>
                  <a:lnTo>
                    <a:pt x="355" y="56"/>
                  </a:lnTo>
                  <a:lnTo>
                    <a:pt x="388" y="77"/>
                  </a:lnTo>
                  <a:lnTo>
                    <a:pt x="415" y="105"/>
                  </a:lnTo>
                  <a:lnTo>
                    <a:pt x="438" y="148"/>
                  </a:lnTo>
                  <a:lnTo>
                    <a:pt x="455" y="197"/>
                  </a:lnTo>
                  <a:lnTo>
                    <a:pt x="458" y="257"/>
                  </a:lnTo>
                  <a:lnTo>
                    <a:pt x="458" y="320"/>
                  </a:lnTo>
                  <a:lnTo>
                    <a:pt x="391" y="324"/>
                  </a:lnTo>
                  <a:lnTo>
                    <a:pt x="318" y="334"/>
                  </a:lnTo>
                  <a:lnTo>
                    <a:pt x="237" y="352"/>
                  </a:lnTo>
                  <a:lnTo>
                    <a:pt x="160" y="380"/>
                  </a:lnTo>
                  <a:lnTo>
                    <a:pt x="97" y="419"/>
                  </a:lnTo>
                  <a:lnTo>
                    <a:pt x="50" y="461"/>
                  </a:lnTo>
                  <a:lnTo>
                    <a:pt x="20" y="507"/>
                  </a:lnTo>
                  <a:lnTo>
                    <a:pt x="3" y="556"/>
                  </a:lnTo>
                  <a:lnTo>
                    <a:pt x="0" y="602"/>
                  </a:lnTo>
                  <a:lnTo>
                    <a:pt x="6" y="647"/>
                  </a:lnTo>
                  <a:lnTo>
                    <a:pt x="27" y="690"/>
                  </a:lnTo>
                  <a:lnTo>
                    <a:pt x="53" y="718"/>
                  </a:lnTo>
                  <a:lnTo>
                    <a:pt x="90" y="742"/>
                  </a:lnTo>
                  <a:lnTo>
                    <a:pt x="130" y="760"/>
                  </a:lnTo>
                  <a:lnTo>
                    <a:pt x="174" y="774"/>
                  </a:lnTo>
                  <a:lnTo>
                    <a:pt x="217" y="781"/>
                  </a:lnTo>
                  <a:lnTo>
                    <a:pt x="258" y="781"/>
                  </a:lnTo>
                  <a:lnTo>
                    <a:pt x="318" y="774"/>
                  </a:lnTo>
                  <a:lnTo>
                    <a:pt x="371" y="753"/>
                  </a:lnTo>
                  <a:lnTo>
                    <a:pt x="412" y="721"/>
                  </a:lnTo>
                  <a:lnTo>
                    <a:pt x="448" y="679"/>
                  </a:lnTo>
                  <a:lnTo>
                    <a:pt x="472" y="633"/>
                  </a:lnTo>
                  <a:close/>
                  <a:moveTo>
                    <a:pt x="458" y="355"/>
                  </a:moveTo>
                  <a:lnTo>
                    <a:pt x="458" y="524"/>
                  </a:lnTo>
                  <a:lnTo>
                    <a:pt x="452" y="588"/>
                  </a:lnTo>
                  <a:lnTo>
                    <a:pt x="435" y="640"/>
                  </a:lnTo>
                  <a:lnTo>
                    <a:pt x="408" y="679"/>
                  </a:lnTo>
                  <a:lnTo>
                    <a:pt x="375" y="711"/>
                  </a:lnTo>
                  <a:lnTo>
                    <a:pt x="338" y="728"/>
                  </a:lnTo>
                  <a:lnTo>
                    <a:pt x="304" y="742"/>
                  </a:lnTo>
                  <a:lnTo>
                    <a:pt x="271" y="746"/>
                  </a:lnTo>
                  <a:lnTo>
                    <a:pt x="224" y="739"/>
                  </a:lnTo>
                  <a:lnTo>
                    <a:pt x="184" y="718"/>
                  </a:lnTo>
                  <a:lnTo>
                    <a:pt x="154" y="690"/>
                  </a:lnTo>
                  <a:lnTo>
                    <a:pt x="130" y="647"/>
                  </a:lnTo>
                  <a:lnTo>
                    <a:pt x="124" y="602"/>
                  </a:lnTo>
                  <a:lnTo>
                    <a:pt x="127" y="570"/>
                  </a:lnTo>
                  <a:lnTo>
                    <a:pt x="134" y="535"/>
                  </a:lnTo>
                  <a:lnTo>
                    <a:pt x="150" y="496"/>
                  </a:lnTo>
                  <a:lnTo>
                    <a:pt x="177" y="464"/>
                  </a:lnTo>
                  <a:lnTo>
                    <a:pt x="211" y="429"/>
                  </a:lnTo>
                  <a:lnTo>
                    <a:pt x="254" y="401"/>
                  </a:lnTo>
                  <a:lnTo>
                    <a:pt x="308" y="380"/>
                  </a:lnTo>
                  <a:lnTo>
                    <a:pt x="378" y="362"/>
                  </a:lnTo>
                  <a:lnTo>
                    <a:pt x="458" y="35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6" name="Freeform 176"/>
            <p:cNvSpPr>
              <a:spLocks/>
            </p:cNvSpPr>
            <p:nvPr/>
          </p:nvSpPr>
          <p:spPr bwMode="auto">
            <a:xfrm>
              <a:off x="10954" y="2447"/>
              <a:ext cx="509" cy="1063"/>
            </a:xfrm>
            <a:custGeom>
              <a:avLst/>
              <a:gdLst/>
              <a:ahLst/>
              <a:cxnLst>
                <a:cxn ang="0">
                  <a:pos x="251" y="366"/>
                </a:cxn>
                <a:cxn ang="0">
                  <a:pos x="482" y="366"/>
                </a:cxn>
                <a:cxn ang="0">
                  <a:pos x="482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1" y="0"/>
                </a:cxn>
                <a:cxn ang="0">
                  <a:pos x="207" y="53"/>
                </a:cxn>
                <a:cxn ang="0">
                  <a:pos x="201" y="109"/>
                </a:cxn>
                <a:cxn ang="0">
                  <a:pos x="184" y="162"/>
                </a:cxn>
                <a:cxn ang="0">
                  <a:pos x="164" y="212"/>
                </a:cxn>
                <a:cxn ang="0">
                  <a:pos x="137" y="257"/>
                </a:cxn>
                <a:cxn ang="0">
                  <a:pos x="100" y="292"/>
                </a:cxn>
                <a:cxn ang="0">
                  <a:pos x="57" y="317"/>
                </a:cxn>
                <a:cxn ang="0">
                  <a:pos x="0" y="328"/>
                </a:cxn>
                <a:cxn ang="0">
                  <a:pos x="0" y="366"/>
                </a:cxn>
                <a:cxn ang="0">
                  <a:pos x="140" y="366"/>
                </a:cxn>
                <a:cxn ang="0">
                  <a:pos x="140" y="834"/>
                </a:cxn>
                <a:cxn ang="0">
                  <a:pos x="144" y="898"/>
                </a:cxn>
                <a:cxn ang="0">
                  <a:pos x="160" y="947"/>
                </a:cxn>
                <a:cxn ang="0">
                  <a:pos x="181" y="986"/>
                </a:cxn>
                <a:cxn ang="0">
                  <a:pos x="207" y="1017"/>
                </a:cxn>
                <a:cxn ang="0">
                  <a:pos x="237" y="1038"/>
                </a:cxn>
                <a:cxn ang="0">
                  <a:pos x="268" y="1052"/>
                </a:cxn>
                <a:cxn ang="0">
                  <a:pos x="298" y="1060"/>
                </a:cxn>
                <a:cxn ang="0">
                  <a:pos x="325" y="1063"/>
                </a:cxn>
                <a:cxn ang="0">
                  <a:pos x="348" y="1063"/>
                </a:cxn>
                <a:cxn ang="0">
                  <a:pos x="391" y="1056"/>
                </a:cxn>
                <a:cxn ang="0">
                  <a:pos x="428" y="1038"/>
                </a:cxn>
                <a:cxn ang="0">
                  <a:pos x="458" y="1007"/>
                </a:cxn>
                <a:cxn ang="0">
                  <a:pos x="482" y="972"/>
                </a:cxn>
                <a:cxn ang="0">
                  <a:pos x="495" y="929"/>
                </a:cxn>
                <a:cxn ang="0">
                  <a:pos x="505" y="880"/>
                </a:cxn>
                <a:cxn ang="0">
                  <a:pos x="509" y="834"/>
                </a:cxn>
                <a:cxn ang="0">
                  <a:pos x="509" y="736"/>
                </a:cxn>
                <a:cxn ang="0">
                  <a:pos x="468" y="736"/>
                </a:cxn>
                <a:cxn ang="0">
                  <a:pos x="468" y="831"/>
                </a:cxn>
                <a:cxn ang="0">
                  <a:pos x="462" y="898"/>
                </a:cxn>
                <a:cxn ang="0">
                  <a:pos x="448" y="954"/>
                </a:cxn>
                <a:cxn ang="0">
                  <a:pos x="422" y="989"/>
                </a:cxn>
                <a:cxn ang="0">
                  <a:pos x="395" y="1014"/>
                </a:cxn>
                <a:cxn ang="0">
                  <a:pos x="358" y="1021"/>
                </a:cxn>
                <a:cxn ang="0">
                  <a:pos x="321" y="1014"/>
                </a:cxn>
                <a:cxn ang="0">
                  <a:pos x="294" y="996"/>
                </a:cxn>
                <a:cxn ang="0">
                  <a:pos x="278" y="972"/>
                </a:cxn>
                <a:cxn ang="0">
                  <a:pos x="264" y="940"/>
                </a:cxn>
                <a:cxn ang="0">
                  <a:pos x="258" y="908"/>
                </a:cxn>
                <a:cxn ang="0">
                  <a:pos x="251" y="880"/>
                </a:cxn>
                <a:cxn ang="0">
                  <a:pos x="251" y="838"/>
                </a:cxn>
                <a:cxn ang="0">
                  <a:pos x="251" y="366"/>
                </a:cxn>
              </a:cxnLst>
              <a:rect l="0" t="0" r="r" b="b"/>
              <a:pathLst>
                <a:path w="509" h="1063">
                  <a:moveTo>
                    <a:pt x="251" y="366"/>
                  </a:moveTo>
                  <a:lnTo>
                    <a:pt x="482" y="366"/>
                  </a:lnTo>
                  <a:lnTo>
                    <a:pt x="482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1" y="0"/>
                  </a:lnTo>
                  <a:lnTo>
                    <a:pt x="207" y="53"/>
                  </a:lnTo>
                  <a:lnTo>
                    <a:pt x="201" y="109"/>
                  </a:lnTo>
                  <a:lnTo>
                    <a:pt x="184" y="162"/>
                  </a:lnTo>
                  <a:lnTo>
                    <a:pt x="164" y="212"/>
                  </a:lnTo>
                  <a:lnTo>
                    <a:pt x="137" y="257"/>
                  </a:lnTo>
                  <a:lnTo>
                    <a:pt x="100" y="292"/>
                  </a:lnTo>
                  <a:lnTo>
                    <a:pt x="57" y="317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140" y="366"/>
                  </a:lnTo>
                  <a:lnTo>
                    <a:pt x="140" y="834"/>
                  </a:lnTo>
                  <a:lnTo>
                    <a:pt x="144" y="898"/>
                  </a:lnTo>
                  <a:lnTo>
                    <a:pt x="160" y="947"/>
                  </a:lnTo>
                  <a:lnTo>
                    <a:pt x="181" y="986"/>
                  </a:lnTo>
                  <a:lnTo>
                    <a:pt x="207" y="1017"/>
                  </a:lnTo>
                  <a:lnTo>
                    <a:pt x="237" y="1038"/>
                  </a:lnTo>
                  <a:lnTo>
                    <a:pt x="268" y="1052"/>
                  </a:lnTo>
                  <a:lnTo>
                    <a:pt x="298" y="1060"/>
                  </a:lnTo>
                  <a:lnTo>
                    <a:pt x="325" y="1063"/>
                  </a:lnTo>
                  <a:lnTo>
                    <a:pt x="348" y="1063"/>
                  </a:lnTo>
                  <a:lnTo>
                    <a:pt x="391" y="1056"/>
                  </a:lnTo>
                  <a:lnTo>
                    <a:pt x="428" y="1038"/>
                  </a:lnTo>
                  <a:lnTo>
                    <a:pt x="458" y="1007"/>
                  </a:lnTo>
                  <a:lnTo>
                    <a:pt x="482" y="972"/>
                  </a:lnTo>
                  <a:lnTo>
                    <a:pt x="495" y="929"/>
                  </a:lnTo>
                  <a:lnTo>
                    <a:pt x="505" y="880"/>
                  </a:lnTo>
                  <a:lnTo>
                    <a:pt x="509" y="834"/>
                  </a:lnTo>
                  <a:lnTo>
                    <a:pt x="509" y="736"/>
                  </a:lnTo>
                  <a:lnTo>
                    <a:pt x="468" y="736"/>
                  </a:lnTo>
                  <a:lnTo>
                    <a:pt x="468" y="831"/>
                  </a:lnTo>
                  <a:lnTo>
                    <a:pt x="462" y="898"/>
                  </a:lnTo>
                  <a:lnTo>
                    <a:pt x="448" y="954"/>
                  </a:lnTo>
                  <a:lnTo>
                    <a:pt x="422" y="989"/>
                  </a:lnTo>
                  <a:lnTo>
                    <a:pt x="395" y="1014"/>
                  </a:lnTo>
                  <a:lnTo>
                    <a:pt x="358" y="1021"/>
                  </a:lnTo>
                  <a:lnTo>
                    <a:pt x="321" y="1014"/>
                  </a:lnTo>
                  <a:lnTo>
                    <a:pt x="294" y="996"/>
                  </a:lnTo>
                  <a:lnTo>
                    <a:pt x="278" y="972"/>
                  </a:lnTo>
                  <a:lnTo>
                    <a:pt x="264" y="940"/>
                  </a:lnTo>
                  <a:lnTo>
                    <a:pt x="258" y="908"/>
                  </a:lnTo>
                  <a:lnTo>
                    <a:pt x="251" y="880"/>
                  </a:lnTo>
                  <a:lnTo>
                    <a:pt x="251" y="838"/>
                  </a:lnTo>
                  <a:lnTo>
                    <a:pt x="251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7" name="Freeform 177"/>
            <p:cNvSpPr>
              <a:spLocks noEditPoints="1"/>
            </p:cNvSpPr>
            <p:nvPr/>
          </p:nvSpPr>
          <p:spPr bwMode="auto">
            <a:xfrm>
              <a:off x="11607" y="2356"/>
              <a:ext cx="348" cy="1136"/>
            </a:xfrm>
            <a:custGeom>
              <a:avLst/>
              <a:gdLst/>
              <a:ahLst/>
              <a:cxnLst>
                <a:cxn ang="0">
                  <a:pos x="234" y="383"/>
                </a:cxn>
                <a:cxn ang="0">
                  <a:pos x="6" y="405"/>
                </a:cxn>
                <a:cxn ang="0">
                  <a:pos x="6" y="457"/>
                </a:cxn>
                <a:cxn ang="0">
                  <a:pos x="60" y="457"/>
                </a:cxn>
                <a:cxn ang="0">
                  <a:pos x="93" y="464"/>
                </a:cxn>
                <a:cxn ang="0">
                  <a:pos x="113" y="482"/>
                </a:cxn>
                <a:cxn ang="0">
                  <a:pos x="123" y="507"/>
                </a:cxn>
                <a:cxn ang="0">
                  <a:pos x="127" y="549"/>
                </a:cxn>
                <a:cxn ang="0">
                  <a:pos x="127" y="1006"/>
                </a:cxn>
                <a:cxn ang="0">
                  <a:pos x="123" y="1045"/>
                </a:cxn>
                <a:cxn ang="0">
                  <a:pos x="113" y="1066"/>
                </a:cxn>
                <a:cxn ang="0">
                  <a:pos x="93" y="1080"/>
                </a:cxn>
                <a:cxn ang="0">
                  <a:pos x="57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3" y="1136"/>
                </a:cxn>
                <a:cxn ang="0">
                  <a:pos x="93" y="1133"/>
                </a:cxn>
                <a:cxn ang="0">
                  <a:pos x="264" y="1133"/>
                </a:cxn>
                <a:cxn ang="0">
                  <a:pos x="348" y="1136"/>
                </a:cxn>
                <a:cxn ang="0">
                  <a:pos x="348" y="1084"/>
                </a:cxn>
                <a:cxn ang="0">
                  <a:pos x="294" y="1084"/>
                </a:cxn>
                <a:cxn ang="0">
                  <a:pos x="261" y="1077"/>
                </a:cxn>
                <a:cxn ang="0">
                  <a:pos x="244" y="1063"/>
                </a:cxn>
                <a:cxn ang="0">
                  <a:pos x="234" y="1041"/>
                </a:cxn>
                <a:cxn ang="0">
                  <a:pos x="234" y="1010"/>
                </a:cxn>
                <a:cxn ang="0">
                  <a:pos x="234" y="383"/>
                </a:cxn>
                <a:cxn ang="0">
                  <a:pos x="241" y="88"/>
                </a:cxn>
                <a:cxn ang="0">
                  <a:pos x="234" y="53"/>
                </a:cxn>
                <a:cxn ang="0">
                  <a:pos x="214" y="25"/>
                </a:cxn>
                <a:cxn ang="0">
                  <a:pos x="187" y="3"/>
                </a:cxn>
                <a:cxn ang="0">
                  <a:pos x="154" y="0"/>
                </a:cxn>
                <a:cxn ang="0">
                  <a:pos x="120" y="7"/>
                </a:cxn>
                <a:cxn ang="0">
                  <a:pos x="93" y="28"/>
                </a:cxn>
                <a:cxn ang="0">
                  <a:pos x="73" y="56"/>
                </a:cxn>
                <a:cxn ang="0">
                  <a:pos x="70" y="88"/>
                </a:cxn>
                <a:cxn ang="0">
                  <a:pos x="77" y="123"/>
                </a:cxn>
                <a:cxn ang="0">
                  <a:pos x="93" y="151"/>
                </a:cxn>
                <a:cxn ang="0">
                  <a:pos x="120" y="172"/>
                </a:cxn>
                <a:cxn ang="0">
                  <a:pos x="154" y="179"/>
                </a:cxn>
                <a:cxn ang="0">
                  <a:pos x="187" y="172"/>
                </a:cxn>
                <a:cxn ang="0">
                  <a:pos x="214" y="155"/>
                </a:cxn>
                <a:cxn ang="0">
                  <a:pos x="234" y="127"/>
                </a:cxn>
                <a:cxn ang="0">
                  <a:pos x="241" y="88"/>
                </a:cxn>
              </a:cxnLst>
              <a:rect l="0" t="0" r="r" b="b"/>
              <a:pathLst>
                <a:path w="348" h="1136">
                  <a:moveTo>
                    <a:pt x="234" y="383"/>
                  </a:moveTo>
                  <a:lnTo>
                    <a:pt x="6" y="405"/>
                  </a:lnTo>
                  <a:lnTo>
                    <a:pt x="6" y="457"/>
                  </a:lnTo>
                  <a:lnTo>
                    <a:pt x="60" y="457"/>
                  </a:lnTo>
                  <a:lnTo>
                    <a:pt x="93" y="464"/>
                  </a:lnTo>
                  <a:lnTo>
                    <a:pt x="113" y="482"/>
                  </a:lnTo>
                  <a:lnTo>
                    <a:pt x="123" y="507"/>
                  </a:lnTo>
                  <a:lnTo>
                    <a:pt x="127" y="549"/>
                  </a:lnTo>
                  <a:lnTo>
                    <a:pt x="127" y="1006"/>
                  </a:lnTo>
                  <a:lnTo>
                    <a:pt x="123" y="1045"/>
                  </a:lnTo>
                  <a:lnTo>
                    <a:pt x="113" y="1066"/>
                  </a:lnTo>
                  <a:lnTo>
                    <a:pt x="93" y="1080"/>
                  </a:lnTo>
                  <a:lnTo>
                    <a:pt x="57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3" y="1136"/>
                  </a:lnTo>
                  <a:lnTo>
                    <a:pt x="93" y="1133"/>
                  </a:lnTo>
                  <a:lnTo>
                    <a:pt x="264" y="1133"/>
                  </a:lnTo>
                  <a:lnTo>
                    <a:pt x="348" y="1136"/>
                  </a:lnTo>
                  <a:lnTo>
                    <a:pt x="348" y="1084"/>
                  </a:lnTo>
                  <a:lnTo>
                    <a:pt x="294" y="1084"/>
                  </a:lnTo>
                  <a:lnTo>
                    <a:pt x="261" y="1077"/>
                  </a:lnTo>
                  <a:lnTo>
                    <a:pt x="244" y="1063"/>
                  </a:lnTo>
                  <a:lnTo>
                    <a:pt x="234" y="1041"/>
                  </a:lnTo>
                  <a:lnTo>
                    <a:pt x="234" y="1010"/>
                  </a:lnTo>
                  <a:lnTo>
                    <a:pt x="234" y="383"/>
                  </a:lnTo>
                  <a:close/>
                  <a:moveTo>
                    <a:pt x="241" y="88"/>
                  </a:moveTo>
                  <a:lnTo>
                    <a:pt x="234" y="53"/>
                  </a:lnTo>
                  <a:lnTo>
                    <a:pt x="214" y="25"/>
                  </a:lnTo>
                  <a:lnTo>
                    <a:pt x="187" y="3"/>
                  </a:lnTo>
                  <a:lnTo>
                    <a:pt x="154" y="0"/>
                  </a:lnTo>
                  <a:lnTo>
                    <a:pt x="120" y="7"/>
                  </a:lnTo>
                  <a:lnTo>
                    <a:pt x="93" y="28"/>
                  </a:lnTo>
                  <a:lnTo>
                    <a:pt x="73" y="56"/>
                  </a:lnTo>
                  <a:lnTo>
                    <a:pt x="70" y="88"/>
                  </a:lnTo>
                  <a:lnTo>
                    <a:pt x="77" y="123"/>
                  </a:lnTo>
                  <a:lnTo>
                    <a:pt x="93" y="151"/>
                  </a:lnTo>
                  <a:lnTo>
                    <a:pt x="120" y="172"/>
                  </a:lnTo>
                  <a:lnTo>
                    <a:pt x="154" y="179"/>
                  </a:lnTo>
                  <a:lnTo>
                    <a:pt x="187" y="172"/>
                  </a:lnTo>
                  <a:lnTo>
                    <a:pt x="214" y="155"/>
                  </a:lnTo>
                  <a:lnTo>
                    <a:pt x="234" y="127"/>
                  </a:lnTo>
                  <a:lnTo>
                    <a:pt x="241" y="8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8" name="Freeform 178"/>
            <p:cNvSpPr>
              <a:spLocks noEditPoints="1"/>
            </p:cNvSpPr>
            <p:nvPr/>
          </p:nvSpPr>
          <p:spPr bwMode="auto">
            <a:xfrm>
              <a:off x="12049" y="2729"/>
              <a:ext cx="716" cy="781"/>
            </a:xfrm>
            <a:custGeom>
              <a:avLst/>
              <a:gdLst/>
              <a:ahLst/>
              <a:cxnLst>
                <a:cxn ang="0">
                  <a:pos x="716" y="401"/>
                </a:cxn>
                <a:cxn ang="0">
                  <a:pos x="706" y="310"/>
                </a:cxn>
                <a:cxn ang="0">
                  <a:pos x="679" y="225"/>
                </a:cxn>
                <a:cxn ang="0">
                  <a:pos x="639" y="151"/>
                </a:cxn>
                <a:cxn ang="0">
                  <a:pos x="582" y="88"/>
                </a:cxn>
                <a:cxn ang="0">
                  <a:pos x="515" y="42"/>
                </a:cxn>
                <a:cxn ang="0">
                  <a:pos x="441" y="10"/>
                </a:cxn>
                <a:cxn ang="0">
                  <a:pos x="358" y="0"/>
                </a:cxn>
                <a:cxn ang="0">
                  <a:pos x="284" y="10"/>
                </a:cxn>
                <a:cxn ang="0">
                  <a:pos x="217" y="32"/>
                </a:cxn>
                <a:cxn ang="0">
                  <a:pos x="157" y="70"/>
                </a:cxn>
                <a:cxn ang="0">
                  <a:pos x="103" y="120"/>
                </a:cxn>
                <a:cxn ang="0">
                  <a:pos x="60" y="179"/>
                </a:cxn>
                <a:cxn ang="0">
                  <a:pos x="26" y="246"/>
                </a:cxn>
                <a:cxn ang="0">
                  <a:pos x="6" y="320"/>
                </a:cxn>
                <a:cxn ang="0">
                  <a:pos x="0" y="401"/>
                </a:cxn>
                <a:cxn ang="0">
                  <a:pos x="6" y="478"/>
                </a:cxn>
                <a:cxn ang="0">
                  <a:pos x="30" y="552"/>
                </a:cxn>
                <a:cxn ang="0">
                  <a:pos x="63" y="616"/>
                </a:cxn>
                <a:cxn ang="0">
                  <a:pos x="107" y="672"/>
                </a:cxn>
                <a:cxn ang="0">
                  <a:pos x="160" y="718"/>
                </a:cxn>
                <a:cxn ang="0">
                  <a:pos x="220" y="753"/>
                </a:cxn>
                <a:cxn ang="0">
                  <a:pos x="287" y="774"/>
                </a:cxn>
                <a:cxn ang="0">
                  <a:pos x="358" y="781"/>
                </a:cxn>
                <a:cxn ang="0">
                  <a:pos x="438" y="770"/>
                </a:cxn>
                <a:cxn ang="0">
                  <a:pos x="515" y="742"/>
                </a:cxn>
                <a:cxn ang="0">
                  <a:pos x="582" y="700"/>
                </a:cxn>
                <a:cxn ang="0">
                  <a:pos x="639" y="640"/>
                </a:cxn>
                <a:cxn ang="0">
                  <a:pos x="679" y="570"/>
                </a:cxn>
                <a:cxn ang="0">
                  <a:pos x="706" y="489"/>
                </a:cxn>
                <a:cxn ang="0">
                  <a:pos x="716" y="401"/>
                </a:cxn>
                <a:cxn ang="0">
                  <a:pos x="358" y="739"/>
                </a:cxn>
                <a:cxn ang="0">
                  <a:pos x="308" y="732"/>
                </a:cxn>
                <a:cxn ang="0">
                  <a:pos x="257" y="711"/>
                </a:cxn>
                <a:cxn ang="0">
                  <a:pos x="214" y="675"/>
                </a:cxn>
                <a:cxn ang="0">
                  <a:pos x="174" y="626"/>
                </a:cxn>
                <a:cxn ang="0">
                  <a:pos x="150" y="566"/>
                </a:cxn>
                <a:cxn ang="0">
                  <a:pos x="140" y="500"/>
                </a:cxn>
                <a:cxn ang="0">
                  <a:pos x="133" y="440"/>
                </a:cxn>
                <a:cxn ang="0">
                  <a:pos x="133" y="331"/>
                </a:cxn>
                <a:cxn ang="0">
                  <a:pos x="140" y="271"/>
                </a:cxn>
                <a:cxn ang="0">
                  <a:pos x="150" y="211"/>
                </a:cxn>
                <a:cxn ang="0">
                  <a:pos x="174" y="151"/>
                </a:cxn>
                <a:cxn ang="0">
                  <a:pos x="204" y="109"/>
                </a:cxn>
                <a:cxn ang="0">
                  <a:pos x="237" y="77"/>
                </a:cxn>
                <a:cxn ang="0">
                  <a:pos x="277" y="56"/>
                </a:cxn>
                <a:cxn ang="0">
                  <a:pos x="318" y="42"/>
                </a:cxn>
                <a:cxn ang="0">
                  <a:pos x="358" y="39"/>
                </a:cxn>
                <a:cxn ang="0">
                  <a:pos x="411" y="46"/>
                </a:cxn>
                <a:cxn ang="0">
                  <a:pos x="462" y="67"/>
                </a:cxn>
                <a:cxn ang="0">
                  <a:pos x="505" y="102"/>
                </a:cxn>
                <a:cxn ang="0">
                  <a:pos x="542" y="148"/>
                </a:cxn>
                <a:cxn ang="0">
                  <a:pos x="565" y="207"/>
                </a:cxn>
                <a:cxn ang="0">
                  <a:pos x="579" y="271"/>
                </a:cxn>
                <a:cxn ang="0">
                  <a:pos x="582" y="331"/>
                </a:cxn>
                <a:cxn ang="0">
                  <a:pos x="582" y="436"/>
                </a:cxn>
                <a:cxn ang="0">
                  <a:pos x="579" y="496"/>
                </a:cxn>
                <a:cxn ang="0">
                  <a:pos x="569" y="556"/>
                </a:cxn>
                <a:cxn ang="0">
                  <a:pos x="549" y="612"/>
                </a:cxn>
                <a:cxn ang="0">
                  <a:pos x="515" y="665"/>
                </a:cxn>
                <a:cxn ang="0">
                  <a:pos x="472" y="704"/>
                </a:cxn>
                <a:cxn ang="0">
                  <a:pos x="418" y="732"/>
                </a:cxn>
                <a:cxn ang="0">
                  <a:pos x="358" y="739"/>
                </a:cxn>
              </a:cxnLst>
              <a:rect l="0" t="0" r="r" b="b"/>
              <a:pathLst>
                <a:path w="716" h="781">
                  <a:moveTo>
                    <a:pt x="716" y="401"/>
                  </a:moveTo>
                  <a:lnTo>
                    <a:pt x="706" y="310"/>
                  </a:lnTo>
                  <a:lnTo>
                    <a:pt x="679" y="225"/>
                  </a:lnTo>
                  <a:lnTo>
                    <a:pt x="639" y="151"/>
                  </a:lnTo>
                  <a:lnTo>
                    <a:pt x="582" y="88"/>
                  </a:lnTo>
                  <a:lnTo>
                    <a:pt x="515" y="42"/>
                  </a:lnTo>
                  <a:lnTo>
                    <a:pt x="441" y="10"/>
                  </a:lnTo>
                  <a:lnTo>
                    <a:pt x="358" y="0"/>
                  </a:lnTo>
                  <a:lnTo>
                    <a:pt x="284" y="10"/>
                  </a:lnTo>
                  <a:lnTo>
                    <a:pt x="217" y="32"/>
                  </a:lnTo>
                  <a:lnTo>
                    <a:pt x="157" y="70"/>
                  </a:lnTo>
                  <a:lnTo>
                    <a:pt x="103" y="120"/>
                  </a:lnTo>
                  <a:lnTo>
                    <a:pt x="60" y="179"/>
                  </a:lnTo>
                  <a:lnTo>
                    <a:pt x="26" y="246"/>
                  </a:lnTo>
                  <a:lnTo>
                    <a:pt x="6" y="320"/>
                  </a:lnTo>
                  <a:lnTo>
                    <a:pt x="0" y="401"/>
                  </a:lnTo>
                  <a:lnTo>
                    <a:pt x="6" y="478"/>
                  </a:lnTo>
                  <a:lnTo>
                    <a:pt x="30" y="552"/>
                  </a:lnTo>
                  <a:lnTo>
                    <a:pt x="63" y="616"/>
                  </a:lnTo>
                  <a:lnTo>
                    <a:pt x="107" y="672"/>
                  </a:lnTo>
                  <a:lnTo>
                    <a:pt x="160" y="718"/>
                  </a:lnTo>
                  <a:lnTo>
                    <a:pt x="220" y="753"/>
                  </a:lnTo>
                  <a:lnTo>
                    <a:pt x="287" y="774"/>
                  </a:lnTo>
                  <a:lnTo>
                    <a:pt x="358" y="781"/>
                  </a:lnTo>
                  <a:lnTo>
                    <a:pt x="438" y="770"/>
                  </a:lnTo>
                  <a:lnTo>
                    <a:pt x="515" y="742"/>
                  </a:lnTo>
                  <a:lnTo>
                    <a:pt x="582" y="700"/>
                  </a:lnTo>
                  <a:lnTo>
                    <a:pt x="639" y="640"/>
                  </a:lnTo>
                  <a:lnTo>
                    <a:pt x="679" y="570"/>
                  </a:lnTo>
                  <a:lnTo>
                    <a:pt x="706" y="489"/>
                  </a:lnTo>
                  <a:lnTo>
                    <a:pt x="716" y="401"/>
                  </a:lnTo>
                  <a:close/>
                  <a:moveTo>
                    <a:pt x="358" y="739"/>
                  </a:moveTo>
                  <a:lnTo>
                    <a:pt x="308" y="732"/>
                  </a:lnTo>
                  <a:lnTo>
                    <a:pt x="257" y="711"/>
                  </a:lnTo>
                  <a:lnTo>
                    <a:pt x="214" y="675"/>
                  </a:lnTo>
                  <a:lnTo>
                    <a:pt x="174" y="626"/>
                  </a:lnTo>
                  <a:lnTo>
                    <a:pt x="150" y="566"/>
                  </a:lnTo>
                  <a:lnTo>
                    <a:pt x="140" y="500"/>
                  </a:lnTo>
                  <a:lnTo>
                    <a:pt x="133" y="440"/>
                  </a:lnTo>
                  <a:lnTo>
                    <a:pt x="133" y="331"/>
                  </a:lnTo>
                  <a:lnTo>
                    <a:pt x="140" y="271"/>
                  </a:lnTo>
                  <a:lnTo>
                    <a:pt x="150" y="211"/>
                  </a:lnTo>
                  <a:lnTo>
                    <a:pt x="174" y="151"/>
                  </a:lnTo>
                  <a:lnTo>
                    <a:pt x="204" y="109"/>
                  </a:lnTo>
                  <a:lnTo>
                    <a:pt x="237" y="77"/>
                  </a:lnTo>
                  <a:lnTo>
                    <a:pt x="277" y="56"/>
                  </a:lnTo>
                  <a:lnTo>
                    <a:pt x="318" y="42"/>
                  </a:lnTo>
                  <a:lnTo>
                    <a:pt x="358" y="39"/>
                  </a:lnTo>
                  <a:lnTo>
                    <a:pt x="411" y="46"/>
                  </a:lnTo>
                  <a:lnTo>
                    <a:pt x="462" y="67"/>
                  </a:lnTo>
                  <a:lnTo>
                    <a:pt x="505" y="102"/>
                  </a:lnTo>
                  <a:lnTo>
                    <a:pt x="542" y="148"/>
                  </a:lnTo>
                  <a:lnTo>
                    <a:pt x="565" y="207"/>
                  </a:lnTo>
                  <a:lnTo>
                    <a:pt x="579" y="271"/>
                  </a:lnTo>
                  <a:lnTo>
                    <a:pt x="582" y="331"/>
                  </a:lnTo>
                  <a:lnTo>
                    <a:pt x="582" y="436"/>
                  </a:lnTo>
                  <a:lnTo>
                    <a:pt x="579" y="496"/>
                  </a:lnTo>
                  <a:lnTo>
                    <a:pt x="569" y="556"/>
                  </a:lnTo>
                  <a:lnTo>
                    <a:pt x="549" y="612"/>
                  </a:lnTo>
                  <a:lnTo>
                    <a:pt x="515" y="665"/>
                  </a:lnTo>
                  <a:lnTo>
                    <a:pt x="472" y="704"/>
                  </a:lnTo>
                  <a:lnTo>
                    <a:pt x="418" y="732"/>
                  </a:lnTo>
                  <a:lnTo>
                    <a:pt x="358" y="73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699" name="Freeform 179"/>
            <p:cNvSpPr>
              <a:spLocks/>
            </p:cNvSpPr>
            <p:nvPr/>
          </p:nvSpPr>
          <p:spPr bwMode="auto">
            <a:xfrm>
              <a:off x="12865" y="2739"/>
              <a:ext cx="814" cy="753"/>
            </a:xfrm>
            <a:custGeom>
              <a:avLst/>
              <a:gdLst/>
              <a:ahLst/>
              <a:cxnLst>
                <a:cxn ang="0">
                  <a:pos x="128" y="623"/>
                </a:cxn>
                <a:cxn ang="0">
                  <a:pos x="114" y="683"/>
                </a:cxn>
                <a:cxn ang="0">
                  <a:pos x="54" y="701"/>
                </a:cxn>
                <a:cxn ang="0">
                  <a:pos x="0" y="753"/>
                </a:cxn>
                <a:cxn ang="0">
                  <a:pos x="97" y="750"/>
                </a:cxn>
                <a:cxn ang="0">
                  <a:pos x="318" y="753"/>
                </a:cxn>
                <a:cxn ang="0">
                  <a:pos x="365" y="701"/>
                </a:cxn>
                <a:cxn ang="0">
                  <a:pos x="272" y="697"/>
                </a:cxn>
                <a:cxn ang="0">
                  <a:pos x="241" y="662"/>
                </a:cxn>
                <a:cxn ang="0">
                  <a:pos x="238" y="310"/>
                </a:cxn>
                <a:cxn ang="0">
                  <a:pos x="262" y="180"/>
                </a:cxn>
                <a:cxn ang="0">
                  <a:pos x="328" y="92"/>
                </a:cxn>
                <a:cxn ang="0">
                  <a:pos x="412" y="46"/>
                </a:cxn>
                <a:cxn ang="0">
                  <a:pos x="496" y="46"/>
                </a:cxn>
                <a:cxn ang="0">
                  <a:pos x="546" y="81"/>
                </a:cxn>
                <a:cxn ang="0">
                  <a:pos x="570" y="148"/>
                </a:cxn>
                <a:cxn ang="0">
                  <a:pos x="576" y="623"/>
                </a:cxn>
                <a:cxn ang="0">
                  <a:pos x="563" y="683"/>
                </a:cxn>
                <a:cxn ang="0">
                  <a:pos x="506" y="701"/>
                </a:cxn>
                <a:cxn ang="0">
                  <a:pos x="449" y="753"/>
                </a:cxn>
                <a:cxn ang="0">
                  <a:pos x="546" y="750"/>
                </a:cxn>
                <a:cxn ang="0">
                  <a:pos x="767" y="753"/>
                </a:cxn>
                <a:cxn ang="0">
                  <a:pos x="814" y="701"/>
                </a:cxn>
                <a:cxn ang="0">
                  <a:pos x="734" y="697"/>
                </a:cxn>
                <a:cxn ang="0">
                  <a:pos x="693" y="676"/>
                </a:cxn>
                <a:cxn ang="0">
                  <a:pos x="687" y="247"/>
                </a:cxn>
                <a:cxn ang="0">
                  <a:pos x="677" y="141"/>
                </a:cxn>
                <a:cxn ang="0">
                  <a:pos x="636" y="64"/>
                </a:cxn>
                <a:cxn ang="0">
                  <a:pos x="596" y="29"/>
                </a:cxn>
                <a:cxn ang="0">
                  <a:pos x="519" y="4"/>
                </a:cxn>
                <a:cxn ang="0">
                  <a:pos x="412" y="7"/>
                </a:cxn>
                <a:cxn ang="0">
                  <a:pos x="322" y="50"/>
                </a:cxn>
                <a:cxn ang="0">
                  <a:pos x="255" y="131"/>
                </a:cxn>
                <a:cxn ang="0">
                  <a:pos x="228" y="0"/>
                </a:cxn>
                <a:cxn ang="0">
                  <a:pos x="0" y="74"/>
                </a:cxn>
                <a:cxn ang="0">
                  <a:pos x="84" y="78"/>
                </a:cxn>
                <a:cxn ang="0">
                  <a:pos x="118" y="106"/>
                </a:cxn>
                <a:cxn ang="0">
                  <a:pos x="128" y="169"/>
                </a:cxn>
              </a:cxnLst>
              <a:rect l="0" t="0" r="r" b="b"/>
              <a:pathLst>
                <a:path w="814" h="753">
                  <a:moveTo>
                    <a:pt x="128" y="169"/>
                  </a:moveTo>
                  <a:lnTo>
                    <a:pt x="128" y="623"/>
                  </a:lnTo>
                  <a:lnTo>
                    <a:pt x="124" y="662"/>
                  </a:lnTo>
                  <a:lnTo>
                    <a:pt x="114" y="683"/>
                  </a:lnTo>
                  <a:lnTo>
                    <a:pt x="91" y="697"/>
                  </a:lnTo>
                  <a:lnTo>
                    <a:pt x="54" y="701"/>
                  </a:lnTo>
                  <a:lnTo>
                    <a:pt x="0" y="701"/>
                  </a:lnTo>
                  <a:lnTo>
                    <a:pt x="0" y="753"/>
                  </a:lnTo>
                  <a:lnTo>
                    <a:pt x="47" y="753"/>
                  </a:lnTo>
                  <a:lnTo>
                    <a:pt x="97" y="750"/>
                  </a:lnTo>
                  <a:lnTo>
                    <a:pt x="268" y="750"/>
                  </a:lnTo>
                  <a:lnTo>
                    <a:pt x="318" y="753"/>
                  </a:lnTo>
                  <a:lnTo>
                    <a:pt x="365" y="753"/>
                  </a:lnTo>
                  <a:lnTo>
                    <a:pt x="365" y="701"/>
                  </a:lnTo>
                  <a:lnTo>
                    <a:pt x="308" y="701"/>
                  </a:lnTo>
                  <a:lnTo>
                    <a:pt x="272" y="697"/>
                  </a:lnTo>
                  <a:lnTo>
                    <a:pt x="251" y="683"/>
                  </a:lnTo>
                  <a:lnTo>
                    <a:pt x="241" y="662"/>
                  </a:lnTo>
                  <a:lnTo>
                    <a:pt x="238" y="623"/>
                  </a:lnTo>
                  <a:lnTo>
                    <a:pt x="238" y="310"/>
                  </a:lnTo>
                  <a:lnTo>
                    <a:pt x="245" y="240"/>
                  </a:lnTo>
                  <a:lnTo>
                    <a:pt x="262" y="180"/>
                  </a:lnTo>
                  <a:lnTo>
                    <a:pt x="292" y="131"/>
                  </a:lnTo>
                  <a:lnTo>
                    <a:pt x="328" y="92"/>
                  </a:lnTo>
                  <a:lnTo>
                    <a:pt x="369" y="60"/>
                  </a:lnTo>
                  <a:lnTo>
                    <a:pt x="412" y="46"/>
                  </a:lnTo>
                  <a:lnTo>
                    <a:pt x="456" y="39"/>
                  </a:lnTo>
                  <a:lnTo>
                    <a:pt x="496" y="46"/>
                  </a:lnTo>
                  <a:lnTo>
                    <a:pt x="526" y="60"/>
                  </a:lnTo>
                  <a:lnTo>
                    <a:pt x="546" y="81"/>
                  </a:lnTo>
                  <a:lnTo>
                    <a:pt x="559" y="113"/>
                  </a:lnTo>
                  <a:lnTo>
                    <a:pt x="570" y="148"/>
                  </a:lnTo>
                  <a:lnTo>
                    <a:pt x="576" y="187"/>
                  </a:lnTo>
                  <a:lnTo>
                    <a:pt x="576" y="623"/>
                  </a:lnTo>
                  <a:lnTo>
                    <a:pt x="573" y="662"/>
                  </a:lnTo>
                  <a:lnTo>
                    <a:pt x="563" y="683"/>
                  </a:lnTo>
                  <a:lnTo>
                    <a:pt x="543" y="697"/>
                  </a:lnTo>
                  <a:lnTo>
                    <a:pt x="506" y="701"/>
                  </a:lnTo>
                  <a:lnTo>
                    <a:pt x="449" y="701"/>
                  </a:lnTo>
                  <a:lnTo>
                    <a:pt x="449" y="753"/>
                  </a:lnTo>
                  <a:lnTo>
                    <a:pt x="496" y="753"/>
                  </a:lnTo>
                  <a:lnTo>
                    <a:pt x="546" y="750"/>
                  </a:lnTo>
                  <a:lnTo>
                    <a:pt x="720" y="750"/>
                  </a:lnTo>
                  <a:lnTo>
                    <a:pt x="767" y="753"/>
                  </a:lnTo>
                  <a:lnTo>
                    <a:pt x="814" y="753"/>
                  </a:lnTo>
                  <a:lnTo>
                    <a:pt x="814" y="701"/>
                  </a:lnTo>
                  <a:lnTo>
                    <a:pt x="767" y="701"/>
                  </a:lnTo>
                  <a:lnTo>
                    <a:pt x="734" y="697"/>
                  </a:lnTo>
                  <a:lnTo>
                    <a:pt x="710" y="690"/>
                  </a:lnTo>
                  <a:lnTo>
                    <a:pt x="693" y="676"/>
                  </a:lnTo>
                  <a:lnTo>
                    <a:pt x="687" y="651"/>
                  </a:lnTo>
                  <a:lnTo>
                    <a:pt x="687" y="247"/>
                  </a:lnTo>
                  <a:lnTo>
                    <a:pt x="683" y="187"/>
                  </a:lnTo>
                  <a:lnTo>
                    <a:pt x="677" y="141"/>
                  </a:lnTo>
                  <a:lnTo>
                    <a:pt x="663" y="102"/>
                  </a:lnTo>
                  <a:lnTo>
                    <a:pt x="636" y="64"/>
                  </a:lnTo>
                  <a:lnTo>
                    <a:pt x="620" y="46"/>
                  </a:lnTo>
                  <a:lnTo>
                    <a:pt x="596" y="29"/>
                  </a:lnTo>
                  <a:lnTo>
                    <a:pt x="563" y="15"/>
                  </a:lnTo>
                  <a:lnTo>
                    <a:pt x="519" y="4"/>
                  </a:lnTo>
                  <a:lnTo>
                    <a:pt x="469" y="0"/>
                  </a:lnTo>
                  <a:lnTo>
                    <a:pt x="412" y="7"/>
                  </a:lnTo>
                  <a:lnTo>
                    <a:pt x="362" y="25"/>
                  </a:lnTo>
                  <a:lnTo>
                    <a:pt x="322" y="50"/>
                  </a:lnTo>
                  <a:lnTo>
                    <a:pt x="285" y="88"/>
                  </a:lnTo>
                  <a:lnTo>
                    <a:pt x="255" y="131"/>
                  </a:lnTo>
                  <a:lnTo>
                    <a:pt x="228" y="180"/>
                  </a:lnTo>
                  <a:lnTo>
                    <a:pt x="228" y="0"/>
                  </a:lnTo>
                  <a:lnTo>
                    <a:pt x="0" y="22"/>
                  </a:lnTo>
                  <a:lnTo>
                    <a:pt x="0" y="74"/>
                  </a:lnTo>
                  <a:lnTo>
                    <a:pt x="47" y="74"/>
                  </a:lnTo>
                  <a:lnTo>
                    <a:pt x="84" y="78"/>
                  </a:lnTo>
                  <a:lnTo>
                    <a:pt x="104" y="88"/>
                  </a:lnTo>
                  <a:lnTo>
                    <a:pt x="118" y="106"/>
                  </a:lnTo>
                  <a:lnTo>
                    <a:pt x="124" y="131"/>
                  </a:lnTo>
                  <a:lnTo>
                    <a:pt x="128" y="16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00" name="Freeform 180"/>
            <p:cNvSpPr>
              <a:spLocks/>
            </p:cNvSpPr>
            <p:nvPr/>
          </p:nvSpPr>
          <p:spPr bwMode="auto">
            <a:xfrm>
              <a:off x="13766" y="2729"/>
              <a:ext cx="529" cy="781"/>
            </a:xfrm>
            <a:custGeom>
              <a:avLst/>
              <a:gdLst/>
              <a:ahLst/>
              <a:cxnLst>
                <a:cxn ang="0">
                  <a:pos x="301" y="436"/>
                </a:cxn>
                <a:cxn ang="0">
                  <a:pos x="351" y="454"/>
                </a:cxn>
                <a:cxn ang="0">
                  <a:pos x="408" y="489"/>
                </a:cxn>
                <a:cxn ang="0">
                  <a:pos x="445" y="549"/>
                </a:cxn>
                <a:cxn ang="0">
                  <a:pos x="445" y="633"/>
                </a:cxn>
                <a:cxn ang="0">
                  <a:pos x="408" y="700"/>
                </a:cxn>
                <a:cxn ang="0">
                  <a:pos x="325" y="739"/>
                </a:cxn>
                <a:cxn ang="0">
                  <a:pos x="214" y="739"/>
                </a:cxn>
                <a:cxn ang="0">
                  <a:pos x="134" y="697"/>
                </a:cxn>
                <a:cxn ang="0">
                  <a:pos x="77" y="616"/>
                </a:cxn>
                <a:cxn ang="0">
                  <a:pos x="43" y="503"/>
                </a:cxn>
                <a:cxn ang="0">
                  <a:pos x="30" y="475"/>
                </a:cxn>
                <a:cxn ang="0">
                  <a:pos x="7" y="478"/>
                </a:cxn>
                <a:cxn ang="0">
                  <a:pos x="0" y="763"/>
                </a:cxn>
                <a:cxn ang="0">
                  <a:pos x="10" y="781"/>
                </a:cxn>
                <a:cxn ang="0">
                  <a:pos x="60" y="746"/>
                </a:cxn>
                <a:cxn ang="0">
                  <a:pos x="90" y="711"/>
                </a:cxn>
                <a:cxn ang="0">
                  <a:pos x="194" y="774"/>
                </a:cxn>
                <a:cxn ang="0">
                  <a:pos x="268" y="781"/>
                </a:cxn>
                <a:cxn ang="0">
                  <a:pos x="388" y="763"/>
                </a:cxn>
                <a:cxn ang="0">
                  <a:pos x="469" y="711"/>
                </a:cxn>
                <a:cxn ang="0">
                  <a:pos x="516" y="633"/>
                </a:cxn>
                <a:cxn ang="0">
                  <a:pos x="529" y="545"/>
                </a:cxn>
                <a:cxn ang="0">
                  <a:pos x="512" y="457"/>
                </a:cxn>
                <a:cxn ang="0">
                  <a:pos x="475" y="401"/>
                </a:cxn>
                <a:cxn ang="0">
                  <a:pos x="418" y="348"/>
                </a:cxn>
                <a:cxn ang="0">
                  <a:pos x="328" y="313"/>
                </a:cxn>
                <a:cxn ang="0">
                  <a:pos x="238" y="295"/>
                </a:cxn>
                <a:cxn ang="0">
                  <a:pos x="161" y="271"/>
                </a:cxn>
                <a:cxn ang="0">
                  <a:pos x="100" y="232"/>
                </a:cxn>
                <a:cxn ang="0">
                  <a:pos x="77" y="162"/>
                </a:cxn>
                <a:cxn ang="0">
                  <a:pos x="90" y="112"/>
                </a:cxn>
                <a:cxn ang="0">
                  <a:pos x="127" y="67"/>
                </a:cxn>
                <a:cxn ang="0">
                  <a:pos x="204" y="39"/>
                </a:cxn>
                <a:cxn ang="0">
                  <a:pos x="311" y="39"/>
                </a:cxn>
                <a:cxn ang="0">
                  <a:pos x="385" y="77"/>
                </a:cxn>
                <a:cxn ang="0">
                  <a:pos x="425" y="134"/>
                </a:cxn>
                <a:cxn ang="0">
                  <a:pos x="442" y="193"/>
                </a:cxn>
                <a:cxn ang="0">
                  <a:pos x="449" y="239"/>
                </a:cxn>
                <a:cxn ang="0">
                  <a:pos x="452" y="250"/>
                </a:cxn>
                <a:cxn ang="0">
                  <a:pos x="475" y="253"/>
                </a:cxn>
                <a:cxn ang="0">
                  <a:pos x="485" y="246"/>
                </a:cxn>
                <a:cxn ang="0">
                  <a:pos x="489" y="17"/>
                </a:cxn>
                <a:cxn ang="0">
                  <a:pos x="479" y="3"/>
                </a:cxn>
                <a:cxn ang="0">
                  <a:pos x="465" y="0"/>
                </a:cxn>
                <a:cxn ang="0">
                  <a:pos x="449" y="14"/>
                </a:cxn>
                <a:cxn ang="0">
                  <a:pos x="435" y="28"/>
                </a:cxn>
                <a:cxn ang="0">
                  <a:pos x="412" y="49"/>
                </a:cxn>
                <a:cxn ang="0">
                  <a:pos x="321" y="7"/>
                </a:cxn>
                <a:cxn ang="0">
                  <a:pos x="258" y="0"/>
                </a:cxn>
                <a:cxn ang="0">
                  <a:pos x="134" y="21"/>
                </a:cxn>
                <a:cxn ang="0">
                  <a:pos x="54" y="70"/>
                </a:cxn>
                <a:cxn ang="0">
                  <a:pos x="13" y="137"/>
                </a:cxn>
                <a:cxn ang="0">
                  <a:pos x="0" y="211"/>
                </a:cxn>
                <a:cxn ang="0">
                  <a:pos x="33" y="313"/>
                </a:cxn>
                <a:cxn ang="0">
                  <a:pos x="100" y="376"/>
                </a:cxn>
                <a:cxn ang="0">
                  <a:pos x="174" y="408"/>
                </a:cxn>
                <a:cxn ang="0">
                  <a:pos x="285" y="433"/>
                </a:cxn>
              </a:cxnLst>
              <a:rect l="0" t="0" r="r" b="b"/>
              <a:pathLst>
                <a:path w="529" h="781">
                  <a:moveTo>
                    <a:pt x="285" y="433"/>
                  </a:moveTo>
                  <a:lnTo>
                    <a:pt x="301" y="436"/>
                  </a:lnTo>
                  <a:lnTo>
                    <a:pt x="325" y="443"/>
                  </a:lnTo>
                  <a:lnTo>
                    <a:pt x="351" y="454"/>
                  </a:lnTo>
                  <a:lnTo>
                    <a:pt x="382" y="468"/>
                  </a:lnTo>
                  <a:lnTo>
                    <a:pt x="408" y="489"/>
                  </a:lnTo>
                  <a:lnTo>
                    <a:pt x="428" y="514"/>
                  </a:lnTo>
                  <a:lnTo>
                    <a:pt x="445" y="549"/>
                  </a:lnTo>
                  <a:lnTo>
                    <a:pt x="452" y="591"/>
                  </a:lnTo>
                  <a:lnTo>
                    <a:pt x="445" y="633"/>
                  </a:lnTo>
                  <a:lnTo>
                    <a:pt x="432" y="668"/>
                  </a:lnTo>
                  <a:lnTo>
                    <a:pt x="408" y="700"/>
                  </a:lnTo>
                  <a:lnTo>
                    <a:pt x="372" y="725"/>
                  </a:lnTo>
                  <a:lnTo>
                    <a:pt x="325" y="739"/>
                  </a:lnTo>
                  <a:lnTo>
                    <a:pt x="268" y="746"/>
                  </a:lnTo>
                  <a:lnTo>
                    <a:pt x="214" y="739"/>
                  </a:lnTo>
                  <a:lnTo>
                    <a:pt x="171" y="721"/>
                  </a:lnTo>
                  <a:lnTo>
                    <a:pt x="134" y="697"/>
                  </a:lnTo>
                  <a:lnTo>
                    <a:pt x="100" y="658"/>
                  </a:lnTo>
                  <a:lnTo>
                    <a:pt x="77" y="616"/>
                  </a:lnTo>
                  <a:lnTo>
                    <a:pt x="57" y="563"/>
                  </a:lnTo>
                  <a:lnTo>
                    <a:pt x="43" y="503"/>
                  </a:lnTo>
                  <a:lnTo>
                    <a:pt x="37" y="482"/>
                  </a:lnTo>
                  <a:lnTo>
                    <a:pt x="30" y="475"/>
                  </a:lnTo>
                  <a:lnTo>
                    <a:pt x="10" y="475"/>
                  </a:lnTo>
                  <a:lnTo>
                    <a:pt x="7" y="478"/>
                  </a:lnTo>
                  <a:lnTo>
                    <a:pt x="0" y="492"/>
                  </a:lnTo>
                  <a:lnTo>
                    <a:pt x="0" y="763"/>
                  </a:lnTo>
                  <a:lnTo>
                    <a:pt x="3" y="774"/>
                  </a:lnTo>
                  <a:lnTo>
                    <a:pt x="10" y="781"/>
                  </a:lnTo>
                  <a:lnTo>
                    <a:pt x="27" y="781"/>
                  </a:lnTo>
                  <a:lnTo>
                    <a:pt x="60" y="746"/>
                  </a:lnTo>
                  <a:lnTo>
                    <a:pt x="60" y="742"/>
                  </a:lnTo>
                  <a:lnTo>
                    <a:pt x="90" y="711"/>
                  </a:lnTo>
                  <a:lnTo>
                    <a:pt x="144" y="753"/>
                  </a:lnTo>
                  <a:lnTo>
                    <a:pt x="194" y="774"/>
                  </a:lnTo>
                  <a:lnTo>
                    <a:pt x="238" y="781"/>
                  </a:lnTo>
                  <a:lnTo>
                    <a:pt x="268" y="781"/>
                  </a:lnTo>
                  <a:lnTo>
                    <a:pt x="331" y="778"/>
                  </a:lnTo>
                  <a:lnTo>
                    <a:pt x="388" y="763"/>
                  </a:lnTo>
                  <a:lnTo>
                    <a:pt x="432" y="739"/>
                  </a:lnTo>
                  <a:lnTo>
                    <a:pt x="469" y="711"/>
                  </a:lnTo>
                  <a:lnTo>
                    <a:pt x="495" y="675"/>
                  </a:lnTo>
                  <a:lnTo>
                    <a:pt x="516" y="633"/>
                  </a:lnTo>
                  <a:lnTo>
                    <a:pt x="526" y="591"/>
                  </a:lnTo>
                  <a:lnTo>
                    <a:pt x="529" y="545"/>
                  </a:lnTo>
                  <a:lnTo>
                    <a:pt x="522" y="496"/>
                  </a:lnTo>
                  <a:lnTo>
                    <a:pt x="512" y="457"/>
                  </a:lnTo>
                  <a:lnTo>
                    <a:pt x="492" y="422"/>
                  </a:lnTo>
                  <a:lnTo>
                    <a:pt x="475" y="401"/>
                  </a:lnTo>
                  <a:lnTo>
                    <a:pt x="462" y="383"/>
                  </a:lnTo>
                  <a:lnTo>
                    <a:pt x="418" y="348"/>
                  </a:lnTo>
                  <a:lnTo>
                    <a:pt x="375" y="327"/>
                  </a:lnTo>
                  <a:lnTo>
                    <a:pt x="328" y="313"/>
                  </a:lnTo>
                  <a:lnTo>
                    <a:pt x="278" y="302"/>
                  </a:lnTo>
                  <a:lnTo>
                    <a:pt x="238" y="295"/>
                  </a:lnTo>
                  <a:lnTo>
                    <a:pt x="197" y="285"/>
                  </a:lnTo>
                  <a:lnTo>
                    <a:pt x="161" y="271"/>
                  </a:lnTo>
                  <a:lnTo>
                    <a:pt x="127" y="253"/>
                  </a:lnTo>
                  <a:lnTo>
                    <a:pt x="100" y="232"/>
                  </a:lnTo>
                  <a:lnTo>
                    <a:pt x="84" y="200"/>
                  </a:lnTo>
                  <a:lnTo>
                    <a:pt x="77" y="162"/>
                  </a:lnTo>
                  <a:lnTo>
                    <a:pt x="80" y="137"/>
                  </a:lnTo>
                  <a:lnTo>
                    <a:pt x="90" y="112"/>
                  </a:lnTo>
                  <a:lnTo>
                    <a:pt x="104" y="88"/>
                  </a:lnTo>
                  <a:lnTo>
                    <a:pt x="127" y="67"/>
                  </a:lnTo>
                  <a:lnTo>
                    <a:pt x="161" y="49"/>
                  </a:lnTo>
                  <a:lnTo>
                    <a:pt x="204" y="39"/>
                  </a:lnTo>
                  <a:lnTo>
                    <a:pt x="258" y="35"/>
                  </a:lnTo>
                  <a:lnTo>
                    <a:pt x="311" y="39"/>
                  </a:lnTo>
                  <a:lnTo>
                    <a:pt x="355" y="53"/>
                  </a:lnTo>
                  <a:lnTo>
                    <a:pt x="385" y="77"/>
                  </a:lnTo>
                  <a:lnTo>
                    <a:pt x="408" y="102"/>
                  </a:lnTo>
                  <a:lnTo>
                    <a:pt x="425" y="134"/>
                  </a:lnTo>
                  <a:lnTo>
                    <a:pt x="439" y="162"/>
                  </a:lnTo>
                  <a:lnTo>
                    <a:pt x="442" y="193"/>
                  </a:lnTo>
                  <a:lnTo>
                    <a:pt x="445" y="218"/>
                  </a:lnTo>
                  <a:lnTo>
                    <a:pt x="449" y="239"/>
                  </a:lnTo>
                  <a:lnTo>
                    <a:pt x="449" y="246"/>
                  </a:lnTo>
                  <a:lnTo>
                    <a:pt x="452" y="250"/>
                  </a:lnTo>
                  <a:lnTo>
                    <a:pt x="459" y="253"/>
                  </a:lnTo>
                  <a:lnTo>
                    <a:pt x="475" y="253"/>
                  </a:lnTo>
                  <a:lnTo>
                    <a:pt x="482" y="250"/>
                  </a:lnTo>
                  <a:lnTo>
                    <a:pt x="485" y="246"/>
                  </a:lnTo>
                  <a:lnTo>
                    <a:pt x="489" y="239"/>
                  </a:lnTo>
                  <a:lnTo>
                    <a:pt x="489" y="17"/>
                  </a:lnTo>
                  <a:lnTo>
                    <a:pt x="485" y="10"/>
                  </a:lnTo>
                  <a:lnTo>
                    <a:pt x="479" y="3"/>
                  </a:lnTo>
                  <a:lnTo>
                    <a:pt x="472" y="0"/>
                  </a:lnTo>
                  <a:lnTo>
                    <a:pt x="465" y="0"/>
                  </a:lnTo>
                  <a:lnTo>
                    <a:pt x="459" y="3"/>
                  </a:lnTo>
                  <a:lnTo>
                    <a:pt x="449" y="14"/>
                  </a:lnTo>
                  <a:lnTo>
                    <a:pt x="439" y="21"/>
                  </a:lnTo>
                  <a:lnTo>
                    <a:pt x="435" y="28"/>
                  </a:lnTo>
                  <a:lnTo>
                    <a:pt x="428" y="32"/>
                  </a:lnTo>
                  <a:lnTo>
                    <a:pt x="412" y="49"/>
                  </a:lnTo>
                  <a:lnTo>
                    <a:pt x="365" y="21"/>
                  </a:lnTo>
                  <a:lnTo>
                    <a:pt x="321" y="7"/>
                  </a:lnTo>
                  <a:lnTo>
                    <a:pt x="285" y="3"/>
                  </a:lnTo>
                  <a:lnTo>
                    <a:pt x="258" y="0"/>
                  </a:lnTo>
                  <a:lnTo>
                    <a:pt x="191" y="7"/>
                  </a:lnTo>
                  <a:lnTo>
                    <a:pt x="134" y="21"/>
                  </a:lnTo>
                  <a:lnTo>
                    <a:pt x="90" y="42"/>
                  </a:lnTo>
                  <a:lnTo>
                    <a:pt x="54" y="70"/>
                  </a:lnTo>
                  <a:lnTo>
                    <a:pt x="30" y="102"/>
                  </a:lnTo>
                  <a:lnTo>
                    <a:pt x="13" y="137"/>
                  </a:lnTo>
                  <a:lnTo>
                    <a:pt x="3" y="176"/>
                  </a:lnTo>
                  <a:lnTo>
                    <a:pt x="0" y="211"/>
                  </a:lnTo>
                  <a:lnTo>
                    <a:pt x="7" y="267"/>
                  </a:lnTo>
                  <a:lnTo>
                    <a:pt x="33" y="313"/>
                  </a:lnTo>
                  <a:lnTo>
                    <a:pt x="70" y="355"/>
                  </a:lnTo>
                  <a:lnTo>
                    <a:pt x="100" y="376"/>
                  </a:lnTo>
                  <a:lnTo>
                    <a:pt x="134" y="394"/>
                  </a:lnTo>
                  <a:lnTo>
                    <a:pt x="174" y="408"/>
                  </a:lnTo>
                  <a:lnTo>
                    <a:pt x="221" y="419"/>
                  </a:lnTo>
                  <a:lnTo>
                    <a:pt x="285" y="4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7" name="Group 183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6072198" y="4077072"/>
            <a:ext cx="1098391" cy="270034"/>
            <a:chOff x="3988" y="2470"/>
            <a:chExt cx="6919" cy="1701"/>
          </a:xfrm>
          <a:solidFill>
            <a:srgbClr val="FF0000"/>
          </a:solidFill>
        </p:grpSpPr>
        <p:sp>
          <p:nvSpPr>
            <p:cNvPr id="107705" name="Freeform 185"/>
            <p:cNvSpPr>
              <a:spLocks noEditPoints="1"/>
            </p:cNvSpPr>
            <p:nvPr/>
          </p:nvSpPr>
          <p:spPr bwMode="auto">
            <a:xfrm>
              <a:off x="3988" y="2547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06" name="Freeform 186"/>
            <p:cNvSpPr>
              <a:spLocks/>
            </p:cNvSpPr>
            <p:nvPr/>
          </p:nvSpPr>
          <p:spPr bwMode="auto">
            <a:xfrm>
              <a:off x="5349" y="2470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07" name="Freeform 187"/>
            <p:cNvSpPr>
              <a:spLocks/>
            </p:cNvSpPr>
            <p:nvPr/>
          </p:nvSpPr>
          <p:spPr bwMode="auto">
            <a:xfrm>
              <a:off x="5963" y="2612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08" name="Freeform 188"/>
            <p:cNvSpPr>
              <a:spLocks/>
            </p:cNvSpPr>
            <p:nvPr/>
          </p:nvSpPr>
          <p:spPr bwMode="auto">
            <a:xfrm>
              <a:off x="6722" y="2470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09" name="Freeform 189"/>
            <p:cNvSpPr>
              <a:spLocks/>
            </p:cNvSpPr>
            <p:nvPr/>
          </p:nvSpPr>
          <p:spPr bwMode="auto">
            <a:xfrm>
              <a:off x="7834" y="2700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10" name="Freeform 190"/>
            <p:cNvSpPr>
              <a:spLocks noEditPoints="1"/>
            </p:cNvSpPr>
            <p:nvPr/>
          </p:nvSpPr>
          <p:spPr bwMode="auto">
            <a:xfrm>
              <a:off x="8486" y="2607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11" name="Freeform 191"/>
            <p:cNvSpPr>
              <a:spLocks/>
            </p:cNvSpPr>
            <p:nvPr/>
          </p:nvSpPr>
          <p:spPr bwMode="auto">
            <a:xfrm>
              <a:off x="8934" y="2994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12" name="Freeform 192"/>
            <p:cNvSpPr>
              <a:spLocks noEditPoints="1"/>
            </p:cNvSpPr>
            <p:nvPr/>
          </p:nvSpPr>
          <p:spPr bwMode="auto">
            <a:xfrm>
              <a:off x="10279" y="2984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8" name="Group 195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6072198" y="4437112"/>
            <a:ext cx="1098391" cy="270034"/>
            <a:chOff x="3984" y="2699"/>
            <a:chExt cx="6919" cy="1701"/>
          </a:xfrm>
          <a:solidFill>
            <a:srgbClr val="FF0000"/>
          </a:solidFill>
        </p:grpSpPr>
        <p:sp>
          <p:nvSpPr>
            <p:cNvPr id="107717" name="Freeform 197"/>
            <p:cNvSpPr>
              <a:spLocks noEditPoints="1"/>
            </p:cNvSpPr>
            <p:nvPr/>
          </p:nvSpPr>
          <p:spPr bwMode="auto">
            <a:xfrm>
              <a:off x="3984" y="2776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18" name="Freeform 198"/>
            <p:cNvSpPr>
              <a:spLocks/>
            </p:cNvSpPr>
            <p:nvPr/>
          </p:nvSpPr>
          <p:spPr bwMode="auto">
            <a:xfrm>
              <a:off x="5345" y="2699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19" name="Freeform 199"/>
            <p:cNvSpPr>
              <a:spLocks/>
            </p:cNvSpPr>
            <p:nvPr/>
          </p:nvSpPr>
          <p:spPr bwMode="auto">
            <a:xfrm>
              <a:off x="5959" y="2841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20" name="Freeform 200"/>
            <p:cNvSpPr>
              <a:spLocks/>
            </p:cNvSpPr>
            <p:nvPr/>
          </p:nvSpPr>
          <p:spPr bwMode="auto">
            <a:xfrm>
              <a:off x="6718" y="2699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21" name="Freeform 201"/>
            <p:cNvSpPr>
              <a:spLocks/>
            </p:cNvSpPr>
            <p:nvPr/>
          </p:nvSpPr>
          <p:spPr bwMode="auto">
            <a:xfrm>
              <a:off x="7830" y="2929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22" name="Freeform 202"/>
            <p:cNvSpPr>
              <a:spLocks noEditPoints="1"/>
            </p:cNvSpPr>
            <p:nvPr/>
          </p:nvSpPr>
          <p:spPr bwMode="auto">
            <a:xfrm>
              <a:off x="8482" y="2836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23" name="Freeform 203"/>
            <p:cNvSpPr>
              <a:spLocks/>
            </p:cNvSpPr>
            <p:nvPr/>
          </p:nvSpPr>
          <p:spPr bwMode="auto">
            <a:xfrm>
              <a:off x="8930" y="3223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24" name="Freeform 204"/>
            <p:cNvSpPr>
              <a:spLocks noEditPoints="1"/>
            </p:cNvSpPr>
            <p:nvPr/>
          </p:nvSpPr>
          <p:spPr bwMode="auto">
            <a:xfrm>
              <a:off x="10275" y="3213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9" name="Group 207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6072198" y="4797152"/>
            <a:ext cx="1098391" cy="270034"/>
            <a:chOff x="3984" y="2947"/>
            <a:chExt cx="6919" cy="1701"/>
          </a:xfrm>
          <a:solidFill>
            <a:srgbClr val="FF0000"/>
          </a:solidFill>
        </p:grpSpPr>
        <p:sp>
          <p:nvSpPr>
            <p:cNvPr id="107729" name="Freeform 209"/>
            <p:cNvSpPr>
              <a:spLocks noEditPoints="1"/>
            </p:cNvSpPr>
            <p:nvPr/>
          </p:nvSpPr>
          <p:spPr bwMode="auto">
            <a:xfrm>
              <a:off x="3984" y="3024"/>
              <a:ext cx="1121" cy="1236"/>
            </a:xfrm>
            <a:custGeom>
              <a:avLst/>
              <a:gdLst/>
              <a:ahLst/>
              <a:cxnLst>
                <a:cxn ang="0">
                  <a:pos x="1117" y="377"/>
                </a:cxn>
                <a:cxn ang="0">
                  <a:pos x="1077" y="237"/>
                </a:cxn>
                <a:cxn ang="0">
                  <a:pos x="1003" y="126"/>
                </a:cxn>
                <a:cxn ang="0">
                  <a:pos x="904" y="46"/>
                </a:cxn>
                <a:cxn ang="0">
                  <a:pos x="777" y="5"/>
                </a:cxn>
                <a:cxn ang="0">
                  <a:pos x="620" y="7"/>
                </a:cxn>
                <a:cxn ang="0">
                  <a:pos x="449" y="67"/>
                </a:cxn>
                <a:cxn ang="0">
                  <a:pos x="291" y="174"/>
                </a:cxn>
                <a:cxn ang="0">
                  <a:pos x="160" y="319"/>
                </a:cxn>
                <a:cxn ang="0">
                  <a:pos x="60" y="493"/>
                </a:cxn>
                <a:cxn ang="0">
                  <a:pos x="7" y="684"/>
                </a:cxn>
                <a:cxn ang="0">
                  <a:pos x="5" y="863"/>
                </a:cxn>
                <a:cxn ang="0">
                  <a:pos x="45" y="1005"/>
                </a:cxn>
                <a:cxn ang="0">
                  <a:pos x="120" y="1115"/>
                </a:cxn>
                <a:cxn ang="0">
                  <a:pos x="222" y="1191"/>
                </a:cxn>
                <a:cxn ang="0">
                  <a:pos x="347" y="1231"/>
                </a:cxn>
                <a:cxn ang="0">
                  <a:pos x="502" y="1229"/>
                </a:cxn>
                <a:cxn ang="0">
                  <a:pos x="671" y="1170"/>
                </a:cxn>
                <a:cxn ang="0">
                  <a:pos x="826" y="1066"/>
                </a:cxn>
                <a:cxn ang="0">
                  <a:pos x="959" y="924"/>
                </a:cxn>
                <a:cxn ang="0">
                  <a:pos x="1059" y="749"/>
                </a:cxn>
                <a:cxn ang="0">
                  <a:pos x="1112" y="558"/>
                </a:cxn>
                <a:cxn ang="0">
                  <a:pos x="424" y="1191"/>
                </a:cxn>
                <a:cxn ang="0">
                  <a:pos x="324" y="1173"/>
                </a:cxn>
                <a:cxn ang="0">
                  <a:pos x="245" y="1115"/>
                </a:cxn>
                <a:cxn ang="0">
                  <a:pos x="187" y="1024"/>
                </a:cxn>
                <a:cxn ang="0">
                  <a:pos x="156" y="900"/>
                </a:cxn>
                <a:cxn ang="0">
                  <a:pos x="151" y="798"/>
                </a:cxn>
                <a:cxn ang="0">
                  <a:pos x="162" y="705"/>
                </a:cxn>
                <a:cxn ang="0">
                  <a:pos x="185" y="582"/>
                </a:cxn>
                <a:cxn ang="0">
                  <a:pos x="229" y="444"/>
                </a:cxn>
                <a:cxn ang="0">
                  <a:pos x="298" y="307"/>
                </a:cxn>
                <a:cxn ang="0">
                  <a:pos x="404" y="177"/>
                </a:cxn>
                <a:cxn ang="0">
                  <a:pos x="522" y="91"/>
                </a:cxn>
                <a:cxn ang="0">
                  <a:pos x="639" y="49"/>
                </a:cxn>
                <a:cxn ang="0">
                  <a:pos x="733" y="44"/>
                </a:cxn>
                <a:cxn ang="0">
                  <a:pos x="806" y="65"/>
                </a:cxn>
                <a:cxn ang="0">
                  <a:pos x="872" y="107"/>
                </a:cxn>
                <a:cxn ang="0">
                  <a:pos x="926" y="174"/>
                </a:cxn>
                <a:cxn ang="0">
                  <a:pos x="963" y="268"/>
                </a:cxn>
                <a:cxn ang="0">
                  <a:pos x="977" y="391"/>
                </a:cxn>
                <a:cxn ang="0">
                  <a:pos x="968" y="507"/>
                </a:cxn>
                <a:cxn ang="0">
                  <a:pos x="935" y="656"/>
                </a:cxn>
                <a:cxn ang="0">
                  <a:pos x="870" y="824"/>
                </a:cxn>
                <a:cxn ang="0">
                  <a:pos x="773" y="987"/>
                </a:cxn>
                <a:cxn ang="0">
                  <a:pos x="677" y="1087"/>
                </a:cxn>
                <a:cxn ang="0">
                  <a:pos x="557" y="1161"/>
                </a:cxn>
                <a:cxn ang="0">
                  <a:pos x="424" y="1191"/>
                </a:cxn>
              </a:cxnLst>
              <a:rect l="0" t="0" r="r" b="b"/>
              <a:pathLst>
                <a:path w="1121" h="1236">
                  <a:moveTo>
                    <a:pt x="1121" y="456"/>
                  </a:moveTo>
                  <a:lnTo>
                    <a:pt x="1117" y="377"/>
                  </a:lnTo>
                  <a:lnTo>
                    <a:pt x="1101" y="305"/>
                  </a:lnTo>
                  <a:lnTo>
                    <a:pt x="1077" y="237"/>
                  </a:lnTo>
                  <a:lnTo>
                    <a:pt x="1043" y="177"/>
                  </a:lnTo>
                  <a:lnTo>
                    <a:pt x="1003" y="126"/>
                  </a:lnTo>
                  <a:lnTo>
                    <a:pt x="957" y="81"/>
                  </a:lnTo>
                  <a:lnTo>
                    <a:pt x="904" y="46"/>
                  </a:lnTo>
                  <a:lnTo>
                    <a:pt x="844" y="21"/>
                  </a:lnTo>
                  <a:lnTo>
                    <a:pt x="777" y="5"/>
                  </a:lnTo>
                  <a:lnTo>
                    <a:pt x="706" y="0"/>
                  </a:lnTo>
                  <a:lnTo>
                    <a:pt x="620" y="7"/>
                  </a:lnTo>
                  <a:lnTo>
                    <a:pt x="533" y="30"/>
                  </a:lnTo>
                  <a:lnTo>
                    <a:pt x="449" y="67"/>
                  </a:lnTo>
                  <a:lnTo>
                    <a:pt x="369" y="114"/>
                  </a:lnTo>
                  <a:lnTo>
                    <a:pt x="291" y="174"/>
                  </a:lnTo>
                  <a:lnTo>
                    <a:pt x="222" y="242"/>
                  </a:lnTo>
                  <a:lnTo>
                    <a:pt x="160" y="319"/>
                  </a:lnTo>
                  <a:lnTo>
                    <a:pt x="105" y="402"/>
                  </a:lnTo>
                  <a:lnTo>
                    <a:pt x="60" y="493"/>
                  </a:lnTo>
                  <a:lnTo>
                    <a:pt x="27" y="586"/>
                  </a:lnTo>
                  <a:lnTo>
                    <a:pt x="7" y="684"/>
                  </a:lnTo>
                  <a:lnTo>
                    <a:pt x="0" y="782"/>
                  </a:lnTo>
                  <a:lnTo>
                    <a:pt x="5" y="863"/>
                  </a:lnTo>
                  <a:lnTo>
                    <a:pt x="20" y="938"/>
                  </a:lnTo>
                  <a:lnTo>
                    <a:pt x="45" y="1005"/>
                  </a:lnTo>
                  <a:lnTo>
                    <a:pt x="78" y="1063"/>
                  </a:lnTo>
                  <a:lnTo>
                    <a:pt x="120" y="1115"/>
                  </a:lnTo>
                  <a:lnTo>
                    <a:pt x="169" y="1156"/>
                  </a:lnTo>
                  <a:lnTo>
                    <a:pt x="222" y="1191"/>
                  </a:lnTo>
                  <a:lnTo>
                    <a:pt x="282" y="1215"/>
                  </a:lnTo>
                  <a:lnTo>
                    <a:pt x="347" y="1231"/>
                  </a:lnTo>
                  <a:lnTo>
                    <a:pt x="415" y="1236"/>
                  </a:lnTo>
                  <a:lnTo>
                    <a:pt x="502" y="1229"/>
                  </a:lnTo>
                  <a:lnTo>
                    <a:pt x="586" y="1205"/>
                  </a:lnTo>
                  <a:lnTo>
                    <a:pt x="671" y="1170"/>
                  </a:lnTo>
                  <a:lnTo>
                    <a:pt x="750" y="1124"/>
                  </a:lnTo>
                  <a:lnTo>
                    <a:pt x="826" y="1066"/>
                  </a:lnTo>
                  <a:lnTo>
                    <a:pt x="897" y="998"/>
                  </a:lnTo>
                  <a:lnTo>
                    <a:pt x="959" y="924"/>
                  </a:lnTo>
                  <a:lnTo>
                    <a:pt x="1014" y="840"/>
                  </a:lnTo>
                  <a:lnTo>
                    <a:pt x="1059" y="749"/>
                  </a:lnTo>
                  <a:lnTo>
                    <a:pt x="1092" y="656"/>
                  </a:lnTo>
                  <a:lnTo>
                    <a:pt x="1112" y="558"/>
                  </a:lnTo>
                  <a:lnTo>
                    <a:pt x="1121" y="456"/>
                  </a:lnTo>
                  <a:close/>
                  <a:moveTo>
                    <a:pt x="424" y="1191"/>
                  </a:moveTo>
                  <a:lnTo>
                    <a:pt x="373" y="1187"/>
                  </a:lnTo>
                  <a:lnTo>
                    <a:pt x="324" y="1173"/>
                  </a:lnTo>
                  <a:lnTo>
                    <a:pt x="282" y="1147"/>
                  </a:lnTo>
                  <a:lnTo>
                    <a:pt x="245" y="1115"/>
                  </a:lnTo>
                  <a:lnTo>
                    <a:pt x="211" y="1073"/>
                  </a:lnTo>
                  <a:lnTo>
                    <a:pt x="187" y="1024"/>
                  </a:lnTo>
                  <a:lnTo>
                    <a:pt x="167" y="966"/>
                  </a:lnTo>
                  <a:lnTo>
                    <a:pt x="156" y="900"/>
                  </a:lnTo>
                  <a:lnTo>
                    <a:pt x="151" y="828"/>
                  </a:lnTo>
                  <a:lnTo>
                    <a:pt x="151" y="798"/>
                  </a:lnTo>
                  <a:lnTo>
                    <a:pt x="156" y="756"/>
                  </a:lnTo>
                  <a:lnTo>
                    <a:pt x="162" y="705"/>
                  </a:lnTo>
                  <a:lnTo>
                    <a:pt x="171" y="647"/>
                  </a:lnTo>
                  <a:lnTo>
                    <a:pt x="185" y="582"/>
                  </a:lnTo>
                  <a:lnTo>
                    <a:pt x="205" y="514"/>
                  </a:lnTo>
                  <a:lnTo>
                    <a:pt x="229" y="444"/>
                  </a:lnTo>
                  <a:lnTo>
                    <a:pt x="260" y="375"/>
                  </a:lnTo>
                  <a:lnTo>
                    <a:pt x="298" y="307"/>
                  </a:lnTo>
                  <a:lnTo>
                    <a:pt x="349" y="237"/>
                  </a:lnTo>
                  <a:lnTo>
                    <a:pt x="404" y="177"/>
                  </a:lnTo>
                  <a:lnTo>
                    <a:pt x="462" y="128"/>
                  </a:lnTo>
                  <a:lnTo>
                    <a:pt x="522" y="91"/>
                  </a:lnTo>
                  <a:lnTo>
                    <a:pt x="582" y="63"/>
                  </a:lnTo>
                  <a:lnTo>
                    <a:pt x="639" y="49"/>
                  </a:lnTo>
                  <a:lnTo>
                    <a:pt x="697" y="42"/>
                  </a:lnTo>
                  <a:lnTo>
                    <a:pt x="733" y="44"/>
                  </a:lnTo>
                  <a:lnTo>
                    <a:pt x="770" y="51"/>
                  </a:lnTo>
                  <a:lnTo>
                    <a:pt x="806" y="65"/>
                  </a:lnTo>
                  <a:lnTo>
                    <a:pt x="839" y="84"/>
                  </a:lnTo>
                  <a:lnTo>
                    <a:pt x="872" y="107"/>
                  </a:lnTo>
                  <a:lnTo>
                    <a:pt x="901" y="137"/>
                  </a:lnTo>
                  <a:lnTo>
                    <a:pt x="926" y="174"/>
                  </a:lnTo>
                  <a:lnTo>
                    <a:pt x="946" y="219"/>
                  </a:lnTo>
                  <a:lnTo>
                    <a:pt x="963" y="268"/>
                  </a:lnTo>
                  <a:lnTo>
                    <a:pt x="972" y="326"/>
                  </a:lnTo>
                  <a:lnTo>
                    <a:pt x="977" y="391"/>
                  </a:lnTo>
                  <a:lnTo>
                    <a:pt x="975" y="442"/>
                  </a:lnTo>
                  <a:lnTo>
                    <a:pt x="968" y="507"/>
                  </a:lnTo>
                  <a:lnTo>
                    <a:pt x="955" y="579"/>
                  </a:lnTo>
                  <a:lnTo>
                    <a:pt x="935" y="656"/>
                  </a:lnTo>
                  <a:lnTo>
                    <a:pt x="906" y="740"/>
                  </a:lnTo>
                  <a:lnTo>
                    <a:pt x="870" y="824"/>
                  </a:lnTo>
                  <a:lnTo>
                    <a:pt x="826" y="907"/>
                  </a:lnTo>
                  <a:lnTo>
                    <a:pt x="773" y="987"/>
                  </a:lnTo>
                  <a:lnTo>
                    <a:pt x="728" y="1038"/>
                  </a:lnTo>
                  <a:lnTo>
                    <a:pt x="677" y="1087"/>
                  </a:lnTo>
                  <a:lnTo>
                    <a:pt x="620" y="1129"/>
                  </a:lnTo>
                  <a:lnTo>
                    <a:pt x="557" y="1161"/>
                  </a:lnTo>
                  <a:lnTo>
                    <a:pt x="493" y="1184"/>
                  </a:lnTo>
                  <a:lnTo>
                    <a:pt x="424" y="11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30" name="Freeform 210"/>
            <p:cNvSpPr>
              <a:spLocks/>
            </p:cNvSpPr>
            <p:nvPr/>
          </p:nvSpPr>
          <p:spPr bwMode="auto">
            <a:xfrm>
              <a:off x="5345" y="2947"/>
              <a:ext cx="377" cy="1701"/>
            </a:xfrm>
            <a:custGeom>
              <a:avLst/>
              <a:gdLst/>
              <a:ahLst/>
              <a:cxnLst>
                <a:cxn ang="0">
                  <a:pos x="377" y="1680"/>
                </a:cxn>
                <a:cxn ang="0">
                  <a:pos x="375" y="1676"/>
                </a:cxn>
                <a:cxn ang="0">
                  <a:pos x="348" y="1645"/>
                </a:cxn>
                <a:cxn ang="0">
                  <a:pos x="244" y="1506"/>
                </a:cxn>
                <a:cxn ang="0">
                  <a:pos x="170" y="1347"/>
                </a:cxn>
                <a:cxn ang="0">
                  <a:pos x="126" y="1180"/>
                </a:cxn>
                <a:cxn ang="0">
                  <a:pos x="102" y="1012"/>
                </a:cxn>
                <a:cxn ang="0">
                  <a:pos x="95" y="849"/>
                </a:cxn>
                <a:cxn ang="0">
                  <a:pos x="104" y="654"/>
                </a:cxn>
                <a:cxn ang="0">
                  <a:pos x="137" y="463"/>
                </a:cxn>
                <a:cxn ang="0">
                  <a:pos x="199" y="284"/>
                </a:cxn>
                <a:cxn ang="0">
                  <a:pos x="295" y="119"/>
                </a:cxn>
                <a:cxn ang="0">
                  <a:pos x="361" y="40"/>
                </a:cxn>
                <a:cxn ang="0">
                  <a:pos x="370" y="30"/>
                </a:cxn>
                <a:cxn ang="0">
                  <a:pos x="375" y="23"/>
                </a:cxn>
                <a:cxn ang="0">
                  <a:pos x="377" y="16"/>
                </a:cxn>
                <a:cxn ang="0">
                  <a:pos x="372" y="5"/>
                </a:cxn>
                <a:cxn ang="0">
                  <a:pos x="361" y="0"/>
                </a:cxn>
                <a:cxn ang="0">
                  <a:pos x="332" y="16"/>
                </a:cxn>
                <a:cxn ang="0">
                  <a:pos x="277" y="68"/>
                </a:cxn>
                <a:cxn ang="0">
                  <a:pos x="208" y="149"/>
                </a:cxn>
                <a:cxn ang="0">
                  <a:pos x="135" y="263"/>
                </a:cxn>
                <a:cxn ang="0">
                  <a:pos x="60" y="445"/>
                </a:cxn>
                <a:cxn ang="0">
                  <a:pos x="13" y="661"/>
                </a:cxn>
                <a:cxn ang="0">
                  <a:pos x="0" y="849"/>
                </a:cxn>
                <a:cxn ang="0">
                  <a:pos x="9" y="1003"/>
                </a:cxn>
                <a:cxn ang="0">
                  <a:pos x="40" y="1187"/>
                </a:cxn>
                <a:cxn ang="0">
                  <a:pos x="108" y="1380"/>
                </a:cxn>
                <a:cxn ang="0">
                  <a:pos x="177" y="1506"/>
                </a:cxn>
                <a:cxn ang="0">
                  <a:pos x="248" y="1601"/>
                </a:cxn>
                <a:cxn ang="0">
                  <a:pos x="308" y="1664"/>
                </a:cxn>
                <a:cxn ang="0">
                  <a:pos x="350" y="1697"/>
                </a:cxn>
                <a:cxn ang="0">
                  <a:pos x="366" y="1701"/>
                </a:cxn>
                <a:cxn ang="0">
                  <a:pos x="375" y="1694"/>
                </a:cxn>
                <a:cxn ang="0">
                  <a:pos x="377" y="1683"/>
                </a:cxn>
              </a:cxnLst>
              <a:rect l="0" t="0" r="r" b="b"/>
              <a:pathLst>
                <a:path w="377" h="1701">
                  <a:moveTo>
                    <a:pt x="377" y="1683"/>
                  </a:moveTo>
                  <a:lnTo>
                    <a:pt x="377" y="1680"/>
                  </a:lnTo>
                  <a:lnTo>
                    <a:pt x="375" y="1678"/>
                  </a:lnTo>
                  <a:lnTo>
                    <a:pt x="375" y="1676"/>
                  </a:lnTo>
                  <a:lnTo>
                    <a:pt x="372" y="1671"/>
                  </a:lnTo>
                  <a:lnTo>
                    <a:pt x="348" y="1645"/>
                  </a:lnTo>
                  <a:lnTo>
                    <a:pt x="293" y="1578"/>
                  </a:lnTo>
                  <a:lnTo>
                    <a:pt x="244" y="1506"/>
                  </a:lnTo>
                  <a:lnTo>
                    <a:pt x="204" y="1429"/>
                  </a:lnTo>
                  <a:lnTo>
                    <a:pt x="170" y="1347"/>
                  </a:lnTo>
                  <a:lnTo>
                    <a:pt x="146" y="1266"/>
                  </a:lnTo>
                  <a:lnTo>
                    <a:pt x="126" y="1180"/>
                  </a:lnTo>
                  <a:lnTo>
                    <a:pt x="111" y="1096"/>
                  </a:lnTo>
                  <a:lnTo>
                    <a:pt x="102" y="1012"/>
                  </a:lnTo>
                  <a:lnTo>
                    <a:pt x="95" y="931"/>
                  </a:lnTo>
                  <a:lnTo>
                    <a:pt x="95" y="849"/>
                  </a:lnTo>
                  <a:lnTo>
                    <a:pt x="97" y="752"/>
                  </a:lnTo>
                  <a:lnTo>
                    <a:pt x="104" y="654"/>
                  </a:lnTo>
                  <a:lnTo>
                    <a:pt x="117" y="556"/>
                  </a:lnTo>
                  <a:lnTo>
                    <a:pt x="137" y="463"/>
                  </a:lnTo>
                  <a:lnTo>
                    <a:pt x="164" y="372"/>
                  </a:lnTo>
                  <a:lnTo>
                    <a:pt x="199" y="284"/>
                  </a:lnTo>
                  <a:lnTo>
                    <a:pt x="241" y="200"/>
                  </a:lnTo>
                  <a:lnTo>
                    <a:pt x="295" y="119"/>
                  </a:lnTo>
                  <a:lnTo>
                    <a:pt x="355" y="47"/>
                  </a:lnTo>
                  <a:lnTo>
                    <a:pt x="361" y="40"/>
                  </a:lnTo>
                  <a:lnTo>
                    <a:pt x="368" y="35"/>
                  </a:lnTo>
                  <a:lnTo>
                    <a:pt x="370" y="30"/>
                  </a:lnTo>
                  <a:lnTo>
                    <a:pt x="375" y="26"/>
                  </a:lnTo>
                  <a:lnTo>
                    <a:pt x="375" y="23"/>
                  </a:lnTo>
                  <a:lnTo>
                    <a:pt x="377" y="21"/>
                  </a:lnTo>
                  <a:lnTo>
                    <a:pt x="377" y="16"/>
                  </a:lnTo>
                  <a:lnTo>
                    <a:pt x="375" y="9"/>
                  </a:lnTo>
                  <a:lnTo>
                    <a:pt x="372" y="5"/>
                  </a:lnTo>
                  <a:lnTo>
                    <a:pt x="368" y="0"/>
                  </a:lnTo>
                  <a:lnTo>
                    <a:pt x="361" y="0"/>
                  </a:lnTo>
                  <a:lnTo>
                    <a:pt x="350" y="5"/>
                  </a:lnTo>
                  <a:lnTo>
                    <a:pt x="332" y="16"/>
                  </a:lnTo>
                  <a:lnTo>
                    <a:pt x="308" y="37"/>
                  </a:lnTo>
                  <a:lnTo>
                    <a:pt x="277" y="68"/>
                  </a:lnTo>
                  <a:lnTo>
                    <a:pt x="244" y="105"/>
                  </a:lnTo>
                  <a:lnTo>
                    <a:pt x="208" y="149"/>
                  </a:lnTo>
                  <a:lnTo>
                    <a:pt x="173" y="203"/>
                  </a:lnTo>
                  <a:lnTo>
                    <a:pt x="135" y="263"/>
                  </a:lnTo>
                  <a:lnTo>
                    <a:pt x="102" y="333"/>
                  </a:lnTo>
                  <a:lnTo>
                    <a:pt x="60" y="445"/>
                  </a:lnTo>
                  <a:lnTo>
                    <a:pt x="31" y="554"/>
                  </a:lnTo>
                  <a:lnTo>
                    <a:pt x="13" y="661"/>
                  </a:lnTo>
                  <a:lnTo>
                    <a:pt x="4" y="759"/>
                  </a:lnTo>
                  <a:lnTo>
                    <a:pt x="0" y="849"/>
                  </a:lnTo>
                  <a:lnTo>
                    <a:pt x="2" y="922"/>
                  </a:lnTo>
                  <a:lnTo>
                    <a:pt x="9" y="1003"/>
                  </a:lnTo>
                  <a:lnTo>
                    <a:pt x="20" y="1094"/>
                  </a:lnTo>
                  <a:lnTo>
                    <a:pt x="40" y="1187"/>
                  </a:lnTo>
                  <a:lnTo>
                    <a:pt x="68" y="1285"/>
                  </a:lnTo>
                  <a:lnTo>
                    <a:pt x="108" y="1380"/>
                  </a:lnTo>
                  <a:lnTo>
                    <a:pt x="142" y="1445"/>
                  </a:lnTo>
                  <a:lnTo>
                    <a:pt x="177" y="1506"/>
                  </a:lnTo>
                  <a:lnTo>
                    <a:pt x="213" y="1557"/>
                  </a:lnTo>
                  <a:lnTo>
                    <a:pt x="248" y="1601"/>
                  </a:lnTo>
                  <a:lnTo>
                    <a:pt x="279" y="1636"/>
                  </a:lnTo>
                  <a:lnTo>
                    <a:pt x="308" y="1664"/>
                  </a:lnTo>
                  <a:lnTo>
                    <a:pt x="332" y="1685"/>
                  </a:lnTo>
                  <a:lnTo>
                    <a:pt x="350" y="1697"/>
                  </a:lnTo>
                  <a:lnTo>
                    <a:pt x="361" y="1701"/>
                  </a:lnTo>
                  <a:lnTo>
                    <a:pt x="366" y="1701"/>
                  </a:lnTo>
                  <a:lnTo>
                    <a:pt x="370" y="1699"/>
                  </a:lnTo>
                  <a:lnTo>
                    <a:pt x="375" y="1694"/>
                  </a:lnTo>
                  <a:lnTo>
                    <a:pt x="375" y="1690"/>
                  </a:lnTo>
                  <a:lnTo>
                    <a:pt x="377" y="168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31" name="Freeform 211"/>
            <p:cNvSpPr>
              <a:spLocks/>
            </p:cNvSpPr>
            <p:nvPr/>
          </p:nvSpPr>
          <p:spPr bwMode="auto">
            <a:xfrm>
              <a:off x="5959" y="3089"/>
              <a:ext cx="535" cy="1133"/>
            </a:xfrm>
            <a:custGeom>
              <a:avLst/>
              <a:gdLst/>
              <a:ahLst/>
              <a:cxnLst>
                <a:cxn ang="0">
                  <a:pos x="333" y="44"/>
                </a:cxn>
                <a:cxn ang="0">
                  <a:pos x="333" y="21"/>
                </a:cxn>
                <a:cxn ang="0">
                  <a:pos x="329" y="7"/>
                </a:cxn>
                <a:cxn ang="0">
                  <a:pos x="318" y="2"/>
                </a:cxn>
                <a:cxn ang="0">
                  <a:pos x="295" y="0"/>
                </a:cxn>
                <a:cxn ang="0">
                  <a:pos x="255" y="37"/>
                </a:cxn>
                <a:cxn ang="0">
                  <a:pos x="213" y="63"/>
                </a:cxn>
                <a:cxn ang="0">
                  <a:pos x="171" y="84"/>
                </a:cxn>
                <a:cxn ang="0">
                  <a:pos x="129" y="95"/>
                </a:cxn>
                <a:cxn ang="0">
                  <a:pos x="91" y="105"/>
                </a:cxn>
                <a:cxn ang="0">
                  <a:pos x="54" y="107"/>
                </a:cxn>
                <a:cxn ang="0">
                  <a:pos x="25" y="109"/>
                </a:cxn>
                <a:cxn ang="0">
                  <a:pos x="0" y="109"/>
                </a:cxn>
                <a:cxn ang="0">
                  <a:pos x="0" y="163"/>
                </a:cxn>
                <a:cxn ang="0">
                  <a:pos x="27" y="163"/>
                </a:cxn>
                <a:cxn ang="0">
                  <a:pos x="65" y="161"/>
                </a:cxn>
                <a:cxn ang="0">
                  <a:pos x="111" y="154"/>
                </a:cxn>
                <a:cxn ang="0">
                  <a:pos x="162" y="140"/>
                </a:cxn>
                <a:cxn ang="0">
                  <a:pos x="213" y="119"/>
                </a:cxn>
                <a:cxn ang="0">
                  <a:pos x="213" y="1019"/>
                </a:cxn>
                <a:cxn ang="0">
                  <a:pos x="211" y="1038"/>
                </a:cxn>
                <a:cxn ang="0">
                  <a:pos x="204" y="1052"/>
                </a:cxn>
                <a:cxn ang="0">
                  <a:pos x="193" y="1064"/>
                </a:cxn>
                <a:cxn ang="0">
                  <a:pos x="173" y="1071"/>
                </a:cxn>
                <a:cxn ang="0">
                  <a:pos x="147" y="1077"/>
                </a:cxn>
                <a:cxn ang="0">
                  <a:pos x="111" y="1080"/>
                </a:cxn>
                <a:cxn ang="0">
                  <a:pos x="11" y="1080"/>
                </a:cxn>
                <a:cxn ang="0">
                  <a:pos x="11" y="1133"/>
                </a:cxn>
                <a:cxn ang="0">
                  <a:pos x="45" y="1131"/>
                </a:cxn>
                <a:cxn ang="0">
                  <a:pos x="89" y="1129"/>
                </a:cxn>
                <a:cxn ang="0">
                  <a:pos x="457" y="1129"/>
                </a:cxn>
                <a:cxn ang="0">
                  <a:pos x="502" y="1131"/>
                </a:cxn>
                <a:cxn ang="0">
                  <a:pos x="535" y="1133"/>
                </a:cxn>
                <a:cxn ang="0">
                  <a:pos x="535" y="1080"/>
                </a:cxn>
                <a:cxn ang="0">
                  <a:pos x="435" y="1080"/>
                </a:cxn>
                <a:cxn ang="0">
                  <a:pos x="400" y="1077"/>
                </a:cxn>
                <a:cxn ang="0">
                  <a:pos x="371" y="1071"/>
                </a:cxn>
                <a:cxn ang="0">
                  <a:pos x="353" y="1064"/>
                </a:cxn>
                <a:cxn ang="0">
                  <a:pos x="342" y="1052"/>
                </a:cxn>
                <a:cxn ang="0">
                  <a:pos x="335" y="1038"/>
                </a:cxn>
                <a:cxn ang="0">
                  <a:pos x="333" y="1022"/>
                </a:cxn>
                <a:cxn ang="0">
                  <a:pos x="333" y="998"/>
                </a:cxn>
                <a:cxn ang="0">
                  <a:pos x="333" y="44"/>
                </a:cxn>
              </a:cxnLst>
              <a:rect l="0" t="0" r="r" b="b"/>
              <a:pathLst>
                <a:path w="535" h="1133">
                  <a:moveTo>
                    <a:pt x="333" y="44"/>
                  </a:moveTo>
                  <a:lnTo>
                    <a:pt x="333" y="21"/>
                  </a:lnTo>
                  <a:lnTo>
                    <a:pt x="329" y="7"/>
                  </a:lnTo>
                  <a:lnTo>
                    <a:pt x="318" y="2"/>
                  </a:lnTo>
                  <a:lnTo>
                    <a:pt x="295" y="0"/>
                  </a:lnTo>
                  <a:lnTo>
                    <a:pt x="255" y="37"/>
                  </a:lnTo>
                  <a:lnTo>
                    <a:pt x="213" y="63"/>
                  </a:lnTo>
                  <a:lnTo>
                    <a:pt x="171" y="84"/>
                  </a:lnTo>
                  <a:lnTo>
                    <a:pt x="129" y="95"/>
                  </a:lnTo>
                  <a:lnTo>
                    <a:pt x="91" y="105"/>
                  </a:lnTo>
                  <a:lnTo>
                    <a:pt x="54" y="107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65" y="161"/>
                  </a:lnTo>
                  <a:lnTo>
                    <a:pt x="111" y="154"/>
                  </a:lnTo>
                  <a:lnTo>
                    <a:pt x="162" y="140"/>
                  </a:lnTo>
                  <a:lnTo>
                    <a:pt x="213" y="119"/>
                  </a:lnTo>
                  <a:lnTo>
                    <a:pt x="213" y="1019"/>
                  </a:lnTo>
                  <a:lnTo>
                    <a:pt x="211" y="1038"/>
                  </a:lnTo>
                  <a:lnTo>
                    <a:pt x="204" y="1052"/>
                  </a:lnTo>
                  <a:lnTo>
                    <a:pt x="193" y="1064"/>
                  </a:lnTo>
                  <a:lnTo>
                    <a:pt x="173" y="1071"/>
                  </a:lnTo>
                  <a:lnTo>
                    <a:pt x="147" y="1077"/>
                  </a:lnTo>
                  <a:lnTo>
                    <a:pt x="111" y="1080"/>
                  </a:lnTo>
                  <a:lnTo>
                    <a:pt x="11" y="1080"/>
                  </a:lnTo>
                  <a:lnTo>
                    <a:pt x="11" y="1133"/>
                  </a:lnTo>
                  <a:lnTo>
                    <a:pt x="45" y="1131"/>
                  </a:lnTo>
                  <a:lnTo>
                    <a:pt x="89" y="1129"/>
                  </a:lnTo>
                  <a:lnTo>
                    <a:pt x="457" y="1129"/>
                  </a:lnTo>
                  <a:lnTo>
                    <a:pt x="502" y="1131"/>
                  </a:lnTo>
                  <a:lnTo>
                    <a:pt x="535" y="1133"/>
                  </a:lnTo>
                  <a:lnTo>
                    <a:pt x="535" y="1080"/>
                  </a:lnTo>
                  <a:lnTo>
                    <a:pt x="435" y="1080"/>
                  </a:lnTo>
                  <a:lnTo>
                    <a:pt x="400" y="1077"/>
                  </a:lnTo>
                  <a:lnTo>
                    <a:pt x="371" y="1071"/>
                  </a:lnTo>
                  <a:lnTo>
                    <a:pt x="353" y="1064"/>
                  </a:lnTo>
                  <a:lnTo>
                    <a:pt x="342" y="1052"/>
                  </a:lnTo>
                  <a:lnTo>
                    <a:pt x="335" y="1038"/>
                  </a:lnTo>
                  <a:lnTo>
                    <a:pt x="333" y="1022"/>
                  </a:lnTo>
                  <a:lnTo>
                    <a:pt x="333" y="998"/>
                  </a:lnTo>
                  <a:lnTo>
                    <a:pt x="333" y="4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32" name="Freeform 212"/>
            <p:cNvSpPr>
              <a:spLocks/>
            </p:cNvSpPr>
            <p:nvPr/>
          </p:nvSpPr>
          <p:spPr bwMode="auto">
            <a:xfrm>
              <a:off x="6718" y="2947"/>
              <a:ext cx="377" cy="1701"/>
            </a:xfrm>
            <a:custGeom>
              <a:avLst/>
              <a:gdLst/>
              <a:ahLst/>
              <a:cxnLst>
                <a:cxn ang="0">
                  <a:pos x="375" y="777"/>
                </a:cxn>
                <a:cxn ang="0">
                  <a:pos x="357" y="607"/>
                </a:cxn>
                <a:cxn ang="0">
                  <a:pos x="309" y="417"/>
                </a:cxn>
                <a:cxn ang="0">
                  <a:pos x="235" y="254"/>
                </a:cxn>
                <a:cxn ang="0">
                  <a:pos x="164" y="144"/>
                </a:cxn>
                <a:cxn ang="0">
                  <a:pos x="96" y="65"/>
                </a:cxn>
                <a:cxn ang="0">
                  <a:pos x="44" y="16"/>
                </a:cxn>
                <a:cxn ang="0">
                  <a:pos x="16" y="0"/>
                </a:cxn>
                <a:cxn ang="0">
                  <a:pos x="5" y="5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16" y="42"/>
                </a:cxn>
                <a:cxn ang="0">
                  <a:pos x="87" y="123"/>
                </a:cxn>
                <a:cxn ang="0">
                  <a:pos x="180" y="289"/>
                </a:cxn>
                <a:cxn ang="0">
                  <a:pos x="244" y="486"/>
                </a:cxn>
                <a:cxn ang="0">
                  <a:pos x="277" y="721"/>
                </a:cxn>
                <a:cxn ang="0">
                  <a:pos x="280" y="947"/>
                </a:cxn>
                <a:cxn ang="0">
                  <a:pos x="260" y="1140"/>
                </a:cxn>
                <a:cxn ang="0">
                  <a:pos x="213" y="1327"/>
                </a:cxn>
                <a:cxn ang="0">
                  <a:pos x="135" y="1501"/>
                </a:cxn>
                <a:cxn ang="0">
                  <a:pos x="22" y="1655"/>
                </a:cxn>
                <a:cxn ang="0">
                  <a:pos x="9" y="1666"/>
                </a:cxn>
                <a:cxn ang="0">
                  <a:pos x="2" y="1676"/>
                </a:cxn>
                <a:cxn ang="0">
                  <a:pos x="0" y="1680"/>
                </a:cxn>
                <a:cxn ang="0">
                  <a:pos x="5" y="1697"/>
                </a:cxn>
                <a:cxn ang="0">
                  <a:pos x="16" y="1701"/>
                </a:cxn>
                <a:cxn ang="0">
                  <a:pos x="44" y="1685"/>
                </a:cxn>
                <a:cxn ang="0">
                  <a:pos x="100" y="1634"/>
                </a:cxn>
                <a:cxn ang="0">
                  <a:pos x="169" y="1550"/>
                </a:cxn>
                <a:cxn ang="0">
                  <a:pos x="240" y="1438"/>
                </a:cxn>
                <a:cxn ang="0">
                  <a:pos x="317" y="1257"/>
                </a:cxn>
                <a:cxn ang="0">
                  <a:pos x="364" y="1040"/>
                </a:cxn>
                <a:cxn ang="0">
                  <a:pos x="377" y="849"/>
                </a:cxn>
              </a:cxnLst>
              <a:rect l="0" t="0" r="r" b="b"/>
              <a:pathLst>
                <a:path w="377" h="1701">
                  <a:moveTo>
                    <a:pt x="377" y="849"/>
                  </a:moveTo>
                  <a:lnTo>
                    <a:pt x="375" y="777"/>
                  </a:lnTo>
                  <a:lnTo>
                    <a:pt x="368" y="696"/>
                  </a:lnTo>
                  <a:lnTo>
                    <a:pt x="357" y="607"/>
                  </a:lnTo>
                  <a:lnTo>
                    <a:pt x="337" y="514"/>
                  </a:lnTo>
                  <a:lnTo>
                    <a:pt x="309" y="417"/>
                  </a:lnTo>
                  <a:lnTo>
                    <a:pt x="269" y="319"/>
                  </a:lnTo>
                  <a:lnTo>
                    <a:pt x="235" y="254"/>
                  </a:lnTo>
                  <a:lnTo>
                    <a:pt x="200" y="196"/>
                  </a:lnTo>
                  <a:lnTo>
                    <a:pt x="164" y="144"/>
                  </a:lnTo>
                  <a:lnTo>
                    <a:pt x="129" y="100"/>
                  </a:lnTo>
                  <a:lnTo>
                    <a:pt x="96" y="65"/>
                  </a:lnTo>
                  <a:lnTo>
                    <a:pt x="67" y="37"/>
                  </a:lnTo>
                  <a:lnTo>
                    <a:pt x="44" y="16"/>
                  </a:lnTo>
                  <a:lnTo>
                    <a:pt x="27" y="5"/>
                  </a:lnTo>
                  <a:lnTo>
                    <a:pt x="16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3"/>
                  </a:lnTo>
                  <a:lnTo>
                    <a:pt x="7" y="30"/>
                  </a:lnTo>
                  <a:lnTo>
                    <a:pt x="16" y="42"/>
                  </a:lnTo>
                  <a:lnTo>
                    <a:pt x="31" y="56"/>
                  </a:lnTo>
                  <a:lnTo>
                    <a:pt x="87" y="123"/>
                  </a:lnTo>
                  <a:lnTo>
                    <a:pt x="138" y="200"/>
                  </a:lnTo>
                  <a:lnTo>
                    <a:pt x="180" y="289"/>
                  </a:lnTo>
                  <a:lnTo>
                    <a:pt x="215" y="384"/>
                  </a:lnTo>
                  <a:lnTo>
                    <a:pt x="244" y="486"/>
                  </a:lnTo>
                  <a:lnTo>
                    <a:pt x="266" y="600"/>
                  </a:lnTo>
                  <a:lnTo>
                    <a:pt x="277" y="721"/>
                  </a:lnTo>
                  <a:lnTo>
                    <a:pt x="282" y="849"/>
                  </a:lnTo>
                  <a:lnTo>
                    <a:pt x="280" y="947"/>
                  </a:lnTo>
                  <a:lnTo>
                    <a:pt x="273" y="1045"/>
                  </a:lnTo>
                  <a:lnTo>
                    <a:pt x="260" y="1140"/>
                  </a:lnTo>
                  <a:lnTo>
                    <a:pt x="240" y="1236"/>
                  </a:lnTo>
                  <a:lnTo>
                    <a:pt x="213" y="1327"/>
                  </a:lnTo>
                  <a:lnTo>
                    <a:pt x="178" y="1415"/>
                  </a:lnTo>
                  <a:lnTo>
                    <a:pt x="135" y="1501"/>
                  </a:lnTo>
                  <a:lnTo>
                    <a:pt x="82" y="1580"/>
                  </a:lnTo>
                  <a:lnTo>
                    <a:pt x="22" y="1655"/>
                  </a:lnTo>
                  <a:lnTo>
                    <a:pt x="16" y="1662"/>
                  </a:lnTo>
                  <a:lnTo>
                    <a:pt x="9" y="1666"/>
                  </a:lnTo>
                  <a:lnTo>
                    <a:pt x="5" y="1671"/>
                  </a:lnTo>
                  <a:lnTo>
                    <a:pt x="2" y="1676"/>
                  </a:lnTo>
                  <a:lnTo>
                    <a:pt x="2" y="1678"/>
                  </a:lnTo>
                  <a:lnTo>
                    <a:pt x="0" y="1680"/>
                  </a:lnTo>
                  <a:lnTo>
                    <a:pt x="0" y="1683"/>
                  </a:lnTo>
                  <a:lnTo>
                    <a:pt x="5" y="1697"/>
                  </a:lnTo>
                  <a:lnTo>
                    <a:pt x="9" y="1699"/>
                  </a:lnTo>
                  <a:lnTo>
                    <a:pt x="16" y="1701"/>
                  </a:lnTo>
                  <a:lnTo>
                    <a:pt x="27" y="1697"/>
                  </a:lnTo>
                  <a:lnTo>
                    <a:pt x="44" y="1685"/>
                  </a:lnTo>
                  <a:lnTo>
                    <a:pt x="69" y="1662"/>
                  </a:lnTo>
                  <a:lnTo>
                    <a:pt x="100" y="1634"/>
                  </a:lnTo>
                  <a:lnTo>
                    <a:pt x="133" y="1596"/>
                  </a:lnTo>
                  <a:lnTo>
                    <a:pt x="169" y="1550"/>
                  </a:lnTo>
                  <a:lnTo>
                    <a:pt x="204" y="1499"/>
                  </a:lnTo>
                  <a:lnTo>
                    <a:pt x="240" y="1438"/>
                  </a:lnTo>
                  <a:lnTo>
                    <a:pt x="275" y="1368"/>
                  </a:lnTo>
                  <a:lnTo>
                    <a:pt x="317" y="1257"/>
                  </a:lnTo>
                  <a:lnTo>
                    <a:pt x="346" y="1147"/>
                  </a:lnTo>
                  <a:lnTo>
                    <a:pt x="364" y="1040"/>
                  </a:lnTo>
                  <a:lnTo>
                    <a:pt x="373" y="940"/>
                  </a:lnTo>
                  <a:lnTo>
                    <a:pt x="377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33" name="Freeform 213"/>
            <p:cNvSpPr>
              <a:spLocks/>
            </p:cNvSpPr>
            <p:nvPr/>
          </p:nvSpPr>
          <p:spPr bwMode="auto">
            <a:xfrm>
              <a:off x="7830" y="3177"/>
              <a:ext cx="508" cy="1064"/>
            </a:xfrm>
            <a:custGeom>
              <a:avLst/>
              <a:gdLst/>
              <a:ahLst/>
              <a:cxnLst>
                <a:cxn ang="0">
                  <a:pos x="248" y="366"/>
                </a:cxn>
                <a:cxn ang="0">
                  <a:pos x="481" y="366"/>
                </a:cxn>
                <a:cxn ang="0">
                  <a:pos x="481" y="312"/>
                </a:cxn>
                <a:cxn ang="0">
                  <a:pos x="248" y="312"/>
                </a:cxn>
                <a:cxn ang="0">
                  <a:pos x="248" y="0"/>
                </a:cxn>
                <a:cxn ang="0">
                  <a:pos x="208" y="0"/>
                </a:cxn>
                <a:cxn ang="0">
                  <a:pos x="206" y="42"/>
                </a:cxn>
                <a:cxn ang="0">
                  <a:pos x="202" y="87"/>
                </a:cxn>
                <a:cxn ang="0">
                  <a:pos x="193" y="131"/>
                </a:cxn>
                <a:cxn ang="0">
                  <a:pos x="180" y="173"/>
                </a:cxn>
                <a:cxn ang="0">
                  <a:pos x="164" y="215"/>
                </a:cxn>
                <a:cxn ang="0">
                  <a:pos x="142" y="249"/>
                </a:cxn>
                <a:cxn ang="0">
                  <a:pos x="115" y="280"/>
                </a:cxn>
                <a:cxn ang="0">
                  <a:pos x="82" y="305"/>
                </a:cxn>
                <a:cxn ang="0">
                  <a:pos x="44" y="322"/>
                </a:cxn>
                <a:cxn ang="0">
                  <a:pos x="0" y="329"/>
                </a:cxn>
                <a:cxn ang="0">
                  <a:pos x="0" y="366"/>
                </a:cxn>
                <a:cxn ang="0">
                  <a:pos x="137" y="366"/>
                </a:cxn>
                <a:cxn ang="0">
                  <a:pos x="137" y="834"/>
                </a:cxn>
                <a:cxn ang="0">
                  <a:pos x="142" y="887"/>
                </a:cxn>
                <a:cxn ang="0">
                  <a:pos x="151" y="931"/>
                </a:cxn>
                <a:cxn ang="0">
                  <a:pos x="166" y="966"/>
                </a:cxn>
                <a:cxn ang="0">
                  <a:pos x="186" y="996"/>
                </a:cxn>
                <a:cxn ang="0">
                  <a:pos x="208" y="1017"/>
                </a:cxn>
                <a:cxn ang="0">
                  <a:pos x="233" y="1036"/>
                </a:cxn>
                <a:cxn ang="0">
                  <a:pos x="257" y="1048"/>
                </a:cxn>
                <a:cxn ang="0">
                  <a:pos x="284" y="1057"/>
                </a:cxn>
                <a:cxn ang="0">
                  <a:pos x="306" y="1062"/>
                </a:cxn>
                <a:cxn ang="0">
                  <a:pos x="328" y="1064"/>
                </a:cxn>
                <a:cxn ang="0">
                  <a:pos x="346" y="1064"/>
                </a:cxn>
                <a:cxn ang="0">
                  <a:pos x="386" y="1059"/>
                </a:cxn>
                <a:cxn ang="0">
                  <a:pos x="419" y="1043"/>
                </a:cxn>
                <a:cxn ang="0">
                  <a:pos x="448" y="1020"/>
                </a:cxn>
                <a:cxn ang="0">
                  <a:pos x="470" y="989"/>
                </a:cxn>
                <a:cxn ang="0">
                  <a:pos x="486" y="955"/>
                </a:cxn>
                <a:cxn ang="0">
                  <a:pos x="499" y="917"/>
                </a:cxn>
                <a:cxn ang="0">
                  <a:pos x="506" y="875"/>
                </a:cxn>
                <a:cxn ang="0">
                  <a:pos x="508" y="834"/>
                </a:cxn>
                <a:cxn ang="0">
                  <a:pos x="508" y="738"/>
                </a:cxn>
                <a:cxn ang="0">
                  <a:pos x="466" y="738"/>
                </a:cxn>
                <a:cxn ang="0">
                  <a:pos x="466" y="831"/>
                </a:cxn>
                <a:cxn ang="0">
                  <a:pos x="464" y="882"/>
                </a:cxn>
                <a:cxn ang="0">
                  <a:pos x="455" y="924"/>
                </a:cxn>
                <a:cxn ang="0">
                  <a:pos x="441" y="959"/>
                </a:cxn>
                <a:cxn ang="0">
                  <a:pos x="426" y="987"/>
                </a:cxn>
                <a:cxn ang="0">
                  <a:pos x="406" y="1006"/>
                </a:cxn>
                <a:cxn ang="0">
                  <a:pos x="384" y="1017"/>
                </a:cxn>
                <a:cxn ang="0">
                  <a:pos x="357" y="1022"/>
                </a:cxn>
                <a:cxn ang="0">
                  <a:pos x="328" y="1017"/>
                </a:cxn>
                <a:cxn ang="0">
                  <a:pos x="304" y="1006"/>
                </a:cxn>
                <a:cxn ang="0">
                  <a:pos x="286" y="987"/>
                </a:cxn>
                <a:cxn ang="0">
                  <a:pos x="273" y="966"/>
                </a:cxn>
                <a:cxn ang="0">
                  <a:pos x="262" y="941"/>
                </a:cxn>
                <a:cxn ang="0">
                  <a:pos x="253" y="889"/>
                </a:cxn>
                <a:cxn ang="0">
                  <a:pos x="251" y="868"/>
                </a:cxn>
                <a:cxn ang="0">
                  <a:pos x="248" y="850"/>
                </a:cxn>
                <a:cxn ang="0">
                  <a:pos x="248" y="838"/>
                </a:cxn>
                <a:cxn ang="0">
                  <a:pos x="248" y="366"/>
                </a:cxn>
              </a:cxnLst>
              <a:rect l="0" t="0" r="r" b="b"/>
              <a:pathLst>
                <a:path w="508" h="1064">
                  <a:moveTo>
                    <a:pt x="248" y="366"/>
                  </a:moveTo>
                  <a:lnTo>
                    <a:pt x="481" y="366"/>
                  </a:lnTo>
                  <a:lnTo>
                    <a:pt x="481" y="312"/>
                  </a:lnTo>
                  <a:lnTo>
                    <a:pt x="248" y="312"/>
                  </a:lnTo>
                  <a:lnTo>
                    <a:pt x="248" y="0"/>
                  </a:lnTo>
                  <a:lnTo>
                    <a:pt x="208" y="0"/>
                  </a:lnTo>
                  <a:lnTo>
                    <a:pt x="206" y="42"/>
                  </a:lnTo>
                  <a:lnTo>
                    <a:pt x="202" y="87"/>
                  </a:lnTo>
                  <a:lnTo>
                    <a:pt x="193" y="131"/>
                  </a:lnTo>
                  <a:lnTo>
                    <a:pt x="180" y="173"/>
                  </a:lnTo>
                  <a:lnTo>
                    <a:pt x="164" y="215"/>
                  </a:lnTo>
                  <a:lnTo>
                    <a:pt x="142" y="249"/>
                  </a:lnTo>
                  <a:lnTo>
                    <a:pt x="115" y="280"/>
                  </a:lnTo>
                  <a:lnTo>
                    <a:pt x="82" y="305"/>
                  </a:lnTo>
                  <a:lnTo>
                    <a:pt x="44" y="322"/>
                  </a:lnTo>
                  <a:lnTo>
                    <a:pt x="0" y="329"/>
                  </a:lnTo>
                  <a:lnTo>
                    <a:pt x="0" y="366"/>
                  </a:lnTo>
                  <a:lnTo>
                    <a:pt x="137" y="366"/>
                  </a:lnTo>
                  <a:lnTo>
                    <a:pt x="137" y="834"/>
                  </a:lnTo>
                  <a:lnTo>
                    <a:pt x="142" y="887"/>
                  </a:lnTo>
                  <a:lnTo>
                    <a:pt x="151" y="931"/>
                  </a:lnTo>
                  <a:lnTo>
                    <a:pt x="166" y="966"/>
                  </a:lnTo>
                  <a:lnTo>
                    <a:pt x="186" y="996"/>
                  </a:lnTo>
                  <a:lnTo>
                    <a:pt x="208" y="1017"/>
                  </a:lnTo>
                  <a:lnTo>
                    <a:pt x="233" y="1036"/>
                  </a:lnTo>
                  <a:lnTo>
                    <a:pt x="257" y="1048"/>
                  </a:lnTo>
                  <a:lnTo>
                    <a:pt x="284" y="1057"/>
                  </a:lnTo>
                  <a:lnTo>
                    <a:pt x="306" y="1062"/>
                  </a:lnTo>
                  <a:lnTo>
                    <a:pt x="328" y="1064"/>
                  </a:lnTo>
                  <a:lnTo>
                    <a:pt x="346" y="1064"/>
                  </a:lnTo>
                  <a:lnTo>
                    <a:pt x="386" y="1059"/>
                  </a:lnTo>
                  <a:lnTo>
                    <a:pt x="419" y="1043"/>
                  </a:lnTo>
                  <a:lnTo>
                    <a:pt x="448" y="1020"/>
                  </a:lnTo>
                  <a:lnTo>
                    <a:pt x="470" y="989"/>
                  </a:lnTo>
                  <a:lnTo>
                    <a:pt x="486" y="955"/>
                  </a:lnTo>
                  <a:lnTo>
                    <a:pt x="499" y="917"/>
                  </a:lnTo>
                  <a:lnTo>
                    <a:pt x="506" y="875"/>
                  </a:lnTo>
                  <a:lnTo>
                    <a:pt x="508" y="834"/>
                  </a:lnTo>
                  <a:lnTo>
                    <a:pt x="508" y="738"/>
                  </a:lnTo>
                  <a:lnTo>
                    <a:pt x="466" y="738"/>
                  </a:lnTo>
                  <a:lnTo>
                    <a:pt x="466" y="831"/>
                  </a:lnTo>
                  <a:lnTo>
                    <a:pt x="464" y="882"/>
                  </a:lnTo>
                  <a:lnTo>
                    <a:pt x="455" y="924"/>
                  </a:lnTo>
                  <a:lnTo>
                    <a:pt x="441" y="959"/>
                  </a:lnTo>
                  <a:lnTo>
                    <a:pt x="426" y="987"/>
                  </a:lnTo>
                  <a:lnTo>
                    <a:pt x="406" y="1006"/>
                  </a:lnTo>
                  <a:lnTo>
                    <a:pt x="384" y="1017"/>
                  </a:lnTo>
                  <a:lnTo>
                    <a:pt x="357" y="1022"/>
                  </a:lnTo>
                  <a:lnTo>
                    <a:pt x="328" y="1017"/>
                  </a:lnTo>
                  <a:lnTo>
                    <a:pt x="304" y="1006"/>
                  </a:lnTo>
                  <a:lnTo>
                    <a:pt x="286" y="987"/>
                  </a:lnTo>
                  <a:lnTo>
                    <a:pt x="273" y="966"/>
                  </a:lnTo>
                  <a:lnTo>
                    <a:pt x="262" y="941"/>
                  </a:lnTo>
                  <a:lnTo>
                    <a:pt x="253" y="889"/>
                  </a:lnTo>
                  <a:lnTo>
                    <a:pt x="251" y="868"/>
                  </a:lnTo>
                  <a:lnTo>
                    <a:pt x="248" y="850"/>
                  </a:lnTo>
                  <a:lnTo>
                    <a:pt x="248" y="838"/>
                  </a:lnTo>
                  <a:lnTo>
                    <a:pt x="248" y="3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34" name="Freeform 214"/>
            <p:cNvSpPr>
              <a:spLocks noEditPoints="1"/>
            </p:cNvSpPr>
            <p:nvPr/>
          </p:nvSpPr>
          <p:spPr bwMode="auto">
            <a:xfrm>
              <a:off x="8482" y="3084"/>
              <a:ext cx="348" cy="1138"/>
            </a:xfrm>
            <a:custGeom>
              <a:avLst/>
              <a:gdLst/>
              <a:ahLst/>
              <a:cxnLst>
                <a:cxn ang="0">
                  <a:pos x="233" y="387"/>
                </a:cxn>
                <a:cxn ang="0">
                  <a:pos x="7" y="405"/>
                </a:cxn>
                <a:cxn ang="0">
                  <a:pos x="7" y="459"/>
                </a:cxn>
                <a:cxn ang="0">
                  <a:pos x="53" y="459"/>
                </a:cxn>
                <a:cxn ang="0">
                  <a:pos x="84" y="463"/>
                </a:cxn>
                <a:cxn ang="0">
                  <a:pos x="107" y="473"/>
                </a:cxn>
                <a:cxn ang="0">
                  <a:pos x="120" y="491"/>
                </a:cxn>
                <a:cxn ang="0">
                  <a:pos x="127" y="517"/>
                </a:cxn>
                <a:cxn ang="0">
                  <a:pos x="127" y="1008"/>
                </a:cxn>
                <a:cxn ang="0">
                  <a:pos x="124" y="1041"/>
                </a:cxn>
                <a:cxn ang="0">
                  <a:pos x="118" y="1062"/>
                </a:cxn>
                <a:cxn ang="0">
                  <a:pos x="104" y="1076"/>
                </a:cxn>
                <a:cxn ang="0">
                  <a:pos x="82" y="1082"/>
                </a:cxn>
                <a:cxn ang="0">
                  <a:pos x="47" y="1085"/>
                </a:cxn>
                <a:cxn ang="0">
                  <a:pos x="0" y="1085"/>
                </a:cxn>
                <a:cxn ang="0">
                  <a:pos x="0" y="1138"/>
                </a:cxn>
                <a:cxn ang="0">
                  <a:pos x="36" y="1136"/>
                </a:cxn>
                <a:cxn ang="0">
                  <a:pos x="76" y="1136"/>
                </a:cxn>
                <a:cxn ang="0">
                  <a:pos x="113" y="1134"/>
                </a:cxn>
                <a:cxn ang="0">
                  <a:pos x="180" y="1134"/>
                </a:cxn>
                <a:cxn ang="0">
                  <a:pos x="348" y="1138"/>
                </a:cxn>
                <a:cxn ang="0">
                  <a:pos x="348" y="1085"/>
                </a:cxn>
                <a:cxn ang="0">
                  <a:pos x="309" y="1085"/>
                </a:cxn>
                <a:cxn ang="0">
                  <a:pos x="280" y="1082"/>
                </a:cxn>
                <a:cxn ang="0">
                  <a:pos x="258" y="1078"/>
                </a:cxn>
                <a:cxn ang="0">
                  <a:pos x="244" y="1069"/>
                </a:cxn>
                <a:cxn ang="0">
                  <a:pos x="238" y="1055"/>
                </a:cxn>
                <a:cxn ang="0">
                  <a:pos x="235" y="1036"/>
                </a:cxn>
                <a:cxn ang="0">
                  <a:pos x="233" y="1010"/>
                </a:cxn>
                <a:cxn ang="0">
                  <a:pos x="233" y="387"/>
                </a:cxn>
                <a:cxn ang="0">
                  <a:pos x="240" y="91"/>
                </a:cxn>
                <a:cxn ang="0">
                  <a:pos x="235" y="61"/>
                </a:cxn>
                <a:cxn ang="0">
                  <a:pos x="224" y="35"/>
                </a:cxn>
                <a:cxn ang="0">
                  <a:pos x="204" y="17"/>
                </a:cxn>
                <a:cxn ang="0">
                  <a:pos x="182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2" y="19"/>
                </a:cxn>
                <a:cxn ang="0">
                  <a:pos x="84" y="40"/>
                </a:cxn>
                <a:cxn ang="0">
                  <a:pos x="73" y="66"/>
                </a:cxn>
                <a:cxn ang="0">
                  <a:pos x="69" y="91"/>
                </a:cxn>
                <a:cxn ang="0">
                  <a:pos x="73" y="119"/>
                </a:cxn>
                <a:cxn ang="0">
                  <a:pos x="84" y="142"/>
                </a:cxn>
                <a:cxn ang="0">
                  <a:pos x="102" y="163"/>
                </a:cxn>
                <a:cxn ang="0">
                  <a:pos x="127" y="177"/>
                </a:cxn>
                <a:cxn ang="0">
                  <a:pos x="155" y="182"/>
                </a:cxn>
                <a:cxn ang="0">
                  <a:pos x="182" y="177"/>
                </a:cxn>
                <a:cxn ang="0">
                  <a:pos x="204" y="166"/>
                </a:cxn>
                <a:cxn ang="0">
                  <a:pos x="224" y="147"/>
                </a:cxn>
                <a:cxn ang="0">
                  <a:pos x="235" y="121"/>
                </a:cxn>
                <a:cxn ang="0">
                  <a:pos x="240" y="91"/>
                </a:cxn>
              </a:cxnLst>
              <a:rect l="0" t="0" r="r" b="b"/>
              <a:pathLst>
                <a:path w="348" h="1138">
                  <a:moveTo>
                    <a:pt x="233" y="387"/>
                  </a:moveTo>
                  <a:lnTo>
                    <a:pt x="7" y="405"/>
                  </a:lnTo>
                  <a:lnTo>
                    <a:pt x="7" y="459"/>
                  </a:lnTo>
                  <a:lnTo>
                    <a:pt x="53" y="459"/>
                  </a:lnTo>
                  <a:lnTo>
                    <a:pt x="84" y="463"/>
                  </a:lnTo>
                  <a:lnTo>
                    <a:pt x="107" y="473"/>
                  </a:lnTo>
                  <a:lnTo>
                    <a:pt x="120" y="491"/>
                  </a:lnTo>
                  <a:lnTo>
                    <a:pt x="127" y="517"/>
                  </a:lnTo>
                  <a:lnTo>
                    <a:pt x="127" y="1008"/>
                  </a:lnTo>
                  <a:lnTo>
                    <a:pt x="124" y="1041"/>
                  </a:lnTo>
                  <a:lnTo>
                    <a:pt x="118" y="1062"/>
                  </a:lnTo>
                  <a:lnTo>
                    <a:pt x="104" y="1076"/>
                  </a:lnTo>
                  <a:lnTo>
                    <a:pt x="82" y="1082"/>
                  </a:lnTo>
                  <a:lnTo>
                    <a:pt x="47" y="1085"/>
                  </a:lnTo>
                  <a:lnTo>
                    <a:pt x="0" y="1085"/>
                  </a:lnTo>
                  <a:lnTo>
                    <a:pt x="0" y="1138"/>
                  </a:lnTo>
                  <a:lnTo>
                    <a:pt x="36" y="1136"/>
                  </a:lnTo>
                  <a:lnTo>
                    <a:pt x="76" y="1136"/>
                  </a:lnTo>
                  <a:lnTo>
                    <a:pt x="113" y="1134"/>
                  </a:lnTo>
                  <a:lnTo>
                    <a:pt x="180" y="1134"/>
                  </a:lnTo>
                  <a:lnTo>
                    <a:pt x="348" y="1138"/>
                  </a:lnTo>
                  <a:lnTo>
                    <a:pt x="348" y="1085"/>
                  </a:lnTo>
                  <a:lnTo>
                    <a:pt x="309" y="1085"/>
                  </a:lnTo>
                  <a:lnTo>
                    <a:pt x="280" y="1082"/>
                  </a:lnTo>
                  <a:lnTo>
                    <a:pt x="258" y="1078"/>
                  </a:lnTo>
                  <a:lnTo>
                    <a:pt x="244" y="1069"/>
                  </a:lnTo>
                  <a:lnTo>
                    <a:pt x="238" y="1055"/>
                  </a:lnTo>
                  <a:lnTo>
                    <a:pt x="235" y="1036"/>
                  </a:lnTo>
                  <a:lnTo>
                    <a:pt x="233" y="1010"/>
                  </a:lnTo>
                  <a:lnTo>
                    <a:pt x="233" y="387"/>
                  </a:lnTo>
                  <a:close/>
                  <a:moveTo>
                    <a:pt x="240" y="91"/>
                  </a:moveTo>
                  <a:lnTo>
                    <a:pt x="235" y="61"/>
                  </a:lnTo>
                  <a:lnTo>
                    <a:pt x="224" y="35"/>
                  </a:lnTo>
                  <a:lnTo>
                    <a:pt x="204" y="17"/>
                  </a:lnTo>
                  <a:lnTo>
                    <a:pt x="182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2" y="19"/>
                  </a:lnTo>
                  <a:lnTo>
                    <a:pt x="84" y="40"/>
                  </a:lnTo>
                  <a:lnTo>
                    <a:pt x="73" y="66"/>
                  </a:lnTo>
                  <a:lnTo>
                    <a:pt x="69" y="91"/>
                  </a:lnTo>
                  <a:lnTo>
                    <a:pt x="73" y="119"/>
                  </a:lnTo>
                  <a:lnTo>
                    <a:pt x="84" y="142"/>
                  </a:lnTo>
                  <a:lnTo>
                    <a:pt x="102" y="163"/>
                  </a:lnTo>
                  <a:lnTo>
                    <a:pt x="127" y="177"/>
                  </a:lnTo>
                  <a:lnTo>
                    <a:pt x="155" y="182"/>
                  </a:lnTo>
                  <a:lnTo>
                    <a:pt x="182" y="177"/>
                  </a:lnTo>
                  <a:lnTo>
                    <a:pt x="204" y="166"/>
                  </a:lnTo>
                  <a:lnTo>
                    <a:pt x="224" y="147"/>
                  </a:lnTo>
                  <a:lnTo>
                    <a:pt x="235" y="121"/>
                  </a:lnTo>
                  <a:lnTo>
                    <a:pt x="240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35" name="Freeform 215"/>
            <p:cNvSpPr>
              <a:spLocks/>
            </p:cNvSpPr>
            <p:nvPr/>
          </p:nvSpPr>
          <p:spPr bwMode="auto">
            <a:xfrm>
              <a:off x="8930" y="3471"/>
              <a:ext cx="1267" cy="751"/>
            </a:xfrm>
            <a:custGeom>
              <a:avLst/>
              <a:gdLst/>
              <a:ahLst/>
              <a:cxnLst>
                <a:cxn ang="0">
                  <a:pos x="125" y="654"/>
                </a:cxn>
                <a:cxn ang="0">
                  <a:pos x="82" y="695"/>
                </a:cxn>
                <a:cxn ang="0">
                  <a:pos x="0" y="751"/>
                </a:cxn>
                <a:cxn ang="0">
                  <a:pos x="145" y="747"/>
                </a:cxn>
                <a:cxn ang="0">
                  <a:pos x="320" y="749"/>
                </a:cxn>
                <a:cxn ang="0">
                  <a:pos x="320" y="698"/>
                </a:cxn>
                <a:cxn ang="0">
                  <a:pos x="249" y="677"/>
                </a:cxn>
                <a:cxn ang="0">
                  <a:pos x="240" y="309"/>
                </a:cxn>
                <a:cxn ang="0">
                  <a:pos x="273" y="160"/>
                </a:cxn>
                <a:cxn ang="0">
                  <a:pos x="355" y="70"/>
                </a:cxn>
                <a:cxn ang="0">
                  <a:pos x="457" y="37"/>
                </a:cxn>
                <a:cxn ang="0">
                  <a:pos x="542" y="72"/>
                </a:cxn>
                <a:cxn ang="0">
                  <a:pos x="575" y="156"/>
                </a:cxn>
                <a:cxn ang="0">
                  <a:pos x="577" y="654"/>
                </a:cxn>
                <a:cxn ang="0">
                  <a:pos x="533" y="695"/>
                </a:cxn>
                <a:cxn ang="0">
                  <a:pos x="453" y="751"/>
                </a:cxn>
                <a:cxn ang="0">
                  <a:pos x="595" y="747"/>
                </a:cxn>
                <a:cxn ang="0">
                  <a:pos x="770" y="749"/>
                </a:cxn>
                <a:cxn ang="0">
                  <a:pos x="770" y="698"/>
                </a:cxn>
                <a:cxn ang="0">
                  <a:pos x="699" y="677"/>
                </a:cxn>
                <a:cxn ang="0">
                  <a:pos x="690" y="309"/>
                </a:cxn>
                <a:cxn ang="0">
                  <a:pos x="724" y="160"/>
                </a:cxn>
                <a:cxn ang="0">
                  <a:pos x="806" y="70"/>
                </a:cxn>
                <a:cxn ang="0">
                  <a:pos x="910" y="37"/>
                </a:cxn>
                <a:cxn ang="0">
                  <a:pos x="992" y="72"/>
                </a:cxn>
                <a:cxn ang="0">
                  <a:pos x="1025" y="156"/>
                </a:cxn>
                <a:cxn ang="0">
                  <a:pos x="1028" y="654"/>
                </a:cxn>
                <a:cxn ang="0">
                  <a:pos x="983" y="695"/>
                </a:cxn>
                <a:cxn ang="0">
                  <a:pos x="903" y="751"/>
                </a:cxn>
                <a:cxn ang="0">
                  <a:pos x="1048" y="747"/>
                </a:cxn>
                <a:cxn ang="0">
                  <a:pos x="1221" y="749"/>
                </a:cxn>
                <a:cxn ang="0">
                  <a:pos x="1230" y="698"/>
                </a:cxn>
                <a:cxn ang="0">
                  <a:pos x="1156" y="684"/>
                </a:cxn>
                <a:cxn ang="0">
                  <a:pos x="1141" y="258"/>
                </a:cxn>
                <a:cxn ang="0">
                  <a:pos x="1125" y="125"/>
                </a:cxn>
                <a:cxn ang="0">
                  <a:pos x="1072" y="44"/>
                </a:cxn>
                <a:cxn ang="0">
                  <a:pos x="972" y="4"/>
                </a:cxn>
                <a:cxn ang="0">
                  <a:pos x="830" y="16"/>
                </a:cxn>
                <a:cxn ang="0">
                  <a:pos x="737" y="86"/>
                </a:cxn>
                <a:cxn ang="0">
                  <a:pos x="686" y="167"/>
                </a:cxn>
                <a:cxn ang="0">
                  <a:pos x="635" y="58"/>
                </a:cxn>
                <a:cxn ang="0">
                  <a:pos x="553" y="11"/>
                </a:cxn>
                <a:cxn ang="0">
                  <a:pos x="471" y="0"/>
                </a:cxn>
                <a:cxn ang="0">
                  <a:pos x="340" y="37"/>
                </a:cxn>
                <a:cxn ang="0">
                  <a:pos x="251" y="135"/>
                </a:cxn>
                <a:cxn ang="0">
                  <a:pos x="0" y="18"/>
                </a:cxn>
                <a:cxn ang="0">
                  <a:pos x="76" y="76"/>
                </a:cxn>
                <a:cxn ang="0">
                  <a:pos x="122" y="111"/>
                </a:cxn>
              </a:cxnLst>
              <a:rect l="0" t="0" r="r" b="b"/>
              <a:pathLst>
                <a:path w="1267" h="751">
                  <a:moveTo>
                    <a:pt x="127" y="167"/>
                  </a:moveTo>
                  <a:lnTo>
                    <a:pt x="127" y="621"/>
                  </a:lnTo>
                  <a:lnTo>
                    <a:pt x="125" y="654"/>
                  </a:lnTo>
                  <a:lnTo>
                    <a:pt x="118" y="675"/>
                  </a:lnTo>
                  <a:lnTo>
                    <a:pt x="105" y="689"/>
                  </a:lnTo>
                  <a:lnTo>
                    <a:pt x="82" y="695"/>
                  </a:lnTo>
                  <a:lnTo>
                    <a:pt x="49" y="698"/>
                  </a:lnTo>
                  <a:lnTo>
                    <a:pt x="0" y="698"/>
                  </a:lnTo>
                  <a:lnTo>
                    <a:pt x="0" y="751"/>
                  </a:lnTo>
                  <a:lnTo>
                    <a:pt x="47" y="749"/>
                  </a:lnTo>
                  <a:lnTo>
                    <a:pt x="98" y="749"/>
                  </a:lnTo>
                  <a:lnTo>
                    <a:pt x="145" y="747"/>
                  </a:lnTo>
                  <a:lnTo>
                    <a:pt x="222" y="747"/>
                  </a:lnTo>
                  <a:lnTo>
                    <a:pt x="271" y="749"/>
                  </a:lnTo>
                  <a:lnTo>
                    <a:pt x="320" y="749"/>
                  </a:lnTo>
                  <a:lnTo>
                    <a:pt x="366" y="751"/>
                  </a:lnTo>
                  <a:lnTo>
                    <a:pt x="366" y="698"/>
                  </a:lnTo>
                  <a:lnTo>
                    <a:pt x="320" y="698"/>
                  </a:lnTo>
                  <a:lnTo>
                    <a:pt x="284" y="695"/>
                  </a:lnTo>
                  <a:lnTo>
                    <a:pt x="262" y="689"/>
                  </a:lnTo>
                  <a:lnTo>
                    <a:pt x="249" y="677"/>
                  </a:lnTo>
                  <a:lnTo>
                    <a:pt x="242" y="654"/>
                  </a:lnTo>
                  <a:lnTo>
                    <a:pt x="240" y="621"/>
                  </a:lnTo>
                  <a:lnTo>
                    <a:pt x="240" y="309"/>
                  </a:lnTo>
                  <a:lnTo>
                    <a:pt x="244" y="253"/>
                  </a:lnTo>
                  <a:lnTo>
                    <a:pt x="256" y="204"/>
                  </a:lnTo>
                  <a:lnTo>
                    <a:pt x="273" y="160"/>
                  </a:lnTo>
                  <a:lnTo>
                    <a:pt x="298" y="123"/>
                  </a:lnTo>
                  <a:lnTo>
                    <a:pt x="324" y="93"/>
                  </a:lnTo>
                  <a:lnTo>
                    <a:pt x="355" y="70"/>
                  </a:lnTo>
                  <a:lnTo>
                    <a:pt x="389" y="51"/>
                  </a:lnTo>
                  <a:lnTo>
                    <a:pt x="424" y="42"/>
                  </a:lnTo>
                  <a:lnTo>
                    <a:pt x="457" y="37"/>
                  </a:lnTo>
                  <a:lnTo>
                    <a:pt x="493" y="42"/>
                  </a:lnTo>
                  <a:lnTo>
                    <a:pt x="520" y="53"/>
                  </a:lnTo>
                  <a:lnTo>
                    <a:pt x="542" y="72"/>
                  </a:lnTo>
                  <a:lnTo>
                    <a:pt x="557" y="95"/>
                  </a:lnTo>
                  <a:lnTo>
                    <a:pt x="568" y="123"/>
                  </a:lnTo>
                  <a:lnTo>
                    <a:pt x="575" y="156"/>
                  </a:lnTo>
                  <a:lnTo>
                    <a:pt x="579" y="225"/>
                  </a:lnTo>
                  <a:lnTo>
                    <a:pt x="579" y="621"/>
                  </a:lnTo>
                  <a:lnTo>
                    <a:pt x="577" y="654"/>
                  </a:lnTo>
                  <a:lnTo>
                    <a:pt x="571" y="675"/>
                  </a:lnTo>
                  <a:lnTo>
                    <a:pt x="555" y="689"/>
                  </a:lnTo>
                  <a:lnTo>
                    <a:pt x="533" y="695"/>
                  </a:lnTo>
                  <a:lnTo>
                    <a:pt x="500" y="698"/>
                  </a:lnTo>
                  <a:lnTo>
                    <a:pt x="453" y="698"/>
                  </a:lnTo>
                  <a:lnTo>
                    <a:pt x="453" y="751"/>
                  </a:lnTo>
                  <a:lnTo>
                    <a:pt x="500" y="749"/>
                  </a:lnTo>
                  <a:lnTo>
                    <a:pt x="548" y="749"/>
                  </a:lnTo>
                  <a:lnTo>
                    <a:pt x="595" y="747"/>
                  </a:lnTo>
                  <a:lnTo>
                    <a:pt x="673" y="747"/>
                  </a:lnTo>
                  <a:lnTo>
                    <a:pt x="721" y="749"/>
                  </a:lnTo>
                  <a:lnTo>
                    <a:pt x="770" y="749"/>
                  </a:lnTo>
                  <a:lnTo>
                    <a:pt x="817" y="751"/>
                  </a:lnTo>
                  <a:lnTo>
                    <a:pt x="817" y="698"/>
                  </a:lnTo>
                  <a:lnTo>
                    <a:pt x="770" y="698"/>
                  </a:lnTo>
                  <a:lnTo>
                    <a:pt x="735" y="695"/>
                  </a:lnTo>
                  <a:lnTo>
                    <a:pt x="713" y="689"/>
                  </a:lnTo>
                  <a:lnTo>
                    <a:pt x="699" y="677"/>
                  </a:lnTo>
                  <a:lnTo>
                    <a:pt x="693" y="654"/>
                  </a:lnTo>
                  <a:lnTo>
                    <a:pt x="690" y="621"/>
                  </a:lnTo>
                  <a:lnTo>
                    <a:pt x="690" y="309"/>
                  </a:lnTo>
                  <a:lnTo>
                    <a:pt x="695" y="253"/>
                  </a:lnTo>
                  <a:lnTo>
                    <a:pt x="706" y="204"/>
                  </a:lnTo>
                  <a:lnTo>
                    <a:pt x="724" y="160"/>
                  </a:lnTo>
                  <a:lnTo>
                    <a:pt x="748" y="123"/>
                  </a:lnTo>
                  <a:lnTo>
                    <a:pt x="775" y="93"/>
                  </a:lnTo>
                  <a:lnTo>
                    <a:pt x="806" y="70"/>
                  </a:lnTo>
                  <a:lnTo>
                    <a:pt x="839" y="51"/>
                  </a:lnTo>
                  <a:lnTo>
                    <a:pt x="875" y="42"/>
                  </a:lnTo>
                  <a:lnTo>
                    <a:pt x="910" y="37"/>
                  </a:lnTo>
                  <a:lnTo>
                    <a:pt x="943" y="42"/>
                  </a:lnTo>
                  <a:lnTo>
                    <a:pt x="972" y="53"/>
                  </a:lnTo>
                  <a:lnTo>
                    <a:pt x="992" y="72"/>
                  </a:lnTo>
                  <a:lnTo>
                    <a:pt x="1008" y="95"/>
                  </a:lnTo>
                  <a:lnTo>
                    <a:pt x="1019" y="123"/>
                  </a:lnTo>
                  <a:lnTo>
                    <a:pt x="1025" y="156"/>
                  </a:lnTo>
                  <a:lnTo>
                    <a:pt x="1030" y="225"/>
                  </a:lnTo>
                  <a:lnTo>
                    <a:pt x="1030" y="621"/>
                  </a:lnTo>
                  <a:lnTo>
                    <a:pt x="1028" y="654"/>
                  </a:lnTo>
                  <a:lnTo>
                    <a:pt x="1021" y="675"/>
                  </a:lnTo>
                  <a:lnTo>
                    <a:pt x="1008" y="689"/>
                  </a:lnTo>
                  <a:lnTo>
                    <a:pt x="983" y="695"/>
                  </a:lnTo>
                  <a:lnTo>
                    <a:pt x="950" y="698"/>
                  </a:lnTo>
                  <a:lnTo>
                    <a:pt x="903" y="698"/>
                  </a:lnTo>
                  <a:lnTo>
                    <a:pt x="903" y="751"/>
                  </a:lnTo>
                  <a:lnTo>
                    <a:pt x="950" y="749"/>
                  </a:lnTo>
                  <a:lnTo>
                    <a:pt x="999" y="749"/>
                  </a:lnTo>
                  <a:lnTo>
                    <a:pt x="1048" y="747"/>
                  </a:lnTo>
                  <a:lnTo>
                    <a:pt x="1123" y="747"/>
                  </a:lnTo>
                  <a:lnTo>
                    <a:pt x="1172" y="749"/>
                  </a:lnTo>
                  <a:lnTo>
                    <a:pt x="1221" y="749"/>
                  </a:lnTo>
                  <a:lnTo>
                    <a:pt x="1267" y="751"/>
                  </a:lnTo>
                  <a:lnTo>
                    <a:pt x="1267" y="698"/>
                  </a:lnTo>
                  <a:lnTo>
                    <a:pt x="1230" y="698"/>
                  </a:lnTo>
                  <a:lnTo>
                    <a:pt x="1199" y="695"/>
                  </a:lnTo>
                  <a:lnTo>
                    <a:pt x="1174" y="693"/>
                  </a:lnTo>
                  <a:lnTo>
                    <a:pt x="1156" y="684"/>
                  </a:lnTo>
                  <a:lnTo>
                    <a:pt x="1145" y="670"/>
                  </a:lnTo>
                  <a:lnTo>
                    <a:pt x="1141" y="647"/>
                  </a:lnTo>
                  <a:lnTo>
                    <a:pt x="1141" y="258"/>
                  </a:lnTo>
                  <a:lnTo>
                    <a:pt x="1139" y="204"/>
                  </a:lnTo>
                  <a:lnTo>
                    <a:pt x="1134" y="160"/>
                  </a:lnTo>
                  <a:lnTo>
                    <a:pt x="1125" y="125"/>
                  </a:lnTo>
                  <a:lnTo>
                    <a:pt x="1112" y="93"/>
                  </a:lnTo>
                  <a:lnTo>
                    <a:pt x="1090" y="63"/>
                  </a:lnTo>
                  <a:lnTo>
                    <a:pt x="1072" y="44"/>
                  </a:lnTo>
                  <a:lnTo>
                    <a:pt x="1048" y="28"/>
                  </a:lnTo>
                  <a:lnTo>
                    <a:pt x="1014" y="14"/>
                  </a:lnTo>
                  <a:lnTo>
                    <a:pt x="972" y="4"/>
                  </a:lnTo>
                  <a:lnTo>
                    <a:pt x="921" y="0"/>
                  </a:lnTo>
                  <a:lnTo>
                    <a:pt x="872" y="4"/>
                  </a:lnTo>
                  <a:lnTo>
                    <a:pt x="830" y="16"/>
                  </a:lnTo>
                  <a:lnTo>
                    <a:pt x="795" y="35"/>
                  </a:lnTo>
                  <a:lnTo>
                    <a:pt x="761" y="58"/>
                  </a:lnTo>
                  <a:lnTo>
                    <a:pt x="737" y="86"/>
                  </a:lnTo>
                  <a:lnTo>
                    <a:pt x="715" y="114"/>
                  </a:lnTo>
                  <a:lnTo>
                    <a:pt x="697" y="142"/>
                  </a:lnTo>
                  <a:lnTo>
                    <a:pt x="686" y="167"/>
                  </a:lnTo>
                  <a:lnTo>
                    <a:pt x="675" y="123"/>
                  </a:lnTo>
                  <a:lnTo>
                    <a:pt x="657" y="86"/>
                  </a:lnTo>
                  <a:lnTo>
                    <a:pt x="635" y="58"/>
                  </a:lnTo>
                  <a:lnTo>
                    <a:pt x="611" y="37"/>
                  </a:lnTo>
                  <a:lnTo>
                    <a:pt x="582" y="21"/>
                  </a:lnTo>
                  <a:lnTo>
                    <a:pt x="553" y="11"/>
                  </a:lnTo>
                  <a:lnTo>
                    <a:pt x="524" y="4"/>
                  </a:lnTo>
                  <a:lnTo>
                    <a:pt x="495" y="0"/>
                  </a:lnTo>
                  <a:lnTo>
                    <a:pt x="471" y="0"/>
                  </a:lnTo>
                  <a:lnTo>
                    <a:pt x="422" y="4"/>
                  </a:lnTo>
                  <a:lnTo>
                    <a:pt x="380" y="16"/>
                  </a:lnTo>
                  <a:lnTo>
                    <a:pt x="340" y="37"/>
                  </a:lnTo>
                  <a:lnTo>
                    <a:pt x="307" y="65"/>
                  </a:lnTo>
                  <a:lnTo>
                    <a:pt x="278" y="97"/>
                  </a:lnTo>
                  <a:lnTo>
                    <a:pt x="251" y="135"/>
                  </a:lnTo>
                  <a:lnTo>
                    <a:pt x="229" y="179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76" y="76"/>
                  </a:lnTo>
                  <a:lnTo>
                    <a:pt x="98" y="83"/>
                  </a:lnTo>
                  <a:lnTo>
                    <a:pt x="114" y="95"/>
                  </a:lnTo>
                  <a:lnTo>
                    <a:pt x="122" y="111"/>
                  </a:lnTo>
                  <a:lnTo>
                    <a:pt x="127" y="135"/>
                  </a:lnTo>
                  <a:lnTo>
                    <a:pt x="127" y="1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736" name="Freeform 216"/>
            <p:cNvSpPr>
              <a:spLocks noEditPoints="1"/>
            </p:cNvSpPr>
            <p:nvPr/>
          </p:nvSpPr>
          <p:spPr bwMode="auto">
            <a:xfrm>
              <a:off x="10275" y="3461"/>
              <a:ext cx="628" cy="780"/>
            </a:xfrm>
            <a:custGeom>
              <a:avLst/>
              <a:gdLst/>
              <a:ahLst/>
              <a:cxnLst>
                <a:cxn ang="0">
                  <a:pos x="610" y="368"/>
                </a:cxn>
                <a:cxn ang="0">
                  <a:pos x="626" y="354"/>
                </a:cxn>
                <a:cxn ang="0">
                  <a:pos x="626" y="282"/>
                </a:cxn>
                <a:cxn ang="0">
                  <a:pos x="604" y="187"/>
                </a:cxn>
                <a:cxn ang="0">
                  <a:pos x="559" y="103"/>
                </a:cxn>
                <a:cxn ang="0">
                  <a:pos x="490" y="40"/>
                </a:cxn>
                <a:cxn ang="0">
                  <a:pos x="395" y="5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80" y="138"/>
                </a:cxn>
                <a:cxn ang="0">
                  <a:pos x="22" y="252"/>
                </a:cxn>
                <a:cxn ang="0">
                  <a:pos x="0" y="387"/>
                </a:cxn>
                <a:cxn ang="0">
                  <a:pos x="24" y="529"/>
                </a:cxn>
                <a:cxn ang="0">
                  <a:pos x="89" y="645"/>
                </a:cxn>
                <a:cxn ang="0">
                  <a:pos x="182" y="729"/>
                </a:cxn>
                <a:cxn ang="0">
                  <a:pos x="295" y="773"/>
                </a:cxn>
                <a:cxn ang="0">
                  <a:pos x="408" y="775"/>
                </a:cxn>
                <a:cxn ang="0">
                  <a:pos x="493" y="745"/>
                </a:cxn>
                <a:cxn ang="0">
                  <a:pos x="555" y="696"/>
                </a:cxn>
                <a:cxn ang="0">
                  <a:pos x="597" y="640"/>
                </a:cxn>
                <a:cxn ang="0">
                  <a:pos x="626" y="571"/>
                </a:cxn>
                <a:cxn ang="0">
                  <a:pos x="628" y="552"/>
                </a:cxn>
                <a:cxn ang="0">
                  <a:pos x="621" y="543"/>
                </a:cxn>
                <a:cxn ang="0">
                  <a:pos x="601" y="538"/>
                </a:cxn>
                <a:cxn ang="0">
                  <a:pos x="592" y="545"/>
                </a:cxn>
                <a:cxn ang="0">
                  <a:pos x="586" y="564"/>
                </a:cxn>
                <a:cxn ang="0">
                  <a:pos x="544" y="647"/>
                </a:cxn>
                <a:cxn ang="0">
                  <a:pos x="488" y="701"/>
                </a:cxn>
                <a:cxn ang="0">
                  <a:pos x="435" y="726"/>
                </a:cxn>
                <a:cxn ang="0">
                  <a:pos x="391" y="736"/>
                </a:cxn>
                <a:cxn ang="0">
                  <a:pos x="366" y="738"/>
                </a:cxn>
                <a:cxn ang="0">
                  <a:pos x="277" y="715"/>
                </a:cxn>
                <a:cxn ang="0">
                  <a:pos x="209" y="659"/>
                </a:cxn>
                <a:cxn ang="0">
                  <a:pos x="164" y="580"/>
                </a:cxn>
                <a:cxn ang="0">
                  <a:pos x="142" y="489"/>
                </a:cxn>
                <a:cxn ang="0">
                  <a:pos x="135" y="403"/>
                </a:cxn>
                <a:cxn ang="0">
                  <a:pos x="588" y="368"/>
                </a:cxn>
                <a:cxn ang="0">
                  <a:pos x="142" y="268"/>
                </a:cxn>
                <a:cxn ang="0">
                  <a:pos x="169" y="170"/>
                </a:cxn>
                <a:cxn ang="0">
                  <a:pos x="209" y="103"/>
                </a:cxn>
                <a:cxn ang="0">
                  <a:pos x="255" y="61"/>
                </a:cxn>
                <a:cxn ang="0">
                  <a:pos x="302" y="42"/>
                </a:cxn>
                <a:cxn ang="0">
                  <a:pos x="337" y="38"/>
                </a:cxn>
                <a:cxn ang="0">
                  <a:pos x="408" y="54"/>
                </a:cxn>
                <a:cxn ang="0">
                  <a:pos x="459" y="98"/>
                </a:cxn>
                <a:cxn ang="0">
                  <a:pos x="493" y="161"/>
                </a:cxn>
                <a:cxn ang="0">
                  <a:pos x="517" y="259"/>
                </a:cxn>
                <a:cxn ang="0">
                  <a:pos x="521" y="312"/>
                </a:cxn>
                <a:cxn ang="0">
                  <a:pos x="138" y="333"/>
                </a:cxn>
              </a:cxnLst>
              <a:rect l="0" t="0" r="r" b="b"/>
              <a:pathLst>
                <a:path w="628" h="780">
                  <a:moveTo>
                    <a:pt x="588" y="368"/>
                  </a:moveTo>
                  <a:lnTo>
                    <a:pt x="610" y="368"/>
                  </a:lnTo>
                  <a:lnTo>
                    <a:pt x="621" y="363"/>
                  </a:lnTo>
                  <a:lnTo>
                    <a:pt x="626" y="354"/>
                  </a:lnTo>
                  <a:lnTo>
                    <a:pt x="628" y="333"/>
                  </a:lnTo>
                  <a:lnTo>
                    <a:pt x="626" y="282"/>
                  </a:lnTo>
                  <a:lnTo>
                    <a:pt x="617" y="233"/>
                  </a:lnTo>
                  <a:lnTo>
                    <a:pt x="604" y="187"/>
                  </a:lnTo>
                  <a:lnTo>
                    <a:pt x="584" y="142"/>
                  </a:lnTo>
                  <a:lnTo>
                    <a:pt x="559" y="103"/>
                  </a:lnTo>
                  <a:lnTo>
                    <a:pt x="528" y="68"/>
                  </a:lnTo>
                  <a:lnTo>
                    <a:pt x="490" y="40"/>
                  </a:lnTo>
                  <a:lnTo>
                    <a:pt x="446" y="19"/>
                  </a:lnTo>
                  <a:lnTo>
                    <a:pt x="395" y="5"/>
                  </a:lnTo>
                  <a:lnTo>
                    <a:pt x="337" y="0"/>
                  </a:lnTo>
                  <a:lnTo>
                    <a:pt x="277" y="7"/>
                  </a:lnTo>
                  <a:lnTo>
                    <a:pt x="220" y="24"/>
                  </a:lnTo>
                  <a:lnTo>
                    <a:pt x="166" y="54"/>
                  </a:lnTo>
                  <a:lnTo>
                    <a:pt x="120" y="91"/>
                  </a:lnTo>
                  <a:lnTo>
                    <a:pt x="80" y="138"/>
                  </a:lnTo>
                  <a:lnTo>
                    <a:pt x="47" y="194"/>
                  </a:lnTo>
                  <a:lnTo>
                    <a:pt x="22" y="252"/>
                  </a:lnTo>
                  <a:lnTo>
                    <a:pt x="7" y="319"/>
                  </a:lnTo>
                  <a:lnTo>
                    <a:pt x="0" y="387"/>
                  </a:lnTo>
                  <a:lnTo>
                    <a:pt x="7" y="461"/>
                  </a:lnTo>
                  <a:lnTo>
                    <a:pt x="24" y="529"/>
                  </a:lnTo>
                  <a:lnTo>
                    <a:pt x="51" y="589"/>
                  </a:lnTo>
                  <a:lnTo>
                    <a:pt x="89" y="645"/>
                  </a:lnTo>
                  <a:lnTo>
                    <a:pt x="131" y="692"/>
                  </a:lnTo>
                  <a:lnTo>
                    <a:pt x="182" y="729"/>
                  </a:lnTo>
                  <a:lnTo>
                    <a:pt x="237" y="757"/>
                  </a:lnTo>
                  <a:lnTo>
                    <a:pt x="295" y="773"/>
                  </a:lnTo>
                  <a:lnTo>
                    <a:pt x="357" y="780"/>
                  </a:lnTo>
                  <a:lnTo>
                    <a:pt x="408" y="775"/>
                  </a:lnTo>
                  <a:lnTo>
                    <a:pt x="453" y="764"/>
                  </a:lnTo>
                  <a:lnTo>
                    <a:pt x="493" y="745"/>
                  </a:lnTo>
                  <a:lnTo>
                    <a:pt x="526" y="722"/>
                  </a:lnTo>
                  <a:lnTo>
                    <a:pt x="555" y="696"/>
                  </a:lnTo>
                  <a:lnTo>
                    <a:pt x="579" y="668"/>
                  </a:lnTo>
                  <a:lnTo>
                    <a:pt x="597" y="640"/>
                  </a:lnTo>
                  <a:lnTo>
                    <a:pt x="621" y="589"/>
                  </a:lnTo>
                  <a:lnTo>
                    <a:pt x="626" y="571"/>
                  </a:lnTo>
                  <a:lnTo>
                    <a:pt x="628" y="559"/>
                  </a:lnTo>
                  <a:lnTo>
                    <a:pt x="628" y="552"/>
                  </a:lnTo>
                  <a:lnTo>
                    <a:pt x="623" y="547"/>
                  </a:lnTo>
                  <a:lnTo>
                    <a:pt x="621" y="543"/>
                  </a:lnTo>
                  <a:lnTo>
                    <a:pt x="612" y="538"/>
                  </a:lnTo>
                  <a:lnTo>
                    <a:pt x="601" y="538"/>
                  </a:lnTo>
                  <a:lnTo>
                    <a:pt x="597" y="543"/>
                  </a:lnTo>
                  <a:lnTo>
                    <a:pt x="592" y="545"/>
                  </a:lnTo>
                  <a:lnTo>
                    <a:pt x="590" y="550"/>
                  </a:lnTo>
                  <a:lnTo>
                    <a:pt x="586" y="564"/>
                  </a:lnTo>
                  <a:lnTo>
                    <a:pt x="566" y="610"/>
                  </a:lnTo>
                  <a:lnTo>
                    <a:pt x="544" y="647"/>
                  </a:lnTo>
                  <a:lnTo>
                    <a:pt x="517" y="678"/>
                  </a:lnTo>
                  <a:lnTo>
                    <a:pt x="488" y="701"/>
                  </a:lnTo>
                  <a:lnTo>
                    <a:pt x="462" y="715"/>
                  </a:lnTo>
                  <a:lnTo>
                    <a:pt x="435" y="726"/>
                  </a:lnTo>
                  <a:lnTo>
                    <a:pt x="410" y="733"/>
                  </a:lnTo>
                  <a:lnTo>
                    <a:pt x="391" y="736"/>
                  </a:lnTo>
                  <a:lnTo>
                    <a:pt x="375" y="738"/>
                  </a:lnTo>
                  <a:lnTo>
                    <a:pt x="366" y="738"/>
                  </a:lnTo>
                  <a:lnTo>
                    <a:pt x="319" y="731"/>
                  </a:lnTo>
                  <a:lnTo>
                    <a:pt x="277" y="715"/>
                  </a:lnTo>
                  <a:lnTo>
                    <a:pt x="242" y="692"/>
                  </a:lnTo>
                  <a:lnTo>
                    <a:pt x="209" y="659"/>
                  </a:lnTo>
                  <a:lnTo>
                    <a:pt x="184" y="624"/>
                  </a:lnTo>
                  <a:lnTo>
                    <a:pt x="164" y="580"/>
                  </a:lnTo>
                  <a:lnTo>
                    <a:pt x="151" y="536"/>
                  </a:lnTo>
                  <a:lnTo>
                    <a:pt x="142" y="489"/>
                  </a:lnTo>
                  <a:lnTo>
                    <a:pt x="138" y="445"/>
                  </a:lnTo>
                  <a:lnTo>
                    <a:pt x="135" y="403"/>
                  </a:lnTo>
                  <a:lnTo>
                    <a:pt x="135" y="368"/>
                  </a:lnTo>
                  <a:lnTo>
                    <a:pt x="588" y="368"/>
                  </a:lnTo>
                  <a:close/>
                  <a:moveTo>
                    <a:pt x="138" y="333"/>
                  </a:moveTo>
                  <a:lnTo>
                    <a:pt x="142" y="268"/>
                  </a:lnTo>
                  <a:lnTo>
                    <a:pt x="153" y="214"/>
                  </a:lnTo>
                  <a:lnTo>
                    <a:pt x="169" y="170"/>
                  </a:lnTo>
                  <a:lnTo>
                    <a:pt x="189" y="133"/>
                  </a:lnTo>
                  <a:lnTo>
                    <a:pt x="209" y="103"/>
                  </a:lnTo>
                  <a:lnTo>
                    <a:pt x="233" y="80"/>
                  </a:lnTo>
                  <a:lnTo>
                    <a:pt x="255" y="61"/>
                  </a:lnTo>
                  <a:lnTo>
                    <a:pt x="280" y="49"/>
                  </a:lnTo>
                  <a:lnTo>
                    <a:pt x="302" y="42"/>
                  </a:lnTo>
                  <a:lnTo>
                    <a:pt x="322" y="38"/>
                  </a:lnTo>
                  <a:lnTo>
                    <a:pt x="337" y="38"/>
                  </a:lnTo>
                  <a:lnTo>
                    <a:pt x="377" y="42"/>
                  </a:lnTo>
                  <a:lnTo>
                    <a:pt x="408" y="54"/>
                  </a:lnTo>
                  <a:lnTo>
                    <a:pt x="437" y="75"/>
                  </a:lnTo>
                  <a:lnTo>
                    <a:pt x="459" y="98"/>
                  </a:lnTo>
                  <a:lnTo>
                    <a:pt x="477" y="128"/>
                  </a:lnTo>
                  <a:lnTo>
                    <a:pt x="493" y="161"/>
                  </a:lnTo>
                  <a:lnTo>
                    <a:pt x="504" y="194"/>
                  </a:lnTo>
                  <a:lnTo>
                    <a:pt x="517" y="259"/>
                  </a:lnTo>
                  <a:lnTo>
                    <a:pt x="519" y="287"/>
                  </a:lnTo>
                  <a:lnTo>
                    <a:pt x="521" y="312"/>
                  </a:lnTo>
                  <a:lnTo>
                    <a:pt x="521" y="333"/>
                  </a:lnTo>
                  <a:lnTo>
                    <a:pt x="138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217" name="圖片 216" descr="addin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539552" y="2060848"/>
            <a:ext cx="5112568" cy="42230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smtClean="0"/>
              <a:t>Time of Bubble-Sort</a:t>
            </a:r>
          </a:p>
        </p:txBody>
      </p:sp>
      <p:sp>
        <p:nvSpPr>
          <p:cNvPr id="12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52298F-A2CD-4476-A4D8-F89F38A41378}" type="slidenum">
              <a:rPr lang="zh-TW" altLang="en-US"/>
              <a:pPr>
                <a:defRPr/>
              </a:pPr>
              <a:t>43</a:t>
            </a:fld>
            <a:endParaRPr lang="en-US" altLang="zh-TW"/>
          </a:p>
        </p:txBody>
      </p:sp>
      <p:pic>
        <p:nvPicPr>
          <p:cNvPr id="79878" name="Picture 182" descr="Clo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729" y="4841073"/>
            <a:ext cx="2274887" cy="1517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11560" y="2420888"/>
            <a:ext cx="7635098" cy="25922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1216" y="704088"/>
            <a:ext cx="7139136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i="1" dirty="0" smtClean="0"/>
              <a:t>f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 =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</a:p>
        </p:txBody>
      </p:sp>
      <p:sp>
        <p:nvSpPr>
          <p:cNvPr id="22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12BE68-DED4-4D5E-B4A2-7512593A4E79}" type="slidenum">
              <a:rPr lang="zh-TW" altLang="en-US"/>
              <a:pPr>
                <a:defRPr/>
              </a:pPr>
              <a:t>44</a:t>
            </a:fld>
            <a:endParaRPr lang="en-US" altLang="zh-TW"/>
          </a:p>
        </p:txBody>
      </p:sp>
      <p:pic>
        <p:nvPicPr>
          <p:cNvPr id="229" name="圖片 22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204864"/>
            <a:ext cx="8088508" cy="38164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例子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403648" y="2924944"/>
            <a:ext cx="504056" cy="50405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7</a:t>
            </a:r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123728" y="2924944"/>
            <a:ext cx="504056" cy="5040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3</a:t>
            </a:r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43808" y="2924944"/>
            <a:ext cx="504056" cy="50405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563888" y="2924944"/>
            <a:ext cx="504056" cy="50405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4</a:t>
            </a:r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83968" y="2924944"/>
            <a:ext cx="504056" cy="5040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6</a:t>
            </a:r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004048" y="2924944"/>
            <a:ext cx="504056" cy="5040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2</a:t>
            </a:r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724128" y="2924944"/>
            <a:ext cx="504056" cy="5040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5</a:t>
            </a:r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724128" y="3669027"/>
            <a:ext cx="504056" cy="50405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7</a:t>
            </a:r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403648" y="3669027"/>
            <a:ext cx="504056" cy="5040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3</a:t>
            </a:r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2123728" y="3669027"/>
            <a:ext cx="504056" cy="50405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843808" y="3669027"/>
            <a:ext cx="504056" cy="50405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4</a:t>
            </a:r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563888" y="3669027"/>
            <a:ext cx="504056" cy="5040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6</a:t>
            </a:r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283968" y="3669027"/>
            <a:ext cx="504056" cy="5040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2</a:t>
            </a:r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004048" y="3669027"/>
            <a:ext cx="504056" cy="5040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5</a:t>
            </a:r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5724128" y="4413110"/>
            <a:ext cx="504056" cy="50405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7</a:t>
            </a:r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123728" y="4413110"/>
            <a:ext cx="504056" cy="5040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3</a:t>
            </a:r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1403648" y="4413110"/>
            <a:ext cx="504056" cy="50405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2843808" y="4413110"/>
            <a:ext cx="504056" cy="50405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4</a:t>
            </a:r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004048" y="4413110"/>
            <a:ext cx="504056" cy="5040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6</a:t>
            </a:r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3563888" y="4413110"/>
            <a:ext cx="504056" cy="5040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2</a:t>
            </a:r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4283968" y="4413110"/>
            <a:ext cx="504056" cy="5040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5</a:t>
            </a:r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1403648" y="5157192"/>
            <a:ext cx="504056" cy="50405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563888" y="5157192"/>
            <a:ext cx="504056" cy="50405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4</a:t>
            </a:r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4994717" y="5157192"/>
            <a:ext cx="504056" cy="5040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6</a:t>
            </a:r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843808" y="5157192"/>
            <a:ext cx="504056" cy="5040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2</a:t>
            </a:r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4283968" y="5157192"/>
            <a:ext cx="504056" cy="5040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5</a:t>
            </a:r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724128" y="5157192"/>
            <a:ext cx="504056" cy="50405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7</a:t>
            </a:r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2123728" y="5157192"/>
            <a:ext cx="504056" cy="5040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3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smtClean="0"/>
              <a:t>Time of Bubble-Sort</a:t>
            </a:r>
          </a:p>
        </p:txBody>
      </p:sp>
      <p:sp>
        <p:nvSpPr>
          <p:cNvPr id="1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B3385-821F-40E8-9F26-2DF89625DCDA}" type="slidenum">
              <a:rPr lang="zh-TW" altLang="en-US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81926" name="Picture 3" descr="Clo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620688"/>
            <a:ext cx="2274887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pic>
        <p:nvPicPr>
          <p:cNvPr id="111" name="圖片 1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560376" y="2852936"/>
            <a:ext cx="8052598" cy="23762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3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TW" altLang="en-US" sz="4000" dirty="0" smtClean="0"/>
              <a:t>比較不同演算法所花力氣</a:t>
            </a:r>
            <a:endParaRPr lang="en-US" altLang="zh-TW" sz="4000" dirty="0" smtClean="0"/>
          </a:p>
        </p:txBody>
      </p:sp>
      <p:sp>
        <p:nvSpPr>
          <p:cNvPr id="83974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需要其他</a:t>
            </a:r>
            <a:r>
              <a:rPr lang="en-US" altLang="zh-TW" smtClean="0"/>
              <a:t>asymptotic notation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Algorithms 1 and 2</a:t>
            </a:r>
          </a:p>
        </p:txBody>
      </p:sp>
      <p:sp>
        <p:nvSpPr>
          <p:cNvPr id="15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9E13F-9B10-4E67-A34A-3170E8D1973D}" type="slidenum">
              <a:rPr lang="zh-TW" altLang="en-US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159" name="圖片 15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55575" y="2276872"/>
            <a:ext cx="7339343" cy="36724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No!</a:t>
            </a:r>
          </a:p>
        </p:txBody>
      </p:sp>
      <p:sp>
        <p:nvSpPr>
          <p:cNvPr id="18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4E9FD3-C6B8-4A89-A970-272F065F32C7}" type="slidenum">
              <a:rPr lang="zh-TW" altLang="en-US"/>
              <a:pPr>
                <a:defRPr/>
              </a:pPr>
              <a:t>49</a:t>
            </a:fld>
            <a:endParaRPr lang="en-US" altLang="zh-TW"/>
          </a:p>
        </p:txBody>
      </p:sp>
      <p:pic>
        <p:nvPicPr>
          <p:cNvPr id="5" name="圖片 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467544" y="2636912"/>
            <a:ext cx="8093329" cy="33123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64 bags of rice v.s. …</a:t>
            </a:r>
          </a:p>
        </p:txBody>
      </p:sp>
      <p:sp>
        <p:nvSpPr>
          <p:cNvPr id="9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696C9F-E8AA-437B-8786-0BBFDDE12450}" type="slidenum">
              <a:rPr lang="zh-TW" altLang="en-US"/>
              <a:pPr>
                <a:defRPr/>
              </a:pPr>
              <a:t>5</a:t>
            </a:fld>
            <a:endParaRPr lang="en-US" altLang="zh-TW"/>
          </a:p>
        </p:txBody>
      </p:sp>
      <p:grpSp>
        <p:nvGrpSpPr>
          <p:cNvPr id="1311" name="Group 287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755575" y="2420888"/>
            <a:ext cx="7308732" cy="2376265"/>
            <a:chOff x="507" y="1588"/>
            <a:chExt cx="34079" cy="11080"/>
          </a:xfrm>
        </p:grpSpPr>
        <p:sp>
          <p:nvSpPr>
            <p:cNvPr id="1313" name="Freeform 289"/>
            <p:cNvSpPr>
              <a:spLocks/>
            </p:cNvSpPr>
            <p:nvPr/>
          </p:nvSpPr>
          <p:spPr bwMode="auto">
            <a:xfrm>
              <a:off x="6492" y="1957"/>
              <a:ext cx="582" cy="1190"/>
            </a:xfrm>
            <a:custGeom>
              <a:avLst/>
              <a:gdLst/>
              <a:ahLst/>
              <a:cxnLst>
                <a:cxn ang="0">
                  <a:pos x="322" y="0"/>
                </a:cxn>
                <a:cxn ang="0">
                  <a:pos x="353" y="0"/>
                </a:cxn>
                <a:cxn ang="0">
                  <a:pos x="363" y="21"/>
                </a:cxn>
                <a:cxn ang="0">
                  <a:pos x="363" y="1095"/>
                </a:cxn>
                <a:cxn ang="0">
                  <a:pos x="384" y="1116"/>
                </a:cxn>
                <a:cxn ang="0">
                  <a:pos x="436" y="1137"/>
                </a:cxn>
                <a:cxn ang="0">
                  <a:pos x="582" y="1137"/>
                </a:cxn>
                <a:cxn ang="0">
                  <a:pos x="582" y="1190"/>
                </a:cxn>
                <a:cxn ang="0">
                  <a:pos x="10" y="1190"/>
                </a:cxn>
                <a:cxn ang="0">
                  <a:pos x="10" y="1137"/>
                </a:cxn>
                <a:cxn ang="0">
                  <a:pos x="156" y="1137"/>
                </a:cxn>
                <a:cxn ang="0">
                  <a:pos x="208" y="1116"/>
                </a:cxn>
                <a:cxn ang="0">
                  <a:pos x="228" y="1095"/>
                </a:cxn>
                <a:cxn ang="0">
                  <a:pos x="228" y="126"/>
                </a:cxn>
                <a:cxn ang="0">
                  <a:pos x="135" y="158"/>
                </a:cxn>
                <a:cxn ang="0">
                  <a:pos x="52" y="168"/>
                </a:cxn>
                <a:cxn ang="0">
                  <a:pos x="0" y="168"/>
                </a:cxn>
                <a:cxn ang="0">
                  <a:pos x="0" y="116"/>
                </a:cxn>
                <a:cxn ang="0">
                  <a:pos x="52" y="116"/>
                </a:cxn>
                <a:cxn ang="0">
                  <a:pos x="135" y="105"/>
                </a:cxn>
                <a:cxn ang="0">
                  <a:pos x="228" y="63"/>
                </a:cxn>
                <a:cxn ang="0">
                  <a:pos x="322" y="0"/>
                </a:cxn>
              </a:cxnLst>
              <a:rect l="0" t="0" r="r" b="b"/>
              <a:pathLst>
                <a:path w="582" h="1190">
                  <a:moveTo>
                    <a:pt x="322" y="0"/>
                  </a:moveTo>
                  <a:lnTo>
                    <a:pt x="353" y="0"/>
                  </a:lnTo>
                  <a:lnTo>
                    <a:pt x="363" y="21"/>
                  </a:lnTo>
                  <a:lnTo>
                    <a:pt x="363" y="1095"/>
                  </a:lnTo>
                  <a:lnTo>
                    <a:pt x="384" y="1116"/>
                  </a:lnTo>
                  <a:lnTo>
                    <a:pt x="436" y="1137"/>
                  </a:lnTo>
                  <a:lnTo>
                    <a:pt x="582" y="1137"/>
                  </a:lnTo>
                  <a:lnTo>
                    <a:pt x="582" y="1190"/>
                  </a:lnTo>
                  <a:lnTo>
                    <a:pt x="10" y="1190"/>
                  </a:lnTo>
                  <a:lnTo>
                    <a:pt x="10" y="1137"/>
                  </a:lnTo>
                  <a:lnTo>
                    <a:pt x="156" y="1137"/>
                  </a:lnTo>
                  <a:lnTo>
                    <a:pt x="208" y="1116"/>
                  </a:lnTo>
                  <a:lnTo>
                    <a:pt x="228" y="1095"/>
                  </a:lnTo>
                  <a:lnTo>
                    <a:pt x="228" y="126"/>
                  </a:lnTo>
                  <a:lnTo>
                    <a:pt x="135" y="158"/>
                  </a:lnTo>
                  <a:lnTo>
                    <a:pt x="52" y="168"/>
                  </a:lnTo>
                  <a:lnTo>
                    <a:pt x="0" y="168"/>
                  </a:lnTo>
                  <a:lnTo>
                    <a:pt x="0" y="116"/>
                  </a:lnTo>
                  <a:lnTo>
                    <a:pt x="52" y="116"/>
                  </a:lnTo>
                  <a:lnTo>
                    <a:pt x="135" y="105"/>
                  </a:lnTo>
                  <a:lnTo>
                    <a:pt x="228" y="6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14" name="Freeform 290"/>
            <p:cNvSpPr>
              <a:spLocks/>
            </p:cNvSpPr>
            <p:nvPr/>
          </p:nvSpPr>
          <p:spPr bwMode="auto">
            <a:xfrm>
              <a:off x="7863" y="2104"/>
              <a:ext cx="1185" cy="1201"/>
            </a:xfrm>
            <a:custGeom>
              <a:avLst/>
              <a:gdLst/>
              <a:ahLst/>
              <a:cxnLst>
                <a:cxn ang="0">
                  <a:pos x="582" y="0"/>
                </a:cxn>
                <a:cxn ang="0">
                  <a:pos x="603" y="0"/>
                </a:cxn>
                <a:cxn ang="0">
                  <a:pos x="613" y="21"/>
                </a:cxn>
                <a:cxn ang="0">
                  <a:pos x="624" y="32"/>
                </a:cxn>
                <a:cxn ang="0">
                  <a:pos x="624" y="569"/>
                </a:cxn>
                <a:cxn ang="0">
                  <a:pos x="1154" y="569"/>
                </a:cxn>
                <a:cxn ang="0">
                  <a:pos x="1174" y="580"/>
                </a:cxn>
                <a:cxn ang="0">
                  <a:pos x="1185" y="590"/>
                </a:cxn>
                <a:cxn ang="0">
                  <a:pos x="1185" y="611"/>
                </a:cxn>
                <a:cxn ang="0">
                  <a:pos x="1164" y="622"/>
                </a:cxn>
                <a:cxn ang="0">
                  <a:pos x="1154" y="632"/>
                </a:cxn>
                <a:cxn ang="0">
                  <a:pos x="624" y="632"/>
                </a:cxn>
                <a:cxn ang="0">
                  <a:pos x="624" y="1169"/>
                </a:cxn>
                <a:cxn ang="0">
                  <a:pos x="613" y="1190"/>
                </a:cxn>
                <a:cxn ang="0">
                  <a:pos x="603" y="1201"/>
                </a:cxn>
                <a:cxn ang="0">
                  <a:pos x="582" y="1201"/>
                </a:cxn>
                <a:cxn ang="0">
                  <a:pos x="572" y="1180"/>
                </a:cxn>
                <a:cxn ang="0">
                  <a:pos x="561" y="1169"/>
                </a:cxn>
                <a:cxn ang="0">
                  <a:pos x="561" y="632"/>
                </a:cxn>
                <a:cxn ang="0">
                  <a:pos x="31" y="632"/>
                </a:cxn>
                <a:cxn ang="0">
                  <a:pos x="11" y="622"/>
                </a:cxn>
                <a:cxn ang="0">
                  <a:pos x="0" y="611"/>
                </a:cxn>
                <a:cxn ang="0">
                  <a:pos x="0" y="590"/>
                </a:cxn>
                <a:cxn ang="0">
                  <a:pos x="21" y="580"/>
                </a:cxn>
                <a:cxn ang="0">
                  <a:pos x="31" y="569"/>
                </a:cxn>
                <a:cxn ang="0">
                  <a:pos x="561" y="569"/>
                </a:cxn>
                <a:cxn ang="0">
                  <a:pos x="561" y="32"/>
                </a:cxn>
                <a:cxn ang="0">
                  <a:pos x="572" y="11"/>
                </a:cxn>
                <a:cxn ang="0">
                  <a:pos x="582" y="0"/>
                </a:cxn>
              </a:cxnLst>
              <a:rect l="0" t="0" r="r" b="b"/>
              <a:pathLst>
                <a:path w="1185" h="1201">
                  <a:moveTo>
                    <a:pt x="582" y="0"/>
                  </a:moveTo>
                  <a:lnTo>
                    <a:pt x="603" y="0"/>
                  </a:lnTo>
                  <a:lnTo>
                    <a:pt x="613" y="21"/>
                  </a:lnTo>
                  <a:lnTo>
                    <a:pt x="624" y="32"/>
                  </a:lnTo>
                  <a:lnTo>
                    <a:pt x="624" y="569"/>
                  </a:lnTo>
                  <a:lnTo>
                    <a:pt x="1154" y="569"/>
                  </a:lnTo>
                  <a:lnTo>
                    <a:pt x="1174" y="580"/>
                  </a:lnTo>
                  <a:lnTo>
                    <a:pt x="1185" y="590"/>
                  </a:lnTo>
                  <a:lnTo>
                    <a:pt x="1185" y="611"/>
                  </a:lnTo>
                  <a:lnTo>
                    <a:pt x="1164" y="622"/>
                  </a:lnTo>
                  <a:lnTo>
                    <a:pt x="1154" y="632"/>
                  </a:lnTo>
                  <a:lnTo>
                    <a:pt x="624" y="632"/>
                  </a:lnTo>
                  <a:lnTo>
                    <a:pt x="624" y="1169"/>
                  </a:lnTo>
                  <a:lnTo>
                    <a:pt x="613" y="1190"/>
                  </a:lnTo>
                  <a:lnTo>
                    <a:pt x="603" y="1201"/>
                  </a:lnTo>
                  <a:lnTo>
                    <a:pt x="582" y="1201"/>
                  </a:lnTo>
                  <a:lnTo>
                    <a:pt x="572" y="1180"/>
                  </a:lnTo>
                  <a:lnTo>
                    <a:pt x="561" y="1169"/>
                  </a:lnTo>
                  <a:lnTo>
                    <a:pt x="561" y="632"/>
                  </a:lnTo>
                  <a:lnTo>
                    <a:pt x="31" y="632"/>
                  </a:lnTo>
                  <a:lnTo>
                    <a:pt x="11" y="622"/>
                  </a:lnTo>
                  <a:lnTo>
                    <a:pt x="0" y="611"/>
                  </a:lnTo>
                  <a:lnTo>
                    <a:pt x="0" y="590"/>
                  </a:lnTo>
                  <a:lnTo>
                    <a:pt x="21" y="580"/>
                  </a:lnTo>
                  <a:lnTo>
                    <a:pt x="31" y="569"/>
                  </a:lnTo>
                  <a:lnTo>
                    <a:pt x="561" y="569"/>
                  </a:lnTo>
                  <a:lnTo>
                    <a:pt x="561" y="32"/>
                  </a:lnTo>
                  <a:lnTo>
                    <a:pt x="572" y="11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15" name="Freeform 291"/>
            <p:cNvSpPr>
              <a:spLocks/>
            </p:cNvSpPr>
            <p:nvPr/>
          </p:nvSpPr>
          <p:spPr bwMode="auto">
            <a:xfrm>
              <a:off x="9630" y="1946"/>
              <a:ext cx="706" cy="1201"/>
            </a:xfrm>
            <a:custGeom>
              <a:avLst/>
              <a:gdLst/>
              <a:ahLst/>
              <a:cxnLst>
                <a:cxn ang="0">
                  <a:pos x="332" y="0"/>
                </a:cxn>
                <a:cxn ang="0">
                  <a:pos x="477" y="21"/>
                </a:cxn>
                <a:cxn ang="0">
                  <a:pos x="602" y="95"/>
                </a:cxn>
                <a:cxn ang="0">
                  <a:pos x="675" y="211"/>
                </a:cxn>
                <a:cxn ang="0">
                  <a:pos x="706" y="348"/>
                </a:cxn>
                <a:cxn ang="0">
                  <a:pos x="696" y="443"/>
                </a:cxn>
                <a:cxn ang="0">
                  <a:pos x="654" y="537"/>
                </a:cxn>
                <a:cxn ang="0">
                  <a:pos x="581" y="632"/>
                </a:cxn>
                <a:cxn ang="0">
                  <a:pos x="467" y="738"/>
                </a:cxn>
                <a:cxn ang="0">
                  <a:pos x="322" y="874"/>
                </a:cxn>
                <a:cxn ang="0">
                  <a:pos x="135" y="1064"/>
                </a:cxn>
                <a:cxn ang="0">
                  <a:pos x="457" y="1054"/>
                </a:cxn>
                <a:cxn ang="0">
                  <a:pos x="581" y="1054"/>
                </a:cxn>
                <a:cxn ang="0">
                  <a:pos x="623" y="1043"/>
                </a:cxn>
                <a:cxn ang="0">
                  <a:pos x="633" y="1022"/>
                </a:cxn>
                <a:cxn ang="0">
                  <a:pos x="654" y="959"/>
                </a:cxn>
                <a:cxn ang="0">
                  <a:pos x="654" y="917"/>
                </a:cxn>
                <a:cxn ang="0">
                  <a:pos x="665" y="885"/>
                </a:cxn>
                <a:cxn ang="0">
                  <a:pos x="706" y="885"/>
                </a:cxn>
                <a:cxn ang="0">
                  <a:pos x="654" y="1201"/>
                </a:cxn>
                <a:cxn ang="0">
                  <a:pos x="0" y="1201"/>
                </a:cxn>
                <a:cxn ang="0">
                  <a:pos x="0" y="1159"/>
                </a:cxn>
                <a:cxn ang="0">
                  <a:pos x="20" y="1138"/>
                </a:cxn>
                <a:cxn ang="0">
                  <a:pos x="363" y="759"/>
                </a:cxn>
                <a:cxn ang="0">
                  <a:pos x="457" y="632"/>
                </a:cxn>
                <a:cxn ang="0">
                  <a:pos x="529" y="506"/>
                </a:cxn>
                <a:cxn ang="0">
                  <a:pos x="550" y="358"/>
                </a:cxn>
                <a:cxn ang="0">
                  <a:pos x="540" y="274"/>
                </a:cxn>
                <a:cxn ang="0">
                  <a:pos x="519" y="190"/>
                </a:cxn>
                <a:cxn ang="0">
                  <a:pos x="467" y="127"/>
                </a:cxn>
                <a:cxn ang="0">
                  <a:pos x="405" y="85"/>
                </a:cxn>
                <a:cxn ang="0">
                  <a:pos x="311" y="64"/>
                </a:cxn>
                <a:cxn ang="0">
                  <a:pos x="207" y="85"/>
                </a:cxn>
                <a:cxn ang="0">
                  <a:pos x="135" y="148"/>
                </a:cxn>
                <a:cxn ang="0">
                  <a:pos x="72" y="243"/>
                </a:cxn>
                <a:cxn ang="0">
                  <a:pos x="93" y="243"/>
                </a:cxn>
                <a:cxn ang="0">
                  <a:pos x="155" y="264"/>
                </a:cxn>
                <a:cxn ang="0">
                  <a:pos x="176" y="285"/>
                </a:cxn>
                <a:cxn ang="0">
                  <a:pos x="187" y="316"/>
                </a:cxn>
                <a:cxn ang="0">
                  <a:pos x="187" y="369"/>
                </a:cxn>
                <a:cxn ang="0">
                  <a:pos x="166" y="390"/>
                </a:cxn>
                <a:cxn ang="0">
                  <a:pos x="155" y="411"/>
                </a:cxn>
                <a:cxn ang="0">
                  <a:pos x="114" y="432"/>
                </a:cxn>
                <a:cxn ang="0">
                  <a:pos x="72" y="432"/>
                </a:cxn>
                <a:cxn ang="0">
                  <a:pos x="62" y="422"/>
                </a:cxn>
                <a:cxn ang="0">
                  <a:pos x="41" y="422"/>
                </a:cxn>
                <a:cxn ang="0">
                  <a:pos x="10" y="390"/>
                </a:cxn>
                <a:cxn ang="0">
                  <a:pos x="0" y="358"/>
                </a:cxn>
                <a:cxn ang="0">
                  <a:pos x="0" y="327"/>
                </a:cxn>
                <a:cxn ang="0">
                  <a:pos x="20" y="232"/>
                </a:cxn>
                <a:cxn ang="0">
                  <a:pos x="62" y="148"/>
                </a:cxn>
                <a:cxn ang="0">
                  <a:pos x="135" y="74"/>
                </a:cxn>
                <a:cxn ang="0">
                  <a:pos x="218" y="21"/>
                </a:cxn>
                <a:cxn ang="0">
                  <a:pos x="332" y="0"/>
                </a:cxn>
              </a:cxnLst>
              <a:rect l="0" t="0" r="r" b="b"/>
              <a:pathLst>
                <a:path w="706" h="1201">
                  <a:moveTo>
                    <a:pt x="332" y="0"/>
                  </a:moveTo>
                  <a:lnTo>
                    <a:pt x="477" y="21"/>
                  </a:lnTo>
                  <a:lnTo>
                    <a:pt x="602" y="95"/>
                  </a:lnTo>
                  <a:lnTo>
                    <a:pt x="675" y="211"/>
                  </a:lnTo>
                  <a:lnTo>
                    <a:pt x="706" y="348"/>
                  </a:lnTo>
                  <a:lnTo>
                    <a:pt x="696" y="443"/>
                  </a:lnTo>
                  <a:lnTo>
                    <a:pt x="654" y="537"/>
                  </a:lnTo>
                  <a:lnTo>
                    <a:pt x="581" y="632"/>
                  </a:lnTo>
                  <a:lnTo>
                    <a:pt x="467" y="738"/>
                  </a:lnTo>
                  <a:lnTo>
                    <a:pt x="322" y="874"/>
                  </a:lnTo>
                  <a:lnTo>
                    <a:pt x="135" y="1064"/>
                  </a:lnTo>
                  <a:lnTo>
                    <a:pt x="457" y="1054"/>
                  </a:lnTo>
                  <a:lnTo>
                    <a:pt x="581" y="1054"/>
                  </a:lnTo>
                  <a:lnTo>
                    <a:pt x="623" y="1043"/>
                  </a:lnTo>
                  <a:lnTo>
                    <a:pt x="633" y="1022"/>
                  </a:lnTo>
                  <a:lnTo>
                    <a:pt x="654" y="959"/>
                  </a:lnTo>
                  <a:lnTo>
                    <a:pt x="654" y="917"/>
                  </a:lnTo>
                  <a:lnTo>
                    <a:pt x="665" y="885"/>
                  </a:lnTo>
                  <a:lnTo>
                    <a:pt x="706" y="885"/>
                  </a:lnTo>
                  <a:lnTo>
                    <a:pt x="654" y="1201"/>
                  </a:lnTo>
                  <a:lnTo>
                    <a:pt x="0" y="1201"/>
                  </a:lnTo>
                  <a:lnTo>
                    <a:pt x="0" y="1159"/>
                  </a:lnTo>
                  <a:lnTo>
                    <a:pt x="20" y="1138"/>
                  </a:lnTo>
                  <a:lnTo>
                    <a:pt x="363" y="759"/>
                  </a:lnTo>
                  <a:lnTo>
                    <a:pt x="457" y="632"/>
                  </a:lnTo>
                  <a:lnTo>
                    <a:pt x="529" y="506"/>
                  </a:lnTo>
                  <a:lnTo>
                    <a:pt x="550" y="358"/>
                  </a:lnTo>
                  <a:lnTo>
                    <a:pt x="540" y="274"/>
                  </a:lnTo>
                  <a:lnTo>
                    <a:pt x="519" y="190"/>
                  </a:lnTo>
                  <a:lnTo>
                    <a:pt x="467" y="127"/>
                  </a:lnTo>
                  <a:lnTo>
                    <a:pt x="405" y="85"/>
                  </a:lnTo>
                  <a:lnTo>
                    <a:pt x="311" y="64"/>
                  </a:lnTo>
                  <a:lnTo>
                    <a:pt x="207" y="85"/>
                  </a:lnTo>
                  <a:lnTo>
                    <a:pt x="135" y="148"/>
                  </a:lnTo>
                  <a:lnTo>
                    <a:pt x="72" y="243"/>
                  </a:lnTo>
                  <a:lnTo>
                    <a:pt x="93" y="243"/>
                  </a:lnTo>
                  <a:lnTo>
                    <a:pt x="155" y="264"/>
                  </a:lnTo>
                  <a:lnTo>
                    <a:pt x="176" y="285"/>
                  </a:lnTo>
                  <a:lnTo>
                    <a:pt x="187" y="316"/>
                  </a:lnTo>
                  <a:lnTo>
                    <a:pt x="187" y="369"/>
                  </a:lnTo>
                  <a:lnTo>
                    <a:pt x="166" y="390"/>
                  </a:lnTo>
                  <a:lnTo>
                    <a:pt x="155" y="411"/>
                  </a:lnTo>
                  <a:lnTo>
                    <a:pt x="114" y="432"/>
                  </a:lnTo>
                  <a:lnTo>
                    <a:pt x="72" y="432"/>
                  </a:lnTo>
                  <a:lnTo>
                    <a:pt x="62" y="422"/>
                  </a:lnTo>
                  <a:lnTo>
                    <a:pt x="41" y="422"/>
                  </a:lnTo>
                  <a:lnTo>
                    <a:pt x="10" y="390"/>
                  </a:lnTo>
                  <a:lnTo>
                    <a:pt x="0" y="358"/>
                  </a:lnTo>
                  <a:lnTo>
                    <a:pt x="0" y="327"/>
                  </a:lnTo>
                  <a:lnTo>
                    <a:pt x="20" y="232"/>
                  </a:lnTo>
                  <a:lnTo>
                    <a:pt x="62" y="148"/>
                  </a:lnTo>
                  <a:lnTo>
                    <a:pt x="135" y="74"/>
                  </a:lnTo>
                  <a:lnTo>
                    <a:pt x="218" y="2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16" name="Freeform 292"/>
            <p:cNvSpPr>
              <a:spLocks/>
            </p:cNvSpPr>
            <p:nvPr/>
          </p:nvSpPr>
          <p:spPr bwMode="auto">
            <a:xfrm>
              <a:off x="10876" y="2104"/>
              <a:ext cx="1185" cy="1201"/>
            </a:xfrm>
            <a:custGeom>
              <a:avLst/>
              <a:gdLst/>
              <a:ahLst/>
              <a:cxnLst>
                <a:cxn ang="0">
                  <a:pos x="582" y="0"/>
                </a:cxn>
                <a:cxn ang="0">
                  <a:pos x="603" y="0"/>
                </a:cxn>
                <a:cxn ang="0">
                  <a:pos x="613" y="21"/>
                </a:cxn>
                <a:cxn ang="0">
                  <a:pos x="624" y="32"/>
                </a:cxn>
                <a:cxn ang="0">
                  <a:pos x="624" y="569"/>
                </a:cxn>
                <a:cxn ang="0">
                  <a:pos x="1154" y="569"/>
                </a:cxn>
                <a:cxn ang="0">
                  <a:pos x="1174" y="580"/>
                </a:cxn>
                <a:cxn ang="0">
                  <a:pos x="1185" y="590"/>
                </a:cxn>
                <a:cxn ang="0">
                  <a:pos x="1185" y="611"/>
                </a:cxn>
                <a:cxn ang="0">
                  <a:pos x="1164" y="622"/>
                </a:cxn>
                <a:cxn ang="0">
                  <a:pos x="1154" y="632"/>
                </a:cxn>
                <a:cxn ang="0">
                  <a:pos x="624" y="632"/>
                </a:cxn>
                <a:cxn ang="0">
                  <a:pos x="624" y="1169"/>
                </a:cxn>
                <a:cxn ang="0">
                  <a:pos x="613" y="1190"/>
                </a:cxn>
                <a:cxn ang="0">
                  <a:pos x="603" y="1201"/>
                </a:cxn>
                <a:cxn ang="0">
                  <a:pos x="582" y="1201"/>
                </a:cxn>
                <a:cxn ang="0">
                  <a:pos x="572" y="1180"/>
                </a:cxn>
                <a:cxn ang="0">
                  <a:pos x="561" y="1169"/>
                </a:cxn>
                <a:cxn ang="0">
                  <a:pos x="561" y="632"/>
                </a:cxn>
                <a:cxn ang="0">
                  <a:pos x="32" y="632"/>
                </a:cxn>
                <a:cxn ang="0">
                  <a:pos x="11" y="622"/>
                </a:cxn>
                <a:cxn ang="0">
                  <a:pos x="0" y="611"/>
                </a:cxn>
                <a:cxn ang="0">
                  <a:pos x="0" y="590"/>
                </a:cxn>
                <a:cxn ang="0">
                  <a:pos x="21" y="580"/>
                </a:cxn>
                <a:cxn ang="0">
                  <a:pos x="32" y="569"/>
                </a:cxn>
                <a:cxn ang="0">
                  <a:pos x="561" y="569"/>
                </a:cxn>
                <a:cxn ang="0">
                  <a:pos x="561" y="32"/>
                </a:cxn>
                <a:cxn ang="0">
                  <a:pos x="572" y="11"/>
                </a:cxn>
                <a:cxn ang="0">
                  <a:pos x="582" y="0"/>
                </a:cxn>
              </a:cxnLst>
              <a:rect l="0" t="0" r="r" b="b"/>
              <a:pathLst>
                <a:path w="1185" h="1201">
                  <a:moveTo>
                    <a:pt x="582" y="0"/>
                  </a:moveTo>
                  <a:lnTo>
                    <a:pt x="603" y="0"/>
                  </a:lnTo>
                  <a:lnTo>
                    <a:pt x="613" y="21"/>
                  </a:lnTo>
                  <a:lnTo>
                    <a:pt x="624" y="32"/>
                  </a:lnTo>
                  <a:lnTo>
                    <a:pt x="624" y="569"/>
                  </a:lnTo>
                  <a:lnTo>
                    <a:pt x="1154" y="569"/>
                  </a:lnTo>
                  <a:lnTo>
                    <a:pt x="1174" y="580"/>
                  </a:lnTo>
                  <a:lnTo>
                    <a:pt x="1185" y="590"/>
                  </a:lnTo>
                  <a:lnTo>
                    <a:pt x="1185" y="611"/>
                  </a:lnTo>
                  <a:lnTo>
                    <a:pt x="1164" y="622"/>
                  </a:lnTo>
                  <a:lnTo>
                    <a:pt x="1154" y="632"/>
                  </a:lnTo>
                  <a:lnTo>
                    <a:pt x="624" y="632"/>
                  </a:lnTo>
                  <a:lnTo>
                    <a:pt x="624" y="1169"/>
                  </a:lnTo>
                  <a:lnTo>
                    <a:pt x="613" y="1190"/>
                  </a:lnTo>
                  <a:lnTo>
                    <a:pt x="603" y="1201"/>
                  </a:lnTo>
                  <a:lnTo>
                    <a:pt x="582" y="1201"/>
                  </a:lnTo>
                  <a:lnTo>
                    <a:pt x="572" y="1180"/>
                  </a:lnTo>
                  <a:lnTo>
                    <a:pt x="561" y="1169"/>
                  </a:lnTo>
                  <a:lnTo>
                    <a:pt x="561" y="632"/>
                  </a:lnTo>
                  <a:lnTo>
                    <a:pt x="32" y="632"/>
                  </a:lnTo>
                  <a:lnTo>
                    <a:pt x="11" y="622"/>
                  </a:lnTo>
                  <a:lnTo>
                    <a:pt x="0" y="611"/>
                  </a:lnTo>
                  <a:lnTo>
                    <a:pt x="0" y="590"/>
                  </a:lnTo>
                  <a:lnTo>
                    <a:pt x="21" y="580"/>
                  </a:lnTo>
                  <a:lnTo>
                    <a:pt x="32" y="569"/>
                  </a:lnTo>
                  <a:lnTo>
                    <a:pt x="561" y="569"/>
                  </a:lnTo>
                  <a:lnTo>
                    <a:pt x="561" y="32"/>
                  </a:lnTo>
                  <a:lnTo>
                    <a:pt x="572" y="11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17" name="Freeform 293"/>
            <p:cNvSpPr>
              <a:spLocks noEditPoints="1"/>
            </p:cNvSpPr>
            <p:nvPr/>
          </p:nvSpPr>
          <p:spPr bwMode="auto">
            <a:xfrm>
              <a:off x="12601" y="1946"/>
              <a:ext cx="779" cy="1201"/>
            </a:xfrm>
            <a:custGeom>
              <a:avLst/>
              <a:gdLst/>
              <a:ahLst/>
              <a:cxnLst>
                <a:cxn ang="0">
                  <a:pos x="488" y="169"/>
                </a:cxn>
                <a:cxn ang="0">
                  <a:pos x="52" y="843"/>
                </a:cxn>
                <a:cxn ang="0">
                  <a:pos x="488" y="843"/>
                </a:cxn>
                <a:cxn ang="0">
                  <a:pos x="488" y="169"/>
                </a:cxn>
                <a:cxn ang="0">
                  <a:pos x="551" y="0"/>
                </a:cxn>
                <a:cxn ang="0">
                  <a:pos x="592" y="0"/>
                </a:cxn>
                <a:cxn ang="0">
                  <a:pos x="603" y="11"/>
                </a:cxn>
                <a:cxn ang="0">
                  <a:pos x="603" y="853"/>
                </a:cxn>
                <a:cxn ang="0">
                  <a:pos x="779" y="853"/>
                </a:cxn>
                <a:cxn ang="0">
                  <a:pos x="779" y="906"/>
                </a:cxn>
                <a:cxn ang="0">
                  <a:pos x="603" y="906"/>
                </a:cxn>
                <a:cxn ang="0">
                  <a:pos x="603" y="1106"/>
                </a:cxn>
                <a:cxn ang="0">
                  <a:pos x="613" y="1127"/>
                </a:cxn>
                <a:cxn ang="0">
                  <a:pos x="623" y="1138"/>
                </a:cxn>
                <a:cxn ang="0">
                  <a:pos x="655" y="1138"/>
                </a:cxn>
                <a:cxn ang="0">
                  <a:pos x="686" y="1148"/>
                </a:cxn>
                <a:cxn ang="0">
                  <a:pos x="779" y="1148"/>
                </a:cxn>
                <a:cxn ang="0">
                  <a:pos x="779" y="1201"/>
                </a:cxn>
                <a:cxn ang="0">
                  <a:pos x="301" y="1201"/>
                </a:cxn>
                <a:cxn ang="0">
                  <a:pos x="301" y="1148"/>
                </a:cxn>
                <a:cxn ang="0">
                  <a:pos x="395" y="1148"/>
                </a:cxn>
                <a:cxn ang="0">
                  <a:pos x="426" y="1138"/>
                </a:cxn>
                <a:cxn ang="0">
                  <a:pos x="457" y="1138"/>
                </a:cxn>
                <a:cxn ang="0">
                  <a:pos x="468" y="1127"/>
                </a:cxn>
                <a:cxn ang="0">
                  <a:pos x="478" y="1106"/>
                </a:cxn>
                <a:cxn ang="0">
                  <a:pos x="478" y="906"/>
                </a:cxn>
                <a:cxn ang="0">
                  <a:pos x="0" y="917"/>
                </a:cxn>
                <a:cxn ang="0">
                  <a:pos x="0" y="864"/>
                </a:cxn>
                <a:cxn ang="0">
                  <a:pos x="540" y="21"/>
                </a:cxn>
                <a:cxn ang="0">
                  <a:pos x="551" y="11"/>
                </a:cxn>
                <a:cxn ang="0">
                  <a:pos x="551" y="0"/>
                </a:cxn>
              </a:cxnLst>
              <a:rect l="0" t="0" r="r" b="b"/>
              <a:pathLst>
                <a:path w="779" h="1201">
                  <a:moveTo>
                    <a:pt x="488" y="169"/>
                  </a:moveTo>
                  <a:lnTo>
                    <a:pt x="52" y="843"/>
                  </a:lnTo>
                  <a:lnTo>
                    <a:pt x="488" y="843"/>
                  </a:lnTo>
                  <a:lnTo>
                    <a:pt x="488" y="169"/>
                  </a:lnTo>
                  <a:close/>
                  <a:moveTo>
                    <a:pt x="551" y="0"/>
                  </a:moveTo>
                  <a:lnTo>
                    <a:pt x="592" y="0"/>
                  </a:lnTo>
                  <a:lnTo>
                    <a:pt x="603" y="11"/>
                  </a:lnTo>
                  <a:lnTo>
                    <a:pt x="603" y="853"/>
                  </a:lnTo>
                  <a:lnTo>
                    <a:pt x="779" y="853"/>
                  </a:lnTo>
                  <a:lnTo>
                    <a:pt x="779" y="906"/>
                  </a:lnTo>
                  <a:lnTo>
                    <a:pt x="603" y="906"/>
                  </a:lnTo>
                  <a:lnTo>
                    <a:pt x="603" y="1106"/>
                  </a:lnTo>
                  <a:lnTo>
                    <a:pt x="613" y="1127"/>
                  </a:lnTo>
                  <a:lnTo>
                    <a:pt x="623" y="1138"/>
                  </a:lnTo>
                  <a:lnTo>
                    <a:pt x="655" y="1138"/>
                  </a:lnTo>
                  <a:lnTo>
                    <a:pt x="686" y="1148"/>
                  </a:lnTo>
                  <a:lnTo>
                    <a:pt x="779" y="1148"/>
                  </a:lnTo>
                  <a:lnTo>
                    <a:pt x="779" y="1201"/>
                  </a:lnTo>
                  <a:lnTo>
                    <a:pt x="301" y="1201"/>
                  </a:lnTo>
                  <a:lnTo>
                    <a:pt x="301" y="1148"/>
                  </a:lnTo>
                  <a:lnTo>
                    <a:pt x="395" y="1148"/>
                  </a:lnTo>
                  <a:lnTo>
                    <a:pt x="426" y="1138"/>
                  </a:lnTo>
                  <a:lnTo>
                    <a:pt x="457" y="1138"/>
                  </a:lnTo>
                  <a:lnTo>
                    <a:pt x="468" y="1127"/>
                  </a:lnTo>
                  <a:lnTo>
                    <a:pt x="478" y="1106"/>
                  </a:lnTo>
                  <a:lnTo>
                    <a:pt x="478" y="906"/>
                  </a:lnTo>
                  <a:lnTo>
                    <a:pt x="0" y="917"/>
                  </a:lnTo>
                  <a:lnTo>
                    <a:pt x="0" y="864"/>
                  </a:lnTo>
                  <a:lnTo>
                    <a:pt x="540" y="21"/>
                  </a:lnTo>
                  <a:lnTo>
                    <a:pt x="551" y="11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18" name="Freeform 294"/>
            <p:cNvSpPr>
              <a:spLocks/>
            </p:cNvSpPr>
            <p:nvPr/>
          </p:nvSpPr>
          <p:spPr bwMode="auto">
            <a:xfrm>
              <a:off x="13900" y="2104"/>
              <a:ext cx="1184" cy="1201"/>
            </a:xfrm>
            <a:custGeom>
              <a:avLst/>
              <a:gdLst/>
              <a:ahLst/>
              <a:cxnLst>
                <a:cxn ang="0">
                  <a:pos x="582" y="0"/>
                </a:cxn>
                <a:cxn ang="0">
                  <a:pos x="602" y="0"/>
                </a:cxn>
                <a:cxn ang="0">
                  <a:pos x="613" y="21"/>
                </a:cxn>
                <a:cxn ang="0">
                  <a:pos x="623" y="32"/>
                </a:cxn>
                <a:cxn ang="0">
                  <a:pos x="623" y="569"/>
                </a:cxn>
                <a:cxn ang="0">
                  <a:pos x="1153" y="569"/>
                </a:cxn>
                <a:cxn ang="0">
                  <a:pos x="1174" y="580"/>
                </a:cxn>
                <a:cxn ang="0">
                  <a:pos x="1184" y="590"/>
                </a:cxn>
                <a:cxn ang="0">
                  <a:pos x="1184" y="611"/>
                </a:cxn>
                <a:cxn ang="0">
                  <a:pos x="1164" y="622"/>
                </a:cxn>
                <a:cxn ang="0">
                  <a:pos x="1153" y="632"/>
                </a:cxn>
                <a:cxn ang="0">
                  <a:pos x="623" y="632"/>
                </a:cxn>
                <a:cxn ang="0">
                  <a:pos x="623" y="1169"/>
                </a:cxn>
                <a:cxn ang="0">
                  <a:pos x="613" y="1190"/>
                </a:cxn>
                <a:cxn ang="0">
                  <a:pos x="602" y="1201"/>
                </a:cxn>
                <a:cxn ang="0">
                  <a:pos x="582" y="1201"/>
                </a:cxn>
                <a:cxn ang="0">
                  <a:pos x="571" y="1180"/>
                </a:cxn>
                <a:cxn ang="0">
                  <a:pos x="561" y="1169"/>
                </a:cxn>
                <a:cxn ang="0">
                  <a:pos x="561" y="632"/>
                </a:cxn>
                <a:cxn ang="0">
                  <a:pos x="31" y="632"/>
                </a:cxn>
                <a:cxn ang="0">
                  <a:pos x="10" y="622"/>
                </a:cxn>
                <a:cxn ang="0">
                  <a:pos x="0" y="611"/>
                </a:cxn>
                <a:cxn ang="0">
                  <a:pos x="0" y="590"/>
                </a:cxn>
                <a:cxn ang="0">
                  <a:pos x="21" y="580"/>
                </a:cxn>
                <a:cxn ang="0">
                  <a:pos x="31" y="569"/>
                </a:cxn>
                <a:cxn ang="0">
                  <a:pos x="561" y="569"/>
                </a:cxn>
                <a:cxn ang="0">
                  <a:pos x="561" y="32"/>
                </a:cxn>
                <a:cxn ang="0">
                  <a:pos x="571" y="11"/>
                </a:cxn>
                <a:cxn ang="0">
                  <a:pos x="582" y="0"/>
                </a:cxn>
              </a:cxnLst>
              <a:rect l="0" t="0" r="r" b="b"/>
              <a:pathLst>
                <a:path w="1184" h="1201">
                  <a:moveTo>
                    <a:pt x="582" y="0"/>
                  </a:moveTo>
                  <a:lnTo>
                    <a:pt x="602" y="0"/>
                  </a:lnTo>
                  <a:lnTo>
                    <a:pt x="613" y="21"/>
                  </a:lnTo>
                  <a:lnTo>
                    <a:pt x="623" y="32"/>
                  </a:lnTo>
                  <a:lnTo>
                    <a:pt x="623" y="569"/>
                  </a:lnTo>
                  <a:lnTo>
                    <a:pt x="1153" y="569"/>
                  </a:lnTo>
                  <a:lnTo>
                    <a:pt x="1174" y="580"/>
                  </a:lnTo>
                  <a:lnTo>
                    <a:pt x="1184" y="590"/>
                  </a:lnTo>
                  <a:lnTo>
                    <a:pt x="1184" y="611"/>
                  </a:lnTo>
                  <a:lnTo>
                    <a:pt x="1164" y="622"/>
                  </a:lnTo>
                  <a:lnTo>
                    <a:pt x="1153" y="632"/>
                  </a:lnTo>
                  <a:lnTo>
                    <a:pt x="623" y="632"/>
                  </a:lnTo>
                  <a:lnTo>
                    <a:pt x="623" y="1169"/>
                  </a:lnTo>
                  <a:lnTo>
                    <a:pt x="613" y="1190"/>
                  </a:lnTo>
                  <a:lnTo>
                    <a:pt x="602" y="1201"/>
                  </a:lnTo>
                  <a:lnTo>
                    <a:pt x="582" y="1201"/>
                  </a:lnTo>
                  <a:lnTo>
                    <a:pt x="571" y="1180"/>
                  </a:lnTo>
                  <a:lnTo>
                    <a:pt x="561" y="1169"/>
                  </a:lnTo>
                  <a:lnTo>
                    <a:pt x="561" y="632"/>
                  </a:lnTo>
                  <a:lnTo>
                    <a:pt x="31" y="632"/>
                  </a:lnTo>
                  <a:lnTo>
                    <a:pt x="10" y="622"/>
                  </a:lnTo>
                  <a:lnTo>
                    <a:pt x="0" y="611"/>
                  </a:lnTo>
                  <a:lnTo>
                    <a:pt x="0" y="590"/>
                  </a:lnTo>
                  <a:lnTo>
                    <a:pt x="21" y="580"/>
                  </a:lnTo>
                  <a:lnTo>
                    <a:pt x="31" y="569"/>
                  </a:lnTo>
                  <a:lnTo>
                    <a:pt x="561" y="569"/>
                  </a:lnTo>
                  <a:lnTo>
                    <a:pt x="561" y="32"/>
                  </a:lnTo>
                  <a:lnTo>
                    <a:pt x="571" y="11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19" name="Freeform 295"/>
            <p:cNvSpPr>
              <a:spLocks/>
            </p:cNvSpPr>
            <p:nvPr/>
          </p:nvSpPr>
          <p:spPr bwMode="auto">
            <a:xfrm>
              <a:off x="15728" y="2599"/>
              <a:ext cx="187" cy="190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136" y="11"/>
                </a:cxn>
                <a:cxn ang="0">
                  <a:pos x="177" y="53"/>
                </a:cxn>
                <a:cxn ang="0">
                  <a:pos x="187" y="95"/>
                </a:cxn>
                <a:cxn ang="0">
                  <a:pos x="177" y="137"/>
                </a:cxn>
                <a:cxn ang="0">
                  <a:pos x="136" y="179"/>
                </a:cxn>
                <a:cxn ang="0">
                  <a:pos x="94" y="190"/>
                </a:cxn>
                <a:cxn ang="0">
                  <a:pos x="52" y="179"/>
                </a:cxn>
                <a:cxn ang="0">
                  <a:pos x="11" y="137"/>
                </a:cxn>
                <a:cxn ang="0">
                  <a:pos x="0" y="95"/>
                </a:cxn>
                <a:cxn ang="0">
                  <a:pos x="11" y="53"/>
                </a:cxn>
                <a:cxn ang="0">
                  <a:pos x="52" y="11"/>
                </a:cxn>
                <a:cxn ang="0">
                  <a:pos x="94" y="0"/>
                </a:cxn>
              </a:cxnLst>
              <a:rect l="0" t="0" r="r" b="b"/>
              <a:pathLst>
                <a:path w="187" h="190">
                  <a:moveTo>
                    <a:pt x="94" y="0"/>
                  </a:moveTo>
                  <a:lnTo>
                    <a:pt x="136" y="11"/>
                  </a:lnTo>
                  <a:lnTo>
                    <a:pt x="177" y="53"/>
                  </a:lnTo>
                  <a:lnTo>
                    <a:pt x="187" y="95"/>
                  </a:lnTo>
                  <a:lnTo>
                    <a:pt x="177" y="137"/>
                  </a:lnTo>
                  <a:lnTo>
                    <a:pt x="136" y="179"/>
                  </a:lnTo>
                  <a:lnTo>
                    <a:pt x="94" y="190"/>
                  </a:lnTo>
                  <a:lnTo>
                    <a:pt x="52" y="179"/>
                  </a:lnTo>
                  <a:lnTo>
                    <a:pt x="11" y="137"/>
                  </a:lnTo>
                  <a:lnTo>
                    <a:pt x="0" y="95"/>
                  </a:lnTo>
                  <a:lnTo>
                    <a:pt x="11" y="53"/>
                  </a:lnTo>
                  <a:lnTo>
                    <a:pt x="52" y="1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0" name="Freeform 296"/>
            <p:cNvSpPr>
              <a:spLocks/>
            </p:cNvSpPr>
            <p:nvPr/>
          </p:nvSpPr>
          <p:spPr bwMode="auto">
            <a:xfrm>
              <a:off x="16435" y="2599"/>
              <a:ext cx="187" cy="190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135" y="11"/>
                </a:cxn>
                <a:cxn ang="0">
                  <a:pos x="177" y="53"/>
                </a:cxn>
                <a:cxn ang="0">
                  <a:pos x="187" y="95"/>
                </a:cxn>
                <a:cxn ang="0">
                  <a:pos x="177" y="137"/>
                </a:cxn>
                <a:cxn ang="0">
                  <a:pos x="135" y="179"/>
                </a:cxn>
                <a:cxn ang="0">
                  <a:pos x="93" y="190"/>
                </a:cxn>
                <a:cxn ang="0">
                  <a:pos x="52" y="179"/>
                </a:cxn>
                <a:cxn ang="0">
                  <a:pos x="10" y="137"/>
                </a:cxn>
                <a:cxn ang="0">
                  <a:pos x="0" y="95"/>
                </a:cxn>
                <a:cxn ang="0">
                  <a:pos x="10" y="53"/>
                </a:cxn>
                <a:cxn ang="0">
                  <a:pos x="52" y="11"/>
                </a:cxn>
                <a:cxn ang="0">
                  <a:pos x="93" y="0"/>
                </a:cxn>
              </a:cxnLst>
              <a:rect l="0" t="0" r="r" b="b"/>
              <a:pathLst>
                <a:path w="187" h="190">
                  <a:moveTo>
                    <a:pt x="93" y="0"/>
                  </a:moveTo>
                  <a:lnTo>
                    <a:pt x="135" y="11"/>
                  </a:lnTo>
                  <a:lnTo>
                    <a:pt x="177" y="53"/>
                  </a:lnTo>
                  <a:lnTo>
                    <a:pt x="187" y="95"/>
                  </a:lnTo>
                  <a:lnTo>
                    <a:pt x="177" y="137"/>
                  </a:lnTo>
                  <a:lnTo>
                    <a:pt x="135" y="179"/>
                  </a:lnTo>
                  <a:lnTo>
                    <a:pt x="93" y="190"/>
                  </a:lnTo>
                  <a:lnTo>
                    <a:pt x="52" y="179"/>
                  </a:lnTo>
                  <a:lnTo>
                    <a:pt x="10" y="137"/>
                  </a:lnTo>
                  <a:lnTo>
                    <a:pt x="0" y="95"/>
                  </a:lnTo>
                  <a:lnTo>
                    <a:pt x="10" y="53"/>
                  </a:lnTo>
                  <a:lnTo>
                    <a:pt x="52" y="1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1" name="Freeform 297"/>
            <p:cNvSpPr>
              <a:spLocks/>
            </p:cNvSpPr>
            <p:nvPr/>
          </p:nvSpPr>
          <p:spPr bwMode="auto">
            <a:xfrm>
              <a:off x="17329" y="2599"/>
              <a:ext cx="187" cy="190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135" y="11"/>
                </a:cxn>
                <a:cxn ang="0">
                  <a:pos x="176" y="53"/>
                </a:cxn>
                <a:cxn ang="0">
                  <a:pos x="187" y="95"/>
                </a:cxn>
                <a:cxn ang="0">
                  <a:pos x="176" y="137"/>
                </a:cxn>
                <a:cxn ang="0">
                  <a:pos x="135" y="179"/>
                </a:cxn>
                <a:cxn ang="0">
                  <a:pos x="93" y="190"/>
                </a:cxn>
                <a:cxn ang="0">
                  <a:pos x="51" y="179"/>
                </a:cxn>
                <a:cxn ang="0">
                  <a:pos x="10" y="137"/>
                </a:cxn>
                <a:cxn ang="0">
                  <a:pos x="0" y="95"/>
                </a:cxn>
                <a:cxn ang="0">
                  <a:pos x="10" y="53"/>
                </a:cxn>
                <a:cxn ang="0">
                  <a:pos x="51" y="11"/>
                </a:cxn>
                <a:cxn ang="0">
                  <a:pos x="93" y="0"/>
                </a:cxn>
              </a:cxnLst>
              <a:rect l="0" t="0" r="r" b="b"/>
              <a:pathLst>
                <a:path w="187" h="190">
                  <a:moveTo>
                    <a:pt x="93" y="0"/>
                  </a:moveTo>
                  <a:lnTo>
                    <a:pt x="135" y="11"/>
                  </a:lnTo>
                  <a:lnTo>
                    <a:pt x="176" y="53"/>
                  </a:lnTo>
                  <a:lnTo>
                    <a:pt x="187" y="95"/>
                  </a:lnTo>
                  <a:lnTo>
                    <a:pt x="176" y="137"/>
                  </a:lnTo>
                  <a:lnTo>
                    <a:pt x="135" y="179"/>
                  </a:lnTo>
                  <a:lnTo>
                    <a:pt x="93" y="190"/>
                  </a:lnTo>
                  <a:lnTo>
                    <a:pt x="51" y="179"/>
                  </a:lnTo>
                  <a:lnTo>
                    <a:pt x="10" y="137"/>
                  </a:lnTo>
                  <a:lnTo>
                    <a:pt x="0" y="95"/>
                  </a:lnTo>
                  <a:lnTo>
                    <a:pt x="10" y="53"/>
                  </a:lnTo>
                  <a:lnTo>
                    <a:pt x="51" y="1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2" name="Freeform 298"/>
            <p:cNvSpPr>
              <a:spLocks/>
            </p:cNvSpPr>
            <p:nvPr/>
          </p:nvSpPr>
          <p:spPr bwMode="auto">
            <a:xfrm>
              <a:off x="18160" y="2104"/>
              <a:ext cx="1184" cy="1201"/>
            </a:xfrm>
            <a:custGeom>
              <a:avLst/>
              <a:gdLst/>
              <a:ahLst/>
              <a:cxnLst>
                <a:cxn ang="0">
                  <a:pos x="582" y="0"/>
                </a:cxn>
                <a:cxn ang="0">
                  <a:pos x="602" y="0"/>
                </a:cxn>
                <a:cxn ang="0">
                  <a:pos x="613" y="21"/>
                </a:cxn>
                <a:cxn ang="0">
                  <a:pos x="623" y="32"/>
                </a:cxn>
                <a:cxn ang="0">
                  <a:pos x="623" y="569"/>
                </a:cxn>
                <a:cxn ang="0">
                  <a:pos x="1153" y="569"/>
                </a:cxn>
                <a:cxn ang="0">
                  <a:pos x="1174" y="580"/>
                </a:cxn>
                <a:cxn ang="0">
                  <a:pos x="1184" y="590"/>
                </a:cxn>
                <a:cxn ang="0">
                  <a:pos x="1184" y="611"/>
                </a:cxn>
                <a:cxn ang="0">
                  <a:pos x="1163" y="622"/>
                </a:cxn>
                <a:cxn ang="0">
                  <a:pos x="1153" y="632"/>
                </a:cxn>
                <a:cxn ang="0">
                  <a:pos x="623" y="632"/>
                </a:cxn>
                <a:cxn ang="0">
                  <a:pos x="623" y="1169"/>
                </a:cxn>
                <a:cxn ang="0">
                  <a:pos x="613" y="1190"/>
                </a:cxn>
                <a:cxn ang="0">
                  <a:pos x="602" y="1201"/>
                </a:cxn>
                <a:cxn ang="0">
                  <a:pos x="582" y="1201"/>
                </a:cxn>
                <a:cxn ang="0">
                  <a:pos x="571" y="1180"/>
                </a:cxn>
                <a:cxn ang="0">
                  <a:pos x="561" y="1169"/>
                </a:cxn>
                <a:cxn ang="0">
                  <a:pos x="561" y="632"/>
                </a:cxn>
                <a:cxn ang="0">
                  <a:pos x="31" y="632"/>
                </a:cxn>
                <a:cxn ang="0">
                  <a:pos x="10" y="622"/>
                </a:cxn>
                <a:cxn ang="0">
                  <a:pos x="0" y="611"/>
                </a:cxn>
                <a:cxn ang="0">
                  <a:pos x="0" y="590"/>
                </a:cxn>
                <a:cxn ang="0">
                  <a:pos x="20" y="580"/>
                </a:cxn>
                <a:cxn ang="0">
                  <a:pos x="31" y="569"/>
                </a:cxn>
                <a:cxn ang="0">
                  <a:pos x="561" y="569"/>
                </a:cxn>
                <a:cxn ang="0">
                  <a:pos x="561" y="32"/>
                </a:cxn>
                <a:cxn ang="0">
                  <a:pos x="571" y="11"/>
                </a:cxn>
                <a:cxn ang="0">
                  <a:pos x="582" y="0"/>
                </a:cxn>
              </a:cxnLst>
              <a:rect l="0" t="0" r="r" b="b"/>
              <a:pathLst>
                <a:path w="1184" h="1201">
                  <a:moveTo>
                    <a:pt x="582" y="0"/>
                  </a:moveTo>
                  <a:lnTo>
                    <a:pt x="602" y="0"/>
                  </a:lnTo>
                  <a:lnTo>
                    <a:pt x="613" y="21"/>
                  </a:lnTo>
                  <a:lnTo>
                    <a:pt x="623" y="32"/>
                  </a:lnTo>
                  <a:lnTo>
                    <a:pt x="623" y="569"/>
                  </a:lnTo>
                  <a:lnTo>
                    <a:pt x="1153" y="569"/>
                  </a:lnTo>
                  <a:lnTo>
                    <a:pt x="1174" y="580"/>
                  </a:lnTo>
                  <a:lnTo>
                    <a:pt x="1184" y="590"/>
                  </a:lnTo>
                  <a:lnTo>
                    <a:pt x="1184" y="611"/>
                  </a:lnTo>
                  <a:lnTo>
                    <a:pt x="1163" y="622"/>
                  </a:lnTo>
                  <a:lnTo>
                    <a:pt x="1153" y="632"/>
                  </a:lnTo>
                  <a:lnTo>
                    <a:pt x="623" y="632"/>
                  </a:lnTo>
                  <a:lnTo>
                    <a:pt x="623" y="1169"/>
                  </a:lnTo>
                  <a:lnTo>
                    <a:pt x="613" y="1190"/>
                  </a:lnTo>
                  <a:lnTo>
                    <a:pt x="602" y="1201"/>
                  </a:lnTo>
                  <a:lnTo>
                    <a:pt x="582" y="1201"/>
                  </a:lnTo>
                  <a:lnTo>
                    <a:pt x="571" y="1180"/>
                  </a:lnTo>
                  <a:lnTo>
                    <a:pt x="561" y="1169"/>
                  </a:lnTo>
                  <a:lnTo>
                    <a:pt x="561" y="632"/>
                  </a:lnTo>
                  <a:lnTo>
                    <a:pt x="31" y="632"/>
                  </a:lnTo>
                  <a:lnTo>
                    <a:pt x="10" y="622"/>
                  </a:lnTo>
                  <a:lnTo>
                    <a:pt x="0" y="611"/>
                  </a:lnTo>
                  <a:lnTo>
                    <a:pt x="0" y="590"/>
                  </a:lnTo>
                  <a:lnTo>
                    <a:pt x="20" y="580"/>
                  </a:lnTo>
                  <a:lnTo>
                    <a:pt x="31" y="569"/>
                  </a:lnTo>
                  <a:lnTo>
                    <a:pt x="561" y="569"/>
                  </a:lnTo>
                  <a:lnTo>
                    <a:pt x="561" y="32"/>
                  </a:lnTo>
                  <a:lnTo>
                    <a:pt x="571" y="11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3" name="Freeform 299"/>
            <p:cNvSpPr>
              <a:spLocks/>
            </p:cNvSpPr>
            <p:nvPr/>
          </p:nvSpPr>
          <p:spPr bwMode="auto">
            <a:xfrm>
              <a:off x="19926" y="1946"/>
              <a:ext cx="707" cy="1201"/>
            </a:xfrm>
            <a:custGeom>
              <a:avLst/>
              <a:gdLst/>
              <a:ahLst/>
              <a:cxnLst>
                <a:cxn ang="0">
                  <a:pos x="332" y="0"/>
                </a:cxn>
                <a:cxn ang="0">
                  <a:pos x="478" y="21"/>
                </a:cxn>
                <a:cxn ang="0">
                  <a:pos x="603" y="95"/>
                </a:cxn>
                <a:cxn ang="0">
                  <a:pos x="675" y="211"/>
                </a:cxn>
                <a:cxn ang="0">
                  <a:pos x="707" y="348"/>
                </a:cxn>
                <a:cxn ang="0">
                  <a:pos x="696" y="443"/>
                </a:cxn>
                <a:cxn ang="0">
                  <a:pos x="655" y="537"/>
                </a:cxn>
                <a:cxn ang="0">
                  <a:pos x="582" y="632"/>
                </a:cxn>
                <a:cxn ang="0">
                  <a:pos x="468" y="738"/>
                </a:cxn>
                <a:cxn ang="0">
                  <a:pos x="322" y="874"/>
                </a:cxn>
                <a:cxn ang="0">
                  <a:pos x="135" y="1064"/>
                </a:cxn>
                <a:cxn ang="0">
                  <a:pos x="457" y="1054"/>
                </a:cxn>
                <a:cxn ang="0">
                  <a:pos x="582" y="1054"/>
                </a:cxn>
                <a:cxn ang="0">
                  <a:pos x="623" y="1043"/>
                </a:cxn>
                <a:cxn ang="0">
                  <a:pos x="634" y="1022"/>
                </a:cxn>
                <a:cxn ang="0">
                  <a:pos x="655" y="959"/>
                </a:cxn>
                <a:cxn ang="0">
                  <a:pos x="655" y="917"/>
                </a:cxn>
                <a:cxn ang="0">
                  <a:pos x="665" y="885"/>
                </a:cxn>
                <a:cxn ang="0">
                  <a:pos x="707" y="885"/>
                </a:cxn>
                <a:cxn ang="0">
                  <a:pos x="655" y="1201"/>
                </a:cxn>
                <a:cxn ang="0">
                  <a:pos x="0" y="1201"/>
                </a:cxn>
                <a:cxn ang="0">
                  <a:pos x="0" y="1159"/>
                </a:cxn>
                <a:cxn ang="0">
                  <a:pos x="21" y="1138"/>
                </a:cxn>
                <a:cxn ang="0">
                  <a:pos x="364" y="759"/>
                </a:cxn>
                <a:cxn ang="0">
                  <a:pos x="457" y="632"/>
                </a:cxn>
                <a:cxn ang="0">
                  <a:pos x="530" y="506"/>
                </a:cxn>
                <a:cxn ang="0">
                  <a:pos x="551" y="358"/>
                </a:cxn>
                <a:cxn ang="0">
                  <a:pos x="540" y="274"/>
                </a:cxn>
                <a:cxn ang="0">
                  <a:pos x="520" y="190"/>
                </a:cxn>
                <a:cxn ang="0">
                  <a:pos x="468" y="127"/>
                </a:cxn>
                <a:cxn ang="0">
                  <a:pos x="405" y="85"/>
                </a:cxn>
                <a:cxn ang="0">
                  <a:pos x="312" y="64"/>
                </a:cxn>
                <a:cxn ang="0">
                  <a:pos x="208" y="85"/>
                </a:cxn>
                <a:cxn ang="0">
                  <a:pos x="135" y="148"/>
                </a:cxn>
                <a:cxn ang="0">
                  <a:pos x="73" y="243"/>
                </a:cxn>
                <a:cxn ang="0">
                  <a:pos x="94" y="243"/>
                </a:cxn>
                <a:cxn ang="0">
                  <a:pos x="156" y="264"/>
                </a:cxn>
                <a:cxn ang="0">
                  <a:pos x="177" y="285"/>
                </a:cxn>
                <a:cxn ang="0">
                  <a:pos x="187" y="316"/>
                </a:cxn>
                <a:cxn ang="0">
                  <a:pos x="187" y="369"/>
                </a:cxn>
                <a:cxn ang="0">
                  <a:pos x="166" y="390"/>
                </a:cxn>
                <a:cxn ang="0">
                  <a:pos x="156" y="411"/>
                </a:cxn>
                <a:cxn ang="0">
                  <a:pos x="114" y="432"/>
                </a:cxn>
                <a:cxn ang="0">
                  <a:pos x="73" y="432"/>
                </a:cxn>
                <a:cxn ang="0">
                  <a:pos x="62" y="422"/>
                </a:cxn>
                <a:cxn ang="0">
                  <a:pos x="42" y="422"/>
                </a:cxn>
                <a:cxn ang="0">
                  <a:pos x="10" y="390"/>
                </a:cxn>
                <a:cxn ang="0">
                  <a:pos x="0" y="358"/>
                </a:cxn>
                <a:cxn ang="0">
                  <a:pos x="0" y="327"/>
                </a:cxn>
                <a:cxn ang="0">
                  <a:pos x="21" y="232"/>
                </a:cxn>
                <a:cxn ang="0">
                  <a:pos x="62" y="148"/>
                </a:cxn>
                <a:cxn ang="0">
                  <a:pos x="135" y="74"/>
                </a:cxn>
                <a:cxn ang="0">
                  <a:pos x="218" y="21"/>
                </a:cxn>
                <a:cxn ang="0">
                  <a:pos x="332" y="0"/>
                </a:cxn>
              </a:cxnLst>
              <a:rect l="0" t="0" r="r" b="b"/>
              <a:pathLst>
                <a:path w="707" h="1201">
                  <a:moveTo>
                    <a:pt x="332" y="0"/>
                  </a:moveTo>
                  <a:lnTo>
                    <a:pt x="478" y="21"/>
                  </a:lnTo>
                  <a:lnTo>
                    <a:pt x="603" y="95"/>
                  </a:lnTo>
                  <a:lnTo>
                    <a:pt x="675" y="211"/>
                  </a:lnTo>
                  <a:lnTo>
                    <a:pt x="707" y="348"/>
                  </a:lnTo>
                  <a:lnTo>
                    <a:pt x="696" y="443"/>
                  </a:lnTo>
                  <a:lnTo>
                    <a:pt x="655" y="537"/>
                  </a:lnTo>
                  <a:lnTo>
                    <a:pt x="582" y="632"/>
                  </a:lnTo>
                  <a:lnTo>
                    <a:pt x="468" y="738"/>
                  </a:lnTo>
                  <a:lnTo>
                    <a:pt x="322" y="874"/>
                  </a:lnTo>
                  <a:lnTo>
                    <a:pt x="135" y="1064"/>
                  </a:lnTo>
                  <a:lnTo>
                    <a:pt x="457" y="1054"/>
                  </a:lnTo>
                  <a:lnTo>
                    <a:pt x="582" y="1054"/>
                  </a:lnTo>
                  <a:lnTo>
                    <a:pt x="623" y="1043"/>
                  </a:lnTo>
                  <a:lnTo>
                    <a:pt x="634" y="1022"/>
                  </a:lnTo>
                  <a:lnTo>
                    <a:pt x="655" y="959"/>
                  </a:lnTo>
                  <a:lnTo>
                    <a:pt x="655" y="917"/>
                  </a:lnTo>
                  <a:lnTo>
                    <a:pt x="665" y="885"/>
                  </a:lnTo>
                  <a:lnTo>
                    <a:pt x="707" y="885"/>
                  </a:lnTo>
                  <a:lnTo>
                    <a:pt x="655" y="1201"/>
                  </a:lnTo>
                  <a:lnTo>
                    <a:pt x="0" y="1201"/>
                  </a:lnTo>
                  <a:lnTo>
                    <a:pt x="0" y="1159"/>
                  </a:lnTo>
                  <a:lnTo>
                    <a:pt x="21" y="1138"/>
                  </a:lnTo>
                  <a:lnTo>
                    <a:pt x="364" y="759"/>
                  </a:lnTo>
                  <a:lnTo>
                    <a:pt x="457" y="632"/>
                  </a:lnTo>
                  <a:lnTo>
                    <a:pt x="530" y="506"/>
                  </a:lnTo>
                  <a:lnTo>
                    <a:pt x="551" y="358"/>
                  </a:lnTo>
                  <a:lnTo>
                    <a:pt x="540" y="274"/>
                  </a:lnTo>
                  <a:lnTo>
                    <a:pt x="520" y="190"/>
                  </a:lnTo>
                  <a:lnTo>
                    <a:pt x="468" y="127"/>
                  </a:lnTo>
                  <a:lnTo>
                    <a:pt x="405" y="85"/>
                  </a:lnTo>
                  <a:lnTo>
                    <a:pt x="312" y="64"/>
                  </a:lnTo>
                  <a:lnTo>
                    <a:pt x="208" y="85"/>
                  </a:lnTo>
                  <a:lnTo>
                    <a:pt x="135" y="148"/>
                  </a:lnTo>
                  <a:lnTo>
                    <a:pt x="73" y="243"/>
                  </a:lnTo>
                  <a:lnTo>
                    <a:pt x="94" y="243"/>
                  </a:lnTo>
                  <a:lnTo>
                    <a:pt x="156" y="264"/>
                  </a:lnTo>
                  <a:lnTo>
                    <a:pt x="177" y="285"/>
                  </a:lnTo>
                  <a:lnTo>
                    <a:pt x="187" y="316"/>
                  </a:lnTo>
                  <a:lnTo>
                    <a:pt x="187" y="369"/>
                  </a:lnTo>
                  <a:lnTo>
                    <a:pt x="166" y="390"/>
                  </a:lnTo>
                  <a:lnTo>
                    <a:pt x="156" y="411"/>
                  </a:lnTo>
                  <a:lnTo>
                    <a:pt x="114" y="432"/>
                  </a:lnTo>
                  <a:lnTo>
                    <a:pt x="73" y="432"/>
                  </a:lnTo>
                  <a:lnTo>
                    <a:pt x="62" y="422"/>
                  </a:lnTo>
                  <a:lnTo>
                    <a:pt x="42" y="422"/>
                  </a:lnTo>
                  <a:lnTo>
                    <a:pt x="10" y="390"/>
                  </a:lnTo>
                  <a:lnTo>
                    <a:pt x="0" y="358"/>
                  </a:lnTo>
                  <a:lnTo>
                    <a:pt x="0" y="327"/>
                  </a:lnTo>
                  <a:lnTo>
                    <a:pt x="21" y="232"/>
                  </a:lnTo>
                  <a:lnTo>
                    <a:pt x="62" y="148"/>
                  </a:lnTo>
                  <a:lnTo>
                    <a:pt x="135" y="74"/>
                  </a:lnTo>
                  <a:lnTo>
                    <a:pt x="218" y="2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4" name="Freeform 300"/>
            <p:cNvSpPr>
              <a:spLocks noEditPoints="1"/>
            </p:cNvSpPr>
            <p:nvPr/>
          </p:nvSpPr>
          <p:spPr bwMode="auto">
            <a:xfrm>
              <a:off x="20799" y="1588"/>
              <a:ext cx="571" cy="853"/>
            </a:xfrm>
            <a:custGeom>
              <a:avLst/>
              <a:gdLst/>
              <a:ahLst/>
              <a:cxnLst>
                <a:cxn ang="0">
                  <a:pos x="218" y="348"/>
                </a:cxn>
                <a:cxn ang="0">
                  <a:pos x="124" y="464"/>
                </a:cxn>
                <a:cxn ang="0">
                  <a:pos x="124" y="653"/>
                </a:cxn>
                <a:cxn ang="0">
                  <a:pos x="187" y="790"/>
                </a:cxn>
                <a:cxn ang="0">
                  <a:pos x="249" y="822"/>
                </a:cxn>
                <a:cxn ang="0">
                  <a:pos x="291" y="811"/>
                </a:cxn>
                <a:cxn ang="0">
                  <a:pos x="363" y="790"/>
                </a:cxn>
                <a:cxn ang="0">
                  <a:pos x="415" y="748"/>
                </a:cxn>
                <a:cxn ang="0">
                  <a:pos x="447" y="485"/>
                </a:cxn>
                <a:cxn ang="0">
                  <a:pos x="395" y="369"/>
                </a:cxn>
                <a:cxn ang="0">
                  <a:pos x="291" y="327"/>
                </a:cxn>
                <a:cxn ang="0">
                  <a:pos x="447" y="11"/>
                </a:cxn>
                <a:cxn ang="0">
                  <a:pos x="530" y="84"/>
                </a:cxn>
                <a:cxn ang="0">
                  <a:pos x="540" y="169"/>
                </a:cxn>
                <a:cxn ang="0">
                  <a:pos x="478" y="200"/>
                </a:cxn>
                <a:cxn ang="0">
                  <a:pos x="415" y="158"/>
                </a:cxn>
                <a:cxn ang="0">
                  <a:pos x="426" y="84"/>
                </a:cxn>
                <a:cxn ang="0">
                  <a:pos x="467" y="74"/>
                </a:cxn>
                <a:cxn ang="0">
                  <a:pos x="384" y="32"/>
                </a:cxn>
                <a:cxn ang="0">
                  <a:pos x="280" y="53"/>
                </a:cxn>
                <a:cxn ang="0">
                  <a:pos x="166" y="148"/>
                </a:cxn>
                <a:cxn ang="0">
                  <a:pos x="114" y="422"/>
                </a:cxn>
                <a:cxn ang="0">
                  <a:pos x="156" y="358"/>
                </a:cxn>
                <a:cxn ang="0">
                  <a:pos x="301" y="295"/>
                </a:cxn>
                <a:cxn ang="0">
                  <a:pos x="488" y="369"/>
                </a:cxn>
                <a:cxn ang="0">
                  <a:pos x="571" y="569"/>
                </a:cxn>
                <a:cxn ang="0">
                  <a:pos x="488" y="769"/>
                </a:cxn>
                <a:cxn ang="0">
                  <a:pos x="291" y="853"/>
                </a:cxn>
                <a:cxn ang="0">
                  <a:pos x="156" y="822"/>
                </a:cxn>
                <a:cxn ang="0">
                  <a:pos x="41" y="685"/>
                </a:cxn>
                <a:cxn ang="0">
                  <a:pos x="0" y="432"/>
                </a:cxn>
                <a:cxn ang="0">
                  <a:pos x="72" y="169"/>
                </a:cxn>
                <a:cxn ang="0">
                  <a:pos x="260" y="21"/>
                </a:cxn>
              </a:cxnLst>
              <a:rect l="0" t="0" r="r" b="b"/>
              <a:pathLst>
                <a:path w="571" h="853">
                  <a:moveTo>
                    <a:pt x="291" y="327"/>
                  </a:moveTo>
                  <a:lnTo>
                    <a:pt x="218" y="348"/>
                  </a:lnTo>
                  <a:lnTo>
                    <a:pt x="166" y="390"/>
                  </a:lnTo>
                  <a:lnTo>
                    <a:pt x="124" y="464"/>
                  </a:lnTo>
                  <a:lnTo>
                    <a:pt x="114" y="548"/>
                  </a:lnTo>
                  <a:lnTo>
                    <a:pt x="124" y="653"/>
                  </a:lnTo>
                  <a:lnTo>
                    <a:pt x="145" y="727"/>
                  </a:lnTo>
                  <a:lnTo>
                    <a:pt x="187" y="790"/>
                  </a:lnTo>
                  <a:lnTo>
                    <a:pt x="208" y="811"/>
                  </a:lnTo>
                  <a:lnTo>
                    <a:pt x="249" y="822"/>
                  </a:lnTo>
                  <a:lnTo>
                    <a:pt x="280" y="822"/>
                  </a:lnTo>
                  <a:lnTo>
                    <a:pt x="291" y="811"/>
                  </a:lnTo>
                  <a:lnTo>
                    <a:pt x="332" y="811"/>
                  </a:lnTo>
                  <a:lnTo>
                    <a:pt x="363" y="790"/>
                  </a:lnTo>
                  <a:lnTo>
                    <a:pt x="395" y="780"/>
                  </a:lnTo>
                  <a:lnTo>
                    <a:pt x="415" y="748"/>
                  </a:lnTo>
                  <a:lnTo>
                    <a:pt x="447" y="674"/>
                  </a:lnTo>
                  <a:lnTo>
                    <a:pt x="447" y="485"/>
                  </a:lnTo>
                  <a:lnTo>
                    <a:pt x="415" y="400"/>
                  </a:lnTo>
                  <a:lnTo>
                    <a:pt x="395" y="369"/>
                  </a:lnTo>
                  <a:lnTo>
                    <a:pt x="332" y="327"/>
                  </a:lnTo>
                  <a:lnTo>
                    <a:pt x="291" y="327"/>
                  </a:lnTo>
                  <a:close/>
                  <a:moveTo>
                    <a:pt x="363" y="0"/>
                  </a:moveTo>
                  <a:lnTo>
                    <a:pt x="447" y="11"/>
                  </a:lnTo>
                  <a:lnTo>
                    <a:pt x="498" y="42"/>
                  </a:lnTo>
                  <a:lnTo>
                    <a:pt x="530" y="84"/>
                  </a:lnTo>
                  <a:lnTo>
                    <a:pt x="540" y="137"/>
                  </a:lnTo>
                  <a:lnTo>
                    <a:pt x="540" y="169"/>
                  </a:lnTo>
                  <a:lnTo>
                    <a:pt x="509" y="200"/>
                  </a:lnTo>
                  <a:lnTo>
                    <a:pt x="478" y="200"/>
                  </a:lnTo>
                  <a:lnTo>
                    <a:pt x="447" y="190"/>
                  </a:lnTo>
                  <a:lnTo>
                    <a:pt x="415" y="158"/>
                  </a:lnTo>
                  <a:lnTo>
                    <a:pt x="415" y="106"/>
                  </a:lnTo>
                  <a:lnTo>
                    <a:pt x="426" y="84"/>
                  </a:lnTo>
                  <a:lnTo>
                    <a:pt x="447" y="74"/>
                  </a:lnTo>
                  <a:lnTo>
                    <a:pt x="467" y="74"/>
                  </a:lnTo>
                  <a:lnTo>
                    <a:pt x="447" y="53"/>
                  </a:lnTo>
                  <a:lnTo>
                    <a:pt x="384" y="32"/>
                  </a:lnTo>
                  <a:lnTo>
                    <a:pt x="353" y="32"/>
                  </a:lnTo>
                  <a:lnTo>
                    <a:pt x="280" y="53"/>
                  </a:lnTo>
                  <a:lnTo>
                    <a:pt x="218" y="84"/>
                  </a:lnTo>
                  <a:lnTo>
                    <a:pt x="166" y="148"/>
                  </a:lnTo>
                  <a:lnTo>
                    <a:pt x="124" y="274"/>
                  </a:lnTo>
                  <a:lnTo>
                    <a:pt x="114" y="422"/>
                  </a:lnTo>
                  <a:lnTo>
                    <a:pt x="124" y="422"/>
                  </a:lnTo>
                  <a:lnTo>
                    <a:pt x="156" y="358"/>
                  </a:lnTo>
                  <a:lnTo>
                    <a:pt x="218" y="316"/>
                  </a:lnTo>
                  <a:lnTo>
                    <a:pt x="301" y="295"/>
                  </a:lnTo>
                  <a:lnTo>
                    <a:pt x="405" y="316"/>
                  </a:lnTo>
                  <a:lnTo>
                    <a:pt x="488" y="369"/>
                  </a:lnTo>
                  <a:lnTo>
                    <a:pt x="550" y="464"/>
                  </a:lnTo>
                  <a:lnTo>
                    <a:pt x="571" y="569"/>
                  </a:lnTo>
                  <a:lnTo>
                    <a:pt x="550" y="685"/>
                  </a:lnTo>
                  <a:lnTo>
                    <a:pt x="488" y="769"/>
                  </a:lnTo>
                  <a:lnTo>
                    <a:pt x="395" y="832"/>
                  </a:lnTo>
                  <a:lnTo>
                    <a:pt x="291" y="853"/>
                  </a:lnTo>
                  <a:lnTo>
                    <a:pt x="218" y="843"/>
                  </a:lnTo>
                  <a:lnTo>
                    <a:pt x="156" y="822"/>
                  </a:lnTo>
                  <a:lnTo>
                    <a:pt x="93" y="769"/>
                  </a:lnTo>
                  <a:lnTo>
                    <a:pt x="41" y="685"/>
                  </a:lnTo>
                  <a:lnTo>
                    <a:pt x="10" y="579"/>
                  </a:lnTo>
                  <a:lnTo>
                    <a:pt x="0" y="432"/>
                  </a:lnTo>
                  <a:lnTo>
                    <a:pt x="21" y="285"/>
                  </a:lnTo>
                  <a:lnTo>
                    <a:pt x="72" y="169"/>
                  </a:lnTo>
                  <a:lnTo>
                    <a:pt x="156" y="74"/>
                  </a:lnTo>
                  <a:lnTo>
                    <a:pt x="260" y="21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5" name="Freeform 301"/>
            <p:cNvSpPr>
              <a:spLocks/>
            </p:cNvSpPr>
            <p:nvPr/>
          </p:nvSpPr>
          <p:spPr bwMode="auto">
            <a:xfrm>
              <a:off x="21505" y="1599"/>
              <a:ext cx="572" cy="853"/>
            </a:xfrm>
            <a:custGeom>
              <a:avLst/>
              <a:gdLst/>
              <a:ahLst/>
              <a:cxnLst>
                <a:cxn ang="0">
                  <a:pos x="374" y="10"/>
                </a:cxn>
                <a:cxn ang="0">
                  <a:pos x="509" y="105"/>
                </a:cxn>
                <a:cxn ang="0">
                  <a:pos x="509" y="253"/>
                </a:cxn>
                <a:cxn ang="0">
                  <a:pos x="354" y="389"/>
                </a:cxn>
                <a:cxn ang="0">
                  <a:pos x="509" y="474"/>
                </a:cxn>
                <a:cxn ang="0">
                  <a:pos x="572" y="611"/>
                </a:cxn>
                <a:cxn ang="0">
                  <a:pos x="489" y="779"/>
                </a:cxn>
                <a:cxn ang="0">
                  <a:pos x="281" y="853"/>
                </a:cxn>
                <a:cxn ang="0">
                  <a:pos x="83" y="800"/>
                </a:cxn>
                <a:cxn ang="0">
                  <a:pos x="0" y="653"/>
                </a:cxn>
                <a:cxn ang="0">
                  <a:pos x="31" y="590"/>
                </a:cxn>
                <a:cxn ang="0">
                  <a:pos x="73" y="579"/>
                </a:cxn>
                <a:cxn ang="0">
                  <a:pos x="125" y="600"/>
                </a:cxn>
                <a:cxn ang="0">
                  <a:pos x="146" y="653"/>
                </a:cxn>
                <a:cxn ang="0">
                  <a:pos x="135" y="705"/>
                </a:cxn>
                <a:cxn ang="0">
                  <a:pos x="104" y="726"/>
                </a:cxn>
                <a:cxn ang="0">
                  <a:pos x="135" y="779"/>
                </a:cxn>
                <a:cxn ang="0">
                  <a:pos x="281" y="811"/>
                </a:cxn>
                <a:cxn ang="0">
                  <a:pos x="385" y="769"/>
                </a:cxn>
                <a:cxn ang="0">
                  <a:pos x="437" y="611"/>
                </a:cxn>
                <a:cxn ang="0">
                  <a:pos x="385" y="463"/>
                </a:cxn>
                <a:cxn ang="0">
                  <a:pos x="270" y="411"/>
                </a:cxn>
                <a:cxn ang="0">
                  <a:pos x="177" y="400"/>
                </a:cxn>
                <a:cxn ang="0">
                  <a:pos x="187" y="368"/>
                </a:cxn>
                <a:cxn ang="0">
                  <a:pos x="312" y="358"/>
                </a:cxn>
                <a:cxn ang="0">
                  <a:pos x="364" y="316"/>
                </a:cxn>
                <a:cxn ang="0">
                  <a:pos x="416" y="168"/>
                </a:cxn>
                <a:cxn ang="0">
                  <a:pos x="395" y="95"/>
                </a:cxn>
                <a:cxn ang="0">
                  <a:pos x="333" y="42"/>
                </a:cxn>
                <a:cxn ang="0">
                  <a:pos x="281" y="31"/>
                </a:cxn>
                <a:cxn ang="0">
                  <a:pos x="156" y="63"/>
                </a:cxn>
                <a:cxn ang="0">
                  <a:pos x="135" y="116"/>
                </a:cxn>
                <a:cxn ang="0">
                  <a:pos x="167" y="147"/>
                </a:cxn>
                <a:cxn ang="0">
                  <a:pos x="156" y="210"/>
                </a:cxn>
                <a:cxn ang="0">
                  <a:pos x="104" y="231"/>
                </a:cxn>
                <a:cxn ang="0">
                  <a:pos x="52" y="200"/>
                </a:cxn>
                <a:cxn ang="0">
                  <a:pos x="63" y="95"/>
                </a:cxn>
                <a:cxn ang="0">
                  <a:pos x="187" y="10"/>
                </a:cxn>
              </a:cxnLst>
              <a:rect l="0" t="0" r="r" b="b"/>
              <a:pathLst>
                <a:path w="572" h="853">
                  <a:moveTo>
                    <a:pt x="281" y="0"/>
                  </a:moveTo>
                  <a:lnTo>
                    <a:pt x="374" y="10"/>
                  </a:lnTo>
                  <a:lnTo>
                    <a:pt x="457" y="52"/>
                  </a:lnTo>
                  <a:lnTo>
                    <a:pt x="509" y="105"/>
                  </a:lnTo>
                  <a:lnTo>
                    <a:pt x="530" y="168"/>
                  </a:lnTo>
                  <a:lnTo>
                    <a:pt x="509" y="253"/>
                  </a:lnTo>
                  <a:lnTo>
                    <a:pt x="457" y="326"/>
                  </a:lnTo>
                  <a:lnTo>
                    <a:pt x="354" y="389"/>
                  </a:lnTo>
                  <a:lnTo>
                    <a:pt x="447" y="421"/>
                  </a:lnTo>
                  <a:lnTo>
                    <a:pt x="509" y="474"/>
                  </a:lnTo>
                  <a:lnTo>
                    <a:pt x="561" y="537"/>
                  </a:lnTo>
                  <a:lnTo>
                    <a:pt x="572" y="611"/>
                  </a:lnTo>
                  <a:lnTo>
                    <a:pt x="551" y="705"/>
                  </a:lnTo>
                  <a:lnTo>
                    <a:pt x="489" y="779"/>
                  </a:lnTo>
                  <a:lnTo>
                    <a:pt x="405" y="832"/>
                  </a:lnTo>
                  <a:lnTo>
                    <a:pt x="281" y="853"/>
                  </a:lnTo>
                  <a:lnTo>
                    <a:pt x="167" y="842"/>
                  </a:lnTo>
                  <a:lnTo>
                    <a:pt x="83" y="800"/>
                  </a:lnTo>
                  <a:lnTo>
                    <a:pt x="21" y="737"/>
                  </a:lnTo>
                  <a:lnTo>
                    <a:pt x="0" y="653"/>
                  </a:lnTo>
                  <a:lnTo>
                    <a:pt x="0" y="621"/>
                  </a:lnTo>
                  <a:lnTo>
                    <a:pt x="31" y="590"/>
                  </a:lnTo>
                  <a:lnTo>
                    <a:pt x="52" y="579"/>
                  </a:lnTo>
                  <a:lnTo>
                    <a:pt x="73" y="579"/>
                  </a:lnTo>
                  <a:lnTo>
                    <a:pt x="104" y="590"/>
                  </a:lnTo>
                  <a:lnTo>
                    <a:pt x="125" y="600"/>
                  </a:lnTo>
                  <a:lnTo>
                    <a:pt x="135" y="621"/>
                  </a:lnTo>
                  <a:lnTo>
                    <a:pt x="146" y="653"/>
                  </a:lnTo>
                  <a:lnTo>
                    <a:pt x="146" y="684"/>
                  </a:lnTo>
                  <a:lnTo>
                    <a:pt x="135" y="705"/>
                  </a:lnTo>
                  <a:lnTo>
                    <a:pt x="115" y="716"/>
                  </a:lnTo>
                  <a:lnTo>
                    <a:pt x="104" y="726"/>
                  </a:lnTo>
                  <a:lnTo>
                    <a:pt x="73" y="726"/>
                  </a:lnTo>
                  <a:lnTo>
                    <a:pt x="135" y="779"/>
                  </a:lnTo>
                  <a:lnTo>
                    <a:pt x="218" y="800"/>
                  </a:lnTo>
                  <a:lnTo>
                    <a:pt x="281" y="811"/>
                  </a:lnTo>
                  <a:lnTo>
                    <a:pt x="333" y="800"/>
                  </a:lnTo>
                  <a:lnTo>
                    <a:pt x="385" y="769"/>
                  </a:lnTo>
                  <a:lnTo>
                    <a:pt x="426" y="705"/>
                  </a:lnTo>
                  <a:lnTo>
                    <a:pt x="437" y="611"/>
                  </a:lnTo>
                  <a:lnTo>
                    <a:pt x="426" y="526"/>
                  </a:lnTo>
                  <a:lnTo>
                    <a:pt x="385" y="463"/>
                  </a:lnTo>
                  <a:lnTo>
                    <a:pt x="333" y="421"/>
                  </a:lnTo>
                  <a:lnTo>
                    <a:pt x="270" y="411"/>
                  </a:lnTo>
                  <a:lnTo>
                    <a:pt x="187" y="411"/>
                  </a:lnTo>
                  <a:lnTo>
                    <a:pt x="177" y="400"/>
                  </a:lnTo>
                  <a:lnTo>
                    <a:pt x="177" y="379"/>
                  </a:lnTo>
                  <a:lnTo>
                    <a:pt x="187" y="368"/>
                  </a:lnTo>
                  <a:lnTo>
                    <a:pt x="291" y="368"/>
                  </a:lnTo>
                  <a:lnTo>
                    <a:pt x="312" y="358"/>
                  </a:lnTo>
                  <a:lnTo>
                    <a:pt x="343" y="337"/>
                  </a:lnTo>
                  <a:lnTo>
                    <a:pt x="364" y="316"/>
                  </a:lnTo>
                  <a:lnTo>
                    <a:pt x="395" y="274"/>
                  </a:lnTo>
                  <a:lnTo>
                    <a:pt x="416" y="168"/>
                  </a:lnTo>
                  <a:lnTo>
                    <a:pt x="416" y="126"/>
                  </a:lnTo>
                  <a:lnTo>
                    <a:pt x="395" y="95"/>
                  </a:lnTo>
                  <a:lnTo>
                    <a:pt x="354" y="52"/>
                  </a:lnTo>
                  <a:lnTo>
                    <a:pt x="333" y="42"/>
                  </a:lnTo>
                  <a:lnTo>
                    <a:pt x="302" y="31"/>
                  </a:lnTo>
                  <a:lnTo>
                    <a:pt x="281" y="31"/>
                  </a:lnTo>
                  <a:lnTo>
                    <a:pt x="218" y="42"/>
                  </a:lnTo>
                  <a:lnTo>
                    <a:pt x="156" y="63"/>
                  </a:lnTo>
                  <a:lnTo>
                    <a:pt x="104" y="105"/>
                  </a:lnTo>
                  <a:lnTo>
                    <a:pt x="135" y="116"/>
                  </a:lnTo>
                  <a:lnTo>
                    <a:pt x="156" y="126"/>
                  </a:lnTo>
                  <a:lnTo>
                    <a:pt x="167" y="147"/>
                  </a:lnTo>
                  <a:lnTo>
                    <a:pt x="167" y="189"/>
                  </a:lnTo>
                  <a:lnTo>
                    <a:pt x="156" y="210"/>
                  </a:lnTo>
                  <a:lnTo>
                    <a:pt x="135" y="221"/>
                  </a:lnTo>
                  <a:lnTo>
                    <a:pt x="104" y="231"/>
                  </a:lnTo>
                  <a:lnTo>
                    <a:pt x="83" y="231"/>
                  </a:lnTo>
                  <a:lnTo>
                    <a:pt x="52" y="200"/>
                  </a:lnTo>
                  <a:lnTo>
                    <a:pt x="42" y="168"/>
                  </a:lnTo>
                  <a:lnTo>
                    <a:pt x="63" y="95"/>
                  </a:lnTo>
                  <a:lnTo>
                    <a:pt x="115" y="42"/>
                  </a:lnTo>
                  <a:lnTo>
                    <a:pt x="187" y="1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6" name="Freeform 302"/>
            <p:cNvSpPr>
              <a:spLocks noEditPoints="1"/>
            </p:cNvSpPr>
            <p:nvPr/>
          </p:nvSpPr>
          <p:spPr bwMode="auto">
            <a:xfrm>
              <a:off x="24020" y="2494"/>
              <a:ext cx="1184" cy="411"/>
            </a:xfrm>
            <a:custGeom>
              <a:avLst/>
              <a:gdLst/>
              <a:ahLst/>
              <a:cxnLst>
                <a:cxn ang="0">
                  <a:pos x="31" y="348"/>
                </a:cxn>
                <a:cxn ang="0">
                  <a:pos x="1153" y="348"/>
                </a:cxn>
                <a:cxn ang="0">
                  <a:pos x="1174" y="358"/>
                </a:cxn>
                <a:cxn ang="0">
                  <a:pos x="1184" y="369"/>
                </a:cxn>
                <a:cxn ang="0">
                  <a:pos x="1184" y="390"/>
                </a:cxn>
                <a:cxn ang="0">
                  <a:pos x="1163" y="400"/>
                </a:cxn>
                <a:cxn ang="0">
                  <a:pos x="1153" y="411"/>
                </a:cxn>
                <a:cxn ang="0">
                  <a:pos x="31" y="411"/>
                </a:cxn>
                <a:cxn ang="0">
                  <a:pos x="10" y="400"/>
                </a:cxn>
                <a:cxn ang="0">
                  <a:pos x="0" y="390"/>
                </a:cxn>
                <a:cxn ang="0">
                  <a:pos x="0" y="369"/>
                </a:cxn>
                <a:cxn ang="0">
                  <a:pos x="10" y="358"/>
                </a:cxn>
                <a:cxn ang="0">
                  <a:pos x="31" y="348"/>
                </a:cxn>
                <a:cxn ang="0">
                  <a:pos x="31" y="0"/>
                </a:cxn>
                <a:cxn ang="0">
                  <a:pos x="1153" y="0"/>
                </a:cxn>
                <a:cxn ang="0">
                  <a:pos x="1174" y="11"/>
                </a:cxn>
                <a:cxn ang="0">
                  <a:pos x="1184" y="21"/>
                </a:cxn>
                <a:cxn ang="0">
                  <a:pos x="1184" y="42"/>
                </a:cxn>
                <a:cxn ang="0">
                  <a:pos x="1174" y="53"/>
                </a:cxn>
                <a:cxn ang="0">
                  <a:pos x="1153" y="63"/>
                </a:cxn>
                <a:cxn ang="0">
                  <a:pos x="31" y="63"/>
                </a:cxn>
                <a:cxn ang="0">
                  <a:pos x="10" y="53"/>
                </a:cxn>
                <a:cxn ang="0">
                  <a:pos x="0" y="42"/>
                </a:cxn>
                <a:cxn ang="0">
                  <a:pos x="0" y="21"/>
                </a:cxn>
                <a:cxn ang="0">
                  <a:pos x="20" y="11"/>
                </a:cxn>
                <a:cxn ang="0">
                  <a:pos x="31" y="0"/>
                </a:cxn>
              </a:cxnLst>
              <a:rect l="0" t="0" r="r" b="b"/>
              <a:pathLst>
                <a:path w="1184" h="411">
                  <a:moveTo>
                    <a:pt x="31" y="348"/>
                  </a:moveTo>
                  <a:lnTo>
                    <a:pt x="1153" y="348"/>
                  </a:lnTo>
                  <a:lnTo>
                    <a:pt x="1174" y="358"/>
                  </a:lnTo>
                  <a:lnTo>
                    <a:pt x="1184" y="369"/>
                  </a:lnTo>
                  <a:lnTo>
                    <a:pt x="1184" y="390"/>
                  </a:lnTo>
                  <a:lnTo>
                    <a:pt x="1163" y="400"/>
                  </a:lnTo>
                  <a:lnTo>
                    <a:pt x="1153" y="411"/>
                  </a:lnTo>
                  <a:lnTo>
                    <a:pt x="31" y="411"/>
                  </a:lnTo>
                  <a:lnTo>
                    <a:pt x="10" y="400"/>
                  </a:lnTo>
                  <a:lnTo>
                    <a:pt x="0" y="390"/>
                  </a:lnTo>
                  <a:lnTo>
                    <a:pt x="0" y="369"/>
                  </a:lnTo>
                  <a:lnTo>
                    <a:pt x="10" y="358"/>
                  </a:lnTo>
                  <a:lnTo>
                    <a:pt x="31" y="348"/>
                  </a:lnTo>
                  <a:close/>
                  <a:moveTo>
                    <a:pt x="31" y="0"/>
                  </a:moveTo>
                  <a:lnTo>
                    <a:pt x="1153" y="0"/>
                  </a:lnTo>
                  <a:lnTo>
                    <a:pt x="1174" y="11"/>
                  </a:lnTo>
                  <a:lnTo>
                    <a:pt x="1184" y="21"/>
                  </a:lnTo>
                  <a:lnTo>
                    <a:pt x="1184" y="42"/>
                  </a:lnTo>
                  <a:lnTo>
                    <a:pt x="1174" y="53"/>
                  </a:lnTo>
                  <a:lnTo>
                    <a:pt x="1153" y="63"/>
                  </a:lnTo>
                  <a:lnTo>
                    <a:pt x="31" y="63"/>
                  </a:lnTo>
                  <a:lnTo>
                    <a:pt x="10" y="53"/>
                  </a:lnTo>
                  <a:lnTo>
                    <a:pt x="0" y="42"/>
                  </a:lnTo>
                  <a:lnTo>
                    <a:pt x="0" y="21"/>
                  </a:lnTo>
                  <a:lnTo>
                    <a:pt x="20" y="1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7" name="Freeform 303"/>
            <p:cNvSpPr>
              <a:spLocks/>
            </p:cNvSpPr>
            <p:nvPr/>
          </p:nvSpPr>
          <p:spPr bwMode="auto">
            <a:xfrm>
              <a:off x="27209" y="1946"/>
              <a:ext cx="707" cy="1201"/>
            </a:xfrm>
            <a:custGeom>
              <a:avLst/>
              <a:gdLst/>
              <a:ahLst/>
              <a:cxnLst>
                <a:cxn ang="0">
                  <a:pos x="333" y="0"/>
                </a:cxn>
                <a:cxn ang="0">
                  <a:pos x="478" y="21"/>
                </a:cxn>
                <a:cxn ang="0">
                  <a:pos x="603" y="95"/>
                </a:cxn>
                <a:cxn ang="0">
                  <a:pos x="676" y="211"/>
                </a:cxn>
                <a:cxn ang="0">
                  <a:pos x="707" y="348"/>
                </a:cxn>
                <a:cxn ang="0">
                  <a:pos x="697" y="443"/>
                </a:cxn>
                <a:cxn ang="0">
                  <a:pos x="655" y="537"/>
                </a:cxn>
                <a:cxn ang="0">
                  <a:pos x="582" y="632"/>
                </a:cxn>
                <a:cxn ang="0">
                  <a:pos x="468" y="738"/>
                </a:cxn>
                <a:cxn ang="0">
                  <a:pos x="322" y="874"/>
                </a:cxn>
                <a:cxn ang="0">
                  <a:pos x="135" y="1064"/>
                </a:cxn>
                <a:cxn ang="0">
                  <a:pos x="458" y="1054"/>
                </a:cxn>
                <a:cxn ang="0">
                  <a:pos x="582" y="1054"/>
                </a:cxn>
                <a:cxn ang="0">
                  <a:pos x="624" y="1043"/>
                </a:cxn>
                <a:cxn ang="0">
                  <a:pos x="634" y="1022"/>
                </a:cxn>
                <a:cxn ang="0">
                  <a:pos x="655" y="959"/>
                </a:cxn>
                <a:cxn ang="0">
                  <a:pos x="655" y="917"/>
                </a:cxn>
                <a:cxn ang="0">
                  <a:pos x="665" y="885"/>
                </a:cxn>
                <a:cxn ang="0">
                  <a:pos x="707" y="885"/>
                </a:cxn>
                <a:cxn ang="0">
                  <a:pos x="655" y="1201"/>
                </a:cxn>
                <a:cxn ang="0">
                  <a:pos x="0" y="1201"/>
                </a:cxn>
                <a:cxn ang="0">
                  <a:pos x="0" y="1159"/>
                </a:cxn>
                <a:cxn ang="0">
                  <a:pos x="21" y="1138"/>
                </a:cxn>
                <a:cxn ang="0">
                  <a:pos x="364" y="759"/>
                </a:cxn>
                <a:cxn ang="0">
                  <a:pos x="458" y="632"/>
                </a:cxn>
                <a:cxn ang="0">
                  <a:pos x="530" y="506"/>
                </a:cxn>
                <a:cxn ang="0">
                  <a:pos x="551" y="358"/>
                </a:cxn>
                <a:cxn ang="0">
                  <a:pos x="541" y="274"/>
                </a:cxn>
                <a:cxn ang="0">
                  <a:pos x="520" y="190"/>
                </a:cxn>
                <a:cxn ang="0">
                  <a:pos x="468" y="127"/>
                </a:cxn>
                <a:cxn ang="0">
                  <a:pos x="406" y="85"/>
                </a:cxn>
                <a:cxn ang="0">
                  <a:pos x="312" y="64"/>
                </a:cxn>
                <a:cxn ang="0">
                  <a:pos x="208" y="85"/>
                </a:cxn>
                <a:cxn ang="0">
                  <a:pos x="135" y="148"/>
                </a:cxn>
                <a:cxn ang="0">
                  <a:pos x="73" y="243"/>
                </a:cxn>
                <a:cxn ang="0">
                  <a:pos x="94" y="243"/>
                </a:cxn>
                <a:cxn ang="0">
                  <a:pos x="156" y="264"/>
                </a:cxn>
                <a:cxn ang="0">
                  <a:pos x="177" y="285"/>
                </a:cxn>
                <a:cxn ang="0">
                  <a:pos x="187" y="316"/>
                </a:cxn>
                <a:cxn ang="0">
                  <a:pos x="187" y="369"/>
                </a:cxn>
                <a:cxn ang="0">
                  <a:pos x="167" y="390"/>
                </a:cxn>
                <a:cxn ang="0">
                  <a:pos x="156" y="411"/>
                </a:cxn>
                <a:cxn ang="0">
                  <a:pos x="115" y="432"/>
                </a:cxn>
                <a:cxn ang="0">
                  <a:pos x="73" y="432"/>
                </a:cxn>
                <a:cxn ang="0">
                  <a:pos x="63" y="422"/>
                </a:cxn>
                <a:cxn ang="0">
                  <a:pos x="42" y="422"/>
                </a:cxn>
                <a:cxn ang="0">
                  <a:pos x="11" y="390"/>
                </a:cxn>
                <a:cxn ang="0">
                  <a:pos x="0" y="358"/>
                </a:cxn>
                <a:cxn ang="0">
                  <a:pos x="0" y="327"/>
                </a:cxn>
                <a:cxn ang="0">
                  <a:pos x="21" y="232"/>
                </a:cxn>
                <a:cxn ang="0">
                  <a:pos x="63" y="148"/>
                </a:cxn>
                <a:cxn ang="0">
                  <a:pos x="135" y="74"/>
                </a:cxn>
                <a:cxn ang="0">
                  <a:pos x="219" y="21"/>
                </a:cxn>
                <a:cxn ang="0">
                  <a:pos x="333" y="0"/>
                </a:cxn>
              </a:cxnLst>
              <a:rect l="0" t="0" r="r" b="b"/>
              <a:pathLst>
                <a:path w="707" h="1201">
                  <a:moveTo>
                    <a:pt x="333" y="0"/>
                  </a:moveTo>
                  <a:lnTo>
                    <a:pt x="478" y="21"/>
                  </a:lnTo>
                  <a:lnTo>
                    <a:pt x="603" y="95"/>
                  </a:lnTo>
                  <a:lnTo>
                    <a:pt x="676" y="211"/>
                  </a:lnTo>
                  <a:lnTo>
                    <a:pt x="707" y="348"/>
                  </a:lnTo>
                  <a:lnTo>
                    <a:pt x="697" y="443"/>
                  </a:lnTo>
                  <a:lnTo>
                    <a:pt x="655" y="537"/>
                  </a:lnTo>
                  <a:lnTo>
                    <a:pt x="582" y="632"/>
                  </a:lnTo>
                  <a:lnTo>
                    <a:pt x="468" y="738"/>
                  </a:lnTo>
                  <a:lnTo>
                    <a:pt x="322" y="874"/>
                  </a:lnTo>
                  <a:lnTo>
                    <a:pt x="135" y="1064"/>
                  </a:lnTo>
                  <a:lnTo>
                    <a:pt x="458" y="1054"/>
                  </a:lnTo>
                  <a:lnTo>
                    <a:pt x="582" y="1054"/>
                  </a:lnTo>
                  <a:lnTo>
                    <a:pt x="624" y="1043"/>
                  </a:lnTo>
                  <a:lnTo>
                    <a:pt x="634" y="1022"/>
                  </a:lnTo>
                  <a:lnTo>
                    <a:pt x="655" y="959"/>
                  </a:lnTo>
                  <a:lnTo>
                    <a:pt x="655" y="917"/>
                  </a:lnTo>
                  <a:lnTo>
                    <a:pt x="665" y="885"/>
                  </a:lnTo>
                  <a:lnTo>
                    <a:pt x="707" y="885"/>
                  </a:lnTo>
                  <a:lnTo>
                    <a:pt x="655" y="1201"/>
                  </a:lnTo>
                  <a:lnTo>
                    <a:pt x="0" y="1201"/>
                  </a:lnTo>
                  <a:lnTo>
                    <a:pt x="0" y="1159"/>
                  </a:lnTo>
                  <a:lnTo>
                    <a:pt x="21" y="1138"/>
                  </a:lnTo>
                  <a:lnTo>
                    <a:pt x="364" y="759"/>
                  </a:lnTo>
                  <a:lnTo>
                    <a:pt x="458" y="632"/>
                  </a:lnTo>
                  <a:lnTo>
                    <a:pt x="530" y="506"/>
                  </a:lnTo>
                  <a:lnTo>
                    <a:pt x="551" y="358"/>
                  </a:lnTo>
                  <a:lnTo>
                    <a:pt x="541" y="274"/>
                  </a:lnTo>
                  <a:lnTo>
                    <a:pt x="520" y="190"/>
                  </a:lnTo>
                  <a:lnTo>
                    <a:pt x="468" y="127"/>
                  </a:lnTo>
                  <a:lnTo>
                    <a:pt x="406" y="85"/>
                  </a:lnTo>
                  <a:lnTo>
                    <a:pt x="312" y="64"/>
                  </a:lnTo>
                  <a:lnTo>
                    <a:pt x="208" y="85"/>
                  </a:lnTo>
                  <a:lnTo>
                    <a:pt x="135" y="148"/>
                  </a:lnTo>
                  <a:lnTo>
                    <a:pt x="73" y="243"/>
                  </a:lnTo>
                  <a:lnTo>
                    <a:pt x="94" y="243"/>
                  </a:lnTo>
                  <a:lnTo>
                    <a:pt x="156" y="264"/>
                  </a:lnTo>
                  <a:lnTo>
                    <a:pt x="177" y="285"/>
                  </a:lnTo>
                  <a:lnTo>
                    <a:pt x="187" y="316"/>
                  </a:lnTo>
                  <a:lnTo>
                    <a:pt x="187" y="369"/>
                  </a:lnTo>
                  <a:lnTo>
                    <a:pt x="167" y="390"/>
                  </a:lnTo>
                  <a:lnTo>
                    <a:pt x="156" y="411"/>
                  </a:lnTo>
                  <a:lnTo>
                    <a:pt x="115" y="432"/>
                  </a:lnTo>
                  <a:lnTo>
                    <a:pt x="73" y="432"/>
                  </a:lnTo>
                  <a:lnTo>
                    <a:pt x="63" y="422"/>
                  </a:lnTo>
                  <a:lnTo>
                    <a:pt x="42" y="422"/>
                  </a:lnTo>
                  <a:lnTo>
                    <a:pt x="11" y="390"/>
                  </a:lnTo>
                  <a:lnTo>
                    <a:pt x="0" y="358"/>
                  </a:lnTo>
                  <a:lnTo>
                    <a:pt x="0" y="327"/>
                  </a:lnTo>
                  <a:lnTo>
                    <a:pt x="21" y="232"/>
                  </a:lnTo>
                  <a:lnTo>
                    <a:pt x="63" y="148"/>
                  </a:lnTo>
                  <a:lnTo>
                    <a:pt x="135" y="74"/>
                  </a:lnTo>
                  <a:lnTo>
                    <a:pt x="219" y="21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8" name="Freeform 304"/>
            <p:cNvSpPr>
              <a:spLocks noEditPoints="1"/>
            </p:cNvSpPr>
            <p:nvPr/>
          </p:nvSpPr>
          <p:spPr bwMode="auto">
            <a:xfrm>
              <a:off x="28082" y="1588"/>
              <a:ext cx="572" cy="853"/>
            </a:xfrm>
            <a:custGeom>
              <a:avLst/>
              <a:gdLst/>
              <a:ahLst/>
              <a:cxnLst>
                <a:cxn ang="0">
                  <a:pos x="218" y="348"/>
                </a:cxn>
                <a:cxn ang="0">
                  <a:pos x="125" y="464"/>
                </a:cxn>
                <a:cxn ang="0">
                  <a:pos x="125" y="653"/>
                </a:cxn>
                <a:cxn ang="0">
                  <a:pos x="187" y="790"/>
                </a:cxn>
                <a:cxn ang="0">
                  <a:pos x="249" y="822"/>
                </a:cxn>
                <a:cxn ang="0">
                  <a:pos x="291" y="811"/>
                </a:cxn>
                <a:cxn ang="0">
                  <a:pos x="364" y="790"/>
                </a:cxn>
                <a:cxn ang="0">
                  <a:pos x="416" y="748"/>
                </a:cxn>
                <a:cxn ang="0">
                  <a:pos x="447" y="485"/>
                </a:cxn>
                <a:cxn ang="0">
                  <a:pos x="395" y="369"/>
                </a:cxn>
                <a:cxn ang="0">
                  <a:pos x="291" y="327"/>
                </a:cxn>
                <a:cxn ang="0">
                  <a:pos x="447" y="11"/>
                </a:cxn>
                <a:cxn ang="0">
                  <a:pos x="530" y="84"/>
                </a:cxn>
                <a:cxn ang="0">
                  <a:pos x="540" y="169"/>
                </a:cxn>
                <a:cxn ang="0">
                  <a:pos x="478" y="200"/>
                </a:cxn>
                <a:cxn ang="0">
                  <a:pos x="416" y="158"/>
                </a:cxn>
                <a:cxn ang="0">
                  <a:pos x="426" y="84"/>
                </a:cxn>
                <a:cxn ang="0">
                  <a:pos x="468" y="74"/>
                </a:cxn>
                <a:cxn ang="0">
                  <a:pos x="385" y="32"/>
                </a:cxn>
                <a:cxn ang="0">
                  <a:pos x="281" y="53"/>
                </a:cxn>
                <a:cxn ang="0">
                  <a:pos x="166" y="148"/>
                </a:cxn>
                <a:cxn ang="0">
                  <a:pos x="114" y="422"/>
                </a:cxn>
                <a:cxn ang="0">
                  <a:pos x="156" y="358"/>
                </a:cxn>
                <a:cxn ang="0">
                  <a:pos x="301" y="295"/>
                </a:cxn>
                <a:cxn ang="0">
                  <a:pos x="488" y="369"/>
                </a:cxn>
                <a:cxn ang="0">
                  <a:pos x="572" y="569"/>
                </a:cxn>
                <a:cxn ang="0">
                  <a:pos x="488" y="769"/>
                </a:cxn>
                <a:cxn ang="0">
                  <a:pos x="291" y="853"/>
                </a:cxn>
                <a:cxn ang="0">
                  <a:pos x="156" y="822"/>
                </a:cxn>
                <a:cxn ang="0">
                  <a:pos x="42" y="685"/>
                </a:cxn>
                <a:cxn ang="0">
                  <a:pos x="0" y="432"/>
                </a:cxn>
                <a:cxn ang="0">
                  <a:pos x="73" y="169"/>
                </a:cxn>
                <a:cxn ang="0">
                  <a:pos x="260" y="21"/>
                </a:cxn>
              </a:cxnLst>
              <a:rect l="0" t="0" r="r" b="b"/>
              <a:pathLst>
                <a:path w="572" h="853">
                  <a:moveTo>
                    <a:pt x="291" y="327"/>
                  </a:moveTo>
                  <a:lnTo>
                    <a:pt x="218" y="348"/>
                  </a:lnTo>
                  <a:lnTo>
                    <a:pt x="166" y="390"/>
                  </a:lnTo>
                  <a:lnTo>
                    <a:pt x="125" y="464"/>
                  </a:lnTo>
                  <a:lnTo>
                    <a:pt x="114" y="548"/>
                  </a:lnTo>
                  <a:lnTo>
                    <a:pt x="125" y="653"/>
                  </a:lnTo>
                  <a:lnTo>
                    <a:pt x="146" y="727"/>
                  </a:lnTo>
                  <a:lnTo>
                    <a:pt x="187" y="790"/>
                  </a:lnTo>
                  <a:lnTo>
                    <a:pt x="208" y="811"/>
                  </a:lnTo>
                  <a:lnTo>
                    <a:pt x="249" y="822"/>
                  </a:lnTo>
                  <a:lnTo>
                    <a:pt x="281" y="822"/>
                  </a:lnTo>
                  <a:lnTo>
                    <a:pt x="291" y="811"/>
                  </a:lnTo>
                  <a:lnTo>
                    <a:pt x="333" y="811"/>
                  </a:lnTo>
                  <a:lnTo>
                    <a:pt x="364" y="790"/>
                  </a:lnTo>
                  <a:lnTo>
                    <a:pt x="395" y="780"/>
                  </a:lnTo>
                  <a:lnTo>
                    <a:pt x="416" y="748"/>
                  </a:lnTo>
                  <a:lnTo>
                    <a:pt x="447" y="674"/>
                  </a:lnTo>
                  <a:lnTo>
                    <a:pt x="447" y="485"/>
                  </a:lnTo>
                  <a:lnTo>
                    <a:pt x="416" y="400"/>
                  </a:lnTo>
                  <a:lnTo>
                    <a:pt x="395" y="369"/>
                  </a:lnTo>
                  <a:lnTo>
                    <a:pt x="333" y="327"/>
                  </a:lnTo>
                  <a:lnTo>
                    <a:pt x="291" y="327"/>
                  </a:lnTo>
                  <a:close/>
                  <a:moveTo>
                    <a:pt x="364" y="0"/>
                  </a:moveTo>
                  <a:lnTo>
                    <a:pt x="447" y="11"/>
                  </a:lnTo>
                  <a:lnTo>
                    <a:pt x="499" y="42"/>
                  </a:lnTo>
                  <a:lnTo>
                    <a:pt x="530" y="84"/>
                  </a:lnTo>
                  <a:lnTo>
                    <a:pt x="540" y="137"/>
                  </a:lnTo>
                  <a:lnTo>
                    <a:pt x="540" y="169"/>
                  </a:lnTo>
                  <a:lnTo>
                    <a:pt x="509" y="200"/>
                  </a:lnTo>
                  <a:lnTo>
                    <a:pt x="478" y="200"/>
                  </a:lnTo>
                  <a:lnTo>
                    <a:pt x="447" y="190"/>
                  </a:lnTo>
                  <a:lnTo>
                    <a:pt x="416" y="158"/>
                  </a:lnTo>
                  <a:lnTo>
                    <a:pt x="416" y="106"/>
                  </a:lnTo>
                  <a:lnTo>
                    <a:pt x="426" y="84"/>
                  </a:lnTo>
                  <a:lnTo>
                    <a:pt x="447" y="74"/>
                  </a:lnTo>
                  <a:lnTo>
                    <a:pt x="468" y="74"/>
                  </a:lnTo>
                  <a:lnTo>
                    <a:pt x="447" y="53"/>
                  </a:lnTo>
                  <a:lnTo>
                    <a:pt x="385" y="32"/>
                  </a:lnTo>
                  <a:lnTo>
                    <a:pt x="353" y="32"/>
                  </a:lnTo>
                  <a:lnTo>
                    <a:pt x="281" y="53"/>
                  </a:lnTo>
                  <a:lnTo>
                    <a:pt x="218" y="84"/>
                  </a:lnTo>
                  <a:lnTo>
                    <a:pt x="166" y="148"/>
                  </a:lnTo>
                  <a:lnTo>
                    <a:pt x="125" y="274"/>
                  </a:lnTo>
                  <a:lnTo>
                    <a:pt x="114" y="422"/>
                  </a:lnTo>
                  <a:lnTo>
                    <a:pt x="125" y="422"/>
                  </a:lnTo>
                  <a:lnTo>
                    <a:pt x="156" y="358"/>
                  </a:lnTo>
                  <a:lnTo>
                    <a:pt x="218" y="316"/>
                  </a:lnTo>
                  <a:lnTo>
                    <a:pt x="301" y="295"/>
                  </a:lnTo>
                  <a:lnTo>
                    <a:pt x="405" y="316"/>
                  </a:lnTo>
                  <a:lnTo>
                    <a:pt x="488" y="369"/>
                  </a:lnTo>
                  <a:lnTo>
                    <a:pt x="551" y="464"/>
                  </a:lnTo>
                  <a:lnTo>
                    <a:pt x="572" y="569"/>
                  </a:lnTo>
                  <a:lnTo>
                    <a:pt x="551" y="685"/>
                  </a:lnTo>
                  <a:lnTo>
                    <a:pt x="488" y="769"/>
                  </a:lnTo>
                  <a:lnTo>
                    <a:pt x="395" y="832"/>
                  </a:lnTo>
                  <a:lnTo>
                    <a:pt x="291" y="853"/>
                  </a:lnTo>
                  <a:lnTo>
                    <a:pt x="218" y="843"/>
                  </a:lnTo>
                  <a:lnTo>
                    <a:pt x="156" y="822"/>
                  </a:lnTo>
                  <a:lnTo>
                    <a:pt x="94" y="769"/>
                  </a:lnTo>
                  <a:lnTo>
                    <a:pt x="42" y="685"/>
                  </a:lnTo>
                  <a:lnTo>
                    <a:pt x="11" y="579"/>
                  </a:lnTo>
                  <a:lnTo>
                    <a:pt x="0" y="432"/>
                  </a:lnTo>
                  <a:lnTo>
                    <a:pt x="21" y="285"/>
                  </a:lnTo>
                  <a:lnTo>
                    <a:pt x="73" y="169"/>
                  </a:lnTo>
                  <a:lnTo>
                    <a:pt x="156" y="74"/>
                  </a:lnTo>
                  <a:lnTo>
                    <a:pt x="260" y="21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9" name="Freeform 305"/>
            <p:cNvSpPr>
              <a:spLocks noEditPoints="1"/>
            </p:cNvSpPr>
            <p:nvPr/>
          </p:nvSpPr>
          <p:spPr bwMode="auto">
            <a:xfrm>
              <a:off x="28778" y="1588"/>
              <a:ext cx="603" cy="843"/>
            </a:xfrm>
            <a:custGeom>
              <a:avLst/>
              <a:gdLst/>
              <a:ahLst/>
              <a:cxnLst>
                <a:cxn ang="0">
                  <a:pos x="364" y="127"/>
                </a:cxn>
                <a:cxn ang="0">
                  <a:pos x="42" y="590"/>
                </a:cxn>
                <a:cxn ang="0">
                  <a:pos x="364" y="590"/>
                </a:cxn>
                <a:cxn ang="0">
                  <a:pos x="364" y="127"/>
                </a:cxn>
                <a:cxn ang="0">
                  <a:pos x="426" y="0"/>
                </a:cxn>
                <a:cxn ang="0">
                  <a:pos x="468" y="0"/>
                </a:cxn>
                <a:cxn ang="0">
                  <a:pos x="468" y="590"/>
                </a:cxn>
                <a:cxn ang="0">
                  <a:pos x="603" y="590"/>
                </a:cxn>
                <a:cxn ang="0">
                  <a:pos x="603" y="632"/>
                </a:cxn>
                <a:cxn ang="0">
                  <a:pos x="468" y="643"/>
                </a:cxn>
                <a:cxn ang="0">
                  <a:pos x="468" y="780"/>
                </a:cxn>
                <a:cxn ang="0">
                  <a:pos x="478" y="790"/>
                </a:cxn>
                <a:cxn ang="0">
                  <a:pos x="499" y="801"/>
                </a:cxn>
                <a:cxn ang="0">
                  <a:pos x="603" y="801"/>
                </a:cxn>
                <a:cxn ang="0">
                  <a:pos x="603" y="843"/>
                </a:cxn>
                <a:cxn ang="0">
                  <a:pos x="229" y="843"/>
                </a:cxn>
                <a:cxn ang="0">
                  <a:pos x="229" y="801"/>
                </a:cxn>
                <a:cxn ang="0">
                  <a:pos x="333" y="801"/>
                </a:cxn>
                <a:cxn ang="0">
                  <a:pos x="354" y="790"/>
                </a:cxn>
                <a:cxn ang="0">
                  <a:pos x="364" y="780"/>
                </a:cxn>
                <a:cxn ang="0">
                  <a:pos x="364" y="643"/>
                </a:cxn>
                <a:cxn ang="0">
                  <a:pos x="0" y="643"/>
                </a:cxn>
                <a:cxn ang="0">
                  <a:pos x="0" y="601"/>
                </a:cxn>
                <a:cxn ang="0">
                  <a:pos x="405" y="21"/>
                </a:cxn>
                <a:cxn ang="0">
                  <a:pos x="426" y="0"/>
                </a:cxn>
              </a:cxnLst>
              <a:rect l="0" t="0" r="r" b="b"/>
              <a:pathLst>
                <a:path w="603" h="843">
                  <a:moveTo>
                    <a:pt x="364" y="127"/>
                  </a:moveTo>
                  <a:lnTo>
                    <a:pt x="42" y="590"/>
                  </a:lnTo>
                  <a:lnTo>
                    <a:pt x="364" y="590"/>
                  </a:lnTo>
                  <a:lnTo>
                    <a:pt x="364" y="127"/>
                  </a:lnTo>
                  <a:close/>
                  <a:moveTo>
                    <a:pt x="426" y="0"/>
                  </a:moveTo>
                  <a:lnTo>
                    <a:pt x="468" y="0"/>
                  </a:lnTo>
                  <a:lnTo>
                    <a:pt x="468" y="590"/>
                  </a:lnTo>
                  <a:lnTo>
                    <a:pt x="603" y="590"/>
                  </a:lnTo>
                  <a:lnTo>
                    <a:pt x="603" y="632"/>
                  </a:lnTo>
                  <a:lnTo>
                    <a:pt x="468" y="643"/>
                  </a:lnTo>
                  <a:lnTo>
                    <a:pt x="468" y="780"/>
                  </a:lnTo>
                  <a:lnTo>
                    <a:pt x="478" y="790"/>
                  </a:lnTo>
                  <a:lnTo>
                    <a:pt x="499" y="801"/>
                  </a:lnTo>
                  <a:lnTo>
                    <a:pt x="603" y="801"/>
                  </a:lnTo>
                  <a:lnTo>
                    <a:pt x="603" y="843"/>
                  </a:lnTo>
                  <a:lnTo>
                    <a:pt x="229" y="843"/>
                  </a:lnTo>
                  <a:lnTo>
                    <a:pt x="229" y="801"/>
                  </a:lnTo>
                  <a:lnTo>
                    <a:pt x="333" y="801"/>
                  </a:lnTo>
                  <a:lnTo>
                    <a:pt x="354" y="790"/>
                  </a:lnTo>
                  <a:lnTo>
                    <a:pt x="364" y="780"/>
                  </a:lnTo>
                  <a:lnTo>
                    <a:pt x="364" y="643"/>
                  </a:lnTo>
                  <a:lnTo>
                    <a:pt x="0" y="643"/>
                  </a:lnTo>
                  <a:lnTo>
                    <a:pt x="0" y="601"/>
                  </a:lnTo>
                  <a:lnTo>
                    <a:pt x="405" y="21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0" name="Freeform 306"/>
            <p:cNvSpPr>
              <a:spLocks/>
            </p:cNvSpPr>
            <p:nvPr/>
          </p:nvSpPr>
          <p:spPr bwMode="auto">
            <a:xfrm>
              <a:off x="29942" y="2673"/>
              <a:ext cx="1080" cy="6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1049" y="0"/>
                </a:cxn>
                <a:cxn ang="0">
                  <a:pos x="1070" y="11"/>
                </a:cxn>
                <a:cxn ang="0">
                  <a:pos x="1080" y="21"/>
                </a:cxn>
                <a:cxn ang="0">
                  <a:pos x="1080" y="42"/>
                </a:cxn>
                <a:cxn ang="0">
                  <a:pos x="1070" y="53"/>
                </a:cxn>
                <a:cxn ang="0">
                  <a:pos x="1049" y="63"/>
                </a:cxn>
                <a:cxn ang="0">
                  <a:pos x="31" y="63"/>
                </a:cxn>
                <a:cxn ang="0">
                  <a:pos x="10" y="53"/>
                </a:cxn>
                <a:cxn ang="0">
                  <a:pos x="0" y="42"/>
                </a:cxn>
                <a:cxn ang="0">
                  <a:pos x="0" y="21"/>
                </a:cxn>
                <a:cxn ang="0">
                  <a:pos x="10" y="11"/>
                </a:cxn>
                <a:cxn ang="0">
                  <a:pos x="31" y="0"/>
                </a:cxn>
              </a:cxnLst>
              <a:rect l="0" t="0" r="r" b="b"/>
              <a:pathLst>
                <a:path w="1080" h="63">
                  <a:moveTo>
                    <a:pt x="31" y="0"/>
                  </a:moveTo>
                  <a:lnTo>
                    <a:pt x="1049" y="0"/>
                  </a:lnTo>
                  <a:lnTo>
                    <a:pt x="1070" y="11"/>
                  </a:lnTo>
                  <a:lnTo>
                    <a:pt x="1080" y="21"/>
                  </a:lnTo>
                  <a:lnTo>
                    <a:pt x="1080" y="42"/>
                  </a:lnTo>
                  <a:lnTo>
                    <a:pt x="1070" y="53"/>
                  </a:lnTo>
                  <a:lnTo>
                    <a:pt x="1049" y="63"/>
                  </a:lnTo>
                  <a:lnTo>
                    <a:pt x="31" y="63"/>
                  </a:lnTo>
                  <a:lnTo>
                    <a:pt x="10" y="53"/>
                  </a:lnTo>
                  <a:lnTo>
                    <a:pt x="0" y="42"/>
                  </a:lnTo>
                  <a:lnTo>
                    <a:pt x="0" y="21"/>
                  </a:lnTo>
                  <a:lnTo>
                    <a:pt x="10" y="1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1" name="Freeform 307"/>
            <p:cNvSpPr>
              <a:spLocks/>
            </p:cNvSpPr>
            <p:nvPr/>
          </p:nvSpPr>
          <p:spPr bwMode="auto">
            <a:xfrm>
              <a:off x="31719" y="1957"/>
              <a:ext cx="581" cy="1190"/>
            </a:xfrm>
            <a:custGeom>
              <a:avLst/>
              <a:gdLst/>
              <a:ahLst/>
              <a:cxnLst>
                <a:cxn ang="0">
                  <a:pos x="322" y="0"/>
                </a:cxn>
                <a:cxn ang="0">
                  <a:pos x="363" y="0"/>
                </a:cxn>
                <a:cxn ang="0">
                  <a:pos x="363" y="1095"/>
                </a:cxn>
                <a:cxn ang="0">
                  <a:pos x="384" y="1116"/>
                </a:cxn>
                <a:cxn ang="0">
                  <a:pos x="436" y="1137"/>
                </a:cxn>
                <a:cxn ang="0">
                  <a:pos x="581" y="1137"/>
                </a:cxn>
                <a:cxn ang="0">
                  <a:pos x="581" y="1190"/>
                </a:cxn>
                <a:cxn ang="0">
                  <a:pos x="10" y="1190"/>
                </a:cxn>
                <a:cxn ang="0">
                  <a:pos x="10" y="1137"/>
                </a:cxn>
                <a:cxn ang="0">
                  <a:pos x="155" y="1137"/>
                </a:cxn>
                <a:cxn ang="0">
                  <a:pos x="207" y="1116"/>
                </a:cxn>
                <a:cxn ang="0">
                  <a:pos x="228" y="1095"/>
                </a:cxn>
                <a:cxn ang="0">
                  <a:pos x="228" y="126"/>
                </a:cxn>
                <a:cxn ang="0">
                  <a:pos x="135" y="158"/>
                </a:cxn>
                <a:cxn ang="0">
                  <a:pos x="52" y="168"/>
                </a:cxn>
                <a:cxn ang="0">
                  <a:pos x="0" y="168"/>
                </a:cxn>
                <a:cxn ang="0">
                  <a:pos x="0" y="116"/>
                </a:cxn>
                <a:cxn ang="0">
                  <a:pos x="52" y="116"/>
                </a:cxn>
                <a:cxn ang="0">
                  <a:pos x="135" y="105"/>
                </a:cxn>
                <a:cxn ang="0">
                  <a:pos x="228" y="63"/>
                </a:cxn>
                <a:cxn ang="0">
                  <a:pos x="322" y="0"/>
                </a:cxn>
              </a:cxnLst>
              <a:rect l="0" t="0" r="r" b="b"/>
              <a:pathLst>
                <a:path w="581" h="1190">
                  <a:moveTo>
                    <a:pt x="322" y="0"/>
                  </a:moveTo>
                  <a:lnTo>
                    <a:pt x="363" y="0"/>
                  </a:lnTo>
                  <a:lnTo>
                    <a:pt x="363" y="1095"/>
                  </a:lnTo>
                  <a:lnTo>
                    <a:pt x="384" y="1116"/>
                  </a:lnTo>
                  <a:lnTo>
                    <a:pt x="436" y="1137"/>
                  </a:lnTo>
                  <a:lnTo>
                    <a:pt x="581" y="1137"/>
                  </a:lnTo>
                  <a:lnTo>
                    <a:pt x="581" y="1190"/>
                  </a:lnTo>
                  <a:lnTo>
                    <a:pt x="10" y="1190"/>
                  </a:lnTo>
                  <a:lnTo>
                    <a:pt x="10" y="1137"/>
                  </a:lnTo>
                  <a:lnTo>
                    <a:pt x="155" y="1137"/>
                  </a:lnTo>
                  <a:lnTo>
                    <a:pt x="207" y="1116"/>
                  </a:lnTo>
                  <a:lnTo>
                    <a:pt x="228" y="1095"/>
                  </a:lnTo>
                  <a:lnTo>
                    <a:pt x="228" y="126"/>
                  </a:lnTo>
                  <a:lnTo>
                    <a:pt x="135" y="158"/>
                  </a:lnTo>
                  <a:lnTo>
                    <a:pt x="52" y="168"/>
                  </a:lnTo>
                  <a:lnTo>
                    <a:pt x="0" y="168"/>
                  </a:lnTo>
                  <a:lnTo>
                    <a:pt x="0" y="116"/>
                  </a:lnTo>
                  <a:lnTo>
                    <a:pt x="52" y="116"/>
                  </a:lnTo>
                  <a:lnTo>
                    <a:pt x="135" y="105"/>
                  </a:lnTo>
                  <a:lnTo>
                    <a:pt x="228" y="6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2" name="Freeform 308"/>
            <p:cNvSpPr>
              <a:spLocks/>
            </p:cNvSpPr>
            <p:nvPr/>
          </p:nvSpPr>
          <p:spPr bwMode="auto">
            <a:xfrm>
              <a:off x="24030" y="5180"/>
              <a:ext cx="1174" cy="421"/>
            </a:xfrm>
            <a:custGeom>
              <a:avLst/>
              <a:gdLst/>
              <a:ahLst/>
              <a:cxnLst>
                <a:cxn ang="0">
                  <a:pos x="301" y="0"/>
                </a:cxn>
                <a:cxn ang="0">
                  <a:pos x="405" y="21"/>
                </a:cxn>
                <a:cxn ang="0">
                  <a:pos x="509" y="84"/>
                </a:cxn>
                <a:cxn ang="0">
                  <a:pos x="603" y="168"/>
                </a:cxn>
                <a:cxn ang="0">
                  <a:pos x="686" y="242"/>
                </a:cxn>
                <a:cxn ang="0">
                  <a:pos x="779" y="305"/>
                </a:cxn>
                <a:cxn ang="0">
                  <a:pos x="883" y="326"/>
                </a:cxn>
                <a:cxn ang="0">
                  <a:pos x="977" y="305"/>
                </a:cxn>
                <a:cxn ang="0">
                  <a:pos x="1049" y="252"/>
                </a:cxn>
                <a:cxn ang="0">
                  <a:pos x="1112" y="168"/>
                </a:cxn>
                <a:cxn ang="0">
                  <a:pos x="1133" y="52"/>
                </a:cxn>
                <a:cxn ang="0">
                  <a:pos x="1133" y="31"/>
                </a:cxn>
                <a:cxn ang="0">
                  <a:pos x="1143" y="21"/>
                </a:cxn>
                <a:cxn ang="0">
                  <a:pos x="1143" y="10"/>
                </a:cxn>
                <a:cxn ang="0">
                  <a:pos x="1164" y="10"/>
                </a:cxn>
                <a:cxn ang="0">
                  <a:pos x="1164" y="21"/>
                </a:cxn>
                <a:cxn ang="0">
                  <a:pos x="1174" y="42"/>
                </a:cxn>
                <a:cxn ang="0">
                  <a:pos x="1174" y="63"/>
                </a:cxn>
                <a:cxn ang="0">
                  <a:pos x="1164" y="158"/>
                </a:cxn>
                <a:cxn ang="0">
                  <a:pos x="1122" y="252"/>
                </a:cxn>
                <a:cxn ang="0">
                  <a:pos x="1060" y="337"/>
                </a:cxn>
                <a:cxn ang="0">
                  <a:pos x="977" y="400"/>
                </a:cxn>
                <a:cxn ang="0">
                  <a:pos x="873" y="421"/>
                </a:cxn>
                <a:cxn ang="0">
                  <a:pos x="769" y="400"/>
                </a:cxn>
                <a:cxn ang="0">
                  <a:pos x="665" y="337"/>
                </a:cxn>
                <a:cxn ang="0">
                  <a:pos x="571" y="252"/>
                </a:cxn>
                <a:cxn ang="0">
                  <a:pos x="488" y="179"/>
                </a:cxn>
                <a:cxn ang="0">
                  <a:pos x="395" y="115"/>
                </a:cxn>
                <a:cxn ang="0">
                  <a:pos x="291" y="94"/>
                </a:cxn>
                <a:cxn ang="0">
                  <a:pos x="218" y="105"/>
                </a:cxn>
                <a:cxn ang="0">
                  <a:pos x="156" y="137"/>
                </a:cxn>
                <a:cxn ang="0">
                  <a:pos x="104" y="189"/>
                </a:cxn>
                <a:cxn ang="0">
                  <a:pos x="62" y="263"/>
                </a:cxn>
                <a:cxn ang="0">
                  <a:pos x="42" y="368"/>
                </a:cxn>
                <a:cxn ang="0">
                  <a:pos x="42" y="389"/>
                </a:cxn>
                <a:cxn ang="0">
                  <a:pos x="31" y="410"/>
                </a:cxn>
                <a:cxn ang="0">
                  <a:pos x="10" y="410"/>
                </a:cxn>
                <a:cxn ang="0">
                  <a:pos x="10" y="400"/>
                </a:cxn>
                <a:cxn ang="0">
                  <a:pos x="0" y="379"/>
                </a:cxn>
                <a:cxn ang="0">
                  <a:pos x="0" y="358"/>
                </a:cxn>
                <a:cxn ang="0">
                  <a:pos x="10" y="263"/>
                </a:cxn>
                <a:cxn ang="0">
                  <a:pos x="52" y="168"/>
                </a:cxn>
                <a:cxn ang="0">
                  <a:pos x="114" y="84"/>
                </a:cxn>
                <a:cxn ang="0">
                  <a:pos x="197" y="21"/>
                </a:cxn>
                <a:cxn ang="0">
                  <a:pos x="301" y="0"/>
                </a:cxn>
              </a:cxnLst>
              <a:rect l="0" t="0" r="r" b="b"/>
              <a:pathLst>
                <a:path w="1174" h="421">
                  <a:moveTo>
                    <a:pt x="301" y="0"/>
                  </a:moveTo>
                  <a:lnTo>
                    <a:pt x="405" y="21"/>
                  </a:lnTo>
                  <a:lnTo>
                    <a:pt x="509" y="84"/>
                  </a:lnTo>
                  <a:lnTo>
                    <a:pt x="603" y="168"/>
                  </a:lnTo>
                  <a:lnTo>
                    <a:pt x="686" y="242"/>
                  </a:lnTo>
                  <a:lnTo>
                    <a:pt x="779" y="305"/>
                  </a:lnTo>
                  <a:lnTo>
                    <a:pt x="883" y="326"/>
                  </a:lnTo>
                  <a:lnTo>
                    <a:pt x="977" y="305"/>
                  </a:lnTo>
                  <a:lnTo>
                    <a:pt x="1049" y="252"/>
                  </a:lnTo>
                  <a:lnTo>
                    <a:pt x="1112" y="168"/>
                  </a:lnTo>
                  <a:lnTo>
                    <a:pt x="1133" y="52"/>
                  </a:lnTo>
                  <a:lnTo>
                    <a:pt x="1133" y="31"/>
                  </a:lnTo>
                  <a:lnTo>
                    <a:pt x="1143" y="21"/>
                  </a:lnTo>
                  <a:lnTo>
                    <a:pt x="1143" y="10"/>
                  </a:lnTo>
                  <a:lnTo>
                    <a:pt x="1164" y="10"/>
                  </a:lnTo>
                  <a:lnTo>
                    <a:pt x="1164" y="21"/>
                  </a:lnTo>
                  <a:lnTo>
                    <a:pt x="1174" y="42"/>
                  </a:lnTo>
                  <a:lnTo>
                    <a:pt x="1174" y="63"/>
                  </a:lnTo>
                  <a:lnTo>
                    <a:pt x="1164" y="158"/>
                  </a:lnTo>
                  <a:lnTo>
                    <a:pt x="1122" y="252"/>
                  </a:lnTo>
                  <a:lnTo>
                    <a:pt x="1060" y="337"/>
                  </a:lnTo>
                  <a:lnTo>
                    <a:pt x="977" y="400"/>
                  </a:lnTo>
                  <a:lnTo>
                    <a:pt x="873" y="421"/>
                  </a:lnTo>
                  <a:lnTo>
                    <a:pt x="769" y="400"/>
                  </a:lnTo>
                  <a:lnTo>
                    <a:pt x="665" y="337"/>
                  </a:lnTo>
                  <a:lnTo>
                    <a:pt x="571" y="252"/>
                  </a:lnTo>
                  <a:lnTo>
                    <a:pt x="488" y="179"/>
                  </a:lnTo>
                  <a:lnTo>
                    <a:pt x="395" y="115"/>
                  </a:lnTo>
                  <a:lnTo>
                    <a:pt x="291" y="94"/>
                  </a:lnTo>
                  <a:lnTo>
                    <a:pt x="218" y="105"/>
                  </a:lnTo>
                  <a:lnTo>
                    <a:pt x="156" y="137"/>
                  </a:lnTo>
                  <a:lnTo>
                    <a:pt x="104" y="189"/>
                  </a:lnTo>
                  <a:lnTo>
                    <a:pt x="62" y="263"/>
                  </a:lnTo>
                  <a:lnTo>
                    <a:pt x="42" y="368"/>
                  </a:lnTo>
                  <a:lnTo>
                    <a:pt x="42" y="389"/>
                  </a:lnTo>
                  <a:lnTo>
                    <a:pt x="31" y="410"/>
                  </a:lnTo>
                  <a:lnTo>
                    <a:pt x="10" y="410"/>
                  </a:lnTo>
                  <a:lnTo>
                    <a:pt x="10" y="400"/>
                  </a:lnTo>
                  <a:lnTo>
                    <a:pt x="0" y="379"/>
                  </a:lnTo>
                  <a:lnTo>
                    <a:pt x="0" y="358"/>
                  </a:lnTo>
                  <a:lnTo>
                    <a:pt x="10" y="263"/>
                  </a:lnTo>
                  <a:lnTo>
                    <a:pt x="52" y="168"/>
                  </a:lnTo>
                  <a:lnTo>
                    <a:pt x="114" y="84"/>
                  </a:lnTo>
                  <a:lnTo>
                    <a:pt x="197" y="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3" name="Freeform 309"/>
            <p:cNvSpPr>
              <a:spLocks/>
            </p:cNvSpPr>
            <p:nvPr/>
          </p:nvSpPr>
          <p:spPr bwMode="auto">
            <a:xfrm>
              <a:off x="27282" y="4653"/>
              <a:ext cx="582" cy="1190"/>
            </a:xfrm>
            <a:custGeom>
              <a:avLst/>
              <a:gdLst/>
              <a:ahLst/>
              <a:cxnLst>
                <a:cxn ang="0">
                  <a:pos x="322" y="0"/>
                </a:cxn>
                <a:cxn ang="0">
                  <a:pos x="364" y="0"/>
                </a:cxn>
                <a:cxn ang="0">
                  <a:pos x="364" y="1095"/>
                </a:cxn>
                <a:cxn ang="0">
                  <a:pos x="385" y="1116"/>
                </a:cxn>
                <a:cxn ang="0">
                  <a:pos x="436" y="1137"/>
                </a:cxn>
                <a:cxn ang="0">
                  <a:pos x="582" y="1137"/>
                </a:cxn>
                <a:cxn ang="0">
                  <a:pos x="582" y="1190"/>
                </a:cxn>
                <a:cxn ang="0">
                  <a:pos x="11" y="1190"/>
                </a:cxn>
                <a:cxn ang="0">
                  <a:pos x="11" y="1137"/>
                </a:cxn>
                <a:cxn ang="0">
                  <a:pos x="156" y="1137"/>
                </a:cxn>
                <a:cxn ang="0">
                  <a:pos x="208" y="1116"/>
                </a:cxn>
                <a:cxn ang="0">
                  <a:pos x="229" y="1095"/>
                </a:cxn>
                <a:cxn ang="0">
                  <a:pos x="229" y="126"/>
                </a:cxn>
                <a:cxn ang="0">
                  <a:pos x="135" y="158"/>
                </a:cxn>
                <a:cxn ang="0">
                  <a:pos x="52" y="169"/>
                </a:cxn>
                <a:cxn ang="0">
                  <a:pos x="0" y="169"/>
                </a:cxn>
                <a:cxn ang="0">
                  <a:pos x="0" y="116"/>
                </a:cxn>
                <a:cxn ang="0">
                  <a:pos x="52" y="116"/>
                </a:cxn>
                <a:cxn ang="0">
                  <a:pos x="135" y="105"/>
                </a:cxn>
                <a:cxn ang="0">
                  <a:pos x="229" y="63"/>
                </a:cxn>
                <a:cxn ang="0">
                  <a:pos x="322" y="0"/>
                </a:cxn>
              </a:cxnLst>
              <a:rect l="0" t="0" r="r" b="b"/>
              <a:pathLst>
                <a:path w="582" h="1190">
                  <a:moveTo>
                    <a:pt x="322" y="0"/>
                  </a:moveTo>
                  <a:lnTo>
                    <a:pt x="364" y="0"/>
                  </a:lnTo>
                  <a:lnTo>
                    <a:pt x="364" y="1095"/>
                  </a:lnTo>
                  <a:lnTo>
                    <a:pt x="385" y="1116"/>
                  </a:lnTo>
                  <a:lnTo>
                    <a:pt x="436" y="1137"/>
                  </a:lnTo>
                  <a:lnTo>
                    <a:pt x="582" y="1137"/>
                  </a:lnTo>
                  <a:lnTo>
                    <a:pt x="582" y="1190"/>
                  </a:lnTo>
                  <a:lnTo>
                    <a:pt x="11" y="1190"/>
                  </a:lnTo>
                  <a:lnTo>
                    <a:pt x="11" y="1137"/>
                  </a:lnTo>
                  <a:lnTo>
                    <a:pt x="156" y="1137"/>
                  </a:lnTo>
                  <a:lnTo>
                    <a:pt x="208" y="1116"/>
                  </a:lnTo>
                  <a:lnTo>
                    <a:pt x="229" y="1095"/>
                  </a:lnTo>
                  <a:lnTo>
                    <a:pt x="229" y="126"/>
                  </a:lnTo>
                  <a:lnTo>
                    <a:pt x="135" y="158"/>
                  </a:lnTo>
                  <a:lnTo>
                    <a:pt x="52" y="169"/>
                  </a:lnTo>
                  <a:lnTo>
                    <a:pt x="0" y="169"/>
                  </a:lnTo>
                  <a:lnTo>
                    <a:pt x="0" y="116"/>
                  </a:lnTo>
                  <a:lnTo>
                    <a:pt x="52" y="116"/>
                  </a:lnTo>
                  <a:lnTo>
                    <a:pt x="135" y="105"/>
                  </a:lnTo>
                  <a:lnTo>
                    <a:pt x="229" y="6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4" name="Freeform 310"/>
            <p:cNvSpPr>
              <a:spLocks noEditPoints="1"/>
            </p:cNvSpPr>
            <p:nvPr/>
          </p:nvSpPr>
          <p:spPr bwMode="auto">
            <a:xfrm>
              <a:off x="28082" y="4653"/>
              <a:ext cx="748" cy="1232"/>
            </a:xfrm>
            <a:custGeom>
              <a:avLst/>
              <a:gdLst/>
              <a:ahLst/>
              <a:cxnLst>
                <a:cxn ang="0">
                  <a:pos x="333" y="32"/>
                </a:cxn>
                <a:cxn ang="0">
                  <a:pos x="281" y="53"/>
                </a:cxn>
                <a:cxn ang="0">
                  <a:pos x="229" y="95"/>
                </a:cxn>
                <a:cxn ang="0">
                  <a:pos x="187" y="158"/>
                </a:cxn>
                <a:cxn ang="0">
                  <a:pos x="156" y="263"/>
                </a:cxn>
                <a:cxn ang="0">
                  <a:pos x="146" y="421"/>
                </a:cxn>
                <a:cxn ang="0">
                  <a:pos x="146" y="716"/>
                </a:cxn>
                <a:cxn ang="0">
                  <a:pos x="166" y="969"/>
                </a:cxn>
                <a:cxn ang="0">
                  <a:pos x="198" y="1074"/>
                </a:cxn>
                <a:cxn ang="0">
                  <a:pos x="260" y="1148"/>
                </a:cxn>
                <a:cxn ang="0">
                  <a:pos x="312" y="1180"/>
                </a:cxn>
                <a:cxn ang="0">
                  <a:pos x="374" y="1190"/>
                </a:cxn>
                <a:cxn ang="0">
                  <a:pos x="364" y="1180"/>
                </a:cxn>
                <a:cxn ang="0">
                  <a:pos x="426" y="1169"/>
                </a:cxn>
                <a:cxn ang="0">
                  <a:pos x="488" y="1127"/>
                </a:cxn>
                <a:cxn ang="0">
                  <a:pos x="540" y="1064"/>
                </a:cxn>
                <a:cxn ang="0">
                  <a:pos x="572" y="958"/>
                </a:cxn>
                <a:cxn ang="0">
                  <a:pos x="592" y="779"/>
                </a:cxn>
                <a:cxn ang="0">
                  <a:pos x="592" y="411"/>
                </a:cxn>
                <a:cxn ang="0">
                  <a:pos x="572" y="242"/>
                </a:cxn>
                <a:cxn ang="0">
                  <a:pos x="540" y="147"/>
                </a:cxn>
                <a:cxn ang="0">
                  <a:pos x="499" y="95"/>
                </a:cxn>
                <a:cxn ang="0">
                  <a:pos x="457" y="53"/>
                </a:cxn>
                <a:cxn ang="0">
                  <a:pos x="405" y="32"/>
                </a:cxn>
                <a:cxn ang="0">
                  <a:pos x="333" y="32"/>
                </a:cxn>
                <a:cxn ang="0">
                  <a:pos x="374" y="0"/>
                </a:cxn>
                <a:cxn ang="0">
                  <a:pos x="437" y="11"/>
                </a:cxn>
                <a:cxn ang="0">
                  <a:pos x="520" y="32"/>
                </a:cxn>
                <a:cxn ang="0">
                  <a:pos x="603" y="95"/>
                </a:cxn>
                <a:cxn ang="0">
                  <a:pos x="675" y="200"/>
                </a:cxn>
                <a:cxn ang="0">
                  <a:pos x="738" y="411"/>
                </a:cxn>
                <a:cxn ang="0">
                  <a:pos x="748" y="621"/>
                </a:cxn>
                <a:cxn ang="0">
                  <a:pos x="738" y="822"/>
                </a:cxn>
                <a:cxn ang="0">
                  <a:pos x="686" y="1022"/>
                </a:cxn>
                <a:cxn ang="0">
                  <a:pos x="613" y="1127"/>
                </a:cxn>
                <a:cxn ang="0">
                  <a:pos x="530" y="1190"/>
                </a:cxn>
                <a:cxn ang="0">
                  <a:pos x="447" y="1222"/>
                </a:cxn>
                <a:cxn ang="0">
                  <a:pos x="374" y="1232"/>
                </a:cxn>
                <a:cxn ang="0">
                  <a:pos x="301" y="1222"/>
                </a:cxn>
                <a:cxn ang="0">
                  <a:pos x="229" y="1201"/>
                </a:cxn>
                <a:cxn ang="0">
                  <a:pos x="146" y="1148"/>
                </a:cxn>
                <a:cxn ang="0">
                  <a:pos x="83" y="1053"/>
                </a:cxn>
                <a:cxn ang="0">
                  <a:pos x="31" y="906"/>
                </a:cxn>
                <a:cxn ang="0">
                  <a:pos x="11" y="769"/>
                </a:cxn>
                <a:cxn ang="0">
                  <a:pos x="0" y="621"/>
                </a:cxn>
                <a:cxn ang="0">
                  <a:pos x="11" y="411"/>
                </a:cxn>
                <a:cxn ang="0">
                  <a:pos x="62" y="211"/>
                </a:cxn>
                <a:cxn ang="0">
                  <a:pos x="125" y="105"/>
                </a:cxn>
                <a:cxn ang="0">
                  <a:pos x="208" y="42"/>
                </a:cxn>
                <a:cxn ang="0">
                  <a:pos x="291" y="11"/>
                </a:cxn>
                <a:cxn ang="0">
                  <a:pos x="374" y="0"/>
                </a:cxn>
              </a:cxnLst>
              <a:rect l="0" t="0" r="r" b="b"/>
              <a:pathLst>
                <a:path w="748" h="1232">
                  <a:moveTo>
                    <a:pt x="333" y="32"/>
                  </a:moveTo>
                  <a:lnTo>
                    <a:pt x="281" y="53"/>
                  </a:lnTo>
                  <a:lnTo>
                    <a:pt x="229" y="95"/>
                  </a:lnTo>
                  <a:lnTo>
                    <a:pt x="187" y="158"/>
                  </a:lnTo>
                  <a:lnTo>
                    <a:pt x="156" y="263"/>
                  </a:lnTo>
                  <a:lnTo>
                    <a:pt x="146" y="421"/>
                  </a:lnTo>
                  <a:lnTo>
                    <a:pt x="146" y="716"/>
                  </a:lnTo>
                  <a:lnTo>
                    <a:pt x="166" y="969"/>
                  </a:lnTo>
                  <a:lnTo>
                    <a:pt x="198" y="1074"/>
                  </a:lnTo>
                  <a:lnTo>
                    <a:pt x="260" y="1148"/>
                  </a:lnTo>
                  <a:lnTo>
                    <a:pt x="312" y="1180"/>
                  </a:lnTo>
                  <a:lnTo>
                    <a:pt x="374" y="1190"/>
                  </a:lnTo>
                  <a:lnTo>
                    <a:pt x="364" y="1180"/>
                  </a:lnTo>
                  <a:lnTo>
                    <a:pt x="426" y="1169"/>
                  </a:lnTo>
                  <a:lnTo>
                    <a:pt x="488" y="1127"/>
                  </a:lnTo>
                  <a:lnTo>
                    <a:pt x="540" y="1064"/>
                  </a:lnTo>
                  <a:lnTo>
                    <a:pt x="572" y="958"/>
                  </a:lnTo>
                  <a:lnTo>
                    <a:pt x="592" y="779"/>
                  </a:lnTo>
                  <a:lnTo>
                    <a:pt x="592" y="411"/>
                  </a:lnTo>
                  <a:lnTo>
                    <a:pt x="572" y="242"/>
                  </a:lnTo>
                  <a:lnTo>
                    <a:pt x="540" y="147"/>
                  </a:lnTo>
                  <a:lnTo>
                    <a:pt x="499" y="95"/>
                  </a:lnTo>
                  <a:lnTo>
                    <a:pt x="457" y="53"/>
                  </a:lnTo>
                  <a:lnTo>
                    <a:pt x="405" y="32"/>
                  </a:lnTo>
                  <a:lnTo>
                    <a:pt x="333" y="32"/>
                  </a:lnTo>
                  <a:close/>
                  <a:moveTo>
                    <a:pt x="374" y="0"/>
                  </a:moveTo>
                  <a:lnTo>
                    <a:pt x="437" y="11"/>
                  </a:lnTo>
                  <a:lnTo>
                    <a:pt x="520" y="32"/>
                  </a:lnTo>
                  <a:lnTo>
                    <a:pt x="603" y="95"/>
                  </a:lnTo>
                  <a:lnTo>
                    <a:pt x="675" y="200"/>
                  </a:lnTo>
                  <a:lnTo>
                    <a:pt x="738" y="411"/>
                  </a:lnTo>
                  <a:lnTo>
                    <a:pt x="748" y="621"/>
                  </a:lnTo>
                  <a:lnTo>
                    <a:pt x="738" y="822"/>
                  </a:lnTo>
                  <a:lnTo>
                    <a:pt x="686" y="1022"/>
                  </a:lnTo>
                  <a:lnTo>
                    <a:pt x="613" y="1127"/>
                  </a:lnTo>
                  <a:lnTo>
                    <a:pt x="530" y="1190"/>
                  </a:lnTo>
                  <a:lnTo>
                    <a:pt x="447" y="1222"/>
                  </a:lnTo>
                  <a:lnTo>
                    <a:pt x="374" y="1232"/>
                  </a:lnTo>
                  <a:lnTo>
                    <a:pt x="301" y="1222"/>
                  </a:lnTo>
                  <a:lnTo>
                    <a:pt x="229" y="1201"/>
                  </a:lnTo>
                  <a:lnTo>
                    <a:pt x="146" y="1148"/>
                  </a:lnTo>
                  <a:lnTo>
                    <a:pt x="83" y="1053"/>
                  </a:lnTo>
                  <a:lnTo>
                    <a:pt x="31" y="906"/>
                  </a:lnTo>
                  <a:lnTo>
                    <a:pt x="11" y="769"/>
                  </a:lnTo>
                  <a:lnTo>
                    <a:pt x="0" y="621"/>
                  </a:lnTo>
                  <a:lnTo>
                    <a:pt x="11" y="411"/>
                  </a:lnTo>
                  <a:lnTo>
                    <a:pt x="62" y="211"/>
                  </a:lnTo>
                  <a:lnTo>
                    <a:pt x="125" y="105"/>
                  </a:lnTo>
                  <a:lnTo>
                    <a:pt x="208" y="42"/>
                  </a:lnTo>
                  <a:lnTo>
                    <a:pt x="291" y="1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5" name="Freeform 311"/>
            <p:cNvSpPr>
              <a:spLocks/>
            </p:cNvSpPr>
            <p:nvPr/>
          </p:nvSpPr>
          <p:spPr bwMode="auto">
            <a:xfrm>
              <a:off x="29038" y="4295"/>
              <a:ext cx="447" cy="832"/>
            </a:xfrm>
            <a:custGeom>
              <a:avLst/>
              <a:gdLst/>
              <a:ahLst/>
              <a:cxnLst>
                <a:cxn ang="0">
                  <a:pos x="239" y="0"/>
                </a:cxn>
                <a:cxn ang="0">
                  <a:pos x="281" y="0"/>
                </a:cxn>
                <a:cxn ang="0">
                  <a:pos x="281" y="758"/>
                </a:cxn>
                <a:cxn ang="0">
                  <a:pos x="301" y="779"/>
                </a:cxn>
                <a:cxn ang="0">
                  <a:pos x="322" y="790"/>
                </a:cxn>
                <a:cxn ang="0">
                  <a:pos x="447" y="790"/>
                </a:cxn>
                <a:cxn ang="0">
                  <a:pos x="447" y="832"/>
                </a:cxn>
                <a:cxn ang="0">
                  <a:pos x="0" y="832"/>
                </a:cxn>
                <a:cxn ang="0">
                  <a:pos x="0" y="790"/>
                </a:cxn>
                <a:cxn ang="0">
                  <a:pos x="135" y="790"/>
                </a:cxn>
                <a:cxn ang="0">
                  <a:pos x="156" y="779"/>
                </a:cxn>
                <a:cxn ang="0">
                  <a:pos x="166" y="779"/>
                </a:cxn>
                <a:cxn ang="0">
                  <a:pos x="177" y="769"/>
                </a:cxn>
                <a:cxn ang="0">
                  <a:pos x="177" y="95"/>
                </a:cxn>
                <a:cxn ang="0">
                  <a:pos x="73" y="126"/>
                </a:cxn>
                <a:cxn ang="0">
                  <a:pos x="0" y="126"/>
                </a:cxn>
                <a:cxn ang="0">
                  <a:pos x="0" y="84"/>
                </a:cxn>
                <a:cxn ang="0">
                  <a:pos x="62" y="74"/>
                </a:cxn>
                <a:cxn ang="0">
                  <a:pos x="145" y="53"/>
                </a:cxn>
                <a:cxn ang="0">
                  <a:pos x="239" y="0"/>
                </a:cxn>
              </a:cxnLst>
              <a:rect l="0" t="0" r="r" b="b"/>
              <a:pathLst>
                <a:path w="447" h="832">
                  <a:moveTo>
                    <a:pt x="239" y="0"/>
                  </a:moveTo>
                  <a:lnTo>
                    <a:pt x="281" y="0"/>
                  </a:lnTo>
                  <a:lnTo>
                    <a:pt x="281" y="758"/>
                  </a:lnTo>
                  <a:lnTo>
                    <a:pt x="301" y="779"/>
                  </a:lnTo>
                  <a:lnTo>
                    <a:pt x="322" y="790"/>
                  </a:lnTo>
                  <a:lnTo>
                    <a:pt x="447" y="790"/>
                  </a:lnTo>
                  <a:lnTo>
                    <a:pt x="447" y="832"/>
                  </a:lnTo>
                  <a:lnTo>
                    <a:pt x="0" y="832"/>
                  </a:lnTo>
                  <a:lnTo>
                    <a:pt x="0" y="790"/>
                  </a:lnTo>
                  <a:lnTo>
                    <a:pt x="135" y="790"/>
                  </a:lnTo>
                  <a:lnTo>
                    <a:pt x="156" y="779"/>
                  </a:lnTo>
                  <a:lnTo>
                    <a:pt x="166" y="779"/>
                  </a:lnTo>
                  <a:lnTo>
                    <a:pt x="177" y="769"/>
                  </a:lnTo>
                  <a:lnTo>
                    <a:pt x="177" y="95"/>
                  </a:lnTo>
                  <a:lnTo>
                    <a:pt x="73" y="126"/>
                  </a:lnTo>
                  <a:lnTo>
                    <a:pt x="0" y="126"/>
                  </a:lnTo>
                  <a:lnTo>
                    <a:pt x="0" y="84"/>
                  </a:lnTo>
                  <a:lnTo>
                    <a:pt x="62" y="74"/>
                  </a:lnTo>
                  <a:lnTo>
                    <a:pt x="145" y="53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6" name="Freeform 312"/>
            <p:cNvSpPr>
              <a:spLocks/>
            </p:cNvSpPr>
            <p:nvPr/>
          </p:nvSpPr>
          <p:spPr bwMode="auto">
            <a:xfrm>
              <a:off x="29661" y="4274"/>
              <a:ext cx="572" cy="864"/>
            </a:xfrm>
            <a:custGeom>
              <a:avLst/>
              <a:gdLst/>
              <a:ahLst/>
              <a:cxnLst>
                <a:cxn ang="0">
                  <a:pos x="291" y="0"/>
                </a:cxn>
                <a:cxn ang="0">
                  <a:pos x="458" y="53"/>
                </a:cxn>
                <a:cxn ang="0">
                  <a:pos x="561" y="253"/>
                </a:cxn>
                <a:cxn ang="0">
                  <a:pos x="551" y="569"/>
                </a:cxn>
                <a:cxn ang="0">
                  <a:pos x="426" y="790"/>
                </a:cxn>
                <a:cxn ang="0">
                  <a:pos x="229" y="864"/>
                </a:cxn>
                <a:cxn ang="0">
                  <a:pos x="63" y="800"/>
                </a:cxn>
                <a:cxn ang="0">
                  <a:pos x="42" y="695"/>
                </a:cxn>
                <a:cxn ang="0">
                  <a:pos x="104" y="663"/>
                </a:cxn>
                <a:cxn ang="0">
                  <a:pos x="156" y="684"/>
                </a:cxn>
                <a:cxn ang="0">
                  <a:pos x="167" y="748"/>
                </a:cxn>
                <a:cxn ang="0">
                  <a:pos x="156" y="779"/>
                </a:cxn>
                <a:cxn ang="0">
                  <a:pos x="115" y="790"/>
                </a:cxn>
                <a:cxn ang="0">
                  <a:pos x="167" y="821"/>
                </a:cxn>
                <a:cxn ang="0">
                  <a:pos x="281" y="832"/>
                </a:cxn>
                <a:cxn ang="0">
                  <a:pos x="385" y="769"/>
                </a:cxn>
                <a:cxn ang="0">
                  <a:pos x="458" y="611"/>
                </a:cxn>
                <a:cxn ang="0">
                  <a:pos x="447" y="421"/>
                </a:cxn>
                <a:cxn ang="0">
                  <a:pos x="447" y="411"/>
                </a:cxn>
                <a:cxn ang="0">
                  <a:pos x="458" y="221"/>
                </a:cxn>
                <a:cxn ang="0">
                  <a:pos x="416" y="105"/>
                </a:cxn>
                <a:cxn ang="0">
                  <a:pos x="364" y="74"/>
                </a:cxn>
                <a:cxn ang="0">
                  <a:pos x="302" y="53"/>
                </a:cxn>
                <a:cxn ang="0">
                  <a:pos x="187" y="95"/>
                </a:cxn>
                <a:cxn ang="0">
                  <a:pos x="135" y="200"/>
                </a:cxn>
                <a:cxn ang="0">
                  <a:pos x="167" y="463"/>
                </a:cxn>
                <a:cxn ang="0">
                  <a:pos x="250" y="537"/>
                </a:cxn>
                <a:cxn ang="0">
                  <a:pos x="354" y="526"/>
                </a:cxn>
                <a:cxn ang="0">
                  <a:pos x="167" y="526"/>
                </a:cxn>
                <a:cxn ang="0">
                  <a:pos x="21" y="379"/>
                </a:cxn>
                <a:cxn ang="0">
                  <a:pos x="11" y="189"/>
                </a:cxn>
                <a:cxn ang="0">
                  <a:pos x="94" y="74"/>
                </a:cxn>
                <a:cxn ang="0">
                  <a:pos x="239" y="0"/>
                </a:cxn>
              </a:cxnLst>
              <a:rect l="0" t="0" r="r" b="b"/>
              <a:pathLst>
                <a:path w="572" h="864">
                  <a:moveTo>
                    <a:pt x="239" y="0"/>
                  </a:moveTo>
                  <a:lnTo>
                    <a:pt x="291" y="0"/>
                  </a:lnTo>
                  <a:lnTo>
                    <a:pt x="374" y="10"/>
                  </a:lnTo>
                  <a:lnTo>
                    <a:pt x="458" y="53"/>
                  </a:lnTo>
                  <a:lnTo>
                    <a:pt x="520" y="137"/>
                  </a:lnTo>
                  <a:lnTo>
                    <a:pt x="561" y="253"/>
                  </a:lnTo>
                  <a:lnTo>
                    <a:pt x="572" y="421"/>
                  </a:lnTo>
                  <a:lnTo>
                    <a:pt x="551" y="569"/>
                  </a:lnTo>
                  <a:lnTo>
                    <a:pt x="499" y="695"/>
                  </a:lnTo>
                  <a:lnTo>
                    <a:pt x="426" y="790"/>
                  </a:lnTo>
                  <a:lnTo>
                    <a:pt x="333" y="842"/>
                  </a:lnTo>
                  <a:lnTo>
                    <a:pt x="229" y="864"/>
                  </a:lnTo>
                  <a:lnTo>
                    <a:pt x="125" y="842"/>
                  </a:lnTo>
                  <a:lnTo>
                    <a:pt x="63" y="800"/>
                  </a:lnTo>
                  <a:lnTo>
                    <a:pt x="42" y="727"/>
                  </a:lnTo>
                  <a:lnTo>
                    <a:pt x="42" y="695"/>
                  </a:lnTo>
                  <a:lnTo>
                    <a:pt x="73" y="663"/>
                  </a:lnTo>
                  <a:lnTo>
                    <a:pt x="104" y="663"/>
                  </a:lnTo>
                  <a:lnTo>
                    <a:pt x="135" y="674"/>
                  </a:lnTo>
                  <a:lnTo>
                    <a:pt x="156" y="684"/>
                  </a:lnTo>
                  <a:lnTo>
                    <a:pt x="167" y="706"/>
                  </a:lnTo>
                  <a:lnTo>
                    <a:pt x="167" y="748"/>
                  </a:lnTo>
                  <a:lnTo>
                    <a:pt x="156" y="758"/>
                  </a:lnTo>
                  <a:lnTo>
                    <a:pt x="156" y="779"/>
                  </a:lnTo>
                  <a:lnTo>
                    <a:pt x="135" y="790"/>
                  </a:lnTo>
                  <a:lnTo>
                    <a:pt x="115" y="790"/>
                  </a:lnTo>
                  <a:lnTo>
                    <a:pt x="135" y="811"/>
                  </a:lnTo>
                  <a:lnTo>
                    <a:pt x="167" y="821"/>
                  </a:lnTo>
                  <a:lnTo>
                    <a:pt x="187" y="832"/>
                  </a:lnTo>
                  <a:lnTo>
                    <a:pt x="281" y="832"/>
                  </a:lnTo>
                  <a:lnTo>
                    <a:pt x="333" y="811"/>
                  </a:lnTo>
                  <a:lnTo>
                    <a:pt x="385" y="769"/>
                  </a:lnTo>
                  <a:lnTo>
                    <a:pt x="426" y="706"/>
                  </a:lnTo>
                  <a:lnTo>
                    <a:pt x="458" y="611"/>
                  </a:lnTo>
                  <a:lnTo>
                    <a:pt x="468" y="474"/>
                  </a:lnTo>
                  <a:lnTo>
                    <a:pt x="447" y="421"/>
                  </a:lnTo>
                  <a:lnTo>
                    <a:pt x="416" y="484"/>
                  </a:lnTo>
                  <a:lnTo>
                    <a:pt x="447" y="411"/>
                  </a:lnTo>
                  <a:lnTo>
                    <a:pt x="468" y="305"/>
                  </a:lnTo>
                  <a:lnTo>
                    <a:pt x="458" y="221"/>
                  </a:lnTo>
                  <a:lnTo>
                    <a:pt x="426" y="126"/>
                  </a:lnTo>
                  <a:lnTo>
                    <a:pt x="416" y="105"/>
                  </a:lnTo>
                  <a:lnTo>
                    <a:pt x="395" y="84"/>
                  </a:lnTo>
                  <a:lnTo>
                    <a:pt x="364" y="74"/>
                  </a:lnTo>
                  <a:lnTo>
                    <a:pt x="333" y="53"/>
                  </a:lnTo>
                  <a:lnTo>
                    <a:pt x="302" y="53"/>
                  </a:lnTo>
                  <a:lnTo>
                    <a:pt x="219" y="74"/>
                  </a:lnTo>
                  <a:lnTo>
                    <a:pt x="187" y="95"/>
                  </a:lnTo>
                  <a:lnTo>
                    <a:pt x="167" y="126"/>
                  </a:lnTo>
                  <a:lnTo>
                    <a:pt x="135" y="200"/>
                  </a:lnTo>
                  <a:lnTo>
                    <a:pt x="135" y="390"/>
                  </a:lnTo>
                  <a:lnTo>
                    <a:pt x="167" y="463"/>
                  </a:lnTo>
                  <a:lnTo>
                    <a:pt x="187" y="495"/>
                  </a:lnTo>
                  <a:lnTo>
                    <a:pt x="250" y="537"/>
                  </a:lnTo>
                  <a:lnTo>
                    <a:pt x="302" y="537"/>
                  </a:lnTo>
                  <a:lnTo>
                    <a:pt x="354" y="526"/>
                  </a:lnTo>
                  <a:lnTo>
                    <a:pt x="271" y="548"/>
                  </a:lnTo>
                  <a:lnTo>
                    <a:pt x="167" y="526"/>
                  </a:lnTo>
                  <a:lnTo>
                    <a:pt x="84" y="474"/>
                  </a:lnTo>
                  <a:lnTo>
                    <a:pt x="21" y="379"/>
                  </a:lnTo>
                  <a:lnTo>
                    <a:pt x="0" y="274"/>
                  </a:lnTo>
                  <a:lnTo>
                    <a:pt x="11" y="189"/>
                  </a:lnTo>
                  <a:lnTo>
                    <a:pt x="52" y="116"/>
                  </a:lnTo>
                  <a:lnTo>
                    <a:pt x="94" y="74"/>
                  </a:lnTo>
                  <a:lnTo>
                    <a:pt x="167" y="31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7" name="Freeform 313"/>
            <p:cNvSpPr>
              <a:spLocks noEditPoints="1"/>
            </p:cNvSpPr>
            <p:nvPr/>
          </p:nvSpPr>
          <p:spPr bwMode="auto">
            <a:xfrm>
              <a:off x="30430" y="4379"/>
              <a:ext cx="1569" cy="1517"/>
            </a:xfrm>
            <a:custGeom>
              <a:avLst/>
              <a:gdLst/>
              <a:ahLst/>
              <a:cxnLst>
                <a:cxn ang="0">
                  <a:pos x="904" y="916"/>
                </a:cxn>
                <a:cxn ang="0">
                  <a:pos x="873" y="1032"/>
                </a:cxn>
                <a:cxn ang="0">
                  <a:pos x="780" y="822"/>
                </a:cxn>
                <a:cxn ang="0">
                  <a:pos x="1195" y="706"/>
                </a:cxn>
                <a:cxn ang="0">
                  <a:pos x="1299" y="780"/>
                </a:cxn>
                <a:cxn ang="0">
                  <a:pos x="1154" y="1074"/>
                </a:cxn>
                <a:cxn ang="0">
                  <a:pos x="1351" y="1127"/>
                </a:cxn>
                <a:cxn ang="0">
                  <a:pos x="1569" y="1211"/>
                </a:cxn>
                <a:cxn ang="0">
                  <a:pos x="1060" y="1243"/>
                </a:cxn>
                <a:cxn ang="0">
                  <a:pos x="696" y="1306"/>
                </a:cxn>
                <a:cxn ang="0">
                  <a:pos x="572" y="1254"/>
                </a:cxn>
                <a:cxn ang="0">
                  <a:pos x="738" y="1222"/>
                </a:cxn>
                <a:cxn ang="0">
                  <a:pos x="1050" y="1127"/>
                </a:cxn>
                <a:cxn ang="0">
                  <a:pos x="1143" y="769"/>
                </a:cxn>
                <a:cxn ang="0">
                  <a:pos x="1143" y="695"/>
                </a:cxn>
                <a:cxn ang="0">
                  <a:pos x="1330" y="474"/>
                </a:cxn>
                <a:cxn ang="0">
                  <a:pos x="1351" y="527"/>
                </a:cxn>
                <a:cxn ang="0">
                  <a:pos x="1018" y="622"/>
                </a:cxn>
                <a:cxn ang="0">
                  <a:pos x="790" y="622"/>
                </a:cxn>
                <a:cxn ang="0">
                  <a:pos x="790" y="579"/>
                </a:cxn>
                <a:cxn ang="0">
                  <a:pos x="1216" y="474"/>
                </a:cxn>
                <a:cxn ang="0">
                  <a:pos x="302" y="464"/>
                </a:cxn>
                <a:cxn ang="0">
                  <a:pos x="302" y="579"/>
                </a:cxn>
                <a:cxn ang="0">
                  <a:pos x="250" y="569"/>
                </a:cxn>
                <a:cxn ang="0">
                  <a:pos x="146" y="421"/>
                </a:cxn>
                <a:cxn ang="0">
                  <a:pos x="655" y="274"/>
                </a:cxn>
                <a:cxn ang="0">
                  <a:pos x="728" y="358"/>
                </a:cxn>
                <a:cxn ang="0">
                  <a:pos x="530" y="506"/>
                </a:cxn>
                <a:cxn ang="0">
                  <a:pos x="613" y="285"/>
                </a:cxn>
                <a:cxn ang="0">
                  <a:pos x="977" y="106"/>
                </a:cxn>
                <a:cxn ang="0">
                  <a:pos x="1143" y="179"/>
                </a:cxn>
                <a:cxn ang="0">
                  <a:pos x="1154" y="316"/>
                </a:cxn>
                <a:cxn ang="0">
                  <a:pos x="1102" y="316"/>
                </a:cxn>
                <a:cxn ang="0">
                  <a:pos x="894" y="137"/>
                </a:cxn>
                <a:cxn ang="0">
                  <a:pos x="374" y="0"/>
                </a:cxn>
                <a:cxn ang="0">
                  <a:pos x="509" y="116"/>
                </a:cxn>
                <a:cxn ang="0">
                  <a:pos x="468" y="316"/>
                </a:cxn>
                <a:cxn ang="0">
                  <a:pos x="551" y="632"/>
                </a:cxn>
                <a:cxn ang="0">
                  <a:pos x="686" y="653"/>
                </a:cxn>
                <a:cxn ang="0">
                  <a:pos x="447" y="716"/>
                </a:cxn>
                <a:cxn ang="0">
                  <a:pos x="572" y="853"/>
                </a:cxn>
                <a:cxn ang="0">
                  <a:pos x="634" y="959"/>
                </a:cxn>
                <a:cxn ang="0">
                  <a:pos x="447" y="1390"/>
                </a:cxn>
                <a:cxn ang="0">
                  <a:pos x="385" y="1485"/>
                </a:cxn>
                <a:cxn ang="0">
                  <a:pos x="354" y="1433"/>
                </a:cxn>
                <a:cxn ang="0">
                  <a:pos x="343" y="1306"/>
                </a:cxn>
                <a:cxn ang="0">
                  <a:pos x="385" y="853"/>
                </a:cxn>
                <a:cxn ang="0">
                  <a:pos x="11" y="1285"/>
                </a:cxn>
                <a:cxn ang="0">
                  <a:pos x="63" y="1190"/>
                </a:cxn>
                <a:cxn ang="0">
                  <a:pos x="343" y="759"/>
                </a:cxn>
                <a:cxn ang="0">
                  <a:pos x="94" y="822"/>
                </a:cxn>
                <a:cxn ang="0">
                  <a:pos x="21" y="748"/>
                </a:cxn>
                <a:cxn ang="0">
                  <a:pos x="395" y="674"/>
                </a:cxn>
                <a:cxn ang="0">
                  <a:pos x="322" y="32"/>
                </a:cxn>
              </a:cxnLst>
              <a:rect l="0" t="0" r="r" b="b"/>
              <a:pathLst>
                <a:path w="1569" h="1517">
                  <a:moveTo>
                    <a:pt x="790" y="811"/>
                  </a:moveTo>
                  <a:lnTo>
                    <a:pt x="800" y="811"/>
                  </a:lnTo>
                  <a:lnTo>
                    <a:pt x="873" y="864"/>
                  </a:lnTo>
                  <a:lnTo>
                    <a:pt x="904" y="916"/>
                  </a:lnTo>
                  <a:lnTo>
                    <a:pt x="925" y="948"/>
                  </a:lnTo>
                  <a:lnTo>
                    <a:pt x="925" y="1001"/>
                  </a:lnTo>
                  <a:lnTo>
                    <a:pt x="915" y="1022"/>
                  </a:lnTo>
                  <a:lnTo>
                    <a:pt x="873" y="1032"/>
                  </a:lnTo>
                  <a:lnTo>
                    <a:pt x="842" y="990"/>
                  </a:lnTo>
                  <a:lnTo>
                    <a:pt x="800" y="927"/>
                  </a:lnTo>
                  <a:lnTo>
                    <a:pt x="780" y="853"/>
                  </a:lnTo>
                  <a:lnTo>
                    <a:pt x="780" y="822"/>
                  </a:lnTo>
                  <a:lnTo>
                    <a:pt x="790" y="811"/>
                  </a:lnTo>
                  <a:close/>
                  <a:moveTo>
                    <a:pt x="1143" y="695"/>
                  </a:moveTo>
                  <a:lnTo>
                    <a:pt x="1174" y="695"/>
                  </a:lnTo>
                  <a:lnTo>
                    <a:pt x="1195" y="706"/>
                  </a:lnTo>
                  <a:lnTo>
                    <a:pt x="1226" y="716"/>
                  </a:lnTo>
                  <a:lnTo>
                    <a:pt x="1268" y="759"/>
                  </a:lnTo>
                  <a:lnTo>
                    <a:pt x="1289" y="769"/>
                  </a:lnTo>
                  <a:lnTo>
                    <a:pt x="1299" y="780"/>
                  </a:lnTo>
                  <a:lnTo>
                    <a:pt x="1299" y="790"/>
                  </a:lnTo>
                  <a:lnTo>
                    <a:pt x="1278" y="811"/>
                  </a:lnTo>
                  <a:lnTo>
                    <a:pt x="1216" y="948"/>
                  </a:lnTo>
                  <a:lnTo>
                    <a:pt x="1154" y="1074"/>
                  </a:lnTo>
                  <a:lnTo>
                    <a:pt x="1091" y="1180"/>
                  </a:lnTo>
                  <a:lnTo>
                    <a:pt x="1185" y="1159"/>
                  </a:lnTo>
                  <a:lnTo>
                    <a:pt x="1278" y="1148"/>
                  </a:lnTo>
                  <a:lnTo>
                    <a:pt x="1351" y="1127"/>
                  </a:lnTo>
                  <a:lnTo>
                    <a:pt x="1393" y="1127"/>
                  </a:lnTo>
                  <a:lnTo>
                    <a:pt x="1476" y="1138"/>
                  </a:lnTo>
                  <a:lnTo>
                    <a:pt x="1538" y="1180"/>
                  </a:lnTo>
                  <a:lnTo>
                    <a:pt x="1569" y="1211"/>
                  </a:lnTo>
                  <a:lnTo>
                    <a:pt x="1559" y="1222"/>
                  </a:lnTo>
                  <a:lnTo>
                    <a:pt x="1538" y="1232"/>
                  </a:lnTo>
                  <a:lnTo>
                    <a:pt x="1237" y="1232"/>
                  </a:lnTo>
                  <a:lnTo>
                    <a:pt x="1060" y="1243"/>
                  </a:lnTo>
                  <a:lnTo>
                    <a:pt x="915" y="1264"/>
                  </a:lnTo>
                  <a:lnTo>
                    <a:pt x="821" y="1275"/>
                  </a:lnTo>
                  <a:lnTo>
                    <a:pt x="748" y="1296"/>
                  </a:lnTo>
                  <a:lnTo>
                    <a:pt x="696" y="1306"/>
                  </a:lnTo>
                  <a:lnTo>
                    <a:pt x="676" y="1306"/>
                  </a:lnTo>
                  <a:lnTo>
                    <a:pt x="613" y="1285"/>
                  </a:lnTo>
                  <a:lnTo>
                    <a:pt x="592" y="1275"/>
                  </a:lnTo>
                  <a:lnTo>
                    <a:pt x="572" y="1254"/>
                  </a:lnTo>
                  <a:lnTo>
                    <a:pt x="572" y="1243"/>
                  </a:lnTo>
                  <a:lnTo>
                    <a:pt x="582" y="1232"/>
                  </a:lnTo>
                  <a:lnTo>
                    <a:pt x="655" y="1232"/>
                  </a:lnTo>
                  <a:lnTo>
                    <a:pt x="738" y="1222"/>
                  </a:lnTo>
                  <a:lnTo>
                    <a:pt x="863" y="1201"/>
                  </a:lnTo>
                  <a:lnTo>
                    <a:pt x="1029" y="1180"/>
                  </a:lnTo>
                  <a:lnTo>
                    <a:pt x="1039" y="1180"/>
                  </a:lnTo>
                  <a:lnTo>
                    <a:pt x="1050" y="1127"/>
                  </a:lnTo>
                  <a:lnTo>
                    <a:pt x="1081" y="1043"/>
                  </a:lnTo>
                  <a:lnTo>
                    <a:pt x="1102" y="948"/>
                  </a:lnTo>
                  <a:lnTo>
                    <a:pt x="1133" y="853"/>
                  </a:lnTo>
                  <a:lnTo>
                    <a:pt x="1143" y="769"/>
                  </a:lnTo>
                  <a:lnTo>
                    <a:pt x="1143" y="737"/>
                  </a:lnTo>
                  <a:lnTo>
                    <a:pt x="1133" y="727"/>
                  </a:lnTo>
                  <a:lnTo>
                    <a:pt x="1133" y="706"/>
                  </a:lnTo>
                  <a:lnTo>
                    <a:pt x="1143" y="695"/>
                  </a:lnTo>
                  <a:close/>
                  <a:moveTo>
                    <a:pt x="1289" y="464"/>
                  </a:moveTo>
                  <a:lnTo>
                    <a:pt x="1299" y="464"/>
                  </a:lnTo>
                  <a:lnTo>
                    <a:pt x="1320" y="474"/>
                  </a:lnTo>
                  <a:lnTo>
                    <a:pt x="1330" y="474"/>
                  </a:lnTo>
                  <a:lnTo>
                    <a:pt x="1351" y="485"/>
                  </a:lnTo>
                  <a:lnTo>
                    <a:pt x="1361" y="495"/>
                  </a:lnTo>
                  <a:lnTo>
                    <a:pt x="1361" y="516"/>
                  </a:lnTo>
                  <a:lnTo>
                    <a:pt x="1351" y="527"/>
                  </a:lnTo>
                  <a:lnTo>
                    <a:pt x="1309" y="548"/>
                  </a:lnTo>
                  <a:lnTo>
                    <a:pt x="1226" y="569"/>
                  </a:lnTo>
                  <a:lnTo>
                    <a:pt x="1122" y="590"/>
                  </a:lnTo>
                  <a:lnTo>
                    <a:pt x="1018" y="622"/>
                  </a:lnTo>
                  <a:lnTo>
                    <a:pt x="925" y="632"/>
                  </a:lnTo>
                  <a:lnTo>
                    <a:pt x="883" y="643"/>
                  </a:lnTo>
                  <a:lnTo>
                    <a:pt x="852" y="643"/>
                  </a:lnTo>
                  <a:lnTo>
                    <a:pt x="790" y="622"/>
                  </a:lnTo>
                  <a:lnTo>
                    <a:pt x="759" y="590"/>
                  </a:lnTo>
                  <a:lnTo>
                    <a:pt x="769" y="590"/>
                  </a:lnTo>
                  <a:lnTo>
                    <a:pt x="769" y="579"/>
                  </a:lnTo>
                  <a:lnTo>
                    <a:pt x="790" y="579"/>
                  </a:lnTo>
                  <a:lnTo>
                    <a:pt x="811" y="569"/>
                  </a:lnTo>
                  <a:lnTo>
                    <a:pt x="987" y="537"/>
                  </a:lnTo>
                  <a:lnTo>
                    <a:pt x="1122" y="506"/>
                  </a:lnTo>
                  <a:lnTo>
                    <a:pt x="1216" y="474"/>
                  </a:lnTo>
                  <a:lnTo>
                    <a:pt x="1289" y="464"/>
                  </a:lnTo>
                  <a:close/>
                  <a:moveTo>
                    <a:pt x="156" y="379"/>
                  </a:moveTo>
                  <a:lnTo>
                    <a:pt x="250" y="411"/>
                  </a:lnTo>
                  <a:lnTo>
                    <a:pt x="302" y="464"/>
                  </a:lnTo>
                  <a:lnTo>
                    <a:pt x="322" y="516"/>
                  </a:lnTo>
                  <a:lnTo>
                    <a:pt x="322" y="548"/>
                  </a:lnTo>
                  <a:lnTo>
                    <a:pt x="312" y="569"/>
                  </a:lnTo>
                  <a:lnTo>
                    <a:pt x="302" y="579"/>
                  </a:lnTo>
                  <a:lnTo>
                    <a:pt x="281" y="590"/>
                  </a:lnTo>
                  <a:lnTo>
                    <a:pt x="281" y="579"/>
                  </a:lnTo>
                  <a:lnTo>
                    <a:pt x="260" y="579"/>
                  </a:lnTo>
                  <a:lnTo>
                    <a:pt x="250" y="569"/>
                  </a:lnTo>
                  <a:lnTo>
                    <a:pt x="239" y="548"/>
                  </a:lnTo>
                  <a:lnTo>
                    <a:pt x="208" y="495"/>
                  </a:lnTo>
                  <a:lnTo>
                    <a:pt x="187" y="464"/>
                  </a:lnTo>
                  <a:lnTo>
                    <a:pt x="146" y="421"/>
                  </a:lnTo>
                  <a:lnTo>
                    <a:pt x="146" y="390"/>
                  </a:lnTo>
                  <a:lnTo>
                    <a:pt x="156" y="379"/>
                  </a:lnTo>
                  <a:close/>
                  <a:moveTo>
                    <a:pt x="624" y="274"/>
                  </a:moveTo>
                  <a:lnTo>
                    <a:pt x="655" y="274"/>
                  </a:lnTo>
                  <a:lnTo>
                    <a:pt x="696" y="295"/>
                  </a:lnTo>
                  <a:lnTo>
                    <a:pt x="707" y="316"/>
                  </a:lnTo>
                  <a:lnTo>
                    <a:pt x="728" y="327"/>
                  </a:lnTo>
                  <a:lnTo>
                    <a:pt x="728" y="358"/>
                  </a:lnTo>
                  <a:lnTo>
                    <a:pt x="717" y="369"/>
                  </a:lnTo>
                  <a:lnTo>
                    <a:pt x="624" y="432"/>
                  </a:lnTo>
                  <a:lnTo>
                    <a:pt x="561" y="485"/>
                  </a:lnTo>
                  <a:lnTo>
                    <a:pt x="530" y="506"/>
                  </a:lnTo>
                  <a:lnTo>
                    <a:pt x="530" y="485"/>
                  </a:lnTo>
                  <a:lnTo>
                    <a:pt x="582" y="411"/>
                  </a:lnTo>
                  <a:lnTo>
                    <a:pt x="613" y="348"/>
                  </a:lnTo>
                  <a:lnTo>
                    <a:pt x="613" y="285"/>
                  </a:lnTo>
                  <a:lnTo>
                    <a:pt x="624" y="274"/>
                  </a:lnTo>
                  <a:close/>
                  <a:moveTo>
                    <a:pt x="904" y="95"/>
                  </a:moveTo>
                  <a:lnTo>
                    <a:pt x="915" y="95"/>
                  </a:lnTo>
                  <a:lnTo>
                    <a:pt x="977" y="106"/>
                  </a:lnTo>
                  <a:lnTo>
                    <a:pt x="1081" y="137"/>
                  </a:lnTo>
                  <a:lnTo>
                    <a:pt x="1091" y="148"/>
                  </a:lnTo>
                  <a:lnTo>
                    <a:pt x="1112" y="148"/>
                  </a:lnTo>
                  <a:lnTo>
                    <a:pt x="1143" y="179"/>
                  </a:lnTo>
                  <a:lnTo>
                    <a:pt x="1164" y="211"/>
                  </a:lnTo>
                  <a:lnTo>
                    <a:pt x="1174" y="232"/>
                  </a:lnTo>
                  <a:lnTo>
                    <a:pt x="1174" y="295"/>
                  </a:lnTo>
                  <a:lnTo>
                    <a:pt x="1154" y="316"/>
                  </a:lnTo>
                  <a:lnTo>
                    <a:pt x="1143" y="316"/>
                  </a:lnTo>
                  <a:lnTo>
                    <a:pt x="1143" y="327"/>
                  </a:lnTo>
                  <a:lnTo>
                    <a:pt x="1112" y="327"/>
                  </a:lnTo>
                  <a:lnTo>
                    <a:pt x="1102" y="316"/>
                  </a:lnTo>
                  <a:lnTo>
                    <a:pt x="1081" y="306"/>
                  </a:lnTo>
                  <a:lnTo>
                    <a:pt x="956" y="200"/>
                  </a:lnTo>
                  <a:lnTo>
                    <a:pt x="915" y="169"/>
                  </a:lnTo>
                  <a:lnTo>
                    <a:pt x="894" y="137"/>
                  </a:lnTo>
                  <a:lnTo>
                    <a:pt x="894" y="106"/>
                  </a:lnTo>
                  <a:lnTo>
                    <a:pt x="904" y="95"/>
                  </a:lnTo>
                  <a:close/>
                  <a:moveTo>
                    <a:pt x="354" y="0"/>
                  </a:moveTo>
                  <a:lnTo>
                    <a:pt x="374" y="0"/>
                  </a:lnTo>
                  <a:lnTo>
                    <a:pt x="416" y="21"/>
                  </a:lnTo>
                  <a:lnTo>
                    <a:pt x="447" y="42"/>
                  </a:lnTo>
                  <a:lnTo>
                    <a:pt x="499" y="95"/>
                  </a:lnTo>
                  <a:lnTo>
                    <a:pt x="509" y="116"/>
                  </a:lnTo>
                  <a:lnTo>
                    <a:pt x="509" y="127"/>
                  </a:lnTo>
                  <a:lnTo>
                    <a:pt x="489" y="169"/>
                  </a:lnTo>
                  <a:lnTo>
                    <a:pt x="478" y="221"/>
                  </a:lnTo>
                  <a:lnTo>
                    <a:pt x="468" y="316"/>
                  </a:lnTo>
                  <a:lnTo>
                    <a:pt x="468" y="453"/>
                  </a:lnTo>
                  <a:lnTo>
                    <a:pt x="457" y="653"/>
                  </a:lnTo>
                  <a:lnTo>
                    <a:pt x="509" y="643"/>
                  </a:lnTo>
                  <a:lnTo>
                    <a:pt x="551" y="632"/>
                  </a:lnTo>
                  <a:lnTo>
                    <a:pt x="582" y="622"/>
                  </a:lnTo>
                  <a:lnTo>
                    <a:pt x="644" y="622"/>
                  </a:lnTo>
                  <a:lnTo>
                    <a:pt x="665" y="632"/>
                  </a:lnTo>
                  <a:lnTo>
                    <a:pt x="686" y="653"/>
                  </a:lnTo>
                  <a:lnTo>
                    <a:pt x="686" y="664"/>
                  </a:lnTo>
                  <a:lnTo>
                    <a:pt x="655" y="685"/>
                  </a:lnTo>
                  <a:lnTo>
                    <a:pt x="582" y="695"/>
                  </a:lnTo>
                  <a:lnTo>
                    <a:pt x="447" y="716"/>
                  </a:lnTo>
                  <a:lnTo>
                    <a:pt x="447" y="843"/>
                  </a:lnTo>
                  <a:lnTo>
                    <a:pt x="520" y="843"/>
                  </a:lnTo>
                  <a:lnTo>
                    <a:pt x="561" y="853"/>
                  </a:lnTo>
                  <a:lnTo>
                    <a:pt x="572" y="853"/>
                  </a:lnTo>
                  <a:lnTo>
                    <a:pt x="592" y="864"/>
                  </a:lnTo>
                  <a:lnTo>
                    <a:pt x="624" y="895"/>
                  </a:lnTo>
                  <a:lnTo>
                    <a:pt x="634" y="916"/>
                  </a:lnTo>
                  <a:lnTo>
                    <a:pt x="634" y="959"/>
                  </a:lnTo>
                  <a:lnTo>
                    <a:pt x="613" y="980"/>
                  </a:lnTo>
                  <a:lnTo>
                    <a:pt x="530" y="938"/>
                  </a:lnTo>
                  <a:lnTo>
                    <a:pt x="447" y="885"/>
                  </a:lnTo>
                  <a:lnTo>
                    <a:pt x="447" y="1390"/>
                  </a:lnTo>
                  <a:lnTo>
                    <a:pt x="426" y="1433"/>
                  </a:lnTo>
                  <a:lnTo>
                    <a:pt x="416" y="1464"/>
                  </a:lnTo>
                  <a:lnTo>
                    <a:pt x="395" y="1475"/>
                  </a:lnTo>
                  <a:lnTo>
                    <a:pt x="385" y="1485"/>
                  </a:lnTo>
                  <a:lnTo>
                    <a:pt x="405" y="1517"/>
                  </a:lnTo>
                  <a:lnTo>
                    <a:pt x="395" y="1506"/>
                  </a:lnTo>
                  <a:lnTo>
                    <a:pt x="374" y="1496"/>
                  </a:lnTo>
                  <a:lnTo>
                    <a:pt x="354" y="1433"/>
                  </a:lnTo>
                  <a:lnTo>
                    <a:pt x="343" y="1411"/>
                  </a:lnTo>
                  <a:lnTo>
                    <a:pt x="333" y="1380"/>
                  </a:lnTo>
                  <a:lnTo>
                    <a:pt x="333" y="1338"/>
                  </a:lnTo>
                  <a:lnTo>
                    <a:pt x="343" y="1306"/>
                  </a:lnTo>
                  <a:lnTo>
                    <a:pt x="354" y="1254"/>
                  </a:lnTo>
                  <a:lnTo>
                    <a:pt x="364" y="1169"/>
                  </a:lnTo>
                  <a:lnTo>
                    <a:pt x="374" y="1043"/>
                  </a:lnTo>
                  <a:lnTo>
                    <a:pt x="385" y="853"/>
                  </a:lnTo>
                  <a:lnTo>
                    <a:pt x="239" y="1085"/>
                  </a:lnTo>
                  <a:lnTo>
                    <a:pt x="94" y="1232"/>
                  </a:lnTo>
                  <a:lnTo>
                    <a:pt x="42" y="1275"/>
                  </a:lnTo>
                  <a:lnTo>
                    <a:pt x="11" y="1285"/>
                  </a:lnTo>
                  <a:lnTo>
                    <a:pt x="0" y="1285"/>
                  </a:lnTo>
                  <a:lnTo>
                    <a:pt x="0" y="1275"/>
                  </a:lnTo>
                  <a:lnTo>
                    <a:pt x="21" y="1243"/>
                  </a:lnTo>
                  <a:lnTo>
                    <a:pt x="63" y="1190"/>
                  </a:lnTo>
                  <a:lnTo>
                    <a:pt x="125" y="1106"/>
                  </a:lnTo>
                  <a:lnTo>
                    <a:pt x="208" y="1001"/>
                  </a:lnTo>
                  <a:lnTo>
                    <a:pt x="281" y="885"/>
                  </a:lnTo>
                  <a:lnTo>
                    <a:pt x="343" y="759"/>
                  </a:lnTo>
                  <a:lnTo>
                    <a:pt x="250" y="790"/>
                  </a:lnTo>
                  <a:lnTo>
                    <a:pt x="187" y="801"/>
                  </a:lnTo>
                  <a:lnTo>
                    <a:pt x="156" y="822"/>
                  </a:lnTo>
                  <a:lnTo>
                    <a:pt x="94" y="822"/>
                  </a:lnTo>
                  <a:lnTo>
                    <a:pt x="63" y="811"/>
                  </a:lnTo>
                  <a:lnTo>
                    <a:pt x="31" y="780"/>
                  </a:lnTo>
                  <a:lnTo>
                    <a:pt x="21" y="759"/>
                  </a:lnTo>
                  <a:lnTo>
                    <a:pt x="21" y="748"/>
                  </a:lnTo>
                  <a:lnTo>
                    <a:pt x="31" y="737"/>
                  </a:lnTo>
                  <a:lnTo>
                    <a:pt x="42" y="737"/>
                  </a:lnTo>
                  <a:lnTo>
                    <a:pt x="187" y="716"/>
                  </a:lnTo>
                  <a:lnTo>
                    <a:pt x="395" y="674"/>
                  </a:lnTo>
                  <a:lnTo>
                    <a:pt x="395" y="274"/>
                  </a:lnTo>
                  <a:lnTo>
                    <a:pt x="385" y="148"/>
                  </a:lnTo>
                  <a:lnTo>
                    <a:pt x="333" y="53"/>
                  </a:lnTo>
                  <a:lnTo>
                    <a:pt x="322" y="32"/>
                  </a:lnTo>
                  <a:lnTo>
                    <a:pt x="322" y="21"/>
                  </a:lnTo>
                  <a:lnTo>
                    <a:pt x="333" y="11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8" name="Freeform 314"/>
            <p:cNvSpPr>
              <a:spLocks/>
            </p:cNvSpPr>
            <p:nvPr/>
          </p:nvSpPr>
          <p:spPr bwMode="auto">
            <a:xfrm>
              <a:off x="24030" y="7886"/>
              <a:ext cx="1174" cy="422"/>
            </a:xfrm>
            <a:custGeom>
              <a:avLst/>
              <a:gdLst/>
              <a:ahLst/>
              <a:cxnLst>
                <a:cxn ang="0">
                  <a:pos x="301" y="0"/>
                </a:cxn>
                <a:cxn ang="0">
                  <a:pos x="405" y="21"/>
                </a:cxn>
                <a:cxn ang="0">
                  <a:pos x="509" y="85"/>
                </a:cxn>
                <a:cxn ang="0">
                  <a:pos x="603" y="169"/>
                </a:cxn>
                <a:cxn ang="0">
                  <a:pos x="686" y="243"/>
                </a:cxn>
                <a:cxn ang="0">
                  <a:pos x="779" y="306"/>
                </a:cxn>
                <a:cxn ang="0">
                  <a:pos x="883" y="327"/>
                </a:cxn>
                <a:cxn ang="0">
                  <a:pos x="977" y="306"/>
                </a:cxn>
                <a:cxn ang="0">
                  <a:pos x="1049" y="253"/>
                </a:cxn>
                <a:cxn ang="0">
                  <a:pos x="1112" y="169"/>
                </a:cxn>
                <a:cxn ang="0">
                  <a:pos x="1133" y="53"/>
                </a:cxn>
                <a:cxn ang="0">
                  <a:pos x="1133" y="32"/>
                </a:cxn>
                <a:cxn ang="0">
                  <a:pos x="1143" y="21"/>
                </a:cxn>
                <a:cxn ang="0">
                  <a:pos x="1143" y="11"/>
                </a:cxn>
                <a:cxn ang="0">
                  <a:pos x="1164" y="11"/>
                </a:cxn>
                <a:cxn ang="0">
                  <a:pos x="1164" y="21"/>
                </a:cxn>
                <a:cxn ang="0">
                  <a:pos x="1174" y="42"/>
                </a:cxn>
                <a:cxn ang="0">
                  <a:pos x="1174" y="64"/>
                </a:cxn>
                <a:cxn ang="0">
                  <a:pos x="1164" y="158"/>
                </a:cxn>
                <a:cxn ang="0">
                  <a:pos x="1122" y="253"/>
                </a:cxn>
                <a:cxn ang="0">
                  <a:pos x="1060" y="337"/>
                </a:cxn>
                <a:cxn ang="0">
                  <a:pos x="977" y="401"/>
                </a:cxn>
                <a:cxn ang="0">
                  <a:pos x="873" y="422"/>
                </a:cxn>
                <a:cxn ang="0">
                  <a:pos x="769" y="401"/>
                </a:cxn>
                <a:cxn ang="0">
                  <a:pos x="665" y="337"/>
                </a:cxn>
                <a:cxn ang="0">
                  <a:pos x="571" y="253"/>
                </a:cxn>
                <a:cxn ang="0">
                  <a:pos x="488" y="179"/>
                </a:cxn>
                <a:cxn ang="0">
                  <a:pos x="395" y="116"/>
                </a:cxn>
                <a:cxn ang="0">
                  <a:pos x="291" y="95"/>
                </a:cxn>
                <a:cxn ang="0">
                  <a:pos x="218" y="106"/>
                </a:cxn>
                <a:cxn ang="0">
                  <a:pos x="156" y="137"/>
                </a:cxn>
                <a:cxn ang="0">
                  <a:pos x="104" y="190"/>
                </a:cxn>
                <a:cxn ang="0">
                  <a:pos x="62" y="264"/>
                </a:cxn>
                <a:cxn ang="0">
                  <a:pos x="42" y="369"/>
                </a:cxn>
                <a:cxn ang="0">
                  <a:pos x="42" y="390"/>
                </a:cxn>
                <a:cxn ang="0">
                  <a:pos x="31" y="411"/>
                </a:cxn>
                <a:cxn ang="0">
                  <a:pos x="10" y="411"/>
                </a:cxn>
                <a:cxn ang="0">
                  <a:pos x="10" y="401"/>
                </a:cxn>
                <a:cxn ang="0">
                  <a:pos x="0" y="380"/>
                </a:cxn>
                <a:cxn ang="0">
                  <a:pos x="0" y="358"/>
                </a:cxn>
                <a:cxn ang="0">
                  <a:pos x="10" y="264"/>
                </a:cxn>
                <a:cxn ang="0">
                  <a:pos x="52" y="169"/>
                </a:cxn>
                <a:cxn ang="0">
                  <a:pos x="114" y="85"/>
                </a:cxn>
                <a:cxn ang="0">
                  <a:pos x="197" y="21"/>
                </a:cxn>
                <a:cxn ang="0">
                  <a:pos x="301" y="0"/>
                </a:cxn>
              </a:cxnLst>
              <a:rect l="0" t="0" r="r" b="b"/>
              <a:pathLst>
                <a:path w="1174" h="422">
                  <a:moveTo>
                    <a:pt x="301" y="0"/>
                  </a:moveTo>
                  <a:lnTo>
                    <a:pt x="405" y="21"/>
                  </a:lnTo>
                  <a:lnTo>
                    <a:pt x="509" y="85"/>
                  </a:lnTo>
                  <a:lnTo>
                    <a:pt x="603" y="169"/>
                  </a:lnTo>
                  <a:lnTo>
                    <a:pt x="686" y="243"/>
                  </a:lnTo>
                  <a:lnTo>
                    <a:pt x="779" y="306"/>
                  </a:lnTo>
                  <a:lnTo>
                    <a:pt x="883" y="327"/>
                  </a:lnTo>
                  <a:lnTo>
                    <a:pt x="977" y="306"/>
                  </a:lnTo>
                  <a:lnTo>
                    <a:pt x="1049" y="253"/>
                  </a:lnTo>
                  <a:lnTo>
                    <a:pt x="1112" y="169"/>
                  </a:lnTo>
                  <a:lnTo>
                    <a:pt x="1133" y="53"/>
                  </a:lnTo>
                  <a:lnTo>
                    <a:pt x="1133" y="32"/>
                  </a:lnTo>
                  <a:lnTo>
                    <a:pt x="1143" y="21"/>
                  </a:lnTo>
                  <a:lnTo>
                    <a:pt x="1143" y="11"/>
                  </a:lnTo>
                  <a:lnTo>
                    <a:pt x="1164" y="11"/>
                  </a:lnTo>
                  <a:lnTo>
                    <a:pt x="1164" y="21"/>
                  </a:lnTo>
                  <a:lnTo>
                    <a:pt x="1174" y="42"/>
                  </a:lnTo>
                  <a:lnTo>
                    <a:pt x="1174" y="64"/>
                  </a:lnTo>
                  <a:lnTo>
                    <a:pt x="1164" y="158"/>
                  </a:lnTo>
                  <a:lnTo>
                    <a:pt x="1122" y="253"/>
                  </a:lnTo>
                  <a:lnTo>
                    <a:pt x="1060" y="337"/>
                  </a:lnTo>
                  <a:lnTo>
                    <a:pt x="977" y="401"/>
                  </a:lnTo>
                  <a:lnTo>
                    <a:pt x="873" y="422"/>
                  </a:lnTo>
                  <a:lnTo>
                    <a:pt x="769" y="401"/>
                  </a:lnTo>
                  <a:lnTo>
                    <a:pt x="665" y="337"/>
                  </a:lnTo>
                  <a:lnTo>
                    <a:pt x="571" y="253"/>
                  </a:lnTo>
                  <a:lnTo>
                    <a:pt x="488" y="179"/>
                  </a:lnTo>
                  <a:lnTo>
                    <a:pt x="395" y="116"/>
                  </a:lnTo>
                  <a:lnTo>
                    <a:pt x="291" y="95"/>
                  </a:lnTo>
                  <a:lnTo>
                    <a:pt x="218" y="106"/>
                  </a:lnTo>
                  <a:lnTo>
                    <a:pt x="156" y="137"/>
                  </a:lnTo>
                  <a:lnTo>
                    <a:pt x="104" y="190"/>
                  </a:lnTo>
                  <a:lnTo>
                    <a:pt x="62" y="264"/>
                  </a:lnTo>
                  <a:lnTo>
                    <a:pt x="42" y="369"/>
                  </a:lnTo>
                  <a:lnTo>
                    <a:pt x="42" y="390"/>
                  </a:lnTo>
                  <a:lnTo>
                    <a:pt x="31" y="411"/>
                  </a:lnTo>
                  <a:lnTo>
                    <a:pt x="10" y="411"/>
                  </a:lnTo>
                  <a:lnTo>
                    <a:pt x="10" y="401"/>
                  </a:lnTo>
                  <a:lnTo>
                    <a:pt x="0" y="380"/>
                  </a:lnTo>
                  <a:lnTo>
                    <a:pt x="0" y="358"/>
                  </a:lnTo>
                  <a:lnTo>
                    <a:pt x="10" y="264"/>
                  </a:lnTo>
                  <a:lnTo>
                    <a:pt x="52" y="169"/>
                  </a:lnTo>
                  <a:lnTo>
                    <a:pt x="114" y="85"/>
                  </a:lnTo>
                  <a:lnTo>
                    <a:pt x="197" y="2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9" name="Freeform 315"/>
            <p:cNvSpPr>
              <a:spLocks/>
            </p:cNvSpPr>
            <p:nvPr/>
          </p:nvSpPr>
          <p:spPr bwMode="auto">
            <a:xfrm>
              <a:off x="27209" y="7349"/>
              <a:ext cx="707" cy="1201"/>
            </a:xfrm>
            <a:custGeom>
              <a:avLst/>
              <a:gdLst/>
              <a:ahLst/>
              <a:cxnLst>
                <a:cxn ang="0">
                  <a:pos x="333" y="0"/>
                </a:cxn>
                <a:cxn ang="0">
                  <a:pos x="478" y="21"/>
                </a:cxn>
                <a:cxn ang="0">
                  <a:pos x="603" y="95"/>
                </a:cxn>
                <a:cxn ang="0">
                  <a:pos x="676" y="211"/>
                </a:cxn>
                <a:cxn ang="0">
                  <a:pos x="707" y="348"/>
                </a:cxn>
                <a:cxn ang="0">
                  <a:pos x="697" y="443"/>
                </a:cxn>
                <a:cxn ang="0">
                  <a:pos x="655" y="537"/>
                </a:cxn>
                <a:cxn ang="0">
                  <a:pos x="582" y="632"/>
                </a:cxn>
                <a:cxn ang="0">
                  <a:pos x="468" y="737"/>
                </a:cxn>
                <a:cxn ang="0">
                  <a:pos x="322" y="874"/>
                </a:cxn>
                <a:cxn ang="0">
                  <a:pos x="135" y="1064"/>
                </a:cxn>
                <a:cxn ang="0">
                  <a:pos x="458" y="1053"/>
                </a:cxn>
                <a:cxn ang="0">
                  <a:pos x="582" y="1053"/>
                </a:cxn>
                <a:cxn ang="0">
                  <a:pos x="624" y="1043"/>
                </a:cxn>
                <a:cxn ang="0">
                  <a:pos x="634" y="1022"/>
                </a:cxn>
                <a:cxn ang="0">
                  <a:pos x="655" y="959"/>
                </a:cxn>
                <a:cxn ang="0">
                  <a:pos x="655" y="917"/>
                </a:cxn>
                <a:cxn ang="0">
                  <a:pos x="665" y="885"/>
                </a:cxn>
                <a:cxn ang="0">
                  <a:pos x="707" y="885"/>
                </a:cxn>
                <a:cxn ang="0">
                  <a:pos x="655" y="1201"/>
                </a:cxn>
                <a:cxn ang="0">
                  <a:pos x="0" y="1201"/>
                </a:cxn>
                <a:cxn ang="0">
                  <a:pos x="0" y="1159"/>
                </a:cxn>
                <a:cxn ang="0">
                  <a:pos x="21" y="1138"/>
                </a:cxn>
                <a:cxn ang="0">
                  <a:pos x="364" y="759"/>
                </a:cxn>
                <a:cxn ang="0">
                  <a:pos x="458" y="632"/>
                </a:cxn>
                <a:cxn ang="0">
                  <a:pos x="530" y="506"/>
                </a:cxn>
                <a:cxn ang="0">
                  <a:pos x="551" y="358"/>
                </a:cxn>
                <a:cxn ang="0">
                  <a:pos x="541" y="274"/>
                </a:cxn>
                <a:cxn ang="0">
                  <a:pos x="520" y="190"/>
                </a:cxn>
                <a:cxn ang="0">
                  <a:pos x="468" y="127"/>
                </a:cxn>
                <a:cxn ang="0">
                  <a:pos x="406" y="84"/>
                </a:cxn>
                <a:cxn ang="0">
                  <a:pos x="312" y="63"/>
                </a:cxn>
                <a:cxn ang="0">
                  <a:pos x="208" y="84"/>
                </a:cxn>
                <a:cxn ang="0">
                  <a:pos x="135" y="148"/>
                </a:cxn>
                <a:cxn ang="0">
                  <a:pos x="73" y="242"/>
                </a:cxn>
                <a:cxn ang="0">
                  <a:pos x="94" y="242"/>
                </a:cxn>
                <a:cxn ang="0">
                  <a:pos x="156" y="264"/>
                </a:cxn>
                <a:cxn ang="0">
                  <a:pos x="177" y="285"/>
                </a:cxn>
                <a:cxn ang="0">
                  <a:pos x="187" y="316"/>
                </a:cxn>
                <a:cxn ang="0">
                  <a:pos x="187" y="369"/>
                </a:cxn>
                <a:cxn ang="0">
                  <a:pos x="167" y="390"/>
                </a:cxn>
                <a:cxn ang="0">
                  <a:pos x="156" y="411"/>
                </a:cxn>
                <a:cxn ang="0">
                  <a:pos x="115" y="432"/>
                </a:cxn>
                <a:cxn ang="0">
                  <a:pos x="73" y="432"/>
                </a:cxn>
                <a:cxn ang="0">
                  <a:pos x="63" y="422"/>
                </a:cxn>
                <a:cxn ang="0">
                  <a:pos x="42" y="422"/>
                </a:cxn>
                <a:cxn ang="0">
                  <a:pos x="11" y="390"/>
                </a:cxn>
                <a:cxn ang="0">
                  <a:pos x="0" y="358"/>
                </a:cxn>
                <a:cxn ang="0">
                  <a:pos x="0" y="327"/>
                </a:cxn>
                <a:cxn ang="0">
                  <a:pos x="21" y="232"/>
                </a:cxn>
                <a:cxn ang="0">
                  <a:pos x="63" y="148"/>
                </a:cxn>
                <a:cxn ang="0">
                  <a:pos x="135" y="74"/>
                </a:cxn>
                <a:cxn ang="0">
                  <a:pos x="219" y="21"/>
                </a:cxn>
                <a:cxn ang="0">
                  <a:pos x="333" y="0"/>
                </a:cxn>
              </a:cxnLst>
              <a:rect l="0" t="0" r="r" b="b"/>
              <a:pathLst>
                <a:path w="707" h="1201">
                  <a:moveTo>
                    <a:pt x="333" y="0"/>
                  </a:moveTo>
                  <a:lnTo>
                    <a:pt x="478" y="21"/>
                  </a:lnTo>
                  <a:lnTo>
                    <a:pt x="603" y="95"/>
                  </a:lnTo>
                  <a:lnTo>
                    <a:pt x="676" y="211"/>
                  </a:lnTo>
                  <a:lnTo>
                    <a:pt x="707" y="348"/>
                  </a:lnTo>
                  <a:lnTo>
                    <a:pt x="697" y="443"/>
                  </a:lnTo>
                  <a:lnTo>
                    <a:pt x="655" y="537"/>
                  </a:lnTo>
                  <a:lnTo>
                    <a:pt x="582" y="632"/>
                  </a:lnTo>
                  <a:lnTo>
                    <a:pt x="468" y="737"/>
                  </a:lnTo>
                  <a:lnTo>
                    <a:pt x="322" y="874"/>
                  </a:lnTo>
                  <a:lnTo>
                    <a:pt x="135" y="1064"/>
                  </a:lnTo>
                  <a:lnTo>
                    <a:pt x="458" y="1053"/>
                  </a:lnTo>
                  <a:lnTo>
                    <a:pt x="582" y="1053"/>
                  </a:lnTo>
                  <a:lnTo>
                    <a:pt x="624" y="1043"/>
                  </a:lnTo>
                  <a:lnTo>
                    <a:pt x="634" y="1022"/>
                  </a:lnTo>
                  <a:lnTo>
                    <a:pt x="655" y="959"/>
                  </a:lnTo>
                  <a:lnTo>
                    <a:pt x="655" y="917"/>
                  </a:lnTo>
                  <a:lnTo>
                    <a:pt x="665" y="885"/>
                  </a:lnTo>
                  <a:lnTo>
                    <a:pt x="707" y="885"/>
                  </a:lnTo>
                  <a:lnTo>
                    <a:pt x="655" y="1201"/>
                  </a:lnTo>
                  <a:lnTo>
                    <a:pt x="0" y="1201"/>
                  </a:lnTo>
                  <a:lnTo>
                    <a:pt x="0" y="1159"/>
                  </a:lnTo>
                  <a:lnTo>
                    <a:pt x="21" y="1138"/>
                  </a:lnTo>
                  <a:lnTo>
                    <a:pt x="364" y="759"/>
                  </a:lnTo>
                  <a:lnTo>
                    <a:pt x="458" y="632"/>
                  </a:lnTo>
                  <a:lnTo>
                    <a:pt x="530" y="506"/>
                  </a:lnTo>
                  <a:lnTo>
                    <a:pt x="551" y="358"/>
                  </a:lnTo>
                  <a:lnTo>
                    <a:pt x="541" y="274"/>
                  </a:lnTo>
                  <a:lnTo>
                    <a:pt x="520" y="190"/>
                  </a:lnTo>
                  <a:lnTo>
                    <a:pt x="468" y="127"/>
                  </a:lnTo>
                  <a:lnTo>
                    <a:pt x="406" y="84"/>
                  </a:lnTo>
                  <a:lnTo>
                    <a:pt x="312" y="63"/>
                  </a:lnTo>
                  <a:lnTo>
                    <a:pt x="208" y="84"/>
                  </a:lnTo>
                  <a:lnTo>
                    <a:pt x="135" y="148"/>
                  </a:lnTo>
                  <a:lnTo>
                    <a:pt x="73" y="242"/>
                  </a:lnTo>
                  <a:lnTo>
                    <a:pt x="94" y="242"/>
                  </a:lnTo>
                  <a:lnTo>
                    <a:pt x="156" y="264"/>
                  </a:lnTo>
                  <a:lnTo>
                    <a:pt x="177" y="285"/>
                  </a:lnTo>
                  <a:lnTo>
                    <a:pt x="187" y="316"/>
                  </a:lnTo>
                  <a:lnTo>
                    <a:pt x="187" y="369"/>
                  </a:lnTo>
                  <a:lnTo>
                    <a:pt x="167" y="390"/>
                  </a:lnTo>
                  <a:lnTo>
                    <a:pt x="156" y="411"/>
                  </a:lnTo>
                  <a:lnTo>
                    <a:pt x="115" y="432"/>
                  </a:lnTo>
                  <a:lnTo>
                    <a:pt x="73" y="432"/>
                  </a:lnTo>
                  <a:lnTo>
                    <a:pt x="63" y="422"/>
                  </a:lnTo>
                  <a:lnTo>
                    <a:pt x="42" y="422"/>
                  </a:lnTo>
                  <a:lnTo>
                    <a:pt x="11" y="390"/>
                  </a:lnTo>
                  <a:lnTo>
                    <a:pt x="0" y="358"/>
                  </a:lnTo>
                  <a:lnTo>
                    <a:pt x="0" y="327"/>
                  </a:lnTo>
                  <a:lnTo>
                    <a:pt x="21" y="232"/>
                  </a:lnTo>
                  <a:lnTo>
                    <a:pt x="63" y="148"/>
                  </a:lnTo>
                  <a:lnTo>
                    <a:pt x="135" y="74"/>
                  </a:lnTo>
                  <a:lnTo>
                    <a:pt x="219" y="21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0" name="Freeform 316"/>
            <p:cNvSpPr>
              <a:spLocks/>
            </p:cNvSpPr>
            <p:nvPr/>
          </p:nvSpPr>
          <p:spPr bwMode="auto">
            <a:xfrm>
              <a:off x="28519" y="8002"/>
              <a:ext cx="187" cy="190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135" y="11"/>
                </a:cxn>
                <a:cxn ang="0">
                  <a:pos x="176" y="53"/>
                </a:cxn>
                <a:cxn ang="0">
                  <a:pos x="187" y="95"/>
                </a:cxn>
                <a:cxn ang="0">
                  <a:pos x="176" y="137"/>
                </a:cxn>
                <a:cxn ang="0">
                  <a:pos x="135" y="179"/>
                </a:cxn>
                <a:cxn ang="0">
                  <a:pos x="93" y="190"/>
                </a:cxn>
                <a:cxn ang="0">
                  <a:pos x="51" y="179"/>
                </a:cxn>
                <a:cxn ang="0">
                  <a:pos x="10" y="137"/>
                </a:cxn>
                <a:cxn ang="0">
                  <a:pos x="0" y="95"/>
                </a:cxn>
                <a:cxn ang="0">
                  <a:pos x="10" y="53"/>
                </a:cxn>
                <a:cxn ang="0">
                  <a:pos x="51" y="11"/>
                </a:cxn>
                <a:cxn ang="0">
                  <a:pos x="93" y="0"/>
                </a:cxn>
              </a:cxnLst>
              <a:rect l="0" t="0" r="r" b="b"/>
              <a:pathLst>
                <a:path w="187" h="190">
                  <a:moveTo>
                    <a:pt x="93" y="0"/>
                  </a:moveTo>
                  <a:lnTo>
                    <a:pt x="135" y="11"/>
                  </a:lnTo>
                  <a:lnTo>
                    <a:pt x="176" y="53"/>
                  </a:lnTo>
                  <a:lnTo>
                    <a:pt x="187" y="95"/>
                  </a:lnTo>
                  <a:lnTo>
                    <a:pt x="176" y="137"/>
                  </a:lnTo>
                  <a:lnTo>
                    <a:pt x="135" y="179"/>
                  </a:lnTo>
                  <a:lnTo>
                    <a:pt x="93" y="190"/>
                  </a:lnTo>
                  <a:lnTo>
                    <a:pt x="51" y="179"/>
                  </a:lnTo>
                  <a:lnTo>
                    <a:pt x="10" y="137"/>
                  </a:lnTo>
                  <a:lnTo>
                    <a:pt x="0" y="95"/>
                  </a:lnTo>
                  <a:lnTo>
                    <a:pt x="10" y="53"/>
                  </a:lnTo>
                  <a:lnTo>
                    <a:pt x="51" y="1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1" name="Freeform 317"/>
            <p:cNvSpPr>
              <a:spLocks/>
            </p:cNvSpPr>
            <p:nvPr/>
          </p:nvSpPr>
          <p:spPr bwMode="auto">
            <a:xfrm>
              <a:off x="29412" y="7360"/>
              <a:ext cx="582" cy="1190"/>
            </a:xfrm>
            <a:custGeom>
              <a:avLst/>
              <a:gdLst/>
              <a:ahLst/>
              <a:cxnLst>
                <a:cxn ang="0">
                  <a:pos x="322" y="0"/>
                </a:cxn>
                <a:cxn ang="0">
                  <a:pos x="343" y="0"/>
                </a:cxn>
                <a:cxn ang="0">
                  <a:pos x="364" y="10"/>
                </a:cxn>
                <a:cxn ang="0">
                  <a:pos x="364" y="1095"/>
                </a:cxn>
                <a:cxn ang="0">
                  <a:pos x="384" y="1116"/>
                </a:cxn>
                <a:cxn ang="0">
                  <a:pos x="436" y="1137"/>
                </a:cxn>
                <a:cxn ang="0">
                  <a:pos x="582" y="1137"/>
                </a:cxn>
                <a:cxn ang="0">
                  <a:pos x="582" y="1190"/>
                </a:cxn>
                <a:cxn ang="0">
                  <a:pos x="10" y="1190"/>
                </a:cxn>
                <a:cxn ang="0">
                  <a:pos x="10" y="1137"/>
                </a:cxn>
                <a:cxn ang="0">
                  <a:pos x="156" y="1137"/>
                </a:cxn>
                <a:cxn ang="0">
                  <a:pos x="208" y="1116"/>
                </a:cxn>
                <a:cxn ang="0">
                  <a:pos x="229" y="1095"/>
                </a:cxn>
                <a:cxn ang="0">
                  <a:pos x="229" y="126"/>
                </a:cxn>
                <a:cxn ang="0">
                  <a:pos x="135" y="158"/>
                </a:cxn>
                <a:cxn ang="0">
                  <a:pos x="52" y="168"/>
                </a:cxn>
                <a:cxn ang="0">
                  <a:pos x="0" y="168"/>
                </a:cxn>
                <a:cxn ang="0">
                  <a:pos x="0" y="116"/>
                </a:cxn>
                <a:cxn ang="0">
                  <a:pos x="52" y="116"/>
                </a:cxn>
                <a:cxn ang="0">
                  <a:pos x="135" y="105"/>
                </a:cxn>
                <a:cxn ang="0">
                  <a:pos x="229" y="63"/>
                </a:cxn>
                <a:cxn ang="0">
                  <a:pos x="322" y="0"/>
                </a:cxn>
              </a:cxnLst>
              <a:rect l="0" t="0" r="r" b="b"/>
              <a:pathLst>
                <a:path w="582" h="1190">
                  <a:moveTo>
                    <a:pt x="322" y="0"/>
                  </a:moveTo>
                  <a:lnTo>
                    <a:pt x="343" y="0"/>
                  </a:lnTo>
                  <a:lnTo>
                    <a:pt x="364" y="10"/>
                  </a:lnTo>
                  <a:lnTo>
                    <a:pt x="364" y="1095"/>
                  </a:lnTo>
                  <a:lnTo>
                    <a:pt x="384" y="1116"/>
                  </a:lnTo>
                  <a:lnTo>
                    <a:pt x="436" y="1137"/>
                  </a:lnTo>
                  <a:lnTo>
                    <a:pt x="582" y="1137"/>
                  </a:lnTo>
                  <a:lnTo>
                    <a:pt x="582" y="1190"/>
                  </a:lnTo>
                  <a:lnTo>
                    <a:pt x="10" y="1190"/>
                  </a:lnTo>
                  <a:lnTo>
                    <a:pt x="10" y="1137"/>
                  </a:lnTo>
                  <a:lnTo>
                    <a:pt x="156" y="1137"/>
                  </a:lnTo>
                  <a:lnTo>
                    <a:pt x="208" y="1116"/>
                  </a:lnTo>
                  <a:lnTo>
                    <a:pt x="229" y="1095"/>
                  </a:lnTo>
                  <a:lnTo>
                    <a:pt x="229" y="126"/>
                  </a:lnTo>
                  <a:lnTo>
                    <a:pt x="135" y="158"/>
                  </a:lnTo>
                  <a:lnTo>
                    <a:pt x="52" y="168"/>
                  </a:lnTo>
                  <a:lnTo>
                    <a:pt x="0" y="168"/>
                  </a:lnTo>
                  <a:lnTo>
                    <a:pt x="0" y="116"/>
                  </a:lnTo>
                  <a:lnTo>
                    <a:pt x="52" y="116"/>
                  </a:lnTo>
                  <a:lnTo>
                    <a:pt x="135" y="105"/>
                  </a:lnTo>
                  <a:lnTo>
                    <a:pt x="229" y="63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2" name="Freeform 318"/>
            <p:cNvSpPr>
              <a:spLocks noEditPoints="1"/>
            </p:cNvSpPr>
            <p:nvPr/>
          </p:nvSpPr>
          <p:spPr bwMode="auto">
            <a:xfrm>
              <a:off x="30212" y="7349"/>
              <a:ext cx="748" cy="1232"/>
            </a:xfrm>
            <a:custGeom>
              <a:avLst/>
              <a:gdLst/>
              <a:ahLst/>
              <a:cxnLst>
                <a:cxn ang="0">
                  <a:pos x="333" y="42"/>
                </a:cxn>
                <a:cxn ang="0">
                  <a:pos x="281" y="63"/>
                </a:cxn>
                <a:cxn ang="0">
                  <a:pos x="229" y="106"/>
                </a:cxn>
                <a:cxn ang="0">
                  <a:pos x="187" y="169"/>
                </a:cxn>
                <a:cxn ang="0">
                  <a:pos x="156" y="274"/>
                </a:cxn>
                <a:cxn ang="0">
                  <a:pos x="146" y="432"/>
                </a:cxn>
                <a:cxn ang="0">
                  <a:pos x="146" y="727"/>
                </a:cxn>
                <a:cxn ang="0">
                  <a:pos x="166" y="980"/>
                </a:cxn>
                <a:cxn ang="0">
                  <a:pos x="197" y="1085"/>
                </a:cxn>
                <a:cxn ang="0">
                  <a:pos x="260" y="1159"/>
                </a:cxn>
                <a:cxn ang="0">
                  <a:pos x="312" y="1190"/>
                </a:cxn>
                <a:cxn ang="0">
                  <a:pos x="374" y="1201"/>
                </a:cxn>
                <a:cxn ang="0">
                  <a:pos x="364" y="1190"/>
                </a:cxn>
                <a:cxn ang="0">
                  <a:pos x="426" y="1180"/>
                </a:cxn>
                <a:cxn ang="0">
                  <a:pos x="488" y="1148"/>
                </a:cxn>
                <a:cxn ang="0">
                  <a:pos x="540" y="1075"/>
                </a:cxn>
                <a:cxn ang="0">
                  <a:pos x="572" y="969"/>
                </a:cxn>
                <a:cxn ang="0">
                  <a:pos x="592" y="790"/>
                </a:cxn>
                <a:cxn ang="0">
                  <a:pos x="592" y="432"/>
                </a:cxn>
                <a:cxn ang="0">
                  <a:pos x="572" y="253"/>
                </a:cxn>
                <a:cxn ang="0">
                  <a:pos x="540" y="158"/>
                </a:cxn>
                <a:cxn ang="0">
                  <a:pos x="499" y="106"/>
                </a:cxn>
                <a:cxn ang="0">
                  <a:pos x="457" y="63"/>
                </a:cxn>
                <a:cxn ang="0">
                  <a:pos x="405" y="42"/>
                </a:cxn>
                <a:cxn ang="0">
                  <a:pos x="333" y="42"/>
                </a:cxn>
                <a:cxn ang="0">
                  <a:pos x="374" y="0"/>
                </a:cxn>
                <a:cxn ang="0">
                  <a:pos x="436" y="11"/>
                </a:cxn>
                <a:cxn ang="0">
                  <a:pos x="520" y="42"/>
                </a:cxn>
                <a:cxn ang="0">
                  <a:pos x="603" y="95"/>
                </a:cxn>
                <a:cxn ang="0">
                  <a:pos x="675" y="200"/>
                </a:cxn>
                <a:cxn ang="0">
                  <a:pos x="738" y="411"/>
                </a:cxn>
                <a:cxn ang="0">
                  <a:pos x="748" y="622"/>
                </a:cxn>
                <a:cxn ang="0">
                  <a:pos x="738" y="822"/>
                </a:cxn>
                <a:cxn ang="0">
                  <a:pos x="686" y="1022"/>
                </a:cxn>
                <a:cxn ang="0">
                  <a:pos x="613" y="1127"/>
                </a:cxn>
                <a:cxn ang="0">
                  <a:pos x="530" y="1190"/>
                </a:cxn>
                <a:cxn ang="0">
                  <a:pos x="447" y="1222"/>
                </a:cxn>
                <a:cxn ang="0">
                  <a:pos x="374" y="1232"/>
                </a:cxn>
                <a:cxn ang="0">
                  <a:pos x="301" y="1222"/>
                </a:cxn>
                <a:cxn ang="0">
                  <a:pos x="229" y="1201"/>
                </a:cxn>
                <a:cxn ang="0">
                  <a:pos x="146" y="1148"/>
                </a:cxn>
                <a:cxn ang="0">
                  <a:pos x="83" y="1053"/>
                </a:cxn>
                <a:cxn ang="0">
                  <a:pos x="31" y="906"/>
                </a:cxn>
                <a:cxn ang="0">
                  <a:pos x="10" y="769"/>
                </a:cxn>
                <a:cxn ang="0">
                  <a:pos x="0" y="622"/>
                </a:cxn>
                <a:cxn ang="0">
                  <a:pos x="10" y="411"/>
                </a:cxn>
                <a:cxn ang="0">
                  <a:pos x="62" y="211"/>
                </a:cxn>
                <a:cxn ang="0">
                  <a:pos x="125" y="106"/>
                </a:cxn>
                <a:cxn ang="0">
                  <a:pos x="208" y="42"/>
                </a:cxn>
                <a:cxn ang="0">
                  <a:pos x="291" y="11"/>
                </a:cxn>
                <a:cxn ang="0">
                  <a:pos x="374" y="0"/>
                </a:cxn>
              </a:cxnLst>
              <a:rect l="0" t="0" r="r" b="b"/>
              <a:pathLst>
                <a:path w="748" h="1232">
                  <a:moveTo>
                    <a:pt x="333" y="42"/>
                  </a:moveTo>
                  <a:lnTo>
                    <a:pt x="281" y="63"/>
                  </a:lnTo>
                  <a:lnTo>
                    <a:pt x="229" y="106"/>
                  </a:lnTo>
                  <a:lnTo>
                    <a:pt x="187" y="169"/>
                  </a:lnTo>
                  <a:lnTo>
                    <a:pt x="156" y="274"/>
                  </a:lnTo>
                  <a:lnTo>
                    <a:pt x="146" y="432"/>
                  </a:lnTo>
                  <a:lnTo>
                    <a:pt x="146" y="727"/>
                  </a:lnTo>
                  <a:lnTo>
                    <a:pt x="166" y="980"/>
                  </a:lnTo>
                  <a:lnTo>
                    <a:pt x="197" y="1085"/>
                  </a:lnTo>
                  <a:lnTo>
                    <a:pt x="260" y="1159"/>
                  </a:lnTo>
                  <a:lnTo>
                    <a:pt x="312" y="1190"/>
                  </a:lnTo>
                  <a:lnTo>
                    <a:pt x="374" y="1201"/>
                  </a:lnTo>
                  <a:lnTo>
                    <a:pt x="364" y="1190"/>
                  </a:lnTo>
                  <a:lnTo>
                    <a:pt x="426" y="1180"/>
                  </a:lnTo>
                  <a:lnTo>
                    <a:pt x="488" y="1148"/>
                  </a:lnTo>
                  <a:lnTo>
                    <a:pt x="540" y="1075"/>
                  </a:lnTo>
                  <a:lnTo>
                    <a:pt x="572" y="969"/>
                  </a:lnTo>
                  <a:lnTo>
                    <a:pt x="592" y="790"/>
                  </a:lnTo>
                  <a:lnTo>
                    <a:pt x="592" y="432"/>
                  </a:lnTo>
                  <a:lnTo>
                    <a:pt x="572" y="253"/>
                  </a:lnTo>
                  <a:lnTo>
                    <a:pt x="540" y="158"/>
                  </a:lnTo>
                  <a:lnTo>
                    <a:pt x="499" y="106"/>
                  </a:lnTo>
                  <a:lnTo>
                    <a:pt x="457" y="63"/>
                  </a:lnTo>
                  <a:lnTo>
                    <a:pt x="405" y="42"/>
                  </a:lnTo>
                  <a:lnTo>
                    <a:pt x="333" y="42"/>
                  </a:lnTo>
                  <a:close/>
                  <a:moveTo>
                    <a:pt x="374" y="0"/>
                  </a:moveTo>
                  <a:lnTo>
                    <a:pt x="436" y="11"/>
                  </a:lnTo>
                  <a:lnTo>
                    <a:pt x="520" y="42"/>
                  </a:lnTo>
                  <a:lnTo>
                    <a:pt x="603" y="95"/>
                  </a:lnTo>
                  <a:lnTo>
                    <a:pt x="675" y="200"/>
                  </a:lnTo>
                  <a:lnTo>
                    <a:pt x="738" y="411"/>
                  </a:lnTo>
                  <a:lnTo>
                    <a:pt x="748" y="622"/>
                  </a:lnTo>
                  <a:lnTo>
                    <a:pt x="738" y="822"/>
                  </a:lnTo>
                  <a:lnTo>
                    <a:pt x="686" y="1022"/>
                  </a:lnTo>
                  <a:lnTo>
                    <a:pt x="613" y="1127"/>
                  </a:lnTo>
                  <a:lnTo>
                    <a:pt x="530" y="1190"/>
                  </a:lnTo>
                  <a:lnTo>
                    <a:pt x="447" y="1222"/>
                  </a:lnTo>
                  <a:lnTo>
                    <a:pt x="374" y="1232"/>
                  </a:lnTo>
                  <a:lnTo>
                    <a:pt x="301" y="1222"/>
                  </a:lnTo>
                  <a:lnTo>
                    <a:pt x="229" y="1201"/>
                  </a:lnTo>
                  <a:lnTo>
                    <a:pt x="146" y="1148"/>
                  </a:lnTo>
                  <a:lnTo>
                    <a:pt x="83" y="1053"/>
                  </a:lnTo>
                  <a:lnTo>
                    <a:pt x="31" y="906"/>
                  </a:lnTo>
                  <a:lnTo>
                    <a:pt x="10" y="769"/>
                  </a:lnTo>
                  <a:lnTo>
                    <a:pt x="0" y="622"/>
                  </a:lnTo>
                  <a:lnTo>
                    <a:pt x="10" y="411"/>
                  </a:lnTo>
                  <a:lnTo>
                    <a:pt x="62" y="211"/>
                  </a:lnTo>
                  <a:lnTo>
                    <a:pt x="125" y="106"/>
                  </a:lnTo>
                  <a:lnTo>
                    <a:pt x="208" y="42"/>
                  </a:lnTo>
                  <a:lnTo>
                    <a:pt x="291" y="1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3" name="Freeform 319"/>
            <p:cNvSpPr>
              <a:spLocks/>
            </p:cNvSpPr>
            <p:nvPr/>
          </p:nvSpPr>
          <p:spPr bwMode="auto">
            <a:xfrm>
              <a:off x="31168" y="7002"/>
              <a:ext cx="447" cy="832"/>
            </a:xfrm>
            <a:custGeom>
              <a:avLst/>
              <a:gdLst/>
              <a:ahLst/>
              <a:cxnLst>
                <a:cxn ang="0">
                  <a:pos x="239" y="0"/>
                </a:cxn>
                <a:cxn ang="0">
                  <a:pos x="280" y="0"/>
                </a:cxn>
                <a:cxn ang="0">
                  <a:pos x="280" y="758"/>
                </a:cxn>
                <a:cxn ang="0">
                  <a:pos x="301" y="779"/>
                </a:cxn>
                <a:cxn ang="0">
                  <a:pos x="322" y="790"/>
                </a:cxn>
                <a:cxn ang="0">
                  <a:pos x="447" y="790"/>
                </a:cxn>
                <a:cxn ang="0">
                  <a:pos x="447" y="832"/>
                </a:cxn>
                <a:cxn ang="0">
                  <a:pos x="0" y="832"/>
                </a:cxn>
                <a:cxn ang="0">
                  <a:pos x="0" y="790"/>
                </a:cxn>
                <a:cxn ang="0">
                  <a:pos x="135" y="790"/>
                </a:cxn>
                <a:cxn ang="0">
                  <a:pos x="156" y="779"/>
                </a:cxn>
                <a:cxn ang="0">
                  <a:pos x="166" y="779"/>
                </a:cxn>
                <a:cxn ang="0">
                  <a:pos x="177" y="769"/>
                </a:cxn>
                <a:cxn ang="0">
                  <a:pos x="177" y="94"/>
                </a:cxn>
                <a:cxn ang="0">
                  <a:pos x="73" y="126"/>
                </a:cxn>
                <a:cxn ang="0">
                  <a:pos x="0" y="126"/>
                </a:cxn>
                <a:cxn ang="0">
                  <a:pos x="0" y="84"/>
                </a:cxn>
                <a:cxn ang="0">
                  <a:pos x="62" y="73"/>
                </a:cxn>
                <a:cxn ang="0">
                  <a:pos x="145" y="52"/>
                </a:cxn>
                <a:cxn ang="0">
                  <a:pos x="239" y="0"/>
                </a:cxn>
              </a:cxnLst>
              <a:rect l="0" t="0" r="r" b="b"/>
              <a:pathLst>
                <a:path w="447" h="832">
                  <a:moveTo>
                    <a:pt x="239" y="0"/>
                  </a:moveTo>
                  <a:lnTo>
                    <a:pt x="280" y="0"/>
                  </a:lnTo>
                  <a:lnTo>
                    <a:pt x="280" y="758"/>
                  </a:lnTo>
                  <a:lnTo>
                    <a:pt x="301" y="779"/>
                  </a:lnTo>
                  <a:lnTo>
                    <a:pt x="322" y="790"/>
                  </a:lnTo>
                  <a:lnTo>
                    <a:pt x="447" y="790"/>
                  </a:lnTo>
                  <a:lnTo>
                    <a:pt x="447" y="832"/>
                  </a:lnTo>
                  <a:lnTo>
                    <a:pt x="0" y="832"/>
                  </a:lnTo>
                  <a:lnTo>
                    <a:pt x="0" y="790"/>
                  </a:lnTo>
                  <a:lnTo>
                    <a:pt x="135" y="790"/>
                  </a:lnTo>
                  <a:lnTo>
                    <a:pt x="156" y="779"/>
                  </a:lnTo>
                  <a:lnTo>
                    <a:pt x="166" y="779"/>
                  </a:lnTo>
                  <a:lnTo>
                    <a:pt x="177" y="769"/>
                  </a:lnTo>
                  <a:lnTo>
                    <a:pt x="177" y="94"/>
                  </a:lnTo>
                  <a:lnTo>
                    <a:pt x="73" y="126"/>
                  </a:lnTo>
                  <a:lnTo>
                    <a:pt x="0" y="126"/>
                  </a:lnTo>
                  <a:lnTo>
                    <a:pt x="0" y="84"/>
                  </a:lnTo>
                  <a:lnTo>
                    <a:pt x="62" y="73"/>
                  </a:lnTo>
                  <a:lnTo>
                    <a:pt x="145" y="5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4" name="Freeform 320"/>
            <p:cNvSpPr>
              <a:spLocks/>
            </p:cNvSpPr>
            <p:nvPr/>
          </p:nvSpPr>
          <p:spPr bwMode="auto">
            <a:xfrm>
              <a:off x="31874" y="7002"/>
              <a:ext cx="447" cy="832"/>
            </a:xfrm>
            <a:custGeom>
              <a:avLst/>
              <a:gdLst/>
              <a:ahLst/>
              <a:cxnLst>
                <a:cxn ang="0">
                  <a:pos x="239" y="0"/>
                </a:cxn>
                <a:cxn ang="0">
                  <a:pos x="281" y="0"/>
                </a:cxn>
                <a:cxn ang="0">
                  <a:pos x="281" y="758"/>
                </a:cxn>
                <a:cxn ang="0">
                  <a:pos x="302" y="779"/>
                </a:cxn>
                <a:cxn ang="0">
                  <a:pos x="323" y="790"/>
                </a:cxn>
                <a:cxn ang="0">
                  <a:pos x="447" y="790"/>
                </a:cxn>
                <a:cxn ang="0">
                  <a:pos x="447" y="832"/>
                </a:cxn>
                <a:cxn ang="0">
                  <a:pos x="0" y="832"/>
                </a:cxn>
                <a:cxn ang="0">
                  <a:pos x="0" y="790"/>
                </a:cxn>
                <a:cxn ang="0">
                  <a:pos x="136" y="790"/>
                </a:cxn>
                <a:cxn ang="0">
                  <a:pos x="156" y="779"/>
                </a:cxn>
                <a:cxn ang="0">
                  <a:pos x="167" y="779"/>
                </a:cxn>
                <a:cxn ang="0">
                  <a:pos x="177" y="769"/>
                </a:cxn>
                <a:cxn ang="0">
                  <a:pos x="177" y="94"/>
                </a:cxn>
                <a:cxn ang="0">
                  <a:pos x="73" y="126"/>
                </a:cxn>
                <a:cxn ang="0">
                  <a:pos x="0" y="126"/>
                </a:cxn>
                <a:cxn ang="0">
                  <a:pos x="0" y="84"/>
                </a:cxn>
                <a:cxn ang="0">
                  <a:pos x="63" y="73"/>
                </a:cxn>
                <a:cxn ang="0">
                  <a:pos x="146" y="52"/>
                </a:cxn>
                <a:cxn ang="0">
                  <a:pos x="239" y="0"/>
                </a:cxn>
              </a:cxnLst>
              <a:rect l="0" t="0" r="r" b="b"/>
              <a:pathLst>
                <a:path w="447" h="832">
                  <a:moveTo>
                    <a:pt x="239" y="0"/>
                  </a:moveTo>
                  <a:lnTo>
                    <a:pt x="281" y="0"/>
                  </a:lnTo>
                  <a:lnTo>
                    <a:pt x="281" y="758"/>
                  </a:lnTo>
                  <a:lnTo>
                    <a:pt x="302" y="779"/>
                  </a:lnTo>
                  <a:lnTo>
                    <a:pt x="323" y="790"/>
                  </a:lnTo>
                  <a:lnTo>
                    <a:pt x="447" y="790"/>
                  </a:lnTo>
                  <a:lnTo>
                    <a:pt x="447" y="832"/>
                  </a:lnTo>
                  <a:lnTo>
                    <a:pt x="0" y="832"/>
                  </a:lnTo>
                  <a:lnTo>
                    <a:pt x="0" y="790"/>
                  </a:lnTo>
                  <a:lnTo>
                    <a:pt x="136" y="790"/>
                  </a:lnTo>
                  <a:lnTo>
                    <a:pt x="156" y="779"/>
                  </a:lnTo>
                  <a:lnTo>
                    <a:pt x="167" y="779"/>
                  </a:lnTo>
                  <a:lnTo>
                    <a:pt x="177" y="769"/>
                  </a:lnTo>
                  <a:lnTo>
                    <a:pt x="177" y="94"/>
                  </a:lnTo>
                  <a:lnTo>
                    <a:pt x="73" y="126"/>
                  </a:lnTo>
                  <a:lnTo>
                    <a:pt x="0" y="126"/>
                  </a:lnTo>
                  <a:lnTo>
                    <a:pt x="0" y="84"/>
                  </a:lnTo>
                  <a:lnTo>
                    <a:pt x="63" y="73"/>
                  </a:lnTo>
                  <a:lnTo>
                    <a:pt x="146" y="5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5" name="Freeform 321"/>
            <p:cNvSpPr>
              <a:spLocks noEditPoints="1"/>
            </p:cNvSpPr>
            <p:nvPr/>
          </p:nvSpPr>
          <p:spPr bwMode="auto">
            <a:xfrm>
              <a:off x="32539" y="7096"/>
              <a:ext cx="1569" cy="1475"/>
            </a:xfrm>
            <a:custGeom>
              <a:avLst/>
              <a:gdLst/>
              <a:ahLst/>
              <a:cxnLst>
                <a:cxn ang="0">
                  <a:pos x="1569" y="1349"/>
                </a:cxn>
                <a:cxn ang="0">
                  <a:pos x="1486" y="1433"/>
                </a:cxn>
                <a:cxn ang="0">
                  <a:pos x="1289" y="1138"/>
                </a:cxn>
                <a:cxn ang="0">
                  <a:pos x="1102" y="1106"/>
                </a:cxn>
                <a:cxn ang="0">
                  <a:pos x="1112" y="1222"/>
                </a:cxn>
                <a:cxn ang="0">
                  <a:pos x="728" y="1475"/>
                </a:cxn>
                <a:cxn ang="0">
                  <a:pos x="1008" y="1201"/>
                </a:cxn>
                <a:cxn ang="0">
                  <a:pos x="167" y="548"/>
                </a:cxn>
                <a:cxn ang="0">
                  <a:pos x="146" y="790"/>
                </a:cxn>
                <a:cxn ang="0">
                  <a:pos x="1278" y="485"/>
                </a:cxn>
                <a:cxn ang="0">
                  <a:pos x="1039" y="590"/>
                </a:cxn>
                <a:cxn ang="0">
                  <a:pos x="1299" y="590"/>
                </a:cxn>
                <a:cxn ang="0">
                  <a:pos x="1123" y="769"/>
                </a:cxn>
                <a:cxn ang="0">
                  <a:pos x="1330" y="759"/>
                </a:cxn>
                <a:cxn ang="0">
                  <a:pos x="1039" y="948"/>
                </a:cxn>
                <a:cxn ang="0">
                  <a:pos x="1362" y="938"/>
                </a:cxn>
                <a:cxn ang="0">
                  <a:pos x="1341" y="485"/>
                </a:cxn>
                <a:cxn ang="0">
                  <a:pos x="364" y="464"/>
                </a:cxn>
                <a:cxn ang="0">
                  <a:pos x="374" y="580"/>
                </a:cxn>
                <a:cxn ang="0">
                  <a:pos x="250" y="822"/>
                </a:cxn>
                <a:cxn ang="0">
                  <a:pos x="115" y="959"/>
                </a:cxn>
                <a:cxn ang="0">
                  <a:pos x="73" y="843"/>
                </a:cxn>
                <a:cxn ang="0">
                  <a:pos x="52" y="495"/>
                </a:cxn>
                <a:cxn ang="0">
                  <a:pos x="260" y="443"/>
                </a:cxn>
                <a:cxn ang="0">
                  <a:pos x="1476" y="180"/>
                </a:cxn>
                <a:cxn ang="0">
                  <a:pos x="1195" y="316"/>
                </a:cxn>
                <a:cxn ang="0">
                  <a:pos x="1341" y="401"/>
                </a:cxn>
                <a:cxn ang="0">
                  <a:pos x="1455" y="559"/>
                </a:cxn>
                <a:cxn ang="0">
                  <a:pos x="1455" y="1033"/>
                </a:cxn>
                <a:cxn ang="0">
                  <a:pos x="1351" y="1085"/>
                </a:cxn>
                <a:cxn ang="0">
                  <a:pos x="1008" y="1043"/>
                </a:cxn>
                <a:cxn ang="0">
                  <a:pos x="925" y="948"/>
                </a:cxn>
                <a:cxn ang="0">
                  <a:pos x="967" y="559"/>
                </a:cxn>
                <a:cxn ang="0">
                  <a:pos x="1019" y="485"/>
                </a:cxn>
                <a:cxn ang="0">
                  <a:pos x="1008" y="274"/>
                </a:cxn>
                <a:cxn ang="0">
                  <a:pos x="1143" y="180"/>
                </a:cxn>
                <a:cxn ang="0">
                  <a:pos x="686" y="22"/>
                </a:cxn>
                <a:cxn ang="0">
                  <a:pos x="749" y="211"/>
                </a:cxn>
                <a:cxn ang="0">
                  <a:pos x="842" y="369"/>
                </a:cxn>
                <a:cxn ang="0">
                  <a:pos x="780" y="664"/>
                </a:cxn>
                <a:cxn ang="0">
                  <a:pos x="894" y="485"/>
                </a:cxn>
                <a:cxn ang="0">
                  <a:pos x="884" y="696"/>
                </a:cxn>
                <a:cxn ang="0">
                  <a:pos x="738" y="717"/>
                </a:cxn>
                <a:cxn ang="0">
                  <a:pos x="800" y="948"/>
                </a:cxn>
                <a:cxn ang="0">
                  <a:pos x="821" y="980"/>
                </a:cxn>
                <a:cxn ang="0">
                  <a:pos x="603" y="1212"/>
                </a:cxn>
                <a:cxn ang="0">
                  <a:pos x="603" y="1012"/>
                </a:cxn>
                <a:cxn ang="0">
                  <a:pos x="447" y="832"/>
                </a:cxn>
                <a:cxn ang="0">
                  <a:pos x="478" y="685"/>
                </a:cxn>
                <a:cxn ang="0">
                  <a:pos x="447" y="580"/>
                </a:cxn>
                <a:cxn ang="0">
                  <a:pos x="541" y="675"/>
                </a:cxn>
                <a:cxn ang="0">
                  <a:pos x="624" y="738"/>
                </a:cxn>
                <a:cxn ang="0">
                  <a:pos x="489" y="432"/>
                </a:cxn>
                <a:cxn ang="0">
                  <a:pos x="645" y="222"/>
                </a:cxn>
              </a:cxnLst>
              <a:rect l="0" t="0" r="r" b="b"/>
              <a:pathLst>
                <a:path w="1569" h="1475">
                  <a:moveTo>
                    <a:pt x="1289" y="1138"/>
                  </a:moveTo>
                  <a:lnTo>
                    <a:pt x="1310" y="1138"/>
                  </a:lnTo>
                  <a:lnTo>
                    <a:pt x="1424" y="1201"/>
                  </a:lnTo>
                  <a:lnTo>
                    <a:pt x="1507" y="1254"/>
                  </a:lnTo>
                  <a:lnTo>
                    <a:pt x="1549" y="1306"/>
                  </a:lnTo>
                  <a:lnTo>
                    <a:pt x="1569" y="1349"/>
                  </a:lnTo>
                  <a:lnTo>
                    <a:pt x="1569" y="1433"/>
                  </a:lnTo>
                  <a:lnTo>
                    <a:pt x="1559" y="1454"/>
                  </a:lnTo>
                  <a:lnTo>
                    <a:pt x="1538" y="1464"/>
                  </a:lnTo>
                  <a:lnTo>
                    <a:pt x="1528" y="1464"/>
                  </a:lnTo>
                  <a:lnTo>
                    <a:pt x="1507" y="1443"/>
                  </a:lnTo>
                  <a:lnTo>
                    <a:pt x="1486" y="1433"/>
                  </a:lnTo>
                  <a:lnTo>
                    <a:pt x="1476" y="1412"/>
                  </a:lnTo>
                  <a:lnTo>
                    <a:pt x="1403" y="1306"/>
                  </a:lnTo>
                  <a:lnTo>
                    <a:pt x="1351" y="1243"/>
                  </a:lnTo>
                  <a:lnTo>
                    <a:pt x="1320" y="1201"/>
                  </a:lnTo>
                  <a:lnTo>
                    <a:pt x="1289" y="1170"/>
                  </a:lnTo>
                  <a:lnTo>
                    <a:pt x="1289" y="1138"/>
                  </a:lnTo>
                  <a:close/>
                  <a:moveTo>
                    <a:pt x="1185" y="1138"/>
                  </a:moveTo>
                  <a:lnTo>
                    <a:pt x="1185" y="1148"/>
                  </a:lnTo>
                  <a:lnTo>
                    <a:pt x="1185" y="1138"/>
                  </a:lnTo>
                  <a:close/>
                  <a:moveTo>
                    <a:pt x="1060" y="1096"/>
                  </a:moveTo>
                  <a:lnTo>
                    <a:pt x="1081" y="1096"/>
                  </a:lnTo>
                  <a:lnTo>
                    <a:pt x="1102" y="1106"/>
                  </a:lnTo>
                  <a:lnTo>
                    <a:pt x="1133" y="1106"/>
                  </a:lnTo>
                  <a:lnTo>
                    <a:pt x="1154" y="1117"/>
                  </a:lnTo>
                  <a:lnTo>
                    <a:pt x="1185" y="1148"/>
                  </a:lnTo>
                  <a:lnTo>
                    <a:pt x="1164" y="1180"/>
                  </a:lnTo>
                  <a:lnTo>
                    <a:pt x="1143" y="1201"/>
                  </a:lnTo>
                  <a:lnTo>
                    <a:pt x="1112" y="1222"/>
                  </a:lnTo>
                  <a:lnTo>
                    <a:pt x="1091" y="1243"/>
                  </a:lnTo>
                  <a:lnTo>
                    <a:pt x="1081" y="1264"/>
                  </a:lnTo>
                  <a:lnTo>
                    <a:pt x="956" y="1370"/>
                  </a:lnTo>
                  <a:lnTo>
                    <a:pt x="842" y="1443"/>
                  </a:lnTo>
                  <a:lnTo>
                    <a:pt x="759" y="1475"/>
                  </a:lnTo>
                  <a:lnTo>
                    <a:pt x="728" y="1475"/>
                  </a:lnTo>
                  <a:lnTo>
                    <a:pt x="728" y="1464"/>
                  </a:lnTo>
                  <a:lnTo>
                    <a:pt x="738" y="1454"/>
                  </a:lnTo>
                  <a:lnTo>
                    <a:pt x="749" y="1454"/>
                  </a:lnTo>
                  <a:lnTo>
                    <a:pt x="873" y="1349"/>
                  </a:lnTo>
                  <a:lnTo>
                    <a:pt x="956" y="1264"/>
                  </a:lnTo>
                  <a:lnTo>
                    <a:pt x="1008" y="1201"/>
                  </a:lnTo>
                  <a:lnTo>
                    <a:pt x="1050" y="1117"/>
                  </a:lnTo>
                  <a:lnTo>
                    <a:pt x="1050" y="1106"/>
                  </a:lnTo>
                  <a:lnTo>
                    <a:pt x="1060" y="1096"/>
                  </a:lnTo>
                  <a:close/>
                  <a:moveTo>
                    <a:pt x="219" y="527"/>
                  </a:moveTo>
                  <a:lnTo>
                    <a:pt x="198" y="538"/>
                  </a:lnTo>
                  <a:lnTo>
                    <a:pt x="167" y="548"/>
                  </a:lnTo>
                  <a:lnTo>
                    <a:pt x="146" y="548"/>
                  </a:lnTo>
                  <a:lnTo>
                    <a:pt x="136" y="559"/>
                  </a:lnTo>
                  <a:lnTo>
                    <a:pt x="125" y="559"/>
                  </a:lnTo>
                  <a:lnTo>
                    <a:pt x="125" y="611"/>
                  </a:lnTo>
                  <a:lnTo>
                    <a:pt x="136" y="685"/>
                  </a:lnTo>
                  <a:lnTo>
                    <a:pt x="146" y="790"/>
                  </a:lnTo>
                  <a:lnTo>
                    <a:pt x="250" y="748"/>
                  </a:lnTo>
                  <a:lnTo>
                    <a:pt x="271" y="632"/>
                  </a:lnTo>
                  <a:lnTo>
                    <a:pt x="271" y="527"/>
                  </a:lnTo>
                  <a:lnTo>
                    <a:pt x="219" y="527"/>
                  </a:lnTo>
                  <a:close/>
                  <a:moveTo>
                    <a:pt x="1320" y="474"/>
                  </a:moveTo>
                  <a:lnTo>
                    <a:pt x="1278" y="485"/>
                  </a:lnTo>
                  <a:lnTo>
                    <a:pt x="1216" y="495"/>
                  </a:lnTo>
                  <a:lnTo>
                    <a:pt x="1143" y="506"/>
                  </a:lnTo>
                  <a:lnTo>
                    <a:pt x="1081" y="517"/>
                  </a:lnTo>
                  <a:lnTo>
                    <a:pt x="1050" y="527"/>
                  </a:lnTo>
                  <a:lnTo>
                    <a:pt x="1050" y="559"/>
                  </a:lnTo>
                  <a:lnTo>
                    <a:pt x="1039" y="590"/>
                  </a:lnTo>
                  <a:lnTo>
                    <a:pt x="1039" y="622"/>
                  </a:lnTo>
                  <a:lnTo>
                    <a:pt x="1112" y="611"/>
                  </a:lnTo>
                  <a:lnTo>
                    <a:pt x="1216" y="590"/>
                  </a:lnTo>
                  <a:lnTo>
                    <a:pt x="1247" y="580"/>
                  </a:lnTo>
                  <a:lnTo>
                    <a:pt x="1278" y="580"/>
                  </a:lnTo>
                  <a:lnTo>
                    <a:pt x="1299" y="590"/>
                  </a:lnTo>
                  <a:lnTo>
                    <a:pt x="1320" y="611"/>
                  </a:lnTo>
                  <a:lnTo>
                    <a:pt x="1310" y="622"/>
                  </a:lnTo>
                  <a:lnTo>
                    <a:pt x="1164" y="653"/>
                  </a:lnTo>
                  <a:lnTo>
                    <a:pt x="1039" y="664"/>
                  </a:lnTo>
                  <a:lnTo>
                    <a:pt x="1039" y="780"/>
                  </a:lnTo>
                  <a:lnTo>
                    <a:pt x="1123" y="769"/>
                  </a:lnTo>
                  <a:lnTo>
                    <a:pt x="1206" y="748"/>
                  </a:lnTo>
                  <a:lnTo>
                    <a:pt x="1237" y="738"/>
                  </a:lnTo>
                  <a:lnTo>
                    <a:pt x="1278" y="738"/>
                  </a:lnTo>
                  <a:lnTo>
                    <a:pt x="1299" y="748"/>
                  </a:lnTo>
                  <a:lnTo>
                    <a:pt x="1320" y="748"/>
                  </a:lnTo>
                  <a:lnTo>
                    <a:pt x="1330" y="759"/>
                  </a:lnTo>
                  <a:lnTo>
                    <a:pt x="1330" y="780"/>
                  </a:lnTo>
                  <a:lnTo>
                    <a:pt x="1320" y="790"/>
                  </a:lnTo>
                  <a:lnTo>
                    <a:pt x="1195" y="811"/>
                  </a:lnTo>
                  <a:lnTo>
                    <a:pt x="1102" y="832"/>
                  </a:lnTo>
                  <a:lnTo>
                    <a:pt x="1039" y="832"/>
                  </a:lnTo>
                  <a:lnTo>
                    <a:pt x="1039" y="948"/>
                  </a:lnTo>
                  <a:lnTo>
                    <a:pt x="1154" y="927"/>
                  </a:lnTo>
                  <a:lnTo>
                    <a:pt x="1226" y="906"/>
                  </a:lnTo>
                  <a:lnTo>
                    <a:pt x="1258" y="896"/>
                  </a:lnTo>
                  <a:lnTo>
                    <a:pt x="1310" y="896"/>
                  </a:lnTo>
                  <a:lnTo>
                    <a:pt x="1351" y="938"/>
                  </a:lnTo>
                  <a:lnTo>
                    <a:pt x="1362" y="938"/>
                  </a:lnTo>
                  <a:lnTo>
                    <a:pt x="1362" y="927"/>
                  </a:lnTo>
                  <a:lnTo>
                    <a:pt x="1372" y="906"/>
                  </a:lnTo>
                  <a:lnTo>
                    <a:pt x="1372" y="632"/>
                  </a:lnTo>
                  <a:lnTo>
                    <a:pt x="1362" y="548"/>
                  </a:lnTo>
                  <a:lnTo>
                    <a:pt x="1351" y="506"/>
                  </a:lnTo>
                  <a:lnTo>
                    <a:pt x="1341" y="485"/>
                  </a:lnTo>
                  <a:lnTo>
                    <a:pt x="1320" y="474"/>
                  </a:lnTo>
                  <a:close/>
                  <a:moveTo>
                    <a:pt x="271" y="432"/>
                  </a:moveTo>
                  <a:lnTo>
                    <a:pt x="302" y="432"/>
                  </a:lnTo>
                  <a:lnTo>
                    <a:pt x="312" y="443"/>
                  </a:lnTo>
                  <a:lnTo>
                    <a:pt x="333" y="453"/>
                  </a:lnTo>
                  <a:lnTo>
                    <a:pt x="364" y="464"/>
                  </a:lnTo>
                  <a:lnTo>
                    <a:pt x="385" y="474"/>
                  </a:lnTo>
                  <a:lnTo>
                    <a:pt x="395" y="495"/>
                  </a:lnTo>
                  <a:lnTo>
                    <a:pt x="406" y="506"/>
                  </a:lnTo>
                  <a:lnTo>
                    <a:pt x="406" y="527"/>
                  </a:lnTo>
                  <a:lnTo>
                    <a:pt x="385" y="548"/>
                  </a:lnTo>
                  <a:lnTo>
                    <a:pt x="374" y="580"/>
                  </a:lnTo>
                  <a:lnTo>
                    <a:pt x="343" y="643"/>
                  </a:lnTo>
                  <a:lnTo>
                    <a:pt x="323" y="748"/>
                  </a:lnTo>
                  <a:lnTo>
                    <a:pt x="343" y="759"/>
                  </a:lnTo>
                  <a:lnTo>
                    <a:pt x="364" y="780"/>
                  </a:lnTo>
                  <a:lnTo>
                    <a:pt x="343" y="801"/>
                  </a:lnTo>
                  <a:lnTo>
                    <a:pt x="250" y="822"/>
                  </a:lnTo>
                  <a:lnTo>
                    <a:pt x="156" y="854"/>
                  </a:lnTo>
                  <a:lnTo>
                    <a:pt x="146" y="854"/>
                  </a:lnTo>
                  <a:lnTo>
                    <a:pt x="146" y="917"/>
                  </a:lnTo>
                  <a:lnTo>
                    <a:pt x="136" y="938"/>
                  </a:lnTo>
                  <a:lnTo>
                    <a:pt x="136" y="959"/>
                  </a:lnTo>
                  <a:lnTo>
                    <a:pt x="115" y="959"/>
                  </a:lnTo>
                  <a:lnTo>
                    <a:pt x="104" y="948"/>
                  </a:lnTo>
                  <a:lnTo>
                    <a:pt x="94" y="927"/>
                  </a:lnTo>
                  <a:lnTo>
                    <a:pt x="84" y="917"/>
                  </a:lnTo>
                  <a:lnTo>
                    <a:pt x="84" y="885"/>
                  </a:lnTo>
                  <a:lnTo>
                    <a:pt x="73" y="864"/>
                  </a:lnTo>
                  <a:lnTo>
                    <a:pt x="73" y="843"/>
                  </a:lnTo>
                  <a:lnTo>
                    <a:pt x="52" y="696"/>
                  </a:lnTo>
                  <a:lnTo>
                    <a:pt x="32" y="590"/>
                  </a:lnTo>
                  <a:lnTo>
                    <a:pt x="11" y="538"/>
                  </a:lnTo>
                  <a:lnTo>
                    <a:pt x="0" y="517"/>
                  </a:lnTo>
                  <a:lnTo>
                    <a:pt x="0" y="495"/>
                  </a:lnTo>
                  <a:lnTo>
                    <a:pt x="52" y="495"/>
                  </a:lnTo>
                  <a:lnTo>
                    <a:pt x="73" y="506"/>
                  </a:lnTo>
                  <a:lnTo>
                    <a:pt x="94" y="506"/>
                  </a:lnTo>
                  <a:lnTo>
                    <a:pt x="104" y="517"/>
                  </a:lnTo>
                  <a:lnTo>
                    <a:pt x="187" y="474"/>
                  </a:lnTo>
                  <a:lnTo>
                    <a:pt x="239" y="453"/>
                  </a:lnTo>
                  <a:lnTo>
                    <a:pt x="260" y="443"/>
                  </a:lnTo>
                  <a:lnTo>
                    <a:pt x="271" y="432"/>
                  </a:lnTo>
                  <a:close/>
                  <a:moveTo>
                    <a:pt x="1455" y="106"/>
                  </a:moveTo>
                  <a:lnTo>
                    <a:pt x="1465" y="106"/>
                  </a:lnTo>
                  <a:lnTo>
                    <a:pt x="1528" y="137"/>
                  </a:lnTo>
                  <a:lnTo>
                    <a:pt x="1517" y="158"/>
                  </a:lnTo>
                  <a:lnTo>
                    <a:pt x="1476" y="180"/>
                  </a:lnTo>
                  <a:lnTo>
                    <a:pt x="1403" y="201"/>
                  </a:lnTo>
                  <a:lnTo>
                    <a:pt x="1278" y="222"/>
                  </a:lnTo>
                  <a:lnTo>
                    <a:pt x="1123" y="264"/>
                  </a:lnTo>
                  <a:lnTo>
                    <a:pt x="1133" y="264"/>
                  </a:lnTo>
                  <a:lnTo>
                    <a:pt x="1195" y="285"/>
                  </a:lnTo>
                  <a:lnTo>
                    <a:pt x="1195" y="316"/>
                  </a:lnTo>
                  <a:lnTo>
                    <a:pt x="1154" y="380"/>
                  </a:lnTo>
                  <a:lnTo>
                    <a:pt x="1071" y="474"/>
                  </a:lnTo>
                  <a:lnTo>
                    <a:pt x="1195" y="432"/>
                  </a:lnTo>
                  <a:lnTo>
                    <a:pt x="1268" y="411"/>
                  </a:lnTo>
                  <a:lnTo>
                    <a:pt x="1299" y="401"/>
                  </a:lnTo>
                  <a:lnTo>
                    <a:pt x="1341" y="401"/>
                  </a:lnTo>
                  <a:lnTo>
                    <a:pt x="1393" y="422"/>
                  </a:lnTo>
                  <a:lnTo>
                    <a:pt x="1434" y="453"/>
                  </a:lnTo>
                  <a:lnTo>
                    <a:pt x="1465" y="474"/>
                  </a:lnTo>
                  <a:lnTo>
                    <a:pt x="1476" y="495"/>
                  </a:lnTo>
                  <a:lnTo>
                    <a:pt x="1465" y="517"/>
                  </a:lnTo>
                  <a:lnTo>
                    <a:pt x="1455" y="559"/>
                  </a:lnTo>
                  <a:lnTo>
                    <a:pt x="1445" y="643"/>
                  </a:lnTo>
                  <a:lnTo>
                    <a:pt x="1445" y="738"/>
                  </a:lnTo>
                  <a:lnTo>
                    <a:pt x="1455" y="832"/>
                  </a:lnTo>
                  <a:lnTo>
                    <a:pt x="1465" y="906"/>
                  </a:lnTo>
                  <a:lnTo>
                    <a:pt x="1465" y="948"/>
                  </a:lnTo>
                  <a:lnTo>
                    <a:pt x="1455" y="1033"/>
                  </a:lnTo>
                  <a:lnTo>
                    <a:pt x="1424" y="1106"/>
                  </a:lnTo>
                  <a:lnTo>
                    <a:pt x="1393" y="1127"/>
                  </a:lnTo>
                  <a:lnTo>
                    <a:pt x="1372" y="1127"/>
                  </a:lnTo>
                  <a:lnTo>
                    <a:pt x="1372" y="1117"/>
                  </a:lnTo>
                  <a:lnTo>
                    <a:pt x="1362" y="1106"/>
                  </a:lnTo>
                  <a:lnTo>
                    <a:pt x="1351" y="1085"/>
                  </a:lnTo>
                  <a:lnTo>
                    <a:pt x="1310" y="1022"/>
                  </a:lnTo>
                  <a:lnTo>
                    <a:pt x="1278" y="980"/>
                  </a:lnTo>
                  <a:lnTo>
                    <a:pt x="1133" y="1001"/>
                  </a:lnTo>
                  <a:lnTo>
                    <a:pt x="1019" y="1012"/>
                  </a:lnTo>
                  <a:lnTo>
                    <a:pt x="1019" y="1033"/>
                  </a:lnTo>
                  <a:lnTo>
                    <a:pt x="1008" y="1043"/>
                  </a:lnTo>
                  <a:lnTo>
                    <a:pt x="998" y="1064"/>
                  </a:lnTo>
                  <a:lnTo>
                    <a:pt x="987" y="1075"/>
                  </a:lnTo>
                  <a:lnTo>
                    <a:pt x="977" y="1064"/>
                  </a:lnTo>
                  <a:lnTo>
                    <a:pt x="956" y="1054"/>
                  </a:lnTo>
                  <a:lnTo>
                    <a:pt x="925" y="990"/>
                  </a:lnTo>
                  <a:lnTo>
                    <a:pt x="925" y="948"/>
                  </a:lnTo>
                  <a:lnTo>
                    <a:pt x="936" y="917"/>
                  </a:lnTo>
                  <a:lnTo>
                    <a:pt x="936" y="864"/>
                  </a:lnTo>
                  <a:lnTo>
                    <a:pt x="946" y="780"/>
                  </a:lnTo>
                  <a:lnTo>
                    <a:pt x="946" y="653"/>
                  </a:lnTo>
                  <a:lnTo>
                    <a:pt x="977" y="643"/>
                  </a:lnTo>
                  <a:lnTo>
                    <a:pt x="967" y="559"/>
                  </a:lnTo>
                  <a:lnTo>
                    <a:pt x="946" y="474"/>
                  </a:lnTo>
                  <a:lnTo>
                    <a:pt x="946" y="453"/>
                  </a:lnTo>
                  <a:lnTo>
                    <a:pt x="967" y="453"/>
                  </a:lnTo>
                  <a:lnTo>
                    <a:pt x="987" y="464"/>
                  </a:lnTo>
                  <a:lnTo>
                    <a:pt x="998" y="474"/>
                  </a:lnTo>
                  <a:lnTo>
                    <a:pt x="1019" y="485"/>
                  </a:lnTo>
                  <a:lnTo>
                    <a:pt x="1050" y="485"/>
                  </a:lnTo>
                  <a:lnTo>
                    <a:pt x="1071" y="401"/>
                  </a:lnTo>
                  <a:lnTo>
                    <a:pt x="1091" y="306"/>
                  </a:lnTo>
                  <a:lnTo>
                    <a:pt x="1091" y="285"/>
                  </a:lnTo>
                  <a:lnTo>
                    <a:pt x="1081" y="274"/>
                  </a:lnTo>
                  <a:lnTo>
                    <a:pt x="1008" y="274"/>
                  </a:lnTo>
                  <a:lnTo>
                    <a:pt x="946" y="253"/>
                  </a:lnTo>
                  <a:lnTo>
                    <a:pt x="925" y="243"/>
                  </a:lnTo>
                  <a:lnTo>
                    <a:pt x="925" y="222"/>
                  </a:lnTo>
                  <a:lnTo>
                    <a:pt x="936" y="222"/>
                  </a:lnTo>
                  <a:lnTo>
                    <a:pt x="956" y="211"/>
                  </a:lnTo>
                  <a:lnTo>
                    <a:pt x="1143" y="180"/>
                  </a:lnTo>
                  <a:lnTo>
                    <a:pt x="1289" y="148"/>
                  </a:lnTo>
                  <a:lnTo>
                    <a:pt x="1382" y="116"/>
                  </a:lnTo>
                  <a:lnTo>
                    <a:pt x="1455" y="106"/>
                  </a:lnTo>
                  <a:close/>
                  <a:moveTo>
                    <a:pt x="603" y="0"/>
                  </a:moveTo>
                  <a:lnTo>
                    <a:pt x="665" y="0"/>
                  </a:lnTo>
                  <a:lnTo>
                    <a:pt x="686" y="22"/>
                  </a:lnTo>
                  <a:lnTo>
                    <a:pt x="717" y="32"/>
                  </a:lnTo>
                  <a:lnTo>
                    <a:pt x="738" y="43"/>
                  </a:lnTo>
                  <a:lnTo>
                    <a:pt x="759" y="85"/>
                  </a:lnTo>
                  <a:lnTo>
                    <a:pt x="759" y="106"/>
                  </a:lnTo>
                  <a:lnTo>
                    <a:pt x="749" y="137"/>
                  </a:lnTo>
                  <a:lnTo>
                    <a:pt x="749" y="211"/>
                  </a:lnTo>
                  <a:lnTo>
                    <a:pt x="738" y="327"/>
                  </a:lnTo>
                  <a:lnTo>
                    <a:pt x="780" y="306"/>
                  </a:lnTo>
                  <a:lnTo>
                    <a:pt x="852" y="306"/>
                  </a:lnTo>
                  <a:lnTo>
                    <a:pt x="884" y="337"/>
                  </a:lnTo>
                  <a:lnTo>
                    <a:pt x="863" y="359"/>
                  </a:lnTo>
                  <a:lnTo>
                    <a:pt x="842" y="369"/>
                  </a:lnTo>
                  <a:lnTo>
                    <a:pt x="811" y="380"/>
                  </a:lnTo>
                  <a:lnTo>
                    <a:pt x="769" y="390"/>
                  </a:lnTo>
                  <a:lnTo>
                    <a:pt x="728" y="411"/>
                  </a:lnTo>
                  <a:lnTo>
                    <a:pt x="707" y="696"/>
                  </a:lnTo>
                  <a:lnTo>
                    <a:pt x="738" y="685"/>
                  </a:lnTo>
                  <a:lnTo>
                    <a:pt x="780" y="664"/>
                  </a:lnTo>
                  <a:lnTo>
                    <a:pt x="821" y="653"/>
                  </a:lnTo>
                  <a:lnTo>
                    <a:pt x="832" y="590"/>
                  </a:lnTo>
                  <a:lnTo>
                    <a:pt x="832" y="474"/>
                  </a:lnTo>
                  <a:lnTo>
                    <a:pt x="842" y="464"/>
                  </a:lnTo>
                  <a:lnTo>
                    <a:pt x="863" y="464"/>
                  </a:lnTo>
                  <a:lnTo>
                    <a:pt x="894" y="485"/>
                  </a:lnTo>
                  <a:lnTo>
                    <a:pt x="904" y="506"/>
                  </a:lnTo>
                  <a:lnTo>
                    <a:pt x="915" y="517"/>
                  </a:lnTo>
                  <a:lnTo>
                    <a:pt x="915" y="548"/>
                  </a:lnTo>
                  <a:lnTo>
                    <a:pt x="904" y="569"/>
                  </a:lnTo>
                  <a:lnTo>
                    <a:pt x="904" y="590"/>
                  </a:lnTo>
                  <a:lnTo>
                    <a:pt x="884" y="696"/>
                  </a:lnTo>
                  <a:lnTo>
                    <a:pt x="873" y="727"/>
                  </a:lnTo>
                  <a:lnTo>
                    <a:pt x="852" y="748"/>
                  </a:lnTo>
                  <a:lnTo>
                    <a:pt x="832" y="727"/>
                  </a:lnTo>
                  <a:lnTo>
                    <a:pt x="821" y="706"/>
                  </a:lnTo>
                  <a:lnTo>
                    <a:pt x="821" y="696"/>
                  </a:lnTo>
                  <a:lnTo>
                    <a:pt x="738" y="717"/>
                  </a:lnTo>
                  <a:lnTo>
                    <a:pt x="707" y="738"/>
                  </a:lnTo>
                  <a:lnTo>
                    <a:pt x="686" y="1022"/>
                  </a:lnTo>
                  <a:lnTo>
                    <a:pt x="686" y="1033"/>
                  </a:lnTo>
                  <a:lnTo>
                    <a:pt x="697" y="1033"/>
                  </a:lnTo>
                  <a:lnTo>
                    <a:pt x="707" y="1022"/>
                  </a:lnTo>
                  <a:lnTo>
                    <a:pt x="800" y="948"/>
                  </a:lnTo>
                  <a:lnTo>
                    <a:pt x="852" y="906"/>
                  </a:lnTo>
                  <a:lnTo>
                    <a:pt x="873" y="885"/>
                  </a:lnTo>
                  <a:lnTo>
                    <a:pt x="884" y="885"/>
                  </a:lnTo>
                  <a:lnTo>
                    <a:pt x="884" y="896"/>
                  </a:lnTo>
                  <a:lnTo>
                    <a:pt x="863" y="927"/>
                  </a:lnTo>
                  <a:lnTo>
                    <a:pt x="821" y="980"/>
                  </a:lnTo>
                  <a:lnTo>
                    <a:pt x="759" y="1054"/>
                  </a:lnTo>
                  <a:lnTo>
                    <a:pt x="707" y="1138"/>
                  </a:lnTo>
                  <a:lnTo>
                    <a:pt x="665" y="1201"/>
                  </a:lnTo>
                  <a:lnTo>
                    <a:pt x="645" y="1222"/>
                  </a:lnTo>
                  <a:lnTo>
                    <a:pt x="624" y="1222"/>
                  </a:lnTo>
                  <a:lnTo>
                    <a:pt x="603" y="1212"/>
                  </a:lnTo>
                  <a:lnTo>
                    <a:pt x="582" y="1191"/>
                  </a:lnTo>
                  <a:lnTo>
                    <a:pt x="572" y="1170"/>
                  </a:lnTo>
                  <a:lnTo>
                    <a:pt x="561" y="1138"/>
                  </a:lnTo>
                  <a:lnTo>
                    <a:pt x="561" y="1117"/>
                  </a:lnTo>
                  <a:lnTo>
                    <a:pt x="582" y="1075"/>
                  </a:lnTo>
                  <a:lnTo>
                    <a:pt x="603" y="1012"/>
                  </a:lnTo>
                  <a:lnTo>
                    <a:pt x="613" y="917"/>
                  </a:lnTo>
                  <a:lnTo>
                    <a:pt x="634" y="759"/>
                  </a:lnTo>
                  <a:lnTo>
                    <a:pt x="582" y="780"/>
                  </a:lnTo>
                  <a:lnTo>
                    <a:pt x="520" y="822"/>
                  </a:lnTo>
                  <a:lnTo>
                    <a:pt x="489" y="854"/>
                  </a:lnTo>
                  <a:lnTo>
                    <a:pt x="447" y="832"/>
                  </a:lnTo>
                  <a:lnTo>
                    <a:pt x="426" y="811"/>
                  </a:lnTo>
                  <a:lnTo>
                    <a:pt x="426" y="790"/>
                  </a:lnTo>
                  <a:lnTo>
                    <a:pt x="437" y="780"/>
                  </a:lnTo>
                  <a:lnTo>
                    <a:pt x="447" y="759"/>
                  </a:lnTo>
                  <a:lnTo>
                    <a:pt x="458" y="748"/>
                  </a:lnTo>
                  <a:lnTo>
                    <a:pt x="478" y="685"/>
                  </a:lnTo>
                  <a:lnTo>
                    <a:pt x="478" y="643"/>
                  </a:lnTo>
                  <a:lnTo>
                    <a:pt x="468" y="685"/>
                  </a:lnTo>
                  <a:lnTo>
                    <a:pt x="468" y="653"/>
                  </a:lnTo>
                  <a:lnTo>
                    <a:pt x="458" y="622"/>
                  </a:lnTo>
                  <a:lnTo>
                    <a:pt x="447" y="601"/>
                  </a:lnTo>
                  <a:lnTo>
                    <a:pt x="447" y="580"/>
                  </a:lnTo>
                  <a:lnTo>
                    <a:pt x="458" y="569"/>
                  </a:lnTo>
                  <a:lnTo>
                    <a:pt x="478" y="580"/>
                  </a:lnTo>
                  <a:lnTo>
                    <a:pt x="510" y="590"/>
                  </a:lnTo>
                  <a:lnTo>
                    <a:pt x="520" y="611"/>
                  </a:lnTo>
                  <a:lnTo>
                    <a:pt x="541" y="632"/>
                  </a:lnTo>
                  <a:lnTo>
                    <a:pt x="541" y="675"/>
                  </a:lnTo>
                  <a:lnTo>
                    <a:pt x="530" y="706"/>
                  </a:lnTo>
                  <a:lnTo>
                    <a:pt x="530" y="780"/>
                  </a:lnTo>
                  <a:lnTo>
                    <a:pt x="541" y="780"/>
                  </a:lnTo>
                  <a:lnTo>
                    <a:pt x="572" y="769"/>
                  </a:lnTo>
                  <a:lnTo>
                    <a:pt x="593" y="748"/>
                  </a:lnTo>
                  <a:lnTo>
                    <a:pt x="624" y="738"/>
                  </a:lnTo>
                  <a:lnTo>
                    <a:pt x="634" y="643"/>
                  </a:lnTo>
                  <a:lnTo>
                    <a:pt x="634" y="453"/>
                  </a:lnTo>
                  <a:lnTo>
                    <a:pt x="603" y="464"/>
                  </a:lnTo>
                  <a:lnTo>
                    <a:pt x="530" y="464"/>
                  </a:lnTo>
                  <a:lnTo>
                    <a:pt x="510" y="453"/>
                  </a:lnTo>
                  <a:lnTo>
                    <a:pt x="489" y="432"/>
                  </a:lnTo>
                  <a:lnTo>
                    <a:pt x="499" y="422"/>
                  </a:lnTo>
                  <a:lnTo>
                    <a:pt x="520" y="411"/>
                  </a:lnTo>
                  <a:lnTo>
                    <a:pt x="551" y="401"/>
                  </a:lnTo>
                  <a:lnTo>
                    <a:pt x="593" y="390"/>
                  </a:lnTo>
                  <a:lnTo>
                    <a:pt x="645" y="369"/>
                  </a:lnTo>
                  <a:lnTo>
                    <a:pt x="645" y="222"/>
                  </a:lnTo>
                  <a:lnTo>
                    <a:pt x="624" y="116"/>
                  </a:lnTo>
                  <a:lnTo>
                    <a:pt x="603" y="64"/>
                  </a:lnTo>
                  <a:lnTo>
                    <a:pt x="593" y="43"/>
                  </a:lnTo>
                  <a:lnTo>
                    <a:pt x="593" y="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6" name="Freeform 322"/>
            <p:cNvSpPr>
              <a:spLocks/>
            </p:cNvSpPr>
            <p:nvPr/>
          </p:nvSpPr>
          <p:spPr bwMode="auto">
            <a:xfrm>
              <a:off x="34378" y="8360"/>
              <a:ext cx="208" cy="537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94" y="0"/>
                </a:cxn>
                <a:cxn ang="0">
                  <a:pos x="156" y="21"/>
                </a:cxn>
                <a:cxn ang="0">
                  <a:pos x="198" y="85"/>
                </a:cxn>
                <a:cxn ang="0">
                  <a:pos x="208" y="190"/>
                </a:cxn>
                <a:cxn ang="0">
                  <a:pos x="198" y="190"/>
                </a:cxn>
                <a:cxn ang="0">
                  <a:pos x="187" y="306"/>
                </a:cxn>
                <a:cxn ang="0">
                  <a:pos x="146" y="401"/>
                </a:cxn>
                <a:cxn ang="0">
                  <a:pos x="104" y="474"/>
                </a:cxn>
                <a:cxn ang="0">
                  <a:pos x="42" y="537"/>
                </a:cxn>
                <a:cxn ang="0">
                  <a:pos x="21" y="516"/>
                </a:cxn>
                <a:cxn ang="0">
                  <a:pos x="21" y="506"/>
                </a:cxn>
                <a:cxn ang="0">
                  <a:pos x="42" y="485"/>
                </a:cxn>
                <a:cxn ang="0">
                  <a:pos x="104" y="411"/>
                </a:cxn>
                <a:cxn ang="0">
                  <a:pos x="146" y="316"/>
                </a:cxn>
                <a:cxn ang="0">
                  <a:pos x="167" y="190"/>
                </a:cxn>
                <a:cxn ang="0">
                  <a:pos x="167" y="158"/>
                </a:cxn>
                <a:cxn ang="0">
                  <a:pos x="156" y="169"/>
                </a:cxn>
                <a:cxn ang="0">
                  <a:pos x="94" y="190"/>
                </a:cxn>
                <a:cxn ang="0">
                  <a:pos x="63" y="190"/>
                </a:cxn>
                <a:cxn ang="0">
                  <a:pos x="32" y="169"/>
                </a:cxn>
                <a:cxn ang="0">
                  <a:pos x="11" y="148"/>
                </a:cxn>
                <a:cxn ang="0">
                  <a:pos x="0" y="127"/>
                </a:cxn>
                <a:cxn ang="0">
                  <a:pos x="0" y="64"/>
                </a:cxn>
                <a:cxn ang="0">
                  <a:pos x="11" y="42"/>
                </a:cxn>
                <a:cxn ang="0">
                  <a:pos x="32" y="21"/>
                </a:cxn>
                <a:cxn ang="0">
                  <a:pos x="63" y="0"/>
                </a:cxn>
              </a:cxnLst>
              <a:rect l="0" t="0" r="r" b="b"/>
              <a:pathLst>
                <a:path w="208" h="537">
                  <a:moveTo>
                    <a:pt x="63" y="0"/>
                  </a:moveTo>
                  <a:lnTo>
                    <a:pt x="94" y="0"/>
                  </a:lnTo>
                  <a:lnTo>
                    <a:pt x="156" y="21"/>
                  </a:lnTo>
                  <a:lnTo>
                    <a:pt x="198" y="85"/>
                  </a:lnTo>
                  <a:lnTo>
                    <a:pt x="208" y="190"/>
                  </a:lnTo>
                  <a:lnTo>
                    <a:pt x="198" y="190"/>
                  </a:lnTo>
                  <a:lnTo>
                    <a:pt x="187" y="306"/>
                  </a:lnTo>
                  <a:lnTo>
                    <a:pt x="146" y="401"/>
                  </a:lnTo>
                  <a:lnTo>
                    <a:pt x="104" y="474"/>
                  </a:lnTo>
                  <a:lnTo>
                    <a:pt x="42" y="537"/>
                  </a:lnTo>
                  <a:lnTo>
                    <a:pt x="21" y="516"/>
                  </a:lnTo>
                  <a:lnTo>
                    <a:pt x="21" y="506"/>
                  </a:lnTo>
                  <a:lnTo>
                    <a:pt x="42" y="485"/>
                  </a:lnTo>
                  <a:lnTo>
                    <a:pt x="104" y="411"/>
                  </a:lnTo>
                  <a:lnTo>
                    <a:pt x="146" y="316"/>
                  </a:lnTo>
                  <a:lnTo>
                    <a:pt x="167" y="190"/>
                  </a:lnTo>
                  <a:lnTo>
                    <a:pt x="167" y="158"/>
                  </a:lnTo>
                  <a:lnTo>
                    <a:pt x="156" y="169"/>
                  </a:lnTo>
                  <a:lnTo>
                    <a:pt x="94" y="190"/>
                  </a:lnTo>
                  <a:lnTo>
                    <a:pt x="63" y="190"/>
                  </a:lnTo>
                  <a:lnTo>
                    <a:pt x="32" y="169"/>
                  </a:lnTo>
                  <a:lnTo>
                    <a:pt x="11" y="148"/>
                  </a:lnTo>
                  <a:lnTo>
                    <a:pt x="0" y="127"/>
                  </a:lnTo>
                  <a:lnTo>
                    <a:pt x="0" y="64"/>
                  </a:lnTo>
                  <a:lnTo>
                    <a:pt x="11" y="42"/>
                  </a:lnTo>
                  <a:lnTo>
                    <a:pt x="32" y="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7" name="Freeform 323"/>
            <p:cNvSpPr>
              <a:spLocks noEditPoints="1"/>
            </p:cNvSpPr>
            <p:nvPr/>
          </p:nvSpPr>
          <p:spPr bwMode="auto">
            <a:xfrm>
              <a:off x="507" y="11025"/>
              <a:ext cx="1663" cy="1548"/>
            </a:xfrm>
            <a:custGeom>
              <a:avLst/>
              <a:gdLst/>
              <a:ahLst/>
              <a:cxnLst>
                <a:cxn ang="0">
                  <a:pos x="1122" y="842"/>
                </a:cxn>
                <a:cxn ang="0">
                  <a:pos x="1050" y="1053"/>
                </a:cxn>
                <a:cxn ang="0">
                  <a:pos x="1289" y="1011"/>
                </a:cxn>
                <a:cxn ang="0">
                  <a:pos x="1309" y="811"/>
                </a:cxn>
                <a:cxn ang="0">
                  <a:pos x="1382" y="737"/>
                </a:cxn>
                <a:cxn ang="0">
                  <a:pos x="1486" y="821"/>
                </a:cxn>
                <a:cxn ang="0">
                  <a:pos x="1413" y="937"/>
                </a:cxn>
                <a:cxn ang="0">
                  <a:pos x="1382" y="1095"/>
                </a:cxn>
                <a:cxn ang="0">
                  <a:pos x="1060" y="1169"/>
                </a:cxn>
                <a:cxn ang="0">
                  <a:pos x="987" y="1074"/>
                </a:cxn>
                <a:cxn ang="0">
                  <a:pos x="914" y="811"/>
                </a:cxn>
                <a:cxn ang="0">
                  <a:pos x="998" y="811"/>
                </a:cxn>
                <a:cxn ang="0">
                  <a:pos x="1309" y="168"/>
                </a:cxn>
                <a:cxn ang="0">
                  <a:pos x="1434" y="211"/>
                </a:cxn>
                <a:cxn ang="0">
                  <a:pos x="1444" y="263"/>
                </a:cxn>
                <a:cxn ang="0">
                  <a:pos x="1309" y="653"/>
                </a:cxn>
                <a:cxn ang="0">
                  <a:pos x="1216" y="684"/>
                </a:cxn>
                <a:cxn ang="0">
                  <a:pos x="1133" y="537"/>
                </a:cxn>
                <a:cxn ang="0">
                  <a:pos x="1185" y="548"/>
                </a:cxn>
                <a:cxn ang="0">
                  <a:pos x="1268" y="537"/>
                </a:cxn>
                <a:cxn ang="0">
                  <a:pos x="1320" y="284"/>
                </a:cxn>
                <a:cxn ang="0">
                  <a:pos x="1174" y="274"/>
                </a:cxn>
                <a:cxn ang="0">
                  <a:pos x="1122" y="390"/>
                </a:cxn>
                <a:cxn ang="0">
                  <a:pos x="1008" y="600"/>
                </a:cxn>
                <a:cxn ang="0">
                  <a:pos x="842" y="727"/>
                </a:cxn>
                <a:cxn ang="0">
                  <a:pos x="977" y="505"/>
                </a:cxn>
                <a:cxn ang="0">
                  <a:pos x="1008" y="326"/>
                </a:cxn>
                <a:cxn ang="0">
                  <a:pos x="925" y="305"/>
                </a:cxn>
                <a:cxn ang="0">
                  <a:pos x="904" y="274"/>
                </a:cxn>
                <a:cxn ang="0">
                  <a:pos x="1153" y="221"/>
                </a:cxn>
                <a:cxn ang="0">
                  <a:pos x="540" y="0"/>
                </a:cxn>
                <a:cxn ang="0">
                  <a:pos x="644" y="32"/>
                </a:cxn>
                <a:cxn ang="0">
                  <a:pos x="686" y="126"/>
                </a:cxn>
                <a:cxn ang="0">
                  <a:pos x="748" y="316"/>
                </a:cxn>
                <a:cxn ang="0">
                  <a:pos x="811" y="369"/>
                </a:cxn>
                <a:cxn ang="0">
                  <a:pos x="707" y="411"/>
                </a:cxn>
                <a:cxn ang="0">
                  <a:pos x="676" y="579"/>
                </a:cxn>
                <a:cxn ang="0">
                  <a:pos x="842" y="621"/>
                </a:cxn>
                <a:cxn ang="0">
                  <a:pos x="592" y="684"/>
                </a:cxn>
                <a:cxn ang="0">
                  <a:pos x="634" y="842"/>
                </a:cxn>
                <a:cxn ang="0">
                  <a:pos x="811" y="864"/>
                </a:cxn>
                <a:cxn ang="0">
                  <a:pos x="624" y="1127"/>
                </a:cxn>
                <a:cxn ang="0">
                  <a:pos x="1226" y="1369"/>
                </a:cxn>
                <a:cxn ang="0">
                  <a:pos x="1652" y="1390"/>
                </a:cxn>
                <a:cxn ang="0">
                  <a:pos x="1621" y="1443"/>
                </a:cxn>
                <a:cxn ang="0">
                  <a:pos x="1195" y="1548"/>
                </a:cxn>
                <a:cxn ang="0">
                  <a:pos x="374" y="1043"/>
                </a:cxn>
                <a:cxn ang="0">
                  <a:pos x="198" y="1274"/>
                </a:cxn>
                <a:cxn ang="0">
                  <a:pos x="0" y="1369"/>
                </a:cxn>
                <a:cxn ang="0">
                  <a:pos x="229" y="1116"/>
                </a:cxn>
                <a:cxn ang="0">
                  <a:pos x="333" y="811"/>
                </a:cxn>
                <a:cxn ang="0">
                  <a:pos x="478" y="853"/>
                </a:cxn>
                <a:cxn ang="0">
                  <a:pos x="468" y="916"/>
                </a:cxn>
                <a:cxn ang="0">
                  <a:pos x="582" y="864"/>
                </a:cxn>
                <a:cxn ang="0">
                  <a:pos x="364" y="737"/>
                </a:cxn>
                <a:cxn ang="0">
                  <a:pos x="166" y="769"/>
                </a:cxn>
                <a:cxn ang="0">
                  <a:pos x="125" y="695"/>
                </a:cxn>
                <a:cxn ang="0">
                  <a:pos x="405" y="642"/>
                </a:cxn>
                <a:cxn ang="0">
                  <a:pos x="447" y="463"/>
                </a:cxn>
                <a:cxn ang="0">
                  <a:pos x="312" y="411"/>
                </a:cxn>
                <a:cxn ang="0">
                  <a:pos x="561" y="232"/>
                </a:cxn>
                <a:cxn ang="0">
                  <a:pos x="520" y="32"/>
                </a:cxn>
              </a:cxnLst>
              <a:rect l="0" t="0" r="r" b="b"/>
              <a:pathLst>
                <a:path w="1663" h="1548">
                  <a:moveTo>
                    <a:pt x="1299" y="811"/>
                  </a:moveTo>
                  <a:lnTo>
                    <a:pt x="1268" y="821"/>
                  </a:lnTo>
                  <a:lnTo>
                    <a:pt x="1205" y="832"/>
                  </a:lnTo>
                  <a:lnTo>
                    <a:pt x="1122" y="842"/>
                  </a:lnTo>
                  <a:lnTo>
                    <a:pt x="1060" y="853"/>
                  </a:lnTo>
                  <a:lnTo>
                    <a:pt x="1029" y="864"/>
                  </a:lnTo>
                  <a:lnTo>
                    <a:pt x="1039" y="937"/>
                  </a:lnTo>
                  <a:lnTo>
                    <a:pt x="1050" y="1053"/>
                  </a:lnTo>
                  <a:lnTo>
                    <a:pt x="1174" y="1032"/>
                  </a:lnTo>
                  <a:lnTo>
                    <a:pt x="1247" y="1011"/>
                  </a:lnTo>
                  <a:lnTo>
                    <a:pt x="1289" y="1000"/>
                  </a:lnTo>
                  <a:lnTo>
                    <a:pt x="1289" y="1011"/>
                  </a:lnTo>
                  <a:lnTo>
                    <a:pt x="1309" y="906"/>
                  </a:lnTo>
                  <a:lnTo>
                    <a:pt x="1320" y="842"/>
                  </a:lnTo>
                  <a:lnTo>
                    <a:pt x="1320" y="821"/>
                  </a:lnTo>
                  <a:lnTo>
                    <a:pt x="1309" y="811"/>
                  </a:lnTo>
                  <a:lnTo>
                    <a:pt x="1299" y="811"/>
                  </a:lnTo>
                  <a:close/>
                  <a:moveTo>
                    <a:pt x="1340" y="727"/>
                  </a:moveTo>
                  <a:lnTo>
                    <a:pt x="1361" y="727"/>
                  </a:lnTo>
                  <a:lnTo>
                    <a:pt x="1382" y="737"/>
                  </a:lnTo>
                  <a:lnTo>
                    <a:pt x="1413" y="758"/>
                  </a:lnTo>
                  <a:lnTo>
                    <a:pt x="1444" y="769"/>
                  </a:lnTo>
                  <a:lnTo>
                    <a:pt x="1476" y="800"/>
                  </a:lnTo>
                  <a:lnTo>
                    <a:pt x="1486" y="821"/>
                  </a:lnTo>
                  <a:lnTo>
                    <a:pt x="1486" y="853"/>
                  </a:lnTo>
                  <a:lnTo>
                    <a:pt x="1465" y="864"/>
                  </a:lnTo>
                  <a:lnTo>
                    <a:pt x="1444" y="895"/>
                  </a:lnTo>
                  <a:lnTo>
                    <a:pt x="1413" y="937"/>
                  </a:lnTo>
                  <a:lnTo>
                    <a:pt x="1372" y="1032"/>
                  </a:lnTo>
                  <a:lnTo>
                    <a:pt x="1403" y="1064"/>
                  </a:lnTo>
                  <a:lnTo>
                    <a:pt x="1403" y="1074"/>
                  </a:lnTo>
                  <a:lnTo>
                    <a:pt x="1382" y="1095"/>
                  </a:lnTo>
                  <a:lnTo>
                    <a:pt x="1205" y="1116"/>
                  </a:lnTo>
                  <a:lnTo>
                    <a:pt x="1081" y="1127"/>
                  </a:lnTo>
                  <a:lnTo>
                    <a:pt x="1060" y="1127"/>
                  </a:lnTo>
                  <a:lnTo>
                    <a:pt x="1060" y="1169"/>
                  </a:lnTo>
                  <a:lnTo>
                    <a:pt x="1029" y="1169"/>
                  </a:lnTo>
                  <a:lnTo>
                    <a:pt x="1018" y="1158"/>
                  </a:lnTo>
                  <a:lnTo>
                    <a:pt x="1008" y="1137"/>
                  </a:lnTo>
                  <a:lnTo>
                    <a:pt x="987" y="1074"/>
                  </a:lnTo>
                  <a:lnTo>
                    <a:pt x="966" y="958"/>
                  </a:lnTo>
                  <a:lnTo>
                    <a:pt x="935" y="885"/>
                  </a:lnTo>
                  <a:lnTo>
                    <a:pt x="925" y="842"/>
                  </a:lnTo>
                  <a:lnTo>
                    <a:pt x="914" y="811"/>
                  </a:lnTo>
                  <a:lnTo>
                    <a:pt x="914" y="800"/>
                  </a:lnTo>
                  <a:lnTo>
                    <a:pt x="956" y="800"/>
                  </a:lnTo>
                  <a:lnTo>
                    <a:pt x="977" y="811"/>
                  </a:lnTo>
                  <a:lnTo>
                    <a:pt x="998" y="811"/>
                  </a:lnTo>
                  <a:lnTo>
                    <a:pt x="1153" y="779"/>
                  </a:lnTo>
                  <a:lnTo>
                    <a:pt x="1247" y="758"/>
                  </a:lnTo>
                  <a:lnTo>
                    <a:pt x="1340" y="727"/>
                  </a:lnTo>
                  <a:close/>
                  <a:moveTo>
                    <a:pt x="1309" y="168"/>
                  </a:moveTo>
                  <a:lnTo>
                    <a:pt x="1340" y="168"/>
                  </a:lnTo>
                  <a:lnTo>
                    <a:pt x="1361" y="179"/>
                  </a:lnTo>
                  <a:lnTo>
                    <a:pt x="1392" y="189"/>
                  </a:lnTo>
                  <a:lnTo>
                    <a:pt x="1434" y="211"/>
                  </a:lnTo>
                  <a:lnTo>
                    <a:pt x="1444" y="232"/>
                  </a:lnTo>
                  <a:lnTo>
                    <a:pt x="1455" y="242"/>
                  </a:lnTo>
                  <a:lnTo>
                    <a:pt x="1455" y="263"/>
                  </a:lnTo>
                  <a:lnTo>
                    <a:pt x="1444" y="263"/>
                  </a:lnTo>
                  <a:lnTo>
                    <a:pt x="1413" y="337"/>
                  </a:lnTo>
                  <a:lnTo>
                    <a:pt x="1392" y="474"/>
                  </a:lnTo>
                  <a:lnTo>
                    <a:pt x="1351" y="590"/>
                  </a:lnTo>
                  <a:lnTo>
                    <a:pt x="1309" y="653"/>
                  </a:lnTo>
                  <a:lnTo>
                    <a:pt x="1268" y="695"/>
                  </a:lnTo>
                  <a:lnTo>
                    <a:pt x="1247" y="706"/>
                  </a:lnTo>
                  <a:lnTo>
                    <a:pt x="1237" y="706"/>
                  </a:lnTo>
                  <a:lnTo>
                    <a:pt x="1216" y="684"/>
                  </a:lnTo>
                  <a:lnTo>
                    <a:pt x="1195" y="653"/>
                  </a:lnTo>
                  <a:lnTo>
                    <a:pt x="1174" y="611"/>
                  </a:lnTo>
                  <a:lnTo>
                    <a:pt x="1143" y="558"/>
                  </a:lnTo>
                  <a:lnTo>
                    <a:pt x="1133" y="537"/>
                  </a:lnTo>
                  <a:lnTo>
                    <a:pt x="1143" y="527"/>
                  </a:lnTo>
                  <a:lnTo>
                    <a:pt x="1153" y="537"/>
                  </a:lnTo>
                  <a:lnTo>
                    <a:pt x="1164" y="537"/>
                  </a:lnTo>
                  <a:lnTo>
                    <a:pt x="1185" y="548"/>
                  </a:lnTo>
                  <a:lnTo>
                    <a:pt x="1195" y="548"/>
                  </a:lnTo>
                  <a:lnTo>
                    <a:pt x="1216" y="558"/>
                  </a:lnTo>
                  <a:lnTo>
                    <a:pt x="1226" y="558"/>
                  </a:lnTo>
                  <a:lnTo>
                    <a:pt x="1268" y="537"/>
                  </a:lnTo>
                  <a:lnTo>
                    <a:pt x="1289" y="484"/>
                  </a:lnTo>
                  <a:lnTo>
                    <a:pt x="1309" y="421"/>
                  </a:lnTo>
                  <a:lnTo>
                    <a:pt x="1320" y="347"/>
                  </a:lnTo>
                  <a:lnTo>
                    <a:pt x="1320" y="284"/>
                  </a:lnTo>
                  <a:lnTo>
                    <a:pt x="1309" y="263"/>
                  </a:lnTo>
                  <a:lnTo>
                    <a:pt x="1309" y="253"/>
                  </a:lnTo>
                  <a:lnTo>
                    <a:pt x="1278" y="253"/>
                  </a:lnTo>
                  <a:lnTo>
                    <a:pt x="1174" y="274"/>
                  </a:lnTo>
                  <a:lnTo>
                    <a:pt x="1060" y="305"/>
                  </a:lnTo>
                  <a:lnTo>
                    <a:pt x="1081" y="316"/>
                  </a:lnTo>
                  <a:lnTo>
                    <a:pt x="1122" y="358"/>
                  </a:lnTo>
                  <a:lnTo>
                    <a:pt x="1122" y="390"/>
                  </a:lnTo>
                  <a:lnTo>
                    <a:pt x="1101" y="432"/>
                  </a:lnTo>
                  <a:lnTo>
                    <a:pt x="1091" y="442"/>
                  </a:lnTo>
                  <a:lnTo>
                    <a:pt x="1091" y="453"/>
                  </a:lnTo>
                  <a:lnTo>
                    <a:pt x="1008" y="600"/>
                  </a:lnTo>
                  <a:lnTo>
                    <a:pt x="925" y="695"/>
                  </a:lnTo>
                  <a:lnTo>
                    <a:pt x="852" y="737"/>
                  </a:lnTo>
                  <a:lnTo>
                    <a:pt x="842" y="737"/>
                  </a:lnTo>
                  <a:lnTo>
                    <a:pt x="842" y="727"/>
                  </a:lnTo>
                  <a:lnTo>
                    <a:pt x="852" y="695"/>
                  </a:lnTo>
                  <a:lnTo>
                    <a:pt x="883" y="642"/>
                  </a:lnTo>
                  <a:lnTo>
                    <a:pt x="925" y="579"/>
                  </a:lnTo>
                  <a:lnTo>
                    <a:pt x="977" y="505"/>
                  </a:lnTo>
                  <a:lnTo>
                    <a:pt x="1008" y="421"/>
                  </a:lnTo>
                  <a:lnTo>
                    <a:pt x="1018" y="358"/>
                  </a:lnTo>
                  <a:lnTo>
                    <a:pt x="1018" y="337"/>
                  </a:lnTo>
                  <a:lnTo>
                    <a:pt x="1008" y="326"/>
                  </a:lnTo>
                  <a:lnTo>
                    <a:pt x="1008" y="316"/>
                  </a:lnTo>
                  <a:lnTo>
                    <a:pt x="998" y="316"/>
                  </a:lnTo>
                  <a:lnTo>
                    <a:pt x="998" y="305"/>
                  </a:lnTo>
                  <a:lnTo>
                    <a:pt x="925" y="305"/>
                  </a:lnTo>
                  <a:lnTo>
                    <a:pt x="894" y="284"/>
                  </a:lnTo>
                  <a:lnTo>
                    <a:pt x="873" y="263"/>
                  </a:lnTo>
                  <a:lnTo>
                    <a:pt x="904" y="284"/>
                  </a:lnTo>
                  <a:lnTo>
                    <a:pt x="904" y="274"/>
                  </a:lnTo>
                  <a:lnTo>
                    <a:pt x="914" y="274"/>
                  </a:lnTo>
                  <a:lnTo>
                    <a:pt x="935" y="263"/>
                  </a:lnTo>
                  <a:lnTo>
                    <a:pt x="1050" y="253"/>
                  </a:lnTo>
                  <a:lnTo>
                    <a:pt x="1153" y="221"/>
                  </a:lnTo>
                  <a:lnTo>
                    <a:pt x="1247" y="200"/>
                  </a:lnTo>
                  <a:lnTo>
                    <a:pt x="1299" y="179"/>
                  </a:lnTo>
                  <a:lnTo>
                    <a:pt x="1309" y="168"/>
                  </a:lnTo>
                  <a:close/>
                  <a:moveTo>
                    <a:pt x="540" y="0"/>
                  </a:moveTo>
                  <a:lnTo>
                    <a:pt x="572" y="0"/>
                  </a:lnTo>
                  <a:lnTo>
                    <a:pt x="592" y="10"/>
                  </a:lnTo>
                  <a:lnTo>
                    <a:pt x="624" y="21"/>
                  </a:lnTo>
                  <a:lnTo>
                    <a:pt x="644" y="32"/>
                  </a:lnTo>
                  <a:lnTo>
                    <a:pt x="676" y="53"/>
                  </a:lnTo>
                  <a:lnTo>
                    <a:pt x="686" y="63"/>
                  </a:lnTo>
                  <a:lnTo>
                    <a:pt x="696" y="84"/>
                  </a:lnTo>
                  <a:lnTo>
                    <a:pt x="686" y="126"/>
                  </a:lnTo>
                  <a:lnTo>
                    <a:pt x="665" y="200"/>
                  </a:lnTo>
                  <a:lnTo>
                    <a:pt x="655" y="326"/>
                  </a:lnTo>
                  <a:lnTo>
                    <a:pt x="717" y="316"/>
                  </a:lnTo>
                  <a:lnTo>
                    <a:pt x="748" y="316"/>
                  </a:lnTo>
                  <a:lnTo>
                    <a:pt x="779" y="326"/>
                  </a:lnTo>
                  <a:lnTo>
                    <a:pt x="800" y="337"/>
                  </a:lnTo>
                  <a:lnTo>
                    <a:pt x="811" y="347"/>
                  </a:lnTo>
                  <a:lnTo>
                    <a:pt x="811" y="369"/>
                  </a:lnTo>
                  <a:lnTo>
                    <a:pt x="800" y="379"/>
                  </a:lnTo>
                  <a:lnTo>
                    <a:pt x="779" y="390"/>
                  </a:lnTo>
                  <a:lnTo>
                    <a:pt x="748" y="400"/>
                  </a:lnTo>
                  <a:lnTo>
                    <a:pt x="707" y="411"/>
                  </a:lnTo>
                  <a:lnTo>
                    <a:pt x="644" y="421"/>
                  </a:lnTo>
                  <a:lnTo>
                    <a:pt x="634" y="484"/>
                  </a:lnTo>
                  <a:lnTo>
                    <a:pt x="634" y="590"/>
                  </a:lnTo>
                  <a:lnTo>
                    <a:pt x="676" y="579"/>
                  </a:lnTo>
                  <a:lnTo>
                    <a:pt x="707" y="569"/>
                  </a:lnTo>
                  <a:lnTo>
                    <a:pt x="790" y="569"/>
                  </a:lnTo>
                  <a:lnTo>
                    <a:pt x="821" y="579"/>
                  </a:lnTo>
                  <a:lnTo>
                    <a:pt x="842" y="621"/>
                  </a:lnTo>
                  <a:lnTo>
                    <a:pt x="821" y="632"/>
                  </a:lnTo>
                  <a:lnTo>
                    <a:pt x="769" y="642"/>
                  </a:lnTo>
                  <a:lnTo>
                    <a:pt x="696" y="663"/>
                  </a:lnTo>
                  <a:lnTo>
                    <a:pt x="592" y="684"/>
                  </a:lnTo>
                  <a:lnTo>
                    <a:pt x="624" y="706"/>
                  </a:lnTo>
                  <a:lnTo>
                    <a:pt x="644" y="727"/>
                  </a:lnTo>
                  <a:lnTo>
                    <a:pt x="644" y="800"/>
                  </a:lnTo>
                  <a:lnTo>
                    <a:pt x="634" y="842"/>
                  </a:lnTo>
                  <a:lnTo>
                    <a:pt x="696" y="821"/>
                  </a:lnTo>
                  <a:lnTo>
                    <a:pt x="748" y="821"/>
                  </a:lnTo>
                  <a:lnTo>
                    <a:pt x="779" y="832"/>
                  </a:lnTo>
                  <a:lnTo>
                    <a:pt x="811" y="864"/>
                  </a:lnTo>
                  <a:lnTo>
                    <a:pt x="790" y="885"/>
                  </a:lnTo>
                  <a:lnTo>
                    <a:pt x="634" y="916"/>
                  </a:lnTo>
                  <a:lnTo>
                    <a:pt x="624" y="1022"/>
                  </a:lnTo>
                  <a:lnTo>
                    <a:pt x="624" y="1127"/>
                  </a:lnTo>
                  <a:lnTo>
                    <a:pt x="811" y="1232"/>
                  </a:lnTo>
                  <a:lnTo>
                    <a:pt x="977" y="1306"/>
                  </a:lnTo>
                  <a:lnTo>
                    <a:pt x="1112" y="1348"/>
                  </a:lnTo>
                  <a:lnTo>
                    <a:pt x="1226" y="1369"/>
                  </a:lnTo>
                  <a:lnTo>
                    <a:pt x="1351" y="1380"/>
                  </a:lnTo>
                  <a:lnTo>
                    <a:pt x="1476" y="1380"/>
                  </a:lnTo>
                  <a:lnTo>
                    <a:pt x="1631" y="1390"/>
                  </a:lnTo>
                  <a:lnTo>
                    <a:pt x="1652" y="1390"/>
                  </a:lnTo>
                  <a:lnTo>
                    <a:pt x="1663" y="1401"/>
                  </a:lnTo>
                  <a:lnTo>
                    <a:pt x="1663" y="1411"/>
                  </a:lnTo>
                  <a:lnTo>
                    <a:pt x="1642" y="1432"/>
                  </a:lnTo>
                  <a:lnTo>
                    <a:pt x="1621" y="1443"/>
                  </a:lnTo>
                  <a:lnTo>
                    <a:pt x="1403" y="1517"/>
                  </a:lnTo>
                  <a:lnTo>
                    <a:pt x="1309" y="1538"/>
                  </a:lnTo>
                  <a:lnTo>
                    <a:pt x="1237" y="1548"/>
                  </a:lnTo>
                  <a:lnTo>
                    <a:pt x="1195" y="1548"/>
                  </a:lnTo>
                  <a:lnTo>
                    <a:pt x="1185" y="1538"/>
                  </a:lnTo>
                  <a:lnTo>
                    <a:pt x="863" y="1359"/>
                  </a:lnTo>
                  <a:lnTo>
                    <a:pt x="592" y="1201"/>
                  </a:lnTo>
                  <a:lnTo>
                    <a:pt x="374" y="1043"/>
                  </a:lnTo>
                  <a:lnTo>
                    <a:pt x="353" y="1085"/>
                  </a:lnTo>
                  <a:lnTo>
                    <a:pt x="322" y="1116"/>
                  </a:lnTo>
                  <a:lnTo>
                    <a:pt x="301" y="1158"/>
                  </a:lnTo>
                  <a:lnTo>
                    <a:pt x="198" y="1274"/>
                  </a:lnTo>
                  <a:lnTo>
                    <a:pt x="104" y="1348"/>
                  </a:lnTo>
                  <a:lnTo>
                    <a:pt x="21" y="1390"/>
                  </a:lnTo>
                  <a:lnTo>
                    <a:pt x="0" y="1390"/>
                  </a:lnTo>
                  <a:lnTo>
                    <a:pt x="0" y="1369"/>
                  </a:lnTo>
                  <a:lnTo>
                    <a:pt x="52" y="1316"/>
                  </a:lnTo>
                  <a:lnTo>
                    <a:pt x="94" y="1285"/>
                  </a:lnTo>
                  <a:lnTo>
                    <a:pt x="125" y="1253"/>
                  </a:lnTo>
                  <a:lnTo>
                    <a:pt x="229" y="1116"/>
                  </a:lnTo>
                  <a:lnTo>
                    <a:pt x="301" y="990"/>
                  </a:lnTo>
                  <a:lnTo>
                    <a:pt x="322" y="864"/>
                  </a:lnTo>
                  <a:lnTo>
                    <a:pt x="322" y="821"/>
                  </a:lnTo>
                  <a:lnTo>
                    <a:pt x="333" y="811"/>
                  </a:lnTo>
                  <a:lnTo>
                    <a:pt x="343" y="811"/>
                  </a:lnTo>
                  <a:lnTo>
                    <a:pt x="374" y="800"/>
                  </a:lnTo>
                  <a:lnTo>
                    <a:pt x="437" y="821"/>
                  </a:lnTo>
                  <a:lnTo>
                    <a:pt x="478" y="853"/>
                  </a:lnTo>
                  <a:lnTo>
                    <a:pt x="488" y="864"/>
                  </a:lnTo>
                  <a:lnTo>
                    <a:pt x="488" y="885"/>
                  </a:lnTo>
                  <a:lnTo>
                    <a:pt x="478" y="895"/>
                  </a:lnTo>
                  <a:lnTo>
                    <a:pt x="468" y="916"/>
                  </a:lnTo>
                  <a:lnTo>
                    <a:pt x="426" y="979"/>
                  </a:lnTo>
                  <a:lnTo>
                    <a:pt x="499" y="1032"/>
                  </a:lnTo>
                  <a:lnTo>
                    <a:pt x="582" y="1085"/>
                  </a:lnTo>
                  <a:lnTo>
                    <a:pt x="582" y="864"/>
                  </a:lnTo>
                  <a:lnTo>
                    <a:pt x="572" y="748"/>
                  </a:lnTo>
                  <a:lnTo>
                    <a:pt x="561" y="684"/>
                  </a:lnTo>
                  <a:lnTo>
                    <a:pt x="468" y="706"/>
                  </a:lnTo>
                  <a:lnTo>
                    <a:pt x="364" y="737"/>
                  </a:lnTo>
                  <a:lnTo>
                    <a:pt x="281" y="769"/>
                  </a:lnTo>
                  <a:lnTo>
                    <a:pt x="218" y="779"/>
                  </a:lnTo>
                  <a:lnTo>
                    <a:pt x="187" y="779"/>
                  </a:lnTo>
                  <a:lnTo>
                    <a:pt x="166" y="769"/>
                  </a:lnTo>
                  <a:lnTo>
                    <a:pt x="135" y="758"/>
                  </a:lnTo>
                  <a:lnTo>
                    <a:pt x="104" y="727"/>
                  </a:lnTo>
                  <a:lnTo>
                    <a:pt x="104" y="695"/>
                  </a:lnTo>
                  <a:lnTo>
                    <a:pt x="125" y="695"/>
                  </a:lnTo>
                  <a:lnTo>
                    <a:pt x="146" y="684"/>
                  </a:lnTo>
                  <a:lnTo>
                    <a:pt x="198" y="684"/>
                  </a:lnTo>
                  <a:lnTo>
                    <a:pt x="281" y="663"/>
                  </a:lnTo>
                  <a:lnTo>
                    <a:pt x="405" y="642"/>
                  </a:lnTo>
                  <a:lnTo>
                    <a:pt x="582" y="600"/>
                  </a:lnTo>
                  <a:lnTo>
                    <a:pt x="582" y="432"/>
                  </a:lnTo>
                  <a:lnTo>
                    <a:pt x="478" y="453"/>
                  </a:lnTo>
                  <a:lnTo>
                    <a:pt x="447" y="463"/>
                  </a:lnTo>
                  <a:lnTo>
                    <a:pt x="385" y="463"/>
                  </a:lnTo>
                  <a:lnTo>
                    <a:pt x="322" y="442"/>
                  </a:lnTo>
                  <a:lnTo>
                    <a:pt x="301" y="421"/>
                  </a:lnTo>
                  <a:lnTo>
                    <a:pt x="312" y="411"/>
                  </a:lnTo>
                  <a:lnTo>
                    <a:pt x="353" y="400"/>
                  </a:lnTo>
                  <a:lnTo>
                    <a:pt x="437" y="390"/>
                  </a:lnTo>
                  <a:lnTo>
                    <a:pt x="572" y="358"/>
                  </a:lnTo>
                  <a:lnTo>
                    <a:pt x="561" y="232"/>
                  </a:lnTo>
                  <a:lnTo>
                    <a:pt x="561" y="158"/>
                  </a:lnTo>
                  <a:lnTo>
                    <a:pt x="551" y="105"/>
                  </a:lnTo>
                  <a:lnTo>
                    <a:pt x="540" y="74"/>
                  </a:lnTo>
                  <a:lnTo>
                    <a:pt x="520" y="32"/>
                  </a:lnTo>
                  <a:lnTo>
                    <a:pt x="520" y="1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8" name="Freeform 324"/>
            <p:cNvSpPr>
              <a:spLocks noEditPoints="1"/>
            </p:cNvSpPr>
            <p:nvPr/>
          </p:nvSpPr>
          <p:spPr bwMode="auto">
            <a:xfrm>
              <a:off x="2398" y="11078"/>
              <a:ext cx="1507" cy="1474"/>
            </a:xfrm>
            <a:custGeom>
              <a:avLst/>
              <a:gdLst/>
              <a:ahLst/>
              <a:cxnLst>
                <a:cxn ang="0">
                  <a:pos x="946" y="895"/>
                </a:cxn>
                <a:cxn ang="0">
                  <a:pos x="977" y="768"/>
                </a:cxn>
                <a:cxn ang="0">
                  <a:pos x="1060" y="726"/>
                </a:cxn>
                <a:cxn ang="0">
                  <a:pos x="1081" y="800"/>
                </a:cxn>
                <a:cxn ang="0">
                  <a:pos x="1050" y="937"/>
                </a:cxn>
                <a:cxn ang="0">
                  <a:pos x="842" y="969"/>
                </a:cxn>
                <a:cxn ang="0">
                  <a:pos x="800" y="1021"/>
                </a:cxn>
                <a:cxn ang="0">
                  <a:pos x="748" y="853"/>
                </a:cxn>
                <a:cxn ang="0">
                  <a:pos x="727" y="737"/>
                </a:cxn>
                <a:cxn ang="0">
                  <a:pos x="883" y="726"/>
                </a:cxn>
                <a:cxn ang="0">
                  <a:pos x="322" y="558"/>
                </a:cxn>
                <a:cxn ang="0">
                  <a:pos x="395" y="631"/>
                </a:cxn>
                <a:cxn ang="0">
                  <a:pos x="281" y="821"/>
                </a:cxn>
                <a:cxn ang="0">
                  <a:pos x="353" y="1053"/>
                </a:cxn>
                <a:cxn ang="0">
                  <a:pos x="540" y="1158"/>
                </a:cxn>
                <a:cxn ang="0">
                  <a:pos x="1424" y="1306"/>
                </a:cxn>
                <a:cxn ang="0">
                  <a:pos x="1205" y="1464"/>
                </a:cxn>
                <a:cxn ang="0">
                  <a:pos x="603" y="1253"/>
                </a:cxn>
                <a:cxn ang="0">
                  <a:pos x="177" y="1190"/>
                </a:cxn>
                <a:cxn ang="0">
                  <a:pos x="42" y="1190"/>
                </a:cxn>
                <a:cxn ang="0">
                  <a:pos x="83" y="1137"/>
                </a:cxn>
                <a:cxn ang="0">
                  <a:pos x="281" y="1084"/>
                </a:cxn>
                <a:cxn ang="0">
                  <a:pos x="187" y="800"/>
                </a:cxn>
                <a:cxn ang="0">
                  <a:pos x="249" y="684"/>
                </a:cxn>
                <a:cxn ang="0">
                  <a:pos x="135" y="674"/>
                </a:cxn>
                <a:cxn ang="0">
                  <a:pos x="11" y="653"/>
                </a:cxn>
                <a:cxn ang="0">
                  <a:pos x="260" y="537"/>
                </a:cxn>
                <a:cxn ang="0">
                  <a:pos x="966" y="547"/>
                </a:cxn>
                <a:cxn ang="0">
                  <a:pos x="1133" y="305"/>
                </a:cxn>
                <a:cxn ang="0">
                  <a:pos x="385" y="200"/>
                </a:cxn>
                <a:cxn ang="0">
                  <a:pos x="374" y="347"/>
                </a:cxn>
                <a:cxn ang="0">
                  <a:pos x="239" y="210"/>
                </a:cxn>
                <a:cxn ang="0">
                  <a:pos x="769" y="168"/>
                </a:cxn>
                <a:cxn ang="0">
                  <a:pos x="852" y="568"/>
                </a:cxn>
                <a:cxn ang="0">
                  <a:pos x="873" y="284"/>
                </a:cxn>
                <a:cxn ang="0">
                  <a:pos x="956" y="294"/>
                </a:cxn>
                <a:cxn ang="0">
                  <a:pos x="1122" y="136"/>
                </a:cxn>
                <a:cxn ang="0">
                  <a:pos x="1133" y="0"/>
                </a:cxn>
                <a:cxn ang="0">
                  <a:pos x="1278" y="63"/>
                </a:cxn>
                <a:cxn ang="0">
                  <a:pos x="1185" y="495"/>
                </a:cxn>
                <a:cxn ang="0">
                  <a:pos x="1413" y="579"/>
                </a:cxn>
                <a:cxn ang="0">
                  <a:pos x="1351" y="1042"/>
                </a:cxn>
                <a:cxn ang="0">
                  <a:pos x="1278" y="1179"/>
                </a:cxn>
                <a:cxn ang="0">
                  <a:pos x="1101" y="1011"/>
                </a:cxn>
                <a:cxn ang="0">
                  <a:pos x="1205" y="990"/>
                </a:cxn>
                <a:cxn ang="0">
                  <a:pos x="1257" y="600"/>
                </a:cxn>
                <a:cxn ang="0">
                  <a:pos x="852" y="621"/>
                </a:cxn>
                <a:cxn ang="0">
                  <a:pos x="613" y="979"/>
                </a:cxn>
                <a:cxn ang="0">
                  <a:pos x="530" y="1042"/>
                </a:cxn>
                <a:cxn ang="0">
                  <a:pos x="540" y="800"/>
                </a:cxn>
                <a:cxn ang="0">
                  <a:pos x="540" y="600"/>
                </a:cxn>
                <a:cxn ang="0">
                  <a:pos x="686" y="316"/>
                </a:cxn>
                <a:cxn ang="0">
                  <a:pos x="665" y="73"/>
                </a:cxn>
                <a:cxn ang="0">
                  <a:pos x="1091" y="0"/>
                </a:cxn>
              </a:cxnLst>
              <a:rect l="0" t="0" r="r" b="b"/>
              <a:pathLst>
                <a:path w="1507" h="1474">
                  <a:moveTo>
                    <a:pt x="935" y="768"/>
                  </a:moveTo>
                  <a:lnTo>
                    <a:pt x="821" y="789"/>
                  </a:lnTo>
                  <a:lnTo>
                    <a:pt x="821" y="874"/>
                  </a:lnTo>
                  <a:lnTo>
                    <a:pt x="831" y="916"/>
                  </a:lnTo>
                  <a:lnTo>
                    <a:pt x="946" y="895"/>
                  </a:lnTo>
                  <a:lnTo>
                    <a:pt x="956" y="895"/>
                  </a:lnTo>
                  <a:lnTo>
                    <a:pt x="966" y="853"/>
                  </a:lnTo>
                  <a:lnTo>
                    <a:pt x="966" y="821"/>
                  </a:lnTo>
                  <a:lnTo>
                    <a:pt x="977" y="800"/>
                  </a:lnTo>
                  <a:lnTo>
                    <a:pt x="977" y="768"/>
                  </a:lnTo>
                  <a:lnTo>
                    <a:pt x="935" y="768"/>
                  </a:lnTo>
                  <a:close/>
                  <a:moveTo>
                    <a:pt x="977" y="695"/>
                  </a:moveTo>
                  <a:lnTo>
                    <a:pt x="1008" y="695"/>
                  </a:lnTo>
                  <a:lnTo>
                    <a:pt x="1018" y="705"/>
                  </a:lnTo>
                  <a:lnTo>
                    <a:pt x="1060" y="726"/>
                  </a:lnTo>
                  <a:lnTo>
                    <a:pt x="1070" y="747"/>
                  </a:lnTo>
                  <a:lnTo>
                    <a:pt x="1091" y="758"/>
                  </a:lnTo>
                  <a:lnTo>
                    <a:pt x="1091" y="779"/>
                  </a:lnTo>
                  <a:lnTo>
                    <a:pt x="1081" y="789"/>
                  </a:lnTo>
                  <a:lnTo>
                    <a:pt x="1081" y="800"/>
                  </a:lnTo>
                  <a:lnTo>
                    <a:pt x="1060" y="811"/>
                  </a:lnTo>
                  <a:lnTo>
                    <a:pt x="1050" y="832"/>
                  </a:lnTo>
                  <a:lnTo>
                    <a:pt x="1039" y="863"/>
                  </a:lnTo>
                  <a:lnTo>
                    <a:pt x="1018" y="905"/>
                  </a:lnTo>
                  <a:lnTo>
                    <a:pt x="1050" y="937"/>
                  </a:lnTo>
                  <a:lnTo>
                    <a:pt x="1050" y="947"/>
                  </a:lnTo>
                  <a:lnTo>
                    <a:pt x="1029" y="947"/>
                  </a:lnTo>
                  <a:lnTo>
                    <a:pt x="925" y="958"/>
                  </a:lnTo>
                  <a:lnTo>
                    <a:pt x="873" y="958"/>
                  </a:lnTo>
                  <a:lnTo>
                    <a:pt x="842" y="969"/>
                  </a:lnTo>
                  <a:lnTo>
                    <a:pt x="821" y="969"/>
                  </a:lnTo>
                  <a:lnTo>
                    <a:pt x="821" y="1000"/>
                  </a:lnTo>
                  <a:lnTo>
                    <a:pt x="811" y="1011"/>
                  </a:lnTo>
                  <a:lnTo>
                    <a:pt x="811" y="1021"/>
                  </a:lnTo>
                  <a:lnTo>
                    <a:pt x="800" y="1021"/>
                  </a:lnTo>
                  <a:lnTo>
                    <a:pt x="779" y="1000"/>
                  </a:lnTo>
                  <a:lnTo>
                    <a:pt x="779" y="979"/>
                  </a:lnTo>
                  <a:lnTo>
                    <a:pt x="769" y="969"/>
                  </a:lnTo>
                  <a:lnTo>
                    <a:pt x="769" y="947"/>
                  </a:lnTo>
                  <a:lnTo>
                    <a:pt x="748" y="853"/>
                  </a:lnTo>
                  <a:lnTo>
                    <a:pt x="717" y="779"/>
                  </a:lnTo>
                  <a:lnTo>
                    <a:pt x="707" y="758"/>
                  </a:lnTo>
                  <a:lnTo>
                    <a:pt x="707" y="747"/>
                  </a:lnTo>
                  <a:lnTo>
                    <a:pt x="717" y="737"/>
                  </a:lnTo>
                  <a:lnTo>
                    <a:pt x="727" y="737"/>
                  </a:lnTo>
                  <a:lnTo>
                    <a:pt x="738" y="747"/>
                  </a:lnTo>
                  <a:lnTo>
                    <a:pt x="759" y="747"/>
                  </a:lnTo>
                  <a:lnTo>
                    <a:pt x="769" y="758"/>
                  </a:lnTo>
                  <a:lnTo>
                    <a:pt x="779" y="758"/>
                  </a:lnTo>
                  <a:lnTo>
                    <a:pt x="883" y="726"/>
                  </a:lnTo>
                  <a:lnTo>
                    <a:pt x="977" y="695"/>
                  </a:lnTo>
                  <a:close/>
                  <a:moveTo>
                    <a:pt x="260" y="537"/>
                  </a:moveTo>
                  <a:lnTo>
                    <a:pt x="270" y="537"/>
                  </a:lnTo>
                  <a:lnTo>
                    <a:pt x="291" y="547"/>
                  </a:lnTo>
                  <a:lnTo>
                    <a:pt x="322" y="558"/>
                  </a:lnTo>
                  <a:lnTo>
                    <a:pt x="343" y="579"/>
                  </a:lnTo>
                  <a:lnTo>
                    <a:pt x="374" y="589"/>
                  </a:lnTo>
                  <a:lnTo>
                    <a:pt x="385" y="610"/>
                  </a:lnTo>
                  <a:lnTo>
                    <a:pt x="395" y="621"/>
                  </a:lnTo>
                  <a:lnTo>
                    <a:pt x="395" y="631"/>
                  </a:lnTo>
                  <a:lnTo>
                    <a:pt x="312" y="716"/>
                  </a:lnTo>
                  <a:lnTo>
                    <a:pt x="312" y="726"/>
                  </a:lnTo>
                  <a:lnTo>
                    <a:pt x="291" y="768"/>
                  </a:lnTo>
                  <a:lnTo>
                    <a:pt x="281" y="800"/>
                  </a:lnTo>
                  <a:lnTo>
                    <a:pt x="281" y="821"/>
                  </a:lnTo>
                  <a:lnTo>
                    <a:pt x="291" y="863"/>
                  </a:lnTo>
                  <a:lnTo>
                    <a:pt x="353" y="947"/>
                  </a:lnTo>
                  <a:lnTo>
                    <a:pt x="364" y="1000"/>
                  </a:lnTo>
                  <a:lnTo>
                    <a:pt x="364" y="1032"/>
                  </a:lnTo>
                  <a:lnTo>
                    <a:pt x="353" y="1053"/>
                  </a:lnTo>
                  <a:lnTo>
                    <a:pt x="312" y="1095"/>
                  </a:lnTo>
                  <a:lnTo>
                    <a:pt x="333" y="1095"/>
                  </a:lnTo>
                  <a:lnTo>
                    <a:pt x="395" y="1105"/>
                  </a:lnTo>
                  <a:lnTo>
                    <a:pt x="457" y="1126"/>
                  </a:lnTo>
                  <a:lnTo>
                    <a:pt x="540" y="1158"/>
                  </a:lnTo>
                  <a:lnTo>
                    <a:pt x="644" y="1200"/>
                  </a:lnTo>
                  <a:lnTo>
                    <a:pt x="779" y="1242"/>
                  </a:lnTo>
                  <a:lnTo>
                    <a:pt x="946" y="1274"/>
                  </a:lnTo>
                  <a:lnTo>
                    <a:pt x="1164" y="1295"/>
                  </a:lnTo>
                  <a:lnTo>
                    <a:pt x="1424" y="1306"/>
                  </a:lnTo>
                  <a:lnTo>
                    <a:pt x="1507" y="1306"/>
                  </a:lnTo>
                  <a:lnTo>
                    <a:pt x="1507" y="1327"/>
                  </a:lnTo>
                  <a:lnTo>
                    <a:pt x="1496" y="1337"/>
                  </a:lnTo>
                  <a:lnTo>
                    <a:pt x="1340" y="1411"/>
                  </a:lnTo>
                  <a:lnTo>
                    <a:pt x="1205" y="1464"/>
                  </a:lnTo>
                  <a:lnTo>
                    <a:pt x="1091" y="1474"/>
                  </a:lnTo>
                  <a:lnTo>
                    <a:pt x="1039" y="1464"/>
                  </a:lnTo>
                  <a:lnTo>
                    <a:pt x="956" y="1421"/>
                  </a:lnTo>
                  <a:lnTo>
                    <a:pt x="727" y="1316"/>
                  </a:lnTo>
                  <a:lnTo>
                    <a:pt x="603" y="1253"/>
                  </a:lnTo>
                  <a:lnTo>
                    <a:pt x="478" y="1200"/>
                  </a:lnTo>
                  <a:lnTo>
                    <a:pt x="364" y="1158"/>
                  </a:lnTo>
                  <a:lnTo>
                    <a:pt x="281" y="1148"/>
                  </a:lnTo>
                  <a:lnTo>
                    <a:pt x="218" y="1158"/>
                  </a:lnTo>
                  <a:lnTo>
                    <a:pt x="177" y="1190"/>
                  </a:lnTo>
                  <a:lnTo>
                    <a:pt x="146" y="1211"/>
                  </a:lnTo>
                  <a:lnTo>
                    <a:pt x="104" y="1221"/>
                  </a:lnTo>
                  <a:lnTo>
                    <a:pt x="83" y="1221"/>
                  </a:lnTo>
                  <a:lnTo>
                    <a:pt x="62" y="1211"/>
                  </a:lnTo>
                  <a:lnTo>
                    <a:pt x="42" y="1190"/>
                  </a:lnTo>
                  <a:lnTo>
                    <a:pt x="21" y="1179"/>
                  </a:lnTo>
                  <a:lnTo>
                    <a:pt x="11" y="1158"/>
                  </a:lnTo>
                  <a:lnTo>
                    <a:pt x="0" y="1148"/>
                  </a:lnTo>
                  <a:lnTo>
                    <a:pt x="0" y="1137"/>
                  </a:lnTo>
                  <a:lnTo>
                    <a:pt x="83" y="1137"/>
                  </a:lnTo>
                  <a:lnTo>
                    <a:pt x="125" y="1126"/>
                  </a:lnTo>
                  <a:lnTo>
                    <a:pt x="187" y="1105"/>
                  </a:lnTo>
                  <a:lnTo>
                    <a:pt x="270" y="1105"/>
                  </a:lnTo>
                  <a:lnTo>
                    <a:pt x="270" y="1095"/>
                  </a:lnTo>
                  <a:lnTo>
                    <a:pt x="281" y="1084"/>
                  </a:lnTo>
                  <a:lnTo>
                    <a:pt x="281" y="1042"/>
                  </a:lnTo>
                  <a:lnTo>
                    <a:pt x="270" y="969"/>
                  </a:lnTo>
                  <a:lnTo>
                    <a:pt x="229" y="905"/>
                  </a:lnTo>
                  <a:lnTo>
                    <a:pt x="198" y="853"/>
                  </a:lnTo>
                  <a:lnTo>
                    <a:pt x="187" y="800"/>
                  </a:lnTo>
                  <a:lnTo>
                    <a:pt x="198" y="811"/>
                  </a:lnTo>
                  <a:lnTo>
                    <a:pt x="208" y="779"/>
                  </a:lnTo>
                  <a:lnTo>
                    <a:pt x="229" y="737"/>
                  </a:lnTo>
                  <a:lnTo>
                    <a:pt x="239" y="705"/>
                  </a:lnTo>
                  <a:lnTo>
                    <a:pt x="249" y="684"/>
                  </a:lnTo>
                  <a:lnTo>
                    <a:pt x="249" y="674"/>
                  </a:lnTo>
                  <a:lnTo>
                    <a:pt x="239" y="653"/>
                  </a:lnTo>
                  <a:lnTo>
                    <a:pt x="218" y="642"/>
                  </a:lnTo>
                  <a:lnTo>
                    <a:pt x="187" y="653"/>
                  </a:lnTo>
                  <a:lnTo>
                    <a:pt x="135" y="674"/>
                  </a:lnTo>
                  <a:lnTo>
                    <a:pt x="73" y="684"/>
                  </a:lnTo>
                  <a:lnTo>
                    <a:pt x="42" y="684"/>
                  </a:lnTo>
                  <a:lnTo>
                    <a:pt x="21" y="674"/>
                  </a:lnTo>
                  <a:lnTo>
                    <a:pt x="11" y="663"/>
                  </a:lnTo>
                  <a:lnTo>
                    <a:pt x="11" y="653"/>
                  </a:lnTo>
                  <a:lnTo>
                    <a:pt x="21" y="653"/>
                  </a:lnTo>
                  <a:lnTo>
                    <a:pt x="83" y="631"/>
                  </a:lnTo>
                  <a:lnTo>
                    <a:pt x="156" y="600"/>
                  </a:lnTo>
                  <a:lnTo>
                    <a:pt x="218" y="558"/>
                  </a:lnTo>
                  <a:lnTo>
                    <a:pt x="260" y="537"/>
                  </a:lnTo>
                  <a:close/>
                  <a:moveTo>
                    <a:pt x="1133" y="305"/>
                  </a:moveTo>
                  <a:lnTo>
                    <a:pt x="1050" y="326"/>
                  </a:lnTo>
                  <a:lnTo>
                    <a:pt x="977" y="347"/>
                  </a:lnTo>
                  <a:lnTo>
                    <a:pt x="977" y="547"/>
                  </a:lnTo>
                  <a:lnTo>
                    <a:pt x="966" y="547"/>
                  </a:lnTo>
                  <a:lnTo>
                    <a:pt x="977" y="558"/>
                  </a:lnTo>
                  <a:lnTo>
                    <a:pt x="977" y="547"/>
                  </a:lnTo>
                  <a:lnTo>
                    <a:pt x="1050" y="526"/>
                  </a:lnTo>
                  <a:lnTo>
                    <a:pt x="1101" y="526"/>
                  </a:lnTo>
                  <a:lnTo>
                    <a:pt x="1133" y="305"/>
                  </a:lnTo>
                  <a:close/>
                  <a:moveTo>
                    <a:pt x="187" y="115"/>
                  </a:moveTo>
                  <a:lnTo>
                    <a:pt x="218" y="115"/>
                  </a:lnTo>
                  <a:lnTo>
                    <a:pt x="239" y="126"/>
                  </a:lnTo>
                  <a:lnTo>
                    <a:pt x="333" y="168"/>
                  </a:lnTo>
                  <a:lnTo>
                    <a:pt x="385" y="200"/>
                  </a:lnTo>
                  <a:lnTo>
                    <a:pt x="405" y="242"/>
                  </a:lnTo>
                  <a:lnTo>
                    <a:pt x="416" y="284"/>
                  </a:lnTo>
                  <a:lnTo>
                    <a:pt x="416" y="316"/>
                  </a:lnTo>
                  <a:lnTo>
                    <a:pt x="385" y="347"/>
                  </a:lnTo>
                  <a:lnTo>
                    <a:pt x="374" y="347"/>
                  </a:lnTo>
                  <a:lnTo>
                    <a:pt x="374" y="337"/>
                  </a:lnTo>
                  <a:lnTo>
                    <a:pt x="353" y="337"/>
                  </a:lnTo>
                  <a:lnTo>
                    <a:pt x="333" y="326"/>
                  </a:lnTo>
                  <a:lnTo>
                    <a:pt x="322" y="305"/>
                  </a:lnTo>
                  <a:lnTo>
                    <a:pt x="239" y="210"/>
                  </a:lnTo>
                  <a:lnTo>
                    <a:pt x="187" y="158"/>
                  </a:lnTo>
                  <a:lnTo>
                    <a:pt x="187" y="115"/>
                  </a:lnTo>
                  <a:close/>
                  <a:moveTo>
                    <a:pt x="1081" y="94"/>
                  </a:moveTo>
                  <a:lnTo>
                    <a:pt x="1060" y="105"/>
                  </a:lnTo>
                  <a:lnTo>
                    <a:pt x="769" y="168"/>
                  </a:lnTo>
                  <a:lnTo>
                    <a:pt x="769" y="379"/>
                  </a:lnTo>
                  <a:lnTo>
                    <a:pt x="779" y="579"/>
                  </a:lnTo>
                  <a:lnTo>
                    <a:pt x="779" y="589"/>
                  </a:lnTo>
                  <a:lnTo>
                    <a:pt x="811" y="579"/>
                  </a:lnTo>
                  <a:lnTo>
                    <a:pt x="852" y="568"/>
                  </a:lnTo>
                  <a:lnTo>
                    <a:pt x="904" y="568"/>
                  </a:lnTo>
                  <a:lnTo>
                    <a:pt x="904" y="537"/>
                  </a:lnTo>
                  <a:lnTo>
                    <a:pt x="894" y="410"/>
                  </a:lnTo>
                  <a:lnTo>
                    <a:pt x="883" y="326"/>
                  </a:lnTo>
                  <a:lnTo>
                    <a:pt x="873" y="284"/>
                  </a:lnTo>
                  <a:lnTo>
                    <a:pt x="873" y="273"/>
                  </a:lnTo>
                  <a:lnTo>
                    <a:pt x="883" y="263"/>
                  </a:lnTo>
                  <a:lnTo>
                    <a:pt x="904" y="263"/>
                  </a:lnTo>
                  <a:lnTo>
                    <a:pt x="925" y="284"/>
                  </a:lnTo>
                  <a:lnTo>
                    <a:pt x="956" y="294"/>
                  </a:lnTo>
                  <a:lnTo>
                    <a:pt x="1039" y="252"/>
                  </a:lnTo>
                  <a:lnTo>
                    <a:pt x="1070" y="242"/>
                  </a:lnTo>
                  <a:lnTo>
                    <a:pt x="1133" y="242"/>
                  </a:lnTo>
                  <a:lnTo>
                    <a:pt x="1133" y="168"/>
                  </a:lnTo>
                  <a:lnTo>
                    <a:pt x="1122" y="136"/>
                  </a:lnTo>
                  <a:lnTo>
                    <a:pt x="1112" y="115"/>
                  </a:lnTo>
                  <a:lnTo>
                    <a:pt x="1101" y="105"/>
                  </a:lnTo>
                  <a:lnTo>
                    <a:pt x="1081" y="94"/>
                  </a:lnTo>
                  <a:close/>
                  <a:moveTo>
                    <a:pt x="1091" y="0"/>
                  </a:moveTo>
                  <a:lnTo>
                    <a:pt x="1133" y="0"/>
                  </a:lnTo>
                  <a:lnTo>
                    <a:pt x="1153" y="10"/>
                  </a:lnTo>
                  <a:lnTo>
                    <a:pt x="1185" y="21"/>
                  </a:lnTo>
                  <a:lnTo>
                    <a:pt x="1205" y="31"/>
                  </a:lnTo>
                  <a:lnTo>
                    <a:pt x="1237" y="42"/>
                  </a:lnTo>
                  <a:lnTo>
                    <a:pt x="1278" y="63"/>
                  </a:lnTo>
                  <a:lnTo>
                    <a:pt x="1288" y="84"/>
                  </a:lnTo>
                  <a:lnTo>
                    <a:pt x="1288" y="94"/>
                  </a:lnTo>
                  <a:lnTo>
                    <a:pt x="1216" y="242"/>
                  </a:lnTo>
                  <a:lnTo>
                    <a:pt x="1195" y="347"/>
                  </a:lnTo>
                  <a:lnTo>
                    <a:pt x="1185" y="495"/>
                  </a:lnTo>
                  <a:lnTo>
                    <a:pt x="1247" y="474"/>
                  </a:lnTo>
                  <a:lnTo>
                    <a:pt x="1268" y="474"/>
                  </a:lnTo>
                  <a:lnTo>
                    <a:pt x="1309" y="495"/>
                  </a:lnTo>
                  <a:lnTo>
                    <a:pt x="1403" y="558"/>
                  </a:lnTo>
                  <a:lnTo>
                    <a:pt x="1413" y="579"/>
                  </a:lnTo>
                  <a:lnTo>
                    <a:pt x="1382" y="642"/>
                  </a:lnTo>
                  <a:lnTo>
                    <a:pt x="1372" y="695"/>
                  </a:lnTo>
                  <a:lnTo>
                    <a:pt x="1361" y="768"/>
                  </a:lnTo>
                  <a:lnTo>
                    <a:pt x="1361" y="926"/>
                  </a:lnTo>
                  <a:lnTo>
                    <a:pt x="1351" y="1042"/>
                  </a:lnTo>
                  <a:lnTo>
                    <a:pt x="1340" y="1095"/>
                  </a:lnTo>
                  <a:lnTo>
                    <a:pt x="1330" y="1116"/>
                  </a:lnTo>
                  <a:lnTo>
                    <a:pt x="1320" y="1126"/>
                  </a:lnTo>
                  <a:lnTo>
                    <a:pt x="1299" y="1169"/>
                  </a:lnTo>
                  <a:lnTo>
                    <a:pt x="1278" y="1179"/>
                  </a:lnTo>
                  <a:lnTo>
                    <a:pt x="1268" y="1179"/>
                  </a:lnTo>
                  <a:lnTo>
                    <a:pt x="1247" y="1169"/>
                  </a:lnTo>
                  <a:lnTo>
                    <a:pt x="1195" y="1095"/>
                  </a:lnTo>
                  <a:lnTo>
                    <a:pt x="1143" y="1053"/>
                  </a:lnTo>
                  <a:lnTo>
                    <a:pt x="1101" y="1011"/>
                  </a:lnTo>
                  <a:lnTo>
                    <a:pt x="1091" y="990"/>
                  </a:lnTo>
                  <a:lnTo>
                    <a:pt x="1091" y="979"/>
                  </a:lnTo>
                  <a:lnTo>
                    <a:pt x="1153" y="979"/>
                  </a:lnTo>
                  <a:lnTo>
                    <a:pt x="1174" y="990"/>
                  </a:lnTo>
                  <a:lnTo>
                    <a:pt x="1205" y="990"/>
                  </a:lnTo>
                  <a:lnTo>
                    <a:pt x="1226" y="969"/>
                  </a:lnTo>
                  <a:lnTo>
                    <a:pt x="1247" y="905"/>
                  </a:lnTo>
                  <a:lnTo>
                    <a:pt x="1247" y="789"/>
                  </a:lnTo>
                  <a:lnTo>
                    <a:pt x="1257" y="621"/>
                  </a:lnTo>
                  <a:lnTo>
                    <a:pt x="1257" y="600"/>
                  </a:lnTo>
                  <a:lnTo>
                    <a:pt x="1247" y="579"/>
                  </a:lnTo>
                  <a:lnTo>
                    <a:pt x="1237" y="568"/>
                  </a:lnTo>
                  <a:lnTo>
                    <a:pt x="1216" y="558"/>
                  </a:lnTo>
                  <a:lnTo>
                    <a:pt x="998" y="589"/>
                  </a:lnTo>
                  <a:lnTo>
                    <a:pt x="852" y="621"/>
                  </a:lnTo>
                  <a:lnTo>
                    <a:pt x="748" y="642"/>
                  </a:lnTo>
                  <a:lnTo>
                    <a:pt x="686" y="663"/>
                  </a:lnTo>
                  <a:lnTo>
                    <a:pt x="644" y="684"/>
                  </a:lnTo>
                  <a:lnTo>
                    <a:pt x="613" y="684"/>
                  </a:lnTo>
                  <a:lnTo>
                    <a:pt x="613" y="979"/>
                  </a:lnTo>
                  <a:lnTo>
                    <a:pt x="603" y="1021"/>
                  </a:lnTo>
                  <a:lnTo>
                    <a:pt x="592" y="1053"/>
                  </a:lnTo>
                  <a:lnTo>
                    <a:pt x="572" y="1074"/>
                  </a:lnTo>
                  <a:lnTo>
                    <a:pt x="561" y="1074"/>
                  </a:lnTo>
                  <a:lnTo>
                    <a:pt x="530" y="1042"/>
                  </a:lnTo>
                  <a:lnTo>
                    <a:pt x="509" y="1000"/>
                  </a:lnTo>
                  <a:lnTo>
                    <a:pt x="509" y="947"/>
                  </a:lnTo>
                  <a:lnTo>
                    <a:pt x="520" y="916"/>
                  </a:lnTo>
                  <a:lnTo>
                    <a:pt x="540" y="874"/>
                  </a:lnTo>
                  <a:lnTo>
                    <a:pt x="540" y="800"/>
                  </a:lnTo>
                  <a:lnTo>
                    <a:pt x="530" y="705"/>
                  </a:lnTo>
                  <a:lnTo>
                    <a:pt x="509" y="653"/>
                  </a:lnTo>
                  <a:lnTo>
                    <a:pt x="499" y="621"/>
                  </a:lnTo>
                  <a:lnTo>
                    <a:pt x="509" y="600"/>
                  </a:lnTo>
                  <a:lnTo>
                    <a:pt x="540" y="600"/>
                  </a:lnTo>
                  <a:lnTo>
                    <a:pt x="572" y="610"/>
                  </a:lnTo>
                  <a:lnTo>
                    <a:pt x="592" y="621"/>
                  </a:lnTo>
                  <a:lnTo>
                    <a:pt x="717" y="589"/>
                  </a:lnTo>
                  <a:lnTo>
                    <a:pt x="696" y="431"/>
                  </a:lnTo>
                  <a:lnTo>
                    <a:pt x="686" y="316"/>
                  </a:lnTo>
                  <a:lnTo>
                    <a:pt x="675" y="242"/>
                  </a:lnTo>
                  <a:lnTo>
                    <a:pt x="644" y="147"/>
                  </a:lnTo>
                  <a:lnTo>
                    <a:pt x="624" y="105"/>
                  </a:lnTo>
                  <a:lnTo>
                    <a:pt x="624" y="73"/>
                  </a:lnTo>
                  <a:lnTo>
                    <a:pt x="665" y="73"/>
                  </a:lnTo>
                  <a:lnTo>
                    <a:pt x="727" y="105"/>
                  </a:lnTo>
                  <a:lnTo>
                    <a:pt x="883" y="73"/>
                  </a:lnTo>
                  <a:lnTo>
                    <a:pt x="998" y="42"/>
                  </a:lnTo>
                  <a:lnTo>
                    <a:pt x="1060" y="21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9" name="Freeform 325"/>
            <p:cNvSpPr>
              <a:spLocks noEditPoints="1"/>
            </p:cNvSpPr>
            <p:nvPr/>
          </p:nvSpPr>
          <p:spPr bwMode="auto">
            <a:xfrm>
              <a:off x="4487" y="11141"/>
              <a:ext cx="831" cy="1316"/>
            </a:xfrm>
            <a:custGeom>
              <a:avLst/>
              <a:gdLst/>
              <a:ahLst/>
              <a:cxnLst>
                <a:cxn ang="0">
                  <a:pos x="529" y="116"/>
                </a:cxn>
                <a:cxn ang="0">
                  <a:pos x="363" y="147"/>
                </a:cxn>
                <a:cxn ang="0">
                  <a:pos x="197" y="168"/>
                </a:cxn>
                <a:cxn ang="0">
                  <a:pos x="145" y="221"/>
                </a:cxn>
                <a:cxn ang="0">
                  <a:pos x="197" y="442"/>
                </a:cxn>
                <a:cxn ang="0">
                  <a:pos x="415" y="389"/>
                </a:cxn>
                <a:cxn ang="0">
                  <a:pos x="488" y="379"/>
                </a:cxn>
                <a:cxn ang="0">
                  <a:pos x="519" y="389"/>
                </a:cxn>
                <a:cxn ang="0">
                  <a:pos x="561" y="421"/>
                </a:cxn>
                <a:cxn ang="0">
                  <a:pos x="550" y="442"/>
                </a:cxn>
                <a:cxn ang="0">
                  <a:pos x="488" y="463"/>
                </a:cxn>
                <a:cxn ang="0">
                  <a:pos x="145" y="505"/>
                </a:cxn>
                <a:cxn ang="0">
                  <a:pos x="270" y="705"/>
                </a:cxn>
                <a:cxn ang="0">
                  <a:pos x="394" y="684"/>
                </a:cxn>
                <a:cxn ang="0">
                  <a:pos x="446" y="674"/>
                </a:cxn>
                <a:cxn ang="0">
                  <a:pos x="571" y="705"/>
                </a:cxn>
                <a:cxn ang="0">
                  <a:pos x="581" y="737"/>
                </a:cxn>
                <a:cxn ang="0">
                  <a:pos x="540" y="758"/>
                </a:cxn>
                <a:cxn ang="0">
                  <a:pos x="374" y="779"/>
                </a:cxn>
                <a:cxn ang="0">
                  <a:pos x="145" y="790"/>
                </a:cxn>
                <a:cxn ang="0">
                  <a:pos x="280" y="1074"/>
                </a:cxn>
                <a:cxn ang="0">
                  <a:pos x="467" y="1042"/>
                </a:cxn>
                <a:cxn ang="0">
                  <a:pos x="540" y="1032"/>
                </a:cxn>
                <a:cxn ang="0">
                  <a:pos x="592" y="1074"/>
                </a:cxn>
                <a:cxn ang="0">
                  <a:pos x="644" y="1053"/>
                </a:cxn>
                <a:cxn ang="0">
                  <a:pos x="664" y="884"/>
                </a:cxn>
                <a:cxn ang="0">
                  <a:pos x="675" y="621"/>
                </a:cxn>
                <a:cxn ang="0">
                  <a:pos x="664" y="189"/>
                </a:cxn>
                <a:cxn ang="0">
                  <a:pos x="613" y="105"/>
                </a:cxn>
                <a:cxn ang="0">
                  <a:pos x="633" y="0"/>
                </a:cxn>
                <a:cxn ang="0">
                  <a:pos x="716" y="31"/>
                </a:cxn>
                <a:cxn ang="0">
                  <a:pos x="831" y="126"/>
                </a:cxn>
                <a:cxn ang="0">
                  <a:pos x="820" y="147"/>
                </a:cxn>
                <a:cxn ang="0">
                  <a:pos x="800" y="179"/>
                </a:cxn>
                <a:cxn ang="0">
                  <a:pos x="779" y="231"/>
                </a:cxn>
                <a:cxn ang="0">
                  <a:pos x="789" y="737"/>
                </a:cxn>
                <a:cxn ang="0">
                  <a:pos x="800" y="1053"/>
                </a:cxn>
                <a:cxn ang="0">
                  <a:pos x="789" y="1158"/>
                </a:cxn>
                <a:cxn ang="0">
                  <a:pos x="737" y="1295"/>
                </a:cxn>
                <a:cxn ang="0">
                  <a:pos x="675" y="1306"/>
                </a:cxn>
                <a:cxn ang="0">
                  <a:pos x="602" y="1200"/>
                </a:cxn>
                <a:cxn ang="0">
                  <a:pos x="374" y="1116"/>
                </a:cxn>
                <a:cxn ang="0">
                  <a:pos x="135" y="1148"/>
                </a:cxn>
                <a:cxn ang="0">
                  <a:pos x="124" y="1211"/>
                </a:cxn>
                <a:cxn ang="0">
                  <a:pos x="83" y="1264"/>
                </a:cxn>
                <a:cxn ang="0">
                  <a:pos x="51" y="1243"/>
                </a:cxn>
                <a:cxn ang="0">
                  <a:pos x="0" y="1137"/>
                </a:cxn>
                <a:cxn ang="0">
                  <a:pos x="10" y="1021"/>
                </a:cxn>
                <a:cxn ang="0">
                  <a:pos x="41" y="842"/>
                </a:cxn>
                <a:cxn ang="0">
                  <a:pos x="51" y="474"/>
                </a:cxn>
                <a:cxn ang="0">
                  <a:pos x="20" y="189"/>
                </a:cxn>
                <a:cxn ang="0">
                  <a:pos x="0" y="95"/>
                </a:cxn>
                <a:cxn ang="0">
                  <a:pos x="20" y="73"/>
                </a:cxn>
                <a:cxn ang="0">
                  <a:pos x="51" y="84"/>
                </a:cxn>
                <a:cxn ang="0">
                  <a:pos x="93" y="105"/>
                </a:cxn>
                <a:cxn ang="0">
                  <a:pos x="322" y="84"/>
                </a:cxn>
                <a:cxn ang="0">
                  <a:pos x="550" y="21"/>
                </a:cxn>
                <a:cxn ang="0">
                  <a:pos x="633" y="0"/>
                </a:cxn>
              </a:cxnLst>
              <a:rect l="0" t="0" r="r" b="b"/>
              <a:pathLst>
                <a:path w="831" h="1316">
                  <a:moveTo>
                    <a:pt x="581" y="105"/>
                  </a:moveTo>
                  <a:lnTo>
                    <a:pt x="529" y="116"/>
                  </a:lnTo>
                  <a:lnTo>
                    <a:pt x="457" y="126"/>
                  </a:lnTo>
                  <a:lnTo>
                    <a:pt x="363" y="147"/>
                  </a:lnTo>
                  <a:lnTo>
                    <a:pt x="270" y="158"/>
                  </a:lnTo>
                  <a:lnTo>
                    <a:pt x="197" y="168"/>
                  </a:lnTo>
                  <a:lnTo>
                    <a:pt x="155" y="179"/>
                  </a:lnTo>
                  <a:lnTo>
                    <a:pt x="145" y="221"/>
                  </a:lnTo>
                  <a:lnTo>
                    <a:pt x="145" y="442"/>
                  </a:lnTo>
                  <a:lnTo>
                    <a:pt x="197" y="442"/>
                  </a:lnTo>
                  <a:lnTo>
                    <a:pt x="280" y="421"/>
                  </a:lnTo>
                  <a:lnTo>
                    <a:pt x="415" y="389"/>
                  </a:lnTo>
                  <a:lnTo>
                    <a:pt x="467" y="379"/>
                  </a:lnTo>
                  <a:lnTo>
                    <a:pt x="488" y="379"/>
                  </a:lnTo>
                  <a:lnTo>
                    <a:pt x="509" y="389"/>
                  </a:lnTo>
                  <a:lnTo>
                    <a:pt x="519" y="389"/>
                  </a:lnTo>
                  <a:lnTo>
                    <a:pt x="540" y="400"/>
                  </a:lnTo>
                  <a:lnTo>
                    <a:pt x="561" y="421"/>
                  </a:lnTo>
                  <a:lnTo>
                    <a:pt x="561" y="432"/>
                  </a:lnTo>
                  <a:lnTo>
                    <a:pt x="550" y="442"/>
                  </a:lnTo>
                  <a:lnTo>
                    <a:pt x="529" y="453"/>
                  </a:lnTo>
                  <a:lnTo>
                    <a:pt x="488" y="463"/>
                  </a:lnTo>
                  <a:lnTo>
                    <a:pt x="249" y="505"/>
                  </a:lnTo>
                  <a:lnTo>
                    <a:pt x="145" y="505"/>
                  </a:lnTo>
                  <a:lnTo>
                    <a:pt x="145" y="716"/>
                  </a:lnTo>
                  <a:lnTo>
                    <a:pt x="270" y="705"/>
                  </a:lnTo>
                  <a:lnTo>
                    <a:pt x="353" y="695"/>
                  </a:lnTo>
                  <a:lnTo>
                    <a:pt x="394" y="684"/>
                  </a:lnTo>
                  <a:lnTo>
                    <a:pt x="426" y="684"/>
                  </a:lnTo>
                  <a:lnTo>
                    <a:pt x="446" y="674"/>
                  </a:lnTo>
                  <a:lnTo>
                    <a:pt x="509" y="674"/>
                  </a:lnTo>
                  <a:lnTo>
                    <a:pt x="571" y="705"/>
                  </a:lnTo>
                  <a:lnTo>
                    <a:pt x="581" y="716"/>
                  </a:lnTo>
                  <a:lnTo>
                    <a:pt x="581" y="737"/>
                  </a:lnTo>
                  <a:lnTo>
                    <a:pt x="571" y="748"/>
                  </a:lnTo>
                  <a:lnTo>
                    <a:pt x="540" y="758"/>
                  </a:lnTo>
                  <a:lnTo>
                    <a:pt x="467" y="769"/>
                  </a:lnTo>
                  <a:lnTo>
                    <a:pt x="374" y="779"/>
                  </a:lnTo>
                  <a:lnTo>
                    <a:pt x="270" y="790"/>
                  </a:lnTo>
                  <a:lnTo>
                    <a:pt x="145" y="790"/>
                  </a:lnTo>
                  <a:lnTo>
                    <a:pt x="145" y="1095"/>
                  </a:lnTo>
                  <a:lnTo>
                    <a:pt x="280" y="1074"/>
                  </a:lnTo>
                  <a:lnTo>
                    <a:pt x="384" y="1053"/>
                  </a:lnTo>
                  <a:lnTo>
                    <a:pt x="467" y="1042"/>
                  </a:lnTo>
                  <a:lnTo>
                    <a:pt x="509" y="1032"/>
                  </a:lnTo>
                  <a:lnTo>
                    <a:pt x="540" y="1032"/>
                  </a:lnTo>
                  <a:lnTo>
                    <a:pt x="561" y="1042"/>
                  </a:lnTo>
                  <a:lnTo>
                    <a:pt x="592" y="1074"/>
                  </a:lnTo>
                  <a:lnTo>
                    <a:pt x="613" y="1085"/>
                  </a:lnTo>
                  <a:lnTo>
                    <a:pt x="644" y="1053"/>
                  </a:lnTo>
                  <a:lnTo>
                    <a:pt x="654" y="990"/>
                  </a:lnTo>
                  <a:lnTo>
                    <a:pt x="664" y="884"/>
                  </a:lnTo>
                  <a:lnTo>
                    <a:pt x="664" y="748"/>
                  </a:lnTo>
                  <a:lnTo>
                    <a:pt x="675" y="621"/>
                  </a:lnTo>
                  <a:lnTo>
                    <a:pt x="675" y="295"/>
                  </a:lnTo>
                  <a:lnTo>
                    <a:pt x="664" y="189"/>
                  </a:lnTo>
                  <a:lnTo>
                    <a:pt x="644" y="137"/>
                  </a:lnTo>
                  <a:lnTo>
                    <a:pt x="613" y="105"/>
                  </a:lnTo>
                  <a:lnTo>
                    <a:pt x="581" y="105"/>
                  </a:lnTo>
                  <a:close/>
                  <a:moveTo>
                    <a:pt x="633" y="0"/>
                  </a:moveTo>
                  <a:lnTo>
                    <a:pt x="664" y="10"/>
                  </a:lnTo>
                  <a:lnTo>
                    <a:pt x="716" y="31"/>
                  </a:lnTo>
                  <a:lnTo>
                    <a:pt x="768" y="63"/>
                  </a:lnTo>
                  <a:lnTo>
                    <a:pt x="831" y="126"/>
                  </a:lnTo>
                  <a:lnTo>
                    <a:pt x="831" y="137"/>
                  </a:lnTo>
                  <a:lnTo>
                    <a:pt x="820" y="147"/>
                  </a:lnTo>
                  <a:lnTo>
                    <a:pt x="810" y="168"/>
                  </a:lnTo>
                  <a:lnTo>
                    <a:pt x="800" y="179"/>
                  </a:lnTo>
                  <a:lnTo>
                    <a:pt x="789" y="200"/>
                  </a:lnTo>
                  <a:lnTo>
                    <a:pt x="779" y="231"/>
                  </a:lnTo>
                  <a:lnTo>
                    <a:pt x="779" y="537"/>
                  </a:lnTo>
                  <a:lnTo>
                    <a:pt x="789" y="737"/>
                  </a:lnTo>
                  <a:lnTo>
                    <a:pt x="789" y="979"/>
                  </a:lnTo>
                  <a:lnTo>
                    <a:pt x="800" y="1053"/>
                  </a:lnTo>
                  <a:lnTo>
                    <a:pt x="800" y="1085"/>
                  </a:lnTo>
                  <a:lnTo>
                    <a:pt x="789" y="1158"/>
                  </a:lnTo>
                  <a:lnTo>
                    <a:pt x="768" y="1232"/>
                  </a:lnTo>
                  <a:lnTo>
                    <a:pt x="737" y="1295"/>
                  </a:lnTo>
                  <a:lnTo>
                    <a:pt x="696" y="1316"/>
                  </a:lnTo>
                  <a:lnTo>
                    <a:pt x="675" y="1306"/>
                  </a:lnTo>
                  <a:lnTo>
                    <a:pt x="644" y="1274"/>
                  </a:lnTo>
                  <a:lnTo>
                    <a:pt x="602" y="1200"/>
                  </a:lnTo>
                  <a:lnTo>
                    <a:pt x="540" y="1106"/>
                  </a:lnTo>
                  <a:lnTo>
                    <a:pt x="374" y="1116"/>
                  </a:lnTo>
                  <a:lnTo>
                    <a:pt x="238" y="1127"/>
                  </a:lnTo>
                  <a:lnTo>
                    <a:pt x="135" y="1148"/>
                  </a:lnTo>
                  <a:lnTo>
                    <a:pt x="124" y="1148"/>
                  </a:lnTo>
                  <a:lnTo>
                    <a:pt x="124" y="1211"/>
                  </a:lnTo>
                  <a:lnTo>
                    <a:pt x="114" y="1232"/>
                  </a:lnTo>
                  <a:lnTo>
                    <a:pt x="83" y="1264"/>
                  </a:lnTo>
                  <a:lnTo>
                    <a:pt x="62" y="1264"/>
                  </a:lnTo>
                  <a:lnTo>
                    <a:pt x="51" y="1243"/>
                  </a:lnTo>
                  <a:lnTo>
                    <a:pt x="31" y="1232"/>
                  </a:lnTo>
                  <a:lnTo>
                    <a:pt x="0" y="1137"/>
                  </a:lnTo>
                  <a:lnTo>
                    <a:pt x="0" y="1074"/>
                  </a:lnTo>
                  <a:lnTo>
                    <a:pt x="10" y="1021"/>
                  </a:lnTo>
                  <a:lnTo>
                    <a:pt x="20" y="948"/>
                  </a:lnTo>
                  <a:lnTo>
                    <a:pt x="41" y="842"/>
                  </a:lnTo>
                  <a:lnTo>
                    <a:pt x="51" y="684"/>
                  </a:lnTo>
                  <a:lnTo>
                    <a:pt x="51" y="474"/>
                  </a:lnTo>
                  <a:lnTo>
                    <a:pt x="41" y="305"/>
                  </a:lnTo>
                  <a:lnTo>
                    <a:pt x="20" y="189"/>
                  </a:lnTo>
                  <a:lnTo>
                    <a:pt x="10" y="126"/>
                  </a:lnTo>
                  <a:lnTo>
                    <a:pt x="0" y="95"/>
                  </a:lnTo>
                  <a:lnTo>
                    <a:pt x="0" y="84"/>
                  </a:lnTo>
                  <a:lnTo>
                    <a:pt x="20" y="73"/>
                  </a:lnTo>
                  <a:lnTo>
                    <a:pt x="31" y="73"/>
                  </a:lnTo>
                  <a:lnTo>
                    <a:pt x="51" y="84"/>
                  </a:lnTo>
                  <a:lnTo>
                    <a:pt x="83" y="95"/>
                  </a:lnTo>
                  <a:lnTo>
                    <a:pt x="93" y="105"/>
                  </a:lnTo>
                  <a:lnTo>
                    <a:pt x="114" y="116"/>
                  </a:lnTo>
                  <a:lnTo>
                    <a:pt x="322" y="84"/>
                  </a:lnTo>
                  <a:lnTo>
                    <a:pt x="457" y="52"/>
                  </a:lnTo>
                  <a:lnTo>
                    <a:pt x="550" y="21"/>
                  </a:lnTo>
                  <a:lnTo>
                    <a:pt x="602" y="10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0" name="Freeform 326"/>
            <p:cNvSpPr>
              <a:spLocks noEditPoints="1"/>
            </p:cNvSpPr>
            <p:nvPr/>
          </p:nvSpPr>
          <p:spPr bwMode="auto">
            <a:xfrm>
              <a:off x="5972" y="10983"/>
              <a:ext cx="1548" cy="1622"/>
            </a:xfrm>
            <a:custGeom>
              <a:avLst/>
              <a:gdLst/>
              <a:ahLst/>
              <a:cxnLst>
                <a:cxn ang="0">
                  <a:pos x="925" y="684"/>
                </a:cxn>
                <a:cxn ang="0">
                  <a:pos x="946" y="842"/>
                </a:cxn>
                <a:cxn ang="0">
                  <a:pos x="894" y="1200"/>
                </a:cxn>
                <a:cxn ang="0">
                  <a:pos x="842" y="1127"/>
                </a:cxn>
                <a:cxn ang="0">
                  <a:pos x="863" y="895"/>
                </a:cxn>
                <a:cxn ang="0">
                  <a:pos x="842" y="663"/>
                </a:cxn>
                <a:cxn ang="0">
                  <a:pos x="717" y="674"/>
                </a:cxn>
                <a:cxn ang="0">
                  <a:pos x="686" y="790"/>
                </a:cxn>
                <a:cxn ang="0">
                  <a:pos x="696" y="1390"/>
                </a:cxn>
                <a:cxn ang="0">
                  <a:pos x="572" y="1464"/>
                </a:cxn>
                <a:cxn ang="0">
                  <a:pos x="478" y="1316"/>
                </a:cxn>
                <a:cxn ang="0">
                  <a:pos x="582" y="1337"/>
                </a:cxn>
                <a:cxn ang="0">
                  <a:pos x="572" y="684"/>
                </a:cxn>
                <a:cxn ang="0">
                  <a:pos x="385" y="726"/>
                </a:cxn>
                <a:cxn ang="0">
                  <a:pos x="364" y="884"/>
                </a:cxn>
                <a:cxn ang="0">
                  <a:pos x="541" y="874"/>
                </a:cxn>
                <a:cxn ang="0">
                  <a:pos x="447" y="927"/>
                </a:cxn>
                <a:cxn ang="0">
                  <a:pos x="343" y="1021"/>
                </a:cxn>
                <a:cxn ang="0">
                  <a:pos x="478" y="1042"/>
                </a:cxn>
                <a:cxn ang="0">
                  <a:pos x="499" y="1116"/>
                </a:cxn>
                <a:cxn ang="0">
                  <a:pos x="333" y="1306"/>
                </a:cxn>
                <a:cxn ang="0">
                  <a:pos x="239" y="1422"/>
                </a:cxn>
                <a:cxn ang="0">
                  <a:pos x="218" y="1285"/>
                </a:cxn>
                <a:cxn ang="0">
                  <a:pos x="291" y="884"/>
                </a:cxn>
                <a:cxn ang="0">
                  <a:pos x="250" y="653"/>
                </a:cxn>
                <a:cxn ang="0">
                  <a:pos x="364" y="674"/>
                </a:cxn>
                <a:cxn ang="0">
                  <a:pos x="593" y="600"/>
                </a:cxn>
                <a:cxn ang="0">
                  <a:pos x="1164" y="526"/>
                </a:cxn>
                <a:cxn ang="0">
                  <a:pos x="1237" y="611"/>
                </a:cxn>
                <a:cxn ang="0">
                  <a:pos x="1237" y="1095"/>
                </a:cxn>
                <a:cxn ang="0">
                  <a:pos x="1174" y="1601"/>
                </a:cxn>
                <a:cxn ang="0">
                  <a:pos x="1050" y="1506"/>
                </a:cxn>
                <a:cxn ang="0">
                  <a:pos x="987" y="1390"/>
                </a:cxn>
                <a:cxn ang="0">
                  <a:pos x="1112" y="1411"/>
                </a:cxn>
                <a:cxn ang="0">
                  <a:pos x="1112" y="695"/>
                </a:cxn>
                <a:cxn ang="0">
                  <a:pos x="1091" y="569"/>
                </a:cxn>
                <a:cxn ang="0">
                  <a:pos x="1070" y="526"/>
                </a:cxn>
                <a:cxn ang="0">
                  <a:pos x="1382" y="295"/>
                </a:cxn>
                <a:cxn ang="0">
                  <a:pos x="1548" y="411"/>
                </a:cxn>
                <a:cxn ang="0">
                  <a:pos x="1393" y="432"/>
                </a:cxn>
                <a:cxn ang="0">
                  <a:pos x="759" y="453"/>
                </a:cxn>
                <a:cxn ang="0">
                  <a:pos x="239" y="537"/>
                </a:cxn>
                <a:cxn ang="0">
                  <a:pos x="73" y="558"/>
                </a:cxn>
                <a:cxn ang="0">
                  <a:pos x="0" y="463"/>
                </a:cxn>
                <a:cxn ang="0">
                  <a:pos x="312" y="432"/>
                </a:cxn>
                <a:cxn ang="0">
                  <a:pos x="883" y="358"/>
                </a:cxn>
                <a:cxn ang="0">
                  <a:pos x="1351" y="295"/>
                </a:cxn>
                <a:cxn ang="0">
                  <a:pos x="582" y="137"/>
                </a:cxn>
                <a:cxn ang="0">
                  <a:pos x="676" y="284"/>
                </a:cxn>
                <a:cxn ang="0">
                  <a:pos x="603" y="295"/>
                </a:cxn>
                <a:cxn ang="0">
                  <a:pos x="478" y="147"/>
                </a:cxn>
                <a:cxn ang="0">
                  <a:pos x="998" y="0"/>
                </a:cxn>
                <a:cxn ang="0">
                  <a:pos x="1122" y="95"/>
                </a:cxn>
                <a:cxn ang="0">
                  <a:pos x="1091" y="126"/>
                </a:cxn>
                <a:cxn ang="0">
                  <a:pos x="852" y="316"/>
                </a:cxn>
                <a:cxn ang="0">
                  <a:pos x="904" y="158"/>
                </a:cxn>
                <a:cxn ang="0">
                  <a:pos x="935" y="21"/>
                </a:cxn>
              </a:cxnLst>
              <a:rect l="0" t="0" r="r" b="b"/>
              <a:pathLst>
                <a:path w="1548" h="1622">
                  <a:moveTo>
                    <a:pt x="842" y="663"/>
                  </a:moveTo>
                  <a:lnTo>
                    <a:pt x="873" y="663"/>
                  </a:lnTo>
                  <a:lnTo>
                    <a:pt x="904" y="674"/>
                  </a:lnTo>
                  <a:lnTo>
                    <a:pt x="925" y="684"/>
                  </a:lnTo>
                  <a:lnTo>
                    <a:pt x="935" y="705"/>
                  </a:lnTo>
                  <a:lnTo>
                    <a:pt x="956" y="716"/>
                  </a:lnTo>
                  <a:lnTo>
                    <a:pt x="956" y="779"/>
                  </a:lnTo>
                  <a:lnTo>
                    <a:pt x="946" y="842"/>
                  </a:lnTo>
                  <a:lnTo>
                    <a:pt x="946" y="1127"/>
                  </a:lnTo>
                  <a:lnTo>
                    <a:pt x="935" y="1158"/>
                  </a:lnTo>
                  <a:lnTo>
                    <a:pt x="915" y="1190"/>
                  </a:lnTo>
                  <a:lnTo>
                    <a:pt x="894" y="1200"/>
                  </a:lnTo>
                  <a:lnTo>
                    <a:pt x="883" y="1190"/>
                  </a:lnTo>
                  <a:lnTo>
                    <a:pt x="863" y="1179"/>
                  </a:lnTo>
                  <a:lnTo>
                    <a:pt x="852" y="1158"/>
                  </a:lnTo>
                  <a:lnTo>
                    <a:pt x="842" y="1127"/>
                  </a:lnTo>
                  <a:lnTo>
                    <a:pt x="842" y="1106"/>
                  </a:lnTo>
                  <a:lnTo>
                    <a:pt x="852" y="1064"/>
                  </a:lnTo>
                  <a:lnTo>
                    <a:pt x="852" y="990"/>
                  </a:lnTo>
                  <a:lnTo>
                    <a:pt x="863" y="895"/>
                  </a:lnTo>
                  <a:lnTo>
                    <a:pt x="852" y="790"/>
                  </a:lnTo>
                  <a:lnTo>
                    <a:pt x="831" y="705"/>
                  </a:lnTo>
                  <a:lnTo>
                    <a:pt x="831" y="684"/>
                  </a:lnTo>
                  <a:lnTo>
                    <a:pt x="842" y="663"/>
                  </a:lnTo>
                  <a:close/>
                  <a:moveTo>
                    <a:pt x="593" y="600"/>
                  </a:moveTo>
                  <a:lnTo>
                    <a:pt x="613" y="600"/>
                  </a:lnTo>
                  <a:lnTo>
                    <a:pt x="676" y="632"/>
                  </a:lnTo>
                  <a:lnTo>
                    <a:pt x="717" y="674"/>
                  </a:lnTo>
                  <a:lnTo>
                    <a:pt x="717" y="684"/>
                  </a:lnTo>
                  <a:lnTo>
                    <a:pt x="707" y="705"/>
                  </a:lnTo>
                  <a:lnTo>
                    <a:pt x="696" y="737"/>
                  </a:lnTo>
                  <a:lnTo>
                    <a:pt x="686" y="790"/>
                  </a:lnTo>
                  <a:lnTo>
                    <a:pt x="686" y="895"/>
                  </a:lnTo>
                  <a:lnTo>
                    <a:pt x="696" y="1064"/>
                  </a:lnTo>
                  <a:lnTo>
                    <a:pt x="707" y="1295"/>
                  </a:lnTo>
                  <a:lnTo>
                    <a:pt x="696" y="1390"/>
                  </a:lnTo>
                  <a:lnTo>
                    <a:pt x="655" y="1464"/>
                  </a:lnTo>
                  <a:lnTo>
                    <a:pt x="624" y="1495"/>
                  </a:lnTo>
                  <a:lnTo>
                    <a:pt x="593" y="1485"/>
                  </a:lnTo>
                  <a:lnTo>
                    <a:pt x="572" y="1464"/>
                  </a:lnTo>
                  <a:lnTo>
                    <a:pt x="530" y="1411"/>
                  </a:lnTo>
                  <a:lnTo>
                    <a:pt x="457" y="1327"/>
                  </a:lnTo>
                  <a:lnTo>
                    <a:pt x="457" y="1316"/>
                  </a:lnTo>
                  <a:lnTo>
                    <a:pt x="478" y="1316"/>
                  </a:lnTo>
                  <a:lnTo>
                    <a:pt x="489" y="1327"/>
                  </a:lnTo>
                  <a:lnTo>
                    <a:pt x="509" y="1327"/>
                  </a:lnTo>
                  <a:lnTo>
                    <a:pt x="541" y="1337"/>
                  </a:lnTo>
                  <a:lnTo>
                    <a:pt x="582" y="1337"/>
                  </a:lnTo>
                  <a:lnTo>
                    <a:pt x="593" y="1316"/>
                  </a:lnTo>
                  <a:lnTo>
                    <a:pt x="603" y="1274"/>
                  </a:lnTo>
                  <a:lnTo>
                    <a:pt x="603" y="716"/>
                  </a:lnTo>
                  <a:lnTo>
                    <a:pt x="572" y="684"/>
                  </a:lnTo>
                  <a:lnTo>
                    <a:pt x="551" y="684"/>
                  </a:lnTo>
                  <a:lnTo>
                    <a:pt x="468" y="705"/>
                  </a:lnTo>
                  <a:lnTo>
                    <a:pt x="405" y="726"/>
                  </a:lnTo>
                  <a:lnTo>
                    <a:pt x="385" y="726"/>
                  </a:lnTo>
                  <a:lnTo>
                    <a:pt x="385" y="737"/>
                  </a:lnTo>
                  <a:lnTo>
                    <a:pt x="374" y="758"/>
                  </a:lnTo>
                  <a:lnTo>
                    <a:pt x="374" y="832"/>
                  </a:lnTo>
                  <a:lnTo>
                    <a:pt x="364" y="884"/>
                  </a:lnTo>
                  <a:lnTo>
                    <a:pt x="405" y="863"/>
                  </a:lnTo>
                  <a:lnTo>
                    <a:pt x="447" y="853"/>
                  </a:lnTo>
                  <a:lnTo>
                    <a:pt x="499" y="853"/>
                  </a:lnTo>
                  <a:lnTo>
                    <a:pt x="541" y="874"/>
                  </a:lnTo>
                  <a:lnTo>
                    <a:pt x="551" y="884"/>
                  </a:lnTo>
                  <a:lnTo>
                    <a:pt x="551" y="906"/>
                  </a:lnTo>
                  <a:lnTo>
                    <a:pt x="509" y="916"/>
                  </a:lnTo>
                  <a:lnTo>
                    <a:pt x="447" y="927"/>
                  </a:lnTo>
                  <a:lnTo>
                    <a:pt x="364" y="937"/>
                  </a:lnTo>
                  <a:lnTo>
                    <a:pt x="354" y="937"/>
                  </a:lnTo>
                  <a:lnTo>
                    <a:pt x="354" y="979"/>
                  </a:lnTo>
                  <a:lnTo>
                    <a:pt x="343" y="1021"/>
                  </a:lnTo>
                  <a:lnTo>
                    <a:pt x="343" y="1074"/>
                  </a:lnTo>
                  <a:lnTo>
                    <a:pt x="374" y="1053"/>
                  </a:lnTo>
                  <a:lnTo>
                    <a:pt x="405" y="1042"/>
                  </a:lnTo>
                  <a:lnTo>
                    <a:pt x="478" y="1042"/>
                  </a:lnTo>
                  <a:lnTo>
                    <a:pt x="509" y="1053"/>
                  </a:lnTo>
                  <a:lnTo>
                    <a:pt x="551" y="1074"/>
                  </a:lnTo>
                  <a:lnTo>
                    <a:pt x="551" y="1095"/>
                  </a:lnTo>
                  <a:lnTo>
                    <a:pt x="499" y="1116"/>
                  </a:lnTo>
                  <a:lnTo>
                    <a:pt x="426" y="1116"/>
                  </a:lnTo>
                  <a:lnTo>
                    <a:pt x="343" y="1127"/>
                  </a:lnTo>
                  <a:lnTo>
                    <a:pt x="343" y="1179"/>
                  </a:lnTo>
                  <a:lnTo>
                    <a:pt x="333" y="1306"/>
                  </a:lnTo>
                  <a:lnTo>
                    <a:pt x="302" y="1390"/>
                  </a:lnTo>
                  <a:lnTo>
                    <a:pt x="270" y="1432"/>
                  </a:lnTo>
                  <a:lnTo>
                    <a:pt x="250" y="1432"/>
                  </a:lnTo>
                  <a:lnTo>
                    <a:pt x="239" y="1422"/>
                  </a:lnTo>
                  <a:lnTo>
                    <a:pt x="218" y="1390"/>
                  </a:lnTo>
                  <a:lnTo>
                    <a:pt x="208" y="1358"/>
                  </a:lnTo>
                  <a:lnTo>
                    <a:pt x="208" y="1337"/>
                  </a:lnTo>
                  <a:lnTo>
                    <a:pt x="218" y="1285"/>
                  </a:lnTo>
                  <a:lnTo>
                    <a:pt x="250" y="1190"/>
                  </a:lnTo>
                  <a:lnTo>
                    <a:pt x="291" y="1053"/>
                  </a:lnTo>
                  <a:lnTo>
                    <a:pt x="302" y="895"/>
                  </a:lnTo>
                  <a:lnTo>
                    <a:pt x="291" y="884"/>
                  </a:lnTo>
                  <a:lnTo>
                    <a:pt x="281" y="779"/>
                  </a:lnTo>
                  <a:lnTo>
                    <a:pt x="270" y="716"/>
                  </a:lnTo>
                  <a:lnTo>
                    <a:pt x="260" y="674"/>
                  </a:lnTo>
                  <a:lnTo>
                    <a:pt x="250" y="653"/>
                  </a:lnTo>
                  <a:lnTo>
                    <a:pt x="270" y="642"/>
                  </a:lnTo>
                  <a:lnTo>
                    <a:pt x="312" y="642"/>
                  </a:lnTo>
                  <a:lnTo>
                    <a:pt x="333" y="653"/>
                  </a:lnTo>
                  <a:lnTo>
                    <a:pt x="364" y="674"/>
                  </a:lnTo>
                  <a:lnTo>
                    <a:pt x="457" y="653"/>
                  </a:lnTo>
                  <a:lnTo>
                    <a:pt x="520" y="621"/>
                  </a:lnTo>
                  <a:lnTo>
                    <a:pt x="561" y="611"/>
                  </a:lnTo>
                  <a:lnTo>
                    <a:pt x="593" y="600"/>
                  </a:lnTo>
                  <a:close/>
                  <a:moveTo>
                    <a:pt x="1081" y="505"/>
                  </a:moveTo>
                  <a:lnTo>
                    <a:pt x="1112" y="505"/>
                  </a:lnTo>
                  <a:lnTo>
                    <a:pt x="1133" y="516"/>
                  </a:lnTo>
                  <a:lnTo>
                    <a:pt x="1164" y="526"/>
                  </a:lnTo>
                  <a:lnTo>
                    <a:pt x="1185" y="547"/>
                  </a:lnTo>
                  <a:lnTo>
                    <a:pt x="1216" y="558"/>
                  </a:lnTo>
                  <a:lnTo>
                    <a:pt x="1226" y="590"/>
                  </a:lnTo>
                  <a:lnTo>
                    <a:pt x="1237" y="611"/>
                  </a:lnTo>
                  <a:lnTo>
                    <a:pt x="1237" y="621"/>
                  </a:lnTo>
                  <a:lnTo>
                    <a:pt x="1226" y="674"/>
                  </a:lnTo>
                  <a:lnTo>
                    <a:pt x="1226" y="884"/>
                  </a:lnTo>
                  <a:lnTo>
                    <a:pt x="1237" y="1095"/>
                  </a:lnTo>
                  <a:lnTo>
                    <a:pt x="1247" y="1327"/>
                  </a:lnTo>
                  <a:lnTo>
                    <a:pt x="1237" y="1453"/>
                  </a:lnTo>
                  <a:lnTo>
                    <a:pt x="1206" y="1537"/>
                  </a:lnTo>
                  <a:lnTo>
                    <a:pt x="1174" y="1601"/>
                  </a:lnTo>
                  <a:lnTo>
                    <a:pt x="1143" y="1622"/>
                  </a:lnTo>
                  <a:lnTo>
                    <a:pt x="1133" y="1622"/>
                  </a:lnTo>
                  <a:lnTo>
                    <a:pt x="1122" y="1611"/>
                  </a:lnTo>
                  <a:lnTo>
                    <a:pt x="1050" y="1506"/>
                  </a:lnTo>
                  <a:lnTo>
                    <a:pt x="998" y="1443"/>
                  </a:lnTo>
                  <a:lnTo>
                    <a:pt x="967" y="1411"/>
                  </a:lnTo>
                  <a:lnTo>
                    <a:pt x="956" y="1390"/>
                  </a:lnTo>
                  <a:lnTo>
                    <a:pt x="987" y="1390"/>
                  </a:lnTo>
                  <a:lnTo>
                    <a:pt x="1018" y="1401"/>
                  </a:lnTo>
                  <a:lnTo>
                    <a:pt x="1060" y="1422"/>
                  </a:lnTo>
                  <a:lnTo>
                    <a:pt x="1102" y="1422"/>
                  </a:lnTo>
                  <a:lnTo>
                    <a:pt x="1112" y="1411"/>
                  </a:lnTo>
                  <a:lnTo>
                    <a:pt x="1112" y="1369"/>
                  </a:lnTo>
                  <a:lnTo>
                    <a:pt x="1122" y="1295"/>
                  </a:lnTo>
                  <a:lnTo>
                    <a:pt x="1122" y="884"/>
                  </a:lnTo>
                  <a:lnTo>
                    <a:pt x="1112" y="695"/>
                  </a:lnTo>
                  <a:lnTo>
                    <a:pt x="1112" y="653"/>
                  </a:lnTo>
                  <a:lnTo>
                    <a:pt x="1102" y="611"/>
                  </a:lnTo>
                  <a:lnTo>
                    <a:pt x="1102" y="590"/>
                  </a:lnTo>
                  <a:lnTo>
                    <a:pt x="1091" y="569"/>
                  </a:lnTo>
                  <a:lnTo>
                    <a:pt x="1091" y="558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70" y="526"/>
                  </a:lnTo>
                  <a:lnTo>
                    <a:pt x="1070" y="516"/>
                  </a:lnTo>
                  <a:lnTo>
                    <a:pt x="1081" y="505"/>
                  </a:lnTo>
                  <a:close/>
                  <a:moveTo>
                    <a:pt x="1351" y="295"/>
                  </a:moveTo>
                  <a:lnTo>
                    <a:pt x="1382" y="295"/>
                  </a:lnTo>
                  <a:lnTo>
                    <a:pt x="1424" y="305"/>
                  </a:lnTo>
                  <a:lnTo>
                    <a:pt x="1476" y="337"/>
                  </a:lnTo>
                  <a:lnTo>
                    <a:pt x="1528" y="379"/>
                  </a:lnTo>
                  <a:lnTo>
                    <a:pt x="1548" y="411"/>
                  </a:lnTo>
                  <a:lnTo>
                    <a:pt x="1548" y="421"/>
                  </a:lnTo>
                  <a:lnTo>
                    <a:pt x="1528" y="442"/>
                  </a:lnTo>
                  <a:lnTo>
                    <a:pt x="1465" y="442"/>
                  </a:lnTo>
                  <a:lnTo>
                    <a:pt x="1393" y="432"/>
                  </a:lnTo>
                  <a:lnTo>
                    <a:pt x="1289" y="421"/>
                  </a:lnTo>
                  <a:lnTo>
                    <a:pt x="1060" y="421"/>
                  </a:lnTo>
                  <a:lnTo>
                    <a:pt x="1018" y="432"/>
                  </a:lnTo>
                  <a:lnTo>
                    <a:pt x="759" y="453"/>
                  </a:lnTo>
                  <a:lnTo>
                    <a:pt x="561" y="484"/>
                  </a:lnTo>
                  <a:lnTo>
                    <a:pt x="416" y="505"/>
                  </a:lnTo>
                  <a:lnTo>
                    <a:pt x="312" y="526"/>
                  </a:lnTo>
                  <a:lnTo>
                    <a:pt x="239" y="537"/>
                  </a:lnTo>
                  <a:lnTo>
                    <a:pt x="187" y="558"/>
                  </a:lnTo>
                  <a:lnTo>
                    <a:pt x="156" y="569"/>
                  </a:lnTo>
                  <a:lnTo>
                    <a:pt x="104" y="569"/>
                  </a:lnTo>
                  <a:lnTo>
                    <a:pt x="73" y="558"/>
                  </a:lnTo>
                  <a:lnTo>
                    <a:pt x="52" y="537"/>
                  </a:lnTo>
                  <a:lnTo>
                    <a:pt x="21" y="516"/>
                  </a:lnTo>
                  <a:lnTo>
                    <a:pt x="0" y="474"/>
                  </a:lnTo>
                  <a:lnTo>
                    <a:pt x="0" y="463"/>
                  </a:lnTo>
                  <a:lnTo>
                    <a:pt x="11" y="453"/>
                  </a:lnTo>
                  <a:lnTo>
                    <a:pt x="177" y="453"/>
                  </a:lnTo>
                  <a:lnTo>
                    <a:pt x="239" y="442"/>
                  </a:lnTo>
                  <a:lnTo>
                    <a:pt x="312" y="432"/>
                  </a:lnTo>
                  <a:lnTo>
                    <a:pt x="405" y="421"/>
                  </a:lnTo>
                  <a:lnTo>
                    <a:pt x="520" y="400"/>
                  </a:lnTo>
                  <a:lnTo>
                    <a:pt x="676" y="389"/>
                  </a:lnTo>
                  <a:lnTo>
                    <a:pt x="883" y="358"/>
                  </a:lnTo>
                  <a:lnTo>
                    <a:pt x="1143" y="337"/>
                  </a:lnTo>
                  <a:lnTo>
                    <a:pt x="1247" y="326"/>
                  </a:lnTo>
                  <a:lnTo>
                    <a:pt x="1309" y="305"/>
                  </a:lnTo>
                  <a:lnTo>
                    <a:pt x="1351" y="295"/>
                  </a:lnTo>
                  <a:close/>
                  <a:moveTo>
                    <a:pt x="489" y="116"/>
                  </a:moveTo>
                  <a:lnTo>
                    <a:pt x="520" y="116"/>
                  </a:lnTo>
                  <a:lnTo>
                    <a:pt x="541" y="126"/>
                  </a:lnTo>
                  <a:lnTo>
                    <a:pt x="582" y="137"/>
                  </a:lnTo>
                  <a:lnTo>
                    <a:pt x="644" y="168"/>
                  </a:lnTo>
                  <a:lnTo>
                    <a:pt x="655" y="179"/>
                  </a:lnTo>
                  <a:lnTo>
                    <a:pt x="676" y="221"/>
                  </a:lnTo>
                  <a:lnTo>
                    <a:pt x="676" y="284"/>
                  </a:lnTo>
                  <a:lnTo>
                    <a:pt x="665" y="305"/>
                  </a:lnTo>
                  <a:lnTo>
                    <a:pt x="644" y="316"/>
                  </a:lnTo>
                  <a:lnTo>
                    <a:pt x="634" y="316"/>
                  </a:lnTo>
                  <a:lnTo>
                    <a:pt x="603" y="295"/>
                  </a:lnTo>
                  <a:lnTo>
                    <a:pt x="561" y="263"/>
                  </a:lnTo>
                  <a:lnTo>
                    <a:pt x="520" y="210"/>
                  </a:lnTo>
                  <a:lnTo>
                    <a:pt x="489" y="168"/>
                  </a:lnTo>
                  <a:lnTo>
                    <a:pt x="478" y="147"/>
                  </a:lnTo>
                  <a:lnTo>
                    <a:pt x="478" y="137"/>
                  </a:lnTo>
                  <a:lnTo>
                    <a:pt x="489" y="116"/>
                  </a:lnTo>
                  <a:close/>
                  <a:moveTo>
                    <a:pt x="946" y="0"/>
                  </a:moveTo>
                  <a:lnTo>
                    <a:pt x="998" y="0"/>
                  </a:lnTo>
                  <a:lnTo>
                    <a:pt x="1029" y="10"/>
                  </a:lnTo>
                  <a:lnTo>
                    <a:pt x="1091" y="52"/>
                  </a:lnTo>
                  <a:lnTo>
                    <a:pt x="1112" y="74"/>
                  </a:lnTo>
                  <a:lnTo>
                    <a:pt x="1122" y="95"/>
                  </a:lnTo>
                  <a:lnTo>
                    <a:pt x="1133" y="84"/>
                  </a:lnTo>
                  <a:lnTo>
                    <a:pt x="1122" y="105"/>
                  </a:lnTo>
                  <a:lnTo>
                    <a:pt x="1112" y="116"/>
                  </a:lnTo>
                  <a:lnTo>
                    <a:pt x="1091" y="126"/>
                  </a:lnTo>
                  <a:lnTo>
                    <a:pt x="1060" y="147"/>
                  </a:lnTo>
                  <a:lnTo>
                    <a:pt x="1029" y="179"/>
                  </a:lnTo>
                  <a:lnTo>
                    <a:pt x="935" y="253"/>
                  </a:lnTo>
                  <a:lnTo>
                    <a:pt x="852" y="316"/>
                  </a:lnTo>
                  <a:lnTo>
                    <a:pt x="831" y="305"/>
                  </a:lnTo>
                  <a:lnTo>
                    <a:pt x="842" y="274"/>
                  </a:lnTo>
                  <a:lnTo>
                    <a:pt x="873" y="221"/>
                  </a:lnTo>
                  <a:lnTo>
                    <a:pt x="904" y="158"/>
                  </a:lnTo>
                  <a:lnTo>
                    <a:pt x="935" y="105"/>
                  </a:lnTo>
                  <a:lnTo>
                    <a:pt x="946" y="52"/>
                  </a:lnTo>
                  <a:lnTo>
                    <a:pt x="946" y="31"/>
                  </a:lnTo>
                  <a:lnTo>
                    <a:pt x="935" y="21"/>
                  </a:lnTo>
                  <a:lnTo>
                    <a:pt x="946" y="1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1" name="Freeform 327"/>
            <p:cNvSpPr>
              <a:spLocks noEditPoints="1"/>
            </p:cNvSpPr>
            <p:nvPr/>
          </p:nvSpPr>
          <p:spPr bwMode="auto">
            <a:xfrm>
              <a:off x="7728" y="11057"/>
              <a:ext cx="1559" cy="1485"/>
            </a:xfrm>
            <a:custGeom>
              <a:avLst/>
              <a:gdLst/>
              <a:ahLst/>
              <a:cxnLst>
                <a:cxn ang="0">
                  <a:pos x="966" y="695"/>
                </a:cxn>
                <a:cxn ang="0">
                  <a:pos x="935" y="779"/>
                </a:cxn>
                <a:cxn ang="0">
                  <a:pos x="769" y="863"/>
                </a:cxn>
                <a:cxn ang="0">
                  <a:pos x="769" y="937"/>
                </a:cxn>
                <a:cxn ang="0">
                  <a:pos x="883" y="990"/>
                </a:cxn>
                <a:cxn ang="0">
                  <a:pos x="998" y="1032"/>
                </a:cxn>
                <a:cxn ang="0">
                  <a:pos x="935" y="1063"/>
                </a:cxn>
                <a:cxn ang="0">
                  <a:pos x="748" y="1221"/>
                </a:cxn>
                <a:cxn ang="0">
                  <a:pos x="998" y="1305"/>
                </a:cxn>
                <a:cxn ang="0">
                  <a:pos x="1122" y="1284"/>
                </a:cxn>
                <a:cxn ang="0">
                  <a:pos x="1278" y="1358"/>
                </a:cxn>
                <a:cxn ang="0">
                  <a:pos x="1289" y="1411"/>
                </a:cxn>
                <a:cxn ang="0">
                  <a:pos x="966" y="1411"/>
                </a:cxn>
                <a:cxn ang="0">
                  <a:pos x="416" y="1463"/>
                </a:cxn>
                <a:cxn ang="0">
                  <a:pos x="239" y="1474"/>
                </a:cxn>
                <a:cxn ang="0">
                  <a:pos x="166" y="1400"/>
                </a:cxn>
                <a:cxn ang="0">
                  <a:pos x="644" y="1105"/>
                </a:cxn>
                <a:cxn ang="0">
                  <a:pos x="499" y="1116"/>
                </a:cxn>
                <a:cxn ang="0">
                  <a:pos x="416" y="1074"/>
                </a:cxn>
                <a:cxn ang="0">
                  <a:pos x="478" y="1053"/>
                </a:cxn>
                <a:cxn ang="0">
                  <a:pos x="644" y="937"/>
                </a:cxn>
                <a:cxn ang="0">
                  <a:pos x="582" y="832"/>
                </a:cxn>
                <a:cxn ang="0">
                  <a:pos x="416" y="800"/>
                </a:cxn>
                <a:cxn ang="0">
                  <a:pos x="416" y="779"/>
                </a:cxn>
                <a:cxn ang="0">
                  <a:pos x="603" y="747"/>
                </a:cxn>
                <a:cxn ang="0">
                  <a:pos x="915" y="684"/>
                </a:cxn>
                <a:cxn ang="0">
                  <a:pos x="707" y="21"/>
                </a:cxn>
                <a:cxn ang="0">
                  <a:pos x="790" y="94"/>
                </a:cxn>
                <a:cxn ang="0">
                  <a:pos x="759" y="147"/>
                </a:cxn>
                <a:cxn ang="0">
                  <a:pos x="717" y="210"/>
                </a:cxn>
                <a:cxn ang="0">
                  <a:pos x="894" y="368"/>
                </a:cxn>
                <a:cxn ang="0">
                  <a:pos x="1237" y="610"/>
                </a:cxn>
                <a:cxn ang="0">
                  <a:pos x="1528" y="716"/>
                </a:cxn>
                <a:cxn ang="0">
                  <a:pos x="1444" y="768"/>
                </a:cxn>
                <a:cxn ang="0">
                  <a:pos x="1237" y="789"/>
                </a:cxn>
                <a:cxn ang="0">
                  <a:pos x="1039" y="652"/>
                </a:cxn>
                <a:cxn ang="0">
                  <a:pos x="811" y="410"/>
                </a:cxn>
                <a:cxn ang="0">
                  <a:pos x="696" y="252"/>
                </a:cxn>
                <a:cxn ang="0">
                  <a:pos x="260" y="789"/>
                </a:cxn>
                <a:cxn ang="0">
                  <a:pos x="11" y="937"/>
                </a:cxn>
                <a:cxn ang="0">
                  <a:pos x="11" y="916"/>
                </a:cxn>
                <a:cxn ang="0">
                  <a:pos x="260" y="674"/>
                </a:cxn>
                <a:cxn ang="0">
                  <a:pos x="540" y="294"/>
                </a:cxn>
                <a:cxn ang="0">
                  <a:pos x="613" y="10"/>
                </a:cxn>
              </a:cxnLst>
              <a:rect l="0" t="0" r="r" b="b"/>
              <a:pathLst>
                <a:path w="1559" h="1485">
                  <a:moveTo>
                    <a:pt x="915" y="684"/>
                  </a:moveTo>
                  <a:lnTo>
                    <a:pt x="935" y="684"/>
                  </a:lnTo>
                  <a:lnTo>
                    <a:pt x="966" y="695"/>
                  </a:lnTo>
                  <a:lnTo>
                    <a:pt x="998" y="726"/>
                  </a:lnTo>
                  <a:lnTo>
                    <a:pt x="998" y="747"/>
                  </a:lnTo>
                  <a:lnTo>
                    <a:pt x="935" y="779"/>
                  </a:lnTo>
                  <a:lnTo>
                    <a:pt x="852" y="789"/>
                  </a:lnTo>
                  <a:lnTo>
                    <a:pt x="727" y="821"/>
                  </a:lnTo>
                  <a:lnTo>
                    <a:pt x="769" y="863"/>
                  </a:lnTo>
                  <a:lnTo>
                    <a:pt x="779" y="884"/>
                  </a:lnTo>
                  <a:lnTo>
                    <a:pt x="779" y="916"/>
                  </a:lnTo>
                  <a:lnTo>
                    <a:pt x="769" y="937"/>
                  </a:lnTo>
                  <a:lnTo>
                    <a:pt x="769" y="1021"/>
                  </a:lnTo>
                  <a:lnTo>
                    <a:pt x="852" y="1000"/>
                  </a:lnTo>
                  <a:lnTo>
                    <a:pt x="883" y="990"/>
                  </a:lnTo>
                  <a:lnTo>
                    <a:pt x="935" y="990"/>
                  </a:lnTo>
                  <a:lnTo>
                    <a:pt x="977" y="1011"/>
                  </a:lnTo>
                  <a:lnTo>
                    <a:pt x="998" y="1032"/>
                  </a:lnTo>
                  <a:lnTo>
                    <a:pt x="998" y="1042"/>
                  </a:lnTo>
                  <a:lnTo>
                    <a:pt x="987" y="1053"/>
                  </a:lnTo>
                  <a:lnTo>
                    <a:pt x="935" y="1063"/>
                  </a:lnTo>
                  <a:lnTo>
                    <a:pt x="852" y="1084"/>
                  </a:lnTo>
                  <a:lnTo>
                    <a:pt x="759" y="1105"/>
                  </a:lnTo>
                  <a:lnTo>
                    <a:pt x="748" y="1221"/>
                  </a:lnTo>
                  <a:lnTo>
                    <a:pt x="738" y="1348"/>
                  </a:lnTo>
                  <a:lnTo>
                    <a:pt x="894" y="1327"/>
                  </a:lnTo>
                  <a:lnTo>
                    <a:pt x="998" y="1305"/>
                  </a:lnTo>
                  <a:lnTo>
                    <a:pt x="1060" y="1295"/>
                  </a:lnTo>
                  <a:lnTo>
                    <a:pt x="1102" y="1284"/>
                  </a:lnTo>
                  <a:lnTo>
                    <a:pt x="1122" y="1284"/>
                  </a:lnTo>
                  <a:lnTo>
                    <a:pt x="1185" y="1295"/>
                  </a:lnTo>
                  <a:lnTo>
                    <a:pt x="1237" y="1327"/>
                  </a:lnTo>
                  <a:lnTo>
                    <a:pt x="1278" y="1358"/>
                  </a:lnTo>
                  <a:lnTo>
                    <a:pt x="1299" y="1390"/>
                  </a:lnTo>
                  <a:lnTo>
                    <a:pt x="1299" y="1400"/>
                  </a:lnTo>
                  <a:lnTo>
                    <a:pt x="1289" y="1411"/>
                  </a:lnTo>
                  <a:lnTo>
                    <a:pt x="1268" y="1421"/>
                  </a:lnTo>
                  <a:lnTo>
                    <a:pt x="1247" y="1421"/>
                  </a:lnTo>
                  <a:lnTo>
                    <a:pt x="966" y="1411"/>
                  </a:lnTo>
                  <a:lnTo>
                    <a:pt x="738" y="1421"/>
                  </a:lnTo>
                  <a:lnTo>
                    <a:pt x="551" y="1432"/>
                  </a:lnTo>
                  <a:lnTo>
                    <a:pt x="416" y="1463"/>
                  </a:lnTo>
                  <a:lnTo>
                    <a:pt x="322" y="1474"/>
                  </a:lnTo>
                  <a:lnTo>
                    <a:pt x="281" y="1485"/>
                  </a:lnTo>
                  <a:lnTo>
                    <a:pt x="239" y="1474"/>
                  </a:lnTo>
                  <a:lnTo>
                    <a:pt x="208" y="1463"/>
                  </a:lnTo>
                  <a:lnTo>
                    <a:pt x="166" y="1421"/>
                  </a:lnTo>
                  <a:lnTo>
                    <a:pt x="166" y="1400"/>
                  </a:lnTo>
                  <a:lnTo>
                    <a:pt x="187" y="1400"/>
                  </a:lnTo>
                  <a:lnTo>
                    <a:pt x="644" y="1348"/>
                  </a:lnTo>
                  <a:lnTo>
                    <a:pt x="644" y="1105"/>
                  </a:lnTo>
                  <a:lnTo>
                    <a:pt x="613" y="1105"/>
                  </a:lnTo>
                  <a:lnTo>
                    <a:pt x="592" y="1116"/>
                  </a:lnTo>
                  <a:lnTo>
                    <a:pt x="499" y="1116"/>
                  </a:lnTo>
                  <a:lnTo>
                    <a:pt x="457" y="1105"/>
                  </a:lnTo>
                  <a:lnTo>
                    <a:pt x="437" y="1084"/>
                  </a:lnTo>
                  <a:lnTo>
                    <a:pt x="416" y="1074"/>
                  </a:lnTo>
                  <a:lnTo>
                    <a:pt x="416" y="1063"/>
                  </a:lnTo>
                  <a:lnTo>
                    <a:pt x="437" y="1053"/>
                  </a:lnTo>
                  <a:lnTo>
                    <a:pt x="478" y="1053"/>
                  </a:lnTo>
                  <a:lnTo>
                    <a:pt x="551" y="1042"/>
                  </a:lnTo>
                  <a:lnTo>
                    <a:pt x="644" y="1032"/>
                  </a:lnTo>
                  <a:lnTo>
                    <a:pt x="644" y="937"/>
                  </a:lnTo>
                  <a:lnTo>
                    <a:pt x="634" y="863"/>
                  </a:lnTo>
                  <a:lnTo>
                    <a:pt x="624" y="821"/>
                  </a:lnTo>
                  <a:lnTo>
                    <a:pt x="582" y="832"/>
                  </a:lnTo>
                  <a:lnTo>
                    <a:pt x="499" y="832"/>
                  </a:lnTo>
                  <a:lnTo>
                    <a:pt x="457" y="821"/>
                  </a:lnTo>
                  <a:lnTo>
                    <a:pt x="416" y="800"/>
                  </a:lnTo>
                  <a:lnTo>
                    <a:pt x="405" y="789"/>
                  </a:lnTo>
                  <a:lnTo>
                    <a:pt x="405" y="779"/>
                  </a:lnTo>
                  <a:lnTo>
                    <a:pt x="416" y="779"/>
                  </a:lnTo>
                  <a:lnTo>
                    <a:pt x="426" y="768"/>
                  </a:lnTo>
                  <a:lnTo>
                    <a:pt x="447" y="768"/>
                  </a:lnTo>
                  <a:lnTo>
                    <a:pt x="603" y="747"/>
                  </a:lnTo>
                  <a:lnTo>
                    <a:pt x="707" y="726"/>
                  </a:lnTo>
                  <a:lnTo>
                    <a:pt x="790" y="705"/>
                  </a:lnTo>
                  <a:lnTo>
                    <a:pt x="915" y="684"/>
                  </a:lnTo>
                  <a:close/>
                  <a:moveTo>
                    <a:pt x="624" y="0"/>
                  </a:moveTo>
                  <a:lnTo>
                    <a:pt x="676" y="0"/>
                  </a:lnTo>
                  <a:lnTo>
                    <a:pt x="707" y="21"/>
                  </a:lnTo>
                  <a:lnTo>
                    <a:pt x="738" y="31"/>
                  </a:lnTo>
                  <a:lnTo>
                    <a:pt x="769" y="52"/>
                  </a:lnTo>
                  <a:lnTo>
                    <a:pt x="790" y="94"/>
                  </a:lnTo>
                  <a:lnTo>
                    <a:pt x="779" y="105"/>
                  </a:lnTo>
                  <a:lnTo>
                    <a:pt x="779" y="136"/>
                  </a:lnTo>
                  <a:lnTo>
                    <a:pt x="759" y="147"/>
                  </a:lnTo>
                  <a:lnTo>
                    <a:pt x="748" y="157"/>
                  </a:lnTo>
                  <a:lnTo>
                    <a:pt x="738" y="179"/>
                  </a:lnTo>
                  <a:lnTo>
                    <a:pt x="717" y="210"/>
                  </a:lnTo>
                  <a:lnTo>
                    <a:pt x="748" y="231"/>
                  </a:lnTo>
                  <a:lnTo>
                    <a:pt x="811" y="284"/>
                  </a:lnTo>
                  <a:lnTo>
                    <a:pt x="894" y="368"/>
                  </a:lnTo>
                  <a:lnTo>
                    <a:pt x="1008" y="463"/>
                  </a:lnTo>
                  <a:lnTo>
                    <a:pt x="1133" y="558"/>
                  </a:lnTo>
                  <a:lnTo>
                    <a:pt x="1237" y="610"/>
                  </a:lnTo>
                  <a:lnTo>
                    <a:pt x="1340" y="652"/>
                  </a:lnTo>
                  <a:lnTo>
                    <a:pt x="1455" y="684"/>
                  </a:lnTo>
                  <a:lnTo>
                    <a:pt x="1528" y="716"/>
                  </a:lnTo>
                  <a:lnTo>
                    <a:pt x="1559" y="737"/>
                  </a:lnTo>
                  <a:lnTo>
                    <a:pt x="1517" y="758"/>
                  </a:lnTo>
                  <a:lnTo>
                    <a:pt x="1444" y="768"/>
                  </a:lnTo>
                  <a:lnTo>
                    <a:pt x="1351" y="779"/>
                  </a:lnTo>
                  <a:lnTo>
                    <a:pt x="1268" y="789"/>
                  </a:lnTo>
                  <a:lnTo>
                    <a:pt x="1237" y="789"/>
                  </a:lnTo>
                  <a:lnTo>
                    <a:pt x="1185" y="779"/>
                  </a:lnTo>
                  <a:lnTo>
                    <a:pt x="1143" y="758"/>
                  </a:lnTo>
                  <a:lnTo>
                    <a:pt x="1039" y="652"/>
                  </a:lnTo>
                  <a:lnTo>
                    <a:pt x="966" y="568"/>
                  </a:lnTo>
                  <a:lnTo>
                    <a:pt x="883" y="495"/>
                  </a:lnTo>
                  <a:lnTo>
                    <a:pt x="811" y="410"/>
                  </a:lnTo>
                  <a:lnTo>
                    <a:pt x="759" y="337"/>
                  </a:lnTo>
                  <a:lnTo>
                    <a:pt x="717" y="284"/>
                  </a:lnTo>
                  <a:lnTo>
                    <a:pt x="696" y="252"/>
                  </a:lnTo>
                  <a:lnTo>
                    <a:pt x="540" y="484"/>
                  </a:lnTo>
                  <a:lnTo>
                    <a:pt x="374" y="684"/>
                  </a:lnTo>
                  <a:lnTo>
                    <a:pt x="260" y="789"/>
                  </a:lnTo>
                  <a:lnTo>
                    <a:pt x="156" y="863"/>
                  </a:lnTo>
                  <a:lnTo>
                    <a:pt x="73" y="916"/>
                  </a:lnTo>
                  <a:lnTo>
                    <a:pt x="11" y="937"/>
                  </a:lnTo>
                  <a:lnTo>
                    <a:pt x="0" y="937"/>
                  </a:lnTo>
                  <a:lnTo>
                    <a:pt x="0" y="926"/>
                  </a:lnTo>
                  <a:lnTo>
                    <a:pt x="11" y="916"/>
                  </a:lnTo>
                  <a:lnTo>
                    <a:pt x="125" y="810"/>
                  </a:lnTo>
                  <a:lnTo>
                    <a:pt x="208" y="737"/>
                  </a:lnTo>
                  <a:lnTo>
                    <a:pt x="260" y="674"/>
                  </a:lnTo>
                  <a:lnTo>
                    <a:pt x="333" y="600"/>
                  </a:lnTo>
                  <a:lnTo>
                    <a:pt x="457" y="442"/>
                  </a:lnTo>
                  <a:lnTo>
                    <a:pt x="540" y="294"/>
                  </a:lnTo>
                  <a:lnTo>
                    <a:pt x="592" y="179"/>
                  </a:lnTo>
                  <a:lnTo>
                    <a:pt x="613" y="73"/>
                  </a:lnTo>
                  <a:lnTo>
                    <a:pt x="613" y="10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2" name="Freeform 328"/>
            <p:cNvSpPr>
              <a:spLocks noEditPoints="1"/>
            </p:cNvSpPr>
            <p:nvPr/>
          </p:nvSpPr>
          <p:spPr bwMode="auto">
            <a:xfrm>
              <a:off x="9474" y="11130"/>
              <a:ext cx="1683" cy="1338"/>
            </a:xfrm>
            <a:custGeom>
              <a:avLst/>
              <a:gdLst/>
              <a:ahLst/>
              <a:cxnLst>
                <a:cxn ang="0">
                  <a:pos x="800" y="601"/>
                </a:cxn>
                <a:cxn ang="0">
                  <a:pos x="841" y="843"/>
                </a:cxn>
                <a:cxn ang="0">
                  <a:pos x="1039" y="590"/>
                </a:cxn>
                <a:cxn ang="0">
                  <a:pos x="1184" y="11"/>
                </a:cxn>
                <a:cxn ang="0">
                  <a:pos x="1246" y="63"/>
                </a:cxn>
                <a:cxn ang="0">
                  <a:pos x="1267" y="116"/>
                </a:cxn>
                <a:cxn ang="0">
                  <a:pos x="1226" y="232"/>
                </a:cxn>
                <a:cxn ang="0">
                  <a:pos x="1205" y="527"/>
                </a:cxn>
                <a:cxn ang="0">
                  <a:pos x="1371" y="495"/>
                </a:cxn>
                <a:cxn ang="0">
                  <a:pos x="1475" y="474"/>
                </a:cxn>
                <a:cxn ang="0">
                  <a:pos x="1621" y="527"/>
                </a:cxn>
                <a:cxn ang="0">
                  <a:pos x="1683" y="601"/>
                </a:cxn>
                <a:cxn ang="0">
                  <a:pos x="1600" y="622"/>
                </a:cxn>
                <a:cxn ang="0">
                  <a:pos x="1184" y="590"/>
                </a:cxn>
                <a:cxn ang="0">
                  <a:pos x="1195" y="874"/>
                </a:cxn>
                <a:cxn ang="0">
                  <a:pos x="1153" y="885"/>
                </a:cxn>
                <a:cxn ang="0">
                  <a:pos x="831" y="959"/>
                </a:cxn>
                <a:cxn ang="0">
                  <a:pos x="769" y="980"/>
                </a:cxn>
                <a:cxn ang="0">
                  <a:pos x="717" y="885"/>
                </a:cxn>
                <a:cxn ang="0">
                  <a:pos x="758" y="727"/>
                </a:cxn>
                <a:cxn ang="0">
                  <a:pos x="530" y="632"/>
                </a:cxn>
                <a:cxn ang="0">
                  <a:pos x="550" y="1085"/>
                </a:cxn>
                <a:cxn ang="0">
                  <a:pos x="519" y="1159"/>
                </a:cxn>
                <a:cxn ang="0">
                  <a:pos x="633" y="1169"/>
                </a:cxn>
                <a:cxn ang="0">
                  <a:pos x="1008" y="1127"/>
                </a:cxn>
                <a:cxn ang="0">
                  <a:pos x="1267" y="1127"/>
                </a:cxn>
                <a:cxn ang="0">
                  <a:pos x="1371" y="1222"/>
                </a:cxn>
                <a:cxn ang="0">
                  <a:pos x="1257" y="1243"/>
                </a:cxn>
                <a:cxn ang="0">
                  <a:pos x="956" y="1232"/>
                </a:cxn>
                <a:cxn ang="0">
                  <a:pos x="561" y="1275"/>
                </a:cxn>
                <a:cxn ang="0">
                  <a:pos x="457" y="1327"/>
                </a:cxn>
                <a:cxn ang="0">
                  <a:pos x="374" y="1317"/>
                </a:cxn>
                <a:cxn ang="0">
                  <a:pos x="343" y="1254"/>
                </a:cxn>
                <a:cxn ang="0">
                  <a:pos x="415" y="917"/>
                </a:cxn>
                <a:cxn ang="0">
                  <a:pos x="332" y="674"/>
                </a:cxn>
                <a:cxn ang="0">
                  <a:pos x="114" y="727"/>
                </a:cxn>
                <a:cxn ang="0">
                  <a:pos x="10" y="653"/>
                </a:cxn>
                <a:cxn ang="0">
                  <a:pos x="10" y="611"/>
                </a:cxn>
                <a:cxn ang="0">
                  <a:pos x="363" y="590"/>
                </a:cxn>
                <a:cxn ang="0">
                  <a:pos x="384" y="390"/>
                </a:cxn>
                <a:cxn ang="0">
                  <a:pos x="332" y="264"/>
                </a:cxn>
                <a:cxn ang="0">
                  <a:pos x="426" y="253"/>
                </a:cxn>
                <a:cxn ang="0">
                  <a:pos x="509" y="285"/>
                </a:cxn>
                <a:cxn ang="0">
                  <a:pos x="530" y="337"/>
                </a:cxn>
                <a:cxn ang="0">
                  <a:pos x="633" y="569"/>
                </a:cxn>
                <a:cxn ang="0">
                  <a:pos x="748" y="253"/>
                </a:cxn>
                <a:cxn ang="0">
                  <a:pos x="706" y="106"/>
                </a:cxn>
                <a:cxn ang="0">
                  <a:pos x="737" y="74"/>
                </a:cxn>
                <a:cxn ang="0">
                  <a:pos x="800" y="116"/>
                </a:cxn>
                <a:cxn ang="0">
                  <a:pos x="831" y="242"/>
                </a:cxn>
                <a:cxn ang="0">
                  <a:pos x="956" y="548"/>
                </a:cxn>
                <a:cxn ang="0">
                  <a:pos x="1132" y="106"/>
                </a:cxn>
                <a:cxn ang="0">
                  <a:pos x="1111" y="32"/>
                </a:cxn>
              </a:cxnLst>
              <a:rect l="0" t="0" r="r" b="b"/>
              <a:pathLst>
                <a:path w="1683" h="1338">
                  <a:moveTo>
                    <a:pt x="1039" y="590"/>
                  </a:moveTo>
                  <a:lnTo>
                    <a:pt x="914" y="601"/>
                  </a:lnTo>
                  <a:lnTo>
                    <a:pt x="800" y="601"/>
                  </a:lnTo>
                  <a:lnTo>
                    <a:pt x="800" y="832"/>
                  </a:lnTo>
                  <a:lnTo>
                    <a:pt x="810" y="843"/>
                  </a:lnTo>
                  <a:lnTo>
                    <a:pt x="841" y="843"/>
                  </a:lnTo>
                  <a:lnTo>
                    <a:pt x="997" y="811"/>
                  </a:lnTo>
                  <a:lnTo>
                    <a:pt x="1018" y="811"/>
                  </a:lnTo>
                  <a:lnTo>
                    <a:pt x="1039" y="590"/>
                  </a:lnTo>
                  <a:close/>
                  <a:moveTo>
                    <a:pt x="1122" y="0"/>
                  </a:moveTo>
                  <a:lnTo>
                    <a:pt x="1163" y="0"/>
                  </a:lnTo>
                  <a:lnTo>
                    <a:pt x="1184" y="11"/>
                  </a:lnTo>
                  <a:lnTo>
                    <a:pt x="1205" y="32"/>
                  </a:lnTo>
                  <a:lnTo>
                    <a:pt x="1226" y="42"/>
                  </a:lnTo>
                  <a:lnTo>
                    <a:pt x="1246" y="63"/>
                  </a:lnTo>
                  <a:lnTo>
                    <a:pt x="1257" y="84"/>
                  </a:lnTo>
                  <a:lnTo>
                    <a:pt x="1267" y="95"/>
                  </a:lnTo>
                  <a:lnTo>
                    <a:pt x="1267" y="116"/>
                  </a:lnTo>
                  <a:lnTo>
                    <a:pt x="1257" y="127"/>
                  </a:lnTo>
                  <a:lnTo>
                    <a:pt x="1236" y="169"/>
                  </a:lnTo>
                  <a:lnTo>
                    <a:pt x="1226" y="232"/>
                  </a:lnTo>
                  <a:lnTo>
                    <a:pt x="1205" y="348"/>
                  </a:lnTo>
                  <a:lnTo>
                    <a:pt x="1184" y="527"/>
                  </a:lnTo>
                  <a:lnTo>
                    <a:pt x="1205" y="527"/>
                  </a:lnTo>
                  <a:lnTo>
                    <a:pt x="1226" y="516"/>
                  </a:lnTo>
                  <a:lnTo>
                    <a:pt x="1257" y="516"/>
                  </a:lnTo>
                  <a:lnTo>
                    <a:pt x="1371" y="495"/>
                  </a:lnTo>
                  <a:lnTo>
                    <a:pt x="1434" y="485"/>
                  </a:lnTo>
                  <a:lnTo>
                    <a:pt x="1454" y="485"/>
                  </a:lnTo>
                  <a:lnTo>
                    <a:pt x="1475" y="474"/>
                  </a:lnTo>
                  <a:lnTo>
                    <a:pt x="1496" y="474"/>
                  </a:lnTo>
                  <a:lnTo>
                    <a:pt x="1558" y="485"/>
                  </a:lnTo>
                  <a:lnTo>
                    <a:pt x="1621" y="527"/>
                  </a:lnTo>
                  <a:lnTo>
                    <a:pt x="1662" y="558"/>
                  </a:lnTo>
                  <a:lnTo>
                    <a:pt x="1683" y="590"/>
                  </a:lnTo>
                  <a:lnTo>
                    <a:pt x="1683" y="601"/>
                  </a:lnTo>
                  <a:lnTo>
                    <a:pt x="1672" y="611"/>
                  </a:lnTo>
                  <a:lnTo>
                    <a:pt x="1652" y="622"/>
                  </a:lnTo>
                  <a:lnTo>
                    <a:pt x="1600" y="622"/>
                  </a:lnTo>
                  <a:lnTo>
                    <a:pt x="1506" y="611"/>
                  </a:lnTo>
                  <a:lnTo>
                    <a:pt x="1392" y="590"/>
                  </a:lnTo>
                  <a:lnTo>
                    <a:pt x="1184" y="590"/>
                  </a:lnTo>
                  <a:lnTo>
                    <a:pt x="1153" y="822"/>
                  </a:lnTo>
                  <a:lnTo>
                    <a:pt x="1195" y="864"/>
                  </a:lnTo>
                  <a:lnTo>
                    <a:pt x="1195" y="874"/>
                  </a:lnTo>
                  <a:lnTo>
                    <a:pt x="1184" y="874"/>
                  </a:lnTo>
                  <a:lnTo>
                    <a:pt x="1174" y="885"/>
                  </a:lnTo>
                  <a:lnTo>
                    <a:pt x="1153" y="885"/>
                  </a:lnTo>
                  <a:lnTo>
                    <a:pt x="997" y="906"/>
                  </a:lnTo>
                  <a:lnTo>
                    <a:pt x="893" y="927"/>
                  </a:lnTo>
                  <a:lnTo>
                    <a:pt x="831" y="959"/>
                  </a:lnTo>
                  <a:lnTo>
                    <a:pt x="800" y="980"/>
                  </a:lnTo>
                  <a:lnTo>
                    <a:pt x="789" y="990"/>
                  </a:lnTo>
                  <a:lnTo>
                    <a:pt x="769" y="980"/>
                  </a:lnTo>
                  <a:lnTo>
                    <a:pt x="727" y="938"/>
                  </a:lnTo>
                  <a:lnTo>
                    <a:pt x="717" y="917"/>
                  </a:lnTo>
                  <a:lnTo>
                    <a:pt x="717" y="885"/>
                  </a:lnTo>
                  <a:lnTo>
                    <a:pt x="737" y="843"/>
                  </a:lnTo>
                  <a:lnTo>
                    <a:pt x="748" y="801"/>
                  </a:lnTo>
                  <a:lnTo>
                    <a:pt x="758" y="727"/>
                  </a:lnTo>
                  <a:lnTo>
                    <a:pt x="769" y="601"/>
                  </a:lnTo>
                  <a:lnTo>
                    <a:pt x="633" y="622"/>
                  </a:lnTo>
                  <a:lnTo>
                    <a:pt x="530" y="632"/>
                  </a:lnTo>
                  <a:lnTo>
                    <a:pt x="540" y="801"/>
                  </a:lnTo>
                  <a:lnTo>
                    <a:pt x="540" y="959"/>
                  </a:lnTo>
                  <a:lnTo>
                    <a:pt x="550" y="1085"/>
                  </a:lnTo>
                  <a:lnTo>
                    <a:pt x="550" y="1148"/>
                  </a:lnTo>
                  <a:lnTo>
                    <a:pt x="509" y="1148"/>
                  </a:lnTo>
                  <a:lnTo>
                    <a:pt x="519" y="1159"/>
                  </a:lnTo>
                  <a:lnTo>
                    <a:pt x="530" y="1159"/>
                  </a:lnTo>
                  <a:lnTo>
                    <a:pt x="550" y="1169"/>
                  </a:lnTo>
                  <a:lnTo>
                    <a:pt x="633" y="1169"/>
                  </a:lnTo>
                  <a:lnTo>
                    <a:pt x="737" y="1159"/>
                  </a:lnTo>
                  <a:lnTo>
                    <a:pt x="872" y="1148"/>
                  </a:lnTo>
                  <a:lnTo>
                    <a:pt x="1008" y="1127"/>
                  </a:lnTo>
                  <a:lnTo>
                    <a:pt x="1111" y="1117"/>
                  </a:lnTo>
                  <a:lnTo>
                    <a:pt x="1184" y="1117"/>
                  </a:lnTo>
                  <a:lnTo>
                    <a:pt x="1267" y="1127"/>
                  </a:lnTo>
                  <a:lnTo>
                    <a:pt x="1330" y="1159"/>
                  </a:lnTo>
                  <a:lnTo>
                    <a:pt x="1361" y="1201"/>
                  </a:lnTo>
                  <a:lnTo>
                    <a:pt x="1371" y="1222"/>
                  </a:lnTo>
                  <a:lnTo>
                    <a:pt x="1340" y="1254"/>
                  </a:lnTo>
                  <a:lnTo>
                    <a:pt x="1298" y="1254"/>
                  </a:lnTo>
                  <a:lnTo>
                    <a:pt x="1257" y="1243"/>
                  </a:lnTo>
                  <a:lnTo>
                    <a:pt x="1195" y="1243"/>
                  </a:lnTo>
                  <a:lnTo>
                    <a:pt x="1101" y="1232"/>
                  </a:lnTo>
                  <a:lnTo>
                    <a:pt x="956" y="1232"/>
                  </a:lnTo>
                  <a:lnTo>
                    <a:pt x="779" y="1243"/>
                  </a:lnTo>
                  <a:lnTo>
                    <a:pt x="644" y="1254"/>
                  </a:lnTo>
                  <a:lnTo>
                    <a:pt x="561" y="1275"/>
                  </a:lnTo>
                  <a:lnTo>
                    <a:pt x="509" y="1285"/>
                  </a:lnTo>
                  <a:lnTo>
                    <a:pt x="478" y="1306"/>
                  </a:lnTo>
                  <a:lnTo>
                    <a:pt x="457" y="1327"/>
                  </a:lnTo>
                  <a:lnTo>
                    <a:pt x="436" y="1338"/>
                  </a:lnTo>
                  <a:lnTo>
                    <a:pt x="415" y="1338"/>
                  </a:lnTo>
                  <a:lnTo>
                    <a:pt x="374" y="1317"/>
                  </a:lnTo>
                  <a:lnTo>
                    <a:pt x="363" y="1296"/>
                  </a:lnTo>
                  <a:lnTo>
                    <a:pt x="343" y="1275"/>
                  </a:lnTo>
                  <a:lnTo>
                    <a:pt x="343" y="1254"/>
                  </a:lnTo>
                  <a:lnTo>
                    <a:pt x="395" y="1148"/>
                  </a:lnTo>
                  <a:lnTo>
                    <a:pt x="405" y="1053"/>
                  </a:lnTo>
                  <a:lnTo>
                    <a:pt x="415" y="917"/>
                  </a:lnTo>
                  <a:lnTo>
                    <a:pt x="415" y="801"/>
                  </a:lnTo>
                  <a:lnTo>
                    <a:pt x="405" y="664"/>
                  </a:lnTo>
                  <a:lnTo>
                    <a:pt x="332" y="674"/>
                  </a:lnTo>
                  <a:lnTo>
                    <a:pt x="187" y="716"/>
                  </a:lnTo>
                  <a:lnTo>
                    <a:pt x="145" y="727"/>
                  </a:lnTo>
                  <a:lnTo>
                    <a:pt x="114" y="727"/>
                  </a:lnTo>
                  <a:lnTo>
                    <a:pt x="83" y="716"/>
                  </a:lnTo>
                  <a:lnTo>
                    <a:pt x="52" y="695"/>
                  </a:lnTo>
                  <a:lnTo>
                    <a:pt x="10" y="653"/>
                  </a:lnTo>
                  <a:lnTo>
                    <a:pt x="0" y="632"/>
                  </a:lnTo>
                  <a:lnTo>
                    <a:pt x="0" y="622"/>
                  </a:lnTo>
                  <a:lnTo>
                    <a:pt x="10" y="611"/>
                  </a:lnTo>
                  <a:lnTo>
                    <a:pt x="197" y="611"/>
                  </a:lnTo>
                  <a:lnTo>
                    <a:pt x="291" y="601"/>
                  </a:lnTo>
                  <a:lnTo>
                    <a:pt x="363" y="590"/>
                  </a:lnTo>
                  <a:lnTo>
                    <a:pt x="405" y="590"/>
                  </a:lnTo>
                  <a:lnTo>
                    <a:pt x="395" y="464"/>
                  </a:lnTo>
                  <a:lnTo>
                    <a:pt x="384" y="390"/>
                  </a:lnTo>
                  <a:lnTo>
                    <a:pt x="374" y="337"/>
                  </a:lnTo>
                  <a:lnTo>
                    <a:pt x="343" y="274"/>
                  </a:lnTo>
                  <a:lnTo>
                    <a:pt x="332" y="264"/>
                  </a:lnTo>
                  <a:lnTo>
                    <a:pt x="353" y="242"/>
                  </a:lnTo>
                  <a:lnTo>
                    <a:pt x="405" y="242"/>
                  </a:lnTo>
                  <a:lnTo>
                    <a:pt x="426" y="253"/>
                  </a:lnTo>
                  <a:lnTo>
                    <a:pt x="457" y="253"/>
                  </a:lnTo>
                  <a:lnTo>
                    <a:pt x="478" y="274"/>
                  </a:lnTo>
                  <a:lnTo>
                    <a:pt x="509" y="285"/>
                  </a:lnTo>
                  <a:lnTo>
                    <a:pt x="519" y="295"/>
                  </a:lnTo>
                  <a:lnTo>
                    <a:pt x="530" y="316"/>
                  </a:lnTo>
                  <a:lnTo>
                    <a:pt x="530" y="337"/>
                  </a:lnTo>
                  <a:lnTo>
                    <a:pt x="519" y="337"/>
                  </a:lnTo>
                  <a:lnTo>
                    <a:pt x="519" y="579"/>
                  </a:lnTo>
                  <a:lnTo>
                    <a:pt x="633" y="569"/>
                  </a:lnTo>
                  <a:lnTo>
                    <a:pt x="758" y="558"/>
                  </a:lnTo>
                  <a:lnTo>
                    <a:pt x="758" y="379"/>
                  </a:lnTo>
                  <a:lnTo>
                    <a:pt x="748" y="253"/>
                  </a:lnTo>
                  <a:lnTo>
                    <a:pt x="727" y="179"/>
                  </a:lnTo>
                  <a:lnTo>
                    <a:pt x="717" y="127"/>
                  </a:lnTo>
                  <a:lnTo>
                    <a:pt x="706" y="106"/>
                  </a:lnTo>
                  <a:lnTo>
                    <a:pt x="706" y="84"/>
                  </a:lnTo>
                  <a:lnTo>
                    <a:pt x="727" y="74"/>
                  </a:lnTo>
                  <a:lnTo>
                    <a:pt x="737" y="74"/>
                  </a:lnTo>
                  <a:lnTo>
                    <a:pt x="769" y="84"/>
                  </a:lnTo>
                  <a:lnTo>
                    <a:pt x="789" y="95"/>
                  </a:lnTo>
                  <a:lnTo>
                    <a:pt x="800" y="116"/>
                  </a:lnTo>
                  <a:lnTo>
                    <a:pt x="821" y="127"/>
                  </a:lnTo>
                  <a:lnTo>
                    <a:pt x="831" y="137"/>
                  </a:lnTo>
                  <a:lnTo>
                    <a:pt x="831" y="242"/>
                  </a:lnTo>
                  <a:lnTo>
                    <a:pt x="841" y="379"/>
                  </a:lnTo>
                  <a:lnTo>
                    <a:pt x="841" y="558"/>
                  </a:lnTo>
                  <a:lnTo>
                    <a:pt x="956" y="548"/>
                  </a:lnTo>
                  <a:lnTo>
                    <a:pt x="1091" y="537"/>
                  </a:lnTo>
                  <a:lnTo>
                    <a:pt x="1132" y="179"/>
                  </a:lnTo>
                  <a:lnTo>
                    <a:pt x="1132" y="106"/>
                  </a:lnTo>
                  <a:lnTo>
                    <a:pt x="1122" y="74"/>
                  </a:lnTo>
                  <a:lnTo>
                    <a:pt x="1111" y="53"/>
                  </a:lnTo>
                  <a:lnTo>
                    <a:pt x="1111" y="32"/>
                  </a:lnTo>
                  <a:lnTo>
                    <a:pt x="1101" y="21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3" name="Freeform 329"/>
            <p:cNvSpPr>
              <a:spLocks noEditPoints="1"/>
            </p:cNvSpPr>
            <p:nvPr/>
          </p:nvSpPr>
          <p:spPr bwMode="auto">
            <a:xfrm>
              <a:off x="11240" y="11014"/>
              <a:ext cx="1610" cy="1612"/>
            </a:xfrm>
            <a:custGeom>
              <a:avLst/>
              <a:gdLst/>
              <a:ahLst/>
              <a:cxnLst>
                <a:cxn ang="0">
                  <a:pos x="623" y="896"/>
                </a:cxn>
                <a:cxn ang="0">
                  <a:pos x="665" y="959"/>
                </a:cxn>
                <a:cxn ang="0">
                  <a:pos x="603" y="1212"/>
                </a:cxn>
                <a:cxn ang="0">
                  <a:pos x="374" y="1443"/>
                </a:cxn>
                <a:cxn ang="0">
                  <a:pos x="436" y="1327"/>
                </a:cxn>
                <a:cxn ang="0">
                  <a:pos x="540" y="1022"/>
                </a:cxn>
                <a:cxn ang="0">
                  <a:pos x="519" y="885"/>
                </a:cxn>
                <a:cxn ang="0">
                  <a:pos x="956" y="843"/>
                </a:cxn>
                <a:cxn ang="0">
                  <a:pos x="987" y="1359"/>
                </a:cxn>
                <a:cxn ang="0">
                  <a:pos x="977" y="1591"/>
                </a:cxn>
                <a:cxn ang="0">
                  <a:pos x="883" y="1506"/>
                </a:cxn>
                <a:cxn ang="0">
                  <a:pos x="894" y="1033"/>
                </a:cxn>
                <a:cxn ang="0">
                  <a:pos x="883" y="811"/>
                </a:cxn>
                <a:cxn ang="0">
                  <a:pos x="457" y="264"/>
                </a:cxn>
                <a:cxn ang="0">
                  <a:pos x="696" y="485"/>
                </a:cxn>
                <a:cxn ang="0">
                  <a:pos x="530" y="337"/>
                </a:cxn>
                <a:cxn ang="0">
                  <a:pos x="696" y="264"/>
                </a:cxn>
                <a:cxn ang="0">
                  <a:pos x="675" y="116"/>
                </a:cxn>
                <a:cxn ang="0">
                  <a:pos x="790" y="169"/>
                </a:cxn>
                <a:cxn ang="0">
                  <a:pos x="790" y="264"/>
                </a:cxn>
                <a:cxn ang="0">
                  <a:pos x="966" y="295"/>
                </a:cxn>
                <a:cxn ang="0">
                  <a:pos x="852" y="327"/>
                </a:cxn>
                <a:cxn ang="0">
                  <a:pos x="769" y="474"/>
                </a:cxn>
                <a:cxn ang="0">
                  <a:pos x="956" y="474"/>
                </a:cxn>
                <a:cxn ang="0">
                  <a:pos x="987" y="443"/>
                </a:cxn>
                <a:cxn ang="0">
                  <a:pos x="1070" y="158"/>
                </a:cxn>
                <a:cxn ang="0">
                  <a:pos x="1008" y="106"/>
                </a:cxn>
                <a:cxn ang="0">
                  <a:pos x="1153" y="21"/>
                </a:cxn>
                <a:cxn ang="0">
                  <a:pos x="1195" y="179"/>
                </a:cxn>
                <a:cxn ang="0">
                  <a:pos x="1049" y="538"/>
                </a:cxn>
                <a:cxn ang="0">
                  <a:pos x="977" y="516"/>
                </a:cxn>
                <a:cxn ang="0">
                  <a:pos x="935" y="569"/>
                </a:cxn>
                <a:cxn ang="0">
                  <a:pos x="1320" y="801"/>
                </a:cxn>
                <a:cxn ang="0">
                  <a:pos x="1610" y="917"/>
                </a:cxn>
                <a:cxn ang="0">
                  <a:pos x="1434" y="959"/>
                </a:cxn>
                <a:cxn ang="0">
                  <a:pos x="1205" y="927"/>
                </a:cxn>
                <a:cxn ang="0">
                  <a:pos x="582" y="538"/>
                </a:cxn>
                <a:cxn ang="0">
                  <a:pos x="655" y="622"/>
                </a:cxn>
                <a:cxn ang="0">
                  <a:pos x="644" y="664"/>
                </a:cxn>
                <a:cxn ang="0">
                  <a:pos x="364" y="969"/>
                </a:cxn>
                <a:cxn ang="0">
                  <a:pos x="0" y="1148"/>
                </a:cxn>
                <a:cxn ang="0">
                  <a:pos x="208" y="990"/>
                </a:cxn>
                <a:cxn ang="0">
                  <a:pos x="488" y="706"/>
                </a:cxn>
                <a:cxn ang="0">
                  <a:pos x="519" y="569"/>
                </a:cxn>
                <a:cxn ang="0">
                  <a:pos x="457" y="527"/>
                </a:cxn>
                <a:cxn ang="0">
                  <a:pos x="322" y="148"/>
                </a:cxn>
                <a:cxn ang="0">
                  <a:pos x="447" y="85"/>
                </a:cxn>
                <a:cxn ang="0">
                  <a:pos x="1049" y="0"/>
                </a:cxn>
              </a:cxnLst>
              <a:rect l="0" t="0" r="r" b="b"/>
              <a:pathLst>
                <a:path w="1610" h="1612">
                  <a:moveTo>
                    <a:pt x="530" y="875"/>
                  </a:moveTo>
                  <a:lnTo>
                    <a:pt x="571" y="875"/>
                  </a:lnTo>
                  <a:lnTo>
                    <a:pt x="603" y="885"/>
                  </a:lnTo>
                  <a:lnTo>
                    <a:pt x="623" y="896"/>
                  </a:lnTo>
                  <a:lnTo>
                    <a:pt x="655" y="917"/>
                  </a:lnTo>
                  <a:lnTo>
                    <a:pt x="665" y="927"/>
                  </a:lnTo>
                  <a:lnTo>
                    <a:pt x="675" y="948"/>
                  </a:lnTo>
                  <a:lnTo>
                    <a:pt x="665" y="959"/>
                  </a:lnTo>
                  <a:lnTo>
                    <a:pt x="665" y="990"/>
                  </a:lnTo>
                  <a:lnTo>
                    <a:pt x="655" y="1022"/>
                  </a:lnTo>
                  <a:lnTo>
                    <a:pt x="644" y="1064"/>
                  </a:lnTo>
                  <a:lnTo>
                    <a:pt x="603" y="1212"/>
                  </a:lnTo>
                  <a:lnTo>
                    <a:pt x="551" y="1306"/>
                  </a:lnTo>
                  <a:lnTo>
                    <a:pt x="488" y="1380"/>
                  </a:lnTo>
                  <a:lnTo>
                    <a:pt x="426" y="1422"/>
                  </a:lnTo>
                  <a:lnTo>
                    <a:pt x="374" y="1443"/>
                  </a:lnTo>
                  <a:lnTo>
                    <a:pt x="332" y="1454"/>
                  </a:lnTo>
                  <a:lnTo>
                    <a:pt x="322" y="1454"/>
                  </a:lnTo>
                  <a:lnTo>
                    <a:pt x="322" y="1443"/>
                  </a:lnTo>
                  <a:lnTo>
                    <a:pt x="436" y="1327"/>
                  </a:lnTo>
                  <a:lnTo>
                    <a:pt x="488" y="1254"/>
                  </a:lnTo>
                  <a:lnTo>
                    <a:pt x="530" y="1148"/>
                  </a:lnTo>
                  <a:lnTo>
                    <a:pt x="551" y="1011"/>
                  </a:lnTo>
                  <a:lnTo>
                    <a:pt x="540" y="1022"/>
                  </a:lnTo>
                  <a:lnTo>
                    <a:pt x="540" y="990"/>
                  </a:lnTo>
                  <a:lnTo>
                    <a:pt x="530" y="959"/>
                  </a:lnTo>
                  <a:lnTo>
                    <a:pt x="519" y="938"/>
                  </a:lnTo>
                  <a:lnTo>
                    <a:pt x="519" y="885"/>
                  </a:lnTo>
                  <a:lnTo>
                    <a:pt x="530" y="875"/>
                  </a:lnTo>
                  <a:close/>
                  <a:moveTo>
                    <a:pt x="883" y="811"/>
                  </a:moveTo>
                  <a:lnTo>
                    <a:pt x="904" y="811"/>
                  </a:lnTo>
                  <a:lnTo>
                    <a:pt x="956" y="843"/>
                  </a:lnTo>
                  <a:lnTo>
                    <a:pt x="987" y="875"/>
                  </a:lnTo>
                  <a:lnTo>
                    <a:pt x="997" y="917"/>
                  </a:lnTo>
                  <a:lnTo>
                    <a:pt x="987" y="980"/>
                  </a:lnTo>
                  <a:lnTo>
                    <a:pt x="987" y="1359"/>
                  </a:lnTo>
                  <a:lnTo>
                    <a:pt x="997" y="1454"/>
                  </a:lnTo>
                  <a:lnTo>
                    <a:pt x="997" y="1538"/>
                  </a:lnTo>
                  <a:lnTo>
                    <a:pt x="987" y="1570"/>
                  </a:lnTo>
                  <a:lnTo>
                    <a:pt x="977" y="1591"/>
                  </a:lnTo>
                  <a:lnTo>
                    <a:pt x="956" y="1612"/>
                  </a:lnTo>
                  <a:lnTo>
                    <a:pt x="935" y="1601"/>
                  </a:lnTo>
                  <a:lnTo>
                    <a:pt x="904" y="1570"/>
                  </a:lnTo>
                  <a:lnTo>
                    <a:pt x="883" y="1506"/>
                  </a:lnTo>
                  <a:lnTo>
                    <a:pt x="873" y="1422"/>
                  </a:lnTo>
                  <a:lnTo>
                    <a:pt x="883" y="1338"/>
                  </a:lnTo>
                  <a:lnTo>
                    <a:pt x="883" y="1212"/>
                  </a:lnTo>
                  <a:lnTo>
                    <a:pt x="894" y="1033"/>
                  </a:lnTo>
                  <a:lnTo>
                    <a:pt x="894" y="917"/>
                  </a:lnTo>
                  <a:lnTo>
                    <a:pt x="873" y="864"/>
                  </a:lnTo>
                  <a:lnTo>
                    <a:pt x="862" y="832"/>
                  </a:lnTo>
                  <a:lnTo>
                    <a:pt x="883" y="811"/>
                  </a:lnTo>
                  <a:close/>
                  <a:moveTo>
                    <a:pt x="675" y="116"/>
                  </a:moveTo>
                  <a:lnTo>
                    <a:pt x="540" y="137"/>
                  </a:lnTo>
                  <a:lnTo>
                    <a:pt x="426" y="169"/>
                  </a:lnTo>
                  <a:lnTo>
                    <a:pt x="457" y="264"/>
                  </a:lnTo>
                  <a:lnTo>
                    <a:pt x="478" y="390"/>
                  </a:lnTo>
                  <a:lnTo>
                    <a:pt x="509" y="495"/>
                  </a:lnTo>
                  <a:lnTo>
                    <a:pt x="509" y="516"/>
                  </a:lnTo>
                  <a:lnTo>
                    <a:pt x="696" y="485"/>
                  </a:lnTo>
                  <a:lnTo>
                    <a:pt x="696" y="337"/>
                  </a:lnTo>
                  <a:lnTo>
                    <a:pt x="644" y="348"/>
                  </a:lnTo>
                  <a:lnTo>
                    <a:pt x="551" y="348"/>
                  </a:lnTo>
                  <a:lnTo>
                    <a:pt x="530" y="337"/>
                  </a:lnTo>
                  <a:lnTo>
                    <a:pt x="530" y="316"/>
                  </a:lnTo>
                  <a:lnTo>
                    <a:pt x="540" y="306"/>
                  </a:lnTo>
                  <a:lnTo>
                    <a:pt x="613" y="285"/>
                  </a:lnTo>
                  <a:lnTo>
                    <a:pt x="696" y="264"/>
                  </a:lnTo>
                  <a:lnTo>
                    <a:pt x="696" y="211"/>
                  </a:lnTo>
                  <a:lnTo>
                    <a:pt x="686" y="169"/>
                  </a:lnTo>
                  <a:lnTo>
                    <a:pt x="686" y="137"/>
                  </a:lnTo>
                  <a:lnTo>
                    <a:pt x="675" y="116"/>
                  </a:lnTo>
                  <a:close/>
                  <a:moveTo>
                    <a:pt x="977" y="106"/>
                  </a:moveTo>
                  <a:lnTo>
                    <a:pt x="873" y="116"/>
                  </a:lnTo>
                  <a:lnTo>
                    <a:pt x="748" y="127"/>
                  </a:lnTo>
                  <a:lnTo>
                    <a:pt x="790" y="169"/>
                  </a:lnTo>
                  <a:lnTo>
                    <a:pt x="790" y="179"/>
                  </a:lnTo>
                  <a:lnTo>
                    <a:pt x="779" y="200"/>
                  </a:lnTo>
                  <a:lnTo>
                    <a:pt x="779" y="264"/>
                  </a:lnTo>
                  <a:lnTo>
                    <a:pt x="790" y="264"/>
                  </a:lnTo>
                  <a:lnTo>
                    <a:pt x="831" y="253"/>
                  </a:lnTo>
                  <a:lnTo>
                    <a:pt x="894" y="253"/>
                  </a:lnTo>
                  <a:lnTo>
                    <a:pt x="956" y="285"/>
                  </a:lnTo>
                  <a:lnTo>
                    <a:pt x="966" y="295"/>
                  </a:lnTo>
                  <a:lnTo>
                    <a:pt x="966" y="306"/>
                  </a:lnTo>
                  <a:lnTo>
                    <a:pt x="956" y="306"/>
                  </a:lnTo>
                  <a:lnTo>
                    <a:pt x="935" y="316"/>
                  </a:lnTo>
                  <a:lnTo>
                    <a:pt x="852" y="327"/>
                  </a:lnTo>
                  <a:lnTo>
                    <a:pt x="779" y="337"/>
                  </a:lnTo>
                  <a:lnTo>
                    <a:pt x="779" y="380"/>
                  </a:lnTo>
                  <a:lnTo>
                    <a:pt x="769" y="432"/>
                  </a:lnTo>
                  <a:lnTo>
                    <a:pt x="769" y="474"/>
                  </a:lnTo>
                  <a:lnTo>
                    <a:pt x="852" y="453"/>
                  </a:lnTo>
                  <a:lnTo>
                    <a:pt x="925" y="453"/>
                  </a:lnTo>
                  <a:lnTo>
                    <a:pt x="935" y="464"/>
                  </a:lnTo>
                  <a:lnTo>
                    <a:pt x="956" y="474"/>
                  </a:lnTo>
                  <a:lnTo>
                    <a:pt x="956" y="464"/>
                  </a:lnTo>
                  <a:lnTo>
                    <a:pt x="977" y="464"/>
                  </a:lnTo>
                  <a:lnTo>
                    <a:pt x="987" y="453"/>
                  </a:lnTo>
                  <a:lnTo>
                    <a:pt x="987" y="443"/>
                  </a:lnTo>
                  <a:lnTo>
                    <a:pt x="1008" y="401"/>
                  </a:lnTo>
                  <a:lnTo>
                    <a:pt x="1049" y="253"/>
                  </a:lnTo>
                  <a:lnTo>
                    <a:pt x="1060" y="190"/>
                  </a:lnTo>
                  <a:lnTo>
                    <a:pt x="1070" y="158"/>
                  </a:lnTo>
                  <a:lnTo>
                    <a:pt x="1070" y="137"/>
                  </a:lnTo>
                  <a:lnTo>
                    <a:pt x="1060" y="127"/>
                  </a:lnTo>
                  <a:lnTo>
                    <a:pt x="1039" y="116"/>
                  </a:lnTo>
                  <a:lnTo>
                    <a:pt x="1008" y="106"/>
                  </a:lnTo>
                  <a:lnTo>
                    <a:pt x="977" y="106"/>
                  </a:lnTo>
                  <a:close/>
                  <a:moveTo>
                    <a:pt x="1049" y="0"/>
                  </a:moveTo>
                  <a:lnTo>
                    <a:pt x="1091" y="0"/>
                  </a:lnTo>
                  <a:lnTo>
                    <a:pt x="1153" y="21"/>
                  </a:lnTo>
                  <a:lnTo>
                    <a:pt x="1184" y="43"/>
                  </a:lnTo>
                  <a:lnTo>
                    <a:pt x="1247" y="106"/>
                  </a:lnTo>
                  <a:lnTo>
                    <a:pt x="1247" y="127"/>
                  </a:lnTo>
                  <a:lnTo>
                    <a:pt x="1195" y="179"/>
                  </a:lnTo>
                  <a:lnTo>
                    <a:pt x="1164" y="243"/>
                  </a:lnTo>
                  <a:lnTo>
                    <a:pt x="1122" y="358"/>
                  </a:lnTo>
                  <a:lnTo>
                    <a:pt x="1091" y="464"/>
                  </a:lnTo>
                  <a:lnTo>
                    <a:pt x="1049" y="538"/>
                  </a:lnTo>
                  <a:lnTo>
                    <a:pt x="1018" y="559"/>
                  </a:lnTo>
                  <a:lnTo>
                    <a:pt x="1008" y="548"/>
                  </a:lnTo>
                  <a:lnTo>
                    <a:pt x="987" y="538"/>
                  </a:lnTo>
                  <a:lnTo>
                    <a:pt x="977" y="516"/>
                  </a:lnTo>
                  <a:lnTo>
                    <a:pt x="956" y="485"/>
                  </a:lnTo>
                  <a:lnTo>
                    <a:pt x="904" y="485"/>
                  </a:lnTo>
                  <a:lnTo>
                    <a:pt x="852" y="495"/>
                  </a:lnTo>
                  <a:lnTo>
                    <a:pt x="935" y="569"/>
                  </a:lnTo>
                  <a:lnTo>
                    <a:pt x="1049" y="653"/>
                  </a:lnTo>
                  <a:lnTo>
                    <a:pt x="1195" y="748"/>
                  </a:lnTo>
                  <a:lnTo>
                    <a:pt x="1236" y="769"/>
                  </a:lnTo>
                  <a:lnTo>
                    <a:pt x="1320" y="801"/>
                  </a:lnTo>
                  <a:lnTo>
                    <a:pt x="1434" y="843"/>
                  </a:lnTo>
                  <a:lnTo>
                    <a:pt x="1590" y="906"/>
                  </a:lnTo>
                  <a:lnTo>
                    <a:pt x="1600" y="917"/>
                  </a:lnTo>
                  <a:lnTo>
                    <a:pt x="1610" y="917"/>
                  </a:lnTo>
                  <a:lnTo>
                    <a:pt x="1610" y="927"/>
                  </a:lnTo>
                  <a:lnTo>
                    <a:pt x="1579" y="948"/>
                  </a:lnTo>
                  <a:lnTo>
                    <a:pt x="1517" y="959"/>
                  </a:lnTo>
                  <a:lnTo>
                    <a:pt x="1434" y="959"/>
                  </a:lnTo>
                  <a:lnTo>
                    <a:pt x="1361" y="969"/>
                  </a:lnTo>
                  <a:lnTo>
                    <a:pt x="1288" y="969"/>
                  </a:lnTo>
                  <a:lnTo>
                    <a:pt x="1226" y="948"/>
                  </a:lnTo>
                  <a:lnTo>
                    <a:pt x="1205" y="927"/>
                  </a:lnTo>
                  <a:lnTo>
                    <a:pt x="1112" y="843"/>
                  </a:lnTo>
                  <a:lnTo>
                    <a:pt x="779" y="506"/>
                  </a:lnTo>
                  <a:lnTo>
                    <a:pt x="665" y="527"/>
                  </a:lnTo>
                  <a:lnTo>
                    <a:pt x="582" y="538"/>
                  </a:lnTo>
                  <a:lnTo>
                    <a:pt x="613" y="548"/>
                  </a:lnTo>
                  <a:lnTo>
                    <a:pt x="634" y="569"/>
                  </a:lnTo>
                  <a:lnTo>
                    <a:pt x="655" y="611"/>
                  </a:lnTo>
                  <a:lnTo>
                    <a:pt x="655" y="622"/>
                  </a:lnTo>
                  <a:lnTo>
                    <a:pt x="675" y="632"/>
                  </a:lnTo>
                  <a:lnTo>
                    <a:pt x="675" y="643"/>
                  </a:lnTo>
                  <a:lnTo>
                    <a:pt x="665" y="653"/>
                  </a:lnTo>
                  <a:lnTo>
                    <a:pt x="644" y="664"/>
                  </a:lnTo>
                  <a:lnTo>
                    <a:pt x="634" y="685"/>
                  </a:lnTo>
                  <a:lnTo>
                    <a:pt x="613" y="706"/>
                  </a:lnTo>
                  <a:lnTo>
                    <a:pt x="592" y="738"/>
                  </a:lnTo>
                  <a:lnTo>
                    <a:pt x="364" y="969"/>
                  </a:lnTo>
                  <a:lnTo>
                    <a:pt x="218" y="1075"/>
                  </a:lnTo>
                  <a:lnTo>
                    <a:pt x="104" y="1127"/>
                  </a:lnTo>
                  <a:lnTo>
                    <a:pt x="10" y="1148"/>
                  </a:lnTo>
                  <a:lnTo>
                    <a:pt x="0" y="1148"/>
                  </a:lnTo>
                  <a:lnTo>
                    <a:pt x="0" y="1138"/>
                  </a:lnTo>
                  <a:lnTo>
                    <a:pt x="10" y="1127"/>
                  </a:lnTo>
                  <a:lnTo>
                    <a:pt x="125" y="1054"/>
                  </a:lnTo>
                  <a:lnTo>
                    <a:pt x="208" y="990"/>
                  </a:lnTo>
                  <a:lnTo>
                    <a:pt x="270" y="938"/>
                  </a:lnTo>
                  <a:lnTo>
                    <a:pt x="301" y="917"/>
                  </a:lnTo>
                  <a:lnTo>
                    <a:pt x="426" y="790"/>
                  </a:lnTo>
                  <a:lnTo>
                    <a:pt x="488" y="706"/>
                  </a:lnTo>
                  <a:lnTo>
                    <a:pt x="530" y="622"/>
                  </a:lnTo>
                  <a:lnTo>
                    <a:pt x="551" y="548"/>
                  </a:lnTo>
                  <a:lnTo>
                    <a:pt x="519" y="548"/>
                  </a:lnTo>
                  <a:lnTo>
                    <a:pt x="519" y="569"/>
                  </a:lnTo>
                  <a:lnTo>
                    <a:pt x="509" y="580"/>
                  </a:lnTo>
                  <a:lnTo>
                    <a:pt x="499" y="580"/>
                  </a:lnTo>
                  <a:lnTo>
                    <a:pt x="468" y="548"/>
                  </a:lnTo>
                  <a:lnTo>
                    <a:pt x="457" y="527"/>
                  </a:lnTo>
                  <a:lnTo>
                    <a:pt x="436" y="464"/>
                  </a:lnTo>
                  <a:lnTo>
                    <a:pt x="395" y="316"/>
                  </a:lnTo>
                  <a:lnTo>
                    <a:pt x="353" y="211"/>
                  </a:lnTo>
                  <a:lnTo>
                    <a:pt x="322" y="148"/>
                  </a:lnTo>
                  <a:lnTo>
                    <a:pt x="312" y="116"/>
                  </a:lnTo>
                  <a:lnTo>
                    <a:pt x="312" y="95"/>
                  </a:lnTo>
                  <a:lnTo>
                    <a:pt x="353" y="95"/>
                  </a:lnTo>
                  <a:lnTo>
                    <a:pt x="447" y="85"/>
                  </a:lnTo>
                  <a:lnTo>
                    <a:pt x="571" y="74"/>
                  </a:lnTo>
                  <a:lnTo>
                    <a:pt x="842" y="32"/>
                  </a:lnTo>
                  <a:lnTo>
                    <a:pt x="956" y="21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4" name="Freeform 330"/>
            <p:cNvSpPr>
              <a:spLocks noEditPoints="1"/>
            </p:cNvSpPr>
            <p:nvPr/>
          </p:nvSpPr>
          <p:spPr bwMode="auto">
            <a:xfrm>
              <a:off x="12965" y="11057"/>
              <a:ext cx="1569" cy="1432"/>
            </a:xfrm>
            <a:custGeom>
              <a:avLst/>
              <a:gdLst/>
              <a:ahLst/>
              <a:cxnLst>
                <a:cxn ang="0">
                  <a:pos x="976" y="674"/>
                </a:cxn>
                <a:cxn ang="0">
                  <a:pos x="769" y="832"/>
                </a:cxn>
                <a:cxn ang="0">
                  <a:pos x="987" y="1000"/>
                </a:cxn>
                <a:cxn ang="0">
                  <a:pos x="800" y="1242"/>
                </a:cxn>
                <a:cxn ang="0">
                  <a:pos x="1226" y="1169"/>
                </a:cxn>
                <a:cxn ang="0">
                  <a:pos x="1340" y="1211"/>
                </a:cxn>
                <a:cxn ang="0">
                  <a:pos x="1174" y="990"/>
                </a:cxn>
                <a:cxn ang="0">
                  <a:pos x="1257" y="926"/>
                </a:cxn>
                <a:cxn ang="0">
                  <a:pos x="1402" y="747"/>
                </a:cxn>
                <a:cxn ang="0">
                  <a:pos x="1195" y="747"/>
                </a:cxn>
                <a:cxn ang="0">
                  <a:pos x="1340" y="663"/>
                </a:cxn>
                <a:cxn ang="0">
                  <a:pos x="1527" y="695"/>
                </a:cxn>
                <a:cxn ang="0">
                  <a:pos x="1558" y="768"/>
                </a:cxn>
                <a:cxn ang="0">
                  <a:pos x="1496" y="905"/>
                </a:cxn>
                <a:cxn ang="0">
                  <a:pos x="1350" y="1432"/>
                </a:cxn>
                <a:cxn ang="0">
                  <a:pos x="1091" y="1274"/>
                </a:cxn>
                <a:cxn ang="0">
                  <a:pos x="821" y="1327"/>
                </a:cxn>
                <a:cxn ang="0">
                  <a:pos x="737" y="1232"/>
                </a:cxn>
                <a:cxn ang="0">
                  <a:pos x="665" y="821"/>
                </a:cxn>
                <a:cxn ang="0">
                  <a:pos x="696" y="779"/>
                </a:cxn>
                <a:cxn ang="0">
                  <a:pos x="862" y="674"/>
                </a:cxn>
                <a:cxn ang="0">
                  <a:pos x="779" y="400"/>
                </a:cxn>
                <a:cxn ang="0">
                  <a:pos x="883" y="547"/>
                </a:cxn>
                <a:cxn ang="0">
                  <a:pos x="769" y="463"/>
                </a:cxn>
                <a:cxn ang="0">
                  <a:pos x="976" y="315"/>
                </a:cxn>
                <a:cxn ang="0">
                  <a:pos x="1111" y="442"/>
                </a:cxn>
                <a:cxn ang="0">
                  <a:pos x="1070" y="495"/>
                </a:cxn>
                <a:cxn ang="0">
                  <a:pos x="966" y="326"/>
                </a:cxn>
                <a:cxn ang="0">
                  <a:pos x="1434" y="284"/>
                </a:cxn>
                <a:cxn ang="0">
                  <a:pos x="1444" y="389"/>
                </a:cxn>
                <a:cxn ang="0">
                  <a:pos x="1132" y="568"/>
                </a:cxn>
                <a:cxn ang="0">
                  <a:pos x="1340" y="294"/>
                </a:cxn>
                <a:cxn ang="0">
                  <a:pos x="530" y="94"/>
                </a:cxn>
                <a:cxn ang="0">
                  <a:pos x="654" y="200"/>
                </a:cxn>
                <a:cxn ang="0">
                  <a:pos x="457" y="294"/>
                </a:cxn>
                <a:cxn ang="0">
                  <a:pos x="571" y="484"/>
                </a:cxn>
                <a:cxn ang="0">
                  <a:pos x="634" y="537"/>
                </a:cxn>
                <a:cxn ang="0">
                  <a:pos x="509" y="716"/>
                </a:cxn>
                <a:cxn ang="0">
                  <a:pos x="602" y="832"/>
                </a:cxn>
                <a:cxn ang="0">
                  <a:pos x="498" y="800"/>
                </a:cxn>
                <a:cxn ang="0">
                  <a:pos x="478" y="1369"/>
                </a:cxn>
                <a:cxn ang="0">
                  <a:pos x="405" y="1369"/>
                </a:cxn>
                <a:cxn ang="0">
                  <a:pos x="384" y="1011"/>
                </a:cxn>
                <a:cxn ang="0">
                  <a:pos x="41" y="1200"/>
                </a:cxn>
                <a:cxn ang="0">
                  <a:pos x="10" y="1179"/>
                </a:cxn>
                <a:cxn ang="0">
                  <a:pos x="322" y="716"/>
                </a:cxn>
                <a:cxn ang="0">
                  <a:pos x="93" y="674"/>
                </a:cxn>
                <a:cxn ang="0">
                  <a:pos x="10" y="600"/>
                </a:cxn>
                <a:cxn ang="0">
                  <a:pos x="249" y="547"/>
                </a:cxn>
                <a:cxn ang="0">
                  <a:pos x="187" y="326"/>
                </a:cxn>
                <a:cxn ang="0">
                  <a:pos x="395" y="189"/>
                </a:cxn>
                <a:cxn ang="0">
                  <a:pos x="1153" y="0"/>
                </a:cxn>
                <a:cxn ang="0">
                  <a:pos x="1330" y="94"/>
                </a:cxn>
                <a:cxn ang="0">
                  <a:pos x="1101" y="179"/>
                </a:cxn>
                <a:cxn ang="0">
                  <a:pos x="779" y="273"/>
                </a:cxn>
                <a:cxn ang="0">
                  <a:pos x="1143" y="10"/>
                </a:cxn>
              </a:cxnLst>
              <a:rect l="0" t="0" r="r" b="b"/>
              <a:pathLst>
                <a:path w="1569" h="1432">
                  <a:moveTo>
                    <a:pt x="872" y="610"/>
                  </a:moveTo>
                  <a:lnTo>
                    <a:pt x="883" y="610"/>
                  </a:lnTo>
                  <a:lnTo>
                    <a:pt x="904" y="621"/>
                  </a:lnTo>
                  <a:lnTo>
                    <a:pt x="935" y="631"/>
                  </a:lnTo>
                  <a:lnTo>
                    <a:pt x="976" y="674"/>
                  </a:lnTo>
                  <a:lnTo>
                    <a:pt x="976" y="695"/>
                  </a:lnTo>
                  <a:lnTo>
                    <a:pt x="956" y="716"/>
                  </a:lnTo>
                  <a:lnTo>
                    <a:pt x="904" y="747"/>
                  </a:lnTo>
                  <a:lnTo>
                    <a:pt x="831" y="789"/>
                  </a:lnTo>
                  <a:lnTo>
                    <a:pt x="769" y="832"/>
                  </a:lnTo>
                  <a:lnTo>
                    <a:pt x="769" y="958"/>
                  </a:lnTo>
                  <a:lnTo>
                    <a:pt x="779" y="1011"/>
                  </a:lnTo>
                  <a:lnTo>
                    <a:pt x="862" y="968"/>
                  </a:lnTo>
                  <a:lnTo>
                    <a:pt x="924" y="968"/>
                  </a:lnTo>
                  <a:lnTo>
                    <a:pt x="987" y="1000"/>
                  </a:lnTo>
                  <a:lnTo>
                    <a:pt x="987" y="1011"/>
                  </a:lnTo>
                  <a:lnTo>
                    <a:pt x="976" y="1021"/>
                  </a:lnTo>
                  <a:lnTo>
                    <a:pt x="956" y="1032"/>
                  </a:lnTo>
                  <a:lnTo>
                    <a:pt x="779" y="1063"/>
                  </a:lnTo>
                  <a:lnTo>
                    <a:pt x="800" y="1242"/>
                  </a:lnTo>
                  <a:lnTo>
                    <a:pt x="945" y="1221"/>
                  </a:lnTo>
                  <a:lnTo>
                    <a:pt x="1060" y="1211"/>
                  </a:lnTo>
                  <a:lnTo>
                    <a:pt x="1143" y="1200"/>
                  </a:lnTo>
                  <a:lnTo>
                    <a:pt x="1195" y="1190"/>
                  </a:lnTo>
                  <a:lnTo>
                    <a:pt x="1226" y="1169"/>
                  </a:lnTo>
                  <a:lnTo>
                    <a:pt x="1288" y="1190"/>
                  </a:lnTo>
                  <a:lnTo>
                    <a:pt x="1309" y="1200"/>
                  </a:lnTo>
                  <a:lnTo>
                    <a:pt x="1319" y="1211"/>
                  </a:lnTo>
                  <a:lnTo>
                    <a:pt x="1319" y="1221"/>
                  </a:lnTo>
                  <a:lnTo>
                    <a:pt x="1340" y="1211"/>
                  </a:lnTo>
                  <a:lnTo>
                    <a:pt x="1350" y="1147"/>
                  </a:lnTo>
                  <a:lnTo>
                    <a:pt x="1371" y="1084"/>
                  </a:lnTo>
                  <a:lnTo>
                    <a:pt x="1382" y="1021"/>
                  </a:lnTo>
                  <a:lnTo>
                    <a:pt x="1382" y="990"/>
                  </a:lnTo>
                  <a:lnTo>
                    <a:pt x="1174" y="990"/>
                  </a:lnTo>
                  <a:lnTo>
                    <a:pt x="1163" y="979"/>
                  </a:lnTo>
                  <a:lnTo>
                    <a:pt x="1143" y="968"/>
                  </a:lnTo>
                  <a:lnTo>
                    <a:pt x="1143" y="947"/>
                  </a:lnTo>
                  <a:lnTo>
                    <a:pt x="1153" y="947"/>
                  </a:lnTo>
                  <a:lnTo>
                    <a:pt x="1257" y="926"/>
                  </a:lnTo>
                  <a:lnTo>
                    <a:pt x="1340" y="916"/>
                  </a:lnTo>
                  <a:lnTo>
                    <a:pt x="1382" y="916"/>
                  </a:lnTo>
                  <a:lnTo>
                    <a:pt x="1392" y="926"/>
                  </a:lnTo>
                  <a:lnTo>
                    <a:pt x="1402" y="874"/>
                  </a:lnTo>
                  <a:lnTo>
                    <a:pt x="1402" y="747"/>
                  </a:lnTo>
                  <a:lnTo>
                    <a:pt x="1382" y="726"/>
                  </a:lnTo>
                  <a:lnTo>
                    <a:pt x="1330" y="726"/>
                  </a:lnTo>
                  <a:lnTo>
                    <a:pt x="1298" y="737"/>
                  </a:lnTo>
                  <a:lnTo>
                    <a:pt x="1257" y="747"/>
                  </a:lnTo>
                  <a:lnTo>
                    <a:pt x="1195" y="747"/>
                  </a:lnTo>
                  <a:lnTo>
                    <a:pt x="1132" y="716"/>
                  </a:lnTo>
                  <a:lnTo>
                    <a:pt x="1132" y="695"/>
                  </a:lnTo>
                  <a:lnTo>
                    <a:pt x="1153" y="695"/>
                  </a:lnTo>
                  <a:lnTo>
                    <a:pt x="1267" y="674"/>
                  </a:lnTo>
                  <a:lnTo>
                    <a:pt x="1340" y="663"/>
                  </a:lnTo>
                  <a:lnTo>
                    <a:pt x="1423" y="642"/>
                  </a:lnTo>
                  <a:lnTo>
                    <a:pt x="1444" y="642"/>
                  </a:lnTo>
                  <a:lnTo>
                    <a:pt x="1475" y="652"/>
                  </a:lnTo>
                  <a:lnTo>
                    <a:pt x="1496" y="674"/>
                  </a:lnTo>
                  <a:lnTo>
                    <a:pt x="1527" y="695"/>
                  </a:lnTo>
                  <a:lnTo>
                    <a:pt x="1548" y="716"/>
                  </a:lnTo>
                  <a:lnTo>
                    <a:pt x="1558" y="737"/>
                  </a:lnTo>
                  <a:lnTo>
                    <a:pt x="1569" y="747"/>
                  </a:lnTo>
                  <a:lnTo>
                    <a:pt x="1569" y="758"/>
                  </a:lnTo>
                  <a:lnTo>
                    <a:pt x="1558" y="768"/>
                  </a:lnTo>
                  <a:lnTo>
                    <a:pt x="1548" y="789"/>
                  </a:lnTo>
                  <a:lnTo>
                    <a:pt x="1537" y="800"/>
                  </a:lnTo>
                  <a:lnTo>
                    <a:pt x="1517" y="832"/>
                  </a:lnTo>
                  <a:lnTo>
                    <a:pt x="1506" y="863"/>
                  </a:lnTo>
                  <a:lnTo>
                    <a:pt x="1496" y="905"/>
                  </a:lnTo>
                  <a:lnTo>
                    <a:pt x="1465" y="1116"/>
                  </a:lnTo>
                  <a:lnTo>
                    <a:pt x="1444" y="1263"/>
                  </a:lnTo>
                  <a:lnTo>
                    <a:pt x="1392" y="1379"/>
                  </a:lnTo>
                  <a:lnTo>
                    <a:pt x="1382" y="1400"/>
                  </a:lnTo>
                  <a:lnTo>
                    <a:pt x="1350" y="1432"/>
                  </a:lnTo>
                  <a:lnTo>
                    <a:pt x="1340" y="1432"/>
                  </a:lnTo>
                  <a:lnTo>
                    <a:pt x="1319" y="1411"/>
                  </a:lnTo>
                  <a:lnTo>
                    <a:pt x="1288" y="1358"/>
                  </a:lnTo>
                  <a:lnTo>
                    <a:pt x="1257" y="1263"/>
                  </a:lnTo>
                  <a:lnTo>
                    <a:pt x="1091" y="1274"/>
                  </a:lnTo>
                  <a:lnTo>
                    <a:pt x="976" y="1274"/>
                  </a:lnTo>
                  <a:lnTo>
                    <a:pt x="904" y="1284"/>
                  </a:lnTo>
                  <a:lnTo>
                    <a:pt x="862" y="1295"/>
                  </a:lnTo>
                  <a:lnTo>
                    <a:pt x="821" y="1295"/>
                  </a:lnTo>
                  <a:lnTo>
                    <a:pt x="821" y="1327"/>
                  </a:lnTo>
                  <a:lnTo>
                    <a:pt x="800" y="1348"/>
                  </a:lnTo>
                  <a:lnTo>
                    <a:pt x="779" y="1327"/>
                  </a:lnTo>
                  <a:lnTo>
                    <a:pt x="758" y="1284"/>
                  </a:lnTo>
                  <a:lnTo>
                    <a:pt x="748" y="1253"/>
                  </a:lnTo>
                  <a:lnTo>
                    <a:pt x="737" y="1232"/>
                  </a:lnTo>
                  <a:lnTo>
                    <a:pt x="737" y="1200"/>
                  </a:lnTo>
                  <a:lnTo>
                    <a:pt x="717" y="1042"/>
                  </a:lnTo>
                  <a:lnTo>
                    <a:pt x="696" y="937"/>
                  </a:lnTo>
                  <a:lnTo>
                    <a:pt x="675" y="863"/>
                  </a:lnTo>
                  <a:lnTo>
                    <a:pt x="665" y="821"/>
                  </a:lnTo>
                  <a:lnTo>
                    <a:pt x="654" y="789"/>
                  </a:lnTo>
                  <a:lnTo>
                    <a:pt x="654" y="779"/>
                  </a:lnTo>
                  <a:lnTo>
                    <a:pt x="665" y="768"/>
                  </a:lnTo>
                  <a:lnTo>
                    <a:pt x="685" y="779"/>
                  </a:lnTo>
                  <a:lnTo>
                    <a:pt x="696" y="779"/>
                  </a:lnTo>
                  <a:lnTo>
                    <a:pt x="717" y="789"/>
                  </a:lnTo>
                  <a:lnTo>
                    <a:pt x="737" y="789"/>
                  </a:lnTo>
                  <a:lnTo>
                    <a:pt x="748" y="800"/>
                  </a:lnTo>
                  <a:lnTo>
                    <a:pt x="779" y="758"/>
                  </a:lnTo>
                  <a:lnTo>
                    <a:pt x="862" y="674"/>
                  </a:lnTo>
                  <a:lnTo>
                    <a:pt x="872" y="631"/>
                  </a:lnTo>
                  <a:lnTo>
                    <a:pt x="872" y="610"/>
                  </a:lnTo>
                  <a:close/>
                  <a:moveTo>
                    <a:pt x="717" y="379"/>
                  </a:moveTo>
                  <a:lnTo>
                    <a:pt x="737" y="379"/>
                  </a:lnTo>
                  <a:lnTo>
                    <a:pt x="779" y="400"/>
                  </a:lnTo>
                  <a:lnTo>
                    <a:pt x="810" y="410"/>
                  </a:lnTo>
                  <a:lnTo>
                    <a:pt x="841" y="431"/>
                  </a:lnTo>
                  <a:lnTo>
                    <a:pt x="862" y="452"/>
                  </a:lnTo>
                  <a:lnTo>
                    <a:pt x="883" y="516"/>
                  </a:lnTo>
                  <a:lnTo>
                    <a:pt x="883" y="547"/>
                  </a:lnTo>
                  <a:lnTo>
                    <a:pt x="862" y="568"/>
                  </a:lnTo>
                  <a:lnTo>
                    <a:pt x="841" y="568"/>
                  </a:lnTo>
                  <a:lnTo>
                    <a:pt x="821" y="547"/>
                  </a:lnTo>
                  <a:lnTo>
                    <a:pt x="789" y="495"/>
                  </a:lnTo>
                  <a:lnTo>
                    <a:pt x="769" y="463"/>
                  </a:lnTo>
                  <a:lnTo>
                    <a:pt x="727" y="421"/>
                  </a:lnTo>
                  <a:lnTo>
                    <a:pt x="727" y="410"/>
                  </a:lnTo>
                  <a:lnTo>
                    <a:pt x="717" y="400"/>
                  </a:lnTo>
                  <a:lnTo>
                    <a:pt x="717" y="379"/>
                  </a:lnTo>
                  <a:close/>
                  <a:moveTo>
                    <a:pt x="976" y="315"/>
                  </a:moveTo>
                  <a:lnTo>
                    <a:pt x="997" y="315"/>
                  </a:lnTo>
                  <a:lnTo>
                    <a:pt x="1039" y="337"/>
                  </a:lnTo>
                  <a:lnTo>
                    <a:pt x="1091" y="389"/>
                  </a:lnTo>
                  <a:lnTo>
                    <a:pt x="1101" y="410"/>
                  </a:lnTo>
                  <a:lnTo>
                    <a:pt x="1111" y="442"/>
                  </a:lnTo>
                  <a:lnTo>
                    <a:pt x="1101" y="442"/>
                  </a:lnTo>
                  <a:lnTo>
                    <a:pt x="1101" y="463"/>
                  </a:lnTo>
                  <a:lnTo>
                    <a:pt x="1091" y="473"/>
                  </a:lnTo>
                  <a:lnTo>
                    <a:pt x="1091" y="484"/>
                  </a:lnTo>
                  <a:lnTo>
                    <a:pt x="1070" y="495"/>
                  </a:lnTo>
                  <a:lnTo>
                    <a:pt x="1018" y="442"/>
                  </a:lnTo>
                  <a:lnTo>
                    <a:pt x="1008" y="421"/>
                  </a:lnTo>
                  <a:lnTo>
                    <a:pt x="987" y="389"/>
                  </a:lnTo>
                  <a:lnTo>
                    <a:pt x="966" y="347"/>
                  </a:lnTo>
                  <a:lnTo>
                    <a:pt x="966" y="326"/>
                  </a:lnTo>
                  <a:lnTo>
                    <a:pt x="976" y="315"/>
                  </a:lnTo>
                  <a:close/>
                  <a:moveTo>
                    <a:pt x="1350" y="252"/>
                  </a:moveTo>
                  <a:lnTo>
                    <a:pt x="1382" y="252"/>
                  </a:lnTo>
                  <a:lnTo>
                    <a:pt x="1413" y="273"/>
                  </a:lnTo>
                  <a:lnTo>
                    <a:pt x="1434" y="284"/>
                  </a:lnTo>
                  <a:lnTo>
                    <a:pt x="1465" y="305"/>
                  </a:lnTo>
                  <a:lnTo>
                    <a:pt x="1485" y="347"/>
                  </a:lnTo>
                  <a:lnTo>
                    <a:pt x="1475" y="358"/>
                  </a:lnTo>
                  <a:lnTo>
                    <a:pt x="1465" y="379"/>
                  </a:lnTo>
                  <a:lnTo>
                    <a:pt x="1444" y="389"/>
                  </a:lnTo>
                  <a:lnTo>
                    <a:pt x="1413" y="400"/>
                  </a:lnTo>
                  <a:lnTo>
                    <a:pt x="1392" y="421"/>
                  </a:lnTo>
                  <a:lnTo>
                    <a:pt x="1153" y="579"/>
                  </a:lnTo>
                  <a:lnTo>
                    <a:pt x="1143" y="579"/>
                  </a:lnTo>
                  <a:lnTo>
                    <a:pt x="1132" y="568"/>
                  </a:lnTo>
                  <a:lnTo>
                    <a:pt x="1143" y="558"/>
                  </a:lnTo>
                  <a:lnTo>
                    <a:pt x="1236" y="452"/>
                  </a:lnTo>
                  <a:lnTo>
                    <a:pt x="1298" y="379"/>
                  </a:lnTo>
                  <a:lnTo>
                    <a:pt x="1330" y="326"/>
                  </a:lnTo>
                  <a:lnTo>
                    <a:pt x="1340" y="294"/>
                  </a:lnTo>
                  <a:lnTo>
                    <a:pt x="1340" y="263"/>
                  </a:lnTo>
                  <a:lnTo>
                    <a:pt x="1350" y="252"/>
                  </a:lnTo>
                  <a:close/>
                  <a:moveTo>
                    <a:pt x="488" y="84"/>
                  </a:moveTo>
                  <a:lnTo>
                    <a:pt x="509" y="84"/>
                  </a:lnTo>
                  <a:lnTo>
                    <a:pt x="530" y="94"/>
                  </a:lnTo>
                  <a:lnTo>
                    <a:pt x="561" y="105"/>
                  </a:lnTo>
                  <a:lnTo>
                    <a:pt x="592" y="126"/>
                  </a:lnTo>
                  <a:lnTo>
                    <a:pt x="623" y="136"/>
                  </a:lnTo>
                  <a:lnTo>
                    <a:pt x="654" y="168"/>
                  </a:lnTo>
                  <a:lnTo>
                    <a:pt x="654" y="200"/>
                  </a:lnTo>
                  <a:lnTo>
                    <a:pt x="644" y="210"/>
                  </a:lnTo>
                  <a:lnTo>
                    <a:pt x="623" y="210"/>
                  </a:lnTo>
                  <a:lnTo>
                    <a:pt x="519" y="231"/>
                  </a:lnTo>
                  <a:lnTo>
                    <a:pt x="426" y="273"/>
                  </a:lnTo>
                  <a:lnTo>
                    <a:pt x="457" y="294"/>
                  </a:lnTo>
                  <a:lnTo>
                    <a:pt x="478" y="337"/>
                  </a:lnTo>
                  <a:lnTo>
                    <a:pt x="478" y="347"/>
                  </a:lnTo>
                  <a:lnTo>
                    <a:pt x="467" y="368"/>
                  </a:lnTo>
                  <a:lnTo>
                    <a:pt x="467" y="505"/>
                  </a:lnTo>
                  <a:lnTo>
                    <a:pt x="571" y="484"/>
                  </a:lnTo>
                  <a:lnTo>
                    <a:pt x="602" y="484"/>
                  </a:lnTo>
                  <a:lnTo>
                    <a:pt x="623" y="495"/>
                  </a:lnTo>
                  <a:lnTo>
                    <a:pt x="644" y="516"/>
                  </a:lnTo>
                  <a:lnTo>
                    <a:pt x="644" y="526"/>
                  </a:lnTo>
                  <a:lnTo>
                    <a:pt x="634" y="537"/>
                  </a:lnTo>
                  <a:lnTo>
                    <a:pt x="602" y="547"/>
                  </a:lnTo>
                  <a:lnTo>
                    <a:pt x="550" y="558"/>
                  </a:lnTo>
                  <a:lnTo>
                    <a:pt x="467" y="579"/>
                  </a:lnTo>
                  <a:lnTo>
                    <a:pt x="467" y="705"/>
                  </a:lnTo>
                  <a:lnTo>
                    <a:pt x="509" y="716"/>
                  </a:lnTo>
                  <a:lnTo>
                    <a:pt x="550" y="737"/>
                  </a:lnTo>
                  <a:lnTo>
                    <a:pt x="571" y="758"/>
                  </a:lnTo>
                  <a:lnTo>
                    <a:pt x="592" y="800"/>
                  </a:lnTo>
                  <a:lnTo>
                    <a:pt x="602" y="810"/>
                  </a:lnTo>
                  <a:lnTo>
                    <a:pt x="602" y="832"/>
                  </a:lnTo>
                  <a:lnTo>
                    <a:pt x="592" y="853"/>
                  </a:lnTo>
                  <a:lnTo>
                    <a:pt x="571" y="853"/>
                  </a:lnTo>
                  <a:lnTo>
                    <a:pt x="550" y="842"/>
                  </a:lnTo>
                  <a:lnTo>
                    <a:pt x="530" y="821"/>
                  </a:lnTo>
                  <a:lnTo>
                    <a:pt x="498" y="800"/>
                  </a:lnTo>
                  <a:lnTo>
                    <a:pt x="467" y="758"/>
                  </a:lnTo>
                  <a:lnTo>
                    <a:pt x="467" y="1305"/>
                  </a:lnTo>
                  <a:lnTo>
                    <a:pt x="488" y="1305"/>
                  </a:lnTo>
                  <a:lnTo>
                    <a:pt x="488" y="1348"/>
                  </a:lnTo>
                  <a:lnTo>
                    <a:pt x="478" y="1369"/>
                  </a:lnTo>
                  <a:lnTo>
                    <a:pt x="478" y="1390"/>
                  </a:lnTo>
                  <a:lnTo>
                    <a:pt x="467" y="1411"/>
                  </a:lnTo>
                  <a:lnTo>
                    <a:pt x="457" y="1421"/>
                  </a:lnTo>
                  <a:lnTo>
                    <a:pt x="436" y="1421"/>
                  </a:lnTo>
                  <a:lnTo>
                    <a:pt x="405" y="1369"/>
                  </a:lnTo>
                  <a:lnTo>
                    <a:pt x="363" y="1305"/>
                  </a:lnTo>
                  <a:lnTo>
                    <a:pt x="353" y="1232"/>
                  </a:lnTo>
                  <a:lnTo>
                    <a:pt x="363" y="1200"/>
                  </a:lnTo>
                  <a:lnTo>
                    <a:pt x="374" y="1126"/>
                  </a:lnTo>
                  <a:lnTo>
                    <a:pt x="384" y="1011"/>
                  </a:lnTo>
                  <a:lnTo>
                    <a:pt x="395" y="884"/>
                  </a:lnTo>
                  <a:lnTo>
                    <a:pt x="405" y="737"/>
                  </a:lnTo>
                  <a:lnTo>
                    <a:pt x="301" y="905"/>
                  </a:lnTo>
                  <a:lnTo>
                    <a:pt x="187" y="1063"/>
                  </a:lnTo>
                  <a:lnTo>
                    <a:pt x="41" y="1200"/>
                  </a:lnTo>
                  <a:lnTo>
                    <a:pt x="31" y="1211"/>
                  </a:lnTo>
                  <a:lnTo>
                    <a:pt x="10" y="1221"/>
                  </a:lnTo>
                  <a:lnTo>
                    <a:pt x="0" y="1211"/>
                  </a:lnTo>
                  <a:lnTo>
                    <a:pt x="0" y="1200"/>
                  </a:lnTo>
                  <a:lnTo>
                    <a:pt x="10" y="1179"/>
                  </a:lnTo>
                  <a:lnTo>
                    <a:pt x="52" y="1116"/>
                  </a:lnTo>
                  <a:lnTo>
                    <a:pt x="114" y="1042"/>
                  </a:lnTo>
                  <a:lnTo>
                    <a:pt x="187" y="947"/>
                  </a:lnTo>
                  <a:lnTo>
                    <a:pt x="249" y="832"/>
                  </a:lnTo>
                  <a:lnTo>
                    <a:pt x="322" y="716"/>
                  </a:lnTo>
                  <a:lnTo>
                    <a:pt x="374" y="600"/>
                  </a:lnTo>
                  <a:lnTo>
                    <a:pt x="280" y="631"/>
                  </a:lnTo>
                  <a:lnTo>
                    <a:pt x="176" y="663"/>
                  </a:lnTo>
                  <a:lnTo>
                    <a:pt x="124" y="674"/>
                  </a:lnTo>
                  <a:lnTo>
                    <a:pt x="93" y="674"/>
                  </a:lnTo>
                  <a:lnTo>
                    <a:pt x="62" y="663"/>
                  </a:lnTo>
                  <a:lnTo>
                    <a:pt x="31" y="642"/>
                  </a:lnTo>
                  <a:lnTo>
                    <a:pt x="21" y="631"/>
                  </a:lnTo>
                  <a:lnTo>
                    <a:pt x="10" y="610"/>
                  </a:lnTo>
                  <a:lnTo>
                    <a:pt x="10" y="600"/>
                  </a:lnTo>
                  <a:lnTo>
                    <a:pt x="21" y="589"/>
                  </a:lnTo>
                  <a:lnTo>
                    <a:pt x="41" y="589"/>
                  </a:lnTo>
                  <a:lnTo>
                    <a:pt x="83" y="579"/>
                  </a:lnTo>
                  <a:lnTo>
                    <a:pt x="145" y="568"/>
                  </a:lnTo>
                  <a:lnTo>
                    <a:pt x="249" y="547"/>
                  </a:lnTo>
                  <a:lnTo>
                    <a:pt x="395" y="516"/>
                  </a:lnTo>
                  <a:lnTo>
                    <a:pt x="384" y="368"/>
                  </a:lnTo>
                  <a:lnTo>
                    <a:pt x="374" y="284"/>
                  </a:lnTo>
                  <a:lnTo>
                    <a:pt x="259" y="315"/>
                  </a:lnTo>
                  <a:lnTo>
                    <a:pt x="187" y="326"/>
                  </a:lnTo>
                  <a:lnTo>
                    <a:pt x="145" y="337"/>
                  </a:lnTo>
                  <a:lnTo>
                    <a:pt x="135" y="337"/>
                  </a:lnTo>
                  <a:lnTo>
                    <a:pt x="135" y="315"/>
                  </a:lnTo>
                  <a:lnTo>
                    <a:pt x="280" y="252"/>
                  </a:lnTo>
                  <a:lnTo>
                    <a:pt x="395" y="189"/>
                  </a:lnTo>
                  <a:lnTo>
                    <a:pt x="457" y="147"/>
                  </a:lnTo>
                  <a:lnTo>
                    <a:pt x="478" y="105"/>
                  </a:lnTo>
                  <a:lnTo>
                    <a:pt x="478" y="94"/>
                  </a:lnTo>
                  <a:lnTo>
                    <a:pt x="488" y="84"/>
                  </a:lnTo>
                  <a:close/>
                  <a:moveTo>
                    <a:pt x="1153" y="0"/>
                  </a:moveTo>
                  <a:lnTo>
                    <a:pt x="1195" y="0"/>
                  </a:lnTo>
                  <a:lnTo>
                    <a:pt x="1226" y="21"/>
                  </a:lnTo>
                  <a:lnTo>
                    <a:pt x="1267" y="42"/>
                  </a:lnTo>
                  <a:lnTo>
                    <a:pt x="1319" y="73"/>
                  </a:lnTo>
                  <a:lnTo>
                    <a:pt x="1330" y="94"/>
                  </a:lnTo>
                  <a:lnTo>
                    <a:pt x="1330" y="115"/>
                  </a:lnTo>
                  <a:lnTo>
                    <a:pt x="1319" y="126"/>
                  </a:lnTo>
                  <a:lnTo>
                    <a:pt x="1298" y="126"/>
                  </a:lnTo>
                  <a:lnTo>
                    <a:pt x="1205" y="147"/>
                  </a:lnTo>
                  <a:lnTo>
                    <a:pt x="1101" y="179"/>
                  </a:lnTo>
                  <a:lnTo>
                    <a:pt x="987" y="221"/>
                  </a:lnTo>
                  <a:lnTo>
                    <a:pt x="883" y="252"/>
                  </a:lnTo>
                  <a:lnTo>
                    <a:pt x="800" y="263"/>
                  </a:lnTo>
                  <a:lnTo>
                    <a:pt x="800" y="273"/>
                  </a:lnTo>
                  <a:lnTo>
                    <a:pt x="779" y="273"/>
                  </a:lnTo>
                  <a:lnTo>
                    <a:pt x="779" y="252"/>
                  </a:lnTo>
                  <a:lnTo>
                    <a:pt x="976" y="168"/>
                  </a:lnTo>
                  <a:lnTo>
                    <a:pt x="1111" y="73"/>
                  </a:lnTo>
                  <a:lnTo>
                    <a:pt x="1143" y="42"/>
                  </a:lnTo>
                  <a:lnTo>
                    <a:pt x="1143" y="10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5" name="Freeform 331"/>
            <p:cNvSpPr>
              <a:spLocks noEditPoints="1"/>
            </p:cNvSpPr>
            <p:nvPr/>
          </p:nvSpPr>
          <p:spPr bwMode="auto">
            <a:xfrm>
              <a:off x="14897" y="11025"/>
              <a:ext cx="1496" cy="1590"/>
            </a:xfrm>
            <a:custGeom>
              <a:avLst/>
              <a:gdLst/>
              <a:ahLst/>
              <a:cxnLst>
                <a:cxn ang="0">
                  <a:pos x="312" y="305"/>
                </a:cxn>
                <a:cxn ang="0">
                  <a:pos x="478" y="411"/>
                </a:cxn>
                <a:cxn ang="0">
                  <a:pos x="457" y="516"/>
                </a:cxn>
                <a:cxn ang="0">
                  <a:pos x="395" y="484"/>
                </a:cxn>
                <a:cxn ang="0">
                  <a:pos x="260" y="305"/>
                </a:cxn>
                <a:cxn ang="0">
                  <a:pos x="1018" y="158"/>
                </a:cxn>
                <a:cxn ang="0">
                  <a:pos x="1091" y="200"/>
                </a:cxn>
                <a:cxn ang="0">
                  <a:pos x="1154" y="253"/>
                </a:cxn>
                <a:cxn ang="0">
                  <a:pos x="1081" y="316"/>
                </a:cxn>
                <a:cxn ang="0">
                  <a:pos x="831" y="474"/>
                </a:cxn>
                <a:cxn ang="0">
                  <a:pos x="883" y="358"/>
                </a:cxn>
                <a:cxn ang="0">
                  <a:pos x="977" y="211"/>
                </a:cxn>
                <a:cxn ang="0">
                  <a:pos x="967" y="168"/>
                </a:cxn>
                <a:cxn ang="0">
                  <a:pos x="582" y="0"/>
                </a:cxn>
                <a:cxn ang="0">
                  <a:pos x="655" y="42"/>
                </a:cxn>
                <a:cxn ang="0">
                  <a:pos x="728" y="126"/>
                </a:cxn>
                <a:cxn ang="0">
                  <a:pos x="717" y="179"/>
                </a:cxn>
                <a:cxn ang="0">
                  <a:pos x="696" y="442"/>
                </a:cxn>
                <a:cxn ang="0">
                  <a:pos x="717" y="611"/>
                </a:cxn>
                <a:cxn ang="0">
                  <a:pos x="1070" y="537"/>
                </a:cxn>
                <a:cxn ang="0">
                  <a:pos x="1195" y="569"/>
                </a:cxn>
                <a:cxn ang="0">
                  <a:pos x="1174" y="632"/>
                </a:cxn>
                <a:cxn ang="0">
                  <a:pos x="863" y="874"/>
                </a:cxn>
                <a:cxn ang="0">
                  <a:pos x="1278" y="1148"/>
                </a:cxn>
                <a:cxn ang="0">
                  <a:pos x="1496" y="1243"/>
                </a:cxn>
                <a:cxn ang="0">
                  <a:pos x="1455" y="1264"/>
                </a:cxn>
                <a:cxn ang="0">
                  <a:pos x="1154" y="1295"/>
                </a:cxn>
                <a:cxn ang="0">
                  <a:pos x="842" y="958"/>
                </a:cxn>
                <a:cxn ang="0">
                  <a:pos x="696" y="1474"/>
                </a:cxn>
                <a:cxn ang="0">
                  <a:pos x="644" y="1580"/>
                </a:cxn>
                <a:cxn ang="0">
                  <a:pos x="582" y="1506"/>
                </a:cxn>
                <a:cxn ang="0">
                  <a:pos x="582" y="1337"/>
                </a:cxn>
                <a:cxn ang="0">
                  <a:pos x="603" y="1211"/>
                </a:cxn>
                <a:cxn ang="0">
                  <a:pos x="624" y="790"/>
                </a:cxn>
                <a:cxn ang="0">
                  <a:pos x="218" y="1253"/>
                </a:cxn>
                <a:cxn ang="0">
                  <a:pos x="21" y="1359"/>
                </a:cxn>
                <a:cxn ang="0">
                  <a:pos x="73" y="1274"/>
                </a:cxn>
                <a:cxn ang="0">
                  <a:pos x="364" y="1000"/>
                </a:cxn>
                <a:cxn ang="0">
                  <a:pos x="416" y="748"/>
                </a:cxn>
                <a:cxn ang="0">
                  <a:pos x="208" y="779"/>
                </a:cxn>
                <a:cxn ang="0">
                  <a:pos x="125" y="706"/>
                </a:cxn>
                <a:cxn ang="0">
                  <a:pos x="104" y="684"/>
                </a:cxn>
                <a:cxn ang="0">
                  <a:pos x="322" y="653"/>
                </a:cxn>
                <a:cxn ang="0">
                  <a:pos x="603" y="621"/>
                </a:cxn>
                <a:cxn ang="0">
                  <a:pos x="582" y="168"/>
                </a:cxn>
                <a:cxn ang="0">
                  <a:pos x="561" y="0"/>
                </a:cxn>
              </a:cxnLst>
              <a:rect l="0" t="0" r="r" b="b"/>
              <a:pathLst>
                <a:path w="1496" h="1590">
                  <a:moveTo>
                    <a:pt x="270" y="295"/>
                  </a:moveTo>
                  <a:lnTo>
                    <a:pt x="291" y="295"/>
                  </a:lnTo>
                  <a:lnTo>
                    <a:pt x="312" y="305"/>
                  </a:lnTo>
                  <a:lnTo>
                    <a:pt x="405" y="337"/>
                  </a:lnTo>
                  <a:lnTo>
                    <a:pt x="457" y="369"/>
                  </a:lnTo>
                  <a:lnTo>
                    <a:pt x="478" y="411"/>
                  </a:lnTo>
                  <a:lnTo>
                    <a:pt x="489" y="463"/>
                  </a:lnTo>
                  <a:lnTo>
                    <a:pt x="489" y="484"/>
                  </a:lnTo>
                  <a:lnTo>
                    <a:pt x="457" y="516"/>
                  </a:lnTo>
                  <a:lnTo>
                    <a:pt x="426" y="516"/>
                  </a:lnTo>
                  <a:lnTo>
                    <a:pt x="405" y="505"/>
                  </a:lnTo>
                  <a:lnTo>
                    <a:pt x="395" y="484"/>
                  </a:lnTo>
                  <a:lnTo>
                    <a:pt x="312" y="390"/>
                  </a:lnTo>
                  <a:lnTo>
                    <a:pt x="260" y="337"/>
                  </a:lnTo>
                  <a:lnTo>
                    <a:pt x="260" y="305"/>
                  </a:lnTo>
                  <a:lnTo>
                    <a:pt x="270" y="295"/>
                  </a:lnTo>
                  <a:close/>
                  <a:moveTo>
                    <a:pt x="977" y="158"/>
                  </a:moveTo>
                  <a:lnTo>
                    <a:pt x="1018" y="158"/>
                  </a:lnTo>
                  <a:lnTo>
                    <a:pt x="1039" y="168"/>
                  </a:lnTo>
                  <a:lnTo>
                    <a:pt x="1070" y="189"/>
                  </a:lnTo>
                  <a:lnTo>
                    <a:pt x="1091" y="200"/>
                  </a:lnTo>
                  <a:lnTo>
                    <a:pt x="1122" y="221"/>
                  </a:lnTo>
                  <a:lnTo>
                    <a:pt x="1143" y="263"/>
                  </a:lnTo>
                  <a:lnTo>
                    <a:pt x="1154" y="253"/>
                  </a:lnTo>
                  <a:lnTo>
                    <a:pt x="1154" y="274"/>
                  </a:lnTo>
                  <a:lnTo>
                    <a:pt x="1112" y="295"/>
                  </a:lnTo>
                  <a:lnTo>
                    <a:pt x="1081" y="316"/>
                  </a:lnTo>
                  <a:lnTo>
                    <a:pt x="1039" y="337"/>
                  </a:lnTo>
                  <a:lnTo>
                    <a:pt x="842" y="474"/>
                  </a:lnTo>
                  <a:lnTo>
                    <a:pt x="831" y="474"/>
                  </a:lnTo>
                  <a:lnTo>
                    <a:pt x="821" y="463"/>
                  </a:lnTo>
                  <a:lnTo>
                    <a:pt x="821" y="442"/>
                  </a:lnTo>
                  <a:lnTo>
                    <a:pt x="883" y="358"/>
                  </a:lnTo>
                  <a:lnTo>
                    <a:pt x="925" y="295"/>
                  </a:lnTo>
                  <a:lnTo>
                    <a:pt x="956" y="253"/>
                  </a:lnTo>
                  <a:lnTo>
                    <a:pt x="977" y="211"/>
                  </a:lnTo>
                  <a:lnTo>
                    <a:pt x="977" y="189"/>
                  </a:lnTo>
                  <a:lnTo>
                    <a:pt x="967" y="179"/>
                  </a:lnTo>
                  <a:lnTo>
                    <a:pt x="967" y="168"/>
                  </a:lnTo>
                  <a:lnTo>
                    <a:pt x="977" y="158"/>
                  </a:lnTo>
                  <a:close/>
                  <a:moveTo>
                    <a:pt x="561" y="0"/>
                  </a:moveTo>
                  <a:lnTo>
                    <a:pt x="582" y="0"/>
                  </a:lnTo>
                  <a:lnTo>
                    <a:pt x="603" y="10"/>
                  </a:lnTo>
                  <a:lnTo>
                    <a:pt x="634" y="21"/>
                  </a:lnTo>
                  <a:lnTo>
                    <a:pt x="655" y="42"/>
                  </a:lnTo>
                  <a:lnTo>
                    <a:pt x="686" y="63"/>
                  </a:lnTo>
                  <a:lnTo>
                    <a:pt x="707" y="84"/>
                  </a:lnTo>
                  <a:lnTo>
                    <a:pt x="728" y="126"/>
                  </a:lnTo>
                  <a:lnTo>
                    <a:pt x="728" y="137"/>
                  </a:lnTo>
                  <a:lnTo>
                    <a:pt x="717" y="147"/>
                  </a:lnTo>
                  <a:lnTo>
                    <a:pt x="717" y="179"/>
                  </a:lnTo>
                  <a:lnTo>
                    <a:pt x="707" y="221"/>
                  </a:lnTo>
                  <a:lnTo>
                    <a:pt x="696" y="305"/>
                  </a:lnTo>
                  <a:lnTo>
                    <a:pt x="696" y="442"/>
                  </a:lnTo>
                  <a:lnTo>
                    <a:pt x="686" y="621"/>
                  </a:lnTo>
                  <a:lnTo>
                    <a:pt x="696" y="621"/>
                  </a:lnTo>
                  <a:lnTo>
                    <a:pt x="717" y="611"/>
                  </a:lnTo>
                  <a:lnTo>
                    <a:pt x="738" y="611"/>
                  </a:lnTo>
                  <a:lnTo>
                    <a:pt x="967" y="558"/>
                  </a:lnTo>
                  <a:lnTo>
                    <a:pt x="1070" y="537"/>
                  </a:lnTo>
                  <a:lnTo>
                    <a:pt x="1122" y="537"/>
                  </a:lnTo>
                  <a:lnTo>
                    <a:pt x="1164" y="558"/>
                  </a:lnTo>
                  <a:lnTo>
                    <a:pt x="1195" y="569"/>
                  </a:lnTo>
                  <a:lnTo>
                    <a:pt x="1216" y="611"/>
                  </a:lnTo>
                  <a:lnTo>
                    <a:pt x="1195" y="632"/>
                  </a:lnTo>
                  <a:lnTo>
                    <a:pt x="1174" y="632"/>
                  </a:lnTo>
                  <a:lnTo>
                    <a:pt x="915" y="663"/>
                  </a:lnTo>
                  <a:lnTo>
                    <a:pt x="686" y="695"/>
                  </a:lnTo>
                  <a:lnTo>
                    <a:pt x="863" y="874"/>
                  </a:lnTo>
                  <a:lnTo>
                    <a:pt x="1081" y="1053"/>
                  </a:lnTo>
                  <a:lnTo>
                    <a:pt x="1174" y="1106"/>
                  </a:lnTo>
                  <a:lnTo>
                    <a:pt x="1278" y="1148"/>
                  </a:lnTo>
                  <a:lnTo>
                    <a:pt x="1382" y="1179"/>
                  </a:lnTo>
                  <a:lnTo>
                    <a:pt x="1465" y="1211"/>
                  </a:lnTo>
                  <a:lnTo>
                    <a:pt x="1496" y="1243"/>
                  </a:lnTo>
                  <a:lnTo>
                    <a:pt x="1496" y="1253"/>
                  </a:lnTo>
                  <a:lnTo>
                    <a:pt x="1476" y="1253"/>
                  </a:lnTo>
                  <a:lnTo>
                    <a:pt x="1455" y="1264"/>
                  </a:lnTo>
                  <a:lnTo>
                    <a:pt x="1226" y="1316"/>
                  </a:lnTo>
                  <a:lnTo>
                    <a:pt x="1195" y="1316"/>
                  </a:lnTo>
                  <a:lnTo>
                    <a:pt x="1154" y="1295"/>
                  </a:lnTo>
                  <a:lnTo>
                    <a:pt x="1039" y="1179"/>
                  </a:lnTo>
                  <a:lnTo>
                    <a:pt x="935" y="1064"/>
                  </a:lnTo>
                  <a:lnTo>
                    <a:pt x="842" y="958"/>
                  </a:lnTo>
                  <a:lnTo>
                    <a:pt x="759" y="864"/>
                  </a:lnTo>
                  <a:lnTo>
                    <a:pt x="696" y="790"/>
                  </a:lnTo>
                  <a:lnTo>
                    <a:pt x="696" y="1474"/>
                  </a:lnTo>
                  <a:lnTo>
                    <a:pt x="686" y="1517"/>
                  </a:lnTo>
                  <a:lnTo>
                    <a:pt x="655" y="1580"/>
                  </a:lnTo>
                  <a:lnTo>
                    <a:pt x="644" y="1580"/>
                  </a:lnTo>
                  <a:lnTo>
                    <a:pt x="634" y="1590"/>
                  </a:lnTo>
                  <a:lnTo>
                    <a:pt x="613" y="1569"/>
                  </a:lnTo>
                  <a:lnTo>
                    <a:pt x="582" y="1506"/>
                  </a:lnTo>
                  <a:lnTo>
                    <a:pt x="572" y="1422"/>
                  </a:lnTo>
                  <a:lnTo>
                    <a:pt x="572" y="1369"/>
                  </a:lnTo>
                  <a:lnTo>
                    <a:pt x="582" y="1337"/>
                  </a:lnTo>
                  <a:lnTo>
                    <a:pt x="582" y="1306"/>
                  </a:lnTo>
                  <a:lnTo>
                    <a:pt x="592" y="1264"/>
                  </a:lnTo>
                  <a:lnTo>
                    <a:pt x="603" y="1211"/>
                  </a:lnTo>
                  <a:lnTo>
                    <a:pt x="613" y="1116"/>
                  </a:lnTo>
                  <a:lnTo>
                    <a:pt x="613" y="979"/>
                  </a:lnTo>
                  <a:lnTo>
                    <a:pt x="624" y="790"/>
                  </a:lnTo>
                  <a:lnTo>
                    <a:pt x="489" y="990"/>
                  </a:lnTo>
                  <a:lnTo>
                    <a:pt x="354" y="1148"/>
                  </a:lnTo>
                  <a:lnTo>
                    <a:pt x="218" y="1253"/>
                  </a:lnTo>
                  <a:lnTo>
                    <a:pt x="135" y="1316"/>
                  </a:lnTo>
                  <a:lnTo>
                    <a:pt x="63" y="1348"/>
                  </a:lnTo>
                  <a:lnTo>
                    <a:pt x="21" y="1359"/>
                  </a:lnTo>
                  <a:lnTo>
                    <a:pt x="0" y="1359"/>
                  </a:lnTo>
                  <a:lnTo>
                    <a:pt x="0" y="1348"/>
                  </a:lnTo>
                  <a:lnTo>
                    <a:pt x="73" y="1274"/>
                  </a:lnTo>
                  <a:lnTo>
                    <a:pt x="156" y="1211"/>
                  </a:lnTo>
                  <a:lnTo>
                    <a:pt x="260" y="1116"/>
                  </a:lnTo>
                  <a:lnTo>
                    <a:pt x="364" y="1000"/>
                  </a:lnTo>
                  <a:lnTo>
                    <a:pt x="457" y="874"/>
                  </a:lnTo>
                  <a:lnTo>
                    <a:pt x="551" y="727"/>
                  </a:lnTo>
                  <a:lnTo>
                    <a:pt x="416" y="748"/>
                  </a:lnTo>
                  <a:lnTo>
                    <a:pt x="322" y="769"/>
                  </a:lnTo>
                  <a:lnTo>
                    <a:pt x="270" y="779"/>
                  </a:lnTo>
                  <a:lnTo>
                    <a:pt x="208" y="779"/>
                  </a:lnTo>
                  <a:lnTo>
                    <a:pt x="187" y="758"/>
                  </a:lnTo>
                  <a:lnTo>
                    <a:pt x="167" y="748"/>
                  </a:lnTo>
                  <a:lnTo>
                    <a:pt x="125" y="706"/>
                  </a:lnTo>
                  <a:lnTo>
                    <a:pt x="125" y="695"/>
                  </a:lnTo>
                  <a:lnTo>
                    <a:pt x="104" y="695"/>
                  </a:lnTo>
                  <a:lnTo>
                    <a:pt x="104" y="684"/>
                  </a:lnTo>
                  <a:lnTo>
                    <a:pt x="115" y="684"/>
                  </a:lnTo>
                  <a:lnTo>
                    <a:pt x="135" y="674"/>
                  </a:lnTo>
                  <a:lnTo>
                    <a:pt x="322" y="653"/>
                  </a:lnTo>
                  <a:lnTo>
                    <a:pt x="457" y="642"/>
                  </a:lnTo>
                  <a:lnTo>
                    <a:pt x="551" y="632"/>
                  </a:lnTo>
                  <a:lnTo>
                    <a:pt x="603" y="621"/>
                  </a:lnTo>
                  <a:lnTo>
                    <a:pt x="603" y="358"/>
                  </a:lnTo>
                  <a:lnTo>
                    <a:pt x="592" y="242"/>
                  </a:lnTo>
                  <a:lnTo>
                    <a:pt x="582" y="168"/>
                  </a:lnTo>
                  <a:lnTo>
                    <a:pt x="572" y="116"/>
                  </a:lnTo>
                  <a:lnTo>
                    <a:pt x="530" y="32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6" name="Freeform 332"/>
            <p:cNvSpPr>
              <a:spLocks noEditPoints="1"/>
            </p:cNvSpPr>
            <p:nvPr/>
          </p:nvSpPr>
          <p:spPr bwMode="auto">
            <a:xfrm>
              <a:off x="16695" y="11014"/>
              <a:ext cx="1319" cy="1528"/>
            </a:xfrm>
            <a:custGeom>
              <a:avLst/>
              <a:gdLst/>
              <a:ahLst/>
              <a:cxnLst>
                <a:cxn ang="0">
                  <a:pos x="800" y="853"/>
                </a:cxn>
                <a:cxn ang="0">
                  <a:pos x="883" y="1001"/>
                </a:cxn>
                <a:cxn ang="0">
                  <a:pos x="800" y="1033"/>
                </a:cxn>
                <a:cxn ang="0">
                  <a:pos x="654" y="864"/>
                </a:cxn>
                <a:cxn ang="0">
                  <a:pos x="353" y="569"/>
                </a:cxn>
                <a:cxn ang="0">
                  <a:pos x="135" y="822"/>
                </a:cxn>
                <a:cxn ang="0">
                  <a:pos x="249" y="790"/>
                </a:cxn>
                <a:cxn ang="0">
                  <a:pos x="343" y="832"/>
                </a:cxn>
                <a:cxn ang="0">
                  <a:pos x="301" y="1096"/>
                </a:cxn>
                <a:cxn ang="0">
                  <a:pos x="384" y="990"/>
                </a:cxn>
                <a:cxn ang="0">
                  <a:pos x="374" y="559"/>
                </a:cxn>
                <a:cxn ang="0">
                  <a:pos x="332" y="116"/>
                </a:cxn>
                <a:cxn ang="0">
                  <a:pos x="405" y="169"/>
                </a:cxn>
                <a:cxn ang="0">
                  <a:pos x="343" y="264"/>
                </a:cxn>
                <a:cxn ang="0">
                  <a:pos x="239" y="538"/>
                </a:cxn>
                <a:cxn ang="0">
                  <a:pos x="426" y="485"/>
                </a:cxn>
                <a:cxn ang="0">
                  <a:pos x="519" y="601"/>
                </a:cxn>
                <a:cxn ang="0">
                  <a:pos x="478" y="1127"/>
                </a:cxn>
                <a:cxn ang="0">
                  <a:pos x="426" y="1285"/>
                </a:cxn>
                <a:cxn ang="0">
                  <a:pos x="228" y="1180"/>
                </a:cxn>
                <a:cxn ang="0">
                  <a:pos x="114" y="1243"/>
                </a:cxn>
                <a:cxn ang="0">
                  <a:pos x="52" y="1201"/>
                </a:cxn>
                <a:cxn ang="0">
                  <a:pos x="52" y="1054"/>
                </a:cxn>
                <a:cxn ang="0">
                  <a:pos x="52" y="748"/>
                </a:cxn>
                <a:cxn ang="0">
                  <a:pos x="0" y="548"/>
                </a:cxn>
                <a:cxn ang="0">
                  <a:pos x="62" y="548"/>
                </a:cxn>
                <a:cxn ang="0">
                  <a:pos x="239" y="179"/>
                </a:cxn>
                <a:cxn ang="0">
                  <a:pos x="228" y="116"/>
                </a:cxn>
                <a:cxn ang="0">
                  <a:pos x="914" y="11"/>
                </a:cxn>
                <a:cxn ang="0">
                  <a:pos x="1008" y="85"/>
                </a:cxn>
                <a:cxn ang="0">
                  <a:pos x="935" y="264"/>
                </a:cxn>
                <a:cxn ang="0">
                  <a:pos x="883" y="495"/>
                </a:cxn>
                <a:cxn ang="0">
                  <a:pos x="1091" y="443"/>
                </a:cxn>
                <a:cxn ang="0">
                  <a:pos x="1298" y="506"/>
                </a:cxn>
                <a:cxn ang="0">
                  <a:pos x="1278" y="611"/>
                </a:cxn>
                <a:cxn ang="0">
                  <a:pos x="1226" y="1106"/>
                </a:cxn>
                <a:cxn ang="0">
                  <a:pos x="1060" y="1506"/>
                </a:cxn>
                <a:cxn ang="0">
                  <a:pos x="914" y="1412"/>
                </a:cxn>
                <a:cxn ang="0">
                  <a:pos x="831" y="1306"/>
                </a:cxn>
                <a:cxn ang="0">
                  <a:pos x="1049" y="1317"/>
                </a:cxn>
                <a:cxn ang="0">
                  <a:pos x="1143" y="727"/>
                </a:cxn>
                <a:cxn ang="0">
                  <a:pos x="1091" y="527"/>
                </a:cxn>
                <a:cxn ang="0">
                  <a:pos x="862" y="559"/>
                </a:cxn>
                <a:cxn ang="0">
                  <a:pos x="696" y="632"/>
                </a:cxn>
                <a:cxn ang="0">
                  <a:pos x="582" y="706"/>
                </a:cxn>
                <a:cxn ang="0">
                  <a:pos x="810" y="295"/>
                </a:cxn>
                <a:cxn ang="0">
                  <a:pos x="862" y="43"/>
                </a:cxn>
                <a:cxn ang="0">
                  <a:pos x="841" y="0"/>
                </a:cxn>
                <a:cxn ang="0">
                  <a:pos x="841" y="0"/>
                </a:cxn>
              </a:cxnLst>
              <a:rect l="0" t="0" r="r" b="b"/>
              <a:pathLst>
                <a:path w="1319" h="1528">
                  <a:moveTo>
                    <a:pt x="644" y="801"/>
                  </a:moveTo>
                  <a:lnTo>
                    <a:pt x="675" y="801"/>
                  </a:lnTo>
                  <a:lnTo>
                    <a:pt x="696" y="811"/>
                  </a:lnTo>
                  <a:lnTo>
                    <a:pt x="800" y="853"/>
                  </a:lnTo>
                  <a:lnTo>
                    <a:pt x="852" y="896"/>
                  </a:lnTo>
                  <a:lnTo>
                    <a:pt x="872" y="927"/>
                  </a:lnTo>
                  <a:lnTo>
                    <a:pt x="883" y="980"/>
                  </a:lnTo>
                  <a:lnTo>
                    <a:pt x="883" y="1001"/>
                  </a:lnTo>
                  <a:lnTo>
                    <a:pt x="872" y="1022"/>
                  </a:lnTo>
                  <a:lnTo>
                    <a:pt x="852" y="1043"/>
                  </a:lnTo>
                  <a:lnTo>
                    <a:pt x="821" y="1043"/>
                  </a:lnTo>
                  <a:lnTo>
                    <a:pt x="800" y="1033"/>
                  </a:lnTo>
                  <a:lnTo>
                    <a:pt x="779" y="1011"/>
                  </a:lnTo>
                  <a:lnTo>
                    <a:pt x="717" y="938"/>
                  </a:lnTo>
                  <a:lnTo>
                    <a:pt x="675" y="896"/>
                  </a:lnTo>
                  <a:lnTo>
                    <a:pt x="654" y="864"/>
                  </a:lnTo>
                  <a:lnTo>
                    <a:pt x="644" y="832"/>
                  </a:lnTo>
                  <a:lnTo>
                    <a:pt x="644" y="801"/>
                  </a:lnTo>
                  <a:close/>
                  <a:moveTo>
                    <a:pt x="343" y="559"/>
                  </a:moveTo>
                  <a:lnTo>
                    <a:pt x="353" y="569"/>
                  </a:lnTo>
                  <a:lnTo>
                    <a:pt x="228" y="601"/>
                  </a:lnTo>
                  <a:lnTo>
                    <a:pt x="156" y="622"/>
                  </a:lnTo>
                  <a:lnTo>
                    <a:pt x="135" y="632"/>
                  </a:lnTo>
                  <a:lnTo>
                    <a:pt x="135" y="822"/>
                  </a:lnTo>
                  <a:lnTo>
                    <a:pt x="156" y="811"/>
                  </a:lnTo>
                  <a:lnTo>
                    <a:pt x="176" y="811"/>
                  </a:lnTo>
                  <a:lnTo>
                    <a:pt x="218" y="801"/>
                  </a:lnTo>
                  <a:lnTo>
                    <a:pt x="249" y="790"/>
                  </a:lnTo>
                  <a:lnTo>
                    <a:pt x="311" y="790"/>
                  </a:lnTo>
                  <a:lnTo>
                    <a:pt x="353" y="811"/>
                  </a:lnTo>
                  <a:lnTo>
                    <a:pt x="353" y="832"/>
                  </a:lnTo>
                  <a:lnTo>
                    <a:pt x="343" y="832"/>
                  </a:lnTo>
                  <a:lnTo>
                    <a:pt x="135" y="864"/>
                  </a:lnTo>
                  <a:lnTo>
                    <a:pt x="135" y="1127"/>
                  </a:lnTo>
                  <a:lnTo>
                    <a:pt x="249" y="1106"/>
                  </a:lnTo>
                  <a:lnTo>
                    <a:pt x="301" y="1096"/>
                  </a:lnTo>
                  <a:lnTo>
                    <a:pt x="311" y="1106"/>
                  </a:lnTo>
                  <a:lnTo>
                    <a:pt x="363" y="1106"/>
                  </a:lnTo>
                  <a:lnTo>
                    <a:pt x="374" y="1075"/>
                  </a:lnTo>
                  <a:lnTo>
                    <a:pt x="384" y="990"/>
                  </a:lnTo>
                  <a:lnTo>
                    <a:pt x="395" y="875"/>
                  </a:lnTo>
                  <a:lnTo>
                    <a:pt x="395" y="590"/>
                  </a:lnTo>
                  <a:lnTo>
                    <a:pt x="384" y="569"/>
                  </a:lnTo>
                  <a:lnTo>
                    <a:pt x="374" y="559"/>
                  </a:lnTo>
                  <a:lnTo>
                    <a:pt x="343" y="559"/>
                  </a:lnTo>
                  <a:close/>
                  <a:moveTo>
                    <a:pt x="239" y="106"/>
                  </a:moveTo>
                  <a:lnTo>
                    <a:pt x="311" y="106"/>
                  </a:lnTo>
                  <a:lnTo>
                    <a:pt x="332" y="116"/>
                  </a:lnTo>
                  <a:lnTo>
                    <a:pt x="363" y="127"/>
                  </a:lnTo>
                  <a:lnTo>
                    <a:pt x="384" y="137"/>
                  </a:lnTo>
                  <a:lnTo>
                    <a:pt x="395" y="148"/>
                  </a:lnTo>
                  <a:lnTo>
                    <a:pt x="405" y="169"/>
                  </a:lnTo>
                  <a:lnTo>
                    <a:pt x="405" y="179"/>
                  </a:lnTo>
                  <a:lnTo>
                    <a:pt x="395" y="190"/>
                  </a:lnTo>
                  <a:lnTo>
                    <a:pt x="374" y="222"/>
                  </a:lnTo>
                  <a:lnTo>
                    <a:pt x="343" y="264"/>
                  </a:lnTo>
                  <a:lnTo>
                    <a:pt x="291" y="337"/>
                  </a:lnTo>
                  <a:lnTo>
                    <a:pt x="218" y="432"/>
                  </a:lnTo>
                  <a:lnTo>
                    <a:pt x="124" y="569"/>
                  </a:lnTo>
                  <a:lnTo>
                    <a:pt x="239" y="538"/>
                  </a:lnTo>
                  <a:lnTo>
                    <a:pt x="311" y="516"/>
                  </a:lnTo>
                  <a:lnTo>
                    <a:pt x="353" y="495"/>
                  </a:lnTo>
                  <a:lnTo>
                    <a:pt x="395" y="485"/>
                  </a:lnTo>
                  <a:lnTo>
                    <a:pt x="426" y="485"/>
                  </a:lnTo>
                  <a:lnTo>
                    <a:pt x="509" y="527"/>
                  </a:lnTo>
                  <a:lnTo>
                    <a:pt x="530" y="548"/>
                  </a:lnTo>
                  <a:lnTo>
                    <a:pt x="540" y="569"/>
                  </a:lnTo>
                  <a:lnTo>
                    <a:pt x="519" y="601"/>
                  </a:lnTo>
                  <a:lnTo>
                    <a:pt x="498" y="643"/>
                  </a:lnTo>
                  <a:lnTo>
                    <a:pt x="488" y="717"/>
                  </a:lnTo>
                  <a:lnTo>
                    <a:pt x="488" y="980"/>
                  </a:lnTo>
                  <a:lnTo>
                    <a:pt x="478" y="1127"/>
                  </a:lnTo>
                  <a:lnTo>
                    <a:pt x="446" y="1243"/>
                  </a:lnTo>
                  <a:lnTo>
                    <a:pt x="436" y="1264"/>
                  </a:lnTo>
                  <a:lnTo>
                    <a:pt x="436" y="1275"/>
                  </a:lnTo>
                  <a:lnTo>
                    <a:pt x="426" y="1285"/>
                  </a:lnTo>
                  <a:lnTo>
                    <a:pt x="395" y="1285"/>
                  </a:lnTo>
                  <a:lnTo>
                    <a:pt x="384" y="1264"/>
                  </a:lnTo>
                  <a:lnTo>
                    <a:pt x="332" y="1169"/>
                  </a:lnTo>
                  <a:lnTo>
                    <a:pt x="228" y="1180"/>
                  </a:lnTo>
                  <a:lnTo>
                    <a:pt x="176" y="1190"/>
                  </a:lnTo>
                  <a:lnTo>
                    <a:pt x="135" y="1190"/>
                  </a:lnTo>
                  <a:lnTo>
                    <a:pt x="124" y="1222"/>
                  </a:lnTo>
                  <a:lnTo>
                    <a:pt x="114" y="1243"/>
                  </a:lnTo>
                  <a:lnTo>
                    <a:pt x="104" y="1254"/>
                  </a:lnTo>
                  <a:lnTo>
                    <a:pt x="93" y="1254"/>
                  </a:lnTo>
                  <a:lnTo>
                    <a:pt x="72" y="1243"/>
                  </a:lnTo>
                  <a:lnTo>
                    <a:pt x="52" y="1201"/>
                  </a:lnTo>
                  <a:lnTo>
                    <a:pt x="52" y="1180"/>
                  </a:lnTo>
                  <a:lnTo>
                    <a:pt x="41" y="1159"/>
                  </a:lnTo>
                  <a:lnTo>
                    <a:pt x="41" y="1106"/>
                  </a:lnTo>
                  <a:lnTo>
                    <a:pt x="52" y="1054"/>
                  </a:lnTo>
                  <a:lnTo>
                    <a:pt x="72" y="980"/>
                  </a:lnTo>
                  <a:lnTo>
                    <a:pt x="72" y="864"/>
                  </a:lnTo>
                  <a:lnTo>
                    <a:pt x="62" y="864"/>
                  </a:lnTo>
                  <a:lnTo>
                    <a:pt x="52" y="748"/>
                  </a:lnTo>
                  <a:lnTo>
                    <a:pt x="41" y="664"/>
                  </a:lnTo>
                  <a:lnTo>
                    <a:pt x="10" y="569"/>
                  </a:lnTo>
                  <a:lnTo>
                    <a:pt x="0" y="559"/>
                  </a:lnTo>
                  <a:lnTo>
                    <a:pt x="0" y="548"/>
                  </a:lnTo>
                  <a:lnTo>
                    <a:pt x="10" y="548"/>
                  </a:lnTo>
                  <a:lnTo>
                    <a:pt x="10" y="538"/>
                  </a:lnTo>
                  <a:lnTo>
                    <a:pt x="41" y="538"/>
                  </a:lnTo>
                  <a:lnTo>
                    <a:pt x="62" y="548"/>
                  </a:lnTo>
                  <a:lnTo>
                    <a:pt x="93" y="569"/>
                  </a:lnTo>
                  <a:lnTo>
                    <a:pt x="176" y="380"/>
                  </a:lnTo>
                  <a:lnTo>
                    <a:pt x="218" y="264"/>
                  </a:lnTo>
                  <a:lnTo>
                    <a:pt x="239" y="179"/>
                  </a:lnTo>
                  <a:lnTo>
                    <a:pt x="239" y="169"/>
                  </a:lnTo>
                  <a:lnTo>
                    <a:pt x="228" y="148"/>
                  </a:lnTo>
                  <a:lnTo>
                    <a:pt x="218" y="137"/>
                  </a:lnTo>
                  <a:lnTo>
                    <a:pt x="228" y="116"/>
                  </a:lnTo>
                  <a:lnTo>
                    <a:pt x="239" y="106"/>
                  </a:lnTo>
                  <a:close/>
                  <a:moveTo>
                    <a:pt x="852" y="0"/>
                  </a:moveTo>
                  <a:lnTo>
                    <a:pt x="883" y="0"/>
                  </a:lnTo>
                  <a:lnTo>
                    <a:pt x="914" y="11"/>
                  </a:lnTo>
                  <a:lnTo>
                    <a:pt x="945" y="32"/>
                  </a:lnTo>
                  <a:lnTo>
                    <a:pt x="966" y="43"/>
                  </a:lnTo>
                  <a:lnTo>
                    <a:pt x="997" y="64"/>
                  </a:lnTo>
                  <a:lnTo>
                    <a:pt x="1008" y="85"/>
                  </a:lnTo>
                  <a:lnTo>
                    <a:pt x="1018" y="116"/>
                  </a:lnTo>
                  <a:lnTo>
                    <a:pt x="1008" y="137"/>
                  </a:lnTo>
                  <a:lnTo>
                    <a:pt x="987" y="158"/>
                  </a:lnTo>
                  <a:lnTo>
                    <a:pt x="935" y="264"/>
                  </a:lnTo>
                  <a:lnTo>
                    <a:pt x="893" y="327"/>
                  </a:lnTo>
                  <a:lnTo>
                    <a:pt x="841" y="411"/>
                  </a:lnTo>
                  <a:lnTo>
                    <a:pt x="769" y="527"/>
                  </a:lnTo>
                  <a:lnTo>
                    <a:pt x="883" y="495"/>
                  </a:lnTo>
                  <a:lnTo>
                    <a:pt x="956" y="485"/>
                  </a:lnTo>
                  <a:lnTo>
                    <a:pt x="997" y="474"/>
                  </a:lnTo>
                  <a:lnTo>
                    <a:pt x="1008" y="464"/>
                  </a:lnTo>
                  <a:lnTo>
                    <a:pt x="1091" y="443"/>
                  </a:lnTo>
                  <a:lnTo>
                    <a:pt x="1122" y="432"/>
                  </a:lnTo>
                  <a:lnTo>
                    <a:pt x="1143" y="432"/>
                  </a:lnTo>
                  <a:lnTo>
                    <a:pt x="1195" y="443"/>
                  </a:lnTo>
                  <a:lnTo>
                    <a:pt x="1298" y="506"/>
                  </a:lnTo>
                  <a:lnTo>
                    <a:pt x="1319" y="538"/>
                  </a:lnTo>
                  <a:lnTo>
                    <a:pt x="1319" y="548"/>
                  </a:lnTo>
                  <a:lnTo>
                    <a:pt x="1298" y="590"/>
                  </a:lnTo>
                  <a:lnTo>
                    <a:pt x="1278" y="611"/>
                  </a:lnTo>
                  <a:lnTo>
                    <a:pt x="1267" y="632"/>
                  </a:lnTo>
                  <a:lnTo>
                    <a:pt x="1267" y="674"/>
                  </a:lnTo>
                  <a:lnTo>
                    <a:pt x="1247" y="917"/>
                  </a:lnTo>
                  <a:lnTo>
                    <a:pt x="1226" y="1106"/>
                  </a:lnTo>
                  <a:lnTo>
                    <a:pt x="1195" y="1254"/>
                  </a:lnTo>
                  <a:lnTo>
                    <a:pt x="1163" y="1359"/>
                  </a:lnTo>
                  <a:lnTo>
                    <a:pt x="1111" y="1454"/>
                  </a:lnTo>
                  <a:lnTo>
                    <a:pt x="1060" y="1506"/>
                  </a:lnTo>
                  <a:lnTo>
                    <a:pt x="997" y="1528"/>
                  </a:lnTo>
                  <a:lnTo>
                    <a:pt x="976" y="1528"/>
                  </a:lnTo>
                  <a:lnTo>
                    <a:pt x="956" y="1485"/>
                  </a:lnTo>
                  <a:lnTo>
                    <a:pt x="914" y="1412"/>
                  </a:lnTo>
                  <a:lnTo>
                    <a:pt x="862" y="1359"/>
                  </a:lnTo>
                  <a:lnTo>
                    <a:pt x="821" y="1327"/>
                  </a:lnTo>
                  <a:lnTo>
                    <a:pt x="810" y="1306"/>
                  </a:lnTo>
                  <a:lnTo>
                    <a:pt x="831" y="1306"/>
                  </a:lnTo>
                  <a:lnTo>
                    <a:pt x="883" y="1317"/>
                  </a:lnTo>
                  <a:lnTo>
                    <a:pt x="945" y="1338"/>
                  </a:lnTo>
                  <a:lnTo>
                    <a:pt x="997" y="1348"/>
                  </a:lnTo>
                  <a:lnTo>
                    <a:pt x="1049" y="1317"/>
                  </a:lnTo>
                  <a:lnTo>
                    <a:pt x="1080" y="1222"/>
                  </a:lnTo>
                  <a:lnTo>
                    <a:pt x="1111" y="1096"/>
                  </a:lnTo>
                  <a:lnTo>
                    <a:pt x="1132" y="917"/>
                  </a:lnTo>
                  <a:lnTo>
                    <a:pt x="1143" y="727"/>
                  </a:lnTo>
                  <a:lnTo>
                    <a:pt x="1143" y="622"/>
                  </a:lnTo>
                  <a:lnTo>
                    <a:pt x="1132" y="559"/>
                  </a:lnTo>
                  <a:lnTo>
                    <a:pt x="1122" y="538"/>
                  </a:lnTo>
                  <a:lnTo>
                    <a:pt x="1091" y="527"/>
                  </a:lnTo>
                  <a:lnTo>
                    <a:pt x="1060" y="527"/>
                  </a:lnTo>
                  <a:lnTo>
                    <a:pt x="997" y="538"/>
                  </a:lnTo>
                  <a:lnTo>
                    <a:pt x="924" y="548"/>
                  </a:lnTo>
                  <a:lnTo>
                    <a:pt x="862" y="559"/>
                  </a:lnTo>
                  <a:lnTo>
                    <a:pt x="800" y="559"/>
                  </a:lnTo>
                  <a:lnTo>
                    <a:pt x="779" y="548"/>
                  </a:lnTo>
                  <a:lnTo>
                    <a:pt x="769" y="538"/>
                  </a:lnTo>
                  <a:lnTo>
                    <a:pt x="696" y="632"/>
                  </a:lnTo>
                  <a:lnTo>
                    <a:pt x="644" y="685"/>
                  </a:lnTo>
                  <a:lnTo>
                    <a:pt x="602" y="717"/>
                  </a:lnTo>
                  <a:lnTo>
                    <a:pt x="582" y="717"/>
                  </a:lnTo>
                  <a:lnTo>
                    <a:pt x="582" y="706"/>
                  </a:lnTo>
                  <a:lnTo>
                    <a:pt x="644" y="611"/>
                  </a:lnTo>
                  <a:lnTo>
                    <a:pt x="696" y="516"/>
                  </a:lnTo>
                  <a:lnTo>
                    <a:pt x="758" y="411"/>
                  </a:lnTo>
                  <a:lnTo>
                    <a:pt x="810" y="295"/>
                  </a:lnTo>
                  <a:lnTo>
                    <a:pt x="852" y="179"/>
                  </a:lnTo>
                  <a:lnTo>
                    <a:pt x="872" y="85"/>
                  </a:lnTo>
                  <a:lnTo>
                    <a:pt x="872" y="64"/>
                  </a:lnTo>
                  <a:lnTo>
                    <a:pt x="862" y="43"/>
                  </a:lnTo>
                  <a:lnTo>
                    <a:pt x="862" y="32"/>
                  </a:lnTo>
                  <a:lnTo>
                    <a:pt x="852" y="21"/>
                  </a:lnTo>
                  <a:lnTo>
                    <a:pt x="852" y="0"/>
                  </a:lnTo>
                  <a:close/>
                  <a:moveTo>
                    <a:pt x="841" y="0"/>
                  </a:moveTo>
                  <a:lnTo>
                    <a:pt x="852" y="0"/>
                  </a:lnTo>
                  <a:lnTo>
                    <a:pt x="831" y="21"/>
                  </a:lnTo>
                  <a:lnTo>
                    <a:pt x="831" y="11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7" name="Freeform 333"/>
            <p:cNvSpPr>
              <a:spLocks noEditPoints="1"/>
            </p:cNvSpPr>
            <p:nvPr/>
          </p:nvSpPr>
          <p:spPr bwMode="auto">
            <a:xfrm>
              <a:off x="18357" y="11004"/>
              <a:ext cx="1517" cy="1664"/>
            </a:xfrm>
            <a:custGeom>
              <a:avLst/>
              <a:gdLst/>
              <a:ahLst/>
              <a:cxnLst>
                <a:cxn ang="0">
                  <a:pos x="520" y="653"/>
                </a:cxn>
                <a:cxn ang="0">
                  <a:pos x="540" y="895"/>
                </a:cxn>
                <a:cxn ang="0">
                  <a:pos x="769" y="874"/>
                </a:cxn>
                <a:cxn ang="0">
                  <a:pos x="561" y="0"/>
                </a:cxn>
                <a:cxn ang="0">
                  <a:pos x="644" y="53"/>
                </a:cxn>
                <a:cxn ang="0">
                  <a:pos x="655" y="116"/>
                </a:cxn>
                <a:cxn ang="0">
                  <a:pos x="592" y="210"/>
                </a:cxn>
                <a:cxn ang="0">
                  <a:pos x="769" y="221"/>
                </a:cxn>
                <a:cxn ang="0">
                  <a:pos x="1091" y="147"/>
                </a:cxn>
                <a:cxn ang="0">
                  <a:pos x="1143" y="158"/>
                </a:cxn>
                <a:cxn ang="0">
                  <a:pos x="1174" y="210"/>
                </a:cxn>
                <a:cxn ang="0">
                  <a:pos x="821" y="295"/>
                </a:cxn>
                <a:cxn ang="0">
                  <a:pos x="873" y="326"/>
                </a:cxn>
                <a:cxn ang="0">
                  <a:pos x="883" y="421"/>
                </a:cxn>
                <a:cxn ang="0">
                  <a:pos x="914" y="505"/>
                </a:cxn>
                <a:cxn ang="0">
                  <a:pos x="1091" y="484"/>
                </a:cxn>
                <a:cxn ang="0">
                  <a:pos x="1174" y="548"/>
                </a:cxn>
                <a:cxn ang="0">
                  <a:pos x="987" y="590"/>
                </a:cxn>
                <a:cxn ang="0">
                  <a:pos x="873" y="748"/>
                </a:cxn>
                <a:cxn ang="0">
                  <a:pos x="1143" y="842"/>
                </a:cxn>
                <a:cxn ang="0">
                  <a:pos x="1299" y="811"/>
                </a:cxn>
                <a:cxn ang="0">
                  <a:pos x="1455" y="853"/>
                </a:cxn>
                <a:cxn ang="0">
                  <a:pos x="1517" y="937"/>
                </a:cxn>
                <a:cxn ang="0">
                  <a:pos x="1361" y="948"/>
                </a:cxn>
                <a:cxn ang="0">
                  <a:pos x="987" y="948"/>
                </a:cxn>
                <a:cxn ang="0">
                  <a:pos x="852" y="1464"/>
                </a:cxn>
                <a:cxn ang="0">
                  <a:pos x="800" y="1664"/>
                </a:cxn>
                <a:cxn ang="0">
                  <a:pos x="769" y="1559"/>
                </a:cxn>
                <a:cxn ang="0">
                  <a:pos x="540" y="979"/>
                </a:cxn>
                <a:cxn ang="0">
                  <a:pos x="208" y="1043"/>
                </a:cxn>
                <a:cxn ang="0">
                  <a:pos x="146" y="1053"/>
                </a:cxn>
                <a:cxn ang="0">
                  <a:pos x="52" y="1021"/>
                </a:cxn>
                <a:cxn ang="0">
                  <a:pos x="0" y="948"/>
                </a:cxn>
                <a:cxn ang="0">
                  <a:pos x="218" y="927"/>
                </a:cxn>
                <a:cxn ang="0">
                  <a:pos x="437" y="800"/>
                </a:cxn>
                <a:cxn ang="0">
                  <a:pos x="385" y="642"/>
                </a:cxn>
                <a:cxn ang="0">
                  <a:pos x="353" y="579"/>
                </a:cxn>
                <a:cxn ang="0">
                  <a:pos x="457" y="579"/>
                </a:cxn>
                <a:cxn ang="0">
                  <a:pos x="769" y="421"/>
                </a:cxn>
                <a:cxn ang="0">
                  <a:pos x="727" y="326"/>
                </a:cxn>
                <a:cxn ang="0">
                  <a:pos x="540" y="284"/>
                </a:cxn>
                <a:cxn ang="0">
                  <a:pos x="270" y="526"/>
                </a:cxn>
                <a:cxn ang="0">
                  <a:pos x="291" y="453"/>
                </a:cxn>
                <a:cxn ang="0">
                  <a:pos x="426" y="284"/>
                </a:cxn>
                <a:cxn ang="0">
                  <a:pos x="509" y="10"/>
                </a:cxn>
              </a:cxnLst>
              <a:rect l="0" t="0" r="r" b="b"/>
              <a:pathLst>
                <a:path w="1517" h="1664">
                  <a:moveTo>
                    <a:pt x="769" y="611"/>
                  </a:moveTo>
                  <a:lnTo>
                    <a:pt x="634" y="632"/>
                  </a:lnTo>
                  <a:lnTo>
                    <a:pt x="520" y="653"/>
                  </a:lnTo>
                  <a:lnTo>
                    <a:pt x="520" y="684"/>
                  </a:lnTo>
                  <a:lnTo>
                    <a:pt x="530" y="758"/>
                  </a:lnTo>
                  <a:lnTo>
                    <a:pt x="540" y="895"/>
                  </a:lnTo>
                  <a:lnTo>
                    <a:pt x="644" y="885"/>
                  </a:lnTo>
                  <a:lnTo>
                    <a:pt x="759" y="874"/>
                  </a:lnTo>
                  <a:lnTo>
                    <a:pt x="769" y="874"/>
                  </a:lnTo>
                  <a:lnTo>
                    <a:pt x="769" y="611"/>
                  </a:lnTo>
                  <a:close/>
                  <a:moveTo>
                    <a:pt x="520" y="0"/>
                  </a:moveTo>
                  <a:lnTo>
                    <a:pt x="561" y="0"/>
                  </a:lnTo>
                  <a:lnTo>
                    <a:pt x="592" y="10"/>
                  </a:lnTo>
                  <a:lnTo>
                    <a:pt x="613" y="31"/>
                  </a:lnTo>
                  <a:lnTo>
                    <a:pt x="644" y="53"/>
                  </a:lnTo>
                  <a:lnTo>
                    <a:pt x="665" y="95"/>
                  </a:lnTo>
                  <a:lnTo>
                    <a:pt x="665" y="116"/>
                  </a:lnTo>
                  <a:lnTo>
                    <a:pt x="655" y="116"/>
                  </a:lnTo>
                  <a:lnTo>
                    <a:pt x="644" y="137"/>
                  </a:lnTo>
                  <a:lnTo>
                    <a:pt x="634" y="147"/>
                  </a:lnTo>
                  <a:lnTo>
                    <a:pt x="592" y="210"/>
                  </a:lnTo>
                  <a:lnTo>
                    <a:pt x="561" y="253"/>
                  </a:lnTo>
                  <a:lnTo>
                    <a:pt x="572" y="253"/>
                  </a:lnTo>
                  <a:lnTo>
                    <a:pt x="769" y="221"/>
                  </a:lnTo>
                  <a:lnTo>
                    <a:pt x="914" y="189"/>
                  </a:lnTo>
                  <a:lnTo>
                    <a:pt x="1018" y="158"/>
                  </a:lnTo>
                  <a:lnTo>
                    <a:pt x="1091" y="147"/>
                  </a:lnTo>
                  <a:lnTo>
                    <a:pt x="1112" y="147"/>
                  </a:lnTo>
                  <a:lnTo>
                    <a:pt x="1122" y="158"/>
                  </a:lnTo>
                  <a:lnTo>
                    <a:pt x="1143" y="158"/>
                  </a:lnTo>
                  <a:lnTo>
                    <a:pt x="1164" y="168"/>
                  </a:lnTo>
                  <a:lnTo>
                    <a:pt x="1174" y="189"/>
                  </a:lnTo>
                  <a:lnTo>
                    <a:pt x="1174" y="210"/>
                  </a:lnTo>
                  <a:lnTo>
                    <a:pt x="1153" y="221"/>
                  </a:lnTo>
                  <a:lnTo>
                    <a:pt x="1081" y="242"/>
                  </a:lnTo>
                  <a:lnTo>
                    <a:pt x="821" y="295"/>
                  </a:lnTo>
                  <a:lnTo>
                    <a:pt x="831" y="295"/>
                  </a:lnTo>
                  <a:lnTo>
                    <a:pt x="852" y="305"/>
                  </a:lnTo>
                  <a:lnTo>
                    <a:pt x="873" y="326"/>
                  </a:lnTo>
                  <a:lnTo>
                    <a:pt x="894" y="368"/>
                  </a:lnTo>
                  <a:lnTo>
                    <a:pt x="894" y="390"/>
                  </a:lnTo>
                  <a:lnTo>
                    <a:pt x="883" y="421"/>
                  </a:lnTo>
                  <a:lnTo>
                    <a:pt x="883" y="463"/>
                  </a:lnTo>
                  <a:lnTo>
                    <a:pt x="873" y="516"/>
                  </a:lnTo>
                  <a:lnTo>
                    <a:pt x="914" y="505"/>
                  </a:lnTo>
                  <a:lnTo>
                    <a:pt x="977" y="495"/>
                  </a:lnTo>
                  <a:lnTo>
                    <a:pt x="1050" y="484"/>
                  </a:lnTo>
                  <a:lnTo>
                    <a:pt x="1091" y="484"/>
                  </a:lnTo>
                  <a:lnTo>
                    <a:pt x="1153" y="516"/>
                  </a:lnTo>
                  <a:lnTo>
                    <a:pt x="1174" y="537"/>
                  </a:lnTo>
                  <a:lnTo>
                    <a:pt x="1174" y="548"/>
                  </a:lnTo>
                  <a:lnTo>
                    <a:pt x="1153" y="569"/>
                  </a:lnTo>
                  <a:lnTo>
                    <a:pt x="1133" y="569"/>
                  </a:lnTo>
                  <a:lnTo>
                    <a:pt x="987" y="590"/>
                  </a:lnTo>
                  <a:lnTo>
                    <a:pt x="904" y="600"/>
                  </a:lnTo>
                  <a:lnTo>
                    <a:pt x="873" y="600"/>
                  </a:lnTo>
                  <a:lnTo>
                    <a:pt x="873" y="748"/>
                  </a:lnTo>
                  <a:lnTo>
                    <a:pt x="862" y="874"/>
                  </a:lnTo>
                  <a:lnTo>
                    <a:pt x="1029" y="853"/>
                  </a:lnTo>
                  <a:lnTo>
                    <a:pt x="1143" y="842"/>
                  </a:lnTo>
                  <a:lnTo>
                    <a:pt x="1226" y="832"/>
                  </a:lnTo>
                  <a:lnTo>
                    <a:pt x="1268" y="821"/>
                  </a:lnTo>
                  <a:lnTo>
                    <a:pt x="1299" y="811"/>
                  </a:lnTo>
                  <a:lnTo>
                    <a:pt x="1320" y="811"/>
                  </a:lnTo>
                  <a:lnTo>
                    <a:pt x="1392" y="821"/>
                  </a:lnTo>
                  <a:lnTo>
                    <a:pt x="1455" y="853"/>
                  </a:lnTo>
                  <a:lnTo>
                    <a:pt x="1496" y="895"/>
                  </a:lnTo>
                  <a:lnTo>
                    <a:pt x="1517" y="927"/>
                  </a:lnTo>
                  <a:lnTo>
                    <a:pt x="1517" y="937"/>
                  </a:lnTo>
                  <a:lnTo>
                    <a:pt x="1496" y="958"/>
                  </a:lnTo>
                  <a:lnTo>
                    <a:pt x="1444" y="958"/>
                  </a:lnTo>
                  <a:lnTo>
                    <a:pt x="1361" y="948"/>
                  </a:lnTo>
                  <a:lnTo>
                    <a:pt x="1257" y="937"/>
                  </a:lnTo>
                  <a:lnTo>
                    <a:pt x="1122" y="937"/>
                  </a:lnTo>
                  <a:lnTo>
                    <a:pt x="987" y="948"/>
                  </a:lnTo>
                  <a:lnTo>
                    <a:pt x="862" y="948"/>
                  </a:lnTo>
                  <a:lnTo>
                    <a:pt x="862" y="1358"/>
                  </a:lnTo>
                  <a:lnTo>
                    <a:pt x="852" y="1464"/>
                  </a:lnTo>
                  <a:lnTo>
                    <a:pt x="842" y="1559"/>
                  </a:lnTo>
                  <a:lnTo>
                    <a:pt x="831" y="1632"/>
                  </a:lnTo>
                  <a:lnTo>
                    <a:pt x="800" y="1664"/>
                  </a:lnTo>
                  <a:lnTo>
                    <a:pt x="779" y="1653"/>
                  </a:lnTo>
                  <a:lnTo>
                    <a:pt x="769" y="1622"/>
                  </a:lnTo>
                  <a:lnTo>
                    <a:pt x="769" y="1559"/>
                  </a:lnTo>
                  <a:lnTo>
                    <a:pt x="759" y="1464"/>
                  </a:lnTo>
                  <a:lnTo>
                    <a:pt x="759" y="958"/>
                  </a:lnTo>
                  <a:lnTo>
                    <a:pt x="540" y="979"/>
                  </a:lnTo>
                  <a:lnTo>
                    <a:pt x="374" y="1000"/>
                  </a:lnTo>
                  <a:lnTo>
                    <a:pt x="270" y="1032"/>
                  </a:lnTo>
                  <a:lnTo>
                    <a:pt x="208" y="1043"/>
                  </a:lnTo>
                  <a:lnTo>
                    <a:pt x="166" y="1064"/>
                  </a:lnTo>
                  <a:lnTo>
                    <a:pt x="135" y="1064"/>
                  </a:lnTo>
                  <a:lnTo>
                    <a:pt x="146" y="1053"/>
                  </a:lnTo>
                  <a:lnTo>
                    <a:pt x="114" y="1053"/>
                  </a:lnTo>
                  <a:lnTo>
                    <a:pt x="83" y="1032"/>
                  </a:lnTo>
                  <a:lnTo>
                    <a:pt x="52" y="1021"/>
                  </a:lnTo>
                  <a:lnTo>
                    <a:pt x="21" y="1000"/>
                  </a:lnTo>
                  <a:lnTo>
                    <a:pt x="0" y="958"/>
                  </a:lnTo>
                  <a:lnTo>
                    <a:pt x="0" y="948"/>
                  </a:lnTo>
                  <a:lnTo>
                    <a:pt x="11" y="937"/>
                  </a:lnTo>
                  <a:lnTo>
                    <a:pt x="62" y="937"/>
                  </a:lnTo>
                  <a:lnTo>
                    <a:pt x="218" y="927"/>
                  </a:lnTo>
                  <a:lnTo>
                    <a:pt x="364" y="916"/>
                  </a:lnTo>
                  <a:lnTo>
                    <a:pt x="468" y="906"/>
                  </a:lnTo>
                  <a:lnTo>
                    <a:pt x="437" y="800"/>
                  </a:lnTo>
                  <a:lnTo>
                    <a:pt x="416" y="727"/>
                  </a:lnTo>
                  <a:lnTo>
                    <a:pt x="405" y="684"/>
                  </a:lnTo>
                  <a:lnTo>
                    <a:pt x="385" y="642"/>
                  </a:lnTo>
                  <a:lnTo>
                    <a:pt x="364" y="611"/>
                  </a:lnTo>
                  <a:lnTo>
                    <a:pt x="353" y="590"/>
                  </a:lnTo>
                  <a:lnTo>
                    <a:pt x="353" y="579"/>
                  </a:lnTo>
                  <a:lnTo>
                    <a:pt x="364" y="569"/>
                  </a:lnTo>
                  <a:lnTo>
                    <a:pt x="426" y="569"/>
                  </a:lnTo>
                  <a:lnTo>
                    <a:pt x="457" y="579"/>
                  </a:lnTo>
                  <a:lnTo>
                    <a:pt x="779" y="537"/>
                  </a:lnTo>
                  <a:lnTo>
                    <a:pt x="779" y="442"/>
                  </a:lnTo>
                  <a:lnTo>
                    <a:pt x="769" y="421"/>
                  </a:lnTo>
                  <a:lnTo>
                    <a:pt x="759" y="390"/>
                  </a:lnTo>
                  <a:lnTo>
                    <a:pt x="738" y="358"/>
                  </a:lnTo>
                  <a:lnTo>
                    <a:pt x="727" y="326"/>
                  </a:lnTo>
                  <a:lnTo>
                    <a:pt x="624" y="326"/>
                  </a:lnTo>
                  <a:lnTo>
                    <a:pt x="561" y="305"/>
                  </a:lnTo>
                  <a:lnTo>
                    <a:pt x="540" y="284"/>
                  </a:lnTo>
                  <a:lnTo>
                    <a:pt x="447" y="390"/>
                  </a:lnTo>
                  <a:lnTo>
                    <a:pt x="333" y="495"/>
                  </a:lnTo>
                  <a:lnTo>
                    <a:pt x="270" y="526"/>
                  </a:lnTo>
                  <a:lnTo>
                    <a:pt x="239" y="526"/>
                  </a:lnTo>
                  <a:lnTo>
                    <a:pt x="239" y="505"/>
                  </a:lnTo>
                  <a:lnTo>
                    <a:pt x="291" y="453"/>
                  </a:lnTo>
                  <a:lnTo>
                    <a:pt x="301" y="432"/>
                  </a:lnTo>
                  <a:lnTo>
                    <a:pt x="322" y="421"/>
                  </a:lnTo>
                  <a:lnTo>
                    <a:pt x="426" y="284"/>
                  </a:lnTo>
                  <a:lnTo>
                    <a:pt x="488" y="168"/>
                  </a:lnTo>
                  <a:lnTo>
                    <a:pt x="509" y="53"/>
                  </a:lnTo>
                  <a:lnTo>
                    <a:pt x="509" y="1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8" name="Freeform 334"/>
            <p:cNvSpPr>
              <a:spLocks noEditPoints="1"/>
            </p:cNvSpPr>
            <p:nvPr/>
          </p:nvSpPr>
          <p:spPr bwMode="auto">
            <a:xfrm>
              <a:off x="20144" y="11014"/>
              <a:ext cx="1517" cy="1601"/>
            </a:xfrm>
            <a:custGeom>
              <a:avLst/>
              <a:gdLst/>
              <a:ahLst/>
              <a:cxnLst>
                <a:cxn ang="0">
                  <a:pos x="1257" y="643"/>
                </a:cxn>
                <a:cxn ang="0">
                  <a:pos x="1133" y="706"/>
                </a:cxn>
                <a:cxn ang="0">
                  <a:pos x="956" y="790"/>
                </a:cxn>
                <a:cxn ang="0">
                  <a:pos x="1070" y="906"/>
                </a:cxn>
                <a:cxn ang="0">
                  <a:pos x="1226" y="948"/>
                </a:cxn>
                <a:cxn ang="0">
                  <a:pos x="946" y="1159"/>
                </a:cxn>
                <a:cxn ang="0">
                  <a:pos x="1039" y="1138"/>
                </a:cxn>
                <a:cxn ang="0">
                  <a:pos x="1164" y="1180"/>
                </a:cxn>
                <a:cxn ang="0">
                  <a:pos x="946" y="1243"/>
                </a:cxn>
                <a:cxn ang="0">
                  <a:pos x="1226" y="1391"/>
                </a:cxn>
                <a:cxn ang="0">
                  <a:pos x="1424" y="1380"/>
                </a:cxn>
                <a:cxn ang="0">
                  <a:pos x="1507" y="1454"/>
                </a:cxn>
                <a:cxn ang="0">
                  <a:pos x="1496" y="1485"/>
                </a:cxn>
                <a:cxn ang="0">
                  <a:pos x="925" y="1485"/>
                </a:cxn>
                <a:cxn ang="0">
                  <a:pos x="457" y="1549"/>
                </a:cxn>
                <a:cxn ang="0">
                  <a:pos x="364" y="1517"/>
                </a:cxn>
                <a:cxn ang="0">
                  <a:pos x="364" y="1475"/>
                </a:cxn>
                <a:cxn ang="0">
                  <a:pos x="748" y="1275"/>
                </a:cxn>
                <a:cxn ang="0">
                  <a:pos x="592" y="1275"/>
                </a:cxn>
                <a:cxn ang="0">
                  <a:pos x="821" y="1159"/>
                </a:cxn>
                <a:cxn ang="0">
                  <a:pos x="738" y="1043"/>
                </a:cxn>
                <a:cxn ang="0">
                  <a:pos x="603" y="1011"/>
                </a:cxn>
                <a:cxn ang="0">
                  <a:pos x="416" y="1159"/>
                </a:cxn>
                <a:cxn ang="0">
                  <a:pos x="478" y="1054"/>
                </a:cxn>
                <a:cxn ang="0">
                  <a:pos x="572" y="811"/>
                </a:cxn>
                <a:cxn ang="0">
                  <a:pos x="686" y="896"/>
                </a:cxn>
                <a:cxn ang="0">
                  <a:pos x="624" y="990"/>
                </a:cxn>
                <a:cxn ang="0">
                  <a:pos x="800" y="738"/>
                </a:cxn>
                <a:cxn ang="0">
                  <a:pos x="426" y="864"/>
                </a:cxn>
                <a:cxn ang="0">
                  <a:pos x="281" y="1285"/>
                </a:cxn>
                <a:cxn ang="0">
                  <a:pos x="11" y="1601"/>
                </a:cxn>
                <a:cxn ang="0">
                  <a:pos x="73" y="1496"/>
                </a:cxn>
                <a:cxn ang="0">
                  <a:pos x="312" y="1001"/>
                </a:cxn>
                <a:cxn ang="0">
                  <a:pos x="343" y="706"/>
                </a:cxn>
                <a:cxn ang="0">
                  <a:pos x="426" y="695"/>
                </a:cxn>
                <a:cxn ang="0">
                  <a:pos x="883" y="664"/>
                </a:cxn>
                <a:cxn ang="0">
                  <a:pos x="1060" y="148"/>
                </a:cxn>
                <a:cxn ang="0">
                  <a:pos x="1174" y="211"/>
                </a:cxn>
                <a:cxn ang="0">
                  <a:pos x="925" y="253"/>
                </a:cxn>
                <a:cxn ang="0">
                  <a:pos x="966" y="348"/>
                </a:cxn>
                <a:cxn ang="0">
                  <a:pos x="956" y="464"/>
                </a:cxn>
                <a:cxn ang="0">
                  <a:pos x="987" y="569"/>
                </a:cxn>
                <a:cxn ang="0">
                  <a:pos x="811" y="495"/>
                </a:cxn>
                <a:cxn ang="0">
                  <a:pos x="665" y="601"/>
                </a:cxn>
                <a:cxn ang="0">
                  <a:pos x="499" y="643"/>
                </a:cxn>
                <a:cxn ang="0">
                  <a:pos x="676" y="432"/>
                </a:cxn>
                <a:cxn ang="0">
                  <a:pos x="603" y="390"/>
                </a:cxn>
                <a:cxn ang="0">
                  <a:pos x="790" y="401"/>
                </a:cxn>
                <a:cxn ang="0">
                  <a:pos x="603" y="306"/>
                </a:cxn>
                <a:cxn ang="0">
                  <a:pos x="468" y="337"/>
                </a:cxn>
                <a:cxn ang="0">
                  <a:pos x="374" y="285"/>
                </a:cxn>
                <a:cxn ang="0">
                  <a:pos x="437" y="264"/>
                </a:cxn>
                <a:cxn ang="0">
                  <a:pos x="977" y="169"/>
                </a:cxn>
                <a:cxn ang="0">
                  <a:pos x="717" y="0"/>
                </a:cxn>
                <a:cxn ang="0">
                  <a:pos x="894" y="95"/>
                </a:cxn>
                <a:cxn ang="0">
                  <a:pos x="831" y="158"/>
                </a:cxn>
                <a:cxn ang="0">
                  <a:pos x="655" y="0"/>
                </a:cxn>
              </a:cxnLst>
              <a:rect l="0" t="0" r="r" b="b"/>
              <a:pathLst>
                <a:path w="1517" h="1601">
                  <a:moveTo>
                    <a:pt x="1174" y="601"/>
                  </a:moveTo>
                  <a:lnTo>
                    <a:pt x="1205" y="601"/>
                  </a:lnTo>
                  <a:lnTo>
                    <a:pt x="1247" y="622"/>
                  </a:lnTo>
                  <a:lnTo>
                    <a:pt x="1257" y="643"/>
                  </a:lnTo>
                  <a:lnTo>
                    <a:pt x="1268" y="653"/>
                  </a:lnTo>
                  <a:lnTo>
                    <a:pt x="1257" y="664"/>
                  </a:lnTo>
                  <a:lnTo>
                    <a:pt x="1216" y="685"/>
                  </a:lnTo>
                  <a:lnTo>
                    <a:pt x="1133" y="706"/>
                  </a:lnTo>
                  <a:lnTo>
                    <a:pt x="1029" y="717"/>
                  </a:lnTo>
                  <a:lnTo>
                    <a:pt x="894" y="738"/>
                  </a:lnTo>
                  <a:lnTo>
                    <a:pt x="925" y="759"/>
                  </a:lnTo>
                  <a:lnTo>
                    <a:pt x="956" y="790"/>
                  </a:lnTo>
                  <a:lnTo>
                    <a:pt x="956" y="832"/>
                  </a:lnTo>
                  <a:lnTo>
                    <a:pt x="946" y="843"/>
                  </a:lnTo>
                  <a:lnTo>
                    <a:pt x="946" y="948"/>
                  </a:lnTo>
                  <a:lnTo>
                    <a:pt x="1070" y="906"/>
                  </a:lnTo>
                  <a:lnTo>
                    <a:pt x="1091" y="896"/>
                  </a:lnTo>
                  <a:lnTo>
                    <a:pt x="1164" y="896"/>
                  </a:lnTo>
                  <a:lnTo>
                    <a:pt x="1226" y="927"/>
                  </a:lnTo>
                  <a:lnTo>
                    <a:pt x="1226" y="948"/>
                  </a:lnTo>
                  <a:lnTo>
                    <a:pt x="1185" y="969"/>
                  </a:lnTo>
                  <a:lnTo>
                    <a:pt x="1091" y="990"/>
                  </a:lnTo>
                  <a:lnTo>
                    <a:pt x="946" y="1033"/>
                  </a:lnTo>
                  <a:lnTo>
                    <a:pt x="946" y="1159"/>
                  </a:lnTo>
                  <a:lnTo>
                    <a:pt x="956" y="1159"/>
                  </a:lnTo>
                  <a:lnTo>
                    <a:pt x="966" y="1148"/>
                  </a:lnTo>
                  <a:lnTo>
                    <a:pt x="1018" y="1148"/>
                  </a:lnTo>
                  <a:lnTo>
                    <a:pt x="1039" y="1138"/>
                  </a:lnTo>
                  <a:lnTo>
                    <a:pt x="1102" y="1138"/>
                  </a:lnTo>
                  <a:lnTo>
                    <a:pt x="1133" y="1148"/>
                  </a:lnTo>
                  <a:lnTo>
                    <a:pt x="1153" y="1159"/>
                  </a:lnTo>
                  <a:lnTo>
                    <a:pt x="1164" y="1180"/>
                  </a:lnTo>
                  <a:lnTo>
                    <a:pt x="1174" y="1190"/>
                  </a:lnTo>
                  <a:lnTo>
                    <a:pt x="1153" y="1212"/>
                  </a:lnTo>
                  <a:lnTo>
                    <a:pt x="1070" y="1222"/>
                  </a:lnTo>
                  <a:lnTo>
                    <a:pt x="946" y="1243"/>
                  </a:lnTo>
                  <a:lnTo>
                    <a:pt x="946" y="1327"/>
                  </a:lnTo>
                  <a:lnTo>
                    <a:pt x="935" y="1422"/>
                  </a:lnTo>
                  <a:lnTo>
                    <a:pt x="1112" y="1401"/>
                  </a:lnTo>
                  <a:lnTo>
                    <a:pt x="1226" y="1391"/>
                  </a:lnTo>
                  <a:lnTo>
                    <a:pt x="1299" y="1380"/>
                  </a:lnTo>
                  <a:lnTo>
                    <a:pt x="1341" y="1370"/>
                  </a:lnTo>
                  <a:lnTo>
                    <a:pt x="1392" y="1370"/>
                  </a:lnTo>
                  <a:lnTo>
                    <a:pt x="1424" y="1380"/>
                  </a:lnTo>
                  <a:lnTo>
                    <a:pt x="1444" y="1401"/>
                  </a:lnTo>
                  <a:lnTo>
                    <a:pt x="1476" y="1412"/>
                  </a:lnTo>
                  <a:lnTo>
                    <a:pt x="1496" y="1433"/>
                  </a:lnTo>
                  <a:lnTo>
                    <a:pt x="1507" y="1454"/>
                  </a:lnTo>
                  <a:lnTo>
                    <a:pt x="1517" y="1464"/>
                  </a:lnTo>
                  <a:lnTo>
                    <a:pt x="1517" y="1475"/>
                  </a:lnTo>
                  <a:lnTo>
                    <a:pt x="1507" y="1475"/>
                  </a:lnTo>
                  <a:lnTo>
                    <a:pt x="1496" y="1485"/>
                  </a:lnTo>
                  <a:lnTo>
                    <a:pt x="1455" y="1485"/>
                  </a:lnTo>
                  <a:lnTo>
                    <a:pt x="1309" y="1475"/>
                  </a:lnTo>
                  <a:lnTo>
                    <a:pt x="1164" y="1475"/>
                  </a:lnTo>
                  <a:lnTo>
                    <a:pt x="925" y="1485"/>
                  </a:lnTo>
                  <a:lnTo>
                    <a:pt x="727" y="1496"/>
                  </a:lnTo>
                  <a:lnTo>
                    <a:pt x="592" y="1528"/>
                  </a:lnTo>
                  <a:lnTo>
                    <a:pt x="499" y="1538"/>
                  </a:lnTo>
                  <a:lnTo>
                    <a:pt x="457" y="1549"/>
                  </a:lnTo>
                  <a:lnTo>
                    <a:pt x="426" y="1549"/>
                  </a:lnTo>
                  <a:lnTo>
                    <a:pt x="405" y="1538"/>
                  </a:lnTo>
                  <a:lnTo>
                    <a:pt x="374" y="1528"/>
                  </a:lnTo>
                  <a:lnTo>
                    <a:pt x="364" y="1517"/>
                  </a:lnTo>
                  <a:lnTo>
                    <a:pt x="353" y="1496"/>
                  </a:lnTo>
                  <a:lnTo>
                    <a:pt x="343" y="1485"/>
                  </a:lnTo>
                  <a:lnTo>
                    <a:pt x="353" y="1475"/>
                  </a:lnTo>
                  <a:lnTo>
                    <a:pt x="364" y="1475"/>
                  </a:lnTo>
                  <a:lnTo>
                    <a:pt x="603" y="1454"/>
                  </a:lnTo>
                  <a:lnTo>
                    <a:pt x="831" y="1433"/>
                  </a:lnTo>
                  <a:lnTo>
                    <a:pt x="831" y="1254"/>
                  </a:lnTo>
                  <a:lnTo>
                    <a:pt x="748" y="1275"/>
                  </a:lnTo>
                  <a:lnTo>
                    <a:pt x="696" y="1285"/>
                  </a:lnTo>
                  <a:lnTo>
                    <a:pt x="644" y="1285"/>
                  </a:lnTo>
                  <a:lnTo>
                    <a:pt x="624" y="1275"/>
                  </a:lnTo>
                  <a:lnTo>
                    <a:pt x="592" y="1275"/>
                  </a:lnTo>
                  <a:lnTo>
                    <a:pt x="561" y="1243"/>
                  </a:lnTo>
                  <a:lnTo>
                    <a:pt x="561" y="1222"/>
                  </a:lnTo>
                  <a:lnTo>
                    <a:pt x="582" y="1222"/>
                  </a:lnTo>
                  <a:lnTo>
                    <a:pt x="821" y="1159"/>
                  </a:lnTo>
                  <a:lnTo>
                    <a:pt x="821" y="1022"/>
                  </a:lnTo>
                  <a:lnTo>
                    <a:pt x="790" y="1033"/>
                  </a:lnTo>
                  <a:lnTo>
                    <a:pt x="759" y="1033"/>
                  </a:lnTo>
                  <a:lnTo>
                    <a:pt x="738" y="1043"/>
                  </a:lnTo>
                  <a:lnTo>
                    <a:pt x="665" y="1043"/>
                  </a:lnTo>
                  <a:lnTo>
                    <a:pt x="644" y="1033"/>
                  </a:lnTo>
                  <a:lnTo>
                    <a:pt x="613" y="1022"/>
                  </a:lnTo>
                  <a:lnTo>
                    <a:pt x="603" y="1011"/>
                  </a:lnTo>
                  <a:lnTo>
                    <a:pt x="561" y="1075"/>
                  </a:lnTo>
                  <a:lnTo>
                    <a:pt x="499" y="1117"/>
                  </a:lnTo>
                  <a:lnTo>
                    <a:pt x="447" y="1148"/>
                  </a:lnTo>
                  <a:lnTo>
                    <a:pt x="416" y="1159"/>
                  </a:lnTo>
                  <a:lnTo>
                    <a:pt x="395" y="1159"/>
                  </a:lnTo>
                  <a:lnTo>
                    <a:pt x="395" y="1148"/>
                  </a:lnTo>
                  <a:lnTo>
                    <a:pt x="405" y="1138"/>
                  </a:lnTo>
                  <a:lnTo>
                    <a:pt x="478" y="1054"/>
                  </a:lnTo>
                  <a:lnTo>
                    <a:pt x="530" y="969"/>
                  </a:lnTo>
                  <a:lnTo>
                    <a:pt x="561" y="864"/>
                  </a:lnTo>
                  <a:lnTo>
                    <a:pt x="561" y="822"/>
                  </a:lnTo>
                  <a:lnTo>
                    <a:pt x="572" y="811"/>
                  </a:lnTo>
                  <a:lnTo>
                    <a:pt x="582" y="811"/>
                  </a:lnTo>
                  <a:lnTo>
                    <a:pt x="644" y="832"/>
                  </a:lnTo>
                  <a:lnTo>
                    <a:pt x="686" y="875"/>
                  </a:lnTo>
                  <a:lnTo>
                    <a:pt x="686" y="896"/>
                  </a:lnTo>
                  <a:lnTo>
                    <a:pt x="676" y="906"/>
                  </a:lnTo>
                  <a:lnTo>
                    <a:pt x="665" y="927"/>
                  </a:lnTo>
                  <a:lnTo>
                    <a:pt x="644" y="948"/>
                  </a:lnTo>
                  <a:lnTo>
                    <a:pt x="624" y="990"/>
                  </a:lnTo>
                  <a:lnTo>
                    <a:pt x="634" y="990"/>
                  </a:lnTo>
                  <a:lnTo>
                    <a:pt x="831" y="959"/>
                  </a:lnTo>
                  <a:lnTo>
                    <a:pt x="821" y="822"/>
                  </a:lnTo>
                  <a:lnTo>
                    <a:pt x="800" y="738"/>
                  </a:lnTo>
                  <a:lnTo>
                    <a:pt x="624" y="769"/>
                  </a:lnTo>
                  <a:lnTo>
                    <a:pt x="582" y="780"/>
                  </a:lnTo>
                  <a:lnTo>
                    <a:pt x="457" y="780"/>
                  </a:lnTo>
                  <a:lnTo>
                    <a:pt x="426" y="864"/>
                  </a:lnTo>
                  <a:lnTo>
                    <a:pt x="405" y="948"/>
                  </a:lnTo>
                  <a:lnTo>
                    <a:pt x="385" y="1043"/>
                  </a:lnTo>
                  <a:lnTo>
                    <a:pt x="343" y="1159"/>
                  </a:lnTo>
                  <a:lnTo>
                    <a:pt x="281" y="1285"/>
                  </a:lnTo>
                  <a:lnTo>
                    <a:pt x="198" y="1433"/>
                  </a:lnTo>
                  <a:lnTo>
                    <a:pt x="114" y="1528"/>
                  </a:lnTo>
                  <a:lnTo>
                    <a:pt x="52" y="1580"/>
                  </a:lnTo>
                  <a:lnTo>
                    <a:pt x="11" y="1601"/>
                  </a:lnTo>
                  <a:lnTo>
                    <a:pt x="0" y="1601"/>
                  </a:lnTo>
                  <a:lnTo>
                    <a:pt x="0" y="1591"/>
                  </a:lnTo>
                  <a:lnTo>
                    <a:pt x="21" y="1559"/>
                  </a:lnTo>
                  <a:lnTo>
                    <a:pt x="73" y="1496"/>
                  </a:lnTo>
                  <a:lnTo>
                    <a:pt x="146" y="1401"/>
                  </a:lnTo>
                  <a:lnTo>
                    <a:pt x="218" y="1264"/>
                  </a:lnTo>
                  <a:lnTo>
                    <a:pt x="270" y="1127"/>
                  </a:lnTo>
                  <a:lnTo>
                    <a:pt x="312" y="1001"/>
                  </a:lnTo>
                  <a:lnTo>
                    <a:pt x="333" y="896"/>
                  </a:lnTo>
                  <a:lnTo>
                    <a:pt x="353" y="811"/>
                  </a:lnTo>
                  <a:lnTo>
                    <a:pt x="353" y="727"/>
                  </a:lnTo>
                  <a:lnTo>
                    <a:pt x="343" y="706"/>
                  </a:lnTo>
                  <a:lnTo>
                    <a:pt x="343" y="664"/>
                  </a:lnTo>
                  <a:lnTo>
                    <a:pt x="385" y="664"/>
                  </a:lnTo>
                  <a:lnTo>
                    <a:pt x="405" y="674"/>
                  </a:lnTo>
                  <a:lnTo>
                    <a:pt x="426" y="695"/>
                  </a:lnTo>
                  <a:lnTo>
                    <a:pt x="447" y="706"/>
                  </a:lnTo>
                  <a:lnTo>
                    <a:pt x="468" y="727"/>
                  </a:lnTo>
                  <a:lnTo>
                    <a:pt x="707" y="695"/>
                  </a:lnTo>
                  <a:lnTo>
                    <a:pt x="883" y="664"/>
                  </a:lnTo>
                  <a:lnTo>
                    <a:pt x="1018" y="632"/>
                  </a:lnTo>
                  <a:lnTo>
                    <a:pt x="1112" y="611"/>
                  </a:lnTo>
                  <a:lnTo>
                    <a:pt x="1174" y="601"/>
                  </a:lnTo>
                  <a:close/>
                  <a:moveTo>
                    <a:pt x="1060" y="148"/>
                  </a:moveTo>
                  <a:lnTo>
                    <a:pt x="1122" y="148"/>
                  </a:lnTo>
                  <a:lnTo>
                    <a:pt x="1143" y="158"/>
                  </a:lnTo>
                  <a:lnTo>
                    <a:pt x="1185" y="200"/>
                  </a:lnTo>
                  <a:lnTo>
                    <a:pt x="1174" y="211"/>
                  </a:lnTo>
                  <a:lnTo>
                    <a:pt x="1153" y="222"/>
                  </a:lnTo>
                  <a:lnTo>
                    <a:pt x="1018" y="243"/>
                  </a:lnTo>
                  <a:lnTo>
                    <a:pt x="935" y="253"/>
                  </a:lnTo>
                  <a:lnTo>
                    <a:pt x="925" y="253"/>
                  </a:lnTo>
                  <a:lnTo>
                    <a:pt x="946" y="264"/>
                  </a:lnTo>
                  <a:lnTo>
                    <a:pt x="977" y="327"/>
                  </a:lnTo>
                  <a:lnTo>
                    <a:pt x="977" y="337"/>
                  </a:lnTo>
                  <a:lnTo>
                    <a:pt x="966" y="348"/>
                  </a:lnTo>
                  <a:lnTo>
                    <a:pt x="956" y="348"/>
                  </a:lnTo>
                  <a:lnTo>
                    <a:pt x="873" y="432"/>
                  </a:lnTo>
                  <a:lnTo>
                    <a:pt x="915" y="453"/>
                  </a:lnTo>
                  <a:lnTo>
                    <a:pt x="956" y="464"/>
                  </a:lnTo>
                  <a:lnTo>
                    <a:pt x="977" y="485"/>
                  </a:lnTo>
                  <a:lnTo>
                    <a:pt x="998" y="527"/>
                  </a:lnTo>
                  <a:lnTo>
                    <a:pt x="998" y="559"/>
                  </a:lnTo>
                  <a:lnTo>
                    <a:pt x="987" y="569"/>
                  </a:lnTo>
                  <a:lnTo>
                    <a:pt x="966" y="569"/>
                  </a:lnTo>
                  <a:lnTo>
                    <a:pt x="935" y="548"/>
                  </a:lnTo>
                  <a:lnTo>
                    <a:pt x="883" y="527"/>
                  </a:lnTo>
                  <a:lnTo>
                    <a:pt x="811" y="495"/>
                  </a:lnTo>
                  <a:lnTo>
                    <a:pt x="790" y="506"/>
                  </a:lnTo>
                  <a:lnTo>
                    <a:pt x="779" y="527"/>
                  </a:lnTo>
                  <a:lnTo>
                    <a:pt x="769" y="538"/>
                  </a:lnTo>
                  <a:lnTo>
                    <a:pt x="665" y="601"/>
                  </a:lnTo>
                  <a:lnTo>
                    <a:pt x="582" y="643"/>
                  </a:lnTo>
                  <a:lnTo>
                    <a:pt x="509" y="653"/>
                  </a:lnTo>
                  <a:lnTo>
                    <a:pt x="489" y="653"/>
                  </a:lnTo>
                  <a:lnTo>
                    <a:pt x="499" y="643"/>
                  </a:lnTo>
                  <a:lnTo>
                    <a:pt x="644" y="548"/>
                  </a:lnTo>
                  <a:lnTo>
                    <a:pt x="748" y="464"/>
                  </a:lnTo>
                  <a:lnTo>
                    <a:pt x="707" y="443"/>
                  </a:lnTo>
                  <a:lnTo>
                    <a:pt x="676" y="432"/>
                  </a:lnTo>
                  <a:lnTo>
                    <a:pt x="634" y="411"/>
                  </a:lnTo>
                  <a:lnTo>
                    <a:pt x="613" y="411"/>
                  </a:lnTo>
                  <a:lnTo>
                    <a:pt x="603" y="401"/>
                  </a:lnTo>
                  <a:lnTo>
                    <a:pt x="603" y="390"/>
                  </a:lnTo>
                  <a:lnTo>
                    <a:pt x="613" y="380"/>
                  </a:lnTo>
                  <a:lnTo>
                    <a:pt x="634" y="380"/>
                  </a:lnTo>
                  <a:lnTo>
                    <a:pt x="686" y="390"/>
                  </a:lnTo>
                  <a:lnTo>
                    <a:pt x="790" y="401"/>
                  </a:lnTo>
                  <a:lnTo>
                    <a:pt x="852" y="316"/>
                  </a:lnTo>
                  <a:lnTo>
                    <a:pt x="873" y="253"/>
                  </a:lnTo>
                  <a:lnTo>
                    <a:pt x="707" y="285"/>
                  </a:lnTo>
                  <a:lnTo>
                    <a:pt x="603" y="306"/>
                  </a:lnTo>
                  <a:lnTo>
                    <a:pt x="530" y="316"/>
                  </a:lnTo>
                  <a:lnTo>
                    <a:pt x="499" y="327"/>
                  </a:lnTo>
                  <a:lnTo>
                    <a:pt x="478" y="327"/>
                  </a:lnTo>
                  <a:lnTo>
                    <a:pt x="468" y="337"/>
                  </a:lnTo>
                  <a:lnTo>
                    <a:pt x="447" y="337"/>
                  </a:lnTo>
                  <a:lnTo>
                    <a:pt x="385" y="306"/>
                  </a:lnTo>
                  <a:lnTo>
                    <a:pt x="374" y="295"/>
                  </a:lnTo>
                  <a:lnTo>
                    <a:pt x="374" y="285"/>
                  </a:lnTo>
                  <a:lnTo>
                    <a:pt x="395" y="274"/>
                  </a:lnTo>
                  <a:lnTo>
                    <a:pt x="405" y="274"/>
                  </a:lnTo>
                  <a:lnTo>
                    <a:pt x="416" y="264"/>
                  </a:lnTo>
                  <a:lnTo>
                    <a:pt x="437" y="264"/>
                  </a:lnTo>
                  <a:lnTo>
                    <a:pt x="644" y="232"/>
                  </a:lnTo>
                  <a:lnTo>
                    <a:pt x="790" y="211"/>
                  </a:lnTo>
                  <a:lnTo>
                    <a:pt x="904" y="190"/>
                  </a:lnTo>
                  <a:lnTo>
                    <a:pt x="977" y="169"/>
                  </a:lnTo>
                  <a:lnTo>
                    <a:pt x="1029" y="158"/>
                  </a:lnTo>
                  <a:lnTo>
                    <a:pt x="1060" y="148"/>
                  </a:lnTo>
                  <a:close/>
                  <a:moveTo>
                    <a:pt x="655" y="0"/>
                  </a:moveTo>
                  <a:lnTo>
                    <a:pt x="717" y="0"/>
                  </a:lnTo>
                  <a:lnTo>
                    <a:pt x="769" y="11"/>
                  </a:lnTo>
                  <a:lnTo>
                    <a:pt x="831" y="21"/>
                  </a:lnTo>
                  <a:lnTo>
                    <a:pt x="873" y="53"/>
                  </a:lnTo>
                  <a:lnTo>
                    <a:pt x="894" y="95"/>
                  </a:lnTo>
                  <a:lnTo>
                    <a:pt x="894" y="158"/>
                  </a:lnTo>
                  <a:lnTo>
                    <a:pt x="883" y="169"/>
                  </a:lnTo>
                  <a:lnTo>
                    <a:pt x="863" y="169"/>
                  </a:lnTo>
                  <a:lnTo>
                    <a:pt x="831" y="158"/>
                  </a:lnTo>
                  <a:lnTo>
                    <a:pt x="727" y="95"/>
                  </a:lnTo>
                  <a:lnTo>
                    <a:pt x="686" y="64"/>
                  </a:lnTo>
                  <a:lnTo>
                    <a:pt x="655" y="32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9" name="Freeform 335"/>
            <p:cNvSpPr>
              <a:spLocks noEditPoints="1"/>
            </p:cNvSpPr>
            <p:nvPr/>
          </p:nvSpPr>
          <p:spPr bwMode="auto">
            <a:xfrm>
              <a:off x="21775" y="11025"/>
              <a:ext cx="1476" cy="1559"/>
            </a:xfrm>
            <a:custGeom>
              <a:avLst/>
              <a:gdLst/>
              <a:ahLst/>
              <a:cxnLst>
                <a:cxn ang="0">
                  <a:pos x="499" y="1053"/>
                </a:cxn>
                <a:cxn ang="0">
                  <a:pos x="572" y="937"/>
                </a:cxn>
                <a:cxn ang="0">
                  <a:pos x="551" y="895"/>
                </a:cxn>
                <a:cxn ang="0">
                  <a:pos x="645" y="874"/>
                </a:cxn>
                <a:cxn ang="0">
                  <a:pos x="645" y="800"/>
                </a:cxn>
                <a:cxn ang="0">
                  <a:pos x="697" y="748"/>
                </a:cxn>
                <a:cxn ang="0">
                  <a:pos x="790" y="842"/>
                </a:cxn>
                <a:cxn ang="0">
                  <a:pos x="873" y="895"/>
                </a:cxn>
                <a:cxn ang="0">
                  <a:pos x="769" y="1000"/>
                </a:cxn>
                <a:cxn ang="0">
                  <a:pos x="915" y="1000"/>
                </a:cxn>
                <a:cxn ang="0">
                  <a:pos x="977" y="800"/>
                </a:cxn>
                <a:cxn ang="0">
                  <a:pos x="967" y="653"/>
                </a:cxn>
                <a:cxn ang="0">
                  <a:pos x="1102" y="706"/>
                </a:cxn>
                <a:cxn ang="0">
                  <a:pos x="1143" y="779"/>
                </a:cxn>
                <a:cxn ang="0">
                  <a:pos x="1019" y="1000"/>
                </a:cxn>
                <a:cxn ang="0">
                  <a:pos x="936" y="1074"/>
                </a:cxn>
                <a:cxn ang="0">
                  <a:pos x="728" y="1064"/>
                </a:cxn>
                <a:cxn ang="0">
                  <a:pos x="936" y="1190"/>
                </a:cxn>
                <a:cxn ang="0">
                  <a:pos x="904" y="1264"/>
                </a:cxn>
                <a:cxn ang="0">
                  <a:pos x="894" y="1411"/>
                </a:cxn>
                <a:cxn ang="0">
                  <a:pos x="1133" y="1380"/>
                </a:cxn>
                <a:cxn ang="0">
                  <a:pos x="1299" y="1485"/>
                </a:cxn>
                <a:cxn ang="0">
                  <a:pos x="1247" y="1517"/>
                </a:cxn>
                <a:cxn ang="0">
                  <a:pos x="489" y="1527"/>
                </a:cxn>
                <a:cxn ang="0">
                  <a:pos x="239" y="1559"/>
                </a:cxn>
                <a:cxn ang="0">
                  <a:pos x="156" y="1495"/>
                </a:cxn>
                <a:cxn ang="0">
                  <a:pos x="333" y="1474"/>
                </a:cxn>
                <a:cxn ang="0">
                  <a:pos x="603" y="1316"/>
                </a:cxn>
                <a:cxn ang="0">
                  <a:pos x="499" y="1306"/>
                </a:cxn>
                <a:cxn ang="0">
                  <a:pos x="416" y="1243"/>
                </a:cxn>
                <a:cxn ang="0">
                  <a:pos x="645" y="1222"/>
                </a:cxn>
                <a:cxn ang="0">
                  <a:pos x="530" y="1106"/>
                </a:cxn>
                <a:cxn ang="0">
                  <a:pos x="468" y="1137"/>
                </a:cxn>
                <a:cxn ang="0">
                  <a:pos x="385" y="990"/>
                </a:cxn>
                <a:cxn ang="0">
                  <a:pos x="302" y="737"/>
                </a:cxn>
                <a:cxn ang="0">
                  <a:pos x="406" y="737"/>
                </a:cxn>
                <a:cxn ang="0">
                  <a:pos x="967" y="653"/>
                </a:cxn>
                <a:cxn ang="0">
                  <a:pos x="1455" y="537"/>
                </a:cxn>
                <a:cxn ang="0">
                  <a:pos x="1445" y="600"/>
                </a:cxn>
                <a:cxn ang="0">
                  <a:pos x="416" y="663"/>
                </a:cxn>
                <a:cxn ang="0">
                  <a:pos x="104" y="716"/>
                </a:cxn>
                <a:cxn ang="0">
                  <a:pos x="0" y="642"/>
                </a:cxn>
                <a:cxn ang="0">
                  <a:pos x="821" y="548"/>
                </a:cxn>
                <a:cxn ang="0">
                  <a:pos x="1226" y="484"/>
                </a:cxn>
                <a:cxn ang="0">
                  <a:pos x="842" y="74"/>
                </a:cxn>
                <a:cxn ang="0">
                  <a:pos x="489" y="137"/>
                </a:cxn>
                <a:cxn ang="0">
                  <a:pos x="520" y="253"/>
                </a:cxn>
                <a:cxn ang="0">
                  <a:pos x="800" y="189"/>
                </a:cxn>
                <a:cxn ang="0">
                  <a:pos x="852" y="242"/>
                </a:cxn>
                <a:cxn ang="0">
                  <a:pos x="520" y="295"/>
                </a:cxn>
                <a:cxn ang="0">
                  <a:pos x="780" y="358"/>
                </a:cxn>
                <a:cxn ang="0">
                  <a:pos x="884" y="347"/>
                </a:cxn>
                <a:cxn ang="0">
                  <a:pos x="956" y="137"/>
                </a:cxn>
                <a:cxn ang="0">
                  <a:pos x="842" y="74"/>
                </a:cxn>
                <a:cxn ang="0">
                  <a:pos x="1060" y="42"/>
                </a:cxn>
                <a:cxn ang="0">
                  <a:pos x="1102" y="137"/>
                </a:cxn>
                <a:cxn ang="0">
                  <a:pos x="915" y="474"/>
                </a:cxn>
                <a:cxn ang="0">
                  <a:pos x="852" y="400"/>
                </a:cxn>
                <a:cxn ang="0">
                  <a:pos x="520" y="484"/>
                </a:cxn>
                <a:cxn ang="0">
                  <a:pos x="385" y="179"/>
                </a:cxn>
                <a:cxn ang="0">
                  <a:pos x="406" y="74"/>
                </a:cxn>
                <a:cxn ang="0">
                  <a:pos x="582" y="63"/>
                </a:cxn>
                <a:cxn ang="0">
                  <a:pos x="946" y="0"/>
                </a:cxn>
              </a:cxnLst>
              <a:rect l="0" t="0" r="r" b="b"/>
              <a:pathLst>
                <a:path w="1476" h="1559">
                  <a:moveTo>
                    <a:pt x="624" y="758"/>
                  </a:moveTo>
                  <a:lnTo>
                    <a:pt x="520" y="779"/>
                  </a:lnTo>
                  <a:lnTo>
                    <a:pt x="447" y="800"/>
                  </a:lnTo>
                  <a:lnTo>
                    <a:pt x="499" y="1053"/>
                  </a:lnTo>
                  <a:lnTo>
                    <a:pt x="665" y="1022"/>
                  </a:lnTo>
                  <a:lnTo>
                    <a:pt x="665" y="927"/>
                  </a:lnTo>
                  <a:lnTo>
                    <a:pt x="624" y="937"/>
                  </a:lnTo>
                  <a:lnTo>
                    <a:pt x="572" y="937"/>
                  </a:lnTo>
                  <a:lnTo>
                    <a:pt x="551" y="927"/>
                  </a:lnTo>
                  <a:lnTo>
                    <a:pt x="541" y="916"/>
                  </a:lnTo>
                  <a:lnTo>
                    <a:pt x="541" y="906"/>
                  </a:lnTo>
                  <a:lnTo>
                    <a:pt x="551" y="895"/>
                  </a:lnTo>
                  <a:lnTo>
                    <a:pt x="561" y="895"/>
                  </a:lnTo>
                  <a:lnTo>
                    <a:pt x="593" y="885"/>
                  </a:lnTo>
                  <a:lnTo>
                    <a:pt x="613" y="885"/>
                  </a:lnTo>
                  <a:lnTo>
                    <a:pt x="645" y="874"/>
                  </a:lnTo>
                  <a:lnTo>
                    <a:pt x="665" y="874"/>
                  </a:lnTo>
                  <a:lnTo>
                    <a:pt x="665" y="832"/>
                  </a:lnTo>
                  <a:lnTo>
                    <a:pt x="655" y="800"/>
                  </a:lnTo>
                  <a:lnTo>
                    <a:pt x="645" y="800"/>
                  </a:lnTo>
                  <a:lnTo>
                    <a:pt x="624" y="758"/>
                  </a:lnTo>
                  <a:close/>
                  <a:moveTo>
                    <a:pt x="936" y="727"/>
                  </a:moveTo>
                  <a:lnTo>
                    <a:pt x="842" y="737"/>
                  </a:lnTo>
                  <a:lnTo>
                    <a:pt x="697" y="748"/>
                  </a:lnTo>
                  <a:lnTo>
                    <a:pt x="738" y="790"/>
                  </a:lnTo>
                  <a:lnTo>
                    <a:pt x="738" y="853"/>
                  </a:lnTo>
                  <a:lnTo>
                    <a:pt x="769" y="853"/>
                  </a:lnTo>
                  <a:lnTo>
                    <a:pt x="790" y="842"/>
                  </a:lnTo>
                  <a:lnTo>
                    <a:pt x="832" y="842"/>
                  </a:lnTo>
                  <a:lnTo>
                    <a:pt x="852" y="853"/>
                  </a:lnTo>
                  <a:lnTo>
                    <a:pt x="873" y="874"/>
                  </a:lnTo>
                  <a:lnTo>
                    <a:pt x="873" y="895"/>
                  </a:lnTo>
                  <a:lnTo>
                    <a:pt x="852" y="895"/>
                  </a:lnTo>
                  <a:lnTo>
                    <a:pt x="728" y="916"/>
                  </a:lnTo>
                  <a:lnTo>
                    <a:pt x="728" y="1011"/>
                  </a:lnTo>
                  <a:lnTo>
                    <a:pt x="769" y="1000"/>
                  </a:lnTo>
                  <a:lnTo>
                    <a:pt x="800" y="1000"/>
                  </a:lnTo>
                  <a:lnTo>
                    <a:pt x="832" y="990"/>
                  </a:lnTo>
                  <a:lnTo>
                    <a:pt x="894" y="990"/>
                  </a:lnTo>
                  <a:lnTo>
                    <a:pt x="915" y="1000"/>
                  </a:lnTo>
                  <a:lnTo>
                    <a:pt x="925" y="1011"/>
                  </a:lnTo>
                  <a:lnTo>
                    <a:pt x="946" y="958"/>
                  </a:lnTo>
                  <a:lnTo>
                    <a:pt x="956" y="885"/>
                  </a:lnTo>
                  <a:lnTo>
                    <a:pt x="977" y="800"/>
                  </a:lnTo>
                  <a:lnTo>
                    <a:pt x="977" y="737"/>
                  </a:lnTo>
                  <a:lnTo>
                    <a:pt x="967" y="727"/>
                  </a:lnTo>
                  <a:lnTo>
                    <a:pt x="936" y="727"/>
                  </a:lnTo>
                  <a:close/>
                  <a:moveTo>
                    <a:pt x="967" y="653"/>
                  </a:moveTo>
                  <a:lnTo>
                    <a:pt x="1019" y="653"/>
                  </a:lnTo>
                  <a:lnTo>
                    <a:pt x="1050" y="663"/>
                  </a:lnTo>
                  <a:lnTo>
                    <a:pt x="1081" y="684"/>
                  </a:lnTo>
                  <a:lnTo>
                    <a:pt x="1102" y="706"/>
                  </a:lnTo>
                  <a:lnTo>
                    <a:pt x="1133" y="727"/>
                  </a:lnTo>
                  <a:lnTo>
                    <a:pt x="1143" y="748"/>
                  </a:lnTo>
                  <a:lnTo>
                    <a:pt x="1154" y="758"/>
                  </a:lnTo>
                  <a:lnTo>
                    <a:pt x="1143" y="779"/>
                  </a:lnTo>
                  <a:lnTo>
                    <a:pt x="1133" y="790"/>
                  </a:lnTo>
                  <a:lnTo>
                    <a:pt x="1081" y="853"/>
                  </a:lnTo>
                  <a:lnTo>
                    <a:pt x="1039" y="927"/>
                  </a:lnTo>
                  <a:lnTo>
                    <a:pt x="1019" y="1000"/>
                  </a:lnTo>
                  <a:lnTo>
                    <a:pt x="987" y="1064"/>
                  </a:lnTo>
                  <a:lnTo>
                    <a:pt x="967" y="1085"/>
                  </a:lnTo>
                  <a:lnTo>
                    <a:pt x="946" y="1085"/>
                  </a:lnTo>
                  <a:lnTo>
                    <a:pt x="936" y="1074"/>
                  </a:lnTo>
                  <a:lnTo>
                    <a:pt x="925" y="1053"/>
                  </a:lnTo>
                  <a:lnTo>
                    <a:pt x="925" y="1043"/>
                  </a:lnTo>
                  <a:lnTo>
                    <a:pt x="832" y="1053"/>
                  </a:lnTo>
                  <a:lnTo>
                    <a:pt x="728" y="1064"/>
                  </a:lnTo>
                  <a:lnTo>
                    <a:pt x="728" y="1201"/>
                  </a:lnTo>
                  <a:lnTo>
                    <a:pt x="811" y="1179"/>
                  </a:lnTo>
                  <a:lnTo>
                    <a:pt x="904" y="1179"/>
                  </a:lnTo>
                  <a:lnTo>
                    <a:pt x="936" y="1190"/>
                  </a:lnTo>
                  <a:lnTo>
                    <a:pt x="946" y="1211"/>
                  </a:lnTo>
                  <a:lnTo>
                    <a:pt x="956" y="1222"/>
                  </a:lnTo>
                  <a:lnTo>
                    <a:pt x="946" y="1253"/>
                  </a:lnTo>
                  <a:lnTo>
                    <a:pt x="904" y="1264"/>
                  </a:lnTo>
                  <a:lnTo>
                    <a:pt x="821" y="1274"/>
                  </a:lnTo>
                  <a:lnTo>
                    <a:pt x="717" y="1285"/>
                  </a:lnTo>
                  <a:lnTo>
                    <a:pt x="717" y="1432"/>
                  </a:lnTo>
                  <a:lnTo>
                    <a:pt x="894" y="1411"/>
                  </a:lnTo>
                  <a:lnTo>
                    <a:pt x="998" y="1401"/>
                  </a:lnTo>
                  <a:lnTo>
                    <a:pt x="1071" y="1390"/>
                  </a:lnTo>
                  <a:lnTo>
                    <a:pt x="1102" y="1380"/>
                  </a:lnTo>
                  <a:lnTo>
                    <a:pt x="1133" y="1380"/>
                  </a:lnTo>
                  <a:lnTo>
                    <a:pt x="1185" y="1390"/>
                  </a:lnTo>
                  <a:lnTo>
                    <a:pt x="1237" y="1422"/>
                  </a:lnTo>
                  <a:lnTo>
                    <a:pt x="1278" y="1453"/>
                  </a:lnTo>
                  <a:lnTo>
                    <a:pt x="1299" y="1485"/>
                  </a:lnTo>
                  <a:lnTo>
                    <a:pt x="1299" y="1495"/>
                  </a:lnTo>
                  <a:lnTo>
                    <a:pt x="1289" y="1506"/>
                  </a:lnTo>
                  <a:lnTo>
                    <a:pt x="1268" y="1517"/>
                  </a:lnTo>
                  <a:lnTo>
                    <a:pt x="1247" y="1517"/>
                  </a:lnTo>
                  <a:lnTo>
                    <a:pt x="1050" y="1506"/>
                  </a:lnTo>
                  <a:lnTo>
                    <a:pt x="863" y="1506"/>
                  </a:lnTo>
                  <a:lnTo>
                    <a:pt x="645" y="1517"/>
                  </a:lnTo>
                  <a:lnTo>
                    <a:pt x="489" y="1527"/>
                  </a:lnTo>
                  <a:lnTo>
                    <a:pt x="374" y="1538"/>
                  </a:lnTo>
                  <a:lnTo>
                    <a:pt x="302" y="1548"/>
                  </a:lnTo>
                  <a:lnTo>
                    <a:pt x="271" y="1559"/>
                  </a:lnTo>
                  <a:lnTo>
                    <a:pt x="239" y="1559"/>
                  </a:lnTo>
                  <a:lnTo>
                    <a:pt x="208" y="1538"/>
                  </a:lnTo>
                  <a:lnTo>
                    <a:pt x="177" y="1527"/>
                  </a:lnTo>
                  <a:lnTo>
                    <a:pt x="167" y="1506"/>
                  </a:lnTo>
                  <a:lnTo>
                    <a:pt x="156" y="1495"/>
                  </a:lnTo>
                  <a:lnTo>
                    <a:pt x="156" y="1485"/>
                  </a:lnTo>
                  <a:lnTo>
                    <a:pt x="198" y="1485"/>
                  </a:lnTo>
                  <a:lnTo>
                    <a:pt x="250" y="1474"/>
                  </a:lnTo>
                  <a:lnTo>
                    <a:pt x="333" y="1474"/>
                  </a:lnTo>
                  <a:lnTo>
                    <a:pt x="458" y="1464"/>
                  </a:lnTo>
                  <a:lnTo>
                    <a:pt x="634" y="1453"/>
                  </a:lnTo>
                  <a:lnTo>
                    <a:pt x="634" y="1316"/>
                  </a:lnTo>
                  <a:lnTo>
                    <a:pt x="603" y="1316"/>
                  </a:lnTo>
                  <a:lnTo>
                    <a:pt x="582" y="1327"/>
                  </a:lnTo>
                  <a:lnTo>
                    <a:pt x="520" y="1327"/>
                  </a:lnTo>
                  <a:lnTo>
                    <a:pt x="541" y="1306"/>
                  </a:lnTo>
                  <a:lnTo>
                    <a:pt x="499" y="1306"/>
                  </a:lnTo>
                  <a:lnTo>
                    <a:pt x="468" y="1295"/>
                  </a:lnTo>
                  <a:lnTo>
                    <a:pt x="437" y="1274"/>
                  </a:lnTo>
                  <a:lnTo>
                    <a:pt x="416" y="1253"/>
                  </a:lnTo>
                  <a:lnTo>
                    <a:pt x="416" y="1243"/>
                  </a:lnTo>
                  <a:lnTo>
                    <a:pt x="426" y="1243"/>
                  </a:lnTo>
                  <a:lnTo>
                    <a:pt x="447" y="1232"/>
                  </a:lnTo>
                  <a:lnTo>
                    <a:pt x="551" y="1232"/>
                  </a:lnTo>
                  <a:lnTo>
                    <a:pt x="645" y="1222"/>
                  </a:lnTo>
                  <a:lnTo>
                    <a:pt x="645" y="1085"/>
                  </a:lnTo>
                  <a:lnTo>
                    <a:pt x="593" y="1095"/>
                  </a:lnTo>
                  <a:lnTo>
                    <a:pt x="561" y="1095"/>
                  </a:lnTo>
                  <a:lnTo>
                    <a:pt x="530" y="1106"/>
                  </a:lnTo>
                  <a:lnTo>
                    <a:pt x="489" y="1106"/>
                  </a:lnTo>
                  <a:lnTo>
                    <a:pt x="489" y="1127"/>
                  </a:lnTo>
                  <a:lnTo>
                    <a:pt x="478" y="1137"/>
                  </a:lnTo>
                  <a:lnTo>
                    <a:pt x="468" y="1137"/>
                  </a:lnTo>
                  <a:lnTo>
                    <a:pt x="458" y="1127"/>
                  </a:lnTo>
                  <a:lnTo>
                    <a:pt x="437" y="1116"/>
                  </a:lnTo>
                  <a:lnTo>
                    <a:pt x="406" y="1064"/>
                  </a:lnTo>
                  <a:lnTo>
                    <a:pt x="385" y="990"/>
                  </a:lnTo>
                  <a:lnTo>
                    <a:pt x="364" y="895"/>
                  </a:lnTo>
                  <a:lnTo>
                    <a:pt x="312" y="769"/>
                  </a:lnTo>
                  <a:lnTo>
                    <a:pt x="302" y="748"/>
                  </a:lnTo>
                  <a:lnTo>
                    <a:pt x="302" y="737"/>
                  </a:lnTo>
                  <a:lnTo>
                    <a:pt x="312" y="727"/>
                  </a:lnTo>
                  <a:lnTo>
                    <a:pt x="364" y="727"/>
                  </a:lnTo>
                  <a:lnTo>
                    <a:pt x="385" y="737"/>
                  </a:lnTo>
                  <a:lnTo>
                    <a:pt x="406" y="737"/>
                  </a:lnTo>
                  <a:lnTo>
                    <a:pt x="582" y="706"/>
                  </a:lnTo>
                  <a:lnTo>
                    <a:pt x="749" y="684"/>
                  </a:lnTo>
                  <a:lnTo>
                    <a:pt x="873" y="663"/>
                  </a:lnTo>
                  <a:lnTo>
                    <a:pt x="967" y="653"/>
                  </a:lnTo>
                  <a:close/>
                  <a:moveTo>
                    <a:pt x="1310" y="463"/>
                  </a:moveTo>
                  <a:lnTo>
                    <a:pt x="1362" y="474"/>
                  </a:lnTo>
                  <a:lnTo>
                    <a:pt x="1413" y="505"/>
                  </a:lnTo>
                  <a:lnTo>
                    <a:pt x="1455" y="537"/>
                  </a:lnTo>
                  <a:lnTo>
                    <a:pt x="1476" y="569"/>
                  </a:lnTo>
                  <a:lnTo>
                    <a:pt x="1476" y="579"/>
                  </a:lnTo>
                  <a:lnTo>
                    <a:pt x="1465" y="590"/>
                  </a:lnTo>
                  <a:lnTo>
                    <a:pt x="1445" y="600"/>
                  </a:lnTo>
                  <a:lnTo>
                    <a:pt x="1019" y="600"/>
                  </a:lnTo>
                  <a:lnTo>
                    <a:pt x="769" y="621"/>
                  </a:lnTo>
                  <a:lnTo>
                    <a:pt x="572" y="632"/>
                  </a:lnTo>
                  <a:lnTo>
                    <a:pt x="416" y="663"/>
                  </a:lnTo>
                  <a:lnTo>
                    <a:pt x="291" y="684"/>
                  </a:lnTo>
                  <a:lnTo>
                    <a:pt x="198" y="695"/>
                  </a:lnTo>
                  <a:lnTo>
                    <a:pt x="146" y="716"/>
                  </a:lnTo>
                  <a:lnTo>
                    <a:pt x="104" y="716"/>
                  </a:lnTo>
                  <a:lnTo>
                    <a:pt x="42" y="695"/>
                  </a:lnTo>
                  <a:lnTo>
                    <a:pt x="21" y="684"/>
                  </a:lnTo>
                  <a:lnTo>
                    <a:pt x="0" y="663"/>
                  </a:lnTo>
                  <a:lnTo>
                    <a:pt x="0" y="642"/>
                  </a:lnTo>
                  <a:lnTo>
                    <a:pt x="21" y="642"/>
                  </a:lnTo>
                  <a:lnTo>
                    <a:pt x="354" y="600"/>
                  </a:lnTo>
                  <a:lnTo>
                    <a:pt x="613" y="569"/>
                  </a:lnTo>
                  <a:lnTo>
                    <a:pt x="821" y="548"/>
                  </a:lnTo>
                  <a:lnTo>
                    <a:pt x="977" y="527"/>
                  </a:lnTo>
                  <a:lnTo>
                    <a:pt x="1091" y="505"/>
                  </a:lnTo>
                  <a:lnTo>
                    <a:pt x="1174" y="495"/>
                  </a:lnTo>
                  <a:lnTo>
                    <a:pt x="1226" y="484"/>
                  </a:lnTo>
                  <a:lnTo>
                    <a:pt x="1258" y="474"/>
                  </a:lnTo>
                  <a:lnTo>
                    <a:pt x="1299" y="474"/>
                  </a:lnTo>
                  <a:lnTo>
                    <a:pt x="1310" y="463"/>
                  </a:lnTo>
                  <a:close/>
                  <a:moveTo>
                    <a:pt x="842" y="74"/>
                  </a:moveTo>
                  <a:lnTo>
                    <a:pt x="769" y="84"/>
                  </a:lnTo>
                  <a:lnTo>
                    <a:pt x="665" y="105"/>
                  </a:lnTo>
                  <a:lnTo>
                    <a:pt x="572" y="116"/>
                  </a:lnTo>
                  <a:lnTo>
                    <a:pt x="489" y="137"/>
                  </a:lnTo>
                  <a:lnTo>
                    <a:pt x="489" y="158"/>
                  </a:lnTo>
                  <a:lnTo>
                    <a:pt x="499" y="179"/>
                  </a:lnTo>
                  <a:lnTo>
                    <a:pt x="510" y="211"/>
                  </a:lnTo>
                  <a:lnTo>
                    <a:pt x="520" y="253"/>
                  </a:lnTo>
                  <a:lnTo>
                    <a:pt x="634" y="221"/>
                  </a:lnTo>
                  <a:lnTo>
                    <a:pt x="728" y="200"/>
                  </a:lnTo>
                  <a:lnTo>
                    <a:pt x="780" y="189"/>
                  </a:lnTo>
                  <a:lnTo>
                    <a:pt x="800" y="189"/>
                  </a:lnTo>
                  <a:lnTo>
                    <a:pt x="811" y="200"/>
                  </a:lnTo>
                  <a:lnTo>
                    <a:pt x="832" y="211"/>
                  </a:lnTo>
                  <a:lnTo>
                    <a:pt x="852" y="232"/>
                  </a:lnTo>
                  <a:lnTo>
                    <a:pt x="852" y="242"/>
                  </a:lnTo>
                  <a:lnTo>
                    <a:pt x="842" y="242"/>
                  </a:lnTo>
                  <a:lnTo>
                    <a:pt x="821" y="253"/>
                  </a:lnTo>
                  <a:lnTo>
                    <a:pt x="551" y="295"/>
                  </a:lnTo>
                  <a:lnTo>
                    <a:pt x="520" y="295"/>
                  </a:lnTo>
                  <a:lnTo>
                    <a:pt x="541" y="379"/>
                  </a:lnTo>
                  <a:lnTo>
                    <a:pt x="541" y="400"/>
                  </a:lnTo>
                  <a:lnTo>
                    <a:pt x="686" y="369"/>
                  </a:lnTo>
                  <a:lnTo>
                    <a:pt x="780" y="358"/>
                  </a:lnTo>
                  <a:lnTo>
                    <a:pt x="832" y="347"/>
                  </a:lnTo>
                  <a:lnTo>
                    <a:pt x="852" y="347"/>
                  </a:lnTo>
                  <a:lnTo>
                    <a:pt x="863" y="358"/>
                  </a:lnTo>
                  <a:lnTo>
                    <a:pt x="884" y="347"/>
                  </a:lnTo>
                  <a:lnTo>
                    <a:pt x="894" y="337"/>
                  </a:lnTo>
                  <a:lnTo>
                    <a:pt x="904" y="305"/>
                  </a:lnTo>
                  <a:lnTo>
                    <a:pt x="925" y="232"/>
                  </a:lnTo>
                  <a:lnTo>
                    <a:pt x="956" y="137"/>
                  </a:lnTo>
                  <a:lnTo>
                    <a:pt x="956" y="105"/>
                  </a:lnTo>
                  <a:lnTo>
                    <a:pt x="946" y="84"/>
                  </a:lnTo>
                  <a:lnTo>
                    <a:pt x="925" y="74"/>
                  </a:lnTo>
                  <a:lnTo>
                    <a:pt x="842" y="74"/>
                  </a:lnTo>
                  <a:close/>
                  <a:moveTo>
                    <a:pt x="946" y="0"/>
                  </a:moveTo>
                  <a:lnTo>
                    <a:pt x="987" y="0"/>
                  </a:lnTo>
                  <a:lnTo>
                    <a:pt x="1029" y="21"/>
                  </a:lnTo>
                  <a:lnTo>
                    <a:pt x="1060" y="42"/>
                  </a:lnTo>
                  <a:lnTo>
                    <a:pt x="1102" y="84"/>
                  </a:lnTo>
                  <a:lnTo>
                    <a:pt x="1112" y="105"/>
                  </a:lnTo>
                  <a:lnTo>
                    <a:pt x="1112" y="126"/>
                  </a:lnTo>
                  <a:lnTo>
                    <a:pt x="1102" y="137"/>
                  </a:lnTo>
                  <a:lnTo>
                    <a:pt x="1050" y="211"/>
                  </a:lnTo>
                  <a:lnTo>
                    <a:pt x="987" y="379"/>
                  </a:lnTo>
                  <a:lnTo>
                    <a:pt x="956" y="453"/>
                  </a:lnTo>
                  <a:lnTo>
                    <a:pt x="915" y="474"/>
                  </a:lnTo>
                  <a:lnTo>
                    <a:pt x="904" y="463"/>
                  </a:lnTo>
                  <a:lnTo>
                    <a:pt x="884" y="453"/>
                  </a:lnTo>
                  <a:lnTo>
                    <a:pt x="873" y="432"/>
                  </a:lnTo>
                  <a:lnTo>
                    <a:pt x="852" y="400"/>
                  </a:lnTo>
                  <a:lnTo>
                    <a:pt x="717" y="421"/>
                  </a:lnTo>
                  <a:lnTo>
                    <a:pt x="551" y="442"/>
                  </a:lnTo>
                  <a:lnTo>
                    <a:pt x="551" y="484"/>
                  </a:lnTo>
                  <a:lnTo>
                    <a:pt x="520" y="484"/>
                  </a:lnTo>
                  <a:lnTo>
                    <a:pt x="489" y="453"/>
                  </a:lnTo>
                  <a:lnTo>
                    <a:pt x="468" y="421"/>
                  </a:lnTo>
                  <a:lnTo>
                    <a:pt x="416" y="263"/>
                  </a:lnTo>
                  <a:lnTo>
                    <a:pt x="385" y="179"/>
                  </a:lnTo>
                  <a:lnTo>
                    <a:pt x="354" y="126"/>
                  </a:lnTo>
                  <a:lnTo>
                    <a:pt x="343" y="95"/>
                  </a:lnTo>
                  <a:lnTo>
                    <a:pt x="343" y="74"/>
                  </a:lnTo>
                  <a:lnTo>
                    <a:pt x="406" y="74"/>
                  </a:lnTo>
                  <a:lnTo>
                    <a:pt x="426" y="84"/>
                  </a:lnTo>
                  <a:lnTo>
                    <a:pt x="447" y="84"/>
                  </a:lnTo>
                  <a:lnTo>
                    <a:pt x="499" y="74"/>
                  </a:lnTo>
                  <a:lnTo>
                    <a:pt x="582" y="63"/>
                  </a:lnTo>
                  <a:lnTo>
                    <a:pt x="676" y="42"/>
                  </a:lnTo>
                  <a:lnTo>
                    <a:pt x="780" y="32"/>
                  </a:lnTo>
                  <a:lnTo>
                    <a:pt x="873" y="1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60" name="Freeform 336"/>
            <p:cNvSpPr>
              <a:spLocks noEditPoints="1"/>
            </p:cNvSpPr>
            <p:nvPr/>
          </p:nvSpPr>
          <p:spPr bwMode="auto">
            <a:xfrm>
              <a:off x="24061" y="11604"/>
              <a:ext cx="437" cy="443"/>
            </a:xfrm>
            <a:custGeom>
              <a:avLst/>
              <a:gdLst/>
              <a:ahLst/>
              <a:cxnLst>
                <a:cxn ang="0">
                  <a:pos x="218" y="63"/>
                </a:cxn>
                <a:cxn ang="0">
                  <a:pos x="166" y="74"/>
                </a:cxn>
                <a:cxn ang="0">
                  <a:pos x="125" y="95"/>
                </a:cxn>
                <a:cxn ang="0">
                  <a:pos x="94" y="127"/>
                </a:cxn>
                <a:cxn ang="0">
                  <a:pos x="73" y="169"/>
                </a:cxn>
                <a:cxn ang="0">
                  <a:pos x="63" y="221"/>
                </a:cxn>
                <a:cxn ang="0">
                  <a:pos x="63" y="263"/>
                </a:cxn>
                <a:cxn ang="0">
                  <a:pos x="104" y="327"/>
                </a:cxn>
                <a:cxn ang="0">
                  <a:pos x="135" y="358"/>
                </a:cxn>
                <a:cxn ang="0">
                  <a:pos x="218" y="379"/>
                </a:cxn>
                <a:cxn ang="0">
                  <a:pos x="260" y="379"/>
                </a:cxn>
                <a:cxn ang="0">
                  <a:pos x="291" y="358"/>
                </a:cxn>
                <a:cxn ang="0">
                  <a:pos x="333" y="337"/>
                </a:cxn>
                <a:cxn ang="0">
                  <a:pos x="353" y="306"/>
                </a:cxn>
                <a:cxn ang="0">
                  <a:pos x="374" y="221"/>
                </a:cxn>
                <a:cxn ang="0">
                  <a:pos x="374" y="179"/>
                </a:cxn>
                <a:cxn ang="0">
                  <a:pos x="333" y="116"/>
                </a:cxn>
                <a:cxn ang="0">
                  <a:pos x="312" y="95"/>
                </a:cxn>
                <a:cxn ang="0">
                  <a:pos x="281" y="74"/>
                </a:cxn>
                <a:cxn ang="0">
                  <a:pos x="250" y="63"/>
                </a:cxn>
                <a:cxn ang="0">
                  <a:pos x="218" y="63"/>
                </a:cxn>
                <a:cxn ang="0">
                  <a:pos x="218" y="0"/>
                </a:cxn>
                <a:cxn ang="0">
                  <a:pos x="302" y="21"/>
                </a:cxn>
                <a:cxn ang="0">
                  <a:pos x="374" y="63"/>
                </a:cxn>
                <a:cxn ang="0">
                  <a:pos x="416" y="137"/>
                </a:cxn>
                <a:cxn ang="0">
                  <a:pos x="437" y="221"/>
                </a:cxn>
                <a:cxn ang="0">
                  <a:pos x="416" y="306"/>
                </a:cxn>
                <a:cxn ang="0">
                  <a:pos x="374" y="379"/>
                </a:cxn>
                <a:cxn ang="0">
                  <a:pos x="302" y="421"/>
                </a:cxn>
                <a:cxn ang="0">
                  <a:pos x="218" y="443"/>
                </a:cxn>
                <a:cxn ang="0">
                  <a:pos x="125" y="421"/>
                </a:cxn>
                <a:cxn ang="0">
                  <a:pos x="63" y="369"/>
                </a:cxn>
                <a:cxn ang="0">
                  <a:pos x="11" y="306"/>
                </a:cxn>
                <a:cxn ang="0">
                  <a:pos x="0" y="221"/>
                </a:cxn>
                <a:cxn ang="0">
                  <a:pos x="21" y="137"/>
                </a:cxn>
                <a:cxn ang="0">
                  <a:pos x="63" y="63"/>
                </a:cxn>
                <a:cxn ang="0">
                  <a:pos x="135" y="21"/>
                </a:cxn>
                <a:cxn ang="0">
                  <a:pos x="218" y="0"/>
                </a:cxn>
              </a:cxnLst>
              <a:rect l="0" t="0" r="r" b="b"/>
              <a:pathLst>
                <a:path w="437" h="443">
                  <a:moveTo>
                    <a:pt x="218" y="63"/>
                  </a:moveTo>
                  <a:lnTo>
                    <a:pt x="166" y="74"/>
                  </a:lnTo>
                  <a:lnTo>
                    <a:pt x="125" y="95"/>
                  </a:lnTo>
                  <a:lnTo>
                    <a:pt x="94" y="127"/>
                  </a:lnTo>
                  <a:lnTo>
                    <a:pt x="73" y="169"/>
                  </a:lnTo>
                  <a:lnTo>
                    <a:pt x="63" y="221"/>
                  </a:lnTo>
                  <a:lnTo>
                    <a:pt x="63" y="263"/>
                  </a:lnTo>
                  <a:lnTo>
                    <a:pt x="104" y="327"/>
                  </a:lnTo>
                  <a:lnTo>
                    <a:pt x="135" y="358"/>
                  </a:lnTo>
                  <a:lnTo>
                    <a:pt x="218" y="379"/>
                  </a:lnTo>
                  <a:lnTo>
                    <a:pt x="260" y="379"/>
                  </a:lnTo>
                  <a:lnTo>
                    <a:pt x="291" y="358"/>
                  </a:lnTo>
                  <a:lnTo>
                    <a:pt x="333" y="337"/>
                  </a:lnTo>
                  <a:lnTo>
                    <a:pt x="353" y="306"/>
                  </a:lnTo>
                  <a:lnTo>
                    <a:pt x="374" y="221"/>
                  </a:lnTo>
                  <a:lnTo>
                    <a:pt x="374" y="179"/>
                  </a:lnTo>
                  <a:lnTo>
                    <a:pt x="333" y="116"/>
                  </a:lnTo>
                  <a:lnTo>
                    <a:pt x="312" y="95"/>
                  </a:lnTo>
                  <a:lnTo>
                    <a:pt x="281" y="74"/>
                  </a:lnTo>
                  <a:lnTo>
                    <a:pt x="250" y="63"/>
                  </a:lnTo>
                  <a:lnTo>
                    <a:pt x="218" y="63"/>
                  </a:lnTo>
                  <a:close/>
                  <a:moveTo>
                    <a:pt x="218" y="0"/>
                  </a:moveTo>
                  <a:lnTo>
                    <a:pt x="302" y="21"/>
                  </a:lnTo>
                  <a:lnTo>
                    <a:pt x="374" y="63"/>
                  </a:lnTo>
                  <a:lnTo>
                    <a:pt x="416" y="137"/>
                  </a:lnTo>
                  <a:lnTo>
                    <a:pt x="437" y="221"/>
                  </a:lnTo>
                  <a:lnTo>
                    <a:pt x="416" y="306"/>
                  </a:lnTo>
                  <a:lnTo>
                    <a:pt x="374" y="379"/>
                  </a:lnTo>
                  <a:lnTo>
                    <a:pt x="302" y="421"/>
                  </a:lnTo>
                  <a:lnTo>
                    <a:pt x="218" y="443"/>
                  </a:lnTo>
                  <a:lnTo>
                    <a:pt x="125" y="421"/>
                  </a:lnTo>
                  <a:lnTo>
                    <a:pt x="63" y="369"/>
                  </a:lnTo>
                  <a:lnTo>
                    <a:pt x="11" y="306"/>
                  </a:lnTo>
                  <a:lnTo>
                    <a:pt x="0" y="221"/>
                  </a:lnTo>
                  <a:lnTo>
                    <a:pt x="21" y="137"/>
                  </a:lnTo>
                  <a:lnTo>
                    <a:pt x="63" y="63"/>
                  </a:lnTo>
                  <a:lnTo>
                    <a:pt x="135" y="2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We need other notation</a:t>
            </a:r>
          </a:p>
        </p:txBody>
      </p:sp>
      <p:sp>
        <p:nvSpPr>
          <p:cNvPr id="25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87F2CA-3595-42B2-BE34-4AA5CBD18979}" type="slidenum">
              <a:rPr lang="zh-TW" altLang="en-US"/>
              <a:pPr>
                <a:defRPr/>
              </a:pPr>
              <a:t>50</a:t>
            </a:fld>
            <a:endParaRPr lang="en-US" altLang="zh-TW"/>
          </a:p>
        </p:txBody>
      </p:sp>
      <p:grpSp>
        <p:nvGrpSpPr>
          <p:cNvPr id="11268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758064" y="3068960"/>
            <a:ext cx="7686764" cy="2423803"/>
            <a:chOff x="684" y="1432"/>
            <a:chExt cx="50171" cy="15820"/>
          </a:xfrm>
        </p:grpSpPr>
        <p:grpSp>
          <p:nvGrpSpPr>
            <p:cNvPr id="11469" name="Group 205"/>
            <p:cNvGrpSpPr>
              <a:grpSpLocks/>
            </p:cNvGrpSpPr>
            <p:nvPr/>
          </p:nvGrpSpPr>
          <p:grpSpPr bwMode="auto">
            <a:xfrm>
              <a:off x="684" y="1432"/>
              <a:ext cx="50171" cy="13674"/>
              <a:chOff x="684" y="1432"/>
              <a:chExt cx="50171" cy="13674"/>
            </a:xfrm>
          </p:grpSpPr>
          <p:sp>
            <p:nvSpPr>
              <p:cNvPr id="11270" name="Freeform 6"/>
              <p:cNvSpPr>
                <a:spLocks noEditPoints="1"/>
              </p:cNvSpPr>
              <p:nvPr/>
            </p:nvSpPr>
            <p:spPr bwMode="auto">
              <a:xfrm>
                <a:off x="699" y="1462"/>
                <a:ext cx="1097" cy="1211"/>
              </a:xfrm>
              <a:custGeom>
                <a:avLst/>
                <a:gdLst/>
                <a:ahLst/>
                <a:cxnLst>
                  <a:cxn ang="0">
                    <a:pos x="335" y="598"/>
                  </a:cxn>
                  <a:cxn ang="0">
                    <a:pos x="335" y="1119"/>
                  </a:cxn>
                  <a:cxn ang="0">
                    <a:pos x="351" y="1150"/>
                  </a:cxn>
                  <a:cxn ang="0">
                    <a:pos x="381" y="1165"/>
                  </a:cxn>
                  <a:cxn ang="0">
                    <a:pos x="640" y="1165"/>
                  </a:cxn>
                  <a:cxn ang="0">
                    <a:pos x="762" y="1135"/>
                  </a:cxn>
                  <a:cxn ang="0">
                    <a:pos x="838" y="1073"/>
                  </a:cxn>
                  <a:cxn ang="0">
                    <a:pos x="899" y="981"/>
                  </a:cxn>
                  <a:cxn ang="0">
                    <a:pos x="914" y="889"/>
                  </a:cxn>
                  <a:cxn ang="0">
                    <a:pos x="899" y="797"/>
                  </a:cxn>
                  <a:cxn ang="0">
                    <a:pos x="853" y="690"/>
                  </a:cxn>
                  <a:cxn ang="0">
                    <a:pos x="777" y="629"/>
                  </a:cxn>
                  <a:cxn ang="0">
                    <a:pos x="670" y="598"/>
                  </a:cxn>
                  <a:cxn ang="0">
                    <a:pos x="335" y="598"/>
                  </a:cxn>
                  <a:cxn ang="0">
                    <a:pos x="396" y="46"/>
                  </a:cxn>
                  <a:cxn ang="0">
                    <a:pos x="366" y="62"/>
                  </a:cxn>
                  <a:cxn ang="0">
                    <a:pos x="351" y="77"/>
                  </a:cxn>
                  <a:cxn ang="0">
                    <a:pos x="351" y="567"/>
                  </a:cxn>
                  <a:cxn ang="0">
                    <a:pos x="594" y="552"/>
                  </a:cxn>
                  <a:cxn ang="0">
                    <a:pos x="716" y="521"/>
                  </a:cxn>
                  <a:cxn ang="0">
                    <a:pos x="807" y="460"/>
                  </a:cxn>
                  <a:cxn ang="0">
                    <a:pos x="868" y="384"/>
                  </a:cxn>
                  <a:cxn ang="0">
                    <a:pos x="884" y="292"/>
                  </a:cxn>
                  <a:cxn ang="0">
                    <a:pos x="868" y="215"/>
                  </a:cxn>
                  <a:cxn ang="0">
                    <a:pos x="838" y="138"/>
                  </a:cxn>
                  <a:cxn ang="0">
                    <a:pos x="762" y="77"/>
                  </a:cxn>
                  <a:cxn ang="0">
                    <a:pos x="655" y="46"/>
                  </a:cxn>
                  <a:cxn ang="0">
                    <a:pos x="396" y="46"/>
                  </a:cxn>
                  <a:cxn ang="0">
                    <a:pos x="0" y="0"/>
                  </a:cxn>
                  <a:cxn ang="0">
                    <a:pos x="655" y="0"/>
                  </a:cxn>
                  <a:cxn ang="0">
                    <a:pos x="807" y="31"/>
                  </a:cxn>
                  <a:cxn ang="0">
                    <a:pos x="944" y="92"/>
                  </a:cxn>
                  <a:cxn ang="0">
                    <a:pos x="1021" y="200"/>
                  </a:cxn>
                  <a:cxn ang="0">
                    <a:pos x="1051" y="307"/>
                  </a:cxn>
                  <a:cxn ang="0">
                    <a:pos x="1021" y="430"/>
                  </a:cxn>
                  <a:cxn ang="0">
                    <a:pos x="914" y="521"/>
                  </a:cxn>
                  <a:cxn ang="0">
                    <a:pos x="762" y="583"/>
                  </a:cxn>
                  <a:cxn ang="0">
                    <a:pos x="929" y="629"/>
                  </a:cxn>
                  <a:cxn ang="0">
                    <a:pos x="1051" y="751"/>
                  </a:cxn>
                  <a:cxn ang="0">
                    <a:pos x="1097" y="889"/>
                  </a:cxn>
                  <a:cxn ang="0">
                    <a:pos x="1066" y="1012"/>
                  </a:cxn>
                  <a:cxn ang="0">
                    <a:pos x="990" y="1119"/>
                  </a:cxn>
                  <a:cxn ang="0">
                    <a:pos x="853" y="1181"/>
                  </a:cxn>
                  <a:cxn ang="0">
                    <a:pos x="701" y="1211"/>
                  </a:cxn>
                  <a:cxn ang="0">
                    <a:pos x="0" y="1211"/>
                  </a:cxn>
                  <a:cxn ang="0">
                    <a:pos x="0" y="1150"/>
                  </a:cxn>
                  <a:cxn ang="0">
                    <a:pos x="138" y="1150"/>
                  </a:cxn>
                  <a:cxn ang="0">
                    <a:pos x="168" y="1135"/>
                  </a:cxn>
                  <a:cxn ang="0">
                    <a:pos x="183" y="1119"/>
                  </a:cxn>
                  <a:cxn ang="0">
                    <a:pos x="183" y="92"/>
                  </a:cxn>
                  <a:cxn ang="0">
                    <a:pos x="168" y="77"/>
                  </a:cxn>
                  <a:cxn ang="0">
                    <a:pos x="138" y="62"/>
                  </a:cxn>
                  <a:cxn ang="0">
                    <a:pos x="0" y="62"/>
                  </a:cxn>
                  <a:cxn ang="0">
                    <a:pos x="0" y="0"/>
                  </a:cxn>
                </a:cxnLst>
                <a:rect l="0" t="0" r="r" b="b"/>
                <a:pathLst>
                  <a:path w="1097" h="1211">
                    <a:moveTo>
                      <a:pt x="335" y="598"/>
                    </a:moveTo>
                    <a:lnTo>
                      <a:pt x="335" y="1119"/>
                    </a:lnTo>
                    <a:lnTo>
                      <a:pt x="351" y="1150"/>
                    </a:lnTo>
                    <a:lnTo>
                      <a:pt x="381" y="1165"/>
                    </a:lnTo>
                    <a:lnTo>
                      <a:pt x="640" y="1165"/>
                    </a:lnTo>
                    <a:lnTo>
                      <a:pt x="762" y="1135"/>
                    </a:lnTo>
                    <a:lnTo>
                      <a:pt x="838" y="1073"/>
                    </a:lnTo>
                    <a:lnTo>
                      <a:pt x="899" y="981"/>
                    </a:lnTo>
                    <a:lnTo>
                      <a:pt x="914" y="889"/>
                    </a:lnTo>
                    <a:lnTo>
                      <a:pt x="899" y="797"/>
                    </a:lnTo>
                    <a:lnTo>
                      <a:pt x="853" y="690"/>
                    </a:lnTo>
                    <a:lnTo>
                      <a:pt x="777" y="629"/>
                    </a:lnTo>
                    <a:lnTo>
                      <a:pt x="670" y="598"/>
                    </a:lnTo>
                    <a:lnTo>
                      <a:pt x="335" y="598"/>
                    </a:lnTo>
                    <a:close/>
                    <a:moveTo>
                      <a:pt x="396" y="46"/>
                    </a:moveTo>
                    <a:lnTo>
                      <a:pt x="366" y="62"/>
                    </a:lnTo>
                    <a:lnTo>
                      <a:pt x="351" y="77"/>
                    </a:lnTo>
                    <a:lnTo>
                      <a:pt x="351" y="567"/>
                    </a:lnTo>
                    <a:lnTo>
                      <a:pt x="594" y="552"/>
                    </a:lnTo>
                    <a:lnTo>
                      <a:pt x="716" y="521"/>
                    </a:lnTo>
                    <a:lnTo>
                      <a:pt x="807" y="460"/>
                    </a:lnTo>
                    <a:lnTo>
                      <a:pt x="868" y="384"/>
                    </a:lnTo>
                    <a:lnTo>
                      <a:pt x="884" y="292"/>
                    </a:lnTo>
                    <a:lnTo>
                      <a:pt x="868" y="215"/>
                    </a:lnTo>
                    <a:lnTo>
                      <a:pt x="838" y="138"/>
                    </a:lnTo>
                    <a:lnTo>
                      <a:pt x="762" y="77"/>
                    </a:lnTo>
                    <a:lnTo>
                      <a:pt x="655" y="46"/>
                    </a:lnTo>
                    <a:lnTo>
                      <a:pt x="396" y="46"/>
                    </a:lnTo>
                    <a:close/>
                    <a:moveTo>
                      <a:pt x="0" y="0"/>
                    </a:moveTo>
                    <a:lnTo>
                      <a:pt x="655" y="0"/>
                    </a:lnTo>
                    <a:lnTo>
                      <a:pt x="807" y="31"/>
                    </a:lnTo>
                    <a:lnTo>
                      <a:pt x="944" y="92"/>
                    </a:lnTo>
                    <a:lnTo>
                      <a:pt x="1021" y="200"/>
                    </a:lnTo>
                    <a:lnTo>
                      <a:pt x="1051" y="307"/>
                    </a:lnTo>
                    <a:lnTo>
                      <a:pt x="1021" y="430"/>
                    </a:lnTo>
                    <a:lnTo>
                      <a:pt x="914" y="521"/>
                    </a:lnTo>
                    <a:lnTo>
                      <a:pt x="762" y="583"/>
                    </a:lnTo>
                    <a:lnTo>
                      <a:pt x="929" y="629"/>
                    </a:lnTo>
                    <a:lnTo>
                      <a:pt x="1051" y="751"/>
                    </a:lnTo>
                    <a:lnTo>
                      <a:pt x="1097" y="889"/>
                    </a:lnTo>
                    <a:lnTo>
                      <a:pt x="1066" y="1012"/>
                    </a:lnTo>
                    <a:lnTo>
                      <a:pt x="990" y="1119"/>
                    </a:lnTo>
                    <a:lnTo>
                      <a:pt x="853" y="1181"/>
                    </a:lnTo>
                    <a:lnTo>
                      <a:pt x="701" y="1211"/>
                    </a:lnTo>
                    <a:lnTo>
                      <a:pt x="0" y="1211"/>
                    </a:lnTo>
                    <a:lnTo>
                      <a:pt x="0" y="1150"/>
                    </a:lnTo>
                    <a:lnTo>
                      <a:pt x="138" y="1150"/>
                    </a:lnTo>
                    <a:lnTo>
                      <a:pt x="168" y="1135"/>
                    </a:lnTo>
                    <a:lnTo>
                      <a:pt x="183" y="1119"/>
                    </a:lnTo>
                    <a:lnTo>
                      <a:pt x="183" y="92"/>
                    </a:lnTo>
                    <a:lnTo>
                      <a:pt x="168" y="77"/>
                    </a:lnTo>
                    <a:lnTo>
                      <a:pt x="138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1" name="Freeform 7"/>
              <p:cNvSpPr>
                <a:spLocks noEditPoints="1"/>
              </p:cNvSpPr>
              <p:nvPr/>
            </p:nvSpPr>
            <p:spPr bwMode="auto">
              <a:xfrm>
                <a:off x="1963" y="1493"/>
                <a:ext cx="381" cy="1180"/>
              </a:xfrm>
              <a:custGeom>
                <a:avLst/>
                <a:gdLst/>
                <a:ahLst/>
                <a:cxnLst>
                  <a:cxn ang="0">
                    <a:pos x="244" y="399"/>
                  </a:cxn>
                  <a:cxn ang="0">
                    <a:pos x="259" y="1042"/>
                  </a:cxn>
                  <a:cxn ang="0">
                    <a:pos x="259" y="1088"/>
                  </a:cxn>
                  <a:cxn ang="0">
                    <a:pos x="290" y="1119"/>
                  </a:cxn>
                  <a:cxn ang="0">
                    <a:pos x="381" y="1119"/>
                  </a:cxn>
                  <a:cxn ang="0">
                    <a:pos x="381" y="1180"/>
                  </a:cxn>
                  <a:cxn ang="0">
                    <a:pos x="0" y="1180"/>
                  </a:cxn>
                  <a:cxn ang="0">
                    <a:pos x="0" y="1119"/>
                  </a:cxn>
                  <a:cxn ang="0">
                    <a:pos x="107" y="1119"/>
                  </a:cxn>
                  <a:cxn ang="0">
                    <a:pos x="122" y="1104"/>
                  </a:cxn>
                  <a:cxn ang="0">
                    <a:pos x="137" y="1073"/>
                  </a:cxn>
                  <a:cxn ang="0">
                    <a:pos x="137" y="521"/>
                  </a:cxn>
                  <a:cxn ang="0">
                    <a:pos x="107" y="490"/>
                  </a:cxn>
                  <a:cxn ang="0">
                    <a:pos x="61" y="475"/>
                  </a:cxn>
                  <a:cxn ang="0">
                    <a:pos x="0" y="475"/>
                  </a:cxn>
                  <a:cxn ang="0">
                    <a:pos x="0" y="414"/>
                  </a:cxn>
                  <a:cxn ang="0">
                    <a:pos x="244" y="399"/>
                  </a:cxn>
                  <a:cxn ang="0">
                    <a:pos x="168" y="0"/>
                  </a:cxn>
                  <a:cxn ang="0">
                    <a:pos x="198" y="0"/>
                  </a:cxn>
                  <a:cxn ang="0">
                    <a:pos x="229" y="15"/>
                  </a:cxn>
                  <a:cxn ang="0">
                    <a:pos x="244" y="46"/>
                  </a:cxn>
                  <a:cxn ang="0">
                    <a:pos x="259" y="92"/>
                  </a:cxn>
                  <a:cxn ang="0">
                    <a:pos x="244" y="138"/>
                  </a:cxn>
                  <a:cxn ang="0">
                    <a:pos x="198" y="184"/>
                  </a:cxn>
                  <a:cxn ang="0">
                    <a:pos x="168" y="184"/>
                  </a:cxn>
                  <a:cxn ang="0">
                    <a:pos x="107" y="153"/>
                  </a:cxn>
                  <a:cxn ang="0">
                    <a:pos x="76" y="92"/>
                  </a:cxn>
                  <a:cxn ang="0">
                    <a:pos x="76" y="61"/>
                  </a:cxn>
                  <a:cxn ang="0">
                    <a:pos x="92" y="31"/>
                  </a:cxn>
                  <a:cxn ang="0">
                    <a:pos x="122" y="15"/>
                  </a:cxn>
                  <a:cxn ang="0">
                    <a:pos x="168" y="0"/>
                  </a:cxn>
                </a:cxnLst>
                <a:rect l="0" t="0" r="r" b="b"/>
                <a:pathLst>
                  <a:path w="381" h="1180">
                    <a:moveTo>
                      <a:pt x="244" y="399"/>
                    </a:moveTo>
                    <a:lnTo>
                      <a:pt x="259" y="1042"/>
                    </a:lnTo>
                    <a:lnTo>
                      <a:pt x="259" y="1088"/>
                    </a:lnTo>
                    <a:lnTo>
                      <a:pt x="290" y="1119"/>
                    </a:lnTo>
                    <a:lnTo>
                      <a:pt x="381" y="1119"/>
                    </a:lnTo>
                    <a:lnTo>
                      <a:pt x="381" y="1180"/>
                    </a:lnTo>
                    <a:lnTo>
                      <a:pt x="0" y="1180"/>
                    </a:lnTo>
                    <a:lnTo>
                      <a:pt x="0" y="1119"/>
                    </a:lnTo>
                    <a:lnTo>
                      <a:pt x="107" y="1119"/>
                    </a:lnTo>
                    <a:lnTo>
                      <a:pt x="122" y="1104"/>
                    </a:lnTo>
                    <a:lnTo>
                      <a:pt x="137" y="1073"/>
                    </a:lnTo>
                    <a:lnTo>
                      <a:pt x="137" y="521"/>
                    </a:lnTo>
                    <a:lnTo>
                      <a:pt x="107" y="490"/>
                    </a:lnTo>
                    <a:lnTo>
                      <a:pt x="61" y="475"/>
                    </a:lnTo>
                    <a:lnTo>
                      <a:pt x="0" y="475"/>
                    </a:lnTo>
                    <a:lnTo>
                      <a:pt x="0" y="414"/>
                    </a:lnTo>
                    <a:lnTo>
                      <a:pt x="244" y="399"/>
                    </a:lnTo>
                    <a:close/>
                    <a:moveTo>
                      <a:pt x="168" y="0"/>
                    </a:moveTo>
                    <a:lnTo>
                      <a:pt x="198" y="0"/>
                    </a:lnTo>
                    <a:lnTo>
                      <a:pt x="229" y="15"/>
                    </a:lnTo>
                    <a:lnTo>
                      <a:pt x="244" y="46"/>
                    </a:lnTo>
                    <a:lnTo>
                      <a:pt x="259" y="92"/>
                    </a:lnTo>
                    <a:lnTo>
                      <a:pt x="244" y="138"/>
                    </a:lnTo>
                    <a:lnTo>
                      <a:pt x="198" y="184"/>
                    </a:lnTo>
                    <a:lnTo>
                      <a:pt x="168" y="184"/>
                    </a:lnTo>
                    <a:lnTo>
                      <a:pt x="107" y="153"/>
                    </a:lnTo>
                    <a:lnTo>
                      <a:pt x="76" y="92"/>
                    </a:lnTo>
                    <a:lnTo>
                      <a:pt x="76" y="61"/>
                    </a:lnTo>
                    <a:lnTo>
                      <a:pt x="92" y="31"/>
                    </a:lnTo>
                    <a:lnTo>
                      <a:pt x="122" y="1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2" name="Freeform 8"/>
              <p:cNvSpPr>
                <a:spLocks noEditPoints="1"/>
              </p:cNvSpPr>
              <p:nvPr/>
            </p:nvSpPr>
            <p:spPr bwMode="auto">
              <a:xfrm>
                <a:off x="2435" y="1876"/>
                <a:ext cx="822" cy="1181"/>
              </a:xfrm>
              <a:custGeom>
                <a:avLst/>
                <a:gdLst/>
                <a:ahLst/>
                <a:cxnLst>
                  <a:cxn ang="0">
                    <a:pos x="198" y="828"/>
                  </a:cxn>
                  <a:cxn ang="0">
                    <a:pos x="137" y="905"/>
                  </a:cxn>
                  <a:cxn ang="0">
                    <a:pos x="183" y="1043"/>
                  </a:cxn>
                  <a:cxn ang="0">
                    <a:pos x="442" y="1135"/>
                  </a:cxn>
                  <a:cxn ang="0">
                    <a:pos x="701" y="1043"/>
                  </a:cxn>
                  <a:cxn ang="0">
                    <a:pos x="731" y="874"/>
                  </a:cxn>
                  <a:cxn ang="0">
                    <a:pos x="487" y="797"/>
                  </a:cxn>
                  <a:cxn ang="0">
                    <a:pos x="381" y="61"/>
                  </a:cxn>
                  <a:cxn ang="0">
                    <a:pos x="305" y="92"/>
                  </a:cxn>
                  <a:cxn ang="0">
                    <a:pos x="244" y="169"/>
                  </a:cxn>
                  <a:cxn ang="0">
                    <a:pos x="229" y="368"/>
                  </a:cxn>
                  <a:cxn ang="0">
                    <a:pos x="305" y="475"/>
                  </a:cxn>
                  <a:cxn ang="0">
                    <a:pos x="381" y="506"/>
                  </a:cxn>
                  <a:cxn ang="0">
                    <a:pos x="457" y="475"/>
                  </a:cxn>
                  <a:cxn ang="0">
                    <a:pos x="518" y="399"/>
                  </a:cxn>
                  <a:cxn ang="0">
                    <a:pos x="533" y="199"/>
                  </a:cxn>
                  <a:cxn ang="0">
                    <a:pos x="457" y="92"/>
                  </a:cxn>
                  <a:cxn ang="0">
                    <a:pos x="381" y="61"/>
                  </a:cxn>
                  <a:cxn ang="0">
                    <a:pos x="777" y="0"/>
                  </a:cxn>
                  <a:cxn ang="0">
                    <a:pos x="807" y="46"/>
                  </a:cxn>
                  <a:cxn ang="0">
                    <a:pos x="822" y="107"/>
                  </a:cxn>
                  <a:cxn ang="0">
                    <a:pos x="762" y="138"/>
                  </a:cxn>
                  <a:cxn ang="0">
                    <a:pos x="731" y="92"/>
                  </a:cxn>
                  <a:cxn ang="0">
                    <a:pos x="762" y="46"/>
                  </a:cxn>
                  <a:cxn ang="0">
                    <a:pos x="685" y="61"/>
                  </a:cxn>
                  <a:cxn ang="0">
                    <a:pos x="625" y="153"/>
                  </a:cxn>
                  <a:cxn ang="0">
                    <a:pos x="670" y="245"/>
                  </a:cxn>
                  <a:cxn ang="0">
                    <a:pos x="640" y="414"/>
                  </a:cxn>
                  <a:cxn ang="0">
                    <a:pos x="381" y="552"/>
                  </a:cxn>
                  <a:cxn ang="0">
                    <a:pos x="320" y="537"/>
                  </a:cxn>
                  <a:cxn ang="0">
                    <a:pos x="213" y="491"/>
                  </a:cxn>
                  <a:cxn ang="0">
                    <a:pos x="183" y="537"/>
                  </a:cxn>
                  <a:cxn ang="0">
                    <a:pos x="137" y="583"/>
                  </a:cxn>
                  <a:cxn ang="0">
                    <a:pos x="153" y="659"/>
                  </a:cxn>
                  <a:cxn ang="0">
                    <a:pos x="229" y="705"/>
                  </a:cxn>
                  <a:cxn ang="0">
                    <a:pos x="670" y="751"/>
                  </a:cxn>
                  <a:cxn ang="0">
                    <a:pos x="777" y="874"/>
                  </a:cxn>
                  <a:cxn ang="0">
                    <a:pos x="792" y="951"/>
                  </a:cxn>
                  <a:cxn ang="0">
                    <a:pos x="670" y="1119"/>
                  </a:cxn>
                  <a:cxn ang="0">
                    <a:pos x="396" y="1181"/>
                  </a:cxn>
                  <a:cxn ang="0">
                    <a:pos x="122" y="1104"/>
                  </a:cxn>
                  <a:cxn ang="0">
                    <a:pos x="0" y="951"/>
                  </a:cxn>
                  <a:cxn ang="0">
                    <a:pos x="31" y="859"/>
                  </a:cxn>
                  <a:cxn ang="0">
                    <a:pos x="107" y="797"/>
                  </a:cxn>
                  <a:cxn ang="0">
                    <a:pos x="107" y="705"/>
                  </a:cxn>
                  <a:cxn ang="0">
                    <a:pos x="92" y="613"/>
                  </a:cxn>
                  <a:cxn ang="0">
                    <a:pos x="122" y="506"/>
                  </a:cxn>
                  <a:cxn ang="0">
                    <a:pos x="122" y="429"/>
                  </a:cxn>
                  <a:cxn ang="0">
                    <a:pos x="76" y="337"/>
                  </a:cxn>
                  <a:cxn ang="0">
                    <a:pos x="107" y="153"/>
                  </a:cxn>
                  <a:cxn ang="0">
                    <a:pos x="366" y="16"/>
                  </a:cxn>
                  <a:cxn ang="0">
                    <a:pos x="487" y="46"/>
                  </a:cxn>
                  <a:cxn ang="0">
                    <a:pos x="609" y="46"/>
                  </a:cxn>
                  <a:cxn ang="0">
                    <a:pos x="701" y="0"/>
                  </a:cxn>
                </a:cxnLst>
                <a:rect l="0" t="0" r="r" b="b"/>
                <a:pathLst>
                  <a:path w="822" h="1181">
                    <a:moveTo>
                      <a:pt x="290" y="797"/>
                    </a:moveTo>
                    <a:lnTo>
                      <a:pt x="198" y="828"/>
                    </a:lnTo>
                    <a:lnTo>
                      <a:pt x="168" y="859"/>
                    </a:lnTo>
                    <a:lnTo>
                      <a:pt x="137" y="905"/>
                    </a:lnTo>
                    <a:lnTo>
                      <a:pt x="137" y="951"/>
                    </a:lnTo>
                    <a:lnTo>
                      <a:pt x="183" y="1043"/>
                    </a:lnTo>
                    <a:lnTo>
                      <a:pt x="274" y="1104"/>
                    </a:lnTo>
                    <a:lnTo>
                      <a:pt x="442" y="1135"/>
                    </a:lnTo>
                    <a:lnTo>
                      <a:pt x="609" y="1104"/>
                    </a:lnTo>
                    <a:lnTo>
                      <a:pt x="701" y="1043"/>
                    </a:lnTo>
                    <a:lnTo>
                      <a:pt x="746" y="951"/>
                    </a:lnTo>
                    <a:lnTo>
                      <a:pt x="731" y="874"/>
                    </a:lnTo>
                    <a:lnTo>
                      <a:pt x="670" y="828"/>
                    </a:lnTo>
                    <a:lnTo>
                      <a:pt x="487" y="797"/>
                    </a:lnTo>
                    <a:lnTo>
                      <a:pt x="290" y="797"/>
                    </a:lnTo>
                    <a:close/>
                    <a:moveTo>
                      <a:pt x="381" y="61"/>
                    </a:moveTo>
                    <a:lnTo>
                      <a:pt x="335" y="77"/>
                    </a:lnTo>
                    <a:lnTo>
                      <a:pt x="305" y="92"/>
                    </a:lnTo>
                    <a:lnTo>
                      <a:pt x="259" y="138"/>
                    </a:lnTo>
                    <a:lnTo>
                      <a:pt x="244" y="169"/>
                    </a:lnTo>
                    <a:lnTo>
                      <a:pt x="229" y="215"/>
                    </a:lnTo>
                    <a:lnTo>
                      <a:pt x="229" y="368"/>
                    </a:lnTo>
                    <a:lnTo>
                      <a:pt x="274" y="460"/>
                    </a:lnTo>
                    <a:lnTo>
                      <a:pt x="305" y="475"/>
                    </a:lnTo>
                    <a:lnTo>
                      <a:pt x="335" y="506"/>
                    </a:lnTo>
                    <a:lnTo>
                      <a:pt x="381" y="506"/>
                    </a:lnTo>
                    <a:lnTo>
                      <a:pt x="427" y="491"/>
                    </a:lnTo>
                    <a:lnTo>
                      <a:pt x="457" y="475"/>
                    </a:lnTo>
                    <a:lnTo>
                      <a:pt x="503" y="429"/>
                    </a:lnTo>
                    <a:lnTo>
                      <a:pt x="518" y="399"/>
                    </a:lnTo>
                    <a:lnTo>
                      <a:pt x="533" y="353"/>
                    </a:lnTo>
                    <a:lnTo>
                      <a:pt x="533" y="199"/>
                    </a:lnTo>
                    <a:lnTo>
                      <a:pt x="487" y="107"/>
                    </a:lnTo>
                    <a:lnTo>
                      <a:pt x="457" y="92"/>
                    </a:lnTo>
                    <a:lnTo>
                      <a:pt x="427" y="61"/>
                    </a:lnTo>
                    <a:lnTo>
                      <a:pt x="381" y="61"/>
                    </a:lnTo>
                    <a:close/>
                    <a:moveTo>
                      <a:pt x="701" y="0"/>
                    </a:moveTo>
                    <a:lnTo>
                      <a:pt x="777" y="0"/>
                    </a:lnTo>
                    <a:lnTo>
                      <a:pt x="792" y="31"/>
                    </a:lnTo>
                    <a:lnTo>
                      <a:pt x="807" y="46"/>
                    </a:lnTo>
                    <a:lnTo>
                      <a:pt x="822" y="77"/>
                    </a:lnTo>
                    <a:lnTo>
                      <a:pt x="822" y="107"/>
                    </a:lnTo>
                    <a:lnTo>
                      <a:pt x="792" y="138"/>
                    </a:lnTo>
                    <a:lnTo>
                      <a:pt x="762" y="138"/>
                    </a:lnTo>
                    <a:lnTo>
                      <a:pt x="731" y="107"/>
                    </a:lnTo>
                    <a:lnTo>
                      <a:pt x="731" y="92"/>
                    </a:lnTo>
                    <a:lnTo>
                      <a:pt x="746" y="61"/>
                    </a:lnTo>
                    <a:lnTo>
                      <a:pt x="762" y="46"/>
                    </a:lnTo>
                    <a:lnTo>
                      <a:pt x="716" y="46"/>
                    </a:lnTo>
                    <a:lnTo>
                      <a:pt x="685" y="61"/>
                    </a:lnTo>
                    <a:lnTo>
                      <a:pt x="594" y="123"/>
                    </a:lnTo>
                    <a:lnTo>
                      <a:pt x="625" y="153"/>
                    </a:lnTo>
                    <a:lnTo>
                      <a:pt x="655" y="199"/>
                    </a:lnTo>
                    <a:lnTo>
                      <a:pt x="670" y="245"/>
                    </a:lnTo>
                    <a:lnTo>
                      <a:pt x="670" y="291"/>
                    </a:lnTo>
                    <a:lnTo>
                      <a:pt x="640" y="414"/>
                    </a:lnTo>
                    <a:lnTo>
                      <a:pt x="533" y="521"/>
                    </a:lnTo>
                    <a:lnTo>
                      <a:pt x="381" y="552"/>
                    </a:lnTo>
                    <a:lnTo>
                      <a:pt x="350" y="552"/>
                    </a:lnTo>
                    <a:lnTo>
                      <a:pt x="320" y="537"/>
                    </a:lnTo>
                    <a:lnTo>
                      <a:pt x="274" y="521"/>
                    </a:lnTo>
                    <a:lnTo>
                      <a:pt x="213" y="491"/>
                    </a:lnTo>
                    <a:lnTo>
                      <a:pt x="198" y="521"/>
                    </a:lnTo>
                    <a:lnTo>
                      <a:pt x="183" y="537"/>
                    </a:lnTo>
                    <a:lnTo>
                      <a:pt x="183" y="567"/>
                    </a:lnTo>
                    <a:lnTo>
                      <a:pt x="137" y="583"/>
                    </a:lnTo>
                    <a:lnTo>
                      <a:pt x="137" y="629"/>
                    </a:lnTo>
                    <a:lnTo>
                      <a:pt x="153" y="659"/>
                    </a:lnTo>
                    <a:lnTo>
                      <a:pt x="183" y="690"/>
                    </a:lnTo>
                    <a:lnTo>
                      <a:pt x="229" y="705"/>
                    </a:lnTo>
                    <a:lnTo>
                      <a:pt x="518" y="705"/>
                    </a:lnTo>
                    <a:lnTo>
                      <a:pt x="670" y="751"/>
                    </a:lnTo>
                    <a:lnTo>
                      <a:pt x="716" y="782"/>
                    </a:lnTo>
                    <a:lnTo>
                      <a:pt x="777" y="874"/>
                    </a:lnTo>
                    <a:lnTo>
                      <a:pt x="792" y="905"/>
                    </a:lnTo>
                    <a:lnTo>
                      <a:pt x="792" y="951"/>
                    </a:lnTo>
                    <a:lnTo>
                      <a:pt x="762" y="1043"/>
                    </a:lnTo>
                    <a:lnTo>
                      <a:pt x="670" y="1119"/>
                    </a:lnTo>
                    <a:lnTo>
                      <a:pt x="548" y="1165"/>
                    </a:lnTo>
                    <a:lnTo>
                      <a:pt x="396" y="1181"/>
                    </a:lnTo>
                    <a:lnTo>
                      <a:pt x="244" y="1165"/>
                    </a:lnTo>
                    <a:lnTo>
                      <a:pt x="122" y="1104"/>
                    </a:lnTo>
                    <a:lnTo>
                      <a:pt x="31" y="1043"/>
                    </a:lnTo>
                    <a:lnTo>
                      <a:pt x="0" y="951"/>
                    </a:lnTo>
                    <a:lnTo>
                      <a:pt x="0" y="905"/>
                    </a:lnTo>
                    <a:lnTo>
                      <a:pt x="31" y="859"/>
                    </a:lnTo>
                    <a:lnTo>
                      <a:pt x="61" y="828"/>
                    </a:lnTo>
                    <a:lnTo>
                      <a:pt x="107" y="797"/>
                    </a:lnTo>
                    <a:lnTo>
                      <a:pt x="168" y="767"/>
                    </a:lnTo>
                    <a:lnTo>
                      <a:pt x="107" y="705"/>
                    </a:lnTo>
                    <a:lnTo>
                      <a:pt x="92" y="659"/>
                    </a:lnTo>
                    <a:lnTo>
                      <a:pt x="92" y="613"/>
                    </a:lnTo>
                    <a:lnTo>
                      <a:pt x="107" y="552"/>
                    </a:lnTo>
                    <a:lnTo>
                      <a:pt x="122" y="506"/>
                    </a:lnTo>
                    <a:lnTo>
                      <a:pt x="153" y="460"/>
                    </a:lnTo>
                    <a:lnTo>
                      <a:pt x="122" y="429"/>
                    </a:lnTo>
                    <a:lnTo>
                      <a:pt x="107" y="383"/>
                    </a:lnTo>
                    <a:lnTo>
                      <a:pt x="76" y="337"/>
                    </a:lnTo>
                    <a:lnTo>
                      <a:pt x="76" y="276"/>
                    </a:lnTo>
                    <a:lnTo>
                      <a:pt x="107" y="153"/>
                    </a:lnTo>
                    <a:lnTo>
                      <a:pt x="213" y="46"/>
                    </a:lnTo>
                    <a:lnTo>
                      <a:pt x="366" y="16"/>
                    </a:lnTo>
                    <a:lnTo>
                      <a:pt x="442" y="16"/>
                    </a:lnTo>
                    <a:lnTo>
                      <a:pt x="487" y="46"/>
                    </a:lnTo>
                    <a:lnTo>
                      <a:pt x="548" y="77"/>
                    </a:lnTo>
                    <a:lnTo>
                      <a:pt x="609" y="46"/>
                    </a:lnTo>
                    <a:lnTo>
                      <a:pt x="655" y="16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3" name="Rectangle 9"/>
              <p:cNvSpPr>
                <a:spLocks noChangeArrowheads="1"/>
              </p:cNvSpPr>
              <p:nvPr/>
            </p:nvSpPr>
            <p:spPr bwMode="auto">
              <a:xfrm>
                <a:off x="3334" y="2244"/>
                <a:ext cx="472" cy="107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4" name="Freeform 10"/>
              <p:cNvSpPr>
                <a:spLocks noEditPoints="1"/>
              </p:cNvSpPr>
              <p:nvPr/>
            </p:nvSpPr>
            <p:spPr bwMode="auto">
              <a:xfrm>
                <a:off x="3943" y="1432"/>
                <a:ext cx="1187" cy="1287"/>
              </a:xfrm>
              <a:custGeom>
                <a:avLst/>
                <a:gdLst/>
                <a:ahLst/>
                <a:cxnLst>
                  <a:cxn ang="0">
                    <a:pos x="593" y="30"/>
                  </a:cxn>
                  <a:cxn ang="0">
                    <a:pos x="517" y="46"/>
                  </a:cxn>
                  <a:cxn ang="0">
                    <a:pos x="426" y="76"/>
                  </a:cxn>
                  <a:cxn ang="0">
                    <a:pos x="335" y="153"/>
                  </a:cxn>
                  <a:cxn ang="0">
                    <a:pos x="258" y="260"/>
                  </a:cxn>
                  <a:cxn ang="0">
                    <a:pos x="198" y="414"/>
                  </a:cxn>
                  <a:cxn ang="0">
                    <a:pos x="182" y="613"/>
                  </a:cxn>
                  <a:cxn ang="0">
                    <a:pos x="198" y="827"/>
                  </a:cxn>
                  <a:cxn ang="0">
                    <a:pos x="258" y="981"/>
                  </a:cxn>
                  <a:cxn ang="0">
                    <a:pos x="319" y="1103"/>
                  </a:cxn>
                  <a:cxn ang="0">
                    <a:pos x="411" y="1180"/>
                  </a:cxn>
                  <a:cxn ang="0">
                    <a:pos x="502" y="1226"/>
                  </a:cxn>
                  <a:cxn ang="0">
                    <a:pos x="593" y="1241"/>
                  </a:cxn>
                  <a:cxn ang="0">
                    <a:pos x="685" y="1226"/>
                  </a:cxn>
                  <a:cxn ang="0">
                    <a:pos x="776" y="1180"/>
                  </a:cxn>
                  <a:cxn ang="0">
                    <a:pos x="868" y="1103"/>
                  </a:cxn>
                  <a:cxn ang="0">
                    <a:pos x="928" y="981"/>
                  </a:cxn>
                  <a:cxn ang="0">
                    <a:pos x="989" y="827"/>
                  </a:cxn>
                  <a:cxn ang="0">
                    <a:pos x="1005" y="613"/>
                  </a:cxn>
                  <a:cxn ang="0">
                    <a:pos x="989" y="414"/>
                  </a:cxn>
                  <a:cxn ang="0">
                    <a:pos x="928" y="260"/>
                  </a:cxn>
                  <a:cxn ang="0">
                    <a:pos x="852" y="153"/>
                  </a:cxn>
                  <a:cxn ang="0">
                    <a:pos x="761" y="76"/>
                  </a:cxn>
                  <a:cxn ang="0">
                    <a:pos x="670" y="46"/>
                  </a:cxn>
                  <a:cxn ang="0">
                    <a:pos x="593" y="30"/>
                  </a:cxn>
                  <a:cxn ang="0">
                    <a:pos x="593" y="0"/>
                  </a:cxn>
                  <a:cxn ang="0">
                    <a:pos x="776" y="30"/>
                  </a:cxn>
                  <a:cxn ang="0">
                    <a:pos x="944" y="122"/>
                  </a:cxn>
                  <a:cxn ang="0">
                    <a:pos x="1065" y="260"/>
                  </a:cxn>
                  <a:cxn ang="0">
                    <a:pos x="1157" y="429"/>
                  </a:cxn>
                  <a:cxn ang="0">
                    <a:pos x="1187" y="643"/>
                  </a:cxn>
                  <a:cxn ang="0">
                    <a:pos x="1157" y="858"/>
                  </a:cxn>
                  <a:cxn ang="0">
                    <a:pos x="1065" y="1027"/>
                  </a:cxn>
                  <a:cxn ang="0">
                    <a:pos x="944" y="1165"/>
                  </a:cxn>
                  <a:cxn ang="0">
                    <a:pos x="776" y="1257"/>
                  </a:cxn>
                  <a:cxn ang="0">
                    <a:pos x="593" y="1287"/>
                  </a:cxn>
                  <a:cxn ang="0">
                    <a:pos x="411" y="1257"/>
                  </a:cxn>
                  <a:cxn ang="0">
                    <a:pos x="243" y="1165"/>
                  </a:cxn>
                  <a:cxn ang="0">
                    <a:pos x="121" y="1027"/>
                  </a:cxn>
                  <a:cxn ang="0">
                    <a:pos x="30" y="858"/>
                  </a:cxn>
                  <a:cxn ang="0">
                    <a:pos x="0" y="643"/>
                  </a:cxn>
                  <a:cxn ang="0">
                    <a:pos x="30" y="444"/>
                  </a:cxn>
                  <a:cxn ang="0">
                    <a:pos x="121" y="260"/>
                  </a:cxn>
                  <a:cxn ang="0">
                    <a:pos x="243" y="122"/>
                  </a:cxn>
                  <a:cxn ang="0">
                    <a:pos x="411" y="30"/>
                  </a:cxn>
                  <a:cxn ang="0">
                    <a:pos x="593" y="0"/>
                  </a:cxn>
                </a:cxnLst>
                <a:rect l="0" t="0" r="r" b="b"/>
                <a:pathLst>
                  <a:path w="1187" h="1287">
                    <a:moveTo>
                      <a:pt x="593" y="30"/>
                    </a:moveTo>
                    <a:lnTo>
                      <a:pt x="517" y="46"/>
                    </a:lnTo>
                    <a:lnTo>
                      <a:pt x="426" y="76"/>
                    </a:lnTo>
                    <a:lnTo>
                      <a:pt x="335" y="153"/>
                    </a:lnTo>
                    <a:lnTo>
                      <a:pt x="258" y="260"/>
                    </a:lnTo>
                    <a:lnTo>
                      <a:pt x="198" y="414"/>
                    </a:lnTo>
                    <a:lnTo>
                      <a:pt x="182" y="613"/>
                    </a:lnTo>
                    <a:lnTo>
                      <a:pt x="198" y="827"/>
                    </a:lnTo>
                    <a:lnTo>
                      <a:pt x="258" y="981"/>
                    </a:lnTo>
                    <a:lnTo>
                      <a:pt x="319" y="1103"/>
                    </a:lnTo>
                    <a:lnTo>
                      <a:pt x="411" y="1180"/>
                    </a:lnTo>
                    <a:lnTo>
                      <a:pt x="502" y="1226"/>
                    </a:lnTo>
                    <a:lnTo>
                      <a:pt x="593" y="1241"/>
                    </a:lnTo>
                    <a:lnTo>
                      <a:pt x="685" y="1226"/>
                    </a:lnTo>
                    <a:lnTo>
                      <a:pt x="776" y="1180"/>
                    </a:lnTo>
                    <a:lnTo>
                      <a:pt x="868" y="1103"/>
                    </a:lnTo>
                    <a:lnTo>
                      <a:pt x="928" y="981"/>
                    </a:lnTo>
                    <a:lnTo>
                      <a:pt x="989" y="827"/>
                    </a:lnTo>
                    <a:lnTo>
                      <a:pt x="1005" y="613"/>
                    </a:lnTo>
                    <a:lnTo>
                      <a:pt x="989" y="414"/>
                    </a:lnTo>
                    <a:lnTo>
                      <a:pt x="928" y="260"/>
                    </a:lnTo>
                    <a:lnTo>
                      <a:pt x="852" y="153"/>
                    </a:lnTo>
                    <a:lnTo>
                      <a:pt x="761" y="76"/>
                    </a:lnTo>
                    <a:lnTo>
                      <a:pt x="670" y="46"/>
                    </a:lnTo>
                    <a:lnTo>
                      <a:pt x="593" y="30"/>
                    </a:lnTo>
                    <a:close/>
                    <a:moveTo>
                      <a:pt x="593" y="0"/>
                    </a:moveTo>
                    <a:lnTo>
                      <a:pt x="776" y="30"/>
                    </a:lnTo>
                    <a:lnTo>
                      <a:pt x="944" y="122"/>
                    </a:lnTo>
                    <a:lnTo>
                      <a:pt x="1065" y="260"/>
                    </a:lnTo>
                    <a:lnTo>
                      <a:pt x="1157" y="429"/>
                    </a:lnTo>
                    <a:lnTo>
                      <a:pt x="1187" y="643"/>
                    </a:lnTo>
                    <a:lnTo>
                      <a:pt x="1157" y="858"/>
                    </a:lnTo>
                    <a:lnTo>
                      <a:pt x="1065" y="1027"/>
                    </a:lnTo>
                    <a:lnTo>
                      <a:pt x="944" y="1165"/>
                    </a:lnTo>
                    <a:lnTo>
                      <a:pt x="776" y="1257"/>
                    </a:lnTo>
                    <a:lnTo>
                      <a:pt x="593" y="1287"/>
                    </a:lnTo>
                    <a:lnTo>
                      <a:pt x="411" y="1257"/>
                    </a:lnTo>
                    <a:lnTo>
                      <a:pt x="243" y="1165"/>
                    </a:lnTo>
                    <a:lnTo>
                      <a:pt x="121" y="1027"/>
                    </a:lnTo>
                    <a:lnTo>
                      <a:pt x="30" y="858"/>
                    </a:lnTo>
                    <a:lnTo>
                      <a:pt x="0" y="643"/>
                    </a:lnTo>
                    <a:lnTo>
                      <a:pt x="30" y="444"/>
                    </a:lnTo>
                    <a:lnTo>
                      <a:pt x="121" y="260"/>
                    </a:lnTo>
                    <a:lnTo>
                      <a:pt x="243" y="122"/>
                    </a:lnTo>
                    <a:lnTo>
                      <a:pt x="411" y="30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5" name="Freeform 11"/>
              <p:cNvSpPr>
                <a:spLocks/>
              </p:cNvSpPr>
              <p:nvPr/>
            </p:nvSpPr>
            <p:spPr bwMode="auto">
              <a:xfrm>
                <a:off x="5328" y="1447"/>
                <a:ext cx="899" cy="124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628"/>
                  </a:cxn>
                  <a:cxn ang="0">
                    <a:pos x="290" y="582"/>
                  </a:cxn>
                  <a:cxn ang="0">
                    <a:pos x="335" y="521"/>
                  </a:cxn>
                  <a:cxn ang="0">
                    <a:pos x="411" y="475"/>
                  </a:cxn>
                  <a:cxn ang="0">
                    <a:pos x="518" y="460"/>
                  </a:cxn>
                  <a:cxn ang="0">
                    <a:pos x="579" y="460"/>
                  </a:cxn>
                  <a:cxn ang="0">
                    <a:pos x="625" y="475"/>
                  </a:cxn>
                  <a:cxn ang="0">
                    <a:pos x="685" y="506"/>
                  </a:cxn>
                  <a:cxn ang="0">
                    <a:pos x="701" y="521"/>
                  </a:cxn>
                  <a:cxn ang="0">
                    <a:pos x="746" y="582"/>
                  </a:cxn>
                  <a:cxn ang="0">
                    <a:pos x="762" y="674"/>
                  </a:cxn>
                  <a:cxn ang="0">
                    <a:pos x="762" y="1150"/>
                  </a:cxn>
                  <a:cxn ang="0">
                    <a:pos x="777" y="1165"/>
                  </a:cxn>
                  <a:cxn ang="0">
                    <a:pos x="807" y="1180"/>
                  </a:cxn>
                  <a:cxn ang="0">
                    <a:pos x="899" y="1180"/>
                  </a:cxn>
                  <a:cxn ang="0">
                    <a:pos x="899" y="1242"/>
                  </a:cxn>
                  <a:cxn ang="0">
                    <a:pos x="503" y="1242"/>
                  </a:cxn>
                  <a:cxn ang="0">
                    <a:pos x="503" y="1180"/>
                  </a:cxn>
                  <a:cxn ang="0">
                    <a:pos x="609" y="1180"/>
                  </a:cxn>
                  <a:cxn ang="0">
                    <a:pos x="625" y="1165"/>
                  </a:cxn>
                  <a:cxn ang="0">
                    <a:pos x="640" y="1134"/>
                  </a:cxn>
                  <a:cxn ang="0">
                    <a:pos x="640" y="644"/>
                  </a:cxn>
                  <a:cxn ang="0">
                    <a:pos x="609" y="552"/>
                  </a:cxn>
                  <a:cxn ang="0">
                    <a:pos x="548" y="490"/>
                  </a:cxn>
                  <a:cxn ang="0">
                    <a:pos x="503" y="490"/>
                  </a:cxn>
                  <a:cxn ang="0">
                    <a:pos x="411" y="506"/>
                  </a:cxn>
                  <a:cxn ang="0">
                    <a:pos x="335" y="567"/>
                  </a:cxn>
                  <a:cxn ang="0">
                    <a:pos x="274" y="659"/>
                  </a:cxn>
                  <a:cxn ang="0">
                    <a:pos x="259" y="782"/>
                  </a:cxn>
                  <a:cxn ang="0">
                    <a:pos x="259" y="1134"/>
                  </a:cxn>
                  <a:cxn ang="0">
                    <a:pos x="274" y="1165"/>
                  </a:cxn>
                  <a:cxn ang="0">
                    <a:pos x="290" y="1180"/>
                  </a:cxn>
                  <a:cxn ang="0">
                    <a:pos x="396" y="1180"/>
                  </a:cxn>
                  <a:cxn ang="0">
                    <a:pos x="396" y="1242"/>
                  </a:cxn>
                  <a:cxn ang="0">
                    <a:pos x="0" y="1242"/>
                  </a:cxn>
                  <a:cxn ang="0">
                    <a:pos x="0" y="1180"/>
                  </a:cxn>
                  <a:cxn ang="0">
                    <a:pos x="107" y="1180"/>
                  </a:cxn>
                  <a:cxn ang="0">
                    <a:pos x="122" y="1165"/>
                  </a:cxn>
                  <a:cxn ang="0">
                    <a:pos x="137" y="1134"/>
                  </a:cxn>
                  <a:cxn ang="0">
                    <a:pos x="137" y="138"/>
                  </a:cxn>
                  <a:cxn ang="0">
                    <a:pos x="122" y="107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59" y="0"/>
                  </a:cxn>
                </a:cxnLst>
                <a:rect l="0" t="0" r="r" b="b"/>
                <a:pathLst>
                  <a:path w="899" h="1242">
                    <a:moveTo>
                      <a:pt x="259" y="0"/>
                    </a:moveTo>
                    <a:lnTo>
                      <a:pt x="259" y="628"/>
                    </a:lnTo>
                    <a:lnTo>
                      <a:pt x="290" y="582"/>
                    </a:lnTo>
                    <a:lnTo>
                      <a:pt x="335" y="521"/>
                    </a:lnTo>
                    <a:lnTo>
                      <a:pt x="411" y="475"/>
                    </a:lnTo>
                    <a:lnTo>
                      <a:pt x="518" y="460"/>
                    </a:lnTo>
                    <a:lnTo>
                      <a:pt x="579" y="460"/>
                    </a:lnTo>
                    <a:lnTo>
                      <a:pt x="625" y="475"/>
                    </a:lnTo>
                    <a:lnTo>
                      <a:pt x="685" y="506"/>
                    </a:lnTo>
                    <a:lnTo>
                      <a:pt x="701" y="521"/>
                    </a:lnTo>
                    <a:lnTo>
                      <a:pt x="746" y="582"/>
                    </a:lnTo>
                    <a:lnTo>
                      <a:pt x="762" y="674"/>
                    </a:lnTo>
                    <a:lnTo>
                      <a:pt x="762" y="1150"/>
                    </a:lnTo>
                    <a:lnTo>
                      <a:pt x="777" y="1165"/>
                    </a:lnTo>
                    <a:lnTo>
                      <a:pt x="807" y="1180"/>
                    </a:lnTo>
                    <a:lnTo>
                      <a:pt x="899" y="1180"/>
                    </a:lnTo>
                    <a:lnTo>
                      <a:pt x="899" y="1242"/>
                    </a:lnTo>
                    <a:lnTo>
                      <a:pt x="503" y="1242"/>
                    </a:lnTo>
                    <a:lnTo>
                      <a:pt x="503" y="1180"/>
                    </a:lnTo>
                    <a:lnTo>
                      <a:pt x="609" y="1180"/>
                    </a:lnTo>
                    <a:lnTo>
                      <a:pt x="625" y="1165"/>
                    </a:lnTo>
                    <a:lnTo>
                      <a:pt x="640" y="1134"/>
                    </a:lnTo>
                    <a:lnTo>
                      <a:pt x="640" y="644"/>
                    </a:lnTo>
                    <a:lnTo>
                      <a:pt x="609" y="552"/>
                    </a:lnTo>
                    <a:lnTo>
                      <a:pt x="548" y="490"/>
                    </a:lnTo>
                    <a:lnTo>
                      <a:pt x="503" y="490"/>
                    </a:lnTo>
                    <a:lnTo>
                      <a:pt x="411" y="506"/>
                    </a:lnTo>
                    <a:lnTo>
                      <a:pt x="335" y="567"/>
                    </a:lnTo>
                    <a:lnTo>
                      <a:pt x="274" y="659"/>
                    </a:lnTo>
                    <a:lnTo>
                      <a:pt x="259" y="782"/>
                    </a:lnTo>
                    <a:lnTo>
                      <a:pt x="259" y="1134"/>
                    </a:lnTo>
                    <a:lnTo>
                      <a:pt x="274" y="1165"/>
                    </a:lnTo>
                    <a:lnTo>
                      <a:pt x="290" y="1180"/>
                    </a:lnTo>
                    <a:lnTo>
                      <a:pt x="396" y="1180"/>
                    </a:lnTo>
                    <a:lnTo>
                      <a:pt x="396" y="1242"/>
                    </a:lnTo>
                    <a:lnTo>
                      <a:pt x="0" y="1242"/>
                    </a:lnTo>
                    <a:lnTo>
                      <a:pt x="0" y="1180"/>
                    </a:lnTo>
                    <a:lnTo>
                      <a:pt x="107" y="1180"/>
                    </a:lnTo>
                    <a:lnTo>
                      <a:pt x="122" y="1165"/>
                    </a:lnTo>
                    <a:lnTo>
                      <a:pt x="137" y="1134"/>
                    </a:lnTo>
                    <a:lnTo>
                      <a:pt x="137" y="138"/>
                    </a:lnTo>
                    <a:lnTo>
                      <a:pt x="122" y="107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6" name="Freeform 12"/>
              <p:cNvSpPr>
                <a:spLocks/>
              </p:cNvSpPr>
              <p:nvPr/>
            </p:nvSpPr>
            <p:spPr bwMode="auto">
              <a:xfrm>
                <a:off x="6744" y="1907"/>
                <a:ext cx="899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1" y="30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5" y="15"/>
                  </a:cxn>
                  <a:cxn ang="0">
                    <a:pos x="685" y="46"/>
                  </a:cxn>
                  <a:cxn ang="0">
                    <a:pos x="701" y="61"/>
                  </a:cxn>
                  <a:cxn ang="0">
                    <a:pos x="746" y="122"/>
                  </a:cxn>
                  <a:cxn ang="0">
                    <a:pos x="762" y="214"/>
                  </a:cxn>
                  <a:cxn ang="0">
                    <a:pos x="762" y="690"/>
                  </a:cxn>
                  <a:cxn ang="0">
                    <a:pos x="777" y="705"/>
                  </a:cxn>
                  <a:cxn ang="0">
                    <a:pos x="807" y="720"/>
                  </a:cxn>
                  <a:cxn ang="0">
                    <a:pos x="899" y="720"/>
                  </a:cxn>
                  <a:cxn ang="0">
                    <a:pos x="899" y="782"/>
                  </a:cxn>
                  <a:cxn ang="0">
                    <a:pos x="503" y="782"/>
                  </a:cxn>
                  <a:cxn ang="0">
                    <a:pos x="503" y="720"/>
                  </a:cxn>
                  <a:cxn ang="0">
                    <a:pos x="609" y="720"/>
                  </a:cxn>
                  <a:cxn ang="0">
                    <a:pos x="625" y="705"/>
                  </a:cxn>
                  <a:cxn ang="0">
                    <a:pos x="640" y="674"/>
                  </a:cxn>
                  <a:cxn ang="0">
                    <a:pos x="640" y="184"/>
                  </a:cxn>
                  <a:cxn ang="0">
                    <a:pos x="609" y="92"/>
                  </a:cxn>
                  <a:cxn ang="0">
                    <a:pos x="548" y="30"/>
                  </a:cxn>
                  <a:cxn ang="0">
                    <a:pos x="503" y="30"/>
                  </a:cxn>
                  <a:cxn ang="0">
                    <a:pos x="411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9" y="322"/>
                  </a:cxn>
                  <a:cxn ang="0">
                    <a:pos x="259" y="674"/>
                  </a:cxn>
                  <a:cxn ang="0">
                    <a:pos x="274" y="705"/>
                  </a:cxn>
                  <a:cxn ang="0">
                    <a:pos x="290" y="720"/>
                  </a:cxn>
                  <a:cxn ang="0">
                    <a:pos x="396" y="720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0"/>
                  </a:cxn>
                  <a:cxn ang="0">
                    <a:pos x="107" y="720"/>
                  </a:cxn>
                  <a:cxn ang="0">
                    <a:pos x="122" y="705"/>
                  </a:cxn>
                  <a:cxn ang="0">
                    <a:pos x="137" y="674"/>
                  </a:cxn>
                  <a:cxn ang="0">
                    <a:pos x="137" y="168"/>
                  </a:cxn>
                  <a:cxn ang="0">
                    <a:pos x="153" y="184"/>
                  </a:cxn>
                  <a:cxn ang="0">
                    <a:pos x="153" y="138"/>
                  </a:cxn>
                  <a:cxn ang="0">
                    <a:pos x="137" y="107"/>
                  </a:cxn>
                  <a:cxn ang="0">
                    <a:pos x="122" y="92"/>
                  </a:cxn>
                  <a:cxn ang="0">
                    <a:pos x="76" y="76"/>
                  </a:cxn>
                  <a:cxn ang="0">
                    <a:pos x="15" y="76"/>
                  </a:cxn>
                  <a:cxn ang="0">
                    <a:pos x="15" y="15"/>
                  </a:cxn>
                  <a:cxn ang="0">
                    <a:pos x="259" y="0"/>
                  </a:cxn>
                </a:cxnLst>
                <a:rect l="0" t="0" r="r" b="b"/>
                <a:pathLst>
                  <a:path w="899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1" y="30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5" y="15"/>
                    </a:lnTo>
                    <a:lnTo>
                      <a:pt x="685" y="46"/>
                    </a:lnTo>
                    <a:lnTo>
                      <a:pt x="701" y="61"/>
                    </a:lnTo>
                    <a:lnTo>
                      <a:pt x="746" y="122"/>
                    </a:lnTo>
                    <a:lnTo>
                      <a:pt x="762" y="214"/>
                    </a:lnTo>
                    <a:lnTo>
                      <a:pt x="762" y="690"/>
                    </a:lnTo>
                    <a:lnTo>
                      <a:pt x="777" y="705"/>
                    </a:lnTo>
                    <a:lnTo>
                      <a:pt x="807" y="720"/>
                    </a:lnTo>
                    <a:lnTo>
                      <a:pt x="899" y="720"/>
                    </a:lnTo>
                    <a:lnTo>
                      <a:pt x="899" y="782"/>
                    </a:lnTo>
                    <a:lnTo>
                      <a:pt x="503" y="782"/>
                    </a:lnTo>
                    <a:lnTo>
                      <a:pt x="503" y="720"/>
                    </a:lnTo>
                    <a:lnTo>
                      <a:pt x="609" y="720"/>
                    </a:lnTo>
                    <a:lnTo>
                      <a:pt x="625" y="705"/>
                    </a:lnTo>
                    <a:lnTo>
                      <a:pt x="640" y="674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8" y="30"/>
                    </a:lnTo>
                    <a:lnTo>
                      <a:pt x="503" y="30"/>
                    </a:lnTo>
                    <a:lnTo>
                      <a:pt x="411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4"/>
                    </a:lnTo>
                    <a:lnTo>
                      <a:pt x="274" y="705"/>
                    </a:lnTo>
                    <a:lnTo>
                      <a:pt x="290" y="720"/>
                    </a:lnTo>
                    <a:lnTo>
                      <a:pt x="396" y="720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0"/>
                    </a:lnTo>
                    <a:lnTo>
                      <a:pt x="107" y="720"/>
                    </a:lnTo>
                    <a:lnTo>
                      <a:pt x="122" y="705"/>
                    </a:lnTo>
                    <a:lnTo>
                      <a:pt x="137" y="674"/>
                    </a:lnTo>
                    <a:lnTo>
                      <a:pt x="137" y="168"/>
                    </a:lnTo>
                    <a:lnTo>
                      <a:pt x="153" y="184"/>
                    </a:lnTo>
                    <a:lnTo>
                      <a:pt x="153" y="138"/>
                    </a:lnTo>
                    <a:lnTo>
                      <a:pt x="137" y="107"/>
                    </a:lnTo>
                    <a:lnTo>
                      <a:pt x="122" y="92"/>
                    </a:lnTo>
                    <a:lnTo>
                      <a:pt x="76" y="76"/>
                    </a:lnTo>
                    <a:lnTo>
                      <a:pt x="15" y="76"/>
                    </a:lnTo>
                    <a:lnTo>
                      <a:pt x="15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7" name="Freeform 13"/>
              <p:cNvSpPr>
                <a:spLocks noEditPoints="1"/>
              </p:cNvSpPr>
              <p:nvPr/>
            </p:nvSpPr>
            <p:spPr bwMode="auto">
              <a:xfrm>
                <a:off x="7795" y="1892"/>
                <a:ext cx="792" cy="812"/>
              </a:xfrm>
              <a:custGeom>
                <a:avLst/>
                <a:gdLst/>
                <a:ahLst/>
                <a:cxnLst>
                  <a:cxn ang="0">
                    <a:pos x="396" y="30"/>
                  </a:cxn>
                  <a:cxn ang="0">
                    <a:pos x="350" y="45"/>
                  </a:cxn>
                  <a:cxn ang="0">
                    <a:pos x="289" y="61"/>
                  </a:cxn>
                  <a:cxn ang="0">
                    <a:pos x="198" y="153"/>
                  </a:cxn>
                  <a:cxn ang="0">
                    <a:pos x="152" y="275"/>
                  </a:cxn>
                  <a:cxn ang="0">
                    <a:pos x="152" y="521"/>
                  </a:cxn>
                  <a:cxn ang="0">
                    <a:pos x="198" y="643"/>
                  </a:cxn>
                  <a:cxn ang="0">
                    <a:pos x="228" y="689"/>
                  </a:cxn>
                  <a:cxn ang="0">
                    <a:pos x="259" y="720"/>
                  </a:cxn>
                  <a:cxn ang="0">
                    <a:pos x="304" y="751"/>
                  </a:cxn>
                  <a:cxn ang="0">
                    <a:pos x="350" y="766"/>
                  </a:cxn>
                  <a:cxn ang="0">
                    <a:pos x="396" y="766"/>
                  </a:cxn>
                  <a:cxn ang="0">
                    <a:pos x="396" y="781"/>
                  </a:cxn>
                  <a:cxn ang="0">
                    <a:pos x="457" y="766"/>
                  </a:cxn>
                  <a:cxn ang="0">
                    <a:pos x="548" y="705"/>
                  </a:cxn>
                  <a:cxn ang="0">
                    <a:pos x="594" y="643"/>
                  </a:cxn>
                  <a:cxn ang="0">
                    <a:pos x="639" y="505"/>
                  </a:cxn>
                  <a:cxn ang="0">
                    <a:pos x="639" y="275"/>
                  </a:cxn>
                  <a:cxn ang="0">
                    <a:pos x="594" y="153"/>
                  </a:cxn>
                  <a:cxn ang="0">
                    <a:pos x="502" y="61"/>
                  </a:cxn>
                  <a:cxn ang="0">
                    <a:pos x="457" y="45"/>
                  </a:cxn>
                  <a:cxn ang="0">
                    <a:pos x="396" y="30"/>
                  </a:cxn>
                  <a:cxn ang="0">
                    <a:pos x="396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1" y="245"/>
                  </a:cxn>
                  <a:cxn ang="0">
                    <a:pos x="792" y="413"/>
                  </a:cxn>
                  <a:cxn ang="0">
                    <a:pos x="761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6" y="812"/>
                  </a:cxn>
                  <a:cxn ang="0">
                    <a:pos x="243" y="781"/>
                  </a:cxn>
                  <a:cxn ang="0">
                    <a:pos x="122" y="705"/>
                  </a:cxn>
                  <a:cxn ang="0">
                    <a:pos x="30" y="567"/>
                  </a:cxn>
                  <a:cxn ang="0">
                    <a:pos x="0" y="413"/>
                  </a:cxn>
                  <a:cxn ang="0">
                    <a:pos x="30" y="260"/>
                  </a:cxn>
                  <a:cxn ang="0">
                    <a:pos x="106" y="122"/>
                  </a:cxn>
                  <a:cxn ang="0">
                    <a:pos x="243" y="30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396" y="30"/>
                    </a:moveTo>
                    <a:lnTo>
                      <a:pt x="350" y="45"/>
                    </a:lnTo>
                    <a:lnTo>
                      <a:pt x="289" y="61"/>
                    </a:lnTo>
                    <a:lnTo>
                      <a:pt x="198" y="153"/>
                    </a:lnTo>
                    <a:lnTo>
                      <a:pt x="152" y="275"/>
                    </a:lnTo>
                    <a:lnTo>
                      <a:pt x="152" y="521"/>
                    </a:lnTo>
                    <a:lnTo>
                      <a:pt x="198" y="643"/>
                    </a:lnTo>
                    <a:lnTo>
                      <a:pt x="228" y="689"/>
                    </a:lnTo>
                    <a:lnTo>
                      <a:pt x="259" y="720"/>
                    </a:lnTo>
                    <a:lnTo>
                      <a:pt x="304" y="751"/>
                    </a:lnTo>
                    <a:lnTo>
                      <a:pt x="350" y="766"/>
                    </a:lnTo>
                    <a:lnTo>
                      <a:pt x="396" y="766"/>
                    </a:lnTo>
                    <a:lnTo>
                      <a:pt x="396" y="781"/>
                    </a:lnTo>
                    <a:lnTo>
                      <a:pt x="457" y="766"/>
                    </a:lnTo>
                    <a:lnTo>
                      <a:pt x="548" y="705"/>
                    </a:lnTo>
                    <a:lnTo>
                      <a:pt x="594" y="643"/>
                    </a:lnTo>
                    <a:lnTo>
                      <a:pt x="639" y="505"/>
                    </a:lnTo>
                    <a:lnTo>
                      <a:pt x="639" y="275"/>
                    </a:lnTo>
                    <a:lnTo>
                      <a:pt x="594" y="153"/>
                    </a:lnTo>
                    <a:lnTo>
                      <a:pt x="502" y="61"/>
                    </a:lnTo>
                    <a:lnTo>
                      <a:pt x="457" y="45"/>
                    </a:lnTo>
                    <a:lnTo>
                      <a:pt x="396" y="30"/>
                    </a:lnTo>
                    <a:close/>
                    <a:moveTo>
                      <a:pt x="396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1" y="245"/>
                    </a:lnTo>
                    <a:lnTo>
                      <a:pt x="792" y="413"/>
                    </a:lnTo>
                    <a:lnTo>
                      <a:pt x="761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6" y="812"/>
                    </a:lnTo>
                    <a:lnTo>
                      <a:pt x="243" y="781"/>
                    </a:lnTo>
                    <a:lnTo>
                      <a:pt x="122" y="705"/>
                    </a:lnTo>
                    <a:lnTo>
                      <a:pt x="30" y="567"/>
                    </a:lnTo>
                    <a:lnTo>
                      <a:pt x="0" y="413"/>
                    </a:lnTo>
                    <a:lnTo>
                      <a:pt x="30" y="260"/>
                    </a:lnTo>
                    <a:lnTo>
                      <a:pt x="106" y="122"/>
                    </a:lnTo>
                    <a:lnTo>
                      <a:pt x="243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8" name="Freeform 14"/>
              <p:cNvSpPr>
                <a:spLocks/>
              </p:cNvSpPr>
              <p:nvPr/>
            </p:nvSpPr>
            <p:spPr bwMode="auto">
              <a:xfrm>
                <a:off x="8678" y="1585"/>
                <a:ext cx="563" cy="1119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274" y="0"/>
                  </a:cxn>
                  <a:cxn ang="0">
                    <a:pos x="274" y="322"/>
                  </a:cxn>
                  <a:cxn ang="0">
                    <a:pos x="533" y="322"/>
                  </a:cxn>
                  <a:cxn ang="0">
                    <a:pos x="533" y="383"/>
                  </a:cxn>
                  <a:cxn ang="0">
                    <a:pos x="274" y="383"/>
                  </a:cxn>
                  <a:cxn ang="0">
                    <a:pos x="274" y="935"/>
                  </a:cxn>
                  <a:cxn ang="0">
                    <a:pos x="320" y="1027"/>
                  </a:cxn>
                  <a:cxn ang="0">
                    <a:pos x="350" y="1058"/>
                  </a:cxn>
                  <a:cxn ang="0">
                    <a:pos x="426" y="1058"/>
                  </a:cxn>
                  <a:cxn ang="0">
                    <a:pos x="457" y="1042"/>
                  </a:cxn>
                  <a:cxn ang="0">
                    <a:pos x="472" y="1012"/>
                  </a:cxn>
                  <a:cxn ang="0">
                    <a:pos x="502" y="966"/>
                  </a:cxn>
                  <a:cxn ang="0">
                    <a:pos x="518" y="920"/>
                  </a:cxn>
                  <a:cxn ang="0">
                    <a:pos x="518" y="766"/>
                  </a:cxn>
                  <a:cxn ang="0">
                    <a:pos x="563" y="766"/>
                  </a:cxn>
                  <a:cxn ang="0">
                    <a:pos x="563" y="874"/>
                  </a:cxn>
                  <a:cxn ang="0">
                    <a:pos x="548" y="966"/>
                  </a:cxn>
                  <a:cxn ang="0">
                    <a:pos x="518" y="1042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3" y="1058"/>
                  </a:cxn>
                  <a:cxn ang="0">
                    <a:pos x="167" y="981"/>
                  </a:cxn>
                  <a:cxn ang="0">
                    <a:pos x="152" y="874"/>
                  </a:cxn>
                  <a:cxn ang="0">
                    <a:pos x="152" y="383"/>
                  </a:cxn>
                  <a:cxn ang="0">
                    <a:pos x="0" y="383"/>
                  </a:cxn>
                  <a:cxn ang="0">
                    <a:pos x="0" y="337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3" y="123"/>
                  </a:cxn>
                  <a:cxn ang="0">
                    <a:pos x="228" y="0"/>
                  </a:cxn>
                </a:cxnLst>
                <a:rect l="0" t="0" r="r" b="b"/>
                <a:pathLst>
                  <a:path w="563" h="1119">
                    <a:moveTo>
                      <a:pt x="228" y="0"/>
                    </a:moveTo>
                    <a:lnTo>
                      <a:pt x="274" y="0"/>
                    </a:lnTo>
                    <a:lnTo>
                      <a:pt x="274" y="322"/>
                    </a:lnTo>
                    <a:lnTo>
                      <a:pt x="533" y="322"/>
                    </a:lnTo>
                    <a:lnTo>
                      <a:pt x="533" y="383"/>
                    </a:lnTo>
                    <a:lnTo>
                      <a:pt x="274" y="383"/>
                    </a:lnTo>
                    <a:lnTo>
                      <a:pt x="274" y="935"/>
                    </a:lnTo>
                    <a:lnTo>
                      <a:pt x="320" y="1027"/>
                    </a:lnTo>
                    <a:lnTo>
                      <a:pt x="350" y="1058"/>
                    </a:lnTo>
                    <a:lnTo>
                      <a:pt x="426" y="1058"/>
                    </a:lnTo>
                    <a:lnTo>
                      <a:pt x="457" y="1042"/>
                    </a:lnTo>
                    <a:lnTo>
                      <a:pt x="472" y="1012"/>
                    </a:lnTo>
                    <a:lnTo>
                      <a:pt x="502" y="966"/>
                    </a:lnTo>
                    <a:lnTo>
                      <a:pt x="518" y="920"/>
                    </a:lnTo>
                    <a:lnTo>
                      <a:pt x="518" y="766"/>
                    </a:lnTo>
                    <a:lnTo>
                      <a:pt x="563" y="766"/>
                    </a:lnTo>
                    <a:lnTo>
                      <a:pt x="563" y="874"/>
                    </a:lnTo>
                    <a:lnTo>
                      <a:pt x="548" y="966"/>
                    </a:lnTo>
                    <a:lnTo>
                      <a:pt x="518" y="1042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3" y="1058"/>
                    </a:lnTo>
                    <a:lnTo>
                      <a:pt x="167" y="981"/>
                    </a:lnTo>
                    <a:lnTo>
                      <a:pt x="152" y="874"/>
                    </a:lnTo>
                    <a:lnTo>
                      <a:pt x="152" y="383"/>
                    </a:lnTo>
                    <a:lnTo>
                      <a:pt x="0" y="383"/>
                    </a:lnTo>
                    <a:lnTo>
                      <a:pt x="0" y="337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3" y="12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79" name="Freeform 15"/>
              <p:cNvSpPr>
                <a:spLocks noEditPoints="1"/>
              </p:cNvSpPr>
              <p:nvPr/>
            </p:nvSpPr>
            <p:spPr bwMode="auto">
              <a:xfrm>
                <a:off x="9424" y="1892"/>
                <a:ext cx="807" cy="812"/>
              </a:xfrm>
              <a:custGeom>
                <a:avLst/>
                <a:gdLst/>
                <a:ahLst/>
                <a:cxnLst>
                  <a:cxn ang="0">
                    <a:pos x="350" y="398"/>
                  </a:cxn>
                  <a:cxn ang="0">
                    <a:pos x="183" y="505"/>
                  </a:cxn>
                  <a:cxn ang="0">
                    <a:pos x="137" y="628"/>
                  </a:cxn>
                  <a:cxn ang="0">
                    <a:pos x="168" y="720"/>
                  </a:cxn>
                  <a:cxn ang="0">
                    <a:pos x="244" y="781"/>
                  </a:cxn>
                  <a:cxn ang="0">
                    <a:pos x="366" y="766"/>
                  </a:cxn>
                  <a:cxn ang="0">
                    <a:pos x="442" y="720"/>
                  </a:cxn>
                  <a:cxn ang="0">
                    <a:pos x="503" y="613"/>
                  </a:cxn>
                  <a:cxn ang="0">
                    <a:pos x="335" y="0"/>
                  </a:cxn>
                  <a:cxn ang="0">
                    <a:pos x="579" y="91"/>
                  </a:cxn>
                  <a:cxn ang="0">
                    <a:pos x="640" y="245"/>
                  </a:cxn>
                  <a:cxn ang="0">
                    <a:pos x="655" y="735"/>
                  </a:cxn>
                  <a:cxn ang="0">
                    <a:pos x="716" y="751"/>
                  </a:cxn>
                  <a:cxn ang="0">
                    <a:pos x="761" y="689"/>
                  </a:cxn>
                  <a:cxn ang="0">
                    <a:pos x="807" y="536"/>
                  </a:cxn>
                  <a:cxn ang="0">
                    <a:pos x="777" y="735"/>
                  </a:cxn>
                  <a:cxn ang="0">
                    <a:pos x="731" y="797"/>
                  </a:cxn>
                  <a:cxn ang="0">
                    <a:pos x="670" y="812"/>
                  </a:cxn>
                  <a:cxn ang="0">
                    <a:pos x="609" y="797"/>
                  </a:cxn>
                  <a:cxn ang="0">
                    <a:pos x="548" y="751"/>
                  </a:cxn>
                  <a:cxn ang="0">
                    <a:pos x="518" y="659"/>
                  </a:cxn>
                  <a:cxn ang="0">
                    <a:pos x="411" y="781"/>
                  </a:cxn>
                  <a:cxn ang="0">
                    <a:pos x="198" y="797"/>
                  </a:cxn>
                  <a:cxn ang="0">
                    <a:pos x="31" y="720"/>
                  </a:cxn>
                  <a:cxn ang="0">
                    <a:pos x="0" y="582"/>
                  </a:cxn>
                  <a:cxn ang="0">
                    <a:pos x="107" y="444"/>
                  </a:cxn>
                  <a:cxn ang="0">
                    <a:pos x="350" y="352"/>
                  </a:cxn>
                  <a:cxn ang="0">
                    <a:pos x="503" y="199"/>
                  </a:cxn>
                  <a:cxn ang="0">
                    <a:pos x="411" y="76"/>
                  </a:cxn>
                  <a:cxn ang="0">
                    <a:pos x="274" y="45"/>
                  </a:cxn>
                  <a:cxn ang="0">
                    <a:pos x="152" y="91"/>
                  </a:cxn>
                  <a:cxn ang="0">
                    <a:pos x="168" y="122"/>
                  </a:cxn>
                  <a:cxn ang="0">
                    <a:pos x="198" y="168"/>
                  </a:cxn>
                  <a:cxn ang="0">
                    <a:pos x="213" y="229"/>
                  </a:cxn>
                  <a:cxn ang="0">
                    <a:pos x="168" y="275"/>
                  </a:cxn>
                  <a:cxn ang="0">
                    <a:pos x="76" y="260"/>
                  </a:cxn>
                  <a:cxn ang="0">
                    <a:pos x="61" y="199"/>
                  </a:cxn>
                  <a:cxn ang="0">
                    <a:pos x="198" y="30"/>
                  </a:cxn>
                </a:cxnLst>
                <a:rect l="0" t="0" r="r" b="b"/>
                <a:pathLst>
                  <a:path w="807" h="812">
                    <a:moveTo>
                      <a:pt x="503" y="367"/>
                    </a:moveTo>
                    <a:lnTo>
                      <a:pt x="350" y="398"/>
                    </a:lnTo>
                    <a:lnTo>
                      <a:pt x="244" y="444"/>
                    </a:lnTo>
                    <a:lnTo>
                      <a:pt x="183" y="505"/>
                    </a:lnTo>
                    <a:lnTo>
                      <a:pt x="152" y="567"/>
                    </a:lnTo>
                    <a:lnTo>
                      <a:pt x="137" y="628"/>
                    </a:lnTo>
                    <a:lnTo>
                      <a:pt x="137" y="674"/>
                    </a:lnTo>
                    <a:lnTo>
                      <a:pt x="168" y="720"/>
                    </a:lnTo>
                    <a:lnTo>
                      <a:pt x="198" y="751"/>
                    </a:lnTo>
                    <a:lnTo>
                      <a:pt x="244" y="781"/>
                    </a:lnTo>
                    <a:lnTo>
                      <a:pt x="335" y="781"/>
                    </a:lnTo>
                    <a:lnTo>
                      <a:pt x="366" y="766"/>
                    </a:lnTo>
                    <a:lnTo>
                      <a:pt x="411" y="751"/>
                    </a:lnTo>
                    <a:lnTo>
                      <a:pt x="442" y="720"/>
                    </a:lnTo>
                    <a:lnTo>
                      <a:pt x="472" y="674"/>
                    </a:lnTo>
                    <a:lnTo>
                      <a:pt x="503" y="613"/>
                    </a:lnTo>
                    <a:lnTo>
                      <a:pt x="503" y="367"/>
                    </a:lnTo>
                    <a:close/>
                    <a:moveTo>
                      <a:pt x="335" y="0"/>
                    </a:moveTo>
                    <a:lnTo>
                      <a:pt x="457" y="15"/>
                    </a:lnTo>
                    <a:lnTo>
                      <a:pt x="579" y="91"/>
                    </a:lnTo>
                    <a:lnTo>
                      <a:pt x="609" y="153"/>
                    </a:lnTo>
                    <a:lnTo>
                      <a:pt x="640" y="245"/>
                    </a:lnTo>
                    <a:lnTo>
                      <a:pt x="640" y="705"/>
                    </a:lnTo>
                    <a:lnTo>
                      <a:pt x="655" y="735"/>
                    </a:lnTo>
                    <a:lnTo>
                      <a:pt x="670" y="751"/>
                    </a:lnTo>
                    <a:lnTo>
                      <a:pt x="716" y="751"/>
                    </a:lnTo>
                    <a:lnTo>
                      <a:pt x="746" y="720"/>
                    </a:lnTo>
                    <a:lnTo>
                      <a:pt x="761" y="689"/>
                    </a:lnTo>
                    <a:lnTo>
                      <a:pt x="761" y="536"/>
                    </a:lnTo>
                    <a:lnTo>
                      <a:pt x="807" y="536"/>
                    </a:lnTo>
                    <a:lnTo>
                      <a:pt x="807" y="689"/>
                    </a:lnTo>
                    <a:lnTo>
                      <a:pt x="777" y="735"/>
                    </a:lnTo>
                    <a:lnTo>
                      <a:pt x="761" y="766"/>
                    </a:lnTo>
                    <a:lnTo>
                      <a:pt x="731" y="797"/>
                    </a:lnTo>
                    <a:lnTo>
                      <a:pt x="700" y="797"/>
                    </a:lnTo>
                    <a:lnTo>
                      <a:pt x="670" y="812"/>
                    </a:lnTo>
                    <a:lnTo>
                      <a:pt x="655" y="812"/>
                    </a:lnTo>
                    <a:lnTo>
                      <a:pt x="609" y="797"/>
                    </a:lnTo>
                    <a:lnTo>
                      <a:pt x="579" y="781"/>
                    </a:lnTo>
                    <a:lnTo>
                      <a:pt x="548" y="751"/>
                    </a:lnTo>
                    <a:lnTo>
                      <a:pt x="518" y="705"/>
                    </a:lnTo>
                    <a:lnTo>
                      <a:pt x="518" y="659"/>
                    </a:lnTo>
                    <a:lnTo>
                      <a:pt x="457" y="751"/>
                    </a:lnTo>
                    <a:lnTo>
                      <a:pt x="411" y="781"/>
                    </a:lnTo>
                    <a:lnTo>
                      <a:pt x="289" y="812"/>
                    </a:lnTo>
                    <a:lnTo>
                      <a:pt x="198" y="797"/>
                    </a:lnTo>
                    <a:lnTo>
                      <a:pt x="91" y="766"/>
                    </a:lnTo>
                    <a:lnTo>
                      <a:pt x="31" y="720"/>
                    </a:lnTo>
                    <a:lnTo>
                      <a:pt x="0" y="628"/>
                    </a:lnTo>
                    <a:lnTo>
                      <a:pt x="0" y="582"/>
                    </a:lnTo>
                    <a:lnTo>
                      <a:pt x="61" y="490"/>
                    </a:lnTo>
                    <a:lnTo>
                      <a:pt x="107" y="444"/>
                    </a:lnTo>
                    <a:lnTo>
                      <a:pt x="183" y="398"/>
                    </a:lnTo>
                    <a:lnTo>
                      <a:pt x="350" y="352"/>
                    </a:lnTo>
                    <a:lnTo>
                      <a:pt x="503" y="337"/>
                    </a:lnTo>
                    <a:lnTo>
                      <a:pt x="503" y="199"/>
                    </a:lnTo>
                    <a:lnTo>
                      <a:pt x="442" y="107"/>
                    </a:lnTo>
                    <a:lnTo>
                      <a:pt x="411" y="76"/>
                    </a:lnTo>
                    <a:lnTo>
                      <a:pt x="366" y="45"/>
                    </a:lnTo>
                    <a:lnTo>
                      <a:pt x="274" y="45"/>
                    </a:lnTo>
                    <a:lnTo>
                      <a:pt x="244" y="61"/>
                    </a:lnTo>
                    <a:lnTo>
                      <a:pt x="152" y="91"/>
                    </a:lnTo>
                    <a:lnTo>
                      <a:pt x="122" y="122"/>
                    </a:lnTo>
                    <a:lnTo>
                      <a:pt x="168" y="122"/>
                    </a:lnTo>
                    <a:lnTo>
                      <a:pt x="183" y="137"/>
                    </a:lnTo>
                    <a:lnTo>
                      <a:pt x="198" y="168"/>
                    </a:lnTo>
                    <a:lnTo>
                      <a:pt x="213" y="183"/>
                    </a:lnTo>
                    <a:lnTo>
                      <a:pt x="213" y="229"/>
                    </a:lnTo>
                    <a:lnTo>
                      <a:pt x="198" y="260"/>
                    </a:lnTo>
                    <a:lnTo>
                      <a:pt x="168" y="275"/>
                    </a:lnTo>
                    <a:lnTo>
                      <a:pt x="107" y="275"/>
                    </a:lnTo>
                    <a:lnTo>
                      <a:pt x="76" y="260"/>
                    </a:lnTo>
                    <a:lnTo>
                      <a:pt x="61" y="229"/>
                    </a:lnTo>
                    <a:lnTo>
                      <a:pt x="61" y="199"/>
                    </a:lnTo>
                    <a:lnTo>
                      <a:pt x="91" y="91"/>
                    </a:lnTo>
                    <a:lnTo>
                      <a:pt x="198" y="30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0" name="Freeform 16"/>
              <p:cNvSpPr>
                <a:spLocks/>
              </p:cNvSpPr>
              <p:nvPr/>
            </p:nvSpPr>
            <p:spPr bwMode="auto">
              <a:xfrm>
                <a:off x="10277" y="1585"/>
                <a:ext cx="563" cy="1119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274" y="0"/>
                  </a:cxn>
                  <a:cxn ang="0">
                    <a:pos x="274" y="322"/>
                  </a:cxn>
                  <a:cxn ang="0">
                    <a:pos x="533" y="322"/>
                  </a:cxn>
                  <a:cxn ang="0">
                    <a:pos x="533" y="383"/>
                  </a:cxn>
                  <a:cxn ang="0">
                    <a:pos x="274" y="383"/>
                  </a:cxn>
                  <a:cxn ang="0">
                    <a:pos x="274" y="935"/>
                  </a:cxn>
                  <a:cxn ang="0">
                    <a:pos x="319" y="1027"/>
                  </a:cxn>
                  <a:cxn ang="0">
                    <a:pos x="350" y="1058"/>
                  </a:cxn>
                  <a:cxn ang="0">
                    <a:pos x="426" y="1058"/>
                  </a:cxn>
                  <a:cxn ang="0">
                    <a:pos x="457" y="1042"/>
                  </a:cxn>
                  <a:cxn ang="0">
                    <a:pos x="472" y="1012"/>
                  </a:cxn>
                  <a:cxn ang="0">
                    <a:pos x="502" y="966"/>
                  </a:cxn>
                  <a:cxn ang="0">
                    <a:pos x="517" y="920"/>
                  </a:cxn>
                  <a:cxn ang="0">
                    <a:pos x="517" y="766"/>
                  </a:cxn>
                  <a:cxn ang="0">
                    <a:pos x="563" y="766"/>
                  </a:cxn>
                  <a:cxn ang="0">
                    <a:pos x="563" y="874"/>
                  </a:cxn>
                  <a:cxn ang="0">
                    <a:pos x="548" y="966"/>
                  </a:cxn>
                  <a:cxn ang="0">
                    <a:pos x="517" y="1042"/>
                  </a:cxn>
                  <a:cxn ang="0">
                    <a:pos x="457" y="1104"/>
                  </a:cxn>
                  <a:cxn ang="0">
                    <a:pos x="380" y="1119"/>
                  </a:cxn>
                  <a:cxn ang="0">
                    <a:pos x="335" y="1119"/>
                  </a:cxn>
                  <a:cxn ang="0">
                    <a:pos x="213" y="1058"/>
                  </a:cxn>
                  <a:cxn ang="0">
                    <a:pos x="167" y="981"/>
                  </a:cxn>
                  <a:cxn ang="0">
                    <a:pos x="152" y="874"/>
                  </a:cxn>
                  <a:cxn ang="0">
                    <a:pos x="152" y="383"/>
                  </a:cxn>
                  <a:cxn ang="0">
                    <a:pos x="0" y="383"/>
                  </a:cxn>
                  <a:cxn ang="0">
                    <a:pos x="0" y="337"/>
                  </a:cxn>
                  <a:cxn ang="0">
                    <a:pos x="106" y="307"/>
                  </a:cxn>
                  <a:cxn ang="0">
                    <a:pos x="182" y="230"/>
                  </a:cxn>
                  <a:cxn ang="0">
                    <a:pos x="213" y="123"/>
                  </a:cxn>
                  <a:cxn ang="0">
                    <a:pos x="228" y="0"/>
                  </a:cxn>
                </a:cxnLst>
                <a:rect l="0" t="0" r="r" b="b"/>
                <a:pathLst>
                  <a:path w="563" h="1119">
                    <a:moveTo>
                      <a:pt x="228" y="0"/>
                    </a:moveTo>
                    <a:lnTo>
                      <a:pt x="274" y="0"/>
                    </a:lnTo>
                    <a:lnTo>
                      <a:pt x="274" y="322"/>
                    </a:lnTo>
                    <a:lnTo>
                      <a:pt x="533" y="322"/>
                    </a:lnTo>
                    <a:lnTo>
                      <a:pt x="533" y="383"/>
                    </a:lnTo>
                    <a:lnTo>
                      <a:pt x="274" y="383"/>
                    </a:lnTo>
                    <a:lnTo>
                      <a:pt x="274" y="935"/>
                    </a:lnTo>
                    <a:lnTo>
                      <a:pt x="319" y="1027"/>
                    </a:lnTo>
                    <a:lnTo>
                      <a:pt x="350" y="1058"/>
                    </a:lnTo>
                    <a:lnTo>
                      <a:pt x="426" y="1058"/>
                    </a:lnTo>
                    <a:lnTo>
                      <a:pt x="457" y="1042"/>
                    </a:lnTo>
                    <a:lnTo>
                      <a:pt x="472" y="1012"/>
                    </a:lnTo>
                    <a:lnTo>
                      <a:pt x="502" y="966"/>
                    </a:lnTo>
                    <a:lnTo>
                      <a:pt x="517" y="920"/>
                    </a:lnTo>
                    <a:lnTo>
                      <a:pt x="517" y="766"/>
                    </a:lnTo>
                    <a:lnTo>
                      <a:pt x="563" y="766"/>
                    </a:lnTo>
                    <a:lnTo>
                      <a:pt x="563" y="874"/>
                    </a:lnTo>
                    <a:lnTo>
                      <a:pt x="548" y="966"/>
                    </a:lnTo>
                    <a:lnTo>
                      <a:pt x="517" y="1042"/>
                    </a:lnTo>
                    <a:lnTo>
                      <a:pt x="457" y="1104"/>
                    </a:lnTo>
                    <a:lnTo>
                      <a:pt x="380" y="1119"/>
                    </a:lnTo>
                    <a:lnTo>
                      <a:pt x="335" y="1119"/>
                    </a:lnTo>
                    <a:lnTo>
                      <a:pt x="213" y="1058"/>
                    </a:lnTo>
                    <a:lnTo>
                      <a:pt x="167" y="981"/>
                    </a:lnTo>
                    <a:lnTo>
                      <a:pt x="152" y="874"/>
                    </a:lnTo>
                    <a:lnTo>
                      <a:pt x="152" y="383"/>
                    </a:lnTo>
                    <a:lnTo>
                      <a:pt x="0" y="383"/>
                    </a:lnTo>
                    <a:lnTo>
                      <a:pt x="0" y="337"/>
                    </a:lnTo>
                    <a:lnTo>
                      <a:pt x="106" y="307"/>
                    </a:lnTo>
                    <a:lnTo>
                      <a:pt x="182" y="230"/>
                    </a:lnTo>
                    <a:lnTo>
                      <a:pt x="213" y="12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1" name="Freeform 17"/>
              <p:cNvSpPr>
                <a:spLocks noEditPoints="1"/>
              </p:cNvSpPr>
              <p:nvPr/>
            </p:nvSpPr>
            <p:spPr bwMode="auto">
              <a:xfrm>
                <a:off x="11023" y="1493"/>
                <a:ext cx="380" cy="1180"/>
              </a:xfrm>
              <a:custGeom>
                <a:avLst/>
                <a:gdLst/>
                <a:ahLst/>
                <a:cxnLst>
                  <a:cxn ang="0">
                    <a:pos x="243" y="399"/>
                  </a:cxn>
                  <a:cxn ang="0">
                    <a:pos x="259" y="1042"/>
                  </a:cxn>
                  <a:cxn ang="0">
                    <a:pos x="259" y="1088"/>
                  </a:cxn>
                  <a:cxn ang="0">
                    <a:pos x="289" y="1119"/>
                  </a:cxn>
                  <a:cxn ang="0">
                    <a:pos x="380" y="1119"/>
                  </a:cxn>
                  <a:cxn ang="0">
                    <a:pos x="380" y="1180"/>
                  </a:cxn>
                  <a:cxn ang="0">
                    <a:pos x="0" y="1180"/>
                  </a:cxn>
                  <a:cxn ang="0">
                    <a:pos x="0" y="1119"/>
                  </a:cxn>
                  <a:cxn ang="0">
                    <a:pos x="106" y="1119"/>
                  </a:cxn>
                  <a:cxn ang="0">
                    <a:pos x="122" y="1104"/>
                  </a:cxn>
                  <a:cxn ang="0">
                    <a:pos x="137" y="1073"/>
                  </a:cxn>
                  <a:cxn ang="0">
                    <a:pos x="137" y="521"/>
                  </a:cxn>
                  <a:cxn ang="0">
                    <a:pos x="106" y="490"/>
                  </a:cxn>
                  <a:cxn ang="0">
                    <a:pos x="61" y="475"/>
                  </a:cxn>
                  <a:cxn ang="0">
                    <a:pos x="0" y="475"/>
                  </a:cxn>
                  <a:cxn ang="0">
                    <a:pos x="0" y="414"/>
                  </a:cxn>
                  <a:cxn ang="0">
                    <a:pos x="243" y="399"/>
                  </a:cxn>
                  <a:cxn ang="0">
                    <a:pos x="152" y="0"/>
                  </a:cxn>
                  <a:cxn ang="0">
                    <a:pos x="183" y="0"/>
                  </a:cxn>
                  <a:cxn ang="0">
                    <a:pos x="213" y="15"/>
                  </a:cxn>
                  <a:cxn ang="0">
                    <a:pos x="228" y="46"/>
                  </a:cxn>
                  <a:cxn ang="0">
                    <a:pos x="243" y="92"/>
                  </a:cxn>
                  <a:cxn ang="0">
                    <a:pos x="228" y="138"/>
                  </a:cxn>
                  <a:cxn ang="0">
                    <a:pos x="183" y="184"/>
                  </a:cxn>
                  <a:cxn ang="0">
                    <a:pos x="152" y="184"/>
                  </a:cxn>
                  <a:cxn ang="0">
                    <a:pos x="91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76" y="31"/>
                  </a:cxn>
                  <a:cxn ang="0">
                    <a:pos x="106" y="15"/>
                  </a:cxn>
                  <a:cxn ang="0">
                    <a:pos x="152" y="0"/>
                  </a:cxn>
                </a:cxnLst>
                <a:rect l="0" t="0" r="r" b="b"/>
                <a:pathLst>
                  <a:path w="380" h="1180">
                    <a:moveTo>
                      <a:pt x="243" y="399"/>
                    </a:moveTo>
                    <a:lnTo>
                      <a:pt x="259" y="1042"/>
                    </a:lnTo>
                    <a:lnTo>
                      <a:pt x="259" y="1088"/>
                    </a:lnTo>
                    <a:lnTo>
                      <a:pt x="289" y="1119"/>
                    </a:lnTo>
                    <a:lnTo>
                      <a:pt x="380" y="1119"/>
                    </a:lnTo>
                    <a:lnTo>
                      <a:pt x="380" y="1180"/>
                    </a:lnTo>
                    <a:lnTo>
                      <a:pt x="0" y="1180"/>
                    </a:lnTo>
                    <a:lnTo>
                      <a:pt x="0" y="1119"/>
                    </a:lnTo>
                    <a:lnTo>
                      <a:pt x="106" y="1119"/>
                    </a:lnTo>
                    <a:lnTo>
                      <a:pt x="122" y="1104"/>
                    </a:lnTo>
                    <a:lnTo>
                      <a:pt x="137" y="1073"/>
                    </a:lnTo>
                    <a:lnTo>
                      <a:pt x="137" y="521"/>
                    </a:lnTo>
                    <a:lnTo>
                      <a:pt x="106" y="490"/>
                    </a:lnTo>
                    <a:lnTo>
                      <a:pt x="61" y="475"/>
                    </a:lnTo>
                    <a:lnTo>
                      <a:pt x="0" y="475"/>
                    </a:lnTo>
                    <a:lnTo>
                      <a:pt x="0" y="414"/>
                    </a:lnTo>
                    <a:lnTo>
                      <a:pt x="243" y="399"/>
                    </a:lnTo>
                    <a:close/>
                    <a:moveTo>
                      <a:pt x="152" y="0"/>
                    </a:moveTo>
                    <a:lnTo>
                      <a:pt x="183" y="0"/>
                    </a:lnTo>
                    <a:lnTo>
                      <a:pt x="213" y="15"/>
                    </a:lnTo>
                    <a:lnTo>
                      <a:pt x="228" y="46"/>
                    </a:lnTo>
                    <a:lnTo>
                      <a:pt x="243" y="92"/>
                    </a:lnTo>
                    <a:lnTo>
                      <a:pt x="228" y="138"/>
                    </a:lnTo>
                    <a:lnTo>
                      <a:pt x="183" y="184"/>
                    </a:lnTo>
                    <a:lnTo>
                      <a:pt x="152" y="184"/>
                    </a:lnTo>
                    <a:lnTo>
                      <a:pt x="91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106" y="15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2" name="Freeform 18"/>
              <p:cNvSpPr>
                <a:spLocks noEditPoints="1"/>
              </p:cNvSpPr>
              <p:nvPr/>
            </p:nvSpPr>
            <p:spPr bwMode="auto">
              <a:xfrm>
                <a:off x="11343" y="1892"/>
                <a:ext cx="791" cy="812"/>
              </a:xfrm>
              <a:custGeom>
                <a:avLst/>
                <a:gdLst/>
                <a:ahLst/>
                <a:cxnLst>
                  <a:cxn ang="0">
                    <a:pos x="411" y="30"/>
                  </a:cxn>
                  <a:cxn ang="0">
                    <a:pos x="365" y="45"/>
                  </a:cxn>
                  <a:cxn ang="0">
                    <a:pos x="304" y="61"/>
                  </a:cxn>
                  <a:cxn ang="0">
                    <a:pos x="213" y="153"/>
                  </a:cxn>
                  <a:cxn ang="0">
                    <a:pos x="167" y="275"/>
                  </a:cxn>
                  <a:cxn ang="0">
                    <a:pos x="167" y="521"/>
                  </a:cxn>
                  <a:cxn ang="0">
                    <a:pos x="213" y="643"/>
                  </a:cxn>
                  <a:cxn ang="0">
                    <a:pos x="243" y="689"/>
                  </a:cxn>
                  <a:cxn ang="0">
                    <a:pos x="274" y="720"/>
                  </a:cxn>
                  <a:cxn ang="0">
                    <a:pos x="319" y="751"/>
                  </a:cxn>
                  <a:cxn ang="0">
                    <a:pos x="365" y="766"/>
                  </a:cxn>
                  <a:cxn ang="0">
                    <a:pos x="411" y="766"/>
                  </a:cxn>
                  <a:cxn ang="0">
                    <a:pos x="411" y="781"/>
                  </a:cxn>
                  <a:cxn ang="0">
                    <a:pos x="472" y="766"/>
                  </a:cxn>
                  <a:cxn ang="0">
                    <a:pos x="563" y="705"/>
                  </a:cxn>
                  <a:cxn ang="0">
                    <a:pos x="609" y="643"/>
                  </a:cxn>
                  <a:cxn ang="0">
                    <a:pos x="654" y="505"/>
                  </a:cxn>
                  <a:cxn ang="0">
                    <a:pos x="654" y="275"/>
                  </a:cxn>
                  <a:cxn ang="0">
                    <a:pos x="609" y="153"/>
                  </a:cxn>
                  <a:cxn ang="0">
                    <a:pos x="517" y="61"/>
                  </a:cxn>
                  <a:cxn ang="0">
                    <a:pos x="472" y="45"/>
                  </a:cxn>
                  <a:cxn ang="0">
                    <a:pos x="411" y="30"/>
                  </a:cxn>
                  <a:cxn ang="0">
                    <a:pos x="395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1" y="245"/>
                  </a:cxn>
                  <a:cxn ang="0">
                    <a:pos x="791" y="413"/>
                  </a:cxn>
                  <a:cxn ang="0">
                    <a:pos x="761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5" y="812"/>
                  </a:cxn>
                  <a:cxn ang="0">
                    <a:pos x="243" y="781"/>
                  </a:cxn>
                  <a:cxn ang="0">
                    <a:pos x="121" y="705"/>
                  </a:cxn>
                  <a:cxn ang="0">
                    <a:pos x="30" y="567"/>
                  </a:cxn>
                  <a:cxn ang="0">
                    <a:pos x="0" y="413"/>
                  </a:cxn>
                  <a:cxn ang="0">
                    <a:pos x="30" y="260"/>
                  </a:cxn>
                  <a:cxn ang="0">
                    <a:pos x="106" y="122"/>
                  </a:cxn>
                  <a:cxn ang="0">
                    <a:pos x="243" y="30"/>
                  </a:cxn>
                  <a:cxn ang="0">
                    <a:pos x="395" y="0"/>
                  </a:cxn>
                </a:cxnLst>
                <a:rect l="0" t="0" r="r" b="b"/>
                <a:pathLst>
                  <a:path w="791" h="812">
                    <a:moveTo>
                      <a:pt x="411" y="30"/>
                    </a:moveTo>
                    <a:lnTo>
                      <a:pt x="365" y="45"/>
                    </a:lnTo>
                    <a:lnTo>
                      <a:pt x="304" y="61"/>
                    </a:lnTo>
                    <a:lnTo>
                      <a:pt x="213" y="153"/>
                    </a:lnTo>
                    <a:lnTo>
                      <a:pt x="167" y="275"/>
                    </a:lnTo>
                    <a:lnTo>
                      <a:pt x="167" y="521"/>
                    </a:lnTo>
                    <a:lnTo>
                      <a:pt x="213" y="643"/>
                    </a:lnTo>
                    <a:lnTo>
                      <a:pt x="243" y="689"/>
                    </a:lnTo>
                    <a:lnTo>
                      <a:pt x="274" y="720"/>
                    </a:lnTo>
                    <a:lnTo>
                      <a:pt x="319" y="751"/>
                    </a:lnTo>
                    <a:lnTo>
                      <a:pt x="365" y="766"/>
                    </a:lnTo>
                    <a:lnTo>
                      <a:pt x="411" y="766"/>
                    </a:lnTo>
                    <a:lnTo>
                      <a:pt x="411" y="781"/>
                    </a:lnTo>
                    <a:lnTo>
                      <a:pt x="472" y="766"/>
                    </a:lnTo>
                    <a:lnTo>
                      <a:pt x="563" y="705"/>
                    </a:lnTo>
                    <a:lnTo>
                      <a:pt x="609" y="643"/>
                    </a:lnTo>
                    <a:lnTo>
                      <a:pt x="654" y="505"/>
                    </a:lnTo>
                    <a:lnTo>
                      <a:pt x="654" y="275"/>
                    </a:lnTo>
                    <a:lnTo>
                      <a:pt x="609" y="153"/>
                    </a:lnTo>
                    <a:lnTo>
                      <a:pt x="517" y="61"/>
                    </a:lnTo>
                    <a:lnTo>
                      <a:pt x="472" y="45"/>
                    </a:lnTo>
                    <a:lnTo>
                      <a:pt x="411" y="30"/>
                    </a:lnTo>
                    <a:close/>
                    <a:moveTo>
                      <a:pt x="395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1" y="245"/>
                    </a:lnTo>
                    <a:lnTo>
                      <a:pt x="791" y="413"/>
                    </a:lnTo>
                    <a:lnTo>
                      <a:pt x="761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5" y="812"/>
                    </a:lnTo>
                    <a:lnTo>
                      <a:pt x="243" y="781"/>
                    </a:lnTo>
                    <a:lnTo>
                      <a:pt x="121" y="705"/>
                    </a:lnTo>
                    <a:lnTo>
                      <a:pt x="30" y="567"/>
                    </a:lnTo>
                    <a:lnTo>
                      <a:pt x="0" y="413"/>
                    </a:lnTo>
                    <a:lnTo>
                      <a:pt x="30" y="260"/>
                    </a:lnTo>
                    <a:lnTo>
                      <a:pt x="106" y="122"/>
                    </a:lnTo>
                    <a:lnTo>
                      <a:pt x="243" y="30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3" name="Freeform 19"/>
              <p:cNvSpPr>
                <a:spLocks/>
              </p:cNvSpPr>
              <p:nvPr/>
            </p:nvSpPr>
            <p:spPr bwMode="auto">
              <a:xfrm>
                <a:off x="12424" y="1907"/>
                <a:ext cx="898" cy="782"/>
              </a:xfrm>
              <a:custGeom>
                <a:avLst/>
                <a:gdLst/>
                <a:ahLst/>
                <a:cxnLst>
                  <a:cxn ang="0">
                    <a:pos x="258" y="0"/>
                  </a:cxn>
                  <a:cxn ang="0">
                    <a:pos x="258" y="184"/>
                  </a:cxn>
                  <a:cxn ang="0">
                    <a:pos x="319" y="92"/>
                  </a:cxn>
                  <a:cxn ang="0">
                    <a:pos x="411" y="30"/>
                  </a:cxn>
                  <a:cxn ang="0">
                    <a:pos x="517" y="0"/>
                  </a:cxn>
                  <a:cxn ang="0">
                    <a:pos x="578" y="0"/>
                  </a:cxn>
                  <a:cxn ang="0">
                    <a:pos x="624" y="15"/>
                  </a:cxn>
                  <a:cxn ang="0">
                    <a:pos x="685" y="46"/>
                  </a:cxn>
                  <a:cxn ang="0">
                    <a:pos x="700" y="61"/>
                  </a:cxn>
                  <a:cxn ang="0">
                    <a:pos x="746" y="122"/>
                  </a:cxn>
                  <a:cxn ang="0">
                    <a:pos x="761" y="214"/>
                  </a:cxn>
                  <a:cxn ang="0">
                    <a:pos x="761" y="690"/>
                  </a:cxn>
                  <a:cxn ang="0">
                    <a:pos x="776" y="705"/>
                  </a:cxn>
                  <a:cxn ang="0">
                    <a:pos x="807" y="720"/>
                  </a:cxn>
                  <a:cxn ang="0">
                    <a:pos x="898" y="720"/>
                  </a:cxn>
                  <a:cxn ang="0">
                    <a:pos x="898" y="782"/>
                  </a:cxn>
                  <a:cxn ang="0">
                    <a:pos x="502" y="782"/>
                  </a:cxn>
                  <a:cxn ang="0">
                    <a:pos x="502" y="720"/>
                  </a:cxn>
                  <a:cxn ang="0">
                    <a:pos x="609" y="720"/>
                  </a:cxn>
                  <a:cxn ang="0">
                    <a:pos x="624" y="705"/>
                  </a:cxn>
                  <a:cxn ang="0">
                    <a:pos x="639" y="674"/>
                  </a:cxn>
                  <a:cxn ang="0">
                    <a:pos x="639" y="184"/>
                  </a:cxn>
                  <a:cxn ang="0">
                    <a:pos x="609" y="92"/>
                  </a:cxn>
                  <a:cxn ang="0">
                    <a:pos x="548" y="30"/>
                  </a:cxn>
                  <a:cxn ang="0">
                    <a:pos x="502" y="30"/>
                  </a:cxn>
                  <a:cxn ang="0">
                    <a:pos x="411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8" y="322"/>
                  </a:cxn>
                  <a:cxn ang="0">
                    <a:pos x="258" y="674"/>
                  </a:cxn>
                  <a:cxn ang="0">
                    <a:pos x="274" y="705"/>
                  </a:cxn>
                  <a:cxn ang="0">
                    <a:pos x="289" y="720"/>
                  </a:cxn>
                  <a:cxn ang="0">
                    <a:pos x="396" y="720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0"/>
                  </a:cxn>
                  <a:cxn ang="0">
                    <a:pos x="106" y="720"/>
                  </a:cxn>
                  <a:cxn ang="0">
                    <a:pos x="121" y="705"/>
                  </a:cxn>
                  <a:cxn ang="0">
                    <a:pos x="137" y="674"/>
                  </a:cxn>
                  <a:cxn ang="0">
                    <a:pos x="137" y="168"/>
                  </a:cxn>
                  <a:cxn ang="0">
                    <a:pos x="152" y="184"/>
                  </a:cxn>
                  <a:cxn ang="0">
                    <a:pos x="152" y="138"/>
                  </a:cxn>
                  <a:cxn ang="0">
                    <a:pos x="137" y="107"/>
                  </a:cxn>
                  <a:cxn ang="0">
                    <a:pos x="121" y="92"/>
                  </a:cxn>
                  <a:cxn ang="0">
                    <a:pos x="76" y="76"/>
                  </a:cxn>
                  <a:cxn ang="0">
                    <a:pos x="15" y="76"/>
                  </a:cxn>
                  <a:cxn ang="0">
                    <a:pos x="15" y="15"/>
                  </a:cxn>
                  <a:cxn ang="0">
                    <a:pos x="258" y="0"/>
                  </a:cxn>
                </a:cxnLst>
                <a:rect l="0" t="0" r="r" b="b"/>
                <a:pathLst>
                  <a:path w="898" h="782">
                    <a:moveTo>
                      <a:pt x="258" y="0"/>
                    </a:moveTo>
                    <a:lnTo>
                      <a:pt x="258" y="184"/>
                    </a:lnTo>
                    <a:lnTo>
                      <a:pt x="319" y="92"/>
                    </a:lnTo>
                    <a:lnTo>
                      <a:pt x="411" y="30"/>
                    </a:lnTo>
                    <a:lnTo>
                      <a:pt x="517" y="0"/>
                    </a:lnTo>
                    <a:lnTo>
                      <a:pt x="578" y="0"/>
                    </a:lnTo>
                    <a:lnTo>
                      <a:pt x="624" y="15"/>
                    </a:lnTo>
                    <a:lnTo>
                      <a:pt x="685" y="46"/>
                    </a:lnTo>
                    <a:lnTo>
                      <a:pt x="700" y="61"/>
                    </a:lnTo>
                    <a:lnTo>
                      <a:pt x="746" y="122"/>
                    </a:lnTo>
                    <a:lnTo>
                      <a:pt x="761" y="214"/>
                    </a:lnTo>
                    <a:lnTo>
                      <a:pt x="761" y="690"/>
                    </a:lnTo>
                    <a:lnTo>
                      <a:pt x="776" y="705"/>
                    </a:lnTo>
                    <a:lnTo>
                      <a:pt x="807" y="720"/>
                    </a:lnTo>
                    <a:lnTo>
                      <a:pt x="898" y="720"/>
                    </a:lnTo>
                    <a:lnTo>
                      <a:pt x="898" y="782"/>
                    </a:lnTo>
                    <a:lnTo>
                      <a:pt x="502" y="782"/>
                    </a:lnTo>
                    <a:lnTo>
                      <a:pt x="502" y="720"/>
                    </a:lnTo>
                    <a:lnTo>
                      <a:pt x="609" y="720"/>
                    </a:lnTo>
                    <a:lnTo>
                      <a:pt x="624" y="705"/>
                    </a:lnTo>
                    <a:lnTo>
                      <a:pt x="639" y="674"/>
                    </a:lnTo>
                    <a:lnTo>
                      <a:pt x="639" y="184"/>
                    </a:lnTo>
                    <a:lnTo>
                      <a:pt x="609" y="92"/>
                    </a:lnTo>
                    <a:lnTo>
                      <a:pt x="548" y="30"/>
                    </a:lnTo>
                    <a:lnTo>
                      <a:pt x="502" y="30"/>
                    </a:lnTo>
                    <a:lnTo>
                      <a:pt x="411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8" y="322"/>
                    </a:lnTo>
                    <a:lnTo>
                      <a:pt x="258" y="674"/>
                    </a:lnTo>
                    <a:lnTo>
                      <a:pt x="274" y="705"/>
                    </a:lnTo>
                    <a:lnTo>
                      <a:pt x="289" y="720"/>
                    </a:lnTo>
                    <a:lnTo>
                      <a:pt x="396" y="720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0"/>
                    </a:lnTo>
                    <a:lnTo>
                      <a:pt x="106" y="720"/>
                    </a:lnTo>
                    <a:lnTo>
                      <a:pt x="121" y="705"/>
                    </a:lnTo>
                    <a:lnTo>
                      <a:pt x="137" y="674"/>
                    </a:lnTo>
                    <a:lnTo>
                      <a:pt x="137" y="168"/>
                    </a:lnTo>
                    <a:lnTo>
                      <a:pt x="152" y="184"/>
                    </a:lnTo>
                    <a:lnTo>
                      <a:pt x="152" y="138"/>
                    </a:lnTo>
                    <a:lnTo>
                      <a:pt x="137" y="107"/>
                    </a:lnTo>
                    <a:lnTo>
                      <a:pt x="121" y="92"/>
                    </a:lnTo>
                    <a:lnTo>
                      <a:pt x="76" y="76"/>
                    </a:lnTo>
                    <a:lnTo>
                      <a:pt x="15" y="76"/>
                    </a:lnTo>
                    <a:lnTo>
                      <a:pt x="15" y="15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4" name="Freeform 20"/>
              <p:cNvSpPr>
                <a:spLocks noEditPoints="1"/>
              </p:cNvSpPr>
              <p:nvPr/>
            </p:nvSpPr>
            <p:spPr bwMode="auto">
              <a:xfrm>
                <a:off x="13840" y="1892"/>
                <a:ext cx="791" cy="812"/>
              </a:xfrm>
              <a:custGeom>
                <a:avLst/>
                <a:gdLst/>
                <a:ahLst/>
                <a:cxnLst>
                  <a:cxn ang="0">
                    <a:pos x="396" y="30"/>
                  </a:cxn>
                  <a:cxn ang="0">
                    <a:pos x="350" y="45"/>
                  </a:cxn>
                  <a:cxn ang="0">
                    <a:pos x="289" y="61"/>
                  </a:cxn>
                  <a:cxn ang="0">
                    <a:pos x="198" y="153"/>
                  </a:cxn>
                  <a:cxn ang="0">
                    <a:pos x="152" y="275"/>
                  </a:cxn>
                  <a:cxn ang="0">
                    <a:pos x="152" y="521"/>
                  </a:cxn>
                  <a:cxn ang="0">
                    <a:pos x="198" y="643"/>
                  </a:cxn>
                  <a:cxn ang="0">
                    <a:pos x="228" y="689"/>
                  </a:cxn>
                  <a:cxn ang="0">
                    <a:pos x="259" y="720"/>
                  </a:cxn>
                  <a:cxn ang="0">
                    <a:pos x="304" y="751"/>
                  </a:cxn>
                  <a:cxn ang="0">
                    <a:pos x="350" y="766"/>
                  </a:cxn>
                  <a:cxn ang="0">
                    <a:pos x="396" y="766"/>
                  </a:cxn>
                  <a:cxn ang="0">
                    <a:pos x="396" y="781"/>
                  </a:cxn>
                  <a:cxn ang="0">
                    <a:pos x="456" y="766"/>
                  </a:cxn>
                  <a:cxn ang="0">
                    <a:pos x="548" y="705"/>
                  </a:cxn>
                  <a:cxn ang="0">
                    <a:pos x="593" y="643"/>
                  </a:cxn>
                  <a:cxn ang="0">
                    <a:pos x="639" y="505"/>
                  </a:cxn>
                  <a:cxn ang="0">
                    <a:pos x="639" y="275"/>
                  </a:cxn>
                  <a:cxn ang="0">
                    <a:pos x="593" y="153"/>
                  </a:cxn>
                  <a:cxn ang="0">
                    <a:pos x="502" y="61"/>
                  </a:cxn>
                  <a:cxn ang="0">
                    <a:pos x="456" y="45"/>
                  </a:cxn>
                  <a:cxn ang="0">
                    <a:pos x="396" y="30"/>
                  </a:cxn>
                  <a:cxn ang="0">
                    <a:pos x="396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1" y="245"/>
                  </a:cxn>
                  <a:cxn ang="0">
                    <a:pos x="791" y="413"/>
                  </a:cxn>
                  <a:cxn ang="0">
                    <a:pos x="761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6" y="812"/>
                  </a:cxn>
                  <a:cxn ang="0">
                    <a:pos x="243" y="781"/>
                  </a:cxn>
                  <a:cxn ang="0">
                    <a:pos x="121" y="705"/>
                  </a:cxn>
                  <a:cxn ang="0">
                    <a:pos x="30" y="567"/>
                  </a:cxn>
                  <a:cxn ang="0">
                    <a:pos x="0" y="413"/>
                  </a:cxn>
                  <a:cxn ang="0">
                    <a:pos x="30" y="260"/>
                  </a:cxn>
                  <a:cxn ang="0">
                    <a:pos x="106" y="122"/>
                  </a:cxn>
                  <a:cxn ang="0">
                    <a:pos x="243" y="30"/>
                  </a:cxn>
                  <a:cxn ang="0">
                    <a:pos x="396" y="0"/>
                  </a:cxn>
                </a:cxnLst>
                <a:rect l="0" t="0" r="r" b="b"/>
                <a:pathLst>
                  <a:path w="791" h="812">
                    <a:moveTo>
                      <a:pt x="396" y="30"/>
                    </a:moveTo>
                    <a:lnTo>
                      <a:pt x="350" y="45"/>
                    </a:lnTo>
                    <a:lnTo>
                      <a:pt x="289" y="61"/>
                    </a:lnTo>
                    <a:lnTo>
                      <a:pt x="198" y="153"/>
                    </a:lnTo>
                    <a:lnTo>
                      <a:pt x="152" y="275"/>
                    </a:lnTo>
                    <a:lnTo>
                      <a:pt x="152" y="521"/>
                    </a:lnTo>
                    <a:lnTo>
                      <a:pt x="198" y="643"/>
                    </a:lnTo>
                    <a:lnTo>
                      <a:pt x="228" y="689"/>
                    </a:lnTo>
                    <a:lnTo>
                      <a:pt x="259" y="720"/>
                    </a:lnTo>
                    <a:lnTo>
                      <a:pt x="304" y="751"/>
                    </a:lnTo>
                    <a:lnTo>
                      <a:pt x="350" y="766"/>
                    </a:lnTo>
                    <a:lnTo>
                      <a:pt x="396" y="766"/>
                    </a:lnTo>
                    <a:lnTo>
                      <a:pt x="396" y="781"/>
                    </a:lnTo>
                    <a:lnTo>
                      <a:pt x="456" y="766"/>
                    </a:lnTo>
                    <a:lnTo>
                      <a:pt x="548" y="705"/>
                    </a:lnTo>
                    <a:lnTo>
                      <a:pt x="593" y="643"/>
                    </a:lnTo>
                    <a:lnTo>
                      <a:pt x="639" y="505"/>
                    </a:lnTo>
                    <a:lnTo>
                      <a:pt x="639" y="275"/>
                    </a:lnTo>
                    <a:lnTo>
                      <a:pt x="593" y="153"/>
                    </a:lnTo>
                    <a:lnTo>
                      <a:pt x="502" y="61"/>
                    </a:lnTo>
                    <a:lnTo>
                      <a:pt x="456" y="45"/>
                    </a:lnTo>
                    <a:lnTo>
                      <a:pt x="396" y="30"/>
                    </a:lnTo>
                    <a:close/>
                    <a:moveTo>
                      <a:pt x="396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1" y="245"/>
                    </a:lnTo>
                    <a:lnTo>
                      <a:pt x="791" y="413"/>
                    </a:lnTo>
                    <a:lnTo>
                      <a:pt x="761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6" y="812"/>
                    </a:lnTo>
                    <a:lnTo>
                      <a:pt x="243" y="781"/>
                    </a:lnTo>
                    <a:lnTo>
                      <a:pt x="121" y="705"/>
                    </a:lnTo>
                    <a:lnTo>
                      <a:pt x="30" y="567"/>
                    </a:lnTo>
                    <a:lnTo>
                      <a:pt x="0" y="413"/>
                    </a:lnTo>
                    <a:lnTo>
                      <a:pt x="30" y="260"/>
                    </a:lnTo>
                    <a:lnTo>
                      <a:pt x="106" y="122"/>
                    </a:lnTo>
                    <a:lnTo>
                      <a:pt x="243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5" name="Freeform 21"/>
              <p:cNvSpPr>
                <a:spLocks/>
              </p:cNvSpPr>
              <p:nvPr/>
            </p:nvSpPr>
            <p:spPr bwMode="auto">
              <a:xfrm>
                <a:off x="14738" y="1907"/>
                <a:ext cx="898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1" y="30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4" y="15"/>
                  </a:cxn>
                  <a:cxn ang="0">
                    <a:pos x="685" y="46"/>
                  </a:cxn>
                  <a:cxn ang="0">
                    <a:pos x="700" y="61"/>
                  </a:cxn>
                  <a:cxn ang="0">
                    <a:pos x="746" y="122"/>
                  </a:cxn>
                  <a:cxn ang="0">
                    <a:pos x="761" y="214"/>
                  </a:cxn>
                  <a:cxn ang="0">
                    <a:pos x="761" y="690"/>
                  </a:cxn>
                  <a:cxn ang="0">
                    <a:pos x="777" y="705"/>
                  </a:cxn>
                  <a:cxn ang="0">
                    <a:pos x="807" y="720"/>
                  </a:cxn>
                  <a:cxn ang="0">
                    <a:pos x="898" y="720"/>
                  </a:cxn>
                  <a:cxn ang="0">
                    <a:pos x="898" y="782"/>
                  </a:cxn>
                  <a:cxn ang="0">
                    <a:pos x="502" y="782"/>
                  </a:cxn>
                  <a:cxn ang="0">
                    <a:pos x="502" y="720"/>
                  </a:cxn>
                  <a:cxn ang="0">
                    <a:pos x="609" y="720"/>
                  </a:cxn>
                  <a:cxn ang="0">
                    <a:pos x="624" y="705"/>
                  </a:cxn>
                  <a:cxn ang="0">
                    <a:pos x="640" y="674"/>
                  </a:cxn>
                  <a:cxn ang="0">
                    <a:pos x="640" y="184"/>
                  </a:cxn>
                  <a:cxn ang="0">
                    <a:pos x="609" y="92"/>
                  </a:cxn>
                  <a:cxn ang="0">
                    <a:pos x="548" y="30"/>
                  </a:cxn>
                  <a:cxn ang="0">
                    <a:pos x="502" y="30"/>
                  </a:cxn>
                  <a:cxn ang="0">
                    <a:pos x="411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9" y="322"/>
                  </a:cxn>
                  <a:cxn ang="0">
                    <a:pos x="259" y="674"/>
                  </a:cxn>
                  <a:cxn ang="0">
                    <a:pos x="274" y="705"/>
                  </a:cxn>
                  <a:cxn ang="0">
                    <a:pos x="289" y="720"/>
                  </a:cxn>
                  <a:cxn ang="0">
                    <a:pos x="396" y="720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0"/>
                  </a:cxn>
                  <a:cxn ang="0">
                    <a:pos x="107" y="720"/>
                  </a:cxn>
                  <a:cxn ang="0">
                    <a:pos x="122" y="705"/>
                  </a:cxn>
                  <a:cxn ang="0">
                    <a:pos x="137" y="674"/>
                  </a:cxn>
                  <a:cxn ang="0">
                    <a:pos x="137" y="168"/>
                  </a:cxn>
                  <a:cxn ang="0">
                    <a:pos x="152" y="184"/>
                  </a:cxn>
                  <a:cxn ang="0">
                    <a:pos x="152" y="138"/>
                  </a:cxn>
                  <a:cxn ang="0">
                    <a:pos x="137" y="107"/>
                  </a:cxn>
                  <a:cxn ang="0">
                    <a:pos x="122" y="92"/>
                  </a:cxn>
                  <a:cxn ang="0">
                    <a:pos x="76" y="76"/>
                  </a:cxn>
                  <a:cxn ang="0">
                    <a:pos x="15" y="76"/>
                  </a:cxn>
                  <a:cxn ang="0">
                    <a:pos x="15" y="15"/>
                  </a:cxn>
                  <a:cxn ang="0">
                    <a:pos x="259" y="0"/>
                  </a:cxn>
                </a:cxnLst>
                <a:rect l="0" t="0" r="r" b="b"/>
                <a:pathLst>
                  <a:path w="898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1" y="30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4" y="15"/>
                    </a:lnTo>
                    <a:lnTo>
                      <a:pt x="685" y="46"/>
                    </a:lnTo>
                    <a:lnTo>
                      <a:pt x="700" y="61"/>
                    </a:lnTo>
                    <a:lnTo>
                      <a:pt x="746" y="122"/>
                    </a:lnTo>
                    <a:lnTo>
                      <a:pt x="761" y="214"/>
                    </a:lnTo>
                    <a:lnTo>
                      <a:pt x="761" y="690"/>
                    </a:lnTo>
                    <a:lnTo>
                      <a:pt x="777" y="705"/>
                    </a:lnTo>
                    <a:lnTo>
                      <a:pt x="807" y="720"/>
                    </a:lnTo>
                    <a:lnTo>
                      <a:pt x="898" y="720"/>
                    </a:lnTo>
                    <a:lnTo>
                      <a:pt x="898" y="782"/>
                    </a:lnTo>
                    <a:lnTo>
                      <a:pt x="502" y="782"/>
                    </a:lnTo>
                    <a:lnTo>
                      <a:pt x="502" y="720"/>
                    </a:lnTo>
                    <a:lnTo>
                      <a:pt x="609" y="720"/>
                    </a:lnTo>
                    <a:lnTo>
                      <a:pt x="624" y="705"/>
                    </a:lnTo>
                    <a:lnTo>
                      <a:pt x="640" y="674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8" y="30"/>
                    </a:lnTo>
                    <a:lnTo>
                      <a:pt x="502" y="30"/>
                    </a:lnTo>
                    <a:lnTo>
                      <a:pt x="411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4"/>
                    </a:lnTo>
                    <a:lnTo>
                      <a:pt x="274" y="705"/>
                    </a:lnTo>
                    <a:lnTo>
                      <a:pt x="289" y="720"/>
                    </a:lnTo>
                    <a:lnTo>
                      <a:pt x="396" y="720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0"/>
                    </a:lnTo>
                    <a:lnTo>
                      <a:pt x="107" y="720"/>
                    </a:lnTo>
                    <a:lnTo>
                      <a:pt x="122" y="705"/>
                    </a:lnTo>
                    <a:lnTo>
                      <a:pt x="137" y="674"/>
                    </a:lnTo>
                    <a:lnTo>
                      <a:pt x="137" y="168"/>
                    </a:lnTo>
                    <a:lnTo>
                      <a:pt x="152" y="184"/>
                    </a:lnTo>
                    <a:lnTo>
                      <a:pt x="152" y="138"/>
                    </a:lnTo>
                    <a:lnTo>
                      <a:pt x="137" y="107"/>
                    </a:lnTo>
                    <a:lnTo>
                      <a:pt x="122" y="92"/>
                    </a:lnTo>
                    <a:lnTo>
                      <a:pt x="76" y="76"/>
                    </a:lnTo>
                    <a:lnTo>
                      <a:pt x="15" y="76"/>
                    </a:lnTo>
                    <a:lnTo>
                      <a:pt x="15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6" name="Freeform 22"/>
              <p:cNvSpPr>
                <a:spLocks/>
              </p:cNvSpPr>
              <p:nvPr/>
            </p:nvSpPr>
            <p:spPr bwMode="auto">
              <a:xfrm>
                <a:off x="15804" y="1447"/>
                <a:ext cx="396" cy="124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134"/>
                  </a:cxn>
                  <a:cxn ang="0">
                    <a:pos x="274" y="1165"/>
                  </a:cxn>
                  <a:cxn ang="0">
                    <a:pos x="289" y="1180"/>
                  </a:cxn>
                  <a:cxn ang="0">
                    <a:pos x="396" y="1180"/>
                  </a:cxn>
                  <a:cxn ang="0">
                    <a:pos x="396" y="1242"/>
                  </a:cxn>
                  <a:cxn ang="0">
                    <a:pos x="0" y="1242"/>
                  </a:cxn>
                  <a:cxn ang="0">
                    <a:pos x="0" y="1180"/>
                  </a:cxn>
                  <a:cxn ang="0">
                    <a:pos x="106" y="1180"/>
                  </a:cxn>
                  <a:cxn ang="0">
                    <a:pos x="122" y="1165"/>
                  </a:cxn>
                  <a:cxn ang="0">
                    <a:pos x="137" y="1134"/>
                  </a:cxn>
                  <a:cxn ang="0">
                    <a:pos x="137" y="138"/>
                  </a:cxn>
                  <a:cxn ang="0">
                    <a:pos x="122" y="107"/>
                  </a:cxn>
                  <a:cxn ang="0">
                    <a:pos x="106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59" y="0"/>
                  </a:cxn>
                </a:cxnLst>
                <a:rect l="0" t="0" r="r" b="b"/>
                <a:pathLst>
                  <a:path w="396" h="1242">
                    <a:moveTo>
                      <a:pt x="259" y="0"/>
                    </a:moveTo>
                    <a:lnTo>
                      <a:pt x="259" y="1134"/>
                    </a:lnTo>
                    <a:lnTo>
                      <a:pt x="274" y="1165"/>
                    </a:lnTo>
                    <a:lnTo>
                      <a:pt x="289" y="1180"/>
                    </a:lnTo>
                    <a:lnTo>
                      <a:pt x="396" y="1180"/>
                    </a:lnTo>
                    <a:lnTo>
                      <a:pt x="396" y="1242"/>
                    </a:lnTo>
                    <a:lnTo>
                      <a:pt x="0" y="1242"/>
                    </a:lnTo>
                    <a:lnTo>
                      <a:pt x="0" y="1180"/>
                    </a:lnTo>
                    <a:lnTo>
                      <a:pt x="106" y="1180"/>
                    </a:lnTo>
                    <a:lnTo>
                      <a:pt x="122" y="1165"/>
                    </a:lnTo>
                    <a:lnTo>
                      <a:pt x="137" y="1134"/>
                    </a:lnTo>
                    <a:lnTo>
                      <a:pt x="137" y="138"/>
                    </a:lnTo>
                    <a:lnTo>
                      <a:pt x="122" y="107"/>
                    </a:lnTo>
                    <a:lnTo>
                      <a:pt x="106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7" name="Freeform 23"/>
              <p:cNvSpPr>
                <a:spLocks/>
              </p:cNvSpPr>
              <p:nvPr/>
            </p:nvSpPr>
            <p:spPr bwMode="auto">
              <a:xfrm>
                <a:off x="16124" y="1922"/>
                <a:ext cx="883" cy="1135"/>
              </a:xfrm>
              <a:custGeom>
                <a:avLst/>
                <a:gdLst/>
                <a:ahLst/>
                <a:cxnLst>
                  <a:cxn ang="0">
                    <a:pos x="593" y="0"/>
                  </a:cxn>
                  <a:cxn ang="0">
                    <a:pos x="883" y="0"/>
                  </a:cxn>
                  <a:cxn ang="0">
                    <a:pos x="883" y="61"/>
                  </a:cxn>
                  <a:cxn ang="0">
                    <a:pos x="837" y="61"/>
                  </a:cxn>
                  <a:cxn ang="0">
                    <a:pos x="776" y="92"/>
                  </a:cxn>
                  <a:cxn ang="0">
                    <a:pos x="746" y="123"/>
                  </a:cxn>
                  <a:cxn ang="0">
                    <a:pos x="715" y="169"/>
                  </a:cxn>
                  <a:cxn ang="0">
                    <a:pos x="395" y="935"/>
                  </a:cxn>
                  <a:cxn ang="0">
                    <a:pos x="304" y="1073"/>
                  </a:cxn>
                  <a:cxn ang="0">
                    <a:pos x="258" y="1104"/>
                  </a:cxn>
                  <a:cxn ang="0">
                    <a:pos x="167" y="1135"/>
                  </a:cxn>
                  <a:cxn ang="0">
                    <a:pos x="121" y="1135"/>
                  </a:cxn>
                  <a:cxn ang="0">
                    <a:pos x="30" y="1073"/>
                  </a:cxn>
                  <a:cxn ang="0">
                    <a:pos x="15" y="1043"/>
                  </a:cxn>
                  <a:cxn ang="0">
                    <a:pos x="0" y="997"/>
                  </a:cxn>
                  <a:cxn ang="0">
                    <a:pos x="0" y="966"/>
                  </a:cxn>
                  <a:cxn ang="0">
                    <a:pos x="30" y="935"/>
                  </a:cxn>
                  <a:cxn ang="0">
                    <a:pos x="61" y="920"/>
                  </a:cxn>
                  <a:cxn ang="0">
                    <a:pos x="106" y="920"/>
                  </a:cxn>
                  <a:cxn ang="0">
                    <a:pos x="137" y="935"/>
                  </a:cxn>
                  <a:cxn ang="0">
                    <a:pos x="152" y="966"/>
                  </a:cxn>
                  <a:cxn ang="0">
                    <a:pos x="152" y="1012"/>
                  </a:cxn>
                  <a:cxn ang="0">
                    <a:pos x="137" y="1043"/>
                  </a:cxn>
                  <a:cxn ang="0">
                    <a:pos x="106" y="1073"/>
                  </a:cxn>
                  <a:cxn ang="0">
                    <a:pos x="76" y="1073"/>
                  </a:cxn>
                  <a:cxn ang="0">
                    <a:pos x="137" y="1104"/>
                  </a:cxn>
                  <a:cxn ang="0">
                    <a:pos x="198" y="1104"/>
                  </a:cxn>
                  <a:cxn ang="0">
                    <a:pos x="289" y="1012"/>
                  </a:cxn>
                  <a:cxn ang="0">
                    <a:pos x="304" y="966"/>
                  </a:cxn>
                  <a:cxn ang="0">
                    <a:pos x="335" y="935"/>
                  </a:cxn>
                  <a:cxn ang="0">
                    <a:pos x="350" y="889"/>
                  </a:cxn>
                  <a:cxn ang="0">
                    <a:pos x="365" y="828"/>
                  </a:cxn>
                  <a:cxn ang="0">
                    <a:pos x="395" y="782"/>
                  </a:cxn>
                  <a:cxn ang="0">
                    <a:pos x="137" y="138"/>
                  </a:cxn>
                  <a:cxn ang="0">
                    <a:pos x="121" y="107"/>
                  </a:cxn>
                  <a:cxn ang="0">
                    <a:pos x="9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365" y="15"/>
                  </a:cxn>
                  <a:cxn ang="0">
                    <a:pos x="365" y="77"/>
                  </a:cxn>
                  <a:cxn ang="0">
                    <a:pos x="304" y="77"/>
                  </a:cxn>
                  <a:cxn ang="0">
                    <a:pos x="289" y="92"/>
                  </a:cxn>
                  <a:cxn ang="0">
                    <a:pos x="258" y="107"/>
                  </a:cxn>
                  <a:cxn ang="0">
                    <a:pos x="258" y="123"/>
                  </a:cxn>
                  <a:cxn ang="0">
                    <a:pos x="274" y="138"/>
                  </a:cxn>
                  <a:cxn ang="0">
                    <a:pos x="274" y="153"/>
                  </a:cxn>
                  <a:cxn ang="0">
                    <a:pos x="472" y="629"/>
                  </a:cxn>
                  <a:cxn ang="0">
                    <a:pos x="654" y="184"/>
                  </a:cxn>
                  <a:cxn ang="0">
                    <a:pos x="670" y="169"/>
                  </a:cxn>
                  <a:cxn ang="0">
                    <a:pos x="670" y="107"/>
                  </a:cxn>
                  <a:cxn ang="0">
                    <a:pos x="654" y="77"/>
                  </a:cxn>
                  <a:cxn ang="0">
                    <a:pos x="624" y="61"/>
                  </a:cxn>
                  <a:cxn ang="0">
                    <a:pos x="593" y="61"/>
                  </a:cxn>
                  <a:cxn ang="0">
                    <a:pos x="593" y="0"/>
                  </a:cxn>
                </a:cxnLst>
                <a:rect l="0" t="0" r="r" b="b"/>
                <a:pathLst>
                  <a:path w="883" h="1135">
                    <a:moveTo>
                      <a:pt x="593" y="0"/>
                    </a:moveTo>
                    <a:lnTo>
                      <a:pt x="883" y="0"/>
                    </a:lnTo>
                    <a:lnTo>
                      <a:pt x="883" y="61"/>
                    </a:lnTo>
                    <a:lnTo>
                      <a:pt x="837" y="61"/>
                    </a:lnTo>
                    <a:lnTo>
                      <a:pt x="776" y="92"/>
                    </a:lnTo>
                    <a:lnTo>
                      <a:pt x="746" y="123"/>
                    </a:lnTo>
                    <a:lnTo>
                      <a:pt x="715" y="169"/>
                    </a:lnTo>
                    <a:lnTo>
                      <a:pt x="395" y="935"/>
                    </a:lnTo>
                    <a:lnTo>
                      <a:pt x="304" y="1073"/>
                    </a:lnTo>
                    <a:lnTo>
                      <a:pt x="258" y="1104"/>
                    </a:lnTo>
                    <a:lnTo>
                      <a:pt x="167" y="1135"/>
                    </a:lnTo>
                    <a:lnTo>
                      <a:pt x="121" y="1135"/>
                    </a:lnTo>
                    <a:lnTo>
                      <a:pt x="30" y="1073"/>
                    </a:lnTo>
                    <a:lnTo>
                      <a:pt x="15" y="1043"/>
                    </a:lnTo>
                    <a:lnTo>
                      <a:pt x="0" y="997"/>
                    </a:lnTo>
                    <a:lnTo>
                      <a:pt x="0" y="966"/>
                    </a:lnTo>
                    <a:lnTo>
                      <a:pt x="30" y="935"/>
                    </a:lnTo>
                    <a:lnTo>
                      <a:pt x="61" y="920"/>
                    </a:lnTo>
                    <a:lnTo>
                      <a:pt x="106" y="920"/>
                    </a:lnTo>
                    <a:lnTo>
                      <a:pt x="137" y="935"/>
                    </a:lnTo>
                    <a:lnTo>
                      <a:pt x="152" y="966"/>
                    </a:lnTo>
                    <a:lnTo>
                      <a:pt x="152" y="1012"/>
                    </a:lnTo>
                    <a:lnTo>
                      <a:pt x="137" y="1043"/>
                    </a:lnTo>
                    <a:lnTo>
                      <a:pt x="106" y="1073"/>
                    </a:lnTo>
                    <a:lnTo>
                      <a:pt x="76" y="1073"/>
                    </a:lnTo>
                    <a:lnTo>
                      <a:pt x="137" y="1104"/>
                    </a:lnTo>
                    <a:lnTo>
                      <a:pt x="198" y="1104"/>
                    </a:lnTo>
                    <a:lnTo>
                      <a:pt x="289" y="1012"/>
                    </a:lnTo>
                    <a:lnTo>
                      <a:pt x="304" y="966"/>
                    </a:lnTo>
                    <a:lnTo>
                      <a:pt x="335" y="935"/>
                    </a:lnTo>
                    <a:lnTo>
                      <a:pt x="350" y="889"/>
                    </a:lnTo>
                    <a:lnTo>
                      <a:pt x="365" y="828"/>
                    </a:lnTo>
                    <a:lnTo>
                      <a:pt x="395" y="782"/>
                    </a:lnTo>
                    <a:lnTo>
                      <a:pt x="137" y="138"/>
                    </a:lnTo>
                    <a:lnTo>
                      <a:pt x="121" y="107"/>
                    </a:lnTo>
                    <a:lnTo>
                      <a:pt x="9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365" y="15"/>
                    </a:lnTo>
                    <a:lnTo>
                      <a:pt x="365" y="77"/>
                    </a:lnTo>
                    <a:lnTo>
                      <a:pt x="304" y="77"/>
                    </a:lnTo>
                    <a:lnTo>
                      <a:pt x="289" y="92"/>
                    </a:lnTo>
                    <a:lnTo>
                      <a:pt x="258" y="107"/>
                    </a:lnTo>
                    <a:lnTo>
                      <a:pt x="258" y="123"/>
                    </a:lnTo>
                    <a:lnTo>
                      <a:pt x="274" y="138"/>
                    </a:lnTo>
                    <a:lnTo>
                      <a:pt x="274" y="153"/>
                    </a:lnTo>
                    <a:lnTo>
                      <a:pt x="472" y="629"/>
                    </a:lnTo>
                    <a:lnTo>
                      <a:pt x="654" y="184"/>
                    </a:lnTo>
                    <a:lnTo>
                      <a:pt x="670" y="169"/>
                    </a:lnTo>
                    <a:lnTo>
                      <a:pt x="670" y="107"/>
                    </a:lnTo>
                    <a:lnTo>
                      <a:pt x="654" y="77"/>
                    </a:lnTo>
                    <a:lnTo>
                      <a:pt x="624" y="61"/>
                    </a:lnTo>
                    <a:lnTo>
                      <a:pt x="593" y="61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8" name="Freeform 24"/>
              <p:cNvSpPr>
                <a:spLocks noEditPoints="1"/>
              </p:cNvSpPr>
              <p:nvPr/>
            </p:nvSpPr>
            <p:spPr bwMode="auto">
              <a:xfrm>
                <a:off x="17707" y="1876"/>
                <a:ext cx="822" cy="1181"/>
              </a:xfrm>
              <a:custGeom>
                <a:avLst/>
                <a:gdLst/>
                <a:ahLst/>
                <a:cxnLst>
                  <a:cxn ang="0">
                    <a:pos x="183" y="828"/>
                  </a:cxn>
                  <a:cxn ang="0">
                    <a:pos x="122" y="905"/>
                  </a:cxn>
                  <a:cxn ang="0">
                    <a:pos x="168" y="1043"/>
                  </a:cxn>
                  <a:cxn ang="0">
                    <a:pos x="426" y="1135"/>
                  </a:cxn>
                  <a:cxn ang="0">
                    <a:pos x="685" y="1043"/>
                  </a:cxn>
                  <a:cxn ang="0">
                    <a:pos x="716" y="874"/>
                  </a:cxn>
                  <a:cxn ang="0">
                    <a:pos x="472" y="797"/>
                  </a:cxn>
                  <a:cxn ang="0">
                    <a:pos x="381" y="61"/>
                  </a:cxn>
                  <a:cxn ang="0">
                    <a:pos x="305" y="92"/>
                  </a:cxn>
                  <a:cxn ang="0">
                    <a:pos x="244" y="169"/>
                  </a:cxn>
                  <a:cxn ang="0">
                    <a:pos x="229" y="368"/>
                  </a:cxn>
                  <a:cxn ang="0">
                    <a:pos x="305" y="475"/>
                  </a:cxn>
                  <a:cxn ang="0">
                    <a:pos x="381" y="506"/>
                  </a:cxn>
                  <a:cxn ang="0">
                    <a:pos x="457" y="475"/>
                  </a:cxn>
                  <a:cxn ang="0">
                    <a:pos x="518" y="399"/>
                  </a:cxn>
                  <a:cxn ang="0">
                    <a:pos x="533" y="199"/>
                  </a:cxn>
                  <a:cxn ang="0">
                    <a:pos x="457" y="92"/>
                  </a:cxn>
                  <a:cxn ang="0">
                    <a:pos x="381" y="61"/>
                  </a:cxn>
                  <a:cxn ang="0">
                    <a:pos x="777" y="0"/>
                  </a:cxn>
                  <a:cxn ang="0">
                    <a:pos x="807" y="46"/>
                  </a:cxn>
                  <a:cxn ang="0">
                    <a:pos x="822" y="107"/>
                  </a:cxn>
                  <a:cxn ang="0">
                    <a:pos x="761" y="138"/>
                  </a:cxn>
                  <a:cxn ang="0">
                    <a:pos x="731" y="92"/>
                  </a:cxn>
                  <a:cxn ang="0">
                    <a:pos x="761" y="46"/>
                  </a:cxn>
                  <a:cxn ang="0">
                    <a:pos x="685" y="61"/>
                  </a:cxn>
                  <a:cxn ang="0">
                    <a:pos x="624" y="153"/>
                  </a:cxn>
                  <a:cxn ang="0">
                    <a:pos x="670" y="245"/>
                  </a:cxn>
                  <a:cxn ang="0">
                    <a:pos x="640" y="414"/>
                  </a:cxn>
                  <a:cxn ang="0">
                    <a:pos x="381" y="552"/>
                  </a:cxn>
                  <a:cxn ang="0">
                    <a:pos x="320" y="537"/>
                  </a:cxn>
                  <a:cxn ang="0">
                    <a:pos x="213" y="491"/>
                  </a:cxn>
                  <a:cxn ang="0">
                    <a:pos x="183" y="537"/>
                  </a:cxn>
                  <a:cxn ang="0">
                    <a:pos x="137" y="583"/>
                  </a:cxn>
                  <a:cxn ang="0">
                    <a:pos x="152" y="659"/>
                  </a:cxn>
                  <a:cxn ang="0">
                    <a:pos x="229" y="705"/>
                  </a:cxn>
                  <a:cxn ang="0">
                    <a:pos x="670" y="751"/>
                  </a:cxn>
                  <a:cxn ang="0">
                    <a:pos x="777" y="874"/>
                  </a:cxn>
                  <a:cxn ang="0">
                    <a:pos x="792" y="951"/>
                  </a:cxn>
                  <a:cxn ang="0">
                    <a:pos x="670" y="1119"/>
                  </a:cxn>
                  <a:cxn ang="0">
                    <a:pos x="396" y="1181"/>
                  </a:cxn>
                  <a:cxn ang="0">
                    <a:pos x="122" y="1104"/>
                  </a:cxn>
                  <a:cxn ang="0">
                    <a:pos x="0" y="951"/>
                  </a:cxn>
                  <a:cxn ang="0">
                    <a:pos x="31" y="859"/>
                  </a:cxn>
                  <a:cxn ang="0">
                    <a:pos x="107" y="797"/>
                  </a:cxn>
                  <a:cxn ang="0">
                    <a:pos x="107" y="705"/>
                  </a:cxn>
                  <a:cxn ang="0">
                    <a:pos x="91" y="567"/>
                  </a:cxn>
                  <a:cxn ang="0">
                    <a:pos x="152" y="460"/>
                  </a:cxn>
                  <a:cxn ang="0">
                    <a:pos x="107" y="383"/>
                  </a:cxn>
                  <a:cxn ang="0">
                    <a:pos x="76" y="276"/>
                  </a:cxn>
                  <a:cxn ang="0">
                    <a:pos x="213" y="46"/>
                  </a:cxn>
                  <a:cxn ang="0">
                    <a:pos x="442" y="16"/>
                  </a:cxn>
                  <a:cxn ang="0">
                    <a:pos x="548" y="77"/>
                  </a:cxn>
                  <a:cxn ang="0">
                    <a:pos x="655" y="16"/>
                  </a:cxn>
                </a:cxnLst>
                <a:rect l="0" t="0" r="r" b="b"/>
                <a:pathLst>
                  <a:path w="822" h="1181">
                    <a:moveTo>
                      <a:pt x="274" y="797"/>
                    </a:moveTo>
                    <a:lnTo>
                      <a:pt x="183" y="828"/>
                    </a:lnTo>
                    <a:lnTo>
                      <a:pt x="152" y="859"/>
                    </a:lnTo>
                    <a:lnTo>
                      <a:pt x="122" y="905"/>
                    </a:lnTo>
                    <a:lnTo>
                      <a:pt x="122" y="951"/>
                    </a:lnTo>
                    <a:lnTo>
                      <a:pt x="168" y="1043"/>
                    </a:lnTo>
                    <a:lnTo>
                      <a:pt x="259" y="1104"/>
                    </a:lnTo>
                    <a:lnTo>
                      <a:pt x="426" y="1135"/>
                    </a:lnTo>
                    <a:lnTo>
                      <a:pt x="594" y="1104"/>
                    </a:lnTo>
                    <a:lnTo>
                      <a:pt x="685" y="1043"/>
                    </a:lnTo>
                    <a:lnTo>
                      <a:pt x="731" y="951"/>
                    </a:lnTo>
                    <a:lnTo>
                      <a:pt x="716" y="874"/>
                    </a:lnTo>
                    <a:lnTo>
                      <a:pt x="655" y="828"/>
                    </a:lnTo>
                    <a:lnTo>
                      <a:pt x="472" y="797"/>
                    </a:lnTo>
                    <a:lnTo>
                      <a:pt x="274" y="797"/>
                    </a:lnTo>
                    <a:close/>
                    <a:moveTo>
                      <a:pt x="381" y="61"/>
                    </a:moveTo>
                    <a:lnTo>
                      <a:pt x="335" y="77"/>
                    </a:lnTo>
                    <a:lnTo>
                      <a:pt x="305" y="92"/>
                    </a:lnTo>
                    <a:lnTo>
                      <a:pt x="259" y="138"/>
                    </a:lnTo>
                    <a:lnTo>
                      <a:pt x="244" y="169"/>
                    </a:lnTo>
                    <a:lnTo>
                      <a:pt x="229" y="215"/>
                    </a:lnTo>
                    <a:lnTo>
                      <a:pt x="229" y="368"/>
                    </a:lnTo>
                    <a:lnTo>
                      <a:pt x="274" y="460"/>
                    </a:lnTo>
                    <a:lnTo>
                      <a:pt x="305" y="475"/>
                    </a:lnTo>
                    <a:lnTo>
                      <a:pt x="335" y="506"/>
                    </a:lnTo>
                    <a:lnTo>
                      <a:pt x="381" y="506"/>
                    </a:lnTo>
                    <a:lnTo>
                      <a:pt x="426" y="491"/>
                    </a:lnTo>
                    <a:lnTo>
                      <a:pt x="457" y="475"/>
                    </a:lnTo>
                    <a:lnTo>
                      <a:pt x="503" y="429"/>
                    </a:lnTo>
                    <a:lnTo>
                      <a:pt x="518" y="399"/>
                    </a:lnTo>
                    <a:lnTo>
                      <a:pt x="533" y="353"/>
                    </a:lnTo>
                    <a:lnTo>
                      <a:pt x="533" y="199"/>
                    </a:lnTo>
                    <a:lnTo>
                      <a:pt x="487" y="107"/>
                    </a:lnTo>
                    <a:lnTo>
                      <a:pt x="457" y="92"/>
                    </a:lnTo>
                    <a:lnTo>
                      <a:pt x="426" y="61"/>
                    </a:lnTo>
                    <a:lnTo>
                      <a:pt x="381" y="61"/>
                    </a:lnTo>
                    <a:close/>
                    <a:moveTo>
                      <a:pt x="701" y="0"/>
                    </a:moveTo>
                    <a:lnTo>
                      <a:pt x="777" y="0"/>
                    </a:lnTo>
                    <a:lnTo>
                      <a:pt x="792" y="31"/>
                    </a:lnTo>
                    <a:lnTo>
                      <a:pt x="807" y="46"/>
                    </a:lnTo>
                    <a:lnTo>
                      <a:pt x="822" y="77"/>
                    </a:lnTo>
                    <a:lnTo>
                      <a:pt x="822" y="107"/>
                    </a:lnTo>
                    <a:lnTo>
                      <a:pt x="792" y="138"/>
                    </a:lnTo>
                    <a:lnTo>
                      <a:pt x="761" y="138"/>
                    </a:lnTo>
                    <a:lnTo>
                      <a:pt x="731" y="107"/>
                    </a:lnTo>
                    <a:lnTo>
                      <a:pt x="731" y="92"/>
                    </a:lnTo>
                    <a:lnTo>
                      <a:pt x="746" y="61"/>
                    </a:lnTo>
                    <a:lnTo>
                      <a:pt x="761" y="46"/>
                    </a:lnTo>
                    <a:lnTo>
                      <a:pt x="716" y="46"/>
                    </a:lnTo>
                    <a:lnTo>
                      <a:pt x="685" y="61"/>
                    </a:lnTo>
                    <a:lnTo>
                      <a:pt x="594" y="123"/>
                    </a:lnTo>
                    <a:lnTo>
                      <a:pt x="624" y="153"/>
                    </a:lnTo>
                    <a:lnTo>
                      <a:pt x="655" y="199"/>
                    </a:lnTo>
                    <a:lnTo>
                      <a:pt x="670" y="245"/>
                    </a:lnTo>
                    <a:lnTo>
                      <a:pt x="670" y="291"/>
                    </a:lnTo>
                    <a:lnTo>
                      <a:pt x="640" y="414"/>
                    </a:lnTo>
                    <a:lnTo>
                      <a:pt x="533" y="521"/>
                    </a:lnTo>
                    <a:lnTo>
                      <a:pt x="381" y="552"/>
                    </a:lnTo>
                    <a:lnTo>
                      <a:pt x="350" y="552"/>
                    </a:lnTo>
                    <a:lnTo>
                      <a:pt x="320" y="537"/>
                    </a:lnTo>
                    <a:lnTo>
                      <a:pt x="274" y="521"/>
                    </a:lnTo>
                    <a:lnTo>
                      <a:pt x="213" y="491"/>
                    </a:lnTo>
                    <a:lnTo>
                      <a:pt x="198" y="521"/>
                    </a:lnTo>
                    <a:lnTo>
                      <a:pt x="183" y="537"/>
                    </a:lnTo>
                    <a:lnTo>
                      <a:pt x="183" y="567"/>
                    </a:lnTo>
                    <a:lnTo>
                      <a:pt x="137" y="583"/>
                    </a:lnTo>
                    <a:lnTo>
                      <a:pt x="137" y="629"/>
                    </a:lnTo>
                    <a:lnTo>
                      <a:pt x="152" y="659"/>
                    </a:lnTo>
                    <a:lnTo>
                      <a:pt x="183" y="690"/>
                    </a:lnTo>
                    <a:lnTo>
                      <a:pt x="229" y="705"/>
                    </a:lnTo>
                    <a:lnTo>
                      <a:pt x="518" y="705"/>
                    </a:lnTo>
                    <a:lnTo>
                      <a:pt x="670" y="751"/>
                    </a:lnTo>
                    <a:lnTo>
                      <a:pt x="716" y="782"/>
                    </a:lnTo>
                    <a:lnTo>
                      <a:pt x="777" y="874"/>
                    </a:lnTo>
                    <a:lnTo>
                      <a:pt x="792" y="905"/>
                    </a:lnTo>
                    <a:lnTo>
                      <a:pt x="792" y="951"/>
                    </a:lnTo>
                    <a:lnTo>
                      <a:pt x="761" y="1043"/>
                    </a:lnTo>
                    <a:lnTo>
                      <a:pt x="670" y="1119"/>
                    </a:lnTo>
                    <a:lnTo>
                      <a:pt x="548" y="1165"/>
                    </a:lnTo>
                    <a:lnTo>
                      <a:pt x="396" y="1181"/>
                    </a:lnTo>
                    <a:lnTo>
                      <a:pt x="244" y="1165"/>
                    </a:lnTo>
                    <a:lnTo>
                      <a:pt x="122" y="1104"/>
                    </a:lnTo>
                    <a:lnTo>
                      <a:pt x="31" y="1043"/>
                    </a:lnTo>
                    <a:lnTo>
                      <a:pt x="0" y="951"/>
                    </a:lnTo>
                    <a:lnTo>
                      <a:pt x="0" y="905"/>
                    </a:lnTo>
                    <a:lnTo>
                      <a:pt x="31" y="859"/>
                    </a:lnTo>
                    <a:lnTo>
                      <a:pt x="61" y="828"/>
                    </a:lnTo>
                    <a:lnTo>
                      <a:pt x="107" y="797"/>
                    </a:lnTo>
                    <a:lnTo>
                      <a:pt x="168" y="767"/>
                    </a:lnTo>
                    <a:lnTo>
                      <a:pt x="107" y="705"/>
                    </a:lnTo>
                    <a:lnTo>
                      <a:pt x="91" y="659"/>
                    </a:lnTo>
                    <a:lnTo>
                      <a:pt x="91" y="567"/>
                    </a:lnTo>
                    <a:lnTo>
                      <a:pt x="122" y="521"/>
                    </a:lnTo>
                    <a:lnTo>
                      <a:pt x="152" y="460"/>
                    </a:lnTo>
                    <a:lnTo>
                      <a:pt x="122" y="429"/>
                    </a:lnTo>
                    <a:lnTo>
                      <a:pt x="107" y="383"/>
                    </a:lnTo>
                    <a:lnTo>
                      <a:pt x="76" y="337"/>
                    </a:lnTo>
                    <a:lnTo>
                      <a:pt x="76" y="276"/>
                    </a:lnTo>
                    <a:lnTo>
                      <a:pt x="107" y="153"/>
                    </a:lnTo>
                    <a:lnTo>
                      <a:pt x="213" y="46"/>
                    </a:lnTo>
                    <a:lnTo>
                      <a:pt x="366" y="16"/>
                    </a:lnTo>
                    <a:lnTo>
                      <a:pt x="442" y="16"/>
                    </a:lnTo>
                    <a:lnTo>
                      <a:pt x="487" y="46"/>
                    </a:lnTo>
                    <a:lnTo>
                      <a:pt x="548" y="77"/>
                    </a:lnTo>
                    <a:lnTo>
                      <a:pt x="609" y="46"/>
                    </a:lnTo>
                    <a:lnTo>
                      <a:pt x="655" y="16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89" name="Freeform 25"/>
              <p:cNvSpPr>
                <a:spLocks noEditPoints="1"/>
              </p:cNvSpPr>
              <p:nvPr/>
            </p:nvSpPr>
            <p:spPr bwMode="auto">
              <a:xfrm>
                <a:off x="18651" y="1493"/>
                <a:ext cx="381" cy="1180"/>
              </a:xfrm>
              <a:custGeom>
                <a:avLst/>
                <a:gdLst/>
                <a:ahLst/>
                <a:cxnLst>
                  <a:cxn ang="0">
                    <a:pos x="244" y="399"/>
                  </a:cxn>
                  <a:cxn ang="0">
                    <a:pos x="259" y="1042"/>
                  </a:cxn>
                  <a:cxn ang="0">
                    <a:pos x="259" y="1088"/>
                  </a:cxn>
                  <a:cxn ang="0">
                    <a:pos x="289" y="1119"/>
                  </a:cxn>
                  <a:cxn ang="0">
                    <a:pos x="381" y="1119"/>
                  </a:cxn>
                  <a:cxn ang="0">
                    <a:pos x="381" y="1180"/>
                  </a:cxn>
                  <a:cxn ang="0">
                    <a:pos x="0" y="1180"/>
                  </a:cxn>
                  <a:cxn ang="0">
                    <a:pos x="0" y="1119"/>
                  </a:cxn>
                  <a:cxn ang="0">
                    <a:pos x="107" y="1119"/>
                  </a:cxn>
                  <a:cxn ang="0">
                    <a:pos x="122" y="1104"/>
                  </a:cxn>
                  <a:cxn ang="0">
                    <a:pos x="137" y="1073"/>
                  </a:cxn>
                  <a:cxn ang="0">
                    <a:pos x="137" y="521"/>
                  </a:cxn>
                  <a:cxn ang="0">
                    <a:pos x="107" y="490"/>
                  </a:cxn>
                  <a:cxn ang="0">
                    <a:pos x="61" y="475"/>
                  </a:cxn>
                  <a:cxn ang="0">
                    <a:pos x="0" y="475"/>
                  </a:cxn>
                  <a:cxn ang="0">
                    <a:pos x="0" y="414"/>
                  </a:cxn>
                  <a:cxn ang="0">
                    <a:pos x="244" y="399"/>
                  </a:cxn>
                  <a:cxn ang="0">
                    <a:pos x="168" y="0"/>
                  </a:cxn>
                  <a:cxn ang="0">
                    <a:pos x="198" y="0"/>
                  </a:cxn>
                  <a:cxn ang="0">
                    <a:pos x="229" y="15"/>
                  </a:cxn>
                  <a:cxn ang="0">
                    <a:pos x="244" y="46"/>
                  </a:cxn>
                  <a:cxn ang="0">
                    <a:pos x="259" y="92"/>
                  </a:cxn>
                  <a:cxn ang="0">
                    <a:pos x="244" y="138"/>
                  </a:cxn>
                  <a:cxn ang="0">
                    <a:pos x="198" y="184"/>
                  </a:cxn>
                  <a:cxn ang="0">
                    <a:pos x="168" y="184"/>
                  </a:cxn>
                  <a:cxn ang="0">
                    <a:pos x="107" y="153"/>
                  </a:cxn>
                  <a:cxn ang="0">
                    <a:pos x="76" y="92"/>
                  </a:cxn>
                  <a:cxn ang="0">
                    <a:pos x="76" y="61"/>
                  </a:cxn>
                  <a:cxn ang="0">
                    <a:pos x="92" y="31"/>
                  </a:cxn>
                  <a:cxn ang="0">
                    <a:pos x="122" y="15"/>
                  </a:cxn>
                  <a:cxn ang="0">
                    <a:pos x="168" y="0"/>
                  </a:cxn>
                </a:cxnLst>
                <a:rect l="0" t="0" r="r" b="b"/>
                <a:pathLst>
                  <a:path w="381" h="1180">
                    <a:moveTo>
                      <a:pt x="244" y="399"/>
                    </a:moveTo>
                    <a:lnTo>
                      <a:pt x="259" y="1042"/>
                    </a:lnTo>
                    <a:lnTo>
                      <a:pt x="259" y="1088"/>
                    </a:lnTo>
                    <a:lnTo>
                      <a:pt x="289" y="1119"/>
                    </a:lnTo>
                    <a:lnTo>
                      <a:pt x="381" y="1119"/>
                    </a:lnTo>
                    <a:lnTo>
                      <a:pt x="381" y="1180"/>
                    </a:lnTo>
                    <a:lnTo>
                      <a:pt x="0" y="1180"/>
                    </a:lnTo>
                    <a:lnTo>
                      <a:pt x="0" y="1119"/>
                    </a:lnTo>
                    <a:lnTo>
                      <a:pt x="107" y="1119"/>
                    </a:lnTo>
                    <a:lnTo>
                      <a:pt x="122" y="1104"/>
                    </a:lnTo>
                    <a:lnTo>
                      <a:pt x="137" y="1073"/>
                    </a:lnTo>
                    <a:lnTo>
                      <a:pt x="137" y="521"/>
                    </a:lnTo>
                    <a:lnTo>
                      <a:pt x="107" y="490"/>
                    </a:lnTo>
                    <a:lnTo>
                      <a:pt x="61" y="475"/>
                    </a:lnTo>
                    <a:lnTo>
                      <a:pt x="0" y="475"/>
                    </a:lnTo>
                    <a:lnTo>
                      <a:pt x="0" y="414"/>
                    </a:lnTo>
                    <a:lnTo>
                      <a:pt x="244" y="399"/>
                    </a:lnTo>
                    <a:close/>
                    <a:moveTo>
                      <a:pt x="168" y="0"/>
                    </a:moveTo>
                    <a:lnTo>
                      <a:pt x="198" y="0"/>
                    </a:lnTo>
                    <a:lnTo>
                      <a:pt x="229" y="15"/>
                    </a:lnTo>
                    <a:lnTo>
                      <a:pt x="244" y="46"/>
                    </a:lnTo>
                    <a:lnTo>
                      <a:pt x="259" y="92"/>
                    </a:lnTo>
                    <a:lnTo>
                      <a:pt x="244" y="138"/>
                    </a:lnTo>
                    <a:lnTo>
                      <a:pt x="198" y="184"/>
                    </a:lnTo>
                    <a:lnTo>
                      <a:pt x="168" y="184"/>
                    </a:lnTo>
                    <a:lnTo>
                      <a:pt x="107" y="153"/>
                    </a:lnTo>
                    <a:lnTo>
                      <a:pt x="76" y="92"/>
                    </a:lnTo>
                    <a:lnTo>
                      <a:pt x="76" y="61"/>
                    </a:lnTo>
                    <a:lnTo>
                      <a:pt x="92" y="31"/>
                    </a:lnTo>
                    <a:lnTo>
                      <a:pt x="122" y="1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0" name="Freeform 26"/>
              <p:cNvSpPr>
                <a:spLocks/>
              </p:cNvSpPr>
              <p:nvPr/>
            </p:nvSpPr>
            <p:spPr bwMode="auto">
              <a:xfrm>
                <a:off x="18971" y="1907"/>
                <a:ext cx="868" cy="797"/>
              </a:xfrm>
              <a:custGeom>
                <a:avLst/>
                <a:gdLst/>
                <a:ahLst/>
                <a:cxnLst>
                  <a:cxn ang="0">
                    <a:pos x="578" y="0"/>
                  </a:cxn>
                  <a:cxn ang="0">
                    <a:pos x="868" y="0"/>
                  </a:cxn>
                  <a:cxn ang="0">
                    <a:pos x="868" y="61"/>
                  </a:cxn>
                  <a:cxn ang="0">
                    <a:pos x="807" y="61"/>
                  </a:cxn>
                  <a:cxn ang="0">
                    <a:pos x="776" y="76"/>
                  </a:cxn>
                  <a:cxn ang="0">
                    <a:pos x="746" y="107"/>
                  </a:cxn>
                  <a:cxn ang="0">
                    <a:pos x="731" y="138"/>
                  </a:cxn>
                  <a:cxn ang="0">
                    <a:pos x="716" y="153"/>
                  </a:cxn>
                  <a:cxn ang="0">
                    <a:pos x="700" y="184"/>
                  </a:cxn>
                  <a:cxn ang="0">
                    <a:pos x="457" y="766"/>
                  </a:cxn>
                  <a:cxn ang="0">
                    <a:pos x="457" y="782"/>
                  </a:cxn>
                  <a:cxn ang="0">
                    <a:pos x="441" y="797"/>
                  </a:cxn>
                  <a:cxn ang="0">
                    <a:pos x="411" y="797"/>
                  </a:cxn>
                  <a:cxn ang="0">
                    <a:pos x="411" y="782"/>
                  </a:cxn>
                  <a:cxn ang="0">
                    <a:pos x="396" y="766"/>
                  </a:cxn>
                  <a:cxn ang="0">
                    <a:pos x="137" y="138"/>
                  </a:cxn>
                  <a:cxn ang="0">
                    <a:pos x="122" y="107"/>
                  </a:cxn>
                  <a:cxn ang="0">
                    <a:pos x="106" y="92"/>
                  </a:cxn>
                  <a:cxn ang="0">
                    <a:pos x="91" y="92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365" y="15"/>
                  </a:cxn>
                  <a:cxn ang="0">
                    <a:pos x="365" y="76"/>
                  </a:cxn>
                  <a:cxn ang="0">
                    <a:pos x="320" y="76"/>
                  </a:cxn>
                  <a:cxn ang="0">
                    <a:pos x="289" y="92"/>
                  </a:cxn>
                  <a:cxn ang="0">
                    <a:pos x="259" y="122"/>
                  </a:cxn>
                  <a:cxn ang="0">
                    <a:pos x="259" y="138"/>
                  </a:cxn>
                  <a:cxn ang="0">
                    <a:pos x="274" y="153"/>
                  </a:cxn>
                  <a:cxn ang="0">
                    <a:pos x="472" y="644"/>
                  </a:cxn>
                  <a:cxn ang="0">
                    <a:pos x="655" y="184"/>
                  </a:cxn>
                  <a:cxn ang="0">
                    <a:pos x="670" y="153"/>
                  </a:cxn>
                  <a:cxn ang="0">
                    <a:pos x="670" y="107"/>
                  </a:cxn>
                  <a:cxn ang="0">
                    <a:pos x="639" y="92"/>
                  </a:cxn>
                  <a:cxn ang="0">
                    <a:pos x="624" y="61"/>
                  </a:cxn>
                  <a:cxn ang="0">
                    <a:pos x="578" y="61"/>
                  </a:cxn>
                  <a:cxn ang="0">
                    <a:pos x="578" y="0"/>
                  </a:cxn>
                </a:cxnLst>
                <a:rect l="0" t="0" r="r" b="b"/>
                <a:pathLst>
                  <a:path w="868" h="797">
                    <a:moveTo>
                      <a:pt x="578" y="0"/>
                    </a:moveTo>
                    <a:lnTo>
                      <a:pt x="868" y="0"/>
                    </a:lnTo>
                    <a:lnTo>
                      <a:pt x="868" y="61"/>
                    </a:lnTo>
                    <a:lnTo>
                      <a:pt x="807" y="61"/>
                    </a:lnTo>
                    <a:lnTo>
                      <a:pt x="776" y="76"/>
                    </a:lnTo>
                    <a:lnTo>
                      <a:pt x="746" y="107"/>
                    </a:lnTo>
                    <a:lnTo>
                      <a:pt x="731" y="138"/>
                    </a:lnTo>
                    <a:lnTo>
                      <a:pt x="716" y="153"/>
                    </a:lnTo>
                    <a:lnTo>
                      <a:pt x="700" y="184"/>
                    </a:lnTo>
                    <a:lnTo>
                      <a:pt x="457" y="766"/>
                    </a:lnTo>
                    <a:lnTo>
                      <a:pt x="457" y="782"/>
                    </a:lnTo>
                    <a:lnTo>
                      <a:pt x="441" y="797"/>
                    </a:lnTo>
                    <a:lnTo>
                      <a:pt x="411" y="797"/>
                    </a:lnTo>
                    <a:lnTo>
                      <a:pt x="411" y="782"/>
                    </a:lnTo>
                    <a:lnTo>
                      <a:pt x="396" y="766"/>
                    </a:lnTo>
                    <a:lnTo>
                      <a:pt x="137" y="138"/>
                    </a:lnTo>
                    <a:lnTo>
                      <a:pt x="122" y="107"/>
                    </a:lnTo>
                    <a:lnTo>
                      <a:pt x="106" y="92"/>
                    </a:lnTo>
                    <a:lnTo>
                      <a:pt x="91" y="92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365" y="15"/>
                    </a:lnTo>
                    <a:lnTo>
                      <a:pt x="365" y="76"/>
                    </a:lnTo>
                    <a:lnTo>
                      <a:pt x="320" y="76"/>
                    </a:lnTo>
                    <a:lnTo>
                      <a:pt x="289" y="92"/>
                    </a:lnTo>
                    <a:lnTo>
                      <a:pt x="259" y="122"/>
                    </a:lnTo>
                    <a:lnTo>
                      <a:pt x="259" y="138"/>
                    </a:lnTo>
                    <a:lnTo>
                      <a:pt x="274" y="153"/>
                    </a:lnTo>
                    <a:lnTo>
                      <a:pt x="472" y="644"/>
                    </a:lnTo>
                    <a:lnTo>
                      <a:pt x="655" y="184"/>
                    </a:lnTo>
                    <a:lnTo>
                      <a:pt x="670" y="153"/>
                    </a:lnTo>
                    <a:lnTo>
                      <a:pt x="670" y="107"/>
                    </a:lnTo>
                    <a:lnTo>
                      <a:pt x="639" y="92"/>
                    </a:lnTo>
                    <a:lnTo>
                      <a:pt x="624" y="61"/>
                    </a:lnTo>
                    <a:lnTo>
                      <a:pt x="578" y="61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1" name="Freeform 27"/>
              <p:cNvSpPr>
                <a:spLocks noEditPoints="1"/>
              </p:cNvSpPr>
              <p:nvPr/>
            </p:nvSpPr>
            <p:spPr bwMode="auto">
              <a:xfrm>
                <a:off x="19869" y="1892"/>
                <a:ext cx="685" cy="827"/>
              </a:xfrm>
              <a:custGeom>
                <a:avLst/>
                <a:gdLst/>
                <a:ahLst/>
                <a:cxnLst>
                  <a:cxn ang="0">
                    <a:pos x="320" y="30"/>
                  </a:cxn>
                  <a:cxn ang="0">
                    <a:pos x="274" y="61"/>
                  </a:cxn>
                  <a:cxn ang="0">
                    <a:pos x="213" y="122"/>
                  </a:cxn>
                  <a:cxn ang="0">
                    <a:pos x="168" y="199"/>
                  </a:cxn>
                  <a:cxn ang="0">
                    <a:pos x="153" y="337"/>
                  </a:cxn>
                  <a:cxn ang="0">
                    <a:pos x="564" y="337"/>
                  </a:cxn>
                  <a:cxn ang="0">
                    <a:pos x="564" y="275"/>
                  </a:cxn>
                  <a:cxn ang="0">
                    <a:pos x="548" y="199"/>
                  </a:cxn>
                  <a:cxn ang="0">
                    <a:pos x="518" y="122"/>
                  </a:cxn>
                  <a:cxn ang="0">
                    <a:pos x="457" y="61"/>
                  </a:cxn>
                  <a:cxn ang="0">
                    <a:pos x="366" y="30"/>
                  </a:cxn>
                  <a:cxn ang="0">
                    <a:pos x="320" y="30"/>
                  </a:cxn>
                  <a:cxn ang="0">
                    <a:pos x="366" y="0"/>
                  </a:cxn>
                  <a:cxn ang="0">
                    <a:pos x="518" y="30"/>
                  </a:cxn>
                  <a:cxn ang="0">
                    <a:pos x="609" y="107"/>
                  </a:cxn>
                  <a:cxn ang="0">
                    <a:pos x="670" y="229"/>
                  </a:cxn>
                  <a:cxn ang="0">
                    <a:pos x="685" y="352"/>
                  </a:cxn>
                  <a:cxn ang="0">
                    <a:pos x="685" y="383"/>
                  </a:cxn>
                  <a:cxn ang="0">
                    <a:pos x="153" y="383"/>
                  </a:cxn>
                  <a:cxn ang="0">
                    <a:pos x="122" y="413"/>
                  </a:cxn>
                  <a:cxn ang="0">
                    <a:pos x="122" y="536"/>
                  </a:cxn>
                  <a:cxn ang="0">
                    <a:pos x="183" y="674"/>
                  </a:cxn>
                  <a:cxn ang="0">
                    <a:pos x="213" y="720"/>
                  </a:cxn>
                  <a:cxn ang="0">
                    <a:pos x="259" y="766"/>
                  </a:cxn>
                  <a:cxn ang="0">
                    <a:pos x="381" y="797"/>
                  </a:cxn>
                  <a:cxn ang="0">
                    <a:pos x="411" y="797"/>
                  </a:cxn>
                  <a:cxn ang="0">
                    <a:pos x="487" y="766"/>
                  </a:cxn>
                  <a:cxn ang="0">
                    <a:pos x="564" y="720"/>
                  </a:cxn>
                  <a:cxn ang="0">
                    <a:pos x="625" y="613"/>
                  </a:cxn>
                  <a:cxn ang="0">
                    <a:pos x="640" y="597"/>
                  </a:cxn>
                  <a:cxn ang="0">
                    <a:pos x="640" y="582"/>
                  </a:cxn>
                  <a:cxn ang="0">
                    <a:pos x="685" y="582"/>
                  </a:cxn>
                  <a:cxn ang="0">
                    <a:pos x="685" y="597"/>
                  </a:cxn>
                  <a:cxn ang="0">
                    <a:pos x="640" y="689"/>
                  </a:cxn>
                  <a:cxn ang="0">
                    <a:pos x="594" y="751"/>
                  </a:cxn>
                  <a:cxn ang="0">
                    <a:pos x="503" y="812"/>
                  </a:cxn>
                  <a:cxn ang="0">
                    <a:pos x="396" y="827"/>
                  </a:cxn>
                  <a:cxn ang="0">
                    <a:pos x="244" y="797"/>
                  </a:cxn>
                  <a:cxn ang="0">
                    <a:pos x="122" y="705"/>
                  </a:cxn>
                  <a:cxn ang="0">
                    <a:pos x="31" y="582"/>
                  </a:cxn>
                  <a:cxn ang="0">
                    <a:pos x="0" y="413"/>
                  </a:cxn>
                  <a:cxn ang="0">
                    <a:pos x="31" y="245"/>
                  </a:cxn>
                  <a:cxn ang="0">
                    <a:pos x="107" y="122"/>
                  </a:cxn>
                  <a:cxn ang="0">
                    <a:pos x="229" y="30"/>
                  </a:cxn>
                  <a:cxn ang="0">
                    <a:pos x="366" y="0"/>
                  </a:cxn>
                </a:cxnLst>
                <a:rect l="0" t="0" r="r" b="b"/>
                <a:pathLst>
                  <a:path w="685" h="827">
                    <a:moveTo>
                      <a:pt x="320" y="30"/>
                    </a:moveTo>
                    <a:lnTo>
                      <a:pt x="274" y="61"/>
                    </a:lnTo>
                    <a:lnTo>
                      <a:pt x="213" y="122"/>
                    </a:lnTo>
                    <a:lnTo>
                      <a:pt x="168" y="199"/>
                    </a:lnTo>
                    <a:lnTo>
                      <a:pt x="153" y="337"/>
                    </a:lnTo>
                    <a:lnTo>
                      <a:pt x="564" y="337"/>
                    </a:lnTo>
                    <a:lnTo>
                      <a:pt x="564" y="275"/>
                    </a:lnTo>
                    <a:lnTo>
                      <a:pt x="548" y="199"/>
                    </a:lnTo>
                    <a:lnTo>
                      <a:pt x="518" y="122"/>
                    </a:lnTo>
                    <a:lnTo>
                      <a:pt x="457" y="61"/>
                    </a:lnTo>
                    <a:lnTo>
                      <a:pt x="366" y="30"/>
                    </a:lnTo>
                    <a:lnTo>
                      <a:pt x="320" y="30"/>
                    </a:lnTo>
                    <a:close/>
                    <a:moveTo>
                      <a:pt x="366" y="0"/>
                    </a:moveTo>
                    <a:lnTo>
                      <a:pt x="518" y="30"/>
                    </a:lnTo>
                    <a:lnTo>
                      <a:pt x="609" y="107"/>
                    </a:lnTo>
                    <a:lnTo>
                      <a:pt x="670" y="229"/>
                    </a:lnTo>
                    <a:lnTo>
                      <a:pt x="685" y="352"/>
                    </a:lnTo>
                    <a:lnTo>
                      <a:pt x="685" y="383"/>
                    </a:lnTo>
                    <a:lnTo>
                      <a:pt x="153" y="383"/>
                    </a:lnTo>
                    <a:lnTo>
                      <a:pt x="122" y="413"/>
                    </a:lnTo>
                    <a:lnTo>
                      <a:pt x="122" y="536"/>
                    </a:lnTo>
                    <a:lnTo>
                      <a:pt x="183" y="674"/>
                    </a:lnTo>
                    <a:lnTo>
                      <a:pt x="213" y="720"/>
                    </a:lnTo>
                    <a:lnTo>
                      <a:pt x="259" y="766"/>
                    </a:lnTo>
                    <a:lnTo>
                      <a:pt x="381" y="797"/>
                    </a:lnTo>
                    <a:lnTo>
                      <a:pt x="411" y="797"/>
                    </a:lnTo>
                    <a:lnTo>
                      <a:pt x="487" y="766"/>
                    </a:lnTo>
                    <a:lnTo>
                      <a:pt x="564" y="720"/>
                    </a:lnTo>
                    <a:lnTo>
                      <a:pt x="625" y="613"/>
                    </a:lnTo>
                    <a:lnTo>
                      <a:pt x="640" y="597"/>
                    </a:lnTo>
                    <a:lnTo>
                      <a:pt x="640" y="582"/>
                    </a:lnTo>
                    <a:lnTo>
                      <a:pt x="685" y="582"/>
                    </a:lnTo>
                    <a:lnTo>
                      <a:pt x="685" y="597"/>
                    </a:lnTo>
                    <a:lnTo>
                      <a:pt x="640" y="689"/>
                    </a:lnTo>
                    <a:lnTo>
                      <a:pt x="594" y="751"/>
                    </a:lnTo>
                    <a:lnTo>
                      <a:pt x="503" y="812"/>
                    </a:lnTo>
                    <a:lnTo>
                      <a:pt x="396" y="827"/>
                    </a:lnTo>
                    <a:lnTo>
                      <a:pt x="244" y="797"/>
                    </a:lnTo>
                    <a:lnTo>
                      <a:pt x="122" y="705"/>
                    </a:lnTo>
                    <a:lnTo>
                      <a:pt x="31" y="582"/>
                    </a:lnTo>
                    <a:lnTo>
                      <a:pt x="0" y="413"/>
                    </a:lnTo>
                    <a:lnTo>
                      <a:pt x="31" y="245"/>
                    </a:lnTo>
                    <a:lnTo>
                      <a:pt x="107" y="122"/>
                    </a:lnTo>
                    <a:lnTo>
                      <a:pt x="229" y="30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2" name="Freeform 28"/>
              <p:cNvSpPr>
                <a:spLocks/>
              </p:cNvSpPr>
              <p:nvPr/>
            </p:nvSpPr>
            <p:spPr bwMode="auto">
              <a:xfrm>
                <a:off x="20768" y="1876"/>
                <a:ext cx="578" cy="843"/>
              </a:xfrm>
              <a:custGeom>
                <a:avLst/>
                <a:gdLst/>
                <a:ahLst/>
                <a:cxnLst>
                  <a:cxn ang="0">
                    <a:pos x="380" y="0"/>
                  </a:cxn>
                  <a:cxn ang="0">
                    <a:pos x="472" y="46"/>
                  </a:cxn>
                  <a:cxn ang="0">
                    <a:pos x="548" y="0"/>
                  </a:cxn>
                  <a:cxn ang="0">
                    <a:pos x="533" y="276"/>
                  </a:cxn>
                  <a:cxn ang="0">
                    <a:pos x="502" y="230"/>
                  </a:cxn>
                  <a:cxn ang="0">
                    <a:pos x="487" y="184"/>
                  </a:cxn>
                  <a:cxn ang="0">
                    <a:pos x="395" y="61"/>
                  </a:cxn>
                  <a:cxn ang="0">
                    <a:pos x="228" y="46"/>
                  </a:cxn>
                  <a:cxn ang="0">
                    <a:pos x="152" y="77"/>
                  </a:cxn>
                  <a:cxn ang="0">
                    <a:pos x="91" y="153"/>
                  </a:cxn>
                  <a:cxn ang="0">
                    <a:pos x="121" y="261"/>
                  </a:cxn>
                  <a:cxn ang="0">
                    <a:pos x="182" y="307"/>
                  </a:cxn>
                  <a:cxn ang="0">
                    <a:pos x="258" y="322"/>
                  </a:cxn>
                  <a:cxn ang="0">
                    <a:pos x="365" y="353"/>
                  </a:cxn>
                  <a:cxn ang="0">
                    <a:pos x="502" y="429"/>
                  </a:cxn>
                  <a:cxn ang="0">
                    <a:pos x="563" y="537"/>
                  </a:cxn>
                  <a:cxn ang="0">
                    <a:pos x="563" y="690"/>
                  </a:cxn>
                  <a:cxn ang="0">
                    <a:pos x="411" y="828"/>
                  </a:cxn>
                  <a:cxn ang="0">
                    <a:pos x="243" y="843"/>
                  </a:cxn>
                  <a:cxn ang="0">
                    <a:pos x="91" y="767"/>
                  </a:cxn>
                  <a:cxn ang="0">
                    <a:pos x="30" y="843"/>
                  </a:cxn>
                  <a:cxn ang="0">
                    <a:pos x="0" y="537"/>
                  </a:cxn>
                  <a:cxn ang="0">
                    <a:pos x="45" y="521"/>
                  </a:cxn>
                  <a:cxn ang="0">
                    <a:pos x="60" y="552"/>
                  </a:cxn>
                  <a:cxn ang="0">
                    <a:pos x="137" y="721"/>
                  </a:cxn>
                  <a:cxn ang="0">
                    <a:pos x="304" y="797"/>
                  </a:cxn>
                  <a:cxn ang="0">
                    <a:pos x="411" y="767"/>
                  </a:cxn>
                  <a:cxn ang="0">
                    <a:pos x="487" y="721"/>
                  </a:cxn>
                  <a:cxn ang="0">
                    <a:pos x="502" y="629"/>
                  </a:cxn>
                  <a:cxn ang="0">
                    <a:pos x="411" y="475"/>
                  </a:cxn>
                  <a:cxn ang="0">
                    <a:pos x="350" y="460"/>
                  </a:cxn>
                  <a:cxn ang="0">
                    <a:pos x="319" y="445"/>
                  </a:cxn>
                  <a:cxn ang="0">
                    <a:pos x="182" y="414"/>
                  </a:cxn>
                  <a:cxn ang="0">
                    <a:pos x="91" y="368"/>
                  </a:cxn>
                  <a:cxn ang="0">
                    <a:pos x="30" y="291"/>
                  </a:cxn>
                  <a:cxn ang="0">
                    <a:pos x="15" y="215"/>
                  </a:cxn>
                  <a:cxn ang="0">
                    <a:pos x="76" y="77"/>
                  </a:cxn>
                  <a:cxn ang="0">
                    <a:pos x="304" y="0"/>
                  </a:cxn>
                </a:cxnLst>
                <a:rect l="0" t="0" r="r" b="b"/>
                <a:pathLst>
                  <a:path w="578" h="843">
                    <a:moveTo>
                      <a:pt x="304" y="0"/>
                    </a:moveTo>
                    <a:lnTo>
                      <a:pt x="380" y="0"/>
                    </a:lnTo>
                    <a:lnTo>
                      <a:pt x="426" y="16"/>
                    </a:lnTo>
                    <a:lnTo>
                      <a:pt x="472" y="46"/>
                    </a:lnTo>
                    <a:lnTo>
                      <a:pt x="517" y="0"/>
                    </a:lnTo>
                    <a:lnTo>
                      <a:pt x="548" y="0"/>
                    </a:lnTo>
                    <a:lnTo>
                      <a:pt x="548" y="261"/>
                    </a:lnTo>
                    <a:lnTo>
                      <a:pt x="533" y="276"/>
                    </a:lnTo>
                    <a:lnTo>
                      <a:pt x="502" y="276"/>
                    </a:lnTo>
                    <a:lnTo>
                      <a:pt x="502" y="230"/>
                    </a:lnTo>
                    <a:lnTo>
                      <a:pt x="487" y="215"/>
                    </a:lnTo>
                    <a:lnTo>
                      <a:pt x="487" y="184"/>
                    </a:lnTo>
                    <a:lnTo>
                      <a:pt x="456" y="123"/>
                    </a:lnTo>
                    <a:lnTo>
                      <a:pt x="395" y="61"/>
                    </a:lnTo>
                    <a:lnTo>
                      <a:pt x="350" y="46"/>
                    </a:lnTo>
                    <a:lnTo>
                      <a:pt x="228" y="46"/>
                    </a:lnTo>
                    <a:lnTo>
                      <a:pt x="182" y="61"/>
                    </a:lnTo>
                    <a:lnTo>
                      <a:pt x="152" y="77"/>
                    </a:lnTo>
                    <a:lnTo>
                      <a:pt x="106" y="123"/>
                    </a:lnTo>
                    <a:lnTo>
                      <a:pt x="91" y="153"/>
                    </a:lnTo>
                    <a:lnTo>
                      <a:pt x="91" y="230"/>
                    </a:lnTo>
                    <a:lnTo>
                      <a:pt x="121" y="261"/>
                    </a:lnTo>
                    <a:lnTo>
                      <a:pt x="137" y="291"/>
                    </a:lnTo>
                    <a:lnTo>
                      <a:pt x="182" y="307"/>
                    </a:lnTo>
                    <a:lnTo>
                      <a:pt x="213" y="322"/>
                    </a:lnTo>
                    <a:lnTo>
                      <a:pt x="258" y="322"/>
                    </a:lnTo>
                    <a:lnTo>
                      <a:pt x="304" y="337"/>
                    </a:lnTo>
                    <a:lnTo>
                      <a:pt x="365" y="353"/>
                    </a:lnTo>
                    <a:lnTo>
                      <a:pt x="411" y="368"/>
                    </a:lnTo>
                    <a:lnTo>
                      <a:pt x="502" y="429"/>
                    </a:lnTo>
                    <a:lnTo>
                      <a:pt x="533" y="445"/>
                    </a:lnTo>
                    <a:lnTo>
                      <a:pt x="563" y="537"/>
                    </a:lnTo>
                    <a:lnTo>
                      <a:pt x="578" y="598"/>
                    </a:lnTo>
                    <a:lnTo>
                      <a:pt x="563" y="690"/>
                    </a:lnTo>
                    <a:lnTo>
                      <a:pt x="502" y="767"/>
                    </a:lnTo>
                    <a:lnTo>
                      <a:pt x="411" y="828"/>
                    </a:lnTo>
                    <a:lnTo>
                      <a:pt x="289" y="843"/>
                    </a:lnTo>
                    <a:lnTo>
                      <a:pt x="243" y="843"/>
                    </a:lnTo>
                    <a:lnTo>
                      <a:pt x="152" y="813"/>
                    </a:lnTo>
                    <a:lnTo>
                      <a:pt x="91" y="767"/>
                    </a:lnTo>
                    <a:lnTo>
                      <a:pt x="76" y="797"/>
                    </a:lnTo>
                    <a:lnTo>
                      <a:pt x="30" y="843"/>
                    </a:lnTo>
                    <a:lnTo>
                      <a:pt x="0" y="843"/>
                    </a:lnTo>
                    <a:lnTo>
                      <a:pt x="0" y="537"/>
                    </a:lnTo>
                    <a:lnTo>
                      <a:pt x="15" y="521"/>
                    </a:lnTo>
                    <a:lnTo>
                      <a:pt x="45" y="521"/>
                    </a:lnTo>
                    <a:lnTo>
                      <a:pt x="60" y="537"/>
                    </a:lnTo>
                    <a:lnTo>
                      <a:pt x="60" y="552"/>
                    </a:lnTo>
                    <a:lnTo>
                      <a:pt x="91" y="644"/>
                    </a:lnTo>
                    <a:lnTo>
                      <a:pt x="137" y="721"/>
                    </a:lnTo>
                    <a:lnTo>
                      <a:pt x="213" y="782"/>
                    </a:lnTo>
                    <a:lnTo>
                      <a:pt x="304" y="797"/>
                    </a:lnTo>
                    <a:lnTo>
                      <a:pt x="365" y="797"/>
                    </a:lnTo>
                    <a:lnTo>
                      <a:pt x="411" y="767"/>
                    </a:lnTo>
                    <a:lnTo>
                      <a:pt x="456" y="751"/>
                    </a:lnTo>
                    <a:lnTo>
                      <a:pt x="487" y="721"/>
                    </a:lnTo>
                    <a:lnTo>
                      <a:pt x="502" y="675"/>
                    </a:lnTo>
                    <a:lnTo>
                      <a:pt x="502" y="629"/>
                    </a:lnTo>
                    <a:lnTo>
                      <a:pt x="472" y="537"/>
                    </a:lnTo>
                    <a:lnTo>
                      <a:pt x="411" y="475"/>
                    </a:lnTo>
                    <a:lnTo>
                      <a:pt x="380" y="475"/>
                    </a:lnTo>
                    <a:lnTo>
                      <a:pt x="350" y="460"/>
                    </a:lnTo>
                    <a:lnTo>
                      <a:pt x="319" y="460"/>
                    </a:lnTo>
                    <a:lnTo>
                      <a:pt x="319" y="445"/>
                    </a:lnTo>
                    <a:lnTo>
                      <a:pt x="243" y="429"/>
                    </a:lnTo>
                    <a:lnTo>
                      <a:pt x="182" y="414"/>
                    </a:lnTo>
                    <a:lnTo>
                      <a:pt x="137" y="399"/>
                    </a:lnTo>
                    <a:lnTo>
                      <a:pt x="91" y="368"/>
                    </a:lnTo>
                    <a:lnTo>
                      <a:pt x="60" y="337"/>
                    </a:lnTo>
                    <a:lnTo>
                      <a:pt x="30" y="291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0" y="138"/>
                    </a:lnTo>
                    <a:lnTo>
                      <a:pt x="76" y="77"/>
                    </a:lnTo>
                    <a:lnTo>
                      <a:pt x="167" y="16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3" name="Freeform 29"/>
              <p:cNvSpPr>
                <a:spLocks/>
              </p:cNvSpPr>
              <p:nvPr/>
            </p:nvSpPr>
            <p:spPr bwMode="auto">
              <a:xfrm>
                <a:off x="22031" y="1876"/>
                <a:ext cx="883" cy="813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675"/>
                  </a:cxn>
                  <a:cxn ang="0">
                    <a:pos x="274" y="721"/>
                  </a:cxn>
                  <a:cxn ang="0">
                    <a:pos x="320" y="767"/>
                  </a:cxn>
                  <a:cxn ang="0">
                    <a:pos x="351" y="782"/>
                  </a:cxn>
                  <a:cxn ang="0">
                    <a:pos x="411" y="782"/>
                  </a:cxn>
                  <a:cxn ang="0">
                    <a:pos x="518" y="751"/>
                  </a:cxn>
                  <a:cxn ang="0">
                    <a:pos x="594" y="644"/>
                  </a:cxn>
                  <a:cxn ang="0">
                    <a:pos x="625" y="506"/>
                  </a:cxn>
                  <a:cxn ang="0">
                    <a:pos x="625" y="138"/>
                  </a:cxn>
                  <a:cxn ang="0">
                    <a:pos x="609" y="107"/>
                  </a:cxn>
                  <a:cxn ang="0">
                    <a:pos x="594" y="92"/>
                  </a:cxn>
                  <a:cxn ang="0">
                    <a:pos x="549" y="77"/>
                  </a:cxn>
                  <a:cxn ang="0">
                    <a:pos x="488" y="77"/>
                  </a:cxn>
                  <a:cxn ang="0">
                    <a:pos x="488" y="16"/>
                  </a:cxn>
                  <a:cxn ang="0">
                    <a:pos x="746" y="0"/>
                  </a:cxn>
                  <a:cxn ang="0">
                    <a:pos x="746" y="675"/>
                  </a:cxn>
                  <a:cxn ang="0">
                    <a:pos x="762" y="705"/>
                  </a:cxn>
                  <a:cxn ang="0">
                    <a:pos x="777" y="721"/>
                  </a:cxn>
                  <a:cxn ang="0">
                    <a:pos x="823" y="736"/>
                  </a:cxn>
                  <a:cxn ang="0">
                    <a:pos x="883" y="736"/>
                  </a:cxn>
                  <a:cxn ang="0">
                    <a:pos x="883" y="797"/>
                  </a:cxn>
                  <a:cxn ang="0">
                    <a:pos x="625" y="813"/>
                  </a:cxn>
                  <a:cxn ang="0">
                    <a:pos x="625" y="690"/>
                  </a:cxn>
                  <a:cxn ang="0">
                    <a:pos x="640" y="659"/>
                  </a:cxn>
                  <a:cxn ang="0">
                    <a:pos x="625" y="659"/>
                  </a:cxn>
                  <a:cxn ang="0">
                    <a:pos x="625" y="690"/>
                  </a:cxn>
                  <a:cxn ang="0">
                    <a:pos x="609" y="721"/>
                  </a:cxn>
                  <a:cxn ang="0">
                    <a:pos x="564" y="767"/>
                  </a:cxn>
                  <a:cxn ang="0">
                    <a:pos x="518" y="782"/>
                  </a:cxn>
                  <a:cxn ang="0">
                    <a:pos x="472" y="813"/>
                  </a:cxn>
                  <a:cxn ang="0">
                    <a:pos x="411" y="813"/>
                  </a:cxn>
                  <a:cxn ang="0">
                    <a:pos x="274" y="797"/>
                  </a:cxn>
                  <a:cxn ang="0">
                    <a:pos x="198" y="751"/>
                  </a:cxn>
                  <a:cxn ang="0">
                    <a:pos x="153" y="675"/>
                  </a:cxn>
                  <a:cxn ang="0">
                    <a:pos x="137" y="598"/>
                  </a:cxn>
                  <a:cxn ang="0">
                    <a:pos x="137" y="123"/>
                  </a:cxn>
                  <a:cxn ang="0">
                    <a:pos x="122" y="92"/>
                  </a:cxn>
                  <a:cxn ang="0">
                    <a:pos x="92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59" y="0"/>
                  </a:cxn>
                </a:cxnLst>
                <a:rect l="0" t="0" r="r" b="b"/>
                <a:pathLst>
                  <a:path w="883" h="813">
                    <a:moveTo>
                      <a:pt x="259" y="0"/>
                    </a:moveTo>
                    <a:lnTo>
                      <a:pt x="259" y="675"/>
                    </a:lnTo>
                    <a:lnTo>
                      <a:pt x="274" y="721"/>
                    </a:lnTo>
                    <a:lnTo>
                      <a:pt x="320" y="767"/>
                    </a:lnTo>
                    <a:lnTo>
                      <a:pt x="351" y="782"/>
                    </a:lnTo>
                    <a:lnTo>
                      <a:pt x="411" y="782"/>
                    </a:lnTo>
                    <a:lnTo>
                      <a:pt x="518" y="751"/>
                    </a:lnTo>
                    <a:lnTo>
                      <a:pt x="594" y="644"/>
                    </a:lnTo>
                    <a:lnTo>
                      <a:pt x="625" y="506"/>
                    </a:lnTo>
                    <a:lnTo>
                      <a:pt x="625" y="138"/>
                    </a:lnTo>
                    <a:lnTo>
                      <a:pt x="609" y="107"/>
                    </a:lnTo>
                    <a:lnTo>
                      <a:pt x="594" y="92"/>
                    </a:lnTo>
                    <a:lnTo>
                      <a:pt x="549" y="77"/>
                    </a:lnTo>
                    <a:lnTo>
                      <a:pt x="488" y="77"/>
                    </a:lnTo>
                    <a:lnTo>
                      <a:pt x="488" y="16"/>
                    </a:lnTo>
                    <a:lnTo>
                      <a:pt x="746" y="0"/>
                    </a:lnTo>
                    <a:lnTo>
                      <a:pt x="746" y="675"/>
                    </a:lnTo>
                    <a:lnTo>
                      <a:pt x="762" y="705"/>
                    </a:lnTo>
                    <a:lnTo>
                      <a:pt x="777" y="721"/>
                    </a:lnTo>
                    <a:lnTo>
                      <a:pt x="823" y="736"/>
                    </a:lnTo>
                    <a:lnTo>
                      <a:pt x="883" y="736"/>
                    </a:lnTo>
                    <a:lnTo>
                      <a:pt x="883" y="797"/>
                    </a:lnTo>
                    <a:lnTo>
                      <a:pt x="625" y="813"/>
                    </a:lnTo>
                    <a:lnTo>
                      <a:pt x="625" y="690"/>
                    </a:lnTo>
                    <a:lnTo>
                      <a:pt x="640" y="659"/>
                    </a:lnTo>
                    <a:lnTo>
                      <a:pt x="625" y="659"/>
                    </a:lnTo>
                    <a:lnTo>
                      <a:pt x="625" y="690"/>
                    </a:lnTo>
                    <a:lnTo>
                      <a:pt x="609" y="721"/>
                    </a:lnTo>
                    <a:lnTo>
                      <a:pt x="564" y="767"/>
                    </a:lnTo>
                    <a:lnTo>
                      <a:pt x="518" y="782"/>
                    </a:lnTo>
                    <a:lnTo>
                      <a:pt x="472" y="813"/>
                    </a:lnTo>
                    <a:lnTo>
                      <a:pt x="411" y="813"/>
                    </a:lnTo>
                    <a:lnTo>
                      <a:pt x="274" y="797"/>
                    </a:lnTo>
                    <a:lnTo>
                      <a:pt x="198" y="751"/>
                    </a:lnTo>
                    <a:lnTo>
                      <a:pt x="153" y="675"/>
                    </a:lnTo>
                    <a:lnTo>
                      <a:pt x="137" y="598"/>
                    </a:lnTo>
                    <a:lnTo>
                      <a:pt x="137" y="123"/>
                    </a:lnTo>
                    <a:lnTo>
                      <a:pt x="122" y="92"/>
                    </a:lnTo>
                    <a:lnTo>
                      <a:pt x="92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4" name="Freeform 30"/>
              <p:cNvSpPr>
                <a:spLocks noEditPoints="1"/>
              </p:cNvSpPr>
              <p:nvPr/>
            </p:nvSpPr>
            <p:spPr bwMode="auto">
              <a:xfrm>
                <a:off x="22899" y="1892"/>
                <a:ext cx="868" cy="1134"/>
              </a:xfrm>
              <a:custGeom>
                <a:avLst/>
                <a:gdLst/>
                <a:ahLst/>
                <a:cxnLst>
                  <a:cxn ang="0">
                    <a:pos x="427" y="45"/>
                  </a:cxn>
                  <a:cxn ang="0">
                    <a:pos x="381" y="61"/>
                  </a:cxn>
                  <a:cxn ang="0">
                    <a:pos x="335" y="91"/>
                  </a:cxn>
                  <a:cxn ang="0">
                    <a:pos x="290" y="137"/>
                  </a:cxn>
                  <a:cxn ang="0">
                    <a:pos x="259" y="183"/>
                  </a:cxn>
                  <a:cxn ang="0">
                    <a:pos x="259" y="613"/>
                  </a:cxn>
                  <a:cxn ang="0">
                    <a:pos x="274" y="643"/>
                  </a:cxn>
                  <a:cxn ang="0">
                    <a:pos x="290" y="659"/>
                  </a:cxn>
                  <a:cxn ang="0">
                    <a:pos x="320" y="705"/>
                  </a:cxn>
                  <a:cxn ang="0">
                    <a:pos x="411" y="766"/>
                  </a:cxn>
                  <a:cxn ang="0">
                    <a:pos x="472" y="766"/>
                  </a:cxn>
                  <a:cxn ang="0">
                    <a:pos x="564" y="735"/>
                  </a:cxn>
                  <a:cxn ang="0">
                    <a:pos x="655" y="659"/>
                  </a:cxn>
                  <a:cxn ang="0">
                    <a:pos x="716" y="551"/>
                  </a:cxn>
                  <a:cxn ang="0">
                    <a:pos x="731" y="398"/>
                  </a:cxn>
                  <a:cxn ang="0">
                    <a:pos x="716" y="260"/>
                  </a:cxn>
                  <a:cxn ang="0">
                    <a:pos x="655" y="153"/>
                  </a:cxn>
                  <a:cxn ang="0">
                    <a:pos x="579" y="76"/>
                  </a:cxn>
                  <a:cxn ang="0">
                    <a:pos x="487" y="45"/>
                  </a:cxn>
                  <a:cxn ang="0">
                    <a:pos x="427" y="45"/>
                  </a:cxn>
                  <a:cxn ang="0">
                    <a:pos x="259" y="0"/>
                  </a:cxn>
                  <a:cxn ang="0">
                    <a:pos x="259" y="122"/>
                  </a:cxn>
                  <a:cxn ang="0">
                    <a:pos x="305" y="76"/>
                  </a:cxn>
                  <a:cxn ang="0">
                    <a:pos x="381" y="15"/>
                  </a:cxn>
                  <a:cxn ang="0">
                    <a:pos x="503" y="0"/>
                  </a:cxn>
                  <a:cxn ang="0">
                    <a:pos x="640" y="30"/>
                  </a:cxn>
                  <a:cxn ang="0">
                    <a:pos x="762" y="107"/>
                  </a:cxn>
                  <a:cxn ang="0">
                    <a:pos x="838" y="245"/>
                  </a:cxn>
                  <a:cxn ang="0">
                    <a:pos x="868" y="398"/>
                  </a:cxn>
                  <a:cxn ang="0">
                    <a:pos x="838" y="551"/>
                  </a:cxn>
                  <a:cxn ang="0">
                    <a:pos x="746" y="689"/>
                  </a:cxn>
                  <a:cxn ang="0">
                    <a:pos x="625" y="766"/>
                  </a:cxn>
                  <a:cxn ang="0">
                    <a:pos x="472" y="797"/>
                  </a:cxn>
                  <a:cxn ang="0">
                    <a:pos x="411" y="797"/>
                  </a:cxn>
                  <a:cxn ang="0">
                    <a:pos x="366" y="766"/>
                  </a:cxn>
                  <a:cxn ang="0">
                    <a:pos x="320" y="751"/>
                  </a:cxn>
                  <a:cxn ang="0">
                    <a:pos x="290" y="720"/>
                  </a:cxn>
                  <a:cxn ang="0">
                    <a:pos x="274" y="689"/>
                  </a:cxn>
                  <a:cxn ang="0">
                    <a:pos x="259" y="674"/>
                  </a:cxn>
                  <a:cxn ang="0">
                    <a:pos x="259" y="1027"/>
                  </a:cxn>
                  <a:cxn ang="0">
                    <a:pos x="274" y="1057"/>
                  </a:cxn>
                  <a:cxn ang="0">
                    <a:pos x="290" y="1073"/>
                  </a:cxn>
                  <a:cxn ang="0">
                    <a:pos x="396" y="1073"/>
                  </a:cxn>
                  <a:cxn ang="0">
                    <a:pos x="396" y="1134"/>
                  </a:cxn>
                  <a:cxn ang="0">
                    <a:pos x="0" y="1134"/>
                  </a:cxn>
                  <a:cxn ang="0">
                    <a:pos x="0" y="1073"/>
                  </a:cxn>
                  <a:cxn ang="0">
                    <a:pos x="107" y="1073"/>
                  </a:cxn>
                  <a:cxn ang="0">
                    <a:pos x="122" y="1057"/>
                  </a:cxn>
                  <a:cxn ang="0">
                    <a:pos x="137" y="1027"/>
                  </a:cxn>
                  <a:cxn ang="0">
                    <a:pos x="137" y="122"/>
                  </a:cxn>
                  <a:cxn ang="0">
                    <a:pos x="107" y="91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59" y="0"/>
                  </a:cxn>
                </a:cxnLst>
                <a:rect l="0" t="0" r="r" b="b"/>
                <a:pathLst>
                  <a:path w="868" h="1134">
                    <a:moveTo>
                      <a:pt x="427" y="45"/>
                    </a:moveTo>
                    <a:lnTo>
                      <a:pt x="381" y="61"/>
                    </a:lnTo>
                    <a:lnTo>
                      <a:pt x="335" y="91"/>
                    </a:lnTo>
                    <a:lnTo>
                      <a:pt x="290" y="137"/>
                    </a:lnTo>
                    <a:lnTo>
                      <a:pt x="259" y="183"/>
                    </a:lnTo>
                    <a:lnTo>
                      <a:pt x="259" y="613"/>
                    </a:lnTo>
                    <a:lnTo>
                      <a:pt x="274" y="643"/>
                    </a:lnTo>
                    <a:lnTo>
                      <a:pt x="290" y="659"/>
                    </a:lnTo>
                    <a:lnTo>
                      <a:pt x="320" y="705"/>
                    </a:lnTo>
                    <a:lnTo>
                      <a:pt x="411" y="766"/>
                    </a:lnTo>
                    <a:lnTo>
                      <a:pt x="472" y="766"/>
                    </a:lnTo>
                    <a:lnTo>
                      <a:pt x="564" y="735"/>
                    </a:lnTo>
                    <a:lnTo>
                      <a:pt x="655" y="659"/>
                    </a:lnTo>
                    <a:lnTo>
                      <a:pt x="716" y="551"/>
                    </a:lnTo>
                    <a:lnTo>
                      <a:pt x="731" y="398"/>
                    </a:lnTo>
                    <a:lnTo>
                      <a:pt x="716" y="260"/>
                    </a:lnTo>
                    <a:lnTo>
                      <a:pt x="655" y="153"/>
                    </a:lnTo>
                    <a:lnTo>
                      <a:pt x="579" y="76"/>
                    </a:lnTo>
                    <a:lnTo>
                      <a:pt x="487" y="45"/>
                    </a:lnTo>
                    <a:lnTo>
                      <a:pt x="427" y="45"/>
                    </a:lnTo>
                    <a:close/>
                    <a:moveTo>
                      <a:pt x="259" y="0"/>
                    </a:moveTo>
                    <a:lnTo>
                      <a:pt x="259" y="122"/>
                    </a:lnTo>
                    <a:lnTo>
                      <a:pt x="305" y="76"/>
                    </a:lnTo>
                    <a:lnTo>
                      <a:pt x="381" y="15"/>
                    </a:lnTo>
                    <a:lnTo>
                      <a:pt x="503" y="0"/>
                    </a:lnTo>
                    <a:lnTo>
                      <a:pt x="640" y="30"/>
                    </a:lnTo>
                    <a:lnTo>
                      <a:pt x="762" y="107"/>
                    </a:lnTo>
                    <a:lnTo>
                      <a:pt x="838" y="245"/>
                    </a:lnTo>
                    <a:lnTo>
                      <a:pt x="868" y="398"/>
                    </a:lnTo>
                    <a:lnTo>
                      <a:pt x="838" y="551"/>
                    </a:lnTo>
                    <a:lnTo>
                      <a:pt x="746" y="689"/>
                    </a:lnTo>
                    <a:lnTo>
                      <a:pt x="625" y="766"/>
                    </a:lnTo>
                    <a:lnTo>
                      <a:pt x="472" y="797"/>
                    </a:lnTo>
                    <a:lnTo>
                      <a:pt x="411" y="797"/>
                    </a:lnTo>
                    <a:lnTo>
                      <a:pt x="366" y="766"/>
                    </a:lnTo>
                    <a:lnTo>
                      <a:pt x="320" y="751"/>
                    </a:lnTo>
                    <a:lnTo>
                      <a:pt x="290" y="720"/>
                    </a:lnTo>
                    <a:lnTo>
                      <a:pt x="274" y="689"/>
                    </a:lnTo>
                    <a:lnTo>
                      <a:pt x="259" y="674"/>
                    </a:lnTo>
                    <a:lnTo>
                      <a:pt x="259" y="1027"/>
                    </a:lnTo>
                    <a:lnTo>
                      <a:pt x="274" y="1057"/>
                    </a:lnTo>
                    <a:lnTo>
                      <a:pt x="290" y="1073"/>
                    </a:lnTo>
                    <a:lnTo>
                      <a:pt x="396" y="1073"/>
                    </a:lnTo>
                    <a:lnTo>
                      <a:pt x="396" y="1134"/>
                    </a:lnTo>
                    <a:lnTo>
                      <a:pt x="0" y="1134"/>
                    </a:lnTo>
                    <a:lnTo>
                      <a:pt x="0" y="1073"/>
                    </a:lnTo>
                    <a:lnTo>
                      <a:pt x="107" y="1073"/>
                    </a:lnTo>
                    <a:lnTo>
                      <a:pt x="122" y="1057"/>
                    </a:lnTo>
                    <a:lnTo>
                      <a:pt x="137" y="1027"/>
                    </a:lnTo>
                    <a:lnTo>
                      <a:pt x="137" y="122"/>
                    </a:lnTo>
                    <a:lnTo>
                      <a:pt x="107" y="91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5" name="Freeform 31"/>
              <p:cNvSpPr>
                <a:spLocks noEditPoints="1"/>
              </p:cNvSpPr>
              <p:nvPr/>
            </p:nvSpPr>
            <p:spPr bwMode="auto">
              <a:xfrm>
                <a:off x="23965" y="1892"/>
                <a:ext cx="868" cy="1134"/>
              </a:xfrm>
              <a:custGeom>
                <a:avLst/>
                <a:gdLst/>
                <a:ahLst/>
                <a:cxnLst>
                  <a:cxn ang="0">
                    <a:pos x="426" y="45"/>
                  </a:cxn>
                  <a:cxn ang="0">
                    <a:pos x="381" y="61"/>
                  </a:cxn>
                  <a:cxn ang="0">
                    <a:pos x="335" y="91"/>
                  </a:cxn>
                  <a:cxn ang="0">
                    <a:pos x="289" y="137"/>
                  </a:cxn>
                  <a:cxn ang="0">
                    <a:pos x="259" y="183"/>
                  </a:cxn>
                  <a:cxn ang="0">
                    <a:pos x="259" y="613"/>
                  </a:cxn>
                  <a:cxn ang="0">
                    <a:pos x="274" y="643"/>
                  </a:cxn>
                  <a:cxn ang="0">
                    <a:pos x="289" y="659"/>
                  </a:cxn>
                  <a:cxn ang="0">
                    <a:pos x="320" y="705"/>
                  </a:cxn>
                  <a:cxn ang="0">
                    <a:pos x="411" y="766"/>
                  </a:cxn>
                  <a:cxn ang="0">
                    <a:pos x="472" y="766"/>
                  </a:cxn>
                  <a:cxn ang="0">
                    <a:pos x="563" y="735"/>
                  </a:cxn>
                  <a:cxn ang="0">
                    <a:pos x="655" y="659"/>
                  </a:cxn>
                  <a:cxn ang="0">
                    <a:pos x="716" y="551"/>
                  </a:cxn>
                  <a:cxn ang="0">
                    <a:pos x="731" y="398"/>
                  </a:cxn>
                  <a:cxn ang="0">
                    <a:pos x="716" y="260"/>
                  </a:cxn>
                  <a:cxn ang="0">
                    <a:pos x="655" y="153"/>
                  </a:cxn>
                  <a:cxn ang="0">
                    <a:pos x="579" y="76"/>
                  </a:cxn>
                  <a:cxn ang="0">
                    <a:pos x="487" y="45"/>
                  </a:cxn>
                  <a:cxn ang="0">
                    <a:pos x="426" y="45"/>
                  </a:cxn>
                  <a:cxn ang="0">
                    <a:pos x="259" y="0"/>
                  </a:cxn>
                  <a:cxn ang="0">
                    <a:pos x="259" y="122"/>
                  </a:cxn>
                  <a:cxn ang="0">
                    <a:pos x="305" y="76"/>
                  </a:cxn>
                  <a:cxn ang="0">
                    <a:pos x="381" y="15"/>
                  </a:cxn>
                  <a:cxn ang="0">
                    <a:pos x="503" y="0"/>
                  </a:cxn>
                  <a:cxn ang="0">
                    <a:pos x="640" y="30"/>
                  </a:cxn>
                  <a:cxn ang="0">
                    <a:pos x="761" y="107"/>
                  </a:cxn>
                  <a:cxn ang="0">
                    <a:pos x="838" y="245"/>
                  </a:cxn>
                  <a:cxn ang="0">
                    <a:pos x="868" y="398"/>
                  </a:cxn>
                  <a:cxn ang="0">
                    <a:pos x="838" y="551"/>
                  </a:cxn>
                  <a:cxn ang="0">
                    <a:pos x="746" y="689"/>
                  </a:cxn>
                  <a:cxn ang="0">
                    <a:pos x="624" y="766"/>
                  </a:cxn>
                  <a:cxn ang="0">
                    <a:pos x="472" y="797"/>
                  </a:cxn>
                  <a:cxn ang="0">
                    <a:pos x="411" y="797"/>
                  </a:cxn>
                  <a:cxn ang="0">
                    <a:pos x="366" y="766"/>
                  </a:cxn>
                  <a:cxn ang="0">
                    <a:pos x="320" y="751"/>
                  </a:cxn>
                  <a:cxn ang="0">
                    <a:pos x="289" y="720"/>
                  </a:cxn>
                  <a:cxn ang="0">
                    <a:pos x="274" y="689"/>
                  </a:cxn>
                  <a:cxn ang="0">
                    <a:pos x="259" y="674"/>
                  </a:cxn>
                  <a:cxn ang="0">
                    <a:pos x="259" y="1027"/>
                  </a:cxn>
                  <a:cxn ang="0">
                    <a:pos x="274" y="1057"/>
                  </a:cxn>
                  <a:cxn ang="0">
                    <a:pos x="289" y="1073"/>
                  </a:cxn>
                  <a:cxn ang="0">
                    <a:pos x="396" y="1073"/>
                  </a:cxn>
                  <a:cxn ang="0">
                    <a:pos x="396" y="1134"/>
                  </a:cxn>
                  <a:cxn ang="0">
                    <a:pos x="0" y="1134"/>
                  </a:cxn>
                  <a:cxn ang="0">
                    <a:pos x="0" y="1073"/>
                  </a:cxn>
                  <a:cxn ang="0">
                    <a:pos x="107" y="1073"/>
                  </a:cxn>
                  <a:cxn ang="0">
                    <a:pos x="122" y="1057"/>
                  </a:cxn>
                  <a:cxn ang="0">
                    <a:pos x="137" y="1027"/>
                  </a:cxn>
                  <a:cxn ang="0">
                    <a:pos x="137" y="122"/>
                  </a:cxn>
                  <a:cxn ang="0">
                    <a:pos x="107" y="91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59" y="0"/>
                  </a:cxn>
                </a:cxnLst>
                <a:rect l="0" t="0" r="r" b="b"/>
                <a:pathLst>
                  <a:path w="868" h="1134">
                    <a:moveTo>
                      <a:pt x="426" y="45"/>
                    </a:moveTo>
                    <a:lnTo>
                      <a:pt x="381" y="61"/>
                    </a:lnTo>
                    <a:lnTo>
                      <a:pt x="335" y="91"/>
                    </a:lnTo>
                    <a:lnTo>
                      <a:pt x="289" y="137"/>
                    </a:lnTo>
                    <a:lnTo>
                      <a:pt x="259" y="183"/>
                    </a:lnTo>
                    <a:lnTo>
                      <a:pt x="259" y="613"/>
                    </a:lnTo>
                    <a:lnTo>
                      <a:pt x="274" y="643"/>
                    </a:lnTo>
                    <a:lnTo>
                      <a:pt x="289" y="659"/>
                    </a:lnTo>
                    <a:lnTo>
                      <a:pt x="320" y="705"/>
                    </a:lnTo>
                    <a:lnTo>
                      <a:pt x="411" y="766"/>
                    </a:lnTo>
                    <a:lnTo>
                      <a:pt x="472" y="766"/>
                    </a:lnTo>
                    <a:lnTo>
                      <a:pt x="563" y="735"/>
                    </a:lnTo>
                    <a:lnTo>
                      <a:pt x="655" y="659"/>
                    </a:lnTo>
                    <a:lnTo>
                      <a:pt x="716" y="551"/>
                    </a:lnTo>
                    <a:lnTo>
                      <a:pt x="731" y="398"/>
                    </a:lnTo>
                    <a:lnTo>
                      <a:pt x="716" y="260"/>
                    </a:lnTo>
                    <a:lnTo>
                      <a:pt x="655" y="153"/>
                    </a:lnTo>
                    <a:lnTo>
                      <a:pt x="579" y="76"/>
                    </a:lnTo>
                    <a:lnTo>
                      <a:pt x="487" y="45"/>
                    </a:lnTo>
                    <a:lnTo>
                      <a:pt x="426" y="45"/>
                    </a:lnTo>
                    <a:close/>
                    <a:moveTo>
                      <a:pt x="259" y="0"/>
                    </a:moveTo>
                    <a:lnTo>
                      <a:pt x="259" y="122"/>
                    </a:lnTo>
                    <a:lnTo>
                      <a:pt x="305" y="76"/>
                    </a:lnTo>
                    <a:lnTo>
                      <a:pt x="381" y="15"/>
                    </a:lnTo>
                    <a:lnTo>
                      <a:pt x="503" y="0"/>
                    </a:lnTo>
                    <a:lnTo>
                      <a:pt x="640" y="30"/>
                    </a:lnTo>
                    <a:lnTo>
                      <a:pt x="761" y="107"/>
                    </a:lnTo>
                    <a:lnTo>
                      <a:pt x="838" y="245"/>
                    </a:lnTo>
                    <a:lnTo>
                      <a:pt x="868" y="398"/>
                    </a:lnTo>
                    <a:lnTo>
                      <a:pt x="838" y="551"/>
                    </a:lnTo>
                    <a:lnTo>
                      <a:pt x="746" y="689"/>
                    </a:lnTo>
                    <a:lnTo>
                      <a:pt x="624" y="766"/>
                    </a:lnTo>
                    <a:lnTo>
                      <a:pt x="472" y="797"/>
                    </a:lnTo>
                    <a:lnTo>
                      <a:pt x="411" y="797"/>
                    </a:lnTo>
                    <a:lnTo>
                      <a:pt x="366" y="766"/>
                    </a:lnTo>
                    <a:lnTo>
                      <a:pt x="320" y="751"/>
                    </a:lnTo>
                    <a:lnTo>
                      <a:pt x="289" y="720"/>
                    </a:lnTo>
                    <a:lnTo>
                      <a:pt x="274" y="689"/>
                    </a:lnTo>
                    <a:lnTo>
                      <a:pt x="259" y="674"/>
                    </a:lnTo>
                    <a:lnTo>
                      <a:pt x="259" y="1027"/>
                    </a:lnTo>
                    <a:lnTo>
                      <a:pt x="274" y="1057"/>
                    </a:lnTo>
                    <a:lnTo>
                      <a:pt x="289" y="1073"/>
                    </a:lnTo>
                    <a:lnTo>
                      <a:pt x="396" y="1073"/>
                    </a:lnTo>
                    <a:lnTo>
                      <a:pt x="396" y="1134"/>
                    </a:lnTo>
                    <a:lnTo>
                      <a:pt x="0" y="1134"/>
                    </a:lnTo>
                    <a:lnTo>
                      <a:pt x="0" y="1073"/>
                    </a:lnTo>
                    <a:lnTo>
                      <a:pt x="107" y="1073"/>
                    </a:lnTo>
                    <a:lnTo>
                      <a:pt x="122" y="1057"/>
                    </a:lnTo>
                    <a:lnTo>
                      <a:pt x="137" y="1027"/>
                    </a:lnTo>
                    <a:lnTo>
                      <a:pt x="137" y="122"/>
                    </a:lnTo>
                    <a:lnTo>
                      <a:pt x="107" y="91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6" name="Freeform 32"/>
              <p:cNvSpPr>
                <a:spLocks noEditPoints="1"/>
              </p:cNvSpPr>
              <p:nvPr/>
            </p:nvSpPr>
            <p:spPr bwMode="auto">
              <a:xfrm>
                <a:off x="25016" y="1892"/>
                <a:ext cx="685" cy="827"/>
              </a:xfrm>
              <a:custGeom>
                <a:avLst/>
                <a:gdLst/>
                <a:ahLst/>
                <a:cxnLst>
                  <a:cxn ang="0">
                    <a:pos x="335" y="30"/>
                  </a:cxn>
                  <a:cxn ang="0">
                    <a:pos x="289" y="61"/>
                  </a:cxn>
                  <a:cxn ang="0">
                    <a:pos x="228" y="122"/>
                  </a:cxn>
                  <a:cxn ang="0">
                    <a:pos x="182" y="199"/>
                  </a:cxn>
                  <a:cxn ang="0">
                    <a:pos x="167" y="337"/>
                  </a:cxn>
                  <a:cxn ang="0">
                    <a:pos x="578" y="337"/>
                  </a:cxn>
                  <a:cxn ang="0">
                    <a:pos x="578" y="275"/>
                  </a:cxn>
                  <a:cxn ang="0">
                    <a:pos x="563" y="199"/>
                  </a:cxn>
                  <a:cxn ang="0">
                    <a:pos x="533" y="122"/>
                  </a:cxn>
                  <a:cxn ang="0">
                    <a:pos x="472" y="61"/>
                  </a:cxn>
                  <a:cxn ang="0">
                    <a:pos x="380" y="30"/>
                  </a:cxn>
                  <a:cxn ang="0">
                    <a:pos x="335" y="30"/>
                  </a:cxn>
                  <a:cxn ang="0">
                    <a:pos x="365" y="0"/>
                  </a:cxn>
                  <a:cxn ang="0">
                    <a:pos x="517" y="30"/>
                  </a:cxn>
                  <a:cxn ang="0">
                    <a:pos x="609" y="107"/>
                  </a:cxn>
                  <a:cxn ang="0">
                    <a:pos x="670" y="229"/>
                  </a:cxn>
                  <a:cxn ang="0">
                    <a:pos x="685" y="352"/>
                  </a:cxn>
                  <a:cxn ang="0">
                    <a:pos x="685" y="383"/>
                  </a:cxn>
                  <a:cxn ang="0">
                    <a:pos x="152" y="383"/>
                  </a:cxn>
                  <a:cxn ang="0">
                    <a:pos x="122" y="413"/>
                  </a:cxn>
                  <a:cxn ang="0">
                    <a:pos x="122" y="536"/>
                  </a:cxn>
                  <a:cxn ang="0">
                    <a:pos x="182" y="674"/>
                  </a:cxn>
                  <a:cxn ang="0">
                    <a:pos x="213" y="720"/>
                  </a:cxn>
                  <a:cxn ang="0">
                    <a:pos x="259" y="766"/>
                  </a:cxn>
                  <a:cxn ang="0">
                    <a:pos x="380" y="797"/>
                  </a:cxn>
                  <a:cxn ang="0">
                    <a:pos x="411" y="797"/>
                  </a:cxn>
                  <a:cxn ang="0">
                    <a:pos x="487" y="766"/>
                  </a:cxn>
                  <a:cxn ang="0">
                    <a:pos x="563" y="720"/>
                  </a:cxn>
                  <a:cxn ang="0">
                    <a:pos x="624" y="613"/>
                  </a:cxn>
                  <a:cxn ang="0">
                    <a:pos x="639" y="597"/>
                  </a:cxn>
                  <a:cxn ang="0">
                    <a:pos x="639" y="582"/>
                  </a:cxn>
                  <a:cxn ang="0">
                    <a:pos x="685" y="582"/>
                  </a:cxn>
                  <a:cxn ang="0">
                    <a:pos x="685" y="597"/>
                  </a:cxn>
                  <a:cxn ang="0">
                    <a:pos x="639" y="689"/>
                  </a:cxn>
                  <a:cxn ang="0">
                    <a:pos x="594" y="751"/>
                  </a:cxn>
                  <a:cxn ang="0">
                    <a:pos x="502" y="812"/>
                  </a:cxn>
                  <a:cxn ang="0">
                    <a:pos x="396" y="827"/>
                  </a:cxn>
                  <a:cxn ang="0">
                    <a:pos x="243" y="797"/>
                  </a:cxn>
                  <a:cxn ang="0">
                    <a:pos x="122" y="705"/>
                  </a:cxn>
                  <a:cxn ang="0">
                    <a:pos x="30" y="582"/>
                  </a:cxn>
                  <a:cxn ang="0">
                    <a:pos x="0" y="413"/>
                  </a:cxn>
                  <a:cxn ang="0">
                    <a:pos x="30" y="245"/>
                  </a:cxn>
                  <a:cxn ang="0">
                    <a:pos x="106" y="122"/>
                  </a:cxn>
                  <a:cxn ang="0">
                    <a:pos x="228" y="30"/>
                  </a:cxn>
                  <a:cxn ang="0">
                    <a:pos x="365" y="0"/>
                  </a:cxn>
                </a:cxnLst>
                <a:rect l="0" t="0" r="r" b="b"/>
                <a:pathLst>
                  <a:path w="685" h="827">
                    <a:moveTo>
                      <a:pt x="335" y="30"/>
                    </a:moveTo>
                    <a:lnTo>
                      <a:pt x="289" y="61"/>
                    </a:lnTo>
                    <a:lnTo>
                      <a:pt x="228" y="122"/>
                    </a:lnTo>
                    <a:lnTo>
                      <a:pt x="182" y="199"/>
                    </a:lnTo>
                    <a:lnTo>
                      <a:pt x="167" y="337"/>
                    </a:lnTo>
                    <a:lnTo>
                      <a:pt x="578" y="337"/>
                    </a:lnTo>
                    <a:lnTo>
                      <a:pt x="578" y="275"/>
                    </a:lnTo>
                    <a:lnTo>
                      <a:pt x="563" y="199"/>
                    </a:lnTo>
                    <a:lnTo>
                      <a:pt x="533" y="122"/>
                    </a:lnTo>
                    <a:lnTo>
                      <a:pt x="472" y="61"/>
                    </a:lnTo>
                    <a:lnTo>
                      <a:pt x="380" y="30"/>
                    </a:lnTo>
                    <a:lnTo>
                      <a:pt x="335" y="30"/>
                    </a:lnTo>
                    <a:close/>
                    <a:moveTo>
                      <a:pt x="365" y="0"/>
                    </a:moveTo>
                    <a:lnTo>
                      <a:pt x="517" y="30"/>
                    </a:lnTo>
                    <a:lnTo>
                      <a:pt x="609" y="107"/>
                    </a:lnTo>
                    <a:lnTo>
                      <a:pt x="670" y="229"/>
                    </a:lnTo>
                    <a:lnTo>
                      <a:pt x="685" y="352"/>
                    </a:lnTo>
                    <a:lnTo>
                      <a:pt x="685" y="383"/>
                    </a:lnTo>
                    <a:lnTo>
                      <a:pt x="152" y="383"/>
                    </a:lnTo>
                    <a:lnTo>
                      <a:pt x="122" y="413"/>
                    </a:lnTo>
                    <a:lnTo>
                      <a:pt x="122" y="536"/>
                    </a:lnTo>
                    <a:lnTo>
                      <a:pt x="182" y="674"/>
                    </a:lnTo>
                    <a:lnTo>
                      <a:pt x="213" y="720"/>
                    </a:lnTo>
                    <a:lnTo>
                      <a:pt x="259" y="766"/>
                    </a:lnTo>
                    <a:lnTo>
                      <a:pt x="380" y="797"/>
                    </a:lnTo>
                    <a:lnTo>
                      <a:pt x="411" y="797"/>
                    </a:lnTo>
                    <a:lnTo>
                      <a:pt x="487" y="766"/>
                    </a:lnTo>
                    <a:lnTo>
                      <a:pt x="563" y="720"/>
                    </a:lnTo>
                    <a:lnTo>
                      <a:pt x="624" y="613"/>
                    </a:lnTo>
                    <a:lnTo>
                      <a:pt x="639" y="597"/>
                    </a:lnTo>
                    <a:lnTo>
                      <a:pt x="639" y="582"/>
                    </a:lnTo>
                    <a:lnTo>
                      <a:pt x="685" y="582"/>
                    </a:lnTo>
                    <a:lnTo>
                      <a:pt x="685" y="597"/>
                    </a:lnTo>
                    <a:lnTo>
                      <a:pt x="639" y="689"/>
                    </a:lnTo>
                    <a:lnTo>
                      <a:pt x="594" y="751"/>
                    </a:lnTo>
                    <a:lnTo>
                      <a:pt x="502" y="812"/>
                    </a:lnTo>
                    <a:lnTo>
                      <a:pt x="396" y="827"/>
                    </a:lnTo>
                    <a:lnTo>
                      <a:pt x="243" y="797"/>
                    </a:lnTo>
                    <a:lnTo>
                      <a:pt x="122" y="705"/>
                    </a:lnTo>
                    <a:lnTo>
                      <a:pt x="30" y="582"/>
                    </a:lnTo>
                    <a:lnTo>
                      <a:pt x="0" y="413"/>
                    </a:lnTo>
                    <a:lnTo>
                      <a:pt x="30" y="245"/>
                    </a:lnTo>
                    <a:lnTo>
                      <a:pt x="106" y="122"/>
                    </a:lnTo>
                    <a:lnTo>
                      <a:pt x="228" y="30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7" name="Freeform 33"/>
              <p:cNvSpPr>
                <a:spLocks/>
              </p:cNvSpPr>
              <p:nvPr/>
            </p:nvSpPr>
            <p:spPr bwMode="auto">
              <a:xfrm>
                <a:off x="25747" y="1892"/>
                <a:ext cx="593" cy="797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214"/>
                  </a:cxn>
                  <a:cxn ang="0">
                    <a:pos x="258" y="183"/>
                  </a:cxn>
                  <a:cxn ang="0">
                    <a:pos x="274" y="137"/>
                  </a:cxn>
                  <a:cxn ang="0">
                    <a:pos x="289" y="107"/>
                  </a:cxn>
                  <a:cxn ang="0">
                    <a:pos x="350" y="45"/>
                  </a:cxn>
                  <a:cxn ang="0">
                    <a:pos x="395" y="15"/>
                  </a:cxn>
                  <a:cxn ang="0">
                    <a:pos x="456" y="15"/>
                  </a:cxn>
                  <a:cxn ang="0">
                    <a:pos x="517" y="30"/>
                  </a:cxn>
                  <a:cxn ang="0">
                    <a:pos x="548" y="45"/>
                  </a:cxn>
                  <a:cxn ang="0">
                    <a:pos x="578" y="76"/>
                  </a:cxn>
                  <a:cxn ang="0">
                    <a:pos x="593" y="122"/>
                  </a:cxn>
                  <a:cxn ang="0">
                    <a:pos x="593" y="153"/>
                  </a:cxn>
                  <a:cxn ang="0">
                    <a:pos x="563" y="183"/>
                  </a:cxn>
                  <a:cxn ang="0">
                    <a:pos x="532" y="199"/>
                  </a:cxn>
                  <a:cxn ang="0">
                    <a:pos x="487" y="199"/>
                  </a:cxn>
                  <a:cxn ang="0">
                    <a:pos x="456" y="183"/>
                  </a:cxn>
                  <a:cxn ang="0">
                    <a:pos x="441" y="153"/>
                  </a:cxn>
                  <a:cxn ang="0">
                    <a:pos x="441" y="91"/>
                  </a:cxn>
                  <a:cxn ang="0">
                    <a:pos x="487" y="45"/>
                  </a:cxn>
                  <a:cxn ang="0">
                    <a:pos x="472" y="45"/>
                  </a:cxn>
                  <a:cxn ang="0">
                    <a:pos x="380" y="76"/>
                  </a:cxn>
                  <a:cxn ang="0">
                    <a:pos x="319" y="153"/>
                  </a:cxn>
                  <a:cxn ang="0">
                    <a:pos x="274" y="260"/>
                  </a:cxn>
                  <a:cxn ang="0">
                    <a:pos x="258" y="383"/>
                  </a:cxn>
                  <a:cxn ang="0">
                    <a:pos x="258" y="705"/>
                  </a:cxn>
                  <a:cxn ang="0">
                    <a:pos x="274" y="720"/>
                  </a:cxn>
                  <a:cxn ang="0">
                    <a:pos x="304" y="735"/>
                  </a:cxn>
                  <a:cxn ang="0">
                    <a:pos x="426" y="735"/>
                  </a:cxn>
                  <a:cxn ang="0">
                    <a:pos x="426" y="797"/>
                  </a:cxn>
                  <a:cxn ang="0">
                    <a:pos x="0" y="797"/>
                  </a:cxn>
                  <a:cxn ang="0">
                    <a:pos x="0" y="735"/>
                  </a:cxn>
                  <a:cxn ang="0">
                    <a:pos x="106" y="735"/>
                  </a:cxn>
                  <a:cxn ang="0">
                    <a:pos x="121" y="720"/>
                  </a:cxn>
                  <a:cxn ang="0">
                    <a:pos x="137" y="689"/>
                  </a:cxn>
                  <a:cxn ang="0">
                    <a:pos x="137" y="137"/>
                  </a:cxn>
                  <a:cxn ang="0">
                    <a:pos x="121" y="107"/>
                  </a:cxn>
                  <a:cxn ang="0">
                    <a:pos x="106" y="91"/>
                  </a:cxn>
                  <a:cxn ang="0">
                    <a:pos x="60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43" y="0"/>
                  </a:cxn>
                </a:cxnLst>
                <a:rect l="0" t="0" r="r" b="b"/>
                <a:pathLst>
                  <a:path w="593" h="797">
                    <a:moveTo>
                      <a:pt x="243" y="0"/>
                    </a:moveTo>
                    <a:lnTo>
                      <a:pt x="243" y="214"/>
                    </a:lnTo>
                    <a:lnTo>
                      <a:pt x="258" y="183"/>
                    </a:lnTo>
                    <a:lnTo>
                      <a:pt x="274" y="137"/>
                    </a:lnTo>
                    <a:lnTo>
                      <a:pt x="289" y="107"/>
                    </a:lnTo>
                    <a:lnTo>
                      <a:pt x="350" y="45"/>
                    </a:lnTo>
                    <a:lnTo>
                      <a:pt x="395" y="15"/>
                    </a:lnTo>
                    <a:lnTo>
                      <a:pt x="456" y="15"/>
                    </a:lnTo>
                    <a:lnTo>
                      <a:pt x="517" y="30"/>
                    </a:lnTo>
                    <a:lnTo>
                      <a:pt x="548" y="45"/>
                    </a:lnTo>
                    <a:lnTo>
                      <a:pt x="578" y="76"/>
                    </a:lnTo>
                    <a:lnTo>
                      <a:pt x="593" y="122"/>
                    </a:lnTo>
                    <a:lnTo>
                      <a:pt x="593" y="153"/>
                    </a:lnTo>
                    <a:lnTo>
                      <a:pt x="563" y="183"/>
                    </a:lnTo>
                    <a:lnTo>
                      <a:pt x="532" y="199"/>
                    </a:lnTo>
                    <a:lnTo>
                      <a:pt x="487" y="199"/>
                    </a:lnTo>
                    <a:lnTo>
                      <a:pt x="456" y="183"/>
                    </a:lnTo>
                    <a:lnTo>
                      <a:pt x="441" y="153"/>
                    </a:lnTo>
                    <a:lnTo>
                      <a:pt x="441" y="91"/>
                    </a:lnTo>
                    <a:lnTo>
                      <a:pt x="487" y="45"/>
                    </a:lnTo>
                    <a:lnTo>
                      <a:pt x="472" y="45"/>
                    </a:lnTo>
                    <a:lnTo>
                      <a:pt x="380" y="76"/>
                    </a:lnTo>
                    <a:lnTo>
                      <a:pt x="319" y="153"/>
                    </a:lnTo>
                    <a:lnTo>
                      <a:pt x="274" y="260"/>
                    </a:lnTo>
                    <a:lnTo>
                      <a:pt x="258" y="383"/>
                    </a:lnTo>
                    <a:lnTo>
                      <a:pt x="258" y="705"/>
                    </a:lnTo>
                    <a:lnTo>
                      <a:pt x="274" y="720"/>
                    </a:lnTo>
                    <a:lnTo>
                      <a:pt x="304" y="735"/>
                    </a:lnTo>
                    <a:lnTo>
                      <a:pt x="426" y="735"/>
                    </a:lnTo>
                    <a:lnTo>
                      <a:pt x="426" y="797"/>
                    </a:lnTo>
                    <a:lnTo>
                      <a:pt x="0" y="797"/>
                    </a:lnTo>
                    <a:lnTo>
                      <a:pt x="0" y="735"/>
                    </a:lnTo>
                    <a:lnTo>
                      <a:pt x="106" y="735"/>
                    </a:lnTo>
                    <a:lnTo>
                      <a:pt x="121" y="720"/>
                    </a:lnTo>
                    <a:lnTo>
                      <a:pt x="137" y="689"/>
                    </a:lnTo>
                    <a:lnTo>
                      <a:pt x="137" y="137"/>
                    </a:lnTo>
                    <a:lnTo>
                      <a:pt x="121" y="107"/>
                    </a:lnTo>
                    <a:lnTo>
                      <a:pt x="106" y="91"/>
                    </a:lnTo>
                    <a:lnTo>
                      <a:pt x="60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8" name="Freeform 34"/>
              <p:cNvSpPr>
                <a:spLocks noEditPoints="1"/>
              </p:cNvSpPr>
              <p:nvPr/>
            </p:nvSpPr>
            <p:spPr bwMode="auto">
              <a:xfrm>
                <a:off x="26980" y="1447"/>
                <a:ext cx="868" cy="1257"/>
              </a:xfrm>
              <a:custGeom>
                <a:avLst/>
                <a:gdLst/>
                <a:ahLst/>
                <a:cxnLst>
                  <a:cxn ang="0">
                    <a:pos x="411" y="490"/>
                  </a:cxn>
                  <a:cxn ang="0">
                    <a:pos x="320" y="552"/>
                  </a:cxn>
                  <a:cxn ang="0">
                    <a:pos x="259" y="613"/>
                  </a:cxn>
                  <a:cxn ang="0">
                    <a:pos x="259" y="1027"/>
                  </a:cxn>
                  <a:cxn ang="0">
                    <a:pos x="243" y="1012"/>
                  </a:cxn>
                  <a:cxn ang="0">
                    <a:pos x="243" y="1042"/>
                  </a:cxn>
                  <a:cxn ang="0">
                    <a:pos x="259" y="1073"/>
                  </a:cxn>
                  <a:cxn ang="0">
                    <a:pos x="274" y="1088"/>
                  </a:cxn>
                  <a:cxn ang="0">
                    <a:pos x="304" y="1134"/>
                  </a:cxn>
                  <a:cxn ang="0">
                    <a:pos x="350" y="1165"/>
                  </a:cxn>
                  <a:cxn ang="0">
                    <a:pos x="396" y="1180"/>
                  </a:cxn>
                  <a:cxn ang="0">
                    <a:pos x="457" y="1196"/>
                  </a:cxn>
                  <a:cxn ang="0">
                    <a:pos x="578" y="1165"/>
                  </a:cxn>
                  <a:cxn ang="0">
                    <a:pos x="624" y="1134"/>
                  </a:cxn>
                  <a:cxn ang="0">
                    <a:pos x="655" y="1088"/>
                  </a:cxn>
                  <a:cxn ang="0">
                    <a:pos x="700" y="1012"/>
                  </a:cxn>
                  <a:cxn ang="0">
                    <a:pos x="715" y="920"/>
                  </a:cxn>
                  <a:cxn ang="0">
                    <a:pos x="715" y="720"/>
                  </a:cxn>
                  <a:cxn ang="0">
                    <a:pos x="670" y="598"/>
                  </a:cxn>
                  <a:cxn ang="0">
                    <a:pos x="639" y="552"/>
                  </a:cxn>
                  <a:cxn ang="0">
                    <a:pos x="594" y="521"/>
                  </a:cxn>
                  <a:cxn ang="0">
                    <a:pos x="548" y="506"/>
                  </a:cxn>
                  <a:cxn ang="0">
                    <a:pos x="487" y="490"/>
                  </a:cxn>
                  <a:cxn ang="0">
                    <a:pos x="411" y="490"/>
                  </a:cxn>
                  <a:cxn ang="0">
                    <a:pos x="259" y="0"/>
                  </a:cxn>
                  <a:cxn ang="0">
                    <a:pos x="259" y="567"/>
                  </a:cxn>
                  <a:cxn ang="0">
                    <a:pos x="289" y="536"/>
                  </a:cxn>
                  <a:cxn ang="0">
                    <a:pos x="365" y="475"/>
                  </a:cxn>
                  <a:cxn ang="0">
                    <a:pos x="487" y="460"/>
                  </a:cxn>
                  <a:cxn ang="0">
                    <a:pos x="639" y="490"/>
                  </a:cxn>
                  <a:cxn ang="0">
                    <a:pos x="761" y="567"/>
                  </a:cxn>
                  <a:cxn ang="0">
                    <a:pos x="837" y="705"/>
                  </a:cxn>
                  <a:cxn ang="0">
                    <a:pos x="868" y="858"/>
                  </a:cxn>
                  <a:cxn ang="0">
                    <a:pos x="837" y="1012"/>
                  </a:cxn>
                  <a:cxn ang="0">
                    <a:pos x="746" y="1150"/>
                  </a:cxn>
                  <a:cxn ang="0">
                    <a:pos x="624" y="1226"/>
                  </a:cxn>
                  <a:cxn ang="0">
                    <a:pos x="472" y="1257"/>
                  </a:cxn>
                  <a:cxn ang="0">
                    <a:pos x="350" y="1226"/>
                  </a:cxn>
                  <a:cxn ang="0">
                    <a:pos x="304" y="1196"/>
                  </a:cxn>
                  <a:cxn ang="0">
                    <a:pos x="243" y="1134"/>
                  </a:cxn>
                  <a:cxn ang="0">
                    <a:pos x="213" y="1180"/>
                  </a:cxn>
                  <a:cxn ang="0">
                    <a:pos x="183" y="1242"/>
                  </a:cxn>
                  <a:cxn ang="0">
                    <a:pos x="137" y="1242"/>
                  </a:cxn>
                  <a:cxn ang="0">
                    <a:pos x="137" y="138"/>
                  </a:cxn>
                  <a:cxn ang="0">
                    <a:pos x="122" y="107"/>
                  </a:cxn>
                  <a:cxn ang="0">
                    <a:pos x="106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59" y="0"/>
                  </a:cxn>
                </a:cxnLst>
                <a:rect l="0" t="0" r="r" b="b"/>
                <a:pathLst>
                  <a:path w="868" h="1257">
                    <a:moveTo>
                      <a:pt x="411" y="490"/>
                    </a:moveTo>
                    <a:lnTo>
                      <a:pt x="320" y="552"/>
                    </a:lnTo>
                    <a:lnTo>
                      <a:pt x="259" y="613"/>
                    </a:lnTo>
                    <a:lnTo>
                      <a:pt x="259" y="1027"/>
                    </a:lnTo>
                    <a:lnTo>
                      <a:pt x="243" y="1012"/>
                    </a:lnTo>
                    <a:lnTo>
                      <a:pt x="243" y="1042"/>
                    </a:lnTo>
                    <a:lnTo>
                      <a:pt x="259" y="1073"/>
                    </a:lnTo>
                    <a:lnTo>
                      <a:pt x="274" y="1088"/>
                    </a:lnTo>
                    <a:lnTo>
                      <a:pt x="304" y="1134"/>
                    </a:lnTo>
                    <a:lnTo>
                      <a:pt x="350" y="1165"/>
                    </a:lnTo>
                    <a:lnTo>
                      <a:pt x="396" y="1180"/>
                    </a:lnTo>
                    <a:lnTo>
                      <a:pt x="457" y="1196"/>
                    </a:lnTo>
                    <a:lnTo>
                      <a:pt x="578" y="1165"/>
                    </a:lnTo>
                    <a:lnTo>
                      <a:pt x="624" y="1134"/>
                    </a:lnTo>
                    <a:lnTo>
                      <a:pt x="655" y="1088"/>
                    </a:lnTo>
                    <a:lnTo>
                      <a:pt x="700" y="1012"/>
                    </a:lnTo>
                    <a:lnTo>
                      <a:pt x="715" y="920"/>
                    </a:lnTo>
                    <a:lnTo>
                      <a:pt x="715" y="720"/>
                    </a:lnTo>
                    <a:lnTo>
                      <a:pt x="670" y="598"/>
                    </a:lnTo>
                    <a:lnTo>
                      <a:pt x="639" y="552"/>
                    </a:lnTo>
                    <a:lnTo>
                      <a:pt x="594" y="521"/>
                    </a:lnTo>
                    <a:lnTo>
                      <a:pt x="548" y="506"/>
                    </a:lnTo>
                    <a:lnTo>
                      <a:pt x="487" y="490"/>
                    </a:lnTo>
                    <a:lnTo>
                      <a:pt x="411" y="490"/>
                    </a:lnTo>
                    <a:close/>
                    <a:moveTo>
                      <a:pt x="259" y="0"/>
                    </a:moveTo>
                    <a:lnTo>
                      <a:pt x="259" y="567"/>
                    </a:lnTo>
                    <a:lnTo>
                      <a:pt x="289" y="536"/>
                    </a:lnTo>
                    <a:lnTo>
                      <a:pt x="365" y="475"/>
                    </a:lnTo>
                    <a:lnTo>
                      <a:pt x="487" y="460"/>
                    </a:lnTo>
                    <a:lnTo>
                      <a:pt x="639" y="490"/>
                    </a:lnTo>
                    <a:lnTo>
                      <a:pt x="761" y="567"/>
                    </a:lnTo>
                    <a:lnTo>
                      <a:pt x="837" y="705"/>
                    </a:lnTo>
                    <a:lnTo>
                      <a:pt x="868" y="858"/>
                    </a:lnTo>
                    <a:lnTo>
                      <a:pt x="837" y="1012"/>
                    </a:lnTo>
                    <a:lnTo>
                      <a:pt x="746" y="1150"/>
                    </a:lnTo>
                    <a:lnTo>
                      <a:pt x="624" y="1226"/>
                    </a:lnTo>
                    <a:lnTo>
                      <a:pt x="472" y="1257"/>
                    </a:lnTo>
                    <a:lnTo>
                      <a:pt x="350" y="1226"/>
                    </a:lnTo>
                    <a:lnTo>
                      <a:pt x="304" y="1196"/>
                    </a:lnTo>
                    <a:lnTo>
                      <a:pt x="243" y="1134"/>
                    </a:lnTo>
                    <a:lnTo>
                      <a:pt x="213" y="1180"/>
                    </a:lnTo>
                    <a:lnTo>
                      <a:pt x="183" y="1242"/>
                    </a:lnTo>
                    <a:lnTo>
                      <a:pt x="137" y="1242"/>
                    </a:lnTo>
                    <a:lnTo>
                      <a:pt x="137" y="138"/>
                    </a:lnTo>
                    <a:lnTo>
                      <a:pt x="122" y="107"/>
                    </a:lnTo>
                    <a:lnTo>
                      <a:pt x="106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299" name="Freeform 35"/>
              <p:cNvSpPr>
                <a:spLocks noEditPoints="1"/>
              </p:cNvSpPr>
              <p:nvPr/>
            </p:nvSpPr>
            <p:spPr bwMode="auto">
              <a:xfrm>
                <a:off x="28030" y="1892"/>
                <a:ext cx="792" cy="812"/>
              </a:xfrm>
              <a:custGeom>
                <a:avLst/>
                <a:gdLst/>
                <a:ahLst/>
                <a:cxnLst>
                  <a:cxn ang="0">
                    <a:pos x="412" y="30"/>
                  </a:cxn>
                  <a:cxn ang="0">
                    <a:pos x="366" y="45"/>
                  </a:cxn>
                  <a:cxn ang="0">
                    <a:pos x="305" y="61"/>
                  </a:cxn>
                  <a:cxn ang="0">
                    <a:pos x="214" y="153"/>
                  </a:cxn>
                  <a:cxn ang="0">
                    <a:pos x="168" y="275"/>
                  </a:cxn>
                  <a:cxn ang="0">
                    <a:pos x="168" y="521"/>
                  </a:cxn>
                  <a:cxn ang="0">
                    <a:pos x="214" y="643"/>
                  </a:cxn>
                  <a:cxn ang="0">
                    <a:pos x="244" y="689"/>
                  </a:cxn>
                  <a:cxn ang="0">
                    <a:pos x="275" y="720"/>
                  </a:cxn>
                  <a:cxn ang="0">
                    <a:pos x="320" y="751"/>
                  </a:cxn>
                  <a:cxn ang="0">
                    <a:pos x="366" y="766"/>
                  </a:cxn>
                  <a:cxn ang="0">
                    <a:pos x="412" y="766"/>
                  </a:cxn>
                  <a:cxn ang="0">
                    <a:pos x="412" y="781"/>
                  </a:cxn>
                  <a:cxn ang="0">
                    <a:pos x="472" y="766"/>
                  </a:cxn>
                  <a:cxn ang="0">
                    <a:pos x="564" y="705"/>
                  </a:cxn>
                  <a:cxn ang="0">
                    <a:pos x="610" y="643"/>
                  </a:cxn>
                  <a:cxn ang="0">
                    <a:pos x="655" y="505"/>
                  </a:cxn>
                  <a:cxn ang="0">
                    <a:pos x="655" y="275"/>
                  </a:cxn>
                  <a:cxn ang="0">
                    <a:pos x="610" y="153"/>
                  </a:cxn>
                  <a:cxn ang="0">
                    <a:pos x="518" y="61"/>
                  </a:cxn>
                  <a:cxn ang="0">
                    <a:pos x="472" y="45"/>
                  </a:cxn>
                  <a:cxn ang="0">
                    <a:pos x="412" y="30"/>
                  </a:cxn>
                  <a:cxn ang="0">
                    <a:pos x="396" y="0"/>
                  </a:cxn>
                  <a:cxn ang="0">
                    <a:pos x="549" y="30"/>
                  </a:cxn>
                  <a:cxn ang="0">
                    <a:pos x="670" y="122"/>
                  </a:cxn>
                  <a:cxn ang="0">
                    <a:pos x="762" y="245"/>
                  </a:cxn>
                  <a:cxn ang="0">
                    <a:pos x="792" y="413"/>
                  </a:cxn>
                  <a:cxn ang="0">
                    <a:pos x="762" y="567"/>
                  </a:cxn>
                  <a:cxn ang="0">
                    <a:pos x="670" y="705"/>
                  </a:cxn>
                  <a:cxn ang="0">
                    <a:pos x="549" y="781"/>
                  </a:cxn>
                  <a:cxn ang="0">
                    <a:pos x="396" y="812"/>
                  </a:cxn>
                  <a:cxn ang="0">
                    <a:pos x="244" y="781"/>
                  </a:cxn>
                  <a:cxn ang="0">
                    <a:pos x="122" y="705"/>
                  </a:cxn>
                  <a:cxn ang="0">
                    <a:pos x="31" y="567"/>
                  </a:cxn>
                  <a:cxn ang="0">
                    <a:pos x="0" y="413"/>
                  </a:cxn>
                  <a:cxn ang="0">
                    <a:pos x="31" y="260"/>
                  </a:cxn>
                  <a:cxn ang="0">
                    <a:pos x="107" y="122"/>
                  </a:cxn>
                  <a:cxn ang="0">
                    <a:pos x="244" y="30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412" y="30"/>
                    </a:moveTo>
                    <a:lnTo>
                      <a:pt x="366" y="45"/>
                    </a:lnTo>
                    <a:lnTo>
                      <a:pt x="305" y="61"/>
                    </a:lnTo>
                    <a:lnTo>
                      <a:pt x="214" y="153"/>
                    </a:lnTo>
                    <a:lnTo>
                      <a:pt x="168" y="275"/>
                    </a:lnTo>
                    <a:lnTo>
                      <a:pt x="168" y="521"/>
                    </a:lnTo>
                    <a:lnTo>
                      <a:pt x="214" y="643"/>
                    </a:lnTo>
                    <a:lnTo>
                      <a:pt x="244" y="689"/>
                    </a:lnTo>
                    <a:lnTo>
                      <a:pt x="275" y="720"/>
                    </a:lnTo>
                    <a:lnTo>
                      <a:pt x="320" y="751"/>
                    </a:lnTo>
                    <a:lnTo>
                      <a:pt x="366" y="766"/>
                    </a:lnTo>
                    <a:lnTo>
                      <a:pt x="412" y="766"/>
                    </a:lnTo>
                    <a:lnTo>
                      <a:pt x="412" y="781"/>
                    </a:lnTo>
                    <a:lnTo>
                      <a:pt x="472" y="766"/>
                    </a:lnTo>
                    <a:lnTo>
                      <a:pt x="564" y="705"/>
                    </a:lnTo>
                    <a:lnTo>
                      <a:pt x="610" y="643"/>
                    </a:lnTo>
                    <a:lnTo>
                      <a:pt x="655" y="505"/>
                    </a:lnTo>
                    <a:lnTo>
                      <a:pt x="655" y="275"/>
                    </a:lnTo>
                    <a:lnTo>
                      <a:pt x="610" y="153"/>
                    </a:lnTo>
                    <a:lnTo>
                      <a:pt x="518" y="61"/>
                    </a:lnTo>
                    <a:lnTo>
                      <a:pt x="472" y="45"/>
                    </a:lnTo>
                    <a:lnTo>
                      <a:pt x="412" y="30"/>
                    </a:lnTo>
                    <a:close/>
                    <a:moveTo>
                      <a:pt x="396" y="0"/>
                    </a:moveTo>
                    <a:lnTo>
                      <a:pt x="549" y="30"/>
                    </a:lnTo>
                    <a:lnTo>
                      <a:pt x="670" y="122"/>
                    </a:lnTo>
                    <a:lnTo>
                      <a:pt x="762" y="245"/>
                    </a:lnTo>
                    <a:lnTo>
                      <a:pt x="792" y="413"/>
                    </a:lnTo>
                    <a:lnTo>
                      <a:pt x="762" y="567"/>
                    </a:lnTo>
                    <a:lnTo>
                      <a:pt x="670" y="705"/>
                    </a:lnTo>
                    <a:lnTo>
                      <a:pt x="549" y="781"/>
                    </a:lnTo>
                    <a:lnTo>
                      <a:pt x="396" y="812"/>
                    </a:lnTo>
                    <a:lnTo>
                      <a:pt x="244" y="781"/>
                    </a:lnTo>
                    <a:lnTo>
                      <a:pt x="122" y="705"/>
                    </a:lnTo>
                    <a:lnTo>
                      <a:pt x="31" y="567"/>
                    </a:lnTo>
                    <a:lnTo>
                      <a:pt x="0" y="413"/>
                    </a:lnTo>
                    <a:lnTo>
                      <a:pt x="31" y="260"/>
                    </a:lnTo>
                    <a:lnTo>
                      <a:pt x="107" y="122"/>
                    </a:lnTo>
                    <a:lnTo>
                      <a:pt x="244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0" name="Freeform 36"/>
              <p:cNvSpPr>
                <a:spLocks/>
              </p:cNvSpPr>
              <p:nvPr/>
            </p:nvSpPr>
            <p:spPr bwMode="auto">
              <a:xfrm>
                <a:off x="28944" y="1876"/>
                <a:ext cx="883" cy="813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675"/>
                  </a:cxn>
                  <a:cxn ang="0">
                    <a:pos x="274" y="721"/>
                  </a:cxn>
                  <a:cxn ang="0">
                    <a:pos x="320" y="767"/>
                  </a:cxn>
                  <a:cxn ang="0">
                    <a:pos x="350" y="782"/>
                  </a:cxn>
                  <a:cxn ang="0">
                    <a:pos x="411" y="782"/>
                  </a:cxn>
                  <a:cxn ang="0">
                    <a:pos x="518" y="751"/>
                  </a:cxn>
                  <a:cxn ang="0">
                    <a:pos x="594" y="644"/>
                  </a:cxn>
                  <a:cxn ang="0">
                    <a:pos x="624" y="506"/>
                  </a:cxn>
                  <a:cxn ang="0">
                    <a:pos x="624" y="138"/>
                  </a:cxn>
                  <a:cxn ang="0">
                    <a:pos x="609" y="107"/>
                  </a:cxn>
                  <a:cxn ang="0">
                    <a:pos x="594" y="92"/>
                  </a:cxn>
                  <a:cxn ang="0">
                    <a:pos x="548" y="77"/>
                  </a:cxn>
                  <a:cxn ang="0">
                    <a:pos x="487" y="77"/>
                  </a:cxn>
                  <a:cxn ang="0">
                    <a:pos x="487" y="16"/>
                  </a:cxn>
                  <a:cxn ang="0">
                    <a:pos x="746" y="0"/>
                  </a:cxn>
                  <a:cxn ang="0">
                    <a:pos x="746" y="675"/>
                  </a:cxn>
                  <a:cxn ang="0">
                    <a:pos x="761" y="705"/>
                  </a:cxn>
                  <a:cxn ang="0">
                    <a:pos x="777" y="721"/>
                  </a:cxn>
                  <a:cxn ang="0">
                    <a:pos x="822" y="736"/>
                  </a:cxn>
                  <a:cxn ang="0">
                    <a:pos x="883" y="736"/>
                  </a:cxn>
                  <a:cxn ang="0">
                    <a:pos x="883" y="797"/>
                  </a:cxn>
                  <a:cxn ang="0">
                    <a:pos x="624" y="813"/>
                  </a:cxn>
                  <a:cxn ang="0">
                    <a:pos x="624" y="690"/>
                  </a:cxn>
                  <a:cxn ang="0">
                    <a:pos x="640" y="659"/>
                  </a:cxn>
                  <a:cxn ang="0">
                    <a:pos x="624" y="659"/>
                  </a:cxn>
                  <a:cxn ang="0">
                    <a:pos x="624" y="690"/>
                  </a:cxn>
                  <a:cxn ang="0">
                    <a:pos x="609" y="721"/>
                  </a:cxn>
                  <a:cxn ang="0">
                    <a:pos x="563" y="767"/>
                  </a:cxn>
                  <a:cxn ang="0">
                    <a:pos x="518" y="782"/>
                  </a:cxn>
                  <a:cxn ang="0">
                    <a:pos x="472" y="813"/>
                  </a:cxn>
                  <a:cxn ang="0">
                    <a:pos x="411" y="813"/>
                  </a:cxn>
                  <a:cxn ang="0">
                    <a:pos x="274" y="797"/>
                  </a:cxn>
                  <a:cxn ang="0">
                    <a:pos x="198" y="751"/>
                  </a:cxn>
                  <a:cxn ang="0">
                    <a:pos x="152" y="675"/>
                  </a:cxn>
                  <a:cxn ang="0">
                    <a:pos x="137" y="598"/>
                  </a:cxn>
                  <a:cxn ang="0">
                    <a:pos x="137" y="123"/>
                  </a:cxn>
                  <a:cxn ang="0">
                    <a:pos x="122" y="92"/>
                  </a:cxn>
                  <a:cxn ang="0">
                    <a:pos x="9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59" y="0"/>
                  </a:cxn>
                </a:cxnLst>
                <a:rect l="0" t="0" r="r" b="b"/>
                <a:pathLst>
                  <a:path w="883" h="813">
                    <a:moveTo>
                      <a:pt x="259" y="0"/>
                    </a:moveTo>
                    <a:lnTo>
                      <a:pt x="259" y="675"/>
                    </a:lnTo>
                    <a:lnTo>
                      <a:pt x="274" y="721"/>
                    </a:lnTo>
                    <a:lnTo>
                      <a:pt x="320" y="767"/>
                    </a:lnTo>
                    <a:lnTo>
                      <a:pt x="350" y="782"/>
                    </a:lnTo>
                    <a:lnTo>
                      <a:pt x="411" y="782"/>
                    </a:lnTo>
                    <a:lnTo>
                      <a:pt x="518" y="751"/>
                    </a:lnTo>
                    <a:lnTo>
                      <a:pt x="594" y="644"/>
                    </a:lnTo>
                    <a:lnTo>
                      <a:pt x="624" y="506"/>
                    </a:lnTo>
                    <a:lnTo>
                      <a:pt x="624" y="138"/>
                    </a:lnTo>
                    <a:lnTo>
                      <a:pt x="609" y="107"/>
                    </a:lnTo>
                    <a:lnTo>
                      <a:pt x="594" y="92"/>
                    </a:lnTo>
                    <a:lnTo>
                      <a:pt x="548" y="77"/>
                    </a:lnTo>
                    <a:lnTo>
                      <a:pt x="487" y="77"/>
                    </a:lnTo>
                    <a:lnTo>
                      <a:pt x="487" y="16"/>
                    </a:lnTo>
                    <a:lnTo>
                      <a:pt x="746" y="0"/>
                    </a:lnTo>
                    <a:lnTo>
                      <a:pt x="746" y="675"/>
                    </a:lnTo>
                    <a:lnTo>
                      <a:pt x="761" y="705"/>
                    </a:lnTo>
                    <a:lnTo>
                      <a:pt x="777" y="721"/>
                    </a:lnTo>
                    <a:lnTo>
                      <a:pt x="822" y="736"/>
                    </a:lnTo>
                    <a:lnTo>
                      <a:pt x="883" y="736"/>
                    </a:lnTo>
                    <a:lnTo>
                      <a:pt x="883" y="797"/>
                    </a:lnTo>
                    <a:lnTo>
                      <a:pt x="624" y="813"/>
                    </a:lnTo>
                    <a:lnTo>
                      <a:pt x="624" y="690"/>
                    </a:lnTo>
                    <a:lnTo>
                      <a:pt x="640" y="659"/>
                    </a:lnTo>
                    <a:lnTo>
                      <a:pt x="624" y="659"/>
                    </a:lnTo>
                    <a:lnTo>
                      <a:pt x="624" y="690"/>
                    </a:lnTo>
                    <a:lnTo>
                      <a:pt x="609" y="721"/>
                    </a:lnTo>
                    <a:lnTo>
                      <a:pt x="563" y="767"/>
                    </a:lnTo>
                    <a:lnTo>
                      <a:pt x="518" y="782"/>
                    </a:lnTo>
                    <a:lnTo>
                      <a:pt x="472" y="813"/>
                    </a:lnTo>
                    <a:lnTo>
                      <a:pt x="411" y="813"/>
                    </a:lnTo>
                    <a:lnTo>
                      <a:pt x="274" y="797"/>
                    </a:lnTo>
                    <a:lnTo>
                      <a:pt x="198" y="751"/>
                    </a:lnTo>
                    <a:lnTo>
                      <a:pt x="152" y="675"/>
                    </a:lnTo>
                    <a:lnTo>
                      <a:pt x="137" y="598"/>
                    </a:lnTo>
                    <a:lnTo>
                      <a:pt x="137" y="123"/>
                    </a:lnTo>
                    <a:lnTo>
                      <a:pt x="122" y="92"/>
                    </a:lnTo>
                    <a:lnTo>
                      <a:pt x="9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1" name="Freeform 37"/>
              <p:cNvSpPr>
                <a:spLocks/>
              </p:cNvSpPr>
              <p:nvPr/>
            </p:nvSpPr>
            <p:spPr bwMode="auto">
              <a:xfrm>
                <a:off x="29827" y="1907"/>
                <a:ext cx="899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1" y="30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4" y="15"/>
                  </a:cxn>
                  <a:cxn ang="0">
                    <a:pos x="685" y="46"/>
                  </a:cxn>
                  <a:cxn ang="0">
                    <a:pos x="701" y="61"/>
                  </a:cxn>
                  <a:cxn ang="0">
                    <a:pos x="746" y="122"/>
                  </a:cxn>
                  <a:cxn ang="0">
                    <a:pos x="761" y="214"/>
                  </a:cxn>
                  <a:cxn ang="0">
                    <a:pos x="761" y="690"/>
                  </a:cxn>
                  <a:cxn ang="0">
                    <a:pos x="777" y="705"/>
                  </a:cxn>
                  <a:cxn ang="0">
                    <a:pos x="807" y="720"/>
                  </a:cxn>
                  <a:cxn ang="0">
                    <a:pos x="899" y="720"/>
                  </a:cxn>
                  <a:cxn ang="0">
                    <a:pos x="899" y="782"/>
                  </a:cxn>
                  <a:cxn ang="0">
                    <a:pos x="503" y="782"/>
                  </a:cxn>
                  <a:cxn ang="0">
                    <a:pos x="503" y="720"/>
                  </a:cxn>
                  <a:cxn ang="0">
                    <a:pos x="609" y="720"/>
                  </a:cxn>
                  <a:cxn ang="0">
                    <a:pos x="624" y="705"/>
                  </a:cxn>
                  <a:cxn ang="0">
                    <a:pos x="640" y="674"/>
                  </a:cxn>
                  <a:cxn ang="0">
                    <a:pos x="640" y="184"/>
                  </a:cxn>
                  <a:cxn ang="0">
                    <a:pos x="609" y="92"/>
                  </a:cxn>
                  <a:cxn ang="0">
                    <a:pos x="548" y="30"/>
                  </a:cxn>
                  <a:cxn ang="0">
                    <a:pos x="503" y="30"/>
                  </a:cxn>
                  <a:cxn ang="0">
                    <a:pos x="411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9" y="322"/>
                  </a:cxn>
                  <a:cxn ang="0">
                    <a:pos x="259" y="674"/>
                  </a:cxn>
                  <a:cxn ang="0">
                    <a:pos x="274" y="705"/>
                  </a:cxn>
                  <a:cxn ang="0">
                    <a:pos x="289" y="720"/>
                  </a:cxn>
                  <a:cxn ang="0">
                    <a:pos x="396" y="720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0"/>
                  </a:cxn>
                  <a:cxn ang="0">
                    <a:pos x="107" y="720"/>
                  </a:cxn>
                  <a:cxn ang="0">
                    <a:pos x="122" y="705"/>
                  </a:cxn>
                  <a:cxn ang="0">
                    <a:pos x="137" y="674"/>
                  </a:cxn>
                  <a:cxn ang="0">
                    <a:pos x="137" y="168"/>
                  </a:cxn>
                  <a:cxn ang="0">
                    <a:pos x="152" y="184"/>
                  </a:cxn>
                  <a:cxn ang="0">
                    <a:pos x="152" y="138"/>
                  </a:cxn>
                  <a:cxn ang="0">
                    <a:pos x="137" y="107"/>
                  </a:cxn>
                  <a:cxn ang="0">
                    <a:pos x="122" y="92"/>
                  </a:cxn>
                  <a:cxn ang="0">
                    <a:pos x="76" y="76"/>
                  </a:cxn>
                  <a:cxn ang="0">
                    <a:pos x="15" y="76"/>
                  </a:cxn>
                  <a:cxn ang="0">
                    <a:pos x="15" y="15"/>
                  </a:cxn>
                  <a:cxn ang="0">
                    <a:pos x="259" y="0"/>
                  </a:cxn>
                </a:cxnLst>
                <a:rect l="0" t="0" r="r" b="b"/>
                <a:pathLst>
                  <a:path w="899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1" y="30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4" y="15"/>
                    </a:lnTo>
                    <a:lnTo>
                      <a:pt x="685" y="46"/>
                    </a:lnTo>
                    <a:lnTo>
                      <a:pt x="701" y="61"/>
                    </a:lnTo>
                    <a:lnTo>
                      <a:pt x="746" y="122"/>
                    </a:lnTo>
                    <a:lnTo>
                      <a:pt x="761" y="214"/>
                    </a:lnTo>
                    <a:lnTo>
                      <a:pt x="761" y="690"/>
                    </a:lnTo>
                    <a:lnTo>
                      <a:pt x="777" y="705"/>
                    </a:lnTo>
                    <a:lnTo>
                      <a:pt x="807" y="720"/>
                    </a:lnTo>
                    <a:lnTo>
                      <a:pt x="899" y="720"/>
                    </a:lnTo>
                    <a:lnTo>
                      <a:pt x="899" y="782"/>
                    </a:lnTo>
                    <a:lnTo>
                      <a:pt x="503" y="782"/>
                    </a:lnTo>
                    <a:lnTo>
                      <a:pt x="503" y="720"/>
                    </a:lnTo>
                    <a:lnTo>
                      <a:pt x="609" y="720"/>
                    </a:lnTo>
                    <a:lnTo>
                      <a:pt x="624" y="705"/>
                    </a:lnTo>
                    <a:lnTo>
                      <a:pt x="640" y="674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8" y="30"/>
                    </a:lnTo>
                    <a:lnTo>
                      <a:pt x="503" y="30"/>
                    </a:lnTo>
                    <a:lnTo>
                      <a:pt x="411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4"/>
                    </a:lnTo>
                    <a:lnTo>
                      <a:pt x="274" y="705"/>
                    </a:lnTo>
                    <a:lnTo>
                      <a:pt x="289" y="720"/>
                    </a:lnTo>
                    <a:lnTo>
                      <a:pt x="396" y="720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0"/>
                    </a:lnTo>
                    <a:lnTo>
                      <a:pt x="107" y="720"/>
                    </a:lnTo>
                    <a:lnTo>
                      <a:pt x="122" y="705"/>
                    </a:lnTo>
                    <a:lnTo>
                      <a:pt x="137" y="674"/>
                    </a:lnTo>
                    <a:lnTo>
                      <a:pt x="137" y="168"/>
                    </a:lnTo>
                    <a:lnTo>
                      <a:pt x="152" y="184"/>
                    </a:lnTo>
                    <a:lnTo>
                      <a:pt x="152" y="138"/>
                    </a:lnTo>
                    <a:lnTo>
                      <a:pt x="137" y="107"/>
                    </a:lnTo>
                    <a:lnTo>
                      <a:pt x="122" y="92"/>
                    </a:lnTo>
                    <a:lnTo>
                      <a:pt x="76" y="76"/>
                    </a:lnTo>
                    <a:lnTo>
                      <a:pt x="15" y="76"/>
                    </a:lnTo>
                    <a:lnTo>
                      <a:pt x="15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2" name="Freeform 38"/>
              <p:cNvSpPr>
                <a:spLocks noEditPoints="1"/>
              </p:cNvSpPr>
              <p:nvPr/>
            </p:nvSpPr>
            <p:spPr bwMode="auto">
              <a:xfrm>
                <a:off x="30878" y="1432"/>
                <a:ext cx="883" cy="1272"/>
              </a:xfrm>
              <a:custGeom>
                <a:avLst/>
                <a:gdLst/>
                <a:ahLst/>
                <a:cxnLst>
                  <a:cxn ang="0">
                    <a:pos x="426" y="521"/>
                  </a:cxn>
                  <a:cxn ang="0">
                    <a:pos x="304" y="551"/>
                  </a:cxn>
                  <a:cxn ang="0">
                    <a:pos x="259" y="582"/>
                  </a:cxn>
                  <a:cxn ang="0">
                    <a:pos x="228" y="628"/>
                  </a:cxn>
                  <a:cxn ang="0">
                    <a:pos x="182" y="705"/>
                  </a:cxn>
                  <a:cxn ang="0">
                    <a:pos x="167" y="797"/>
                  </a:cxn>
                  <a:cxn ang="0">
                    <a:pos x="167" y="996"/>
                  </a:cxn>
                  <a:cxn ang="0">
                    <a:pos x="213" y="1119"/>
                  </a:cxn>
                  <a:cxn ang="0">
                    <a:pos x="243" y="1165"/>
                  </a:cxn>
                  <a:cxn ang="0">
                    <a:pos x="289" y="1195"/>
                  </a:cxn>
                  <a:cxn ang="0">
                    <a:pos x="335" y="1211"/>
                  </a:cxn>
                  <a:cxn ang="0">
                    <a:pos x="396" y="1226"/>
                  </a:cxn>
                  <a:cxn ang="0">
                    <a:pos x="441" y="1226"/>
                  </a:cxn>
                  <a:cxn ang="0">
                    <a:pos x="487" y="1211"/>
                  </a:cxn>
                  <a:cxn ang="0">
                    <a:pos x="578" y="1149"/>
                  </a:cxn>
                  <a:cxn ang="0">
                    <a:pos x="609" y="1103"/>
                  </a:cxn>
                  <a:cxn ang="0">
                    <a:pos x="624" y="1088"/>
                  </a:cxn>
                  <a:cxn ang="0">
                    <a:pos x="624" y="674"/>
                  </a:cxn>
                  <a:cxn ang="0">
                    <a:pos x="639" y="689"/>
                  </a:cxn>
                  <a:cxn ang="0">
                    <a:pos x="639" y="643"/>
                  </a:cxn>
                  <a:cxn ang="0">
                    <a:pos x="578" y="582"/>
                  </a:cxn>
                  <a:cxn ang="0">
                    <a:pos x="533" y="551"/>
                  </a:cxn>
                  <a:cxn ang="0">
                    <a:pos x="472" y="521"/>
                  </a:cxn>
                  <a:cxn ang="0">
                    <a:pos x="426" y="521"/>
                  </a:cxn>
                  <a:cxn ang="0">
                    <a:pos x="746" y="0"/>
                  </a:cxn>
                  <a:cxn ang="0">
                    <a:pos x="746" y="1134"/>
                  </a:cxn>
                  <a:cxn ang="0">
                    <a:pos x="761" y="1165"/>
                  </a:cxn>
                  <a:cxn ang="0">
                    <a:pos x="776" y="1180"/>
                  </a:cxn>
                  <a:cxn ang="0">
                    <a:pos x="822" y="1195"/>
                  </a:cxn>
                  <a:cxn ang="0">
                    <a:pos x="883" y="1195"/>
                  </a:cxn>
                  <a:cxn ang="0">
                    <a:pos x="883" y="1257"/>
                  </a:cxn>
                  <a:cxn ang="0">
                    <a:pos x="624" y="1272"/>
                  </a:cxn>
                  <a:cxn ang="0">
                    <a:pos x="624" y="1134"/>
                  </a:cxn>
                  <a:cxn ang="0">
                    <a:pos x="533" y="1211"/>
                  </a:cxn>
                  <a:cxn ang="0">
                    <a:pos x="380" y="1257"/>
                  </a:cxn>
                  <a:cxn ang="0">
                    <a:pos x="228" y="1226"/>
                  </a:cxn>
                  <a:cxn ang="0">
                    <a:pos x="106" y="1149"/>
                  </a:cxn>
                  <a:cxn ang="0">
                    <a:pos x="30" y="1011"/>
                  </a:cxn>
                  <a:cxn ang="0">
                    <a:pos x="0" y="858"/>
                  </a:cxn>
                  <a:cxn ang="0">
                    <a:pos x="30" y="705"/>
                  </a:cxn>
                  <a:cxn ang="0">
                    <a:pos x="122" y="567"/>
                  </a:cxn>
                  <a:cxn ang="0">
                    <a:pos x="243" y="490"/>
                  </a:cxn>
                  <a:cxn ang="0">
                    <a:pos x="396" y="460"/>
                  </a:cxn>
                  <a:cxn ang="0">
                    <a:pos x="472" y="475"/>
                  </a:cxn>
                  <a:cxn ang="0">
                    <a:pos x="533" y="490"/>
                  </a:cxn>
                  <a:cxn ang="0">
                    <a:pos x="578" y="521"/>
                  </a:cxn>
                  <a:cxn ang="0">
                    <a:pos x="624" y="567"/>
                  </a:cxn>
                  <a:cxn ang="0">
                    <a:pos x="624" y="138"/>
                  </a:cxn>
                  <a:cxn ang="0">
                    <a:pos x="609" y="107"/>
                  </a:cxn>
                  <a:cxn ang="0">
                    <a:pos x="594" y="92"/>
                  </a:cxn>
                  <a:cxn ang="0">
                    <a:pos x="548" y="76"/>
                  </a:cxn>
                  <a:cxn ang="0">
                    <a:pos x="487" y="76"/>
                  </a:cxn>
                  <a:cxn ang="0">
                    <a:pos x="487" y="15"/>
                  </a:cxn>
                  <a:cxn ang="0">
                    <a:pos x="746" y="0"/>
                  </a:cxn>
                </a:cxnLst>
                <a:rect l="0" t="0" r="r" b="b"/>
                <a:pathLst>
                  <a:path w="883" h="1272">
                    <a:moveTo>
                      <a:pt x="426" y="521"/>
                    </a:moveTo>
                    <a:lnTo>
                      <a:pt x="304" y="551"/>
                    </a:lnTo>
                    <a:lnTo>
                      <a:pt x="259" y="582"/>
                    </a:lnTo>
                    <a:lnTo>
                      <a:pt x="228" y="628"/>
                    </a:lnTo>
                    <a:lnTo>
                      <a:pt x="182" y="705"/>
                    </a:lnTo>
                    <a:lnTo>
                      <a:pt x="167" y="797"/>
                    </a:lnTo>
                    <a:lnTo>
                      <a:pt x="167" y="996"/>
                    </a:lnTo>
                    <a:lnTo>
                      <a:pt x="213" y="1119"/>
                    </a:lnTo>
                    <a:lnTo>
                      <a:pt x="243" y="1165"/>
                    </a:lnTo>
                    <a:lnTo>
                      <a:pt x="289" y="1195"/>
                    </a:lnTo>
                    <a:lnTo>
                      <a:pt x="335" y="1211"/>
                    </a:lnTo>
                    <a:lnTo>
                      <a:pt x="396" y="1226"/>
                    </a:lnTo>
                    <a:lnTo>
                      <a:pt x="441" y="1226"/>
                    </a:lnTo>
                    <a:lnTo>
                      <a:pt x="487" y="1211"/>
                    </a:lnTo>
                    <a:lnTo>
                      <a:pt x="578" y="1149"/>
                    </a:lnTo>
                    <a:lnTo>
                      <a:pt x="609" y="1103"/>
                    </a:lnTo>
                    <a:lnTo>
                      <a:pt x="624" y="1088"/>
                    </a:lnTo>
                    <a:lnTo>
                      <a:pt x="624" y="674"/>
                    </a:lnTo>
                    <a:lnTo>
                      <a:pt x="639" y="689"/>
                    </a:lnTo>
                    <a:lnTo>
                      <a:pt x="639" y="643"/>
                    </a:lnTo>
                    <a:lnTo>
                      <a:pt x="578" y="582"/>
                    </a:lnTo>
                    <a:lnTo>
                      <a:pt x="533" y="551"/>
                    </a:lnTo>
                    <a:lnTo>
                      <a:pt x="472" y="521"/>
                    </a:lnTo>
                    <a:lnTo>
                      <a:pt x="426" y="521"/>
                    </a:lnTo>
                    <a:close/>
                    <a:moveTo>
                      <a:pt x="746" y="0"/>
                    </a:moveTo>
                    <a:lnTo>
                      <a:pt x="746" y="1134"/>
                    </a:lnTo>
                    <a:lnTo>
                      <a:pt x="761" y="1165"/>
                    </a:lnTo>
                    <a:lnTo>
                      <a:pt x="776" y="1180"/>
                    </a:lnTo>
                    <a:lnTo>
                      <a:pt x="822" y="1195"/>
                    </a:lnTo>
                    <a:lnTo>
                      <a:pt x="883" y="1195"/>
                    </a:lnTo>
                    <a:lnTo>
                      <a:pt x="883" y="1257"/>
                    </a:lnTo>
                    <a:lnTo>
                      <a:pt x="624" y="1272"/>
                    </a:lnTo>
                    <a:lnTo>
                      <a:pt x="624" y="1134"/>
                    </a:lnTo>
                    <a:lnTo>
                      <a:pt x="533" y="1211"/>
                    </a:lnTo>
                    <a:lnTo>
                      <a:pt x="380" y="1257"/>
                    </a:lnTo>
                    <a:lnTo>
                      <a:pt x="228" y="1226"/>
                    </a:lnTo>
                    <a:lnTo>
                      <a:pt x="106" y="1149"/>
                    </a:lnTo>
                    <a:lnTo>
                      <a:pt x="30" y="1011"/>
                    </a:lnTo>
                    <a:lnTo>
                      <a:pt x="0" y="858"/>
                    </a:lnTo>
                    <a:lnTo>
                      <a:pt x="30" y="705"/>
                    </a:lnTo>
                    <a:lnTo>
                      <a:pt x="122" y="567"/>
                    </a:lnTo>
                    <a:lnTo>
                      <a:pt x="243" y="490"/>
                    </a:lnTo>
                    <a:lnTo>
                      <a:pt x="396" y="460"/>
                    </a:lnTo>
                    <a:lnTo>
                      <a:pt x="472" y="475"/>
                    </a:lnTo>
                    <a:lnTo>
                      <a:pt x="533" y="490"/>
                    </a:lnTo>
                    <a:lnTo>
                      <a:pt x="578" y="521"/>
                    </a:lnTo>
                    <a:lnTo>
                      <a:pt x="624" y="567"/>
                    </a:lnTo>
                    <a:lnTo>
                      <a:pt x="624" y="138"/>
                    </a:lnTo>
                    <a:lnTo>
                      <a:pt x="609" y="107"/>
                    </a:lnTo>
                    <a:lnTo>
                      <a:pt x="594" y="92"/>
                    </a:lnTo>
                    <a:lnTo>
                      <a:pt x="548" y="76"/>
                    </a:lnTo>
                    <a:lnTo>
                      <a:pt x="487" y="76"/>
                    </a:lnTo>
                    <a:lnTo>
                      <a:pt x="487" y="15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3" name="Freeform 39"/>
              <p:cNvSpPr>
                <a:spLocks/>
              </p:cNvSpPr>
              <p:nvPr/>
            </p:nvSpPr>
            <p:spPr bwMode="auto">
              <a:xfrm>
                <a:off x="31776" y="1876"/>
                <a:ext cx="579" cy="843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472" y="46"/>
                  </a:cxn>
                  <a:cxn ang="0">
                    <a:pos x="548" y="0"/>
                  </a:cxn>
                  <a:cxn ang="0">
                    <a:pos x="533" y="276"/>
                  </a:cxn>
                  <a:cxn ang="0">
                    <a:pos x="503" y="230"/>
                  </a:cxn>
                  <a:cxn ang="0">
                    <a:pos x="487" y="184"/>
                  </a:cxn>
                  <a:cxn ang="0">
                    <a:pos x="396" y="61"/>
                  </a:cxn>
                  <a:cxn ang="0">
                    <a:pos x="229" y="46"/>
                  </a:cxn>
                  <a:cxn ang="0">
                    <a:pos x="152" y="77"/>
                  </a:cxn>
                  <a:cxn ang="0">
                    <a:pos x="91" y="153"/>
                  </a:cxn>
                  <a:cxn ang="0">
                    <a:pos x="122" y="261"/>
                  </a:cxn>
                  <a:cxn ang="0">
                    <a:pos x="183" y="307"/>
                  </a:cxn>
                  <a:cxn ang="0">
                    <a:pos x="259" y="322"/>
                  </a:cxn>
                  <a:cxn ang="0">
                    <a:pos x="366" y="353"/>
                  </a:cxn>
                  <a:cxn ang="0">
                    <a:pos x="503" y="429"/>
                  </a:cxn>
                  <a:cxn ang="0">
                    <a:pos x="548" y="491"/>
                  </a:cxn>
                  <a:cxn ang="0">
                    <a:pos x="579" y="598"/>
                  </a:cxn>
                  <a:cxn ang="0">
                    <a:pos x="503" y="767"/>
                  </a:cxn>
                  <a:cxn ang="0">
                    <a:pos x="289" y="843"/>
                  </a:cxn>
                  <a:cxn ang="0">
                    <a:pos x="152" y="813"/>
                  </a:cxn>
                  <a:cxn ang="0">
                    <a:pos x="76" y="797"/>
                  </a:cxn>
                  <a:cxn ang="0">
                    <a:pos x="0" y="843"/>
                  </a:cxn>
                  <a:cxn ang="0">
                    <a:pos x="15" y="521"/>
                  </a:cxn>
                  <a:cxn ang="0">
                    <a:pos x="61" y="537"/>
                  </a:cxn>
                  <a:cxn ang="0">
                    <a:pos x="91" y="644"/>
                  </a:cxn>
                  <a:cxn ang="0">
                    <a:pos x="213" y="782"/>
                  </a:cxn>
                  <a:cxn ang="0">
                    <a:pos x="366" y="797"/>
                  </a:cxn>
                  <a:cxn ang="0">
                    <a:pos x="457" y="751"/>
                  </a:cxn>
                  <a:cxn ang="0">
                    <a:pos x="503" y="675"/>
                  </a:cxn>
                  <a:cxn ang="0">
                    <a:pos x="472" y="537"/>
                  </a:cxn>
                  <a:cxn ang="0">
                    <a:pos x="381" y="475"/>
                  </a:cxn>
                  <a:cxn ang="0">
                    <a:pos x="320" y="460"/>
                  </a:cxn>
                  <a:cxn ang="0">
                    <a:pos x="244" y="429"/>
                  </a:cxn>
                  <a:cxn ang="0">
                    <a:pos x="137" y="399"/>
                  </a:cxn>
                  <a:cxn ang="0">
                    <a:pos x="61" y="337"/>
                  </a:cxn>
                  <a:cxn ang="0">
                    <a:pos x="15" y="261"/>
                  </a:cxn>
                  <a:cxn ang="0">
                    <a:pos x="31" y="138"/>
                  </a:cxn>
                  <a:cxn ang="0">
                    <a:pos x="168" y="16"/>
                  </a:cxn>
                </a:cxnLst>
                <a:rect l="0" t="0" r="r" b="b"/>
                <a:pathLst>
                  <a:path w="579" h="843">
                    <a:moveTo>
                      <a:pt x="305" y="0"/>
                    </a:moveTo>
                    <a:lnTo>
                      <a:pt x="381" y="0"/>
                    </a:lnTo>
                    <a:lnTo>
                      <a:pt x="426" y="16"/>
                    </a:lnTo>
                    <a:lnTo>
                      <a:pt x="472" y="46"/>
                    </a:lnTo>
                    <a:lnTo>
                      <a:pt x="518" y="0"/>
                    </a:lnTo>
                    <a:lnTo>
                      <a:pt x="548" y="0"/>
                    </a:lnTo>
                    <a:lnTo>
                      <a:pt x="548" y="261"/>
                    </a:lnTo>
                    <a:lnTo>
                      <a:pt x="533" y="276"/>
                    </a:lnTo>
                    <a:lnTo>
                      <a:pt x="503" y="276"/>
                    </a:lnTo>
                    <a:lnTo>
                      <a:pt x="503" y="230"/>
                    </a:lnTo>
                    <a:lnTo>
                      <a:pt x="487" y="215"/>
                    </a:lnTo>
                    <a:lnTo>
                      <a:pt x="487" y="184"/>
                    </a:lnTo>
                    <a:lnTo>
                      <a:pt x="457" y="123"/>
                    </a:lnTo>
                    <a:lnTo>
                      <a:pt x="396" y="61"/>
                    </a:lnTo>
                    <a:lnTo>
                      <a:pt x="350" y="46"/>
                    </a:lnTo>
                    <a:lnTo>
                      <a:pt x="229" y="46"/>
                    </a:lnTo>
                    <a:lnTo>
                      <a:pt x="183" y="61"/>
                    </a:lnTo>
                    <a:lnTo>
                      <a:pt x="152" y="77"/>
                    </a:lnTo>
                    <a:lnTo>
                      <a:pt x="107" y="123"/>
                    </a:lnTo>
                    <a:lnTo>
                      <a:pt x="91" y="153"/>
                    </a:lnTo>
                    <a:lnTo>
                      <a:pt x="91" y="230"/>
                    </a:lnTo>
                    <a:lnTo>
                      <a:pt x="122" y="261"/>
                    </a:lnTo>
                    <a:lnTo>
                      <a:pt x="137" y="291"/>
                    </a:lnTo>
                    <a:lnTo>
                      <a:pt x="183" y="307"/>
                    </a:lnTo>
                    <a:lnTo>
                      <a:pt x="213" y="322"/>
                    </a:lnTo>
                    <a:lnTo>
                      <a:pt x="259" y="322"/>
                    </a:lnTo>
                    <a:lnTo>
                      <a:pt x="305" y="337"/>
                    </a:lnTo>
                    <a:lnTo>
                      <a:pt x="366" y="353"/>
                    </a:lnTo>
                    <a:lnTo>
                      <a:pt x="411" y="368"/>
                    </a:lnTo>
                    <a:lnTo>
                      <a:pt x="503" y="429"/>
                    </a:lnTo>
                    <a:lnTo>
                      <a:pt x="533" y="445"/>
                    </a:lnTo>
                    <a:lnTo>
                      <a:pt x="548" y="491"/>
                    </a:lnTo>
                    <a:lnTo>
                      <a:pt x="579" y="537"/>
                    </a:lnTo>
                    <a:lnTo>
                      <a:pt x="579" y="598"/>
                    </a:lnTo>
                    <a:lnTo>
                      <a:pt x="563" y="690"/>
                    </a:lnTo>
                    <a:lnTo>
                      <a:pt x="503" y="767"/>
                    </a:lnTo>
                    <a:lnTo>
                      <a:pt x="411" y="828"/>
                    </a:lnTo>
                    <a:lnTo>
                      <a:pt x="289" y="843"/>
                    </a:lnTo>
                    <a:lnTo>
                      <a:pt x="244" y="843"/>
                    </a:lnTo>
                    <a:lnTo>
                      <a:pt x="152" y="813"/>
                    </a:lnTo>
                    <a:lnTo>
                      <a:pt x="91" y="767"/>
                    </a:lnTo>
                    <a:lnTo>
                      <a:pt x="76" y="797"/>
                    </a:lnTo>
                    <a:lnTo>
                      <a:pt x="31" y="843"/>
                    </a:lnTo>
                    <a:lnTo>
                      <a:pt x="0" y="843"/>
                    </a:lnTo>
                    <a:lnTo>
                      <a:pt x="0" y="537"/>
                    </a:lnTo>
                    <a:lnTo>
                      <a:pt x="15" y="521"/>
                    </a:lnTo>
                    <a:lnTo>
                      <a:pt x="46" y="521"/>
                    </a:lnTo>
                    <a:lnTo>
                      <a:pt x="61" y="537"/>
                    </a:lnTo>
                    <a:lnTo>
                      <a:pt x="61" y="552"/>
                    </a:lnTo>
                    <a:lnTo>
                      <a:pt x="91" y="644"/>
                    </a:lnTo>
                    <a:lnTo>
                      <a:pt x="137" y="721"/>
                    </a:lnTo>
                    <a:lnTo>
                      <a:pt x="213" y="782"/>
                    </a:lnTo>
                    <a:lnTo>
                      <a:pt x="305" y="797"/>
                    </a:lnTo>
                    <a:lnTo>
                      <a:pt x="366" y="797"/>
                    </a:lnTo>
                    <a:lnTo>
                      <a:pt x="411" y="767"/>
                    </a:lnTo>
                    <a:lnTo>
                      <a:pt x="457" y="751"/>
                    </a:lnTo>
                    <a:lnTo>
                      <a:pt x="487" y="721"/>
                    </a:lnTo>
                    <a:lnTo>
                      <a:pt x="503" y="675"/>
                    </a:lnTo>
                    <a:lnTo>
                      <a:pt x="503" y="629"/>
                    </a:lnTo>
                    <a:lnTo>
                      <a:pt x="472" y="537"/>
                    </a:lnTo>
                    <a:lnTo>
                      <a:pt x="411" y="475"/>
                    </a:lnTo>
                    <a:lnTo>
                      <a:pt x="381" y="475"/>
                    </a:lnTo>
                    <a:lnTo>
                      <a:pt x="350" y="460"/>
                    </a:lnTo>
                    <a:lnTo>
                      <a:pt x="320" y="460"/>
                    </a:lnTo>
                    <a:lnTo>
                      <a:pt x="320" y="445"/>
                    </a:lnTo>
                    <a:lnTo>
                      <a:pt x="244" y="429"/>
                    </a:lnTo>
                    <a:lnTo>
                      <a:pt x="183" y="414"/>
                    </a:lnTo>
                    <a:lnTo>
                      <a:pt x="137" y="399"/>
                    </a:lnTo>
                    <a:lnTo>
                      <a:pt x="91" y="368"/>
                    </a:lnTo>
                    <a:lnTo>
                      <a:pt x="61" y="337"/>
                    </a:lnTo>
                    <a:lnTo>
                      <a:pt x="31" y="291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1" y="138"/>
                    </a:lnTo>
                    <a:lnTo>
                      <a:pt x="76" y="77"/>
                    </a:lnTo>
                    <a:lnTo>
                      <a:pt x="168" y="16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4" name="Freeform 40"/>
              <p:cNvSpPr>
                <a:spLocks/>
              </p:cNvSpPr>
              <p:nvPr/>
            </p:nvSpPr>
            <p:spPr bwMode="auto">
              <a:xfrm>
                <a:off x="32598" y="2489"/>
                <a:ext cx="183" cy="18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1"/>
                  </a:cxn>
                  <a:cxn ang="0">
                    <a:pos x="183" y="92"/>
                  </a:cxn>
                  <a:cxn ang="0">
                    <a:pos x="153" y="154"/>
                  </a:cxn>
                  <a:cxn ang="0">
                    <a:pos x="92" y="184"/>
                  </a:cxn>
                  <a:cxn ang="0">
                    <a:pos x="31" y="154"/>
                  </a:cxn>
                  <a:cxn ang="0">
                    <a:pos x="0" y="92"/>
                  </a:cxn>
                  <a:cxn ang="0">
                    <a:pos x="31" y="31"/>
                  </a:cxn>
                  <a:cxn ang="0">
                    <a:pos x="92" y="0"/>
                  </a:cxn>
                </a:cxnLst>
                <a:rect l="0" t="0" r="r" b="b"/>
                <a:pathLst>
                  <a:path w="183" h="184">
                    <a:moveTo>
                      <a:pt x="92" y="0"/>
                    </a:moveTo>
                    <a:lnTo>
                      <a:pt x="153" y="31"/>
                    </a:lnTo>
                    <a:lnTo>
                      <a:pt x="183" y="92"/>
                    </a:lnTo>
                    <a:lnTo>
                      <a:pt x="153" y="154"/>
                    </a:lnTo>
                    <a:lnTo>
                      <a:pt x="92" y="184"/>
                    </a:lnTo>
                    <a:lnTo>
                      <a:pt x="31" y="154"/>
                    </a:lnTo>
                    <a:lnTo>
                      <a:pt x="0" y="92"/>
                    </a:lnTo>
                    <a:lnTo>
                      <a:pt x="31" y="3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5" name="Freeform 41"/>
              <p:cNvSpPr>
                <a:spLocks/>
              </p:cNvSpPr>
              <p:nvPr/>
            </p:nvSpPr>
            <p:spPr bwMode="auto">
              <a:xfrm>
                <a:off x="33710" y="1432"/>
                <a:ext cx="1751" cy="12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72" y="0"/>
                  </a:cxn>
                  <a:cxn ang="0">
                    <a:pos x="472" y="61"/>
                  </a:cxn>
                  <a:cxn ang="0">
                    <a:pos x="380" y="61"/>
                  </a:cxn>
                  <a:cxn ang="0">
                    <a:pos x="350" y="76"/>
                  </a:cxn>
                  <a:cxn ang="0">
                    <a:pos x="335" y="92"/>
                  </a:cxn>
                  <a:cxn ang="0">
                    <a:pos x="320" y="122"/>
                  </a:cxn>
                  <a:cxn ang="0">
                    <a:pos x="320" y="153"/>
                  </a:cxn>
                  <a:cxn ang="0">
                    <a:pos x="609" y="1027"/>
                  </a:cxn>
                  <a:cxn ang="0">
                    <a:pos x="853" y="260"/>
                  </a:cxn>
                  <a:cxn ang="0">
                    <a:pos x="807" y="138"/>
                  </a:cxn>
                  <a:cxn ang="0">
                    <a:pos x="792" y="107"/>
                  </a:cxn>
                  <a:cxn ang="0">
                    <a:pos x="761" y="76"/>
                  </a:cxn>
                  <a:cxn ang="0">
                    <a:pos x="655" y="76"/>
                  </a:cxn>
                  <a:cxn ang="0">
                    <a:pos x="655" y="15"/>
                  </a:cxn>
                  <a:cxn ang="0">
                    <a:pos x="1127" y="15"/>
                  </a:cxn>
                  <a:cxn ang="0">
                    <a:pos x="1127" y="76"/>
                  </a:cxn>
                  <a:cxn ang="0">
                    <a:pos x="1035" y="76"/>
                  </a:cxn>
                  <a:cxn ang="0">
                    <a:pos x="1005" y="92"/>
                  </a:cxn>
                  <a:cxn ang="0">
                    <a:pos x="990" y="107"/>
                  </a:cxn>
                  <a:cxn ang="0">
                    <a:pos x="974" y="138"/>
                  </a:cxn>
                  <a:cxn ang="0">
                    <a:pos x="974" y="168"/>
                  </a:cxn>
                  <a:cxn ang="0">
                    <a:pos x="1264" y="1042"/>
                  </a:cxn>
                  <a:cxn ang="0">
                    <a:pos x="1522" y="214"/>
                  </a:cxn>
                  <a:cxn ang="0">
                    <a:pos x="1538" y="214"/>
                  </a:cxn>
                  <a:cxn ang="0">
                    <a:pos x="1538" y="168"/>
                  </a:cxn>
                  <a:cxn ang="0">
                    <a:pos x="1522" y="153"/>
                  </a:cxn>
                  <a:cxn ang="0">
                    <a:pos x="1507" y="122"/>
                  </a:cxn>
                  <a:cxn ang="0">
                    <a:pos x="1446" y="92"/>
                  </a:cxn>
                  <a:cxn ang="0">
                    <a:pos x="1385" y="92"/>
                  </a:cxn>
                  <a:cxn ang="0">
                    <a:pos x="1385" y="30"/>
                  </a:cxn>
                  <a:cxn ang="0">
                    <a:pos x="1751" y="30"/>
                  </a:cxn>
                  <a:cxn ang="0">
                    <a:pos x="1751" y="92"/>
                  </a:cxn>
                  <a:cxn ang="0">
                    <a:pos x="1720" y="92"/>
                  </a:cxn>
                  <a:cxn ang="0">
                    <a:pos x="1675" y="107"/>
                  </a:cxn>
                  <a:cxn ang="0">
                    <a:pos x="1644" y="107"/>
                  </a:cxn>
                  <a:cxn ang="0">
                    <a:pos x="1583" y="168"/>
                  </a:cxn>
                  <a:cxn ang="0">
                    <a:pos x="1568" y="214"/>
                  </a:cxn>
                  <a:cxn ang="0">
                    <a:pos x="1218" y="1226"/>
                  </a:cxn>
                  <a:cxn ang="0">
                    <a:pos x="1218" y="1241"/>
                  </a:cxn>
                  <a:cxn ang="0">
                    <a:pos x="1203" y="1257"/>
                  </a:cxn>
                  <a:cxn ang="0">
                    <a:pos x="1187" y="1257"/>
                  </a:cxn>
                  <a:cxn ang="0">
                    <a:pos x="1157" y="1226"/>
                  </a:cxn>
                  <a:cxn ang="0">
                    <a:pos x="868" y="322"/>
                  </a:cxn>
                  <a:cxn ang="0">
                    <a:pos x="578" y="1226"/>
                  </a:cxn>
                  <a:cxn ang="0">
                    <a:pos x="578" y="1241"/>
                  </a:cxn>
                  <a:cxn ang="0">
                    <a:pos x="563" y="1257"/>
                  </a:cxn>
                  <a:cxn ang="0">
                    <a:pos x="548" y="1257"/>
                  </a:cxn>
                  <a:cxn ang="0">
                    <a:pos x="518" y="1226"/>
                  </a:cxn>
                  <a:cxn ang="0">
                    <a:pos x="167" y="138"/>
                  </a:cxn>
                  <a:cxn ang="0">
                    <a:pos x="152" y="107"/>
                  </a:cxn>
                  <a:cxn ang="0">
                    <a:pos x="122" y="76"/>
                  </a:cxn>
                  <a:cxn ang="0">
                    <a:pos x="91" y="61"/>
                  </a:cxn>
                  <a:cxn ang="0">
                    <a:pos x="0" y="61"/>
                  </a:cxn>
                  <a:cxn ang="0">
                    <a:pos x="0" y="0"/>
                  </a:cxn>
                </a:cxnLst>
                <a:rect l="0" t="0" r="r" b="b"/>
                <a:pathLst>
                  <a:path w="1751" h="1257">
                    <a:moveTo>
                      <a:pt x="0" y="0"/>
                    </a:moveTo>
                    <a:lnTo>
                      <a:pt x="472" y="0"/>
                    </a:lnTo>
                    <a:lnTo>
                      <a:pt x="472" y="61"/>
                    </a:lnTo>
                    <a:lnTo>
                      <a:pt x="380" y="61"/>
                    </a:lnTo>
                    <a:lnTo>
                      <a:pt x="350" y="76"/>
                    </a:lnTo>
                    <a:lnTo>
                      <a:pt x="335" y="92"/>
                    </a:lnTo>
                    <a:lnTo>
                      <a:pt x="320" y="122"/>
                    </a:lnTo>
                    <a:lnTo>
                      <a:pt x="320" y="153"/>
                    </a:lnTo>
                    <a:lnTo>
                      <a:pt x="609" y="1027"/>
                    </a:lnTo>
                    <a:lnTo>
                      <a:pt x="853" y="260"/>
                    </a:lnTo>
                    <a:lnTo>
                      <a:pt x="807" y="138"/>
                    </a:lnTo>
                    <a:lnTo>
                      <a:pt x="792" y="107"/>
                    </a:lnTo>
                    <a:lnTo>
                      <a:pt x="761" y="76"/>
                    </a:lnTo>
                    <a:lnTo>
                      <a:pt x="655" y="76"/>
                    </a:lnTo>
                    <a:lnTo>
                      <a:pt x="655" y="15"/>
                    </a:lnTo>
                    <a:lnTo>
                      <a:pt x="1127" y="15"/>
                    </a:lnTo>
                    <a:lnTo>
                      <a:pt x="1127" y="76"/>
                    </a:lnTo>
                    <a:lnTo>
                      <a:pt x="1035" y="76"/>
                    </a:lnTo>
                    <a:lnTo>
                      <a:pt x="1005" y="92"/>
                    </a:lnTo>
                    <a:lnTo>
                      <a:pt x="990" y="107"/>
                    </a:lnTo>
                    <a:lnTo>
                      <a:pt x="974" y="138"/>
                    </a:lnTo>
                    <a:lnTo>
                      <a:pt x="974" y="168"/>
                    </a:lnTo>
                    <a:lnTo>
                      <a:pt x="1264" y="1042"/>
                    </a:lnTo>
                    <a:lnTo>
                      <a:pt x="1522" y="214"/>
                    </a:lnTo>
                    <a:lnTo>
                      <a:pt x="1538" y="214"/>
                    </a:lnTo>
                    <a:lnTo>
                      <a:pt x="1538" y="168"/>
                    </a:lnTo>
                    <a:lnTo>
                      <a:pt x="1522" y="153"/>
                    </a:lnTo>
                    <a:lnTo>
                      <a:pt x="1507" y="122"/>
                    </a:lnTo>
                    <a:lnTo>
                      <a:pt x="1446" y="92"/>
                    </a:lnTo>
                    <a:lnTo>
                      <a:pt x="1385" y="92"/>
                    </a:lnTo>
                    <a:lnTo>
                      <a:pt x="1385" y="30"/>
                    </a:lnTo>
                    <a:lnTo>
                      <a:pt x="1751" y="30"/>
                    </a:lnTo>
                    <a:lnTo>
                      <a:pt x="1751" y="92"/>
                    </a:lnTo>
                    <a:lnTo>
                      <a:pt x="1720" y="92"/>
                    </a:lnTo>
                    <a:lnTo>
                      <a:pt x="1675" y="107"/>
                    </a:lnTo>
                    <a:lnTo>
                      <a:pt x="1644" y="107"/>
                    </a:lnTo>
                    <a:lnTo>
                      <a:pt x="1583" y="168"/>
                    </a:lnTo>
                    <a:lnTo>
                      <a:pt x="1568" y="214"/>
                    </a:lnTo>
                    <a:lnTo>
                      <a:pt x="1218" y="1226"/>
                    </a:lnTo>
                    <a:lnTo>
                      <a:pt x="1218" y="1241"/>
                    </a:lnTo>
                    <a:lnTo>
                      <a:pt x="1203" y="1257"/>
                    </a:lnTo>
                    <a:lnTo>
                      <a:pt x="1187" y="1257"/>
                    </a:lnTo>
                    <a:lnTo>
                      <a:pt x="1157" y="1226"/>
                    </a:lnTo>
                    <a:lnTo>
                      <a:pt x="868" y="322"/>
                    </a:lnTo>
                    <a:lnTo>
                      <a:pt x="578" y="1226"/>
                    </a:lnTo>
                    <a:lnTo>
                      <a:pt x="578" y="1241"/>
                    </a:lnTo>
                    <a:lnTo>
                      <a:pt x="563" y="1257"/>
                    </a:lnTo>
                    <a:lnTo>
                      <a:pt x="548" y="1257"/>
                    </a:lnTo>
                    <a:lnTo>
                      <a:pt x="518" y="1226"/>
                    </a:lnTo>
                    <a:lnTo>
                      <a:pt x="167" y="138"/>
                    </a:lnTo>
                    <a:lnTo>
                      <a:pt x="152" y="107"/>
                    </a:lnTo>
                    <a:lnTo>
                      <a:pt x="122" y="76"/>
                    </a:lnTo>
                    <a:lnTo>
                      <a:pt x="91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6" name="Freeform 42"/>
              <p:cNvSpPr>
                <a:spLocks noEditPoints="1"/>
              </p:cNvSpPr>
              <p:nvPr/>
            </p:nvSpPr>
            <p:spPr bwMode="auto">
              <a:xfrm>
                <a:off x="35491" y="1892"/>
                <a:ext cx="685" cy="827"/>
              </a:xfrm>
              <a:custGeom>
                <a:avLst/>
                <a:gdLst/>
                <a:ahLst/>
                <a:cxnLst>
                  <a:cxn ang="0">
                    <a:pos x="335" y="30"/>
                  </a:cxn>
                  <a:cxn ang="0">
                    <a:pos x="290" y="61"/>
                  </a:cxn>
                  <a:cxn ang="0">
                    <a:pos x="229" y="122"/>
                  </a:cxn>
                  <a:cxn ang="0">
                    <a:pos x="183" y="199"/>
                  </a:cxn>
                  <a:cxn ang="0">
                    <a:pos x="168" y="337"/>
                  </a:cxn>
                  <a:cxn ang="0">
                    <a:pos x="579" y="337"/>
                  </a:cxn>
                  <a:cxn ang="0">
                    <a:pos x="579" y="275"/>
                  </a:cxn>
                  <a:cxn ang="0">
                    <a:pos x="564" y="199"/>
                  </a:cxn>
                  <a:cxn ang="0">
                    <a:pos x="533" y="122"/>
                  </a:cxn>
                  <a:cxn ang="0">
                    <a:pos x="472" y="61"/>
                  </a:cxn>
                  <a:cxn ang="0">
                    <a:pos x="381" y="30"/>
                  </a:cxn>
                  <a:cxn ang="0">
                    <a:pos x="335" y="30"/>
                  </a:cxn>
                  <a:cxn ang="0">
                    <a:pos x="366" y="0"/>
                  </a:cxn>
                  <a:cxn ang="0">
                    <a:pos x="518" y="30"/>
                  </a:cxn>
                  <a:cxn ang="0">
                    <a:pos x="609" y="107"/>
                  </a:cxn>
                  <a:cxn ang="0">
                    <a:pos x="670" y="229"/>
                  </a:cxn>
                  <a:cxn ang="0">
                    <a:pos x="685" y="352"/>
                  </a:cxn>
                  <a:cxn ang="0">
                    <a:pos x="685" y="383"/>
                  </a:cxn>
                  <a:cxn ang="0">
                    <a:pos x="153" y="383"/>
                  </a:cxn>
                  <a:cxn ang="0">
                    <a:pos x="122" y="413"/>
                  </a:cxn>
                  <a:cxn ang="0">
                    <a:pos x="137" y="536"/>
                  </a:cxn>
                  <a:cxn ang="0">
                    <a:pos x="183" y="674"/>
                  </a:cxn>
                  <a:cxn ang="0">
                    <a:pos x="213" y="720"/>
                  </a:cxn>
                  <a:cxn ang="0">
                    <a:pos x="259" y="766"/>
                  </a:cxn>
                  <a:cxn ang="0">
                    <a:pos x="381" y="797"/>
                  </a:cxn>
                  <a:cxn ang="0">
                    <a:pos x="411" y="797"/>
                  </a:cxn>
                  <a:cxn ang="0">
                    <a:pos x="488" y="766"/>
                  </a:cxn>
                  <a:cxn ang="0">
                    <a:pos x="564" y="720"/>
                  </a:cxn>
                  <a:cxn ang="0">
                    <a:pos x="625" y="613"/>
                  </a:cxn>
                  <a:cxn ang="0">
                    <a:pos x="640" y="597"/>
                  </a:cxn>
                  <a:cxn ang="0">
                    <a:pos x="640" y="582"/>
                  </a:cxn>
                  <a:cxn ang="0">
                    <a:pos x="685" y="582"/>
                  </a:cxn>
                  <a:cxn ang="0">
                    <a:pos x="685" y="597"/>
                  </a:cxn>
                  <a:cxn ang="0">
                    <a:pos x="640" y="689"/>
                  </a:cxn>
                  <a:cxn ang="0">
                    <a:pos x="594" y="751"/>
                  </a:cxn>
                  <a:cxn ang="0">
                    <a:pos x="503" y="812"/>
                  </a:cxn>
                  <a:cxn ang="0">
                    <a:pos x="396" y="827"/>
                  </a:cxn>
                  <a:cxn ang="0">
                    <a:pos x="244" y="797"/>
                  </a:cxn>
                  <a:cxn ang="0">
                    <a:pos x="122" y="705"/>
                  </a:cxn>
                  <a:cxn ang="0">
                    <a:pos x="31" y="582"/>
                  </a:cxn>
                  <a:cxn ang="0">
                    <a:pos x="0" y="413"/>
                  </a:cxn>
                  <a:cxn ang="0">
                    <a:pos x="31" y="245"/>
                  </a:cxn>
                  <a:cxn ang="0">
                    <a:pos x="107" y="122"/>
                  </a:cxn>
                  <a:cxn ang="0">
                    <a:pos x="229" y="30"/>
                  </a:cxn>
                  <a:cxn ang="0">
                    <a:pos x="366" y="0"/>
                  </a:cxn>
                </a:cxnLst>
                <a:rect l="0" t="0" r="r" b="b"/>
                <a:pathLst>
                  <a:path w="685" h="827">
                    <a:moveTo>
                      <a:pt x="335" y="30"/>
                    </a:moveTo>
                    <a:lnTo>
                      <a:pt x="290" y="61"/>
                    </a:lnTo>
                    <a:lnTo>
                      <a:pt x="229" y="122"/>
                    </a:lnTo>
                    <a:lnTo>
                      <a:pt x="183" y="199"/>
                    </a:lnTo>
                    <a:lnTo>
                      <a:pt x="168" y="337"/>
                    </a:lnTo>
                    <a:lnTo>
                      <a:pt x="579" y="337"/>
                    </a:lnTo>
                    <a:lnTo>
                      <a:pt x="579" y="275"/>
                    </a:lnTo>
                    <a:lnTo>
                      <a:pt x="564" y="199"/>
                    </a:lnTo>
                    <a:lnTo>
                      <a:pt x="533" y="122"/>
                    </a:lnTo>
                    <a:lnTo>
                      <a:pt x="472" y="61"/>
                    </a:lnTo>
                    <a:lnTo>
                      <a:pt x="381" y="30"/>
                    </a:lnTo>
                    <a:lnTo>
                      <a:pt x="335" y="30"/>
                    </a:lnTo>
                    <a:close/>
                    <a:moveTo>
                      <a:pt x="366" y="0"/>
                    </a:moveTo>
                    <a:lnTo>
                      <a:pt x="518" y="30"/>
                    </a:lnTo>
                    <a:lnTo>
                      <a:pt x="609" y="107"/>
                    </a:lnTo>
                    <a:lnTo>
                      <a:pt x="670" y="229"/>
                    </a:lnTo>
                    <a:lnTo>
                      <a:pt x="685" y="352"/>
                    </a:lnTo>
                    <a:lnTo>
                      <a:pt x="685" y="383"/>
                    </a:lnTo>
                    <a:lnTo>
                      <a:pt x="153" y="383"/>
                    </a:lnTo>
                    <a:lnTo>
                      <a:pt x="122" y="413"/>
                    </a:lnTo>
                    <a:lnTo>
                      <a:pt x="137" y="536"/>
                    </a:lnTo>
                    <a:lnTo>
                      <a:pt x="183" y="674"/>
                    </a:lnTo>
                    <a:lnTo>
                      <a:pt x="213" y="720"/>
                    </a:lnTo>
                    <a:lnTo>
                      <a:pt x="259" y="766"/>
                    </a:lnTo>
                    <a:lnTo>
                      <a:pt x="381" y="797"/>
                    </a:lnTo>
                    <a:lnTo>
                      <a:pt x="411" y="797"/>
                    </a:lnTo>
                    <a:lnTo>
                      <a:pt x="488" y="766"/>
                    </a:lnTo>
                    <a:lnTo>
                      <a:pt x="564" y="720"/>
                    </a:lnTo>
                    <a:lnTo>
                      <a:pt x="625" y="613"/>
                    </a:lnTo>
                    <a:lnTo>
                      <a:pt x="640" y="597"/>
                    </a:lnTo>
                    <a:lnTo>
                      <a:pt x="640" y="582"/>
                    </a:lnTo>
                    <a:lnTo>
                      <a:pt x="685" y="582"/>
                    </a:lnTo>
                    <a:lnTo>
                      <a:pt x="685" y="597"/>
                    </a:lnTo>
                    <a:lnTo>
                      <a:pt x="640" y="689"/>
                    </a:lnTo>
                    <a:lnTo>
                      <a:pt x="594" y="751"/>
                    </a:lnTo>
                    <a:lnTo>
                      <a:pt x="503" y="812"/>
                    </a:lnTo>
                    <a:lnTo>
                      <a:pt x="396" y="827"/>
                    </a:lnTo>
                    <a:lnTo>
                      <a:pt x="244" y="797"/>
                    </a:lnTo>
                    <a:lnTo>
                      <a:pt x="122" y="705"/>
                    </a:lnTo>
                    <a:lnTo>
                      <a:pt x="31" y="582"/>
                    </a:lnTo>
                    <a:lnTo>
                      <a:pt x="0" y="413"/>
                    </a:lnTo>
                    <a:lnTo>
                      <a:pt x="31" y="245"/>
                    </a:lnTo>
                    <a:lnTo>
                      <a:pt x="107" y="122"/>
                    </a:lnTo>
                    <a:lnTo>
                      <a:pt x="229" y="30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7" name="Freeform 43"/>
              <p:cNvSpPr>
                <a:spLocks/>
              </p:cNvSpPr>
              <p:nvPr/>
            </p:nvSpPr>
            <p:spPr bwMode="auto">
              <a:xfrm>
                <a:off x="36755" y="1907"/>
                <a:ext cx="898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1" y="30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4" y="15"/>
                  </a:cxn>
                  <a:cxn ang="0">
                    <a:pos x="685" y="46"/>
                  </a:cxn>
                  <a:cxn ang="0">
                    <a:pos x="700" y="61"/>
                  </a:cxn>
                  <a:cxn ang="0">
                    <a:pos x="746" y="122"/>
                  </a:cxn>
                  <a:cxn ang="0">
                    <a:pos x="761" y="214"/>
                  </a:cxn>
                  <a:cxn ang="0">
                    <a:pos x="761" y="690"/>
                  </a:cxn>
                  <a:cxn ang="0">
                    <a:pos x="777" y="705"/>
                  </a:cxn>
                  <a:cxn ang="0">
                    <a:pos x="807" y="720"/>
                  </a:cxn>
                  <a:cxn ang="0">
                    <a:pos x="898" y="720"/>
                  </a:cxn>
                  <a:cxn ang="0">
                    <a:pos x="898" y="782"/>
                  </a:cxn>
                  <a:cxn ang="0">
                    <a:pos x="503" y="782"/>
                  </a:cxn>
                  <a:cxn ang="0">
                    <a:pos x="503" y="720"/>
                  </a:cxn>
                  <a:cxn ang="0">
                    <a:pos x="609" y="720"/>
                  </a:cxn>
                  <a:cxn ang="0">
                    <a:pos x="624" y="705"/>
                  </a:cxn>
                  <a:cxn ang="0">
                    <a:pos x="640" y="674"/>
                  </a:cxn>
                  <a:cxn ang="0">
                    <a:pos x="640" y="184"/>
                  </a:cxn>
                  <a:cxn ang="0">
                    <a:pos x="609" y="92"/>
                  </a:cxn>
                  <a:cxn ang="0">
                    <a:pos x="548" y="30"/>
                  </a:cxn>
                  <a:cxn ang="0">
                    <a:pos x="503" y="30"/>
                  </a:cxn>
                  <a:cxn ang="0">
                    <a:pos x="411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9" y="322"/>
                  </a:cxn>
                  <a:cxn ang="0">
                    <a:pos x="259" y="674"/>
                  </a:cxn>
                  <a:cxn ang="0">
                    <a:pos x="274" y="705"/>
                  </a:cxn>
                  <a:cxn ang="0">
                    <a:pos x="289" y="720"/>
                  </a:cxn>
                  <a:cxn ang="0">
                    <a:pos x="396" y="720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0"/>
                  </a:cxn>
                  <a:cxn ang="0">
                    <a:pos x="107" y="720"/>
                  </a:cxn>
                  <a:cxn ang="0">
                    <a:pos x="122" y="705"/>
                  </a:cxn>
                  <a:cxn ang="0">
                    <a:pos x="137" y="674"/>
                  </a:cxn>
                  <a:cxn ang="0">
                    <a:pos x="137" y="168"/>
                  </a:cxn>
                  <a:cxn ang="0">
                    <a:pos x="152" y="184"/>
                  </a:cxn>
                  <a:cxn ang="0">
                    <a:pos x="152" y="138"/>
                  </a:cxn>
                  <a:cxn ang="0">
                    <a:pos x="137" y="107"/>
                  </a:cxn>
                  <a:cxn ang="0">
                    <a:pos x="122" y="92"/>
                  </a:cxn>
                  <a:cxn ang="0">
                    <a:pos x="76" y="76"/>
                  </a:cxn>
                  <a:cxn ang="0">
                    <a:pos x="15" y="76"/>
                  </a:cxn>
                  <a:cxn ang="0">
                    <a:pos x="15" y="15"/>
                  </a:cxn>
                  <a:cxn ang="0">
                    <a:pos x="259" y="0"/>
                  </a:cxn>
                </a:cxnLst>
                <a:rect l="0" t="0" r="r" b="b"/>
                <a:pathLst>
                  <a:path w="898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1" y="30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4" y="15"/>
                    </a:lnTo>
                    <a:lnTo>
                      <a:pt x="685" y="46"/>
                    </a:lnTo>
                    <a:lnTo>
                      <a:pt x="700" y="61"/>
                    </a:lnTo>
                    <a:lnTo>
                      <a:pt x="746" y="122"/>
                    </a:lnTo>
                    <a:lnTo>
                      <a:pt x="761" y="214"/>
                    </a:lnTo>
                    <a:lnTo>
                      <a:pt x="761" y="690"/>
                    </a:lnTo>
                    <a:lnTo>
                      <a:pt x="777" y="705"/>
                    </a:lnTo>
                    <a:lnTo>
                      <a:pt x="807" y="720"/>
                    </a:lnTo>
                    <a:lnTo>
                      <a:pt x="898" y="720"/>
                    </a:lnTo>
                    <a:lnTo>
                      <a:pt x="898" y="782"/>
                    </a:lnTo>
                    <a:lnTo>
                      <a:pt x="503" y="782"/>
                    </a:lnTo>
                    <a:lnTo>
                      <a:pt x="503" y="720"/>
                    </a:lnTo>
                    <a:lnTo>
                      <a:pt x="609" y="720"/>
                    </a:lnTo>
                    <a:lnTo>
                      <a:pt x="624" y="705"/>
                    </a:lnTo>
                    <a:lnTo>
                      <a:pt x="640" y="674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8" y="30"/>
                    </a:lnTo>
                    <a:lnTo>
                      <a:pt x="503" y="30"/>
                    </a:lnTo>
                    <a:lnTo>
                      <a:pt x="411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4"/>
                    </a:lnTo>
                    <a:lnTo>
                      <a:pt x="274" y="705"/>
                    </a:lnTo>
                    <a:lnTo>
                      <a:pt x="289" y="720"/>
                    </a:lnTo>
                    <a:lnTo>
                      <a:pt x="396" y="720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0"/>
                    </a:lnTo>
                    <a:lnTo>
                      <a:pt x="107" y="720"/>
                    </a:lnTo>
                    <a:lnTo>
                      <a:pt x="122" y="705"/>
                    </a:lnTo>
                    <a:lnTo>
                      <a:pt x="137" y="674"/>
                    </a:lnTo>
                    <a:lnTo>
                      <a:pt x="137" y="168"/>
                    </a:lnTo>
                    <a:lnTo>
                      <a:pt x="152" y="184"/>
                    </a:lnTo>
                    <a:lnTo>
                      <a:pt x="152" y="138"/>
                    </a:lnTo>
                    <a:lnTo>
                      <a:pt x="137" y="107"/>
                    </a:lnTo>
                    <a:lnTo>
                      <a:pt x="122" y="92"/>
                    </a:lnTo>
                    <a:lnTo>
                      <a:pt x="76" y="76"/>
                    </a:lnTo>
                    <a:lnTo>
                      <a:pt x="15" y="76"/>
                    </a:lnTo>
                    <a:lnTo>
                      <a:pt x="15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8" name="Freeform 44"/>
              <p:cNvSpPr>
                <a:spLocks noEditPoints="1"/>
              </p:cNvSpPr>
              <p:nvPr/>
            </p:nvSpPr>
            <p:spPr bwMode="auto">
              <a:xfrm>
                <a:off x="37806" y="1892"/>
                <a:ext cx="685" cy="827"/>
              </a:xfrm>
              <a:custGeom>
                <a:avLst/>
                <a:gdLst/>
                <a:ahLst/>
                <a:cxnLst>
                  <a:cxn ang="0">
                    <a:pos x="319" y="30"/>
                  </a:cxn>
                  <a:cxn ang="0">
                    <a:pos x="274" y="61"/>
                  </a:cxn>
                  <a:cxn ang="0">
                    <a:pos x="213" y="122"/>
                  </a:cxn>
                  <a:cxn ang="0">
                    <a:pos x="167" y="199"/>
                  </a:cxn>
                  <a:cxn ang="0">
                    <a:pos x="152" y="337"/>
                  </a:cxn>
                  <a:cxn ang="0">
                    <a:pos x="563" y="337"/>
                  </a:cxn>
                  <a:cxn ang="0">
                    <a:pos x="563" y="275"/>
                  </a:cxn>
                  <a:cxn ang="0">
                    <a:pos x="548" y="199"/>
                  </a:cxn>
                  <a:cxn ang="0">
                    <a:pos x="517" y="122"/>
                  </a:cxn>
                  <a:cxn ang="0">
                    <a:pos x="456" y="61"/>
                  </a:cxn>
                  <a:cxn ang="0">
                    <a:pos x="365" y="30"/>
                  </a:cxn>
                  <a:cxn ang="0">
                    <a:pos x="319" y="30"/>
                  </a:cxn>
                  <a:cxn ang="0">
                    <a:pos x="365" y="0"/>
                  </a:cxn>
                  <a:cxn ang="0">
                    <a:pos x="517" y="30"/>
                  </a:cxn>
                  <a:cxn ang="0">
                    <a:pos x="609" y="107"/>
                  </a:cxn>
                  <a:cxn ang="0">
                    <a:pos x="670" y="229"/>
                  </a:cxn>
                  <a:cxn ang="0">
                    <a:pos x="685" y="352"/>
                  </a:cxn>
                  <a:cxn ang="0">
                    <a:pos x="685" y="383"/>
                  </a:cxn>
                  <a:cxn ang="0">
                    <a:pos x="152" y="383"/>
                  </a:cxn>
                  <a:cxn ang="0">
                    <a:pos x="121" y="413"/>
                  </a:cxn>
                  <a:cxn ang="0">
                    <a:pos x="137" y="536"/>
                  </a:cxn>
                  <a:cxn ang="0">
                    <a:pos x="182" y="674"/>
                  </a:cxn>
                  <a:cxn ang="0">
                    <a:pos x="213" y="720"/>
                  </a:cxn>
                  <a:cxn ang="0">
                    <a:pos x="259" y="766"/>
                  </a:cxn>
                  <a:cxn ang="0">
                    <a:pos x="380" y="797"/>
                  </a:cxn>
                  <a:cxn ang="0">
                    <a:pos x="411" y="797"/>
                  </a:cxn>
                  <a:cxn ang="0">
                    <a:pos x="487" y="766"/>
                  </a:cxn>
                  <a:cxn ang="0">
                    <a:pos x="563" y="720"/>
                  </a:cxn>
                  <a:cxn ang="0">
                    <a:pos x="624" y="613"/>
                  </a:cxn>
                  <a:cxn ang="0">
                    <a:pos x="639" y="597"/>
                  </a:cxn>
                  <a:cxn ang="0">
                    <a:pos x="639" y="582"/>
                  </a:cxn>
                  <a:cxn ang="0">
                    <a:pos x="685" y="582"/>
                  </a:cxn>
                  <a:cxn ang="0">
                    <a:pos x="685" y="597"/>
                  </a:cxn>
                  <a:cxn ang="0">
                    <a:pos x="639" y="689"/>
                  </a:cxn>
                  <a:cxn ang="0">
                    <a:pos x="594" y="751"/>
                  </a:cxn>
                  <a:cxn ang="0">
                    <a:pos x="502" y="812"/>
                  </a:cxn>
                  <a:cxn ang="0">
                    <a:pos x="396" y="827"/>
                  </a:cxn>
                  <a:cxn ang="0">
                    <a:pos x="243" y="797"/>
                  </a:cxn>
                  <a:cxn ang="0">
                    <a:pos x="121" y="705"/>
                  </a:cxn>
                  <a:cxn ang="0">
                    <a:pos x="30" y="582"/>
                  </a:cxn>
                  <a:cxn ang="0">
                    <a:pos x="0" y="413"/>
                  </a:cxn>
                  <a:cxn ang="0">
                    <a:pos x="30" y="245"/>
                  </a:cxn>
                  <a:cxn ang="0">
                    <a:pos x="106" y="122"/>
                  </a:cxn>
                  <a:cxn ang="0">
                    <a:pos x="228" y="30"/>
                  </a:cxn>
                  <a:cxn ang="0">
                    <a:pos x="365" y="0"/>
                  </a:cxn>
                </a:cxnLst>
                <a:rect l="0" t="0" r="r" b="b"/>
                <a:pathLst>
                  <a:path w="685" h="827">
                    <a:moveTo>
                      <a:pt x="319" y="30"/>
                    </a:moveTo>
                    <a:lnTo>
                      <a:pt x="274" y="61"/>
                    </a:lnTo>
                    <a:lnTo>
                      <a:pt x="213" y="122"/>
                    </a:lnTo>
                    <a:lnTo>
                      <a:pt x="167" y="199"/>
                    </a:lnTo>
                    <a:lnTo>
                      <a:pt x="152" y="337"/>
                    </a:lnTo>
                    <a:lnTo>
                      <a:pt x="563" y="337"/>
                    </a:lnTo>
                    <a:lnTo>
                      <a:pt x="563" y="275"/>
                    </a:lnTo>
                    <a:lnTo>
                      <a:pt x="548" y="199"/>
                    </a:lnTo>
                    <a:lnTo>
                      <a:pt x="517" y="122"/>
                    </a:lnTo>
                    <a:lnTo>
                      <a:pt x="456" y="61"/>
                    </a:lnTo>
                    <a:lnTo>
                      <a:pt x="365" y="30"/>
                    </a:lnTo>
                    <a:lnTo>
                      <a:pt x="319" y="30"/>
                    </a:lnTo>
                    <a:close/>
                    <a:moveTo>
                      <a:pt x="365" y="0"/>
                    </a:moveTo>
                    <a:lnTo>
                      <a:pt x="517" y="30"/>
                    </a:lnTo>
                    <a:lnTo>
                      <a:pt x="609" y="107"/>
                    </a:lnTo>
                    <a:lnTo>
                      <a:pt x="670" y="229"/>
                    </a:lnTo>
                    <a:lnTo>
                      <a:pt x="685" y="352"/>
                    </a:lnTo>
                    <a:lnTo>
                      <a:pt x="685" y="383"/>
                    </a:lnTo>
                    <a:lnTo>
                      <a:pt x="152" y="383"/>
                    </a:lnTo>
                    <a:lnTo>
                      <a:pt x="121" y="413"/>
                    </a:lnTo>
                    <a:lnTo>
                      <a:pt x="137" y="536"/>
                    </a:lnTo>
                    <a:lnTo>
                      <a:pt x="182" y="674"/>
                    </a:lnTo>
                    <a:lnTo>
                      <a:pt x="213" y="720"/>
                    </a:lnTo>
                    <a:lnTo>
                      <a:pt x="259" y="766"/>
                    </a:lnTo>
                    <a:lnTo>
                      <a:pt x="380" y="797"/>
                    </a:lnTo>
                    <a:lnTo>
                      <a:pt x="411" y="797"/>
                    </a:lnTo>
                    <a:lnTo>
                      <a:pt x="487" y="766"/>
                    </a:lnTo>
                    <a:lnTo>
                      <a:pt x="563" y="720"/>
                    </a:lnTo>
                    <a:lnTo>
                      <a:pt x="624" y="613"/>
                    </a:lnTo>
                    <a:lnTo>
                      <a:pt x="639" y="597"/>
                    </a:lnTo>
                    <a:lnTo>
                      <a:pt x="639" y="582"/>
                    </a:lnTo>
                    <a:lnTo>
                      <a:pt x="685" y="582"/>
                    </a:lnTo>
                    <a:lnTo>
                      <a:pt x="685" y="597"/>
                    </a:lnTo>
                    <a:lnTo>
                      <a:pt x="639" y="689"/>
                    </a:lnTo>
                    <a:lnTo>
                      <a:pt x="594" y="751"/>
                    </a:lnTo>
                    <a:lnTo>
                      <a:pt x="502" y="812"/>
                    </a:lnTo>
                    <a:lnTo>
                      <a:pt x="396" y="827"/>
                    </a:lnTo>
                    <a:lnTo>
                      <a:pt x="243" y="797"/>
                    </a:lnTo>
                    <a:lnTo>
                      <a:pt x="121" y="705"/>
                    </a:lnTo>
                    <a:lnTo>
                      <a:pt x="30" y="582"/>
                    </a:lnTo>
                    <a:lnTo>
                      <a:pt x="0" y="413"/>
                    </a:lnTo>
                    <a:lnTo>
                      <a:pt x="30" y="245"/>
                    </a:lnTo>
                    <a:lnTo>
                      <a:pt x="106" y="122"/>
                    </a:lnTo>
                    <a:lnTo>
                      <a:pt x="228" y="30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09" name="Freeform 45"/>
              <p:cNvSpPr>
                <a:spLocks noEditPoints="1"/>
              </p:cNvSpPr>
              <p:nvPr/>
            </p:nvSpPr>
            <p:spPr bwMode="auto">
              <a:xfrm>
                <a:off x="38521" y="1892"/>
                <a:ext cx="685" cy="827"/>
              </a:xfrm>
              <a:custGeom>
                <a:avLst/>
                <a:gdLst/>
                <a:ahLst/>
                <a:cxnLst>
                  <a:cxn ang="0">
                    <a:pos x="320" y="30"/>
                  </a:cxn>
                  <a:cxn ang="0">
                    <a:pos x="274" y="61"/>
                  </a:cxn>
                  <a:cxn ang="0">
                    <a:pos x="213" y="122"/>
                  </a:cxn>
                  <a:cxn ang="0">
                    <a:pos x="168" y="199"/>
                  </a:cxn>
                  <a:cxn ang="0">
                    <a:pos x="153" y="337"/>
                  </a:cxn>
                  <a:cxn ang="0">
                    <a:pos x="564" y="337"/>
                  </a:cxn>
                  <a:cxn ang="0">
                    <a:pos x="564" y="275"/>
                  </a:cxn>
                  <a:cxn ang="0">
                    <a:pos x="548" y="199"/>
                  </a:cxn>
                  <a:cxn ang="0">
                    <a:pos x="518" y="122"/>
                  </a:cxn>
                  <a:cxn ang="0">
                    <a:pos x="457" y="61"/>
                  </a:cxn>
                  <a:cxn ang="0">
                    <a:pos x="366" y="30"/>
                  </a:cxn>
                  <a:cxn ang="0">
                    <a:pos x="320" y="30"/>
                  </a:cxn>
                  <a:cxn ang="0">
                    <a:pos x="366" y="0"/>
                  </a:cxn>
                  <a:cxn ang="0">
                    <a:pos x="518" y="30"/>
                  </a:cxn>
                  <a:cxn ang="0">
                    <a:pos x="609" y="107"/>
                  </a:cxn>
                  <a:cxn ang="0">
                    <a:pos x="670" y="229"/>
                  </a:cxn>
                  <a:cxn ang="0">
                    <a:pos x="685" y="352"/>
                  </a:cxn>
                  <a:cxn ang="0">
                    <a:pos x="685" y="383"/>
                  </a:cxn>
                  <a:cxn ang="0">
                    <a:pos x="153" y="383"/>
                  </a:cxn>
                  <a:cxn ang="0">
                    <a:pos x="122" y="413"/>
                  </a:cxn>
                  <a:cxn ang="0">
                    <a:pos x="137" y="536"/>
                  </a:cxn>
                  <a:cxn ang="0">
                    <a:pos x="183" y="674"/>
                  </a:cxn>
                  <a:cxn ang="0">
                    <a:pos x="213" y="720"/>
                  </a:cxn>
                  <a:cxn ang="0">
                    <a:pos x="259" y="766"/>
                  </a:cxn>
                  <a:cxn ang="0">
                    <a:pos x="381" y="797"/>
                  </a:cxn>
                  <a:cxn ang="0">
                    <a:pos x="411" y="797"/>
                  </a:cxn>
                  <a:cxn ang="0">
                    <a:pos x="488" y="766"/>
                  </a:cxn>
                  <a:cxn ang="0">
                    <a:pos x="564" y="720"/>
                  </a:cxn>
                  <a:cxn ang="0">
                    <a:pos x="625" y="613"/>
                  </a:cxn>
                  <a:cxn ang="0">
                    <a:pos x="640" y="597"/>
                  </a:cxn>
                  <a:cxn ang="0">
                    <a:pos x="640" y="582"/>
                  </a:cxn>
                  <a:cxn ang="0">
                    <a:pos x="685" y="582"/>
                  </a:cxn>
                  <a:cxn ang="0">
                    <a:pos x="685" y="597"/>
                  </a:cxn>
                  <a:cxn ang="0">
                    <a:pos x="640" y="689"/>
                  </a:cxn>
                  <a:cxn ang="0">
                    <a:pos x="594" y="751"/>
                  </a:cxn>
                  <a:cxn ang="0">
                    <a:pos x="503" y="812"/>
                  </a:cxn>
                  <a:cxn ang="0">
                    <a:pos x="396" y="827"/>
                  </a:cxn>
                  <a:cxn ang="0">
                    <a:pos x="244" y="797"/>
                  </a:cxn>
                  <a:cxn ang="0">
                    <a:pos x="122" y="705"/>
                  </a:cxn>
                  <a:cxn ang="0">
                    <a:pos x="31" y="582"/>
                  </a:cxn>
                  <a:cxn ang="0">
                    <a:pos x="0" y="413"/>
                  </a:cxn>
                  <a:cxn ang="0">
                    <a:pos x="31" y="245"/>
                  </a:cxn>
                  <a:cxn ang="0">
                    <a:pos x="107" y="122"/>
                  </a:cxn>
                  <a:cxn ang="0">
                    <a:pos x="229" y="30"/>
                  </a:cxn>
                  <a:cxn ang="0">
                    <a:pos x="366" y="0"/>
                  </a:cxn>
                </a:cxnLst>
                <a:rect l="0" t="0" r="r" b="b"/>
                <a:pathLst>
                  <a:path w="685" h="827">
                    <a:moveTo>
                      <a:pt x="320" y="30"/>
                    </a:moveTo>
                    <a:lnTo>
                      <a:pt x="274" y="61"/>
                    </a:lnTo>
                    <a:lnTo>
                      <a:pt x="213" y="122"/>
                    </a:lnTo>
                    <a:lnTo>
                      <a:pt x="168" y="199"/>
                    </a:lnTo>
                    <a:lnTo>
                      <a:pt x="153" y="337"/>
                    </a:lnTo>
                    <a:lnTo>
                      <a:pt x="564" y="337"/>
                    </a:lnTo>
                    <a:lnTo>
                      <a:pt x="564" y="275"/>
                    </a:lnTo>
                    <a:lnTo>
                      <a:pt x="548" y="199"/>
                    </a:lnTo>
                    <a:lnTo>
                      <a:pt x="518" y="122"/>
                    </a:lnTo>
                    <a:lnTo>
                      <a:pt x="457" y="61"/>
                    </a:lnTo>
                    <a:lnTo>
                      <a:pt x="366" y="30"/>
                    </a:lnTo>
                    <a:lnTo>
                      <a:pt x="320" y="30"/>
                    </a:lnTo>
                    <a:close/>
                    <a:moveTo>
                      <a:pt x="366" y="0"/>
                    </a:moveTo>
                    <a:lnTo>
                      <a:pt x="518" y="30"/>
                    </a:lnTo>
                    <a:lnTo>
                      <a:pt x="609" y="107"/>
                    </a:lnTo>
                    <a:lnTo>
                      <a:pt x="670" y="229"/>
                    </a:lnTo>
                    <a:lnTo>
                      <a:pt x="685" y="352"/>
                    </a:lnTo>
                    <a:lnTo>
                      <a:pt x="685" y="383"/>
                    </a:lnTo>
                    <a:lnTo>
                      <a:pt x="153" y="383"/>
                    </a:lnTo>
                    <a:lnTo>
                      <a:pt x="122" y="413"/>
                    </a:lnTo>
                    <a:lnTo>
                      <a:pt x="137" y="536"/>
                    </a:lnTo>
                    <a:lnTo>
                      <a:pt x="183" y="674"/>
                    </a:lnTo>
                    <a:lnTo>
                      <a:pt x="213" y="720"/>
                    </a:lnTo>
                    <a:lnTo>
                      <a:pt x="259" y="766"/>
                    </a:lnTo>
                    <a:lnTo>
                      <a:pt x="381" y="797"/>
                    </a:lnTo>
                    <a:lnTo>
                      <a:pt x="411" y="797"/>
                    </a:lnTo>
                    <a:lnTo>
                      <a:pt x="488" y="766"/>
                    </a:lnTo>
                    <a:lnTo>
                      <a:pt x="564" y="720"/>
                    </a:lnTo>
                    <a:lnTo>
                      <a:pt x="625" y="613"/>
                    </a:lnTo>
                    <a:lnTo>
                      <a:pt x="640" y="597"/>
                    </a:lnTo>
                    <a:lnTo>
                      <a:pt x="640" y="582"/>
                    </a:lnTo>
                    <a:lnTo>
                      <a:pt x="685" y="582"/>
                    </a:lnTo>
                    <a:lnTo>
                      <a:pt x="685" y="597"/>
                    </a:lnTo>
                    <a:lnTo>
                      <a:pt x="640" y="689"/>
                    </a:lnTo>
                    <a:lnTo>
                      <a:pt x="594" y="751"/>
                    </a:lnTo>
                    <a:lnTo>
                      <a:pt x="503" y="812"/>
                    </a:lnTo>
                    <a:lnTo>
                      <a:pt x="396" y="827"/>
                    </a:lnTo>
                    <a:lnTo>
                      <a:pt x="244" y="797"/>
                    </a:lnTo>
                    <a:lnTo>
                      <a:pt x="122" y="705"/>
                    </a:lnTo>
                    <a:lnTo>
                      <a:pt x="31" y="582"/>
                    </a:lnTo>
                    <a:lnTo>
                      <a:pt x="0" y="413"/>
                    </a:lnTo>
                    <a:lnTo>
                      <a:pt x="31" y="245"/>
                    </a:lnTo>
                    <a:lnTo>
                      <a:pt x="107" y="122"/>
                    </a:lnTo>
                    <a:lnTo>
                      <a:pt x="229" y="30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0" name="Freeform 46"/>
              <p:cNvSpPr>
                <a:spLocks noEditPoints="1"/>
              </p:cNvSpPr>
              <p:nvPr/>
            </p:nvSpPr>
            <p:spPr bwMode="auto">
              <a:xfrm>
                <a:off x="39404" y="1432"/>
                <a:ext cx="884" cy="1272"/>
              </a:xfrm>
              <a:custGeom>
                <a:avLst/>
                <a:gdLst/>
                <a:ahLst/>
                <a:cxnLst>
                  <a:cxn ang="0">
                    <a:pos x="427" y="521"/>
                  </a:cxn>
                  <a:cxn ang="0">
                    <a:pos x="305" y="551"/>
                  </a:cxn>
                  <a:cxn ang="0">
                    <a:pos x="259" y="582"/>
                  </a:cxn>
                  <a:cxn ang="0">
                    <a:pos x="229" y="628"/>
                  </a:cxn>
                  <a:cxn ang="0">
                    <a:pos x="183" y="705"/>
                  </a:cxn>
                  <a:cxn ang="0">
                    <a:pos x="168" y="797"/>
                  </a:cxn>
                  <a:cxn ang="0">
                    <a:pos x="168" y="996"/>
                  </a:cxn>
                  <a:cxn ang="0">
                    <a:pos x="214" y="1119"/>
                  </a:cxn>
                  <a:cxn ang="0">
                    <a:pos x="244" y="1165"/>
                  </a:cxn>
                  <a:cxn ang="0">
                    <a:pos x="290" y="1195"/>
                  </a:cxn>
                  <a:cxn ang="0">
                    <a:pos x="335" y="1211"/>
                  </a:cxn>
                  <a:cxn ang="0">
                    <a:pos x="396" y="1226"/>
                  </a:cxn>
                  <a:cxn ang="0">
                    <a:pos x="442" y="1226"/>
                  </a:cxn>
                  <a:cxn ang="0">
                    <a:pos x="488" y="1211"/>
                  </a:cxn>
                  <a:cxn ang="0">
                    <a:pos x="579" y="1149"/>
                  </a:cxn>
                  <a:cxn ang="0">
                    <a:pos x="609" y="1103"/>
                  </a:cxn>
                  <a:cxn ang="0">
                    <a:pos x="625" y="1088"/>
                  </a:cxn>
                  <a:cxn ang="0">
                    <a:pos x="625" y="674"/>
                  </a:cxn>
                  <a:cxn ang="0">
                    <a:pos x="640" y="689"/>
                  </a:cxn>
                  <a:cxn ang="0">
                    <a:pos x="640" y="643"/>
                  </a:cxn>
                  <a:cxn ang="0">
                    <a:pos x="579" y="582"/>
                  </a:cxn>
                  <a:cxn ang="0">
                    <a:pos x="533" y="551"/>
                  </a:cxn>
                  <a:cxn ang="0">
                    <a:pos x="472" y="521"/>
                  </a:cxn>
                  <a:cxn ang="0">
                    <a:pos x="427" y="521"/>
                  </a:cxn>
                  <a:cxn ang="0">
                    <a:pos x="747" y="0"/>
                  </a:cxn>
                  <a:cxn ang="0">
                    <a:pos x="747" y="1134"/>
                  </a:cxn>
                  <a:cxn ang="0">
                    <a:pos x="762" y="1165"/>
                  </a:cxn>
                  <a:cxn ang="0">
                    <a:pos x="777" y="1180"/>
                  </a:cxn>
                  <a:cxn ang="0">
                    <a:pos x="823" y="1195"/>
                  </a:cxn>
                  <a:cxn ang="0">
                    <a:pos x="884" y="1195"/>
                  </a:cxn>
                  <a:cxn ang="0">
                    <a:pos x="884" y="1257"/>
                  </a:cxn>
                  <a:cxn ang="0">
                    <a:pos x="625" y="1272"/>
                  </a:cxn>
                  <a:cxn ang="0">
                    <a:pos x="625" y="1134"/>
                  </a:cxn>
                  <a:cxn ang="0">
                    <a:pos x="533" y="1211"/>
                  </a:cxn>
                  <a:cxn ang="0">
                    <a:pos x="381" y="1257"/>
                  </a:cxn>
                  <a:cxn ang="0">
                    <a:pos x="229" y="1226"/>
                  </a:cxn>
                  <a:cxn ang="0">
                    <a:pos x="107" y="1149"/>
                  </a:cxn>
                  <a:cxn ang="0">
                    <a:pos x="31" y="1011"/>
                  </a:cxn>
                  <a:cxn ang="0">
                    <a:pos x="0" y="858"/>
                  </a:cxn>
                  <a:cxn ang="0">
                    <a:pos x="31" y="705"/>
                  </a:cxn>
                  <a:cxn ang="0">
                    <a:pos x="122" y="567"/>
                  </a:cxn>
                  <a:cxn ang="0">
                    <a:pos x="244" y="490"/>
                  </a:cxn>
                  <a:cxn ang="0">
                    <a:pos x="396" y="460"/>
                  </a:cxn>
                  <a:cxn ang="0">
                    <a:pos x="472" y="475"/>
                  </a:cxn>
                  <a:cxn ang="0">
                    <a:pos x="533" y="490"/>
                  </a:cxn>
                  <a:cxn ang="0">
                    <a:pos x="579" y="521"/>
                  </a:cxn>
                  <a:cxn ang="0">
                    <a:pos x="625" y="567"/>
                  </a:cxn>
                  <a:cxn ang="0">
                    <a:pos x="625" y="138"/>
                  </a:cxn>
                  <a:cxn ang="0">
                    <a:pos x="609" y="107"/>
                  </a:cxn>
                  <a:cxn ang="0">
                    <a:pos x="594" y="92"/>
                  </a:cxn>
                  <a:cxn ang="0">
                    <a:pos x="549" y="76"/>
                  </a:cxn>
                  <a:cxn ang="0">
                    <a:pos x="488" y="76"/>
                  </a:cxn>
                  <a:cxn ang="0">
                    <a:pos x="488" y="15"/>
                  </a:cxn>
                  <a:cxn ang="0">
                    <a:pos x="747" y="0"/>
                  </a:cxn>
                </a:cxnLst>
                <a:rect l="0" t="0" r="r" b="b"/>
                <a:pathLst>
                  <a:path w="884" h="1272">
                    <a:moveTo>
                      <a:pt x="427" y="521"/>
                    </a:moveTo>
                    <a:lnTo>
                      <a:pt x="305" y="551"/>
                    </a:lnTo>
                    <a:lnTo>
                      <a:pt x="259" y="582"/>
                    </a:lnTo>
                    <a:lnTo>
                      <a:pt x="229" y="628"/>
                    </a:lnTo>
                    <a:lnTo>
                      <a:pt x="183" y="705"/>
                    </a:lnTo>
                    <a:lnTo>
                      <a:pt x="168" y="797"/>
                    </a:lnTo>
                    <a:lnTo>
                      <a:pt x="168" y="996"/>
                    </a:lnTo>
                    <a:lnTo>
                      <a:pt x="214" y="1119"/>
                    </a:lnTo>
                    <a:lnTo>
                      <a:pt x="244" y="1165"/>
                    </a:lnTo>
                    <a:lnTo>
                      <a:pt x="290" y="1195"/>
                    </a:lnTo>
                    <a:lnTo>
                      <a:pt x="335" y="1211"/>
                    </a:lnTo>
                    <a:lnTo>
                      <a:pt x="396" y="1226"/>
                    </a:lnTo>
                    <a:lnTo>
                      <a:pt x="442" y="1226"/>
                    </a:lnTo>
                    <a:lnTo>
                      <a:pt x="488" y="1211"/>
                    </a:lnTo>
                    <a:lnTo>
                      <a:pt x="579" y="1149"/>
                    </a:lnTo>
                    <a:lnTo>
                      <a:pt x="609" y="1103"/>
                    </a:lnTo>
                    <a:lnTo>
                      <a:pt x="625" y="1088"/>
                    </a:lnTo>
                    <a:lnTo>
                      <a:pt x="625" y="674"/>
                    </a:lnTo>
                    <a:lnTo>
                      <a:pt x="640" y="689"/>
                    </a:lnTo>
                    <a:lnTo>
                      <a:pt x="640" y="643"/>
                    </a:lnTo>
                    <a:lnTo>
                      <a:pt x="579" y="582"/>
                    </a:lnTo>
                    <a:lnTo>
                      <a:pt x="533" y="551"/>
                    </a:lnTo>
                    <a:lnTo>
                      <a:pt x="472" y="521"/>
                    </a:lnTo>
                    <a:lnTo>
                      <a:pt x="427" y="521"/>
                    </a:lnTo>
                    <a:close/>
                    <a:moveTo>
                      <a:pt x="747" y="0"/>
                    </a:moveTo>
                    <a:lnTo>
                      <a:pt x="747" y="1134"/>
                    </a:lnTo>
                    <a:lnTo>
                      <a:pt x="762" y="1165"/>
                    </a:lnTo>
                    <a:lnTo>
                      <a:pt x="777" y="1180"/>
                    </a:lnTo>
                    <a:lnTo>
                      <a:pt x="823" y="1195"/>
                    </a:lnTo>
                    <a:lnTo>
                      <a:pt x="884" y="1195"/>
                    </a:lnTo>
                    <a:lnTo>
                      <a:pt x="884" y="1257"/>
                    </a:lnTo>
                    <a:lnTo>
                      <a:pt x="625" y="1272"/>
                    </a:lnTo>
                    <a:lnTo>
                      <a:pt x="625" y="1134"/>
                    </a:lnTo>
                    <a:lnTo>
                      <a:pt x="533" y="1211"/>
                    </a:lnTo>
                    <a:lnTo>
                      <a:pt x="381" y="1257"/>
                    </a:lnTo>
                    <a:lnTo>
                      <a:pt x="229" y="1226"/>
                    </a:lnTo>
                    <a:lnTo>
                      <a:pt x="107" y="1149"/>
                    </a:lnTo>
                    <a:lnTo>
                      <a:pt x="31" y="1011"/>
                    </a:lnTo>
                    <a:lnTo>
                      <a:pt x="0" y="858"/>
                    </a:lnTo>
                    <a:lnTo>
                      <a:pt x="31" y="705"/>
                    </a:lnTo>
                    <a:lnTo>
                      <a:pt x="122" y="567"/>
                    </a:lnTo>
                    <a:lnTo>
                      <a:pt x="244" y="490"/>
                    </a:lnTo>
                    <a:lnTo>
                      <a:pt x="396" y="460"/>
                    </a:lnTo>
                    <a:lnTo>
                      <a:pt x="472" y="475"/>
                    </a:lnTo>
                    <a:lnTo>
                      <a:pt x="533" y="490"/>
                    </a:lnTo>
                    <a:lnTo>
                      <a:pt x="579" y="521"/>
                    </a:lnTo>
                    <a:lnTo>
                      <a:pt x="625" y="567"/>
                    </a:lnTo>
                    <a:lnTo>
                      <a:pt x="625" y="138"/>
                    </a:lnTo>
                    <a:lnTo>
                      <a:pt x="609" y="107"/>
                    </a:lnTo>
                    <a:lnTo>
                      <a:pt x="594" y="92"/>
                    </a:lnTo>
                    <a:lnTo>
                      <a:pt x="549" y="76"/>
                    </a:lnTo>
                    <a:lnTo>
                      <a:pt x="488" y="76"/>
                    </a:lnTo>
                    <a:lnTo>
                      <a:pt x="488" y="15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1" name="Freeform 47"/>
              <p:cNvSpPr>
                <a:spLocks noEditPoints="1"/>
              </p:cNvSpPr>
              <p:nvPr/>
            </p:nvSpPr>
            <p:spPr bwMode="auto">
              <a:xfrm>
                <a:off x="40820" y="1892"/>
                <a:ext cx="792" cy="812"/>
              </a:xfrm>
              <a:custGeom>
                <a:avLst/>
                <a:gdLst/>
                <a:ahLst/>
                <a:cxnLst>
                  <a:cxn ang="0">
                    <a:pos x="396" y="30"/>
                  </a:cxn>
                  <a:cxn ang="0">
                    <a:pos x="351" y="45"/>
                  </a:cxn>
                  <a:cxn ang="0">
                    <a:pos x="290" y="61"/>
                  </a:cxn>
                  <a:cxn ang="0">
                    <a:pos x="198" y="153"/>
                  </a:cxn>
                  <a:cxn ang="0">
                    <a:pos x="153" y="275"/>
                  </a:cxn>
                  <a:cxn ang="0">
                    <a:pos x="153" y="521"/>
                  </a:cxn>
                  <a:cxn ang="0">
                    <a:pos x="198" y="643"/>
                  </a:cxn>
                  <a:cxn ang="0">
                    <a:pos x="229" y="689"/>
                  </a:cxn>
                  <a:cxn ang="0">
                    <a:pos x="259" y="720"/>
                  </a:cxn>
                  <a:cxn ang="0">
                    <a:pos x="305" y="751"/>
                  </a:cxn>
                  <a:cxn ang="0">
                    <a:pos x="351" y="766"/>
                  </a:cxn>
                  <a:cxn ang="0">
                    <a:pos x="396" y="766"/>
                  </a:cxn>
                  <a:cxn ang="0">
                    <a:pos x="396" y="781"/>
                  </a:cxn>
                  <a:cxn ang="0">
                    <a:pos x="457" y="766"/>
                  </a:cxn>
                  <a:cxn ang="0">
                    <a:pos x="549" y="705"/>
                  </a:cxn>
                  <a:cxn ang="0">
                    <a:pos x="594" y="643"/>
                  </a:cxn>
                  <a:cxn ang="0">
                    <a:pos x="640" y="505"/>
                  </a:cxn>
                  <a:cxn ang="0">
                    <a:pos x="640" y="275"/>
                  </a:cxn>
                  <a:cxn ang="0">
                    <a:pos x="594" y="153"/>
                  </a:cxn>
                  <a:cxn ang="0">
                    <a:pos x="503" y="61"/>
                  </a:cxn>
                  <a:cxn ang="0">
                    <a:pos x="457" y="45"/>
                  </a:cxn>
                  <a:cxn ang="0">
                    <a:pos x="396" y="30"/>
                  </a:cxn>
                  <a:cxn ang="0">
                    <a:pos x="396" y="0"/>
                  </a:cxn>
                  <a:cxn ang="0">
                    <a:pos x="549" y="30"/>
                  </a:cxn>
                  <a:cxn ang="0">
                    <a:pos x="670" y="122"/>
                  </a:cxn>
                  <a:cxn ang="0">
                    <a:pos x="762" y="245"/>
                  </a:cxn>
                  <a:cxn ang="0">
                    <a:pos x="792" y="413"/>
                  </a:cxn>
                  <a:cxn ang="0">
                    <a:pos x="762" y="567"/>
                  </a:cxn>
                  <a:cxn ang="0">
                    <a:pos x="670" y="705"/>
                  </a:cxn>
                  <a:cxn ang="0">
                    <a:pos x="549" y="781"/>
                  </a:cxn>
                  <a:cxn ang="0">
                    <a:pos x="396" y="812"/>
                  </a:cxn>
                  <a:cxn ang="0">
                    <a:pos x="244" y="781"/>
                  </a:cxn>
                  <a:cxn ang="0">
                    <a:pos x="122" y="705"/>
                  </a:cxn>
                  <a:cxn ang="0">
                    <a:pos x="31" y="567"/>
                  </a:cxn>
                  <a:cxn ang="0">
                    <a:pos x="0" y="413"/>
                  </a:cxn>
                  <a:cxn ang="0">
                    <a:pos x="31" y="260"/>
                  </a:cxn>
                  <a:cxn ang="0">
                    <a:pos x="107" y="122"/>
                  </a:cxn>
                  <a:cxn ang="0">
                    <a:pos x="244" y="30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396" y="30"/>
                    </a:moveTo>
                    <a:lnTo>
                      <a:pt x="351" y="45"/>
                    </a:lnTo>
                    <a:lnTo>
                      <a:pt x="290" y="61"/>
                    </a:lnTo>
                    <a:lnTo>
                      <a:pt x="198" y="153"/>
                    </a:lnTo>
                    <a:lnTo>
                      <a:pt x="153" y="275"/>
                    </a:lnTo>
                    <a:lnTo>
                      <a:pt x="153" y="521"/>
                    </a:lnTo>
                    <a:lnTo>
                      <a:pt x="198" y="643"/>
                    </a:lnTo>
                    <a:lnTo>
                      <a:pt x="229" y="689"/>
                    </a:lnTo>
                    <a:lnTo>
                      <a:pt x="259" y="720"/>
                    </a:lnTo>
                    <a:lnTo>
                      <a:pt x="305" y="751"/>
                    </a:lnTo>
                    <a:lnTo>
                      <a:pt x="351" y="766"/>
                    </a:lnTo>
                    <a:lnTo>
                      <a:pt x="396" y="766"/>
                    </a:lnTo>
                    <a:lnTo>
                      <a:pt x="396" y="781"/>
                    </a:lnTo>
                    <a:lnTo>
                      <a:pt x="457" y="766"/>
                    </a:lnTo>
                    <a:lnTo>
                      <a:pt x="549" y="705"/>
                    </a:lnTo>
                    <a:lnTo>
                      <a:pt x="594" y="643"/>
                    </a:lnTo>
                    <a:lnTo>
                      <a:pt x="640" y="505"/>
                    </a:lnTo>
                    <a:lnTo>
                      <a:pt x="640" y="275"/>
                    </a:lnTo>
                    <a:lnTo>
                      <a:pt x="594" y="153"/>
                    </a:lnTo>
                    <a:lnTo>
                      <a:pt x="503" y="61"/>
                    </a:lnTo>
                    <a:lnTo>
                      <a:pt x="457" y="45"/>
                    </a:lnTo>
                    <a:lnTo>
                      <a:pt x="396" y="30"/>
                    </a:lnTo>
                    <a:close/>
                    <a:moveTo>
                      <a:pt x="396" y="0"/>
                    </a:moveTo>
                    <a:lnTo>
                      <a:pt x="549" y="30"/>
                    </a:lnTo>
                    <a:lnTo>
                      <a:pt x="670" y="122"/>
                    </a:lnTo>
                    <a:lnTo>
                      <a:pt x="762" y="245"/>
                    </a:lnTo>
                    <a:lnTo>
                      <a:pt x="792" y="413"/>
                    </a:lnTo>
                    <a:lnTo>
                      <a:pt x="762" y="567"/>
                    </a:lnTo>
                    <a:lnTo>
                      <a:pt x="670" y="705"/>
                    </a:lnTo>
                    <a:lnTo>
                      <a:pt x="549" y="781"/>
                    </a:lnTo>
                    <a:lnTo>
                      <a:pt x="396" y="812"/>
                    </a:lnTo>
                    <a:lnTo>
                      <a:pt x="244" y="781"/>
                    </a:lnTo>
                    <a:lnTo>
                      <a:pt x="122" y="705"/>
                    </a:lnTo>
                    <a:lnTo>
                      <a:pt x="31" y="567"/>
                    </a:lnTo>
                    <a:lnTo>
                      <a:pt x="0" y="413"/>
                    </a:lnTo>
                    <a:lnTo>
                      <a:pt x="31" y="260"/>
                    </a:lnTo>
                    <a:lnTo>
                      <a:pt x="107" y="122"/>
                    </a:lnTo>
                    <a:lnTo>
                      <a:pt x="244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2" name="Freeform 48"/>
              <p:cNvSpPr>
                <a:spLocks/>
              </p:cNvSpPr>
              <p:nvPr/>
            </p:nvSpPr>
            <p:spPr bwMode="auto">
              <a:xfrm>
                <a:off x="41704" y="1585"/>
                <a:ext cx="563" cy="1119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274" y="0"/>
                  </a:cxn>
                  <a:cxn ang="0">
                    <a:pos x="274" y="322"/>
                  </a:cxn>
                  <a:cxn ang="0">
                    <a:pos x="533" y="322"/>
                  </a:cxn>
                  <a:cxn ang="0">
                    <a:pos x="533" y="383"/>
                  </a:cxn>
                  <a:cxn ang="0">
                    <a:pos x="274" y="383"/>
                  </a:cxn>
                  <a:cxn ang="0">
                    <a:pos x="274" y="935"/>
                  </a:cxn>
                  <a:cxn ang="0">
                    <a:pos x="319" y="1027"/>
                  </a:cxn>
                  <a:cxn ang="0">
                    <a:pos x="350" y="1058"/>
                  </a:cxn>
                  <a:cxn ang="0">
                    <a:pos x="426" y="1058"/>
                  </a:cxn>
                  <a:cxn ang="0">
                    <a:pos x="456" y="1042"/>
                  </a:cxn>
                  <a:cxn ang="0">
                    <a:pos x="487" y="1012"/>
                  </a:cxn>
                  <a:cxn ang="0">
                    <a:pos x="517" y="920"/>
                  </a:cxn>
                  <a:cxn ang="0">
                    <a:pos x="517" y="766"/>
                  </a:cxn>
                  <a:cxn ang="0">
                    <a:pos x="563" y="766"/>
                  </a:cxn>
                  <a:cxn ang="0">
                    <a:pos x="563" y="874"/>
                  </a:cxn>
                  <a:cxn ang="0">
                    <a:pos x="548" y="966"/>
                  </a:cxn>
                  <a:cxn ang="0">
                    <a:pos x="517" y="1042"/>
                  </a:cxn>
                  <a:cxn ang="0">
                    <a:pos x="456" y="1104"/>
                  </a:cxn>
                  <a:cxn ang="0">
                    <a:pos x="380" y="1119"/>
                  </a:cxn>
                  <a:cxn ang="0">
                    <a:pos x="335" y="1119"/>
                  </a:cxn>
                  <a:cxn ang="0">
                    <a:pos x="213" y="1058"/>
                  </a:cxn>
                  <a:cxn ang="0">
                    <a:pos x="167" y="981"/>
                  </a:cxn>
                  <a:cxn ang="0">
                    <a:pos x="152" y="874"/>
                  </a:cxn>
                  <a:cxn ang="0">
                    <a:pos x="152" y="383"/>
                  </a:cxn>
                  <a:cxn ang="0">
                    <a:pos x="0" y="383"/>
                  </a:cxn>
                  <a:cxn ang="0">
                    <a:pos x="0" y="337"/>
                  </a:cxn>
                  <a:cxn ang="0">
                    <a:pos x="106" y="307"/>
                  </a:cxn>
                  <a:cxn ang="0">
                    <a:pos x="182" y="230"/>
                  </a:cxn>
                  <a:cxn ang="0">
                    <a:pos x="213" y="123"/>
                  </a:cxn>
                  <a:cxn ang="0">
                    <a:pos x="228" y="0"/>
                  </a:cxn>
                </a:cxnLst>
                <a:rect l="0" t="0" r="r" b="b"/>
                <a:pathLst>
                  <a:path w="563" h="1119">
                    <a:moveTo>
                      <a:pt x="228" y="0"/>
                    </a:moveTo>
                    <a:lnTo>
                      <a:pt x="274" y="0"/>
                    </a:lnTo>
                    <a:lnTo>
                      <a:pt x="274" y="322"/>
                    </a:lnTo>
                    <a:lnTo>
                      <a:pt x="533" y="322"/>
                    </a:lnTo>
                    <a:lnTo>
                      <a:pt x="533" y="383"/>
                    </a:lnTo>
                    <a:lnTo>
                      <a:pt x="274" y="383"/>
                    </a:lnTo>
                    <a:lnTo>
                      <a:pt x="274" y="935"/>
                    </a:lnTo>
                    <a:lnTo>
                      <a:pt x="319" y="1027"/>
                    </a:lnTo>
                    <a:lnTo>
                      <a:pt x="350" y="1058"/>
                    </a:lnTo>
                    <a:lnTo>
                      <a:pt x="426" y="1058"/>
                    </a:lnTo>
                    <a:lnTo>
                      <a:pt x="456" y="1042"/>
                    </a:lnTo>
                    <a:lnTo>
                      <a:pt x="487" y="1012"/>
                    </a:lnTo>
                    <a:lnTo>
                      <a:pt x="517" y="920"/>
                    </a:lnTo>
                    <a:lnTo>
                      <a:pt x="517" y="766"/>
                    </a:lnTo>
                    <a:lnTo>
                      <a:pt x="563" y="766"/>
                    </a:lnTo>
                    <a:lnTo>
                      <a:pt x="563" y="874"/>
                    </a:lnTo>
                    <a:lnTo>
                      <a:pt x="548" y="966"/>
                    </a:lnTo>
                    <a:lnTo>
                      <a:pt x="517" y="1042"/>
                    </a:lnTo>
                    <a:lnTo>
                      <a:pt x="456" y="1104"/>
                    </a:lnTo>
                    <a:lnTo>
                      <a:pt x="380" y="1119"/>
                    </a:lnTo>
                    <a:lnTo>
                      <a:pt x="335" y="1119"/>
                    </a:lnTo>
                    <a:lnTo>
                      <a:pt x="213" y="1058"/>
                    </a:lnTo>
                    <a:lnTo>
                      <a:pt x="167" y="981"/>
                    </a:lnTo>
                    <a:lnTo>
                      <a:pt x="152" y="874"/>
                    </a:lnTo>
                    <a:lnTo>
                      <a:pt x="152" y="383"/>
                    </a:lnTo>
                    <a:lnTo>
                      <a:pt x="0" y="383"/>
                    </a:lnTo>
                    <a:lnTo>
                      <a:pt x="0" y="337"/>
                    </a:lnTo>
                    <a:lnTo>
                      <a:pt x="106" y="307"/>
                    </a:lnTo>
                    <a:lnTo>
                      <a:pt x="182" y="230"/>
                    </a:lnTo>
                    <a:lnTo>
                      <a:pt x="213" y="12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3" name="Freeform 49"/>
              <p:cNvSpPr>
                <a:spLocks/>
              </p:cNvSpPr>
              <p:nvPr/>
            </p:nvSpPr>
            <p:spPr bwMode="auto">
              <a:xfrm>
                <a:off x="42434" y="1447"/>
                <a:ext cx="899" cy="124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628"/>
                  </a:cxn>
                  <a:cxn ang="0">
                    <a:pos x="290" y="582"/>
                  </a:cxn>
                  <a:cxn ang="0">
                    <a:pos x="351" y="521"/>
                  </a:cxn>
                  <a:cxn ang="0">
                    <a:pos x="412" y="475"/>
                  </a:cxn>
                  <a:cxn ang="0">
                    <a:pos x="518" y="460"/>
                  </a:cxn>
                  <a:cxn ang="0">
                    <a:pos x="579" y="460"/>
                  </a:cxn>
                  <a:cxn ang="0">
                    <a:pos x="625" y="475"/>
                  </a:cxn>
                  <a:cxn ang="0">
                    <a:pos x="686" y="506"/>
                  </a:cxn>
                  <a:cxn ang="0">
                    <a:pos x="701" y="521"/>
                  </a:cxn>
                  <a:cxn ang="0">
                    <a:pos x="747" y="582"/>
                  </a:cxn>
                  <a:cxn ang="0">
                    <a:pos x="762" y="674"/>
                  </a:cxn>
                  <a:cxn ang="0">
                    <a:pos x="762" y="1150"/>
                  </a:cxn>
                  <a:cxn ang="0">
                    <a:pos x="777" y="1165"/>
                  </a:cxn>
                  <a:cxn ang="0">
                    <a:pos x="807" y="1180"/>
                  </a:cxn>
                  <a:cxn ang="0">
                    <a:pos x="899" y="1180"/>
                  </a:cxn>
                  <a:cxn ang="0">
                    <a:pos x="899" y="1242"/>
                  </a:cxn>
                  <a:cxn ang="0">
                    <a:pos x="503" y="1242"/>
                  </a:cxn>
                  <a:cxn ang="0">
                    <a:pos x="503" y="1180"/>
                  </a:cxn>
                  <a:cxn ang="0">
                    <a:pos x="609" y="1180"/>
                  </a:cxn>
                  <a:cxn ang="0">
                    <a:pos x="625" y="1165"/>
                  </a:cxn>
                  <a:cxn ang="0">
                    <a:pos x="640" y="1134"/>
                  </a:cxn>
                  <a:cxn ang="0">
                    <a:pos x="640" y="644"/>
                  </a:cxn>
                  <a:cxn ang="0">
                    <a:pos x="609" y="552"/>
                  </a:cxn>
                  <a:cxn ang="0">
                    <a:pos x="549" y="490"/>
                  </a:cxn>
                  <a:cxn ang="0">
                    <a:pos x="503" y="490"/>
                  </a:cxn>
                  <a:cxn ang="0">
                    <a:pos x="412" y="506"/>
                  </a:cxn>
                  <a:cxn ang="0">
                    <a:pos x="335" y="567"/>
                  </a:cxn>
                  <a:cxn ang="0">
                    <a:pos x="275" y="659"/>
                  </a:cxn>
                  <a:cxn ang="0">
                    <a:pos x="259" y="782"/>
                  </a:cxn>
                  <a:cxn ang="0">
                    <a:pos x="259" y="1134"/>
                  </a:cxn>
                  <a:cxn ang="0">
                    <a:pos x="275" y="1165"/>
                  </a:cxn>
                  <a:cxn ang="0">
                    <a:pos x="290" y="1180"/>
                  </a:cxn>
                  <a:cxn ang="0">
                    <a:pos x="396" y="1180"/>
                  </a:cxn>
                  <a:cxn ang="0">
                    <a:pos x="396" y="1242"/>
                  </a:cxn>
                  <a:cxn ang="0">
                    <a:pos x="0" y="1242"/>
                  </a:cxn>
                  <a:cxn ang="0">
                    <a:pos x="0" y="1180"/>
                  </a:cxn>
                  <a:cxn ang="0">
                    <a:pos x="107" y="1180"/>
                  </a:cxn>
                  <a:cxn ang="0">
                    <a:pos x="122" y="1165"/>
                  </a:cxn>
                  <a:cxn ang="0">
                    <a:pos x="137" y="1134"/>
                  </a:cxn>
                  <a:cxn ang="0">
                    <a:pos x="137" y="138"/>
                  </a:cxn>
                  <a:cxn ang="0">
                    <a:pos x="122" y="107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59" y="0"/>
                  </a:cxn>
                </a:cxnLst>
                <a:rect l="0" t="0" r="r" b="b"/>
                <a:pathLst>
                  <a:path w="899" h="1242">
                    <a:moveTo>
                      <a:pt x="259" y="0"/>
                    </a:moveTo>
                    <a:lnTo>
                      <a:pt x="259" y="628"/>
                    </a:lnTo>
                    <a:lnTo>
                      <a:pt x="290" y="582"/>
                    </a:lnTo>
                    <a:lnTo>
                      <a:pt x="351" y="521"/>
                    </a:lnTo>
                    <a:lnTo>
                      <a:pt x="412" y="475"/>
                    </a:lnTo>
                    <a:lnTo>
                      <a:pt x="518" y="460"/>
                    </a:lnTo>
                    <a:lnTo>
                      <a:pt x="579" y="460"/>
                    </a:lnTo>
                    <a:lnTo>
                      <a:pt x="625" y="475"/>
                    </a:lnTo>
                    <a:lnTo>
                      <a:pt x="686" y="506"/>
                    </a:lnTo>
                    <a:lnTo>
                      <a:pt x="701" y="521"/>
                    </a:lnTo>
                    <a:lnTo>
                      <a:pt x="747" y="582"/>
                    </a:lnTo>
                    <a:lnTo>
                      <a:pt x="762" y="674"/>
                    </a:lnTo>
                    <a:lnTo>
                      <a:pt x="762" y="1150"/>
                    </a:lnTo>
                    <a:lnTo>
                      <a:pt x="777" y="1165"/>
                    </a:lnTo>
                    <a:lnTo>
                      <a:pt x="807" y="1180"/>
                    </a:lnTo>
                    <a:lnTo>
                      <a:pt x="899" y="1180"/>
                    </a:lnTo>
                    <a:lnTo>
                      <a:pt x="899" y="1242"/>
                    </a:lnTo>
                    <a:lnTo>
                      <a:pt x="503" y="1242"/>
                    </a:lnTo>
                    <a:lnTo>
                      <a:pt x="503" y="1180"/>
                    </a:lnTo>
                    <a:lnTo>
                      <a:pt x="609" y="1180"/>
                    </a:lnTo>
                    <a:lnTo>
                      <a:pt x="625" y="1165"/>
                    </a:lnTo>
                    <a:lnTo>
                      <a:pt x="640" y="1134"/>
                    </a:lnTo>
                    <a:lnTo>
                      <a:pt x="640" y="644"/>
                    </a:lnTo>
                    <a:lnTo>
                      <a:pt x="609" y="552"/>
                    </a:lnTo>
                    <a:lnTo>
                      <a:pt x="549" y="490"/>
                    </a:lnTo>
                    <a:lnTo>
                      <a:pt x="503" y="490"/>
                    </a:lnTo>
                    <a:lnTo>
                      <a:pt x="412" y="506"/>
                    </a:lnTo>
                    <a:lnTo>
                      <a:pt x="335" y="567"/>
                    </a:lnTo>
                    <a:lnTo>
                      <a:pt x="275" y="659"/>
                    </a:lnTo>
                    <a:lnTo>
                      <a:pt x="259" y="782"/>
                    </a:lnTo>
                    <a:lnTo>
                      <a:pt x="259" y="1134"/>
                    </a:lnTo>
                    <a:lnTo>
                      <a:pt x="275" y="1165"/>
                    </a:lnTo>
                    <a:lnTo>
                      <a:pt x="290" y="1180"/>
                    </a:lnTo>
                    <a:lnTo>
                      <a:pt x="396" y="1180"/>
                    </a:lnTo>
                    <a:lnTo>
                      <a:pt x="396" y="1242"/>
                    </a:lnTo>
                    <a:lnTo>
                      <a:pt x="0" y="1242"/>
                    </a:lnTo>
                    <a:lnTo>
                      <a:pt x="0" y="1180"/>
                    </a:lnTo>
                    <a:lnTo>
                      <a:pt x="107" y="1180"/>
                    </a:lnTo>
                    <a:lnTo>
                      <a:pt x="122" y="1165"/>
                    </a:lnTo>
                    <a:lnTo>
                      <a:pt x="137" y="1134"/>
                    </a:lnTo>
                    <a:lnTo>
                      <a:pt x="137" y="138"/>
                    </a:lnTo>
                    <a:lnTo>
                      <a:pt x="122" y="107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4" name="Freeform 50"/>
              <p:cNvSpPr>
                <a:spLocks noEditPoints="1"/>
              </p:cNvSpPr>
              <p:nvPr/>
            </p:nvSpPr>
            <p:spPr bwMode="auto">
              <a:xfrm>
                <a:off x="43485" y="1892"/>
                <a:ext cx="685" cy="827"/>
              </a:xfrm>
              <a:custGeom>
                <a:avLst/>
                <a:gdLst/>
                <a:ahLst/>
                <a:cxnLst>
                  <a:cxn ang="0">
                    <a:pos x="320" y="30"/>
                  </a:cxn>
                  <a:cxn ang="0">
                    <a:pos x="274" y="61"/>
                  </a:cxn>
                  <a:cxn ang="0">
                    <a:pos x="213" y="122"/>
                  </a:cxn>
                  <a:cxn ang="0">
                    <a:pos x="168" y="199"/>
                  </a:cxn>
                  <a:cxn ang="0">
                    <a:pos x="152" y="337"/>
                  </a:cxn>
                  <a:cxn ang="0">
                    <a:pos x="563" y="337"/>
                  </a:cxn>
                  <a:cxn ang="0">
                    <a:pos x="563" y="275"/>
                  </a:cxn>
                  <a:cxn ang="0">
                    <a:pos x="548" y="199"/>
                  </a:cxn>
                  <a:cxn ang="0">
                    <a:pos x="518" y="122"/>
                  </a:cxn>
                  <a:cxn ang="0">
                    <a:pos x="457" y="61"/>
                  </a:cxn>
                  <a:cxn ang="0">
                    <a:pos x="365" y="30"/>
                  </a:cxn>
                  <a:cxn ang="0">
                    <a:pos x="320" y="30"/>
                  </a:cxn>
                  <a:cxn ang="0">
                    <a:pos x="365" y="0"/>
                  </a:cxn>
                  <a:cxn ang="0">
                    <a:pos x="518" y="30"/>
                  </a:cxn>
                  <a:cxn ang="0">
                    <a:pos x="609" y="107"/>
                  </a:cxn>
                  <a:cxn ang="0">
                    <a:pos x="670" y="229"/>
                  </a:cxn>
                  <a:cxn ang="0">
                    <a:pos x="685" y="352"/>
                  </a:cxn>
                  <a:cxn ang="0">
                    <a:pos x="685" y="383"/>
                  </a:cxn>
                  <a:cxn ang="0">
                    <a:pos x="152" y="383"/>
                  </a:cxn>
                  <a:cxn ang="0">
                    <a:pos x="122" y="413"/>
                  </a:cxn>
                  <a:cxn ang="0">
                    <a:pos x="137" y="536"/>
                  </a:cxn>
                  <a:cxn ang="0">
                    <a:pos x="183" y="674"/>
                  </a:cxn>
                  <a:cxn ang="0">
                    <a:pos x="213" y="720"/>
                  </a:cxn>
                  <a:cxn ang="0">
                    <a:pos x="259" y="766"/>
                  </a:cxn>
                  <a:cxn ang="0">
                    <a:pos x="381" y="797"/>
                  </a:cxn>
                  <a:cxn ang="0">
                    <a:pos x="411" y="797"/>
                  </a:cxn>
                  <a:cxn ang="0">
                    <a:pos x="487" y="766"/>
                  </a:cxn>
                  <a:cxn ang="0">
                    <a:pos x="563" y="720"/>
                  </a:cxn>
                  <a:cxn ang="0">
                    <a:pos x="624" y="613"/>
                  </a:cxn>
                  <a:cxn ang="0">
                    <a:pos x="640" y="597"/>
                  </a:cxn>
                  <a:cxn ang="0">
                    <a:pos x="640" y="582"/>
                  </a:cxn>
                  <a:cxn ang="0">
                    <a:pos x="685" y="582"/>
                  </a:cxn>
                  <a:cxn ang="0">
                    <a:pos x="685" y="597"/>
                  </a:cxn>
                  <a:cxn ang="0">
                    <a:pos x="640" y="689"/>
                  </a:cxn>
                  <a:cxn ang="0">
                    <a:pos x="594" y="751"/>
                  </a:cxn>
                  <a:cxn ang="0">
                    <a:pos x="503" y="812"/>
                  </a:cxn>
                  <a:cxn ang="0">
                    <a:pos x="396" y="827"/>
                  </a:cxn>
                  <a:cxn ang="0">
                    <a:pos x="244" y="797"/>
                  </a:cxn>
                  <a:cxn ang="0">
                    <a:pos x="122" y="705"/>
                  </a:cxn>
                  <a:cxn ang="0">
                    <a:pos x="31" y="582"/>
                  </a:cxn>
                  <a:cxn ang="0">
                    <a:pos x="0" y="413"/>
                  </a:cxn>
                  <a:cxn ang="0">
                    <a:pos x="31" y="245"/>
                  </a:cxn>
                  <a:cxn ang="0">
                    <a:pos x="107" y="122"/>
                  </a:cxn>
                  <a:cxn ang="0">
                    <a:pos x="228" y="30"/>
                  </a:cxn>
                  <a:cxn ang="0">
                    <a:pos x="365" y="0"/>
                  </a:cxn>
                </a:cxnLst>
                <a:rect l="0" t="0" r="r" b="b"/>
                <a:pathLst>
                  <a:path w="685" h="827">
                    <a:moveTo>
                      <a:pt x="320" y="30"/>
                    </a:moveTo>
                    <a:lnTo>
                      <a:pt x="274" y="61"/>
                    </a:lnTo>
                    <a:lnTo>
                      <a:pt x="213" y="122"/>
                    </a:lnTo>
                    <a:lnTo>
                      <a:pt x="168" y="199"/>
                    </a:lnTo>
                    <a:lnTo>
                      <a:pt x="152" y="337"/>
                    </a:lnTo>
                    <a:lnTo>
                      <a:pt x="563" y="337"/>
                    </a:lnTo>
                    <a:lnTo>
                      <a:pt x="563" y="275"/>
                    </a:lnTo>
                    <a:lnTo>
                      <a:pt x="548" y="199"/>
                    </a:lnTo>
                    <a:lnTo>
                      <a:pt x="518" y="122"/>
                    </a:lnTo>
                    <a:lnTo>
                      <a:pt x="457" y="61"/>
                    </a:lnTo>
                    <a:lnTo>
                      <a:pt x="365" y="30"/>
                    </a:lnTo>
                    <a:lnTo>
                      <a:pt x="320" y="30"/>
                    </a:lnTo>
                    <a:close/>
                    <a:moveTo>
                      <a:pt x="365" y="0"/>
                    </a:moveTo>
                    <a:lnTo>
                      <a:pt x="518" y="30"/>
                    </a:lnTo>
                    <a:lnTo>
                      <a:pt x="609" y="107"/>
                    </a:lnTo>
                    <a:lnTo>
                      <a:pt x="670" y="229"/>
                    </a:lnTo>
                    <a:lnTo>
                      <a:pt x="685" y="352"/>
                    </a:lnTo>
                    <a:lnTo>
                      <a:pt x="685" y="383"/>
                    </a:lnTo>
                    <a:lnTo>
                      <a:pt x="152" y="383"/>
                    </a:lnTo>
                    <a:lnTo>
                      <a:pt x="122" y="413"/>
                    </a:lnTo>
                    <a:lnTo>
                      <a:pt x="137" y="536"/>
                    </a:lnTo>
                    <a:lnTo>
                      <a:pt x="183" y="674"/>
                    </a:lnTo>
                    <a:lnTo>
                      <a:pt x="213" y="720"/>
                    </a:lnTo>
                    <a:lnTo>
                      <a:pt x="259" y="766"/>
                    </a:lnTo>
                    <a:lnTo>
                      <a:pt x="381" y="797"/>
                    </a:lnTo>
                    <a:lnTo>
                      <a:pt x="411" y="797"/>
                    </a:lnTo>
                    <a:lnTo>
                      <a:pt x="487" y="766"/>
                    </a:lnTo>
                    <a:lnTo>
                      <a:pt x="563" y="720"/>
                    </a:lnTo>
                    <a:lnTo>
                      <a:pt x="624" y="613"/>
                    </a:lnTo>
                    <a:lnTo>
                      <a:pt x="640" y="597"/>
                    </a:lnTo>
                    <a:lnTo>
                      <a:pt x="640" y="582"/>
                    </a:lnTo>
                    <a:lnTo>
                      <a:pt x="685" y="582"/>
                    </a:lnTo>
                    <a:lnTo>
                      <a:pt x="685" y="597"/>
                    </a:lnTo>
                    <a:lnTo>
                      <a:pt x="640" y="689"/>
                    </a:lnTo>
                    <a:lnTo>
                      <a:pt x="594" y="751"/>
                    </a:lnTo>
                    <a:lnTo>
                      <a:pt x="503" y="812"/>
                    </a:lnTo>
                    <a:lnTo>
                      <a:pt x="396" y="827"/>
                    </a:lnTo>
                    <a:lnTo>
                      <a:pt x="244" y="797"/>
                    </a:lnTo>
                    <a:lnTo>
                      <a:pt x="122" y="705"/>
                    </a:lnTo>
                    <a:lnTo>
                      <a:pt x="31" y="582"/>
                    </a:lnTo>
                    <a:lnTo>
                      <a:pt x="0" y="413"/>
                    </a:lnTo>
                    <a:lnTo>
                      <a:pt x="31" y="245"/>
                    </a:lnTo>
                    <a:lnTo>
                      <a:pt x="107" y="122"/>
                    </a:lnTo>
                    <a:lnTo>
                      <a:pt x="228" y="30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5" name="Freeform 51"/>
              <p:cNvSpPr>
                <a:spLocks/>
              </p:cNvSpPr>
              <p:nvPr/>
            </p:nvSpPr>
            <p:spPr bwMode="auto">
              <a:xfrm>
                <a:off x="44201" y="1892"/>
                <a:ext cx="594" cy="797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214"/>
                  </a:cxn>
                  <a:cxn ang="0">
                    <a:pos x="259" y="183"/>
                  </a:cxn>
                  <a:cxn ang="0">
                    <a:pos x="274" y="137"/>
                  </a:cxn>
                  <a:cxn ang="0">
                    <a:pos x="289" y="107"/>
                  </a:cxn>
                  <a:cxn ang="0">
                    <a:pos x="350" y="45"/>
                  </a:cxn>
                  <a:cxn ang="0">
                    <a:pos x="396" y="15"/>
                  </a:cxn>
                  <a:cxn ang="0">
                    <a:pos x="456" y="15"/>
                  </a:cxn>
                  <a:cxn ang="0">
                    <a:pos x="517" y="30"/>
                  </a:cxn>
                  <a:cxn ang="0">
                    <a:pos x="548" y="45"/>
                  </a:cxn>
                  <a:cxn ang="0">
                    <a:pos x="578" y="76"/>
                  </a:cxn>
                  <a:cxn ang="0">
                    <a:pos x="594" y="122"/>
                  </a:cxn>
                  <a:cxn ang="0">
                    <a:pos x="594" y="153"/>
                  </a:cxn>
                  <a:cxn ang="0">
                    <a:pos x="563" y="183"/>
                  </a:cxn>
                  <a:cxn ang="0">
                    <a:pos x="533" y="199"/>
                  </a:cxn>
                  <a:cxn ang="0">
                    <a:pos x="487" y="199"/>
                  </a:cxn>
                  <a:cxn ang="0">
                    <a:pos x="456" y="183"/>
                  </a:cxn>
                  <a:cxn ang="0">
                    <a:pos x="441" y="153"/>
                  </a:cxn>
                  <a:cxn ang="0">
                    <a:pos x="441" y="91"/>
                  </a:cxn>
                  <a:cxn ang="0">
                    <a:pos x="487" y="45"/>
                  </a:cxn>
                  <a:cxn ang="0">
                    <a:pos x="472" y="45"/>
                  </a:cxn>
                  <a:cxn ang="0">
                    <a:pos x="380" y="76"/>
                  </a:cxn>
                  <a:cxn ang="0">
                    <a:pos x="319" y="153"/>
                  </a:cxn>
                  <a:cxn ang="0">
                    <a:pos x="274" y="260"/>
                  </a:cxn>
                  <a:cxn ang="0">
                    <a:pos x="259" y="383"/>
                  </a:cxn>
                  <a:cxn ang="0">
                    <a:pos x="259" y="705"/>
                  </a:cxn>
                  <a:cxn ang="0">
                    <a:pos x="274" y="720"/>
                  </a:cxn>
                  <a:cxn ang="0">
                    <a:pos x="304" y="735"/>
                  </a:cxn>
                  <a:cxn ang="0">
                    <a:pos x="426" y="735"/>
                  </a:cxn>
                  <a:cxn ang="0">
                    <a:pos x="426" y="797"/>
                  </a:cxn>
                  <a:cxn ang="0">
                    <a:pos x="0" y="797"/>
                  </a:cxn>
                  <a:cxn ang="0">
                    <a:pos x="0" y="735"/>
                  </a:cxn>
                  <a:cxn ang="0">
                    <a:pos x="106" y="735"/>
                  </a:cxn>
                  <a:cxn ang="0">
                    <a:pos x="121" y="720"/>
                  </a:cxn>
                  <a:cxn ang="0">
                    <a:pos x="137" y="689"/>
                  </a:cxn>
                  <a:cxn ang="0">
                    <a:pos x="137" y="137"/>
                  </a:cxn>
                  <a:cxn ang="0">
                    <a:pos x="121" y="107"/>
                  </a:cxn>
                  <a:cxn ang="0">
                    <a:pos x="106" y="91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43" y="0"/>
                  </a:cxn>
                </a:cxnLst>
                <a:rect l="0" t="0" r="r" b="b"/>
                <a:pathLst>
                  <a:path w="594" h="797">
                    <a:moveTo>
                      <a:pt x="243" y="0"/>
                    </a:moveTo>
                    <a:lnTo>
                      <a:pt x="243" y="214"/>
                    </a:lnTo>
                    <a:lnTo>
                      <a:pt x="259" y="183"/>
                    </a:lnTo>
                    <a:lnTo>
                      <a:pt x="274" y="137"/>
                    </a:lnTo>
                    <a:lnTo>
                      <a:pt x="289" y="107"/>
                    </a:lnTo>
                    <a:lnTo>
                      <a:pt x="350" y="45"/>
                    </a:lnTo>
                    <a:lnTo>
                      <a:pt x="396" y="15"/>
                    </a:lnTo>
                    <a:lnTo>
                      <a:pt x="456" y="15"/>
                    </a:lnTo>
                    <a:lnTo>
                      <a:pt x="517" y="30"/>
                    </a:lnTo>
                    <a:lnTo>
                      <a:pt x="548" y="45"/>
                    </a:lnTo>
                    <a:lnTo>
                      <a:pt x="578" y="76"/>
                    </a:lnTo>
                    <a:lnTo>
                      <a:pt x="594" y="122"/>
                    </a:lnTo>
                    <a:lnTo>
                      <a:pt x="594" y="153"/>
                    </a:lnTo>
                    <a:lnTo>
                      <a:pt x="563" y="183"/>
                    </a:lnTo>
                    <a:lnTo>
                      <a:pt x="533" y="199"/>
                    </a:lnTo>
                    <a:lnTo>
                      <a:pt x="487" y="199"/>
                    </a:lnTo>
                    <a:lnTo>
                      <a:pt x="456" y="183"/>
                    </a:lnTo>
                    <a:lnTo>
                      <a:pt x="441" y="153"/>
                    </a:lnTo>
                    <a:lnTo>
                      <a:pt x="441" y="91"/>
                    </a:lnTo>
                    <a:lnTo>
                      <a:pt x="487" y="45"/>
                    </a:lnTo>
                    <a:lnTo>
                      <a:pt x="472" y="45"/>
                    </a:lnTo>
                    <a:lnTo>
                      <a:pt x="380" y="76"/>
                    </a:lnTo>
                    <a:lnTo>
                      <a:pt x="319" y="153"/>
                    </a:lnTo>
                    <a:lnTo>
                      <a:pt x="274" y="260"/>
                    </a:lnTo>
                    <a:lnTo>
                      <a:pt x="259" y="383"/>
                    </a:lnTo>
                    <a:lnTo>
                      <a:pt x="259" y="705"/>
                    </a:lnTo>
                    <a:lnTo>
                      <a:pt x="274" y="720"/>
                    </a:lnTo>
                    <a:lnTo>
                      <a:pt x="304" y="735"/>
                    </a:lnTo>
                    <a:lnTo>
                      <a:pt x="426" y="735"/>
                    </a:lnTo>
                    <a:lnTo>
                      <a:pt x="426" y="797"/>
                    </a:lnTo>
                    <a:lnTo>
                      <a:pt x="0" y="797"/>
                    </a:lnTo>
                    <a:lnTo>
                      <a:pt x="0" y="735"/>
                    </a:lnTo>
                    <a:lnTo>
                      <a:pt x="106" y="735"/>
                    </a:lnTo>
                    <a:lnTo>
                      <a:pt x="121" y="720"/>
                    </a:lnTo>
                    <a:lnTo>
                      <a:pt x="137" y="689"/>
                    </a:lnTo>
                    <a:lnTo>
                      <a:pt x="137" y="137"/>
                    </a:lnTo>
                    <a:lnTo>
                      <a:pt x="121" y="107"/>
                    </a:lnTo>
                    <a:lnTo>
                      <a:pt x="106" y="91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6" name="Freeform 52"/>
              <p:cNvSpPr>
                <a:spLocks noEditPoints="1"/>
              </p:cNvSpPr>
              <p:nvPr/>
            </p:nvSpPr>
            <p:spPr bwMode="auto">
              <a:xfrm>
                <a:off x="45464" y="1892"/>
                <a:ext cx="807" cy="812"/>
              </a:xfrm>
              <a:custGeom>
                <a:avLst/>
                <a:gdLst/>
                <a:ahLst/>
                <a:cxnLst>
                  <a:cxn ang="0">
                    <a:pos x="351" y="398"/>
                  </a:cxn>
                  <a:cxn ang="0">
                    <a:pos x="183" y="505"/>
                  </a:cxn>
                  <a:cxn ang="0">
                    <a:pos x="137" y="628"/>
                  </a:cxn>
                  <a:cxn ang="0">
                    <a:pos x="168" y="720"/>
                  </a:cxn>
                  <a:cxn ang="0">
                    <a:pos x="244" y="781"/>
                  </a:cxn>
                  <a:cxn ang="0">
                    <a:pos x="366" y="766"/>
                  </a:cxn>
                  <a:cxn ang="0">
                    <a:pos x="442" y="720"/>
                  </a:cxn>
                  <a:cxn ang="0">
                    <a:pos x="503" y="613"/>
                  </a:cxn>
                  <a:cxn ang="0">
                    <a:pos x="335" y="0"/>
                  </a:cxn>
                  <a:cxn ang="0">
                    <a:pos x="579" y="91"/>
                  </a:cxn>
                  <a:cxn ang="0">
                    <a:pos x="640" y="199"/>
                  </a:cxn>
                  <a:cxn ang="0">
                    <a:pos x="655" y="705"/>
                  </a:cxn>
                  <a:cxn ang="0">
                    <a:pos x="670" y="751"/>
                  </a:cxn>
                  <a:cxn ang="0">
                    <a:pos x="747" y="720"/>
                  </a:cxn>
                  <a:cxn ang="0">
                    <a:pos x="762" y="536"/>
                  </a:cxn>
                  <a:cxn ang="0">
                    <a:pos x="807" y="689"/>
                  </a:cxn>
                  <a:cxn ang="0">
                    <a:pos x="762" y="766"/>
                  </a:cxn>
                  <a:cxn ang="0">
                    <a:pos x="701" y="797"/>
                  </a:cxn>
                  <a:cxn ang="0">
                    <a:pos x="655" y="812"/>
                  </a:cxn>
                  <a:cxn ang="0">
                    <a:pos x="579" y="781"/>
                  </a:cxn>
                  <a:cxn ang="0">
                    <a:pos x="518" y="705"/>
                  </a:cxn>
                  <a:cxn ang="0">
                    <a:pos x="457" y="751"/>
                  </a:cxn>
                  <a:cxn ang="0">
                    <a:pos x="290" y="812"/>
                  </a:cxn>
                  <a:cxn ang="0">
                    <a:pos x="107" y="766"/>
                  </a:cxn>
                  <a:cxn ang="0">
                    <a:pos x="0" y="628"/>
                  </a:cxn>
                  <a:cxn ang="0">
                    <a:pos x="61" y="490"/>
                  </a:cxn>
                  <a:cxn ang="0">
                    <a:pos x="183" y="398"/>
                  </a:cxn>
                  <a:cxn ang="0">
                    <a:pos x="503" y="337"/>
                  </a:cxn>
                  <a:cxn ang="0">
                    <a:pos x="442" y="107"/>
                  </a:cxn>
                  <a:cxn ang="0">
                    <a:pos x="366" y="45"/>
                  </a:cxn>
                  <a:cxn ang="0">
                    <a:pos x="244" y="61"/>
                  </a:cxn>
                  <a:cxn ang="0">
                    <a:pos x="122" y="122"/>
                  </a:cxn>
                  <a:cxn ang="0">
                    <a:pos x="183" y="137"/>
                  </a:cxn>
                  <a:cxn ang="0">
                    <a:pos x="214" y="183"/>
                  </a:cxn>
                  <a:cxn ang="0">
                    <a:pos x="198" y="260"/>
                  </a:cxn>
                  <a:cxn ang="0">
                    <a:pos x="107" y="275"/>
                  </a:cxn>
                  <a:cxn ang="0">
                    <a:pos x="61" y="229"/>
                  </a:cxn>
                  <a:cxn ang="0">
                    <a:pos x="92" y="91"/>
                  </a:cxn>
                  <a:cxn ang="0">
                    <a:pos x="335" y="0"/>
                  </a:cxn>
                </a:cxnLst>
                <a:rect l="0" t="0" r="r" b="b"/>
                <a:pathLst>
                  <a:path w="807" h="812">
                    <a:moveTo>
                      <a:pt x="503" y="367"/>
                    </a:moveTo>
                    <a:lnTo>
                      <a:pt x="351" y="398"/>
                    </a:lnTo>
                    <a:lnTo>
                      <a:pt x="244" y="444"/>
                    </a:lnTo>
                    <a:lnTo>
                      <a:pt x="183" y="505"/>
                    </a:lnTo>
                    <a:lnTo>
                      <a:pt x="153" y="567"/>
                    </a:lnTo>
                    <a:lnTo>
                      <a:pt x="137" y="628"/>
                    </a:lnTo>
                    <a:lnTo>
                      <a:pt x="137" y="674"/>
                    </a:lnTo>
                    <a:lnTo>
                      <a:pt x="168" y="720"/>
                    </a:lnTo>
                    <a:lnTo>
                      <a:pt x="198" y="751"/>
                    </a:lnTo>
                    <a:lnTo>
                      <a:pt x="244" y="781"/>
                    </a:lnTo>
                    <a:lnTo>
                      <a:pt x="335" y="781"/>
                    </a:lnTo>
                    <a:lnTo>
                      <a:pt x="366" y="766"/>
                    </a:lnTo>
                    <a:lnTo>
                      <a:pt x="412" y="751"/>
                    </a:lnTo>
                    <a:lnTo>
                      <a:pt x="442" y="720"/>
                    </a:lnTo>
                    <a:lnTo>
                      <a:pt x="472" y="674"/>
                    </a:lnTo>
                    <a:lnTo>
                      <a:pt x="503" y="613"/>
                    </a:lnTo>
                    <a:lnTo>
                      <a:pt x="503" y="367"/>
                    </a:lnTo>
                    <a:close/>
                    <a:moveTo>
                      <a:pt x="335" y="0"/>
                    </a:moveTo>
                    <a:lnTo>
                      <a:pt x="457" y="15"/>
                    </a:lnTo>
                    <a:lnTo>
                      <a:pt x="579" y="91"/>
                    </a:lnTo>
                    <a:lnTo>
                      <a:pt x="610" y="153"/>
                    </a:lnTo>
                    <a:lnTo>
                      <a:pt x="640" y="199"/>
                    </a:lnTo>
                    <a:lnTo>
                      <a:pt x="640" y="689"/>
                    </a:lnTo>
                    <a:lnTo>
                      <a:pt x="655" y="705"/>
                    </a:lnTo>
                    <a:lnTo>
                      <a:pt x="655" y="735"/>
                    </a:lnTo>
                    <a:lnTo>
                      <a:pt x="670" y="751"/>
                    </a:lnTo>
                    <a:lnTo>
                      <a:pt x="716" y="751"/>
                    </a:lnTo>
                    <a:lnTo>
                      <a:pt x="747" y="720"/>
                    </a:lnTo>
                    <a:lnTo>
                      <a:pt x="762" y="689"/>
                    </a:lnTo>
                    <a:lnTo>
                      <a:pt x="762" y="536"/>
                    </a:lnTo>
                    <a:lnTo>
                      <a:pt x="807" y="536"/>
                    </a:lnTo>
                    <a:lnTo>
                      <a:pt x="807" y="689"/>
                    </a:lnTo>
                    <a:lnTo>
                      <a:pt x="777" y="735"/>
                    </a:lnTo>
                    <a:lnTo>
                      <a:pt x="762" y="766"/>
                    </a:lnTo>
                    <a:lnTo>
                      <a:pt x="731" y="797"/>
                    </a:lnTo>
                    <a:lnTo>
                      <a:pt x="701" y="797"/>
                    </a:lnTo>
                    <a:lnTo>
                      <a:pt x="670" y="812"/>
                    </a:lnTo>
                    <a:lnTo>
                      <a:pt x="655" y="812"/>
                    </a:lnTo>
                    <a:lnTo>
                      <a:pt x="610" y="797"/>
                    </a:lnTo>
                    <a:lnTo>
                      <a:pt x="579" y="781"/>
                    </a:lnTo>
                    <a:lnTo>
                      <a:pt x="549" y="751"/>
                    </a:lnTo>
                    <a:lnTo>
                      <a:pt x="518" y="705"/>
                    </a:lnTo>
                    <a:lnTo>
                      <a:pt x="518" y="659"/>
                    </a:lnTo>
                    <a:lnTo>
                      <a:pt x="457" y="751"/>
                    </a:lnTo>
                    <a:lnTo>
                      <a:pt x="412" y="781"/>
                    </a:lnTo>
                    <a:lnTo>
                      <a:pt x="290" y="812"/>
                    </a:lnTo>
                    <a:lnTo>
                      <a:pt x="198" y="797"/>
                    </a:lnTo>
                    <a:lnTo>
                      <a:pt x="107" y="766"/>
                    </a:lnTo>
                    <a:lnTo>
                      <a:pt x="31" y="720"/>
                    </a:lnTo>
                    <a:lnTo>
                      <a:pt x="0" y="628"/>
                    </a:lnTo>
                    <a:lnTo>
                      <a:pt x="0" y="582"/>
                    </a:lnTo>
                    <a:lnTo>
                      <a:pt x="61" y="490"/>
                    </a:lnTo>
                    <a:lnTo>
                      <a:pt x="107" y="444"/>
                    </a:lnTo>
                    <a:lnTo>
                      <a:pt x="183" y="398"/>
                    </a:lnTo>
                    <a:lnTo>
                      <a:pt x="351" y="352"/>
                    </a:lnTo>
                    <a:lnTo>
                      <a:pt x="503" y="337"/>
                    </a:lnTo>
                    <a:lnTo>
                      <a:pt x="503" y="199"/>
                    </a:lnTo>
                    <a:lnTo>
                      <a:pt x="442" y="107"/>
                    </a:lnTo>
                    <a:lnTo>
                      <a:pt x="412" y="76"/>
                    </a:lnTo>
                    <a:lnTo>
                      <a:pt x="366" y="45"/>
                    </a:lnTo>
                    <a:lnTo>
                      <a:pt x="275" y="45"/>
                    </a:lnTo>
                    <a:lnTo>
                      <a:pt x="244" y="61"/>
                    </a:lnTo>
                    <a:lnTo>
                      <a:pt x="153" y="91"/>
                    </a:lnTo>
                    <a:lnTo>
                      <a:pt x="122" y="122"/>
                    </a:lnTo>
                    <a:lnTo>
                      <a:pt x="168" y="122"/>
                    </a:lnTo>
                    <a:lnTo>
                      <a:pt x="183" y="137"/>
                    </a:lnTo>
                    <a:lnTo>
                      <a:pt x="198" y="168"/>
                    </a:lnTo>
                    <a:lnTo>
                      <a:pt x="214" y="183"/>
                    </a:lnTo>
                    <a:lnTo>
                      <a:pt x="214" y="229"/>
                    </a:lnTo>
                    <a:lnTo>
                      <a:pt x="198" y="260"/>
                    </a:lnTo>
                    <a:lnTo>
                      <a:pt x="168" y="275"/>
                    </a:lnTo>
                    <a:lnTo>
                      <a:pt x="107" y="275"/>
                    </a:lnTo>
                    <a:lnTo>
                      <a:pt x="77" y="260"/>
                    </a:lnTo>
                    <a:lnTo>
                      <a:pt x="61" y="229"/>
                    </a:lnTo>
                    <a:lnTo>
                      <a:pt x="61" y="199"/>
                    </a:lnTo>
                    <a:lnTo>
                      <a:pt x="92" y="91"/>
                    </a:lnTo>
                    <a:lnTo>
                      <a:pt x="198" y="30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7" name="Freeform 53"/>
              <p:cNvSpPr>
                <a:spLocks/>
              </p:cNvSpPr>
              <p:nvPr/>
            </p:nvSpPr>
            <p:spPr bwMode="auto">
              <a:xfrm>
                <a:off x="46332" y="1876"/>
                <a:ext cx="579" cy="843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472" y="46"/>
                  </a:cxn>
                  <a:cxn ang="0">
                    <a:pos x="548" y="0"/>
                  </a:cxn>
                  <a:cxn ang="0">
                    <a:pos x="533" y="276"/>
                  </a:cxn>
                  <a:cxn ang="0">
                    <a:pos x="503" y="230"/>
                  </a:cxn>
                  <a:cxn ang="0">
                    <a:pos x="488" y="184"/>
                  </a:cxn>
                  <a:cxn ang="0">
                    <a:pos x="396" y="61"/>
                  </a:cxn>
                  <a:cxn ang="0">
                    <a:pos x="229" y="46"/>
                  </a:cxn>
                  <a:cxn ang="0">
                    <a:pos x="153" y="77"/>
                  </a:cxn>
                  <a:cxn ang="0">
                    <a:pos x="92" y="153"/>
                  </a:cxn>
                  <a:cxn ang="0">
                    <a:pos x="122" y="261"/>
                  </a:cxn>
                  <a:cxn ang="0">
                    <a:pos x="183" y="307"/>
                  </a:cxn>
                  <a:cxn ang="0">
                    <a:pos x="259" y="322"/>
                  </a:cxn>
                  <a:cxn ang="0">
                    <a:pos x="366" y="353"/>
                  </a:cxn>
                  <a:cxn ang="0">
                    <a:pos x="503" y="429"/>
                  </a:cxn>
                  <a:cxn ang="0">
                    <a:pos x="548" y="491"/>
                  </a:cxn>
                  <a:cxn ang="0">
                    <a:pos x="579" y="598"/>
                  </a:cxn>
                  <a:cxn ang="0">
                    <a:pos x="503" y="767"/>
                  </a:cxn>
                  <a:cxn ang="0">
                    <a:pos x="290" y="843"/>
                  </a:cxn>
                  <a:cxn ang="0">
                    <a:pos x="153" y="813"/>
                  </a:cxn>
                  <a:cxn ang="0">
                    <a:pos x="76" y="797"/>
                  </a:cxn>
                  <a:cxn ang="0">
                    <a:pos x="0" y="843"/>
                  </a:cxn>
                  <a:cxn ang="0">
                    <a:pos x="16" y="521"/>
                  </a:cxn>
                  <a:cxn ang="0">
                    <a:pos x="61" y="537"/>
                  </a:cxn>
                  <a:cxn ang="0">
                    <a:pos x="92" y="644"/>
                  </a:cxn>
                  <a:cxn ang="0">
                    <a:pos x="214" y="782"/>
                  </a:cxn>
                  <a:cxn ang="0">
                    <a:pos x="366" y="797"/>
                  </a:cxn>
                  <a:cxn ang="0">
                    <a:pos x="457" y="751"/>
                  </a:cxn>
                  <a:cxn ang="0">
                    <a:pos x="503" y="675"/>
                  </a:cxn>
                  <a:cxn ang="0">
                    <a:pos x="472" y="537"/>
                  </a:cxn>
                  <a:cxn ang="0">
                    <a:pos x="381" y="475"/>
                  </a:cxn>
                  <a:cxn ang="0">
                    <a:pos x="320" y="460"/>
                  </a:cxn>
                  <a:cxn ang="0">
                    <a:pos x="244" y="429"/>
                  </a:cxn>
                  <a:cxn ang="0">
                    <a:pos x="137" y="399"/>
                  </a:cxn>
                  <a:cxn ang="0">
                    <a:pos x="61" y="337"/>
                  </a:cxn>
                  <a:cxn ang="0">
                    <a:pos x="16" y="261"/>
                  </a:cxn>
                  <a:cxn ang="0">
                    <a:pos x="31" y="138"/>
                  </a:cxn>
                  <a:cxn ang="0">
                    <a:pos x="168" y="16"/>
                  </a:cxn>
                </a:cxnLst>
                <a:rect l="0" t="0" r="r" b="b"/>
                <a:pathLst>
                  <a:path w="579" h="843">
                    <a:moveTo>
                      <a:pt x="305" y="0"/>
                    </a:moveTo>
                    <a:lnTo>
                      <a:pt x="381" y="0"/>
                    </a:lnTo>
                    <a:lnTo>
                      <a:pt x="427" y="16"/>
                    </a:lnTo>
                    <a:lnTo>
                      <a:pt x="472" y="46"/>
                    </a:lnTo>
                    <a:lnTo>
                      <a:pt x="518" y="0"/>
                    </a:lnTo>
                    <a:lnTo>
                      <a:pt x="548" y="0"/>
                    </a:lnTo>
                    <a:lnTo>
                      <a:pt x="548" y="261"/>
                    </a:lnTo>
                    <a:lnTo>
                      <a:pt x="533" y="276"/>
                    </a:lnTo>
                    <a:lnTo>
                      <a:pt x="503" y="276"/>
                    </a:lnTo>
                    <a:lnTo>
                      <a:pt x="503" y="230"/>
                    </a:lnTo>
                    <a:lnTo>
                      <a:pt x="488" y="215"/>
                    </a:lnTo>
                    <a:lnTo>
                      <a:pt x="488" y="184"/>
                    </a:lnTo>
                    <a:lnTo>
                      <a:pt x="457" y="123"/>
                    </a:lnTo>
                    <a:lnTo>
                      <a:pt x="396" y="61"/>
                    </a:lnTo>
                    <a:lnTo>
                      <a:pt x="351" y="46"/>
                    </a:lnTo>
                    <a:lnTo>
                      <a:pt x="229" y="46"/>
                    </a:lnTo>
                    <a:lnTo>
                      <a:pt x="183" y="61"/>
                    </a:lnTo>
                    <a:lnTo>
                      <a:pt x="153" y="77"/>
                    </a:lnTo>
                    <a:lnTo>
                      <a:pt x="107" y="123"/>
                    </a:lnTo>
                    <a:lnTo>
                      <a:pt x="92" y="153"/>
                    </a:lnTo>
                    <a:lnTo>
                      <a:pt x="92" y="230"/>
                    </a:lnTo>
                    <a:lnTo>
                      <a:pt x="122" y="261"/>
                    </a:lnTo>
                    <a:lnTo>
                      <a:pt x="137" y="291"/>
                    </a:lnTo>
                    <a:lnTo>
                      <a:pt x="183" y="307"/>
                    </a:lnTo>
                    <a:lnTo>
                      <a:pt x="214" y="322"/>
                    </a:lnTo>
                    <a:lnTo>
                      <a:pt x="259" y="322"/>
                    </a:lnTo>
                    <a:lnTo>
                      <a:pt x="305" y="337"/>
                    </a:lnTo>
                    <a:lnTo>
                      <a:pt x="366" y="353"/>
                    </a:lnTo>
                    <a:lnTo>
                      <a:pt x="411" y="368"/>
                    </a:lnTo>
                    <a:lnTo>
                      <a:pt x="503" y="429"/>
                    </a:lnTo>
                    <a:lnTo>
                      <a:pt x="533" y="445"/>
                    </a:lnTo>
                    <a:lnTo>
                      <a:pt x="548" y="491"/>
                    </a:lnTo>
                    <a:lnTo>
                      <a:pt x="579" y="537"/>
                    </a:lnTo>
                    <a:lnTo>
                      <a:pt x="579" y="598"/>
                    </a:lnTo>
                    <a:lnTo>
                      <a:pt x="564" y="690"/>
                    </a:lnTo>
                    <a:lnTo>
                      <a:pt x="503" y="767"/>
                    </a:lnTo>
                    <a:lnTo>
                      <a:pt x="411" y="828"/>
                    </a:lnTo>
                    <a:lnTo>
                      <a:pt x="290" y="843"/>
                    </a:lnTo>
                    <a:lnTo>
                      <a:pt x="244" y="843"/>
                    </a:lnTo>
                    <a:lnTo>
                      <a:pt x="153" y="813"/>
                    </a:lnTo>
                    <a:lnTo>
                      <a:pt x="92" y="767"/>
                    </a:lnTo>
                    <a:lnTo>
                      <a:pt x="76" y="797"/>
                    </a:lnTo>
                    <a:lnTo>
                      <a:pt x="31" y="843"/>
                    </a:lnTo>
                    <a:lnTo>
                      <a:pt x="0" y="843"/>
                    </a:lnTo>
                    <a:lnTo>
                      <a:pt x="0" y="537"/>
                    </a:lnTo>
                    <a:lnTo>
                      <a:pt x="16" y="521"/>
                    </a:lnTo>
                    <a:lnTo>
                      <a:pt x="46" y="521"/>
                    </a:lnTo>
                    <a:lnTo>
                      <a:pt x="61" y="537"/>
                    </a:lnTo>
                    <a:lnTo>
                      <a:pt x="61" y="552"/>
                    </a:lnTo>
                    <a:lnTo>
                      <a:pt x="92" y="644"/>
                    </a:lnTo>
                    <a:lnTo>
                      <a:pt x="137" y="721"/>
                    </a:lnTo>
                    <a:lnTo>
                      <a:pt x="214" y="782"/>
                    </a:lnTo>
                    <a:lnTo>
                      <a:pt x="305" y="797"/>
                    </a:lnTo>
                    <a:lnTo>
                      <a:pt x="366" y="797"/>
                    </a:lnTo>
                    <a:lnTo>
                      <a:pt x="411" y="767"/>
                    </a:lnTo>
                    <a:lnTo>
                      <a:pt x="457" y="751"/>
                    </a:lnTo>
                    <a:lnTo>
                      <a:pt x="488" y="721"/>
                    </a:lnTo>
                    <a:lnTo>
                      <a:pt x="503" y="675"/>
                    </a:lnTo>
                    <a:lnTo>
                      <a:pt x="503" y="629"/>
                    </a:lnTo>
                    <a:lnTo>
                      <a:pt x="472" y="537"/>
                    </a:lnTo>
                    <a:lnTo>
                      <a:pt x="411" y="475"/>
                    </a:lnTo>
                    <a:lnTo>
                      <a:pt x="381" y="475"/>
                    </a:lnTo>
                    <a:lnTo>
                      <a:pt x="351" y="460"/>
                    </a:lnTo>
                    <a:lnTo>
                      <a:pt x="320" y="460"/>
                    </a:lnTo>
                    <a:lnTo>
                      <a:pt x="320" y="445"/>
                    </a:lnTo>
                    <a:lnTo>
                      <a:pt x="244" y="429"/>
                    </a:lnTo>
                    <a:lnTo>
                      <a:pt x="183" y="414"/>
                    </a:lnTo>
                    <a:lnTo>
                      <a:pt x="137" y="399"/>
                    </a:lnTo>
                    <a:lnTo>
                      <a:pt x="92" y="368"/>
                    </a:lnTo>
                    <a:lnTo>
                      <a:pt x="61" y="337"/>
                    </a:lnTo>
                    <a:lnTo>
                      <a:pt x="31" y="291"/>
                    </a:lnTo>
                    <a:lnTo>
                      <a:pt x="16" y="261"/>
                    </a:lnTo>
                    <a:lnTo>
                      <a:pt x="16" y="215"/>
                    </a:lnTo>
                    <a:lnTo>
                      <a:pt x="31" y="138"/>
                    </a:lnTo>
                    <a:lnTo>
                      <a:pt x="76" y="77"/>
                    </a:lnTo>
                    <a:lnTo>
                      <a:pt x="168" y="16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8" name="Freeform 54"/>
              <p:cNvSpPr>
                <a:spLocks/>
              </p:cNvSpPr>
              <p:nvPr/>
            </p:nvSpPr>
            <p:spPr bwMode="auto">
              <a:xfrm>
                <a:off x="47018" y="1922"/>
                <a:ext cx="883" cy="1135"/>
              </a:xfrm>
              <a:custGeom>
                <a:avLst/>
                <a:gdLst/>
                <a:ahLst/>
                <a:cxnLst>
                  <a:cxn ang="0">
                    <a:pos x="593" y="0"/>
                  </a:cxn>
                  <a:cxn ang="0">
                    <a:pos x="883" y="0"/>
                  </a:cxn>
                  <a:cxn ang="0">
                    <a:pos x="883" y="61"/>
                  </a:cxn>
                  <a:cxn ang="0">
                    <a:pos x="837" y="61"/>
                  </a:cxn>
                  <a:cxn ang="0">
                    <a:pos x="776" y="92"/>
                  </a:cxn>
                  <a:cxn ang="0">
                    <a:pos x="746" y="123"/>
                  </a:cxn>
                  <a:cxn ang="0">
                    <a:pos x="715" y="169"/>
                  </a:cxn>
                  <a:cxn ang="0">
                    <a:pos x="395" y="935"/>
                  </a:cxn>
                  <a:cxn ang="0">
                    <a:pos x="304" y="1073"/>
                  </a:cxn>
                  <a:cxn ang="0">
                    <a:pos x="258" y="1104"/>
                  </a:cxn>
                  <a:cxn ang="0">
                    <a:pos x="167" y="1135"/>
                  </a:cxn>
                  <a:cxn ang="0">
                    <a:pos x="121" y="1135"/>
                  </a:cxn>
                  <a:cxn ang="0">
                    <a:pos x="30" y="1073"/>
                  </a:cxn>
                  <a:cxn ang="0">
                    <a:pos x="15" y="1043"/>
                  </a:cxn>
                  <a:cxn ang="0">
                    <a:pos x="0" y="997"/>
                  </a:cxn>
                  <a:cxn ang="0">
                    <a:pos x="0" y="966"/>
                  </a:cxn>
                  <a:cxn ang="0">
                    <a:pos x="30" y="935"/>
                  </a:cxn>
                  <a:cxn ang="0">
                    <a:pos x="60" y="920"/>
                  </a:cxn>
                  <a:cxn ang="0">
                    <a:pos x="106" y="920"/>
                  </a:cxn>
                  <a:cxn ang="0">
                    <a:pos x="137" y="935"/>
                  </a:cxn>
                  <a:cxn ang="0">
                    <a:pos x="152" y="966"/>
                  </a:cxn>
                  <a:cxn ang="0">
                    <a:pos x="152" y="1012"/>
                  </a:cxn>
                  <a:cxn ang="0">
                    <a:pos x="137" y="1043"/>
                  </a:cxn>
                  <a:cxn ang="0">
                    <a:pos x="106" y="1073"/>
                  </a:cxn>
                  <a:cxn ang="0">
                    <a:pos x="76" y="1073"/>
                  </a:cxn>
                  <a:cxn ang="0">
                    <a:pos x="137" y="1104"/>
                  </a:cxn>
                  <a:cxn ang="0">
                    <a:pos x="197" y="1104"/>
                  </a:cxn>
                  <a:cxn ang="0">
                    <a:pos x="289" y="1012"/>
                  </a:cxn>
                  <a:cxn ang="0">
                    <a:pos x="304" y="966"/>
                  </a:cxn>
                  <a:cxn ang="0">
                    <a:pos x="335" y="935"/>
                  </a:cxn>
                  <a:cxn ang="0">
                    <a:pos x="350" y="889"/>
                  </a:cxn>
                  <a:cxn ang="0">
                    <a:pos x="380" y="828"/>
                  </a:cxn>
                  <a:cxn ang="0">
                    <a:pos x="395" y="782"/>
                  </a:cxn>
                  <a:cxn ang="0">
                    <a:pos x="137" y="138"/>
                  </a:cxn>
                  <a:cxn ang="0">
                    <a:pos x="121" y="107"/>
                  </a:cxn>
                  <a:cxn ang="0">
                    <a:pos x="9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365" y="15"/>
                  </a:cxn>
                  <a:cxn ang="0">
                    <a:pos x="365" y="77"/>
                  </a:cxn>
                  <a:cxn ang="0">
                    <a:pos x="304" y="77"/>
                  </a:cxn>
                  <a:cxn ang="0">
                    <a:pos x="289" y="92"/>
                  </a:cxn>
                  <a:cxn ang="0">
                    <a:pos x="258" y="107"/>
                  </a:cxn>
                  <a:cxn ang="0">
                    <a:pos x="258" y="123"/>
                  </a:cxn>
                  <a:cxn ang="0">
                    <a:pos x="274" y="138"/>
                  </a:cxn>
                  <a:cxn ang="0">
                    <a:pos x="274" y="153"/>
                  </a:cxn>
                  <a:cxn ang="0">
                    <a:pos x="472" y="629"/>
                  </a:cxn>
                  <a:cxn ang="0">
                    <a:pos x="654" y="184"/>
                  </a:cxn>
                  <a:cxn ang="0">
                    <a:pos x="669" y="169"/>
                  </a:cxn>
                  <a:cxn ang="0">
                    <a:pos x="669" y="107"/>
                  </a:cxn>
                  <a:cxn ang="0">
                    <a:pos x="654" y="77"/>
                  </a:cxn>
                  <a:cxn ang="0">
                    <a:pos x="624" y="61"/>
                  </a:cxn>
                  <a:cxn ang="0">
                    <a:pos x="593" y="61"/>
                  </a:cxn>
                  <a:cxn ang="0">
                    <a:pos x="593" y="0"/>
                  </a:cxn>
                </a:cxnLst>
                <a:rect l="0" t="0" r="r" b="b"/>
                <a:pathLst>
                  <a:path w="883" h="1135">
                    <a:moveTo>
                      <a:pt x="593" y="0"/>
                    </a:moveTo>
                    <a:lnTo>
                      <a:pt x="883" y="0"/>
                    </a:lnTo>
                    <a:lnTo>
                      <a:pt x="883" y="61"/>
                    </a:lnTo>
                    <a:lnTo>
                      <a:pt x="837" y="61"/>
                    </a:lnTo>
                    <a:lnTo>
                      <a:pt x="776" y="92"/>
                    </a:lnTo>
                    <a:lnTo>
                      <a:pt x="746" y="123"/>
                    </a:lnTo>
                    <a:lnTo>
                      <a:pt x="715" y="169"/>
                    </a:lnTo>
                    <a:lnTo>
                      <a:pt x="395" y="935"/>
                    </a:lnTo>
                    <a:lnTo>
                      <a:pt x="304" y="1073"/>
                    </a:lnTo>
                    <a:lnTo>
                      <a:pt x="258" y="1104"/>
                    </a:lnTo>
                    <a:lnTo>
                      <a:pt x="167" y="1135"/>
                    </a:lnTo>
                    <a:lnTo>
                      <a:pt x="121" y="1135"/>
                    </a:lnTo>
                    <a:lnTo>
                      <a:pt x="30" y="1073"/>
                    </a:lnTo>
                    <a:lnTo>
                      <a:pt x="15" y="1043"/>
                    </a:lnTo>
                    <a:lnTo>
                      <a:pt x="0" y="997"/>
                    </a:lnTo>
                    <a:lnTo>
                      <a:pt x="0" y="966"/>
                    </a:lnTo>
                    <a:lnTo>
                      <a:pt x="30" y="935"/>
                    </a:lnTo>
                    <a:lnTo>
                      <a:pt x="60" y="920"/>
                    </a:lnTo>
                    <a:lnTo>
                      <a:pt x="106" y="920"/>
                    </a:lnTo>
                    <a:lnTo>
                      <a:pt x="137" y="935"/>
                    </a:lnTo>
                    <a:lnTo>
                      <a:pt x="152" y="966"/>
                    </a:lnTo>
                    <a:lnTo>
                      <a:pt x="152" y="1012"/>
                    </a:lnTo>
                    <a:lnTo>
                      <a:pt x="137" y="1043"/>
                    </a:lnTo>
                    <a:lnTo>
                      <a:pt x="106" y="1073"/>
                    </a:lnTo>
                    <a:lnTo>
                      <a:pt x="76" y="1073"/>
                    </a:lnTo>
                    <a:lnTo>
                      <a:pt x="137" y="1104"/>
                    </a:lnTo>
                    <a:lnTo>
                      <a:pt x="197" y="1104"/>
                    </a:lnTo>
                    <a:lnTo>
                      <a:pt x="289" y="1012"/>
                    </a:lnTo>
                    <a:lnTo>
                      <a:pt x="304" y="966"/>
                    </a:lnTo>
                    <a:lnTo>
                      <a:pt x="335" y="935"/>
                    </a:lnTo>
                    <a:lnTo>
                      <a:pt x="350" y="889"/>
                    </a:lnTo>
                    <a:lnTo>
                      <a:pt x="380" y="828"/>
                    </a:lnTo>
                    <a:lnTo>
                      <a:pt x="395" y="782"/>
                    </a:lnTo>
                    <a:lnTo>
                      <a:pt x="137" y="138"/>
                    </a:lnTo>
                    <a:lnTo>
                      <a:pt x="121" y="107"/>
                    </a:lnTo>
                    <a:lnTo>
                      <a:pt x="9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365" y="15"/>
                    </a:lnTo>
                    <a:lnTo>
                      <a:pt x="365" y="77"/>
                    </a:lnTo>
                    <a:lnTo>
                      <a:pt x="304" y="77"/>
                    </a:lnTo>
                    <a:lnTo>
                      <a:pt x="289" y="92"/>
                    </a:lnTo>
                    <a:lnTo>
                      <a:pt x="258" y="107"/>
                    </a:lnTo>
                    <a:lnTo>
                      <a:pt x="258" y="123"/>
                    </a:lnTo>
                    <a:lnTo>
                      <a:pt x="274" y="138"/>
                    </a:lnTo>
                    <a:lnTo>
                      <a:pt x="274" y="153"/>
                    </a:lnTo>
                    <a:lnTo>
                      <a:pt x="472" y="629"/>
                    </a:lnTo>
                    <a:lnTo>
                      <a:pt x="654" y="184"/>
                    </a:lnTo>
                    <a:lnTo>
                      <a:pt x="669" y="169"/>
                    </a:lnTo>
                    <a:lnTo>
                      <a:pt x="669" y="107"/>
                    </a:lnTo>
                    <a:lnTo>
                      <a:pt x="654" y="77"/>
                    </a:lnTo>
                    <a:lnTo>
                      <a:pt x="624" y="61"/>
                    </a:lnTo>
                    <a:lnTo>
                      <a:pt x="593" y="61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19" name="Freeform 55"/>
              <p:cNvSpPr>
                <a:spLocks/>
              </p:cNvSpPr>
              <p:nvPr/>
            </p:nvSpPr>
            <p:spPr bwMode="auto">
              <a:xfrm>
                <a:off x="47946" y="1907"/>
                <a:ext cx="1401" cy="782"/>
              </a:xfrm>
              <a:custGeom>
                <a:avLst/>
                <a:gdLst/>
                <a:ahLst/>
                <a:cxnLst>
                  <a:cxn ang="0">
                    <a:pos x="274" y="184"/>
                  </a:cxn>
                  <a:cxn ang="0">
                    <a:pos x="427" y="30"/>
                  </a:cxn>
                  <a:cxn ang="0">
                    <a:pos x="609" y="0"/>
                  </a:cxn>
                  <a:cxn ang="0">
                    <a:pos x="686" y="30"/>
                  </a:cxn>
                  <a:cxn ang="0">
                    <a:pos x="746" y="107"/>
                  </a:cxn>
                  <a:cxn ang="0">
                    <a:pos x="792" y="122"/>
                  </a:cxn>
                  <a:cxn ang="0">
                    <a:pos x="914" y="15"/>
                  </a:cxn>
                  <a:cxn ang="0">
                    <a:pos x="1081" y="0"/>
                  </a:cxn>
                  <a:cxn ang="0">
                    <a:pos x="1188" y="46"/>
                  </a:cxn>
                  <a:cxn ang="0">
                    <a:pos x="1249" y="122"/>
                  </a:cxn>
                  <a:cxn ang="0">
                    <a:pos x="1264" y="690"/>
                  </a:cxn>
                  <a:cxn ang="0">
                    <a:pos x="1310" y="720"/>
                  </a:cxn>
                  <a:cxn ang="0">
                    <a:pos x="1401" y="782"/>
                  </a:cxn>
                  <a:cxn ang="0">
                    <a:pos x="1005" y="720"/>
                  </a:cxn>
                  <a:cxn ang="0">
                    <a:pos x="1127" y="705"/>
                  </a:cxn>
                  <a:cxn ang="0">
                    <a:pos x="1142" y="184"/>
                  </a:cxn>
                  <a:cxn ang="0">
                    <a:pos x="1051" y="30"/>
                  </a:cxn>
                  <a:cxn ang="0">
                    <a:pos x="914" y="46"/>
                  </a:cxn>
                  <a:cxn ang="0">
                    <a:pos x="777" y="199"/>
                  </a:cxn>
                  <a:cxn ang="0">
                    <a:pos x="762" y="674"/>
                  </a:cxn>
                  <a:cxn ang="0">
                    <a:pos x="792" y="720"/>
                  </a:cxn>
                  <a:cxn ang="0">
                    <a:pos x="899" y="782"/>
                  </a:cxn>
                  <a:cxn ang="0">
                    <a:pos x="503" y="720"/>
                  </a:cxn>
                  <a:cxn ang="0">
                    <a:pos x="625" y="705"/>
                  </a:cxn>
                  <a:cxn ang="0">
                    <a:pos x="640" y="184"/>
                  </a:cxn>
                  <a:cxn ang="0">
                    <a:pos x="548" y="30"/>
                  </a:cxn>
                  <a:cxn ang="0">
                    <a:pos x="411" y="46"/>
                  </a:cxn>
                  <a:cxn ang="0">
                    <a:pos x="274" y="199"/>
                  </a:cxn>
                  <a:cxn ang="0">
                    <a:pos x="259" y="674"/>
                  </a:cxn>
                  <a:cxn ang="0">
                    <a:pos x="290" y="720"/>
                  </a:cxn>
                  <a:cxn ang="0">
                    <a:pos x="396" y="782"/>
                  </a:cxn>
                  <a:cxn ang="0">
                    <a:pos x="0" y="720"/>
                  </a:cxn>
                  <a:cxn ang="0">
                    <a:pos x="122" y="705"/>
                  </a:cxn>
                  <a:cxn ang="0">
                    <a:pos x="137" y="168"/>
                  </a:cxn>
                  <a:cxn ang="0">
                    <a:pos x="168" y="138"/>
                  </a:cxn>
                  <a:cxn ang="0">
                    <a:pos x="137" y="92"/>
                  </a:cxn>
                  <a:cxn ang="0">
                    <a:pos x="31" y="76"/>
                  </a:cxn>
                  <a:cxn ang="0">
                    <a:pos x="274" y="0"/>
                  </a:cxn>
                </a:cxnLst>
                <a:rect l="0" t="0" r="r" b="b"/>
                <a:pathLst>
                  <a:path w="1401" h="782">
                    <a:moveTo>
                      <a:pt x="274" y="0"/>
                    </a:moveTo>
                    <a:lnTo>
                      <a:pt x="274" y="184"/>
                    </a:lnTo>
                    <a:lnTo>
                      <a:pt x="335" y="92"/>
                    </a:lnTo>
                    <a:lnTo>
                      <a:pt x="427" y="30"/>
                    </a:lnTo>
                    <a:lnTo>
                      <a:pt x="533" y="0"/>
                    </a:lnTo>
                    <a:lnTo>
                      <a:pt x="609" y="0"/>
                    </a:lnTo>
                    <a:lnTo>
                      <a:pt x="640" y="15"/>
                    </a:lnTo>
                    <a:lnTo>
                      <a:pt x="686" y="30"/>
                    </a:lnTo>
                    <a:lnTo>
                      <a:pt x="716" y="61"/>
                    </a:lnTo>
                    <a:lnTo>
                      <a:pt x="746" y="107"/>
                    </a:lnTo>
                    <a:lnTo>
                      <a:pt x="762" y="168"/>
                    </a:lnTo>
                    <a:lnTo>
                      <a:pt x="792" y="122"/>
                    </a:lnTo>
                    <a:lnTo>
                      <a:pt x="853" y="61"/>
                    </a:lnTo>
                    <a:lnTo>
                      <a:pt x="914" y="15"/>
                    </a:lnTo>
                    <a:lnTo>
                      <a:pt x="1020" y="0"/>
                    </a:lnTo>
                    <a:lnTo>
                      <a:pt x="1081" y="0"/>
                    </a:lnTo>
                    <a:lnTo>
                      <a:pt x="1127" y="15"/>
                    </a:lnTo>
                    <a:lnTo>
                      <a:pt x="1188" y="46"/>
                    </a:lnTo>
                    <a:lnTo>
                      <a:pt x="1203" y="61"/>
                    </a:lnTo>
                    <a:lnTo>
                      <a:pt x="1249" y="122"/>
                    </a:lnTo>
                    <a:lnTo>
                      <a:pt x="1264" y="214"/>
                    </a:lnTo>
                    <a:lnTo>
                      <a:pt x="1264" y="690"/>
                    </a:lnTo>
                    <a:lnTo>
                      <a:pt x="1279" y="705"/>
                    </a:lnTo>
                    <a:lnTo>
                      <a:pt x="1310" y="720"/>
                    </a:lnTo>
                    <a:lnTo>
                      <a:pt x="1401" y="720"/>
                    </a:lnTo>
                    <a:lnTo>
                      <a:pt x="1401" y="782"/>
                    </a:lnTo>
                    <a:lnTo>
                      <a:pt x="1005" y="782"/>
                    </a:lnTo>
                    <a:lnTo>
                      <a:pt x="1005" y="720"/>
                    </a:lnTo>
                    <a:lnTo>
                      <a:pt x="1112" y="720"/>
                    </a:lnTo>
                    <a:lnTo>
                      <a:pt x="1127" y="705"/>
                    </a:lnTo>
                    <a:lnTo>
                      <a:pt x="1142" y="674"/>
                    </a:lnTo>
                    <a:lnTo>
                      <a:pt x="1142" y="184"/>
                    </a:lnTo>
                    <a:lnTo>
                      <a:pt x="1112" y="92"/>
                    </a:lnTo>
                    <a:lnTo>
                      <a:pt x="1051" y="30"/>
                    </a:lnTo>
                    <a:lnTo>
                      <a:pt x="1005" y="30"/>
                    </a:lnTo>
                    <a:lnTo>
                      <a:pt x="914" y="46"/>
                    </a:lnTo>
                    <a:lnTo>
                      <a:pt x="838" y="107"/>
                    </a:lnTo>
                    <a:lnTo>
                      <a:pt x="777" y="199"/>
                    </a:lnTo>
                    <a:lnTo>
                      <a:pt x="762" y="322"/>
                    </a:lnTo>
                    <a:lnTo>
                      <a:pt x="762" y="674"/>
                    </a:lnTo>
                    <a:lnTo>
                      <a:pt x="777" y="705"/>
                    </a:lnTo>
                    <a:lnTo>
                      <a:pt x="792" y="720"/>
                    </a:lnTo>
                    <a:lnTo>
                      <a:pt x="899" y="720"/>
                    </a:lnTo>
                    <a:lnTo>
                      <a:pt x="899" y="782"/>
                    </a:lnTo>
                    <a:lnTo>
                      <a:pt x="503" y="782"/>
                    </a:lnTo>
                    <a:lnTo>
                      <a:pt x="503" y="720"/>
                    </a:lnTo>
                    <a:lnTo>
                      <a:pt x="609" y="720"/>
                    </a:lnTo>
                    <a:lnTo>
                      <a:pt x="625" y="705"/>
                    </a:lnTo>
                    <a:lnTo>
                      <a:pt x="640" y="674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8" y="30"/>
                    </a:lnTo>
                    <a:lnTo>
                      <a:pt x="503" y="30"/>
                    </a:lnTo>
                    <a:lnTo>
                      <a:pt x="411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4"/>
                    </a:lnTo>
                    <a:lnTo>
                      <a:pt x="274" y="705"/>
                    </a:lnTo>
                    <a:lnTo>
                      <a:pt x="290" y="720"/>
                    </a:lnTo>
                    <a:lnTo>
                      <a:pt x="396" y="720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0"/>
                    </a:lnTo>
                    <a:lnTo>
                      <a:pt x="107" y="720"/>
                    </a:lnTo>
                    <a:lnTo>
                      <a:pt x="122" y="705"/>
                    </a:lnTo>
                    <a:lnTo>
                      <a:pt x="137" y="674"/>
                    </a:lnTo>
                    <a:lnTo>
                      <a:pt x="137" y="168"/>
                    </a:lnTo>
                    <a:lnTo>
                      <a:pt x="168" y="184"/>
                    </a:lnTo>
                    <a:lnTo>
                      <a:pt x="168" y="138"/>
                    </a:lnTo>
                    <a:lnTo>
                      <a:pt x="153" y="107"/>
                    </a:lnTo>
                    <a:lnTo>
                      <a:pt x="137" y="92"/>
                    </a:lnTo>
                    <a:lnTo>
                      <a:pt x="92" y="76"/>
                    </a:lnTo>
                    <a:lnTo>
                      <a:pt x="31" y="76"/>
                    </a:lnTo>
                    <a:lnTo>
                      <a:pt x="31" y="15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0" name="Freeform 56"/>
              <p:cNvSpPr>
                <a:spLocks noEditPoints="1"/>
              </p:cNvSpPr>
              <p:nvPr/>
            </p:nvSpPr>
            <p:spPr bwMode="auto">
              <a:xfrm>
                <a:off x="49530" y="1892"/>
                <a:ext cx="868" cy="1134"/>
              </a:xfrm>
              <a:custGeom>
                <a:avLst/>
                <a:gdLst/>
                <a:ahLst/>
                <a:cxnLst>
                  <a:cxn ang="0">
                    <a:pos x="426" y="45"/>
                  </a:cxn>
                  <a:cxn ang="0">
                    <a:pos x="381" y="61"/>
                  </a:cxn>
                  <a:cxn ang="0">
                    <a:pos x="335" y="91"/>
                  </a:cxn>
                  <a:cxn ang="0">
                    <a:pos x="289" y="137"/>
                  </a:cxn>
                  <a:cxn ang="0">
                    <a:pos x="259" y="183"/>
                  </a:cxn>
                  <a:cxn ang="0">
                    <a:pos x="259" y="613"/>
                  </a:cxn>
                  <a:cxn ang="0">
                    <a:pos x="274" y="643"/>
                  </a:cxn>
                  <a:cxn ang="0">
                    <a:pos x="289" y="659"/>
                  </a:cxn>
                  <a:cxn ang="0">
                    <a:pos x="320" y="705"/>
                  </a:cxn>
                  <a:cxn ang="0">
                    <a:pos x="411" y="766"/>
                  </a:cxn>
                  <a:cxn ang="0">
                    <a:pos x="472" y="766"/>
                  </a:cxn>
                  <a:cxn ang="0">
                    <a:pos x="563" y="735"/>
                  </a:cxn>
                  <a:cxn ang="0">
                    <a:pos x="655" y="659"/>
                  </a:cxn>
                  <a:cxn ang="0">
                    <a:pos x="715" y="551"/>
                  </a:cxn>
                  <a:cxn ang="0">
                    <a:pos x="731" y="398"/>
                  </a:cxn>
                  <a:cxn ang="0">
                    <a:pos x="715" y="260"/>
                  </a:cxn>
                  <a:cxn ang="0">
                    <a:pos x="655" y="153"/>
                  </a:cxn>
                  <a:cxn ang="0">
                    <a:pos x="578" y="76"/>
                  </a:cxn>
                  <a:cxn ang="0">
                    <a:pos x="487" y="45"/>
                  </a:cxn>
                  <a:cxn ang="0">
                    <a:pos x="426" y="45"/>
                  </a:cxn>
                  <a:cxn ang="0">
                    <a:pos x="259" y="0"/>
                  </a:cxn>
                  <a:cxn ang="0">
                    <a:pos x="259" y="122"/>
                  </a:cxn>
                  <a:cxn ang="0">
                    <a:pos x="304" y="76"/>
                  </a:cxn>
                  <a:cxn ang="0">
                    <a:pos x="381" y="15"/>
                  </a:cxn>
                  <a:cxn ang="0">
                    <a:pos x="502" y="0"/>
                  </a:cxn>
                  <a:cxn ang="0">
                    <a:pos x="639" y="30"/>
                  </a:cxn>
                  <a:cxn ang="0">
                    <a:pos x="761" y="107"/>
                  </a:cxn>
                  <a:cxn ang="0">
                    <a:pos x="837" y="245"/>
                  </a:cxn>
                  <a:cxn ang="0">
                    <a:pos x="868" y="398"/>
                  </a:cxn>
                  <a:cxn ang="0">
                    <a:pos x="837" y="551"/>
                  </a:cxn>
                  <a:cxn ang="0">
                    <a:pos x="746" y="689"/>
                  </a:cxn>
                  <a:cxn ang="0">
                    <a:pos x="624" y="766"/>
                  </a:cxn>
                  <a:cxn ang="0">
                    <a:pos x="472" y="797"/>
                  </a:cxn>
                  <a:cxn ang="0">
                    <a:pos x="411" y="797"/>
                  </a:cxn>
                  <a:cxn ang="0">
                    <a:pos x="365" y="766"/>
                  </a:cxn>
                  <a:cxn ang="0">
                    <a:pos x="320" y="751"/>
                  </a:cxn>
                  <a:cxn ang="0">
                    <a:pos x="289" y="720"/>
                  </a:cxn>
                  <a:cxn ang="0">
                    <a:pos x="274" y="689"/>
                  </a:cxn>
                  <a:cxn ang="0">
                    <a:pos x="259" y="674"/>
                  </a:cxn>
                  <a:cxn ang="0">
                    <a:pos x="259" y="1027"/>
                  </a:cxn>
                  <a:cxn ang="0">
                    <a:pos x="274" y="1057"/>
                  </a:cxn>
                  <a:cxn ang="0">
                    <a:pos x="289" y="1073"/>
                  </a:cxn>
                  <a:cxn ang="0">
                    <a:pos x="396" y="1073"/>
                  </a:cxn>
                  <a:cxn ang="0">
                    <a:pos x="396" y="1134"/>
                  </a:cxn>
                  <a:cxn ang="0">
                    <a:pos x="0" y="1134"/>
                  </a:cxn>
                  <a:cxn ang="0">
                    <a:pos x="0" y="1073"/>
                  </a:cxn>
                  <a:cxn ang="0">
                    <a:pos x="106" y="1073"/>
                  </a:cxn>
                  <a:cxn ang="0">
                    <a:pos x="122" y="1057"/>
                  </a:cxn>
                  <a:cxn ang="0">
                    <a:pos x="137" y="1027"/>
                  </a:cxn>
                  <a:cxn ang="0">
                    <a:pos x="137" y="122"/>
                  </a:cxn>
                  <a:cxn ang="0">
                    <a:pos x="106" y="91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59" y="0"/>
                  </a:cxn>
                </a:cxnLst>
                <a:rect l="0" t="0" r="r" b="b"/>
                <a:pathLst>
                  <a:path w="868" h="1134">
                    <a:moveTo>
                      <a:pt x="426" y="45"/>
                    </a:moveTo>
                    <a:lnTo>
                      <a:pt x="381" y="61"/>
                    </a:lnTo>
                    <a:lnTo>
                      <a:pt x="335" y="91"/>
                    </a:lnTo>
                    <a:lnTo>
                      <a:pt x="289" y="137"/>
                    </a:lnTo>
                    <a:lnTo>
                      <a:pt x="259" y="183"/>
                    </a:lnTo>
                    <a:lnTo>
                      <a:pt x="259" y="613"/>
                    </a:lnTo>
                    <a:lnTo>
                      <a:pt x="274" y="643"/>
                    </a:lnTo>
                    <a:lnTo>
                      <a:pt x="289" y="659"/>
                    </a:lnTo>
                    <a:lnTo>
                      <a:pt x="320" y="705"/>
                    </a:lnTo>
                    <a:lnTo>
                      <a:pt x="411" y="766"/>
                    </a:lnTo>
                    <a:lnTo>
                      <a:pt x="472" y="766"/>
                    </a:lnTo>
                    <a:lnTo>
                      <a:pt x="563" y="735"/>
                    </a:lnTo>
                    <a:lnTo>
                      <a:pt x="655" y="659"/>
                    </a:lnTo>
                    <a:lnTo>
                      <a:pt x="715" y="551"/>
                    </a:lnTo>
                    <a:lnTo>
                      <a:pt x="731" y="398"/>
                    </a:lnTo>
                    <a:lnTo>
                      <a:pt x="715" y="260"/>
                    </a:lnTo>
                    <a:lnTo>
                      <a:pt x="655" y="153"/>
                    </a:lnTo>
                    <a:lnTo>
                      <a:pt x="578" y="76"/>
                    </a:lnTo>
                    <a:lnTo>
                      <a:pt x="487" y="45"/>
                    </a:lnTo>
                    <a:lnTo>
                      <a:pt x="426" y="45"/>
                    </a:lnTo>
                    <a:close/>
                    <a:moveTo>
                      <a:pt x="259" y="0"/>
                    </a:moveTo>
                    <a:lnTo>
                      <a:pt x="259" y="122"/>
                    </a:lnTo>
                    <a:lnTo>
                      <a:pt x="304" y="76"/>
                    </a:lnTo>
                    <a:lnTo>
                      <a:pt x="381" y="15"/>
                    </a:lnTo>
                    <a:lnTo>
                      <a:pt x="502" y="0"/>
                    </a:lnTo>
                    <a:lnTo>
                      <a:pt x="639" y="30"/>
                    </a:lnTo>
                    <a:lnTo>
                      <a:pt x="761" y="107"/>
                    </a:lnTo>
                    <a:lnTo>
                      <a:pt x="837" y="245"/>
                    </a:lnTo>
                    <a:lnTo>
                      <a:pt x="868" y="398"/>
                    </a:lnTo>
                    <a:lnTo>
                      <a:pt x="837" y="551"/>
                    </a:lnTo>
                    <a:lnTo>
                      <a:pt x="746" y="689"/>
                    </a:lnTo>
                    <a:lnTo>
                      <a:pt x="624" y="766"/>
                    </a:lnTo>
                    <a:lnTo>
                      <a:pt x="472" y="797"/>
                    </a:lnTo>
                    <a:lnTo>
                      <a:pt x="411" y="797"/>
                    </a:lnTo>
                    <a:lnTo>
                      <a:pt x="365" y="766"/>
                    </a:lnTo>
                    <a:lnTo>
                      <a:pt x="320" y="751"/>
                    </a:lnTo>
                    <a:lnTo>
                      <a:pt x="289" y="720"/>
                    </a:lnTo>
                    <a:lnTo>
                      <a:pt x="274" y="689"/>
                    </a:lnTo>
                    <a:lnTo>
                      <a:pt x="259" y="674"/>
                    </a:lnTo>
                    <a:lnTo>
                      <a:pt x="259" y="1027"/>
                    </a:lnTo>
                    <a:lnTo>
                      <a:pt x="274" y="1057"/>
                    </a:lnTo>
                    <a:lnTo>
                      <a:pt x="289" y="1073"/>
                    </a:lnTo>
                    <a:lnTo>
                      <a:pt x="396" y="1073"/>
                    </a:lnTo>
                    <a:lnTo>
                      <a:pt x="396" y="1134"/>
                    </a:lnTo>
                    <a:lnTo>
                      <a:pt x="0" y="1134"/>
                    </a:lnTo>
                    <a:lnTo>
                      <a:pt x="0" y="1073"/>
                    </a:lnTo>
                    <a:lnTo>
                      <a:pt x="106" y="1073"/>
                    </a:lnTo>
                    <a:lnTo>
                      <a:pt x="122" y="1057"/>
                    </a:lnTo>
                    <a:lnTo>
                      <a:pt x="137" y="1027"/>
                    </a:lnTo>
                    <a:lnTo>
                      <a:pt x="137" y="122"/>
                    </a:lnTo>
                    <a:lnTo>
                      <a:pt x="106" y="91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1" name="Rectangle 57"/>
              <p:cNvSpPr>
                <a:spLocks noChangeArrowheads="1"/>
              </p:cNvSpPr>
              <p:nvPr/>
            </p:nvSpPr>
            <p:spPr bwMode="auto">
              <a:xfrm>
                <a:off x="50383" y="2244"/>
                <a:ext cx="472" cy="107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2" name="Freeform 58"/>
              <p:cNvSpPr>
                <a:spLocks/>
              </p:cNvSpPr>
              <p:nvPr/>
            </p:nvSpPr>
            <p:spPr bwMode="auto">
              <a:xfrm>
                <a:off x="684" y="3731"/>
                <a:ext cx="564" cy="1119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274" y="0"/>
                  </a:cxn>
                  <a:cxn ang="0">
                    <a:pos x="274" y="322"/>
                  </a:cxn>
                  <a:cxn ang="0">
                    <a:pos x="533" y="322"/>
                  </a:cxn>
                  <a:cxn ang="0">
                    <a:pos x="533" y="383"/>
                  </a:cxn>
                  <a:cxn ang="0">
                    <a:pos x="274" y="383"/>
                  </a:cxn>
                  <a:cxn ang="0">
                    <a:pos x="274" y="935"/>
                  </a:cxn>
                  <a:cxn ang="0">
                    <a:pos x="320" y="1027"/>
                  </a:cxn>
                  <a:cxn ang="0">
                    <a:pos x="350" y="1058"/>
                  </a:cxn>
                  <a:cxn ang="0">
                    <a:pos x="427" y="1058"/>
                  </a:cxn>
                  <a:cxn ang="0">
                    <a:pos x="457" y="1042"/>
                  </a:cxn>
                  <a:cxn ang="0">
                    <a:pos x="472" y="1012"/>
                  </a:cxn>
                  <a:cxn ang="0">
                    <a:pos x="503" y="966"/>
                  </a:cxn>
                  <a:cxn ang="0">
                    <a:pos x="518" y="920"/>
                  </a:cxn>
                  <a:cxn ang="0">
                    <a:pos x="518" y="767"/>
                  </a:cxn>
                  <a:cxn ang="0">
                    <a:pos x="564" y="767"/>
                  </a:cxn>
                  <a:cxn ang="0">
                    <a:pos x="564" y="874"/>
                  </a:cxn>
                  <a:cxn ang="0">
                    <a:pos x="548" y="966"/>
                  </a:cxn>
                  <a:cxn ang="0">
                    <a:pos x="518" y="1042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3" y="1058"/>
                  </a:cxn>
                  <a:cxn ang="0">
                    <a:pos x="168" y="981"/>
                  </a:cxn>
                  <a:cxn ang="0">
                    <a:pos x="153" y="874"/>
                  </a:cxn>
                  <a:cxn ang="0">
                    <a:pos x="153" y="383"/>
                  </a:cxn>
                  <a:cxn ang="0">
                    <a:pos x="0" y="383"/>
                  </a:cxn>
                  <a:cxn ang="0">
                    <a:pos x="0" y="337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3" y="123"/>
                  </a:cxn>
                  <a:cxn ang="0">
                    <a:pos x="229" y="0"/>
                  </a:cxn>
                </a:cxnLst>
                <a:rect l="0" t="0" r="r" b="b"/>
                <a:pathLst>
                  <a:path w="564" h="1119">
                    <a:moveTo>
                      <a:pt x="229" y="0"/>
                    </a:moveTo>
                    <a:lnTo>
                      <a:pt x="274" y="0"/>
                    </a:lnTo>
                    <a:lnTo>
                      <a:pt x="274" y="322"/>
                    </a:lnTo>
                    <a:lnTo>
                      <a:pt x="533" y="322"/>
                    </a:lnTo>
                    <a:lnTo>
                      <a:pt x="533" y="383"/>
                    </a:lnTo>
                    <a:lnTo>
                      <a:pt x="274" y="383"/>
                    </a:lnTo>
                    <a:lnTo>
                      <a:pt x="274" y="935"/>
                    </a:lnTo>
                    <a:lnTo>
                      <a:pt x="320" y="1027"/>
                    </a:lnTo>
                    <a:lnTo>
                      <a:pt x="350" y="1058"/>
                    </a:lnTo>
                    <a:lnTo>
                      <a:pt x="427" y="1058"/>
                    </a:lnTo>
                    <a:lnTo>
                      <a:pt x="457" y="1042"/>
                    </a:lnTo>
                    <a:lnTo>
                      <a:pt x="472" y="1012"/>
                    </a:lnTo>
                    <a:lnTo>
                      <a:pt x="503" y="966"/>
                    </a:lnTo>
                    <a:lnTo>
                      <a:pt x="518" y="920"/>
                    </a:lnTo>
                    <a:lnTo>
                      <a:pt x="518" y="767"/>
                    </a:lnTo>
                    <a:lnTo>
                      <a:pt x="564" y="767"/>
                    </a:lnTo>
                    <a:lnTo>
                      <a:pt x="564" y="874"/>
                    </a:lnTo>
                    <a:lnTo>
                      <a:pt x="548" y="966"/>
                    </a:lnTo>
                    <a:lnTo>
                      <a:pt x="518" y="1042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3" y="1058"/>
                    </a:lnTo>
                    <a:lnTo>
                      <a:pt x="168" y="981"/>
                    </a:lnTo>
                    <a:lnTo>
                      <a:pt x="153" y="874"/>
                    </a:lnTo>
                    <a:lnTo>
                      <a:pt x="153" y="383"/>
                    </a:lnTo>
                    <a:lnTo>
                      <a:pt x="0" y="383"/>
                    </a:lnTo>
                    <a:lnTo>
                      <a:pt x="0" y="337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3" y="12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3" name="Freeform 59"/>
              <p:cNvSpPr>
                <a:spLocks noEditPoints="1"/>
              </p:cNvSpPr>
              <p:nvPr/>
            </p:nvSpPr>
            <p:spPr bwMode="auto">
              <a:xfrm>
                <a:off x="1400" y="4038"/>
                <a:ext cx="792" cy="812"/>
              </a:xfrm>
              <a:custGeom>
                <a:avLst/>
                <a:gdLst/>
                <a:ahLst/>
                <a:cxnLst>
                  <a:cxn ang="0">
                    <a:pos x="411" y="30"/>
                  </a:cxn>
                  <a:cxn ang="0">
                    <a:pos x="365" y="46"/>
                  </a:cxn>
                  <a:cxn ang="0">
                    <a:pos x="304" y="61"/>
                  </a:cxn>
                  <a:cxn ang="0">
                    <a:pos x="213" y="153"/>
                  </a:cxn>
                  <a:cxn ang="0">
                    <a:pos x="167" y="276"/>
                  </a:cxn>
                  <a:cxn ang="0">
                    <a:pos x="167" y="521"/>
                  </a:cxn>
                  <a:cxn ang="0">
                    <a:pos x="213" y="644"/>
                  </a:cxn>
                  <a:cxn ang="0">
                    <a:pos x="243" y="689"/>
                  </a:cxn>
                  <a:cxn ang="0">
                    <a:pos x="274" y="720"/>
                  </a:cxn>
                  <a:cxn ang="0">
                    <a:pos x="320" y="751"/>
                  </a:cxn>
                  <a:cxn ang="0">
                    <a:pos x="365" y="766"/>
                  </a:cxn>
                  <a:cxn ang="0">
                    <a:pos x="411" y="766"/>
                  </a:cxn>
                  <a:cxn ang="0">
                    <a:pos x="411" y="781"/>
                  </a:cxn>
                  <a:cxn ang="0">
                    <a:pos x="472" y="766"/>
                  </a:cxn>
                  <a:cxn ang="0">
                    <a:pos x="563" y="705"/>
                  </a:cxn>
                  <a:cxn ang="0">
                    <a:pos x="609" y="644"/>
                  </a:cxn>
                  <a:cxn ang="0">
                    <a:pos x="655" y="506"/>
                  </a:cxn>
                  <a:cxn ang="0">
                    <a:pos x="655" y="276"/>
                  </a:cxn>
                  <a:cxn ang="0">
                    <a:pos x="609" y="153"/>
                  </a:cxn>
                  <a:cxn ang="0">
                    <a:pos x="518" y="61"/>
                  </a:cxn>
                  <a:cxn ang="0">
                    <a:pos x="472" y="46"/>
                  </a:cxn>
                  <a:cxn ang="0">
                    <a:pos x="411" y="30"/>
                  </a:cxn>
                  <a:cxn ang="0">
                    <a:pos x="396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1" y="245"/>
                  </a:cxn>
                  <a:cxn ang="0">
                    <a:pos x="792" y="414"/>
                  </a:cxn>
                  <a:cxn ang="0">
                    <a:pos x="761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6" y="812"/>
                  </a:cxn>
                  <a:cxn ang="0">
                    <a:pos x="243" y="781"/>
                  </a:cxn>
                  <a:cxn ang="0">
                    <a:pos x="122" y="705"/>
                  </a:cxn>
                  <a:cxn ang="0">
                    <a:pos x="30" y="567"/>
                  </a:cxn>
                  <a:cxn ang="0">
                    <a:pos x="0" y="414"/>
                  </a:cxn>
                  <a:cxn ang="0">
                    <a:pos x="30" y="260"/>
                  </a:cxn>
                  <a:cxn ang="0">
                    <a:pos x="106" y="122"/>
                  </a:cxn>
                  <a:cxn ang="0">
                    <a:pos x="243" y="30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411" y="30"/>
                    </a:moveTo>
                    <a:lnTo>
                      <a:pt x="365" y="46"/>
                    </a:lnTo>
                    <a:lnTo>
                      <a:pt x="304" y="61"/>
                    </a:lnTo>
                    <a:lnTo>
                      <a:pt x="213" y="153"/>
                    </a:lnTo>
                    <a:lnTo>
                      <a:pt x="167" y="276"/>
                    </a:lnTo>
                    <a:lnTo>
                      <a:pt x="167" y="521"/>
                    </a:lnTo>
                    <a:lnTo>
                      <a:pt x="213" y="644"/>
                    </a:lnTo>
                    <a:lnTo>
                      <a:pt x="243" y="689"/>
                    </a:lnTo>
                    <a:lnTo>
                      <a:pt x="274" y="720"/>
                    </a:lnTo>
                    <a:lnTo>
                      <a:pt x="320" y="751"/>
                    </a:lnTo>
                    <a:lnTo>
                      <a:pt x="365" y="766"/>
                    </a:lnTo>
                    <a:lnTo>
                      <a:pt x="411" y="766"/>
                    </a:lnTo>
                    <a:lnTo>
                      <a:pt x="411" y="781"/>
                    </a:lnTo>
                    <a:lnTo>
                      <a:pt x="472" y="766"/>
                    </a:lnTo>
                    <a:lnTo>
                      <a:pt x="563" y="705"/>
                    </a:lnTo>
                    <a:lnTo>
                      <a:pt x="609" y="644"/>
                    </a:lnTo>
                    <a:lnTo>
                      <a:pt x="655" y="506"/>
                    </a:lnTo>
                    <a:lnTo>
                      <a:pt x="655" y="276"/>
                    </a:lnTo>
                    <a:lnTo>
                      <a:pt x="609" y="153"/>
                    </a:lnTo>
                    <a:lnTo>
                      <a:pt x="518" y="61"/>
                    </a:lnTo>
                    <a:lnTo>
                      <a:pt x="472" y="46"/>
                    </a:lnTo>
                    <a:lnTo>
                      <a:pt x="411" y="30"/>
                    </a:lnTo>
                    <a:close/>
                    <a:moveTo>
                      <a:pt x="396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1" y="245"/>
                    </a:lnTo>
                    <a:lnTo>
                      <a:pt x="792" y="414"/>
                    </a:lnTo>
                    <a:lnTo>
                      <a:pt x="761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6" y="812"/>
                    </a:lnTo>
                    <a:lnTo>
                      <a:pt x="243" y="781"/>
                    </a:lnTo>
                    <a:lnTo>
                      <a:pt x="122" y="705"/>
                    </a:lnTo>
                    <a:lnTo>
                      <a:pt x="30" y="567"/>
                    </a:lnTo>
                    <a:lnTo>
                      <a:pt x="0" y="414"/>
                    </a:lnTo>
                    <a:lnTo>
                      <a:pt x="30" y="260"/>
                    </a:lnTo>
                    <a:lnTo>
                      <a:pt x="106" y="122"/>
                    </a:lnTo>
                    <a:lnTo>
                      <a:pt x="243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4" name="Freeform 60"/>
              <p:cNvSpPr>
                <a:spLocks/>
              </p:cNvSpPr>
              <p:nvPr/>
            </p:nvSpPr>
            <p:spPr bwMode="auto">
              <a:xfrm>
                <a:off x="2283" y="3731"/>
                <a:ext cx="563" cy="1119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274" y="0"/>
                  </a:cxn>
                  <a:cxn ang="0">
                    <a:pos x="274" y="322"/>
                  </a:cxn>
                  <a:cxn ang="0">
                    <a:pos x="533" y="322"/>
                  </a:cxn>
                  <a:cxn ang="0">
                    <a:pos x="533" y="383"/>
                  </a:cxn>
                  <a:cxn ang="0">
                    <a:pos x="274" y="383"/>
                  </a:cxn>
                  <a:cxn ang="0">
                    <a:pos x="274" y="935"/>
                  </a:cxn>
                  <a:cxn ang="0">
                    <a:pos x="320" y="1027"/>
                  </a:cxn>
                  <a:cxn ang="0">
                    <a:pos x="350" y="1058"/>
                  </a:cxn>
                  <a:cxn ang="0">
                    <a:pos x="426" y="1058"/>
                  </a:cxn>
                  <a:cxn ang="0">
                    <a:pos x="457" y="1042"/>
                  </a:cxn>
                  <a:cxn ang="0">
                    <a:pos x="472" y="1012"/>
                  </a:cxn>
                  <a:cxn ang="0">
                    <a:pos x="502" y="966"/>
                  </a:cxn>
                  <a:cxn ang="0">
                    <a:pos x="518" y="920"/>
                  </a:cxn>
                  <a:cxn ang="0">
                    <a:pos x="518" y="767"/>
                  </a:cxn>
                  <a:cxn ang="0">
                    <a:pos x="563" y="767"/>
                  </a:cxn>
                  <a:cxn ang="0">
                    <a:pos x="563" y="874"/>
                  </a:cxn>
                  <a:cxn ang="0">
                    <a:pos x="548" y="966"/>
                  </a:cxn>
                  <a:cxn ang="0">
                    <a:pos x="518" y="1042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3" y="1058"/>
                  </a:cxn>
                  <a:cxn ang="0">
                    <a:pos x="167" y="981"/>
                  </a:cxn>
                  <a:cxn ang="0">
                    <a:pos x="152" y="874"/>
                  </a:cxn>
                  <a:cxn ang="0">
                    <a:pos x="152" y="383"/>
                  </a:cxn>
                  <a:cxn ang="0">
                    <a:pos x="0" y="383"/>
                  </a:cxn>
                  <a:cxn ang="0">
                    <a:pos x="0" y="337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3" y="123"/>
                  </a:cxn>
                  <a:cxn ang="0">
                    <a:pos x="228" y="0"/>
                  </a:cxn>
                </a:cxnLst>
                <a:rect l="0" t="0" r="r" b="b"/>
                <a:pathLst>
                  <a:path w="563" h="1119">
                    <a:moveTo>
                      <a:pt x="228" y="0"/>
                    </a:moveTo>
                    <a:lnTo>
                      <a:pt x="274" y="0"/>
                    </a:lnTo>
                    <a:lnTo>
                      <a:pt x="274" y="322"/>
                    </a:lnTo>
                    <a:lnTo>
                      <a:pt x="533" y="322"/>
                    </a:lnTo>
                    <a:lnTo>
                      <a:pt x="533" y="383"/>
                    </a:lnTo>
                    <a:lnTo>
                      <a:pt x="274" y="383"/>
                    </a:lnTo>
                    <a:lnTo>
                      <a:pt x="274" y="935"/>
                    </a:lnTo>
                    <a:lnTo>
                      <a:pt x="320" y="1027"/>
                    </a:lnTo>
                    <a:lnTo>
                      <a:pt x="350" y="1058"/>
                    </a:lnTo>
                    <a:lnTo>
                      <a:pt x="426" y="1058"/>
                    </a:lnTo>
                    <a:lnTo>
                      <a:pt x="457" y="1042"/>
                    </a:lnTo>
                    <a:lnTo>
                      <a:pt x="472" y="1012"/>
                    </a:lnTo>
                    <a:lnTo>
                      <a:pt x="502" y="966"/>
                    </a:lnTo>
                    <a:lnTo>
                      <a:pt x="518" y="920"/>
                    </a:lnTo>
                    <a:lnTo>
                      <a:pt x="518" y="767"/>
                    </a:lnTo>
                    <a:lnTo>
                      <a:pt x="563" y="767"/>
                    </a:lnTo>
                    <a:lnTo>
                      <a:pt x="563" y="874"/>
                    </a:lnTo>
                    <a:lnTo>
                      <a:pt x="548" y="966"/>
                    </a:lnTo>
                    <a:lnTo>
                      <a:pt x="518" y="1042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3" y="1058"/>
                    </a:lnTo>
                    <a:lnTo>
                      <a:pt x="167" y="981"/>
                    </a:lnTo>
                    <a:lnTo>
                      <a:pt x="152" y="874"/>
                    </a:lnTo>
                    <a:lnTo>
                      <a:pt x="152" y="383"/>
                    </a:lnTo>
                    <a:lnTo>
                      <a:pt x="0" y="383"/>
                    </a:lnTo>
                    <a:lnTo>
                      <a:pt x="0" y="337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3" y="12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5" name="Freeform 61"/>
              <p:cNvSpPr>
                <a:spLocks noEditPoints="1"/>
              </p:cNvSpPr>
              <p:nvPr/>
            </p:nvSpPr>
            <p:spPr bwMode="auto">
              <a:xfrm>
                <a:off x="3029" y="3639"/>
                <a:ext cx="381" cy="1180"/>
              </a:xfrm>
              <a:custGeom>
                <a:avLst/>
                <a:gdLst/>
                <a:ahLst/>
                <a:cxnLst>
                  <a:cxn ang="0">
                    <a:pos x="244" y="399"/>
                  </a:cxn>
                  <a:cxn ang="0">
                    <a:pos x="259" y="1043"/>
                  </a:cxn>
                  <a:cxn ang="0">
                    <a:pos x="259" y="1088"/>
                  </a:cxn>
                  <a:cxn ang="0">
                    <a:pos x="289" y="1119"/>
                  </a:cxn>
                  <a:cxn ang="0">
                    <a:pos x="381" y="1119"/>
                  </a:cxn>
                  <a:cxn ang="0">
                    <a:pos x="381" y="1180"/>
                  </a:cxn>
                  <a:cxn ang="0">
                    <a:pos x="0" y="1180"/>
                  </a:cxn>
                  <a:cxn ang="0">
                    <a:pos x="0" y="1119"/>
                  </a:cxn>
                  <a:cxn ang="0">
                    <a:pos x="107" y="1119"/>
                  </a:cxn>
                  <a:cxn ang="0">
                    <a:pos x="122" y="1104"/>
                  </a:cxn>
                  <a:cxn ang="0">
                    <a:pos x="137" y="1073"/>
                  </a:cxn>
                  <a:cxn ang="0">
                    <a:pos x="137" y="521"/>
                  </a:cxn>
                  <a:cxn ang="0">
                    <a:pos x="107" y="491"/>
                  </a:cxn>
                  <a:cxn ang="0">
                    <a:pos x="61" y="475"/>
                  </a:cxn>
                  <a:cxn ang="0">
                    <a:pos x="0" y="475"/>
                  </a:cxn>
                  <a:cxn ang="0">
                    <a:pos x="0" y="414"/>
                  </a:cxn>
                  <a:cxn ang="0">
                    <a:pos x="244" y="399"/>
                  </a:cxn>
                  <a:cxn ang="0">
                    <a:pos x="168" y="0"/>
                  </a:cxn>
                  <a:cxn ang="0">
                    <a:pos x="198" y="0"/>
                  </a:cxn>
                  <a:cxn ang="0">
                    <a:pos x="228" y="15"/>
                  </a:cxn>
                  <a:cxn ang="0">
                    <a:pos x="244" y="46"/>
                  </a:cxn>
                  <a:cxn ang="0">
                    <a:pos x="259" y="92"/>
                  </a:cxn>
                  <a:cxn ang="0">
                    <a:pos x="244" y="138"/>
                  </a:cxn>
                  <a:cxn ang="0">
                    <a:pos x="198" y="184"/>
                  </a:cxn>
                  <a:cxn ang="0">
                    <a:pos x="168" y="184"/>
                  </a:cxn>
                  <a:cxn ang="0">
                    <a:pos x="107" y="153"/>
                  </a:cxn>
                  <a:cxn ang="0">
                    <a:pos x="76" y="92"/>
                  </a:cxn>
                  <a:cxn ang="0">
                    <a:pos x="76" y="61"/>
                  </a:cxn>
                  <a:cxn ang="0">
                    <a:pos x="91" y="31"/>
                  </a:cxn>
                  <a:cxn ang="0">
                    <a:pos x="122" y="15"/>
                  </a:cxn>
                  <a:cxn ang="0">
                    <a:pos x="168" y="0"/>
                  </a:cxn>
                </a:cxnLst>
                <a:rect l="0" t="0" r="r" b="b"/>
                <a:pathLst>
                  <a:path w="381" h="1180">
                    <a:moveTo>
                      <a:pt x="244" y="399"/>
                    </a:moveTo>
                    <a:lnTo>
                      <a:pt x="259" y="1043"/>
                    </a:lnTo>
                    <a:lnTo>
                      <a:pt x="259" y="1088"/>
                    </a:lnTo>
                    <a:lnTo>
                      <a:pt x="289" y="1119"/>
                    </a:lnTo>
                    <a:lnTo>
                      <a:pt x="381" y="1119"/>
                    </a:lnTo>
                    <a:lnTo>
                      <a:pt x="381" y="1180"/>
                    </a:lnTo>
                    <a:lnTo>
                      <a:pt x="0" y="1180"/>
                    </a:lnTo>
                    <a:lnTo>
                      <a:pt x="0" y="1119"/>
                    </a:lnTo>
                    <a:lnTo>
                      <a:pt x="107" y="1119"/>
                    </a:lnTo>
                    <a:lnTo>
                      <a:pt x="122" y="1104"/>
                    </a:lnTo>
                    <a:lnTo>
                      <a:pt x="137" y="1073"/>
                    </a:lnTo>
                    <a:lnTo>
                      <a:pt x="137" y="521"/>
                    </a:lnTo>
                    <a:lnTo>
                      <a:pt x="107" y="491"/>
                    </a:lnTo>
                    <a:lnTo>
                      <a:pt x="61" y="475"/>
                    </a:lnTo>
                    <a:lnTo>
                      <a:pt x="0" y="475"/>
                    </a:lnTo>
                    <a:lnTo>
                      <a:pt x="0" y="414"/>
                    </a:lnTo>
                    <a:lnTo>
                      <a:pt x="244" y="399"/>
                    </a:lnTo>
                    <a:close/>
                    <a:moveTo>
                      <a:pt x="168" y="0"/>
                    </a:moveTo>
                    <a:lnTo>
                      <a:pt x="198" y="0"/>
                    </a:lnTo>
                    <a:lnTo>
                      <a:pt x="228" y="15"/>
                    </a:lnTo>
                    <a:lnTo>
                      <a:pt x="244" y="46"/>
                    </a:lnTo>
                    <a:lnTo>
                      <a:pt x="259" y="92"/>
                    </a:lnTo>
                    <a:lnTo>
                      <a:pt x="244" y="138"/>
                    </a:lnTo>
                    <a:lnTo>
                      <a:pt x="198" y="184"/>
                    </a:lnTo>
                    <a:lnTo>
                      <a:pt x="168" y="184"/>
                    </a:lnTo>
                    <a:lnTo>
                      <a:pt x="107" y="153"/>
                    </a:lnTo>
                    <a:lnTo>
                      <a:pt x="76" y="92"/>
                    </a:lnTo>
                    <a:lnTo>
                      <a:pt x="76" y="61"/>
                    </a:lnTo>
                    <a:lnTo>
                      <a:pt x="91" y="31"/>
                    </a:lnTo>
                    <a:lnTo>
                      <a:pt x="122" y="1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6" name="Freeform 62"/>
              <p:cNvSpPr>
                <a:spLocks/>
              </p:cNvSpPr>
              <p:nvPr/>
            </p:nvSpPr>
            <p:spPr bwMode="auto">
              <a:xfrm>
                <a:off x="3364" y="4022"/>
                <a:ext cx="670" cy="813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487" y="16"/>
                  </a:cxn>
                  <a:cxn ang="0">
                    <a:pos x="563" y="46"/>
                  </a:cxn>
                  <a:cxn ang="0">
                    <a:pos x="624" y="108"/>
                  </a:cxn>
                  <a:cxn ang="0">
                    <a:pos x="655" y="184"/>
                  </a:cxn>
                  <a:cxn ang="0">
                    <a:pos x="655" y="215"/>
                  </a:cxn>
                  <a:cxn ang="0">
                    <a:pos x="640" y="246"/>
                  </a:cxn>
                  <a:cxn ang="0">
                    <a:pos x="609" y="261"/>
                  </a:cxn>
                  <a:cxn ang="0">
                    <a:pos x="548" y="261"/>
                  </a:cxn>
                  <a:cxn ang="0">
                    <a:pos x="518" y="246"/>
                  </a:cxn>
                  <a:cxn ang="0">
                    <a:pos x="503" y="215"/>
                  </a:cxn>
                  <a:cxn ang="0">
                    <a:pos x="503" y="154"/>
                  </a:cxn>
                  <a:cxn ang="0">
                    <a:pos x="518" y="138"/>
                  </a:cxn>
                  <a:cxn ang="0">
                    <a:pos x="518" y="123"/>
                  </a:cxn>
                  <a:cxn ang="0">
                    <a:pos x="548" y="108"/>
                  </a:cxn>
                  <a:cxn ang="0">
                    <a:pos x="579" y="108"/>
                  </a:cxn>
                  <a:cxn ang="0">
                    <a:pos x="533" y="77"/>
                  </a:cxn>
                  <a:cxn ang="0">
                    <a:pos x="487" y="62"/>
                  </a:cxn>
                  <a:cxn ang="0">
                    <a:pos x="457" y="46"/>
                  </a:cxn>
                  <a:cxn ang="0">
                    <a:pos x="396" y="46"/>
                  </a:cxn>
                  <a:cxn ang="0">
                    <a:pos x="335" y="62"/>
                  </a:cxn>
                  <a:cxn ang="0">
                    <a:pos x="274" y="92"/>
                  </a:cxn>
                  <a:cxn ang="0">
                    <a:pos x="213" y="154"/>
                  </a:cxn>
                  <a:cxn ang="0">
                    <a:pos x="168" y="261"/>
                  </a:cxn>
                  <a:cxn ang="0">
                    <a:pos x="152" y="414"/>
                  </a:cxn>
                  <a:cxn ang="0">
                    <a:pos x="137" y="399"/>
                  </a:cxn>
                  <a:cxn ang="0">
                    <a:pos x="152" y="552"/>
                  </a:cxn>
                  <a:cxn ang="0">
                    <a:pos x="198" y="660"/>
                  </a:cxn>
                  <a:cxn ang="0">
                    <a:pos x="259" y="721"/>
                  </a:cxn>
                  <a:cxn ang="0">
                    <a:pos x="320" y="751"/>
                  </a:cxn>
                  <a:cxn ang="0">
                    <a:pos x="381" y="767"/>
                  </a:cxn>
                  <a:cxn ang="0">
                    <a:pos x="442" y="767"/>
                  </a:cxn>
                  <a:cxn ang="0">
                    <a:pos x="487" y="751"/>
                  </a:cxn>
                  <a:cxn ang="0">
                    <a:pos x="548" y="690"/>
                  </a:cxn>
                  <a:cxn ang="0">
                    <a:pos x="579" y="644"/>
                  </a:cxn>
                  <a:cxn ang="0">
                    <a:pos x="609" y="583"/>
                  </a:cxn>
                  <a:cxn ang="0">
                    <a:pos x="624" y="568"/>
                  </a:cxn>
                  <a:cxn ang="0">
                    <a:pos x="670" y="568"/>
                  </a:cxn>
                  <a:cxn ang="0">
                    <a:pos x="670" y="614"/>
                  </a:cxn>
                  <a:cxn ang="0">
                    <a:pos x="640" y="675"/>
                  </a:cxn>
                  <a:cxn ang="0">
                    <a:pos x="594" y="736"/>
                  </a:cxn>
                  <a:cxn ang="0">
                    <a:pos x="503" y="797"/>
                  </a:cxn>
                  <a:cxn ang="0">
                    <a:pos x="381" y="813"/>
                  </a:cxn>
                  <a:cxn ang="0">
                    <a:pos x="228" y="782"/>
                  </a:cxn>
                  <a:cxn ang="0">
                    <a:pos x="107" y="705"/>
                  </a:cxn>
                  <a:cxn ang="0">
                    <a:pos x="31" y="568"/>
                  </a:cxn>
                  <a:cxn ang="0">
                    <a:pos x="0" y="414"/>
                  </a:cxn>
                  <a:cxn ang="0">
                    <a:pos x="31" y="261"/>
                  </a:cxn>
                  <a:cxn ang="0">
                    <a:pos x="107" y="123"/>
                  </a:cxn>
                  <a:cxn ang="0">
                    <a:pos x="228" y="31"/>
                  </a:cxn>
                  <a:cxn ang="0">
                    <a:pos x="381" y="0"/>
                  </a:cxn>
                </a:cxnLst>
                <a:rect l="0" t="0" r="r" b="b"/>
                <a:pathLst>
                  <a:path w="670" h="813">
                    <a:moveTo>
                      <a:pt x="381" y="0"/>
                    </a:moveTo>
                    <a:lnTo>
                      <a:pt x="487" y="16"/>
                    </a:lnTo>
                    <a:lnTo>
                      <a:pt x="563" y="46"/>
                    </a:lnTo>
                    <a:lnTo>
                      <a:pt x="624" y="108"/>
                    </a:lnTo>
                    <a:lnTo>
                      <a:pt x="655" y="184"/>
                    </a:lnTo>
                    <a:lnTo>
                      <a:pt x="655" y="215"/>
                    </a:lnTo>
                    <a:lnTo>
                      <a:pt x="640" y="246"/>
                    </a:lnTo>
                    <a:lnTo>
                      <a:pt x="609" y="261"/>
                    </a:lnTo>
                    <a:lnTo>
                      <a:pt x="548" y="261"/>
                    </a:lnTo>
                    <a:lnTo>
                      <a:pt x="518" y="246"/>
                    </a:lnTo>
                    <a:lnTo>
                      <a:pt x="503" y="215"/>
                    </a:lnTo>
                    <a:lnTo>
                      <a:pt x="503" y="154"/>
                    </a:lnTo>
                    <a:lnTo>
                      <a:pt x="518" y="138"/>
                    </a:lnTo>
                    <a:lnTo>
                      <a:pt x="518" y="123"/>
                    </a:lnTo>
                    <a:lnTo>
                      <a:pt x="548" y="108"/>
                    </a:lnTo>
                    <a:lnTo>
                      <a:pt x="579" y="108"/>
                    </a:lnTo>
                    <a:lnTo>
                      <a:pt x="533" y="77"/>
                    </a:lnTo>
                    <a:lnTo>
                      <a:pt x="487" y="62"/>
                    </a:lnTo>
                    <a:lnTo>
                      <a:pt x="457" y="46"/>
                    </a:lnTo>
                    <a:lnTo>
                      <a:pt x="396" y="46"/>
                    </a:lnTo>
                    <a:lnTo>
                      <a:pt x="335" y="62"/>
                    </a:lnTo>
                    <a:lnTo>
                      <a:pt x="274" y="92"/>
                    </a:lnTo>
                    <a:lnTo>
                      <a:pt x="213" y="154"/>
                    </a:lnTo>
                    <a:lnTo>
                      <a:pt x="168" y="261"/>
                    </a:lnTo>
                    <a:lnTo>
                      <a:pt x="152" y="414"/>
                    </a:lnTo>
                    <a:lnTo>
                      <a:pt x="137" y="399"/>
                    </a:lnTo>
                    <a:lnTo>
                      <a:pt x="152" y="552"/>
                    </a:lnTo>
                    <a:lnTo>
                      <a:pt x="198" y="660"/>
                    </a:lnTo>
                    <a:lnTo>
                      <a:pt x="259" y="721"/>
                    </a:lnTo>
                    <a:lnTo>
                      <a:pt x="320" y="751"/>
                    </a:lnTo>
                    <a:lnTo>
                      <a:pt x="381" y="767"/>
                    </a:lnTo>
                    <a:lnTo>
                      <a:pt x="442" y="767"/>
                    </a:lnTo>
                    <a:lnTo>
                      <a:pt x="487" y="751"/>
                    </a:lnTo>
                    <a:lnTo>
                      <a:pt x="548" y="690"/>
                    </a:lnTo>
                    <a:lnTo>
                      <a:pt x="579" y="644"/>
                    </a:lnTo>
                    <a:lnTo>
                      <a:pt x="609" y="583"/>
                    </a:lnTo>
                    <a:lnTo>
                      <a:pt x="624" y="568"/>
                    </a:lnTo>
                    <a:lnTo>
                      <a:pt x="670" y="568"/>
                    </a:lnTo>
                    <a:lnTo>
                      <a:pt x="670" y="614"/>
                    </a:lnTo>
                    <a:lnTo>
                      <a:pt x="640" y="675"/>
                    </a:lnTo>
                    <a:lnTo>
                      <a:pt x="594" y="736"/>
                    </a:lnTo>
                    <a:lnTo>
                      <a:pt x="503" y="797"/>
                    </a:lnTo>
                    <a:lnTo>
                      <a:pt x="381" y="813"/>
                    </a:lnTo>
                    <a:lnTo>
                      <a:pt x="228" y="782"/>
                    </a:lnTo>
                    <a:lnTo>
                      <a:pt x="107" y="705"/>
                    </a:lnTo>
                    <a:lnTo>
                      <a:pt x="31" y="568"/>
                    </a:lnTo>
                    <a:lnTo>
                      <a:pt x="0" y="414"/>
                    </a:lnTo>
                    <a:lnTo>
                      <a:pt x="31" y="261"/>
                    </a:lnTo>
                    <a:lnTo>
                      <a:pt x="107" y="123"/>
                    </a:lnTo>
                    <a:lnTo>
                      <a:pt x="228" y="31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7" name="Freeform 63"/>
              <p:cNvSpPr>
                <a:spLocks/>
              </p:cNvSpPr>
              <p:nvPr/>
            </p:nvSpPr>
            <p:spPr bwMode="auto">
              <a:xfrm>
                <a:off x="4795" y="4053"/>
                <a:ext cx="899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1" y="31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5" y="15"/>
                  </a:cxn>
                  <a:cxn ang="0">
                    <a:pos x="685" y="46"/>
                  </a:cxn>
                  <a:cxn ang="0">
                    <a:pos x="701" y="61"/>
                  </a:cxn>
                  <a:cxn ang="0">
                    <a:pos x="746" y="123"/>
                  </a:cxn>
                  <a:cxn ang="0">
                    <a:pos x="762" y="215"/>
                  </a:cxn>
                  <a:cxn ang="0">
                    <a:pos x="762" y="690"/>
                  </a:cxn>
                  <a:cxn ang="0">
                    <a:pos x="777" y="705"/>
                  </a:cxn>
                  <a:cxn ang="0">
                    <a:pos x="807" y="720"/>
                  </a:cxn>
                  <a:cxn ang="0">
                    <a:pos x="899" y="720"/>
                  </a:cxn>
                  <a:cxn ang="0">
                    <a:pos x="899" y="782"/>
                  </a:cxn>
                  <a:cxn ang="0">
                    <a:pos x="503" y="782"/>
                  </a:cxn>
                  <a:cxn ang="0">
                    <a:pos x="503" y="720"/>
                  </a:cxn>
                  <a:cxn ang="0">
                    <a:pos x="609" y="720"/>
                  </a:cxn>
                  <a:cxn ang="0">
                    <a:pos x="625" y="705"/>
                  </a:cxn>
                  <a:cxn ang="0">
                    <a:pos x="640" y="674"/>
                  </a:cxn>
                  <a:cxn ang="0">
                    <a:pos x="640" y="184"/>
                  </a:cxn>
                  <a:cxn ang="0">
                    <a:pos x="609" y="92"/>
                  </a:cxn>
                  <a:cxn ang="0">
                    <a:pos x="548" y="31"/>
                  </a:cxn>
                  <a:cxn ang="0">
                    <a:pos x="503" y="31"/>
                  </a:cxn>
                  <a:cxn ang="0">
                    <a:pos x="411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9" y="322"/>
                  </a:cxn>
                  <a:cxn ang="0">
                    <a:pos x="259" y="674"/>
                  </a:cxn>
                  <a:cxn ang="0">
                    <a:pos x="274" y="705"/>
                  </a:cxn>
                  <a:cxn ang="0">
                    <a:pos x="290" y="720"/>
                  </a:cxn>
                  <a:cxn ang="0">
                    <a:pos x="396" y="720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0"/>
                  </a:cxn>
                  <a:cxn ang="0">
                    <a:pos x="107" y="720"/>
                  </a:cxn>
                  <a:cxn ang="0">
                    <a:pos x="122" y="705"/>
                  </a:cxn>
                  <a:cxn ang="0">
                    <a:pos x="137" y="674"/>
                  </a:cxn>
                  <a:cxn ang="0">
                    <a:pos x="137" y="169"/>
                  </a:cxn>
                  <a:cxn ang="0">
                    <a:pos x="153" y="184"/>
                  </a:cxn>
                  <a:cxn ang="0">
                    <a:pos x="153" y="138"/>
                  </a:cxn>
                  <a:cxn ang="0">
                    <a:pos x="137" y="107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59" y="0"/>
                  </a:cxn>
                </a:cxnLst>
                <a:rect l="0" t="0" r="r" b="b"/>
                <a:pathLst>
                  <a:path w="899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1" y="31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5" y="15"/>
                    </a:lnTo>
                    <a:lnTo>
                      <a:pt x="685" y="46"/>
                    </a:lnTo>
                    <a:lnTo>
                      <a:pt x="701" y="61"/>
                    </a:lnTo>
                    <a:lnTo>
                      <a:pt x="746" y="123"/>
                    </a:lnTo>
                    <a:lnTo>
                      <a:pt x="762" y="215"/>
                    </a:lnTo>
                    <a:lnTo>
                      <a:pt x="762" y="690"/>
                    </a:lnTo>
                    <a:lnTo>
                      <a:pt x="777" y="705"/>
                    </a:lnTo>
                    <a:lnTo>
                      <a:pt x="807" y="720"/>
                    </a:lnTo>
                    <a:lnTo>
                      <a:pt x="899" y="720"/>
                    </a:lnTo>
                    <a:lnTo>
                      <a:pt x="899" y="782"/>
                    </a:lnTo>
                    <a:lnTo>
                      <a:pt x="503" y="782"/>
                    </a:lnTo>
                    <a:lnTo>
                      <a:pt x="503" y="720"/>
                    </a:lnTo>
                    <a:lnTo>
                      <a:pt x="609" y="720"/>
                    </a:lnTo>
                    <a:lnTo>
                      <a:pt x="625" y="705"/>
                    </a:lnTo>
                    <a:lnTo>
                      <a:pt x="640" y="674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8" y="31"/>
                    </a:lnTo>
                    <a:lnTo>
                      <a:pt x="503" y="31"/>
                    </a:lnTo>
                    <a:lnTo>
                      <a:pt x="411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4"/>
                    </a:lnTo>
                    <a:lnTo>
                      <a:pt x="274" y="705"/>
                    </a:lnTo>
                    <a:lnTo>
                      <a:pt x="290" y="720"/>
                    </a:lnTo>
                    <a:lnTo>
                      <a:pt x="396" y="720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0"/>
                    </a:lnTo>
                    <a:lnTo>
                      <a:pt x="107" y="720"/>
                    </a:lnTo>
                    <a:lnTo>
                      <a:pt x="122" y="705"/>
                    </a:lnTo>
                    <a:lnTo>
                      <a:pt x="137" y="674"/>
                    </a:lnTo>
                    <a:lnTo>
                      <a:pt x="137" y="169"/>
                    </a:lnTo>
                    <a:lnTo>
                      <a:pt x="153" y="184"/>
                    </a:lnTo>
                    <a:lnTo>
                      <a:pt x="153" y="138"/>
                    </a:lnTo>
                    <a:lnTo>
                      <a:pt x="137" y="107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8" name="Freeform 64"/>
              <p:cNvSpPr>
                <a:spLocks noEditPoints="1"/>
              </p:cNvSpPr>
              <p:nvPr/>
            </p:nvSpPr>
            <p:spPr bwMode="auto">
              <a:xfrm>
                <a:off x="5846" y="4038"/>
                <a:ext cx="792" cy="812"/>
              </a:xfrm>
              <a:custGeom>
                <a:avLst/>
                <a:gdLst/>
                <a:ahLst/>
                <a:cxnLst>
                  <a:cxn ang="0">
                    <a:pos x="396" y="30"/>
                  </a:cxn>
                  <a:cxn ang="0">
                    <a:pos x="350" y="46"/>
                  </a:cxn>
                  <a:cxn ang="0">
                    <a:pos x="289" y="61"/>
                  </a:cxn>
                  <a:cxn ang="0">
                    <a:pos x="198" y="153"/>
                  </a:cxn>
                  <a:cxn ang="0">
                    <a:pos x="152" y="276"/>
                  </a:cxn>
                  <a:cxn ang="0">
                    <a:pos x="152" y="521"/>
                  </a:cxn>
                  <a:cxn ang="0">
                    <a:pos x="198" y="644"/>
                  </a:cxn>
                  <a:cxn ang="0">
                    <a:pos x="228" y="689"/>
                  </a:cxn>
                  <a:cxn ang="0">
                    <a:pos x="259" y="720"/>
                  </a:cxn>
                  <a:cxn ang="0">
                    <a:pos x="304" y="751"/>
                  </a:cxn>
                  <a:cxn ang="0">
                    <a:pos x="350" y="766"/>
                  </a:cxn>
                  <a:cxn ang="0">
                    <a:pos x="396" y="766"/>
                  </a:cxn>
                  <a:cxn ang="0">
                    <a:pos x="396" y="781"/>
                  </a:cxn>
                  <a:cxn ang="0">
                    <a:pos x="457" y="766"/>
                  </a:cxn>
                  <a:cxn ang="0">
                    <a:pos x="548" y="705"/>
                  </a:cxn>
                  <a:cxn ang="0">
                    <a:pos x="594" y="644"/>
                  </a:cxn>
                  <a:cxn ang="0">
                    <a:pos x="639" y="506"/>
                  </a:cxn>
                  <a:cxn ang="0">
                    <a:pos x="639" y="276"/>
                  </a:cxn>
                  <a:cxn ang="0">
                    <a:pos x="594" y="153"/>
                  </a:cxn>
                  <a:cxn ang="0">
                    <a:pos x="502" y="61"/>
                  </a:cxn>
                  <a:cxn ang="0">
                    <a:pos x="457" y="46"/>
                  </a:cxn>
                  <a:cxn ang="0">
                    <a:pos x="396" y="30"/>
                  </a:cxn>
                  <a:cxn ang="0">
                    <a:pos x="396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1" y="245"/>
                  </a:cxn>
                  <a:cxn ang="0">
                    <a:pos x="792" y="414"/>
                  </a:cxn>
                  <a:cxn ang="0">
                    <a:pos x="761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6" y="812"/>
                  </a:cxn>
                  <a:cxn ang="0">
                    <a:pos x="244" y="781"/>
                  </a:cxn>
                  <a:cxn ang="0">
                    <a:pos x="122" y="705"/>
                  </a:cxn>
                  <a:cxn ang="0">
                    <a:pos x="30" y="567"/>
                  </a:cxn>
                  <a:cxn ang="0">
                    <a:pos x="0" y="414"/>
                  </a:cxn>
                  <a:cxn ang="0">
                    <a:pos x="30" y="260"/>
                  </a:cxn>
                  <a:cxn ang="0">
                    <a:pos x="107" y="122"/>
                  </a:cxn>
                  <a:cxn ang="0">
                    <a:pos x="244" y="30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396" y="30"/>
                    </a:moveTo>
                    <a:lnTo>
                      <a:pt x="350" y="46"/>
                    </a:lnTo>
                    <a:lnTo>
                      <a:pt x="289" y="61"/>
                    </a:lnTo>
                    <a:lnTo>
                      <a:pt x="198" y="153"/>
                    </a:lnTo>
                    <a:lnTo>
                      <a:pt x="152" y="276"/>
                    </a:lnTo>
                    <a:lnTo>
                      <a:pt x="152" y="521"/>
                    </a:lnTo>
                    <a:lnTo>
                      <a:pt x="198" y="644"/>
                    </a:lnTo>
                    <a:lnTo>
                      <a:pt x="228" y="689"/>
                    </a:lnTo>
                    <a:lnTo>
                      <a:pt x="259" y="720"/>
                    </a:lnTo>
                    <a:lnTo>
                      <a:pt x="304" y="751"/>
                    </a:lnTo>
                    <a:lnTo>
                      <a:pt x="350" y="766"/>
                    </a:lnTo>
                    <a:lnTo>
                      <a:pt x="396" y="766"/>
                    </a:lnTo>
                    <a:lnTo>
                      <a:pt x="396" y="781"/>
                    </a:lnTo>
                    <a:lnTo>
                      <a:pt x="457" y="766"/>
                    </a:lnTo>
                    <a:lnTo>
                      <a:pt x="548" y="705"/>
                    </a:lnTo>
                    <a:lnTo>
                      <a:pt x="594" y="644"/>
                    </a:lnTo>
                    <a:lnTo>
                      <a:pt x="639" y="506"/>
                    </a:lnTo>
                    <a:lnTo>
                      <a:pt x="639" y="276"/>
                    </a:lnTo>
                    <a:lnTo>
                      <a:pt x="594" y="153"/>
                    </a:lnTo>
                    <a:lnTo>
                      <a:pt x="502" y="61"/>
                    </a:lnTo>
                    <a:lnTo>
                      <a:pt x="457" y="46"/>
                    </a:lnTo>
                    <a:lnTo>
                      <a:pt x="396" y="30"/>
                    </a:lnTo>
                    <a:close/>
                    <a:moveTo>
                      <a:pt x="396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1" y="245"/>
                    </a:lnTo>
                    <a:lnTo>
                      <a:pt x="792" y="414"/>
                    </a:lnTo>
                    <a:lnTo>
                      <a:pt x="761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6" y="812"/>
                    </a:lnTo>
                    <a:lnTo>
                      <a:pt x="244" y="781"/>
                    </a:lnTo>
                    <a:lnTo>
                      <a:pt x="122" y="705"/>
                    </a:lnTo>
                    <a:lnTo>
                      <a:pt x="30" y="567"/>
                    </a:lnTo>
                    <a:lnTo>
                      <a:pt x="0" y="414"/>
                    </a:lnTo>
                    <a:lnTo>
                      <a:pt x="30" y="260"/>
                    </a:lnTo>
                    <a:lnTo>
                      <a:pt x="107" y="122"/>
                    </a:lnTo>
                    <a:lnTo>
                      <a:pt x="244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29" name="Freeform 65"/>
              <p:cNvSpPr>
                <a:spLocks/>
              </p:cNvSpPr>
              <p:nvPr/>
            </p:nvSpPr>
            <p:spPr bwMode="auto">
              <a:xfrm>
                <a:off x="6729" y="3731"/>
                <a:ext cx="563" cy="1119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274" y="0"/>
                  </a:cxn>
                  <a:cxn ang="0">
                    <a:pos x="274" y="322"/>
                  </a:cxn>
                  <a:cxn ang="0">
                    <a:pos x="533" y="322"/>
                  </a:cxn>
                  <a:cxn ang="0">
                    <a:pos x="533" y="383"/>
                  </a:cxn>
                  <a:cxn ang="0">
                    <a:pos x="274" y="383"/>
                  </a:cxn>
                  <a:cxn ang="0">
                    <a:pos x="274" y="935"/>
                  </a:cxn>
                  <a:cxn ang="0">
                    <a:pos x="320" y="1027"/>
                  </a:cxn>
                  <a:cxn ang="0">
                    <a:pos x="350" y="1058"/>
                  </a:cxn>
                  <a:cxn ang="0">
                    <a:pos x="426" y="1058"/>
                  </a:cxn>
                  <a:cxn ang="0">
                    <a:pos x="457" y="1042"/>
                  </a:cxn>
                  <a:cxn ang="0">
                    <a:pos x="472" y="1012"/>
                  </a:cxn>
                  <a:cxn ang="0">
                    <a:pos x="503" y="966"/>
                  </a:cxn>
                  <a:cxn ang="0">
                    <a:pos x="518" y="920"/>
                  </a:cxn>
                  <a:cxn ang="0">
                    <a:pos x="518" y="767"/>
                  </a:cxn>
                  <a:cxn ang="0">
                    <a:pos x="563" y="767"/>
                  </a:cxn>
                  <a:cxn ang="0">
                    <a:pos x="563" y="874"/>
                  </a:cxn>
                  <a:cxn ang="0">
                    <a:pos x="548" y="966"/>
                  </a:cxn>
                  <a:cxn ang="0">
                    <a:pos x="518" y="1042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3" y="1058"/>
                  </a:cxn>
                  <a:cxn ang="0">
                    <a:pos x="168" y="981"/>
                  </a:cxn>
                  <a:cxn ang="0">
                    <a:pos x="152" y="874"/>
                  </a:cxn>
                  <a:cxn ang="0">
                    <a:pos x="152" y="383"/>
                  </a:cxn>
                  <a:cxn ang="0">
                    <a:pos x="0" y="383"/>
                  </a:cxn>
                  <a:cxn ang="0">
                    <a:pos x="0" y="337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3" y="123"/>
                  </a:cxn>
                  <a:cxn ang="0">
                    <a:pos x="228" y="0"/>
                  </a:cxn>
                </a:cxnLst>
                <a:rect l="0" t="0" r="r" b="b"/>
                <a:pathLst>
                  <a:path w="563" h="1119">
                    <a:moveTo>
                      <a:pt x="228" y="0"/>
                    </a:moveTo>
                    <a:lnTo>
                      <a:pt x="274" y="0"/>
                    </a:lnTo>
                    <a:lnTo>
                      <a:pt x="274" y="322"/>
                    </a:lnTo>
                    <a:lnTo>
                      <a:pt x="533" y="322"/>
                    </a:lnTo>
                    <a:lnTo>
                      <a:pt x="533" y="383"/>
                    </a:lnTo>
                    <a:lnTo>
                      <a:pt x="274" y="383"/>
                    </a:lnTo>
                    <a:lnTo>
                      <a:pt x="274" y="935"/>
                    </a:lnTo>
                    <a:lnTo>
                      <a:pt x="320" y="1027"/>
                    </a:lnTo>
                    <a:lnTo>
                      <a:pt x="350" y="1058"/>
                    </a:lnTo>
                    <a:lnTo>
                      <a:pt x="426" y="1058"/>
                    </a:lnTo>
                    <a:lnTo>
                      <a:pt x="457" y="1042"/>
                    </a:lnTo>
                    <a:lnTo>
                      <a:pt x="472" y="1012"/>
                    </a:lnTo>
                    <a:lnTo>
                      <a:pt x="503" y="966"/>
                    </a:lnTo>
                    <a:lnTo>
                      <a:pt x="518" y="920"/>
                    </a:lnTo>
                    <a:lnTo>
                      <a:pt x="518" y="767"/>
                    </a:lnTo>
                    <a:lnTo>
                      <a:pt x="563" y="767"/>
                    </a:lnTo>
                    <a:lnTo>
                      <a:pt x="563" y="874"/>
                    </a:lnTo>
                    <a:lnTo>
                      <a:pt x="548" y="966"/>
                    </a:lnTo>
                    <a:lnTo>
                      <a:pt x="518" y="1042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3" y="1058"/>
                    </a:lnTo>
                    <a:lnTo>
                      <a:pt x="168" y="981"/>
                    </a:lnTo>
                    <a:lnTo>
                      <a:pt x="152" y="874"/>
                    </a:lnTo>
                    <a:lnTo>
                      <a:pt x="152" y="383"/>
                    </a:lnTo>
                    <a:lnTo>
                      <a:pt x="0" y="383"/>
                    </a:lnTo>
                    <a:lnTo>
                      <a:pt x="0" y="337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3" y="12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0" name="Freeform 66"/>
              <p:cNvSpPr>
                <a:spLocks noEditPoints="1"/>
              </p:cNvSpPr>
              <p:nvPr/>
            </p:nvSpPr>
            <p:spPr bwMode="auto">
              <a:xfrm>
                <a:off x="7475" y="4038"/>
                <a:ext cx="807" cy="812"/>
              </a:xfrm>
              <a:custGeom>
                <a:avLst/>
                <a:gdLst/>
                <a:ahLst/>
                <a:cxnLst>
                  <a:cxn ang="0">
                    <a:pos x="350" y="398"/>
                  </a:cxn>
                  <a:cxn ang="0">
                    <a:pos x="183" y="506"/>
                  </a:cxn>
                  <a:cxn ang="0">
                    <a:pos x="137" y="628"/>
                  </a:cxn>
                  <a:cxn ang="0">
                    <a:pos x="168" y="720"/>
                  </a:cxn>
                  <a:cxn ang="0">
                    <a:pos x="244" y="781"/>
                  </a:cxn>
                  <a:cxn ang="0">
                    <a:pos x="366" y="766"/>
                  </a:cxn>
                  <a:cxn ang="0">
                    <a:pos x="442" y="720"/>
                  </a:cxn>
                  <a:cxn ang="0">
                    <a:pos x="503" y="613"/>
                  </a:cxn>
                  <a:cxn ang="0">
                    <a:pos x="335" y="0"/>
                  </a:cxn>
                  <a:cxn ang="0">
                    <a:pos x="579" y="92"/>
                  </a:cxn>
                  <a:cxn ang="0">
                    <a:pos x="640" y="245"/>
                  </a:cxn>
                  <a:cxn ang="0">
                    <a:pos x="655" y="735"/>
                  </a:cxn>
                  <a:cxn ang="0">
                    <a:pos x="716" y="751"/>
                  </a:cxn>
                  <a:cxn ang="0">
                    <a:pos x="761" y="689"/>
                  </a:cxn>
                  <a:cxn ang="0">
                    <a:pos x="807" y="536"/>
                  </a:cxn>
                  <a:cxn ang="0">
                    <a:pos x="777" y="735"/>
                  </a:cxn>
                  <a:cxn ang="0">
                    <a:pos x="731" y="797"/>
                  </a:cxn>
                  <a:cxn ang="0">
                    <a:pos x="670" y="812"/>
                  </a:cxn>
                  <a:cxn ang="0">
                    <a:pos x="609" y="797"/>
                  </a:cxn>
                  <a:cxn ang="0">
                    <a:pos x="548" y="751"/>
                  </a:cxn>
                  <a:cxn ang="0">
                    <a:pos x="518" y="659"/>
                  </a:cxn>
                  <a:cxn ang="0">
                    <a:pos x="411" y="781"/>
                  </a:cxn>
                  <a:cxn ang="0">
                    <a:pos x="198" y="797"/>
                  </a:cxn>
                  <a:cxn ang="0">
                    <a:pos x="31" y="720"/>
                  </a:cxn>
                  <a:cxn ang="0">
                    <a:pos x="0" y="582"/>
                  </a:cxn>
                  <a:cxn ang="0">
                    <a:pos x="107" y="444"/>
                  </a:cxn>
                  <a:cxn ang="0">
                    <a:pos x="350" y="352"/>
                  </a:cxn>
                  <a:cxn ang="0">
                    <a:pos x="503" y="199"/>
                  </a:cxn>
                  <a:cxn ang="0">
                    <a:pos x="411" y="76"/>
                  </a:cxn>
                  <a:cxn ang="0">
                    <a:pos x="274" y="46"/>
                  </a:cxn>
                  <a:cxn ang="0">
                    <a:pos x="152" y="92"/>
                  </a:cxn>
                  <a:cxn ang="0">
                    <a:pos x="168" y="122"/>
                  </a:cxn>
                  <a:cxn ang="0">
                    <a:pos x="198" y="168"/>
                  </a:cxn>
                  <a:cxn ang="0">
                    <a:pos x="213" y="230"/>
                  </a:cxn>
                  <a:cxn ang="0">
                    <a:pos x="168" y="276"/>
                  </a:cxn>
                  <a:cxn ang="0">
                    <a:pos x="76" y="260"/>
                  </a:cxn>
                  <a:cxn ang="0">
                    <a:pos x="61" y="199"/>
                  </a:cxn>
                  <a:cxn ang="0">
                    <a:pos x="198" y="30"/>
                  </a:cxn>
                </a:cxnLst>
                <a:rect l="0" t="0" r="r" b="b"/>
                <a:pathLst>
                  <a:path w="807" h="812">
                    <a:moveTo>
                      <a:pt x="503" y="368"/>
                    </a:moveTo>
                    <a:lnTo>
                      <a:pt x="350" y="398"/>
                    </a:lnTo>
                    <a:lnTo>
                      <a:pt x="244" y="444"/>
                    </a:lnTo>
                    <a:lnTo>
                      <a:pt x="183" y="506"/>
                    </a:lnTo>
                    <a:lnTo>
                      <a:pt x="152" y="567"/>
                    </a:lnTo>
                    <a:lnTo>
                      <a:pt x="137" y="628"/>
                    </a:lnTo>
                    <a:lnTo>
                      <a:pt x="137" y="674"/>
                    </a:lnTo>
                    <a:lnTo>
                      <a:pt x="168" y="720"/>
                    </a:lnTo>
                    <a:lnTo>
                      <a:pt x="198" y="751"/>
                    </a:lnTo>
                    <a:lnTo>
                      <a:pt x="244" y="781"/>
                    </a:lnTo>
                    <a:lnTo>
                      <a:pt x="335" y="781"/>
                    </a:lnTo>
                    <a:lnTo>
                      <a:pt x="366" y="766"/>
                    </a:lnTo>
                    <a:lnTo>
                      <a:pt x="411" y="751"/>
                    </a:lnTo>
                    <a:lnTo>
                      <a:pt x="442" y="720"/>
                    </a:lnTo>
                    <a:lnTo>
                      <a:pt x="472" y="674"/>
                    </a:lnTo>
                    <a:lnTo>
                      <a:pt x="503" y="613"/>
                    </a:lnTo>
                    <a:lnTo>
                      <a:pt x="503" y="368"/>
                    </a:lnTo>
                    <a:close/>
                    <a:moveTo>
                      <a:pt x="335" y="0"/>
                    </a:moveTo>
                    <a:lnTo>
                      <a:pt x="457" y="15"/>
                    </a:lnTo>
                    <a:lnTo>
                      <a:pt x="579" y="92"/>
                    </a:lnTo>
                    <a:lnTo>
                      <a:pt x="609" y="153"/>
                    </a:lnTo>
                    <a:lnTo>
                      <a:pt x="640" y="245"/>
                    </a:lnTo>
                    <a:lnTo>
                      <a:pt x="640" y="705"/>
                    </a:lnTo>
                    <a:lnTo>
                      <a:pt x="655" y="735"/>
                    </a:lnTo>
                    <a:lnTo>
                      <a:pt x="670" y="751"/>
                    </a:lnTo>
                    <a:lnTo>
                      <a:pt x="716" y="751"/>
                    </a:lnTo>
                    <a:lnTo>
                      <a:pt x="746" y="720"/>
                    </a:lnTo>
                    <a:lnTo>
                      <a:pt x="761" y="689"/>
                    </a:lnTo>
                    <a:lnTo>
                      <a:pt x="761" y="536"/>
                    </a:lnTo>
                    <a:lnTo>
                      <a:pt x="807" y="536"/>
                    </a:lnTo>
                    <a:lnTo>
                      <a:pt x="807" y="689"/>
                    </a:lnTo>
                    <a:lnTo>
                      <a:pt x="777" y="735"/>
                    </a:lnTo>
                    <a:lnTo>
                      <a:pt x="761" y="766"/>
                    </a:lnTo>
                    <a:lnTo>
                      <a:pt x="731" y="797"/>
                    </a:lnTo>
                    <a:lnTo>
                      <a:pt x="701" y="797"/>
                    </a:lnTo>
                    <a:lnTo>
                      <a:pt x="670" y="812"/>
                    </a:lnTo>
                    <a:lnTo>
                      <a:pt x="655" y="812"/>
                    </a:lnTo>
                    <a:lnTo>
                      <a:pt x="609" y="797"/>
                    </a:lnTo>
                    <a:lnTo>
                      <a:pt x="579" y="781"/>
                    </a:lnTo>
                    <a:lnTo>
                      <a:pt x="548" y="751"/>
                    </a:lnTo>
                    <a:lnTo>
                      <a:pt x="518" y="705"/>
                    </a:lnTo>
                    <a:lnTo>
                      <a:pt x="518" y="659"/>
                    </a:lnTo>
                    <a:lnTo>
                      <a:pt x="457" y="751"/>
                    </a:lnTo>
                    <a:lnTo>
                      <a:pt x="411" y="781"/>
                    </a:lnTo>
                    <a:lnTo>
                      <a:pt x="289" y="812"/>
                    </a:lnTo>
                    <a:lnTo>
                      <a:pt x="198" y="797"/>
                    </a:lnTo>
                    <a:lnTo>
                      <a:pt x="91" y="766"/>
                    </a:lnTo>
                    <a:lnTo>
                      <a:pt x="31" y="720"/>
                    </a:lnTo>
                    <a:lnTo>
                      <a:pt x="0" y="628"/>
                    </a:lnTo>
                    <a:lnTo>
                      <a:pt x="0" y="582"/>
                    </a:lnTo>
                    <a:lnTo>
                      <a:pt x="61" y="490"/>
                    </a:lnTo>
                    <a:lnTo>
                      <a:pt x="107" y="444"/>
                    </a:lnTo>
                    <a:lnTo>
                      <a:pt x="183" y="398"/>
                    </a:lnTo>
                    <a:lnTo>
                      <a:pt x="350" y="352"/>
                    </a:lnTo>
                    <a:lnTo>
                      <a:pt x="503" y="337"/>
                    </a:lnTo>
                    <a:lnTo>
                      <a:pt x="503" y="199"/>
                    </a:lnTo>
                    <a:lnTo>
                      <a:pt x="442" y="107"/>
                    </a:lnTo>
                    <a:lnTo>
                      <a:pt x="411" y="76"/>
                    </a:lnTo>
                    <a:lnTo>
                      <a:pt x="366" y="46"/>
                    </a:lnTo>
                    <a:lnTo>
                      <a:pt x="274" y="46"/>
                    </a:lnTo>
                    <a:lnTo>
                      <a:pt x="244" y="61"/>
                    </a:lnTo>
                    <a:lnTo>
                      <a:pt x="152" y="92"/>
                    </a:lnTo>
                    <a:lnTo>
                      <a:pt x="122" y="122"/>
                    </a:lnTo>
                    <a:lnTo>
                      <a:pt x="168" y="122"/>
                    </a:lnTo>
                    <a:lnTo>
                      <a:pt x="183" y="138"/>
                    </a:lnTo>
                    <a:lnTo>
                      <a:pt x="198" y="168"/>
                    </a:lnTo>
                    <a:lnTo>
                      <a:pt x="213" y="184"/>
                    </a:lnTo>
                    <a:lnTo>
                      <a:pt x="213" y="230"/>
                    </a:lnTo>
                    <a:lnTo>
                      <a:pt x="198" y="260"/>
                    </a:lnTo>
                    <a:lnTo>
                      <a:pt x="168" y="276"/>
                    </a:lnTo>
                    <a:lnTo>
                      <a:pt x="107" y="276"/>
                    </a:lnTo>
                    <a:lnTo>
                      <a:pt x="76" y="260"/>
                    </a:lnTo>
                    <a:lnTo>
                      <a:pt x="61" y="230"/>
                    </a:lnTo>
                    <a:lnTo>
                      <a:pt x="61" y="199"/>
                    </a:lnTo>
                    <a:lnTo>
                      <a:pt x="91" y="92"/>
                    </a:lnTo>
                    <a:lnTo>
                      <a:pt x="198" y="30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1" name="Freeform 67"/>
              <p:cNvSpPr>
                <a:spLocks/>
              </p:cNvSpPr>
              <p:nvPr/>
            </p:nvSpPr>
            <p:spPr bwMode="auto">
              <a:xfrm>
                <a:off x="8328" y="3731"/>
                <a:ext cx="563" cy="1119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274" y="0"/>
                  </a:cxn>
                  <a:cxn ang="0">
                    <a:pos x="274" y="322"/>
                  </a:cxn>
                  <a:cxn ang="0">
                    <a:pos x="533" y="322"/>
                  </a:cxn>
                  <a:cxn ang="0">
                    <a:pos x="533" y="383"/>
                  </a:cxn>
                  <a:cxn ang="0">
                    <a:pos x="274" y="383"/>
                  </a:cxn>
                  <a:cxn ang="0">
                    <a:pos x="274" y="935"/>
                  </a:cxn>
                  <a:cxn ang="0">
                    <a:pos x="320" y="1027"/>
                  </a:cxn>
                  <a:cxn ang="0">
                    <a:pos x="350" y="1058"/>
                  </a:cxn>
                  <a:cxn ang="0">
                    <a:pos x="426" y="1058"/>
                  </a:cxn>
                  <a:cxn ang="0">
                    <a:pos x="457" y="1042"/>
                  </a:cxn>
                  <a:cxn ang="0">
                    <a:pos x="472" y="1012"/>
                  </a:cxn>
                  <a:cxn ang="0">
                    <a:pos x="502" y="966"/>
                  </a:cxn>
                  <a:cxn ang="0">
                    <a:pos x="517" y="920"/>
                  </a:cxn>
                  <a:cxn ang="0">
                    <a:pos x="517" y="767"/>
                  </a:cxn>
                  <a:cxn ang="0">
                    <a:pos x="563" y="767"/>
                  </a:cxn>
                  <a:cxn ang="0">
                    <a:pos x="563" y="874"/>
                  </a:cxn>
                  <a:cxn ang="0">
                    <a:pos x="548" y="966"/>
                  </a:cxn>
                  <a:cxn ang="0">
                    <a:pos x="517" y="1042"/>
                  </a:cxn>
                  <a:cxn ang="0">
                    <a:pos x="457" y="1104"/>
                  </a:cxn>
                  <a:cxn ang="0">
                    <a:pos x="380" y="1119"/>
                  </a:cxn>
                  <a:cxn ang="0">
                    <a:pos x="335" y="1119"/>
                  </a:cxn>
                  <a:cxn ang="0">
                    <a:pos x="213" y="1058"/>
                  </a:cxn>
                  <a:cxn ang="0">
                    <a:pos x="167" y="981"/>
                  </a:cxn>
                  <a:cxn ang="0">
                    <a:pos x="152" y="874"/>
                  </a:cxn>
                  <a:cxn ang="0">
                    <a:pos x="152" y="383"/>
                  </a:cxn>
                  <a:cxn ang="0">
                    <a:pos x="0" y="383"/>
                  </a:cxn>
                  <a:cxn ang="0">
                    <a:pos x="0" y="337"/>
                  </a:cxn>
                  <a:cxn ang="0">
                    <a:pos x="106" y="307"/>
                  </a:cxn>
                  <a:cxn ang="0">
                    <a:pos x="183" y="230"/>
                  </a:cxn>
                  <a:cxn ang="0">
                    <a:pos x="213" y="123"/>
                  </a:cxn>
                  <a:cxn ang="0">
                    <a:pos x="228" y="0"/>
                  </a:cxn>
                </a:cxnLst>
                <a:rect l="0" t="0" r="r" b="b"/>
                <a:pathLst>
                  <a:path w="563" h="1119">
                    <a:moveTo>
                      <a:pt x="228" y="0"/>
                    </a:moveTo>
                    <a:lnTo>
                      <a:pt x="274" y="0"/>
                    </a:lnTo>
                    <a:lnTo>
                      <a:pt x="274" y="322"/>
                    </a:lnTo>
                    <a:lnTo>
                      <a:pt x="533" y="322"/>
                    </a:lnTo>
                    <a:lnTo>
                      <a:pt x="533" y="383"/>
                    </a:lnTo>
                    <a:lnTo>
                      <a:pt x="274" y="383"/>
                    </a:lnTo>
                    <a:lnTo>
                      <a:pt x="274" y="935"/>
                    </a:lnTo>
                    <a:lnTo>
                      <a:pt x="320" y="1027"/>
                    </a:lnTo>
                    <a:lnTo>
                      <a:pt x="350" y="1058"/>
                    </a:lnTo>
                    <a:lnTo>
                      <a:pt x="426" y="1058"/>
                    </a:lnTo>
                    <a:lnTo>
                      <a:pt x="457" y="1042"/>
                    </a:lnTo>
                    <a:lnTo>
                      <a:pt x="472" y="1012"/>
                    </a:lnTo>
                    <a:lnTo>
                      <a:pt x="502" y="966"/>
                    </a:lnTo>
                    <a:lnTo>
                      <a:pt x="517" y="920"/>
                    </a:lnTo>
                    <a:lnTo>
                      <a:pt x="517" y="767"/>
                    </a:lnTo>
                    <a:lnTo>
                      <a:pt x="563" y="767"/>
                    </a:lnTo>
                    <a:lnTo>
                      <a:pt x="563" y="874"/>
                    </a:lnTo>
                    <a:lnTo>
                      <a:pt x="548" y="966"/>
                    </a:lnTo>
                    <a:lnTo>
                      <a:pt x="517" y="1042"/>
                    </a:lnTo>
                    <a:lnTo>
                      <a:pt x="457" y="1104"/>
                    </a:lnTo>
                    <a:lnTo>
                      <a:pt x="380" y="1119"/>
                    </a:lnTo>
                    <a:lnTo>
                      <a:pt x="335" y="1119"/>
                    </a:lnTo>
                    <a:lnTo>
                      <a:pt x="213" y="1058"/>
                    </a:lnTo>
                    <a:lnTo>
                      <a:pt x="167" y="981"/>
                    </a:lnTo>
                    <a:lnTo>
                      <a:pt x="152" y="874"/>
                    </a:lnTo>
                    <a:lnTo>
                      <a:pt x="152" y="383"/>
                    </a:lnTo>
                    <a:lnTo>
                      <a:pt x="0" y="383"/>
                    </a:lnTo>
                    <a:lnTo>
                      <a:pt x="0" y="337"/>
                    </a:lnTo>
                    <a:lnTo>
                      <a:pt x="106" y="307"/>
                    </a:lnTo>
                    <a:lnTo>
                      <a:pt x="183" y="230"/>
                    </a:lnTo>
                    <a:lnTo>
                      <a:pt x="213" y="123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2" name="Freeform 68"/>
              <p:cNvSpPr>
                <a:spLocks noEditPoints="1"/>
              </p:cNvSpPr>
              <p:nvPr/>
            </p:nvSpPr>
            <p:spPr bwMode="auto">
              <a:xfrm>
                <a:off x="8891" y="3639"/>
                <a:ext cx="381" cy="1180"/>
              </a:xfrm>
              <a:custGeom>
                <a:avLst/>
                <a:gdLst/>
                <a:ahLst/>
                <a:cxnLst>
                  <a:cxn ang="0">
                    <a:pos x="244" y="399"/>
                  </a:cxn>
                  <a:cxn ang="0">
                    <a:pos x="259" y="1043"/>
                  </a:cxn>
                  <a:cxn ang="0">
                    <a:pos x="259" y="1088"/>
                  </a:cxn>
                  <a:cxn ang="0">
                    <a:pos x="289" y="1119"/>
                  </a:cxn>
                  <a:cxn ang="0">
                    <a:pos x="381" y="1119"/>
                  </a:cxn>
                  <a:cxn ang="0">
                    <a:pos x="381" y="1180"/>
                  </a:cxn>
                  <a:cxn ang="0">
                    <a:pos x="0" y="1180"/>
                  </a:cxn>
                  <a:cxn ang="0">
                    <a:pos x="0" y="1119"/>
                  </a:cxn>
                  <a:cxn ang="0">
                    <a:pos x="107" y="1119"/>
                  </a:cxn>
                  <a:cxn ang="0">
                    <a:pos x="122" y="1104"/>
                  </a:cxn>
                  <a:cxn ang="0">
                    <a:pos x="137" y="1073"/>
                  </a:cxn>
                  <a:cxn ang="0">
                    <a:pos x="137" y="521"/>
                  </a:cxn>
                  <a:cxn ang="0">
                    <a:pos x="107" y="491"/>
                  </a:cxn>
                  <a:cxn ang="0">
                    <a:pos x="61" y="475"/>
                  </a:cxn>
                  <a:cxn ang="0">
                    <a:pos x="0" y="475"/>
                  </a:cxn>
                  <a:cxn ang="0">
                    <a:pos x="0" y="414"/>
                  </a:cxn>
                  <a:cxn ang="0">
                    <a:pos x="244" y="399"/>
                  </a:cxn>
                  <a:cxn ang="0">
                    <a:pos x="152" y="0"/>
                  </a:cxn>
                  <a:cxn ang="0">
                    <a:pos x="183" y="0"/>
                  </a:cxn>
                  <a:cxn ang="0">
                    <a:pos x="213" y="15"/>
                  </a:cxn>
                  <a:cxn ang="0">
                    <a:pos x="229" y="46"/>
                  </a:cxn>
                  <a:cxn ang="0">
                    <a:pos x="244" y="92"/>
                  </a:cxn>
                  <a:cxn ang="0">
                    <a:pos x="229" y="138"/>
                  </a:cxn>
                  <a:cxn ang="0">
                    <a:pos x="183" y="184"/>
                  </a:cxn>
                  <a:cxn ang="0">
                    <a:pos x="152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76" y="31"/>
                  </a:cxn>
                  <a:cxn ang="0">
                    <a:pos x="107" y="15"/>
                  </a:cxn>
                  <a:cxn ang="0">
                    <a:pos x="152" y="0"/>
                  </a:cxn>
                </a:cxnLst>
                <a:rect l="0" t="0" r="r" b="b"/>
                <a:pathLst>
                  <a:path w="381" h="1180">
                    <a:moveTo>
                      <a:pt x="244" y="399"/>
                    </a:moveTo>
                    <a:lnTo>
                      <a:pt x="259" y="1043"/>
                    </a:lnTo>
                    <a:lnTo>
                      <a:pt x="259" y="1088"/>
                    </a:lnTo>
                    <a:lnTo>
                      <a:pt x="289" y="1119"/>
                    </a:lnTo>
                    <a:lnTo>
                      <a:pt x="381" y="1119"/>
                    </a:lnTo>
                    <a:lnTo>
                      <a:pt x="381" y="1180"/>
                    </a:lnTo>
                    <a:lnTo>
                      <a:pt x="0" y="1180"/>
                    </a:lnTo>
                    <a:lnTo>
                      <a:pt x="0" y="1119"/>
                    </a:lnTo>
                    <a:lnTo>
                      <a:pt x="107" y="1119"/>
                    </a:lnTo>
                    <a:lnTo>
                      <a:pt x="122" y="1104"/>
                    </a:lnTo>
                    <a:lnTo>
                      <a:pt x="137" y="1073"/>
                    </a:lnTo>
                    <a:lnTo>
                      <a:pt x="137" y="521"/>
                    </a:lnTo>
                    <a:lnTo>
                      <a:pt x="107" y="491"/>
                    </a:lnTo>
                    <a:lnTo>
                      <a:pt x="61" y="475"/>
                    </a:lnTo>
                    <a:lnTo>
                      <a:pt x="0" y="475"/>
                    </a:lnTo>
                    <a:lnTo>
                      <a:pt x="0" y="414"/>
                    </a:lnTo>
                    <a:lnTo>
                      <a:pt x="244" y="399"/>
                    </a:lnTo>
                    <a:close/>
                    <a:moveTo>
                      <a:pt x="152" y="0"/>
                    </a:moveTo>
                    <a:lnTo>
                      <a:pt x="183" y="0"/>
                    </a:lnTo>
                    <a:lnTo>
                      <a:pt x="213" y="15"/>
                    </a:lnTo>
                    <a:lnTo>
                      <a:pt x="229" y="46"/>
                    </a:lnTo>
                    <a:lnTo>
                      <a:pt x="244" y="92"/>
                    </a:lnTo>
                    <a:lnTo>
                      <a:pt x="229" y="138"/>
                    </a:lnTo>
                    <a:lnTo>
                      <a:pt x="183" y="184"/>
                    </a:lnTo>
                    <a:lnTo>
                      <a:pt x="152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107" y="15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3" name="Freeform 69"/>
              <p:cNvSpPr>
                <a:spLocks noEditPoints="1"/>
              </p:cNvSpPr>
              <p:nvPr/>
            </p:nvSpPr>
            <p:spPr bwMode="auto">
              <a:xfrm>
                <a:off x="9394" y="4038"/>
                <a:ext cx="791" cy="812"/>
              </a:xfrm>
              <a:custGeom>
                <a:avLst/>
                <a:gdLst/>
                <a:ahLst/>
                <a:cxnLst>
                  <a:cxn ang="0">
                    <a:pos x="396" y="30"/>
                  </a:cxn>
                  <a:cxn ang="0">
                    <a:pos x="350" y="46"/>
                  </a:cxn>
                  <a:cxn ang="0">
                    <a:pos x="289" y="61"/>
                  </a:cxn>
                  <a:cxn ang="0">
                    <a:pos x="198" y="153"/>
                  </a:cxn>
                  <a:cxn ang="0">
                    <a:pos x="152" y="276"/>
                  </a:cxn>
                  <a:cxn ang="0">
                    <a:pos x="152" y="521"/>
                  </a:cxn>
                  <a:cxn ang="0">
                    <a:pos x="198" y="644"/>
                  </a:cxn>
                  <a:cxn ang="0">
                    <a:pos x="228" y="689"/>
                  </a:cxn>
                  <a:cxn ang="0">
                    <a:pos x="258" y="720"/>
                  </a:cxn>
                  <a:cxn ang="0">
                    <a:pos x="304" y="751"/>
                  </a:cxn>
                  <a:cxn ang="0">
                    <a:pos x="350" y="766"/>
                  </a:cxn>
                  <a:cxn ang="0">
                    <a:pos x="396" y="766"/>
                  </a:cxn>
                  <a:cxn ang="0">
                    <a:pos x="396" y="781"/>
                  </a:cxn>
                  <a:cxn ang="0">
                    <a:pos x="456" y="766"/>
                  </a:cxn>
                  <a:cxn ang="0">
                    <a:pos x="548" y="705"/>
                  </a:cxn>
                  <a:cxn ang="0">
                    <a:pos x="593" y="644"/>
                  </a:cxn>
                  <a:cxn ang="0">
                    <a:pos x="639" y="506"/>
                  </a:cxn>
                  <a:cxn ang="0">
                    <a:pos x="639" y="276"/>
                  </a:cxn>
                  <a:cxn ang="0">
                    <a:pos x="593" y="153"/>
                  </a:cxn>
                  <a:cxn ang="0">
                    <a:pos x="502" y="61"/>
                  </a:cxn>
                  <a:cxn ang="0">
                    <a:pos x="456" y="46"/>
                  </a:cxn>
                  <a:cxn ang="0">
                    <a:pos x="396" y="30"/>
                  </a:cxn>
                  <a:cxn ang="0">
                    <a:pos x="396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1" y="245"/>
                  </a:cxn>
                  <a:cxn ang="0">
                    <a:pos x="791" y="414"/>
                  </a:cxn>
                  <a:cxn ang="0">
                    <a:pos x="761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6" y="812"/>
                  </a:cxn>
                  <a:cxn ang="0">
                    <a:pos x="243" y="781"/>
                  </a:cxn>
                  <a:cxn ang="0">
                    <a:pos x="121" y="705"/>
                  </a:cxn>
                  <a:cxn ang="0">
                    <a:pos x="30" y="567"/>
                  </a:cxn>
                  <a:cxn ang="0">
                    <a:pos x="0" y="414"/>
                  </a:cxn>
                  <a:cxn ang="0">
                    <a:pos x="30" y="260"/>
                  </a:cxn>
                  <a:cxn ang="0">
                    <a:pos x="106" y="122"/>
                  </a:cxn>
                  <a:cxn ang="0">
                    <a:pos x="243" y="30"/>
                  </a:cxn>
                  <a:cxn ang="0">
                    <a:pos x="396" y="0"/>
                  </a:cxn>
                </a:cxnLst>
                <a:rect l="0" t="0" r="r" b="b"/>
                <a:pathLst>
                  <a:path w="791" h="812">
                    <a:moveTo>
                      <a:pt x="396" y="30"/>
                    </a:moveTo>
                    <a:lnTo>
                      <a:pt x="350" y="46"/>
                    </a:lnTo>
                    <a:lnTo>
                      <a:pt x="289" y="61"/>
                    </a:lnTo>
                    <a:lnTo>
                      <a:pt x="198" y="153"/>
                    </a:lnTo>
                    <a:lnTo>
                      <a:pt x="152" y="276"/>
                    </a:lnTo>
                    <a:lnTo>
                      <a:pt x="152" y="521"/>
                    </a:lnTo>
                    <a:lnTo>
                      <a:pt x="198" y="644"/>
                    </a:lnTo>
                    <a:lnTo>
                      <a:pt x="228" y="689"/>
                    </a:lnTo>
                    <a:lnTo>
                      <a:pt x="258" y="720"/>
                    </a:lnTo>
                    <a:lnTo>
                      <a:pt x="304" y="751"/>
                    </a:lnTo>
                    <a:lnTo>
                      <a:pt x="350" y="766"/>
                    </a:lnTo>
                    <a:lnTo>
                      <a:pt x="396" y="766"/>
                    </a:lnTo>
                    <a:lnTo>
                      <a:pt x="396" y="781"/>
                    </a:lnTo>
                    <a:lnTo>
                      <a:pt x="456" y="766"/>
                    </a:lnTo>
                    <a:lnTo>
                      <a:pt x="548" y="705"/>
                    </a:lnTo>
                    <a:lnTo>
                      <a:pt x="593" y="644"/>
                    </a:lnTo>
                    <a:lnTo>
                      <a:pt x="639" y="506"/>
                    </a:lnTo>
                    <a:lnTo>
                      <a:pt x="639" y="276"/>
                    </a:lnTo>
                    <a:lnTo>
                      <a:pt x="593" y="153"/>
                    </a:lnTo>
                    <a:lnTo>
                      <a:pt x="502" y="61"/>
                    </a:lnTo>
                    <a:lnTo>
                      <a:pt x="456" y="46"/>
                    </a:lnTo>
                    <a:lnTo>
                      <a:pt x="396" y="30"/>
                    </a:lnTo>
                    <a:close/>
                    <a:moveTo>
                      <a:pt x="396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1" y="245"/>
                    </a:lnTo>
                    <a:lnTo>
                      <a:pt x="791" y="414"/>
                    </a:lnTo>
                    <a:lnTo>
                      <a:pt x="761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6" y="812"/>
                    </a:lnTo>
                    <a:lnTo>
                      <a:pt x="243" y="781"/>
                    </a:lnTo>
                    <a:lnTo>
                      <a:pt x="121" y="705"/>
                    </a:lnTo>
                    <a:lnTo>
                      <a:pt x="30" y="567"/>
                    </a:lnTo>
                    <a:lnTo>
                      <a:pt x="0" y="414"/>
                    </a:lnTo>
                    <a:lnTo>
                      <a:pt x="30" y="260"/>
                    </a:lnTo>
                    <a:lnTo>
                      <a:pt x="106" y="122"/>
                    </a:lnTo>
                    <a:lnTo>
                      <a:pt x="243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4" name="Freeform 70"/>
              <p:cNvSpPr>
                <a:spLocks/>
              </p:cNvSpPr>
              <p:nvPr/>
            </p:nvSpPr>
            <p:spPr bwMode="auto">
              <a:xfrm>
                <a:off x="10292" y="4053"/>
                <a:ext cx="898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1" y="31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4" y="15"/>
                  </a:cxn>
                  <a:cxn ang="0">
                    <a:pos x="685" y="46"/>
                  </a:cxn>
                  <a:cxn ang="0">
                    <a:pos x="700" y="61"/>
                  </a:cxn>
                  <a:cxn ang="0">
                    <a:pos x="746" y="123"/>
                  </a:cxn>
                  <a:cxn ang="0">
                    <a:pos x="761" y="215"/>
                  </a:cxn>
                  <a:cxn ang="0">
                    <a:pos x="761" y="690"/>
                  </a:cxn>
                  <a:cxn ang="0">
                    <a:pos x="777" y="705"/>
                  </a:cxn>
                  <a:cxn ang="0">
                    <a:pos x="807" y="720"/>
                  </a:cxn>
                  <a:cxn ang="0">
                    <a:pos x="898" y="720"/>
                  </a:cxn>
                  <a:cxn ang="0">
                    <a:pos x="898" y="782"/>
                  </a:cxn>
                  <a:cxn ang="0">
                    <a:pos x="502" y="782"/>
                  </a:cxn>
                  <a:cxn ang="0">
                    <a:pos x="502" y="720"/>
                  </a:cxn>
                  <a:cxn ang="0">
                    <a:pos x="609" y="720"/>
                  </a:cxn>
                  <a:cxn ang="0">
                    <a:pos x="624" y="705"/>
                  </a:cxn>
                  <a:cxn ang="0">
                    <a:pos x="639" y="674"/>
                  </a:cxn>
                  <a:cxn ang="0">
                    <a:pos x="639" y="184"/>
                  </a:cxn>
                  <a:cxn ang="0">
                    <a:pos x="609" y="92"/>
                  </a:cxn>
                  <a:cxn ang="0">
                    <a:pos x="548" y="31"/>
                  </a:cxn>
                  <a:cxn ang="0">
                    <a:pos x="502" y="31"/>
                  </a:cxn>
                  <a:cxn ang="0">
                    <a:pos x="411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9" y="322"/>
                  </a:cxn>
                  <a:cxn ang="0">
                    <a:pos x="259" y="674"/>
                  </a:cxn>
                  <a:cxn ang="0">
                    <a:pos x="274" y="705"/>
                  </a:cxn>
                  <a:cxn ang="0">
                    <a:pos x="289" y="720"/>
                  </a:cxn>
                  <a:cxn ang="0">
                    <a:pos x="396" y="720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0"/>
                  </a:cxn>
                  <a:cxn ang="0">
                    <a:pos x="107" y="720"/>
                  </a:cxn>
                  <a:cxn ang="0">
                    <a:pos x="122" y="705"/>
                  </a:cxn>
                  <a:cxn ang="0">
                    <a:pos x="137" y="674"/>
                  </a:cxn>
                  <a:cxn ang="0">
                    <a:pos x="137" y="169"/>
                  </a:cxn>
                  <a:cxn ang="0">
                    <a:pos x="152" y="184"/>
                  </a:cxn>
                  <a:cxn ang="0">
                    <a:pos x="152" y="138"/>
                  </a:cxn>
                  <a:cxn ang="0">
                    <a:pos x="137" y="107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59" y="0"/>
                  </a:cxn>
                </a:cxnLst>
                <a:rect l="0" t="0" r="r" b="b"/>
                <a:pathLst>
                  <a:path w="898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1" y="31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4" y="15"/>
                    </a:lnTo>
                    <a:lnTo>
                      <a:pt x="685" y="46"/>
                    </a:lnTo>
                    <a:lnTo>
                      <a:pt x="700" y="61"/>
                    </a:lnTo>
                    <a:lnTo>
                      <a:pt x="746" y="123"/>
                    </a:lnTo>
                    <a:lnTo>
                      <a:pt x="761" y="215"/>
                    </a:lnTo>
                    <a:lnTo>
                      <a:pt x="761" y="690"/>
                    </a:lnTo>
                    <a:lnTo>
                      <a:pt x="777" y="705"/>
                    </a:lnTo>
                    <a:lnTo>
                      <a:pt x="807" y="720"/>
                    </a:lnTo>
                    <a:lnTo>
                      <a:pt x="898" y="720"/>
                    </a:lnTo>
                    <a:lnTo>
                      <a:pt x="898" y="782"/>
                    </a:lnTo>
                    <a:lnTo>
                      <a:pt x="502" y="782"/>
                    </a:lnTo>
                    <a:lnTo>
                      <a:pt x="502" y="720"/>
                    </a:lnTo>
                    <a:lnTo>
                      <a:pt x="609" y="720"/>
                    </a:lnTo>
                    <a:lnTo>
                      <a:pt x="624" y="705"/>
                    </a:lnTo>
                    <a:lnTo>
                      <a:pt x="639" y="674"/>
                    </a:lnTo>
                    <a:lnTo>
                      <a:pt x="639" y="184"/>
                    </a:lnTo>
                    <a:lnTo>
                      <a:pt x="609" y="92"/>
                    </a:lnTo>
                    <a:lnTo>
                      <a:pt x="548" y="31"/>
                    </a:lnTo>
                    <a:lnTo>
                      <a:pt x="502" y="31"/>
                    </a:lnTo>
                    <a:lnTo>
                      <a:pt x="411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4"/>
                    </a:lnTo>
                    <a:lnTo>
                      <a:pt x="274" y="705"/>
                    </a:lnTo>
                    <a:lnTo>
                      <a:pt x="289" y="720"/>
                    </a:lnTo>
                    <a:lnTo>
                      <a:pt x="396" y="720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0"/>
                    </a:lnTo>
                    <a:lnTo>
                      <a:pt x="107" y="720"/>
                    </a:lnTo>
                    <a:lnTo>
                      <a:pt x="122" y="705"/>
                    </a:lnTo>
                    <a:lnTo>
                      <a:pt x="137" y="674"/>
                    </a:lnTo>
                    <a:lnTo>
                      <a:pt x="137" y="169"/>
                    </a:lnTo>
                    <a:lnTo>
                      <a:pt x="152" y="184"/>
                    </a:lnTo>
                    <a:lnTo>
                      <a:pt x="152" y="138"/>
                    </a:lnTo>
                    <a:lnTo>
                      <a:pt x="137" y="107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5" name="Freeform 71"/>
              <p:cNvSpPr>
                <a:spLocks noEditPoints="1"/>
              </p:cNvSpPr>
              <p:nvPr/>
            </p:nvSpPr>
            <p:spPr bwMode="auto">
              <a:xfrm>
                <a:off x="11464" y="4068"/>
                <a:ext cx="183" cy="751"/>
              </a:xfrm>
              <a:custGeom>
                <a:avLst/>
                <a:gdLst/>
                <a:ahLst/>
                <a:cxnLst>
                  <a:cxn ang="0">
                    <a:pos x="92" y="568"/>
                  </a:cxn>
                  <a:cxn ang="0">
                    <a:pos x="153" y="598"/>
                  </a:cxn>
                  <a:cxn ang="0">
                    <a:pos x="183" y="659"/>
                  </a:cxn>
                  <a:cxn ang="0">
                    <a:pos x="153" y="721"/>
                  </a:cxn>
                  <a:cxn ang="0">
                    <a:pos x="92" y="751"/>
                  </a:cxn>
                  <a:cxn ang="0">
                    <a:pos x="31" y="721"/>
                  </a:cxn>
                  <a:cxn ang="0">
                    <a:pos x="0" y="659"/>
                  </a:cxn>
                  <a:cxn ang="0">
                    <a:pos x="31" y="598"/>
                  </a:cxn>
                  <a:cxn ang="0">
                    <a:pos x="92" y="568"/>
                  </a:cxn>
                  <a:cxn ang="0">
                    <a:pos x="92" y="0"/>
                  </a:cxn>
                  <a:cxn ang="0">
                    <a:pos x="153" y="31"/>
                  </a:cxn>
                  <a:cxn ang="0">
                    <a:pos x="183" y="92"/>
                  </a:cxn>
                  <a:cxn ang="0">
                    <a:pos x="153" y="154"/>
                  </a:cxn>
                  <a:cxn ang="0">
                    <a:pos x="92" y="184"/>
                  </a:cxn>
                  <a:cxn ang="0">
                    <a:pos x="31" y="154"/>
                  </a:cxn>
                  <a:cxn ang="0">
                    <a:pos x="0" y="92"/>
                  </a:cxn>
                  <a:cxn ang="0">
                    <a:pos x="31" y="31"/>
                  </a:cxn>
                  <a:cxn ang="0">
                    <a:pos x="92" y="0"/>
                  </a:cxn>
                </a:cxnLst>
                <a:rect l="0" t="0" r="r" b="b"/>
                <a:pathLst>
                  <a:path w="183" h="751">
                    <a:moveTo>
                      <a:pt x="92" y="568"/>
                    </a:moveTo>
                    <a:lnTo>
                      <a:pt x="153" y="598"/>
                    </a:lnTo>
                    <a:lnTo>
                      <a:pt x="183" y="659"/>
                    </a:lnTo>
                    <a:lnTo>
                      <a:pt x="153" y="721"/>
                    </a:lnTo>
                    <a:lnTo>
                      <a:pt x="92" y="751"/>
                    </a:lnTo>
                    <a:lnTo>
                      <a:pt x="31" y="721"/>
                    </a:lnTo>
                    <a:lnTo>
                      <a:pt x="0" y="659"/>
                    </a:lnTo>
                    <a:lnTo>
                      <a:pt x="31" y="598"/>
                    </a:lnTo>
                    <a:lnTo>
                      <a:pt x="92" y="568"/>
                    </a:lnTo>
                    <a:close/>
                    <a:moveTo>
                      <a:pt x="92" y="0"/>
                    </a:moveTo>
                    <a:lnTo>
                      <a:pt x="153" y="31"/>
                    </a:lnTo>
                    <a:lnTo>
                      <a:pt x="183" y="92"/>
                    </a:lnTo>
                    <a:lnTo>
                      <a:pt x="153" y="154"/>
                    </a:lnTo>
                    <a:lnTo>
                      <a:pt x="92" y="184"/>
                    </a:lnTo>
                    <a:lnTo>
                      <a:pt x="31" y="154"/>
                    </a:lnTo>
                    <a:lnTo>
                      <a:pt x="0" y="92"/>
                    </a:lnTo>
                    <a:lnTo>
                      <a:pt x="31" y="3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6" name="Freeform 72"/>
              <p:cNvSpPr>
                <a:spLocks/>
              </p:cNvSpPr>
              <p:nvPr/>
            </p:nvSpPr>
            <p:spPr bwMode="auto">
              <a:xfrm>
                <a:off x="4460" y="6981"/>
                <a:ext cx="899" cy="1625"/>
              </a:xfrm>
              <a:custGeom>
                <a:avLst/>
                <a:gdLst/>
                <a:ahLst/>
                <a:cxnLst>
                  <a:cxn ang="0">
                    <a:pos x="792" y="0"/>
                  </a:cxn>
                  <a:cxn ang="0">
                    <a:pos x="868" y="46"/>
                  </a:cxn>
                  <a:cxn ang="0">
                    <a:pos x="899" y="123"/>
                  </a:cxn>
                  <a:cxn ang="0">
                    <a:pos x="868" y="199"/>
                  </a:cxn>
                  <a:cxn ang="0">
                    <a:pos x="792" y="230"/>
                  </a:cxn>
                  <a:cxn ang="0">
                    <a:pos x="746" y="199"/>
                  </a:cxn>
                  <a:cxn ang="0">
                    <a:pos x="762" y="123"/>
                  </a:cxn>
                  <a:cxn ang="0">
                    <a:pos x="807" y="77"/>
                  </a:cxn>
                  <a:cxn ang="0">
                    <a:pos x="777" y="46"/>
                  </a:cxn>
                  <a:cxn ang="0">
                    <a:pos x="686" y="77"/>
                  </a:cxn>
                  <a:cxn ang="0">
                    <a:pos x="655" y="123"/>
                  </a:cxn>
                  <a:cxn ang="0">
                    <a:pos x="640" y="199"/>
                  </a:cxn>
                  <a:cxn ang="0">
                    <a:pos x="625" y="261"/>
                  </a:cxn>
                  <a:cxn ang="0">
                    <a:pos x="594" y="491"/>
                  </a:cxn>
                  <a:cxn ang="0">
                    <a:pos x="792" y="521"/>
                  </a:cxn>
                  <a:cxn ang="0">
                    <a:pos x="579" y="537"/>
                  </a:cxn>
                  <a:cxn ang="0">
                    <a:pos x="442" y="1165"/>
                  </a:cxn>
                  <a:cxn ang="0">
                    <a:pos x="396" y="1364"/>
                  </a:cxn>
                  <a:cxn ang="0">
                    <a:pos x="290" y="1548"/>
                  </a:cxn>
                  <a:cxn ang="0">
                    <a:pos x="198" y="1610"/>
                  </a:cxn>
                  <a:cxn ang="0">
                    <a:pos x="107" y="1625"/>
                  </a:cxn>
                  <a:cxn ang="0">
                    <a:pos x="31" y="1579"/>
                  </a:cxn>
                  <a:cxn ang="0">
                    <a:pos x="0" y="1502"/>
                  </a:cxn>
                  <a:cxn ang="0">
                    <a:pos x="31" y="1426"/>
                  </a:cxn>
                  <a:cxn ang="0">
                    <a:pos x="107" y="1395"/>
                  </a:cxn>
                  <a:cxn ang="0">
                    <a:pos x="153" y="1426"/>
                  </a:cxn>
                  <a:cxn ang="0">
                    <a:pos x="137" y="1502"/>
                  </a:cxn>
                  <a:cxn ang="0">
                    <a:pos x="92" y="1548"/>
                  </a:cxn>
                  <a:cxn ang="0">
                    <a:pos x="122" y="1579"/>
                  </a:cxn>
                  <a:cxn ang="0">
                    <a:pos x="214" y="1548"/>
                  </a:cxn>
                  <a:cxn ang="0">
                    <a:pos x="274" y="1364"/>
                  </a:cxn>
                  <a:cxn ang="0">
                    <a:pos x="442" y="537"/>
                  </a:cxn>
                  <a:cxn ang="0">
                    <a:pos x="274" y="506"/>
                  </a:cxn>
                  <a:cxn ang="0">
                    <a:pos x="457" y="491"/>
                  </a:cxn>
                  <a:cxn ang="0">
                    <a:pos x="503" y="276"/>
                  </a:cxn>
                  <a:cxn ang="0">
                    <a:pos x="518" y="215"/>
                  </a:cxn>
                  <a:cxn ang="0">
                    <a:pos x="609" y="46"/>
                  </a:cxn>
                  <a:cxn ang="0">
                    <a:pos x="716" y="0"/>
                  </a:cxn>
                </a:cxnLst>
                <a:rect l="0" t="0" r="r" b="b"/>
                <a:pathLst>
                  <a:path w="899" h="1625">
                    <a:moveTo>
                      <a:pt x="716" y="0"/>
                    </a:moveTo>
                    <a:lnTo>
                      <a:pt x="792" y="0"/>
                    </a:lnTo>
                    <a:lnTo>
                      <a:pt x="838" y="15"/>
                    </a:lnTo>
                    <a:lnTo>
                      <a:pt x="868" y="46"/>
                    </a:lnTo>
                    <a:lnTo>
                      <a:pt x="883" y="77"/>
                    </a:lnTo>
                    <a:lnTo>
                      <a:pt x="899" y="123"/>
                    </a:lnTo>
                    <a:lnTo>
                      <a:pt x="883" y="169"/>
                    </a:lnTo>
                    <a:lnTo>
                      <a:pt x="868" y="199"/>
                    </a:lnTo>
                    <a:lnTo>
                      <a:pt x="807" y="230"/>
                    </a:lnTo>
                    <a:lnTo>
                      <a:pt x="792" y="230"/>
                    </a:lnTo>
                    <a:lnTo>
                      <a:pt x="762" y="215"/>
                    </a:lnTo>
                    <a:lnTo>
                      <a:pt x="746" y="199"/>
                    </a:lnTo>
                    <a:lnTo>
                      <a:pt x="746" y="138"/>
                    </a:lnTo>
                    <a:lnTo>
                      <a:pt x="762" y="123"/>
                    </a:lnTo>
                    <a:lnTo>
                      <a:pt x="777" y="92"/>
                    </a:lnTo>
                    <a:lnTo>
                      <a:pt x="807" y="77"/>
                    </a:lnTo>
                    <a:lnTo>
                      <a:pt x="838" y="77"/>
                    </a:lnTo>
                    <a:lnTo>
                      <a:pt x="777" y="46"/>
                    </a:lnTo>
                    <a:lnTo>
                      <a:pt x="746" y="46"/>
                    </a:lnTo>
                    <a:lnTo>
                      <a:pt x="686" y="77"/>
                    </a:lnTo>
                    <a:lnTo>
                      <a:pt x="670" y="107"/>
                    </a:lnTo>
                    <a:lnTo>
                      <a:pt x="655" y="123"/>
                    </a:lnTo>
                    <a:lnTo>
                      <a:pt x="655" y="153"/>
                    </a:lnTo>
                    <a:lnTo>
                      <a:pt x="640" y="199"/>
                    </a:lnTo>
                    <a:lnTo>
                      <a:pt x="640" y="230"/>
                    </a:lnTo>
                    <a:lnTo>
                      <a:pt x="625" y="261"/>
                    </a:lnTo>
                    <a:lnTo>
                      <a:pt x="625" y="291"/>
                    </a:lnTo>
                    <a:lnTo>
                      <a:pt x="594" y="491"/>
                    </a:lnTo>
                    <a:lnTo>
                      <a:pt x="792" y="491"/>
                    </a:lnTo>
                    <a:lnTo>
                      <a:pt x="792" y="521"/>
                    </a:lnTo>
                    <a:lnTo>
                      <a:pt x="777" y="537"/>
                    </a:lnTo>
                    <a:lnTo>
                      <a:pt x="579" y="537"/>
                    </a:lnTo>
                    <a:lnTo>
                      <a:pt x="457" y="1119"/>
                    </a:lnTo>
                    <a:lnTo>
                      <a:pt x="442" y="1165"/>
                    </a:lnTo>
                    <a:lnTo>
                      <a:pt x="427" y="1257"/>
                    </a:lnTo>
                    <a:lnTo>
                      <a:pt x="396" y="1364"/>
                    </a:lnTo>
                    <a:lnTo>
                      <a:pt x="351" y="1456"/>
                    </a:lnTo>
                    <a:lnTo>
                      <a:pt x="290" y="1548"/>
                    </a:lnTo>
                    <a:lnTo>
                      <a:pt x="259" y="1579"/>
                    </a:lnTo>
                    <a:lnTo>
                      <a:pt x="198" y="1610"/>
                    </a:lnTo>
                    <a:lnTo>
                      <a:pt x="153" y="1625"/>
                    </a:lnTo>
                    <a:lnTo>
                      <a:pt x="107" y="1625"/>
                    </a:lnTo>
                    <a:lnTo>
                      <a:pt x="61" y="1610"/>
                    </a:lnTo>
                    <a:lnTo>
                      <a:pt x="31" y="1579"/>
                    </a:lnTo>
                    <a:lnTo>
                      <a:pt x="16" y="1548"/>
                    </a:lnTo>
                    <a:lnTo>
                      <a:pt x="0" y="1502"/>
                    </a:lnTo>
                    <a:lnTo>
                      <a:pt x="16" y="1456"/>
                    </a:lnTo>
                    <a:lnTo>
                      <a:pt x="31" y="1426"/>
                    </a:lnTo>
                    <a:lnTo>
                      <a:pt x="92" y="1395"/>
                    </a:lnTo>
                    <a:lnTo>
                      <a:pt x="107" y="1395"/>
                    </a:lnTo>
                    <a:lnTo>
                      <a:pt x="137" y="1410"/>
                    </a:lnTo>
                    <a:lnTo>
                      <a:pt x="153" y="1426"/>
                    </a:lnTo>
                    <a:lnTo>
                      <a:pt x="153" y="1487"/>
                    </a:lnTo>
                    <a:lnTo>
                      <a:pt x="137" y="1502"/>
                    </a:lnTo>
                    <a:lnTo>
                      <a:pt x="122" y="1533"/>
                    </a:lnTo>
                    <a:lnTo>
                      <a:pt x="92" y="1548"/>
                    </a:lnTo>
                    <a:lnTo>
                      <a:pt x="61" y="1548"/>
                    </a:lnTo>
                    <a:lnTo>
                      <a:pt x="122" y="1579"/>
                    </a:lnTo>
                    <a:lnTo>
                      <a:pt x="153" y="1579"/>
                    </a:lnTo>
                    <a:lnTo>
                      <a:pt x="214" y="1548"/>
                    </a:lnTo>
                    <a:lnTo>
                      <a:pt x="244" y="1472"/>
                    </a:lnTo>
                    <a:lnTo>
                      <a:pt x="274" y="1364"/>
                    </a:lnTo>
                    <a:lnTo>
                      <a:pt x="305" y="1242"/>
                    </a:lnTo>
                    <a:lnTo>
                      <a:pt x="442" y="537"/>
                    </a:lnTo>
                    <a:lnTo>
                      <a:pt x="274" y="537"/>
                    </a:lnTo>
                    <a:lnTo>
                      <a:pt x="274" y="506"/>
                    </a:lnTo>
                    <a:lnTo>
                      <a:pt x="290" y="491"/>
                    </a:lnTo>
                    <a:lnTo>
                      <a:pt x="457" y="491"/>
                    </a:lnTo>
                    <a:lnTo>
                      <a:pt x="488" y="368"/>
                    </a:lnTo>
                    <a:lnTo>
                      <a:pt x="503" y="276"/>
                    </a:lnTo>
                    <a:lnTo>
                      <a:pt x="503" y="245"/>
                    </a:lnTo>
                    <a:lnTo>
                      <a:pt x="518" y="215"/>
                    </a:lnTo>
                    <a:lnTo>
                      <a:pt x="548" y="138"/>
                    </a:lnTo>
                    <a:lnTo>
                      <a:pt x="609" y="46"/>
                    </a:lnTo>
                    <a:lnTo>
                      <a:pt x="655" y="31"/>
                    </a:lnTo>
                    <a:lnTo>
                      <a:pt x="7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7" name="Freeform 73"/>
              <p:cNvSpPr>
                <a:spLocks/>
              </p:cNvSpPr>
              <p:nvPr/>
            </p:nvSpPr>
            <p:spPr bwMode="auto">
              <a:xfrm>
                <a:off x="5648" y="6889"/>
                <a:ext cx="411" cy="1778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5" y="46"/>
                  </a:cxn>
                  <a:cxn ang="0">
                    <a:pos x="228" y="230"/>
                  </a:cxn>
                  <a:cxn ang="0">
                    <a:pos x="137" y="445"/>
                  </a:cxn>
                  <a:cxn ang="0">
                    <a:pos x="91" y="659"/>
                  </a:cxn>
                  <a:cxn ang="0">
                    <a:pos x="76" y="889"/>
                  </a:cxn>
                  <a:cxn ang="0">
                    <a:pos x="91" y="1088"/>
                  </a:cxn>
                  <a:cxn ang="0">
                    <a:pos x="122" y="1318"/>
                  </a:cxn>
                  <a:cxn ang="0">
                    <a:pos x="213" y="1533"/>
                  </a:cxn>
                  <a:cxn ang="0">
                    <a:pos x="350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8"/>
                  </a:cxn>
                  <a:cxn ang="0">
                    <a:pos x="396" y="1778"/>
                  </a:cxn>
                  <a:cxn ang="0">
                    <a:pos x="365" y="1763"/>
                  </a:cxn>
                  <a:cxn ang="0">
                    <a:pos x="289" y="1686"/>
                  </a:cxn>
                  <a:cxn ang="0">
                    <a:pos x="213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5" y="1042"/>
                  </a:cxn>
                  <a:cxn ang="0">
                    <a:pos x="0" y="889"/>
                  </a:cxn>
                  <a:cxn ang="0">
                    <a:pos x="15" y="644"/>
                  </a:cxn>
                  <a:cxn ang="0">
                    <a:pos x="107" y="353"/>
                  </a:cxn>
                  <a:cxn ang="0">
                    <a:pos x="183" y="199"/>
                  </a:cxn>
                  <a:cxn ang="0">
                    <a:pos x="274" y="92"/>
                  </a:cxn>
                  <a:cxn ang="0">
                    <a:pos x="350" y="15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8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5" y="46"/>
                    </a:lnTo>
                    <a:lnTo>
                      <a:pt x="228" y="230"/>
                    </a:lnTo>
                    <a:lnTo>
                      <a:pt x="137" y="445"/>
                    </a:lnTo>
                    <a:lnTo>
                      <a:pt x="91" y="659"/>
                    </a:lnTo>
                    <a:lnTo>
                      <a:pt x="76" y="889"/>
                    </a:lnTo>
                    <a:lnTo>
                      <a:pt x="91" y="1088"/>
                    </a:lnTo>
                    <a:lnTo>
                      <a:pt x="122" y="1318"/>
                    </a:lnTo>
                    <a:lnTo>
                      <a:pt x="213" y="1533"/>
                    </a:lnTo>
                    <a:lnTo>
                      <a:pt x="350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8"/>
                    </a:lnTo>
                    <a:lnTo>
                      <a:pt x="396" y="1778"/>
                    </a:lnTo>
                    <a:lnTo>
                      <a:pt x="365" y="1763"/>
                    </a:lnTo>
                    <a:lnTo>
                      <a:pt x="289" y="1686"/>
                    </a:lnTo>
                    <a:lnTo>
                      <a:pt x="213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5" y="1042"/>
                    </a:lnTo>
                    <a:lnTo>
                      <a:pt x="0" y="889"/>
                    </a:lnTo>
                    <a:lnTo>
                      <a:pt x="15" y="644"/>
                    </a:lnTo>
                    <a:lnTo>
                      <a:pt x="107" y="353"/>
                    </a:lnTo>
                    <a:lnTo>
                      <a:pt x="183" y="199"/>
                    </a:lnTo>
                    <a:lnTo>
                      <a:pt x="274" y="92"/>
                    </a:lnTo>
                    <a:lnTo>
                      <a:pt x="350" y="15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8" name="Freeform 74"/>
              <p:cNvSpPr>
                <a:spLocks/>
              </p:cNvSpPr>
              <p:nvPr/>
            </p:nvSpPr>
            <p:spPr bwMode="auto">
              <a:xfrm>
                <a:off x="6211" y="7426"/>
                <a:ext cx="960" cy="812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305" y="46"/>
                  </a:cxn>
                  <a:cxn ang="0">
                    <a:pos x="351" y="153"/>
                  </a:cxn>
                  <a:cxn ang="0">
                    <a:pos x="488" y="30"/>
                  </a:cxn>
                  <a:cxn ang="0">
                    <a:pos x="686" y="0"/>
                  </a:cxn>
                  <a:cxn ang="0">
                    <a:pos x="792" y="76"/>
                  </a:cxn>
                  <a:cxn ang="0">
                    <a:pos x="823" y="183"/>
                  </a:cxn>
                  <a:cxn ang="0">
                    <a:pos x="762" y="459"/>
                  </a:cxn>
                  <a:cxn ang="0">
                    <a:pos x="686" y="705"/>
                  </a:cxn>
                  <a:cxn ang="0">
                    <a:pos x="716" y="766"/>
                  </a:cxn>
                  <a:cxn ang="0">
                    <a:pos x="777" y="751"/>
                  </a:cxn>
                  <a:cxn ang="0">
                    <a:pos x="868" y="674"/>
                  </a:cxn>
                  <a:cxn ang="0">
                    <a:pos x="914" y="551"/>
                  </a:cxn>
                  <a:cxn ang="0">
                    <a:pos x="929" y="521"/>
                  </a:cxn>
                  <a:cxn ang="0">
                    <a:pos x="960" y="536"/>
                  </a:cxn>
                  <a:cxn ang="0">
                    <a:pos x="929" y="643"/>
                  </a:cxn>
                  <a:cxn ang="0">
                    <a:pos x="823" y="781"/>
                  </a:cxn>
                  <a:cxn ang="0">
                    <a:pos x="640" y="781"/>
                  </a:cxn>
                  <a:cxn ang="0">
                    <a:pos x="579" y="705"/>
                  </a:cxn>
                  <a:cxn ang="0">
                    <a:pos x="594" y="582"/>
                  </a:cxn>
                  <a:cxn ang="0">
                    <a:pos x="670" y="383"/>
                  </a:cxn>
                  <a:cxn ang="0">
                    <a:pos x="716" y="168"/>
                  </a:cxn>
                  <a:cxn ang="0">
                    <a:pos x="701" y="92"/>
                  </a:cxn>
                  <a:cxn ang="0">
                    <a:pos x="670" y="46"/>
                  </a:cxn>
                  <a:cxn ang="0">
                    <a:pos x="518" y="76"/>
                  </a:cxn>
                  <a:cxn ang="0">
                    <a:pos x="366" y="199"/>
                  </a:cxn>
                  <a:cxn ang="0">
                    <a:pos x="305" y="352"/>
                  </a:cxn>
                  <a:cxn ang="0">
                    <a:pos x="290" y="429"/>
                  </a:cxn>
                  <a:cxn ang="0">
                    <a:pos x="229" y="628"/>
                  </a:cxn>
                  <a:cxn ang="0">
                    <a:pos x="214" y="689"/>
                  </a:cxn>
                  <a:cxn ang="0">
                    <a:pos x="198" y="751"/>
                  </a:cxn>
                  <a:cxn ang="0">
                    <a:pos x="168" y="797"/>
                  </a:cxn>
                  <a:cxn ang="0">
                    <a:pos x="122" y="812"/>
                  </a:cxn>
                  <a:cxn ang="0">
                    <a:pos x="92" y="751"/>
                  </a:cxn>
                  <a:cxn ang="0">
                    <a:pos x="107" y="689"/>
                  </a:cxn>
                  <a:cxn ang="0">
                    <a:pos x="229" y="168"/>
                  </a:cxn>
                  <a:cxn ang="0">
                    <a:pos x="214" y="46"/>
                  </a:cxn>
                  <a:cxn ang="0">
                    <a:pos x="168" y="30"/>
                  </a:cxn>
                  <a:cxn ang="0">
                    <a:pos x="107" y="76"/>
                  </a:cxn>
                  <a:cxn ang="0">
                    <a:pos x="61" y="168"/>
                  </a:cxn>
                  <a:cxn ang="0">
                    <a:pos x="31" y="275"/>
                  </a:cxn>
                  <a:cxn ang="0">
                    <a:pos x="0" y="291"/>
                  </a:cxn>
                  <a:cxn ang="0">
                    <a:pos x="16" y="199"/>
                  </a:cxn>
                  <a:cxn ang="0">
                    <a:pos x="61" y="92"/>
                  </a:cxn>
                  <a:cxn ang="0">
                    <a:pos x="107" y="30"/>
                  </a:cxn>
                  <a:cxn ang="0">
                    <a:pos x="183" y="0"/>
                  </a:cxn>
                </a:cxnLst>
                <a:rect l="0" t="0" r="r" b="b"/>
                <a:pathLst>
                  <a:path w="960" h="812">
                    <a:moveTo>
                      <a:pt x="183" y="0"/>
                    </a:moveTo>
                    <a:lnTo>
                      <a:pt x="229" y="0"/>
                    </a:lnTo>
                    <a:lnTo>
                      <a:pt x="274" y="30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1" y="153"/>
                    </a:lnTo>
                    <a:lnTo>
                      <a:pt x="396" y="92"/>
                    </a:lnTo>
                    <a:lnTo>
                      <a:pt x="488" y="30"/>
                    </a:lnTo>
                    <a:lnTo>
                      <a:pt x="625" y="0"/>
                    </a:lnTo>
                    <a:lnTo>
                      <a:pt x="686" y="0"/>
                    </a:lnTo>
                    <a:lnTo>
                      <a:pt x="731" y="15"/>
                    </a:lnTo>
                    <a:lnTo>
                      <a:pt x="792" y="76"/>
                    </a:lnTo>
                    <a:lnTo>
                      <a:pt x="823" y="122"/>
                    </a:lnTo>
                    <a:lnTo>
                      <a:pt x="823" y="183"/>
                    </a:lnTo>
                    <a:lnTo>
                      <a:pt x="807" y="321"/>
                    </a:lnTo>
                    <a:lnTo>
                      <a:pt x="762" y="459"/>
                    </a:lnTo>
                    <a:lnTo>
                      <a:pt x="716" y="582"/>
                    </a:lnTo>
                    <a:lnTo>
                      <a:pt x="686" y="705"/>
                    </a:lnTo>
                    <a:lnTo>
                      <a:pt x="686" y="735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3" y="720"/>
                    </a:lnTo>
                    <a:lnTo>
                      <a:pt x="868" y="674"/>
                    </a:lnTo>
                    <a:lnTo>
                      <a:pt x="899" y="628"/>
                    </a:lnTo>
                    <a:lnTo>
                      <a:pt x="914" y="551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60" y="521"/>
                    </a:lnTo>
                    <a:lnTo>
                      <a:pt x="960" y="536"/>
                    </a:lnTo>
                    <a:lnTo>
                      <a:pt x="944" y="567"/>
                    </a:lnTo>
                    <a:lnTo>
                      <a:pt x="929" y="643"/>
                    </a:lnTo>
                    <a:lnTo>
                      <a:pt x="883" y="720"/>
                    </a:lnTo>
                    <a:lnTo>
                      <a:pt x="823" y="781"/>
                    </a:lnTo>
                    <a:lnTo>
                      <a:pt x="731" y="812"/>
                    </a:lnTo>
                    <a:lnTo>
                      <a:pt x="640" y="781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2"/>
                    </a:lnTo>
                    <a:lnTo>
                      <a:pt x="625" y="505"/>
                    </a:lnTo>
                    <a:lnTo>
                      <a:pt x="670" y="383"/>
                    </a:lnTo>
                    <a:lnTo>
                      <a:pt x="701" y="260"/>
                    </a:lnTo>
                    <a:lnTo>
                      <a:pt x="716" y="168"/>
                    </a:lnTo>
                    <a:lnTo>
                      <a:pt x="716" y="137"/>
                    </a:lnTo>
                    <a:lnTo>
                      <a:pt x="701" y="92"/>
                    </a:lnTo>
                    <a:lnTo>
                      <a:pt x="686" y="76"/>
                    </a:lnTo>
                    <a:lnTo>
                      <a:pt x="670" y="46"/>
                    </a:lnTo>
                    <a:lnTo>
                      <a:pt x="625" y="46"/>
                    </a:lnTo>
                    <a:lnTo>
                      <a:pt x="518" y="76"/>
                    </a:lnTo>
                    <a:lnTo>
                      <a:pt x="427" y="122"/>
                    </a:lnTo>
                    <a:lnTo>
                      <a:pt x="366" y="199"/>
                    </a:lnTo>
                    <a:lnTo>
                      <a:pt x="305" y="321"/>
                    </a:lnTo>
                    <a:lnTo>
                      <a:pt x="305" y="352"/>
                    </a:lnTo>
                    <a:lnTo>
                      <a:pt x="290" y="398"/>
                    </a:lnTo>
                    <a:lnTo>
                      <a:pt x="290" y="429"/>
                    </a:lnTo>
                    <a:lnTo>
                      <a:pt x="274" y="475"/>
                    </a:lnTo>
                    <a:lnTo>
                      <a:pt x="229" y="628"/>
                    </a:lnTo>
                    <a:lnTo>
                      <a:pt x="229" y="659"/>
                    </a:lnTo>
                    <a:lnTo>
                      <a:pt x="214" y="689"/>
                    </a:lnTo>
                    <a:lnTo>
                      <a:pt x="214" y="735"/>
                    </a:lnTo>
                    <a:lnTo>
                      <a:pt x="198" y="751"/>
                    </a:lnTo>
                    <a:lnTo>
                      <a:pt x="198" y="781"/>
                    </a:lnTo>
                    <a:lnTo>
                      <a:pt x="168" y="797"/>
                    </a:lnTo>
                    <a:lnTo>
                      <a:pt x="153" y="812"/>
                    </a:lnTo>
                    <a:lnTo>
                      <a:pt x="122" y="812"/>
                    </a:lnTo>
                    <a:lnTo>
                      <a:pt x="92" y="781"/>
                    </a:lnTo>
                    <a:lnTo>
                      <a:pt x="92" y="751"/>
                    </a:lnTo>
                    <a:lnTo>
                      <a:pt x="107" y="720"/>
                    </a:lnTo>
                    <a:lnTo>
                      <a:pt x="107" y="689"/>
                    </a:lnTo>
                    <a:lnTo>
                      <a:pt x="198" y="260"/>
                    </a:lnTo>
                    <a:lnTo>
                      <a:pt x="229" y="168"/>
                    </a:lnTo>
                    <a:lnTo>
                      <a:pt x="229" y="76"/>
                    </a:lnTo>
                    <a:lnTo>
                      <a:pt x="214" y="46"/>
                    </a:lnTo>
                    <a:lnTo>
                      <a:pt x="183" y="30"/>
                    </a:lnTo>
                    <a:lnTo>
                      <a:pt x="168" y="30"/>
                    </a:lnTo>
                    <a:lnTo>
                      <a:pt x="137" y="46"/>
                    </a:lnTo>
                    <a:lnTo>
                      <a:pt x="107" y="76"/>
                    </a:lnTo>
                    <a:lnTo>
                      <a:pt x="92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1" y="275"/>
                    </a:lnTo>
                    <a:lnTo>
                      <a:pt x="31" y="291"/>
                    </a:lnTo>
                    <a:lnTo>
                      <a:pt x="0" y="291"/>
                    </a:lnTo>
                    <a:lnTo>
                      <a:pt x="0" y="229"/>
                    </a:lnTo>
                    <a:lnTo>
                      <a:pt x="16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0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39" name="Freeform 75"/>
              <p:cNvSpPr>
                <a:spLocks/>
              </p:cNvSpPr>
              <p:nvPr/>
            </p:nvSpPr>
            <p:spPr bwMode="auto">
              <a:xfrm>
                <a:off x="7308" y="6889"/>
                <a:ext cx="426" cy="177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7" y="92"/>
                  </a:cxn>
                  <a:cxn ang="0">
                    <a:pos x="213" y="199"/>
                  </a:cxn>
                  <a:cxn ang="0">
                    <a:pos x="304" y="337"/>
                  </a:cxn>
                  <a:cxn ang="0">
                    <a:pos x="380" y="537"/>
                  </a:cxn>
                  <a:cxn ang="0">
                    <a:pos x="411" y="736"/>
                  </a:cxn>
                  <a:cxn ang="0">
                    <a:pos x="426" y="889"/>
                  </a:cxn>
                  <a:cxn ang="0">
                    <a:pos x="396" y="889"/>
                  </a:cxn>
                  <a:cxn ang="0">
                    <a:pos x="380" y="1134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1" y="1686"/>
                  </a:cxn>
                  <a:cxn ang="0">
                    <a:pos x="45" y="1763"/>
                  </a:cxn>
                  <a:cxn ang="0">
                    <a:pos x="15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0" y="1732"/>
                  </a:cxn>
                  <a:cxn ang="0">
                    <a:pos x="167" y="1548"/>
                  </a:cxn>
                  <a:cxn ang="0">
                    <a:pos x="258" y="1334"/>
                  </a:cxn>
                  <a:cxn ang="0">
                    <a:pos x="304" y="1119"/>
                  </a:cxn>
                  <a:cxn ang="0">
                    <a:pos x="319" y="889"/>
                  </a:cxn>
                  <a:cxn ang="0">
                    <a:pos x="304" y="629"/>
                  </a:cxn>
                  <a:cxn ang="0">
                    <a:pos x="243" y="399"/>
                  </a:cxn>
                  <a:cxn ang="0">
                    <a:pos x="152" y="215"/>
                  </a:cxn>
                  <a:cxn ang="0">
                    <a:pos x="45" y="61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8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7" y="92"/>
                    </a:lnTo>
                    <a:lnTo>
                      <a:pt x="213" y="199"/>
                    </a:lnTo>
                    <a:lnTo>
                      <a:pt x="304" y="337"/>
                    </a:lnTo>
                    <a:lnTo>
                      <a:pt x="380" y="537"/>
                    </a:lnTo>
                    <a:lnTo>
                      <a:pt x="411" y="736"/>
                    </a:lnTo>
                    <a:lnTo>
                      <a:pt x="426" y="889"/>
                    </a:lnTo>
                    <a:lnTo>
                      <a:pt x="396" y="889"/>
                    </a:lnTo>
                    <a:lnTo>
                      <a:pt x="380" y="1134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1" y="1686"/>
                    </a:lnTo>
                    <a:lnTo>
                      <a:pt x="45" y="1763"/>
                    </a:lnTo>
                    <a:lnTo>
                      <a:pt x="15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0" y="1732"/>
                    </a:lnTo>
                    <a:lnTo>
                      <a:pt x="167" y="1548"/>
                    </a:lnTo>
                    <a:lnTo>
                      <a:pt x="258" y="1334"/>
                    </a:lnTo>
                    <a:lnTo>
                      <a:pt x="304" y="1119"/>
                    </a:lnTo>
                    <a:lnTo>
                      <a:pt x="319" y="889"/>
                    </a:lnTo>
                    <a:lnTo>
                      <a:pt x="304" y="629"/>
                    </a:lnTo>
                    <a:lnTo>
                      <a:pt x="243" y="399"/>
                    </a:lnTo>
                    <a:lnTo>
                      <a:pt x="152" y="215"/>
                    </a:lnTo>
                    <a:lnTo>
                      <a:pt x="45" y="61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0" name="Freeform 76"/>
              <p:cNvSpPr>
                <a:spLocks noEditPoints="1"/>
              </p:cNvSpPr>
              <p:nvPr/>
            </p:nvSpPr>
            <p:spPr bwMode="auto">
              <a:xfrm>
                <a:off x="9805" y="7579"/>
                <a:ext cx="1187" cy="414"/>
              </a:xfrm>
              <a:custGeom>
                <a:avLst/>
                <a:gdLst/>
                <a:ahLst/>
                <a:cxnLst>
                  <a:cxn ang="0">
                    <a:pos x="30" y="352"/>
                  </a:cxn>
                  <a:cxn ang="0">
                    <a:pos x="1172" y="352"/>
                  </a:cxn>
                  <a:cxn ang="0">
                    <a:pos x="1187" y="368"/>
                  </a:cxn>
                  <a:cxn ang="0">
                    <a:pos x="1187" y="398"/>
                  </a:cxn>
                  <a:cxn ang="0">
                    <a:pos x="1172" y="414"/>
                  </a:cxn>
                  <a:cxn ang="0">
                    <a:pos x="30" y="414"/>
                  </a:cxn>
                  <a:cxn ang="0">
                    <a:pos x="15" y="398"/>
                  </a:cxn>
                  <a:cxn ang="0">
                    <a:pos x="15" y="368"/>
                  </a:cxn>
                  <a:cxn ang="0">
                    <a:pos x="30" y="352"/>
                  </a:cxn>
                  <a:cxn ang="0">
                    <a:pos x="15" y="0"/>
                  </a:cxn>
                  <a:cxn ang="0">
                    <a:pos x="1172" y="0"/>
                  </a:cxn>
                  <a:cxn ang="0">
                    <a:pos x="1187" y="15"/>
                  </a:cxn>
                  <a:cxn ang="0">
                    <a:pos x="1187" y="46"/>
                  </a:cxn>
                  <a:cxn ang="0">
                    <a:pos x="1172" y="61"/>
                  </a:cxn>
                  <a:cxn ang="0">
                    <a:pos x="15" y="61"/>
                  </a:cxn>
                  <a:cxn ang="0">
                    <a:pos x="0" y="46"/>
                  </a:cxn>
                  <a:cxn ang="0">
                    <a:pos x="0" y="15"/>
                  </a:cxn>
                  <a:cxn ang="0">
                    <a:pos x="15" y="0"/>
                  </a:cxn>
                </a:cxnLst>
                <a:rect l="0" t="0" r="r" b="b"/>
                <a:pathLst>
                  <a:path w="1187" h="414">
                    <a:moveTo>
                      <a:pt x="30" y="352"/>
                    </a:moveTo>
                    <a:lnTo>
                      <a:pt x="1172" y="352"/>
                    </a:lnTo>
                    <a:lnTo>
                      <a:pt x="1187" y="368"/>
                    </a:lnTo>
                    <a:lnTo>
                      <a:pt x="1187" y="398"/>
                    </a:lnTo>
                    <a:lnTo>
                      <a:pt x="1172" y="414"/>
                    </a:lnTo>
                    <a:lnTo>
                      <a:pt x="30" y="414"/>
                    </a:lnTo>
                    <a:lnTo>
                      <a:pt x="15" y="398"/>
                    </a:lnTo>
                    <a:lnTo>
                      <a:pt x="15" y="368"/>
                    </a:lnTo>
                    <a:lnTo>
                      <a:pt x="30" y="352"/>
                    </a:lnTo>
                    <a:close/>
                    <a:moveTo>
                      <a:pt x="15" y="0"/>
                    </a:moveTo>
                    <a:lnTo>
                      <a:pt x="1172" y="0"/>
                    </a:lnTo>
                    <a:lnTo>
                      <a:pt x="1187" y="15"/>
                    </a:lnTo>
                    <a:lnTo>
                      <a:pt x="1187" y="46"/>
                    </a:lnTo>
                    <a:lnTo>
                      <a:pt x="1172" y="61"/>
                    </a:lnTo>
                    <a:lnTo>
                      <a:pt x="15" y="61"/>
                    </a:lnTo>
                    <a:lnTo>
                      <a:pt x="0" y="46"/>
                    </a:lnTo>
                    <a:lnTo>
                      <a:pt x="0" y="15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1" name="Freeform 77"/>
              <p:cNvSpPr>
                <a:spLocks noEditPoints="1"/>
              </p:cNvSpPr>
              <p:nvPr/>
            </p:nvSpPr>
            <p:spPr bwMode="auto">
              <a:xfrm>
                <a:off x="12804" y="6966"/>
                <a:ext cx="1234" cy="1287"/>
              </a:xfrm>
              <a:custGeom>
                <a:avLst/>
                <a:gdLst/>
                <a:ahLst/>
                <a:cxnLst>
                  <a:cxn ang="0">
                    <a:pos x="777" y="46"/>
                  </a:cxn>
                  <a:cxn ang="0">
                    <a:pos x="625" y="76"/>
                  </a:cxn>
                  <a:cxn ang="0">
                    <a:pos x="472" y="168"/>
                  </a:cxn>
                  <a:cxn ang="0">
                    <a:pos x="335" y="322"/>
                  </a:cxn>
                  <a:cxn ang="0">
                    <a:pos x="244" y="490"/>
                  </a:cxn>
                  <a:cxn ang="0">
                    <a:pos x="198" y="643"/>
                  </a:cxn>
                  <a:cxn ang="0">
                    <a:pos x="168" y="781"/>
                  </a:cxn>
                  <a:cxn ang="0">
                    <a:pos x="168" y="873"/>
                  </a:cxn>
                  <a:cxn ang="0">
                    <a:pos x="198" y="1042"/>
                  </a:cxn>
                  <a:cxn ang="0">
                    <a:pos x="259" y="1149"/>
                  </a:cxn>
                  <a:cxn ang="0">
                    <a:pos x="350" y="1226"/>
                  </a:cxn>
                  <a:cxn ang="0">
                    <a:pos x="472" y="1257"/>
                  </a:cxn>
                  <a:cxn ang="0">
                    <a:pos x="625" y="1226"/>
                  </a:cxn>
                  <a:cxn ang="0">
                    <a:pos x="746" y="1149"/>
                  </a:cxn>
                  <a:cxn ang="0">
                    <a:pos x="853" y="1042"/>
                  </a:cxn>
                  <a:cxn ang="0">
                    <a:pos x="960" y="858"/>
                  </a:cxn>
                  <a:cxn ang="0">
                    <a:pos x="1036" y="689"/>
                  </a:cxn>
                  <a:cxn ang="0">
                    <a:pos x="1066" y="536"/>
                  </a:cxn>
                  <a:cxn ang="0">
                    <a:pos x="1081" y="414"/>
                  </a:cxn>
                  <a:cxn ang="0">
                    <a:pos x="1051" y="245"/>
                  </a:cxn>
                  <a:cxn ang="0">
                    <a:pos x="990" y="138"/>
                  </a:cxn>
                  <a:cxn ang="0">
                    <a:pos x="883" y="61"/>
                  </a:cxn>
                  <a:cxn ang="0">
                    <a:pos x="777" y="46"/>
                  </a:cxn>
                  <a:cxn ang="0">
                    <a:pos x="777" y="0"/>
                  </a:cxn>
                  <a:cxn ang="0">
                    <a:pos x="960" y="30"/>
                  </a:cxn>
                  <a:cxn ang="0">
                    <a:pos x="1112" y="122"/>
                  </a:cxn>
                  <a:cxn ang="0">
                    <a:pos x="1203" y="276"/>
                  </a:cxn>
                  <a:cxn ang="0">
                    <a:pos x="1234" y="475"/>
                  </a:cxn>
                  <a:cxn ang="0">
                    <a:pos x="1188" y="720"/>
                  </a:cxn>
                  <a:cxn ang="0">
                    <a:pos x="1066" y="950"/>
                  </a:cxn>
                  <a:cxn ang="0">
                    <a:pos x="899" y="1119"/>
                  </a:cxn>
                  <a:cxn ang="0">
                    <a:pos x="685" y="1241"/>
                  </a:cxn>
                  <a:cxn ang="0">
                    <a:pos x="457" y="1287"/>
                  </a:cxn>
                  <a:cxn ang="0">
                    <a:pos x="274" y="1257"/>
                  </a:cxn>
                  <a:cxn ang="0">
                    <a:pos x="137" y="1165"/>
                  </a:cxn>
                  <a:cxn ang="0">
                    <a:pos x="31" y="1011"/>
                  </a:cxn>
                  <a:cxn ang="0">
                    <a:pos x="0" y="812"/>
                  </a:cxn>
                  <a:cxn ang="0">
                    <a:pos x="46" y="567"/>
                  </a:cxn>
                  <a:cxn ang="0">
                    <a:pos x="168" y="352"/>
                  </a:cxn>
                  <a:cxn ang="0">
                    <a:pos x="335" y="168"/>
                  </a:cxn>
                  <a:cxn ang="0">
                    <a:pos x="548" y="46"/>
                  </a:cxn>
                  <a:cxn ang="0">
                    <a:pos x="777" y="0"/>
                  </a:cxn>
                </a:cxnLst>
                <a:rect l="0" t="0" r="r" b="b"/>
                <a:pathLst>
                  <a:path w="1234" h="1287">
                    <a:moveTo>
                      <a:pt x="777" y="46"/>
                    </a:moveTo>
                    <a:lnTo>
                      <a:pt x="625" y="76"/>
                    </a:lnTo>
                    <a:lnTo>
                      <a:pt x="472" y="168"/>
                    </a:lnTo>
                    <a:lnTo>
                      <a:pt x="335" y="322"/>
                    </a:lnTo>
                    <a:lnTo>
                      <a:pt x="244" y="490"/>
                    </a:lnTo>
                    <a:lnTo>
                      <a:pt x="198" y="643"/>
                    </a:lnTo>
                    <a:lnTo>
                      <a:pt x="168" y="781"/>
                    </a:lnTo>
                    <a:lnTo>
                      <a:pt x="168" y="873"/>
                    </a:lnTo>
                    <a:lnTo>
                      <a:pt x="198" y="1042"/>
                    </a:lnTo>
                    <a:lnTo>
                      <a:pt x="259" y="1149"/>
                    </a:lnTo>
                    <a:lnTo>
                      <a:pt x="350" y="1226"/>
                    </a:lnTo>
                    <a:lnTo>
                      <a:pt x="472" y="1257"/>
                    </a:lnTo>
                    <a:lnTo>
                      <a:pt x="625" y="1226"/>
                    </a:lnTo>
                    <a:lnTo>
                      <a:pt x="746" y="1149"/>
                    </a:lnTo>
                    <a:lnTo>
                      <a:pt x="853" y="1042"/>
                    </a:lnTo>
                    <a:lnTo>
                      <a:pt x="960" y="858"/>
                    </a:lnTo>
                    <a:lnTo>
                      <a:pt x="1036" y="689"/>
                    </a:lnTo>
                    <a:lnTo>
                      <a:pt x="1066" y="536"/>
                    </a:lnTo>
                    <a:lnTo>
                      <a:pt x="1081" y="414"/>
                    </a:lnTo>
                    <a:lnTo>
                      <a:pt x="1051" y="245"/>
                    </a:lnTo>
                    <a:lnTo>
                      <a:pt x="990" y="138"/>
                    </a:lnTo>
                    <a:lnTo>
                      <a:pt x="883" y="61"/>
                    </a:lnTo>
                    <a:lnTo>
                      <a:pt x="777" y="46"/>
                    </a:lnTo>
                    <a:close/>
                    <a:moveTo>
                      <a:pt x="777" y="0"/>
                    </a:moveTo>
                    <a:lnTo>
                      <a:pt x="960" y="30"/>
                    </a:lnTo>
                    <a:lnTo>
                      <a:pt x="1112" y="122"/>
                    </a:lnTo>
                    <a:lnTo>
                      <a:pt x="1203" y="276"/>
                    </a:lnTo>
                    <a:lnTo>
                      <a:pt x="1234" y="475"/>
                    </a:lnTo>
                    <a:lnTo>
                      <a:pt x="1188" y="720"/>
                    </a:lnTo>
                    <a:lnTo>
                      <a:pt x="1066" y="950"/>
                    </a:lnTo>
                    <a:lnTo>
                      <a:pt x="899" y="1119"/>
                    </a:lnTo>
                    <a:lnTo>
                      <a:pt x="685" y="1241"/>
                    </a:lnTo>
                    <a:lnTo>
                      <a:pt x="457" y="1287"/>
                    </a:lnTo>
                    <a:lnTo>
                      <a:pt x="274" y="1257"/>
                    </a:lnTo>
                    <a:lnTo>
                      <a:pt x="137" y="1165"/>
                    </a:lnTo>
                    <a:lnTo>
                      <a:pt x="31" y="1011"/>
                    </a:lnTo>
                    <a:lnTo>
                      <a:pt x="0" y="812"/>
                    </a:lnTo>
                    <a:lnTo>
                      <a:pt x="46" y="567"/>
                    </a:lnTo>
                    <a:lnTo>
                      <a:pt x="168" y="352"/>
                    </a:lnTo>
                    <a:lnTo>
                      <a:pt x="335" y="168"/>
                    </a:lnTo>
                    <a:lnTo>
                      <a:pt x="548" y="46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2" name="Freeform 78"/>
              <p:cNvSpPr>
                <a:spLocks/>
              </p:cNvSpPr>
              <p:nvPr/>
            </p:nvSpPr>
            <p:spPr bwMode="auto">
              <a:xfrm>
                <a:off x="14357" y="6889"/>
                <a:ext cx="411" cy="1778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59"/>
                  </a:cxn>
                  <a:cxn ang="0">
                    <a:pos x="76" y="889"/>
                  </a:cxn>
                  <a:cxn ang="0">
                    <a:pos x="92" y="1088"/>
                  </a:cxn>
                  <a:cxn ang="0">
                    <a:pos x="122" y="1318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8"/>
                  </a:cxn>
                  <a:cxn ang="0">
                    <a:pos x="396" y="1778"/>
                  </a:cxn>
                  <a:cxn ang="0">
                    <a:pos x="366" y="1763"/>
                  </a:cxn>
                  <a:cxn ang="0">
                    <a:pos x="290" y="1686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2"/>
                  </a:cxn>
                  <a:cxn ang="0">
                    <a:pos x="0" y="889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199"/>
                  </a:cxn>
                  <a:cxn ang="0">
                    <a:pos x="274" y="92"/>
                  </a:cxn>
                  <a:cxn ang="0">
                    <a:pos x="351" y="15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8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59"/>
                    </a:lnTo>
                    <a:lnTo>
                      <a:pt x="76" y="889"/>
                    </a:lnTo>
                    <a:lnTo>
                      <a:pt x="92" y="1088"/>
                    </a:lnTo>
                    <a:lnTo>
                      <a:pt x="122" y="1318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8"/>
                    </a:lnTo>
                    <a:lnTo>
                      <a:pt x="396" y="1778"/>
                    </a:lnTo>
                    <a:lnTo>
                      <a:pt x="366" y="1763"/>
                    </a:lnTo>
                    <a:lnTo>
                      <a:pt x="290" y="1686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2"/>
                    </a:lnTo>
                    <a:lnTo>
                      <a:pt x="0" y="889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199"/>
                    </a:lnTo>
                    <a:lnTo>
                      <a:pt x="274" y="92"/>
                    </a:lnTo>
                    <a:lnTo>
                      <a:pt x="351" y="15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3" name="Freeform 79"/>
              <p:cNvSpPr>
                <a:spLocks noEditPoints="1"/>
              </p:cNvSpPr>
              <p:nvPr/>
            </p:nvSpPr>
            <p:spPr bwMode="auto">
              <a:xfrm>
                <a:off x="14875" y="7441"/>
                <a:ext cx="822" cy="1150"/>
              </a:xfrm>
              <a:custGeom>
                <a:avLst/>
                <a:gdLst/>
                <a:ahLst/>
                <a:cxnLst>
                  <a:cxn ang="0">
                    <a:pos x="472" y="46"/>
                  </a:cxn>
                  <a:cxn ang="0">
                    <a:pos x="381" y="122"/>
                  </a:cxn>
                  <a:cxn ang="0">
                    <a:pos x="274" y="306"/>
                  </a:cxn>
                  <a:cxn ang="0">
                    <a:pos x="228" y="567"/>
                  </a:cxn>
                  <a:cxn ang="0">
                    <a:pos x="274" y="705"/>
                  </a:cxn>
                  <a:cxn ang="0">
                    <a:pos x="381" y="736"/>
                  </a:cxn>
                  <a:cxn ang="0">
                    <a:pos x="457" y="690"/>
                  </a:cxn>
                  <a:cxn ang="0">
                    <a:pos x="533" y="644"/>
                  </a:cxn>
                  <a:cxn ang="0">
                    <a:pos x="579" y="552"/>
                  </a:cxn>
                  <a:cxn ang="0">
                    <a:pos x="670" y="153"/>
                  </a:cxn>
                  <a:cxn ang="0">
                    <a:pos x="609" y="61"/>
                  </a:cxn>
                  <a:cxn ang="0">
                    <a:pos x="533" y="31"/>
                  </a:cxn>
                  <a:cxn ang="0">
                    <a:pos x="594" y="15"/>
                  </a:cxn>
                  <a:cxn ang="0">
                    <a:pos x="670" y="61"/>
                  </a:cxn>
                  <a:cxn ang="0">
                    <a:pos x="731" y="46"/>
                  </a:cxn>
                  <a:cxn ang="0">
                    <a:pos x="807" y="31"/>
                  </a:cxn>
                  <a:cxn ang="0">
                    <a:pos x="822" y="107"/>
                  </a:cxn>
                  <a:cxn ang="0">
                    <a:pos x="563" y="981"/>
                  </a:cxn>
                  <a:cxn ang="0">
                    <a:pos x="381" y="1119"/>
                  </a:cxn>
                  <a:cxn ang="0">
                    <a:pos x="152" y="1150"/>
                  </a:cxn>
                  <a:cxn ang="0">
                    <a:pos x="46" y="1119"/>
                  </a:cxn>
                  <a:cxn ang="0">
                    <a:pos x="0" y="1073"/>
                  </a:cxn>
                  <a:cxn ang="0">
                    <a:pos x="15" y="966"/>
                  </a:cxn>
                  <a:cxn ang="0">
                    <a:pos x="61" y="935"/>
                  </a:cxn>
                  <a:cxn ang="0">
                    <a:pos x="137" y="950"/>
                  </a:cxn>
                  <a:cxn ang="0">
                    <a:pos x="152" y="1027"/>
                  </a:cxn>
                  <a:cxn ang="0">
                    <a:pos x="76" y="1088"/>
                  </a:cxn>
                  <a:cxn ang="0">
                    <a:pos x="213" y="1104"/>
                  </a:cxn>
                  <a:cxn ang="0">
                    <a:pos x="381" y="1042"/>
                  </a:cxn>
                  <a:cxn ang="0">
                    <a:pos x="457" y="935"/>
                  </a:cxn>
                  <a:cxn ang="0">
                    <a:pos x="472" y="889"/>
                  </a:cxn>
                  <a:cxn ang="0">
                    <a:pos x="503" y="828"/>
                  </a:cxn>
                  <a:cxn ang="0">
                    <a:pos x="487" y="720"/>
                  </a:cxn>
                  <a:cxn ang="0">
                    <a:pos x="396" y="766"/>
                  </a:cxn>
                  <a:cxn ang="0">
                    <a:pos x="244" y="766"/>
                  </a:cxn>
                  <a:cxn ang="0">
                    <a:pos x="122" y="628"/>
                  </a:cxn>
                  <a:cxn ang="0">
                    <a:pos x="152" y="322"/>
                  </a:cxn>
                  <a:cxn ang="0">
                    <a:pos x="381" y="46"/>
                  </a:cxn>
                </a:cxnLst>
                <a:rect l="0" t="0" r="r" b="b"/>
                <a:pathLst>
                  <a:path w="822" h="1150">
                    <a:moveTo>
                      <a:pt x="533" y="31"/>
                    </a:moveTo>
                    <a:lnTo>
                      <a:pt x="472" y="46"/>
                    </a:lnTo>
                    <a:lnTo>
                      <a:pt x="426" y="77"/>
                    </a:lnTo>
                    <a:lnTo>
                      <a:pt x="381" y="122"/>
                    </a:lnTo>
                    <a:lnTo>
                      <a:pt x="335" y="184"/>
                    </a:lnTo>
                    <a:lnTo>
                      <a:pt x="274" y="306"/>
                    </a:lnTo>
                    <a:lnTo>
                      <a:pt x="244" y="444"/>
                    </a:lnTo>
                    <a:lnTo>
                      <a:pt x="228" y="567"/>
                    </a:lnTo>
                    <a:lnTo>
                      <a:pt x="228" y="613"/>
                    </a:lnTo>
                    <a:lnTo>
                      <a:pt x="274" y="705"/>
                    </a:lnTo>
                    <a:lnTo>
                      <a:pt x="305" y="736"/>
                    </a:lnTo>
                    <a:lnTo>
                      <a:pt x="381" y="736"/>
                    </a:lnTo>
                    <a:lnTo>
                      <a:pt x="426" y="720"/>
                    </a:lnTo>
                    <a:lnTo>
                      <a:pt x="457" y="690"/>
                    </a:lnTo>
                    <a:lnTo>
                      <a:pt x="487" y="674"/>
                    </a:lnTo>
                    <a:lnTo>
                      <a:pt x="533" y="644"/>
                    </a:lnTo>
                    <a:lnTo>
                      <a:pt x="563" y="598"/>
                    </a:lnTo>
                    <a:lnTo>
                      <a:pt x="579" y="552"/>
                    </a:lnTo>
                    <a:lnTo>
                      <a:pt x="670" y="214"/>
                    </a:lnTo>
                    <a:lnTo>
                      <a:pt x="670" y="153"/>
                    </a:lnTo>
                    <a:lnTo>
                      <a:pt x="640" y="92"/>
                    </a:lnTo>
                    <a:lnTo>
                      <a:pt x="609" y="61"/>
                    </a:lnTo>
                    <a:lnTo>
                      <a:pt x="579" y="46"/>
                    </a:lnTo>
                    <a:lnTo>
                      <a:pt x="533" y="31"/>
                    </a:lnTo>
                    <a:close/>
                    <a:moveTo>
                      <a:pt x="533" y="0"/>
                    </a:moveTo>
                    <a:lnTo>
                      <a:pt x="594" y="15"/>
                    </a:lnTo>
                    <a:lnTo>
                      <a:pt x="640" y="31"/>
                    </a:lnTo>
                    <a:lnTo>
                      <a:pt x="670" y="61"/>
                    </a:lnTo>
                    <a:lnTo>
                      <a:pt x="700" y="107"/>
                    </a:lnTo>
                    <a:lnTo>
                      <a:pt x="731" y="46"/>
                    </a:lnTo>
                    <a:lnTo>
                      <a:pt x="761" y="31"/>
                    </a:lnTo>
                    <a:lnTo>
                      <a:pt x="807" y="31"/>
                    </a:lnTo>
                    <a:lnTo>
                      <a:pt x="822" y="46"/>
                    </a:lnTo>
                    <a:lnTo>
                      <a:pt x="822" y="107"/>
                    </a:lnTo>
                    <a:lnTo>
                      <a:pt x="609" y="904"/>
                    </a:lnTo>
                    <a:lnTo>
                      <a:pt x="563" y="981"/>
                    </a:lnTo>
                    <a:lnTo>
                      <a:pt x="487" y="1073"/>
                    </a:lnTo>
                    <a:lnTo>
                      <a:pt x="381" y="1119"/>
                    </a:lnTo>
                    <a:lnTo>
                      <a:pt x="228" y="1150"/>
                    </a:lnTo>
                    <a:lnTo>
                      <a:pt x="152" y="1150"/>
                    </a:lnTo>
                    <a:lnTo>
                      <a:pt x="91" y="1134"/>
                    </a:lnTo>
                    <a:lnTo>
                      <a:pt x="46" y="1119"/>
                    </a:lnTo>
                    <a:lnTo>
                      <a:pt x="15" y="1104"/>
                    </a:lnTo>
                    <a:lnTo>
                      <a:pt x="0" y="1073"/>
                    </a:lnTo>
                    <a:lnTo>
                      <a:pt x="0" y="996"/>
                    </a:lnTo>
                    <a:lnTo>
                      <a:pt x="15" y="966"/>
                    </a:lnTo>
                    <a:lnTo>
                      <a:pt x="46" y="950"/>
                    </a:lnTo>
                    <a:lnTo>
                      <a:pt x="61" y="935"/>
                    </a:lnTo>
                    <a:lnTo>
                      <a:pt x="122" y="935"/>
                    </a:lnTo>
                    <a:lnTo>
                      <a:pt x="137" y="950"/>
                    </a:lnTo>
                    <a:lnTo>
                      <a:pt x="152" y="981"/>
                    </a:lnTo>
                    <a:lnTo>
                      <a:pt x="152" y="1027"/>
                    </a:lnTo>
                    <a:lnTo>
                      <a:pt x="107" y="1073"/>
                    </a:lnTo>
                    <a:lnTo>
                      <a:pt x="76" y="1088"/>
                    </a:lnTo>
                    <a:lnTo>
                      <a:pt x="122" y="1104"/>
                    </a:lnTo>
                    <a:lnTo>
                      <a:pt x="213" y="1104"/>
                    </a:lnTo>
                    <a:lnTo>
                      <a:pt x="320" y="1088"/>
                    </a:lnTo>
                    <a:lnTo>
                      <a:pt x="381" y="1042"/>
                    </a:lnTo>
                    <a:lnTo>
                      <a:pt x="426" y="981"/>
                    </a:lnTo>
                    <a:lnTo>
                      <a:pt x="457" y="935"/>
                    </a:lnTo>
                    <a:lnTo>
                      <a:pt x="472" y="904"/>
                    </a:lnTo>
                    <a:lnTo>
                      <a:pt x="472" y="889"/>
                    </a:lnTo>
                    <a:lnTo>
                      <a:pt x="487" y="874"/>
                    </a:lnTo>
                    <a:lnTo>
                      <a:pt x="503" y="828"/>
                    </a:lnTo>
                    <a:lnTo>
                      <a:pt x="533" y="674"/>
                    </a:lnTo>
                    <a:lnTo>
                      <a:pt x="487" y="720"/>
                    </a:lnTo>
                    <a:lnTo>
                      <a:pt x="442" y="751"/>
                    </a:lnTo>
                    <a:lnTo>
                      <a:pt x="396" y="766"/>
                    </a:lnTo>
                    <a:lnTo>
                      <a:pt x="335" y="782"/>
                    </a:lnTo>
                    <a:lnTo>
                      <a:pt x="244" y="766"/>
                    </a:lnTo>
                    <a:lnTo>
                      <a:pt x="168" y="705"/>
                    </a:lnTo>
                    <a:lnTo>
                      <a:pt x="122" y="628"/>
                    </a:lnTo>
                    <a:lnTo>
                      <a:pt x="107" y="506"/>
                    </a:lnTo>
                    <a:lnTo>
                      <a:pt x="152" y="322"/>
                    </a:lnTo>
                    <a:lnTo>
                      <a:pt x="244" y="153"/>
                    </a:lnTo>
                    <a:lnTo>
                      <a:pt x="381" y="4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4" name="Freeform 80"/>
              <p:cNvSpPr>
                <a:spLocks/>
              </p:cNvSpPr>
              <p:nvPr/>
            </p:nvSpPr>
            <p:spPr bwMode="auto">
              <a:xfrm>
                <a:off x="15956" y="6889"/>
                <a:ext cx="411" cy="1778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1" y="659"/>
                  </a:cxn>
                  <a:cxn ang="0">
                    <a:pos x="76" y="889"/>
                  </a:cxn>
                  <a:cxn ang="0">
                    <a:pos x="91" y="1088"/>
                  </a:cxn>
                  <a:cxn ang="0">
                    <a:pos x="122" y="1318"/>
                  </a:cxn>
                  <a:cxn ang="0">
                    <a:pos x="213" y="1533"/>
                  </a:cxn>
                  <a:cxn ang="0">
                    <a:pos x="350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8"/>
                  </a:cxn>
                  <a:cxn ang="0">
                    <a:pos x="396" y="1778"/>
                  </a:cxn>
                  <a:cxn ang="0">
                    <a:pos x="366" y="1763"/>
                  </a:cxn>
                  <a:cxn ang="0">
                    <a:pos x="289" y="1686"/>
                  </a:cxn>
                  <a:cxn ang="0">
                    <a:pos x="213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5" y="1042"/>
                  </a:cxn>
                  <a:cxn ang="0">
                    <a:pos x="0" y="889"/>
                  </a:cxn>
                  <a:cxn ang="0">
                    <a:pos x="15" y="644"/>
                  </a:cxn>
                  <a:cxn ang="0">
                    <a:pos x="107" y="353"/>
                  </a:cxn>
                  <a:cxn ang="0">
                    <a:pos x="183" y="199"/>
                  </a:cxn>
                  <a:cxn ang="0">
                    <a:pos x="274" y="92"/>
                  </a:cxn>
                  <a:cxn ang="0">
                    <a:pos x="350" y="15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8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1" y="659"/>
                    </a:lnTo>
                    <a:lnTo>
                      <a:pt x="76" y="889"/>
                    </a:lnTo>
                    <a:lnTo>
                      <a:pt x="91" y="1088"/>
                    </a:lnTo>
                    <a:lnTo>
                      <a:pt x="122" y="1318"/>
                    </a:lnTo>
                    <a:lnTo>
                      <a:pt x="213" y="1533"/>
                    </a:lnTo>
                    <a:lnTo>
                      <a:pt x="350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8"/>
                    </a:lnTo>
                    <a:lnTo>
                      <a:pt x="396" y="1778"/>
                    </a:lnTo>
                    <a:lnTo>
                      <a:pt x="366" y="1763"/>
                    </a:lnTo>
                    <a:lnTo>
                      <a:pt x="289" y="1686"/>
                    </a:lnTo>
                    <a:lnTo>
                      <a:pt x="213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5" y="1042"/>
                    </a:lnTo>
                    <a:lnTo>
                      <a:pt x="0" y="889"/>
                    </a:lnTo>
                    <a:lnTo>
                      <a:pt x="15" y="644"/>
                    </a:lnTo>
                    <a:lnTo>
                      <a:pt x="107" y="353"/>
                    </a:lnTo>
                    <a:lnTo>
                      <a:pt x="183" y="199"/>
                    </a:lnTo>
                    <a:lnTo>
                      <a:pt x="274" y="92"/>
                    </a:lnTo>
                    <a:lnTo>
                      <a:pt x="350" y="15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5" name="Freeform 81"/>
              <p:cNvSpPr>
                <a:spLocks/>
              </p:cNvSpPr>
              <p:nvPr/>
            </p:nvSpPr>
            <p:spPr bwMode="auto">
              <a:xfrm>
                <a:off x="16504" y="7426"/>
                <a:ext cx="960" cy="812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305" y="46"/>
                  </a:cxn>
                  <a:cxn ang="0">
                    <a:pos x="350" y="153"/>
                  </a:cxn>
                  <a:cxn ang="0">
                    <a:pos x="487" y="30"/>
                  </a:cxn>
                  <a:cxn ang="0">
                    <a:pos x="685" y="0"/>
                  </a:cxn>
                  <a:cxn ang="0">
                    <a:pos x="792" y="76"/>
                  </a:cxn>
                  <a:cxn ang="0">
                    <a:pos x="822" y="183"/>
                  </a:cxn>
                  <a:cxn ang="0">
                    <a:pos x="762" y="459"/>
                  </a:cxn>
                  <a:cxn ang="0">
                    <a:pos x="685" y="705"/>
                  </a:cxn>
                  <a:cxn ang="0">
                    <a:pos x="716" y="766"/>
                  </a:cxn>
                  <a:cxn ang="0">
                    <a:pos x="777" y="751"/>
                  </a:cxn>
                  <a:cxn ang="0">
                    <a:pos x="868" y="674"/>
                  </a:cxn>
                  <a:cxn ang="0">
                    <a:pos x="914" y="551"/>
                  </a:cxn>
                  <a:cxn ang="0">
                    <a:pos x="929" y="521"/>
                  </a:cxn>
                  <a:cxn ang="0">
                    <a:pos x="960" y="536"/>
                  </a:cxn>
                  <a:cxn ang="0">
                    <a:pos x="929" y="643"/>
                  </a:cxn>
                  <a:cxn ang="0">
                    <a:pos x="822" y="781"/>
                  </a:cxn>
                  <a:cxn ang="0">
                    <a:pos x="640" y="781"/>
                  </a:cxn>
                  <a:cxn ang="0">
                    <a:pos x="579" y="705"/>
                  </a:cxn>
                  <a:cxn ang="0">
                    <a:pos x="594" y="582"/>
                  </a:cxn>
                  <a:cxn ang="0">
                    <a:pos x="670" y="383"/>
                  </a:cxn>
                  <a:cxn ang="0">
                    <a:pos x="716" y="168"/>
                  </a:cxn>
                  <a:cxn ang="0">
                    <a:pos x="701" y="92"/>
                  </a:cxn>
                  <a:cxn ang="0">
                    <a:pos x="670" y="46"/>
                  </a:cxn>
                  <a:cxn ang="0">
                    <a:pos x="518" y="76"/>
                  </a:cxn>
                  <a:cxn ang="0">
                    <a:pos x="366" y="199"/>
                  </a:cxn>
                  <a:cxn ang="0">
                    <a:pos x="305" y="352"/>
                  </a:cxn>
                  <a:cxn ang="0">
                    <a:pos x="290" y="429"/>
                  </a:cxn>
                  <a:cxn ang="0">
                    <a:pos x="229" y="628"/>
                  </a:cxn>
                  <a:cxn ang="0">
                    <a:pos x="213" y="689"/>
                  </a:cxn>
                  <a:cxn ang="0">
                    <a:pos x="198" y="751"/>
                  </a:cxn>
                  <a:cxn ang="0">
                    <a:pos x="168" y="797"/>
                  </a:cxn>
                  <a:cxn ang="0">
                    <a:pos x="122" y="812"/>
                  </a:cxn>
                  <a:cxn ang="0">
                    <a:pos x="92" y="751"/>
                  </a:cxn>
                  <a:cxn ang="0">
                    <a:pos x="107" y="689"/>
                  </a:cxn>
                  <a:cxn ang="0">
                    <a:pos x="229" y="168"/>
                  </a:cxn>
                  <a:cxn ang="0">
                    <a:pos x="213" y="46"/>
                  </a:cxn>
                  <a:cxn ang="0">
                    <a:pos x="168" y="30"/>
                  </a:cxn>
                  <a:cxn ang="0">
                    <a:pos x="107" y="76"/>
                  </a:cxn>
                  <a:cxn ang="0">
                    <a:pos x="61" y="168"/>
                  </a:cxn>
                  <a:cxn ang="0">
                    <a:pos x="31" y="275"/>
                  </a:cxn>
                  <a:cxn ang="0">
                    <a:pos x="0" y="291"/>
                  </a:cxn>
                  <a:cxn ang="0">
                    <a:pos x="15" y="199"/>
                  </a:cxn>
                  <a:cxn ang="0">
                    <a:pos x="61" y="92"/>
                  </a:cxn>
                  <a:cxn ang="0">
                    <a:pos x="107" y="30"/>
                  </a:cxn>
                  <a:cxn ang="0">
                    <a:pos x="183" y="0"/>
                  </a:cxn>
                </a:cxnLst>
                <a:rect l="0" t="0" r="r" b="b"/>
                <a:pathLst>
                  <a:path w="960" h="812">
                    <a:moveTo>
                      <a:pt x="183" y="0"/>
                    </a:moveTo>
                    <a:lnTo>
                      <a:pt x="229" y="0"/>
                    </a:lnTo>
                    <a:lnTo>
                      <a:pt x="274" y="30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0"/>
                    </a:lnTo>
                    <a:lnTo>
                      <a:pt x="625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92" y="76"/>
                    </a:lnTo>
                    <a:lnTo>
                      <a:pt x="822" y="122"/>
                    </a:lnTo>
                    <a:lnTo>
                      <a:pt x="822" y="183"/>
                    </a:lnTo>
                    <a:lnTo>
                      <a:pt x="807" y="321"/>
                    </a:lnTo>
                    <a:lnTo>
                      <a:pt x="762" y="459"/>
                    </a:lnTo>
                    <a:lnTo>
                      <a:pt x="716" y="582"/>
                    </a:lnTo>
                    <a:lnTo>
                      <a:pt x="685" y="705"/>
                    </a:lnTo>
                    <a:lnTo>
                      <a:pt x="685" y="735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2" y="720"/>
                    </a:lnTo>
                    <a:lnTo>
                      <a:pt x="868" y="674"/>
                    </a:lnTo>
                    <a:lnTo>
                      <a:pt x="899" y="628"/>
                    </a:lnTo>
                    <a:lnTo>
                      <a:pt x="914" y="551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60" y="521"/>
                    </a:lnTo>
                    <a:lnTo>
                      <a:pt x="960" y="536"/>
                    </a:lnTo>
                    <a:lnTo>
                      <a:pt x="944" y="567"/>
                    </a:lnTo>
                    <a:lnTo>
                      <a:pt x="929" y="643"/>
                    </a:lnTo>
                    <a:lnTo>
                      <a:pt x="883" y="720"/>
                    </a:lnTo>
                    <a:lnTo>
                      <a:pt x="822" y="781"/>
                    </a:lnTo>
                    <a:lnTo>
                      <a:pt x="731" y="812"/>
                    </a:lnTo>
                    <a:lnTo>
                      <a:pt x="640" y="781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2"/>
                    </a:lnTo>
                    <a:lnTo>
                      <a:pt x="625" y="505"/>
                    </a:lnTo>
                    <a:lnTo>
                      <a:pt x="670" y="383"/>
                    </a:lnTo>
                    <a:lnTo>
                      <a:pt x="701" y="260"/>
                    </a:lnTo>
                    <a:lnTo>
                      <a:pt x="716" y="168"/>
                    </a:lnTo>
                    <a:lnTo>
                      <a:pt x="716" y="137"/>
                    </a:lnTo>
                    <a:lnTo>
                      <a:pt x="701" y="92"/>
                    </a:lnTo>
                    <a:lnTo>
                      <a:pt x="685" y="76"/>
                    </a:lnTo>
                    <a:lnTo>
                      <a:pt x="670" y="46"/>
                    </a:lnTo>
                    <a:lnTo>
                      <a:pt x="625" y="46"/>
                    </a:lnTo>
                    <a:lnTo>
                      <a:pt x="518" y="76"/>
                    </a:lnTo>
                    <a:lnTo>
                      <a:pt x="427" y="122"/>
                    </a:lnTo>
                    <a:lnTo>
                      <a:pt x="366" y="199"/>
                    </a:lnTo>
                    <a:lnTo>
                      <a:pt x="305" y="321"/>
                    </a:lnTo>
                    <a:lnTo>
                      <a:pt x="305" y="352"/>
                    </a:lnTo>
                    <a:lnTo>
                      <a:pt x="290" y="398"/>
                    </a:lnTo>
                    <a:lnTo>
                      <a:pt x="290" y="429"/>
                    </a:lnTo>
                    <a:lnTo>
                      <a:pt x="274" y="475"/>
                    </a:lnTo>
                    <a:lnTo>
                      <a:pt x="229" y="628"/>
                    </a:lnTo>
                    <a:lnTo>
                      <a:pt x="229" y="659"/>
                    </a:lnTo>
                    <a:lnTo>
                      <a:pt x="213" y="689"/>
                    </a:lnTo>
                    <a:lnTo>
                      <a:pt x="213" y="735"/>
                    </a:lnTo>
                    <a:lnTo>
                      <a:pt x="198" y="751"/>
                    </a:lnTo>
                    <a:lnTo>
                      <a:pt x="198" y="781"/>
                    </a:lnTo>
                    <a:lnTo>
                      <a:pt x="168" y="797"/>
                    </a:lnTo>
                    <a:lnTo>
                      <a:pt x="153" y="812"/>
                    </a:lnTo>
                    <a:lnTo>
                      <a:pt x="122" y="812"/>
                    </a:lnTo>
                    <a:lnTo>
                      <a:pt x="92" y="781"/>
                    </a:lnTo>
                    <a:lnTo>
                      <a:pt x="92" y="751"/>
                    </a:lnTo>
                    <a:lnTo>
                      <a:pt x="107" y="720"/>
                    </a:lnTo>
                    <a:lnTo>
                      <a:pt x="107" y="689"/>
                    </a:lnTo>
                    <a:lnTo>
                      <a:pt x="198" y="260"/>
                    </a:lnTo>
                    <a:lnTo>
                      <a:pt x="229" y="168"/>
                    </a:lnTo>
                    <a:lnTo>
                      <a:pt x="229" y="76"/>
                    </a:lnTo>
                    <a:lnTo>
                      <a:pt x="213" y="46"/>
                    </a:lnTo>
                    <a:lnTo>
                      <a:pt x="183" y="30"/>
                    </a:lnTo>
                    <a:lnTo>
                      <a:pt x="168" y="30"/>
                    </a:lnTo>
                    <a:lnTo>
                      <a:pt x="137" y="46"/>
                    </a:lnTo>
                    <a:lnTo>
                      <a:pt x="107" y="76"/>
                    </a:lnTo>
                    <a:lnTo>
                      <a:pt x="92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1" y="275"/>
                    </a:lnTo>
                    <a:lnTo>
                      <a:pt x="31" y="291"/>
                    </a:lnTo>
                    <a:lnTo>
                      <a:pt x="0" y="291"/>
                    </a:lnTo>
                    <a:lnTo>
                      <a:pt x="0" y="229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0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6" name="Freeform 82"/>
              <p:cNvSpPr>
                <a:spLocks/>
              </p:cNvSpPr>
              <p:nvPr/>
            </p:nvSpPr>
            <p:spPr bwMode="auto">
              <a:xfrm>
                <a:off x="17601" y="6889"/>
                <a:ext cx="426" cy="177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0" y="15"/>
                  </a:cxn>
                  <a:cxn ang="0">
                    <a:pos x="137" y="92"/>
                  </a:cxn>
                  <a:cxn ang="0">
                    <a:pos x="213" y="199"/>
                  </a:cxn>
                  <a:cxn ang="0">
                    <a:pos x="304" y="337"/>
                  </a:cxn>
                  <a:cxn ang="0">
                    <a:pos x="380" y="537"/>
                  </a:cxn>
                  <a:cxn ang="0">
                    <a:pos x="411" y="736"/>
                  </a:cxn>
                  <a:cxn ang="0">
                    <a:pos x="426" y="889"/>
                  </a:cxn>
                  <a:cxn ang="0">
                    <a:pos x="395" y="889"/>
                  </a:cxn>
                  <a:cxn ang="0">
                    <a:pos x="380" y="1134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1" y="1686"/>
                  </a:cxn>
                  <a:cxn ang="0">
                    <a:pos x="45" y="1763"/>
                  </a:cxn>
                  <a:cxn ang="0">
                    <a:pos x="15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0" y="1732"/>
                  </a:cxn>
                  <a:cxn ang="0">
                    <a:pos x="167" y="1548"/>
                  </a:cxn>
                  <a:cxn ang="0">
                    <a:pos x="258" y="1334"/>
                  </a:cxn>
                  <a:cxn ang="0">
                    <a:pos x="304" y="1119"/>
                  </a:cxn>
                  <a:cxn ang="0">
                    <a:pos x="319" y="889"/>
                  </a:cxn>
                  <a:cxn ang="0">
                    <a:pos x="304" y="629"/>
                  </a:cxn>
                  <a:cxn ang="0">
                    <a:pos x="243" y="399"/>
                  </a:cxn>
                  <a:cxn ang="0">
                    <a:pos x="152" y="215"/>
                  </a:cxn>
                  <a:cxn ang="0">
                    <a:pos x="45" y="61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8">
                    <a:moveTo>
                      <a:pt x="15" y="0"/>
                    </a:moveTo>
                    <a:lnTo>
                      <a:pt x="30" y="0"/>
                    </a:lnTo>
                    <a:lnTo>
                      <a:pt x="60" y="15"/>
                    </a:lnTo>
                    <a:lnTo>
                      <a:pt x="137" y="92"/>
                    </a:lnTo>
                    <a:lnTo>
                      <a:pt x="213" y="199"/>
                    </a:lnTo>
                    <a:lnTo>
                      <a:pt x="304" y="337"/>
                    </a:lnTo>
                    <a:lnTo>
                      <a:pt x="380" y="537"/>
                    </a:lnTo>
                    <a:lnTo>
                      <a:pt x="411" y="736"/>
                    </a:lnTo>
                    <a:lnTo>
                      <a:pt x="426" y="889"/>
                    </a:lnTo>
                    <a:lnTo>
                      <a:pt x="395" y="889"/>
                    </a:lnTo>
                    <a:lnTo>
                      <a:pt x="380" y="1134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1" y="1686"/>
                    </a:lnTo>
                    <a:lnTo>
                      <a:pt x="45" y="1763"/>
                    </a:lnTo>
                    <a:lnTo>
                      <a:pt x="15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0" y="1732"/>
                    </a:lnTo>
                    <a:lnTo>
                      <a:pt x="167" y="1548"/>
                    </a:lnTo>
                    <a:lnTo>
                      <a:pt x="258" y="1334"/>
                    </a:lnTo>
                    <a:lnTo>
                      <a:pt x="304" y="1119"/>
                    </a:lnTo>
                    <a:lnTo>
                      <a:pt x="319" y="889"/>
                    </a:lnTo>
                    <a:lnTo>
                      <a:pt x="304" y="629"/>
                    </a:lnTo>
                    <a:lnTo>
                      <a:pt x="243" y="399"/>
                    </a:lnTo>
                    <a:lnTo>
                      <a:pt x="152" y="215"/>
                    </a:lnTo>
                    <a:lnTo>
                      <a:pt x="45" y="61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7" name="Freeform 83"/>
              <p:cNvSpPr>
                <a:spLocks/>
              </p:cNvSpPr>
              <p:nvPr/>
            </p:nvSpPr>
            <p:spPr bwMode="auto">
              <a:xfrm>
                <a:off x="18316" y="6889"/>
                <a:ext cx="427" cy="177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7" y="92"/>
                  </a:cxn>
                  <a:cxn ang="0">
                    <a:pos x="213" y="199"/>
                  </a:cxn>
                  <a:cxn ang="0">
                    <a:pos x="305" y="337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7" y="889"/>
                  </a:cxn>
                  <a:cxn ang="0">
                    <a:pos x="396" y="889"/>
                  </a:cxn>
                  <a:cxn ang="0">
                    <a:pos x="381" y="1134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2" y="1686"/>
                  </a:cxn>
                  <a:cxn ang="0">
                    <a:pos x="46" y="1763"/>
                  </a:cxn>
                  <a:cxn ang="0">
                    <a:pos x="15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1" y="1732"/>
                  </a:cxn>
                  <a:cxn ang="0">
                    <a:pos x="168" y="1548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399"/>
                  </a:cxn>
                  <a:cxn ang="0">
                    <a:pos x="152" y="215"/>
                  </a:cxn>
                  <a:cxn ang="0">
                    <a:pos x="46" y="61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7" h="1778">
                    <a:moveTo>
                      <a:pt x="15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7" y="92"/>
                    </a:lnTo>
                    <a:lnTo>
                      <a:pt x="213" y="199"/>
                    </a:lnTo>
                    <a:lnTo>
                      <a:pt x="305" y="337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7" y="889"/>
                    </a:lnTo>
                    <a:lnTo>
                      <a:pt x="396" y="889"/>
                    </a:lnTo>
                    <a:lnTo>
                      <a:pt x="381" y="1134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2" y="1686"/>
                    </a:lnTo>
                    <a:lnTo>
                      <a:pt x="46" y="1763"/>
                    </a:lnTo>
                    <a:lnTo>
                      <a:pt x="15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1" y="1732"/>
                    </a:lnTo>
                    <a:lnTo>
                      <a:pt x="168" y="1548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399"/>
                    </a:lnTo>
                    <a:lnTo>
                      <a:pt x="152" y="215"/>
                    </a:lnTo>
                    <a:lnTo>
                      <a:pt x="46" y="61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8" name="Freeform 84"/>
              <p:cNvSpPr>
                <a:spLocks/>
              </p:cNvSpPr>
              <p:nvPr/>
            </p:nvSpPr>
            <p:spPr bwMode="auto">
              <a:xfrm>
                <a:off x="24346" y="6981"/>
                <a:ext cx="898" cy="1625"/>
              </a:xfrm>
              <a:custGeom>
                <a:avLst/>
                <a:gdLst/>
                <a:ahLst/>
                <a:cxnLst>
                  <a:cxn ang="0">
                    <a:pos x="792" y="0"/>
                  </a:cxn>
                  <a:cxn ang="0">
                    <a:pos x="868" y="46"/>
                  </a:cxn>
                  <a:cxn ang="0">
                    <a:pos x="898" y="123"/>
                  </a:cxn>
                  <a:cxn ang="0">
                    <a:pos x="868" y="199"/>
                  </a:cxn>
                  <a:cxn ang="0">
                    <a:pos x="792" y="230"/>
                  </a:cxn>
                  <a:cxn ang="0">
                    <a:pos x="746" y="199"/>
                  </a:cxn>
                  <a:cxn ang="0">
                    <a:pos x="761" y="123"/>
                  </a:cxn>
                  <a:cxn ang="0">
                    <a:pos x="807" y="77"/>
                  </a:cxn>
                  <a:cxn ang="0">
                    <a:pos x="776" y="46"/>
                  </a:cxn>
                  <a:cxn ang="0">
                    <a:pos x="685" y="77"/>
                  </a:cxn>
                  <a:cxn ang="0">
                    <a:pos x="654" y="123"/>
                  </a:cxn>
                  <a:cxn ang="0">
                    <a:pos x="639" y="199"/>
                  </a:cxn>
                  <a:cxn ang="0">
                    <a:pos x="624" y="261"/>
                  </a:cxn>
                  <a:cxn ang="0">
                    <a:pos x="594" y="491"/>
                  </a:cxn>
                  <a:cxn ang="0">
                    <a:pos x="792" y="521"/>
                  </a:cxn>
                  <a:cxn ang="0">
                    <a:pos x="578" y="537"/>
                  </a:cxn>
                  <a:cxn ang="0">
                    <a:pos x="441" y="1165"/>
                  </a:cxn>
                  <a:cxn ang="0">
                    <a:pos x="396" y="1364"/>
                  </a:cxn>
                  <a:cxn ang="0">
                    <a:pos x="289" y="1548"/>
                  </a:cxn>
                  <a:cxn ang="0">
                    <a:pos x="198" y="1610"/>
                  </a:cxn>
                  <a:cxn ang="0">
                    <a:pos x="106" y="1625"/>
                  </a:cxn>
                  <a:cxn ang="0">
                    <a:pos x="30" y="1579"/>
                  </a:cxn>
                  <a:cxn ang="0">
                    <a:pos x="0" y="1502"/>
                  </a:cxn>
                  <a:cxn ang="0">
                    <a:pos x="30" y="1426"/>
                  </a:cxn>
                  <a:cxn ang="0">
                    <a:pos x="106" y="1395"/>
                  </a:cxn>
                  <a:cxn ang="0">
                    <a:pos x="152" y="1426"/>
                  </a:cxn>
                  <a:cxn ang="0">
                    <a:pos x="137" y="1502"/>
                  </a:cxn>
                  <a:cxn ang="0">
                    <a:pos x="91" y="1548"/>
                  </a:cxn>
                  <a:cxn ang="0">
                    <a:pos x="122" y="1579"/>
                  </a:cxn>
                  <a:cxn ang="0">
                    <a:pos x="213" y="1548"/>
                  </a:cxn>
                  <a:cxn ang="0">
                    <a:pos x="274" y="1364"/>
                  </a:cxn>
                  <a:cxn ang="0">
                    <a:pos x="441" y="537"/>
                  </a:cxn>
                  <a:cxn ang="0">
                    <a:pos x="274" y="506"/>
                  </a:cxn>
                  <a:cxn ang="0">
                    <a:pos x="457" y="491"/>
                  </a:cxn>
                  <a:cxn ang="0">
                    <a:pos x="502" y="276"/>
                  </a:cxn>
                  <a:cxn ang="0">
                    <a:pos x="517" y="215"/>
                  </a:cxn>
                  <a:cxn ang="0">
                    <a:pos x="609" y="46"/>
                  </a:cxn>
                  <a:cxn ang="0">
                    <a:pos x="715" y="0"/>
                  </a:cxn>
                </a:cxnLst>
                <a:rect l="0" t="0" r="r" b="b"/>
                <a:pathLst>
                  <a:path w="898" h="1625">
                    <a:moveTo>
                      <a:pt x="715" y="0"/>
                    </a:moveTo>
                    <a:lnTo>
                      <a:pt x="792" y="0"/>
                    </a:lnTo>
                    <a:lnTo>
                      <a:pt x="837" y="15"/>
                    </a:lnTo>
                    <a:lnTo>
                      <a:pt x="868" y="46"/>
                    </a:lnTo>
                    <a:lnTo>
                      <a:pt x="883" y="77"/>
                    </a:lnTo>
                    <a:lnTo>
                      <a:pt x="898" y="123"/>
                    </a:lnTo>
                    <a:lnTo>
                      <a:pt x="883" y="169"/>
                    </a:lnTo>
                    <a:lnTo>
                      <a:pt x="868" y="199"/>
                    </a:lnTo>
                    <a:lnTo>
                      <a:pt x="807" y="230"/>
                    </a:lnTo>
                    <a:lnTo>
                      <a:pt x="792" y="230"/>
                    </a:lnTo>
                    <a:lnTo>
                      <a:pt x="761" y="215"/>
                    </a:lnTo>
                    <a:lnTo>
                      <a:pt x="746" y="199"/>
                    </a:lnTo>
                    <a:lnTo>
                      <a:pt x="746" y="138"/>
                    </a:lnTo>
                    <a:lnTo>
                      <a:pt x="761" y="123"/>
                    </a:lnTo>
                    <a:lnTo>
                      <a:pt x="776" y="92"/>
                    </a:lnTo>
                    <a:lnTo>
                      <a:pt x="807" y="77"/>
                    </a:lnTo>
                    <a:lnTo>
                      <a:pt x="837" y="77"/>
                    </a:lnTo>
                    <a:lnTo>
                      <a:pt x="776" y="46"/>
                    </a:lnTo>
                    <a:lnTo>
                      <a:pt x="746" y="46"/>
                    </a:lnTo>
                    <a:lnTo>
                      <a:pt x="685" y="77"/>
                    </a:lnTo>
                    <a:lnTo>
                      <a:pt x="670" y="107"/>
                    </a:lnTo>
                    <a:lnTo>
                      <a:pt x="654" y="123"/>
                    </a:lnTo>
                    <a:lnTo>
                      <a:pt x="654" y="153"/>
                    </a:lnTo>
                    <a:lnTo>
                      <a:pt x="639" y="199"/>
                    </a:lnTo>
                    <a:lnTo>
                      <a:pt x="639" y="230"/>
                    </a:lnTo>
                    <a:lnTo>
                      <a:pt x="624" y="261"/>
                    </a:lnTo>
                    <a:lnTo>
                      <a:pt x="624" y="291"/>
                    </a:lnTo>
                    <a:lnTo>
                      <a:pt x="594" y="491"/>
                    </a:lnTo>
                    <a:lnTo>
                      <a:pt x="792" y="491"/>
                    </a:lnTo>
                    <a:lnTo>
                      <a:pt x="792" y="521"/>
                    </a:lnTo>
                    <a:lnTo>
                      <a:pt x="776" y="537"/>
                    </a:lnTo>
                    <a:lnTo>
                      <a:pt x="578" y="537"/>
                    </a:lnTo>
                    <a:lnTo>
                      <a:pt x="457" y="1119"/>
                    </a:lnTo>
                    <a:lnTo>
                      <a:pt x="441" y="1165"/>
                    </a:lnTo>
                    <a:lnTo>
                      <a:pt x="426" y="1257"/>
                    </a:lnTo>
                    <a:lnTo>
                      <a:pt x="396" y="1364"/>
                    </a:lnTo>
                    <a:lnTo>
                      <a:pt x="350" y="1456"/>
                    </a:lnTo>
                    <a:lnTo>
                      <a:pt x="289" y="1548"/>
                    </a:lnTo>
                    <a:lnTo>
                      <a:pt x="259" y="1579"/>
                    </a:lnTo>
                    <a:lnTo>
                      <a:pt x="198" y="1610"/>
                    </a:lnTo>
                    <a:lnTo>
                      <a:pt x="152" y="1625"/>
                    </a:lnTo>
                    <a:lnTo>
                      <a:pt x="106" y="1625"/>
                    </a:lnTo>
                    <a:lnTo>
                      <a:pt x="61" y="1610"/>
                    </a:lnTo>
                    <a:lnTo>
                      <a:pt x="30" y="1579"/>
                    </a:lnTo>
                    <a:lnTo>
                      <a:pt x="15" y="1548"/>
                    </a:lnTo>
                    <a:lnTo>
                      <a:pt x="0" y="1502"/>
                    </a:lnTo>
                    <a:lnTo>
                      <a:pt x="15" y="1456"/>
                    </a:lnTo>
                    <a:lnTo>
                      <a:pt x="30" y="1426"/>
                    </a:lnTo>
                    <a:lnTo>
                      <a:pt x="91" y="1395"/>
                    </a:lnTo>
                    <a:lnTo>
                      <a:pt x="106" y="1395"/>
                    </a:lnTo>
                    <a:lnTo>
                      <a:pt x="137" y="1410"/>
                    </a:lnTo>
                    <a:lnTo>
                      <a:pt x="152" y="1426"/>
                    </a:lnTo>
                    <a:lnTo>
                      <a:pt x="152" y="1487"/>
                    </a:lnTo>
                    <a:lnTo>
                      <a:pt x="137" y="1502"/>
                    </a:lnTo>
                    <a:lnTo>
                      <a:pt x="122" y="1533"/>
                    </a:lnTo>
                    <a:lnTo>
                      <a:pt x="91" y="1548"/>
                    </a:lnTo>
                    <a:lnTo>
                      <a:pt x="61" y="1548"/>
                    </a:lnTo>
                    <a:lnTo>
                      <a:pt x="122" y="1579"/>
                    </a:lnTo>
                    <a:lnTo>
                      <a:pt x="152" y="1579"/>
                    </a:lnTo>
                    <a:lnTo>
                      <a:pt x="213" y="1548"/>
                    </a:lnTo>
                    <a:lnTo>
                      <a:pt x="243" y="1472"/>
                    </a:lnTo>
                    <a:lnTo>
                      <a:pt x="274" y="1364"/>
                    </a:lnTo>
                    <a:lnTo>
                      <a:pt x="304" y="1242"/>
                    </a:lnTo>
                    <a:lnTo>
                      <a:pt x="441" y="537"/>
                    </a:lnTo>
                    <a:lnTo>
                      <a:pt x="274" y="537"/>
                    </a:lnTo>
                    <a:lnTo>
                      <a:pt x="274" y="506"/>
                    </a:lnTo>
                    <a:lnTo>
                      <a:pt x="289" y="491"/>
                    </a:lnTo>
                    <a:lnTo>
                      <a:pt x="457" y="491"/>
                    </a:lnTo>
                    <a:lnTo>
                      <a:pt x="487" y="368"/>
                    </a:lnTo>
                    <a:lnTo>
                      <a:pt x="502" y="276"/>
                    </a:lnTo>
                    <a:lnTo>
                      <a:pt x="502" y="245"/>
                    </a:lnTo>
                    <a:lnTo>
                      <a:pt x="517" y="215"/>
                    </a:lnTo>
                    <a:lnTo>
                      <a:pt x="548" y="138"/>
                    </a:lnTo>
                    <a:lnTo>
                      <a:pt x="609" y="46"/>
                    </a:lnTo>
                    <a:lnTo>
                      <a:pt x="654" y="31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49" name="Freeform 85"/>
              <p:cNvSpPr>
                <a:spLocks/>
              </p:cNvSpPr>
              <p:nvPr/>
            </p:nvSpPr>
            <p:spPr bwMode="auto">
              <a:xfrm>
                <a:off x="25533" y="6889"/>
                <a:ext cx="411" cy="1778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59"/>
                  </a:cxn>
                  <a:cxn ang="0">
                    <a:pos x="77" y="889"/>
                  </a:cxn>
                  <a:cxn ang="0">
                    <a:pos x="92" y="1088"/>
                  </a:cxn>
                  <a:cxn ang="0">
                    <a:pos x="122" y="1318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8"/>
                  </a:cxn>
                  <a:cxn ang="0">
                    <a:pos x="396" y="1778"/>
                  </a:cxn>
                  <a:cxn ang="0">
                    <a:pos x="366" y="1763"/>
                  </a:cxn>
                  <a:cxn ang="0">
                    <a:pos x="290" y="1686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2"/>
                  </a:cxn>
                  <a:cxn ang="0">
                    <a:pos x="0" y="889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199"/>
                  </a:cxn>
                  <a:cxn ang="0">
                    <a:pos x="274" y="92"/>
                  </a:cxn>
                  <a:cxn ang="0">
                    <a:pos x="351" y="15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8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59"/>
                    </a:lnTo>
                    <a:lnTo>
                      <a:pt x="77" y="889"/>
                    </a:lnTo>
                    <a:lnTo>
                      <a:pt x="92" y="1088"/>
                    </a:lnTo>
                    <a:lnTo>
                      <a:pt x="122" y="1318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8"/>
                    </a:lnTo>
                    <a:lnTo>
                      <a:pt x="396" y="1778"/>
                    </a:lnTo>
                    <a:lnTo>
                      <a:pt x="366" y="1763"/>
                    </a:lnTo>
                    <a:lnTo>
                      <a:pt x="290" y="1686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2"/>
                    </a:lnTo>
                    <a:lnTo>
                      <a:pt x="0" y="889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199"/>
                    </a:lnTo>
                    <a:lnTo>
                      <a:pt x="274" y="92"/>
                    </a:lnTo>
                    <a:lnTo>
                      <a:pt x="351" y="15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0" name="Freeform 86"/>
              <p:cNvSpPr>
                <a:spLocks/>
              </p:cNvSpPr>
              <p:nvPr/>
            </p:nvSpPr>
            <p:spPr bwMode="auto">
              <a:xfrm>
                <a:off x="25914" y="7426"/>
                <a:ext cx="959" cy="812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305" y="46"/>
                  </a:cxn>
                  <a:cxn ang="0">
                    <a:pos x="350" y="153"/>
                  </a:cxn>
                  <a:cxn ang="0">
                    <a:pos x="487" y="30"/>
                  </a:cxn>
                  <a:cxn ang="0">
                    <a:pos x="685" y="0"/>
                  </a:cxn>
                  <a:cxn ang="0">
                    <a:pos x="777" y="46"/>
                  </a:cxn>
                  <a:cxn ang="0">
                    <a:pos x="822" y="122"/>
                  </a:cxn>
                  <a:cxn ang="0">
                    <a:pos x="807" y="321"/>
                  </a:cxn>
                  <a:cxn ang="0">
                    <a:pos x="716" y="582"/>
                  </a:cxn>
                  <a:cxn ang="0">
                    <a:pos x="685" y="735"/>
                  </a:cxn>
                  <a:cxn ang="0">
                    <a:pos x="731" y="766"/>
                  </a:cxn>
                  <a:cxn ang="0">
                    <a:pos x="822" y="720"/>
                  </a:cxn>
                  <a:cxn ang="0">
                    <a:pos x="898" y="628"/>
                  </a:cxn>
                  <a:cxn ang="0">
                    <a:pos x="929" y="536"/>
                  </a:cxn>
                  <a:cxn ang="0">
                    <a:pos x="959" y="521"/>
                  </a:cxn>
                  <a:cxn ang="0">
                    <a:pos x="944" y="567"/>
                  </a:cxn>
                  <a:cxn ang="0">
                    <a:pos x="883" y="720"/>
                  </a:cxn>
                  <a:cxn ang="0">
                    <a:pos x="731" y="812"/>
                  </a:cxn>
                  <a:cxn ang="0">
                    <a:pos x="609" y="751"/>
                  </a:cxn>
                  <a:cxn ang="0">
                    <a:pos x="579" y="613"/>
                  </a:cxn>
                  <a:cxn ang="0">
                    <a:pos x="624" y="505"/>
                  </a:cxn>
                  <a:cxn ang="0">
                    <a:pos x="700" y="260"/>
                  </a:cxn>
                  <a:cxn ang="0">
                    <a:pos x="716" y="137"/>
                  </a:cxn>
                  <a:cxn ang="0">
                    <a:pos x="685" y="76"/>
                  </a:cxn>
                  <a:cxn ang="0">
                    <a:pos x="624" y="46"/>
                  </a:cxn>
                  <a:cxn ang="0">
                    <a:pos x="426" y="122"/>
                  </a:cxn>
                  <a:cxn ang="0">
                    <a:pos x="305" y="321"/>
                  </a:cxn>
                  <a:cxn ang="0">
                    <a:pos x="289" y="398"/>
                  </a:cxn>
                  <a:cxn ang="0">
                    <a:pos x="274" y="475"/>
                  </a:cxn>
                  <a:cxn ang="0">
                    <a:pos x="228" y="659"/>
                  </a:cxn>
                  <a:cxn ang="0">
                    <a:pos x="213" y="735"/>
                  </a:cxn>
                  <a:cxn ang="0">
                    <a:pos x="198" y="781"/>
                  </a:cxn>
                  <a:cxn ang="0">
                    <a:pos x="152" y="812"/>
                  </a:cxn>
                  <a:cxn ang="0">
                    <a:pos x="91" y="781"/>
                  </a:cxn>
                  <a:cxn ang="0">
                    <a:pos x="107" y="720"/>
                  </a:cxn>
                  <a:cxn ang="0">
                    <a:pos x="198" y="260"/>
                  </a:cxn>
                  <a:cxn ang="0">
                    <a:pos x="228" y="76"/>
                  </a:cxn>
                  <a:cxn ang="0">
                    <a:pos x="183" y="30"/>
                  </a:cxn>
                  <a:cxn ang="0">
                    <a:pos x="137" y="46"/>
                  </a:cxn>
                  <a:cxn ang="0">
                    <a:pos x="91" y="122"/>
                  </a:cxn>
                  <a:cxn ang="0">
                    <a:pos x="46" y="245"/>
                  </a:cxn>
                  <a:cxn ang="0">
                    <a:pos x="30" y="291"/>
                  </a:cxn>
                  <a:cxn ang="0">
                    <a:pos x="0" y="229"/>
                  </a:cxn>
                  <a:cxn ang="0">
                    <a:pos x="46" y="107"/>
                  </a:cxn>
                  <a:cxn ang="0">
                    <a:pos x="76" y="61"/>
                  </a:cxn>
                  <a:cxn ang="0">
                    <a:pos x="137" y="15"/>
                  </a:cxn>
                </a:cxnLst>
                <a:rect l="0" t="0" r="r" b="b"/>
                <a:pathLst>
                  <a:path w="959" h="812">
                    <a:moveTo>
                      <a:pt x="183" y="0"/>
                    </a:moveTo>
                    <a:lnTo>
                      <a:pt x="228" y="0"/>
                    </a:lnTo>
                    <a:lnTo>
                      <a:pt x="274" y="30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0"/>
                    </a:lnTo>
                    <a:lnTo>
                      <a:pt x="624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77" y="46"/>
                    </a:lnTo>
                    <a:lnTo>
                      <a:pt x="792" y="76"/>
                    </a:lnTo>
                    <a:lnTo>
                      <a:pt x="822" y="122"/>
                    </a:lnTo>
                    <a:lnTo>
                      <a:pt x="822" y="183"/>
                    </a:lnTo>
                    <a:lnTo>
                      <a:pt x="807" y="321"/>
                    </a:lnTo>
                    <a:lnTo>
                      <a:pt x="761" y="459"/>
                    </a:lnTo>
                    <a:lnTo>
                      <a:pt x="716" y="582"/>
                    </a:lnTo>
                    <a:lnTo>
                      <a:pt x="685" y="705"/>
                    </a:lnTo>
                    <a:lnTo>
                      <a:pt x="685" y="735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2" y="720"/>
                    </a:lnTo>
                    <a:lnTo>
                      <a:pt x="868" y="674"/>
                    </a:lnTo>
                    <a:lnTo>
                      <a:pt x="898" y="628"/>
                    </a:lnTo>
                    <a:lnTo>
                      <a:pt x="914" y="551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59" y="521"/>
                    </a:lnTo>
                    <a:lnTo>
                      <a:pt x="959" y="536"/>
                    </a:lnTo>
                    <a:lnTo>
                      <a:pt x="944" y="567"/>
                    </a:lnTo>
                    <a:lnTo>
                      <a:pt x="929" y="643"/>
                    </a:lnTo>
                    <a:lnTo>
                      <a:pt x="883" y="720"/>
                    </a:lnTo>
                    <a:lnTo>
                      <a:pt x="822" y="781"/>
                    </a:lnTo>
                    <a:lnTo>
                      <a:pt x="731" y="812"/>
                    </a:lnTo>
                    <a:lnTo>
                      <a:pt x="640" y="781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2"/>
                    </a:lnTo>
                    <a:lnTo>
                      <a:pt x="624" y="505"/>
                    </a:lnTo>
                    <a:lnTo>
                      <a:pt x="670" y="383"/>
                    </a:lnTo>
                    <a:lnTo>
                      <a:pt x="700" y="260"/>
                    </a:lnTo>
                    <a:lnTo>
                      <a:pt x="716" y="168"/>
                    </a:lnTo>
                    <a:lnTo>
                      <a:pt x="716" y="137"/>
                    </a:lnTo>
                    <a:lnTo>
                      <a:pt x="700" y="92"/>
                    </a:lnTo>
                    <a:lnTo>
                      <a:pt x="685" y="76"/>
                    </a:lnTo>
                    <a:lnTo>
                      <a:pt x="670" y="46"/>
                    </a:lnTo>
                    <a:lnTo>
                      <a:pt x="624" y="46"/>
                    </a:lnTo>
                    <a:lnTo>
                      <a:pt x="518" y="76"/>
                    </a:lnTo>
                    <a:lnTo>
                      <a:pt x="426" y="122"/>
                    </a:lnTo>
                    <a:lnTo>
                      <a:pt x="365" y="199"/>
                    </a:lnTo>
                    <a:lnTo>
                      <a:pt x="305" y="321"/>
                    </a:lnTo>
                    <a:lnTo>
                      <a:pt x="305" y="352"/>
                    </a:lnTo>
                    <a:lnTo>
                      <a:pt x="289" y="398"/>
                    </a:lnTo>
                    <a:lnTo>
                      <a:pt x="289" y="429"/>
                    </a:lnTo>
                    <a:lnTo>
                      <a:pt x="274" y="475"/>
                    </a:lnTo>
                    <a:lnTo>
                      <a:pt x="228" y="628"/>
                    </a:lnTo>
                    <a:lnTo>
                      <a:pt x="228" y="659"/>
                    </a:lnTo>
                    <a:lnTo>
                      <a:pt x="213" y="689"/>
                    </a:lnTo>
                    <a:lnTo>
                      <a:pt x="213" y="735"/>
                    </a:lnTo>
                    <a:lnTo>
                      <a:pt x="198" y="751"/>
                    </a:lnTo>
                    <a:lnTo>
                      <a:pt x="198" y="781"/>
                    </a:lnTo>
                    <a:lnTo>
                      <a:pt x="168" y="797"/>
                    </a:lnTo>
                    <a:lnTo>
                      <a:pt x="152" y="812"/>
                    </a:lnTo>
                    <a:lnTo>
                      <a:pt x="122" y="812"/>
                    </a:lnTo>
                    <a:lnTo>
                      <a:pt x="91" y="781"/>
                    </a:lnTo>
                    <a:lnTo>
                      <a:pt x="91" y="751"/>
                    </a:lnTo>
                    <a:lnTo>
                      <a:pt x="107" y="720"/>
                    </a:lnTo>
                    <a:lnTo>
                      <a:pt x="107" y="689"/>
                    </a:lnTo>
                    <a:lnTo>
                      <a:pt x="198" y="260"/>
                    </a:lnTo>
                    <a:lnTo>
                      <a:pt x="228" y="168"/>
                    </a:lnTo>
                    <a:lnTo>
                      <a:pt x="228" y="76"/>
                    </a:lnTo>
                    <a:lnTo>
                      <a:pt x="213" y="46"/>
                    </a:lnTo>
                    <a:lnTo>
                      <a:pt x="183" y="30"/>
                    </a:lnTo>
                    <a:lnTo>
                      <a:pt x="168" y="30"/>
                    </a:lnTo>
                    <a:lnTo>
                      <a:pt x="137" y="46"/>
                    </a:lnTo>
                    <a:lnTo>
                      <a:pt x="107" y="76"/>
                    </a:lnTo>
                    <a:lnTo>
                      <a:pt x="91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0" y="275"/>
                    </a:lnTo>
                    <a:lnTo>
                      <a:pt x="30" y="291"/>
                    </a:lnTo>
                    <a:lnTo>
                      <a:pt x="0" y="291"/>
                    </a:lnTo>
                    <a:lnTo>
                      <a:pt x="0" y="229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0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1" name="Freeform 87"/>
              <p:cNvSpPr>
                <a:spLocks/>
              </p:cNvSpPr>
              <p:nvPr/>
            </p:nvSpPr>
            <p:spPr bwMode="auto">
              <a:xfrm>
                <a:off x="27010" y="6889"/>
                <a:ext cx="427" cy="177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7" y="92"/>
                  </a:cxn>
                  <a:cxn ang="0">
                    <a:pos x="213" y="199"/>
                  </a:cxn>
                  <a:cxn ang="0">
                    <a:pos x="305" y="337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7" y="889"/>
                  </a:cxn>
                  <a:cxn ang="0">
                    <a:pos x="396" y="889"/>
                  </a:cxn>
                  <a:cxn ang="0">
                    <a:pos x="381" y="1134"/>
                  </a:cxn>
                  <a:cxn ang="0">
                    <a:pos x="290" y="1426"/>
                  </a:cxn>
                  <a:cxn ang="0">
                    <a:pos x="213" y="1579"/>
                  </a:cxn>
                  <a:cxn ang="0">
                    <a:pos x="122" y="1686"/>
                  </a:cxn>
                  <a:cxn ang="0">
                    <a:pos x="46" y="1763"/>
                  </a:cxn>
                  <a:cxn ang="0">
                    <a:pos x="16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1" y="1732"/>
                  </a:cxn>
                  <a:cxn ang="0">
                    <a:pos x="168" y="1548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399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27" h="1778">
                    <a:moveTo>
                      <a:pt x="16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7" y="92"/>
                    </a:lnTo>
                    <a:lnTo>
                      <a:pt x="213" y="199"/>
                    </a:lnTo>
                    <a:lnTo>
                      <a:pt x="305" y="337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7" y="889"/>
                    </a:lnTo>
                    <a:lnTo>
                      <a:pt x="396" y="889"/>
                    </a:lnTo>
                    <a:lnTo>
                      <a:pt x="381" y="1134"/>
                    </a:lnTo>
                    <a:lnTo>
                      <a:pt x="290" y="1426"/>
                    </a:lnTo>
                    <a:lnTo>
                      <a:pt x="213" y="1579"/>
                    </a:lnTo>
                    <a:lnTo>
                      <a:pt x="122" y="1686"/>
                    </a:lnTo>
                    <a:lnTo>
                      <a:pt x="46" y="1763"/>
                    </a:lnTo>
                    <a:lnTo>
                      <a:pt x="16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1" y="1732"/>
                    </a:lnTo>
                    <a:lnTo>
                      <a:pt x="168" y="1548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399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2" name="Freeform 88"/>
              <p:cNvSpPr>
                <a:spLocks noEditPoints="1"/>
              </p:cNvSpPr>
              <p:nvPr/>
            </p:nvSpPr>
            <p:spPr bwMode="auto">
              <a:xfrm>
                <a:off x="28320" y="7088"/>
                <a:ext cx="1081" cy="1380"/>
              </a:xfrm>
              <a:custGeom>
                <a:avLst/>
                <a:gdLst/>
                <a:ahLst/>
                <a:cxnLst>
                  <a:cxn ang="0">
                    <a:pos x="15" y="1319"/>
                  </a:cxn>
                  <a:cxn ang="0">
                    <a:pos x="1066" y="1319"/>
                  </a:cxn>
                  <a:cxn ang="0">
                    <a:pos x="1081" y="1334"/>
                  </a:cxn>
                  <a:cxn ang="0">
                    <a:pos x="1081" y="1365"/>
                  </a:cxn>
                  <a:cxn ang="0">
                    <a:pos x="1066" y="1380"/>
                  </a:cxn>
                  <a:cxn ang="0">
                    <a:pos x="15" y="1380"/>
                  </a:cxn>
                  <a:cxn ang="0">
                    <a:pos x="0" y="1365"/>
                  </a:cxn>
                  <a:cxn ang="0">
                    <a:pos x="0" y="1334"/>
                  </a:cxn>
                  <a:cxn ang="0">
                    <a:pos x="15" y="1319"/>
                  </a:cxn>
                  <a:cxn ang="0">
                    <a:pos x="1020" y="0"/>
                  </a:cxn>
                  <a:cxn ang="0">
                    <a:pos x="1050" y="0"/>
                  </a:cxn>
                  <a:cxn ang="0">
                    <a:pos x="1081" y="31"/>
                  </a:cxn>
                  <a:cxn ang="0">
                    <a:pos x="1081" y="46"/>
                  </a:cxn>
                  <a:cxn ang="0">
                    <a:pos x="1050" y="77"/>
                  </a:cxn>
                  <a:cxn ang="0">
                    <a:pos x="122" y="521"/>
                  </a:cxn>
                  <a:cxn ang="0">
                    <a:pos x="1050" y="966"/>
                  </a:cxn>
                  <a:cxn ang="0">
                    <a:pos x="1081" y="997"/>
                  </a:cxn>
                  <a:cxn ang="0">
                    <a:pos x="1081" y="1012"/>
                  </a:cxn>
                  <a:cxn ang="0">
                    <a:pos x="1050" y="1043"/>
                  </a:cxn>
                  <a:cxn ang="0">
                    <a:pos x="1035" y="1043"/>
                  </a:cxn>
                  <a:cxn ang="0">
                    <a:pos x="1020" y="1027"/>
                  </a:cxn>
                  <a:cxn ang="0">
                    <a:pos x="45" y="567"/>
                  </a:cxn>
                  <a:cxn ang="0">
                    <a:pos x="30" y="537"/>
                  </a:cxn>
                  <a:cxn ang="0">
                    <a:pos x="15" y="521"/>
                  </a:cxn>
                  <a:cxn ang="0">
                    <a:pos x="15" y="506"/>
                  </a:cxn>
                  <a:cxn ang="0">
                    <a:pos x="45" y="475"/>
                  </a:cxn>
                  <a:cxn ang="0">
                    <a:pos x="1020" y="16"/>
                  </a:cxn>
                  <a:cxn ang="0">
                    <a:pos x="1020" y="0"/>
                  </a:cxn>
                </a:cxnLst>
                <a:rect l="0" t="0" r="r" b="b"/>
                <a:pathLst>
                  <a:path w="1081" h="1380">
                    <a:moveTo>
                      <a:pt x="15" y="1319"/>
                    </a:moveTo>
                    <a:lnTo>
                      <a:pt x="1066" y="1319"/>
                    </a:lnTo>
                    <a:lnTo>
                      <a:pt x="1081" y="1334"/>
                    </a:lnTo>
                    <a:lnTo>
                      <a:pt x="1081" y="1365"/>
                    </a:lnTo>
                    <a:lnTo>
                      <a:pt x="1066" y="1380"/>
                    </a:lnTo>
                    <a:lnTo>
                      <a:pt x="15" y="1380"/>
                    </a:lnTo>
                    <a:lnTo>
                      <a:pt x="0" y="1365"/>
                    </a:lnTo>
                    <a:lnTo>
                      <a:pt x="0" y="1334"/>
                    </a:lnTo>
                    <a:lnTo>
                      <a:pt x="15" y="1319"/>
                    </a:lnTo>
                    <a:close/>
                    <a:moveTo>
                      <a:pt x="1020" y="0"/>
                    </a:moveTo>
                    <a:lnTo>
                      <a:pt x="1050" y="0"/>
                    </a:lnTo>
                    <a:lnTo>
                      <a:pt x="1081" y="31"/>
                    </a:lnTo>
                    <a:lnTo>
                      <a:pt x="1081" y="46"/>
                    </a:lnTo>
                    <a:lnTo>
                      <a:pt x="1050" y="77"/>
                    </a:lnTo>
                    <a:lnTo>
                      <a:pt x="122" y="521"/>
                    </a:lnTo>
                    <a:lnTo>
                      <a:pt x="1050" y="966"/>
                    </a:lnTo>
                    <a:lnTo>
                      <a:pt x="1081" y="997"/>
                    </a:lnTo>
                    <a:lnTo>
                      <a:pt x="1081" y="1012"/>
                    </a:lnTo>
                    <a:lnTo>
                      <a:pt x="1050" y="1043"/>
                    </a:lnTo>
                    <a:lnTo>
                      <a:pt x="1035" y="1043"/>
                    </a:lnTo>
                    <a:lnTo>
                      <a:pt x="1020" y="1027"/>
                    </a:lnTo>
                    <a:lnTo>
                      <a:pt x="45" y="567"/>
                    </a:lnTo>
                    <a:lnTo>
                      <a:pt x="30" y="537"/>
                    </a:lnTo>
                    <a:lnTo>
                      <a:pt x="15" y="521"/>
                    </a:lnTo>
                    <a:lnTo>
                      <a:pt x="15" y="506"/>
                    </a:lnTo>
                    <a:lnTo>
                      <a:pt x="45" y="475"/>
                    </a:lnTo>
                    <a:lnTo>
                      <a:pt x="1020" y="16"/>
                    </a:lnTo>
                    <a:lnTo>
                      <a:pt x="1020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3" name="Freeform 89"/>
              <p:cNvSpPr>
                <a:spLocks noEditPoints="1"/>
              </p:cNvSpPr>
              <p:nvPr/>
            </p:nvSpPr>
            <p:spPr bwMode="auto">
              <a:xfrm>
                <a:off x="30314" y="7441"/>
                <a:ext cx="823" cy="1150"/>
              </a:xfrm>
              <a:custGeom>
                <a:avLst/>
                <a:gdLst/>
                <a:ahLst/>
                <a:cxnLst>
                  <a:cxn ang="0">
                    <a:pos x="488" y="46"/>
                  </a:cxn>
                  <a:cxn ang="0">
                    <a:pos x="396" y="122"/>
                  </a:cxn>
                  <a:cxn ang="0">
                    <a:pos x="290" y="306"/>
                  </a:cxn>
                  <a:cxn ang="0">
                    <a:pos x="244" y="567"/>
                  </a:cxn>
                  <a:cxn ang="0">
                    <a:pos x="290" y="705"/>
                  </a:cxn>
                  <a:cxn ang="0">
                    <a:pos x="396" y="736"/>
                  </a:cxn>
                  <a:cxn ang="0">
                    <a:pos x="472" y="690"/>
                  </a:cxn>
                  <a:cxn ang="0">
                    <a:pos x="549" y="644"/>
                  </a:cxn>
                  <a:cxn ang="0">
                    <a:pos x="594" y="552"/>
                  </a:cxn>
                  <a:cxn ang="0">
                    <a:pos x="686" y="153"/>
                  </a:cxn>
                  <a:cxn ang="0">
                    <a:pos x="625" y="61"/>
                  </a:cxn>
                  <a:cxn ang="0">
                    <a:pos x="549" y="31"/>
                  </a:cxn>
                  <a:cxn ang="0">
                    <a:pos x="594" y="15"/>
                  </a:cxn>
                  <a:cxn ang="0">
                    <a:pos x="670" y="61"/>
                  </a:cxn>
                  <a:cxn ang="0">
                    <a:pos x="716" y="77"/>
                  </a:cxn>
                  <a:cxn ang="0">
                    <a:pos x="807" y="31"/>
                  </a:cxn>
                  <a:cxn ang="0">
                    <a:pos x="823" y="107"/>
                  </a:cxn>
                  <a:cxn ang="0">
                    <a:pos x="564" y="981"/>
                  </a:cxn>
                  <a:cxn ang="0">
                    <a:pos x="381" y="1119"/>
                  </a:cxn>
                  <a:cxn ang="0">
                    <a:pos x="153" y="1150"/>
                  </a:cxn>
                  <a:cxn ang="0">
                    <a:pos x="46" y="1119"/>
                  </a:cxn>
                  <a:cxn ang="0">
                    <a:pos x="0" y="1073"/>
                  </a:cxn>
                  <a:cxn ang="0">
                    <a:pos x="16" y="966"/>
                  </a:cxn>
                  <a:cxn ang="0">
                    <a:pos x="61" y="935"/>
                  </a:cxn>
                  <a:cxn ang="0">
                    <a:pos x="137" y="950"/>
                  </a:cxn>
                  <a:cxn ang="0">
                    <a:pos x="153" y="1027"/>
                  </a:cxn>
                  <a:cxn ang="0">
                    <a:pos x="77" y="1088"/>
                  </a:cxn>
                  <a:cxn ang="0">
                    <a:pos x="214" y="1104"/>
                  </a:cxn>
                  <a:cxn ang="0">
                    <a:pos x="381" y="1042"/>
                  </a:cxn>
                  <a:cxn ang="0">
                    <a:pos x="457" y="935"/>
                  </a:cxn>
                  <a:cxn ang="0">
                    <a:pos x="472" y="889"/>
                  </a:cxn>
                  <a:cxn ang="0">
                    <a:pos x="503" y="828"/>
                  </a:cxn>
                  <a:cxn ang="0">
                    <a:pos x="488" y="720"/>
                  </a:cxn>
                  <a:cxn ang="0">
                    <a:pos x="396" y="766"/>
                  </a:cxn>
                  <a:cxn ang="0">
                    <a:pos x="244" y="766"/>
                  </a:cxn>
                  <a:cxn ang="0">
                    <a:pos x="122" y="628"/>
                  </a:cxn>
                  <a:cxn ang="0">
                    <a:pos x="153" y="322"/>
                  </a:cxn>
                  <a:cxn ang="0">
                    <a:pos x="381" y="46"/>
                  </a:cxn>
                </a:cxnLst>
                <a:rect l="0" t="0" r="r" b="b"/>
                <a:pathLst>
                  <a:path w="823" h="1150">
                    <a:moveTo>
                      <a:pt x="549" y="31"/>
                    </a:moveTo>
                    <a:lnTo>
                      <a:pt x="488" y="46"/>
                    </a:lnTo>
                    <a:lnTo>
                      <a:pt x="442" y="77"/>
                    </a:lnTo>
                    <a:lnTo>
                      <a:pt x="396" y="122"/>
                    </a:lnTo>
                    <a:lnTo>
                      <a:pt x="351" y="184"/>
                    </a:lnTo>
                    <a:lnTo>
                      <a:pt x="290" y="306"/>
                    </a:lnTo>
                    <a:lnTo>
                      <a:pt x="259" y="444"/>
                    </a:lnTo>
                    <a:lnTo>
                      <a:pt x="244" y="567"/>
                    </a:lnTo>
                    <a:lnTo>
                      <a:pt x="244" y="613"/>
                    </a:lnTo>
                    <a:lnTo>
                      <a:pt x="290" y="705"/>
                    </a:lnTo>
                    <a:lnTo>
                      <a:pt x="320" y="736"/>
                    </a:lnTo>
                    <a:lnTo>
                      <a:pt x="396" y="736"/>
                    </a:lnTo>
                    <a:lnTo>
                      <a:pt x="442" y="720"/>
                    </a:lnTo>
                    <a:lnTo>
                      <a:pt x="472" y="690"/>
                    </a:lnTo>
                    <a:lnTo>
                      <a:pt x="503" y="674"/>
                    </a:lnTo>
                    <a:lnTo>
                      <a:pt x="549" y="644"/>
                    </a:lnTo>
                    <a:lnTo>
                      <a:pt x="579" y="598"/>
                    </a:lnTo>
                    <a:lnTo>
                      <a:pt x="594" y="552"/>
                    </a:lnTo>
                    <a:lnTo>
                      <a:pt x="686" y="214"/>
                    </a:lnTo>
                    <a:lnTo>
                      <a:pt x="686" y="153"/>
                    </a:lnTo>
                    <a:lnTo>
                      <a:pt x="655" y="92"/>
                    </a:lnTo>
                    <a:lnTo>
                      <a:pt x="625" y="61"/>
                    </a:lnTo>
                    <a:lnTo>
                      <a:pt x="594" y="46"/>
                    </a:lnTo>
                    <a:lnTo>
                      <a:pt x="549" y="31"/>
                    </a:lnTo>
                    <a:close/>
                    <a:moveTo>
                      <a:pt x="533" y="0"/>
                    </a:moveTo>
                    <a:lnTo>
                      <a:pt x="594" y="15"/>
                    </a:lnTo>
                    <a:lnTo>
                      <a:pt x="640" y="31"/>
                    </a:lnTo>
                    <a:lnTo>
                      <a:pt x="670" y="61"/>
                    </a:lnTo>
                    <a:lnTo>
                      <a:pt x="701" y="107"/>
                    </a:lnTo>
                    <a:lnTo>
                      <a:pt x="716" y="77"/>
                    </a:lnTo>
                    <a:lnTo>
                      <a:pt x="762" y="31"/>
                    </a:lnTo>
                    <a:lnTo>
                      <a:pt x="807" y="31"/>
                    </a:lnTo>
                    <a:lnTo>
                      <a:pt x="823" y="46"/>
                    </a:lnTo>
                    <a:lnTo>
                      <a:pt x="823" y="107"/>
                    </a:lnTo>
                    <a:lnTo>
                      <a:pt x="609" y="904"/>
                    </a:lnTo>
                    <a:lnTo>
                      <a:pt x="564" y="981"/>
                    </a:lnTo>
                    <a:lnTo>
                      <a:pt x="488" y="1073"/>
                    </a:lnTo>
                    <a:lnTo>
                      <a:pt x="381" y="1119"/>
                    </a:lnTo>
                    <a:lnTo>
                      <a:pt x="229" y="1150"/>
                    </a:lnTo>
                    <a:lnTo>
                      <a:pt x="153" y="1150"/>
                    </a:lnTo>
                    <a:lnTo>
                      <a:pt x="92" y="1134"/>
                    </a:lnTo>
                    <a:lnTo>
                      <a:pt x="46" y="1119"/>
                    </a:lnTo>
                    <a:lnTo>
                      <a:pt x="16" y="1104"/>
                    </a:lnTo>
                    <a:lnTo>
                      <a:pt x="0" y="1073"/>
                    </a:lnTo>
                    <a:lnTo>
                      <a:pt x="0" y="996"/>
                    </a:lnTo>
                    <a:lnTo>
                      <a:pt x="16" y="966"/>
                    </a:lnTo>
                    <a:lnTo>
                      <a:pt x="46" y="950"/>
                    </a:lnTo>
                    <a:lnTo>
                      <a:pt x="61" y="935"/>
                    </a:lnTo>
                    <a:lnTo>
                      <a:pt x="122" y="935"/>
                    </a:lnTo>
                    <a:lnTo>
                      <a:pt x="137" y="950"/>
                    </a:lnTo>
                    <a:lnTo>
                      <a:pt x="153" y="981"/>
                    </a:lnTo>
                    <a:lnTo>
                      <a:pt x="153" y="1027"/>
                    </a:lnTo>
                    <a:lnTo>
                      <a:pt x="107" y="1073"/>
                    </a:lnTo>
                    <a:lnTo>
                      <a:pt x="77" y="1088"/>
                    </a:lnTo>
                    <a:lnTo>
                      <a:pt x="122" y="1104"/>
                    </a:lnTo>
                    <a:lnTo>
                      <a:pt x="214" y="1104"/>
                    </a:lnTo>
                    <a:lnTo>
                      <a:pt x="320" y="1088"/>
                    </a:lnTo>
                    <a:lnTo>
                      <a:pt x="381" y="1042"/>
                    </a:lnTo>
                    <a:lnTo>
                      <a:pt x="427" y="981"/>
                    </a:lnTo>
                    <a:lnTo>
                      <a:pt x="457" y="935"/>
                    </a:lnTo>
                    <a:lnTo>
                      <a:pt x="472" y="904"/>
                    </a:lnTo>
                    <a:lnTo>
                      <a:pt x="472" y="889"/>
                    </a:lnTo>
                    <a:lnTo>
                      <a:pt x="488" y="874"/>
                    </a:lnTo>
                    <a:lnTo>
                      <a:pt x="503" y="828"/>
                    </a:lnTo>
                    <a:lnTo>
                      <a:pt x="533" y="674"/>
                    </a:lnTo>
                    <a:lnTo>
                      <a:pt x="488" y="720"/>
                    </a:lnTo>
                    <a:lnTo>
                      <a:pt x="442" y="751"/>
                    </a:lnTo>
                    <a:lnTo>
                      <a:pt x="396" y="766"/>
                    </a:lnTo>
                    <a:lnTo>
                      <a:pt x="335" y="782"/>
                    </a:lnTo>
                    <a:lnTo>
                      <a:pt x="244" y="766"/>
                    </a:lnTo>
                    <a:lnTo>
                      <a:pt x="183" y="705"/>
                    </a:lnTo>
                    <a:lnTo>
                      <a:pt x="122" y="628"/>
                    </a:lnTo>
                    <a:lnTo>
                      <a:pt x="107" y="506"/>
                    </a:lnTo>
                    <a:lnTo>
                      <a:pt x="153" y="322"/>
                    </a:lnTo>
                    <a:lnTo>
                      <a:pt x="244" y="153"/>
                    </a:lnTo>
                    <a:lnTo>
                      <a:pt x="381" y="4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4" name="Freeform 90"/>
              <p:cNvSpPr>
                <a:spLocks/>
              </p:cNvSpPr>
              <p:nvPr/>
            </p:nvSpPr>
            <p:spPr bwMode="auto">
              <a:xfrm>
                <a:off x="31395" y="6889"/>
                <a:ext cx="412" cy="1778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59"/>
                  </a:cxn>
                  <a:cxn ang="0">
                    <a:pos x="77" y="889"/>
                  </a:cxn>
                  <a:cxn ang="0">
                    <a:pos x="92" y="1088"/>
                  </a:cxn>
                  <a:cxn ang="0">
                    <a:pos x="122" y="1318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2" y="1763"/>
                  </a:cxn>
                  <a:cxn ang="0">
                    <a:pos x="412" y="1778"/>
                  </a:cxn>
                  <a:cxn ang="0">
                    <a:pos x="396" y="1778"/>
                  </a:cxn>
                  <a:cxn ang="0">
                    <a:pos x="366" y="1763"/>
                  </a:cxn>
                  <a:cxn ang="0">
                    <a:pos x="290" y="1686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2"/>
                  </a:cxn>
                  <a:cxn ang="0">
                    <a:pos x="0" y="889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199"/>
                  </a:cxn>
                  <a:cxn ang="0">
                    <a:pos x="275" y="92"/>
                  </a:cxn>
                  <a:cxn ang="0">
                    <a:pos x="351" y="15"/>
                  </a:cxn>
                  <a:cxn ang="0">
                    <a:pos x="381" y="0"/>
                  </a:cxn>
                </a:cxnLst>
                <a:rect l="0" t="0" r="r" b="b"/>
                <a:pathLst>
                  <a:path w="412" h="1778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59"/>
                    </a:lnTo>
                    <a:lnTo>
                      <a:pt x="77" y="889"/>
                    </a:lnTo>
                    <a:lnTo>
                      <a:pt x="92" y="1088"/>
                    </a:lnTo>
                    <a:lnTo>
                      <a:pt x="122" y="1318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2" y="1763"/>
                    </a:lnTo>
                    <a:lnTo>
                      <a:pt x="412" y="1778"/>
                    </a:lnTo>
                    <a:lnTo>
                      <a:pt x="396" y="1778"/>
                    </a:lnTo>
                    <a:lnTo>
                      <a:pt x="366" y="1763"/>
                    </a:lnTo>
                    <a:lnTo>
                      <a:pt x="290" y="1686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2"/>
                    </a:lnTo>
                    <a:lnTo>
                      <a:pt x="0" y="889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199"/>
                    </a:lnTo>
                    <a:lnTo>
                      <a:pt x="275" y="92"/>
                    </a:lnTo>
                    <a:lnTo>
                      <a:pt x="351" y="15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5" name="Freeform 91"/>
              <p:cNvSpPr>
                <a:spLocks/>
              </p:cNvSpPr>
              <p:nvPr/>
            </p:nvSpPr>
            <p:spPr bwMode="auto">
              <a:xfrm>
                <a:off x="31959" y="7426"/>
                <a:ext cx="959" cy="812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304" y="46"/>
                  </a:cxn>
                  <a:cxn ang="0">
                    <a:pos x="350" y="153"/>
                  </a:cxn>
                  <a:cxn ang="0">
                    <a:pos x="487" y="30"/>
                  </a:cxn>
                  <a:cxn ang="0">
                    <a:pos x="685" y="0"/>
                  </a:cxn>
                  <a:cxn ang="0">
                    <a:pos x="776" y="46"/>
                  </a:cxn>
                  <a:cxn ang="0">
                    <a:pos x="822" y="122"/>
                  </a:cxn>
                  <a:cxn ang="0">
                    <a:pos x="807" y="321"/>
                  </a:cxn>
                  <a:cxn ang="0">
                    <a:pos x="715" y="582"/>
                  </a:cxn>
                  <a:cxn ang="0">
                    <a:pos x="685" y="735"/>
                  </a:cxn>
                  <a:cxn ang="0">
                    <a:pos x="731" y="766"/>
                  </a:cxn>
                  <a:cxn ang="0">
                    <a:pos x="822" y="720"/>
                  </a:cxn>
                  <a:cxn ang="0">
                    <a:pos x="898" y="628"/>
                  </a:cxn>
                  <a:cxn ang="0">
                    <a:pos x="929" y="536"/>
                  </a:cxn>
                  <a:cxn ang="0">
                    <a:pos x="959" y="521"/>
                  </a:cxn>
                  <a:cxn ang="0">
                    <a:pos x="944" y="567"/>
                  </a:cxn>
                  <a:cxn ang="0">
                    <a:pos x="883" y="720"/>
                  </a:cxn>
                  <a:cxn ang="0">
                    <a:pos x="731" y="812"/>
                  </a:cxn>
                  <a:cxn ang="0">
                    <a:pos x="609" y="751"/>
                  </a:cxn>
                  <a:cxn ang="0">
                    <a:pos x="578" y="613"/>
                  </a:cxn>
                  <a:cxn ang="0">
                    <a:pos x="624" y="505"/>
                  </a:cxn>
                  <a:cxn ang="0">
                    <a:pos x="700" y="260"/>
                  </a:cxn>
                  <a:cxn ang="0">
                    <a:pos x="715" y="137"/>
                  </a:cxn>
                  <a:cxn ang="0">
                    <a:pos x="685" y="76"/>
                  </a:cxn>
                  <a:cxn ang="0">
                    <a:pos x="624" y="46"/>
                  </a:cxn>
                  <a:cxn ang="0">
                    <a:pos x="426" y="122"/>
                  </a:cxn>
                  <a:cxn ang="0">
                    <a:pos x="304" y="321"/>
                  </a:cxn>
                  <a:cxn ang="0">
                    <a:pos x="289" y="398"/>
                  </a:cxn>
                  <a:cxn ang="0">
                    <a:pos x="274" y="475"/>
                  </a:cxn>
                  <a:cxn ang="0">
                    <a:pos x="228" y="659"/>
                  </a:cxn>
                  <a:cxn ang="0">
                    <a:pos x="213" y="735"/>
                  </a:cxn>
                  <a:cxn ang="0">
                    <a:pos x="198" y="781"/>
                  </a:cxn>
                  <a:cxn ang="0">
                    <a:pos x="152" y="812"/>
                  </a:cxn>
                  <a:cxn ang="0">
                    <a:pos x="91" y="781"/>
                  </a:cxn>
                  <a:cxn ang="0">
                    <a:pos x="106" y="720"/>
                  </a:cxn>
                  <a:cxn ang="0">
                    <a:pos x="198" y="260"/>
                  </a:cxn>
                  <a:cxn ang="0">
                    <a:pos x="228" y="76"/>
                  </a:cxn>
                  <a:cxn ang="0">
                    <a:pos x="183" y="30"/>
                  </a:cxn>
                  <a:cxn ang="0">
                    <a:pos x="137" y="46"/>
                  </a:cxn>
                  <a:cxn ang="0">
                    <a:pos x="91" y="122"/>
                  </a:cxn>
                  <a:cxn ang="0">
                    <a:pos x="46" y="245"/>
                  </a:cxn>
                  <a:cxn ang="0">
                    <a:pos x="30" y="291"/>
                  </a:cxn>
                  <a:cxn ang="0">
                    <a:pos x="0" y="229"/>
                  </a:cxn>
                  <a:cxn ang="0">
                    <a:pos x="46" y="107"/>
                  </a:cxn>
                  <a:cxn ang="0">
                    <a:pos x="76" y="61"/>
                  </a:cxn>
                  <a:cxn ang="0">
                    <a:pos x="137" y="15"/>
                  </a:cxn>
                </a:cxnLst>
                <a:rect l="0" t="0" r="r" b="b"/>
                <a:pathLst>
                  <a:path w="959" h="812">
                    <a:moveTo>
                      <a:pt x="183" y="0"/>
                    </a:moveTo>
                    <a:lnTo>
                      <a:pt x="228" y="0"/>
                    </a:lnTo>
                    <a:lnTo>
                      <a:pt x="274" y="30"/>
                    </a:lnTo>
                    <a:lnTo>
                      <a:pt x="304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0"/>
                    </a:lnTo>
                    <a:lnTo>
                      <a:pt x="624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76" y="46"/>
                    </a:lnTo>
                    <a:lnTo>
                      <a:pt x="792" y="76"/>
                    </a:lnTo>
                    <a:lnTo>
                      <a:pt x="822" y="122"/>
                    </a:lnTo>
                    <a:lnTo>
                      <a:pt x="822" y="183"/>
                    </a:lnTo>
                    <a:lnTo>
                      <a:pt x="807" y="321"/>
                    </a:lnTo>
                    <a:lnTo>
                      <a:pt x="761" y="459"/>
                    </a:lnTo>
                    <a:lnTo>
                      <a:pt x="715" y="582"/>
                    </a:lnTo>
                    <a:lnTo>
                      <a:pt x="685" y="705"/>
                    </a:lnTo>
                    <a:lnTo>
                      <a:pt x="685" y="735"/>
                    </a:lnTo>
                    <a:lnTo>
                      <a:pt x="715" y="766"/>
                    </a:lnTo>
                    <a:lnTo>
                      <a:pt x="731" y="766"/>
                    </a:lnTo>
                    <a:lnTo>
                      <a:pt x="776" y="751"/>
                    </a:lnTo>
                    <a:lnTo>
                      <a:pt x="822" y="720"/>
                    </a:lnTo>
                    <a:lnTo>
                      <a:pt x="868" y="674"/>
                    </a:lnTo>
                    <a:lnTo>
                      <a:pt x="898" y="628"/>
                    </a:lnTo>
                    <a:lnTo>
                      <a:pt x="913" y="551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59" y="521"/>
                    </a:lnTo>
                    <a:lnTo>
                      <a:pt x="959" y="536"/>
                    </a:lnTo>
                    <a:lnTo>
                      <a:pt x="944" y="567"/>
                    </a:lnTo>
                    <a:lnTo>
                      <a:pt x="929" y="643"/>
                    </a:lnTo>
                    <a:lnTo>
                      <a:pt x="883" y="720"/>
                    </a:lnTo>
                    <a:lnTo>
                      <a:pt x="822" y="781"/>
                    </a:lnTo>
                    <a:lnTo>
                      <a:pt x="731" y="812"/>
                    </a:lnTo>
                    <a:lnTo>
                      <a:pt x="639" y="781"/>
                    </a:lnTo>
                    <a:lnTo>
                      <a:pt x="609" y="751"/>
                    </a:lnTo>
                    <a:lnTo>
                      <a:pt x="578" y="705"/>
                    </a:lnTo>
                    <a:lnTo>
                      <a:pt x="578" y="613"/>
                    </a:lnTo>
                    <a:lnTo>
                      <a:pt x="594" y="582"/>
                    </a:lnTo>
                    <a:lnTo>
                      <a:pt x="624" y="505"/>
                    </a:lnTo>
                    <a:lnTo>
                      <a:pt x="670" y="383"/>
                    </a:lnTo>
                    <a:lnTo>
                      <a:pt x="700" y="260"/>
                    </a:lnTo>
                    <a:lnTo>
                      <a:pt x="715" y="168"/>
                    </a:lnTo>
                    <a:lnTo>
                      <a:pt x="715" y="137"/>
                    </a:lnTo>
                    <a:lnTo>
                      <a:pt x="700" y="92"/>
                    </a:lnTo>
                    <a:lnTo>
                      <a:pt x="685" y="76"/>
                    </a:lnTo>
                    <a:lnTo>
                      <a:pt x="670" y="46"/>
                    </a:lnTo>
                    <a:lnTo>
                      <a:pt x="624" y="46"/>
                    </a:lnTo>
                    <a:lnTo>
                      <a:pt x="518" y="76"/>
                    </a:lnTo>
                    <a:lnTo>
                      <a:pt x="426" y="122"/>
                    </a:lnTo>
                    <a:lnTo>
                      <a:pt x="365" y="199"/>
                    </a:lnTo>
                    <a:lnTo>
                      <a:pt x="304" y="321"/>
                    </a:lnTo>
                    <a:lnTo>
                      <a:pt x="304" y="352"/>
                    </a:lnTo>
                    <a:lnTo>
                      <a:pt x="289" y="398"/>
                    </a:lnTo>
                    <a:lnTo>
                      <a:pt x="289" y="429"/>
                    </a:lnTo>
                    <a:lnTo>
                      <a:pt x="274" y="475"/>
                    </a:lnTo>
                    <a:lnTo>
                      <a:pt x="228" y="628"/>
                    </a:lnTo>
                    <a:lnTo>
                      <a:pt x="228" y="659"/>
                    </a:lnTo>
                    <a:lnTo>
                      <a:pt x="213" y="689"/>
                    </a:lnTo>
                    <a:lnTo>
                      <a:pt x="213" y="735"/>
                    </a:lnTo>
                    <a:lnTo>
                      <a:pt x="198" y="751"/>
                    </a:lnTo>
                    <a:lnTo>
                      <a:pt x="198" y="781"/>
                    </a:lnTo>
                    <a:lnTo>
                      <a:pt x="167" y="797"/>
                    </a:lnTo>
                    <a:lnTo>
                      <a:pt x="152" y="812"/>
                    </a:lnTo>
                    <a:lnTo>
                      <a:pt x="122" y="812"/>
                    </a:lnTo>
                    <a:lnTo>
                      <a:pt x="91" y="781"/>
                    </a:lnTo>
                    <a:lnTo>
                      <a:pt x="91" y="751"/>
                    </a:lnTo>
                    <a:lnTo>
                      <a:pt x="106" y="720"/>
                    </a:lnTo>
                    <a:lnTo>
                      <a:pt x="106" y="689"/>
                    </a:lnTo>
                    <a:lnTo>
                      <a:pt x="198" y="260"/>
                    </a:lnTo>
                    <a:lnTo>
                      <a:pt x="228" y="168"/>
                    </a:lnTo>
                    <a:lnTo>
                      <a:pt x="228" y="76"/>
                    </a:lnTo>
                    <a:lnTo>
                      <a:pt x="213" y="46"/>
                    </a:lnTo>
                    <a:lnTo>
                      <a:pt x="183" y="30"/>
                    </a:lnTo>
                    <a:lnTo>
                      <a:pt x="167" y="30"/>
                    </a:lnTo>
                    <a:lnTo>
                      <a:pt x="137" y="46"/>
                    </a:lnTo>
                    <a:lnTo>
                      <a:pt x="106" y="76"/>
                    </a:lnTo>
                    <a:lnTo>
                      <a:pt x="91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0" y="275"/>
                    </a:lnTo>
                    <a:lnTo>
                      <a:pt x="30" y="291"/>
                    </a:lnTo>
                    <a:lnTo>
                      <a:pt x="0" y="291"/>
                    </a:lnTo>
                    <a:lnTo>
                      <a:pt x="0" y="229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6" y="30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6" name="Freeform 92"/>
              <p:cNvSpPr>
                <a:spLocks/>
              </p:cNvSpPr>
              <p:nvPr/>
            </p:nvSpPr>
            <p:spPr bwMode="auto">
              <a:xfrm>
                <a:off x="33055" y="6889"/>
                <a:ext cx="426" cy="177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7" y="92"/>
                  </a:cxn>
                  <a:cxn ang="0">
                    <a:pos x="213" y="199"/>
                  </a:cxn>
                  <a:cxn ang="0">
                    <a:pos x="305" y="337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6" y="889"/>
                  </a:cxn>
                  <a:cxn ang="0">
                    <a:pos x="396" y="889"/>
                  </a:cxn>
                  <a:cxn ang="0">
                    <a:pos x="381" y="1134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2" y="1686"/>
                  </a:cxn>
                  <a:cxn ang="0">
                    <a:pos x="46" y="1763"/>
                  </a:cxn>
                  <a:cxn ang="0">
                    <a:pos x="15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1" y="1732"/>
                  </a:cxn>
                  <a:cxn ang="0">
                    <a:pos x="168" y="1548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399"/>
                  </a:cxn>
                  <a:cxn ang="0">
                    <a:pos x="152" y="215"/>
                  </a:cxn>
                  <a:cxn ang="0">
                    <a:pos x="46" y="61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8">
                    <a:moveTo>
                      <a:pt x="15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7" y="92"/>
                    </a:lnTo>
                    <a:lnTo>
                      <a:pt x="213" y="199"/>
                    </a:lnTo>
                    <a:lnTo>
                      <a:pt x="305" y="337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6" y="889"/>
                    </a:lnTo>
                    <a:lnTo>
                      <a:pt x="396" y="889"/>
                    </a:lnTo>
                    <a:lnTo>
                      <a:pt x="381" y="1134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2" y="1686"/>
                    </a:lnTo>
                    <a:lnTo>
                      <a:pt x="46" y="1763"/>
                    </a:lnTo>
                    <a:lnTo>
                      <a:pt x="15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1" y="1732"/>
                    </a:lnTo>
                    <a:lnTo>
                      <a:pt x="168" y="1548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399"/>
                    </a:lnTo>
                    <a:lnTo>
                      <a:pt x="152" y="215"/>
                    </a:lnTo>
                    <a:lnTo>
                      <a:pt x="46" y="61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7" name="Freeform 93"/>
              <p:cNvSpPr>
                <a:spLocks noEditPoints="1"/>
              </p:cNvSpPr>
              <p:nvPr/>
            </p:nvSpPr>
            <p:spPr bwMode="auto">
              <a:xfrm>
                <a:off x="34273" y="7027"/>
                <a:ext cx="381" cy="1196"/>
              </a:xfrm>
              <a:custGeom>
                <a:avLst/>
                <a:gdLst/>
                <a:ahLst/>
                <a:cxnLst>
                  <a:cxn ang="0">
                    <a:pos x="244" y="414"/>
                  </a:cxn>
                  <a:cxn ang="0">
                    <a:pos x="259" y="1058"/>
                  </a:cxn>
                  <a:cxn ang="0">
                    <a:pos x="259" y="1104"/>
                  </a:cxn>
                  <a:cxn ang="0">
                    <a:pos x="290" y="1134"/>
                  </a:cxn>
                  <a:cxn ang="0">
                    <a:pos x="381" y="1134"/>
                  </a:cxn>
                  <a:cxn ang="0">
                    <a:pos x="381" y="1196"/>
                  </a:cxn>
                  <a:cxn ang="0">
                    <a:pos x="0" y="1196"/>
                  </a:cxn>
                  <a:cxn ang="0">
                    <a:pos x="0" y="1134"/>
                  </a:cxn>
                  <a:cxn ang="0">
                    <a:pos x="107" y="1134"/>
                  </a:cxn>
                  <a:cxn ang="0">
                    <a:pos x="122" y="1119"/>
                  </a:cxn>
                  <a:cxn ang="0">
                    <a:pos x="137" y="1088"/>
                  </a:cxn>
                  <a:cxn ang="0">
                    <a:pos x="137" y="536"/>
                  </a:cxn>
                  <a:cxn ang="0">
                    <a:pos x="107" y="506"/>
                  </a:cxn>
                  <a:cxn ang="0">
                    <a:pos x="61" y="491"/>
                  </a:cxn>
                  <a:cxn ang="0">
                    <a:pos x="0" y="491"/>
                  </a:cxn>
                  <a:cxn ang="0">
                    <a:pos x="0" y="429"/>
                  </a:cxn>
                  <a:cxn ang="0">
                    <a:pos x="244" y="414"/>
                  </a:cxn>
                  <a:cxn ang="0">
                    <a:pos x="168" y="0"/>
                  </a:cxn>
                  <a:cxn ang="0">
                    <a:pos x="198" y="0"/>
                  </a:cxn>
                  <a:cxn ang="0">
                    <a:pos x="229" y="15"/>
                  </a:cxn>
                  <a:cxn ang="0">
                    <a:pos x="244" y="46"/>
                  </a:cxn>
                  <a:cxn ang="0">
                    <a:pos x="259" y="92"/>
                  </a:cxn>
                  <a:cxn ang="0">
                    <a:pos x="244" y="138"/>
                  </a:cxn>
                  <a:cxn ang="0">
                    <a:pos x="198" y="184"/>
                  </a:cxn>
                  <a:cxn ang="0">
                    <a:pos x="168" y="184"/>
                  </a:cxn>
                  <a:cxn ang="0">
                    <a:pos x="107" y="153"/>
                  </a:cxn>
                  <a:cxn ang="0">
                    <a:pos x="76" y="92"/>
                  </a:cxn>
                  <a:cxn ang="0">
                    <a:pos x="76" y="61"/>
                  </a:cxn>
                  <a:cxn ang="0">
                    <a:pos x="122" y="15"/>
                  </a:cxn>
                  <a:cxn ang="0">
                    <a:pos x="168" y="0"/>
                  </a:cxn>
                </a:cxnLst>
                <a:rect l="0" t="0" r="r" b="b"/>
                <a:pathLst>
                  <a:path w="381" h="1196">
                    <a:moveTo>
                      <a:pt x="244" y="414"/>
                    </a:moveTo>
                    <a:lnTo>
                      <a:pt x="259" y="1058"/>
                    </a:lnTo>
                    <a:lnTo>
                      <a:pt x="259" y="1104"/>
                    </a:lnTo>
                    <a:lnTo>
                      <a:pt x="290" y="1134"/>
                    </a:lnTo>
                    <a:lnTo>
                      <a:pt x="381" y="1134"/>
                    </a:lnTo>
                    <a:lnTo>
                      <a:pt x="381" y="1196"/>
                    </a:lnTo>
                    <a:lnTo>
                      <a:pt x="0" y="1196"/>
                    </a:lnTo>
                    <a:lnTo>
                      <a:pt x="0" y="1134"/>
                    </a:lnTo>
                    <a:lnTo>
                      <a:pt x="107" y="1134"/>
                    </a:lnTo>
                    <a:lnTo>
                      <a:pt x="122" y="1119"/>
                    </a:lnTo>
                    <a:lnTo>
                      <a:pt x="137" y="1088"/>
                    </a:lnTo>
                    <a:lnTo>
                      <a:pt x="137" y="536"/>
                    </a:lnTo>
                    <a:lnTo>
                      <a:pt x="107" y="506"/>
                    </a:lnTo>
                    <a:lnTo>
                      <a:pt x="61" y="491"/>
                    </a:lnTo>
                    <a:lnTo>
                      <a:pt x="0" y="491"/>
                    </a:lnTo>
                    <a:lnTo>
                      <a:pt x="0" y="429"/>
                    </a:lnTo>
                    <a:lnTo>
                      <a:pt x="244" y="414"/>
                    </a:lnTo>
                    <a:close/>
                    <a:moveTo>
                      <a:pt x="168" y="0"/>
                    </a:moveTo>
                    <a:lnTo>
                      <a:pt x="198" y="0"/>
                    </a:lnTo>
                    <a:lnTo>
                      <a:pt x="229" y="15"/>
                    </a:lnTo>
                    <a:lnTo>
                      <a:pt x="244" y="46"/>
                    </a:lnTo>
                    <a:lnTo>
                      <a:pt x="259" y="92"/>
                    </a:lnTo>
                    <a:lnTo>
                      <a:pt x="244" y="138"/>
                    </a:lnTo>
                    <a:lnTo>
                      <a:pt x="198" y="184"/>
                    </a:lnTo>
                    <a:lnTo>
                      <a:pt x="168" y="184"/>
                    </a:lnTo>
                    <a:lnTo>
                      <a:pt x="107" y="153"/>
                    </a:lnTo>
                    <a:lnTo>
                      <a:pt x="76" y="92"/>
                    </a:lnTo>
                    <a:lnTo>
                      <a:pt x="76" y="61"/>
                    </a:lnTo>
                    <a:lnTo>
                      <a:pt x="122" y="1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8" name="Freeform 94"/>
              <p:cNvSpPr>
                <a:spLocks/>
              </p:cNvSpPr>
              <p:nvPr/>
            </p:nvSpPr>
            <p:spPr bwMode="auto">
              <a:xfrm>
                <a:off x="34623" y="7441"/>
                <a:ext cx="899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2" y="31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5" y="15"/>
                  </a:cxn>
                  <a:cxn ang="0">
                    <a:pos x="686" y="46"/>
                  </a:cxn>
                  <a:cxn ang="0">
                    <a:pos x="701" y="61"/>
                  </a:cxn>
                  <a:cxn ang="0">
                    <a:pos x="746" y="122"/>
                  </a:cxn>
                  <a:cxn ang="0">
                    <a:pos x="762" y="214"/>
                  </a:cxn>
                  <a:cxn ang="0">
                    <a:pos x="762" y="690"/>
                  </a:cxn>
                  <a:cxn ang="0">
                    <a:pos x="777" y="705"/>
                  </a:cxn>
                  <a:cxn ang="0">
                    <a:pos x="807" y="720"/>
                  </a:cxn>
                  <a:cxn ang="0">
                    <a:pos x="899" y="720"/>
                  </a:cxn>
                  <a:cxn ang="0">
                    <a:pos x="899" y="782"/>
                  </a:cxn>
                  <a:cxn ang="0">
                    <a:pos x="503" y="782"/>
                  </a:cxn>
                  <a:cxn ang="0">
                    <a:pos x="503" y="720"/>
                  </a:cxn>
                  <a:cxn ang="0">
                    <a:pos x="609" y="720"/>
                  </a:cxn>
                  <a:cxn ang="0">
                    <a:pos x="625" y="705"/>
                  </a:cxn>
                  <a:cxn ang="0">
                    <a:pos x="640" y="674"/>
                  </a:cxn>
                  <a:cxn ang="0">
                    <a:pos x="640" y="184"/>
                  </a:cxn>
                  <a:cxn ang="0">
                    <a:pos x="609" y="92"/>
                  </a:cxn>
                  <a:cxn ang="0">
                    <a:pos x="549" y="31"/>
                  </a:cxn>
                  <a:cxn ang="0">
                    <a:pos x="503" y="31"/>
                  </a:cxn>
                  <a:cxn ang="0">
                    <a:pos x="412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9" y="322"/>
                  </a:cxn>
                  <a:cxn ang="0">
                    <a:pos x="259" y="674"/>
                  </a:cxn>
                  <a:cxn ang="0">
                    <a:pos x="274" y="705"/>
                  </a:cxn>
                  <a:cxn ang="0">
                    <a:pos x="290" y="720"/>
                  </a:cxn>
                  <a:cxn ang="0">
                    <a:pos x="396" y="720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0"/>
                  </a:cxn>
                  <a:cxn ang="0">
                    <a:pos x="107" y="720"/>
                  </a:cxn>
                  <a:cxn ang="0">
                    <a:pos x="122" y="705"/>
                  </a:cxn>
                  <a:cxn ang="0">
                    <a:pos x="137" y="674"/>
                  </a:cxn>
                  <a:cxn ang="0">
                    <a:pos x="137" y="168"/>
                  </a:cxn>
                  <a:cxn ang="0">
                    <a:pos x="153" y="184"/>
                  </a:cxn>
                  <a:cxn ang="0">
                    <a:pos x="153" y="138"/>
                  </a:cxn>
                  <a:cxn ang="0">
                    <a:pos x="137" y="107"/>
                  </a:cxn>
                  <a:cxn ang="0">
                    <a:pos x="122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59" y="0"/>
                  </a:cxn>
                </a:cxnLst>
                <a:rect l="0" t="0" r="r" b="b"/>
                <a:pathLst>
                  <a:path w="899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2" y="31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5" y="15"/>
                    </a:lnTo>
                    <a:lnTo>
                      <a:pt x="686" y="46"/>
                    </a:lnTo>
                    <a:lnTo>
                      <a:pt x="701" y="61"/>
                    </a:lnTo>
                    <a:lnTo>
                      <a:pt x="746" y="122"/>
                    </a:lnTo>
                    <a:lnTo>
                      <a:pt x="762" y="214"/>
                    </a:lnTo>
                    <a:lnTo>
                      <a:pt x="762" y="690"/>
                    </a:lnTo>
                    <a:lnTo>
                      <a:pt x="777" y="705"/>
                    </a:lnTo>
                    <a:lnTo>
                      <a:pt x="807" y="720"/>
                    </a:lnTo>
                    <a:lnTo>
                      <a:pt x="899" y="720"/>
                    </a:lnTo>
                    <a:lnTo>
                      <a:pt x="899" y="782"/>
                    </a:lnTo>
                    <a:lnTo>
                      <a:pt x="503" y="782"/>
                    </a:lnTo>
                    <a:lnTo>
                      <a:pt x="503" y="720"/>
                    </a:lnTo>
                    <a:lnTo>
                      <a:pt x="609" y="720"/>
                    </a:lnTo>
                    <a:lnTo>
                      <a:pt x="625" y="705"/>
                    </a:lnTo>
                    <a:lnTo>
                      <a:pt x="640" y="674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9" y="31"/>
                    </a:lnTo>
                    <a:lnTo>
                      <a:pt x="503" y="31"/>
                    </a:lnTo>
                    <a:lnTo>
                      <a:pt x="412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4"/>
                    </a:lnTo>
                    <a:lnTo>
                      <a:pt x="274" y="705"/>
                    </a:lnTo>
                    <a:lnTo>
                      <a:pt x="290" y="720"/>
                    </a:lnTo>
                    <a:lnTo>
                      <a:pt x="396" y="720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0"/>
                    </a:lnTo>
                    <a:lnTo>
                      <a:pt x="107" y="720"/>
                    </a:lnTo>
                    <a:lnTo>
                      <a:pt x="122" y="705"/>
                    </a:lnTo>
                    <a:lnTo>
                      <a:pt x="137" y="674"/>
                    </a:lnTo>
                    <a:lnTo>
                      <a:pt x="137" y="168"/>
                    </a:lnTo>
                    <a:lnTo>
                      <a:pt x="153" y="184"/>
                    </a:lnTo>
                    <a:lnTo>
                      <a:pt x="153" y="138"/>
                    </a:lnTo>
                    <a:lnTo>
                      <a:pt x="137" y="107"/>
                    </a:lnTo>
                    <a:lnTo>
                      <a:pt x="122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59" name="Freeform 95"/>
              <p:cNvSpPr>
                <a:spLocks/>
              </p:cNvSpPr>
              <p:nvPr/>
            </p:nvSpPr>
            <p:spPr bwMode="auto">
              <a:xfrm>
                <a:off x="36222" y="7426"/>
                <a:ext cx="594" cy="797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44" y="214"/>
                  </a:cxn>
                  <a:cxn ang="0">
                    <a:pos x="259" y="183"/>
                  </a:cxn>
                  <a:cxn ang="0">
                    <a:pos x="274" y="137"/>
                  </a:cxn>
                  <a:cxn ang="0">
                    <a:pos x="289" y="107"/>
                  </a:cxn>
                  <a:cxn ang="0">
                    <a:pos x="350" y="46"/>
                  </a:cxn>
                  <a:cxn ang="0">
                    <a:pos x="396" y="15"/>
                  </a:cxn>
                  <a:cxn ang="0">
                    <a:pos x="457" y="15"/>
                  </a:cxn>
                  <a:cxn ang="0">
                    <a:pos x="518" y="30"/>
                  </a:cxn>
                  <a:cxn ang="0">
                    <a:pos x="548" y="46"/>
                  </a:cxn>
                  <a:cxn ang="0">
                    <a:pos x="579" y="76"/>
                  </a:cxn>
                  <a:cxn ang="0">
                    <a:pos x="594" y="122"/>
                  </a:cxn>
                  <a:cxn ang="0">
                    <a:pos x="594" y="153"/>
                  </a:cxn>
                  <a:cxn ang="0">
                    <a:pos x="564" y="183"/>
                  </a:cxn>
                  <a:cxn ang="0">
                    <a:pos x="533" y="199"/>
                  </a:cxn>
                  <a:cxn ang="0">
                    <a:pos x="487" y="199"/>
                  </a:cxn>
                  <a:cxn ang="0">
                    <a:pos x="457" y="183"/>
                  </a:cxn>
                  <a:cxn ang="0">
                    <a:pos x="442" y="153"/>
                  </a:cxn>
                  <a:cxn ang="0">
                    <a:pos x="442" y="92"/>
                  </a:cxn>
                  <a:cxn ang="0">
                    <a:pos x="487" y="46"/>
                  </a:cxn>
                  <a:cxn ang="0">
                    <a:pos x="472" y="46"/>
                  </a:cxn>
                  <a:cxn ang="0">
                    <a:pos x="381" y="76"/>
                  </a:cxn>
                  <a:cxn ang="0">
                    <a:pos x="320" y="153"/>
                  </a:cxn>
                  <a:cxn ang="0">
                    <a:pos x="274" y="260"/>
                  </a:cxn>
                  <a:cxn ang="0">
                    <a:pos x="259" y="383"/>
                  </a:cxn>
                  <a:cxn ang="0">
                    <a:pos x="259" y="705"/>
                  </a:cxn>
                  <a:cxn ang="0">
                    <a:pos x="274" y="720"/>
                  </a:cxn>
                  <a:cxn ang="0">
                    <a:pos x="305" y="735"/>
                  </a:cxn>
                  <a:cxn ang="0">
                    <a:pos x="426" y="735"/>
                  </a:cxn>
                  <a:cxn ang="0">
                    <a:pos x="426" y="797"/>
                  </a:cxn>
                  <a:cxn ang="0">
                    <a:pos x="0" y="797"/>
                  </a:cxn>
                  <a:cxn ang="0">
                    <a:pos x="0" y="735"/>
                  </a:cxn>
                  <a:cxn ang="0">
                    <a:pos x="107" y="735"/>
                  </a:cxn>
                  <a:cxn ang="0">
                    <a:pos x="122" y="720"/>
                  </a:cxn>
                  <a:cxn ang="0">
                    <a:pos x="137" y="689"/>
                  </a:cxn>
                  <a:cxn ang="0">
                    <a:pos x="137" y="137"/>
                  </a:cxn>
                  <a:cxn ang="0">
                    <a:pos x="122" y="107"/>
                  </a:cxn>
                  <a:cxn ang="0">
                    <a:pos x="107" y="92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44" y="0"/>
                  </a:cxn>
                </a:cxnLst>
                <a:rect l="0" t="0" r="r" b="b"/>
                <a:pathLst>
                  <a:path w="594" h="797">
                    <a:moveTo>
                      <a:pt x="244" y="0"/>
                    </a:moveTo>
                    <a:lnTo>
                      <a:pt x="244" y="214"/>
                    </a:lnTo>
                    <a:lnTo>
                      <a:pt x="259" y="183"/>
                    </a:lnTo>
                    <a:lnTo>
                      <a:pt x="274" y="137"/>
                    </a:lnTo>
                    <a:lnTo>
                      <a:pt x="289" y="107"/>
                    </a:lnTo>
                    <a:lnTo>
                      <a:pt x="350" y="46"/>
                    </a:lnTo>
                    <a:lnTo>
                      <a:pt x="396" y="15"/>
                    </a:lnTo>
                    <a:lnTo>
                      <a:pt x="457" y="15"/>
                    </a:lnTo>
                    <a:lnTo>
                      <a:pt x="518" y="30"/>
                    </a:lnTo>
                    <a:lnTo>
                      <a:pt x="548" y="46"/>
                    </a:lnTo>
                    <a:lnTo>
                      <a:pt x="579" y="76"/>
                    </a:lnTo>
                    <a:lnTo>
                      <a:pt x="594" y="122"/>
                    </a:lnTo>
                    <a:lnTo>
                      <a:pt x="594" y="153"/>
                    </a:lnTo>
                    <a:lnTo>
                      <a:pt x="564" y="183"/>
                    </a:lnTo>
                    <a:lnTo>
                      <a:pt x="533" y="199"/>
                    </a:lnTo>
                    <a:lnTo>
                      <a:pt x="487" y="199"/>
                    </a:lnTo>
                    <a:lnTo>
                      <a:pt x="457" y="183"/>
                    </a:lnTo>
                    <a:lnTo>
                      <a:pt x="442" y="153"/>
                    </a:lnTo>
                    <a:lnTo>
                      <a:pt x="442" y="92"/>
                    </a:lnTo>
                    <a:lnTo>
                      <a:pt x="487" y="46"/>
                    </a:lnTo>
                    <a:lnTo>
                      <a:pt x="472" y="46"/>
                    </a:lnTo>
                    <a:lnTo>
                      <a:pt x="381" y="76"/>
                    </a:lnTo>
                    <a:lnTo>
                      <a:pt x="320" y="153"/>
                    </a:lnTo>
                    <a:lnTo>
                      <a:pt x="274" y="260"/>
                    </a:lnTo>
                    <a:lnTo>
                      <a:pt x="259" y="383"/>
                    </a:lnTo>
                    <a:lnTo>
                      <a:pt x="259" y="705"/>
                    </a:lnTo>
                    <a:lnTo>
                      <a:pt x="274" y="720"/>
                    </a:lnTo>
                    <a:lnTo>
                      <a:pt x="305" y="735"/>
                    </a:lnTo>
                    <a:lnTo>
                      <a:pt x="426" y="735"/>
                    </a:lnTo>
                    <a:lnTo>
                      <a:pt x="426" y="797"/>
                    </a:lnTo>
                    <a:lnTo>
                      <a:pt x="0" y="797"/>
                    </a:lnTo>
                    <a:lnTo>
                      <a:pt x="0" y="735"/>
                    </a:lnTo>
                    <a:lnTo>
                      <a:pt x="107" y="735"/>
                    </a:lnTo>
                    <a:lnTo>
                      <a:pt x="122" y="720"/>
                    </a:lnTo>
                    <a:lnTo>
                      <a:pt x="137" y="689"/>
                    </a:lnTo>
                    <a:lnTo>
                      <a:pt x="137" y="137"/>
                    </a:lnTo>
                    <a:lnTo>
                      <a:pt x="122" y="107"/>
                    </a:lnTo>
                    <a:lnTo>
                      <a:pt x="107" y="92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0" name="Freeform 96"/>
              <p:cNvSpPr>
                <a:spLocks noEditPoints="1"/>
              </p:cNvSpPr>
              <p:nvPr/>
            </p:nvSpPr>
            <p:spPr bwMode="auto">
              <a:xfrm>
                <a:off x="36938" y="7426"/>
                <a:ext cx="807" cy="812"/>
              </a:xfrm>
              <a:custGeom>
                <a:avLst/>
                <a:gdLst/>
                <a:ahLst/>
                <a:cxnLst>
                  <a:cxn ang="0">
                    <a:pos x="365" y="398"/>
                  </a:cxn>
                  <a:cxn ang="0">
                    <a:pos x="198" y="505"/>
                  </a:cxn>
                  <a:cxn ang="0">
                    <a:pos x="152" y="628"/>
                  </a:cxn>
                  <a:cxn ang="0">
                    <a:pos x="183" y="720"/>
                  </a:cxn>
                  <a:cxn ang="0">
                    <a:pos x="259" y="781"/>
                  </a:cxn>
                  <a:cxn ang="0">
                    <a:pos x="380" y="766"/>
                  </a:cxn>
                  <a:cxn ang="0">
                    <a:pos x="457" y="720"/>
                  </a:cxn>
                  <a:cxn ang="0">
                    <a:pos x="517" y="613"/>
                  </a:cxn>
                  <a:cxn ang="0">
                    <a:pos x="335" y="0"/>
                  </a:cxn>
                  <a:cxn ang="0">
                    <a:pos x="578" y="92"/>
                  </a:cxn>
                  <a:cxn ang="0">
                    <a:pos x="639" y="199"/>
                  </a:cxn>
                  <a:cxn ang="0">
                    <a:pos x="655" y="705"/>
                  </a:cxn>
                  <a:cxn ang="0">
                    <a:pos x="670" y="751"/>
                  </a:cxn>
                  <a:cxn ang="0">
                    <a:pos x="746" y="720"/>
                  </a:cxn>
                  <a:cxn ang="0">
                    <a:pos x="761" y="536"/>
                  </a:cxn>
                  <a:cxn ang="0">
                    <a:pos x="807" y="689"/>
                  </a:cxn>
                  <a:cxn ang="0">
                    <a:pos x="761" y="766"/>
                  </a:cxn>
                  <a:cxn ang="0">
                    <a:pos x="700" y="797"/>
                  </a:cxn>
                  <a:cxn ang="0">
                    <a:pos x="655" y="812"/>
                  </a:cxn>
                  <a:cxn ang="0">
                    <a:pos x="578" y="781"/>
                  </a:cxn>
                  <a:cxn ang="0">
                    <a:pos x="517" y="705"/>
                  </a:cxn>
                  <a:cxn ang="0">
                    <a:pos x="457" y="751"/>
                  </a:cxn>
                  <a:cxn ang="0">
                    <a:pos x="289" y="812"/>
                  </a:cxn>
                  <a:cxn ang="0">
                    <a:pos x="106" y="766"/>
                  </a:cxn>
                  <a:cxn ang="0">
                    <a:pos x="0" y="628"/>
                  </a:cxn>
                  <a:cxn ang="0">
                    <a:pos x="61" y="490"/>
                  </a:cxn>
                  <a:cxn ang="0">
                    <a:pos x="183" y="398"/>
                  </a:cxn>
                  <a:cxn ang="0">
                    <a:pos x="502" y="337"/>
                  </a:cxn>
                  <a:cxn ang="0">
                    <a:pos x="441" y="107"/>
                  </a:cxn>
                  <a:cxn ang="0">
                    <a:pos x="365" y="46"/>
                  </a:cxn>
                  <a:cxn ang="0">
                    <a:pos x="243" y="61"/>
                  </a:cxn>
                  <a:cxn ang="0">
                    <a:pos x="122" y="122"/>
                  </a:cxn>
                  <a:cxn ang="0">
                    <a:pos x="183" y="137"/>
                  </a:cxn>
                  <a:cxn ang="0">
                    <a:pos x="213" y="183"/>
                  </a:cxn>
                  <a:cxn ang="0">
                    <a:pos x="198" y="260"/>
                  </a:cxn>
                  <a:cxn ang="0">
                    <a:pos x="106" y="275"/>
                  </a:cxn>
                  <a:cxn ang="0">
                    <a:pos x="61" y="229"/>
                  </a:cxn>
                  <a:cxn ang="0">
                    <a:pos x="91" y="92"/>
                  </a:cxn>
                  <a:cxn ang="0">
                    <a:pos x="335" y="0"/>
                  </a:cxn>
                </a:cxnLst>
                <a:rect l="0" t="0" r="r" b="b"/>
                <a:pathLst>
                  <a:path w="807" h="812">
                    <a:moveTo>
                      <a:pt x="517" y="367"/>
                    </a:moveTo>
                    <a:lnTo>
                      <a:pt x="365" y="398"/>
                    </a:lnTo>
                    <a:lnTo>
                      <a:pt x="259" y="444"/>
                    </a:lnTo>
                    <a:lnTo>
                      <a:pt x="198" y="505"/>
                    </a:lnTo>
                    <a:lnTo>
                      <a:pt x="167" y="567"/>
                    </a:lnTo>
                    <a:lnTo>
                      <a:pt x="152" y="628"/>
                    </a:lnTo>
                    <a:lnTo>
                      <a:pt x="152" y="674"/>
                    </a:lnTo>
                    <a:lnTo>
                      <a:pt x="183" y="720"/>
                    </a:lnTo>
                    <a:lnTo>
                      <a:pt x="213" y="751"/>
                    </a:lnTo>
                    <a:lnTo>
                      <a:pt x="259" y="781"/>
                    </a:lnTo>
                    <a:lnTo>
                      <a:pt x="350" y="781"/>
                    </a:lnTo>
                    <a:lnTo>
                      <a:pt x="380" y="766"/>
                    </a:lnTo>
                    <a:lnTo>
                      <a:pt x="426" y="751"/>
                    </a:lnTo>
                    <a:lnTo>
                      <a:pt x="457" y="720"/>
                    </a:lnTo>
                    <a:lnTo>
                      <a:pt x="487" y="674"/>
                    </a:lnTo>
                    <a:lnTo>
                      <a:pt x="517" y="613"/>
                    </a:lnTo>
                    <a:lnTo>
                      <a:pt x="517" y="367"/>
                    </a:lnTo>
                    <a:close/>
                    <a:moveTo>
                      <a:pt x="335" y="0"/>
                    </a:moveTo>
                    <a:lnTo>
                      <a:pt x="457" y="15"/>
                    </a:lnTo>
                    <a:lnTo>
                      <a:pt x="578" y="92"/>
                    </a:lnTo>
                    <a:lnTo>
                      <a:pt x="609" y="153"/>
                    </a:lnTo>
                    <a:lnTo>
                      <a:pt x="639" y="199"/>
                    </a:lnTo>
                    <a:lnTo>
                      <a:pt x="639" y="689"/>
                    </a:lnTo>
                    <a:lnTo>
                      <a:pt x="655" y="705"/>
                    </a:lnTo>
                    <a:lnTo>
                      <a:pt x="655" y="735"/>
                    </a:lnTo>
                    <a:lnTo>
                      <a:pt x="670" y="751"/>
                    </a:lnTo>
                    <a:lnTo>
                      <a:pt x="715" y="751"/>
                    </a:lnTo>
                    <a:lnTo>
                      <a:pt x="746" y="720"/>
                    </a:lnTo>
                    <a:lnTo>
                      <a:pt x="761" y="689"/>
                    </a:lnTo>
                    <a:lnTo>
                      <a:pt x="761" y="536"/>
                    </a:lnTo>
                    <a:lnTo>
                      <a:pt x="807" y="536"/>
                    </a:lnTo>
                    <a:lnTo>
                      <a:pt x="807" y="689"/>
                    </a:lnTo>
                    <a:lnTo>
                      <a:pt x="776" y="735"/>
                    </a:lnTo>
                    <a:lnTo>
                      <a:pt x="761" y="766"/>
                    </a:lnTo>
                    <a:lnTo>
                      <a:pt x="731" y="797"/>
                    </a:lnTo>
                    <a:lnTo>
                      <a:pt x="700" y="797"/>
                    </a:lnTo>
                    <a:lnTo>
                      <a:pt x="670" y="812"/>
                    </a:lnTo>
                    <a:lnTo>
                      <a:pt x="655" y="812"/>
                    </a:lnTo>
                    <a:lnTo>
                      <a:pt x="609" y="797"/>
                    </a:lnTo>
                    <a:lnTo>
                      <a:pt x="578" y="781"/>
                    </a:lnTo>
                    <a:lnTo>
                      <a:pt x="548" y="751"/>
                    </a:lnTo>
                    <a:lnTo>
                      <a:pt x="517" y="705"/>
                    </a:lnTo>
                    <a:lnTo>
                      <a:pt x="517" y="659"/>
                    </a:lnTo>
                    <a:lnTo>
                      <a:pt x="457" y="751"/>
                    </a:lnTo>
                    <a:lnTo>
                      <a:pt x="411" y="781"/>
                    </a:lnTo>
                    <a:lnTo>
                      <a:pt x="289" y="812"/>
                    </a:lnTo>
                    <a:lnTo>
                      <a:pt x="198" y="797"/>
                    </a:lnTo>
                    <a:lnTo>
                      <a:pt x="106" y="766"/>
                    </a:lnTo>
                    <a:lnTo>
                      <a:pt x="30" y="720"/>
                    </a:lnTo>
                    <a:lnTo>
                      <a:pt x="0" y="628"/>
                    </a:lnTo>
                    <a:lnTo>
                      <a:pt x="0" y="582"/>
                    </a:lnTo>
                    <a:lnTo>
                      <a:pt x="61" y="490"/>
                    </a:lnTo>
                    <a:lnTo>
                      <a:pt x="106" y="444"/>
                    </a:lnTo>
                    <a:lnTo>
                      <a:pt x="183" y="398"/>
                    </a:lnTo>
                    <a:lnTo>
                      <a:pt x="350" y="352"/>
                    </a:lnTo>
                    <a:lnTo>
                      <a:pt x="502" y="337"/>
                    </a:lnTo>
                    <a:lnTo>
                      <a:pt x="502" y="199"/>
                    </a:lnTo>
                    <a:lnTo>
                      <a:pt x="441" y="107"/>
                    </a:lnTo>
                    <a:lnTo>
                      <a:pt x="411" y="76"/>
                    </a:lnTo>
                    <a:lnTo>
                      <a:pt x="365" y="46"/>
                    </a:lnTo>
                    <a:lnTo>
                      <a:pt x="274" y="46"/>
                    </a:lnTo>
                    <a:lnTo>
                      <a:pt x="243" y="61"/>
                    </a:lnTo>
                    <a:lnTo>
                      <a:pt x="152" y="92"/>
                    </a:lnTo>
                    <a:lnTo>
                      <a:pt x="122" y="122"/>
                    </a:lnTo>
                    <a:lnTo>
                      <a:pt x="167" y="122"/>
                    </a:lnTo>
                    <a:lnTo>
                      <a:pt x="183" y="137"/>
                    </a:lnTo>
                    <a:lnTo>
                      <a:pt x="198" y="168"/>
                    </a:lnTo>
                    <a:lnTo>
                      <a:pt x="213" y="183"/>
                    </a:lnTo>
                    <a:lnTo>
                      <a:pt x="213" y="229"/>
                    </a:lnTo>
                    <a:lnTo>
                      <a:pt x="198" y="260"/>
                    </a:lnTo>
                    <a:lnTo>
                      <a:pt x="167" y="275"/>
                    </a:lnTo>
                    <a:lnTo>
                      <a:pt x="106" y="275"/>
                    </a:lnTo>
                    <a:lnTo>
                      <a:pt x="76" y="260"/>
                    </a:lnTo>
                    <a:lnTo>
                      <a:pt x="61" y="229"/>
                    </a:lnTo>
                    <a:lnTo>
                      <a:pt x="61" y="199"/>
                    </a:lnTo>
                    <a:lnTo>
                      <a:pt x="91" y="92"/>
                    </a:lnTo>
                    <a:lnTo>
                      <a:pt x="198" y="30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1" name="Freeform 97"/>
              <p:cNvSpPr>
                <a:spLocks/>
              </p:cNvSpPr>
              <p:nvPr/>
            </p:nvSpPr>
            <p:spPr bwMode="auto">
              <a:xfrm>
                <a:off x="37790" y="7134"/>
                <a:ext cx="564" cy="1119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275" y="0"/>
                  </a:cxn>
                  <a:cxn ang="0">
                    <a:pos x="275" y="322"/>
                  </a:cxn>
                  <a:cxn ang="0">
                    <a:pos x="533" y="322"/>
                  </a:cxn>
                  <a:cxn ang="0">
                    <a:pos x="533" y="384"/>
                  </a:cxn>
                  <a:cxn ang="0">
                    <a:pos x="275" y="384"/>
                  </a:cxn>
                  <a:cxn ang="0">
                    <a:pos x="275" y="935"/>
                  </a:cxn>
                  <a:cxn ang="0">
                    <a:pos x="320" y="1027"/>
                  </a:cxn>
                  <a:cxn ang="0">
                    <a:pos x="351" y="1058"/>
                  </a:cxn>
                  <a:cxn ang="0">
                    <a:pos x="427" y="1058"/>
                  </a:cxn>
                  <a:cxn ang="0">
                    <a:pos x="457" y="1043"/>
                  </a:cxn>
                  <a:cxn ang="0">
                    <a:pos x="488" y="1012"/>
                  </a:cxn>
                  <a:cxn ang="0">
                    <a:pos x="518" y="920"/>
                  </a:cxn>
                  <a:cxn ang="0">
                    <a:pos x="518" y="767"/>
                  </a:cxn>
                  <a:cxn ang="0">
                    <a:pos x="564" y="767"/>
                  </a:cxn>
                  <a:cxn ang="0">
                    <a:pos x="564" y="874"/>
                  </a:cxn>
                  <a:cxn ang="0">
                    <a:pos x="549" y="966"/>
                  </a:cxn>
                  <a:cxn ang="0">
                    <a:pos x="518" y="1043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4" y="1058"/>
                  </a:cxn>
                  <a:cxn ang="0">
                    <a:pos x="168" y="981"/>
                  </a:cxn>
                  <a:cxn ang="0">
                    <a:pos x="153" y="874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4" y="123"/>
                  </a:cxn>
                  <a:cxn ang="0">
                    <a:pos x="229" y="0"/>
                  </a:cxn>
                </a:cxnLst>
                <a:rect l="0" t="0" r="r" b="b"/>
                <a:pathLst>
                  <a:path w="564" h="1119">
                    <a:moveTo>
                      <a:pt x="229" y="0"/>
                    </a:moveTo>
                    <a:lnTo>
                      <a:pt x="275" y="0"/>
                    </a:lnTo>
                    <a:lnTo>
                      <a:pt x="275" y="322"/>
                    </a:lnTo>
                    <a:lnTo>
                      <a:pt x="533" y="322"/>
                    </a:lnTo>
                    <a:lnTo>
                      <a:pt x="533" y="384"/>
                    </a:lnTo>
                    <a:lnTo>
                      <a:pt x="275" y="384"/>
                    </a:lnTo>
                    <a:lnTo>
                      <a:pt x="275" y="935"/>
                    </a:lnTo>
                    <a:lnTo>
                      <a:pt x="320" y="1027"/>
                    </a:lnTo>
                    <a:lnTo>
                      <a:pt x="351" y="1058"/>
                    </a:lnTo>
                    <a:lnTo>
                      <a:pt x="427" y="1058"/>
                    </a:lnTo>
                    <a:lnTo>
                      <a:pt x="457" y="1043"/>
                    </a:lnTo>
                    <a:lnTo>
                      <a:pt x="488" y="1012"/>
                    </a:lnTo>
                    <a:lnTo>
                      <a:pt x="518" y="920"/>
                    </a:lnTo>
                    <a:lnTo>
                      <a:pt x="518" y="767"/>
                    </a:lnTo>
                    <a:lnTo>
                      <a:pt x="564" y="767"/>
                    </a:lnTo>
                    <a:lnTo>
                      <a:pt x="564" y="874"/>
                    </a:lnTo>
                    <a:lnTo>
                      <a:pt x="549" y="966"/>
                    </a:lnTo>
                    <a:lnTo>
                      <a:pt x="518" y="1043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4" y="1058"/>
                    </a:lnTo>
                    <a:lnTo>
                      <a:pt x="168" y="981"/>
                    </a:lnTo>
                    <a:lnTo>
                      <a:pt x="153" y="874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4" y="12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2" name="Freeform 98"/>
              <p:cNvSpPr>
                <a:spLocks noEditPoints="1"/>
              </p:cNvSpPr>
              <p:nvPr/>
            </p:nvSpPr>
            <p:spPr bwMode="auto">
              <a:xfrm>
                <a:off x="38521" y="7426"/>
                <a:ext cx="685" cy="827"/>
              </a:xfrm>
              <a:custGeom>
                <a:avLst/>
                <a:gdLst/>
                <a:ahLst/>
                <a:cxnLst>
                  <a:cxn ang="0">
                    <a:pos x="320" y="46"/>
                  </a:cxn>
                  <a:cxn ang="0">
                    <a:pos x="274" y="76"/>
                  </a:cxn>
                  <a:cxn ang="0">
                    <a:pos x="213" y="137"/>
                  </a:cxn>
                  <a:cxn ang="0">
                    <a:pos x="168" y="214"/>
                  </a:cxn>
                  <a:cxn ang="0">
                    <a:pos x="153" y="352"/>
                  </a:cxn>
                  <a:cxn ang="0">
                    <a:pos x="564" y="352"/>
                  </a:cxn>
                  <a:cxn ang="0">
                    <a:pos x="564" y="291"/>
                  </a:cxn>
                  <a:cxn ang="0">
                    <a:pos x="548" y="214"/>
                  </a:cxn>
                  <a:cxn ang="0">
                    <a:pos x="518" y="137"/>
                  </a:cxn>
                  <a:cxn ang="0">
                    <a:pos x="457" y="76"/>
                  </a:cxn>
                  <a:cxn ang="0">
                    <a:pos x="366" y="46"/>
                  </a:cxn>
                  <a:cxn ang="0">
                    <a:pos x="320" y="46"/>
                  </a:cxn>
                  <a:cxn ang="0">
                    <a:pos x="366" y="0"/>
                  </a:cxn>
                  <a:cxn ang="0">
                    <a:pos x="518" y="30"/>
                  </a:cxn>
                  <a:cxn ang="0">
                    <a:pos x="609" y="107"/>
                  </a:cxn>
                  <a:cxn ang="0">
                    <a:pos x="670" y="229"/>
                  </a:cxn>
                  <a:cxn ang="0">
                    <a:pos x="685" y="352"/>
                  </a:cxn>
                  <a:cxn ang="0">
                    <a:pos x="685" y="383"/>
                  </a:cxn>
                  <a:cxn ang="0">
                    <a:pos x="153" y="383"/>
                  </a:cxn>
                  <a:cxn ang="0">
                    <a:pos x="122" y="413"/>
                  </a:cxn>
                  <a:cxn ang="0">
                    <a:pos x="137" y="536"/>
                  </a:cxn>
                  <a:cxn ang="0">
                    <a:pos x="183" y="674"/>
                  </a:cxn>
                  <a:cxn ang="0">
                    <a:pos x="213" y="720"/>
                  </a:cxn>
                  <a:cxn ang="0">
                    <a:pos x="259" y="766"/>
                  </a:cxn>
                  <a:cxn ang="0">
                    <a:pos x="381" y="797"/>
                  </a:cxn>
                  <a:cxn ang="0">
                    <a:pos x="411" y="797"/>
                  </a:cxn>
                  <a:cxn ang="0">
                    <a:pos x="488" y="766"/>
                  </a:cxn>
                  <a:cxn ang="0">
                    <a:pos x="564" y="720"/>
                  </a:cxn>
                  <a:cxn ang="0">
                    <a:pos x="625" y="613"/>
                  </a:cxn>
                  <a:cxn ang="0">
                    <a:pos x="640" y="597"/>
                  </a:cxn>
                  <a:cxn ang="0">
                    <a:pos x="640" y="582"/>
                  </a:cxn>
                  <a:cxn ang="0">
                    <a:pos x="685" y="582"/>
                  </a:cxn>
                  <a:cxn ang="0">
                    <a:pos x="685" y="597"/>
                  </a:cxn>
                  <a:cxn ang="0">
                    <a:pos x="640" y="689"/>
                  </a:cxn>
                  <a:cxn ang="0">
                    <a:pos x="594" y="751"/>
                  </a:cxn>
                  <a:cxn ang="0">
                    <a:pos x="503" y="812"/>
                  </a:cxn>
                  <a:cxn ang="0">
                    <a:pos x="396" y="827"/>
                  </a:cxn>
                  <a:cxn ang="0">
                    <a:pos x="244" y="797"/>
                  </a:cxn>
                  <a:cxn ang="0">
                    <a:pos x="122" y="705"/>
                  </a:cxn>
                  <a:cxn ang="0">
                    <a:pos x="31" y="582"/>
                  </a:cxn>
                  <a:cxn ang="0">
                    <a:pos x="0" y="413"/>
                  </a:cxn>
                  <a:cxn ang="0">
                    <a:pos x="31" y="245"/>
                  </a:cxn>
                  <a:cxn ang="0">
                    <a:pos x="107" y="122"/>
                  </a:cxn>
                  <a:cxn ang="0">
                    <a:pos x="229" y="30"/>
                  </a:cxn>
                  <a:cxn ang="0">
                    <a:pos x="366" y="0"/>
                  </a:cxn>
                </a:cxnLst>
                <a:rect l="0" t="0" r="r" b="b"/>
                <a:pathLst>
                  <a:path w="685" h="827">
                    <a:moveTo>
                      <a:pt x="320" y="46"/>
                    </a:moveTo>
                    <a:lnTo>
                      <a:pt x="274" y="76"/>
                    </a:lnTo>
                    <a:lnTo>
                      <a:pt x="213" y="137"/>
                    </a:lnTo>
                    <a:lnTo>
                      <a:pt x="168" y="214"/>
                    </a:lnTo>
                    <a:lnTo>
                      <a:pt x="153" y="352"/>
                    </a:lnTo>
                    <a:lnTo>
                      <a:pt x="564" y="352"/>
                    </a:lnTo>
                    <a:lnTo>
                      <a:pt x="564" y="291"/>
                    </a:lnTo>
                    <a:lnTo>
                      <a:pt x="548" y="214"/>
                    </a:lnTo>
                    <a:lnTo>
                      <a:pt x="518" y="137"/>
                    </a:lnTo>
                    <a:lnTo>
                      <a:pt x="457" y="76"/>
                    </a:lnTo>
                    <a:lnTo>
                      <a:pt x="366" y="46"/>
                    </a:lnTo>
                    <a:lnTo>
                      <a:pt x="320" y="46"/>
                    </a:lnTo>
                    <a:close/>
                    <a:moveTo>
                      <a:pt x="366" y="0"/>
                    </a:moveTo>
                    <a:lnTo>
                      <a:pt x="518" y="30"/>
                    </a:lnTo>
                    <a:lnTo>
                      <a:pt x="609" y="107"/>
                    </a:lnTo>
                    <a:lnTo>
                      <a:pt x="670" y="229"/>
                    </a:lnTo>
                    <a:lnTo>
                      <a:pt x="685" y="352"/>
                    </a:lnTo>
                    <a:lnTo>
                      <a:pt x="685" y="383"/>
                    </a:lnTo>
                    <a:lnTo>
                      <a:pt x="153" y="383"/>
                    </a:lnTo>
                    <a:lnTo>
                      <a:pt x="122" y="413"/>
                    </a:lnTo>
                    <a:lnTo>
                      <a:pt x="137" y="536"/>
                    </a:lnTo>
                    <a:lnTo>
                      <a:pt x="183" y="674"/>
                    </a:lnTo>
                    <a:lnTo>
                      <a:pt x="213" y="720"/>
                    </a:lnTo>
                    <a:lnTo>
                      <a:pt x="259" y="766"/>
                    </a:lnTo>
                    <a:lnTo>
                      <a:pt x="381" y="797"/>
                    </a:lnTo>
                    <a:lnTo>
                      <a:pt x="411" y="797"/>
                    </a:lnTo>
                    <a:lnTo>
                      <a:pt x="488" y="766"/>
                    </a:lnTo>
                    <a:lnTo>
                      <a:pt x="564" y="720"/>
                    </a:lnTo>
                    <a:lnTo>
                      <a:pt x="625" y="613"/>
                    </a:lnTo>
                    <a:lnTo>
                      <a:pt x="640" y="597"/>
                    </a:lnTo>
                    <a:lnTo>
                      <a:pt x="640" y="582"/>
                    </a:lnTo>
                    <a:lnTo>
                      <a:pt x="685" y="582"/>
                    </a:lnTo>
                    <a:lnTo>
                      <a:pt x="685" y="597"/>
                    </a:lnTo>
                    <a:lnTo>
                      <a:pt x="640" y="689"/>
                    </a:lnTo>
                    <a:lnTo>
                      <a:pt x="594" y="751"/>
                    </a:lnTo>
                    <a:lnTo>
                      <a:pt x="503" y="812"/>
                    </a:lnTo>
                    <a:lnTo>
                      <a:pt x="396" y="827"/>
                    </a:lnTo>
                    <a:lnTo>
                      <a:pt x="244" y="797"/>
                    </a:lnTo>
                    <a:lnTo>
                      <a:pt x="122" y="705"/>
                    </a:lnTo>
                    <a:lnTo>
                      <a:pt x="31" y="582"/>
                    </a:lnTo>
                    <a:lnTo>
                      <a:pt x="0" y="413"/>
                    </a:lnTo>
                    <a:lnTo>
                      <a:pt x="31" y="245"/>
                    </a:lnTo>
                    <a:lnTo>
                      <a:pt x="107" y="122"/>
                    </a:lnTo>
                    <a:lnTo>
                      <a:pt x="229" y="30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3" name="Freeform 99"/>
              <p:cNvSpPr>
                <a:spLocks noEditPoints="1"/>
              </p:cNvSpPr>
              <p:nvPr/>
            </p:nvSpPr>
            <p:spPr bwMode="auto">
              <a:xfrm>
                <a:off x="39937" y="7426"/>
                <a:ext cx="792" cy="812"/>
              </a:xfrm>
              <a:custGeom>
                <a:avLst/>
                <a:gdLst/>
                <a:ahLst/>
                <a:cxnLst>
                  <a:cxn ang="0">
                    <a:pos x="396" y="30"/>
                  </a:cxn>
                  <a:cxn ang="0">
                    <a:pos x="351" y="46"/>
                  </a:cxn>
                  <a:cxn ang="0">
                    <a:pos x="290" y="61"/>
                  </a:cxn>
                  <a:cxn ang="0">
                    <a:pos x="198" y="153"/>
                  </a:cxn>
                  <a:cxn ang="0">
                    <a:pos x="153" y="275"/>
                  </a:cxn>
                  <a:cxn ang="0">
                    <a:pos x="153" y="521"/>
                  </a:cxn>
                  <a:cxn ang="0">
                    <a:pos x="198" y="643"/>
                  </a:cxn>
                  <a:cxn ang="0">
                    <a:pos x="229" y="689"/>
                  </a:cxn>
                  <a:cxn ang="0">
                    <a:pos x="259" y="720"/>
                  </a:cxn>
                  <a:cxn ang="0">
                    <a:pos x="305" y="751"/>
                  </a:cxn>
                  <a:cxn ang="0">
                    <a:pos x="351" y="766"/>
                  </a:cxn>
                  <a:cxn ang="0">
                    <a:pos x="396" y="766"/>
                  </a:cxn>
                  <a:cxn ang="0">
                    <a:pos x="396" y="781"/>
                  </a:cxn>
                  <a:cxn ang="0">
                    <a:pos x="457" y="766"/>
                  </a:cxn>
                  <a:cxn ang="0">
                    <a:pos x="548" y="705"/>
                  </a:cxn>
                  <a:cxn ang="0">
                    <a:pos x="594" y="643"/>
                  </a:cxn>
                  <a:cxn ang="0">
                    <a:pos x="640" y="505"/>
                  </a:cxn>
                  <a:cxn ang="0">
                    <a:pos x="640" y="275"/>
                  </a:cxn>
                  <a:cxn ang="0">
                    <a:pos x="594" y="153"/>
                  </a:cxn>
                  <a:cxn ang="0">
                    <a:pos x="503" y="61"/>
                  </a:cxn>
                  <a:cxn ang="0">
                    <a:pos x="457" y="46"/>
                  </a:cxn>
                  <a:cxn ang="0">
                    <a:pos x="396" y="30"/>
                  </a:cxn>
                  <a:cxn ang="0">
                    <a:pos x="396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2" y="245"/>
                  </a:cxn>
                  <a:cxn ang="0">
                    <a:pos x="792" y="413"/>
                  </a:cxn>
                  <a:cxn ang="0">
                    <a:pos x="762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6" y="812"/>
                  </a:cxn>
                  <a:cxn ang="0">
                    <a:pos x="244" y="781"/>
                  </a:cxn>
                  <a:cxn ang="0">
                    <a:pos x="122" y="705"/>
                  </a:cxn>
                  <a:cxn ang="0">
                    <a:pos x="31" y="567"/>
                  </a:cxn>
                  <a:cxn ang="0">
                    <a:pos x="0" y="413"/>
                  </a:cxn>
                  <a:cxn ang="0">
                    <a:pos x="31" y="260"/>
                  </a:cxn>
                  <a:cxn ang="0">
                    <a:pos x="107" y="122"/>
                  </a:cxn>
                  <a:cxn ang="0">
                    <a:pos x="244" y="30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396" y="30"/>
                    </a:moveTo>
                    <a:lnTo>
                      <a:pt x="351" y="46"/>
                    </a:lnTo>
                    <a:lnTo>
                      <a:pt x="290" y="61"/>
                    </a:lnTo>
                    <a:lnTo>
                      <a:pt x="198" y="153"/>
                    </a:lnTo>
                    <a:lnTo>
                      <a:pt x="153" y="275"/>
                    </a:lnTo>
                    <a:lnTo>
                      <a:pt x="153" y="521"/>
                    </a:lnTo>
                    <a:lnTo>
                      <a:pt x="198" y="643"/>
                    </a:lnTo>
                    <a:lnTo>
                      <a:pt x="229" y="689"/>
                    </a:lnTo>
                    <a:lnTo>
                      <a:pt x="259" y="720"/>
                    </a:lnTo>
                    <a:lnTo>
                      <a:pt x="305" y="751"/>
                    </a:lnTo>
                    <a:lnTo>
                      <a:pt x="351" y="766"/>
                    </a:lnTo>
                    <a:lnTo>
                      <a:pt x="396" y="766"/>
                    </a:lnTo>
                    <a:lnTo>
                      <a:pt x="396" y="781"/>
                    </a:lnTo>
                    <a:lnTo>
                      <a:pt x="457" y="766"/>
                    </a:lnTo>
                    <a:lnTo>
                      <a:pt x="548" y="705"/>
                    </a:lnTo>
                    <a:lnTo>
                      <a:pt x="594" y="643"/>
                    </a:lnTo>
                    <a:lnTo>
                      <a:pt x="640" y="505"/>
                    </a:lnTo>
                    <a:lnTo>
                      <a:pt x="640" y="275"/>
                    </a:lnTo>
                    <a:lnTo>
                      <a:pt x="594" y="153"/>
                    </a:lnTo>
                    <a:lnTo>
                      <a:pt x="503" y="61"/>
                    </a:lnTo>
                    <a:lnTo>
                      <a:pt x="457" y="46"/>
                    </a:lnTo>
                    <a:lnTo>
                      <a:pt x="396" y="30"/>
                    </a:lnTo>
                    <a:close/>
                    <a:moveTo>
                      <a:pt x="396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2" y="245"/>
                    </a:lnTo>
                    <a:lnTo>
                      <a:pt x="792" y="413"/>
                    </a:lnTo>
                    <a:lnTo>
                      <a:pt x="762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6" y="812"/>
                    </a:lnTo>
                    <a:lnTo>
                      <a:pt x="244" y="781"/>
                    </a:lnTo>
                    <a:lnTo>
                      <a:pt x="122" y="705"/>
                    </a:lnTo>
                    <a:lnTo>
                      <a:pt x="31" y="567"/>
                    </a:lnTo>
                    <a:lnTo>
                      <a:pt x="0" y="413"/>
                    </a:lnTo>
                    <a:lnTo>
                      <a:pt x="31" y="260"/>
                    </a:lnTo>
                    <a:lnTo>
                      <a:pt x="107" y="122"/>
                    </a:lnTo>
                    <a:lnTo>
                      <a:pt x="244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4" name="Freeform 100"/>
              <p:cNvSpPr>
                <a:spLocks/>
              </p:cNvSpPr>
              <p:nvPr/>
            </p:nvSpPr>
            <p:spPr bwMode="auto">
              <a:xfrm>
                <a:off x="40866" y="6981"/>
                <a:ext cx="564" cy="1257"/>
              </a:xfrm>
              <a:custGeom>
                <a:avLst/>
                <a:gdLst/>
                <a:ahLst/>
                <a:cxnLst>
                  <a:cxn ang="0">
                    <a:pos x="411" y="0"/>
                  </a:cxn>
                  <a:cxn ang="0">
                    <a:pos x="457" y="0"/>
                  </a:cxn>
                  <a:cxn ang="0">
                    <a:pos x="503" y="31"/>
                  </a:cxn>
                  <a:cxn ang="0">
                    <a:pos x="533" y="46"/>
                  </a:cxn>
                  <a:cxn ang="0">
                    <a:pos x="564" y="92"/>
                  </a:cxn>
                  <a:cxn ang="0">
                    <a:pos x="564" y="153"/>
                  </a:cxn>
                  <a:cxn ang="0">
                    <a:pos x="548" y="184"/>
                  </a:cxn>
                  <a:cxn ang="0">
                    <a:pos x="518" y="199"/>
                  </a:cxn>
                  <a:cxn ang="0">
                    <a:pos x="457" y="199"/>
                  </a:cxn>
                  <a:cxn ang="0">
                    <a:pos x="426" y="184"/>
                  </a:cxn>
                  <a:cxn ang="0">
                    <a:pos x="411" y="153"/>
                  </a:cxn>
                  <a:cxn ang="0">
                    <a:pos x="411" y="92"/>
                  </a:cxn>
                  <a:cxn ang="0">
                    <a:pos x="426" y="61"/>
                  </a:cxn>
                  <a:cxn ang="0">
                    <a:pos x="442" y="46"/>
                  </a:cxn>
                  <a:cxn ang="0">
                    <a:pos x="457" y="46"/>
                  </a:cxn>
                  <a:cxn ang="0">
                    <a:pos x="426" y="31"/>
                  </a:cxn>
                  <a:cxn ang="0">
                    <a:pos x="396" y="31"/>
                  </a:cxn>
                  <a:cxn ang="0">
                    <a:pos x="320" y="61"/>
                  </a:cxn>
                  <a:cxn ang="0">
                    <a:pos x="259" y="138"/>
                  </a:cxn>
                  <a:cxn ang="0">
                    <a:pos x="229" y="276"/>
                  </a:cxn>
                  <a:cxn ang="0">
                    <a:pos x="229" y="475"/>
                  </a:cxn>
                  <a:cxn ang="0">
                    <a:pos x="457" y="491"/>
                  </a:cxn>
                  <a:cxn ang="0">
                    <a:pos x="457" y="552"/>
                  </a:cxn>
                  <a:cxn ang="0">
                    <a:pos x="259" y="552"/>
                  </a:cxn>
                  <a:cxn ang="0">
                    <a:pos x="259" y="1165"/>
                  </a:cxn>
                  <a:cxn ang="0">
                    <a:pos x="274" y="1180"/>
                  </a:cxn>
                  <a:cxn ang="0">
                    <a:pos x="305" y="1196"/>
                  </a:cxn>
                  <a:cxn ang="0">
                    <a:pos x="426" y="1196"/>
                  </a:cxn>
                  <a:cxn ang="0">
                    <a:pos x="426" y="1257"/>
                  </a:cxn>
                  <a:cxn ang="0">
                    <a:pos x="0" y="1257"/>
                  </a:cxn>
                  <a:cxn ang="0">
                    <a:pos x="0" y="1196"/>
                  </a:cxn>
                  <a:cxn ang="0">
                    <a:pos x="107" y="1196"/>
                  </a:cxn>
                  <a:cxn ang="0">
                    <a:pos x="122" y="1180"/>
                  </a:cxn>
                  <a:cxn ang="0">
                    <a:pos x="137" y="1150"/>
                  </a:cxn>
                  <a:cxn ang="0">
                    <a:pos x="137" y="537"/>
                  </a:cxn>
                  <a:cxn ang="0">
                    <a:pos x="0" y="537"/>
                  </a:cxn>
                  <a:cxn ang="0">
                    <a:pos x="0" y="475"/>
                  </a:cxn>
                  <a:cxn ang="0">
                    <a:pos x="137" y="475"/>
                  </a:cxn>
                  <a:cxn ang="0">
                    <a:pos x="137" y="276"/>
                  </a:cxn>
                  <a:cxn ang="0">
                    <a:pos x="168" y="153"/>
                  </a:cxn>
                  <a:cxn ang="0">
                    <a:pos x="229" y="61"/>
                  </a:cxn>
                  <a:cxn ang="0">
                    <a:pos x="320" y="15"/>
                  </a:cxn>
                  <a:cxn ang="0">
                    <a:pos x="411" y="0"/>
                  </a:cxn>
                </a:cxnLst>
                <a:rect l="0" t="0" r="r" b="b"/>
                <a:pathLst>
                  <a:path w="564" h="1257">
                    <a:moveTo>
                      <a:pt x="411" y="0"/>
                    </a:moveTo>
                    <a:lnTo>
                      <a:pt x="457" y="0"/>
                    </a:lnTo>
                    <a:lnTo>
                      <a:pt x="503" y="31"/>
                    </a:lnTo>
                    <a:lnTo>
                      <a:pt x="533" y="46"/>
                    </a:lnTo>
                    <a:lnTo>
                      <a:pt x="564" y="92"/>
                    </a:lnTo>
                    <a:lnTo>
                      <a:pt x="564" y="153"/>
                    </a:lnTo>
                    <a:lnTo>
                      <a:pt x="548" y="184"/>
                    </a:lnTo>
                    <a:lnTo>
                      <a:pt x="518" y="199"/>
                    </a:lnTo>
                    <a:lnTo>
                      <a:pt x="457" y="199"/>
                    </a:lnTo>
                    <a:lnTo>
                      <a:pt x="426" y="184"/>
                    </a:lnTo>
                    <a:lnTo>
                      <a:pt x="411" y="153"/>
                    </a:lnTo>
                    <a:lnTo>
                      <a:pt x="411" y="92"/>
                    </a:lnTo>
                    <a:lnTo>
                      <a:pt x="426" y="61"/>
                    </a:lnTo>
                    <a:lnTo>
                      <a:pt x="442" y="46"/>
                    </a:lnTo>
                    <a:lnTo>
                      <a:pt x="457" y="46"/>
                    </a:lnTo>
                    <a:lnTo>
                      <a:pt x="426" y="31"/>
                    </a:lnTo>
                    <a:lnTo>
                      <a:pt x="396" y="31"/>
                    </a:lnTo>
                    <a:lnTo>
                      <a:pt x="320" y="61"/>
                    </a:lnTo>
                    <a:lnTo>
                      <a:pt x="259" y="138"/>
                    </a:lnTo>
                    <a:lnTo>
                      <a:pt x="229" y="276"/>
                    </a:lnTo>
                    <a:lnTo>
                      <a:pt x="229" y="475"/>
                    </a:lnTo>
                    <a:lnTo>
                      <a:pt x="457" y="491"/>
                    </a:lnTo>
                    <a:lnTo>
                      <a:pt x="457" y="552"/>
                    </a:lnTo>
                    <a:lnTo>
                      <a:pt x="259" y="552"/>
                    </a:lnTo>
                    <a:lnTo>
                      <a:pt x="259" y="1165"/>
                    </a:lnTo>
                    <a:lnTo>
                      <a:pt x="274" y="1180"/>
                    </a:lnTo>
                    <a:lnTo>
                      <a:pt x="305" y="1196"/>
                    </a:lnTo>
                    <a:lnTo>
                      <a:pt x="426" y="1196"/>
                    </a:lnTo>
                    <a:lnTo>
                      <a:pt x="426" y="1257"/>
                    </a:lnTo>
                    <a:lnTo>
                      <a:pt x="0" y="1257"/>
                    </a:lnTo>
                    <a:lnTo>
                      <a:pt x="0" y="1196"/>
                    </a:lnTo>
                    <a:lnTo>
                      <a:pt x="107" y="1196"/>
                    </a:lnTo>
                    <a:lnTo>
                      <a:pt x="122" y="1180"/>
                    </a:lnTo>
                    <a:lnTo>
                      <a:pt x="137" y="1150"/>
                    </a:lnTo>
                    <a:lnTo>
                      <a:pt x="137" y="537"/>
                    </a:lnTo>
                    <a:lnTo>
                      <a:pt x="0" y="537"/>
                    </a:lnTo>
                    <a:lnTo>
                      <a:pt x="0" y="475"/>
                    </a:lnTo>
                    <a:lnTo>
                      <a:pt x="137" y="475"/>
                    </a:lnTo>
                    <a:lnTo>
                      <a:pt x="137" y="276"/>
                    </a:lnTo>
                    <a:lnTo>
                      <a:pt x="168" y="153"/>
                    </a:lnTo>
                    <a:lnTo>
                      <a:pt x="229" y="61"/>
                    </a:lnTo>
                    <a:lnTo>
                      <a:pt x="320" y="15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5" name="Freeform 101"/>
              <p:cNvSpPr>
                <a:spLocks noEditPoints="1"/>
              </p:cNvSpPr>
              <p:nvPr/>
            </p:nvSpPr>
            <p:spPr bwMode="auto">
              <a:xfrm>
                <a:off x="41856" y="7426"/>
                <a:ext cx="822" cy="1180"/>
              </a:xfrm>
              <a:custGeom>
                <a:avLst/>
                <a:gdLst/>
                <a:ahLst/>
                <a:cxnLst>
                  <a:cxn ang="0">
                    <a:pos x="183" y="812"/>
                  </a:cxn>
                  <a:cxn ang="0">
                    <a:pos x="122" y="889"/>
                  </a:cxn>
                  <a:cxn ang="0">
                    <a:pos x="167" y="1027"/>
                  </a:cxn>
                  <a:cxn ang="0">
                    <a:pos x="426" y="1119"/>
                  </a:cxn>
                  <a:cxn ang="0">
                    <a:pos x="685" y="1027"/>
                  </a:cxn>
                  <a:cxn ang="0">
                    <a:pos x="715" y="858"/>
                  </a:cxn>
                  <a:cxn ang="0">
                    <a:pos x="472" y="781"/>
                  </a:cxn>
                  <a:cxn ang="0">
                    <a:pos x="381" y="46"/>
                  </a:cxn>
                  <a:cxn ang="0">
                    <a:pos x="304" y="76"/>
                  </a:cxn>
                  <a:cxn ang="0">
                    <a:pos x="243" y="153"/>
                  </a:cxn>
                  <a:cxn ang="0">
                    <a:pos x="228" y="352"/>
                  </a:cxn>
                  <a:cxn ang="0">
                    <a:pos x="304" y="459"/>
                  </a:cxn>
                  <a:cxn ang="0">
                    <a:pos x="381" y="490"/>
                  </a:cxn>
                  <a:cxn ang="0">
                    <a:pos x="457" y="459"/>
                  </a:cxn>
                  <a:cxn ang="0">
                    <a:pos x="518" y="383"/>
                  </a:cxn>
                  <a:cxn ang="0">
                    <a:pos x="533" y="183"/>
                  </a:cxn>
                  <a:cxn ang="0">
                    <a:pos x="457" y="76"/>
                  </a:cxn>
                  <a:cxn ang="0">
                    <a:pos x="381" y="46"/>
                  </a:cxn>
                  <a:cxn ang="0">
                    <a:pos x="776" y="0"/>
                  </a:cxn>
                  <a:cxn ang="0">
                    <a:pos x="807" y="46"/>
                  </a:cxn>
                  <a:cxn ang="0">
                    <a:pos x="822" y="107"/>
                  </a:cxn>
                  <a:cxn ang="0">
                    <a:pos x="761" y="137"/>
                  </a:cxn>
                  <a:cxn ang="0">
                    <a:pos x="731" y="92"/>
                  </a:cxn>
                  <a:cxn ang="0">
                    <a:pos x="761" y="46"/>
                  </a:cxn>
                  <a:cxn ang="0">
                    <a:pos x="685" y="61"/>
                  </a:cxn>
                  <a:cxn ang="0">
                    <a:pos x="624" y="153"/>
                  </a:cxn>
                  <a:cxn ang="0">
                    <a:pos x="670" y="245"/>
                  </a:cxn>
                  <a:cxn ang="0">
                    <a:pos x="639" y="413"/>
                  </a:cxn>
                  <a:cxn ang="0">
                    <a:pos x="381" y="551"/>
                  </a:cxn>
                  <a:cxn ang="0">
                    <a:pos x="320" y="536"/>
                  </a:cxn>
                  <a:cxn ang="0">
                    <a:pos x="213" y="490"/>
                  </a:cxn>
                  <a:cxn ang="0">
                    <a:pos x="183" y="536"/>
                  </a:cxn>
                  <a:cxn ang="0">
                    <a:pos x="137" y="582"/>
                  </a:cxn>
                  <a:cxn ang="0">
                    <a:pos x="167" y="659"/>
                  </a:cxn>
                  <a:cxn ang="0">
                    <a:pos x="228" y="705"/>
                  </a:cxn>
                  <a:cxn ang="0">
                    <a:pos x="670" y="751"/>
                  </a:cxn>
                  <a:cxn ang="0">
                    <a:pos x="776" y="873"/>
                  </a:cxn>
                  <a:cxn ang="0">
                    <a:pos x="792" y="950"/>
                  </a:cxn>
                  <a:cxn ang="0">
                    <a:pos x="670" y="1119"/>
                  </a:cxn>
                  <a:cxn ang="0">
                    <a:pos x="396" y="1180"/>
                  </a:cxn>
                  <a:cxn ang="0">
                    <a:pos x="122" y="1103"/>
                  </a:cxn>
                  <a:cxn ang="0">
                    <a:pos x="0" y="950"/>
                  </a:cxn>
                  <a:cxn ang="0">
                    <a:pos x="30" y="858"/>
                  </a:cxn>
                  <a:cxn ang="0">
                    <a:pos x="106" y="797"/>
                  </a:cxn>
                  <a:cxn ang="0">
                    <a:pos x="106" y="705"/>
                  </a:cxn>
                  <a:cxn ang="0">
                    <a:pos x="91" y="567"/>
                  </a:cxn>
                  <a:cxn ang="0">
                    <a:pos x="152" y="459"/>
                  </a:cxn>
                  <a:cxn ang="0">
                    <a:pos x="91" y="337"/>
                  </a:cxn>
                  <a:cxn ang="0">
                    <a:pos x="106" y="153"/>
                  </a:cxn>
                  <a:cxn ang="0">
                    <a:pos x="365" y="15"/>
                  </a:cxn>
                  <a:cxn ang="0">
                    <a:pos x="487" y="46"/>
                  </a:cxn>
                  <a:cxn ang="0">
                    <a:pos x="609" y="46"/>
                  </a:cxn>
                  <a:cxn ang="0">
                    <a:pos x="700" y="0"/>
                  </a:cxn>
                </a:cxnLst>
                <a:rect l="0" t="0" r="r" b="b"/>
                <a:pathLst>
                  <a:path w="822" h="1180">
                    <a:moveTo>
                      <a:pt x="274" y="781"/>
                    </a:moveTo>
                    <a:lnTo>
                      <a:pt x="183" y="812"/>
                    </a:lnTo>
                    <a:lnTo>
                      <a:pt x="152" y="843"/>
                    </a:lnTo>
                    <a:lnTo>
                      <a:pt x="122" y="889"/>
                    </a:lnTo>
                    <a:lnTo>
                      <a:pt x="122" y="935"/>
                    </a:lnTo>
                    <a:lnTo>
                      <a:pt x="167" y="1027"/>
                    </a:lnTo>
                    <a:lnTo>
                      <a:pt x="259" y="1088"/>
                    </a:lnTo>
                    <a:lnTo>
                      <a:pt x="426" y="1119"/>
                    </a:lnTo>
                    <a:lnTo>
                      <a:pt x="594" y="1088"/>
                    </a:lnTo>
                    <a:lnTo>
                      <a:pt x="685" y="1027"/>
                    </a:lnTo>
                    <a:lnTo>
                      <a:pt x="731" y="935"/>
                    </a:lnTo>
                    <a:lnTo>
                      <a:pt x="715" y="858"/>
                    </a:lnTo>
                    <a:lnTo>
                      <a:pt x="655" y="812"/>
                    </a:lnTo>
                    <a:lnTo>
                      <a:pt x="472" y="781"/>
                    </a:lnTo>
                    <a:lnTo>
                      <a:pt x="274" y="781"/>
                    </a:lnTo>
                    <a:close/>
                    <a:moveTo>
                      <a:pt x="381" y="46"/>
                    </a:moveTo>
                    <a:lnTo>
                      <a:pt x="335" y="61"/>
                    </a:lnTo>
                    <a:lnTo>
                      <a:pt x="304" y="76"/>
                    </a:lnTo>
                    <a:lnTo>
                      <a:pt x="259" y="122"/>
                    </a:lnTo>
                    <a:lnTo>
                      <a:pt x="243" y="153"/>
                    </a:lnTo>
                    <a:lnTo>
                      <a:pt x="228" y="199"/>
                    </a:lnTo>
                    <a:lnTo>
                      <a:pt x="228" y="352"/>
                    </a:lnTo>
                    <a:lnTo>
                      <a:pt x="274" y="444"/>
                    </a:lnTo>
                    <a:lnTo>
                      <a:pt x="304" y="459"/>
                    </a:lnTo>
                    <a:lnTo>
                      <a:pt x="335" y="490"/>
                    </a:lnTo>
                    <a:lnTo>
                      <a:pt x="381" y="490"/>
                    </a:lnTo>
                    <a:lnTo>
                      <a:pt x="426" y="475"/>
                    </a:lnTo>
                    <a:lnTo>
                      <a:pt x="457" y="459"/>
                    </a:lnTo>
                    <a:lnTo>
                      <a:pt x="502" y="413"/>
                    </a:lnTo>
                    <a:lnTo>
                      <a:pt x="518" y="383"/>
                    </a:lnTo>
                    <a:lnTo>
                      <a:pt x="533" y="337"/>
                    </a:lnTo>
                    <a:lnTo>
                      <a:pt x="533" y="183"/>
                    </a:lnTo>
                    <a:lnTo>
                      <a:pt x="487" y="92"/>
                    </a:lnTo>
                    <a:lnTo>
                      <a:pt x="457" y="76"/>
                    </a:lnTo>
                    <a:lnTo>
                      <a:pt x="426" y="46"/>
                    </a:lnTo>
                    <a:lnTo>
                      <a:pt x="381" y="46"/>
                    </a:lnTo>
                    <a:close/>
                    <a:moveTo>
                      <a:pt x="700" y="0"/>
                    </a:moveTo>
                    <a:lnTo>
                      <a:pt x="776" y="0"/>
                    </a:lnTo>
                    <a:lnTo>
                      <a:pt x="792" y="30"/>
                    </a:lnTo>
                    <a:lnTo>
                      <a:pt x="807" y="46"/>
                    </a:lnTo>
                    <a:lnTo>
                      <a:pt x="822" y="76"/>
                    </a:lnTo>
                    <a:lnTo>
                      <a:pt x="822" y="107"/>
                    </a:lnTo>
                    <a:lnTo>
                      <a:pt x="792" y="137"/>
                    </a:lnTo>
                    <a:lnTo>
                      <a:pt x="761" y="137"/>
                    </a:lnTo>
                    <a:lnTo>
                      <a:pt x="731" y="107"/>
                    </a:lnTo>
                    <a:lnTo>
                      <a:pt x="731" y="92"/>
                    </a:lnTo>
                    <a:lnTo>
                      <a:pt x="746" y="61"/>
                    </a:lnTo>
                    <a:lnTo>
                      <a:pt x="761" y="46"/>
                    </a:lnTo>
                    <a:lnTo>
                      <a:pt x="715" y="46"/>
                    </a:lnTo>
                    <a:lnTo>
                      <a:pt x="685" y="61"/>
                    </a:lnTo>
                    <a:lnTo>
                      <a:pt x="594" y="122"/>
                    </a:lnTo>
                    <a:lnTo>
                      <a:pt x="624" y="153"/>
                    </a:lnTo>
                    <a:lnTo>
                      <a:pt x="655" y="199"/>
                    </a:lnTo>
                    <a:lnTo>
                      <a:pt x="670" y="245"/>
                    </a:lnTo>
                    <a:lnTo>
                      <a:pt x="670" y="291"/>
                    </a:lnTo>
                    <a:lnTo>
                      <a:pt x="639" y="413"/>
                    </a:lnTo>
                    <a:lnTo>
                      <a:pt x="533" y="521"/>
                    </a:lnTo>
                    <a:lnTo>
                      <a:pt x="381" y="551"/>
                    </a:lnTo>
                    <a:lnTo>
                      <a:pt x="350" y="551"/>
                    </a:lnTo>
                    <a:lnTo>
                      <a:pt x="320" y="536"/>
                    </a:lnTo>
                    <a:lnTo>
                      <a:pt x="274" y="521"/>
                    </a:lnTo>
                    <a:lnTo>
                      <a:pt x="213" y="490"/>
                    </a:lnTo>
                    <a:lnTo>
                      <a:pt x="198" y="521"/>
                    </a:lnTo>
                    <a:lnTo>
                      <a:pt x="183" y="536"/>
                    </a:lnTo>
                    <a:lnTo>
                      <a:pt x="183" y="567"/>
                    </a:lnTo>
                    <a:lnTo>
                      <a:pt x="137" y="582"/>
                    </a:lnTo>
                    <a:lnTo>
                      <a:pt x="137" y="628"/>
                    </a:lnTo>
                    <a:lnTo>
                      <a:pt x="167" y="659"/>
                    </a:lnTo>
                    <a:lnTo>
                      <a:pt x="183" y="689"/>
                    </a:lnTo>
                    <a:lnTo>
                      <a:pt x="228" y="705"/>
                    </a:lnTo>
                    <a:lnTo>
                      <a:pt x="518" y="705"/>
                    </a:lnTo>
                    <a:lnTo>
                      <a:pt x="670" y="751"/>
                    </a:lnTo>
                    <a:lnTo>
                      <a:pt x="715" y="781"/>
                    </a:lnTo>
                    <a:lnTo>
                      <a:pt x="776" y="873"/>
                    </a:lnTo>
                    <a:lnTo>
                      <a:pt x="792" y="904"/>
                    </a:lnTo>
                    <a:lnTo>
                      <a:pt x="792" y="950"/>
                    </a:lnTo>
                    <a:lnTo>
                      <a:pt x="761" y="1042"/>
                    </a:lnTo>
                    <a:lnTo>
                      <a:pt x="670" y="1119"/>
                    </a:lnTo>
                    <a:lnTo>
                      <a:pt x="548" y="1165"/>
                    </a:lnTo>
                    <a:lnTo>
                      <a:pt x="396" y="1180"/>
                    </a:lnTo>
                    <a:lnTo>
                      <a:pt x="243" y="1165"/>
                    </a:lnTo>
                    <a:lnTo>
                      <a:pt x="122" y="1103"/>
                    </a:lnTo>
                    <a:lnTo>
                      <a:pt x="30" y="1042"/>
                    </a:lnTo>
                    <a:lnTo>
                      <a:pt x="0" y="950"/>
                    </a:lnTo>
                    <a:lnTo>
                      <a:pt x="0" y="904"/>
                    </a:lnTo>
                    <a:lnTo>
                      <a:pt x="30" y="858"/>
                    </a:lnTo>
                    <a:lnTo>
                      <a:pt x="61" y="827"/>
                    </a:lnTo>
                    <a:lnTo>
                      <a:pt x="106" y="797"/>
                    </a:lnTo>
                    <a:lnTo>
                      <a:pt x="167" y="766"/>
                    </a:lnTo>
                    <a:lnTo>
                      <a:pt x="106" y="705"/>
                    </a:lnTo>
                    <a:lnTo>
                      <a:pt x="91" y="659"/>
                    </a:lnTo>
                    <a:lnTo>
                      <a:pt x="91" y="567"/>
                    </a:lnTo>
                    <a:lnTo>
                      <a:pt x="122" y="521"/>
                    </a:lnTo>
                    <a:lnTo>
                      <a:pt x="152" y="459"/>
                    </a:lnTo>
                    <a:lnTo>
                      <a:pt x="122" y="429"/>
                    </a:lnTo>
                    <a:lnTo>
                      <a:pt x="91" y="337"/>
                    </a:lnTo>
                    <a:lnTo>
                      <a:pt x="76" y="275"/>
                    </a:lnTo>
                    <a:lnTo>
                      <a:pt x="106" y="153"/>
                    </a:lnTo>
                    <a:lnTo>
                      <a:pt x="213" y="46"/>
                    </a:lnTo>
                    <a:lnTo>
                      <a:pt x="365" y="15"/>
                    </a:lnTo>
                    <a:lnTo>
                      <a:pt x="441" y="15"/>
                    </a:lnTo>
                    <a:lnTo>
                      <a:pt x="487" y="46"/>
                    </a:lnTo>
                    <a:lnTo>
                      <a:pt x="548" y="76"/>
                    </a:lnTo>
                    <a:lnTo>
                      <a:pt x="609" y="46"/>
                    </a:lnTo>
                    <a:lnTo>
                      <a:pt x="655" y="15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6" name="Freeform 102"/>
              <p:cNvSpPr>
                <a:spLocks/>
              </p:cNvSpPr>
              <p:nvPr/>
            </p:nvSpPr>
            <p:spPr bwMode="auto">
              <a:xfrm>
                <a:off x="42785" y="7426"/>
                <a:ext cx="593" cy="797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214"/>
                  </a:cxn>
                  <a:cxn ang="0">
                    <a:pos x="258" y="183"/>
                  </a:cxn>
                  <a:cxn ang="0">
                    <a:pos x="274" y="137"/>
                  </a:cxn>
                  <a:cxn ang="0">
                    <a:pos x="289" y="107"/>
                  </a:cxn>
                  <a:cxn ang="0">
                    <a:pos x="350" y="46"/>
                  </a:cxn>
                  <a:cxn ang="0">
                    <a:pos x="396" y="15"/>
                  </a:cxn>
                  <a:cxn ang="0">
                    <a:pos x="456" y="15"/>
                  </a:cxn>
                  <a:cxn ang="0">
                    <a:pos x="517" y="30"/>
                  </a:cxn>
                  <a:cxn ang="0">
                    <a:pos x="548" y="46"/>
                  </a:cxn>
                  <a:cxn ang="0">
                    <a:pos x="578" y="76"/>
                  </a:cxn>
                  <a:cxn ang="0">
                    <a:pos x="593" y="122"/>
                  </a:cxn>
                  <a:cxn ang="0">
                    <a:pos x="593" y="153"/>
                  </a:cxn>
                  <a:cxn ang="0">
                    <a:pos x="563" y="183"/>
                  </a:cxn>
                  <a:cxn ang="0">
                    <a:pos x="533" y="199"/>
                  </a:cxn>
                  <a:cxn ang="0">
                    <a:pos x="487" y="199"/>
                  </a:cxn>
                  <a:cxn ang="0">
                    <a:pos x="456" y="183"/>
                  </a:cxn>
                  <a:cxn ang="0">
                    <a:pos x="441" y="153"/>
                  </a:cxn>
                  <a:cxn ang="0">
                    <a:pos x="441" y="92"/>
                  </a:cxn>
                  <a:cxn ang="0">
                    <a:pos x="487" y="46"/>
                  </a:cxn>
                  <a:cxn ang="0">
                    <a:pos x="472" y="46"/>
                  </a:cxn>
                  <a:cxn ang="0">
                    <a:pos x="380" y="76"/>
                  </a:cxn>
                  <a:cxn ang="0">
                    <a:pos x="319" y="153"/>
                  </a:cxn>
                  <a:cxn ang="0">
                    <a:pos x="274" y="260"/>
                  </a:cxn>
                  <a:cxn ang="0">
                    <a:pos x="258" y="383"/>
                  </a:cxn>
                  <a:cxn ang="0">
                    <a:pos x="258" y="705"/>
                  </a:cxn>
                  <a:cxn ang="0">
                    <a:pos x="274" y="720"/>
                  </a:cxn>
                  <a:cxn ang="0">
                    <a:pos x="304" y="735"/>
                  </a:cxn>
                  <a:cxn ang="0">
                    <a:pos x="426" y="735"/>
                  </a:cxn>
                  <a:cxn ang="0">
                    <a:pos x="426" y="797"/>
                  </a:cxn>
                  <a:cxn ang="0">
                    <a:pos x="0" y="797"/>
                  </a:cxn>
                  <a:cxn ang="0">
                    <a:pos x="0" y="735"/>
                  </a:cxn>
                  <a:cxn ang="0">
                    <a:pos x="106" y="735"/>
                  </a:cxn>
                  <a:cxn ang="0">
                    <a:pos x="121" y="720"/>
                  </a:cxn>
                  <a:cxn ang="0">
                    <a:pos x="137" y="689"/>
                  </a:cxn>
                  <a:cxn ang="0">
                    <a:pos x="137" y="137"/>
                  </a:cxn>
                  <a:cxn ang="0">
                    <a:pos x="121" y="107"/>
                  </a:cxn>
                  <a:cxn ang="0">
                    <a:pos x="106" y="92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43" y="0"/>
                  </a:cxn>
                </a:cxnLst>
                <a:rect l="0" t="0" r="r" b="b"/>
                <a:pathLst>
                  <a:path w="593" h="797">
                    <a:moveTo>
                      <a:pt x="243" y="0"/>
                    </a:moveTo>
                    <a:lnTo>
                      <a:pt x="243" y="214"/>
                    </a:lnTo>
                    <a:lnTo>
                      <a:pt x="258" y="183"/>
                    </a:lnTo>
                    <a:lnTo>
                      <a:pt x="274" y="137"/>
                    </a:lnTo>
                    <a:lnTo>
                      <a:pt x="289" y="107"/>
                    </a:lnTo>
                    <a:lnTo>
                      <a:pt x="350" y="46"/>
                    </a:lnTo>
                    <a:lnTo>
                      <a:pt x="396" y="15"/>
                    </a:lnTo>
                    <a:lnTo>
                      <a:pt x="456" y="15"/>
                    </a:lnTo>
                    <a:lnTo>
                      <a:pt x="517" y="30"/>
                    </a:lnTo>
                    <a:lnTo>
                      <a:pt x="548" y="46"/>
                    </a:lnTo>
                    <a:lnTo>
                      <a:pt x="578" y="76"/>
                    </a:lnTo>
                    <a:lnTo>
                      <a:pt x="593" y="122"/>
                    </a:lnTo>
                    <a:lnTo>
                      <a:pt x="593" y="153"/>
                    </a:lnTo>
                    <a:lnTo>
                      <a:pt x="563" y="183"/>
                    </a:lnTo>
                    <a:lnTo>
                      <a:pt x="533" y="199"/>
                    </a:lnTo>
                    <a:lnTo>
                      <a:pt x="487" y="199"/>
                    </a:lnTo>
                    <a:lnTo>
                      <a:pt x="456" y="183"/>
                    </a:lnTo>
                    <a:lnTo>
                      <a:pt x="441" y="153"/>
                    </a:lnTo>
                    <a:lnTo>
                      <a:pt x="441" y="92"/>
                    </a:lnTo>
                    <a:lnTo>
                      <a:pt x="487" y="46"/>
                    </a:lnTo>
                    <a:lnTo>
                      <a:pt x="472" y="46"/>
                    </a:lnTo>
                    <a:lnTo>
                      <a:pt x="380" y="76"/>
                    </a:lnTo>
                    <a:lnTo>
                      <a:pt x="319" y="153"/>
                    </a:lnTo>
                    <a:lnTo>
                      <a:pt x="274" y="260"/>
                    </a:lnTo>
                    <a:lnTo>
                      <a:pt x="258" y="383"/>
                    </a:lnTo>
                    <a:lnTo>
                      <a:pt x="258" y="705"/>
                    </a:lnTo>
                    <a:lnTo>
                      <a:pt x="274" y="720"/>
                    </a:lnTo>
                    <a:lnTo>
                      <a:pt x="304" y="735"/>
                    </a:lnTo>
                    <a:lnTo>
                      <a:pt x="426" y="735"/>
                    </a:lnTo>
                    <a:lnTo>
                      <a:pt x="426" y="797"/>
                    </a:lnTo>
                    <a:lnTo>
                      <a:pt x="0" y="797"/>
                    </a:lnTo>
                    <a:lnTo>
                      <a:pt x="0" y="735"/>
                    </a:lnTo>
                    <a:lnTo>
                      <a:pt x="106" y="735"/>
                    </a:lnTo>
                    <a:lnTo>
                      <a:pt x="121" y="720"/>
                    </a:lnTo>
                    <a:lnTo>
                      <a:pt x="137" y="689"/>
                    </a:lnTo>
                    <a:lnTo>
                      <a:pt x="137" y="137"/>
                    </a:lnTo>
                    <a:lnTo>
                      <a:pt x="121" y="107"/>
                    </a:lnTo>
                    <a:lnTo>
                      <a:pt x="106" y="92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7" name="Freeform 103"/>
              <p:cNvSpPr>
                <a:spLocks noEditPoints="1"/>
              </p:cNvSpPr>
              <p:nvPr/>
            </p:nvSpPr>
            <p:spPr bwMode="auto">
              <a:xfrm>
                <a:off x="43485" y="7426"/>
                <a:ext cx="792" cy="812"/>
              </a:xfrm>
              <a:custGeom>
                <a:avLst/>
                <a:gdLst/>
                <a:ahLst/>
                <a:cxnLst>
                  <a:cxn ang="0">
                    <a:pos x="396" y="30"/>
                  </a:cxn>
                  <a:cxn ang="0">
                    <a:pos x="350" y="46"/>
                  </a:cxn>
                  <a:cxn ang="0">
                    <a:pos x="289" y="61"/>
                  </a:cxn>
                  <a:cxn ang="0">
                    <a:pos x="198" y="153"/>
                  </a:cxn>
                  <a:cxn ang="0">
                    <a:pos x="152" y="275"/>
                  </a:cxn>
                  <a:cxn ang="0">
                    <a:pos x="152" y="521"/>
                  </a:cxn>
                  <a:cxn ang="0">
                    <a:pos x="198" y="643"/>
                  </a:cxn>
                  <a:cxn ang="0">
                    <a:pos x="228" y="689"/>
                  </a:cxn>
                  <a:cxn ang="0">
                    <a:pos x="259" y="720"/>
                  </a:cxn>
                  <a:cxn ang="0">
                    <a:pos x="305" y="751"/>
                  </a:cxn>
                  <a:cxn ang="0">
                    <a:pos x="350" y="766"/>
                  </a:cxn>
                  <a:cxn ang="0">
                    <a:pos x="396" y="766"/>
                  </a:cxn>
                  <a:cxn ang="0">
                    <a:pos x="396" y="781"/>
                  </a:cxn>
                  <a:cxn ang="0">
                    <a:pos x="457" y="766"/>
                  </a:cxn>
                  <a:cxn ang="0">
                    <a:pos x="548" y="705"/>
                  </a:cxn>
                  <a:cxn ang="0">
                    <a:pos x="594" y="643"/>
                  </a:cxn>
                  <a:cxn ang="0">
                    <a:pos x="640" y="505"/>
                  </a:cxn>
                  <a:cxn ang="0">
                    <a:pos x="640" y="275"/>
                  </a:cxn>
                  <a:cxn ang="0">
                    <a:pos x="594" y="153"/>
                  </a:cxn>
                  <a:cxn ang="0">
                    <a:pos x="503" y="61"/>
                  </a:cxn>
                  <a:cxn ang="0">
                    <a:pos x="457" y="46"/>
                  </a:cxn>
                  <a:cxn ang="0">
                    <a:pos x="396" y="30"/>
                  </a:cxn>
                  <a:cxn ang="0">
                    <a:pos x="396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1" y="245"/>
                  </a:cxn>
                  <a:cxn ang="0">
                    <a:pos x="792" y="413"/>
                  </a:cxn>
                  <a:cxn ang="0">
                    <a:pos x="761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6" y="812"/>
                  </a:cxn>
                  <a:cxn ang="0">
                    <a:pos x="244" y="781"/>
                  </a:cxn>
                  <a:cxn ang="0">
                    <a:pos x="122" y="705"/>
                  </a:cxn>
                  <a:cxn ang="0">
                    <a:pos x="31" y="567"/>
                  </a:cxn>
                  <a:cxn ang="0">
                    <a:pos x="0" y="413"/>
                  </a:cxn>
                  <a:cxn ang="0">
                    <a:pos x="31" y="260"/>
                  </a:cxn>
                  <a:cxn ang="0">
                    <a:pos x="107" y="122"/>
                  </a:cxn>
                  <a:cxn ang="0">
                    <a:pos x="244" y="30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396" y="30"/>
                    </a:moveTo>
                    <a:lnTo>
                      <a:pt x="350" y="46"/>
                    </a:lnTo>
                    <a:lnTo>
                      <a:pt x="289" y="61"/>
                    </a:lnTo>
                    <a:lnTo>
                      <a:pt x="198" y="153"/>
                    </a:lnTo>
                    <a:lnTo>
                      <a:pt x="152" y="275"/>
                    </a:lnTo>
                    <a:lnTo>
                      <a:pt x="152" y="521"/>
                    </a:lnTo>
                    <a:lnTo>
                      <a:pt x="198" y="643"/>
                    </a:lnTo>
                    <a:lnTo>
                      <a:pt x="228" y="689"/>
                    </a:lnTo>
                    <a:lnTo>
                      <a:pt x="259" y="720"/>
                    </a:lnTo>
                    <a:lnTo>
                      <a:pt x="305" y="751"/>
                    </a:lnTo>
                    <a:lnTo>
                      <a:pt x="350" y="766"/>
                    </a:lnTo>
                    <a:lnTo>
                      <a:pt x="396" y="766"/>
                    </a:lnTo>
                    <a:lnTo>
                      <a:pt x="396" y="781"/>
                    </a:lnTo>
                    <a:lnTo>
                      <a:pt x="457" y="766"/>
                    </a:lnTo>
                    <a:lnTo>
                      <a:pt x="548" y="705"/>
                    </a:lnTo>
                    <a:lnTo>
                      <a:pt x="594" y="643"/>
                    </a:lnTo>
                    <a:lnTo>
                      <a:pt x="640" y="505"/>
                    </a:lnTo>
                    <a:lnTo>
                      <a:pt x="640" y="275"/>
                    </a:lnTo>
                    <a:lnTo>
                      <a:pt x="594" y="153"/>
                    </a:lnTo>
                    <a:lnTo>
                      <a:pt x="503" y="61"/>
                    </a:lnTo>
                    <a:lnTo>
                      <a:pt x="457" y="46"/>
                    </a:lnTo>
                    <a:lnTo>
                      <a:pt x="396" y="30"/>
                    </a:lnTo>
                    <a:close/>
                    <a:moveTo>
                      <a:pt x="396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1" y="245"/>
                    </a:lnTo>
                    <a:lnTo>
                      <a:pt x="792" y="413"/>
                    </a:lnTo>
                    <a:lnTo>
                      <a:pt x="761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6" y="812"/>
                    </a:lnTo>
                    <a:lnTo>
                      <a:pt x="244" y="781"/>
                    </a:lnTo>
                    <a:lnTo>
                      <a:pt x="122" y="705"/>
                    </a:lnTo>
                    <a:lnTo>
                      <a:pt x="31" y="567"/>
                    </a:lnTo>
                    <a:lnTo>
                      <a:pt x="0" y="413"/>
                    </a:lnTo>
                    <a:lnTo>
                      <a:pt x="31" y="260"/>
                    </a:lnTo>
                    <a:lnTo>
                      <a:pt x="107" y="122"/>
                    </a:lnTo>
                    <a:lnTo>
                      <a:pt x="244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8" name="Freeform 104"/>
              <p:cNvSpPr>
                <a:spLocks/>
              </p:cNvSpPr>
              <p:nvPr/>
            </p:nvSpPr>
            <p:spPr bwMode="auto">
              <a:xfrm>
                <a:off x="44353" y="7456"/>
                <a:ext cx="1218" cy="813"/>
              </a:xfrm>
              <a:custGeom>
                <a:avLst/>
                <a:gdLst/>
                <a:ahLst/>
                <a:cxnLst>
                  <a:cxn ang="0">
                    <a:pos x="929" y="0"/>
                  </a:cxn>
                  <a:cxn ang="0">
                    <a:pos x="1218" y="0"/>
                  </a:cxn>
                  <a:cxn ang="0">
                    <a:pos x="1218" y="62"/>
                  </a:cxn>
                  <a:cxn ang="0">
                    <a:pos x="1188" y="62"/>
                  </a:cxn>
                  <a:cxn ang="0">
                    <a:pos x="1142" y="77"/>
                  </a:cxn>
                  <a:cxn ang="0">
                    <a:pos x="1111" y="92"/>
                  </a:cxn>
                  <a:cxn ang="0">
                    <a:pos x="1081" y="123"/>
                  </a:cxn>
                  <a:cxn ang="0">
                    <a:pos x="1066" y="169"/>
                  </a:cxn>
                  <a:cxn ang="0">
                    <a:pos x="853" y="782"/>
                  </a:cxn>
                  <a:cxn ang="0">
                    <a:pos x="853" y="797"/>
                  </a:cxn>
                  <a:cxn ang="0">
                    <a:pos x="837" y="813"/>
                  </a:cxn>
                  <a:cxn ang="0">
                    <a:pos x="807" y="813"/>
                  </a:cxn>
                  <a:cxn ang="0">
                    <a:pos x="807" y="797"/>
                  </a:cxn>
                  <a:cxn ang="0">
                    <a:pos x="792" y="782"/>
                  </a:cxn>
                  <a:cxn ang="0">
                    <a:pos x="609" y="276"/>
                  </a:cxn>
                  <a:cxn ang="0">
                    <a:pos x="426" y="782"/>
                  </a:cxn>
                  <a:cxn ang="0">
                    <a:pos x="426" y="797"/>
                  </a:cxn>
                  <a:cxn ang="0">
                    <a:pos x="411" y="813"/>
                  </a:cxn>
                  <a:cxn ang="0">
                    <a:pos x="381" y="813"/>
                  </a:cxn>
                  <a:cxn ang="0">
                    <a:pos x="381" y="797"/>
                  </a:cxn>
                  <a:cxn ang="0">
                    <a:pos x="365" y="767"/>
                  </a:cxn>
                  <a:cxn ang="0">
                    <a:pos x="137" y="138"/>
                  </a:cxn>
                  <a:cxn ang="0">
                    <a:pos x="122" y="107"/>
                  </a:cxn>
                  <a:cxn ang="0">
                    <a:pos x="9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350" y="16"/>
                  </a:cxn>
                  <a:cxn ang="0">
                    <a:pos x="350" y="77"/>
                  </a:cxn>
                  <a:cxn ang="0">
                    <a:pos x="304" y="77"/>
                  </a:cxn>
                  <a:cxn ang="0">
                    <a:pos x="274" y="92"/>
                  </a:cxn>
                  <a:cxn ang="0">
                    <a:pos x="244" y="123"/>
                  </a:cxn>
                  <a:cxn ang="0">
                    <a:pos x="244" y="138"/>
                  </a:cxn>
                  <a:cxn ang="0">
                    <a:pos x="259" y="153"/>
                  </a:cxn>
                  <a:cxn ang="0">
                    <a:pos x="426" y="629"/>
                  </a:cxn>
                  <a:cxn ang="0">
                    <a:pos x="579" y="199"/>
                  </a:cxn>
                  <a:cxn ang="0">
                    <a:pos x="533" y="107"/>
                  </a:cxn>
                  <a:cxn ang="0">
                    <a:pos x="502" y="77"/>
                  </a:cxn>
                  <a:cxn ang="0">
                    <a:pos x="426" y="77"/>
                  </a:cxn>
                  <a:cxn ang="0">
                    <a:pos x="426" y="16"/>
                  </a:cxn>
                  <a:cxn ang="0">
                    <a:pos x="761" y="16"/>
                  </a:cxn>
                  <a:cxn ang="0">
                    <a:pos x="761" y="77"/>
                  </a:cxn>
                  <a:cxn ang="0">
                    <a:pos x="716" y="77"/>
                  </a:cxn>
                  <a:cxn ang="0">
                    <a:pos x="685" y="92"/>
                  </a:cxn>
                  <a:cxn ang="0">
                    <a:pos x="655" y="123"/>
                  </a:cxn>
                  <a:cxn ang="0">
                    <a:pos x="670" y="138"/>
                  </a:cxn>
                  <a:cxn ang="0">
                    <a:pos x="670" y="153"/>
                  </a:cxn>
                  <a:cxn ang="0">
                    <a:pos x="853" y="644"/>
                  </a:cxn>
                  <a:cxn ang="0">
                    <a:pos x="1020" y="184"/>
                  </a:cxn>
                  <a:cxn ang="0">
                    <a:pos x="1035" y="169"/>
                  </a:cxn>
                  <a:cxn ang="0">
                    <a:pos x="1035" y="153"/>
                  </a:cxn>
                  <a:cxn ang="0">
                    <a:pos x="1020" y="107"/>
                  </a:cxn>
                  <a:cxn ang="0">
                    <a:pos x="1005" y="77"/>
                  </a:cxn>
                  <a:cxn ang="0">
                    <a:pos x="974" y="62"/>
                  </a:cxn>
                  <a:cxn ang="0">
                    <a:pos x="929" y="62"/>
                  </a:cxn>
                  <a:cxn ang="0">
                    <a:pos x="929" y="0"/>
                  </a:cxn>
                </a:cxnLst>
                <a:rect l="0" t="0" r="r" b="b"/>
                <a:pathLst>
                  <a:path w="1218" h="813">
                    <a:moveTo>
                      <a:pt x="929" y="0"/>
                    </a:moveTo>
                    <a:lnTo>
                      <a:pt x="1218" y="0"/>
                    </a:lnTo>
                    <a:lnTo>
                      <a:pt x="1218" y="62"/>
                    </a:lnTo>
                    <a:lnTo>
                      <a:pt x="1188" y="62"/>
                    </a:lnTo>
                    <a:lnTo>
                      <a:pt x="1142" y="77"/>
                    </a:lnTo>
                    <a:lnTo>
                      <a:pt x="1111" y="92"/>
                    </a:lnTo>
                    <a:lnTo>
                      <a:pt x="1081" y="123"/>
                    </a:lnTo>
                    <a:lnTo>
                      <a:pt x="1066" y="169"/>
                    </a:lnTo>
                    <a:lnTo>
                      <a:pt x="853" y="782"/>
                    </a:lnTo>
                    <a:lnTo>
                      <a:pt x="853" y="797"/>
                    </a:lnTo>
                    <a:lnTo>
                      <a:pt x="837" y="813"/>
                    </a:lnTo>
                    <a:lnTo>
                      <a:pt x="807" y="813"/>
                    </a:lnTo>
                    <a:lnTo>
                      <a:pt x="807" y="797"/>
                    </a:lnTo>
                    <a:lnTo>
                      <a:pt x="792" y="782"/>
                    </a:lnTo>
                    <a:lnTo>
                      <a:pt x="609" y="276"/>
                    </a:lnTo>
                    <a:lnTo>
                      <a:pt x="426" y="782"/>
                    </a:lnTo>
                    <a:lnTo>
                      <a:pt x="426" y="797"/>
                    </a:lnTo>
                    <a:lnTo>
                      <a:pt x="411" y="813"/>
                    </a:lnTo>
                    <a:lnTo>
                      <a:pt x="381" y="813"/>
                    </a:lnTo>
                    <a:lnTo>
                      <a:pt x="381" y="797"/>
                    </a:lnTo>
                    <a:lnTo>
                      <a:pt x="365" y="767"/>
                    </a:lnTo>
                    <a:lnTo>
                      <a:pt x="137" y="138"/>
                    </a:lnTo>
                    <a:lnTo>
                      <a:pt x="122" y="107"/>
                    </a:lnTo>
                    <a:lnTo>
                      <a:pt x="9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350" y="16"/>
                    </a:lnTo>
                    <a:lnTo>
                      <a:pt x="350" y="77"/>
                    </a:lnTo>
                    <a:lnTo>
                      <a:pt x="304" y="77"/>
                    </a:lnTo>
                    <a:lnTo>
                      <a:pt x="274" y="92"/>
                    </a:lnTo>
                    <a:lnTo>
                      <a:pt x="244" y="123"/>
                    </a:lnTo>
                    <a:lnTo>
                      <a:pt x="244" y="138"/>
                    </a:lnTo>
                    <a:lnTo>
                      <a:pt x="259" y="153"/>
                    </a:lnTo>
                    <a:lnTo>
                      <a:pt x="426" y="629"/>
                    </a:lnTo>
                    <a:lnTo>
                      <a:pt x="579" y="199"/>
                    </a:lnTo>
                    <a:lnTo>
                      <a:pt x="533" y="107"/>
                    </a:lnTo>
                    <a:lnTo>
                      <a:pt x="502" y="77"/>
                    </a:lnTo>
                    <a:lnTo>
                      <a:pt x="426" y="77"/>
                    </a:lnTo>
                    <a:lnTo>
                      <a:pt x="426" y="16"/>
                    </a:lnTo>
                    <a:lnTo>
                      <a:pt x="761" y="16"/>
                    </a:lnTo>
                    <a:lnTo>
                      <a:pt x="761" y="77"/>
                    </a:lnTo>
                    <a:lnTo>
                      <a:pt x="716" y="77"/>
                    </a:lnTo>
                    <a:lnTo>
                      <a:pt x="685" y="92"/>
                    </a:lnTo>
                    <a:lnTo>
                      <a:pt x="655" y="123"/>
                    </a:lnTo>
                    <a:lnTo>
                      <a:pt x="670" y="138"/>
                    </a:lnTo>
                    <a:lnTo>
                      <a:pt x="670" y="153"/>
                    </a:lnTo>
                    <a:lnTo>
                      <a:pt x="853" y="644"/>
                    </a:lnTo>
                    <a:lnTo>
                      <a:pt x="1020" y="184"/>
                    </a:lnTo>
                    <a:lnTo>
                      <a:pt x="1035" y="169"/>
                    </a:lnTo>
                    <a:lnTo>
                      <a:pt x="1035" y="153"/>
                    </a:lnTo>
                    <a:lnTo>
                      <a:pt x="1020" y="107"/>
                    </a:lnTo>
                    <a:lnTo>
                      <a:pt x="1005" y="77"/>
                    </a:lnTo>
                    <a:lnTo>
                      <a:pt x="974" y="62"/>
                    </a:lnTo>
                    <a:lnTo>
                      <a:pt x="929" y="62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69" name="Freeform 105"/>
              <p:cNvSpPr>
                <a:spLocks/>
              </p:cNvSpPr>
              <p:nvPr/>
            </p:nvSpPr>
            <p:spPr bwMode="auto">
              <a:xfrm>
                <a:off x="45601" y="7134"/>
                <a:ext cx="564" cy="1119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275" y="0"/>
                  </a:cxn>
                  <a:cxn ang="0">
                    <a:pos x="275" y="322"/>
                  </a:cxn>
                  <a:cxn ang="0">
                    <a:pos x="533" y="322"/>
                  </a:cxn>
                  <a:cxn ang="0">
                    <a:pos x="533" y="384"/>
                  </a:cxn>
                  <a:cxn ang="0">
                    <a:pos x="275" y="384"/>
                  </a:cxn>
                  <a:cxn ang="0">
                    <a:pos x="275" y="935"/>
                  </a:cxn>
                  <a:cxn ang="0">
                    <a:pos x="320" y="1027"/>
                  </a:cxn>
                  <a:cxn ang="0">
                    <a:pos x="351" y="1058"/>
                  </a:cxn>
                  <a:cxn ang="0">
                    <a:pos x="427" y="1058"/>
                  </a:cxn>
                  <a:cxn ang="0">
                    <a:pos x="457" y="1043"/>
                  </a:cxn>
                  <a:cxn ang="0">
                    <a:pos x="488" y="1012"/>
                  </a:cxn>
                  <a:cxn ang="0">
                    <a:pos x="518" y="920"/>
                  </a:cxn>
                  <a:cxn ang="0">
                    <a:pos x="518" y="767"/>
                  </a:cxn>
                  <a:cxn ang="0">
                    <a:pos x="564" y="767"/>
                  </a:cxn>
                  <a:cxn ang="0">
                    <a:pos x="564" y="874"/>
                  </a:cxn>
                  <a:cxn ang="0">
                    <a:pos x="549" y="966"/>
                  </a:cxn>
                  <a:cxn ang="0">
                    <a:pos x="518" y="1043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4" y="1058"/>
                  </a:cxn>
                  <a:cxn ang="0">
                    <a:pos x="168" y="981"/>
                  </a:cxn>
                  <a:cxn ang="0">
                    <a:pos x="153" y="874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4" y="123"/>
                  </a:cxn>
                  <a:cxn ang="0">
                    <a:pos x="229" y="0"/>
                  </a:cxn>
                </a:cxnLst>
                <a:rect l="0" t="0" r="r" b="b"/>
                <a:pathLst>
                  <a:path w="564" h="1119">
                    <a:moveTo>
                      <a:pt x="229" y="0"/>
                    </a:moveTo>
                    <a:lnTo>
                      <a:pt x="275" y="0"/>
                    </a:lnTo>
                    <a:lnTo>
                      <a:pt x="275" y="322"/>
                    </a:lnTo>
                    <a:lnTo>
                      <a:pt x="533" y="322"/>
                    </a:lnTo>
                    <a:lnTo>
                      <a:pt x="533" y="384"/>
                    </a:lnTo>
                    <a:lnTo>
                      <a:pt x="275" y="384"/>
                    </a:lnTo>
                    <a:lnTo>
                      <a:pt x="275" y="935"/>
                    </a:lnTo>
                    <a:lnTo>
                      <a:pt x="320" y="1027"/>
                    </a:lnTo>
                    <a:lnTo>
                      <a:pt x="351" y="1058"/>
                    </a:lnTo>
                    <a:lnTo>
                      <a:pt x="427" y="1058"/>
                    </a:lnTo>
                    <a:lnTo>
                      <a:pt x="457" y="1043"/>
                    </a:lnTo>
                    <a:lnTo>
                      <a:pt x="488" y="1012"/>
                    </a:lnTo>
                    <a:lnTo>
                      <a:pt x="518" y="920"/>
                    </a:lnTo>
                    <a:lnTo>
                      <a:pt x="518" y="767"/>
                    </a:lnTo>
                    <a:lnTo>
                      <a:pt x="564" y="767"/>
                    </a:lnTo>
                    <a:lnTo>
                      <a:pt x="564" y="874"/>
                    </a:lnTo>
                    <a:lnTo>
                      <a:pt x="549" y="966"/>
                    </a:lnTo>
                    <a:lnTo>
                      <a:pt x="518" y="1043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4" y="1058"/>
                    </a:lnTo>
                    <a:lnTo>
                      <a:pt x="168" y="981"/>
                    </a:lnTo>
                    <a:lnTo>
                      <a:pt x="153" y="874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4" y="12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0" name="Freeform 106"/>
              <p:cNvSpPr>
                <a:spLocks/>
              </p:cNvSpPr>
              <p:nvPr/>
            </p:nvSpPr>
            <p:spPr bwMode="auto">
              <a:xfrm>
                <a:off x="46348" y="6981"/>
                <a:ext cx="898" cy="1242"/>
              </a:xfrm>
              <a:custGeom>
                <a:avLst/>
                <a:gdLst/>
                <a:ahLst/>
                <a:cxnLst>
                  <a:cxn ang="0">
                    <a:pos x="258" y="0"/>
                  </a:cxn>
                  <a:cxn ang="0">
                    <a:pos x="258" y="628"/>
                  </a:cxn>
                  <a:cxn ang="0">
                    <a:pos x="289" y="582"/>
                  </a:cxn>
                  <a:cxn ang="0">
                    <a:pos x="350" y="521"/>
                  </a:cxn>
                  <a:cxn ang="0">
                    <a:pos x="411" y="475"/>
                  </a:cxn>
                  <a:cxn ang="0">
                    <a:pos x="517" y="460"/>
                  </a:cxn>
                  <a:cxn ang="0">
                    <a:pos x="578" y="460"/>
                  </a:cxn>
                  <a:cxn ang="0">
                    <a:pos x="624" y="475"/>
                  </a:cxn>
                  <a:cxn ang="0">
                    <a:pos x="685" y="506"/>
                  </a:cxn>
                  <a:cxn ang="0">
                    <a:pos x="700" y="521"/>
                  </a:cxn>
                  <a:cxn ang="0">
                    <a:pos x="746" y="582"/>
                  </a:cxn>
                  <a:cxn ang="0">
                    <a:pos x="761" y="674"/>
                  </a:cxn>
                  <a:cxn ang="0">
                    <a:pos x="761" y="1150"/>
                  </a:cxn>
                  <a:cxn ang="0">
                    <a:pos x="776" y="1165"/>
                  </a:cxn>
                  <a:cxn ang="0">
                    <a:pos x="807" y="1180"/>
                  </a:cxn>
                  <a:cxn ang="0">
                    <a:pos x="898" y="1180"/>
                  </a:cxn>
                  <a:cxn ang="0">
                    <a:pos x="898" y="1242"/>
                  </a:cxn>
                  <a:cxn ang="0">
                    <a:pos x="502" y="1242"/>
                  </a:cxn>
                  <a:cxn ang="0">
                    <a:pos x="502" y="1180"/>
                  </a:cxn>
                  <a:cxn ang="0">
                    <a:pos x="609" y="1180"/>
                  </a:cxn>
                  <a:cxn ang="0">
                    <a:pos x="624" y="1165"/>
                  </a:cxn>
                  <a:cxn ang="0">
                    <a:pos x="639" y="1134"/>
                  </a:cxn>
                  <a:cxn ang="0">
                    <a:pos x="639" y="644"/>
                  </a:cxn>
                  <a:cxn ang="0">
                    <a:pos x="609" y="552"/>
                  </a:cxn>
                  <a:cxn ang="0">
                    <a:pos x="548" y="491"/>
                  </a:cxn>
                  <a:cxn ang="0">
                    <a:pos x="502" y="491"/>
                  </a:cxn>
                  <a:cxn ang="0">
                    <a:pos x="411" y="506"/>
                  </a:cxn>
                  <a:cxn ang="0">
                    <a:pos x="335" y="567"/>
                  </a:cxn>
                  <a:cxn ang="0">
                    <a:pos x="274" y="659"/>
                  </a:cxn>
                  <a:cxn ang="0">
                    <a:pos x="258" y="782"/>
                  </a:cxn>
                  <a:cxn ang="0">
                    <a:pos x="258" y="1134"/>
                  </a:cxn>
                  <a:cxn ang="0">
                    <a:pos x="274" y="1165"/>
                  </a:cxn>
                  <a:cxn ang="0">
                    <a:pos x="289" y="1180"/>
                  </a:cxn>
                  <a:cxn ang="0">
                    <a:pos x="395" y="1180"/>
                  </a:cxn>
                  <a:cxn ang="0">
                    <a:pos x="395" y="1242"/>
                  </a:cxn>
                  <a:cxn ang="0">
                    <a:pos x="0" y="1242"/>
                  </a:cxn>
                  <a:cxn ang="0">
                    <a:pos x="0" y="1180"/>
                  </a:cxn>
                  <a:cxn ang="0">
                    <a:pos x="106" y="1180"/>
                  </a:cxn>
                  <a:cxn ang="0">
                    <a:pos x="121" y="1165"/>
                  </a:cxn>
                  <a:cxn ang="0">
                    <a:pos x="137" y="1134"/>
                  </a:cxn>
                  <a:cxn ang="0">
                    <a:pos x="137" y="138"/>
                  </a:cxn>
                  <a:cxn ang="0">
                    <a:pos x="121" y="107"/>
                  </a:cxn>
                  <a:cxn ang="0">
                    <a:pos x="106" y="92"/>
                  </a:cxn>
                  <a:cxn ang="0">
                    <a:pos x="60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58" y="0"/>
                  </a:cxn>
                </a:cxnLst>
                <a:rect l="0" t="0" r="r" b="b"/>
                <a:pathLst>
                  <a:path w="898" h="1242">
                    <a:moveTo>
                      <a:pt x="258" y="0"/>
                    </a:moveTo>
                    <a:lnTo>
                      <a:pt x="258" y="628"/>
                    </a:lnTo>
                    <a:lnTo>
                      <a:pt x="289" y="582"/>
                    </a:lnTo>
                    <a:lnTo>
                      <a:pt x="350" y="521"/>
                    </a:lnTo>
                    <a:lnTo>
                      <a:pt x="411" y="475"/>
                    </a:lnTo>
                    <a:lnTo>
                      <a:pt x="517" y="460"/>
                    </a:lnTo>
                    <a:lnTo>
                      <a:pt x="578" y="460"/>
                    </a:lnTo>
                    <a:lnTo>
                      <a:pt x="624" y="475"/>
                    </a:lnTo>
                    <a:lnTo>
                      <a:pt x="685" y="506"/>
                    </a:lnTo>
                    <a:lnTo>
                      <a:pt x="700" y="521"/>
                    </a:lnTo>
                    <a:lnTo>
                      <a:pt x="746" y="582"/>
                    </a:lnTo>
                    <a:lnTo>
                      <a:pt x="761" y="674"/>
                    </a:lnTo>
                    <a:lnTo>
                      <a:pt x="761" y="1150"/>
                    </a:lnTo>
                    <a:lnTo>
                      <a:pt x="776" y="1165"/>
                    </a:lnTo>
                    <a:lnTo>
                      <a:pt x="807" y="1180"/>
                    </a:lnTo>
                    <a:lnTo>
                      <a:pt x="898" y="1180"/>
                    </a:lnTo>
                    <a:lnTo>
                      <a:pt x="898" y="1242"/>
                    </a:lnTo>
                    <a:lnTo>
                      <a:pt x="502" y="1242"/>
                    </a:lnTo>
                    <a:lnTo>
                      <a:pt x="502" y="1180"/>
                    </a:lnTo>
                    <a:lnTo>
                      <a:pt x="609" y="1180"/>
                    </a:lnTo>
                    <a:lnTo>
                      <a:pt x="624" y="1165"/>
                    </a:lnTo>
                    <a:lnTo>
                      <a:pt x="639" y="1134"/>
                    </a:lnTo>
                    <a:lnTo>
                      <a:pt x="639" y="644"/>
                    </a:lnTo>
                    <a:lnTo>
                      <a:pt x="609" y="552"/>
                    </a:lnTo>
                    <a:lnTo>
                      <a:pt x="548" y="491"/>
                    </a:lnTo>
                    <a:lnTo>
                      <a:pt x="502" y="491"/>
                    </a:lnTo>
                    <a:lnTo>
                      <a:pt x="411" y="506"/>
                    </a:lnTo>
                    <a:lnTo>
                      <a:pt x="335" y="567"/>
                    </a:lnTo>
                    <a:lnTo>
                      <a:pt x="274" y="659"/>
                    </a:lnTo>
                    <a:lnTo>
                      <a:pt x="258" y="782"/>
                    </a:lnTo>
                    <a:lnTo>
                      <a:pt x="258" y="1134"/>
                    </a:lnTo>
                    <a:lnTo>
                      <a:pt x="274" y="1165"/>
                    </a:lnTo>
                    <a:lnTo>
                      <a:pt x="289" y="1180"/>
                    </a:lnTo>
                    <a:lnTo>
                      <a:pt x="395" y="1180"/>
                    </a:lnTo>
                    <a:lnTo>
                      <a:pt x="395" y="1242"/>
                    </a:lnTo>
                    <a:lnTo>
                      <a:pt x="0" y="1242"/>
                    </a:lnTo>
                    <a:lnTo>
                      <a:pt x="0" y="1180"/>
                    </a:lnTo>
                    <a:lnTo>
                      <a:pt x="106" y="1180"/>
                    </a:lnTo>
                    <a:lnTo>
                      <a:pt x="121" y="1165"/>
                    </a:lnTo>
                    <a:lnTo>
                      <a:pt x="137" y="1134"/>
                    </a:lnTo>
                    <a:lnTo>
                      <a:pt x="137" y="138"/>
                    </a:lnTo>
                    <a:lnTo>
                      <a:pt x="121" y="107"/>
                    </a:lnTo>
                    <a:lnTo>
                      <a:pt x="106" y="92"/>
                    </a:lnTo>
                    <a:lnTo>
                      <a:pt x="60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1" name="Freeform 107"/>
              <p:cNvSpPr>
                <a:spLocks/>
              </p:cNvSpPr>
              <p:nvPr/>
            </p:nvSpPr>
            <p:spPr bwMode="auto">
              <a:xfrm>
                <a:off x="4460" y="9127"/>
                <a:ext cx="899" cy="1625"/>
              </a:xfrm>
              <a:custGeom>
                <a:avLst/>
                <a:gdLst/>
                <a:ahLst/>
                <a:cxnLst>
                  <a:cxn ang="0">
                    <a:pos x="792" y="0"/>
                  </a:cxn>
                  <a:cxn ang="0">
                    <a:pos x="868" y="46"/>
                  </a:cxn>
                  <a:cxn ang="0">
                    <a:pos x="899" y="123"/>
                  </a:cxn>
                  <a:cxn ang="0">
                    <a:pos x="868" y="199"/>
                  </a:cxn>
                  <a:cxn ang="0">
                    <a:pos x="792" y="230"/>
                  </a:cxn>
                  <a:cxn ang="0">
                    <a:pos x="746" y="199"/>
                  </a:cxn>
                  <a:cxn ang="0">
                    <a:pos x="762" y="123"/>
                  </a:cxn>
                  <a:cxn ang="0">
                    <a:pos x="807" y="77"/>
                  </a:cxn>
                  <a:cxn ang="0">
                    <a:pos x="777" y="46"/>
                  </a:cxn>
                  <a:cxn ang="0">
                    <a:pos x="686" y="77"/>
                  </a:cxn>
                  <a:cxn ang="0">
                    <a:pos x="655" y="123"/>
                  </a:cxn>
                  <a:cxn ang="0">
                    <a:pos x="640" y="199"/>
                  </a:cxn>
                  <a:cxn ang="0">
                    <a:pos x="625" y="261"/>
                  </a:cxn>
                  <a:cxn ang="0">
                    <a:pos x="594" y="491"/>
                  </a:cxn>
                  <a:cxn ang="0">
                    <a:pos x="792" y="521"/>
                  </a:cxn>
                  <a:cxn ang="0">
                    <a:pos x="579" y="537"/>
                  </a:cxn>
                  <a:cxn ang="0">
                    <a:pos x="442" y="1165"/>
                  </a:cxn>
                  <a:cxn ang="0">
                    <a:pos x="396" y="1364"/>
                  </a:cxn>
                  <a:cxn ang="0">
                    <a:pos x="290" y="1548"/>
                  </a:cxn>
                  <a:cxn ang="0">
                    <a:pos x="198" y="1610"/>
                  </a:cxn>
                  <a:cxn ang="0">
                    <a:pos x="107" y="1625"/>
                  </a:cxn>
                  <a:cxn ang="0">
                    <a:pos x="31" y="1579"/>
                  </a:cxn>
                  <a:cxn ang="0">
                    <a:pos x="0" y="1502"/>
                  </a:cxn>
                  <a:cxn ang="0">
                    <a:pos x="31" y="1426"/>
                  </a:cxn>
                  <a:cxn ang="0">
                    <a:pos x="107" y="1395"/>
                  </a:cxn>
                  <a:cxn ang="0">
                    <a:pos x="153" y="1426"/>
                  </a:cxn>
                  <a:cxn ang="0">
                    <a:pos x="137" y="1502"/>
                  </a:cxn>
                  <a:cxn ang="0">
                    <a:pos x="92" y="1548"/>
                  </a:cxn>
                  <a:cxn ang="0">
                    <a:pos x="122" y="1579"/>
                  </a:cxn>
                  <a:cxn ang="0">
                    <a:pos x="214" y="1548"/>
                  </a:cxn>
                  <a:cxn ang="0">
                    <a:pos x="274" y="1364"/>
                  </a:cxn>
                  <a:cxn ang="0">
                    <a:pos x="442" y="537"/>
                  </a:cxn>
                  <a:cxn ang="0">
                    <a:pos x="274" y="506"/>
                  </a:cxn>
                  <a:cxn ang="0">
                    <a:pos x="457" y="491"/>
                  </a:cxn>
                  <a:cxn ang="0">
                    <a:pos x="503" y="291"/>
                  </a:cxn>
                  <a:cxn ang="0">
                    <a:pos x="518" y="215"/>
                  </a:cxn>
                  <a:cxn ang="0">
                    <a:pos x="609" y="46"/>
                  </a:cxn>
                  <a:cxn ang="0">
                    <a:pos x="716" y="0"/>
                  </a:cxn>
                </a:cxnLst>
                <a:rect l="0" t="0" r="r" b="b"/>
                <a:pathLst>
                  <a:path w="899" h="1625">
                    <a:moveTo>
                      <a:pt x="716" y="0"/>
                    </a:moveTo>
                    <a:lnTo>
                      <a:pt x="792" y="0"/>
                    </a:lnTo>
                    <a:lnTo>
                      <a:pt x="838" y="15"/>
                    </a:lnTo>
                    <a:lnTo>
                      <a:pt x="868" y="46"/>
                    </a:lnTo>
                    <a:lnTo>
                      <a:pt x="883" y="77"/>
                    </a:lnTo>
                    <a:lnTo>
                      <a:pt x="899" y="123"/>
                    </a:lnTo>
                    <a:lnTo>
                      <a:pt x="883" y="153"/>
                    </a:lnTo>
                    <a:lnTo>
                      <a:pt x="868" y="199"/>
                    </a:lnTo>
                    <a:lnTo>
                      <a:pt x="807" y="230"/>
                    </a:lnTo>
                    <a:lnTo>
                      <a:pt x="792" y="230"/>
                    </a:lnTo>
                    <a:lnTo>
                      <a:pt x="762" y="215"/>
                    </a:lnTo>
                    <a:lnTo>
                      <a:pt x="746" y="199"/>
                    </a:lnTo>
                    <a:lnTo>
                      <a:pt x="746" y="138"/>
                    </a:lnTo>
                    <a:lnTo>
                      <a:pt x="762" y="123"/>
                    </a:lnTo>
                    <a:lnTo>
                      <a:pt x="777" y="92"/>
                    </a:lnTo>
                    <a:lnTo>
                      <a:pt x="807" y="77"/>
                    </a:lnTo>
                    <a:lnTo>
                      <a:pt x="838" y="77"/>
                    </a:lnTo>
                    <a:lnTo>
                      <a:pt x="777" y="46"/>
                    </a:lnTo>
                    <a:lnTo>
                      <a:pt x="746" y="46"/>
                    </a:lnTo>
                    <a:lnTo>
                      <a:pt x="686" y="77"/>
                    </a:lnTo>
                    <a:lnTo>
                      <a:pt x="670" y="107"/>
                    </a:lnTo>
                    <a:lnTo>
                      <a:pt x="655" y="123"/>
                    </a:lnTo>
                    <a:lnTo>
                      <a:pt x="655" y="153"/>
                    </a:lnTo>
                    <a:lnTo>
                      <a:pt x="640" y="199"/>
                    </a:lnTo>
                    <a:lnTo>
                      <a:pt x="640" y="230"/>
                    </a:lnTo>
                    <a:lnTo>
                      <a:pt x="625" y="261"/>
                    </a:lnTo>
                    <a:lnTo>
                      <a:pt x="625" y="291"/>
                    </a:lnTo>
                    <a:lnTo>
                      <a:pt x="594" y="491"/>
                    </a:lnTo>
                    <a:lnTo>
                      <a:pt x="792" y="491"/>
                    </a:lnTo>
                    <a:lnTo>
                      <a:pt x="792" y="521"/>
                    </a:lnTo>
                    <a:lnTo>
                      <a:pt x="777" y="537"/>
                    </a:lnTo>
                    <a:lnTo>
                      <a:pt x="579" y="537"/>
                    </a:lnTo>
                    <a:lnTo>
                      <a:pt x="457" y="1119"/>
                    </a:lnTo>
                    <a:lnTo>
                      <a:pt x="442" y="1165"/>
                    </a:lnTo>
                    <a:lnTo>
                      <a:pt x="427" y="1257"/>
                    </a:lnTo>
                    <a:lnTo>
                      <a:pt x="396" y="1364"/>
                    </a:lnTo>
                    <a:lnTo>
                      <a:pt x="351" y="1456"/>
                    </a:lnTo>
                    <a:lnTo>
                      <a:pt x="290" y="1548"/>
                    </a:lnTo>
                    <a:lnTo>
                      <a:pt x="259" y="1579"/>
                    </a:lnTo>
                    <a:lnTo>
                      <a:pt x="198" y="1610"/>
                    </a:lnTo>
                    <a:lnTo>
                      <a:pt x="153" y="1625"/>
                    </a:lnTo>
                    <a:lnTo>
                      <a:pt x="107" y="1625"/>
                    </a:lnTo>
                    <a:lnTo>
                      <a:pt x="61" y="1610"/>
                    </a:lnTo>
                    <a:lnTo>
                      <a:pt x="31" y="1579"/>
                    </a:lnTo>
                    <a:lnTo>
                      <a:pt x="16" y="1548"/>
                    </a:lnTo>
                    <a:lnTo>
                      <a:pt x="0" y="1502"/>
                    </a:lnTo>
                    <a:lnTo>
                      <a:pt x="16" y="1456"/>
                    </a:lnTo>
                    <a:lnTo>
                      <a:pt x="31" y="1426"/>
                    </a:lnTo>
                    <a:lnTo>
                      <a:pt x="92" y="1395"/>
                    </a:lnTo>
                    <a:lnTo>
                      <a:pt x="107" y="1395"/>
                    </a:lnTo>
                    <a:lnTo>
                      <a:pt x="137" y="1410"/>
                    </a:lnTo>
                    <a:lnTo>
                      <a:pt x="153" y="1426"/>
                    </a:lnTo>
                    <a:lnTo>
                      <a:pt x="153" y="1487"/>
                    </a:lnTo>
                    <a:lnTo>
                      <a:pt x="137" y="1502"/>
                    </a:lnTo>
                    <a:lnTo>
                      <a:pt x="122" y="1533"/>
                    </a:lnTo>
                    <a:lnTo>
                      <a:pt x="92" y="1548"/>
                    </a:lnTo>
                    <a:lnTo>
                      <a:pt x="61" y="1548"/>
                    </a:lnTo>
                    <a:lnTo>
                      <a:pt x="122" y="1579"/>
                    </a:lnTo>
                    <a:lnTo>
                      <a:pt x="153" y="1579"/>
                    </a:lnTo>
                    <a:lnTo>
                      <a:pt x="214" y="1548"/>
                    </a:lnTo>
                    <a:lnTo>
                      <a:pt x="244" y="1472"/>
                    </a:lnTo>
                    <a:lnTo>
                      <a:pt x="274" y="1364"/>
                    </a:lnTo>
                    <a:lnTo>
                      <a:pt x="305" y="1242"/>
                    </a:lnTo>
                    <a:lnTo>
                      <a:pt x="442" y="537"/>
                    </a:lnTo>
                    <a:lnTo>
                      <a:pt x="274" y="537"/>
                    </a:lnTo>
                    <a:lnTo>
                      <a:pt x="274" y="506"/>
                    </a:lnTo>
                    <a:lnTo>
                      <a:pt x="290" y="491"/>
                    </a:lnTo>
                    <a:lnTo>
                      <a:pt x="457" y="491"/>
                    </a:lnTo>
                    <a:lnTo>
                      <a:pt x="488" y="368"/>
                    </a:lnTo>
                    <a:lnTo>
                      <a:pt x="503" y="291"/>
                    </a:lnTo>
                    <a:lnTo>
                      <a:pt x="503" y="245"/>
                    </a:lnTo>
                    <a:lnTo>
                      <a:pt x="518" y="215"/>
                    </a:lnTo>
                    <a:lnTo>
                      <a:pt x="548" y="138"/>
                    </a:lnTo>
                    <a:lnTo>
                      <a:pt x="609" y="46"/>
                    </a:lnTo>
                    <a:lnTo>
                      <a:pt x="655" y="31"/>
                    </a:lnTo>
                    <a:lnTo>
                      <a:pt x="7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2" name="Freeform 108"/>
              <p:cNvSpPr>
                <a:spLocks/>
              </p:cNvSpPr>
              <p:nvPr/>
            </p:nvSpPr>
            <p:spPr bwMode="auto">
              <a:xfrm>
                <a:off x="5648" y="9035"/>
                <a:ext cx="411" cy="1778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5" y="46"/>
                  </a:cxn>
                  <a:cxn ang="0">
                    <a:pos x="228" y="230"/>
                  </a:cxn>
                  <a:cxn ang="0">
                    <a:pos x="137" y="445"/>
                  </a:cxn>
                  <a:cxn ang="0">
                    <a:pos x="91" y="659"/>
                  </a:cxn>
                  <a:cxn ang="0">
                    <a:pos x="76" y="889"/>
                  </a:cxn>
                  <a:cxn ang="0">
                    <a:pos x="91" y="1104"/>
                  </a:cxn>
                  <a:cxn ang="0">
                    <a:pos x="122" y="1318"/>
                  </a:cxn>
                  <a:cxn ang="0">
                    <a:pos x="213" y="1533"/>
                  </a:cxn>
                  <a:cxn ang="0">
                    <a:pos x="350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8"/>
                  </a:cxn>
                  <a:cxn ang="0">
                    <a:pos x="396" y="1778"/>
                  </a:cxn>
                  <a:cxn ang="0">
                    <a:pos x="365" y="1763"/>
                  </a:cxn>
                  <a:cxn ang="0">
                    <a:pos x="289" y="1686"/>
                  </a:cxn>
                  <a:cxn ang="0">
                    <a:pos x="213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5" y="1043"/>
                  </a:cxn>
                  <a:cxn ang="0">
                    <a:pos x="0" y="889"/>
                  </a:cxn>
                  <a:cxn ang="0">
                    <a:pos x="15" y="644"/>
                  </a:cxn>
                  <a:cxn ang="0">
                    <a:pos x="107" y="353"/>
                  </a:cxn>
                  <a:cxn ang="0">
                    <a:pos x="183" y="199"/>
                  </a:cxn>
                  <a:cxn ang="0">
                    <a:pos x="274" y="92"/>
                  </a:cxn>
                  <a:cxn ang="0">
                    <a:pos x="350" y="15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8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5" y="46"/>
                    </a:lnTo>
                    <a:lnTo>
                      <a:pt x="228" y="230"/>
                    </a:lnTo>
                    <a:lnTo>
                      <a:pt x="137" y="445"/>
                    </a:lnTo>
                    <a:lnTo>
                      <a:pt x="91" y="659"/>
                    </a:lnTo>
                    <a:lnTo>
                      <a:pt x="76" y="889"/>
                    </a:lnTo>
                    <a:lnTo>
                      <a:pt x="91" y="1104"/>
                    </a:lnTo>
                    <a:lnTo>
                      <a:pt x="122" y="1318"/>
                    </a:lnTo>
                    <a:lnTo>
                      <a:pt x="213" y="1533"/>
                    </a:lnTo>
                    <a:lnTo>
                      <a:pt x="350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8"/>
                    </a:lnTo>
                    <a:lnTo>
                      <a:pt x="396" y="1778"/>
                    </a:lnTo>
                    <a:lnTo>
                      <a:pt x="365" y="1763"/>
                    </a:lnTo>
                    <a:lnTo>
                      <a:pt x="289" y="1686"/>
                    </a:lnTo>
                    <a:lnTo>
                      <a:pt x="213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5" y="1043"/>
                    </a:lnTo>
                    <a:lnTo>
                      <a:pt x="0" y="889"/>
                    </a:lnTo>
                    <a:lnTo>
                      <a:pt x="15" y="644"/>
                    </a:lnTo>
                    <a:lnTo>
                      <a:pt x="107" y="353"/>
                    </a:lnTo>
                    <a:lnTo>
                      <a:pt x="183" y="199"/>
                    </a:lnTo>
                    <a:lnTo>
                      <a:pt x="274" y="92"/>
                    </a:lnTo>
                    <a:lnTo>
                      <a:pt x="350" y="15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3" name="Freeform 109"/>
              <p:cNvSpPr>
                <a:spLocks/>
              </p:cNvSpPr>
              <p:nvPr/>
            </p:nvSpPr>
            <p:spPr bwMode="auto">
              <a:xfrm>
                <a:off x="6211" y="9572"/>
                <a:ext cx="960" cy="812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305" y="46"/>
                  </a:cxn>
                  <a:cxn ang="0">
                    <a:pos x="351" y="153"/>
                  </a:cxn>
                  <a:cxn ang="0">
                    <a:pos x="488" y="30"/>
                  </a:cxn>
                  <a:cxn ang="0">
                    <a:pos x="686" y="0"/>
                  </a:cxn>
                  <a:cxn ang="0">
                    <a:pos x="792" y="76"/>
                  </a:cxn>
                  <a:cxn ang="0">
                    <a:pos x="823" y="184"/>
                  </a:cxn>
                  <a:cxn ang="0">
                    <a:pos x="762" y="460"/>
                  </a:cxn>
                  <a:cxn ang="0">
                    <a:pos x="686" y="705"/>
                  </a:cxn>
                  <a:cxn ang="0">
                    <a:pos x="716" y="766"/>
                  </a:cxn>
                  <a:cxn ang="0">
                    <a:pos x="777" y="751"/>
                  </a:cxn>
                  <a:cxn ang="0">
                    <a:pos x="868" y="674"/>
                  </a:cxn>
                  <a:cxn ang="0">
                    <a:pos x="914" y="552"/>
                  </a:cxn>
                  <a:cxn ang="0">
                    <a:pos x="929" y="521"/>
                  </a:cxn>
                  <a:cxn ang="0">
                    <a:pos x="960" y="536"/>
                  </a:cxn>
                  <a:cxn ang="0">
                    <a:pos x="929" y="644"/>
                  </a:cxn>
                  <a:cxn ang="0">
                    <a:pos x="823" y="781"/>
                  </a:cxn>
                  <a:cxn ang="0">
                    <a:pos x="640" y="781"/>
                  </a:cxn>
                  <a:cxn ang="0">
                    <a:pos x="579" y="705"/>
                  </a:cxn>
                  <a:cxn ang="0">
                    <a:pos x="594" y="582"/>
                  </a:cxn>
                  <a:cxn ang="0">
                    <a:pos x="670" y="383"/>
                  </a:cxn>
                  <a:cxn ang="0">
                    <a:pos x="716" y="168"/>
                  </a:cxn>
                  <a:cxn ang="0">
                    <a:pos x="701" y="92"/>
                  </a:cxn>
                  <a:cxn ang="0">
                    <a:pos x="670" y="46"/>
                  </a:cxn>
                  <a:cxn ang="0">
                    <a:pos x="518" y="76"/>
                  </a:cxn>
                  <a:cxn ang="0">
                    <a:pos x="366" y="199"/>
                  </a:cxn>
                  <a:cxn ang="0">
                    <a:pos x="305" y="352"/>
                  </a:cxn>
                  <a:cxn ang="0">
                    <a:pos x="290" y="429"/>
                  </a:cxn>
                  <a:cxn ang="0">
                    <a:pos x="229" y="628"/>
                  </a:cxn>
                  <a:cxn ang="0">
                    <a:pos x="214" y="690"/>
                  </a:cxn>
                  <a:cxn ang="0">
                    <a:pos x="198" y="751"/>
                  </a:cxn>
                  <a:cxn ang="0">
                    <a:pos x="168" y="797"/>
                  </a:cxn>
                  <a:cxn ang="0">
                    <a:pos x="122" y="812"/>
                  </a:cxn>
                  <a:cxn ang="0">
                    <a:pos x="92" y="751"/>
                  </a:cxn>
                  <a:cxn ang="0">
                    <a:pos x="107" y="690"/>
                  </a:cxn>
                  <a:cxn ang="0">
                    <a:pos x="229" y="168"/>
                  </a:cxn>
                  <a:cxn ang="0">
                    <a:pos x="214" y="46"/>
                  </a:cxn>
                  <a:cxn ang="0">
                    <a:pos x="168" y="30"/>
                  </a:cxn>
                  <a:cxn ang="0">
                    <a:pos x="107" y="76"/>
                  </a:cxn>
                  <a:cxn ang="0">
                    <a:pos x="61" y="168"/>
                  </a:cxn>
                  <a:cxn ang="0">
                    <a:pos x="31" y="276"/>
                  </a:cxn>
                  <a:cxn ang="0">
                    <a:pos x="0" y="291"/>
                  </a:cxn>
                  <a:cxn ang="0">
                    <a:pos x="16" y="199"/>
                  </a:cxn>
                  <a:cxn ang="0">
                    <a:pos x="61" y="92"/>
                  </a:cxn>
                  <a:cxn ang="0">
                    <a:pos x="107" y="30"/>
                  </a:cxn>
                  <a:cxn ang="0">
                    <a:pos x="183" y="0"/>
                  </a:cxn>
                </a:cxnLst>
                <a:rect l="0" t="0" r="r" b="b"/>
                <a:pathLst>
                  <a:path w="960" h="812">
                    <a:moveTo>
                      <a:pt x="183" y="0"/>
                    </a:moveTo>
                    <a:lnTo>
                      <a:pt x="229" y="0"/>
                    </a:lnTo>
                    <a:lnTo>
                      <a:pt x="274" y="30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1" y="153"/>
                    </a:lnTo>
                    <a:lnTo>
                      <a:pt x="396" y="92"/>
                    </a:lnTo>
                    <a:lnTo>
                      <a:pt x="488" y="30"/>
                    </a:lnTo>
                    <a:lnTo>
                      <a:pt x="625" y="0"/>
                    </a:lnTo>
                    <a:lnTo>
                      <a:pt x="686" y="0"/>
                    </a:lnTo>
                    <a:lnTo>
                      <a:pt x="731" y="15"/>
                    </a:lnTo>
                    <a:lnTo>
                      <a:pt x="792" y="76"/>
                    </a:lnTo>
                    <a:lnTo>
                      <a:pt x="823" y="122"/>
                    </a:lnTo>
                    <a:lnTo>
                      <a:pt x="823" y="184"/>
                    </a:lnTo>
                    <a:lnTo>
                      <a:pt x="807" y="322"/>
                    </a:lnTo>
                    <a:lnTo>
                      <a:pt x="762" y="460"/>
                    </a:lnTo>
                    <a:lnTo>
                      <a:pt x="716" y="582"/>
                    </a:lnTo>
                    <a:lnTo>
                      <a:pt x="686" y="705"/>
                    </a:lnTo>
                    <a:lnTo>
                      <a:pt x="686" y="736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3" y="720"/>
                    </a:lnTo>
                    <a:lnTo>
                      <a:pt x="868" y="674"/>
                    </a:lnTo>
                    <a:lnTo>
                      <a:pt x="899" y="628"/>
                    </a:lnTo>
                    <a:lnTo>
                      <a:pt x="914" y="552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60" y="521"/>
                    </a:lnTo>
                    <a:lnTo>
                      <a:pt x="960" y="536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3" y="781"/>
                    </a:lnTo>
                    <a:lnTo>
                      <a:pt x="731" y="812"/>
                    </a:lnTo>
                    <a:lnTo>
                      <a:pt x="640" y="781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2"/>
                    </a:lnTo>
                    <a:lnTo>
                      <a:pt x="625" y="506"/>
                    </a:lnTo>
                    <a:lnTo>
                      <a:pt x="670" y="383"/>
                    </a:lnTo>
                    <a:lnTo>
                      <a:pt x="701" y="260"/>
                    </a:lnTo>
                    <a:lnTo>
                      <a:pt x="716" y="168"/>
                    </a:lnTo>
                    <a:lnTo>
                      <a:pt x="716" y="138"/>
                    </a:lnTo>
                    <a:lnTo>
                      <a:pt x="701" y="92"/>
                    </a:lnTo>
                    <a:lnTo>
                      <a:pt x="686" y="76"/>
                    </a:lnTo>
                    <a:lnTo>
                      <a:pt x="670" y="46"/>
                    </a:lnTo>
                    <a:lnTo>
                      <a:pt x="625" y="46"/>
                    </a:lnTo>
                    <a:lnTo>
                      <a:pt x="518" y="76"/>
                    </a:lnTo>
                    <a:lnTo>
                      <a:pt x="427" y="138"/>
                    </a:lnTo>
                    <a:lnTo>
                      <a:pt x="366" y="199"/>
                    </a:lnTo>
                    <a:lnTo>
                      <a:pt x="305" y="322"/>
                    </a:lnTo>
                    <a:lnTo>
                      <a:pt x="305" y="352"/>
                    </a:lnTo>
                    <a:lnTo>
                      <a:pt x="290" y="398"/>
                    </a:lnTo>
                    <a:lnTo>
                      <a:pt x="290" y="429"/>
                    </a:lnTo>
                    <a:lnTo>
                      <a:pt x="274" y="475"/>
                    </a:lnTo>
                    <a:lnTo>
                      <a:pt x="229" y="628"/>
                    </a:lnTo>
                    <a:lnTo>
                      <a:pt x="229" y="659"/>
                    </a:lnTo>
                    <a:lnTo>
                      <a:pt x="214" y="690"/>
                    </a:lnTo>
                    <a:lnTo>
                      <a:pt x="214" y="736"/>
                    </a:lnTo>
                    <a:lnTo>
                      <a:pt x="198" y="751"/>
                    </a:lnTo>
                    <a:lnTo>
                      <a:pt x="198" y="781"/>
                    </a:lnTo>
                    <a:lnTo>
                      <a:pt x="168" y="797"/>
                    </a:lnTo>
                    <a:lnTo>
                      <a:pt x="153" y="812"/>
                    </a:lnTo>
                    <a:lnTo>
                      <a:pt x="122" y="812"/>
                    </a:lnTo>
                    <a:lnTo>
                      <a:pt x="92" y="781"/>
                    </a:lnTo>
                    <a:lnTo>
                      <a:pt x="92" y="751"/>
                    </a:lnTo>
                    <a:lnTo>
                      <a:pt x="107" y="720"/>
                    </a:lnTo>
                    <a:lnTo>
                      <a:pt x="107" y="690"/>
                    </a:lnTo>
                    <a:lnTo>
                      <a:pt x="198" y="260"/>
                    </a:lnTo>
                    <a:lnTo>
                      <a:pt x="229" y="168"/>
                    </a:lnTo>
                    <a:lnTo>
                      <a:pt x="229" y="76"/>
                    </a:lnTo>
                    <a:lnTo>
                      <a:pt x="214" y="46"/>
                    </a:lnTo>
                    <a:lnTo>
                      <a:pt x="183" y="30"/>
                    </a:lnTo>
                    <a:lnTo>
                      <a:pt x="168" y="30"/>
                    </a:lnTo>
                    <a:lnTo>
                      <a:pt x="137" y="46"/>
                    </a:lnTo>
                    <a:lnTo>
                      <a:pt x="107" y="76"/>
                    </a:lnTo>
                    <a:lnTo>
                      <a:pt x="92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1" y="276"/>
                    </a:lnTo>
                    <a:lnTo>
                      <a:pt x="31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6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0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4" name="Freeform 110"/>
              <p:cNvSpPr>
                <a:spLocks/>
              </p:cNvSpPr>
              <p:nvPr/>
            </p:nvSpPr>
            <p:spPr bwMode="auto">
              <a:xfrm>
                <a:off x="7308" y="9035"/>
                <a:ext cx="426" cy="177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7" y="92"/>
                  </a:cxn>
                  <a:cxn ang="0">
                    <a:pos x="213" y="199"/>
                  </a:cxn>
                  <a:cxn ang="0">
                    <a:pos x="304" y="337"/>
                  </a:cxn>
                  <a:cxn ang="0">
                    <a:pos x="380" y="537"/>
                  </a:cxn>
                  <a:cxn ang="0">
                    <a:pos x="411" y="736"/>
                  </a:cxn>
                  <a:cxn ang="0">
                    <a:pos x="426" y="889"/>
                  </a:cxn>
                  <a:cxn ang="0">
                    <a:pos x="396" y="889"/>
                  </a:cxn>
                  <a:cxn ang="0">
                    <a:pos x="380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1" y="1686"/>
                  </a:cxn>
                  <a:cxn ang="0">
                    <a:pos x="45" y="1763"/>
                  </a:cxn>
                  <a:cxn ang="0">
                    <a:pos x="15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0" y="1732"/>
                  </a:cxn>
                  <a:cxn ang="0">
                    <a:pos x="167" y="1548"/>
                  </a:cxn>
                  <a:cxn ang="0">
                    <a:pos x="258" y="1334"/>
                  </a:cxn>
                  <a:cxn ang="0">
                    <a:pos x="304" y="1119"/>
                  </a:cxn>
                  <a:cxn ang="0">
                    <a:pos x="319" y="889"/>
                  </a:cxn>
                  <a:cxn ang="0">
                    <a:pos x="304" y="629"/>
                  </a:cxn>
                  <a:cxn ang="0">
                    <a:pos x="243" y="414"/>
                  </a:cxn>
                  <a:cxn ang="0">
                    <a:pos x="152" y="215"/>
                  </a:cxn>
                  <a:cxn ang="0">
                    <a:pos x="45" y="61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8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7" y="92"/>
                    </a:lnTo>
                    <a:lnTo>
                      <a:pt x="213" y="199"/>
                    </a:lnTo>
                    <a:lnTo>
                      <a:pt x="304" y="337"/>
                    </a:lnTo>
                    <a:lnTo>
                      <a:pt x="380" y="537"/>
                    </a:lnTo>
                    <a:lnTo>
                      <a:pt x="411" y="736"/>
                    </a:lnTo>
                    <a:lnTo>
                      <a:pt x="426" y="889"/>
                    </a:lnTo>
                    <a:lnTo>
                      <a:pt x="396" y="889"/>
                    </a:lnTo>
                    <a:lnTo>
                      <a:pt x="380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1" y="1686"/>
                    </a:lnTo>
                    <a:lnTo>
                      <a:pt x="45" y="1763"/>
                    </a:lnTo>
                    <a:lnTo>
                      <a:pt x="15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0" y="1732"/>
                    </a:lnTo>
                    <a:lnTo>
                      <a:pt x="167" y="1548"/>
                    </a:lnTo>
                    <a:lnTo>
                      <a:pt x="258" y="1334"/>
                    </a:lnTo>
                    <a:lnTo>
                      <a:pt x="304" y="1119"/>
                    </a:lnTo>
                    <a:lnTo>
                      <a:pt x="319" y="889"/>
                    </a:lnTo>
                    <a:lnTo>
                      <a:pt x="304" y="629"/>
                    </a:lnTo>
                    <a:lnTo>
                      <a:pt x="243" y="414"/>
                    </a:lnTo>
                    <a:lnTo>
                      <a:pt x="152" y="215"/>
                    </a:lnTo>
                    <a:lnTo>
                      <a:pt x="45" y="61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5" name="Freeform 111"/>
              <p:cNvSpPr>
                <a:spLocks noEditPoints="1"/>
              </p:cNvSpPr>
              <p:nvPr/>
            </p:nvSpPr>
            <p:spPr bwMode="auto">
              <a:xfrm>
                <a:off x="9805" y="9725"/>
                <a:ext cx="1187" cy="414"/>
              </a:xfrm>
              <a:custGeom>
                <a:avLst/>
                <a:gdLst/>
                <a:ahLst/>
                <a:cxnLst>
                  <a:cxn ang="0">
                    <a:pos x="30" y="353"/>
                  </a:cxn>
                  <a:cxn ang="0">
                    <a:pos x="1172" y="353"/>
                  </a:cxn>
                  <a:cxn ang="0">
                    <a:pos x="1187" y="368"/>
                  </a:cxn>
                  <a:cxn ang="0">
                    <a:pos x="1187" y="399"/>
                  </a:cxn>
                  <a:cxn ang="0">
                    <a:pos x="1172" y="414"/>
                  </a:cxn>
                  <a:cxn ang="0">
                    <a:pos x="30" y="414"/>
                  </a:cxn>
                  <a:cxn ang="0">
                    <a:pos x="15" y="399"/>
                  </a:cxn>
                  <a:cxn ang="0">
                    <a:pos x="15" y="368"/>
                  </a:cxn>
                  <a:cxn ang="0">
                    <a:pos x="30" y="353"/>
                  </a:cxn>
                  <a:cxn ang="0">
                    <a:pos x="15" y="0"/>
                  </a:cxn>
                  <a:cxn ang="0">
                    <a:pos x="1172" y="0"/>
                  </a:cxn>
                  <a:cxn ang="0">
                    <a:pos x="1187" y="15"/>
                  </a:cxn>
                  <a:cxn ang="0">
                    <a:pos x="1187" y="46"/>
                  </a:cxn>
                  <a:cxn ang="0">
                    <a:pos x="1172" y="61"/>
                  </a:cxn>
                  <a:cxn ang="0">
                    <a:pos x="15" y="61"/>
                  </a:cxn>
                  <a:cxn ang="0">
                    <a:pos x="0" y="46"/>
                  </a:cxn>
                  <a:cxn ang="0">
                    <a:pos x="0" y="15"/>
                  </a:cxn>
                  <a:cxn ang="0">
                    <a:pos x="15" y="0"/>
                  </a:cxn>
                </a:cxnLst>
                <a:rect l="0" t="0" r="r" b="b"/>
                <a:pathLst>
                  <a:path w="1187" h="414">
                    <a:moveTo>
                      <a:pt x="30" y="353"/>
                    </a:moveTo>
                    <a:lnTo>
                      <a:pt x="1172" y="353"/>
                    </a:lnTo>
                    <a:lnTo>
                      <a:pt x="1187" y="368"/>
                    </a:lnTo>
                    <a:lnTo>
                      <a:pt x="1187" y="399"/>
                    </a:lnTo>
                    <a:lnTo>
                      <a:pt x="1172" y="414"/>
                    </a:lnTo>
                    <a:lnTo>
                      <a:pt x="30" y="414"/>
                    </a:lnTo>
                    <a:lnTo>
                      <a:pt x="15" y="399"/>
                    </a:lnTo>
                    <a:lnTo>
                      <a:pt x="15" y="368"/>
                    </a:lnTo>
                    <a:lnTo>
                      <a:pt x="30" y="353"/>
                    </a:lnTo>
                    <a:close/>
                    <a:moveTo>
                      <a:pt x="15" y="0"/>
                    </a:moveTo>
                    <a:lnTo>
                      <a:pt x="1172" y="0"/>
                    </a:lnTo>
                    <a:lnTo>
                      <a:pt x="1187" y="15"/>
                    </a:lnTo>
                    <a:lnTo>
                      <a:pt x="1187" y="46"/>
                    </a:lnTo>
                    <a:lnTo>
                      <a:pt x="1172" y="61"/>
                    </a:lnTo>
                    <a:lnTo>
                      <a:pt x="15" y="61"/>
                    </a:lnTo>
                    <a:lnTo>
                      <a:pt x="0" y="46"/>
                    </a:lnTo>
                    <a:lnTo>
                      <a:pt x="0" y="15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6" name="Freeform 112"/>
              <p:cNvSpPr>
                <a:spLocks/>
              </p:cNvSpPr>
              <p:nvPr/>
            </p:nvSpPr>
            <p:spPr bwMode="auto">
              <a:xfrm>
                <a:off x="12804" y="9112"/>
                <a:ext cx="1127" cy="1241"/>
              </a:xfrm>
              <a:custGeom>
                <a:avLst/>
                <a:gdLst/>
                <a:ahLst/>
                <a:cxnLst>
                  <a:cxn ang="0">
                    <a:pos x="564" y="0"/>
                  </a:cxn>
                  <a:cxn ang="0">
                    <a:pos x="762" y="30"/>
                  </a:cxn>
                  <a:cxn ang="0">
                    <a:pos x="944" y="122"/>
                  </a:cxn>
                  <a:cxn ang="0">
                    <a:pos x="1051" y="276"/>
                  </a:cxn>
                  <a:cxn ang="0">
                    <a:pos x="1097" y="444"/>
                  </a:cxn>
                  <a:cxn ang="0">
                    <a:pos x="1081" y="582"/>
                  </a:cxn>
                  <a:cxn ang="0">
                    <a:pos x="1020" y="705"/>
                  </a:cxn>
                  <a:cxn ang="0">
                    <a:pos x="944" y="828"/>
                  </a:cxn>
                  <a:cxn ang="0">
                    <a:pos x="853" y="981"/>
                  </a:cxn>
                  <a:cxn ang="0">
                    <a:pos x="792" y="1134"/>
                  </a:cxn>
                  <a:cxn ang="0">
                    <a:pos x="1020" y="1134"/>
                  </a:cxn>
                  <a:cxn ang="0">
                    <a:pos x="1036" y="1119"/>
                  </a:cxn>
                  <a:cxn ang="0">
                    <a:pos x="1036" y="1104"/>
                  </a:cxn>
                  <a:cxn ang="0">
                    <a:pos x="1051" y="1088"/>
                  </a:cxn>
                  <a:cxn ang="0">
                    <a:pos x="1066" y="1058"/>
                  </a:cxn>
                  <a:cxn ang="0">
                    <a:pos x="1066" y="1012"/>
                  </a:cxn>
                  <a:cxn ang="0">
                    <a:pos x="1081" y="966"/>
                  </a:cxn>
                  <a:cxn ang="0">
                    <a:pos x="1127" y="966"/>
                  </a:cxn>
                  <a:cxn ang="0">
                    <a:pos x="1066" y="1226"/>
                  </a:cxn>
                  <a:cxn ang="0">
                    <a:pos x="746" y="1226"/>
                  </a:cxn>
                  <a:cxn ang="0">
                    <a:pos x="746" y="1196"/>
                  </a:cxn>
                  <a:cxn ang="0">
                    <a:pos x="762" y="1073"/>
                  </a:cxn>
                  <a:cxn ang="0">
                    <a:pos x="792" y="935"/>
                  </a:cxn>
                  <a:cxn ang="0">
                    <a:pos x="823" y="843"/>
                  </a:cxn>
                  <a:cxn ang="0">
                    <a:pos x="883" y="644"/>
                  </a:cxn>
                  <a:cxn ang="0">
                    <a:pos x="914" y="429"/>
                  </a:cxn>
                  <a:cxn ang="0">
                    <a:pos x="899" y="276"/>
                  </a:cxn>
                  <a:cxn ang="0">
                    <a:pos x="838" y="153"/>
                  </a:cxn>
                  <a:cxn ang="0">
                    <a:pos x="762" y="76"/>
                  </a:cxn>
                  <a:cxn ang="0">
                    <a:pos x="670" y="30"/>
                  </a:cxn>
                  <a:cxn ang="0">
                    <a:pos x="564" y="15"/>
                  </a:cxn>
                  <a:cxn ang="0">
                    <a:pos x="472" y="30"/>
                  </a:cxn>
                  <a:cxn ang="0">
                    <a:pos x="381" y="76"/>
                  </a:cxn>
                  <a:cxn ang="0">
                    <a:pos x="290" y="153"/>
                  </a:cxn>
                  <a:cxn ang="0">
                    <a:pos x="229" y="276"/>
                  </a:cxn>
                  <a:cxn ang="0">
                    <a:pos x="213" y="429"/>
                  </a:cxn>
                  <a:cxn ang="0">
                    <a:pos x="244" y="628"/>
                  </a:cxn>
                  <a:cxn ang="0">
                    <a:pos x="305" y="812"/>
                  </a:cxn>
                  <a:cxn ang="0">
                    <a:pos x="335" y="950"/>
                  </a:cxn>
                  <a:cxn ang="0">
                    <a:pos x="381" y="1073"/>
                  </a:cxn>
                  <a:cxn ang="0">
                    <a:pos x="396" y="1211"/>
                  </a:cxn>
                  <a:cxn ang="0">
                    <a:pos x="396" y="1241"/>
                  </a:cxn>
                  <a:cxn ang="0">
                    <a:pos x="61" y="1241"/>
                  </a:cxn>
                  <a:cxn ang="0">
                    <a:pos x="0" y="950"/>
                  </a:cxn>
                  <a:cxn ang="0">
                    <a:pos x="46" y="950"/>
                  </a:cxn>
                  <a:cxn ang="0">
                    <a:pos x="61" y="1027"/>
                  </a:cxn>
                  <a:cxn ang="0">
                    <a:pos x="76" y="1088"/>
                  </a:cxn>
                  <a:cxn ang="0">
                    <a:pos x="92" y="1104"/>
                  </a:cxn>
                  <a:cxn ang="0">
                    <a:pos x="92" y="1119"/>
                  </a:cxn>
                  <a:cxn ang="0">
                    <a:pos x="107" y="1134"/>
                  </a:cxn>
                  <a:cxn ang="0">
                    <a:pos x="335" y="1134"/>
                  </a:cxn>
                  <a:cxn ang="0">
                    <a:pos x="274" y="981"/>
                  </a:cxn>
                  <a:cxn ang="0">
                    <a:pos x="183" y="828"/>
                  </a:cxn>
                  <a:cxn ang="0">
                    <a:pos x="107" y="705"/>
                  </a:cxn>
                  <a:cxn ang="0">
                    <a:pos x="46" y="582"/>
                  </a:cxn>
                  <a:cxn ang="0">
                    <a:pos x="31" y="444"/>
                  </a:cxn>
                  <a:cxn ang="0">
                    <a:pos x="76" y="276"/>
                  </a:cxn>
                  <a:cxn ang="0">
                    <a:pos x="183" y="122"/>
                  </a:cxn>
                  <a:cxn ang="0">
                    <a:pos x="350" y="30"/>
                  </a:cxn>
                  <a:cxn ang="0">
                    <a:pos x="564" y="0"/>
                  </a:cxn>
                </a:cxnLst>
                <a:rect l="0" t="0" r="r" b="b"/>
                <a:pathLst>
                  <a:path w="1127" h="1241">
                    <a:moveTo>
                      <a:pt x="564" y="0"/>
                    </a:moveTo>
                    <a:lnTo>
                      <a:pt x="762" y="30"/>
                    </a:lnTo>
                    <a:lnTo>
                      <a:pt x="944" y="122"/>
                    </a:lnTo>
                    <a:lnTo>
                      <a:pt x="1051" y="276"/>
                    </a:lnTo>
                    <a:lnTo>
                      <a:pt x="1097" y="444"/>
                    </a:lnTo>
                    <a:lnTo>
                      <a:pt x="1081" y="582"/>
                    </a:lnTo>
                    <a:lnTo>
                      <a:pt x="1020" y="705"/>
                    </a:lnTo>
                    <a:lnTo>
                      <a:pt x="944" y="828"/>
                    </a:lnTo>
                    <a:lnTo>
                      <a:pt x="853" y="981"/>
                    </a:lnTo>
                    <a:lnTo>
                      <a:pt x="792" y="1134"/>
                    </a:lnTo>
                    <a:lnTo>
                      <a:pt x="1020" y="1134"/>
                    </a:lnTo>
                    <a:lnTo>
                      <a:pt x="1036" y="1119"/>
                    </a:lnTo>
                    <a:lnTo>
                      <a:pt x="1036" y="1104"/>
                    </a:lnTo>
                    <a:lnTo>
                      <a:pt x="1051" y="1088"/>
                    </a:lnTo>
                    <a:lnTo>
                      <a:pt x="1066" y="1058"/>
                    </a:lnTo>
                    <a:lnTo>
                      <a:pt x="1066" y="1012"/>
                    </a:lnTo>
                    <a:lnTo>
                      <a:pt x="1081" y="966"/>
                    </a:lnTo>
                    <a:lnTo>
                      <a:pt x="1127" y="966"/>
                    </a:lnTo>
                    <a:lnTo>
                      <a:pt x="1066" y="1226"/>
                    </a:lnTo>
                    <a:lnTo>
                      <a:pt x="746" y="1226"/>
                    </a:lnTo>
                    <a:lnTo>
                      <a:pt x="746" y="1196"/>
                    </a:lnTo>
                    <a:lnTo>
                      <a:pt x="762" y="1073"/>
                    </a:lnTo>
                    <a:lnTo>
                      <a:pt x="792" y="935"/>
                    </a:lnTo>
                    <a:lnTo>
                      <a:pt x="823" y="843"/>
                    </a:lnTo>
                    <a:lnTo>
                      <a:pt x="883" y="644"/>
                    </a:lnTo>
                    <a:lnTo>
                      <a:pt x="914" y="429"/>
                    </a:lnTo>
                    <a:lnTo>
                      <a:pt x="899" y="276"/>
                    </a:lnTo>
                    <a:lnTo>
                      <a:pt x="838" y="153"/>
                    </a:lnTo>
                    <a:lnTo>
                      <a:pt x="762" y="76"/>
                    </a:lnTo>
                    <a:lnTo>
                      <a:pt x="670" y="30"/>
                    </a:lnTo>
                    <a:lnTo>
                      <a:pt x="564" y="15"/>
                    </a:lnTo>
                    <a:lnTo>
                      <a:pt x="472" y="30"/>
                    </a:lnTo>
                    <a:lnTo>
                      <a:pt x="381" y="76"/>
                    </a:lnTo>
                    <a:lnTo>
                      <a:pt x="290" y="153"/>
                    </a:lnTo>
                    <a:lnTo>
                      <a:pt x="229" y="276"/>
                    </a:lnTo>
                    <a:lnTo>
                      <a:pt x="213" y="429"/>
                    </a:lnTo>
                    <a:lnTo>
                      <a:pt x="244" y="628"/>
                    </a:lnTo>
                    <a:lnTo>
                      <a:pt x="305" y="812"/>
                    </a:lnTo>
                    <a:lnTo>
                      <a:pt x="335" y="950"/>
                    </a:lnTo>
                    <a:lnTo>
                      <a:pt x="381" y="1073"/>
                    </a:lnTo>
                    <a:lnTo>
                      <a:pt x="396" y="1211"/>
                    </a:lnTo>
                    <a:lnTo>
                      <a:pt x="396" y="1241"/>
                    </a:lnTo>
                    <a:lnTo>
                      <a:pt x="61" y="1241"/>
                    </a:lnTo>
                    <a:lnTo>
                      <a:pt x="0" y="950"/>
                    </a:lnTo>
                    <a:lnTo>
                      <a:pt x="46" y="950"/>
                    </a:lnTo>
                    <a:lnTo>
                      <a:pt x="61" y="1027"/>
                    </a:lnTo>
                    <a:lnTo>
                      <a:pt x="76" y="1088"/>
                    </a:lnTo>
                    <a:lnTo>
                      <a:pt x="92" y="1104"/>
                    </a:lnTo>
                    <a:lnTo>
                      <a:pt x="92" y="1119"/>
                    </a:lnTo>
                    <a:lnTo>
                      <a:pt x="107" y="1134"/>
                    </a:lnTo>
                    <a:lnTo>
                      <a:pt x="335" y="1134"/>
                    </a:lnTo>
                    <a:lnTo>
                      <a:pt x="274" y="981"/>
                    </a:lnTo>
                    <a:lnTo>
                      <a:pt x="183" y="828"/>
                    </a:lnTo>
                    <a:lnTo>
                      <a:pt x="107" y="705"/>
                    </a:lnTo>
                    <a:lnTo>
                      <a:pt x="46" y="582"/>
                    </a:lnTo>
                    <a:lnTo>
                      <a:pt x="31" y="444"/>
                    </a:lnTo>
                    <a:lnTo>
                      <a:pt x="76" y="276"/>
                    </a:lnTo>
                    <a:lnTo>
                      <a:pt x="183" y="122"/>
                    </a:lnTo>
                    <a:lnTo>
                      <a:pt x="350" y="30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7" name="Freeform 113"/>
              <p:cNvSpPr>
                <a:spLocks/>
              </p:cNvSpPr>
              <p:nvPr/>
            </p:nvSpPr>
            <p:spPr bwMode="auto">
              <a:xfrm>
                <a:off x="14175" y="9035"/>
                <a:ext cx="411" cy="1778"/>
              </a:xfrm>
              <a:custGeom>
                <a:avLst/>
                <a:gdLst/>
                <a:ahLst/>
                <a:cxnLst>
                  <a:cxn ang="0">
                    <a:pos x="380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5" y="46"/>
                  </a:cxn>
                  <a:cxn ang="0">
                    <a:pos x="228" y="230"/>
                  </a:cxn>
                  <a:cxn ang="0">
                    <a:pos x="137" y="445"/>
                  </a:cxn>
                  <a:cxn ang="0">
                    <a:pos x="91" y="659"/>
                  </a:cxn>
                  <a:cxn ang="0">
                    <a:pos x="76" y="889"/>
                  </a:cxn>
                  <a:cxn ang="0">
                    <a:pos x="91" y="1104"/>
                  </a:cxn>
                  <a:cxn ang="0">
                    <a:pos x="121" y="1318"/>
                  </a:cxn>
                  <a:cxn ang="0">
                    <a:pos x="213" y="1533"/>
                  </a:cxn>
                  <a:cxn ang="0">
                    <a:pos x="350" y="1717"/>
                  </a:cxn>
                  <a:cxn ang="0">
                    <a:pos x="380" y="1748"/>
                  </a:cxn>
                  <a:cxn ang="0">
                    <a:pos x="380" y="1763"/>
                  </a:cxn>
                  <a:cxn ang="0">
                    <a:pos x="411" y="1763"/>
                  </a:cxn>
                  <a:cxn ang="0">
                    <a:pos x="411" y="1778"/>
                  </a:cxn>
                  <a:cxn ang="0">
                    <a:pos x="396" y="1778"/>
                  </a:cxn>
                  <a:cxn ang="0">
                    <a:pos x="365" y="1763"/>
                  </a:cxn>
                  <a:cxn ang="0">
                    <a:pos x="289" y="1686"/>
                  </a:cxn>
                  <a:cxn ang="0">
                    <a:pos x="213" y="1579"/>
                  </a:cxn>
                  <a:cxn ang="0">
                    <a:pos x="121" y="1441"/>
                  </a:cxn>
                  <a:cxn ang="0">
                    <a:pos x="45" y="1242"/>
                  </a:cxn>
                  <a:cxn ang="0">
                    <a:pos x="15" y="1043"/>
                  </a:cxn>
                  <a:cxn ang="0">
                    <a:pos x="0" y="889"/>
                  </a:cxn>
                  <a:cxn ang="0">
                    <a:pos x="15" y="644"/>
                  </a:cxn>
                  <a:cxn ang="0">
                    <a:pos x="106" y="353"/>
                  </a:cxn>
                  <a:cxn ang="0">
                    <a:pos x="182" y="199"/>
                  </a:cxn>
                  <a:cxn ang="0">
                    <a:pos x="274" y="92"/>
                  </a:cxn>
                  <a:cxn ang="0">
                    <a:pos x="350" y="15"/>
                  </a:cxn>
                  <a:cxn ang="0">
                    <a:pos x="380" y="0"/>
                  </a:cxn>
                </a:cxnLst>
                <a:rect l="0" t="0" r="r" b="b"/>
                <a:pathLst>
                  <a:path w="411" h="1778">
                    <a:moveTo>
                      <a:pt x="380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5" y="46"/>
                    </a:lnTo>
                    <a:lnTo>
                      <a:pt x="228" y="230"/>
                    </a:lnTo>
                    <a:lnTo>
                      <a:pt x="137" y="445"/>
                    </a:lnTo>
                    <a:lnTo>
                      <a:pt x="91" y="659"/>
                    </a:lnTo>
                    <a:lnTo>
                      <a:pt x="76" y="889"/>
                    </a:lnTo>
                    <a:lnTo>
                      <a:pt x="91" y="1104"/>
                    </a:lnTo>
                    <a:lnTo>
                      <a:pt x="121" y="1318"/>
                    </a:lnTo>
                    <a:lnTo>
                      <a:pt x="213" y="1533"/>
                    </a:lnTo>
                    <a:lnTo>
                      <a:pt x="350" y="1717"/>
                    </a:lnTo>
                    <a:lnTo>
                      <a:pt x="380" y="1748"/>
                    </a:lnTo>
                    <a:lnTo>
                      <a:pt x="380" y="1763"/>
                    </a:lnTo>
                    <a:lnTo>
                      <a:pt x="411" y="1763"/>
                    </a:lnTo>
                    <a:lnTo>
                      <a:pt x="411" y="1778"/>
                    </a:lnTo>
                    <a:lnTo>
                      <a:pt x="396" y="1778"/>
                    </a:lnTo>
                    <a:lnTo>
                      <a:pt x="365" y="1763"/>
                    </a:lnTo>
                    <a:lnTo>
                      <a:pt x="289" y="1686"/>
                    </a:lnTo>
                    <a:lnTo>
                      <a:pt x="213" y="1579"/>
                    </a:lnTo>
                    <a:lnTo>
                      <a:pt x="121" y="1441"/>
                    </a:lnTo>
                    <a:lnTo>
                      <a:pt x="45" y="1242"/>
                    </a:lnTo>
                    <a:lnTo>
                      <a:pt x="15" y="1043"/>
                    </a:lnTo>
                    <a:lnTo>
                      <a:pt x="0" y="889"/>
                    </a:lnTo>
                    <a:lnTo>
                      <a:pt x="15" y="644"/>
                    </a:lnTo>
                    <a:lnTo>
                      <a:pt x="106" y="353"/>
                    </a:lnTo>
                    <a:lnTo>
                      <a:pt x="182" y="199"/>
                    </a:lnTo>
                    <a:lnTo>
                      <a:pt x="274" y="92"/>
                    </a:lnTo>
                    <a:lnTo>
                      <a:pt x="350" y="15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8" name="Freeform 114"/>
              <p:cNvSpPr>
                <a:spLocks noEditPoints="1"/>
              </p:cNvSpPr>
              <p:nvPr/>
            </p:nvSpPr>
            <p:spPr bwMode="auto">
              <a:xfrm>
                <a:off x="14692" y="9587"/>
                <a:ext cx="823" cy="1150"/>
              </a:xfrm>
              <a:custGeom>
                <a:avLst/>
                <a:gdLst/>
                <a:ahLst/>
                <a:cxnLst>
                  <a:cxn ang="0">
                    <a:pos x="488" y="46"/>
                  </a:cxn>
                  <a:cxn ang="0">
                    <a:pos x="396" y="123"/>
                  </a:cxn>
                  <a:cxn ang="0">
                    <a:pos x="290" y="307"/>
                  </a:cxn>
                  <a:cxn ang="0">
                    <a:pos x="244" y="567"/>
                  </a:cxn>
                  <a:cxn ang="0">
                    <a:pos x="290" y="705"/>
                  </a:cxn>
                  <a:cxn ang="0">
                    <a:pos x="396" y="736"/>
                  </a:cxn>
                  <a:cxn ang="0">
                    <a:pos x="472" y="690"/>
                  </a:cxn>
                  <a:cxn ang="0">
                    <a:pos x="548" y="644"/>
                  </a:cxn>
                  <a:cxn ang="0">
                    <a:pos x="594" y="552"/>
                  </a:cxn>
                  <a:cxn ang="0">
                    <a:pos x="686" y="153"/>
                  </a:cxn>
                  <a:cxn ang="0">
                    <a:pos x="625" y="61"/>
                  </a:cxn>
                  <a:cxn ang="0">
                    <a:pos x="548" y="31"/>
                  </a:cxn>
                  <a:cxn ang="0">
                    <a:pos x="594" y="15"/>
                  </a:cxn>
                  <a:cxn ang="0">
                    <a:pos x="670" y="61"/>
                  </a:cxn>
                  <a:cxn ang="0">
                    <a:pos x="731" y="46"/>
                  </a:cxn>
                  <a:cxn ang="0">
                    <a:pos x="807" y="31"/>
                  </a:cxn>
                  <a:cxn ang="0">
                    <a:pos x="823" y="107"/>
                  </a:cxn>
                  <a:cxn ang="0">
                    <a:pos x="564" y="981"/>
                  </a:cxn>
                  <a:cxn ang="0">
                    <a:pos x="381" y="1119"/>
                  </a:cxn>
                  <a:cxn ang="0">
                    <a:pos x="153" y="1150"/>
                  </a:cxn>
                  <a:cxn ang="0">
                    <a:pos x="46" y="1119"/>
                  </a:cxn>
                  <a:cxn ang="0">
                    <a:pos x="0" y="1073"/>
                  </a:cxn>
                  <a:cxn ang="0">
                    <a:pos x="16" y="966"/>
                  </a:cxn>
                  <a:cxn ang="0">
                    <a:pos x="61" y="935"/>
                  </a:cxn>
                  <a:cxn ang="0">
                    <a:pos x="137" y="950"/>
                  </a:cxn>
                  <a:cxn ang="0">
                    <a:pos x="153" y="1027"/>
                  </a:cxn>
                  <a:cxn ang="0">
                    <a:pos x="76" y="1088"/>
                  </a:cxn>
                  <a:cxn ang="0">
                    <a:pos x="214" y="1104"/>
                  </a:cxn>
                  <a:cxn ang="0">
                    <a:pos x="381" y="1042"/>
                  </a:cxn>
                  <a:cxn ang="0">
                    <a:pos x="457" y="935"/>
                  </a:cxn>
                  <a:cxn ang="0">
                    <a:pos x="472" y="889"/>
                  </a:cxn>
                  <a:cxn ang="0">
                    <a:pos x="503" y="828"/>
                  </a:cxn>
                  <a:cxn ang="0">
                    <a:pos x="488" y="721"/>
                  </a:cxn>
                  <a:cxn ang="0">
                    <a:pos x="396" y="766"/>
                  </a:cxn>
                  <a:cxn ang="0">
                    <a:pos x="244" y="766"/>
                  </a:cxn>
                  <a:cxn ang="0">
                    <a:pos x="122" y="629"/>
                  </a:cxn>
                  <a:cxn ang="0">
                    <a:pos x="153" y="322"/>
                  </a:cxn>
                  <a:cxn ang="0">
                    <a:pos x="381" y="46"/>
                  </a:cxn>
                </a:cxnLst>
                <a:rect l="0" t="0" r="r" b="b"/>
                <a:pathLst>
                  <a:path w="823" h="1150">
                    <a:moveTo>
                      <a:pt x="548" y="31"/>
                    </a:moveTo>
                    <a:lnTo>
                      <a:pt x="488" y="46"/>
                    </a:lnTo>
                    <a:lnTo>
                      <a:pt x="442" y="77"/>
                    </a:lnTo>
                    <a:lnTo>
                      <a:pt x="396" y="123"/>
                    </a:lnTo>
                    <a:lnTo>
                      <a:pt x="351" y="184"/>
                    </a:lnTo>
                    <a:lnTo>
                      <a:pt x="290" y="307"/>
                    </a:lnTo>
                    <a:lnTo>
                      <a:pt x="259" y="445"/>
                    </a:lnTo>
                    <a:lnTo>
                      <a:pt x="244" y="567"/>
                    </a:lnTo>
                    <a:lnTo>
                      <a:pt x="244" y="613"/>
                    </a:lnTo>
                    <a:lnTo>
                      <a:pt x="290" y="705"/>
                    </a:lnTo>
                    <a:lnTo>
                      <a:pt x="320" y="736"/>
                    </a:lnTo>
                    <a:lnTo>
                      <a:pt x="396" y="736"/>
                    </a:lnTo>
                    <a:lnTo>
                      <a:pt x="442" y="721"/>
                    </a:lnTo>
                    <a:lnTo>
                      <a:pt x="472" y="690"/>
                    </a:lnTo>
                    <a:lnTo>
                      <a:pt x="503" y="675"/>
                    </a:lnTo>
                    <a:lnTo>
                      <a:pt x="548" y="644"/>
                    </a:lnTo>
                    <a:lnTo>
                      <a:pt x="579" y="598"/>
                    </a:lnTo>
                    <a:lnTo>
                      <a:pt x="594" y="552"/>
                    </a:lnTo>
                    <a:lnTo>
                      <a:pt x="686" y="215"/>
                    </a:lnTo>
                    <a:lnTo>
                      <a:pt x="686" y="153"/>
                    </a:lnTo>
                    <a:lnTo>
                      <a:pt x="655" y="92"/>
                    </a:lnTo>
                    <a:lnTo>
                      <a:pt x="625" y="61"/>
                    </a:lnTo>
                    <a:lnTo>
                      <a:pt x="594" y="46"/>
                    </a:lnTo>
                    <a:lnTo>
                      <a:pt x="548" y="31"/>
                    </a:lnTo>
                    <a:close/>
                    <a:moveTo>
                      <a:pt x="533" y="0"/>
                    </a:moveTo>
                    <a:lnTo>
                      <a:pt x="594" y="15"/>
                    </a:lnTo>
                    <a:lnTo>
                      <a:pt x="640" y="31"/>
                    </a:lnTo>
                    <a:lnTo>
                      <a:pt x="670" y="61"/>
                    </a:lnTo>
                    <a:lnTo>
                      <a:pt x="701" y="107"/>
                    </a:lnTo>
                    <a:lnTo>
                      <a:pt x="731" y="46"/>
                    </a:lnTo>
                    <a:lnTo>
                      <a:pt x="762" y="31"/>
                    </a:lnTo>
                    <a:lnTo>
                      <a:pt x="807" y="31"/>
                    </a:lnTo>
                    <a:lnTo>
                      <a:pt x="823" y="46"/>
                    </a:lnTo>
                    <a:lnTo>
                      <a:pt x="823" y="107"/>
                    </a:lnTo>
                    <a:lnTo>
                      <a:pt x="609" y="904"/>
                    </a:lnTo>
                    <a:lnTo>
                      <a:pt x="564" y="981"/>
                    </a:lnTo>
                    <a:lnTo>
                      <a:pt x="488" y="1073"/>
                    </a:lnTo>
                    <a:lnTo>
                      <a:pt x="381" y="1119"/>
                    </a:lnTo>
                    <a:lnTo>
                      <a:pt x="229" y="1150"/>
                    </a:lnTo>
                    <a:lnTo>
                      <a:pt x="153" y="1150"/>
                    </a:lnTo>
                    <a:lnTo>
                      <a:pt x="92" y="1134"/>
                    </a:lnTo>
                    <a:lnTo>
                      <a:pt x="46" y="1119"/>
                    </a:lnTo>
                    <a:lnTo>
                      <a:pt x="16" y="1104"/>
                    </a:lnTo>
                    <a:lnTo>
                      <a:pt x="0" y="1073"/>
                    </a:lnTo>
                    <a:lnTo>
                      <a:pt x="0" y="996"/>
                    </a:lnTo>
                    <a:lnTo>
                      <a:pt x="16" y="966"/>
                    </a:lnTo>
                    <a:lnTo>
                      <a:pt x="46" y="950"/>
                    </a:lnTo>
                    <a:lnTo>
                      <a:pt x="61" y="935"/>
                    </a:lnTo>
                    <a:lnTo>
                      <a:pt x="122" y="935"/>
                    </a:lnTo>
                    <a:lnTo>
                      <a:pt x="137" y="950"/>
                    </a:lnTo>
                    <a:lnTo>
                      <a:pt x="153" y="981"/>
                    </a:lnTo>
                    <a:lnTo>
                      <a:pt x="153" y="1027"/>
                    </a:lnTo>
                    <a:lnTo>
                      <a:pt x="107" y="1073"/>
                    </a:lnTo>
                    <a:lnTo>
                      <a:pt x="76" y="1088"/>
                    </a:lnTo>
                    <a:lnTo>
                      <a:pt x="122" y="1104"/>
                    </a:lnTo>
                    <a:lnTo>
                      <a:pt x="214" y="1104"/>
                    </a:lnTo>
                    <a:lnTo>
                      <a:pt x="320" y="1088"/>
                    </a:lnTo>
                    <a:lnTo>
                      <a:pt x="381" y="1042"/>
                    </a:lnTo>
                    <a:lnTo>
                      <a:pt x="427" y="981"/>
                    </a:lnTo>
                    <a:lnTo>
                      <a:pt x="457" y="935"/>
                    </a:lnTo>
                    <a:lnTo>
                      <a:pt x="472" y="904"/>
                    </a:lnTo>
                    <a:lnTo>
                      <a:pt x="472" y="889"/>
                    </a:lnTo>
                    <a:lnTo>
                      <a:pt x="488" y="874"/>
                    </a:lnTo>
                    <a:lnTo>
                      <a:pt x="503" y="828"/>
                    </a:lnTo>
                    <a:lnTo>
                      <a:pt x="533" y="675"/>
                    </a:lnTo>
                    <a:lnTo>
                      <a:pt x="488" y="721"/>
                    </a:lnTo>
                    <a:lnTo>
                      <a:pt x="442" y="751"/>
                    </a:lnTo>
                    <a:lnTo>
                      <a:pt x="396" y="766"/>
                    </a:lnTo>
                    <a:lnTo>
                      <a:pt x="335" y="782"/>
                    </a:lnTo>
                    <a:lnTo>
                      <a:pt x="244" y="766"/>
                    </a:lnTo>
                    <a:lnTo>
                      <a:pt x="168" y="721"/>
                    </a:lnTo>
                    <a:lnTo>
                      <a:pt x="122" y="629"/>
                    </a:lnTo>
                    <a:lnTo>
                      <a:pt x="107" y="506"/>
                    </a:lnTo>
                    <a:lnTo>
                      <a:pt x="153" y="322"/>
                    </a:lnTo>
                    <a:lnTo>
                      <a:pt x="244" y="153"/>
                    </a:lnTo>
                    <a:lnTo>
                      <a:pt x="381" y="4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79" name="Freeform 115"/>
              <p:cNvSpPr>
                <a:spLocks/>
              </p:cNvSpPr>
              <p:nvPr/>
            </p:nvSpPr>
            <p:spPr bwMode="auto">
              <a:xfrm>
                <a:off x="15773" y="9035"/>
                <a:ext cx="412" cy="1778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59"/>
                  </a:cxn>
                  <a:cxn ang="0">
                    <a:pos x="77" y="889"/>
                  </a:cxn>
                  <a:cxn ang="0">
                    <a:pos x="92" y="1104"/>
                  </a:cxn>
                  <a:cxn ang="0">
                    <a:pos x="122" y="1318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2" y="1763"/>
                  </a:cxn>
                  <a:cxn ang="0">
                    <a:pos x="412" y="1778"/>
                  </a:cxn>
                  <a:cxn ang="0">
                    <a:pos x="396" y="1778"/>
                  </a:cxn>
                  <a:cxn ang="0">
                    <a:pos x="366" y="1763"/>
                  </a:cxn>
                  <a:cxn ang="0">
                    <a:pos x="290" y="1686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3"/>
                  </a:cxn>
                  <a:cxn ang="0">
                    <a:pos x="0" y="889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199"/>
                  </a:cxn>
                  <a:cxn ang="0">
                    <a:pos x="274" y="92"/>
                  </a:cxn>
                  <a:cxn ang="0">
                    <a:pos x="351" y="15"/>
                  </a:cxn>
                  <a:cxn ang="0">
                    <a:pos x="381" y="0"/>
                  </a:cxn>
                </a:cxnLst>
                <a:rect l="0" t="0" r="r" b="b"/>
                <a:pathLst>
                  <a:path w="412" h="1778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59"/>
                    </a:lnTo>
                    <a:lnTo>
                      <a:pt x="77" y="889"/>
                    </a:lnTo>
                    <a:lnTo>
                      <a:pt x="92" y="1104"/>
                    </a:lnTo>
                    <a:lnTo>
                      <a:pt x="122" y="1318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2" y="1763"/>
                    </a:lnTo>
                    <a:lnTo>
                      <a:pt x="412" y="1778"/>
                    </a:lnTo>
                    <a:lnTo>
                      <a:pt x="396" y="1778"/>
                    </a:lnTo>
                    <a:lnTo>
                      <a:pt x="366" y="1763"/>
                    </a:lnTo>
                    <a:lnTo>
                      <a:pt x="290" y="1686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3"/>
                    </a:lnTo>
                    <a:lnTo>
                      <a:pt x="0" y="889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199"/>
                    </a:lnTo>
                    <a:lnTo>
                      <a:pt x="274" y="92"/>
                    </a:lnTo>
                    <a:lnTo>
                      <a:pt x="351" y="15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0" name="Freeform 116"/>
              <p:cNvSpPr>
                <a:spLocks/>
              </p:cNvSpPr>
              <p:nvPr/>
            </p:nvSpPr>
            <p:spPr bwMode="auto">
              <a:xfrm>
                <a:off x="16322" y="9572"/>
                <a:ext cx="959" cy="812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304" y="46"/>
                  </a:cxn>
                  <a:cxn ang="0">
                    <a:pos x="350" y="153"/>
                  </a:cxn>
                  <a:cxn ang="0">
                    <a:pos x="487" y="30"/>
                  </a:cxn>
                  <a:cxn ang="0">
                    <a:pos x="685" y="0"/>
                  </a:cxn>
                  <a:cxn ang="0">
                    <a:pos x="791" y="76"/>
                  </a:cxn>
                  <a:cxn ang="0">
                    <a:pos x="822" y="184"/>
                  </a:cxn>
                  <a:cxn ang="0">
                    <a:pos x="761" y="460"/>
                  </a:cxn>
                  <a:cxn ang="0">
                    <a:pos x="685" y="705"/>
                  </a:cxn>
                  <a:cxn ang="0">
                    <a:pos x="715" y="766"/>
                  </a:cxn>
                  <a:cxn ang="0">
                    <a:pos x="776" y="751"/>
                  </a:cxn>
                  <a:cxn ang="0">
                    <a:pos x="867" y="674"/>
                  </a:cxn>
                  <a:cxn ang="0">
                    <a:pos x="913" y="552"/>
                  </a:cxn>
                  <a:cxn ang="0">
                    <a:pos x="928" y="521"/>
                  </a:cxn>
                  <a:cxn ang="0">
                    <a:pos x="959" y="536"/>
                  </a:cxn>
                  <a:cxn ang="0">
                    <a:pos x="928" y="644"/>
                  </a:cxn>
                  <a:cxn ang="0">
                    <a:pos x="822" y="781"/>
                  </a:cxn>
                  <a:cxn ang="0">
                    <a:pos x="639" y="781"/>
                  </a:cxn>
                  <a:cxn ang="0">
                    <a:pos x="578" y="705"/>
                  </a:cxn>
                  <a:cxn ang="0">
                    <a:pos x="593" y="582"/>
                  </a:cxn>
                  <a:cxn ang="0">
                    <a:pos x="669" y="383"/>
                  </a:cxn>
                  <a:cxn ang="0">
                    <a:pos x="715" y="168"/>
                  </a:cxn>
                  <a:cxn ang="0">
                    <a:pos x="700" y="92"/>
                  </a:cxn>
                  <a:cxn ang="0">
                    <a:pos x="669" y="46"/>
                  </a:cxn>
                  <a:cxn ang="0">
                    <a:pos x="517" y="76"/>
                  </a:cxn>
                  <a:cxn ang="0">
                    <a:pos x="365" y="199"/>
                  </a:cxn>
                  <a:cxn ang="0">
                    <a:pos x="304" y="352"/>
                  </a:cxn>
                  <a:cxn ang="0">
                    <a:pos x="289" y="429"/>
                  </a:cxn>
                  <a:cxn ang="0">
                    <a:pos x="228" y="628"/>
                  </a:cxn>
                  <a:cxn ang="0">
                    <a:pos x="213" y="690"/>
                  </a:cxn>
                  <a:cxn ang="0">
                    <a:pos x="197" y="751"/>
                  </a:cxn>
                  <a:cxn ang="0">
                    <a:pos x="167" y="797"/>
                  </a:cxn>
                  <a:cxn ang="0">
                    <a:pos x="121" y="812"/>
                  </a:cxn>
                  <a:cxn ang="0">
                    <a:pos x="91" y="751"/>
                  </a:cxn>
                  <a:cxn ang="0">
                    <a:pos x="106" y="690"/>
                  </a:cxn>
                  <a:cxn ang="0">
                    <a:pos x="228" y="168"/>
                  </a:cxn>
                  <a:cxn ang="0">
                    <a:pos x="213" y="46"/>
                  </a:cxn>
                  <a:cxn ang="0">
                    <a:pos x="167" y="30"/>
                  </a:cxn>
                  <a:cxn ang="0">
                    <a:pos x="106" y="76"/>
                  </a:cxn>
                  <a:cxn ang="0">
                    <a:pos x="60" y="168"/>
                  </a:cxn>
                  <a:cxn ang="0">
                    <a:pos x="30" y="276"/>
                  </a:cxn>
                  <a:cxn ang="0">
                    <a:pos x="0" y="291"/>
                  </a:cxn>
                  <a:cxn ang="0">
                    <a:pos x="15" y="199"/>
                  </a:cxn>
                  <a:cxn ang="0">
                    <a:pos x="60" y="92"/>
                  </a:cxn>
                  <a:cxn ang="0">
                    <a:pos x="106" y="30"/>
                  </a:cxn>
                  <a:cxn ang="0">
                    <a:pos x="182" y="0"/>
                  </a:cxn>
                </a:cxnLst>
                <a:rect l="0" t="0" r="r" b="b"/>
                <a:pathLst>
                  <a:path w="959" h="812">
                    <a:moveTo>
                      <a:pt x="182" y="0"/>
                    </a:moveTo>
                    <a:lnTo>
                      <a:pt x="228" y="0"/>
                    </a:lnTo>
                    <a:lnTo>
                      <a:pt x="274" y="30"/>
                    </a:lnTo>
                    <a:lnTo>
                      <a:pt x="304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5" y="92"/>
                    </a:lnTo>
                    <a:lnTo>
                      <a:pt x="487" y="30"/>
                    </a:lnTo>
                    <a:lnTo>
                      <a:pt x="624" y="0"/>
                    </a:lnTo>
                    <a:lnTo>
                      <a:pt x="685" y="0"/>
                    </a:lnTo>
                    <a:lnTo>
                      <a:pt x="730" y="15"/>
                    </a:lnTo>
                    <a:lnTo>
                      <a:pt x="791" y="76"/>
                    </a:lnTo>
                    <a:lnTo>
                      <a:pt x="822" y="122"/>
                    </a:lnTo>
                    <a:lnTo>
                      <a:pt x="822" y="184"/>
                    </a:lnTo>
                    <a:lnTo>
                      <a:pt x="807" y="322"/>
                    </a:lnTo>
                    <a:lnTo>
                      <a:pt x="761" y="460"/>
                    </a:lnTo>
                    <a:lnTo>
                      <a:pt x="715" y="582"/>
                    </a:lnTo>
                    <a:lnTo>
                      <a:pt x="685" y="705"/>
                    </a:lnTo>
                    <a:lnTo>
                      <a:pt x="685" y="736"/>
                    </a:lnTo>
                    <a:lnTo>
                      <a:pt x="715" y="766"/>
                    </a:lnTo>
                    <a:lnTo>
                      <a:pt x="730" y="766"/>
                    </a:lnTo>
                    <a:lnTo>
                      <a:pt x="776" y="751"/>
                    </a:lnTo>
                    <a:lnTo>
                      <a:pt x="822" y="720"/>
                    </a:lnTo>
                    <a:lnTo>
                      <a:pt x="867" y="674"/>
                    </a:lnTo>
                    <a:lnTo>
                      <a:pt x="898" y="628"/>
                    </a:lnTo>
                    <a:lnTo>
                      <a:pt x="913" y="552"/>
                    </a:lnTo>
                    <a:lnTo>
                      <a:pt x="928" y="536"/>
                    </a:lnTo>
                    <a:lnTo>
                      <a:pt x="928" y="521"/>
                    </a:lnTo>
                    <a:lnTo>
                      <a:pt x="959" y="521"/>
                    </a:lnTo>
                    <a:lnTo>
                      <a:pt x="959" y="536"/>
                    </a:lnTo>
                    <a:lnTo>
                      <a:pt x="944" y="567"/>
                    </a:lnTo>
                    <a:lnTo>
                      <a:pt x="928" y="644"/>
                    </a:lnTo>
                    <a:lnTo>
                      <a:pt x="883" y="720"/>
                    </a:lnTo>
                    <a:lnTo>
                      <a:pt x="822" y="781"/>
                    </a:lnTo>
                    <a:lnTo>
                      <a:pt x="730" y="812"/>
                    </a:lnTo>
                    <a:lnTo>
                      <a:pt x="639" y="781"/>
                    </a:lnTo>
                    <a:lnTo>
                      <a:pt x="609" y="751"/>
                    </a:lnTo>
                    <a:lnTo>
                      <a:pt x="578" y="705"/>
                    </a:lnTo>
                    <a:lnTo>
                      <a:pt x="578" y="613"/>
                    </a:lnTo>
                    <a:lnTo>
                      <a:pt x="593" y="582"/>
                    </a:lnTo>
                    <a:lnTo>
                      <a:pt x="624" y="506"/>
                    </a:lnTo>
                    <a:lnTo>
                      <a:pt x="669" y="383"/>
                    </a:lnTo>
                    <a:lnTo>
                      <a:pt x="700" y="260"/>
                    </a:lnTo>
                    <a:lnTo>
                      <a:pt x="715" y="168"/>
                    </a:lnTo>
                    <a:lnTo>
                      <a:pt x="715" y="138"/>
                    </a:lnTo>
                    <a:lnTo>
                      <a:pt x="700" y="92"/>
                    </a:lnTo>
                    <a:lnTo>
                      <a:pt x="685" y="76"/>
                    </a:lnTo>
                    <a:lnTo>
                      <a:pt x="669" y="46"/>
                    </a:lnTo>
                    <a:lnTo>
                      <a:pt x="624" y="46"/>
                    </a:lnTo>
                    <a:lnTo>
                      <a:pt x="517" y="76"/>
                    </a:lnTo>
                    <a:lnTo>
                      <a:pt x="426" y="138"/>
                    </a:lnTo>
                    <a:lnTo>
                      <a:pt x="365" y="199"/>
                    </a:lnTo>
                    <a:lnTo>
                      <a:pt x="304" y="322"/>
                    </a:lnTo>
                    <a:lnTo>
                      <a:pt x="304" y="352"/>
                    </a:lnTo>
                    <a:lnTo>
                      <a:pt x="289" y="398"/>
                    </a:lnTo>
                    <a:lnTo>
                      <a:pt x="289" y="429"/>
                    </a:lnTo>
                    <a:lnTo>
                      <a:pt x="274" y="475"/>
                    </a:lnTo>
                    <a:lnTo>
                      <a:pt x="228" y="628"/>
                    </a:lnTo>
                    <a:lnTo>
                      <a:pt x="228" y="659"/>
                    </a:lnTo>
                    <a:lnTo>
                      <a:pt x="213" y="690"/>
                    </a:lnTo>
                    <a:lnTo>
                      <a:pt x="213" y="736"/>
                    </a:lnTo>
                    <a:lnTo>
                      <a:pt x="197" y="751"/>
                    </a:lnTo>
                    <a:lnTo>
                      <a:pt x="197" y="781"/>
                    </a:lnTo>
                    <a:lnTo>
                      <a:pt x="167" y="797"/>
                    </a:lnTo>
                    <a:lnTo>
                      <a:pt x="152" y="812"/>
                    </a:lnTo>
                    <a:lnTo>
                      <a:pt x="121" y="812"/>
                    </a:lnTo>
                    <a:lnTo>
                      <a:pt x="91" y="781"/>
                    </a:lnTo>
                    <a:lnTo>
                      <a:pt x="91" y="751"/>
                    </a:lnTo>
                    <a:lnTo>
                      <a:pt x="106" y="720"/>
                    </a:lnTo>
                    <a:lnTo>
                      <a:pt x="106" y="690"/>
                    </a:lnTo>
                    <a:lnTo>
                      <a:pt x="197" y="260"/>
                    </a:lnTo>
                    <a:lnTo>
                      <a:pt x="228" y="168"/>
                    </a:lnTo>
                    <a:lnTo>
                      <a:pt x="228" y="76"/>
                    </a:lnTo>
                    <a:lnTo>
                      <a:pt x="213" y="46"/>
                    </a:lnTo>
                    <a:lnTo>
                      <a:pt x="182" y="30"/>
                    </a:lnTo>
                    <a:lnTo>
                      <a:pt x="167" y="30"/>
                    </a:lnTo>
                    <a:lnTo>
                      <a:pt x="137" y="46"/>
                    </a:lnTo>
                    <a:lnTo>
                      <a:pt x="106" y="76"/>
                    </a:lnTo>
                    <a:lnTo>
                      <a:pt x="91" y="122"/>
                    </a:lnTo>
                    <a:lnTo>
                      <a:pt x="60" y="168"/>
                    </a:lnTo>
                    <a:lnTo>
                      <a:pt x="45" y="245"/>
                    </a:lnTo>
                    <a:lnTo>
                      <a:pt x="30" y="276"/>
                    </a:lnTo>
                    <a:lnTo>
                      <a:pt x="30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5" y="199"/>
                    </a:lnTo>
                    <a:lnTo>
                      <a:pt x="45" y="107"/>
                    </a:lnTo>
                    <a:lnTo>
                      <a:pt x="60" y="92"/>
                    </a:lnTo>
                    <a:lnTo>
                      <a:pt x="76" y="61"/>
                    </a:lnTo>
                    <a:lnTo>
                      <a:pt x="106" y="30"/>
                    </a:lnTo>
                    <a:lnTo>
                      <a:pt x="137" y="15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1" name="Freeform 117"/>
              <p:cNvSpPr>
                <a:spLocks/>
              </p:cNvSpPr>
              <p:nvPr/>
            </p:nvSpPr>
            <p:spPr bwMode="auto">
              <a:xfrm>
                <a:off x="17433" y="9035"/>
                <a:ext cx="426" cy="177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7" y="92"/>
                  </a:cxn>
                  <a:cxn ang="0">
                    <a:pos x="213" y="199"/>
                  </a:cxn>
                  <a:cxn ang="0">
                    <a:pos x="305" y="337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6" y="889"/>
                  </a:cxn>
                  <a:cxn ang="0">
                    <a:pos x="396" y="889"/>
                  </a:cxn>
                  <a:cxn ang="0">
                    <a:pos x="381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2" y="1686"/>
                  </a:cxn>
                  <a:cxn ang="0">
                    <a:pos x="46" y="1763"/>
                  </a:cxn>
                  <a:cxn ang="0">
                    <a:pos x="15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1" y="1732"/>
                  </a:cxn>
                  <a:cxn ang="0">
                    <a:pos x="168" y="1548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2" y="215"/>
                  </a:cxn>
                  <a:cxn ang="0">
                    <a:pos x="46" y="61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8">
                    <a:moveTo>
                      <a:pt x="15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7" y="92"/>
                    </a:lnTo>
                    <a:lnTo>
                      <a:pt x="213" y="199"/>
                    </a:lnTo>
                    <a:lnTo>
                      <a:pt x="305" y="337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6" y="889"/>
                    </a:lnTo>
                    <a:lnTo>
                      <a:pt x="396" y="889"/>
                    </a:lnTo>
                    <a:lnTo>
                      <a:pt x="381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2" y="1686"/>
                    </a:lnTo>
                    <a:lnTo>
                      <a:pt x="46" y="1763"/>
                    </a:lnTo>
                    <a:lnTo>
                      <a:pt x="15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1" y="1732"/>
                    </a:lnTo>
                    <a:lnTo>
                      <a:pt x="168" y="1548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2" y="215"/>
                    </a:lnTo>
                    <a:lnTo>
                      <a:pt x="46" y="61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2" name="Freeform 118"/>
              <p:cNvSpPr>
                <a:spLocks/>
              </p:cNvSpPr>
              <p:nvPr/>
            </p:nvSpPr>
            <p:spPr bwMode="auto">
              <a:xfrm>
                <a:off x="18133" y="9035"/>
                <a:ext cx="427" cy="177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7" y="92"/>
                  </a:cxn>
                  <a:cxn ang="0">
                    <a:pos x="214" y="199"/>
                  </a:cxn>
                  <a:cxn ang="0">
                    <a:pos x="305" y="337"/>
                  </a:cxn>
                  <a:cxn ang="0">
                    <a:pos x="381" y="537"/>
                  </a:cxn>
                  <a:cxn ang="0">
                    <a:pos x="412" y="736"/>
                  </a:cxn>
                  <a:cxn ang="0">
                    <a:pos x="427" y="889"/>
                  </a:cxn>
                  <a:cxn ang="0">
                    <a:pos x="396" y="889"/>
                  </a:cxn>
                  <a:cxn ang="0">
                    <a:pos x="381" y="1135"/>
                  </a:cxn>
                  <a:cxn ang="0">
                    <a:pos x="290" y="1426"/>
                  </a:cxn>
                  <a:cxn ang="0">
                    <a:pos x="214" y="1579"/>
                  </a:cxn>
                  <a:cxn ang="0">
                    <a:pos x="122" y="1686"/>
                  </a:cxn>
                  <a:cxn ang="0">
                    <a:pos x="46" y="1763"/>
                  </a:cxn>
                  <a:cxn ang="0">
                    <a:pos x="16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1" y="1732"/>
                  </a:cxn>
                  <a:cxn ang="0">
                    <a:pos x="168" y="1548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27" h="1778">
                    <a:moveTo>
                      <a:pt x="16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7" y="92"/>
                    </a:lnTo>
                    <a:lnTo>
                      <a:pt x="214" y="199"/>
                    </a:lnTo>
                    <a:lnTo>
                      <a:pt x="305" y="337"/>
                    </a:lnTo>
                    <a:lnTo>
                      <a:pt x="381" y="537"/>
                    </a:lnTo>
                    <a:lnTo>
                      <a:pt x="412" y="736"/>
                    </a:lnTo>
                    <a:lnTo>
                      <a:pt x="427" y="889"/>
                    </a:lnTo>
                    <a:lnTo>
                      <a:pt x="396" y="889"/>
                    </a:lnTo>
                    <a:lnTo>
                      <a:pt x="381" y="1135"/>
                    </a:lnTo>
                    <a:lnTo>
                      <a:pt x="290" y="1426"/>
                    </a:lnTo>
                    <a:lnTo>
                      <a:pt x="214" y="1579"/>
                    </a:lnTo>
                    <a:lnTo>
                      <a:pt x="122" y="1686"/>
                    </a:lnTo>
                    <a:lnTo>
                      <a:pt x="46" y="1763"/>
                    </a:lnTo>
                    <a:lnTo>
                      <a:pt x="16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1" y="1732"/>
                    </a:lnTo>
                    <a:lnTo>
                      <a:pt x="168" y="1548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3" name="Freeform 119"/>
              <p:cNvSpPr>
                <a:spLocks/>
              </p:cNvSpPr>
              <p:nvPr/>
            </p:nvSpPr>
            <p:spPr bwMode="auto">
              <a:xfrm>
                <a:off x="24346" y="9127"/>
                <a:ext cx="898" cy="1625"/>
              </a:xfrm>
              <a:custGeom>
                <a:avLst/>
                <a:gdLst/>
                <a:ahLst/>
                <a:cxnLst>
                  <a:cxn ang="0">
                    <a:pos x="792" y="0"/>
                  </a:cxn>
                  <a:cxn ang="0">
                    <a:pos x="868" y="46"/>
                  </a:cxn>
                  <a:cxn ang="0">
                    <a:pos x="898" y="123"/>
                  </a:cxn>
                  <a:cxn ang="0">
                    <a:pos x="868" y="199"/>
                  </a:cxn>
                  <a:cxn ang="0">
                    <a:pos x="792" y="230"/>
                  </a:cxn>
                  <a:cxn ang="0">
                    <a:pos x="746" y="199"/>
                  </a:cxn>
                  <a:cxn ang="0">
                    <a:pos x="761" y="123"/>
                  </a:cxn>
                  <a:cxn ang="0">
                    <a:pos x="807" y="77"/>
                  </a:cxn>
                  <a:cxn ang="0">
                    <a:pos x="776" y="46"/>
                  </a:cxn>
                  <a:cxn ang="0">
                    <a:pos x="685" y="77"/>
                  </a:cxn>
                  <a:cxn ang="0">
                    <a:pos x="654" y="123"/>
                  </a:cxn>
                  <a:cxn ang="0">
                    <a:pos x="639" y="199"/>
                  </a:cxn>
                  <a:cxn ang="0">
                    <a:pos x="624" y="261"/>
                  </a:cxn>
                  <a:cxn ang="0">
                    <a:pos x="594" y="491"/>
                  </a:cxn>
                  <a:cxn ang="0">
                    <a:pos x="792" y="521"/>
                  </a:cxn>
                  <a:cxn ang="0">
                    <a:pos x="578" y="537"/>
                  </a:cxn>
                  <a:cxn ang="0">
                    <a:pos x="441" y="1165"/>
                  </a:cxn>
                  <a:cxn ang="0">
                    <a:pos x="396" y="1364"/>
                  </a:cxn>
                  <a:cxn ang="0">
                    <a:pos x="289" y="1548"/>
                  </a:cxn>
                  <a:cxn ang="0">
                    <a:pos x="198" y="1610"/>
                  </a:cxn>
                  <a:cxn ang="0">
                    <a:pos x="106" y="1625"/>
                  </a:cxn>
                  <a:cxn ang="0">
                    <a:pos x="30" y="1579"/>
                  </a:cxn>
                  <a:cxn ang="0">
                    <a:pos x="0" y="1502"/>
                  </a:cxn>
                  <a:cxn ang="0">
                    <a:pos x="30" y="1426"/>
                  </a:cxn>
                  <a:cxn ang="0">
                    <a:pos x="106" y="1395"/>
                  </a:cxn>
                  <a:cxn ang="0">
                    <a:pos x="152" y="1426"/>
                  </a:cxn>
                  <a:cxn ang="0">
                    <a:pos x="137" y="1502"/>
                  </a:cxn>
                  <a:cxn ang="0">
                    <a:pos x="91" y="1548"/>
                  </a:cxn>
                  <a:cxn ang="0">
                    <a:pos x="122" y="1579"/>
                  </a:cxn>
                  <a:cxn ang="0">
                    <a:pos x="213" y="1548"/>
                  </a:cxn>
                  <a:cxn ang="0">
                    <a:pos x="274" y="1364"/>
                  </a:cxn>
                  <a:cxn ang="0">
                    <a:pos x="441" y="537"/>
                  </a:cxn>
                  <a:cxn ang="0">
                    <a:pos x="274" y="506"/>
                  </a:cxn>
                  <a:cxn ang="0">
                    <a:pos x="457" y="491"/>
                  </a:cxn>
                  <a:cxn ang="0">
                    <a:pos x="502" y="291"/>
                  </a:cxn>
                  <a:cxn ang="0">
                    <a:pos x="517" y="215"/>
                  </a:cxn>
                  <a:cxn ang="0">
                    <a:pos x="609" y="46"/>
                  </a:cxn>
                  <a:cxn ang="0">
                    <a:pos x="715" y="0"/>
                  </a:cxn>
                </a:cxnLst>
                <a:rect l="0" t="0" r="r" b="b"/>
                <a:pathLst>
                  <a:path w="898" h="1625">
                    <a:moveTo>
                      <a:pt x="715" y="0"/>
                    </a:moveTo>
                    <a:lnTo>
                      <a:pt x="792" y="0"/>
                    </a:lnTo>
                    <a:lnTo>
                      <a:pt x="837" y="15"/>
                    </a:lnTo>
                    <a:lnTo>
                      <a:pt x="868" y="46"/>
                    </a:lnTo>
                    <a:lnTo>
                      <a:pt x="883" y="77"/>
                    </a:lnTo>
                    <a:lnTo>
                      <a:pt x="898" y="123"/>
                    </a:lnTo>
                    <a:lnTo>
                      <a:pt x="883" y="153"/>
                    </a:lnTo>
                    <a:lnTo>
                      <a:pt x="868" y="199"/>
                    </a:lnTo>
                    <a:lnTo>
                      <a:pt x="807" y="230"/>
                    </a:lnTo>
                    <a:lnTo>
                      <a:pt x="792" y="230"/>
                    </a:lnTo>
                    <a:lnTo>
                      <a:pt x="761" y="215"/>
                    </a:lnTo>
                    <a:lnTo>
                      <a:pt x="746" y="199"/>
                    </a:lnTo>
                    <a:lnTo>
                      <a:pt x="746" y="138"/>
                    </a:lnTo>
                    <a:lnTo>
                      <a:pt x="761" y="123"/>
                    </a:lnTo>
                    <a:lnTo>
                      <a:pt x="776" y="92"/>
                    </a:lnTo>
                    <a:lnTo>
                      <a:pt x="807" y="77"/>
                    </a:lnTo>
                    <a:lnTo>
                      <a:pt x="837" y="77"/>
                    </a:lnTo>
                    <a:lnTo>
                      <a:pt x="776" y="46"/>
                    </a:lnTo>
                    <a:lnTo>
                      <a:pt x="746" y="46"/>
                    </a:lnTo>
                    <a:lnTo>
                      <a:pt x="685" y="77"/>
                    </a:lnTo>
                    <a:lnTo>
                      <a:pt x="670" y="107"/>
                    </a:lnTo>
                    <a:lnTo>
                      <a:pt x="654" y="123"/>
                    </a:lnTo>
                    <a:lnTo>
                      <a:pt x="654" y="153"/>
                    </a:lnTo>
                    <a:lnTo>
                      <a:pt x="639" y="199"/>
                    </a:lnTo>
                    <a:lnTo>
                      <a:pt x="639" y="230"/>
                    </a:lnTo>
                    <a:lnTo>
                      <a:pt x="624" y="261"/>
                    </a:lnTo>
                    <a:lnTo>
                      <a:pt x="624" y="291"/>
                    </a:lnTo>
                    <a:lnTo>
                      <a:pt x="594" y="491"/>
                    </a:lnTo>
                    <a:lnTo>
                      <a:pt x="792" y="491"/>
                    </a:lnTo>
                    <a:lnTo>
                      <a:pt x="792" y="521"/>
                    </a:lnTo>
                    <a:lnTo>
                      <a:pt x="776" y="537"/>
                    </a:lnTo>
                    <a:lnTo>
                      <a:pt x="578" y="537"/>
                    </a:lnTo>
                    <a:lnTo>
                      <a:pt x="457" y="1119"/>
                    </a:lnTo>
                    <a:lnTo>
                      <a:pt x="441" y="1165"/>
                    </a:lnTo>
                    <a:lnTo>
                      <a:pt x="426" y="1257"/>
                    </a:lnTo>
                    <a:lnTo>
                      <a:pt x="396" y="1364"/>
                    </a:lnTo>
                    <a:lnTo>
                      <a:pt x="350" y="1456"/>
                    </a:lnTo>
                    <a:lnTo>
                      <a:pt x="289" y="1548"/>
                    </a:lnTo>
                    <a:lnTo>
                      <a:pt x="259" y="1579"/>
                    </a:lnTo>
                    <a:lnTo>
                      <a:pt x="198" y="1610"/>
                    </a:lnTo>
                    <a:lnTo>
                      <a:pt x="152" y="1625"/>
                    </a:lnTo>
                    <a:lnTo>
                      <a:pt x="106" y="1625"/>
                    </a:lnTo>
                    <a:lnTo>
                      <a:pt x="61" y="1610"/>
                    </a:lnTo>
                    <a:lnTo>
                      <a:pt x="30" y="1579"/>
                    </a:lnTo>
                    <a:lnTo>
                      <a:pt x="15" y="1548"/>
                    </a:lnTo>
                    <a:lnTo>
                      <a:pt x="0" y="1502"/>
                    </a:lnTo>
                    <a:lnTo>
                      <a:pt x="15" y="1456"/>
                    </a:lnTo>
                    <a:lnTo>
                      <a:pt x="30" y="1426"/>
                    </a:lnTo>
                    <a:lnTo>
                      <a:pt x="91" y="1395"/>
                    </a:lnTo>
                    <a:lnTo>
                      <a:pt x="106" y="1395"/>
                    </a:lnTo>
                    <a:lnTo>
                      <a:pt x="137" y="1410"/>
                    </a:lnTo>
                    <a:lnTo>
                      <a:pt x="152" y="1426"/>
                    </a:lnTo>
                    <a:lnTo>
                      <a:pt x="152" y="1487"/>
                    </a:lnTo>
                    <a:lnTo>
                      <a:pt x="137" y="1502"/>
                    </a:lnTo>
                    <a:lnTo>
                      <a:pt x="122" y="1533"/>
                    </a:lnTo>
                    <a:lnTo>
                      <a:pt x="91" y="1548"/>
                    </a:lnTo>
                    <a:lnTo>
                      <a:pt x="61" y="1548"/>
                    </a:lnTo>
                    <a:lnTo>
                      <a:pt x="122" y="1579"/>
                    </a:lnTo>
                    <a:lnTo>
                      <a:pt x="152" y="1579"/>
                    </a:lnTo>
                    <a:lnTo>
                      <a:pt x="213" y="1548"/>
                    </a:lnTo>
                    <a:lnTo>
                      <a:pt x="243" y="1472"/>
                    </a:lnTo>
                    <a:lnTo>
                      <a:pt x="274" y="1364"/>
                    </a:lnTo>
                    <a:lnTo>
                      <a:pt x="304" y="1242"/>
                    </a:lnTo>
                    <a:lnTo>
                      <a:pt x="441" y="537"/>
                    </a:lnTo>
                    <a:lnTo>
                      <a:pt x="274" y="537"/>
                    </a:lnTo>
                    <a:lnTo>
                      <a:pt x="274" y="506"/>
                    </a:lnTo>
                    <a:lnTo>
                      <a:pt x="289" y="491"/>
                    </a:lnTo>
                    <a:lnTo>
                      <a:pt x="457" y="491"/>
                    </a:lnTo>
                    <a:lnTo>
                      <a:pt x="487" y="368"/>
                    </a:lnTo>
                    <a:lnTo>
                      <a:pt x="502" y="291"/>
                    </a:lnTo>
                    <a:lnTo>
                      <a:pt x="502" y="245"/>
                    </a:lnTo>
                    <a:lnTo>
                      <a:pt x="517" y="215"/>
                    </a:lnTo>
                    <a:lnTo>
                      <a:pt x="548" y="138"/>
                    </a:lnTo>
                    <a:lnTo>
                      <a:pt x="609" y="46"/>
                    </a:lnTo>
                    <a:lnTo>
                      <a:pt x="654" y="31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4" name="Freeform 120"/>
              <p:cNvSpPr>
                <a:spLocks/>
              </p:cNvSpPr>
              <p:nvPr/>
            </p:nvSpPr>
            <p:spPr bwMode="auto">
              <a:xfrm>
                <a:off x="25533" y="9035"/>
                <a:ext cx="411" cy="1778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59"/>
                  </a:cxn>
                  <a:cxn ang="0">
                    <a:pos x="77" y="889"/>
                  </a:cxn>
                  <a:cxn ang="0">
                    <a:pos x="92" y="1104"/>
                  </a:cxn>
                  <a:cxn ang="0">
                    <a:pos x="122" y="1318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8"/>
                  </a:cxn>
                  <a:cxn ang="0">
                    <a:pos x="396" y="1778"/>
                  </a:cxn>
                  <a:cxn ang="0">
                    <a:pos x="366" y="1763"/>
                  </a:cxn>
                  <a:cxn ang="0">
                    <a:pos x="290" y="1686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3"/>
                  </a:cxn>
                  <a:cxn ang="0">
                    <a:pos x="0" y="889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199"/>
                  </a:cxn>
                  <a:cxn ang="0">
                    <a:pos x="274" y="92"/>
                  </a:cxn>
                  <a:cxn ang="0">
                    <a:pos x="351" y="15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8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59"/>
                    </a:lnTo>
                    <a:lnTo>
                      <a:pt x="77" y="889"/>
                    </a:lnTo>
                    <a:lnTo>
                      <a:pt x="92" y="1104"/>
                    </a:lnTo>
                    <a:lnTo>
                      <a:pt x="122" y="1318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8"/>
                    </a:lnTo>
                    <a:lnTo>
                      <a:pt x="396" y="1778"/>
                    </a:lnTo>
                    <a:lnTo>
                      <a:pt x="366" y="1763"/>
                    </a:lnTo>
                    <a:lnTo>
                      <a:pt x="290" y="1686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3"/>
                    </a:lnTo>
                    <a:lnTo>
                      <a:pt x="0" y="889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199"/>
                    </a:lnTo>
                    <a:lnTo>
                      <a:pt x="274" y="92"/>
                    </a:lnTo>
                    <a:lnTo>
                      <a:pt x="351" y="15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5" name="Freeform 121"/>
              <p:cNvSpPr>
                <a:spLocks/>
              </p:cNvSpPr>
              <p:nvPr/>
            </p:nvSpPr>
            <p:spPr bwMode="auto">
              <a:xfrm>
                <a:off x="25914" y="9572"/>
                <a:ext cx="959" cy="812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305" y="46"/>
                  </a:cxn>
                  <a:cxn ang="0">
                    <a:pos x="350" y="153"/>
                  </a:cxn>
                  <a:cxn ang="0">
                    <a:pos x="487" y="30"/>
                  </a:cxn>
                  <a:cxn ang="0">
                    <a:pos x="685" y="0"/>
                  </a:cxn>
                  <a:cxn ang="0">
                    <a:pos x="777" y="46"/>
                  </a:cxn>
                  <a:cxn ang="0">
                    <a:pos x="822" y="122"/>
                  </a:cxn>
                  <a:cxn ang="0">
                    <a:pos x="807" y="322"/>
                  </a:cxn>
                  <a:cxn ang="0">
                    <a:pos x="716" y="582"/>
                  </a:cxn>
                  <a:cxn ang="0">
                    <a:pos x="685" y="736"/>
                  </a:cxn>
                  <a:cxn ang="0">
                    <a:pos x="731" y="766"/>
                  </a:cxn>
                  <a:cxn ang="0">
                    <a:pos x="822" y="720"/>
                  </a:cxn>
                  <a:cxn ang="0">
                    <a:pos x="898" y="628"/>
                  </a:cxn>
                  <a:cxn ang="0">
                    <a:pos x="929" y="536"/>
                  </a:cxn>
                  <a:cxn ang="0">
                    <a:pos x="959" y="521"/>
                  </a:cxn>
                  <a:cxn ang="0">
                    <a:pos x="944" y="567"/>
                  </a:cxn>
                  <a:cxn ang="0">
                    <a:pos x="883" y="720"/>
                  </a:cxn>
                  <a:cxn ang="0">
                    <a:pos x="731" y="812"/>
                  </a:cxn>
                  <a:cxn ang="0">
                    <a:pos x="609" y="751"/>
                  </a:cxn>
                  <a:cxn ang="0">
                    <a:pos x="579" y="613"/>
                  </a:cxn>
                  <a:cxn ang="0">
                    <a:pos x="624" y="506"/>
                  </a:cxn>
                  <a:cxn ang="0">
                    <a:pos x="700" y="260"/>
                  </a:cxn>
                  <a:cxn ang="0">
                    <a:pos x="716" y="138"/>
                  </a:cxn>
                  <a:cxn ang="0">
                    <a:pos x="685" y="76"/>
                  </a:cxn>
                  <a:cxn ang="0">
                    <a:pos x="624" y="46"/>
                  </a:cxn>
                  <a:cxn ang="0">
                    <a:pos x="426" y="138"/>
                  </a:cxn>
                  <a:cxn ang="0">
                    <a:pos x="305" y="322"/>
                  </a:cxn>
                  <a:cxn ang="0">
                    <a:pos x="289" y="398"/>
                  </a:cxn>
                  <a:cxn ang="0">
                    <a:pos x="274" y="475"/>
                  </a:cxn>
                  <a:cxn ang="0">
                    <a:pos x="228" y="659"/>
                  </a:cxn>
                  <a:cxn ang="0">
                    <a:pos x="213" y="736"/>
                  </a:cxn>
                  <a:cxn ang="0">
                    <a:pos x="198" y="781"/>
                  </a:cxn>
                  <a:cxn ang="0">
                    <a:pos x="152" y="812"/>
                  </a:cxn>
                  <a:cxn ang="0">
                    <a:pos x="91" y="781"/>
                  </a:cxn>
                  <a:cxn ang="0">
                    <a:pos x="107" y="720"/>
                  </a:cxn>
                  <a:cxn ang="0">
                    <a:pos x="198" y="260"/>
                  </a:cxn>
                  <a:cxn ang="0">
                    <a:pos x="228" y="76"/>
                  </a:cxn>
                  <a:cxn ang="0">
                    <a:pos x="183" y="30"/>
                  </a:cxn>
                  <a:cxn ang="0">
                    <a:pos x="137" y="46"/>
                  </a:cxn>
                  <a:cxn ang="0">
                    <a:pos x="91" y="122"/>
                  </a:cxn>
                  <a:cxn ang="0">
                    <a:pos x="46" y="245"/>
                  </a:cxn>
                  <a:cxn ang="0">
                    <a:pos x="30" y="291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76" y="61"/>
                  </a:cxn>
                  <a:cxn ang="0">
                    <a:pos x="137" y="15"/>
                  </a:cxn>
                </a:cxnLst>
                <a:rect l="0" t="0" r="r" b="b"/>
                <a:pathLst>
                  <a:path w="959" h="812">
                    <a:moveTo>
                      <a:pt x="183" y="0"/>
                    </a:moveTo>
                    <a:lnTo>
                      <a:pt x="228" y="0"/>
                    </a:lnTo>
                    <a:lnTo>
                      <a:pt x="274" y="30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0"/>
                    </a:lnTo>
                    <a:lnTo>
                      <a:pt x="624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77" y="46"/>
                    </a:lnTo>
                    <a:lnTo>
                      <a:pt x="792" y="76"/>
                    </a:lnTo>
                    <a:lnTo>
                      <a:pt x="822" y="122"/>
                    </a:lnTo>
                    <a:lnTo>
                      <a:pt x="822" y="184"/>
                    </a:lnTo>
                    <a:lnTo>
                      <a:pt x="807" y="322"/>
                    </a:lnTo>
                    <a:lnTo>
                      <a:pt x="761" y="460"/>
                    </a:lnTo>
                    <a:lnTo>
                      <a:pt x="716" y="582"/>
                    </a:lnTo>
                    <a:lnTo>
                      <a:pt x="685" y="705"/>
                    </a:lnTo>
                    <a:lnTo>
                      <a:pt x="685" y="736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2" y="720"/>
                    </a:lnTo>
                    <a:lnTo>
                      <a:pt x="868" y="674"/>
                    </a:lnTo>
                    <a:lnTo>
                      <a:pt x="898" y="628"/>
                    </a:lnTo>
                    <a:lnTo>
                      <a:pt x="914" y="552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59" y="521"/>
                    </a:lnTo>
                    <a:lnTo>
                      <a:pt x="959" y="536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2" y="781"/>
                    </a:lnTo>
                    <a:lnTo>
                      <a:pt x="731" y="812"/>
                    </a:lnTo>
                    <a:lnTo>
                      <a:pt x="640" y="781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2"/>
                    </a:lnTo>
                    <a:lnTo>
                      <a:pt x="624" y="506"/>
                    </a:lnTo>
                    <a:lnTo>
                      <a:pt x="670" y="383"/>
                    </a:lnTo>
                    <a:lnTo>
                      <a:pt x="700" y="260"/>
                    </a:lnTo>
                    <a:lnTo>
                      <a:pt x="716" y="168"/>
                    </a:lnTo>
                    <a:lnTo>
                      <a:pt x="716" y="138"/>
                    </a:lnTo>
                    <a:lnTo>
                      <a:pt x="700" y="92"/>
                    </a:lnTo>
                    <a:lnTo>
                      <a:pt x="685" y="76"/>
                    </a:lnTo>
                    <a:lnTo>
                      <a:pt x="670" y="46"/>
                    </a:lnTo>
                    <a:lnTo>
                      <a:pt x="624" y="46"/>
                    </a:lnTo>
                    <a:lnTo>
                      <a:pt x="518" y="76"/>
                    </a:lnTo>
                    <a:lnTo>
                      <a:pt x="426" y="138"/>
                    </a:lnTo>
                    <a:lnTo>
                      <a:pt x="365" y="199"/>
                    </a:lnTo>
                    <a:lnTo>
                      <a:pt x="305" y="322"/>
                    </a:lnTo>
                    <a:lnTo>
                      <a:pt x="305" y="352"/>
                    </a:lnTo>
                    <a:lnTo>
                      <a:pt x="289" y="398"/>
                    </a:lnTo>
                    <a:lnTo>
                      <a:pt x="289" y="429"/>
                    </a:lnTo>
                    <a:lnTo>
                      <a:pt x="274" y="475"/>
                    </a:lnTo>
                    <a:lnTo>
                      <a:pt x="228" y="628"/>
                    </a:lnTo>
                    <a:lnTo>
                      <a:pt x="228" y="659"/>
                    </a:lnTo>
                    <a:lnTo>
                      <a:pt x="213" y="690"/>
                    </a:lnTo>
                    <a:lnTo>
                      <a:pt x="213" y="736"/>
                    </a:lnTo>
                    <a:lnTo>
                      <a:pt x="198" y="751"/>
                    </a:lnTo>
                    <a:lnTo>
                      <a:pt x="198" y="781"/>
                    </a:lnTo>
                    <a:lnTo>
                      <a:pt x="168" y="797"/>
                    </a:lnTo>
                    <a:lnTo>
                      <a:pt x="152" y="812"/>
                    </a:lnTo>
                    <a:lnTo>
                      <a:pt x="122" y="812"/>
                    </a:lnTo>
                    <a:lnTo>
                      <a:pt x="91" y="781"/>
                    </a:lnTo>
                    <a:lnTo>
                      <a:pt x="91" y="751"/>
                    </a:lnTo>
                    <a:lnTo>
                      <a:pt x="107" y="720"/>
                    </a:lnTo>
                    <a:lnTo>
                      <a:pt x="107" y="690"/>
                    </a:lnTo>
                    <a:lnTo>
                      <a:pt x="198" y="260"/>
                    </a:lnTo>
                    <a:lnTo>
                      <a:pt x="228" y="168"/>
                    </a:lnTo>
                    <a:lnTo>
                      <a:pt x="228" y="76"/>
                    </a:lnTo>
                    <a:lnTo>
                      <a:pt x="213" y="46"/>
                    </a:lnTo>
                    <a:lnTo>
                      <a:pt x="183" y="30"/>
                    </a:lnTo>
                    <a:lnTo>
                      <a:pt x="168" y="30"/>
                    </a:lnTo>
                    <a:lnTo>
                      <a:pt x="137" y="46"/>
                    </a:lnTo>
                    <a:lnTo>
                      <a:pt x="107" y="76"/>
                    </a:lnTo>
                    <a:lnTo>
                      <a:pt x="91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0" y="276"/>
                    </a:lnTo>
                    <a:lnTo>
                      <a:pt x="30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0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6" name="Freeform 122"/>
              <p:cNvSpPr>
                <a:spLocks/>
              </p:cNvSpPr>
              <p:nvPr/>
            </p:nvSpPr>
            <p:spPr bwMode="auto">
              <a:xfrm>
                <a:off x="27010" y="9035"/>
                <a:ext cx="427" cy="177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7" y="92"/>
                  </a:cxn>
                  <a:cxn ang="0">
                    <a:pos x="213" y="199"/>
                  </a:cxn>
                  <a:cxn ang="0">
                    <a:pos x="305" y="337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7" y="889"/>
                  </a:cxn>
                  <a:cxn ang="0">
                    <a:pos x="396" y="889"/>
                  </a:cxn>
                  <a:cxn ang="0">
                    <a:pos x="381" y="1135"/>
                  </a:cxn>
                  <a:cxn ang="0">
                    <a:pos x="290" y="1426"/>
                  </a:cxn>
                  <a:cxn ang="0">
                    <a:pos x="213" y="1579"/>
                  </a:cxn>
                  <a:cxn ang="0">
                    <a:pos x="122" y="1686"/>
                  </a:cxn>
                  <a:cxn ang="0">
                    <a:pos x="46" y="1763"/>
                  </a:cxn>
                  <a:cxn ang="0">
                    <a:pos x="16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1" y="1732"/>
                  </a:cxn>
                  <a:cxn ang="0">
                    <a:pos x="168" y="1548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27" h="1778">
                    <a:moveTo>
                      <a:pt x="16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7" y="92"/>
                    </a:lnTo>
                    <a:lnTo>
                      <a:pt x="213" y="199"/>
                    </a:lnTo>
                    <a:lnTo>
                      <a:pt x="305" y="337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7" y="889"/>
                    </a:lnTo>
                    <a:lnTo>
                      <a:pt x="396" y="889"/>
                    </a:lnTo>
                    <a:lnTo>
                      <a:pt x="381" y="1135"/>
                    </a:lnTo>
                    <a:lnTo>
                      <a:pt x="290" y="1426"/>
                    </a:lnTo>
                    <a:lnTo>
                      <a:pt x="213" y="1579"/>
                    </a:lnTo>
                    <a:lnTo>
                      <a:pt x="122" y="1686"/>
                    </a:lnTo>
                    <a:lnTo>
                      <a:pt x="46" y="1763"/>
                    </a:lnTo>
                    <a:lnTo>
                      <a:pt x="16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1" y="1732"/>
                    </a:lnTo>
                    <a:lnTo>
                      <a:pt x="168" y="1548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7" name="Freeform 123"/>
              <p:cNvSpPr>
                <a:spLocks noEditPoints="1"/>
              </p:cNvSpPr>
              <p:nvPr/>
            </p:nvSpPr>
            <p:spPr bwMode="auto">
              <a:xfrm>
                <a:off x="28320" y="9219"/>
                <a:ext cx="1081" cy="1395"/>
              </a:xfrm>
              <a:custGeom>
                <a:avLst/>
                <a:gdLst/>
                <a:ahLst/>
                <a:cxnLst>
                  <a:cxn ang="0">
                    <a:pos x="15" y="1334"/>
                  </a:cxn>
                  <a:cxn ang="0">
                    <a:pos x="1066" y="1334"/>
                  </a:cxn>
                  <a:cxn ang="0">
                    <a:pos x="1081" y="1349"/>
                  </a:cxn>
                  <a:cxn ang="0">
                    <a:pos x="1081" y="1380"/>
                  </a:cxn>
                  <a:cxn ang="0">
                    <a:pos x="1066" y="1395"/>
                  </a:cxn>
                  <a:cxn ang="0">
                    <a:pos x="15" y="1395"/>
                  </a:cxn>
                  <a:cxn ang="0">
                    <a:pos x="0" y="1380"/>
                  </a:cxn>
                  <a:cxn ang="0">
                    <a:pos x="0" y="1349"/>
                  </a:cxn>
                  <a:cxn ang="0">
                    <a:pos x="15" y="1334"/>
                  </a:cxn>
                  <a:cxn ang="0">
                    <a:pos x="45" y="0"/>
                  </a:cxn>
                  <a:cxn ang="0">
                    <a:pos x="61" y="0"/>
                  </a:cxn>
                  <a:cxn ang="0">
                    <a:pos x="76" y="15"/>
                  </a:cxn>
                  <a:cxn ang="0">
                    <a:pos x="1050" y="475"/>
                  </a:cxn>
                  <a:cxn ang="0">
                    <a:pos x="1081" y="506"/>
                  </a:cxn>
                  <a:cxn ang="0">
                    <a:pos x="1081" y="552"/>
                  </a:cxn>
                  <a:cxn ang="0">
                    <a:pos x="1066" y="552"/>
                  </a:cxn>
                  <a:cxn ang="0">
                    <a:pos x="1050" y="567"/>
                  </a:cxn>
                  <a:cxn ang="0">
                    <a:pos x="76" y="1012"/>
                  </a:cxn>
                  <a:cxn ang="0">
                    <a:pos x="61" y="1027"/>
                  </a:cxn>
                  <a:cxn ang="0">
                    <a:pos x="45" y="1027"/>
                  </a:cxn>
                  <a:cxn ang="0">
                    <a:pos x="15" y="997"/>
                  </a:cxn>
                  <a:cxn ang="0">
                    <a:pos x="15" y="981"/>
                  </a:cxn>
                  <a:cxn ang="0">
                    <a:pos x="45" y="951"/>
                  </a:cxn>
                  <a:cxn ang="0">
                    <a:pos x="974" y="506"/>
                  </a:cxn>
                  <a:cxn ang="0">
                    <a:pos x="45" y="61"/>
                  </a:cxn>
                  <a:cxn ang="0">
                    <a:pos x="15" y="31"/>
                  </a:cxn>
                  <a:cxn ang="0">
                    <a:pos x="45" y="0"/>
                  </a:cxn>
                </a:cxnLst>
                <a:rect l="0" t="0" r="r" b="b"/>
                <a:pathLst>
                  <a:path w="1081" h="1395">
                    <a:moveTo>
                      <a:pt x="15" y="1334"/>
                    </a:moveTo>
                    <a:lnTo>
                      <a:pt x="1066" y="1334"/>
                    </a:lnTo>
                    <a:lnTo>
                      <a:pt x="1081" y="1349"/>
                    </a:lnTo>
                    <a:lnTo>
                      <a:pt x="1081" y="1380"/>
                    </a:lnTo>
                    <a:lnTo>
                      <a:pt x="1066" y="1395"/>
                    </a:lnTo>
                    <a:lnTo>
                      <a:pt x="15" y="1395"/>
                    </a:lnTo>
                    <a:lnTo>
                      <a:pt x="0" y="1380"/>
                    </a:lnTo>
                    <a:lnTo>
                      <a:pt x="0" y="1349"/>
                    </a:lnTo>
                    <a:lnTo>
                      <a:pt x="15" y="1334"/>
                    </a:lnTo>
                    <a:close/>
                    <a:moveTo>
                      <a:pt x="45" y="0"/>
                    </a:moveTo>
                    <a:lnTo>
                      <a:pt x="61" y="0"/>
                    </a:lnTo>
                    <a:lnTo>
                      <a:pt x="76" y="15"/>
                    </a:lnTo>
                    <a:lnTo>
                      <a:pt x="1050" y="475"/>
                    </a:lnTo>
                    <a:lnTo>
                      <a:pt x="1081" y="506"/>
                    </a:lnTo>
                    <a:lnTo>
                      <a:pt x="1081" y="552"/>
                    </a:lnTo>
                    <a:lnTo>
                      <a:pt x="1066" y="552"/>
                    </a:lnTo>
                    <a:lnTo>
                      <a:pt x="1050" y="567"/>
                    </a:lnTo>
                    <a:lnTo>
                      <a:pt x="76" y="1012"/>
                    </a:lnTo>
                    <a:lnTo>
                      <a:pt x="61" y="1027"/>
                    </a:lnTo>
                    <a:lnTo>
                      <a:pt x="45" y="1027"/>
                    </a:lnTo>
                    <a:lnTo>
                      <a:pt x="15" y="997"/>
                    </a:lnTo>
                    <a:lnTo>
                      <a:pt x="15" y="981"/>
                    </a:lnTo>
                    <a:lnTo>
                      <a:pt x="45" y="951"/>
                    </a:lnTo>
                    <a:lnTo>
                      <a:pt x="974" y="506"/>
                    </a:lnTo>
                    <a:lnTo>
                      <a:pt x="45" y="61"/>
                    </a:lnTo>
                    <a:lnTo>
                      <a:pt x="15" y="3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8" name="Freeform 124"/>
              <p:cNvSpPr>
                <a:spLocks noEditPoints="1"/>
              </p:cNvSpPr>
              <p:nvPr/>
            </p:nvSpPr>
            <p:spPr bwMode="auto">
              <a:xfrm>
                <a:off x="30314" y="9587"/>
                <a:ext cx="823" cy="1150"/>
              </a:xfrm>
              <a:custGeom>
                <a:avLst/>
                <a:gdLst/>
                <a:ahLst/>
                <a:cxnLst>
                  <a:cxn ang="0">
                    <a:pos x="488" y="46"/>
                  </a:cxn>
                  <a:cxn ang="0">
                    <a:pos x="396" y="123"/>
                  </a:cxn>
                  <a:cxn ang="0">
                    <a:pos x="290" y="307"/>
                  </a:cxn>
                  <a:cxn ang="0">
                    <a:pos x="244" y="567"/>
                  </a:cxn>
                  <a:cxn ang="0">
                    <a:pos x="290" y="705"/>
                  </a:cxn>
                  <a:cxn ang="0">
                    <a:pos x="396" y="736"/>
                  </a:cxn>
                  <a:cxn ang="0">
                    <a:pos x="472" y="690"/>
                  </a:cxn>
                  <a:cxn ang="0">
                    <a:pos x="549" y="644"/>
                  </a:cxn>
                  <a:cxn ang="0">
                    <a:pos x="594" y="552"/>
                  </a:cxn>
                  <a:cxn ang="0">
                    <a:pos x="686" y="153"/>
                  </a:cxn>
                  <a:cxn ang="0">
                    <a:pos x="625" y="61"/>
                  </a:cxn>
                  <a:cxn ang="0">
                    <a:pos x="549" y="31"/>
                  </a:cxn>
                  <a:cxn ang="0">
                    <a:pos x="594" y="15"/>
                  </a:cxn>
                  <a:cxn ang="0">
                    <a:pos x="670" y="61"/>
                  </a:cxn>
                  <a:cxn ang="0">
                    <a:pos x="716" y="77"/>
                  </a:cxn>
                  <a:cxn ang="0">
                    <a:pos x="807" y="31"/>
                  </a:cxn>
                  <a:cxn ang="0">
                    <a:pos x="823" y="107"/>
                  </a:cxn>
                  <a:cxn ang="0">
                    <a:pos x="564" y="981"/>
                  </a:cxn>
                  <a:cxn ang="0">
                    <a:pos x="381" y="1119"/>
                  </a:cxn>
                  <a:cxn ang="0">
                    <a:pos x="153" y="1150"/>
                  </a:cxn>
                  <a:cxn ang="0">
                    <a:pos x="46" y="1119"/>
                  </a:cxn>
                  <a:cxn ang="0">
                    <a:pos x="0" y="1073"/>
                  </a:cxn>
                  <a:cxn ang="0">
                    <a:pos x="16" y="966"/>
                  </a:cxn>
                  <a:cxn ang="0">
                    <a:pos x="61" y="935"/>
                  </a:cxn>
                  <a:cxn ang="0">
                    <a:pos x="137" y="950"/>
                  </a:cxn>
                  <a:cxn ang="0">
                    <a:pos x="153" y="1027"/>
                  </a:cxn>
                  <a:cxn ang="0">
                    <a:pos x="77" y="1088"/>
                  </a:cxn>
                  <a:cxn ang="0">
                    <a:pos x="214" y="1104"/>
                  </a:cxn>
                  <a:cxn ang="0">
                    <a:pos x="381" y="1042"/>
                  </a:cxn>
                  <a:cxn ang="0">
                    <a:pos x="457" y="935"/>
                  </a:cxn>
                  <a:cxn ang="0">
                    <a:pos x="472" y="889"/>
                  </a:cxn>
                  <a:cxn ang="0">
                    <a:pos x="503" y="828"/>
                  </a:cxn>
                  <a:cxn ang="0">
                    <a:pos x="488" y="721"/>
                  </a:cxn>
                  <a:cxn ang="0">
                    <a:pos x="396" y="766"/>
                  </a:cxn>
                  <a:cxn ang="0">
                    <a:pos x="244" y="766"/>
                  </a:cxn>
                  <a:cxn ang="0">
                    <a:pos x="122" y="629"/>
                  </a:cxn>
                  <a:cxn ang="0">
                    <a:pos x="153" y="322"/>
                  </a:cxn>
                  <a:cxn ang="0">
                    <a:pos x="381" y="46"/>
                  </a:cxn>
                </a:cxnLst>
                <a:rect l="0" t="0" r="r" b="b"/>
                <a:pathLst>
                  <a:path w="823" h="1150">
                    <a:moveTo>
                      <a:pt x="549" y="31"/>
                    </a:moveTo>
                    <a:lnTo>
                      <a:pt x="488" y="46"/>
                    </a:lnTo>
                    <a:lnTo>
                      <a:pt x="442" y="77"/>
                    </a:lnTo>
                    <a:lnTo>
                      <a:pt x="396" y="123"/>
                    </a:lnTo>
                    <a:lnTo>
                      <a:pt x="351" y="184"/>
                    </a:lnTo>
                    <a:lnTo>
                      <a:pt x="290" y="307"/>
                    </a:lnTo>
                    <a:lnTo>
                      <a:pt x="259" y="445"/>
                    </a:lnTo>
                    <a:lnTo>
                      <a:pt x="244" y="567"/>
                    </a:lnTo>
                    <a:lnTo>
                      <a:pt x="244" y="613"/>
                    </a:lnTo>
                    <a:lnTo>
                      <a:pt x="290" y="705"/>
                    </a:lnTo>
                    <a:lnTo>
                      <a:pt x="320" y="736"/>
                    </a:lnTo>
                    <a:lnTo>
                      <a:pt x="396" y="736"/>
                    </a:lnTo>
                    <a:lnTo>
                      <a:pt x="442" y="721"/>
                    </a:lnTo>
                    <a:lnTo>
                      <a:pt x="472" y="690"/>
                    </a:lnTo>
                    <a:lnTo>
                      <a:pt x="503" y="675"/>
                    </a:lnTo>
                    <a:lnTo>
                      <a:pt x="549" y="644"/>
                    </a:lnTo>
                    <a:lnTo>
                      <a:pt x="579" y="598"/>
                    </a:lnTo>
                    <a:lnTo>
                      <a:pt x="594" y="552"/>
                    </a:lnTo>
                    <a:lnTo>
                      <a:pt x="686" y="215"/>
                    </a:lnTo>
                    <a:lnTo>
                      <a:pt x="686" y="153"/>
                    </a:lnTo>
                    <a:lnTo>
                      <a:pt x="655" y="92"/>
                    </a:lnTo>
                    <a:lnTo>
                      <a:pt x="625" y="61"/>
                    </a:lnTo>
                    <a:lnTo>
                      <a:pt x="594" y="46"/>
                    </a:lnTo>
                    <a:lnTo>
                      <a:pt x="549" y="31"/>
                    </a:lnTo>
                    <a:close/>
                    <a:moveTo>
                      <a:pt x="533" y="0"/>
                    </a:moveTo>
                    <a:lnTo>
                      <a:pt x="594" y="15"/>
                    </a:lnTo>
                    <a:lnTo>
                      <a:pt x="640" y="31"/>
                    </a:lnTo>
                    <a:lnTo>
                      <a:pt x="670" y="61"/>
                    </a:lnTo>
                    <a:lnTo>
                      <a:pt x="701" y="107"/>
                    </a:lnTo>
                    <a:lnTo>
                      <a:pt x="716" y="77"/>
                    </a:lnTo>
                    <a:lnTo>
                      <a:pt x="762" y="31"/>
                    </a:lnTo>
                    <a:lnTo>
                      <a:pt x="807" y="31"/>
                    </a:lnTo>
                    <a:lnTo>
                      <a:pt x="823" y="46"/>
                    </a:lnTo>
                    <a:lnTo>
                      <a:pt x="823" y="107"/>
                    </a:lnTo>
                    <a:lnTo>
                      <a:pt x="609" y="904"/>
                    </a:lnTo>
                    <a:lnTo>
                      <a:pt x="564" y="981"/>
                    </a:lnTo>
                    <a:lnTo>
                      <a:pt x="488" y="1073"/>
                    </a:lnTo>
                    <a:lnTo>
                      <a:pt x="381" y="1119"/>
                    </a:lnTo>
                    <a:lnTo>
                      <a:pt x="229" y="1150"/>
                    </a:lnTo>
                    <a:lnTo>
                      <a:pt x="153" y="1150"/>
                    </a:lnTo>
                    <a:lnTo>
                      <a:pt x="92" y="1134"/>
                    </a:lnTo>
                    <a:lnTo>
                      <a:pt x="46" y="1119"/>
                    </a:lnTo>
                    <a:lnTo>
                      <a:pt x="16" y="1104"/>
                    </a:lnTo>
                    <a:lnTo>
                      <a:pt x="0" y="1073"/>
                    </a:lnTo>
                    <a:lnTo>
                      <a:pt x="0" y="996"/>
                    </a:lnTo>
                    <a:lnTo>
                      <a:pt x="16" y="966"/>
                    </a:lnTo>
                    <a:lnTo>
                      <a:pt x="46" y="950"/>
                    </a:lnTo>
                    <a:lnTo>
                      <a:pt x="61" y="935"/>
                    </a:lnTo>
                    <a:lnTo>
                      <a:pt x="122" y="935"/>
                    </a:lnTo>
                    <a:lnTo>
                      <a:pt x="137" y="950"/>
                    </a:lnTo>
                    <a:lnTo>
                      <a:pt x="153" y="981"/>
                    </a:lnTo>
                    <a:lnTo>
                      <a:pt x="153" y="1027"/>
                    </a:lnTo>
                    <a:lnTo>
                      <a:pt x="107" y="1073"/>
                    </a:lnTo>
                    <a:lnTo>
                      <a:pt x="77" y="1088"/>
                    </a:lnTo>
                    <a:lnTo>
                      <a:pt x="122" y="1104"/>
                    </a:lnTo>
                    <a:lnTo>
                      <a:pt x="214" y="1104"/>
                    </a:lnTo>
                    <a:lnTo>
                      <a:pt x="320" y="1088"/>
                    </a:lnTo>
                    <a:lnTo>
                      <a:pt x="381" y="1042"/>
                    </a:lnTo>
                    <a:lnTo>
                      <a:pt x="427" y="981"/>
                    </a:lnTo>
                    <a:lnTo>
                      <a:pt x="457" y="935"/>
                    </a:lnTo>
                    <a:lnTo>
                      <a:pt x="472" y="904"/>
                    </a:lnTo>
                    <a:lnTo>
                      <a:pt x="472" y="889"/>
                    </a:lnTo>
                    <a:lnTo>
                      <a:pt x="488" y="874"/>
                    </a:lnTo>
                    <a:lnTo>
                      <a:pt x="503" y="828"/>
                    </a:lnTo>
                    <a:lnTo>
                      <a:pt x="533" y="675"/>
                    </a:lnTo>
                    <a:lnTo>
                      <a:pt x="488" y="721"/>
                    </a:lnTo>
                    <a:lnTo>
                      <a:pt x="442" y="751"/>
                    </a:lnTo>
                    <a:lnTo>
                      <a:pt x="396" y="766"/>
                    </a:lnTo>
                    <a:lnTo>
                      <a:pt x="335" y="782"/>
                    </a:lnTo>
                    <a:lnTo>
                      <a:pt x="244" y="766"/>
                    </a:lnTo>
                    <a:lnTo>
                      <a:pt x="183" y="721"/>
                    </a:lnTo>
                    <a:lnTo>
                      <a:pt x="122" y="629"/>
                    </a:lnTo>
                    <a:lnTo>
                      <a:pt x="107" y="506"/>
                    </a:lnTo>
                    <a:lnTo>
                      <a:pt x="153" y="322"/>
                    </a:lnTo>
                    <a:lnTo>
                      <a:pt x="244" y="153"/>
                    </a:lnTo>
                    <a:lnTo>
                      <a:pt x="381" y="4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89" name="Freeform 125"/>
              <p:cNvSpPr>
                <a:spLocks/>
              </p:cNvSpPr>
              <p:nvPr/>
            </p:nvSpPr>
            <p:spPr bwMode="auto">
              <a:xfrm>
                <a:off x="31395" y="9035"/>
                <a:ext cx="412" cy="1778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5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59"/>
                  </a:cxn>
                  <a:cxn ang="0">
                    <a:pos x="77" y="889"/>
                  </a:cxn>
                  <a:cxn ang="0">
                    <a:pos x="92" y="1104"/>
                  </a:cxn>
                  <a:cxn ang="0">
                    <a:pos x="122" y="1318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2" y="1763"/>
                  </a:cxn>
                  <a:cxn ang="0">
                    <a:pos x="412" y="1778"/>
                  </a:cxn>
                  <a:cxn ang="0">
                    <a:pos x="396" y="1778"/>
                  </a:cxn>
                  <a:cxn ang="0">
                    <a:pos x="366" y="1763"/>
                  </a:cxn>
                  <a:cxn ang="0">
                    <a:pos x="290" y="1686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3"/>
                  </a:cxn>
                  <a:cxn ang="0">
                    <a:pos x="0" y="889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199"/>
                  </a:cxn>
                  <a:cxn ang="0">
                    <a:pos x="275" y="92"/>
                  </a:cxn>
                  <a:cxn ang="0">
                    <a:pos x="351" y="15"/>
                  </a:cxn>
                  <a:cxn ang="0">
                    <a:pos x="381" y="0"/>
                  </a:cxn>
                </a:cxnLst>
                <a:rect l="0" t="0" r="r" b="b"/>
                <a:pathLst>
                  <a:path w="412" h="1778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5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59"/>
                    </a:lnTo>
                    <a:lnTo>
                      <a:pt x="77" y="889"/>
                    </a:lnTo>
                    <a:lnTo>
                      <a:pt x="92" y="1104"/>
                    </a:lnTo>
                    <a:lnTo>
                      <a:pt x="122" y="1318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2" y="1763"/>
                    </a:lnTo>
                    <a:lnTo>
                      <a:pt x="412" y="1778"/>
                    </a:lnTo>
                    <a:lnTo>
                      <a:pt x="396" y="1778"/>
                    </a:lnTo>
                    <a:lnTo>
                      <a:pt x="366" y="1763"/>
                    </a:lnTo>
                    <a:lnTo>
                      <a:pt x="290" y="1686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3"/>
                    </a:lnTo>
                    <a:lnTo>
                      <a:pt x="0" y="889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199"/>
                    </a:lnTo>
                    <a:lnTo>
                      <a:pt x="275" y="92"/>
                    </a:lnTo>
                    <a:lnTo>
                      <a:pt x="351" y="15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0" name="Freeform 126"/>
              <p:cNvSpPr>
                <a:spLocks/>
              </p:cNvSpPr>
              <p:nvPr/>
            </p:nvSpPr>
            <p:spPr bwMode="auto">
              <a:xfrm>
                <a:off x="31959" y="9572"/>
                <a:ext cx="959" cy="812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304" y="46"/>
                  </a:cxn>
                  <a:cxn ang="0">
                    <a:pos x="350" y="153"/>
                  </a:cxn>
                  <a:cxn ang="0">
                    <a:pos x="487" y="30"/>
                  </a:cxn>
                  <a:cxn ang="0">
                    <a:pos x="685" y="0"/>
                  </a:cxn>
                  <a:cxn ang="0">
                    <a:pos x="776" y="46"/>
                  </a:cxn>
                  <a:cxn ang="0">
                    <a:pos x="822" y="122"/>
                  </a:cxn>
                  <a:cxn ang="0">
                    <a:pos x="807" y="322"/>
                  </a:cxn>
                  <a:cxn ang="0">
                    <a:pos x="715" y="582"/>
                  </a:cxn>
                  <a:cxn ang="0">
                    <a:pos x="685" y="736"/>
                  </a:cxn>
                  <a:cxn ang="0">
                    <a:pos x="731" y="766"/>
                  </a:cxn>
                  <a:cxn ang="0">
                    <a:pos x="822" y="720"/>
                  </a:cxn>
                  <a:cxn ang="0">
                    <a:pos x="898" y="628"/>
                  </a:cxn>
                  <a:cxn ang="0">
                    <a:pos x="929" y="536"/>
                  </a:cxn>
                  <a:cxn ang="0">
                    <a:pos x="959" y="521"/>
                  </a:cxn>
                  <a:cxn ang="0">
                    <a:pos x="944" y="567"/>
                  </a:cxn>
                  <a:cxn ang="0">
                    <a:pos x="883" y="720"/>
                  </a:cxn>
                  <a:cxn ang="0">
                    <a:pos x="731" y="812"/>
                  </a:cxn>
                  <a:cxn ang="0">
                    <a:pos x="609" y="751"/>
                  </a:cxn>
                  <a:cxn ang="0">
                    <a:pos x="578" y="613"/>
                  </a:cxn>
                  <a:cxn ang="0">
                    <a:pos x="624" y="506"/>
                  </a:cxn>
                  <a:cxn ang="0">
                    <a:pos x="700" y="260"/>
                  </a:cxn>
                  <a:cxn ang="0">
                    <a:pos x="715" y="138"/>
                  </a:cxn>
                  <a:cxn ang="0">
                    <a:pos x="685" y="76"/>
                  </a:cxn>
                  <a:cxn ang="0">
                    <a:pos x="624" y="46"/>
                  </a:cxn>
                  <a:cxn ang="0">
                    <a:pos x="426" y="138"/>
                  </a:cxn>
                  <a:cxn ang="0">
                    <a:pos x="304" y="322"/>
                  </a:cxn>
                  <a:cxn ang="0">
                    <a:pos x="289" y="398"/>
                  </a:cxn>
                  <a:cxn ang="0">
                    <a:pos x="274" y="475"/>
                  </a:cxn>
                  <a:cxn ang="0">
                    <a:pos x="228" y="659"/>
                  </a:cxn>
                  <a:cxn ang="0">
                    <a:pos x="213" y="736"/>
                  </a:cxn>
                  <a:cxn ang="0">
                    <a:pos x="198" y="781"/>
                  </a:cxn>
                  <a:cxn ang="0">
                    <a:pos x="152" y="812"/>
                  </a:cxn>
                  <a:cxn ang="0">
                    <a:pos x="91" y="781"/>
                  </a:cxn>
                  <a:cxn ang="0">
                    <a:pos x="106" y="720"/>
                  </a:cxn>
                  <a:cxn ang="0">
                    <a:pos x="198" y="260"/>
                  </a:cxn>
                  <a:cxn ang="0">
                    <a:pos x="228" y="76"/>
                  </a:cxn>
                  <a:cxn ang="0">
                    <a:pos x="183" y="30"/>
                  </a:cxn>
                  <a:cxn ang="0">
                    <a:pos x="137" y="46"/>
                  </a:cxn>
                  <a:cxn ang="0">
                    <a:pos x="91" y="122"/>
                  </a:cxn>
                  <a:cxn ang="0">
                    <a:pos x="46" y="245"/>
                  </a:cxn>
                  <a:cxn ang="0">
                    <a:pos x="30" y="291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76" y="61"/>
                  </a:cxn>
                  <a:cxn ang="0">
                    <a:pos x="137" y="15"/>
                  </a:cxn>
                </a:cxnLst>
                <a:rect l="0" t="0" r="r" b="b"/>
                <a:pathLst>
                  <a:path w="959" h="812">
                    <a:moveTo>
                      <a:pt x="183" y="0"/>
                    </a:moveTo>
                    <a:lnTo>
                      <a:pt x="228" y="0"/>
                    </a:lnTo>
                    <a:lnTo>
                      <a:pt x="274" y="30"/>
                    </a:lnTo>
                    <a:lnTo>
                      <a:pt x="304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0"/>
                    </a:lnTo>
                    <a:lnTo>
                      <a:pt x="624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76" y="46"/>
                    </a:lnTo>
                    <a:lnTo>
                      <a:pt x="792" y="76"/>
                    </a:lnTo>
                    <a:lnTo>
                      <a:pt x="822" y="122"/>
                    </a:lnTo>
                    <a:lnTo>
                      <a:pt x="822" y="184"/>
                    </a:lnTo>
                    <a:lnTo>
                      <a:pt x="807" y="322"/>
                    </a:lnTo>
                    <a:lnTo>
                      <a:pt x="761" y="460"/>
                    </a:lnTo>
                    <a:lnTo>
                      <a:pt x="715" y="582"/>
                    </a:lnTo>
                    <a:lnTo>
                      <a:pt x="685" y="705"/>
                    </a:lnTo>
                    <a:lnTo>
                      <a:pt x="685" y="736"/>
                    </a:lnTo>
                    <a:lnTo>
                      <a:pt x="715" y="766"/>
                    </a:lnTo>
                    <a:lnTo>
                      <a:pt x="731" y="766"/>
                    </a:lnTo>
                    <a:lnTo>
                      <a:pt x="776" y="751"/>
                    </a:lnTo>
                    <a:lnTo>
                      <a:pt x="822" y="720"/>
                    </a:lnTo>
                    <a:lnTo>
                      <a:pt x="868" y="674"/>
                    </a:lnTo>
                    <a:lnTo>
                      <a:pt x="898" y="628"/>
                    </a:lnTo>
                    <a:lnTo>
                      <a:pt x="913" y="552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59" y="521"/>
                    </a:lnTo>
                    <a:lnTo>
                      <a:pt x="959" y="536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2" y="781"/>
                    </a:lnTo>
                    <a:lnTo>
                      <a:pt x="731" y="812"/>
                    </a:lnTo>
                    <a:lnTo>
                      <a:pt x="639" y="781"/>
                    </a:lnTo>
                    <a:lnTo>
                      <a:pt x="609" y="751"/>
                    </a:lnTo>
                    <a:lnTo>
                      <a:pt x="578" y="705"/>
                    </a:lnTo>
                    <a:lnTo>
                      <a:pt x="578" y="613"/>
                    </a:lnTo>
                    <a:lnTo>
                      <a:pt x="594" y="582"/>
                    </a:lnTo>
                    <a:lnTo>
                      <a:pt x="624" y="506"/>
                    </a:lnTo>
                    <a:lnTo>
                      <a:pt x="670" y="383"/>
                    </a:lnTo>
                    <a:lnTo>
                      <a:pt x="700" y="260"/>
                    </a:lnTo>
                    <a:lnTo>
                      <a:pt x="715" y="168"/>
                    </a:lnTo>
                    <a:lnTo>
                      <a:pt x="715" y="138"/>
                    </a:lnTo>
                    <a:lnTo>
                      <a:pt x="700" y="92"/>
                    </a:lnTo>
                    <a:lnTo>
                      <a:pt x="685" y="76"/>
                    </a:lnTo>
                    <a:lnTo>
                      <a:pt x="670" y="46"/>
                    </a:lnTo>
                    <a:lnTo>
                      <a:pt x="624" y="46"/>
                    </a:lnTo>
                    <a:lnTo>
                      <a:pt x="518" y="76"/>
                    </a:lnTo>
                    <a:lnTo>
                      <a:pt x="426" y="138"/>
                    </a:lnTo>
                    <a:lnTo>
                      <a:pt x="365" y="199"/>
                    </a:lnTo>
                    <a:lnTo>
                      <a:pt x="304" y="322"/>
                    </a:lnTo>
                    <a:lnTo>
                      <a:pt x="304" y="352"/>
                    </a:lnTo>
                    <a:lnTo>
                      <a:pt x="289" y="398"/>
                    </a:lnTo>
                    <a:lnTo>
                      <a:pt x="289" y="429"/>
                    </a:lnTo>
                    <a:lnTo>
                      <a:pt x="274" y="475"/>
                    </a:lnTo>
                    <a:lnTo>
                      <a:pt x="228" y="628"/>
                    </a:lnTo>
                    <a:lnTo>
                      <a:pt x="228" y="659"/>
                    </a:lnTo>
                    <a:lnTo>
                      <a:pt x="213" y="690"/>
                    </a:lnTo>
                    <a:lnTo>
                      <a:pt x="213" y="736"/>
                    </a:lnTo>
                    <a:lnTo>
                      <a:pt x="198" y="751"/>
                    </a:lnTo>
                    <a:lnTo>
                      <a:pt x="198" y="781"/>
                    </a:lnTo>
                    <a:lnTo>
                      <a:pt x="167" y="797"/>
                    </a:lnTo>
                    <a:lnTo>
                      <a:pt x="152" y="812"/>
                    </a:lnTo>
                    <a:lnTo>
                      <a:pt x="122" y="812"/>
                    </a:lnTo>
                    <a:lnTo>
                      <a:pt x="91" y="781"/>
                    </a:lnTo>
                    <a:lnTo>
                      <a:pt x="91" y="751"/>
                    </a:lnTo>
                    <a:lnTo>
                      <a:pt x="106" y="720"/>
                    </a:lnTo>
                    <a:lnTo>
                      <a:pt x="106" y="690"/>
                    </a:lnTo>
                    <a:lnTo>
                      <a:pt x="198" y="260"/>
                    </a:lnTo>
                    <a:lnTo>
                      <a:pt x="228" y="168"/>
                    </a:lnTo>
                    <a:lnTo>
                      <a:pt x="228" y="76"/>
                    </a:lnTo>
                    <a:lnTo>
                      <a:pt x="213" y="46"/>
                    </a:lnTo>
                    <a:lnTo>
                      <a:pt x="183" y="30"/>
                    </a:lnTo>
                    <a:lnTo>
                      <a:pt x="167" y="30"/>
                    </a:lnTo>
                    <a:lnTo>
                      <a:pt x="137" y="46"/>
                    </a:lnTo>
                    <a:lnTo>
                      <a:pt x="106" y="76"/>
                    </a:lnTo>
                    <a:lnTo>
                      <a:pt x="91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0" y="276"/>
                    </a:lnTo>
                    <a:lnTo>
                      <a:pt x="30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6" y="30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1" name="Freeform 127"/>
              <p:cNvSpPr>
                <a:spLocks/>
              </p:cNvSpPr>
              <p:nvPr/>
            </p:nvSpPr>
            <p:spPr bwMode="auto">
              <a:xfrm>
                <a:off x="33055" y="9035"/>
                <a:ext cx="426" cy="177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7" y="92"/>
                  </a:cxn>
                  <a:cxn ang="0">
                    <a:pos x="213" y="199"/>
                  </a:cxn>
                  <a:cxn ang="0">
                    <a:pos x="305" y="337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6" y="889"/>
                  </a:cxn>
                  <a:cxn ang="0">
                    <a:pos x="396" y="889"/>
                  </a:cxn>
                  <a:cxn ang="0">
                    <a:pos x="381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2" y="1686"/>
                  </a:cxn>
                  <a:cxn ang="0">
                    <a:pos x="46" y="1763"/>
                  </a:cxn>
                  <a:cxn ang="0">
                    <a:pos x="15" y="1778"/>
                  </a:cxn>
                  <a:cxn ang="0">
                    <a:pos x="0" y="1778"/>
                  </a:cxn>
                  <a:cxn ang="0">
                    <a:pos x="0" y="1763"/>
                  </a:cxn>
                  <a:cxn ang="0">
                    <a:pos x="31" y="1732"/>
                  </a:cxn>
                  <a:cxn ang="0">
                    <a:pos x="168" y="1548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2" y="215"/>
                  </a:cxn>
                  <a:cxn ang="0">
                    <a:pos x="46" y="61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8">
                    <a:moveTo>
                      <a:pt x="15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7" y="92"/>
                    </a:lnTo>
                    <a:lnTo>
                      <a:pt x="213" y="199"/>
                    </a:lnTo>
                    <a:lnTo>
                      <a:pt x="305" y="337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6" y="889"/>
                    </a:lnTo>
                    <a:lnTo>
                      <a:pt x="396" y="889"/>
                    </a:lnTo>
                    <a:lnTo>
                      <a:pt x="381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2" y="1686"/>
                    </a:lnTo>
                    <a:lnTo>
                      <a:pt x="46" y="1763"/>
                    </a:lnTo>
                    <a:lnTo>
                      <a:pt x="15" y="1778"/>
                    </a:lnTo>
                    <a:lnTo>
                      <a:pt x="0" y="1778"/>
                    </a:lnTo>
                    <a:lnTo>
                      <a:pt x="0" y="1763"/>
                    </a:lnTo>
                    <a:lnTo>
                      <a:pt x="31" y="1732"/>
                    </a:lnTo>
                    <a:lnTo>
                      <a:pt x="168" y="1548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2" y="215"/>
                    </a:lnTo>
                    <a:lnTo>
                      <a:pt x="46" y="61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2" name="Freeform 128"/>
              <p:cNvSpPr>
                <a:spLocks noEditPoints="1"/>
              </p:cNvSpPr>
              <p:nvPr/>
            </p:nvSpPr>
            <p:spPr bwMode="auto">
              <a:xfrm>
                <a:off x="34273" y="9173"/>
                <a:ext cx="381" cy="1196"/>
              </a:xfrm>
              <a:custGeom>
                <a:avLst/>
                <a:gdLst/>
                <a:ahLst/>
                <a:cxnLst>
                  <a:cxn ang="0">
                    <a:pos x="244" y="414"/>
                  </a:cxn>
                  <a:cxn ang="0">
                    <a:pos x="259" y="1058"/>
                  </a:cxn>
                  <a:cxn ang="0">
                    <a:pos x="259" y="1104"/>
                  </a:cxn>
                  <a:cxn ang="0">
                    <a:pos x="290" y="1135"/>
                  </a:cxn>
                  <a:cxn ang="0">
                    <a:pos x="381" y="1135"/>
                  </a:cxn>
                  <a:cxn ang="0">
                    <a:pos x="381" y="1196"/>
                  </a:cxn>
                  <a:cxn ang="0">
                    <a:pos x="0" y="1196"/>
                  </a:cxn>
                  <a:cxn ang="0">
                    <a:pos x="0" y="1135"/>
                  </a:cxn>
                  <a:cxn ang="0">
                    <a:pos x="107" y="1135"/>
                  </a:cxn>
                  <a:cxn ang="0">
                    <a:pos x="122" y="1119"/>
                  </a:cxn>
                  <a:cxn ang="0">
                    <a:pos x="137" y="1089"/>
                  </a:cxn>
                  <a:cxn ang="0">
                    <a:pos x="137" y="537"/>
                  </a:cxn>
                  <a:cxn ang="0">
                    <a:pos x="107" y="506"/>
                  </a:cxn>
                  <a:cxn ang="0">
                    <a:pos x="61" y="491"/>
                  </a:cxn>
                  <a:cxn ang="0">
                    <a:pos x="0" y="491"/>
                  </a:cxn>
                  <a:cxn ang="0">
                    <a:pos x="0" y="429"/>
                  </a:cxn>
                  <a:cxn ang="0">
                    <a:pos x="244" y="414"/>
                  </a:cxn>
                  <a:cxn ang="0">
                    <a:pos x="168" y="0"/>
                  </a:cxn>
                  <a:cxn ang="0">
                    <a:pos x="198" y="0"/>
                  </a:cxn>
                  <a:cxn ang="0">
                    <a:pos x="229" y="15"/>
                  </a:cxn>
                  <a:cxn ang="0">
                    <a:pos x="244" y="46"/>
                  </a:cxn>
                  <a:cxn ang="0">
                    <a:pos x="259" y="92"/>
                  </a:cxn>
                  <a:cxn ang="0">
                    <a:pos x="244" y="138"/>
                  </a:cxn>
                  <a:cxn ang="0">
                    <a:pos x="229" y="169"/>
                  </a:cxn>
                  <a:cxn ang="0">
                    <a:pos x="198" y="184"/>
                  </a:cxn>
                  <a:cxn ang="0">
                    <a:pos x="168" y="184"/>
                  </a:cxn>
                  <a:cxn ang="0">
                    <a:pos x="107" y="153"/>
                  </a:cxn>
                  <a:cxn ang="0">
                    <a:pos x="76" y="92"/>
                  </a:cxn>
                  <a:cxn ang="0">
                    <a:pos x="76" y="61"/>
                  </a:cxn>
                  <a:cxn ang="0">
                    <a:pos x="122" y="15"/>
                  </a:cxn>
                  <a:cxn ang="0">
                    <a:pos x="168" y="0"/>
                  </a:cxn>
                </a:cxnLst>
                <a:rect l="0" t="0" r="r" b="b"/>
                <a:pathLst>
                  <a:path w="381" h="1196">
                    <a:moveTo>
                      <a:pt x="244" y="414"/>
                    </a:moveTo>
                    <a:lnTo>
                      <a:pt x="259" y="1058"/>
                    </a:lnTo>
                    <a:lnTo>
                      <a:pt x="259" y="1104"/>
                    </a:lnTo>
                    <a:lnTo>
                      <a:pt x="290" y="1135"/>
                    </a:lnTo>
                    <a:lnTo>
                      <a:pt x="381" y="1135"/>
                    </a:lnTo>
                    <a:lnTo>
                      <a:pt x="381" y="1196"/>
                    </a:lnTo>
                    <a:lnTo>
                      <a:pt x="0" y="1196"/>
                    </a:lnTo>
                    <a:lnTo>
                      <a:pt x="0" y="1135"/>
                    </a:lnTo>
                    <a:lnTo>
                      <a:pt x="107" y="1135"/>
                    </a:lnTo>
                    <a:lnTo>
                      <a:pt x="122" y="1119"/>
                    </a:lnTo>
                    <a:lnTo>
                      <a:pt x="137" y="1089"/>
                    </a:lnTo>
                    <a:lnTo>
                      <a:pt x="137" y="537"/>
                    </a:lnTo>
                    <a:lnTo>
                      <a:pt x="107" y="506"/>
                    </a:lnTo>
                    <a:lnTo>
                      <a:pt x="61" y="491"/>
                    </a:lnTo>
                    <a:lnTo>
                      <a:pt x="0" y="491"/>
                    </a:lnTo>
                    <a:lnTo>
                      <a:pt x="0" y="429"/>
                    </a:lnTo>
                    <a:lnTo>
                      <a:pt x="244" y="414"/>
                    </a:lnTo>
                    <a:close/>
                    <a:moveTo>
                      <a:pt x="168" y="0"/>
                    </a:moveTo>
                    <a:lnTo>
                      <a:pt x="198" y="0"/>
                    </a:lnTo>
                    <a:lnTo>
                      <a:pt x="229" y="15"/>
                    </a:lnTo>
                    <a:lnTo>
                      <a:pt x="244" y="46"/>
                    </a:lnTo>
                    <a:lnTo>
                      <a:pt x="259" y="92"/>
                    </a:lnTo>
                    <a:lnTo>
                      <a:pt x="244" y="138"/>
                    </a:lnTo>
                    <a:lnTo>
                      <a:pt x="229" y="169"/>
                    </a:lnTo>
                    <a:lnTo>
                      <a:pt x="198" y="184"/>
                    </a:lnTo>
                    <a:lnTo>
                      <a:pt x="168" y="184"/>
                    </a:lnTo>
                    <a:lnTo>
                      <a:pt x="107" y="153"/>
                    </a:lnTo>
                    <a:lnTo>
                      <a:pt x="76" y="92"/>
                    </a:lnTo>
                    <a:lnTo>
                      <a:pt x="76" y="61"/>
                    </a:lnTo>
                    <a:lnTo>
                      <a:pt x="122" y="15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3" name="Freeform 129"/>
              <p:cNvSpPr>
                <a:spLocks/>
              </p:cNvSpPr>
              <p:nvPr/>
            </p:nvSpPr>
            <p:spPr bwMode="auto">
              <a:xfrm>
                <a:off x="34623" y="9587"/>
                <a:ext cx="899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2" y="31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5" y="15"/>
                  </a:cxn>
                  <a:cxn ang="0">
                    <a:pos x="686" y="46"/>
                  </a:cxn>
                  <a:cxn ang="0">
                    <a:pos x="701" y="61"/>
                  </a:cxn>
                  <a:cxn ang="0">
                    <a:pos x="746" y="123"/>
                  </a:cxn>
                  <a:cxn ang="0">
                    <a:pos x="762" y="215"/>
                  </a:cxn>
                  <a:cxn ang="0">
                    <a:pos x="762" y="690"/>
                  </a:cxn>
                  <a:cxn ang="0">
                    <a:pos x="777" y="705"/>
                  </a:cxn>
                  <a:cxn ang="0">
                    <a:pos x="807" y="721"/>
                  </a:cxn>
                  <a:cxn ang="0">
                    <a:pos x="899" y="721"/>
                  </a:cxn>
                  <a:cxn ang="0">
                    <a:pos x="899" y="782"/>
                  </a:cxn>
                  <a:cxn ang="0">
                    <a:pos x="503" y="782"/>
                  </a:cxn>
                  <a:cxn ang="0">
                    <a:pos x="503" y="721"/>
                  </a:cxn>
                  <a:cxn ang="0">
                    <a:pos x="609" y="721"/>
                  </a:cxn>
                  <a:cxn ang="0">
                    <a:pos x="625" y="705"/>
                  </a:cxn>
                  <a:cxn ang="0">
                    <a:pos x="640" y="675"/>
                  </a:cxn>
                  <a:cxn ang="0">
                    <a:pos x="640" y="184"/>
                  </a:cxn>
                  <a:cxn ang="0">
                    <a:pos x="609" y="92"/>
                  </a:cxn>
                  <a:cxn ang="0">
                    <a:pos x="549" y="31"/>
                  </a:cxn>
                  <a:cxn ang="0">
                    <a:pos x="503" y="31"/>
                  </a:cxn>
                  <a:cxn ang="0">
                    <a:pos x="412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9" y="322"/>
                  </a:cxn>
                  <a:cxn ang="0">
                    <a:pos x="259" y="675"/>
                  </a:cxn>
                  <a:cxn ang="0">
                    <a:pos x="274" y="705"/>
                  </a:cxn>
                  <a:cxn ang="0">
                    <a:pos x="290" y="721"/>
                  </a:cxn>
                  <a:cxn ang="0">
                    <a:pos x="396" y="721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1"/>
                  </a:cxn>
                  <a:cxn ang="0">
                    <a:pos x="107" y="721"/>
                  </a:cxn>
                  <a:cxn ang="0">
                    <a:pos x="122" y="705"/>
                  </a:cxn>
                  <a:cxn ang="0">
                    <a:pos x="137" y="675"/>
                  </a:cxn>
                  <a:cxn ang="0">
                    <a:pos x="137" y="169"/>
                  </a:cxn>
                  <a:cxn ang="0">
                    <a:pos x="153" y="184"/>
                  </a:cxn>
                  <a:cxn ang="0">
                    <a:pos x="153" y="138"/>
                  </a:cxn>
                  <a:cxn ang="0">
                    <a:pos x="137" y="107"/>
                  </a:cxn>
                  <a:cxn ang="0">
                    <a:pos x="122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59" y="0"/>
                  </a:cxn>
                </a:cxnLst>
                <a:rect l="0" t="0" r="r" b="b"/>
                <a:pathLst>
                  <a:path w="899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2" y="31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5" y="15"/>
                    </a:lnTo>
                    <a:lnTo>
                      <a:pt x="686" y="46"/>
                    </a:lnTo>
                    <a:lnTo>
                      <a:pt x="701" y="61"/>
                    </a:lnTo>
                    <a:lnTo>
                      <a:pt x="746" y="123"/>
                    </a:lnTo>
                    <a:lnTo>
                      <a:pt x="762" y="215"/>
                    </a:lnTo>
                    <a:lnTo>
                      <a:pt x="762" y="690"/>
                    </a:lnTo>
                    <a:lnTo>
                      <a:pt x="777" y="705"/>
                    </a:lnTo>
                    <a:lnTo>
                      <a:pt x="807" y="721"/>
                    </a:lnTo>
                    <a:lnTo>
                      <a:pt x="899" y="721"/>
                    </a:lnTo>
                    <a:lnTo>
                      <a:pt x="899" y="782"/>
                    </a:lnTo>
                    <a:lnTo>
                      <a:pt x="503" y="782"/>
                    </a:lnTo>
                    <a:lnTo>
                      <a:pt x="503" y="721"/>
                    </a:lnTo>
                    <a:lnTo>
                      <a:pt x="609" y="721"/>
                    </a:lnTo>
                    <a:lnTo>
                      <a:pt x="625" y="705"/>
                    </a:lnTo>
                    <a:lnTo>
                      <a:pt x="640" y="675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9" y="31"/>
                    </a:lnTo>
                    <a:lnTo>
                      <a:pt x="503" y="31"/>
                    </a:lnTo>
                    <a:lnTo>
                      <a:pt x="412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5"/>
                    </a:lnTo>
                    <a:lnTo>
                      <a:pt x="274" y="705"/>
                    </a:lnTo>
                    <a:lnTo>
                      <a:pt x="290" y="721"/>
                    </a:lnTo>
                    <a:lnTo>
                      <a:pt x="396" y="721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1"/>
                    </a:lnTo>
                    <a:lnTo>
                      <a:pt x="107" y="721"/>
                    </a:lnTo>
                    <a:lnTo>
                      <a:pt x="122" y="705"/>
                    </a:lnTo>
                    <a:lnTo>
                      <a:pt x="137" y="675"/>
                    </a:lnTo>
                    <a:lnTo>
                      <a:pt x="137" y="169"/>
                    </a:lnTo>
                    <a:lnTo>
                      <a:pt x="153" y="184"/>
                    </a:lnTo>
                    <a:lnTo>
                      <a:pt x="153" y="138"/>
                    </a:lnTo>
                    <a:lnTo>
                      <a:pt x="137" y="107"/>
                    </a:lnTo>
                    <a:lnTo>
                      <a:pt x="122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4" name="Freeform 130"/>
              <p:cNvSpPr>
                <a:spLocks/>
              </p:cNvSpPr>
              <p:nvPr/>
            </p:nvSpPr>
            <p:spPr bwMode="auto">
              <a:xfrm>
                <a:off x="36222" y="9572"/>
                <a:ext cx="594" cy="797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44" y="214"/>
                  </a:cxn>
                  <a:cxn ang="0">
                    <a:pos x="259" y="184"/>
                  </a:cxn>
                  <a:cxn ang="0">
                    <a:pos x="274" y="138"/>
                  </a:cxn>
                  <a:cxn ang="0">
                    <a:pos x="289" y="107"/>
                  </a:cxn>
                  <a:cxn ang="0">
                    <a:pos x="350" y="46"/>
                  </a:cxn>
                  <a:cxn ang="0">
                    <a:pos x="396" y="15"/>
                  </a:cxn>
                  <a:cxn ang="0">
                    <a:pos x="457" y="15"/>
                  </a:cxn>
                  <a:cxn ang="0">
                    <a:pos x="518" y="30"/>
                  </a:cxn>
                  <a:cxn ang="0">
                    <a:pos x="548" y="46"/>
                  </a:cxn>
                  <a:cxn ang="0">
                    <a:pos x="579" y="76"/>
                  </a:cxn>
                  <a:cxn ang="0">
                    <a:pos x="594" y="122"/>
                  </a:cxn>
                  <a:cxn ang="0">
                    <a:pos x="594" y="153"/>
                  </a:cxn>
                  <a:cxn ang="0">
                    <a:pos x="564" y="184"/>
                  </a:cxn>
                  <a:cxn ang="0">
                    <a:pos x="533" y="199"/>
                  </a:cxn>
                  <a:cxn ang="0">
                    <a:pos x="487" y="199"/>
                  </a:cxn>
                  <a:cxn ang="0">
                    <a:pos x="457" y="184"/>
                  </a:cxn>
                  <a:cxn ang="0">
                    <a:pos x="442" y="153"/>
                  </a:cxn>
                  <a:cxn ang="0">
                    <a:pos x="442" y="92"/>
                  </a:cxn>
                  <a:cxn ang="0">
                    <a:pos x="487" y="46"/>
                  </a:cxn>
                  <a:cxn ang="0">
                    <a:pos x="472" y="46"/>
                  </a:cxn>
                  <a:cxn ang="0">
                    <a:pos x="381" y="76"/>
                  </a:cxn>
                  <a:cxn ang="0">
                    <a:pos x="320" y="153"/>
                  </a:cxn>
                  <a:cxn ang="0">
                    <a:pos x="274" y="260"/>
                  </a:cxn>
                  <a:cxn ang="0">
                    <a:pos x="259" y="383"/>
                  </a:cxn>
                  <a:cxn ang="0">
                    <a:pos x="259" y="705"/>
                  </a:cxn>
                  <a:cxn ang="0">
                    <a:pos x="274" y="720"/>
                  </a:cxn>
                  <a:cxn ang="0">
                    <a:pos x="305" y="736"/>
                  </a:cxn>
                  <a:cxn ang="0">
                    <a:pos x="426" y="736"/>
                  </a:cxn>
                  <a:cxn ang="0">
                    <a:pos x="426" y="797"/>
                  </a:cxn>
                  <a:cxn ang="0">
                    <a:pos x="0" y="797"/>
                  </a:cxn>
                  <a:cxn ang="0">
                    <a:pos x="0" y="736"/>
                  </a:cxn>
                  <a:cxn ang="0">
                    <a:pos x="107" y="736"/>
                  </a:cxn>
                  <a:cxn ang="0">
                    <a:pos x="122" y="720"/>
                  </a:cxn>
                  <a:cxn ang="0">
                    <a:pos x="137" y="690"/>
                  </a:cxn>
                  <a:cxn ang="0">
                    <a:pos x="137" y="138"/>
                  </a:cxn>
                  <a:cxn ang="0">
                    <a:pos x="122" y="107"/>
                  </a:cxn>
                  <a:cxn ang="0">
                    <a:pos x="107" y="92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44" y="0"/>
                  </a:cxn>
                </a:cxnLst>
                <a:rect l="0" t="0" r="r" b="b"/>
                <a:pathLst>
                  <a:path w="594" h="797">
                    <a:moveTo>
                      <a:pt x="244" y="0"/>
                    </a:moveTo>
                    <a:lnTo>
                      <a:pt x="244" y="214"/>
                    </a:lnTo>
                    <a:lnTo>
                      <a:pt x="259" y="184"/>
                    </a:lnTo>
                    <a:lnTo>
                      <a:pt x="274" y="138"/>
                    </a:lnTo>
                    <a:lnTo>
                      <a:pt x="289" y="107"/>
                    </a:lnTo>
                    <a:lnTo>
                      <a:pt x="350" y="46"/>
                    </a:lnTo>
                    <a:lnTo>
                      <a:pt x="396" y="15"/>
                    </a:lnTo>
                    <a:lnTo>
                      <a:pt x="457" y="15"/>
                    </a:lnTo>
                    <a:lnTo>
                      <a:pt x="518" y="30"/>
                    </a:lnTo>
                    <a:lnTo>
                      <a:pt x="548" y="46"/>
                    </a:lnTo>
                    <a:lnTo>
                      <a:pt x="579" y="76"/>
                    </a:lnTo>
                    <a:lnTo>
                      <a:pt x="594" y="122"/>
                    </a:lnTo>
                    <a:lnTo>
                      <a:pt x="594" y="153"/>
                    </a:lnTo>
                    <a:lnTo>
                      <a:pt x="564" y="184"/>
                    </a:lnTo>
                    <a:lnTo>
                      <a:pt x="533" y="199"/>
                    </a:lnTo>
                    <a:lnTo>
                      <a:pt x="487" y="199"/>
                    </a:lnTo>
                    <a:lnTo>
                      <a:pt x="457" y="184"/>
                    </a:lnTo>
                    <a:lnTo>
                      <a:pt x="442" y="153"/>
                    </a:lnTo>
                    <a:lnTo>
                      <a:pt x="442" y="92"/>
                    </a:lnTo>
                    <a:lnTo>
                      <a:pt x="487" y="46"/>
                    </a:lnTo>
                    <a:lnTo>
                      <a:pt x="472" y="46"/>
                    </a:lnTo>
                    <a:lnTo>
                      <a:pt x="381" y="76"/>
                    </a:lnTo>
                    <a:lnTo>
                      <a:pt x="320" y="153"/>
                    </a:lnTo>
                    <a:lnTo>
                      <a:pt x="274" y="260"/>
                    </a:lnTo>
                    <a:lnTo>
                      <a:pt x="259" y="383"/>
                    </a:lnTo>
                    <a:lnTo>
                      <a:pt x="259" y="705"/>
                    </a:lnTo>
                    <a:lnTo>
                      <a:pt x="274" y="720"/>
                    </a:lnTo>
                    <a:lnTo>
                      <a:pt x="305" y="736"/>
                    </a:lnTo>
                    <a:lnTo>
                      <a:pt x="426" y="736"/>
                    </a:lnTo>
                    <a:lnTo>
                      <a:pt x="426" y="797"/>
                    </a:lnTo>
                    <a:lnTo>
                      <a:pt x="0" y="797"/>
                    </a:lnTo>
                    <a:lnTo>
                      <a:pt x="0" y="736"/>
                    </a:lnTo>
                    <a:lnTo>
                      <a:pt x="107" y="736"/>
                    </a:lnTo>
                    <a:lnTo>
                      <a:pt x="122" y="720"/>
                    </a:lnTo>
                    <a:lnTo>
                      <a:pt x="137" y="690"/>
                    </a:lnTo>
                    <a:lnTo>
                      <a:pt x="137" y="138"/>
                    </a:lnTo>
                    <a:lnTo>
                      <a:pt x="122" y="107"/>
                    </a:lnTo>
                    <a:lnTo>
                      <a:pt x="107" y="92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5" name="Freeform 131"/>
              <p:cNvSpPr>
                <a:spLocks noEditPoints="1"/>
              </p:cNvSpPr>
              <p:nvPr/>
            </p:nvSpPr>
            <p:spPr bwMode="auto">
              <a:xfrm>
                <a:off x="36938" y="9572"/>
                <a:ext cx="807" cy="812"/>
              </a:xfrm>
              <a:custGeom>
                <a:avLst/>
                <a:gdLst/>
                <a:ahLst/>
                <a:cxnLst>
                  <a:cxn ang="0">
                    <a:pos x="365" y="398"/>
                  </a:cxn>
                  <a:cxn ang="0">
                    <a:pos x="198" y="506"/>
                  </a:cxn>
                  <a:cxn ang="0">
                    <a:pos x="152" y="628"/>
                  </a:cxn>
                  <a:cxn ang="0">
                    <a:pos x="183" y="720"/>
                  </a:cxn>
                  <a:cxn ang="0">
                    <a:pos x="259" y="781"/>
                  </a:cxn>
                  <a:cxn ang="0">
                    <a:pos x="380" y="766"/>
                  </a:cxn>
                  <a:cxn ang="0">
                    <a:pos x="457" y="720"/>
                  </a:cxn>
                  <a:cxn ang="0">
                    <a:pos x="517" y="613"/>
                  </a:cxn>
                  <a:cxn ang="0">
                    <a:pos x="335" y="0"/>
                  </a:cxn>
                  <a:cxn ang="0">
                    <a:pos x="578" y="92"/>
                  </a:cxn>
                  <a:cxn ang="0">
                    <a:pos x="639" y="199"/>
                  </a:cxn>
                  <a:cxn ang="0">
                    <a:pos x="655" y="705"/>
                  </a:cxn>
                  <a:cxn ang="0">
                    <a:pos x="670" y="751"/>
                  </a:cxn>
                  <a:cxn ang="0">
                    <a:pos x="746" y="720"/>
                  </a:cxn>
                  <a:cxn ang="0">
                    <a:pos x="761" y="536"/>
                  </a:cxn>
                  <a:cxn ang="0">
                    <a:pos x="807" y="690"/>
                  </a:cxn>
                  <a:cxn ang="0">
                    <a:pos x="761" y="766"/>
                  </a:cxn>
                  <a:cxn ang="0">
                    <a:pos x="700" y="797"/>
                  </a:cxn>
                  <a:cxn ang="0">
                    <a:pos x="655" y="812"/>
                  </a:cxn>
                  <a:cxn ang="0">
                    <a:pos x="578" y="781"/>
                  </a:cxn>
                  <a:cxn ang="0">
                    <a:pos x="517" y="705"/>
                  </a:cxn>
                  <a:cxn ang="0">
                    <a:pos x="457" y="751"/>
                  </a:cxn>
                  <a:cxn ang="0">
                    <a:pos x="289" y="812"/>
                  </a:cxn>
                  <a:cxn ang="0">
                    <a:pos x="106" y="766"/>
                  </a:cxn>
                  <a:cxn ang="0">
                    <a:pos x="0" y="628"/>
                  </a:cxn>
                  <a:cxn ang="0">
                    <a:pos x="61" y="490"/>
                  </a:cxn>
                  <a:cxn ang="0">
                    <a:pos x="183" y="398"/>
                  </a:cxn>
                  <a:cxn ang="0">
                    <a:pos x="502" y="337"/>
                  </a:cxn>
                  <a:cxn ang="0">
                    <a:pos x="441" y="107"/>
                  </a:cxn>
                  <a:cxn ang="0">
                    <a:pos x="365" y="46"/>
                  </a:cxn>
                  <a:cxn ang="0">
                    <a:pos x="243" y="61"/>
                  </a:cxn>
                  <a:cxn ang="0">
                    <a:pos x="122" y="122"/>
                  </a:cxn>
                  <a:cxn ang="0">
                    <a:pos x="183" y="138"/>
                  </a:cxn>
                  <a:cxn ang="0">
                    <a:pos x="213" y="184"/>
                  </a:cxn>
                  <a:cxn ang="0">
                    <a:pos x="198" y="260"/>
                  </a:cxn>
                  <a:cxn ang="0">
                    <a:pos x="106" y="276"/>
                  </a:cxn>
                  <a:cxn ang="0">
                    <a:pos x="61" y="230"/>
                  </a:cxn>
                  <a:cxn ang="0">
                    <a:pos x="91" y="92"/>
                  </a:cxn>
                  <a:cxn ang="0">
                    <a:pos x="335" y="0"/>
                  </a:cxn>
                </a:cxnLst>
                <a:rect l="0" t="0" r="r" b="b"/>
                <a:pathLst>
                  <a:path w="807" h="812">
                    <a:moveTo>
                      <a:pt x="517" y="368"/>
                    </a:moveTo>
                    <a:lnTo>
                      <a:pt x="365" y="398"/>
                    </a:lnTo>
                    <a:lnTo>
                      <a:pt x="259" y="444"/>
                    </a:lnTo>
                    <a:lnTo>
                      <a:pt x="198" y="506"/>
                    </a:lnTo>
                    <a:lnTo>
                      <a:pt x="167" y="567"/>
                    </a:lnTo>
                    <a:lnTo>
                      <a:pt x="152" y="628"/>
                    </a:lnTo>
                    <a:lnTo>
                      <a:pt x="152" y="674"/>
                    </a:lnTo>
                    <a:lnTo>
                      <a:pt x="183" y="720"/>
                    </a:lnTo>
                    <a:lnTo>
                      <a:pt x="213" y="751"/>
                    </a:lnTo>
                    <a:lnTo>
                      <a:pt x="259" y="781"/>
                    </a:lnTo>
                    <a:lnTo>
                      <a:pt x="350" y="781"/>
                    </a:lnTo>
                    <a:lnTo>
                      <a:pt x="380" y="766"/>
                    </a:lnTo>
                    <a:lnTo>
                      <a:pt x="426" y="751"/>
                    </a:lnTo>
                    <a:lnTo>
                      <a:pt x="457" y="720"/>
                    </a:lnTo>
                    <a:lnTo>
                      <a:pt x="487" y="674"/>
                    </a:lnTo>
                    <a:lnTo>
                      <a:pt x="517" y="613"/>
                    </a:lnTo>
                    <a:lnTo>
                      <a:pt x="517" y="368"/>
                    </a:lnTo>
                    <a:close/>
                    <a:moveTo>
                      <a:pt x="335" y="0"/>
                    </a:moveTo>
                    <a:lnTo>
                      <a:pt x="457" y="15"/>
                    </a:lnTo>
                    <a:lnTo>
                      <a:pt x="578" y="92"/>
                    </a:lnTo>
                    <a:lnTo>
                      <a:pt x="609" y="153"/>
                    </a:lnTo>
                    <a:lnTo>
                      <a:pt x="639" y="199"/>
                    </a:lnTo>
                    <a:lnTo>
                      <a:pt x="639" y="690"/>
                    </a:lnTo>
                    <a:lnTo>
                      <a:pt x="655" y="705"/>
                    </a:lnTo>
                    <a:lnTo>
                      <a:pt x="655" y="736"/>
                    </a:lnTo>
                    <a:lnTo>
                      <a:pt x="670" y="751"/>
                    </a:lnTo>
                    <a:lnTo>
                      <a:pt x="715" y="751"/>
                    </a:lnTo>
                    <a:lnTo>
                      <a:pt x="746" y="720"/>
                    </a:lnTo>
                    <a:lnTo>
                      <a:pt x="761" y="690"/>
                    </a:lnTo>
                    <a:lnTo>
                      <a:pt x="761" y="536"/>
                    </a:lnTo>
                    <a:lnTo>
                      <a:pt x="807" y="536"/>
                    </a:lnTo>
                    <a:lnTo>
                      <a:pt x="807" y="690"/>
                    </a:lnTo>
                    <a:lnTo>
                      <a:pt x="776" y="736"/>
                    </a:lnTo>
                    <a:lnTo>
                      <a:pt x="761" y="766"/>
                    </a:lnTo>
                    <a:lnTo>
                      <a:pt x="731" y="797"/>
                    </a:lnTo>
                    <a:lnTo>
                      <a:pt x="700" y="797"/>
                    </a:lnTo>
                    <a:lnTo>
                      <a:pt x="670" y="812"/>
                    </a:lnTo>
                    <a:lnTo>
                      <a:pt x="655" y="812"/>
                    </a:lnTo>
                    <a:lnTo>
                      <a:pt x="609" y="797"/>
                    </a:lnTo>
                    <a:lnTo>
                      <a:pt x="578" y="781"/>
                    </a:lnTo>
                    <a:lnTo>
                      <a:pt x="548" y="751"/>
                    </a:lnTo>
                    <a:lnTo>
                      <a:pt x="517" y="705"/>
                    </a:lnTo>
                    <a:lnTo>
                      <a:pt x="517" y="659"/>
                    </a:lnTo>
                    <a:lnTo>
                      <a:pt x="457" y="751"/>
                    </a:lnTo>
                    <a:lnTo>
                      <a:pt x="411" y="781"/>
                    </a:lnTo>
                    <a:lnTo>
                      <a:pt x="289" y="812"/>
                    </a:lnTo>
                    <a:lnTo>
                      <a:pt x="198" y="797"/>
                    </a:lnTo>
                    <a:lnTo>
                      <a:pt x="106" y="766"/>
                    </a:lnTo>
                    <a:lnTo>
                      <a:pt x="30" y="720"/>
                    </a:lnTo>
                    <a:lnTo>
                      <a:pt x="0" y="628"/>
                    </a:lnTo>
                    <a:lnTo>
                      <a:pt x="0" y="582"/>
                    </a:lnTo>
                    <a:lnTo>
                      <a:pt x="61" y="490"/>
                    </a:lnTo>
                    <a:lnTo>
                      <a:pt x="106" y="444"/>
                    </a:lnTo>
                    <a:lnTo>
                      <a:pt x="183" y="398"/>
                    </a:lnTo>
                    <a:lnTo>
                      <a:pt x="350" y="352"/>
                    </a:lnTo>
                    <a:lnTo>
                      <a:pt x="502" y="337"/>
                    </a:lnTo>
                    <a:lnTo>
                      <a:pt x="502" y="199"/>
                    </a:lnTo>
                    <a:lnTo>
                      <a:pt x="441" y="107"/>
                    </a:lnTo>
                    <a:lnTo>
                      <a:pt x="411" y="76"/>
                    </a:lnTo>
                    <a:lnTo>
                      <a:pt x="365" y="46"/>
                    </a:lnTo>
                    <a:lnTo>
                      <a:pt x="274" y="46"/>
                    </a:lnTo>
                    <a:lnTo>
                      <a:pt x="243" y="61"/>
                    </a:lnTo>
                    <a:lnTo>
                      <a:pt x="152" y="92"/>
                    </a:lnTo>
                    <a:lnTo>
                      <a:pt x="122" y="122"/>
                    </a:lnTo>
                    <a:lnTo>
                      <a:pt x="167" y="122"/>
                    </a:lnTo>
                    <a:lnTo>
                      <a:pt x="183" y="138"/>
                    </a:lnTo>
                    <a:lnTo>
                      <a:pt x="198" y="168"/>
                    </a:lnTo>
                    <a:lnTo>
                      <a:pt x="213" y="184"/>
                    </a:lnTo>
                    <a:lnTo>
                      <a:pt x="213" y="230"/>
                    </a:lnTo>
                    <a:lnTo>
                      <a:pt x="198" y="260"/>
                    </a:lnTo>
                    <a:lnTo>
                      <a:pt x="167" y="276"/>
                    </a:lnTo>
                    <a:lnTo>
                      <a:pt x="106" y="276"/>
                    </a:lnTo>
                    <a:lnTo>
                      <a:pt x="76" y="260"/>
                    </a:lnTo>
                    <a:lnTo>
                      <a:pt x="61" y="230"/>
                    </a:lnTo>
                    <a:lnTo>
                      <a:pt x="61" y="199"/>
                    </a:lnTo>
                    <a:lnTo>
                      <a:pt x="91" y="92"/>
                    </a:lnTo>
                    <a:lnTo>
                      <a:pt x="198" y="30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6" name="Freeform 132"/>
              <p:cNvSpPr>
                <a:spLocks/>
              </p:cNvSpPr>
              <p:nvPr/>
            </p:nvSpPr>
            <p:spPr bwMode="auto">
              <a:xfrm>
                <a:off x="37790" y="9280"/>
                <a:ext cx="564" cy="1119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275" y="0"/>
                  </a:cxn>
                  <a:cxn ang="0">
                    <a:pos x="275" y="322"/>
                  </a:cxn>
                  <a:cxn ang="0">
                    <a:pos x="533" y="322"/>
                  </a:cxn>
                  <a:cxn ang="0">
                    <a:pos x="533" y="384"/>
                  </a:cxn>
                  <a:cxn ang="0">
                    <a:pos x="275" y="384"/>
                  </a:cxn>
                  <a:cxn ang="0">
                    <a:pos x="275" y="936"/>
                  </a:cxn>
                  <a:cxn ang="0">
                    <a:pos x="320" y="1028"/>
                  </a:cxn>
                  <a:cxn ang="0">
                    <a:pos x="351" y="1058"/>
                  </a:cxn>
                  <a:cxn ang="0">
                    <a:pos x="427" y="1058"/>
                  </a:cxn>
                  <a:cxn ang="0">
                    <a:pos x="457" y="1043"/>
                  </a:cxn>
                  <a:cxn ang="0">
                    <a:pos x="488" y="1012"/>
                  </a:cxn>
                  <a:cxn ang="0">
                    <a:pos x="518" y="920"/>
                  </a:cxn>
                  <a:cxn ang="0">
                    <a:pos x="518" y="767"/>
                  </a:cxn>
                  <a:cxn ang="0">
                    <a:pos x="564" y="767"/>
                  </a:cxn>
                  <a:cxn ang="0">
                    <a:pos x="564" y="874"/>
                  </a:cxn>
                  <a:cxn ang="0">
                    <a:pos x="549" y="966"/>
                  </a:cxn>
                  <a:cxn ang="0">
                    <a:pos x="518" y="1043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4" y="1058"/>
                  </a:cxn>
                  <a:cxn ang="0">
                    <a:pos x="168" y="982"/>
                  </a:cxn>
                  <a:cxn ang="0">
                    <a:pos x="153" y="874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4" y="123"/>
                  </a:cxn>
                  <a:cxn ang="0">
                    <a:pos x="229" y="0"/>
                  </a:cxn>
                </a:cxnLst>
                <a:rect l="0" t="0" r="r" b="b"/>
                <a:pathLst>
                  <a:path w="564" h="1119">
                    <a:moveTo>
                      <a:pt x="229" y="0"/>
                    </a:moveTo>
                    <a:lnTo>
                      <a:pt x="275" y="0"/>
                    </a:lnTo>
                    <a:lnTo>
                      <a:pt x="275" y="322"/>
                    </a:lnTo>
                    <a:lnTo>
                      <a:pt x="533" y="322"/>
                    </a:lnTo>
                    <a:lnTo>
                      <a:pt x="533" y="384"/>
                    </a:lnTo>
                    <a:lnTo>
                      <a:pt x="275" y="384"/>
                    </a:lnTo>
                    <a:lnTo>
                      <a:pt x="275" y="936"/>
                    </a:lnTo>
                    <a:lnTo>
                      <a:pt x="320" y="1028"/>
                    </a:lnTo>
                    <a:lnTo>
                      <a:pt x="351" y="1058"/>
                    </a:lnTo>
                    <a:lnTo>
                      <a:pt x="427" y="1058"/>
                    </a:lnTo>
                    <a:lnTo>
                      <a:pt x="457" y="1043"/>
                    </a:lnTo>
                    <a:lnTo>
                      <a:pt x="488" y="1012"/>
                    </a:lnTo>
                    <a:lnTo>
                      <a:pt x="518" y="920"/>
                    </a:lnTo>
                    <a:lnTo>
                      <a:pt x="518" y="767"/>
                    </a:lnTo>
                    <a:lnTo>
                      <a:pt x="564" y="767"/>
                    </a:lnTo>
                    <a:lnTo>
                      <a:pt x="564" y="874"/>
                    </a:lnTo>
                    <a:lnTo>
                      <a:pt x="549" y="966"/>
                    </a:lnTo>
                    <a:lnTo>
                      <a:pt x="518" y="1043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4" y="1058"/>
                    </a:lnTo>
                    <a:lnTo>
                      <a:pt x="168" y="982"/>
                    </a:lnTo>
                    <a:lnTo>
                      <a:pt x="153" y="874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4" y="12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7" name="Freeform 133"/>
              <p:cNvSpPr>
                <a:spLocks noEditPoints="1"/>
              </p:cNvSpPr>
              <p:nvPr/>
            </p:nvSpPr>
            <p:spPr bwMode="auto">
              <a:xfrm>
                <a:off x="38521" y="9572"/>
                <a:ext cx="685" cy="827"/>
              </a:xfrm>
              <a:custGeom>
                <a:avLst/>
                <a:gdLst/>
                <a:ahLst/>
                <a:cxnLst>
                  <a:cxn ang="0">
                    <a:pos x="320" y="46"/>
                  </a:cxn>
                  <a:cxn ang="0">
                    <a:pos x="274" y="76"/>
                  </a:cxn>
                  <a:cxn ang="0">
                    <a:pos x="213" y="138"/>
                  </a:cxn>
                  <a:cxn ang="0">
                    <a:pos x="168" y="214"/>
                  </a:cxn>
                  <a:cxn ang="0">
                    <a:pos x="153" y="352"/>
                  </a:cxn>
                  <a:cxn ang="0">
                    <a:pos x="564" y="352"/>
                  </a:cxn>
                  <a:cxn ang="0">
                    <a:pos x="564" y="291"/>
                  </a:cxn>
                  <a:cxn ang="0">
                    <a:pos x="548" y="214"/>
                  </a:cxn>
                  <a:cxn ang="0">
                    <a:pos x="518" y="138"/>
                  </a:cxn>
                  <a:cxn ang="0">
                    <a:pos x="457" y="76"/>
                  </a:cxn>
                  <a:cxn ang="0">
                    <a:pos x="366" y="46"/>
                  </a:cxn>
                  <a:cxn ang="0">
                    <a:pos x="320" y="46"/>
                  </a:cxn>
                  <a:cxn ang="0">
                    <a:pos x="366" y="0"/>
                  </a:cxn>
                  <a:cxn ang="0">
                    <a:pos x="518" y="30"/>
                  </a:cxn>
                  <a:cxn ang="0">
                    <a:pos x="609" y="107"/>
                  </a:cxn>
                  <a:cxn ang="0">
                    <a:pos x="670" y="230"/>
                  </a:cxn>
                  <a:cxn ang="0">
                    <a:pos x="685" y="352"/>
                  </a:cxn>
                  <a:cxn ang="0">
                    <a:pos x="685" y="383"/>
                  </a:cxn>
                  <a:cxn ang="0">
                    <a:pos x="153" y="383"/>
                  </a:cxn>
                  <a:cxn ang="0">
                    <a:pos x="122" y="414"/>
                  </a:cxn>
                  <a:cxn ang="0">
                    <a:pos x="137" y="536"/>
                  </a:cxn>
                  <a:cxn ang="0">
                    <a:pos x="183" y="674"/>
                  </a:cxn>
                  <a:cxn ang="0">
                    <a:pos x="213" y="720"/>
                  </a:cxn>
                  <a:cxn ang="0">
                    <a:pos x="259" y="766"/>
                  </a:cxn>
                  <a:cxn ang="0">
                    <a:pos x="381" y="797"/>
                  </a:cxn>
                  <a:cxn ang="0">
                    <a:pos x="411" y="797"/>
                  </a:cxn>
                  <a:cxn ang="0">
                    <a:pos x="488" y="781"/>
                  </a:cxn>
                  <a:cxn ang="0">
                    <a:pos x="564" y="720"/>
                  </a:cxn>
                  <a:cxn ang="0">
                    <a:pos x="625" y="613"/>
                  </a:cxn>
                  <a:cxn ang="0">
                    <a:pos x="640" y="598"/>
                  </a:cxn>
                  <a:cxn ang="0">
                    <a:pos x="640" y="582"/>
                  </a:cxn>
                  <a:cxn ang="0">
                    <a:pos x="685" y="582"/>
                  </a:cxn>
                  <a:cxn ang="0">
                    <a:pos x="685" y="598"/>
                  </a:cxn>
                  <a:cxn ang="0">
                    <a:pos x="640" y="690"/>
                  </a:cxn>
                  <a:cxn ang="0">
                    <a:pos x="594" y="751"/>
                  </a:cxn>
                  <a:cxn ang="0">
                    <a:pos x="503" y="812"/>
                  </a:cxn>
                  <a:cxn ang="0">
                    <a:pos x="396" y="827"/>
                  </a:cxn>
                  <a:cxn ang="0">
                    <a:pos x="244" y="797"/>
                  </a:cxn>
                  <a:cxn ang="0">
                    <a:pos x="122" y="720"/>
                  </a:cxn>
                  <a:cxn ang="0">
                    <a:pos x="31" y="582"/>
                  </a:cxn>
                  <a:cxn ang="0">
                    <a:pos x="0" y="414"/>
                  </a:cxn>
                  <a:cxn ang="0">
                    <a:pos x="31" y="245"/>
                  </a:cxn>
                  <a:cxn ang="0">
                    <a:pos x="107" y="122"/>
                  </a:cxn>
                  <a:cxn ang="0">
                    <a:pos x="229" y="30"/>
                  </a:cxn>
                  <a:cxn ang="0">
                    <a:pos x="366" y="0"/>
                  </a:cxn>
                </a:cxnLst>
                <a:rect l="0" t="0" r="r" b="b"/>
                <a:pathLst>
                  <a:path w="685" h="827">
                    <a:moveTo>
                      <a:pt x="320" y="46"/>
                    </a:moveTo>
                    <a:lnTo>
                      <a:pt x="274" y="76"/>
                    </a:lnTo>
                    <a:lnTo>
                      <a:pt x="213" y="138"/>
                    </a:lnTo>
                    <a:lnTo>
                      <a:pt x="168" y="214"/>
                    </a:lnTo>
                    <a:lnTo>
                      <a:pt x="153" y="352"/>
                    </a:lnTo>
                    <a:lnTo>
                      <a:pt x="564" y="352"/>
                    </a:lnTo>
                    <a:lnTo>
                      <a:pt x="564" y="291"/>
                    </a:lnTo>
                    <a:lnTo>
                      <a:pt x="548" y="214"/>
                    </a:lnTo>
                    <a:lnTo>
                      <a:pt x="518" y="138"/>
                    </a:lnTo>
                    <a:lnTo>
                      <a:pt x="457" y="76"/>
                    </a:lnTo>
                    <a:lnTo>
                      <a:pt x="366" y="46"/>
                    </a:lnTo>
                    <a:lnTo>
                      <a:pt x="320" y="46"/>
                    </a:lnTo>
                    <a:close/>
                    <a:moveTo>
                      <a:pt x="366" y="0"/>
                    </a:moveTo>
                    <a:lnTo>
                      <a:pt x="518" y="30"/>
                    </a:lnTo>
                    <a:lnTo>
                      <a:pt x="609" y="107"/>
                    </a:lnTo>
                    <a:lnTo>
                      <a:pt x="670" y="230"/>
                    </a:lnTo>
                    <a:lnTo>
                      <a:pt x="685" y="352"/>
                    </a:lnTo>
                    <a:lnTo>
                      <a:pt x="685" y="383"/>
                    </a:lnTo>
                    <a:lnTo>
                      <a:pt x="153" y="383"/>
                    </a:lnTo>
                    <a:lnTo>
                      <a:pt x="122" y="414"/>
                    </a:lnTo>
                    <a:lnTo>
                      <a:pt x="137" y="536"/>
                    </a:lnTo>
                    <a:lnTo>
                      <a:pt x="183" y="674"/>
                    </a:lnTo>
                    <a:lnTo>
                      <a:pt x="213" y="720"/>
                    </a:lnTo>
                    <a:lnTo>
                      <a:pt x="259" y="766"/>
                    </a:lnTo>
                    <a:lnTo>
                      <a:pt x="381" y="797"/>
                    </a:lnTo>
                    <a:lnTo>
                      <a:pt x="411" y="797"/>
                    </a:lnTo>
                    <a:lnTo>
                      <a:pt x="488" y="781"/>
                    </a:lnTo>
                    <a:lnTo>
                      <a:pt x="564" y="720"/>
                    </a:lnTo>
                    <a:lnTo>
                      <a:pt x="625" y="613"/>
                    </a:lnTo>
                    <a:lnTo>
                      <a:pt x="640" y="598"/>
                    </a:lnTo>
                    <a:lnTo>
                      <a:pt x="640" y="582"/>
                    </a:lnTo>
                    <a:lnTo>
                      <a:pt x="685" y="582"/>
                    </a:lnTo>
                    <a:lnTo>
                      <a:pt x="685" y="598"/>
                    </a:lnTo>
                    <a:lnTo>
                      <a:pt x="640" y="690"/>
                    </a:lnTo>
                    <a:lnTo>
                      <a:pt x="594" y="751"/>
                    </a:lnTo>
                    <a:lnTo>
                      <a:pt x="503" y="812"/>
                    </a:lnTo>
                    <a:lnTo>
                      <a:pt x="396" y="827"/>
                    </a:lnTo>
                    <a:lnTo>
                      <a:pt x="244" y="797"/>
                    </a:lnTo>
                    <a:lnTo>
                      <a:pt x="122" y="720"/>
                    </a:lnTo>
                    <a:lnTo>
                      <a:pt x="31" y="582"/>
                    </a:lnTo>
                    <a:lnTo>
                      <a:pt x="0" y="414"/>
                    </a:lnTo>
                    <a:lnTo>
                      <a:pt x="31" y="245"/>
                    </a:lnTo>
                    <a:lnTo>
                      <a:pt x="107" y="122"/>
                    </a:lnTo>
                    <a:lnTo>
                      <a:pt x="229" y="30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8" name="Freeform 134"/>
              <p:cNvSpPr>
                <a:spLocks noEditPoints="1"/>
              </p:cNvSpPr>
              <p:nvPr/>
            </p:nvSpPr>
            <p:spPr bwMode="auto">
              <a:xfrm>
                <a:off x="39937" y="9572"/>
                <a:ext cx="792" cy="812"/>
              </a:xfrm>
              <a:custGeom>
                <a:avLst/>
                <a:gdLst/>
                <a:ahLst/>
                <a:cxnLst>
                  <a:cxn ang="0">
                    <a:pos x="396" y="30"/>
                  </a:cxn>
                  <a:cxn ang="0">
                    <a:pos x="351" y="46"/>
                  </a:cxn>
                  <a:cxn ang="0">
                    <a:pos x="290" y="61"/>
                  </a:cxn>
                  <a:cxn ang="0">
                    <a:pos x="198" y="153"/>
                  </a:cxn>
                  <a:cxn ang="0">
                    <a:pos x="153" y="276"/>
                  </a:cxn>
                  <a:cxn ang="0">
                    <a:pos x="153" y="521"/>
                  </a:cxn>
                  <a:cxn ang="0">
                    <a:pos x="198" y="644"/>
                  </a:cxn>
                  <a:cxn ang="0">
                    <a:pos x="229" y="690"/>
                  </a:cxn>
                  <a:cxn ang="0">
                    <a:pos x="259" y="720"/>
                  </a:cxn>
                  <a:cxn ang="0">
                    <a:pos x="305" y="751"/>
                  </a:cxn>
                  <a:cxn ang="0">
                    <a:pos x="351" y="766"/>
                  </a:cxn>
                  <a:cxn ang="0">
                    <a:pos x="396" y="766"/>
                  </a:cxn>
                  <a:cxn ang="0">
                    <a:pos x="396" y="781"/>
                  </a:cxn>
                  <a:cxn ang="0">
                    <a:pos x="457" y="766"/>
                  </a:cxn>
                  <a:cxn ang="0">
                    <a:pos x="548" y="705"/>
                  </a:cxn>
                  <a:cxn ang="0">
                    <a:pos x="594" y="644"/>
                  </a:cxn>
                  <a:cxn ang="0">
                    <a:pos x="640" y="506"/>
                  </a:cxn>
                  <a:cxn ang="0">
                    <a:pos x="640" y="276"/>
                  </a:cxn>
                  <a:cxn ang="0">
                    <a:pos x="594" y="153"/>
                  </a:cxn>
                  <a:cxn ang="0">
                    <a:pos x="503" y="61"/>
                  </a:cxn>
                  <a:cxn ang="0">
                    <a:pos x="457" y="46"/>
                  </a:cxn>
                  <a:cxn ang="0">
                    <a:pos x="396" y="30"/>
                  </a:cxn>
                  <a:cxn ang="0">
                    <a:pos x="396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2" y="245"/>
                  </a:cxn>
                  <a:cxn ang="0">
                    <a:pos x="792" y="414"/>
                  </a:cxn>
                  <a:cxn ang="0">
                    <a:pos x="762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6" y="812"/>
                  </a:cxn>
                  <a:cxn ang="0">
                    <a:pos x="244" y="781"/>
                  </a:cxn>
                  <a:cxn ang="0">
                    <a:pos x="122" y="705"/>
                  </a:cxn>
                  <a:cxn ang="0">
                    <a:pos x="31" y="567"/>
                  </a:cxn>
                  <a:cxn ang="0">
                    <a:pos x="0" y="414"/>
                  </a:cxn>
                  <a:cxn ang="0">
                    <a:pos x="31" y="260"/>
                  </a:cxn>
                  <a:cxn ang="0">
                    <a:pos x="107" y="122"/>
                  </a:cxn>
                  <a:cxn ang="0">
                    <a:pos x="244" y="30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396" y="30"/>
                    </a:moveTo>
                    <a:lnTo>
                      <a:pt x="351" y="46"/>
                    </a:lnTo>
                    <a:lnTo>
                      <a:pt x="290" y="61"/>
                    </a:lnTo>
                    <a:lnTo>
                      <a:pt x="198" y="153"/>
                    </a:lnTo>
                    <a:lnTo>
                      <a:pt x="153" y="276"/>
                    </a:lnTo>
                    <a:lnTo>
                      <a:pt x="153" y="521"/>
                    </a:lnTo>
                    <a:lnTo>
                      <a:pt x="198" y="644"/>
                    </a:lnTo>
                    <a:lnTo>
                      <a:pt x="229" y="690"/>
                    </a:lnTo>
                    <a:lnTo>
                      <a:pt x="259" y="720"/>
                    </a:lnTo>
                    <a:lnTo>
                      <a:pt x="305" y="751"/>
                    </a:lnTo>
                    <a:lnTo>
                      <a:pt x="351" y="766"/>
                    </a:lnTo>
                    <a:lnTo>
                      <a:pt x="396" y="766"/>
                    </a:lnTo>
                    <a:lnTo>
                      <a:pt x="396" y="781"/>
                    </a:lnTo>
                    <a:lnTo>
                      <a:pt x="457" y="766"/>
                    </a:lnTo>
                    <a:lnTo>
                      <a:pt x="548" y="705"/>
                    </a:lnTo>
                    <a:lnTo>
                      <a:pt x="594" y="644"/>
                    </a:lnTo>
                    <a:lnTo>
                      <a:pt x="640" y="506"/>
                    </a:lnTo>
                    <a:lnTo>
                      <a:pt x="640" y="276"/>
                    </a:lnTo>
                    <a:lnTo>
                      <a:pt x="594" y="153"/>
                    </a:lnTo>
                    <a:lnTo>
                      <a:pt x="503" y="61"/>
                    </a:lnTo>
                    <a:lnTo>
                      <a:pt x="457" y="46"/>
                    </a:lnTo>
                    <a:lnTo>
                      <a:pt x="396" y="30"/>
                    </a:lnTo>
                    <a:close/>
                    <a:moveTo>
                      <a:pt x="396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2" y="245"/>
                    </a:lnTo>
                    <a:lnTo>
                      <a:pt x="792" y="414"/>
                    </a:lnTo>
                    <a:lnTo>
                      <a:pt x="762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6" y="812"/>
                    </a:lnTo>
                    <a:lnTo>
                      <a:pt x="244" y="781"/>
                    </a:lnTo>
                    <a:lnTo>
                      <a:pt x="122" y="705"/>
                    </a:lnTo>
                    <a:lnTo>
                      <a:pt x="31" y="567"/>
                    </a:lnTo>
                    <a:lnTo>
                      <a:pt x="0" y="414"/>
                    </a:lnTo>
                    <a:lnTo>
                      <a:pt x="31" y="260"/>
                    </a:lnTo>
                    <a:lnTo>
                      <a:pt x="107" y="122"/>
                    </a:lnTo>
                    <a:lnTo>
                      <a:pt x="244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399" name="Freeform 135"/>
              <p:cNvSpPr>
                <a:spLocks/>
              </p:cNvSpPr>
              <p:nvPr/>
            </p:nvSpPr>
            <p:spPr bwMode="auto">
              <a:xfrm>
                <a:off x="40866" y="9127"/>
                <a:ext cx="564" cy="1257"/>
              </a:xfrm>
              <a:custGeom>
                <a:avLst/>
                <a:gdLst/>
                <a:ahLst/>
                <a:cxnLst>
                  <a:cxn ang="0">
                    <a:pos x="411" y="0"/>
                  </a:cxn>
                  <a:cxn ang="0">
                    <a:pos x="457" y="0"/>
                  </a:cxn>
                  <a:cxn ang="0">
                    <a:pos x="503" y="31"/>
                  </a:cxn>
                  <a:cxn ang="0">
                    <a:pos x="533" y="46"/>
                  </a:cxn>
                  <a:cxn ang="0">
                    <a:pos x="564" y="92"/>
                  </a:cxn>
                  <a:cxn ang="0">
                    <a:pos x="564" y="153"/>
                  </a:cxn>
                  <a:cxn ang="0">
                    <a:pos x="518" y="199"/>
                  </a:cxn>
                  <a:cxn ang="0">
                    <a:pos x="457" y="199"/>
                  </a:cxn>
                  <a:cxn ang="0">
                    <a:pos x="411" y="153"/>
                  </a:cxn>
                  <a:cxn ang="0">
                    <a:pos x="411" y="92"/>
                  </a:cxn>
                  <a:cxn ang="0">
                    <a:pos x="426" y="61"/>
                  </a:cxn>
                  <a:cxn ang="0">
                    <a:pos x="442" y="46"/>
                  </a:cxn>
                  <a:cxn ang="0">
                    <a:pos x="457" y="46"/>
                  </a:cxn>
                  <a:cxn ang="0">
                    <a:pos x="426" y="31"/>
                  </a:cxn>
                  <a:cxn ang="0">
                    <a:pos x="396" y="31"/>
                  </a:cxn>
                  <a:cxn ang="0">
                    <a:pos x="320" y="61"/>
                  </a:cxn>
                  <a:cxn ang="0">
                    <a:pos x="259" y="138"/>
                  </a:cxn>
                  <a:cxn ang="0">
                    <a:pos x="229" y="276"/>
                  </a:cxn>
                  <a:cxn ang="0">
                    <a:pos x="229" y="475"/>
                  </a:cxn>
                  <a:cxn ang="0">
                    <a:pos x="457" y="491"/>
                  </a:cxn>
                  <a:cxn ang="0">
                    <a:pos x="457" y="552"/>
                  </a:cxn>
                  <a:cxn ang="0">
                    <a:pos x="259" y="552"/>
                  </a:cxn>
                  <a:cxn ang="0">
                    <a:pos x="259" y="1165"/>
                  </a:cxn>
                  <a:cxn ang="0">
                    <a:pos x="274" y="1181"/>
                  </a:cxn>
                  <a:cxn ang="0">
                    <a:pos x="305" y="1196"/>
                  </a:cxn>
                  <a:cxn ang="0">
                    <a:pos x="426" y="1196"/>
                  </a:cxn>
                  <a:cxn ang="0">
                    <a:pos x="426" y="1257"/>
                  </a:cxn>
                  <a:cxn ang="0">
                    <a:pos x="0" y="1257"/>
                  </a:cxn>
                  <a:cxn ang="0">
                    <a:pos x="0" y="1196"/>
                  </a:cxn>
                  <a:cxn ang="0">
                    <a:pos x="107" y="1196"/>
                  </a:cxn>
                  <a:cxn ang="0">
                    <a:pos x="122" y="1181"/>
                  </a:cxn>
                  <a:cxn ang="0">
                    <a:pos x="137" y="1150"/>
                  </a:cxn>
                  <a:cxn ang="0">
                    <a:pos x="137" y="537"/>
                  </a:cxn>
                  <a:cxn ang="0">
                    <a:pos x="0" y="537"/>
                  </a:cxn>
                  <a:cxn ang="0">
                    <a:pos x="0" y="475"/>
                  </a:cxn>
                  <a:cxn ang="0">
                    <a:pos x="137" y="475"/>
                  </a:cxn>
                  <a:cxn ang="0">
                    <a:pos x="137" y="276"/>
                  </a:cxn>
                  <a:cxn ang="0">
                    <a:pos x="168" y="153"/>
                  </a:cxn>
                  <a:cxn ang="0">
                    <a:pos x="229" y="61"/>
                  </a:cxn>
                  <a:cxn ang="0">
                    <a:pos x="320" y="15"/>
                  </a:cxn>
                  <a:cxn ang="0">
                    <a:pos x="411" y="0"/>
                  </a:cxn>
                </a:cxnLst>
                <a:rect l="0" t="0" r="r" b="b"/>
                <a:pathLst>
                  <a:path w="564" h="1257">
                    <a:moveTo>
                      <a:pt x="411" y="0"/>
                    </a:moveTo>
                    <a:lnTo>
                      <a:pt x="457" y="0"/>
                    </a:lnTo>
                    <a:lnTo>
                      <a:pt x="503" y="31"/>
                    </a:lnTo>
                    <a:lnTo>
                      <a:pt x="533" y="46"/>
                    </a:lnTo>
                    <a:lnTo>
                      <a:pt x="564" y="92"/>
                    </a:lnTo>
                    <a:lnTo>
                      <a:pt x="564" y="153"/>
                    </a:lnTo>
                    <a:lnTo>
                      <a:pt x="518" y="199"/>
                    </a:lnTo>
                    <a:lnTo>
                      <a:pt x="457" y="199"/>
                    </a:lnTo>
                    <a:lnTo>
                      <a:pt x="411" y="153"/>
                    </a:lnTo>
                    <a:lnTo>
                      <a:pt x="411" y="92"/>
                    </a:lnTo>
                    <a:lnTo>
                      <a:pt x="426" y="61"/>
                    </a:lnTo>
                    <a:lnTo>
                      <a:pt x="442" y="46"/>
                    </a:lnTo>
                    <a:lnTo>
                      <a:pt x="457" y="46"/>
                    </a:lnTo>
                    <a:lnTo>
                      <a:pt x="426" y="31"/>
                    </a:lnTo>
                    <a:lnTo>
                      <a:pt x="396" y="31"/>
                    </a:lnTo>
                    <a:lnTo>
                      <a:pt x="320" y="61"/>
                    </a:lnTo>
                    <a:lnTo>
                      <a:pt x="259" y="138"/>
                    </a:lnTo>
                    <a:lnTo>
                      <a:pt x="229" y="276"/>
                    </a:lnTo>
                    <a:lnTo>
                      <a:pt x="229" y="475"/>
                    </a:lnTo>
                    <a:lnTo>
                      <a:pt x="457" y="491"/>
                    </a:lnTo>
                    <a:lnTo>
                      <a:pt x="457" y="552"/>
                    </a:lnTo>
                    <a:lnTo>
                      <a:pt x="259" y="552"/>
                    </a:lnTo>
                    <a:lnTo>
                      <a:pt x="259" y="1165"/>
                    </a:lnTo>
                    <a:lnTo>
                      <a:pt x="274" y="1181"/>
                    </a:lnTo>
                    <a:lnTo>
                      <a:pt x="305" y="1196"/>
                    </a:lnTo>
                    <a:lnTo>
                      <a:pt x="426" y="1196"/>
                    </a:lnTo>
                    <a:lnTo>
                      <a:pt x="426" y="1257"/>
                    </a:lnTo>
                    <a:lnTo>
                      <a:pt x="0" y="1257"/>
                    </a:lnTo>
                    <a:lnTo>
                      <a:pt x="0" y="1196"/>
                    </a:lnTo>
                    <a:lnTo>
                      <a:pt x="107" y="1196"/>
                    </a:lnTo>
                    <a:lnTo>
                      <a:pt x="122" y="1181"/>
                    </a:lnTo>
                    <a:lnTo>
                      <a:pt x="137" y="1150"/>
                    </a:lnTo>
                    <a:lnTo>
                      <a:pt x="137" y="537"/>
                    </a:lnTo>
                    <a:lnTo>
                      <a:pt x="0" y="537"/>
                    </a:lnTo>
                    <a:lnTo>
                      <a:pt x="0" y="475"/>
                    </a:lnTo>
                    <a:lnTo>
                      <a:pt x="137" y="475"/>
                    </a:lnTo>
                    <a:lnTo>
                      <a:pt x="137" y="276"/>
                    </a:lnTo>
                    <a:lnTo>
                      <a:pt x="168" y="153"/>
                    </a:lnTo>
                    <a:lnTo>
                      <a:pt x="229" y="61"/>
                    </a:lnTo>
                    <a:lnTo>
                      <a:pt x="320" y="15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0" name="Freeform 136"/>
              <p:cNvSpPr>
                <a:spLocks noEditPoints="1"/>
              </p:cNvSpPr>
              <p:nvPr/>
            </p:nvSpPr>
            <p:spPr bwMode="auto">
              <a:xfrm>
                <a:off x="41856" y="9572"/>
                <a:ext cx="822" cy="1180"/>
              </a:xfrm>
              <a:custGeom>
                <a:avLst/>
                <a:gdLst/>
                <a:ahLst/>
                <a:cxnLst>
                  <a:cxn ang="0">
                    <a:pos x="183" y="812"/>
                  </a:cxn>
                  <a:cxn ang="0">
                    <a:pos x="122" y="889"/>
                  </a:cxn>
                  <a:cxn ang="0">
                    <a:pos x="167" y="1027"/>
                  </a:cxn>
                  <a:cxn ang="0">
                    <a:pos x="426" y="1119"/>
                  </a:cxn>
                  <a:cxn ang="0">
                    <a:pos x="685" y="1027"/>
                  </a:cxn>
                  <a:cxn ang="0">
                    <a:pos x="715" y="858"/>
                  </a:cxn>
                  <a:cxn ang="0">
                    <a:pos x="472" y="781"/>
                  </a:cxn>
                  <a:cxn ang="0">
                    <a:pos x="381" y="46"/>
                  </a:cxn>
                  <a:cxn ang="0">
                    <a:pos x="304" y="76"/>
                  </a:cxn>
                  <a:cxn ang="0">
                    <a:pos x="243" y="153"/>
                  </a:cxn>
                  <a:cxn ang="0">
                    <a:pos x="228" y="352"/>
                  </a:cxn>
                  <a:cxn ang="0">
                    <a:pos x="304" y="460"/>
                  </a:cxn>
                  <a:cxn ang="0">
                    <a:pos x="381" y="490"/>
                  </a:cxn>
                  <a:cxn ang="0">
                    <a:pos x="457" y="460"/>
                  </a:cxn>
                  <a:cxn ang="0">
                    <a:pos x="518" y="383"/>
                  </a:cxn>
                  <a:cxn ang="0">
                    <a:pos x="533" y="184"/>
                  </a:cxn>
                  <a:cxn ang="0">
                    <a:pos x="457" y="76"/>
                  </a:cxn>
                  <a:cxn ang="0">
                    <a:pos x="381" y="46"/>
                  </a:cxn>
                  <a:cxn ang="0">
                    <a:pos x="776" y="0"/>
                  </a:cxn>
                  <a:cxn ang="0">
                    <a:pos x="807" y="46"/>
                  </a:cxn>
                  <a:cxn ang="0">
                    <a:pos x="822" y="107"/>
                  </a:cxn>
                  <a:cxn ang="0">
                    <a:pos x="761" y="138"/>
                  </a:cxn>
                  <a:cxn ang="0">
                    <a:pos x="731" y="92"/>
                  </a:cxn>
                  <a:cxn ang="0">
                    <a:pos x="761" y="46"/>
                  </a:cxn>
                  <a:cxn ang="0">
                    <a:pos x="685" y="61"/>
                  </a:cxn>
                  <a:cxn ang="0">
                    <a:pos x="624" y="153"/>
                  </a:cxn>
                  <a:cxn ang="0">
                    <a:pos x="670" y="245"/>
                  </a:cxn>
                  <a:cxn ang="0">
                    <a:pos x="639" y="414"/>
                  </a:cxn>
                  <a:cxn ang="0">
                    <a:pos x="381" y="552"/>
                  </a:cxn>
                  <a:cxn ang="0">
                    <a:pos x="320" y="536"/>
                  </a:cxn>
                  <a:cxn ang="0">
                    <a:pos x="213" y="490"/>
                  </a:cxn>
                  <a:cxn ang="0">
                    <a:pos x="183" y="536"/>
                  </a:cxn>
                  <a:cxn ang="0">
                    <a:pos x="137" y="582"/>
                  </a:cxn>
                  <a:cxn ang="0">
                    <a:pos x="167" y="659"/>
                  </a:cxn>
                  <a:cxn ang="0">
                    <a:pos x="228" y="705"/>
                  </a:cxn>
                  <a:cxn ang="0">
                    <a:pos x="670" y="751"/>
                  </a:cxn>
                  <a:cxn ang="0">
                    <a:pos x="776" y="873"/>
                  </a:cxn>
                  <a:cxn ang="0">
                    <a:pos x="792" y="950"/>
                  </a:cxn>
                  <a:cxn ang="0">
                    <a:pos x="670" y="1119"/>
                  </a:cxn>
                  <a:cxn ang="0">
                    <a:pos x="396" y="1180"/>
                  </a:cxn>
                  <a:cxn ang="0">
                    <a:pos x="122" y="1119"/>
                  </a:cxn>
                  <a:cxn ang="0">
                    <a:pos x="0" y="950"/>
                  </a:cxn>
                  <a:cxn ang="0">
                    <a:pos x="30" y="858"/>
                  </a:cxn>
                  <a:cxn ang="0">
                    <a:pos x="106" y="797"/>
                  </a:cxn>
                  <a:cxn ang="0">
                    <a:pos x="106" y="705"/>
                  </a:cxn>
                  <a:cxn ang="0">
                    <a:pos x="91" y="567"/>
                  </a:cxn>
                  <a:cxn ang="0">
                    <a:pos x="152" y="460"/>
                  </a:cxn>
                  <a:cxn ang="0">
                    <a:pos x="91" y="337"/>
                  </a:cxn>
                  <a:cxn ang="0">
                    <a:pos x="106" y="153"/>
                  </a:cxn>
                  <a:cxn ang="0">
                    <a:pos x="365" y="15"/>
                  </a:cxn>
                  <a:cxn ang="0">
                    <a:pos x="487" y="46"/>
                  </a:cxn>
                  <a:cxn ang="0">
                    <a:pos x="609" y="46"/>
                  </a:cxn>
                  <a:cxn ang="0">
                    <a:pos x="700" y="0"/>
                  </a:cxn>
                </a:cxnLst>
                <a:rect l="0" t="0" r="r" b="b"/>
                <a:pathLst>
                  <a:path w="822" h="1180">
                    <a:moveTo>
                      <a:pt x="274" y="781"/>
                    </a:moveTo>
                    <a:lnTo>
                      <a:pt x="183" y="812"/>
                    </a:lnTo>
                    <a:lnTo>
                      <a:pt x="152" y="843"/>
                    </a:lnTo>
                    <a:lnTo>
                      <a:pt x="122" y="889"/>
                    </a:lnTo>
                    <a:lnTo>
                      <a:pt x="122" y="935"/>
                    </a:lnTo>
                    <a:lnTo>
                      <a:pt x="167" y="1027"/>
                    </a:lnTo>
                    <a:lnTo>
                      <a:pt x="259" y="1088"/>
                    </a:lnTo>
                    <a:lnTo>
                      <a:pt x="426" y="1119"/>
                    </a:lnTo>
                    <a:lnTo>
                      <a:pt x="594" y="1088"/>
                    </a:lnTo>
                    <a:lnTo>
                      <a:pt x="685" y="1027"/>
                    </a:lnTo>
                    <a:lnTo>
                      <a:pt x="731" y="935"/>
                    </a:lnTo>
                    <a:lnTo>
                      <a:pt x="715" y="858"/>
                    </a:lnTo>
                    <a:lnTo>
                      <a:pt x="655" y="812"/>
                    </a:lnTo>
                    <a:lnTo>
                      <a:pt x="472" y="781"/>
                    </a:lnTo>
                    <a:lnTo>
                      <a:pt x="274" y="781"/>
                    </a:lnTo>
                    <a:close/>
                    <a:moveTo>
                      <a:pt x="381" y="46"/>
                    </a:moveTo>
                    <a:lnTo>
                      <a:pt x="335" y="61"/>
                    </a:lnTo>
                    <a:lnTo>
                      <a:pt x="304" y="76"/>
                    </a:lnTo>
                    <a:lnTo>
                      <a:pt x="259" y="122"/>
                    </a:lnTo>
                    <a:lnTo>
                      <a:pt x="243" y="153"/>
                    </a:lnTo>
                    <a:lnTo>
                      <a:pt x="228" y="199"/>
                    </a:lnTo>
                    <a:lnTo>
                      <a:pt x="228" y="352"/>
                    </a:lnTo>
                    <a:lnTo>
                      <a:pt x="274" y="444"/>
                    </a:lnTo>
                    <a:lnTo>
                      <a:pt x="304" y="460"/>
                    </a:lnTo>
                    <a:lnTo>
                      <a:pt x="335" y="490"/>
                    </a:lnTo>
                    <a:lnTo>
                      <a:pt x="381" y="490"/>
                    </a:lnTo>
                    <a:lnTo>
                      <a:pt x="426" y="475"/>
                    </a:lnTo>
                    <a:lnTo>
                      <a:pt x="457" y="460"/>
                    </a:lnTo>
                    <a:lnTo>
                      <a:pt x="502" y="414"/>
                    </a:lnTo>
                    <a:lnTo>
                      <a:pt x="518" y="383"/>
                    </a:lnTo>
                    <a:lnTo>
                      <a:pt x="533" y="337"/>
                    </a:lnTo>
                    <a:lnTo>
                      <a:pt x="533" y="184"/>
                    </a:lnTo>
                    <a:lnTo>
                      <a:pt x="487" y="92"/>
                    </a:lnTo>
                    <a:lnTo>
                      <a:pt x="457" y="76"/>
                    </a:lnTo>
                    <a:lnTo>
                      <a:pt x="426" y="46"/>
                    </a:lnTo>
                    <a:lnTo>
                      <a:pt x="381" y="46"/>
                    </a:lnTo>
                    <a:close/>
                    <a:moveTo>
                      <a:pt x="700" y="0"/>
                    </a:moveTo>
                    <a:lnTo>
                      <a:pt x="776" y="0"/>
                    </a:lnTo>
                    <a:lnTo>
                      <a:pt x="792" y="30"/>
                    </a:lnTo>
                    <a:lnTo>
                      <a:pt x="807" y="46"/>
                    </a:lnTo>
                    <a:lnTo>
                      <a:pt x="822" y="76"/>
                    </a:lnTo>
                    <a:lnTo>
                      <a:pt x="822" y="107"/>
                    </a:lnTo>
                    <a:lnTo>
                      <a:pt x="792" y="138"/>
                    </a:lnTo>
                    <a:lnTo>
                      <a:pt x="761" y="138"/>
                    </a:lnTo>
                    <a:lnTo>
                      <a:pt x="731" y="107"/>
                    </a:lnTo>
                    <a:lnTo>
                      <a:pt x="731" y="92"/>
                    </a:lnTo>
                    <a:lnTo>
                      <a:pt x="746" y="76"/>
                    </a:lnTo>
                    <a:lnTo>
                      <a:pt x="761" y="46"/>
                    </a:lnTo>
                    <a:lnTo>
                      <a:pt x="715" y="46"/>
                    </a:lnTo>
                    <a:lnTo>
                      <a:pt x="685" y="61"/>
                    </a:lnTo>
                    <a:lnTo>
                      <a:pt x="594" y="122"/>
                    </a:lnTo>
                    <a:lnTo>
                      <a:pt x="624" y="153"/>
                    </a:lnTo>
                    <a:lnTo>
                      <a:pt x="655" y="199"/>
                    </a:lnTo>
                    <a:lnTo>
                      <a:pt x="670" y="245"/>
                    </a:lnTo>
                    <a:lnTo>
                      <a:pt x="670" y="291"/>
                    </a:lnTo>
                    <a:lnTo>
                      <a:pt x="639" y="414"/>
                    </a:lnTo>
                    <a:lnTo>
                      <a:pt x="533" y="521"/>
                    </a:lnTo>
                    <a:lnTo>
                      <a:pt x="381" y="552"/>
                    </a:lnTo>
                    <a:lnTo>
                      <a:pt x="350" y="552"/>
                    </a:lnTo>
                    <a:lnTo>
                      <a:pt x="320" y="536"/>
                    </a:lnTo>
                    <a:lnTo>
                      <a:pt x="274" y="521"/>
                    </a:lnTo>
                    <a:lnTo>
                      <a:pt x="213" y="490"/>
                    </a:lnTo>
                    <a:lnTo>
                      <a:pt x="198" y="521"/>
                    </a:lnTo>
                    <a:lnTo>
                      <a:pt x="183" y="536"/>
                    </a:lnTo>
                    <a:lnTo>
                      <a:pt x="183" y="567"/>
                    </a:lnTo>
                    <a:lnTo>
                      <a:pt x="137" y="582"/>
                    </a:lnTo>
                    <a:lnTo>
                      <a:pt x="137" y="628"/>
                    </a:lnTo>
                    <a:lnTo>
                      <a:pt x="167" y="659"/>
                    </a:lnTo>
                    <a:lnTo>
                      <a:pt x="183" y="690"/>
                    </a:lnTo>
                    <a:lnTo>
                      <a:pt x="228" y="705"/>
                    </a:lnTo>
                    <a:lnTo>
                      <a:pt x="518" y="705"/>
                    </a:lnTo>
                    <a:lnTo>
                      <a:pt x="670" y="751"/>
                    </a:lnTo>
                    <a:lnTo>
                      <a:pt x="715" y="781"/>
                    </a:lnTo>
                    <a:lnTo>
                      <a:pt x="776" y="873"/>
                    </a:lnTo>
                    <a:lnTo>
                      <a:pt x="792" y="904"/>
                    </a:lnTo>
                    <a:lnTo>
                      <a:pt x="792" y="950"/>
                    </a:lnTo>
                    <a:lnTo>
                      <a:pt x="761" y="1042"/>
                    </a:lnTo>
                    <a:lnTo>
                      <a:pt x="670" y="1119"/>
                    </a:lnTo>
                    <a:lnTo>
                      <a:pt x="548" y="1165"/>
                    </a:lnTo>
                    <a:lnTo>
                      <a:pt x="396" y="1180"/>
                    </a:lnTo>
                    <a:lnTo>
                      <a:pt x="243" y="1165"/>
                    </a:lnTo>
                    <a:lnTo>
                      <a:pt x="122" y="1119"/>
                    </a:lnTo>
                    <a:lnTo>
                      <a:pt x="30" y="1042"/>
                    </a:lnTo>
                    <a:lnTo>
                      <a:pt x="0" y="950"/>
                    </a:lnTo>
                    <a:lnTo>
                      <a:pt x="0" y="904"/>
                    </a:lnTo>
                    <a:lnTo>
                      <a:pt x="30" y="858"/>
                    </a:lnTo>
                    <a:lnTo>
                      <a:pt x="61" y="827"/>
                    </a:lnTo>
                    <a:lnTo>
                      <a:pt x="106" y="797"/>
                    </a:lnTo>
                    <a:lnTo>
                      <a:pt x="167" y="766"/>
                    </a:lnTo>
                    <a:lnTo>
                      <a:pt x="106" y="705"/>
                    </a:lnTo>
                    <a:lnTo>
                      <a:pt x="91" y="659"/>
                    </a:lnTo>
                    <a:lnTo>
                      <a:pt x="91" y="567"/>
                    </a:lnTo>
                    <a:lnTo>
                      <a:pt x="122" y="521"/>
                    </a:lnTo>
                    <a:lnTo>
                      <a:pt x="152" y="460"/>
                    </a:lnTo>
                    <a:lnTo>
                      <a:pt x="122" y="429"/>
                    </a:lnTo>
                    <a:lnTo>
                      <a:pt x="91" y="337"/>
                    </a:lnTo>
                    <a:lnTo>
                      <a:pt x="76" y="276"/>
                    </a:lnTo>
                    <a:lnTo>
                      <a:pt x="106" y="153"/>
                    </a:lnTo>
                    <a:lnTo>
                      <a:pt x="213" y="46"/>
                    </a:lnTo>
                    <a:lnTo>
                      <a:pt x="365" y="15"/>
                    </a:lnTo>
                    <a:lnTo>
                      <a:pt x="396" y="15"/>
                    </a:lnTo>
                    <a:lnTo>
                      <a:pt x="487" y="46"/>
                    </a:lnTo>
                    <a:lnTo>
                      <a:pt x="548" y="76"/>
                    </a:lnTo>
                    <a:lnTo>
                      <a:pt x="609" y="46"/>
                    </a:lnTo>
                    <a:lnTo>
                      <a:pt x="655" y="15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1" name="Freeform 137"/>
              <p:cNvSpPr>
                <a:spLocks/>
              </p:cNvSpPr>
              <p:nvPr/>
            </p:nvSpPr>
            <p:spPr bwMode="auto">
              <a:xfrm>
                <a:off x="42785" y="9572"/>
                <a:ext cx="593" cy="797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214"/>
                  </a:cxn>
                  <a:cxn ang="0">
                    <a:pos x="258" y="184"/>
                  </a:cxn>
                  <a:cxn ang="0">
                    <a:pos x="274" y="138"/>
                  </a:cxn>
                  <a:cxn ang="0">
                    <a:pos x="289" y="107"/>
                  </a:cxn>
                  <a:cxn ang="0">
                    <a:pos x="350" y="46"/>
                  </a:cxn>
                  <a:cxn ang="0">
                    <a:pos x="396" y="15"/>
                  </a:cxn>
                  <a:cxn ang="0">
                    <a:pos x="456" y="15"/>
                  </a:cxn>
                  <a:cxn ang="0">
                    <a:pos x="517" y="30"/>
                  </a:cxn>
                  <a:cxn ang="0">
                    <a:pos x="548" y="46"/>
                  </a:cxn>
                  <a:cxn ang="0">
                    <a:pos x="578" y="76"/>
                  </a:cxn>
                  <a:cxn ang="0">
                    <a:pos x="593" y="122"/>
                  </a:cxn>
                  <a:cxn ang="0">
                    <a:pos x="593" y="153"/>
                  </a:cxn>
                  <a:cxn ang="0">
                    <a:pos x="563" y="184"/>
                  </a:cxn>
                  <a:cxn ang="0">
                    <a:pos x="533" y="199"/>
                  </a:cxn>
                  <a:cxn ang="0">
                    <a:pos x="487" y="199"/>
                  </a:cxn>
                  <a:cxn ang="0">
                    <a:pos x="456" y="184"/>
                  </a:cxn>
                  <a:cxn ang="0">
                    <a:pos x="441" y="153"/>
                  </a:cxn>
                  <a:cxn ang="0">
                    <a:pos x="441" y="92"/>
                  </a:cxn>
                  <a:cxn ang="0">
                    <a:pos x="487" y="46"/>
                  </a:cxn>
                  <a:cxn ang="0">
                    <a:pos x="472" y="46"/>
                  </a:cxn>
                  <a:cxn ang="0">
                    <a:pos x="380" y="76"/>
                  </a:cxn>
                  <a:cxn ang="0">
                    <a:pos x="319" y="153"/>
                  </a:cxn>
                  <a:cxn ang="0">
                    <a:pos x="274" y="260"/>
                  </a:cxn>
                  <a:cxn ang="0">
                    <a:pos x="258" y="383"/>
                  </a:cxn>
                  <a:cxn ang="0">
                    <a:pos x="258" y="705"/>
                  </a:cxn>
                  <a:cxn ang="0">
                    <a:pos x="274" y="720"/>
                  </a:cxn>
                  <a:cxn ang="0">
                    <a:pos x="304" y="736"/>
                  </a:cxn>
                  <a:cxn ang="0">
                    <a:pos x="426" y="736"/>
                  </a:cxn>
                  <a:cxn ang="0">
                    <a:pos x="426" y="797"/>
                  </a:cxn>
                  <a:cxn ang="0">
                    <a:pos x="0" y="797"/>
                  </a:cxn>
                  <a:cxn ang="0">
                    <a:pos x="0" y="736"/>
                  </a:cxn>
                  <a:cxn ang="0">
                    <a:pos x="106" y="736"/>
                  </a:cxn>
                  <a:cxn ang="0">
                    <a:pos x="121" y="720"/>
                  </a:cxn>
                  <a:cxn ang="0">
                    <a:pos x="137" y="690"/>
                  </a:cxn>
                  <a:cxn ang="0">
                    <a:pos x="137" y="138"/>
                  </a:cxn>
                  <a:cxn ang="0">
                    <a:pos x="121" y="107"/>
                  </a:cxn>
                  <a:cxn ang="0">
                    <a:pos x="106" y="92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43" y="0"/>
                  </a:cxn>
                </a:cxnLst>
                <a:rect l="0" t="0" r="r" b="b"/>
                <a:pathLst>
                  <a:path w="593" h="797">
                    <a:moveTo>
                      <a:pt x="243" y="0"/>
                    </a:moveTo>
                    <a:lnTo>
                      <a:pt x="243" y="214"/>
                    </a:lnTo>
                    <a:lnTo>
                      <a:pt x="258" y="184"/>
                    </a:lnTo>
                    <a:lnTo>
                      <a:pt x="274" y="138"/>
                    </a:lnTo>
                    <a:lnTo>
                      <a:pt x="289" y="107"/>
                    </a:lnTo>
                    <a:lnTo>
                      <a:pt x="350" y="46"/>
                    </a:lnTo>
                    <a:lnTo>
                      <a:pt x="396" y="15"/>
                    </a:lnTo>
                    <a:lnTo>
                      <a:pt x="456" y="15"/>
                    </a:lnTo>
                    <a:lnTo>
                      <a:pt x="517" y="30"/>
                    </a:lnTo>
                    <a:lnTo>
                      <a:pt x="548" y="46"/>
                    </a:lnTo>
                    <a:lnTo>
                      <a:pt x="578" y="76"/>
                    </a:lnTo>
                    <a:lnTo>
                      <a:pt x="593" y="122"/>
                    </a:lnTo>
                    <a:lnTo>
                      <a:pt x="593" y="153"/>
                    </a:lnTo>
                    <a:lnTo>
                      <a:pt x="563" y="184"/>
                    </a:lnTo>
                    <a:lnTo>
                      <a:pt x="533" y="199"/>
                    </a:lnTo>
                    <a:lnTo>
                      <a:pt x="487" y="199"/>
                    </a:lnTo>
                    <a:lnTo>
                      <a:pt x="456" y="184"/>
                    </a:lnTo>
                    <a:lnTo>
                      <a:pt x="441" y="153"/>
                    </a:lnTo>
                    <a:lnTo>
                      <a:pt x="441" y="92"/>
                    </a:lnTo>
                    <a:lnTo>
                      <a:pt x="487" y="46"/>
                    </a:lnTo>
                    <a:lnTo>
                      <a:pt x="472" y="46"/>
                    </a:lnTo>
                    <a:lnTo>
                      <a:pt x="380" y="76"/>
                    </a:lnTo>
                    <a:lnTo>
                      <a:pt x="319" y="153"/>
                    </a:lnTo>
                    <a:lnTo>
                      <a:pt x="274" y="260"/>
                    </a:lnTo>
                    <a:lnTo>
                      <a:pt x="258" y="383"/>
                    </a:lnTo>
                    <a:lnTo>
                      <a:pt x="258" y="705"/>
                    </a:lnTo>
                    <a:lnTo>
                      <a:pt x="274" y="720"/>
                    </a:lnTo>
                    <a:lnTo>
                      <a:pt x="304" y="736"/>
                    </a:lnTo>
                    <a:lnTo>
                      <a:pt x="426" y="736"/>
                    </a:lnTo>
                    <a:lnTo>
                      <a:pt x="426" y="797"/>
                    </a:lnTo>
                    <a:lnTo>
                      <a:pt x="0" y="797"/>
                    </a:lnTo>
                    <a:lnTo>
                      <a:pt x="0" y="736"/>
                    </a:lnTo>
                    <a:lnTo>
                      <a:pt x="106" y="736"/>
                    </a:lnTo>
                    <a:lnTo>
                      <a:pt x="121" y="720"/>
                    </a:lnTo>
                    <a:lnTo>
                      <a:pt x="137" y="690"/>
                    </a:lnTo>
                    <a:lnTo>
                      <a:pt x="137" y="138"/>
                    </a:lnTo>
                    <a:lnTo>
                      <a:pt x="121" y="107"/>
                    </a:lnTo>
                    <a:lnTo>
                      <a:pt x="106" y="92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2" name="Freeform 138"/>
              <p:cNvSpPr>
                <a:spLocks noEditPoints="1"/>
              </p:cNvSpPr>
              <p:nvPr/>
            </p:nvSpPr>
            <p:spPr bwMode="auto">
              <a:xfrm>
                <a:off x="43485" y="9572"/>
                <a:ext cx="792" cy="812"/>
              </a:xfrm>
              <a:custGeom>
                <a:avLst/>
                <a:gdLst/>
                <a:ahLst/>
                <a:cxnLst>
                  <a:cxn ang="0">
                    <a:pos x="396" y="30"/>
                  </a:cxn>
                  <a:cxn ang="0">
                    <a:pos x="350" y="46"/>
                  </a:cxn>
                  <a:cxn ang="0">
                    <a:pos x="289" y="61"/>
                  </a:cxn>
                  <a:cxn ang="0">
                    <a:pos x="198" y="153"/>
                  </a:cxn>
                  <a:cxn ang="0">
                    <a:pos x="152" y="276"/>
                  </a:cxn>
                  <a:cxn ang="0">
                    <a:pos x="152" y="521"/>
                  </a:cxn>
                  <a:cxn ang="0">
                    <a:pos x="198" y="644"/>
                  </a:cxn>
                  <a:cxn ang="0">
                    <a:pos x="228" y="690"/>
                  </a:cxn>
                  <a:cxn ang="0">
                    <a:pos x="259" y="720"/>
                  </a:cxn>
                  <a:cxn ang="0">
                    <a:pos x="305" y="751"/>
                  </a:cxn>
                  <a:cxn ang="0">
                    <a:pos x="350" y="766"/>
                  </a:cxn>
                  <a:cxn ang="0">
                    <a:pos x="396" y="766"/>
                  </a:cxn>
                  <a:cxn ang="0">
                    <a:pos x="396" y="781"/>
                  </a:cxn>
                  <a:cxn ang="0">
                    <a:pos x="457" y="766"/>
                  </a:cxn>
                  <a:cxn ang="0">
                    <a:pos x="548" y="705"/>
                  </a:cxn>
                  <a:cxn ang="0">
                    <a:pos x="594" y="644"/>
                  </a:cxn>
                  <a:cxn ang="0">
                    <a:pos x="640" y="506"/>
                  </a:cxn>
                  <a:cxn ang="0">
                    <a:pos x="640" y="276"/>
                  </a:cxn>
                  <a:cxn ang="0">
                    <a:pos x="594" y="153"/>
                  </a:cxn>
                  <a:cxn ang="0">
                    <a:pos x="503" y="61"/>
                  </a:cxn>
                  <a:cxn ang="0">
                    <a:pos x="457" y="46"/>
                  </a:cxn>
                  <a:cxn ang="0">
                    <a:pos x="396" y="30"/>
                  </a:cxn>
                  <a:cxn ang="0">
                    <a:pos x="396" y="0"/>
                  </a:cxn>
                  <a:cxn ang="0">
                    <a:pos x="548" y="30"/>
                  </a:cxn>
                  <a:cxn ang="0">
                    <a:pos x="670" y="122"/>
                  </a:cxn>
                  <a:cxn ang="0">
                    <a:pos x="761" y="245"/>
                  </a:cxn>
                  <a:cxn ang="0">
                    <a:pos x="792" y="414"/>
                  </a:cxn>
                  <a:cxn ang="0">
                    <a:pos x="761" y="567"/>
                  </a:cxn>
                  <a:cxn ang="0">
                    <a:pos x="670" y="705"/>
                  </a:cxn>
                  <a:cxn ang="0">
                    <a:pos x="548" y="781"/>
                  </a:cxn>
                  <a:cxn ang="0">
                    <a:pos x="396" y="812"/>
                  </a:cxn>
                  <a:cxn ang="0">
                    <a:pos x="244" y="781"/>
                  </a:cxn>
                  <a:cxn ang="0">
                    <a:pos x="122" y="705"/>
                  </a:cxn>
                  <a:cxn ang="0">
                    <a:pos x="31" y="567"/>
                  </a:cxn>
                  <a:cxn ang="0">
                    <a:pos x="0" y="414"/>
                  </a:cxn>
                  <a:cxn ang="0">
                    <a:pos x="31" y="260"/>
                  </a:cxn>
                  <a:cxn ang="0">
                    <a:pos x="107" y="122"/>
                  </a:cxn>
                  <a:cxn ang="0">
                    <a:pos x="244" y="30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396" y="30"/>
                    </a:moveTo>
                    <a:lnTo>
                      <a:pt x="350" y="46"/>
                    </a:lnTo>
                    <a:lnTo>
                      <a:pt x="289" y="61"/>
                    </a:lnTo>
                    <a:lnTo>
                      <a:pt x="198" y="153"/>
                    </a:lnTo>
                    <a:lnTo>
                      <a:pt x="152" y="276"/>
                    </a:lnTo>
                    <a:lnTo>
                      <a:pt x="152" y="521"/>
                    </a:lnTo>
                    <a:lnTo>
                      <a:pt x="198" y="644"/>
                    </a:lnTo>
                    <a:lnTo>
                      <a:pt x="228" y="690"/>
                    </a:lnTo>
                    <a:lnTo>
                      <a:pt x="259" y="720"/>
                    </a:lnTo>
                    <a:lnTo>
                      <a:pt x="305" y="751"/>
                    </a:lnTo>
                    <a:lnTo>
                      <a:pt x="350" y="766"/>
                    </a:lnTo>
                    <a:lnTo>
                      <a:pt x="396" y="766"/>
                    </a:lnTo>
                    <a:lnTo>
                      <a:pt x="396" y="781"/>
                    </a:lnTo>
                    <a:lnTo>
                      <a:pt x="457" y="766"/>
                    </a:lnTo>
                    <a:lnTo>
                      <a:pt x="548" y="705"/>
                    </a:lnTo>
                    <a:lnTo>
                      <a:pt x="594" y="644"/>
                    </a:lnTo>
                    <a:lnTo>
                      <a:pt x="640" y="506"/>
                    </a:lnTo>
                    <a:lnTo>
                      <a:pt x="640" y="276"/>
                    </a:lnTo>
                    <a:lnTo>
                      <a:pt x="594" y="153"/>
                    </a:lnTo>
                    <a:lnTo>
                      <a:pt x="503" y="61"/>
                    </a:lnTo>
                    <a:lnTo>
                      <a:pt x="457" y="46"/>
                    </a:lnTo>
                    <a:lnTo>
                      <a:pt x="396" y="30"/>
                    </a:lnTo>
                    <a:close/>
                    <a:moveTo>
                      <a:pt x="396" y="0"/>
                    </a:moveTo>
                    <a:lnTo>
                      <a:pt x="548" y="30"/>
                    </a:lnTo>
                    <a:lnTo>
                      <a:pt x="670" y="122"/>
                    </a:lnTo>
                    <a:lnTo>
                      <a:pt x="761" y="245"/>
                    </a:lnTo>
                    <a:lnTo>
                      <a:pt x="792" y="414"/>
                    </a:lnTo>
                    <a:lnTo>
                      <a:pt x="761" y="567"/>
                    </a:lnTo>
                    <a:lnTo>
                      <a:pt x="670" y="705"/>
                    </a:lnTo>
                    <a:lnTo>
                      <a:pt x="548" y="781"/>
                    </a:lnTo>
                    <a:lnTo>
                      <a:pt x="396" y="812"/>
                    </a:lnTo>
                    <a:lnTo>
                      <a:pt x="244" y="781"/>
                    </a:lnTo>
                    <a:lnTo>
                      <a:pt x="122" y="705"/>
                    </a:lnTo>
                    <a:lnTo>
                      <a:pt x="31" y="567"/>
                    </a:lnTo>
                    <a:lnTo>
                      <a:pt x="0" y="414"/>
                    </a:lnTo>
                    <a:lnTo>
                      <a:pt x="31" y="260"/>
                    </a:lnTo>
                    <a:lnTo>
                      <a:pt x="107" y="122"/>
                    </a:lnTo>
                    <a:lnTo>
                      <a:pt x="244" y="3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3" name="Freeform 139"/>
              <p:cNvSpPr>
                <a:spLocks/>
              </p:cNvSpPr>
              <p:nvPr/>
            </p:nvSpPr>
            <p:spPr bwMode="auto">
              <a:xfrm>
                <a:off x="44353" y="9602"/>
                <a:ext cx="1218" cy="813"/>
              </a:xfrm>
              <a:custGeom>
                <a:avLst/>
                <a:gdLst/>
                <a:ahLst/>
                <a:cxnLst>
                  <a:cxn ang="0">
                    <a:pos x="929" y="0"/>
                  </a:cxn>
                  <a:cxn ang="0">
                    <a:pos x="1218" y="0"/>
                  </a:cxn>
                  <a:cxn ang="0">
                    <a:pos x="1218" y="62"/>
                  </a:cxn>
                  <a:cxn ang="0">
                    <a:pos x="1188" y="62"/>
                  </a:cxn>
                  <a:cxn ang="0">
                    <a:pos x="1142" y="77"/>
                  </a:cxn>
                  <a:cxn ang="0">
                    <a:pos x="1111" y="92"/>
                  </a:cxn>
                  <a:cxn ang="0">
                    <a:pos x="1081" y="123"/>
                  </a:cxn>
                  <a:cxn ang="0">
                    <a:pos x="1066" y="169"/>
                  </a:cxn>
                  <a:cxn ang="0">
                    <a:pos x="853" y="782"/>
                  </a:cxn>
                  <a:cxn ang="0">
                    <a:pos x="853" y="797"/>
                  </a:cxn>
                  <a:cxn ang="0">
                    <a:pos x="837" y="813"/>
                  </a:cxn>
                  <a:cxn ang="0">
                    <a:pos x="807" y="813"/>
                  </a:cxn>
                  <a:cxn ang="0">
                    <a:pos x="807" y="797"/>
                  </a:cxn>
                  <a:cxn ang="0">
                    <a:pos x="792" y="782"/>
                  </a:cxn>
                  <a:cxn ang="0">
                    <a:pos x="609" y="276"/>
                  </a:cxn>
                  <a:cxn ang="0">
                    <a:pos x="426" y="782"/>
                  </a:cxn>
                  <a:cxn ang="0">
                    <a:pos x="426" y="797"/>
                  </a:cxn>
                  <a:cxn ang="0">
                    <a:pos x="411" y="813"/>
                  </a:cxn>
                  <a:cxn ang="0">
                    <a:pos x="381" y="813"/>
                  </a:cxn>
                  <a:cxn ang="0">
                    <a:pos x="381" y="797"/>
                  </a:cxn>
                  <a:cxn ang="0">
                    <a:pos x="365" y="767"/>
                  </a:cxn>
                  <a:cxn ang="0">
                    <a:pos x="137" y="138"/>
                  </a:cxn>
                  <a:cxn ang="0">
                    <a:pos x="122" y="108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350" y="16"/>
                  </a:cxn>
                  <a:cxn ang="0">
                    <a:pos x="350" y="77"/>
                  </a:cxn>
                  <a:cxn ang="0">
                    <a:pos x="304" y="77"/>
                  </a:cxn>
                  <a:cxn ang="0">
                    <a:pos x="274" y="92"/>
                  </a:cxn>
                  <a:cxn ang="0">
                    <a:pos x="244" y="123"/>
                  </a:cxn>
                  <a:cxn ang="0">
                    <a:pos x="244" y="138"/>
                  </a:cxn>
                  <a:cxn ang="0">
                    <a:pos x="259" y="154"/>
                  </a:cxn>
                  <a:cxn ang="0">
                    <a:pos x="426" y="629"/>
                  </a:cxn>
                  <a:cxn ang="0">
                    <a:pos x="579" y="200"/>
                  </a:cxn>
                  <a:cxn ang="0">
                    <a:pos x="533" y="108"/>
                  </a:cxn>
                  <a:cxn ang="0">
                    <a:pos x="502" y="77"/>
                  </a:cxn>
                  <a:cxn ang="0">
                    <a:pos x="426" y="77"/>
                  </a:cxn>
                  <a:cxn ang="0">
                    <a:pos x="426" y="16"/>
                  </a:cxn>
                  <a:cxn ang="0">
                    <a:pos x="761" y="16"/>
                  </a:cxn>
                  <a:cxn ang="0">
                    <a:pos x="761" y="77"/>
                  </a:cxn>
                  <a:cxn ang="0">
                    <a:pos x="716" y="77"/>
                  </a:cxn>
                  <a:cxn ang="0">
                    <a:pos x="685" y="92"/>
                  </a:cxn>
                  <a:cxn ang="0">
                    <a:pos x="655" y="123"/>
                  </a:cxn>
                  <a:cxn ang="0">
                    <a:pos x="670" y="138"/>
                  </a:cxn>
                  <a:cxn ang="0">
                    <a:pos x="670" y="154"/>
                  </a:cxn>
                  <a:cxn ang="0">
                    <a:pos x="853" y="644"/>
                  </a:cxn>
                  <a:cxn ang="0">
                    <a:pos x="1020" y="184"/>
                  </a:cxn>
                  <a:cxn ang="0">
                    <a:pos x="1035" y="169"/>
                  </a:cxn>
                  <a:cxn ang="0">
                    <a:pos x="1035" y="154"/>
                  </a:cxn>
                  <a:cxn ang="0">
                    <a:pos x="1020" y="108"/>
                  </a:cxn>
                  <a:cxn ang="0">
                    <a:pos x="974" y="62"/>
                  </a:cxn>
                  <a:cxn ang="0">
                    <a:pos x="929" y="62"/>
                  </a:cxn>
                  <a:cxn ang="0">
                    <a:pos x="929" y="0"/>
                  </a:cxn>
                </a:cxnLst>
                <a:rect l="0" t="0" r="r" b="b"/>
                <a:pathLst>
                  <a:path w="1218" h="813">
                    <a:moveTo>
                      <a:pt x="929" y="0"/>
                    </a:moveTo>
                    <a:lnTo>
                      <a:pt x="1218" y="0"/>
                    </a:lnTo>
                    <a:lnTo>
                      <a:pt x="1218" y="62"/>
                    </a:lnTo>
                    <a:lnTo>
                      <a:pt x="1188" y="62"/>
                    </a:lnTo>
                    <a:lnTo>
                      <a:pt x="1142" y="77"/>
                    </a:lnTo>
                    <a:lnTo>
                      <a:pt x="1111" y="92"/>
                    </a:lnTo>
                    <a:lnTo>
                      <a:pt x="1081" y="123"/>
                    </a:lnTo>
                    <a:lnTo>
                      <a:pt x="1066" y="169"/>
                    </a:lnTo>
                    <a:lnTo>
                      <a:pt x="853" y="782"/>
                    </a:lnTo>
                    <a:lnTo>
                      <a:pt x="853" y="797"/>
                    </a:lnTo>
                    <a:lnTo>
                      <a:pt x="837" y="813"/>
                    </a:lnTo>
                    <a:lnTo>
                      <a:pt x="807" y="813"/>
                    </a:lnTo>
                    <a:lnTo>
                      <a:pt x="807" y="797"/>
                    </a:lnTo>
                    <a:lnTo>
                      <a:pt x="792" y="782"/>
                    </a:lnTo>
                    <a:lnTo>
                      <a:pt x="609" y="276"/>
                    </a:lnTo>
                    <a:lnTo>
                      <a:pt x="426" y="782"/>
                    </a:lnTo>
                    <a:lnTo>
                      <a:pt x="426" y="797"/>
                    </a:lnTo>
                    <a:lnTo>
                      <a:pt x="411" y="813"/>
                    </a:lnTo>
                    <a:lnTo>
                      <a:pt x="381" y="813"/>
                    </a:lnTo>
                    <a:lnTo>
                      <a:pt x="381" y="797"/>
                    </a:lnTo>
                    <a:lnTo>
                      <a:pt x="365" y="767"/>
                    </a:lnTo>
                    <a:lnTo>
                      <a:pt x="137" y="138"/>
                    </a:lnTo>
                    <a:lnTo>
                      <a:pt x="122" y="108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350" y="16"/>
                    </a:lnTo>
                    <a:lnTo>
                      <a:pt x="350" y="77"/>
                    </a:lnTo>
                    <a:lnTo>
                      <a:pt x="304" y="77"/>
                    </a:lnTo>
                    <a:lnTo>
                      <a:pt x="274" y="92"/>
                    </a:lnTo>
                    <a:lnTo>
                      <a:pt x="244" y="123"/>
                    </a:lnTo>
                    <a:lnTo>
                      <a:pt x="244" y="138"/>
                    </a:lnTo>
                    <a:lnTo>
                      <a:pt x="259" y="154"/>
                    </a:lnTo>
                    <a:lnTo>
                      <a:pt x="426" y="629"/>
                    </a:lnTo>
                    <a:lnTo>
                      <a:pt x="579" y="200"/>
                    </a:lnTo>
                    <a:lnTo>
                      <a:pt x="533" y="108"/>
                    </a:lnTo>
                    <a:lnTo>
                      <a:pt x="502" y="77"/>
                    </a:lnTo>
                    <a:lnTo>
                      <a:pt x="426" y="77"/>
                    </a:lnTo>
                    <a:lnTo>
                      <a:pt x="426" y="16"/>
                    </a:lnTo>
                    <a:lnTo>
                      <a:pt x="761" y="16"/>
                    </a:lnTo>
                    <a:lnTo>
                      <a:pt x="761" y="77"/>
                    </a:lnTo>
                    <a:lnTo>
                      <a:pt x="716" y="77"/>
                    </a:lnTo>
                    <a:lnTo>
                      <a:pt x="685" y="92"/>
                    </a:lnTo>
                    <a:lnTo>
                      <a:pt x="655" y="123"/>
                    </a:lnTo>
                    <a:lnTo>
                      <a:pt x="670" y="138"/>
                    </a:lnTo>
                    <a:lnTo>
                      <a:pt x="670" y="154"/>
                    </a:lnTo>
                    <a:lnTo>
                      <a:pt x="853" y="644"/>
                    </a:lnTo>
                    <a:lnTo>
                      <a:pt x="1020" y="184"/>
                    </a:lnTo>
                    <a:lnTo>
                      <a:pt x="1035" y="169"/>
                    </a:lnTo>
                    <a:lnTo>
                      <a:pt x="1035" y="154"/>
                    </a:lnTo>
                    <a:lnTo>
                      <a:pt x="1020" y="108"/>
                    </a:lnTo>
                    <a:lnTo>
                      <a:pt x="974" y="62"/>
                    </a:lnTo>
                    <a:lnTo>
                      <a:pt x="929" y="62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4" name="Freeform 140"/>
              <p:cNvSpPr>
                <a:spLocks/>
              </p:cNvSpPr>
              <p:nvPr/>
            </p:nvSpPr>
            <p:spPr bwMode="auto">
              <a:xfrm>
                <a:off x="45601" y="9280"/>
                <a:ext cx="564" cy="1119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275" y="0"/>
                  </a:cxn>
                  <a:cxn ang="0">
                    <a:pos x="275" y="322"/>
                  </a:cxn>
                  <a:cxn ang="0">
                    <a:pos x="533" y="322"/>
                  </a:cxn>
                  <a:cxn ang="0">
                    <a:pos x="533" y="384"/>
                  </a:cxn>
                  <a:cxn ang="0">
                    <a:pos x="275" y="384"/>
                  </a:cxn>
                  <a:cxn ang="0">
                    <a:pos x="275" y="936"/>
                  </a:cxn>
                  <a:cxn ang="0">
                    <a:pos x="320" y="1028"/>
                  </a:cxn>
                  <a:cxn ang="0">
                    <a:pos x="351" y="1058"/>
                  </a:cxn>
                  <a:cxn ang="0">
                    <a:pos x="427" y="1058"/>
                  </a:cxn>
                  <a:cxn ang="0">
                    <a:pos x="457" y="1043"/>
                  </a:cxn>
                  <a:cxn ang="0">
                    <a:pos x="488" y="1012"/>
                  </a:cxn>
                  <a:cxn ang="0">
                    <a:pos x="518" y="920"/>
                  </a:cxn>
                  <a:cxn ang="0">
                    <a:pos x="518" y="767"/>
                  </a:cxn>
                  <a:cxn ang="0">
                    <a:pos x="564" y="767"/>
                  </a:cxn>
                  <a:cxn ang="0">
                    <a:pos x="564" y="874"/>
                  </a:cxn>
                  <a:cxn ang="0">
                    <a:pos x="549" y="966"/>
                  </a:cxn>
                  <a:cxn ang="0">
                    <a:pos x="518" y="1043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4" y="1058"/>
                  </a:cxn>
                  <a:cxn ang="0">
                    <a:pos x="168" y="982"/>
                  </a:cxn>
                  <a:cxn ang="0">
                    <a:pos x="153" y="874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4" y="123"/>
                  </a:cxn>
                  <a:cxn ang="0">
                    <a:pos x="229" y="0"/>
                  </a:cxn>
                </a:cxnLst>
                <a:rect l="0" t="0" r="r" b="b"/>
                <a:pathLst>
                  <a:path w="564" h="1119">
                    <a:moveTo>
                      <a:pt x="229" y="0"/>
                    </a:moveTo>
                    <a:lnTo>
                      <a:pt x="275" y="0"/>
                    </a:lnTo>
                    <a:lnTo>
                      <a:pt x="275" y="322"/>
                    </a:lnTo>
                    <a:lnTo>
                      <a:pt x="533" y="322"/>
                    </a:lnTo>
                    <a:lnTo>
                      <a:pt x="533" y="384"/>
                    </a:lnTo>
                    <a:lnTo>
                      <a:pt x="275" y="384"/>
                    </a:lnTo>
                    <a:lnTo>
                      <a:pt x="275" y="936"/>
                    </a:lnTo>
                    <a:lnTo>
                      <a:pt x="320" y="1028"/>
                    </a:lnTo>
                    <a:lnTo>
                      <a:pt x="351" y="1058"/>
                    </a:lnTo>
                    <a:lnTo>
                      <a:pt x="427" y="1058"/>
                    </a:lnTo>
                    <a:lnTo>
                      <a:pt x="457" y="1043"/>
                    </a:lnTo>
                    <a:lnTo>
                      <a:pt x="488" y="1012"/>
                    </a:lnTo>
                    <a:lnTo>
                      <a:pt x="518" y="920"/>
                    </a:lnTo>
                    <a:lnTo>
                      <a:pt x="518" y="767"/>
                    </a:lnTo>
                    <a:lnTo>
                      <a:pt x="564" y="767"/>
                    </a:lnTo>
                    <a:lnTo>
                      <a:pt x="564" y="874"/>
                    </a:lnTo>
                    <a:lnTo>
                      <a:pt x="549" y="966"/>
                    </a:lnTo>
                    <a:lnTo>
                      <a:pt x="518" y="1043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4" y="1058"/>
                    </a:lnTo>
                    <a:lnTo>
                      <a:pt x="168" y="982"/>
                    </a:lnTo>
                    <a:lnTo>
                      <a:pt x="153" y="874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4" y="12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5" name="Freeform 141"/>
              <p:cNvSpPr>
                <a:spLocks/>
              </p:cNvSpPr>
              <p:nvPr/>
            </p:nvSpPr>
            <p:spPr bwMode="auto">
              <a:xfrm>
                <a:off x="46348" y="9127"/>
                <a:ext cx="898" cy="1242"/>
              </a:xfrm>
              <a:custGeom>
                <a:avLst/>
                <a:gdLst/>
                <a:ahLst/>
                <a:cxnLst>
                  <a:cxn ang="0">
                    <a:pos x="258" y="0"/>
                  </a:cxn>
                  <a:cxn ang="0">
                    <a:pos x="258" y="629"/>
                  </a:cxn>
                  <a:cxn ang="0">
                    <a:pos x="289" y="583"/>
                  </a:cxn>
                  <a:cxn ang="0">
                    <a:pos x="350" y="521"/>
                  </a:cxn>
                  <a:cxn ang="0">
                    <a:pos x="411" y="475"/>
                  </a:cxn>
                  <a:cxn ang="0">
                    <a:pos x="517" y="460"/>
                  </a:cxn>
                  <a:cxn ang="0">
                    <a:pos x="578" y="460"/>
                  </a:cxn>
                  <a:cxn ang="0">
                    <a:pos x="624" y="475"/>
                  </a:cxn>
                  <a:cxn ang="0">
                    <a:pos x="685" y="506"/>
                  </a:cxn>
                  <a:cxn ang="0">
                    <a:pos x="700" y="521"/>
                  </a:cxn>
                  <a:cxn ang="0">
                    <a:pos x="746" y="583"/>
                  </a:cxn>
                  <a:cxn ang="0">
                    <a:pos x="761" y="675"/>
                  </a:cxn>
                  <a:cxn ang="0">
                    <a:pos x="761" y="1150"/>
                  </a:cxn>
                  <a:cxn ang="0">
                    <a:pos x="776" y="1165"/>
                  </a:cxn>
                  <a:cxn ang="0">
                    <a:pos x="807" y="1181"/>
                  </a:cxn>
                  <a:cxn ang="0">
                    <a:pos x="898" y="1181"/>
                  </a:cxn>
                  <a:cxn ang="0">
                    <a:pos x="898" y="1242"/>
                  </a:cxn>
                  <a:cxn ang="0">
                    <a:pos x="502" y="1242"/>
                  </a:cxn>
                  <a:cxn ang="0">
                    <a:pos x="502" y="1181"/>
                  </a:cxn>
                  <a:cxn ang="0">
                    <a:pos x="609" y="1181"/>
                  </a:cxn>
                  <a:cxn ang="0">
                    <a:pos x="624" y="1165"/>
                  </a:cxn>
                  <a:cxn ang="0">
                    <a:pos x="639" y="1135"/>
                  </a:cxn>
                  <a:cxn ang="0">
                    <a:pos x="639" y="644"/>
                  </a:cxn>
                  <a:cxn ang="0">
                    <a:pos x="609" y="552"/>
                  </a:cxn>
                  <a:cxn ang="0">
                    <a:pos x="548" y="491"/>
                  </a:cxn>
                  <a:cxn ang="0">
                    <a:pos x="502" y="491"/>
                  </a:cxn>
                  <a:cxn ang="0">
                    <a:pos x="411" y="506"/>
                  </a:cxn>
                  <a:cxn ang="0">
                    <a:pos x="335" y="567"/>
                  </a:cxn>
                  <a:cxn ang="0">
                    <a:pos x="274" y="659"/>
                  </a:cxn>
                  <a:cxn ang="0">
                    <a:pos x="258" y="782"/>
                  </a:cxn>
                  <a:cxn ang="0">
                    <a:pos x="258" y="1135"/>
                  </a:cxn>
                  <a:cxn ang="0">
                    <a:pos x="274" y="1165"/>
                  </a:cxn>
                  <a:cxn ang="0">
                    <a:pos x="289" y="1181"/>
                  </a:cxn>
                  <a:cxn ang="0">
                    <a:pos x="395" y="1181"/>
                  </a:cxn>
                  <a:cxn ang="0">
                    <a:pos x="395" y="1242"/>
                  </a:cxn>
                  <a:cxn ang="0">
                    <a:pos x="0" y="1242"/>
                  </a:cxn>
                  <a:cxn ang="0">
                    <a:pos x="0" y="1181"/>
                  </a:cxn>
                  <a:cxn ang="0">
                    <a:pos x="106" y="1181"/>
                  </a:cxn>
                  <a:cxn ang="0">
                    <a:pos x="121" y="1165"/>
                  </a:cxn>
                  <a:cxn ang="0">
                    <a:pos x="137" y="1135"/>
                  </a:cxn>
                  <a:cxn ang="0">
                    <a:pos x="137" y="138"/>
                  </a:cxn>
                  <a:cxn ang="0">
                    <a:pos x="121" y="107"/>
                  </a:cxn>
                  <a:cxn ang="0">
                    <a:pos x="106" y="92"/>
                  </a:cxn>
                  <a:cxn ang="0">
                    <a:pos x="60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58" y="0"/>
                  </a:cxn>
                </a:cxnLst>
                <a:rect l="0" t="0" r="r" b="b"/>
                <a:pathLst>
                  <a:path w="898" h="1242">
                    <a:moveTo>
                      <a:pt x="258" y="0"/>
                    </a:moveTo>
                    <a:lnTo>
                      <a:pt x="258" y="629"/>
                    </a:lnTo>
                    <a:lnTo>
                      <a:pt x="289" y="583"/>
                    </a:lnTo>
                    <a:lnTo>
                      <a:pt x="350" y="521"/>
                    </a:lnTo>
                    <a:lnTo>
                      <a:pt x="411" y="475"/>
                    </a:lnTo>
                    <a:lnTo>
                      <a:pt x="517" y="460"/>
                    </a:lnTo>
                    <a:lnTo>
                      <a:pt x="578" y="460"/>
                    </a:lnTo>
                    <a:lnTo>
                      <a:pt x="624" y="475"/>
                    </a:lnTo>
                    <a:lnTo>
                      <a:pt x="685" y="506"/>
                    </a:lnTo>
                    <a:lnTo>
                      <a:pt x="700" y="521"/>
                    </a:lnTo>
                    <a:lnTo>
                      <a:pt x="746" y="583"/>
                    </a:lnTo>
                    <a:lnTo>
                      <a:pt x="761" y="675"/>
                    </a:lnTo>
                    <a:lnTo>
                      <a:pt x="761" y="1150"/>
                    </a:lnTo>
                    <a:lnTo>
                      <a:pt x="776" y="1165"/>
                    </a:lnTo>
                    <a:lnTo>
                      <a:pt x="807" y="1181"/>
                    </a:lnTo>
                    <a:lnTo>
                      <a:pt x="898" y="1181"/>
                    </a:lnTo>
                    <a:lnTo>
                      <a:pt x="898" y="1242"/>
                    </a:lnTo>
                    <a:lnTo>
                      <a:pt x="502" y="1242"/>
                    </a:lnTo>
                    <a:lnTo>
                      <a:pt x="502" y="1181"/>
                    </a:lnTo>
                    <a:lnTo>
                      <a:pt x="609" y="1181"/>
                    </a:lnTo>
                    <a:lnTo>
                      <a:pt x="624" y="1165"/>
                    </a:lnTo>
                    <a:lnTo>
                      <a:pt x="639" y="1135"/>
                    </a:lnTo>
                    <a:lnTo>
                      <a:pt x="639" y="644"/>
                    </a:lnTo>
                    <a:lnTo>
                      <a:pt x="609" y="552"/>
                    </a:lnTo>
                    <a:lnTo>
                      <a:pt x="548" y="491"/>
                    </a:lnTo>
                    <a:lnTo>
                      <a:pt x="502" y="491"/>
                    </a:lnTo>
                    <a:lnTo>
                      <a:pt x="411" y="506"/>
                    </a:lnTo>
                    <a:lnTo>
                      <a:pt x="335" y="567"/>
                    </a:lnTo>
                    <a:lnTo>
                      <a:pt x="274" y="659"/>
                    </a:lnTo>
                    <a:lnTo>
                      <a:pt x="258" y="782"/>
                    </a:lnTo>
                    <a:lnTo>
                      <a:pt x="258" y="1135"/>
                    </a:lnTo>
                    <a:lnTo>
                      <a:pt x="274" y="1165"/>
                    </a:lnTo>
                    <a:lnTo>
                      <a:pt x="289" y="1181"/>
                    </a:lnTo>
                    <a:lnTo>
                      <a:pt x="395" y="1181"/>
                    </a:lnTo>
                    <a:lnTo>
                      <a:pt x="395" y="1242"/>
                    </a:lnTo>
                    <a:lnTo>
                      <a:pt x="0" y="1242"/>
                    </a:lnTo>
                    <a:lnTo>
                      <a:pt x="0" y="1181"/>
                    </a:lnTo>
                    <a:lnTo>
                      <a:pt x="106" y="1181"/>
                    </a:lnTo>
                    <a:lnTo>
                      <a:pt x="121" y="1165"/>
                    </a:lnTo>
                    <a:lnTo>
                      <a:pt x="137" y="1135"/>
                    </a:lnTo>
                    <a:lnTo>
                      <a:pt x="137" y="138"/>
                    </a:lnTo>
                    <a:lnTo>
                      <a:pt x="121" y="107"/>
                    </a:lnTo>
                    <a:lnTo>
                      <a:pt x="106" y="92"/>
                    </a:lnTo>
                    <a:lnTo>
                      <a:pt x="60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6" name="Freeform 142"/>
              <p:cNvSpPr>
                <a:spLocks/>
              </p:cNvSpPr>
              <p:nvPr/>
            </p:nvSpPr>
            <p:spPr bwMode="auto">
              <a:xfrm>
                <a:off x="4460" y="11258"/>
                <a:ext cx="899" cy="1625"/>
              </a:xfrm>
              <a:custGeom>
                <a:avLst/>
                <a:gdLst/>
                <a:ahLst/>
                <a:cxnLst>
                  <a:cxn ang="0">
                    <a:pos x="792" y="0"/>
                  </a:cxn>
                  <a:cxn ang="0">
                    <a:pos x="868" y="46"/>
                  </a:cxn>
                  <a:cxn ang="0">
                    <a:pos x="899" y="123"/>
                  </a:cxn>
                  <a:cxn ang="0">
                    <a:pos x="868" y="199"/>
                  </a:cxn>
                  <a:cxn ang="0">
                    <a:pos x="792" y="230"/>
                  </a:cxn>
                  <a:cxn ang="0">
                    <a:pos x="746" y="199"/>
                  </a:cxn>
                  <a:cxn ang="0">
                    <a:pos x="762" y="123"/>
                  </a:cxn>
                  <a:cxn ang="0">
                    <a:pos x="807" y="77"/>
                  </a:cxn>
                  <a:cxn ang="0">
                    <a:pos x="777" y="46"/>
                  </a:cxn>
                  <a:cxn ang="0">
                    <a:pos x="686" y="77"/>
                  </a:cxn>
                  <a:cxn ang="0">
                    <a:pos x="655" y="123"/>
                  </a:cxn>
                  <a:cxn ang="0">
                    <a:pos x="640" y="199"/>
                  </a:cxn>
                  <a:cxn ang="0">
                    <a:pos x="625" y="261"/>
                  </a:cxn>
                  <a:cxn ang="0">
                    <a:pos x="594" y="491"/>
                  </a:cxn>
                  <a:cxn ang="0">
                    <a:pos x="792" y="521"/>
                  </a:cxn>
                  <a:cxn ang="0">
                    <a:pos x="579" y="536"/>
                  </a:cxn>
                  <a:cxn ang="0">
                    <a:pos x="442" y="1165"/>
                  </a:cxn>
                  <a:cxn ang="0">
                    <a:pos x="396" y="1364"/>
                  </a:cxn>
                  <a:cxn ang="0">
                    <a:pos x="290" y="1548"/>
                  </a:cxn>
                  <a:cxn ang="0">
                    <a:pos x="198" y="1610"/>
                  </a:cxn>
                  <a:cxn ang="0">
                    <a:pos x="107" y="1625"/>
                  </a:cxn>
                  <a:cxn ang="0">
                    <a:pos x="31" y="1579"/>
                  </a:cxn>
                  <a:cxn ang="0">
                    <a:pos x="0" y="1502"/>
                  </a:cxn>
                  <a:cxn ang="0">
                    <a:pos x="31" y="1426"/>
                  </a:cxn>
                  <a:cxn ang="0">
                    <a:pos x="107" y="1395"/>
                  </a:cxn>
                  <a:cxn ang="0">
                    <a:pos x="153" y="1426"/>
                  </a:cxn>
                  <a:cxn ang="0">
                    <a:pos x="137" y="1502"/>
                  </a:cxn>
                  <a:cxn ang="0">
                    <a:pos x="92" y="1548"/>
                  </a:cxn>
                  <a:cxn ang="0">
                    <a:pos x="122" y="1579"/>
                  </a:cxn>
                  <a:cxn ang="0">
                    <a:pos x="214" y="1548"/>
                  </a:cxn>
                  <a:cxn ang="0">
                    <a:pos x="274" y="1364"/>
                  </a:cxn>
                  <a:cxn ang="0">
                    <a:pos x="442" y="536"/>
                  </a:cxn>
                  <a:cxn ang="0">
                    <a:pos x="274" y="506"/>
                  </a:cxn>
                  <a:cxn ang="0">
                    <a:pos x="457" y="491"/>
                  </a:cxn>
                  <a:cxn ang="0">
                    <a:pos x="503" y="291"/>
                  </a:cxn>
                  <a:cxn ang="0">
                    <a:pos x="518" y="215"/>
                  </a:cxn>
                  <a:cxn ang="0">
                    <a:pos x="609" y="46"/>
                  </a:cxn>
                  <a:cxn ang="0">
                    <a:pos x="716" y="0"/>
                  </a:cxn>
                </a:cxnLst>
                <a:rect l="0" t="0" r="r" b="b"/>
                <a:pathLst>
                  <a:path w="899" h="1625">
                    <a:moveTo>
                      <a:pt x="716" y="0"/>
                    </a:moveTo>
                    <a:lnTo>
                      <a:pt x="792" y="0"/>
                    </a:lnTo>
                    <a:lnTo>
                      <a:pt x="838" y="15"/>
                    </a:lnTo>
                    <a:lnTo>
                      <a:pt x="868" y="46"/>
                    </a:lnTo>
                    <a:lnTo>
                      <a:pt x="883" y="77"/>
                    </a:lnTo>
                    <a:lnTo>
                      <a:pt x="899" y="123"/>
                    </a:lnTo>
                    <a:lnTo>
                      <a:pt x="883" y="169"/>
                    </a:lnTo>
                    <a:lnTo>
                      <a:pt x="868" y="199"/>
                    </a:lnTo>
                    <a:lnTo>
                      <a:pt x="807" y="230"/>
                    </a:lnTo>
                    <a:lnTo>
                      <a:pt x="792" y="230"/>
                    </a:lnTo>
                    <a:lnTo>
                      <a:pt x="762" y="215"/>
                    </a:lnTo>
                    <a:lnTo>
                      <a:pt x="746" y="199"/>
                    </a:lnTo>
                    <a:lnTo>
                      <a:pt x="746" y="138"/>
                    </a:lnTo>
                    <a:lnTo>
                      <a:pt x="762" y="123"/>
                    </a:lnTo>
                    <a:lnTo>
                      <a:pt x="777" y="92"/>
                    </a:lnTo>
                    <a:lnTo>
                      <a:pt x="807" y="77"/>
                    </a:lnTo>
                    <a:lnTo>
                      <a:pt x="838" y="77"/>
                    </a:lnTo>
                    <a:lnTo>
                      <a:pt x="777" y="46"/>
                    </a:lnTo>
                    <a:lnTo>
                      <a:pt x="746" y="46"/>
                    </a:lnTo>
                    <a:lnTo>
                      <a:pt x="686" y="77"/>
                    </a:lnTo>
                    <a:lnTo>
                      <a:pt x="670" y="107"/>
                    </a:lnTo>
                    <a:lnTo>
                      <a:pt x="655" y="123"/>
                    </a:lnTo>
                    <a:lnTo>
                      <a:pt x="655" y="153"/>
                    </a:lnTo>
                    <a:lnTo>
                      <a:pt x="640" y="199"/>
                    </a:lnTo>
                    <a:lnTo>
                      <a:pt x="640" y="230"/>
                    </a:lnTo>
                    <a:lnTo>
                      <a:pt x="625" y="261"/>
                    </a:lnTo>
                    <a:lnTo>
                      <a:pt x="625" y="291"/>
                    </a:lnTo>
                    <a:lnTo>
                      <a:pt x="594" y="491"/>
                    </a:lnTo>
                    <a:lnTo>
                      <a:pt x="792" y="491"/>
                    </a:lnTo>
                    <a:lnTo>
                      <a:pt x="792" y="521"/>
                    </a:lnTo>
                    <a:lnTo>
                      <a:pt x="777" y="536"/>
                    </a:lnTo>
                    <a:lnTo>
                      <a:pt x="579" y="536"/>
                    </a:lnTo>
                    <a:lnTo>
                      <a:pt x="457" y="1119"/>
                    </a:lnTo>
                    <a:lnTo>
                      <a:pt x="442" y="1165"/>
                    </a:lnTo>
                    <a:lnTo>
                      <a:pt x="427" y="1257"/>
                    </a:lnTo>
                    <a:lnTo>
                      <a:pt x="396" y="1364"/>
                    </a:lnTo>
                    <a:lnTo>
                      <a:pt x="351" y="1456"/>
                    </a:lnTo>
                    <a:lnTo>
                      <a:pt x="290" y="1548"/>
                    </a:lnTo>
                    <a:lnTo>
                      <a:pt x="259" y="1579"/>
                    </a:lnTo>
                    <a:lnTo>
                      <a:pt x="198" y="1610"/>
                    </a:lnTo>
                    <a:lnTo>
                      <a:pt x="153" y="1625"/>
                    </a:lnTo>
                    <a:lnTo>
                      <a:pt x="107" y="1625"/>
                    </a:lnTo>
                    <a:lnTo>
                      <a:pt x="61" y="1610"/>
                    </a:lnTo>
                    <a:lnTo>
                      <a:pt x="31" y="1579"/>
                    </a:lnTo>
                    <a:lnTo>
                      <a:pt x="16" y="1548"/>
                    </a:lnTo>
                    <a:lnTo>
                      <a:pt x="0" y="1502"/>
                    </a:lnTo>
                    <a:lnTo>
                      <a:pt x="16" y="1456"/>
                    </a:lnTo>
                    <a:lnTo>
                      <a:pt x="31" y="1426"/>
                    </a:lnTo>
                    <a:lnTo>
                      <a:pt x="92" y="1395"/>
                    </a:lnTo>
                    <a:lnTo>
                      <a:pt x="107" y="1395"/>
                    </a:lnTo>
                    <a:lnTo>
                      <a:pt x="137" y="1410"/>
                    </a:lnTo>
                    <a:lnTo>
                      <a:pt x="153" y="1426"/>
                    </a:lnTo>
                    <a:lnTo>
                      <a:pt x="153" y="1487"/>
                    </a:lnTo>
                    <a:lnTo>
                      <a:pt x="137" y="1502"/>
                    </a:lnTo>
                    <a:lnTo>
                      <a:pt x="122" y="1533"/>
                    </a:lnTo>
                    <a:lnTo>
                      <a:pt x="92" y="1548"/>
                    </a:lnTo>
                    <a:lnTo>
                      <a:pt x="61" y="1548"/>
                    </a:lnTo>
                    <a:lnTo>
                      <a:pt x="122" y="1579"/>
                    </a:lnTo>
                    <a:lnTo>
                      <a:pt x="153" y="1579"/>
                    </a:lnTo>
                    <a:lnTo>
                      <a:pt x="214" y="1548"/>
                    </a:lnTo>
                    <a:lnTo>
                      <a:pt x="244" y="1472"/>
                    </a:lnTo>
                    <a:lnTo>
                      <a:pt x="274" y="1364"/>
                    </a:lnTo>
                    <a:lnTo>
                      <a:pt x="305" y="1242"/>
                    </a:lnTo>
                    <a:lnTo>
                      <a:pt x="442" y="536"/>
                    </a:lnTo>
                    <a:lnTo>
                      <a:pt x="274" y="536"/>
                    </a:lnTo>
                    <a:lnTo>
                      <a:pt x="274" y="506"/>
                    </a:lnTo>
                    <a:lnTo>
                      <a:pt x="290" y="491"/>
                    </a:lnTo>
                    <a:lnTo>
                      <a:pt x="457" y="491"/>
                    </a:lnTo>
                    <a:lnTo>
                      <a:pt x="488" y="368"/>
                    </a:lnTo>
                    <a:lnTo>
                      <a:pt x="503" y="291"/>
                    </a:lnTo>
                    <a:lnTo>
                      <a:pt x="503" y="245"/>
                    </a:lnTo>
                    <a:lnTo>
                      <a:pt x="518" y="215"/>
                    </a:lnTo>
                    <a:lnTo>
                      <a:pt x="548" y="138"/>
                    </a:lnTo>
                    <a:lnTo>
                      <a:pt x="609" y="46"/>
                    </a:lnTo>
                    <a:lnTo>
                      <a:pt x="655" y="31"/>
                    </a:lnTo>
                    <a:lnTo>
                      <a:pt x="7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7" name="Freeform 143"/>
              <p:cNvSpPr>
                <a:spLocks/>
              </p:cNvSpPr>
              <p:nvPr/>
            </p:nvSpPr>
            <p:spPr bwMode="auto">
              <a:xfrm>
                <a:off x="5648" y="11181"/>
                <a:ext cx="411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5" y="46"/>
                  </a:cxn>
                  <a:cxn ang="0">
                    <a:pos x="228" y="230"/>
                  </a:cxn>
                  <a:cxn ang="0">
                    <a:pos x="137" y="445"/>
                  </a:cxn>
                  <a:cxn ang="0">
                    <a:pos x="91" y="659"/>
                  </a:cxn>
                  <a:cxn ang="0">
                    <a:pos x="76" y="889"/>
                  </a:cxn>
                  <a:cxn ang="0">
                    <a:pos x="91" y="1104"/>
                  </a:cxn>
                  <a:cxn ang="0">
                    <a:pos x="122" y="1319"/>
                  </a:cxn>
                  <a:cxn ang="0">
                    <a:pos x="213" y="1533"/>
                  </a:cxn>
                  <a:cxn ang="0">
                    <a:pos x="350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9"/>
                  </a:cxn>
                  <a:cxn ang="0">
                    <a:pos x="396" y="1779"/>
                  </a:cxn>
                  <a:cxn ang="0">
                    <a:pos x="365" y="1763"/>
                  </a:cxn>
                  <a:cxn ang="0">
                    <a:pos x="289" y="1687"/>
                  </a:cxn>
                  <a:cxn ang="0">
                    <a:pos x="213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5" y="1043"/>
                  </a:cxn>
                  <a:cxn ang="0">
                    <a:pos x="0" y="889"/>
                  </a:cxn>
                  <a:cxn ang="0">
                    <a:pos x="15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4" y="92"/>
                  </a:cxn>
                  <a:cxn ang="0">
                    <a:pos x="350" y="16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5" y="46"/>
                    </a:lnTo>
                    <a:lnTo>
                      <a:pt x="228" y="230"/>
                    </a:lnTo>
                    <a:lnTo>
                      <a:pt x="137" y="445"/>
                    </a:lnTo>
                    <a:lnTo>
                      <a:pt x="91" y="659"/>
                    </a:lnTo>
                    <a:lnTo>
                      <a:pt x="76" y="889"/>
                    </a:lnTo>
                    <a:lnTo>
                      <a:pt x="91" y="1104"/>
                    </a:lnTo>
                    <a:lnTo>
                      <a:pt x="122" y="1319"/>
                    </a:lnTo>
                    <a:lnTo>
                      <a:pt x="213" y="1533"/>
                    </a:lnTo>
                    <a:lnTo>
                      <a:pt x="350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9"/>
                    </a:lnTo>
                    <a:lnTo>
                      <a:pt x="396" y="1779"/>
                    </a:lnTo>
                    <a:lnTo>
                      <a:pt x="365" y="1763"/>
                    </a:lnTo>
                    <a:lnTo>
                      <a:pt x="289" y="1687"/>
                    </a:lnTo>
                    <a:lnTo>
                      <a:pt x="213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5" y="1043"/>
                    </a:lnTo>
                    <a:lnTo>
                      <a:pt x="0" y="889"/>
                    </a:lnTo>
                    <a:lnTo>
                      <a:pt x="15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4" y="92"/>
                    </a:lnTo>
                    <a:lnTo>
                      <a:pt x="350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8" name="Freeform 144"/>
              <p:cNvSpPr>
                <a:spLocks/>
              </p:cNvSpPr>
              <p:nvPr/>
            </p:nvSpPr>
            <p:spPr bwMode="auto">
              <a:xfrm>
                <a:off x="6211" y="11718"/>
                <a:ext cx="960" cy="812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305" y="46"/>
                  </a:cxn>
                  <a:cxn ang="0">
                    <a:pos x="351" y="153"/>
                  </a:cxn>
                  <a:cxn ang="0">
                    <a:pos x="488" y="31"/>
                  </a:cxn>
                  <a:cxn ang="0">
                    <a:pos x="686" y="0"/>
                  </a:cxn>
                  <a:cxn ang="0">
                    <a:pos x="792" y="76"/>
                  </a:cxn>
                  <a:cxn ang="0">
                    <a:pos x="823" y="184"/>
                  </a:cxn>
                  <a:cxn ang="0">
                    <a:pos x="762" y="460"/>
                  </a:cxn>
                  <a:cxn ang="0">
                    <a:pos x="686" y="705"/>
                  </a:cxn>
                  <a:cxn ang="0">
                    <a:pos x="716" y="766"/>
                  </a:cxn>
                  <a:cxn ang="0">
                    <a:pos x="777" y="751"/>
                  </a:cxn>
                  <a:cxn ang="0">
                    <a:pos x="868" y="674"/>
                  </a:cxn>
                  <a:cxn ang="0">
                    <a:pos x="914" y="552"/>
                  </a:cxn>
                  <a:cxn ang="0">
                    <a:pos x="929" y="521"/>
                  </a:cxn>
                  <a:cxn ang="0">
                    <a:pos x="960" y="536"/>
                  </a:cxn>
                  <a:cxn ang="0">
                    <a:pos x="929" y="644"/>
                  </a:cxn>
                  <a:cxn ang="0">
                    <a:pos x="823" y="782"/>
                  </a:cxn>
                  <a:cxn ang="0">
                    <a:pos x="640" y="782"/>
                  </a:cxn>
                  <a:cxn ang="0">
                    <a:pos x="579" y="705"/>
                  </a:cxn>
                  <a:cxn ang="0">
                    <a:pos x="594" y="582"/>
                  </a:cxn>
                  <a:cxn ang="0">
                    <a:pos x="670" y="383"/>
                  </a:cxn>
                  <a:cxn ang="0">
                    <a:pos x="716" y="168"/>
                  </a:cxn>
                  <a:cxn ang="0">
                    <a:pos x="701" y="92"/>
                  </a:cxn>
                  <a:cxn ang="0">
                    <a:pos x="670" y="46"/>
                  </a:cxn>
                  <a:cxn ang="0">
                    <a:pos x="518" y="76"/>
                  </a:cxn>
                  <a:cxn ang="0">
                    <a:pos x="366" y="199"/>
                  </a:cxn>
                  <a:cxn ang="0">
                    <a:pos x="305" y="352"/>
                  </a:cxn>
                  <a:cxn ang="0">
                    <a:pos x="290" y="429"/>
                  </a:cxn>
                  <a:cxn ang="0">
                    <a:pos x="229" y="628"/>
                  </a:cxn>
                  <a:cxn ang="0">
                    <a:pos x="214" y="690"/>
                  </a:cxn>
                  <a:cxn ang="0">
                    <a:pos x="198" y="751"/>
                  </a:cxn>
                  <a:cxn ang="0">
                    <a:pos x="168" y="797"/>
                  </a:cxn>
                  <a:cxn ang="0">
                    <a:pos x="122" y="812"/>
                  </a:cxn>
                  <a:cxn ang="0">
                    <a:pos x="92" y="751"/>
                  </a:cxn>
                  <a:cxn ang="0">
                    <a:pos x="107" y="690"/>
                  </a:cxn>
                  <a:cxn ang="0">
                    <a:pos x="229" y="168"/>
                  </a:cxn>
                  <a:cxn ang="0">
                    <a:pos x="214" y="46"/>
                  </a:cxn>
                  <a:cxn ang="0">
                    <a:pos x="168" y="31"/>
                  </a:cxn>
                  <a:cxn ang="0">
                    <a:pos x="107" y="76"/>
                  </a:cxn>
                  <a:cxn ang="0">
                    <a:pos x="61" y="168"/>
                  </a:cxn>
                  <a:cxn ang="0">
                    <a:pos x="31" y="276"/>
                  </a:cxn>
                  <a:cxn ang="0">
                    <a:pos x="0" y="291"/>
                  </a:cxn>
                  <a:cxn ang="0">
                    <a:pos x="16" y="199"/>
                  </a:cxn>
                  <a:cxn ang="0">
                    <a:pos x="61" y="92"/>
                  </a:cxn>
                  <a:cxn ang="0">
                    <a:pos x="107" y="31"/>
                  </a:cxn>
                  <a:cxn ang="0">
                    <a:pos x="183" y="0"/>
                  </a:cxn>
                </a:cxnLst>
                <a:rect l="0" t="0" r="r" b="b"/>
                <a:pathLst>
                  <a:path w="960" h="812">
                    <a:moveTo>
                      <a:pt x="183" y="0"/>
                    </a:moveTo>
                    <a:lnTo>
                      <a:pt x="229" y="0"/>
                    </a:lnTo>
                    <a:lnTo>
                      <a:pt x="274" y="31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1" y="153"/>
                    </a:lnTo>
                    <a:lnTo>
                      <a:pt x="396" y="92"/>
                    </a:lnTo>
                    <a:lnTo>
                      <a:pt x="488" y="31"/>
                    </a:lnTo>
                    <a:lnTo>
                      <a:pt x="625" y="0"/>
                    </a:lnTo>
                    <a:lnTo>
                      <a:pt x="686" y="0"/>
                    </a:lnTo>
                    <a:lnTo>
                      <a:pt x="731" y="15"/>
                    </a:lnTo>
                    <a:lnTo>
                      <a:pt x="792" y="76"/>
                    </a:lnTo>
                    <a:lnTo>
                      <a:pt x="823" y="122"/>
                    </a:lnTo>
                    <a:lnTo>
                      <a:pt x="823" y="184"/>
                    </a:lnTo>
                    <a:lnTo>
                      <a:pt x="807" y="322"/>
                    </a:lnTo>
                    <a:lnTo>
                      <a:pt x="762" y="460"/>
                    </a:lnTo>
                    <a:lnTo>
                      <a:pt x="716" y="582"/>
                    </a:lnTo>
                    <a:lnTo>
                      <a:pt x="686" y="705"/>
                    </a:lnTo>
                    <a:lnTo>
                      <a:pt x="686" y="736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3" y="720"/>
                    </a:lnTo>
                    <a:lnTo>
                      <a:pt x="868" y="674"/>
                    </a:lnTo>
                    <a:lnTo>
                      <a:pt x="899" y="628"/>
                    </a:lnTo>
                    <a:lnTo>
                      <a:pt x="914" y="552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60" y="521"/>
                    </a:lnTo>
                    <a:lnTo>
                      <a:pt x="960" y="536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3" y="782"/>
                    </a:lnTo>
                    <a:lnTo>
                      <a:pt x="731" y="812"/>
                    </a:lnTo>
                    <a:lnTo>
                      <a:pt x="640" y="782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2"/>
                    </a:lnTo>
                    <a:lnTo>
                      <a:pt x="625" y="506"/>
                    </a:lnTo>
                    <a:lnTo>
                      <a:pt x="670" y="383"/>
                    </a:lnTo>
                    <a:lnTo>
                      <a:pt x="701" y="260"/>
                    </a:lnTo>
                    <a:lnTo>
                      <a:pt x="716" y="168"/>
                    </a:lnTo>
                    <a:lnTo>
                      <a:pt x="716" y="138"/>
                    </a:lnTo>
                    <a:lnTo>
                      <a:pt x="701" y="92"/>
                    </a:lnTo>
                    <a:lnTo>
                      <a:pt x="686" y="76"/>
                    </a:lnTo>
                    <a:lnTo>
                      <a:pt x="670" y="46"/>
                    </a:lnTo>
                    <a:lnTo>
                      <a:pt x="625" y="46"/>
                    </a:lnTo>
                    <a:lnTo>
                      <a:pt x="518" y="76"/>
                    </a:lnTo>
                    <a:lnTo>
                      <a:pt x="427" y="138"/>
                    </a:lnTo>
                    <a:lnTo>
                      <a:pt x="366" y="199"/>
                    </a:lnTo>
                    <a:lnTo>
                      <a:pt x="305" y="322"/>
                    </a:lnTo>
                    <a:lnTo>
                      <a:pt x="305" y="352"/>
                    </a:lnTo>
                    <a:lnTo>
                      <a:pt x="290" y="398"/>
                    </a:lnTo>
                    <a:lnTo>
                      <a:pt x="290" y="429"/>
                    </a:lnTo>
                    <a:lnTo>
                      <a:pt x="274" y="475"/>
                    </a:lnTo>
                    <a:lnTo>
                      <a:pt x="229" y="628"/>
                    </a:lnTo>
                    <a:lnTo>
                      <a:pt x="229" y="659"/>
                    </a:lnTo>
                    <a:lnTo>
                      <a:pt x="214" y="690"/>
                    </a:lnTo>
                    <a:lnTo>
                      <a:pt x="214" y="736"/>
                    </a:lnTo>
                    <a:lnTo>
                      <a:pt x="198" y="751"/>
                    </a:lnTo>
                    <a:lnTo>
                      <a:pt x="198" y="782"/>
                    </a:lnTo>
                    <a:lnTo>
                      <a:pt x="168" y="797"/>
                    </a:lnTo>
                    <a:lnTo>
                      <a:pt x="153" y="812"/>
                    </a:lnTo>
                    <a:lnTo>
                      <a:pt x="122" y="812"/>
                    </a:lnTo>
                    <a:lnTo>
                      <a:pt x="92" y="782"/>
                    </a:lnTo>
                    <a:lnTo>
                      <a:pt x="92" y="751"/>
                    </a:lnTo>
                    <a:lnTo>
                      <a:pt x="107" y="720"/>
                    </a:lnTo>
                    <a:lnTo>
                      <a:pt x="107" y="690"/>
                    </a:lnTo>
                    <a:lnTo>
                      <a:pt x="198" y="260"/>
                    </a:lnTo>
                    <a:lnTo>
                      <a:pt x="229" y="168"/>
                    </a:lnTo>
                    <a:lnTo>
                      <a:pt x="229" y="76"/>
                    </a:lnTo>
                    <a:lnTo>
                      <a:pt x="214" y="46"/>
                    </a:lnTo>
                    <a:lnTo>
                      <a:pt x="183" y="31"/>
                    </a:lnTo>
                    <a:lnTo>
                      <a:pt x="168" y="31"/>
                    </a:lnTo>
                    <a:lnTo>
                      <a:pt x="137" y="46"/>
                    </a:lnTo>
                    <a:lnTo>
                      <a:pt x="107" y="76"/>
                    </a:lnTo>
                    <a:lnTo>
                      <a:pt x="92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1" y="276"/>
                    </a:lnTo>
                    <a:lnTo>
                      <a:pt x="31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6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1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09" name="Freeform 145"/>
              <p:cNvSpPr>
                <a:spLocks/>
              </p:cNvSpPr>
              <p:nvPr/>
            </p:nvSpPr>
            <p:spPr bwMode="auto">
              <a:xfrm>
                <a:off x="7308" y="11181"/>
                <a:ext cx="426" cy="1779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4" y="338"/>
                  </a:cxn>
                  <a:cxn ang="0">
                    <a:pos x="380" y="537"/>
                  </a:cxn>
                  <a:cxn ang="0">
                    <a:pos x="411" y="736"/>
                  </a:cxn>
                  <a:cxn ang="0">
                    <a:pos x="426" y="889"/>
                  </a:cxn>
                  <a:cxn ang="0">
                    <a:pos x="396" y="889"/>
                  </a:cxn>
                  <a:cxn ang="0">
                    <a:pos x="380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1" y="1687"/>
                  </a:cxn>
                  <a:cxn ang="0">
                    <a:pos x="45" y="1763"/>
                  </a:cxn>
                  <a:cxn ang="0">
                    <a:pos x="15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0" y="1733"/>
                  </a:cxn>
                  <a:cxn ang="0">
                    <a:pos x="167" y="1549"/>
                  </a:cxn>
                  <a:cxn ang="0">
                    <a:pos x="258" y="1334"/>
                  </a:cxn>
                  <a:cxn ang="0">
                    <a:pos x="304" y="1119"/>
                  </a:cxn>
                  <a:cxn ang="0">
                    <a:pos x="319" y="889"/>
                  </a:cxn>
                  <a:cxn ang="0">
                    <a:pos x="304" y="629"/>
                  </a:cxn>
                  <a:cxn ang="0">
                    <a:pos x="243" y="414"/>
                  </a:cxn>
                  <a:cxn ang="0">
                    <a:pos x="152" y="215"/>
                  </a:cxn>
                  <a:cxn ang="0">
                    <a:pos x="45" y="62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9">
                    <a:moveTo>
                      <a:pt x="15" y="0"/>
                    </a:moveTo>
                    <a:lnTo>
                      <a:pt x="30" y="0"/>
                    </a:lnTo>
                    <a:lnTo>
                      <a:pt x="61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4" y="338"/>
                    </a:lnTo>
                    <a:lnTo>
                      <a:pt x="380" y="537"/>
                    </a:lnTo>
                    <a:lnTo>
                      <a:pt x="411" y="736"/>
                    </a:lnTo>
                    <a:lnTo>
                      <a:pt x="426" y="889"/>
                    </a:lnTo>
                    <a:lnTo>
                      <a:pt x="396" y="889"/>
                    </a:lnTo>
                    <a:lnTo>
                      <a:pt x="380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1" y="1687"/>
                    </a:lnTo>
                    <a:lnTo>
                      <a:pt x="45" y="1763"/>
                    </a:lnTo>
                    <a:lnTo>
                      <a:pt x="15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0" y="1733"/>
                    </a:lnTo>
                    <a:lnTo>
                      <a:pt x="167" y="1549"/>
                    </a:lnTo>
                    <a:lnTo>
                      <a:pt x="258" y="1334"/>
                    </a:lnTo>
                    <a:lnTo>
                      <a:pt x="304" y="1119"/>
                    </a:lnTo>
                    <a:lnTo>
                      <a:pt x="319" y="889"/>
                    </a:lnTo>
                    <a:lnTo>
                      <a:pt x="304" y="629"/>
                    </a:lnTo>
                    <a:lnTo>
                      <a:pt x="243" y="414"/>
                    </a:lnTo>
                    <a:lnTo>
                      <a:pt x="152" y="215"/>
                    </a:lnTo>
                    <a:lnTo>
                      <a:pt x="45" y="62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0" name="Freeform 146"/>
              <p:cNvSpPr>
                <a:spLocks noEditPoints="1"/>
              </p:cNvSpPr>
              <p:nvPr/>
            </p:nvSpPr>
            <p:spPr bwMode="auto">
              <a:xfrm>
                <a:off x="9805" y="11871"/>
                <a:ext cx="1187" cy="399"/>
              </a:xfrm>
              <a:custGeom>
                <a:avLst/>
                <a:gdLst/>
                <a:ahLst/>
                <a:cxnLst>
                  <a:cxn ang="0">
                    <a:pos x="30" y="337"/>
                  </a:cxn>
                  <a:cxn ang="0">
                    <a:pos x="1172" y="337"/>
                  </a:cxn>
                  <a:cxn ang="0">
                    <a:pos x="1187" y="353"/>
                  </a:cxn>
                  <a:cxn ang="0">
                    <a:pos x="1187" y="383"/>
                  </a:cxn>
                  <a:cxn ang="0">
                    <a:pos x="1172" y="399"/>
                  </a:cxn>
                  <a:cxn ang="0">
                    <a:pos x="30" y="399"/>
                  </a:cxn>
                  <a:cxn ang="0">
                    <a:pos x="15" y="383"/>
                  </a:cxn>
                  <a:cxn ang="0">
                    <a:pos x="15" y="353"/>
                  </a:cxn>
                  <a:cxn ang="0">
                    <a:pos x="30" y="337"/>
                  </a:cxn>
                  <a:cxn ang="0">
                    <a:pos x="15" y="0"/>
                  </a:cxn>
                  <a:cxn ang="0">
                    <a:pos x="1172" y="0"/>
                  </a:cxn>
                  <a:cxn ang="0">
                    <a:pos x="1187" y="15"/>
                  </a:cxn>
                  <a:cxn ang="0">
                    <a:pos x="1187" y="46"/>
                  </a:cxn>
                  <a:cxn ang="0">
                    <a:pos x="1172" y="61"/>
                  </a:cxn>
                  <a:cxn ang="0">
                    <a:pos x="15" y="61"/>
                  </a:cxn>
                  <a:cxn ang="0">
                    <a:pos x="0" y="46"/>
                  </a:cxn>
                  <a:cxn ang="0">
                    <a:pos x="0" y="15"/>
                  </a:cxn>
                  <a:cxn ang="0">
                    <a:pos x="15" y="0"/>
                  </a:cxn>
                </a:cxnLst>
                <a:rect l="0" t="0" r="r" b="b"/>
                <a:pathLst>
                  <a:path w="1187" h="399">
                    <a:moveTo>
                      <a:pt x="30" y="337"/>
                    </a:moveTo>
                    <a:lnTo>
                      <a:pt x="1172" y="337"/>
                    </a:lnTo>
                    <a:lnTo>
                      <a:pt x="1187" y="353"/>
                    </a:lnTo>
                    <a:lnTo>
                      <a:pt x="1187" y="383"/>
                    </a:lnTo>
                    <a:lnTo>
                      <a:pt x="1172" y="399"/>
                    </a:lnTo>
                    <a:lnTo>
                      <a:pt x="30" y="399"/>
                    </a:lnTo>
                    <a:lnTo>
                      <a:pt x="15" y="383"/>
                    </a:lnTo>
                    <a:lnTo>
                      <a:pt x="15" y="353"/>
                    </a:lnTo>
                    <a:lnTo>
                      <a:pt x="30" y="337"/>
                    </a:lnTo>
                    <a:close/>
                    <a:moveTo>
                      <a:pt x="15" y="0"/>
                    </a:moveTo>
                    <a:lnTo>
                      <a:pt x="1172" y="0"/>
                    </a:lnTo>
                    <a:lnTo>
                      <a:pt x="1187" y="15"/>
                    </a:lnTo>
                    <a:lnTo>
                      <a:pt x="1187" y="46"/>
                    </a:lnTo>
                    <a:lnTo>
                      <a:pt x="1172" y="61"/>
                    </a:lnTo>
                    <a:lnTo>
                      <a:pt x="15" y="61"/>
                    </a:lnTo>
                    <a:lnTo>
                      <a:pt x="0" y="46"/>
                    </a:lnTo>
                    <a:lnTo>
                      <a:pt x="0" y="15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1" name="Freeform 147"/>
              <p:cNvSpPr>
                <a:spLocks noEditPoints="1"/>
              </p:cNvSpPr>
              <p:nvPr/>
            </p:nvSpPr>
            <p:spPr bwMode="auto">
              <a:xfrm>
                <a:off x="12820" y="11258"/>
                <a:ext cx="1187" cy="1288"/>
              </a:xfrm>
              <a:custGeom>
                <a:avLst/>
                <a:gdLst/>
                <a:ahLst/>
                <a:cxnLst>
                  <a:cxn ang="0">
                    <a:pos x="274" y="521"/>
                  </a:cxn>
                  <a:cxn ang="0">
                    <a:pos x="319" y="521"/>
                  </a:cxn>
                  <a:cxn ang="0">
                    <a:pos x="319" y="582"/>
                  </a:cxn>
                  <a:cxn ang="0">
                    <a:pos x="867" y="582"/>
                  </a:cxn>
                  <a:cxn ang="0">
                    <a:pos x="867" y="521"/>
                  </a:cxn>
                  <a:cxn ang="0">
                    <a:pos x="913" y="521"/>
                  </a:cxn>
                  <a:cxn ang="0">
                    <a:pos x="913" y="782"/>
                  </a:cxn>
                  <a:cxn ang="0">
                    <a:pos x="867" y="782"/>
                  </a:cxn>
                  <a:cxn ang="0">
                    <a:pos x="867" y="720"/>
                  </a:cxn>
                  <a:cxn ang="0">
                    <a:pos x="319" y="720"/>
                  </a:cxn>
                  <a:cxn ang="0">
                    <a:pos x="319" y="782"/>
                  </a:cxn>
                  <a:cxn ang="0">
                    <a:pos x="274" y="782"/>
                  </a:cxn>
                  <a:cxn ang="0">
                    <a:pos x="274" y="521"/>
                  </a:cxn>
                  <a:cxn ang="0">
                    <a:pos x="593" y="46"/>
                  </a:cxn>
                  <a:cxn ang="0">
                    <a:pos x="502" y="61"/>
                  </a:cxn>
                  <a:cxn ang="0">
                    <a:pos x="411" y="107"/>
                  </a:cxn>
                  <a:cxn ang="0">
                    <a:pos x="319" y="184"/>
                  </a:cxn>
                  <a:cxn ang="0">
                    <a:pos x="258" y="291"/>
                  </a:cxn>
                  <a:cxn ang="0">
                    <a:pos x="197" y="460"/>
                  </a:cxn>
                  <a:cxn ang="0">
                    <a:pos x="182" y="659"/>
                  </a:cxn>
                  <a:cxn ang="0">
                    <a:pos x="197" y="858"/>
                  </a:cxn>
                  <a:cxn ang="0">
                    <a:pos x="258" y="1012"/>
                  </a:cxn>
                  <a:cxn ang="0">
                    <a:pos x="319" y="1119"/>
                  </a:cxn>
                  <a:cxn ang="0">
                    <a:pos x="411" y="1196"/>
                  </a:cxn>
                  <a:cxn ang="0">
                    <a:pos x="502" y="1242"/>
                  </a:cxn>
                  <a:cxn ang="0">
                    <a:pos x="593" y="1257"/>
                  </a:cxn>
                  <a:cxn ang="0">
                    <a:pos x="685" y="1242"/>
                  </a:cxn>
                  <a:cxn ang="0">
                    <a:pos x="776" y="1211"/>
                  </a:cxn>
                  <a:cxn ang="0">
                    <a:pos x="867" y="1134"/>
                  </a:cxn>
                  <a:cxn ang="0">
                    <a:pos x="928" y="1012"/>
                  </a:cxn>
                  <a:cxn ang="0">
                    <a:pos x="989" y="858"/>
                  </a:cxn>
                  <a:cxn ang="0">
                    <a:pos x="1004" y="659"/>
                  </a:cxn>
                  <a:cxn ang="0">
                    <a:pos x="974" y="429"/>
                  </a:cxn>
                  <a:cxn ang="0">
                    <a:pos x="913" y="245"/>
                  </a:cxn>
                  <a:cxn ang="0">
                    <a:pos x="822" y="138"/>
                  </a:cxn>
                  <a:cxn ang="0">
                    <a:pos x="700" y="61"/>
                  </a:cxn>
                  <a:cxn ang="0">
                    <a:pos x="593" y="46"/>
                  </a:cxn>
                  <a:cxn ang="0">
                    <a:pos x="593" y="0"/>
                  </a:cxn>
                  <a:cxn ang="0">
                    <a:pos x="776" y="31"/>
                  </a:cxn>
                  <a:cxn ang="0">
                    <a:pos x="944" y="123"/>
                  </a:cxn>
                  <a:cxn ang="0">
                    <a:pos x="1065" y="261"/>
                  </a:cxn>
                  <a:cxn ang="0">
                    <a:pos x="1157" y="429"/>
                  </a:cxn>
                  <a:cxn ang="0">
                    <a:pos x="1187" y="644"/>
                  </a:cxn>
                  <a:cxn ang="0">
                    <a:pos x="1157" y="858"/>
                  </a:cxn>
                  <a:cxn ang="0">
                    <a:pos x="1065" y="1027"/>
                  </a:cxn>
                  <a:cxn ang="0">
                    <a:pos x="944" y="1165"/>
                  </a:cxn>
                  <a:cxn ang="0">
                    <a:pos x="776" y="1257"/>
                  </a:cxn>
                  <a:cxn ang="0">
                    <a:pos x="593" y="1288"/>
                  </a:cxn>
                  <a:cxn ang="0">
                    <a:pos x="411" y="1257"/>
                  </a:cxn>
                  <a:cxn ang="0">
                    <a:pos x="243" y="1165"/>
                  </a:cxn>
                  <a:cxn ang="0">
                    <a:pos x="121" y="1027"/>
                  </a:cxn>
                  <a:cxn ang="0">
                    <a:pos x="30" y="858"/>
                  </a:cxn>
                  <a:cxn ang="0">
                    <a:pos x="0" y="644"/>
                  </a:cxn>
                  <a:cxn ang="0">
                    <a:pos x="30" y="445"/>
                  </a:cxn>
                  <a:cxn ang="0">
                    <a:pos x="121" y="261"/>
                  </a:cxn>
                  <a:cxn ang="0">
                    <a:pos x="243" y="123"/>
                  </a:cxn>
                  <a:cxn ang="0">
                    <a:pos x="411" y="31"/>
                  </a:cxn>
                  <a:cxn ang="0">
                    <a:pos x="593" y="0"/>
                  </a:cxn>
                </a:cxnLst>
                <a:rect l="0" t="0" r="r" b="b"/>
                <a:pathLst>
                  <a:path w="1187" h="1288">
                    <a:moveTo>
                      <a:pt x="274" y="521"/>
                    </a:moveTo>
                    <a:lnTo>
                      <a:pt x="319" y="521"/>
                    </a:lnTo>
                    <a:lnTo>
                      <a:pt x="319" y="582"/>
                    </a:lnTo>
                    <a:lnTo>
                      <a:pt x="867" y="582"/>
                    </a:lnTo>
                    <a:lnTo>
                      <a:pt x="867" y="521"/>
                    </a:lnTo>
                    <a:lnTo>
                      <a:pt x="913" y="521"/>
                    </a:lnTo>
                    <a:lnTo>
                      <a:pt x="913" y="782"/>
                    </a:lnTo>
                    <a:lnTo>
                      <a:pt x="867" y="782"/>
                    </a:lnTo>
                    <a:lnTo>
                      <a:pt x="867" y="720"/>
                    </a:lnTo>
                    <a:lnTo>
                      <a:pt x="319" y="720"/>
                    </a:lnTo>
                    <a:lnTo>
                      <a:pt x="319" y="782"/>
                    </a:lnTo>
                    <a:lnTo>
                      <a:pt x="274" y="782"/>
                    </a:lnTo>
                    <a:lnTo>
                      <a:pt x="274" y="521"/>
                    </a:lnTo>
                    <a:close/>
                    <a:moveTo>
                      <a:pt x="593" y="46"/>
                    </a:moveTo>
                    <a:lnTo>
                      <a:pt x="502" y="61"/>
                    </a:lnTo>
                    <a:lnTo>
                      <a:pt x="411" y="107"/>
                    </a:lnTo>
                    <a:lnTo>
                      <a:pt x="319" y="184"/>
                    </a:lnTo>
                    <a:lnTo>
                      <a:pt x="258" y="291"/>
                    </a:lnTo>
                    <a:lnTo>
                      <a:pt x="197" y="460"/>
                    </a:lnTo>
                    <a:lnTo>
                      <a:pt x="182" y="659"/>
                    </a:lnTo>
                    <a:lnTo>
                      <a:pt x="197" y="858"/>
                    </a:lnTo>
                    <a:lnTo>
                      <a:pt x="258" y="1012"/>
                    </a:lnTo>
                    <a:lnTo>
                      <a:pt x="319" y="1119"/>
                    </a:lnTo>
                    <a:lnTo>
                      <a:pt x="411" y="1196"/>
                    </a:lnTo>
                    <a:lnTo>
                      <a:pt x="502" y="1242"/>
                    </a:lnTo>
                    <a:lnTo>
                      <a:pt x="593" y="1257"/>
                    </a:lnTo>
                    <a:lnTo>
                      <a:pt x="685" y="1242"/>
                    </a:lnTo>
                    <a:lnTo>
                      <a:pt x="776" y="1211"/>
                    </a:lnTo>
                    <a:lnTo>
                      <a:pt x="867" y="1134"/>
                    </a:lnTo>
                    <a:lnTo>
                      <a:pt x="928" y="1012"/>
                    </a:lnTo>
                    <a:lnTo>
                      <a:pt x="989" y="858"/>
                    </a:lnTo>
                    <a:lnTo>
                      <a:pt x="1004" y="659"/>
                    </a:lnTo>
                    <a:lnTo>
                      <a:pt x="974" y="429"/>
                    </a:lnTo>
                    <a:lnTo>
                      <a:pt x="913" y="245"/>
                    </a:lnTo>
                    <a:lnTo>
                      <a:pt x="822" y="138"/>
                    </a:lnTo>
                    <a:lnTo>
                      <a:pt x="700" y="61"/>
                    </a:lnTo>
                    <a:lnTo>
                      <a:pt x="593" y="46"/>
                    </a:lnTo>
                    <a:close/>
                    <a:moveTo>
                      <a:pt x="593" y="0"/>
                    </a:moveTo>
                    <a:lnTo>
                      <a:pt x="776" y="31"/>
                    </a:lnTo>
                    <a:lnTo>
                      <a:pt x="944" y="123"/>
                    </a:lnTo>
                    <a:lnTo>
                      <a:pt x="1065" y="261"/>
                    </a:lnTo>
                    <a:lnTo>
                      <a:pt x="1157" y="429"/>
                    </a:lnTo>
                    <a:lnTo>
                      <a:pt x="1187" y="644"/>
                    </a:lnTo>
                    <a:lnTo>
                      <a:pt x="1157" y="858"/>
                    </a:lnTo>
                    <a:lnTo>
                      <a:pt x="1065" y="1027"/>
                    </a:lnTo>
                    <a:lnTo>
                      <a:pt x="944" y="1165"/>
                    </a:lnTo>
                    <a:lnTo>
                      <a:pt x="776" y="1257"/>
                    </a:lnTo>
                    <a:lnTo>
                      <a:pt x="593" y="1288"/>
                    </a:lnTo>
                    <a:lnTo>
                      <a:pt x="411" y="1257"/>
                    </a:lnTo>
                    <a:lnTo>
                      <a:pt x="243" y="1165"/>
                    </a:lnTo>
                    <a:lnTo>
                      <a:pt x="121" y="1027"/>
                    </a:lnTo>
                    <a:lnTo>
                      <a:pt x="30" y="858"/>
                    </a:lnTo>
                    <a:lnTo>
                      <a:pt x="0" y="644"/>
                    </a:lnTo>
                    <a:lnTo>
                      <a:pt x="30" y="445"/>
                    </a:lnTo>
                    <a:lnTo>
                      <a:pt x="121" y="261"/>
                    </a:lnTo>
                    <a:lnTo>
                      <a:pt x="243" y="123"/>
                    </a:lnTo>
                    <a:lnTo>
                      <a:pt x="411" y="31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2" name="Freeform 148"/>
              <p:cNvSpPr>
                <a:spLocks/>
              </p:cNvSpPr>
              <p:nvPr/>
            </p:nvSpPr>
            <p:spPr bwMode="auto">
              <a:xfrm>
                <a:off x="14357" y="11181"/>
                <a:ext cx="411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59"/>
                  </a:cxn>
                  <a:cxn ang="0">
                    <a:pos x="76" y="889"/>
                  </a:cxn>
                  <a:cxn ang="0">
                    <a:pos x="92" y="1104"/>
                  </a:cxn>
                  <a:cxn ang="0">
                    <a:pos x="122" y="1319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9"/>
                  </a:cxn>
                  <a:cxn ang="0">
                    <a:pos x="396" y="1779"/>
                  </a:cxn>
                  <a:cxn ang="0">
                    <a:pos x="366" y="1763"/>
                  </a:cxn>
                  <a:cxn ang="0">
                    <a:pos x="290" y="1687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3"/>
                  </a:cxn>
                  <a:cxn ang="0">
                    <a:pos x="0" y="889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4" y="92"/>
                  </a:cxn>
                  <a:cxn ang="0">
                    <a:pos x="351" y="16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59"/>
                    </a:lnTo>
                    <a:lnTo>
                      <a:pt x="76" y="889"/>
                    </a:lnTo>
                    <a:lnTo>
                      <a:pt x="92" y="1104"/>
                    </a:lnTo>
                    <a:lnTo>
                      <a:pt x="122" y="1319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9"/>
                    </a:lnTo>
                    <a:lnTo>
                      <a:pt x="396" y="1779"/>
                    </a:lnTo>
                    <a:lnTo>
                      <a:pt x="366" y="1763"/>
                    </a:lnTo>
                    <a:lnTo>
                      <a:pt x="290" y="1687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3"/>
                    </a:lnTo>
                    <a:lnTo>
                      <a:pt x="0" y="889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4" y="92"/>
                    </a:lnTo>
                    <a:lnTo>
                      <a:pt x="351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3" name="Freeform 149"/>
              <p:cNvSpPr>
                <a:spLocks noEditPoints="1"/>
              </p:cNvSpPr>
              <p:nvPr/>
            </p:nvSpPr>
            <p:spPr bwMode="auto">
              <a:xfrm>
                <a:off x="14875" y="11733"/>
                <a:ext cx="822" cy="1150"/>
              </a:xfrm>
              <a:custGeom>
                <a:avLst/>
                <a:gdLst/>
                <a:ahLst/>
                <a:cxnLst>
                  <a:cxn ang="0">
                    <a:pos x="472" y="46"/>
                  </a:cxn>
                  <a:cxn ang="0">
                    <a:pos x="381" y="123"/>
                  </a:cxn>
                  <a:cxn ang="0">
                    <a:pos x="274" y="307"/>
                  </a:cxn>
                  <a:cxn ang="0">
                    <a:pos x="228" y="567"/>
                  </a:cxn>
                  <a:cxn ang="0">
                    <a:pos x="274" y="705"/>
                  </a:cxn>
                  <a:cxn ang="0">
                    <a:pos x="381" y="736"/>
                  </a:cxn>
                  <a:cxn ang="0">
                    <a:pos x="457" y="690"/>
                  </a:cxn>
                  <a:cxn ang="0">
                    <a:pos x="533" y="644"/>
                  </a:cxn>
                  <a:cxn ang="0">
                    <a:pos x="579" y="552"/>
                  </a:cxn>
                  <a:cxn ang="0">
                    <a:pos x="670" y="153"/>
                  </a:cxn>
                  <a:cxn ang="0">
                    <a:pos x="609" y="61"/>
                  </a:cxn>
                  <a:cxn ang="0">
                    <a:pos x="533" y="31"/>
                  </a:cxn>
                  <a:cxn ang="0">
                    <a:pos x="594" y="16"/>
                  </a:cxn>
                  <a:cxn ang="0">
                    <a:pos x="670" y="61"/>
                  </a:cxn>
                  <a:cxn ang="0">
                    <a:pos x="731" y="46"/>
                  </a:cxn>
                  <a:cxn ang="0">
                    <a:pos x="807" y="31"/>
                  </a:cxn>
                  <a:cxn ang="0">
                    <a:pos x="822" y="107"/>
                  </a:cxn>
                  <a:cxn ang="0">
                    <a:pos x="563" y="981"/>
                  </a:cxn>
                  <a:cxn ang="0">
                    <a:pos x="381" y="1119"/>
                  </a:cxn>
                  <a:cxn ang="0">
                    <a:pos x="152" y="1150"/>
                  </a:cxn>
                  <a:cxn ang="0">
                    <a:pos x="46" y="1119"/>
                  </a:cxn>
                  <a:cxn ang="0">
                    <a:pos x="0" y="1073"/>
                  </a:cxn>
                  <a:cxn ang="0">
                    <a:pos x="15" y="966"/>
                  </a:cxn>
                  <a:cxn ang="0">
                    <a:pos x="61" y="935"/>
                  </a:cxn>
                  <a:cxn ang="0">
                    <a:pos x="137" y="951"/>
                  </a:cxn>
                  <a:cxn ang="0">
                    <a:pos x="152" y="1027"/>
                  </a:cxn>
                  <a:cxn ang="0">
                    <a:pos x="76" y="1089"/>
                  </a:cxn>
                  <a:cxn ang="0">
                    <a:pos x="213" y="1104"/>
                  </a:cxn>
                  <a:cxn ang="0">
                    <a:pos x="381" y="1043"/>
                  </a:cxn>
                  <a:cxn ang="0">
                    <a:pos x="457" y="935"/>
                  </a:cxn>
                  <a:cxn ang="0">
                    <a:pos x="472" y="889"/>
                  </a:cxn>
                  <a:cxn ang="0">
                    <a:pos x="503" y="828"/>
                  </a:cxn>
                  <a:cxn ang="0">
                    <a:pos x="487" y="721"/>
                  </a:cxn>
                  <a:cxn ang="0">
                    <a:pos x="396" y="767"/>
                  </a:cxn>
                  <a:cxn ang="0">
                    <a:pos x="244" y="767"/>
                  </a:cxn>
                  <a:cxn ang="0">
                    <a:pos x="122" y="629"/>
                  </a:cxn>
                  <a:cxn ang="0">
                    <a:pos x="152" y="322"/>
                  </a:cxn>
                  <a:cxn ang="0">
                    <a:pos x="381" y="46"/>
                  </a:cxn>
                </a:cxnLst>
                <a:rect l="0" t="0" r="r" b="b"/>
                <a:pathLst>
                  <a:path w="822" h="1150">
                    <a:moveTo>
                      <a:pt x="533" y="31"/>
                    </a:moveTo>
                    <a:lnTo>
                      <a:pt x="472" y="46"/>
                    </a:lnTo>
                    <a:lnTo>
                      <a:pt x="426" y="77"/>
                    </a:lnTo>
                    <a:lnTo>
                      <a:pt x="381" y="123"/>
                    </a:lnTo>
                    <a:lnTo>
                      <a:pt x="335" y="184"/>
                    </a:lnTo>
                    <a:lnTo>
                      <a:pt x="274" y="307"/>
                    </a:lnTo>
                    <a:lnTo>
                      <a:pt x="244" y="445"/>
                    </a:lnTo>
                    <a:lnTo>
                      <a:pt x="228" y="567"/>
                    </a:lnTo>
                    <a:lnTo>
                      <a:pt x="228" y="613"/>
                    </a:lnTo>
                    <a:lnTo>
                      <a:pt x="274" y="705"/>
                    </a:lnTo>
                    <a:lnTo>
                      <a:pt x="305" y="736"/>
                    </a:lnTo>
                    <a:lnTo>
                      <a:pt x="381" y="736"/>
                    </a:lnTo>
                    <a:lnTo>
                      <a:pt x="426" y="721"/>
                    </a:lnTo>
                    <a:lnTo>
                      <a:pt x="457" y="690"/>
                    </a:lnTo>
                    <a:lnTo>
                      <a:pt x="487" y="675"/>
                    </a:lnTo>
                    <a:lnTo>
                      <a:pt x="533" y="644"/>
                    </a:lnTo>
                    <a:lnTo>
                      <a:pt x="563" y="598"/>
                    </a:lnTo>
                    <a:lnTo>
                      <a:pt x="579" y="552"/>
                    </a:lnTo>
                    <a:lnTo>
                      <a:pt x="670" y="215"/>
                    </a:lnTo>
                    <a:lnTo>
                      <a:pt x="670" y="153"/>
                    </a:lnTo>
                    <a:lnTo>
                      <a:pt x="640" y="92"/>
                    </a:lnTo>
                    <a:lnTo>
                      <a:pt x="609" y="61"/>
                    </a:lnTo>
                    <a:lnTo>
                      <a:pt x="579" y="46"/>
                    </a:lnTo>
                    <a:lnTo>
                      <a:pt x="533" y="31"/>
                    </a:lnTo>
                    <a:close/>
                    <a:moveTo>
                      <a:pt x="533" y="0"/>
                    </a:moveTo>
                    <a:lnTo>
                      <a:pt x="594" y="16"/>
                    </a:lnTo>
                    <a:lnTo>
                      <a:pt x="640" y="31"/>
                    </a:lnTo>
                    <a:lnTo>
                      <a:pt x="670" y="61"/>
                    </a:lnTo>
                    <a:lnTo>
                      <a:pt x="700" y="107"/>
                    </a:lnTo>
                    <a:lnTo>
                      <a:pt x="731" y="46"/>
                    </a:lnTo>
                    <a:lnTo>
                      <a:pt x="761" y="31"/>
                    </a:lnTo>
                    <a:lnTo>
                      <a:pt x="807" y="31"/>
                    </a:lnTo>
                    <a:lnTo>
                      <a:pt x="822" y="46"/>
                    </a:lnTo>
                    <a:lnTo>
                      <a:pt x="822" y="107"/>
                    </a:lnTo>
                    <a:lnTo>
                      <a:pt x="609" y="905"/>
                    </a:lnTo>
                    <a:lnTo>
                      <a:pt x="563" y="981"/>
                    </a:lnTo>
                    <a:lnTo>
                      <a:pt x="487" y="1073"/>
                    </a:lnTo>
                    <a:lnTo>
                      <a:pt x="381" y="1119"/>
                    </a:lnTo>
                    <a:lnTo>
                      <a:pt x="228" y="1150"/>
                    </a:lnTo>
                    <a:lnTo>
                      <a:pt x="152" y="1150"/>
                    </a:lnTo>
                    <a:lnTo>
                      <a:pt x="91" y="1135"/>
                    </a:lnTo>
                    <a:lnTo>
                      <a:pt x="46" y="1119"/>
                    </a:lnTo>
                    <a:lnTo>
                      <a:pt x="15" y="1104"/>
                    </a:lnTo>
                    <a:lnTo>
                      <a:pt x="0" y="1073"/>
                    </a:lnTo>
                    <a:lnTo>
                      <a:pt x="0" y="997"/>
                    </a:lnTo>
                    <a:lnTo>
                      <a:pt x="15" y="966"/>
                    </a:lnTo>
                    <a:lnTo>
                      <a:pt x="46" y="951"/>
                    </a:lnTo>
                    <a:lnTo>
                      <a:pt x="61" y="935"/>
                    </a:lnTo>
                    <a:lnTo>
                      <a:pt x="122" y="935"/>
                    </a:lnTo>
                    <a:lnTo>
                      <a:pt x="137" y="951"/>
                    </a:lnTo>
                    <a:lnTo>
                      <a:pt x="152" y="981"/>
                    </a:lnTo>
                    <a:lnTo>
                      <a:pt x="152" y="1027"/>
                    </a:lnTo>
                    <a:lnTo>
                      <a:pt x="107" y="1073"/>
                    </a:lnTo>
                    <a:lnTo>
                      <a:pt x="76" y="1089"/>
                    </a:lnTo>
                    <a:lnTo>
                      <a:pt x="122" y="1104"/>
                    </a:lnTo>
                    <a:lnTo>
                      <a:pt x="213" y="1104"/>
                    </a:lnTo>
                    <a:lnTo>
                      <a:pt x="320" y="1089"/>
                    </a:lnTo>
                    <a:lnTo>
                      <a:pt x="381" y="1043"/>
                    </a:lnTo>
                    <a:lnTo>
                      <a:pt x="426" y="981"/>
                    </a:lnTo>
                    <a:lnTo>
                      <a:pt x="457" y="935"/>
                    </a:lnTo>
                    <a:lnTo>
                      <a:pt x="472" y="905"/>
                    </a:lnTo>
                    <a:lnTo>
                      <a:pt x="472" y="889"/>
                    </a:lnTo>
                    <a:lnTo>
                      <a:pt x="487" y="874"/>
                    </a:lnTo>
                    <a:lnTo>
                      <a:pt x="503" y="828"/>
                    </a:lnTo>
                    <a:lnTo>
                      <a:pt x="533" y="675"/>
                    </a:lnTo>
                    <a:lnTo>
                      <a:pt x="487" y="721"/>
                    </a:lnTo>
                    <a:lnTo>
                      <a:pt x="442" y="751"/>
                    </a:lnTo>
                    <a:lnTo>
                      <a:pt x="396" y="767"/>
                    </a:lnTo>
                    <a:lnTo>
                      <a:pt x="335" y="782"/>
                    </a:lnTo>
                    <a:lnTo>
                      <a:pt x="244" y="767"/>
                    </a:lnTo>
                    <a:lnTo>
                      <a:pt x="168" y="721"/>
                    </a:lnTo>
                    <a:lnTo>
                      <a:pt x="122" y="629"/>
                    </a:lnTo>
                    <a:lnTo>
                      <a:pt x="107" y="506"/>
                    </a:lnTo>
                    <a:lnTo>
                      <a:pt x="152" y="322"/>
                    </a:lnTo>
                    <a:lnTo>
                      <a:pt x="244" y="153"/>
                    </a:lnTo>
                    <a:lnTo>
                      <a:pt x="381" y="4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4" name="Freeform 150"/>
              <p:cNvSpPr>
                <a:spLocks/>
              </p:cNvSpPr>
              <p:nvPr/>
            </p:nvSpPr>
            <p:spPr bwMode="auto">
              <a:xfrm>
                <a:off x="15956" y="11181"/>
                <a:ext cx="411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1" y="659"/>
                  </a:cxn>
                  <a:cxn ang="0">
                    <a:pos x="76" y="889"/>
                  </a:cxn>
                  <a:cxn ang="0">
                    <a:pos x="91" y="1104"/>
                  </a:cxn>
                  <a:cxn ang="0">
                    <a:pos x="122" y="1319"/>
                  </a:cxn>
                  <a:cxn ang="0">
                    <a:pos x="213" y="1533"/>
                  </a:cxn>
                  <a:cxn ang="0">
                    <a:pos x="350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9"/>
                  </a:cxn>
                  <a:cxn ang="0">
                    <a:pos x="396" y="1779"/>
                  </a:cxn>
                  <a:cxn ang="0">
                    <a:pos x="366" y="1763"/>
                  </a:cxn>
                  <a:cxn ang="0">
                    <a:pos x="289" y="1687"/>
                  </a:cxn>
                  <a:cxn ang="0">
                    <a:pos x="213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5" y="1043"/>
                  </a:cxn>
                  <a:cxn ang="0">
                    <a:pos x="0" y="889"/>
                  </a:cxn>
                  <a:cxn ang="0">
                    <a:pos x="15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4" y="92"/>
                  </a:cxn>
                  <a:cxn ang="0">
                    <a:pos x="350" y="16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1" y="659"/>
                    </a:lnTo>
                    <a:lnTo>
                      <a:pt x="76" y="889"/>
                    </a:lnTo>
                    <a:lnTo>
                      <a:pt x="91" y="1104"/>
                    </a:lnTo>
                    <a:lnTo>
                      <a:pt x="122" y="1319"/>
                    </a:lnTo>
                    <a:lnTo>
                      <a:pt x="213" y="1533"/>
                    </a:lnTo>
                    <a:lnTo>
                      <a:pt x="350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9"/>
                    </a:lnTo>
                    <a:lnTo>
                      <a:pt x="396" y="1779"/>
                    </a:lnTo>
                    <a:lnTo>
                      <a:pt x="366" y="1763"/>
                    </a:lnTo>
                    <a:lnTo>
                      <a:pt x="289" y="1687"/>
                    </a:lnTo>
                    <a:lnTo>
                      <a:pt x="213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5" y="1043"/>
                    </a:lnTo>
                    <a:lnTo>
                      <a:pt x="0" y="889"/>
                    </a:lnTo>
                    <a:lnTo>
                      <a:pt x="15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4" y="92"/>
                    </a:lnTo>
                    <a:lnTo>
                      <a:pt x="350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5" name="Freeform 151"/>
              <p:cNvSpPr>
                <a:spLocks/>
              </p:cNvSpPr>
              <p:nvPr/>
            </p:nvSpPr>
            <p:spPr bwMode="auto">
              <a:xfrm>
                <a:off x="16504" y="11718"/>
                <a:ext cx="960" cy="812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305" y="46"/>
                  </a:cxn>
                  <a:cxn ang="0">
                    <a:pos x="350" y="153"/>
                  </a:cxn>
                  <a:cxn ang="0">
                    <a:pos x="487" y="31"/>
                  </a:cxn>
                  <a:cxn ang="0">
                    <a:pos x="685" y="0"/>
                  </a:cxn>
                  <a:cxn ang="0">
                    <a:pos x="792" y="76"/>
                  </a:cxn>
                  <a:cxn ang="0">
                    <a:pos x="822" y="184"/>
                  </a:cxn>
                  <a:cxn ang="0">
                    <a:pos x="762" y="460"/>
                  </a:cxn>
                  <a:cxn ang="0">
                    <a:pos x="685" y="705"/>
                  </a:cxn>
                  <a:cxn ang="0">
                    <a:pos x="716" y="766"/>
                  </a:cxn>
                  <a:cxn ang="0">
                    <a:pos x="777" y="751"/>
                  </a:cxn>
                  <a:cxn ang="0">
                    <a:pos x="868" y="674"/>
                  </a:cxn>
                  <a:cxn ang="0">
                    <a:pos x="914" y="552"/>
                  </a:cxn>
                  <a:cxn ang="0">
                    <a:pos x="929" y="521"/>
                  </a:cxn>
                  <a:cxn ang="0">
                    <a:pos x="960" y="536"/>
                  </a:cxn>
                  <a:cxn ang="0">
                    <a:pos x="929" y="644"/>
                  </a:cxn>
                  <a:cxn ang="0">
                    <a:pos x="822" y="782"/>
                  </a:cxn>
                  <a:cxn ang="0">
                    <a:pos x="640" y="782"/>
                  </a:cxn>
                  <a:cxn ang="0">
                    <a:pos x="579" y="705"/>
                  </a:cxn>
                  <a:cxn ang="0">
                    <a:pos x="594" y="582"/>
                  </a:cxn>
                  <a:cxn ang="0">
                    <a:pos x="670" y="383"/>
                  </a:cxn>
                  <a:cxn ang="0">
                    <a:pos x="716" y="168"/>
                  </a:cxn>
                  <a:cxn ang="0">
                    <a:pos x="701" y="92"/>
                  </a:cxn>
                  <a:cxn ang="0">
                    <a:pos x="670" y="46"/>
                  </a:cxn>
                  <a:cxn ang="0">
                    <a:pos x="518" y="76"/>
                  </a:cxn>
                  <a:cxn ang="0">
                    <a:pos x="366" y="199"/>
                  </a:cxn>
                  <a:cxn ang="0">
                    <a:pos x="305" y="352"/>
                  </a:cxn>
                  <a:cxn ang="0">
                    <a:pos x="290" y="429"/>
                  </a:cxn>
                  <a:cxn ang="0">
                    <a:pos x="229" y="628"/>
                  </a:cxn>
                  <a:cxn ang="0">
                    <a:pos x="213" y="690"/>
                  </a:cxn>
                  <a:cxn ang="0">
                    <a:pos x="198" y="751"/>
                  </a:cxn>
                  <a:cxn ang="0">
                    <a:pos x="168" y="797"/>
                  </a:cxn>
                  <a:cxn ang="0">
                    <a:pos x="122" y="812"/>
                  </a:cxn>
                  <a:cxn ang="0">
                    <a:pos x="92" y="751"/>
                  </a:cxn>
                  <a:cxn ang="0">
                    <a:pos x="107" y="690"/>
                  </a:cxn>
                  <a:cxn ang="0">
                    <a:pos x="229" y="168"/>
                  </a:cxn>
                  <a:cxn ang="0">
                    <a:pos x="213" y="46"/>
                  </a:cxn>
                  <a:cxn ang="0">
                    <a:pos x="168" y="31"/>
                  </a:cxn>
                  <a:cxn ang="0">
                    <a:pos x="107" y="76"/>
                  </a:cxn>
                  <a:cxn ang="0">
                    <a:pos x="61" y="168"/>
                  </a:cxn>
                  <a:cxn ang="0">
                    <a:pos x="31" y="276"/>
                  </a:cxn>
                  <a:cxn ang="0">
                    <a:pos x="0" y="291"/>
                  </a:cxn>
                  <a:cxn ang="0">
                    <a:pos x="15" y="199"/>
                  </a:cxn>
                  <a:cxn ang="0">
                    <a:pos x="61" y="92"/>
                  </a:cxn>
                  <a:cxn ang="0">
                    <a:pos x="107" y="31"/>
                  </a:cxn>
                  <a:cxn ang="0">
                    <a:pos x="183" y="0"/>
                  </a:cxn>
                </a:cxnLst>
                <a:rect l="0" t="0" r="r" b="b"/>
                <a:pathLst>
                  <a:path w="960" h="812">
                    <a:moveTo>
                      <a:pt x="183" y="0"/>
                    </a:moveTo>
                    <a:lnTo>
                      <a:pt x="229" y="0"/>
                    </a:lnTo>
                    <a:lnTo>
                      <a:pt x="274" y="31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1"/>
                    </a:lnTo>
                    <a:lnTo>
                      <a:pt x="625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92" y="76"/>
                    </a:lnTo>
                    <a:lnTo>
                      <a:pt x="822" y="122"/>
                    </a:lnTo>
                    <a:lnTo>
                      <a:pt x="822" y="184"/>
                    </a:lnTo>
                    <a:lnTo>
                      <a:pt x="807" y="322"/>
                    </a:lnTo>
                    <a:lnTo>
                      <a:pt x="762" y="460"/>
                    </a:lnTo>
                    <a:lnTo>
                      <a:pt x="716" y="582"/>
                    </a:lnTo>
                    <a:lnTo>
                      <a:pt x="685" y="705"/>
                    </a:lnTo>
                    <a:lnTo>
                      <a:pt x="685" y="736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2" y="720"/>
                    </a:lnTo>
                    <a:lnTo>
                      <a:pt x="868" y="674"/>
                    </a:lnTo>
                    <a:lnTo>
                      <a:pt x="899" y="628"/>
                    </a:lnTo>
                    <a:lnTo>
                      <a:pt x="914" y="552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60" y="521"/>
                    </a:lnTo>
                    <a:lnTo>
                      <a:pt x="960" y="536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2" y="782"/>
                    </a:lnTo>
                    <a:lnTo>
                      <a:pt x="731" y="812"/>
                    </a:lnTo>
                    <a:lnTo>
                      <a:pt x="640" y="782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2"/>
                    </a:lnTo>
                    <a:lnTo>
                      <a:pt x="625" y="506"/>
                    </a:lnTo>
                    <a:lnTo>
                      <a:pt x="670" y="383"/>
                    </a:lnTo>
                    <a:lnTo>
                      <a:pt x="701" y="260"/>
                    </a:lnTo>
                    <a:lnTo>
                      <a:pt x="716" y="168"/>
                    </a:lnTo>
                    <a:lnTo>
                      <a:pt x="716" y="138"/>
                    </a:lnTo>
                    <a:lnTo>
                      <a:pt x="701" y="92"/>
                    </a:lnTo>
                    <a:lnTo>
                      <a:pt x="685" y="76"/>
                    </a:lnTo>
                    <a:lnTo>
                      <a:pt x="670" y="46"/>
                    </a:lnTo>
                    <a:lnTo>
                      <a:pt x="625" y="46"/>
                    </a:lnTo>
                    <a:lnTo>
                      <a:pt x="518" y="76"/>
                    </a:lnTo>
                    <a:lnTo>
                      <a:pt x="427" y="138"/>
                    </a:lnTo>
                    <a:lnTo>
                      <a:pt x="366" y="199"/>
                    </a:lnTo>
                    <a:lnTo>
                      <a:pt x="305" y="322"/>
                    </a:lnTo>
                    <a:lnTo>
                      <a:pt x="305" y="352"/>
                    </a:lnTo>
                    <a:lnTo>
                      <a:pt x="290" y="398"/>
                    </a:lnTo>
                    <a:lnTo>
                      <a:pt x="290" y="429"/>
                    </a:lnTo>
                    <a:lnTo>
                      <a:pt x="274" y="475"/>
                    </a:lnTo>
                    <a:lnTo>
                      <a:pt x="229" y="628"/>
                    </a:lnTo>
                    <a:lnTo>
                      <a:pt x="229" y="659"/>
                    </a:lnTo>
                    <a:lnTo>
                      <a:pt x="213" y="690"/>
                    </a:lnTo>
                    <a:lnTo>
                      <a:pt x="213" y="736"/>
                    </a:lnTo>
                    <a:lnTo>
                      <a:pt x="198" y="751"/>
                    </a:lnTo>
                    <a:lnTo>
                      <a:pt x="198" y="782"/>
                    </a:lnTo>
                    <a:lnTo>
                      <a:pt x="168" y="797"/>
                    </a:lnTo>
                    <a:lnTo>
                      <a:pt x="153" y="812"/>
                    </a:lnTo>
                    <a:lnTo>
                      <a:pt x="122" y="812"/>
                    </a:lnTo>
                    <a:lnTo>
                      <a:pt x="92" y="782"/>
                    </a:lnTo>
                    <a:lnTo>
                      <a:pt x="92" y="751"/>
                    </a:lnTo>
                    <a:lnTo>
                      <a:pt x="107" y="720"/>
                    </a:lnTo>
                    <a:lnTo>
                      <a:pt x="107" y="690"/>
                    </a:lnTo>
                    <a:lnTo>
                      <a:pt x="198" y="260"/>
                    </a:lnTo>
                    <a:lnTo>
                      <a:pt x="229" y="168"/>
                    </a:lnTo>
                    <a:lnTo>
                      <a:pt x="229" y="76"/>
                    </a:lnTo>
                    <a:lnTo>
                      <a:pt x="213" y="46"/>
                    </a:lnTo>
                    <a:lnTo>
                      <a:pt x="183" y="31"/>
                    </a:lnTo>
                    <a:lnTo>
                      <a:pt x="168" y="31"/>
                    </a:lnTo>
                    <a:lnTo>
                      <a:pt x="137" y="46"/>
                    </a:lnTo>
                    <a:lnTo>
                      <a:pt x="107" y="76"/>
                    </a:lnTo>
                    <a:lnTo>
                      <a:pt x="92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1" y="276"/>
                    </a:lnTo>
                    <a:lnTo>
                      <a:pt x="31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1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6" name="Freeform 152"/>
              <p:cNvSpPr>
                <a:spLocks/>
              </p:cNvSpPr>
              <p:nvPr/>
            </p:nvSpPr>
            <p:spPr bwMode="auto">
              <a:xfrm>
                <a:off x="17601" y="11181"/>
                <a:ext cx="426" cy="1779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0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4" y="338"/>
                  </a:cxn>
                  <a:cxn ang="0">
                    <a:pos x="380" y="537"/>
                  </a:cxn>
                  <a:cxn ang="0">
                    <a:pos x="411" y="736"/>
                  </a:cxn>
                  <a:cxn ang="0">
                    <a:pos x="426" y="889"/>
                  </a:cxn>
                  <a:cxn ang="0">
                    <a:pos x="395" y="889"/>
                  </a:cxn>
                  <a:cxn ang="0">
                    <a:pos x="380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1" y="1687"/>
                  </a:cxn>
                  <a:cxn ang="0">
                    <a:pos x="45" y="1763"/>
                  </a:cxn>
                  <a:cxn ang="0">
                    <a:pos x="15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0" y="1733"/>
                  </a:cxn>
                  <a:cxn ang="0">
                    <a:pos x="167" y="1549"/>
                  </a:cxn>
                  <a:cxn ang="0">
                    <a:pos x="258" y="1334"/>
                  </a:cxn>
                  <a:cxn ang="0">
                    <a:pos x="304" y="1119"/>
                  </a:cxn>
                  <a:cxn ang="0">
                    <a:pos x="319" y="889"/>
                  </a:cxn>
                  <a:cxn ang="0">
                    <a:pos x="304" y="629"/>
                  </a:cxn>
                  <a:cxn ang="0">
                    <a:pos x="243" y="414"/>
                  </a:cxn>
                  <a:cxn ang="0">
                    <a:pos x="152" y="215"/>
                  </a:cxn>
                  <a:cxn ang="0">
                    <a:pos x="45" y="62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9">
                    <a:moveTo>
                      <a:pt x="15" y="0"/>
                    </a:moveTo>
                    <a:lnTo>
                      <a:pt x="30" y="0"/>
                    </a:lnTo>
                    <a:lnTo>
                      <a:pt x="60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4" y="338"/>
                    </a:lnTo>
                    <a:lnTo>
                      <a:pt x="380" y="537"/>
                    </a:lnTo>
                    <a:lnTo>
                      <a:pt x="411" y="736"/>
                    </a:lnTo>
                    <a:lnTo>
                      <a:pt x="426" y="889"/>
                    </a:lnTo>
                    <a:lnTo>
                      <a:pt x="395" y="889"/>
                    </a:lnTo>
                    <a:lnTo>
                      <a:pt x="380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1" y="1687"/>
                    </a:lnTo>
                    <a:lnTo>
                      <a:pt x="45" y="1763"/>
                    </a:lnTo>
                    <a:lnTo>
                      <a:pt x="15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0" y="1733"/>
                    </a:lnTo>
                    <a:lnTo>
                      <a:pt x="167" y="1549"/>
                    </a:lnTo>
                    <a:lnTo>
                      <a:pt x="258" y="1334"/>
                    </a:lnTo>
                    <a:lnTo>
                      <a:pt x="304" y="1119"/>
                    </a:lnTo>
                    <a:lnTo>
                      <a:pt x="319" y="889"/>
                    </a:lnTo>
                    <a:lnTo>
                      <a:pt x="304" y="629"/>
                    </a:lnTo>
                    <a:lnTo>
                      <a:pt x="243" y="414"/>
                    </a:lnTo>
                    <a:lnTo>
                      <a:pt x="152" y="215"/>
                    </a:lnTo>
                    <a:lnTo>
                      <a:pt x="45" y="62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7" name="Freeform 153"/>
              <p:cNvSpPr>
                <a:spLocks/>
              </p:cNvSpPr>
              <p:nvPr/>
            </p:nvSpPr>
            <p:spPr bwMode="auto">
              <a:xfrm>
                <a:off x="18316" y="11181"/>
                <a:ext cx="427" cy="1779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5" y="338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7" y="889"/>
                  </a:cxn>
                  <a:cxn ang="0">
                    <a:pos x="396" y="889"/>
                  </a:cxn>
                  <a:cxn ang="0">
                    <a:pos x="381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2" y="1687"/>
                  </a:cxn>
                  <a:cxn ang="0">
                    <a:pos x="46" y="1763"/>
                  </a:cxn>
                  <a:cxn ang="0">
                    <a:pos x="15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1" y="1733"/>
                  </a:cxn>
                  <a:cxn ang="0">
                    <a:pos x="168" y="1549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2" y="215"/>
                  </a:cxn>
                  <a:cxn ang="0">
                    <a:pos x="46" y="62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7" h="1779">
                    <a:moveTo>
                      <a:pt x="15" y="0"/>
                    </a:moveTo>
                    <a:lnTo>
                      <a:pt x="31" y="0"/>
                    </a:lnTo>
                    <a:lnTo>
                      <a:pt x="61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5" y="338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7" y="889"/>
                    </a:lnTo>
                    <a:lnTo>
                      <a:pt x="396" y="889"/>
                    </a:lnTo>
                    <a:lnTo>
                      <a:pt x="381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2" y="1687"/>
                    </a:lnTo>
                    <a:lnTo>
                      <a:pt x="46" y="1763"/>
                    </a:lnTo>
                    <a:lnTo>
                      <a:pt x="15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1" y="1733"/>
                    </a:lnTo>
                    <a:lnTo>
                      <a:pt x="168" y="1549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2" y="215"/>
                    </a:lnTo>
                    <a:lnTo>
                      <a:pt x="46" y="62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8" name="Freeform 154"/>
              <p:cNvSpPr>
                <a:spLocks/>
              </p:cNvSpPr>
              <p:nvPr/>
            </p:nvSpPr>
            <p:spPr bwMode="auto">
              <a:xfrm>
                <a:off x="21224" y="12331"/>
                <a:ext cx="183" cy="18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1"/>
                  </a:cxn>
                  <a:cxn ang="0">
                    <a:pos x="183" y="92"/>
                  </a:cxn>
                  <a:cxn ang="0">
                    <a:pos x="153" y="153"/>
                  </a:cxn>
                  <a:cxn ang="0">
                    <a:pos x="92" y="184"/>
                  </a:cxn>
                  <a:cxn ang="0">
                    <a:pos x="31" y="153"/>
                  </a:cxn>
                  <a:cxn ang="0">
                    <a:pos x="0" y="92"/>
                  </a:cxn>
                  <a:cxn ang="0">
                    <a:pos x="31" y="31"/>
                  </a:cxn>
                  <a:cxn ang="0">
                    <a:pos x="92" y="0"/>
                  </a:cxn>
                </a:cxnLst>
                <a:rect l="0" t="0" r="r" b="b"/>
                <a:pathLst>
                  <a:path w="183" h="184">
                    <a:moveTo>
                      <a:pt x="92" y="0"/>
                    </a:moveTo>
                    <a:lnTo>
                      <a:pt x="153" y="31"/>
                    </a:lnTo>
                    <a:lnTo>
                      <a:pt x="183" y="92"/>
                    </a:lnTo>
                    <a:lnTo>
                      <a:pt x="153" y="153"/>
                    </a:lnTo>
                    <a:lnTo>
                      <a:pt x="92" y="184"/>
                    </a:lnTo>
                    <a:lnTo>
                      <a:pt x="31" y="153"/>
                    </a:lnTo>
                    <a:lnTo>
                      <a:pt x="0" y="92"/>
                    </a:lnTo>
                    <a:lnTo>
                      <a:pt x="31" y="3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19" name="Freeform 155"/>
              <p:cNvSpPr>
                <a:spLocks/>
              </p:cNvSpPr>
              <p:nvPr/>
            </p:nvSpPr>
            <p:spPr bwMode="auto">
              <a:xfrm>
                <a:off x="21940" y="12331"/>
                <a:ext cx="183" cy="184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52" y="31"/>
                  </a:cxn>
                  <a:cxn ang="0">
                    <a:pos x="183" y="92"/>
                  </a:cxn>
                  <a:cxn ang="0">
                    <a:pos x="152" y="153"/>
                  </a:cxn>
                  <a:cxn ang="0">
                    <a:pos x="91" y="184"/>
                  </a:cxn>
                  <a:cxn ang="0">
                    <a:pos x="30" y="153"/>
                  </a:cxn>
                  <a:cxn ang="0">
                    <a:pos x="0" y="92"/>
                  </a:cxn>
                  <a:cxn ang="0">
                    <a:pos x="30" y="31"/>
                  </a:cxn>
                  <a:cxn ang="0">
                    <a:pos x="91" y="0"/>
                  </a:cxn>
                </a:cxnLst>
                <a:rect l="0" t="0" r="r" b="b"/>
                <a:pathLst>
                  <a:path w="183" h="184">
                    <a:moveTo>
                      <a:pt x="91" y="0"/>
                    </a:moveTo>
                    <a:lnTo>
                      <a:pt x="152" y="31"/>
                    </a:lnTo>
                    <a:lnTo>
                      <a:pt x="183" y="92"/>
                    </a:lnTo>
                    <a:lnTo>
                      <a:pt x="152" y="153"/>
                    </a:lnTo>
                    <a:lnTo>
                      <a:pt x="91" y="184"/>
                    </a:lnTo>
                    <a:lnTo>
                      <a:pt x="30" y="153"/>
                    </a:lnTo>
                    <a:lnTo>
                      <a:pt x="0" y="92"/>
                    </a:lnTo>
                    <a:lnTo>
                      <a:pt x="30" y="31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0" name="Freeform 156"/>
              <p:cNvSpPr>
                <a:spLocks/>
              </p:cNvSpPr>
              <p:nvPr/>
            </p:nvSpPr>
            <p:spPr bwMode="auto">
              <a:xfrm>
                <a:off x="22656" y="12331"/>
                <a:ext cx="182" cy="184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52" y="31"/>
                  </a:cxn>
                  <a:cxn ang="0">
                    <a:pos x="182" y="92"/>
                  </a:cxn>
                  <a:cxn ang="0">
                    <a:pos x="152" y="153"/>
                  </a:cxn>
                  <a:cxn ang="0">
                    <a:pos x="91" y="184"/>
                  </a:cxn>
                  <a:cxn ang="0">
                    <a:pos x="30" y="153"/>
                  </a:cxn>
                  <a:cxn ang="0">
                    <a:pos x="0" y="92"/>
                  </a:cxn>
                  <a:cxn ang="0">
                    <a:pos x="30" y="31"/>
                  </a:cxn>
                  <a:cxn ang="0">
                    <a:pos x="91" y="0"/>
                  </a:cxn>
                </a:cxnLst>
                <a:rect l="0" t="0" r="r" b="b"/>
                <a:pathLst>
                  <a:path w="182" h="184">
                    <a:moveTo>
                      <a:pt x="91" y="0"/>
                    </a:moveTo>
                    <a:lnTo>
                      <a:pt x="152" y="31"/>
                    </a:lnTo>
                    <a:lnTo>
                      <a:pt x="182" y="92"/>
                    </a:lnTo>
                    <a:lnTo>
                      <a:pt x="152" y="153"/>
                    </a:lnTo>
                    <a:lnTo>
                      <a:pt x="91" y="184"/>
                    </a:lnTo>
                    <a:lnTo>
                      <a:pt x="30" y="153"/>
                    </a:lnTo>
                    <a:lnTo>
                      <a:pt x="0" y="92"/>
                    </a:lnTo>
                    <a:lnTo>
                      <a:pt x="30" y="31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1" name="Freeform 157"/>
              <p:cNvSpPr>
                <a:spLocks/>
              </p:cNvSpPr>
              <p:nvPr/>
            </p:nvSpPr>
            <p:spPr bwMode="auto">
              <a:xfrm>
                <a:off x="23539" y="12331"/>
                <a:ext cx="182" cy="184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52" y="31"/>
                  </a:cxn>
                  <a:cxn ang="0">
                    <a:pos x="182" y="92"/>
                  </a:cxn>
                  <a:cxn ang="0">
                    <a:pos x="152" y="153"/>
                  </a:cxn>
                  <a:cxn ang="0">
                    <a:pos x="91" y="184"/>
                  </a:cxn>
                  <a:cxn ang="0">
                    <a:pos x="30" y="153"/>
                  </a:cxn>
                  <a:cxn ang="0">
                    <a:pos x="0" y="92"/>
                  </a:cxn>
                  <a:cxn ang="0">
                    <a:pos x="30" y="31"/>
                  </a:cxn>
                  <a:cxn ang="0">
                    <a:pos x="91" y="0"/>
                  </a:cxn>
                </a:cxnLst>
                <a:rect l="0" t="0" r="r" b="b"/>
                <a:pathLst>
                  <a:path w="182" h="184">
                    <a:moveTo>
                      <a:pt x="91" y="0"/>
                    </a:moveTo>
                    <a:lnTo>
                      <a:pt x="152" y="31"/>
                    </a:lnTo>
                    <a:lnTo>
                      <a:pt x="182" y="92"/>
                    </a:lnTo>
                    <a:lnTo>
                      <a:pt x="152" y="153"/>
                    </a:lnTo>
                    <a:lnTo>
                      <a:pt x="91" y="184"/>
                    </a:lnTo>
                    <a:lnTo>
                      <a:pt x="30" y="153"/>
                    </a:lnTo>
                    <a:lnTo>
                      <a:pt x="0" y="92"/>
                    </a:lnTo>
                    <a:lnTo>
                      <a:pt x="30" y="31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2" name="Freeform 158"/>
              <p:cNvSpPr>
                <a:spLocks/>
              </p:cNvSpPr>
              <p:nvPr/>
            </p:nvSpPr>
            <p:spPr bwMode="auto">
              <a:xfrm>
                <a:off x="24346" y="11258"/>
                <a:ext cx="898" cy="1625"/>
              </a:xfrm>
              <a:custGeom>
                <a:avLst/>
                <a:gdLst/>
                <a:ahLst/>
                <a:cxnLst>
                  <a:cxn ang="0">
                    <a:pos x="792" y="0"/>
                  </a:cxn>
                  <a:cxn ang="0">
                    <a:pos x="868" y="46"/>
                  </a:cxn>
                  <a:cxn ang="0">
                    <a:pos x="898" y="123"/>
                  </a:cxn>
                  <a:cxn ang="0">
                    <a:pos x="868" y="199"/>
                  </a:cxn>
                  <a:cxn ang="0">
                    <a:pos x="792" y="230"/>
                  </a:cxn>
                  <a:cxn ang="0">
                    <a:pos x="746" y="199"/>
                  </a:cxn>
                  <a:cxn ang="0">
                    <a:pos x="761" y="123"/>
                  </a:cxn>
                  <a:cxn ang="0">
                    <a:pos x="807" y="77"/>
                  </a:cxn>
                  <a:cxn ang="0">
                    <a:pos x="776" y="46"/>
                  </a:cxn>
                  <a:cxn ang="0">
                    <a:pos x="685" y="77"/>
                  </a:cxn>
                  <a:cxn ang="0">
                    <a:pos x="654" y="123"/>
                  </a:cxn>
                  <a:cxn ang="0">
                    <a:pos x="639" y="199"/>
                  </a:cxn>
                  <a:cxn ang="0">
                    <a:pos x="624" y="261"/>
                  </a:cxn>
                  <a:cxn ang="0">
                    <a:pos x="594" y="491"/>
                  </a:cxn>
                  <a:cxn ang="0">
                    <a:pos x="792" y="521"/>
                  </a:cxn>
                  <a:cxn ang="0">
                    <a:pos x="578" y="536"/>
                  </a:cxn>
                  <a:cxn ang="0">
                    <a:pos x="441" y="1165"/>
                  </a:cxn>
                  <a:cxn ang="0">
                    <a:pos x="396" y="1364"/>
                  </a:cxn>
                  <a:cxn ang="0">
                    <a:pos x="289" y="1548"/>
                  </a:cxn>
                  <a:cxn ang="0">
                    <a:pos x="198" y="1610"/>
                  </a:cxn>
                  <a:cxn ang="0">
                    <a:pos x="106" y="1625"/>
                  </a:cxn>
                  <a:cxn ang="0">
                    <a:pos x="30" y="1579"/>
                  </a:cxn>
                  <a:cxn ang="0">
                    <a:pos x="0" y="1502"/>
                  </a:cxn>
                  <a:cxn ang="0">
                    <a:pos x="30" y="1426"/>
                  </a:cxn>
                  <a:cxn ang="0">
                    <a:pos x="106" y="1395"/>
                  </a:cxn>
                  <a:cxn ang="0">
                    <a:pos x="152" y="1426"/>
                  </a:cxn>
                  <a:cxn ang="0">
                    <a:pos x="137" y="1502"/>
                  </a:cxn>
                  <a:cxn ang="0">
                    <a:pos x="91" y="1548"/>
                  </a:cxn>
                  <a:cxn ang="0">
                    <a:pos x="122" y="1579"/>
                  </a:cxn>
                  <a:cxn ang="0">
                    <a:pos x="213" y="1548"/>
                  </a:cxn>
                  <a:cxn ang="0">
                    <a:pos x="274" y="1364"/>
                  </a:cxn>
                  <a:cxn ang="0">
                    <a:pos x="441" y="536"/>
                  </a:cxn>
                  <a:cxn ang="0">
                    <a:pos x="274" y="506"/>
                  </a:cxn>
                  <a:cxn ang="0">
                    <a:pos x="457" y="491"/>
                  </a:cxn>
                  <a:cxn ang="0">
                    <a:pos x="502" y="291"/>
                  </a:cxn>
                  <a:cxn ang="0">
                    <a:pos x="517" y="215"/>
                  </a:cxn>
                  <a:cxn ang="0">
                    <a:pos x="609" y="46"/>
                  </a:cxn>
                  <a:cxn ang="0">
                    <a:pos x="715" y="0"/>
                  </a:cxn>
                </a:cxnLst>
                <a:rect l="0" t="0" r="r" b="b"/>
                <a:pathLst>
                  <a:path w="898" h="1625">
                    <a:moveTo>
                      <a:pt x="715" y="0"/>
                    </a:moveTo>
                    <a:lnTo>
                      <a:pt x="792" y="0"/>
                    </a:lnTo>
                    <a:lnTo>
                      <a:pt x="837" y="15"/>
                    </a:lnTo>
                    <a:lnTo>
                      <a:pt x="868" y="46"/>
                    </a:lnTo>
                    <a:lnTo>
                      <a:pt x="883" y="77"/>
                    </a:lnTo>
                    <a:lnTo>
                      <a:pt x="898" y="123"/>
                    </a:lnTo>
                    <a:lnTo>
                      <a:pt x="883" y="169"/>
                    </a:lnTo>
                    <a:lnTo>
                      <a:pt x="868" y="199"/>
                    </a:lnTo>
                    <a:lnTo>
                      <a:pt x="807" y="230"/>
                    </a:lnTo>
                    <a:lnTo>
                      <a:pt x="792" y="230"/>
                    </a:lnTo>
                    <a:lnTo>
                      <a:pt x="761" y="215"/>
                    </a:lnTo>
                    <a:lnTo>
                      <a:pt x="746" y="199"/>
                    </a:lnTo>
                    <a:lnTo>
                      <a:pt x="746" y="138"/>
                    </a:lnTo>
                    <a:lnTo>
                      <a:pt x="761" y="123"/>
                    </a:lnTo>
                    <a:lnTo>
                      <a:pt x="776" y="92"/>
                    </a:lnTo>
                    <a:lnTo>
                      <a:pt x="807" y="77"/>
                    </a:lnTo>
                    <a:lnTo>
                      <a:pt x="837" y="77"/>
                    </a:lnTo>
                    <a:lnTo>
                      <a:pt x="776" y="46"/>
                    </a:lnTo>
                    <a:lnTo>
                      <a:pt x="746" y="46"/>
                    </a:lnTo>
                    <a:lnTo>
                      <a:pt x="685" y="77"/>
                    </a:lnTo>
                    <a:lnTo>
                      <a:pt x="670" y="107"/>
                    </a:lnTo>
                    <a:lnTo>
                      <a:pt x="654" y="123"/>
                    </a:lnTo>
                    <a:lnTo>
                      <a:pt x="654" y="153"/>
                    </a:lnTo>
                    <a:lnTo>
                      <a:pt x="639" y="199"/>
                    </a:lnTo>
                    <a:lnTo>
                      <a:pt x="639" y="230"/>
                    </a:lnTo>
                    <a:lnTo>
                      <a:pt x="624" y="261"/>
                    </a:lnTo>
                    <a:lnTo>
                      <a:pt x="624" y="291"/>
                    </a:lnTo>
                    <a:lnTo>
                      <a:pt x="594" y="491"/>
                    </a:lnTo>
                    <a:lnTo>
                      <a:pt x="792" y="491"/>
                    </a:lnTo>
                    <a:lnTo>
                      <a:pt x="792" y="521"/>
                    </a:lnTo>
                    <a:lnTo>
                      <a:pt x="776" y="536"/>
                    </a:lnTo>
                    <a:lnTo>
                      <a:pt x="578" y="536"/>
                    </a:lnTo>
                    <a:lnTo>
                      <a:pt x="457" y="1119"/>
                    </a:lnTo>
                    <a:lnTo>
                      <a:pt x="441" y="1165"/>
                    </a:lnTo>
                    <a:lnTo>
                      <a:pt x="426" y="1257"/>
                    </a:lnTo>
                    <a:lnTo>
                      <a:pt x="396" y="1364"/>
                    </a:lnTo>
                    <a:lnTo>
                      <a:pt x="350" y="1456"/>
                    </a:lnTo>
                    <a:lnTo>
                      <a:pt x="289" y="1548"/>
                    </a:lnTo>
                    <a:lnTo>
                      <a:pt x="259" y="1579"/>
                    </a:lnTo>
                    <a:lnTo>
                      <a:pt x="198" y="1610"/>
                    </a:lnTo>
                    <a:lnTo>
                      <a:pt x="152" y="1625"/>
                    </a:lnTo>
                    <a:lnTo>
                      <a:pt x="106" y="1625"/>
                    </a:lnTo>
                    <a:lnTo>
                      <a:pt x="61" y="1610"/>
                    </a:lnTo>
                    <a:lnTo>
                      <a:pt x="30" y="1579"/>
                    </a:lnTo>
                    <a:lnTo>
                      <a:pt x="15" y="1548"/>
                    </a:lnTo>
                    <a:lnTo>
                      <a:pt x="0" y="1502"/>
                    </a:lnTo>
                    <a:lnTo>
                      <a:pt x="15" y="1456"/>
                    </a:lnTo>
                    <a:lnTo>
                      <a:pt x="30" y="1426"/>
                    </a:lnTo>
                    <a:lnTo>
                      <a:pt x="91" y="1395"/>
                    </a:lnTo>
                    <a:lnTo>
                      <a:pt x="106" y="1395"/>
                    </a:lnTo>
                    <a:lnTo>
                      <a:pt x="137" y="1410"/>
                    </a:lnTo>
                    <a:lnTo>
                      <a:pt x="152" y="1426"/>
                    </a:lnTo>
                    <a:lnTo>
                      <a:pt x="152" y="1487"/>
                    </a:lnTo>
                    <a:lnTo>
                      <a:pt x="137" y="1502"/>
                    </a:lnTo>
                    <a:lnTo>
                      <a:pt x="122" y="1533"/>
                    </a:lnTo>
                    <a:lnTo>
                      <a:pt x="91" y="1548"/>
                    </a:lnTo>
                    <a:lnTo>
                      <a:pt x="61" y="1548"/>
                    </a:lnTo>
                    <a:lnTo>
                      <a:pt x="122" y="1579"/>
                    </a:lnTo>
                    <a:lnTo>
                      <a:pt x="152" y="1579"/>
                    </a:lnTo>
                    <a:lnTo>
                      <a:pt x="213" y="1548"/>
                    </a:lnTo>
                    <a:lnTo>
                      <a:pt x="243" y="1472"/>
                    </a:lnTo>
                    <a:lnTo>
                      <a:pt x="274" y="1364"/>
                    </a:lnTo>
                    <a:lnTo>
                      <a:pt x="304" y="1242"/>
                    </a:lnTo>
                    <a:lnTo>
                      <a:pt x="441" y="536"/>
                    </a:lnTo>
                    <a:lnTo>
                      <a:pt x="274" y="536"/>
                    </a:lnTo>
                    <a:lnTo>
                      <a:pt x="274" y="506"/>
                    </a:lnTo>
                    <a:lnTo>
                      <a:pt x="289" y="491"/>
                    </a:lnTo>
                    <a:lnTo>
                      <a:pt x="457" y="491"/>
                    </a:lnTo>
                    <a:lnTo>
                      <a:pt x="487" y="368"/>
                    </a:lnTo>
                    <a:lnTo>
                      <a:pt x="502" y="291"/>
                    </a:lnTo>
                    <a:lnTo>
                      <a:pt x="502" y="245"/>
                    </a:lnTo>
                    <a:lnTo>
                      <a:pt x="517" y="215"/>
                    </a:lnTo>
                    <a:lnTo>
                      <a:pt x="548" y="138"/>
                    </a:lnTo>
                    <a:lnTo>
                      <a:pt x="609" y="46"/>
                    </a:lnTo>
                    <a:lnTo>
                      <a:pt x="654" y="31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3" name="Freeform 159"/>
              <p:cNvSpPr>
                <a:spLocks/>
              </p:cNvSpPr>
              <p:nvPr/>
            </p:nvSpPr>
            <p:spPr bwMode="auto">
              <a:xfrm>
                <a:off x="25533" y="11181"/>
                <a:ext cx="411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59"/>
                  </a:cxn>
                  <a:cxn ang="0">
                    <a:pos x="77" y="889"/>
                  </a:cxn>
                  <a:cxn ang="0">
                    <a:pos x="92" y="1104"/>
                  </a:cxn>
                  <a:cxn ang="0">
                    <a:pos x="122" y="1319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9"/>
                  </a:cxn>
                  <a:cxn ang="0">
                    <a:pos x="396" y="1779"/>
                  </a:cxn>
                  <a:cxn ang="0">
                    <a:pos x="366" y="1763"/>
                  </a:cxn>
                  <a:cxn ang="0">
                    <a:pos x="290" y="1687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3"/>
                  </a:cxn>
                  <a:cxn ang="0">
                    <a:pos x="0" y="889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4" y="92"/>
                  </a:cxn>
                  <a:cxn ang="0">
                    <a:pos x="351" y="16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59"/>
                    </a:lnTo>
                    <a:lnTo>
                      <a:pt x="77" y="889"/>
                    </a:lnTo>
                    <a:lnTo>
                      <a:pt x="92" y="1104"/>
                    </a:lnTo>
                    <a:lnTo>
                      <a:pt x="122" y="1319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9"/>
                    </a:lnTo>
                    <a:lnTo>
                      <a:pt x="396" y="1779"/>
                    </a:lnTo>
                    <a:lnTo>
                      <a:pt x="366" y="1763"/>
                    </a:lnTo>
                    <a:lnTo>
                      <a:pt x="290" y="1687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3"/>
                    </a:lnTo>
                    <a:lnTo>
                      <a:pt x="0" y="889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4" y="92"/>
                    </a:lnTo>
                    <a:lnTo>
                      <a:pt x="351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4" name="Freeform 160"/>
              <p:cNvSpPr>
                <a:spLocks/>
              </p:cNvSpPr>
              <p:nvPr/>
            </p:nvSpPr>
            <p:spPr bwMode="auto">
              <a:xfrm>
                <a:off x="25914" y="11718"/>
                <a:ext cx="959" cy="812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305" y="46"/>
                  </a:cxn>
                  <a:cxn ang="0">
                    <a:pos x="350" y="153"/>
                  </a:cxn>
                  <a:cxn ang="0">
                    <a:pos x="487" y="31"/>
                  </a:cxn>
                  <a:cxn ang="0">
                    <a:pos x="685" y="0"/>
                  </a:cxn>
                  <a:cxn ang="0">
                    <a:pos x="777" y="46"/>
                  </a:cxn>
                  <a:cxn ang="0">
                    <a:pos x="822" y="122"/>
                  </a:cxn>
                  <a:cxn ang="0">
                    <a:pos x="807" y="322"/>
                  </a:cxn>
                  <a:cxn ang="0">
                    <a:pos x="716" y="582"/>
                  </a:cxn>
                  <a:cxn ang="0">
                    <a:pos x="685" y="736"/>
                  </a:cxn>
                  <a:cxn ang="0">
                    <a:pos x="731" y="766"/>
                  </a:cxn>
                  <a:cxn ang="0">
                    <a:pos x="822" y="720"/>
                  </a:cxn>
                  <a:cxn ang="0">
                    <a:pos x="898" y="628"/>
                  </a:cxn>
                  <a:cxn ang="0">
                    <a:pos x="929" y="536"/>
                  </a:cxn>
                  <a:cxn ang="0">
                    <a:pos x="959" y="521"/>
                  </a:cxn>
                  <a:cxn ang="0">
                    <a:pos x="944" y="567"/>
                  </a:cxn>
                  <a:cxn ang="0">
                    <a:pos x="883" y="720"/>
                  </a:cxn>
                  <a:cxn ang="0">
                    <a:pos x="731" y="812"/>
                  </a:cxn>
                  <a:cxn ang="0">
                    <a:pos x="609" y="751"/>
                  </a:cxn>
                  <a:cxn ang="0">
                    <a:pos x="579" y="613"/>
                  </a:cxn>
                  <a:cxn ang="0">
                    <a:pos x="624" y="506"/>
                  </a:cxn>
                  <a:cxn ang="0">
                    <a:pos x="700" y="260"/>
                  </a:cxn>
                  <a:cxn ang="0">
                    <a:pos x="716" y="138"/>
                  </a:cxn>
                  <a:cxn ang="0">
                    <a:pos x="685" y="76"/>
                  </a:cxn>
                  <a:cxn ang="0">
                    <a:pos x="624" y="46"/>
                  </a:cxn>
                  <a:cxn ang="0">
                    <a:pos x="426" y="138"/>
                  </a:cxn>
                  <a:cxn ang="0">
                    <a:pos x="305" y="322"/>
                  </a:cxn>
                  <a:cxn ang="0">
                    <a:pos x="289" y="398"/>
                  </a:cxn>
                  <a:cxn ang="0">
                    <a:pos x="274" y="475"/>
                  </a:cxn>
                  <a:cxn ang="0">
                    <a:pos x="228" y="659"/>
                  </a:cxn>
                  <a:cxn ang="0">
                    <a:pos x="213" y="736"/>
                  </a:cxn>
                  <a:cxn ang="0">
                    <a:pos x="198" y="782"/>
                  </a:cxn>
                  <a:cxn ang="0">
                    <a:pos x="152" y="812"/>
                  </a:cxn>
                  <a:cxn ang="0">
                    <a:pos x="91" y="782"/>
                  </a:cxn>
                  <a:cxn ang="0">
                    <a:pos x="107" y="720"/>
                  </a:cxn>
                  <a:cxn ang="0">
                    <a:pos x="198" y="260"/>
                  </a:cxn>
                  <a:cxn ang="0">
                    <a:pos x="228" y="76"/>
                  </a:cxn>
                  <a:cxn ang="0">
                    <a:pos x="183" y="31"/>
                  </a:cxn>
                  <a:cxn ang="0">
                    <a:pos x="137" y="46"/>
                  </a:cxn>
                  <a:cxn ang="0">
                    <a:pos x="91" y="122"/>
                  </a:cxn>
                  <a:cxn ang="0">
                    <a:pos x="46" y="245"/>
                  </a:cxn>
                  <a:cxn ang="0">
                    <a:pos x="30" y="291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76" y="61"/>
                  </a:cxn>
                  <a:cxn ang="0">
                    <a:pos x="137" y="15"/>
                  </a:cxn>
                </a:cxnLst>
                <a:rect l="0" t="0" r="r" b="b"/>
                <a:pathLst>
                  <a:path w="959" h="812">
                    <a:moveTo>
                      <a:pt x="183" y="0"/>
                    </a:moveTo>
                    <a:lnTo>
                      <a:pt x="228" y="0"/>
                    </a:lnTo>
                    <a:lnTo>
                      <a:pt x="274" y="31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1"/>
                    </a:lnTo>
                    <a:lnTo>
                      <a:pt x="624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77" y="46"/>
                    </a:lnTo>
                    <a:lnTo>
                      <a:pt x="792" y="76"/>
                    </a:lnTo>
                    <a:lnTo>
                      <a:pt x="822" y="122"/>
                    </a:lnTo>
                    <a:lnTo>
                      <a:pt x="822" y="184"/>
                    </a:lnTo>
                    <a:lnTo>
                      <a:pt x="807" y="322"/>
                    </a:lnTo>
                    <a:lnTo>
                      <a:pt x="761" y="460"/>
                    </a:lnTo>
                    <a:lnTo>
                      <a:pt x="716" y="582"/>
                    </a:lnTo>
                    <a:lnTo>
                      <a:pt x="685" y="705"/>
                    </a:lnTo>
                    <a:lnTo>
                      <a:pt x="685" y="736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2" y="720"/>
                    </a:lnTo>
                    <a:lnTo>
                      <a:pt x="868" y="674"/>
                    </a:lnTo>
                    <a:lnTo>
                      <a:pt x="898" y="628"/>
                    </a:lnTo>
                    <a:lnTo>
                      <a:pt x="914" y="552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59" y="521"/>
                    </a:lnTo>
                    <a:lnTo>
                      <a:pt x="959" y="536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2" y="782"/>
                    </a:lnTo>
                    <a:lnTo>
                      <a:pt x="731" y="812"/>
                    </a:lnTo>
                    <a:lnTo>
                      <a:pt x="640" y="782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2"/>
                    </a:lnTo>
                    <a:lnTo>
                      <a:pt x="624" y="506"/>
                    </a:lnTo>
                    <a:lnTo>
                      <a:pt x="670" y="383"/>
                    </a:lnTo>
                    <a:lnTo>
                      <a:pt x="700" y="260"/>
                    </a:lnTo>
                    <a:lnTo>
                      <a:pt x="716" y="168"/>
                    </a:lnTo>
                    <a:lnTo>
                      <a:pt x="716" y="138"/>
                    </a:lnTo>
                    <a:lnTo>
                      <a:pt x="700" y="92"/>
                    </a:lnTo>
                    <a:lnTo>
                      <a:pt x="685" y="76"/>
                    </a:lnTo>
                    <a:lnTo>
                      <a:pt x="670" y="46"/>
                    </a:lnTo>
                    <a:lnTo>
                      <a:pt x="624" y="46"/>
                    </a:lnTo>
                    <a:lnTo>
                      <a:pt x="518" y="76"/>
                    </a:lnTo>
                    <a:lnTo>
                      <a:pt x="426" y="138"/>
                    </a:lnTo>
                    <a:lnTo>
                      <a:pt x="365" y="199"/>
                    </a:lnTo>
                    <a:lnTo>
                      <a:pt x="305" y="322"/>
                    </a:lnTo>
                    <a:lnTo>
                      <a:pt x="305" y="352"/>
                    </a:lnTo>
                    <a:lnTo>
                      <a:pt x="289" y="398"/>
                    </a:lnTo>
                    <a:lnTo>
                      <a:pt x="289" y="429"/>
                    </a:lnTo>
                    <a:lnTo>
                      <a:pt x="274" y="475"/>
                    </a:lnTo>
                    <a:lnTo>
                      <a:pt x="228" y="628"/>
                    </a:lnTo>
                    <a:lnTo>
                      <a:pt x="228" y="659"/>
                    </a:lnTo>
                    <a:lnTo>
                      <a:pt x="213" y="690"/>
                    </a:lnTo>
                    <a:lnTo>
                      <a:pt x="213" y="736"/>
                    </a:lnTo>
                    <a:lnTo>
                      <a:pt x="198" y="751"/>
                    </a:lnTo>
                    <a:lnTo>
                      <a:pt x="198" y="782"/>
                    </a:lnTo>
                    <a:lnTo>
                      <a:pt x="168" y="797"/>
                    </a:lnTo>
                    <a:lnTo>
                      <a:pt x="152" y="812"/>
                    </a:lnTo>
                    <a:lnTo>
                      <a:pt x="122" y="812"/>
                    </a:lnTo>
                    <a:lnTo>
                      <a:pt x="91" y="782"/>
                    </a:lnTo>
                    <a:lnTo>
                      <a:pt x="91" y="751"/>
                    </a:lnTo>
                    <a:lnTo>
                      <a:pt x="107" y="720"/>
                    </a:lnTo>
                    <a:lnTo>
                      <a:pt x="107" y="690"/>
                    </a:lnTo>
                    <a:lnTo>
                      <a:pt x="198" y="260"/>
                    </a:lnTo>
                    <a:lnTo>
                      <a:pt x="228" y="168"/>
                    </a:lnTo>
                    <a:lnTo>
                      <a:pt x="228" y="76"/>
                    </a:lnTo>
                    <a:lnTo>
                      <a:pt x="213" y="46"/>
                    </a:lnTo>
                    <a:lnTo>
                      <a:pt x="183" y="31"/>
                    </a:lnTo>
                    <a:lnTo>
                      <a:pt x="168" y="31"/>
                    </a:lnTo>
                    <a:lnTo>
                      <a:pt x="137" y="46"/>
                    </a:lnTo>
                    <a:lnTo>
                      <a:pt x="107" y="76"/>
                    </a:lnTo>
                    <a:lnTo>
                      <a:pt x="91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0" y="276"/>
                    </a:lnTo>
                    <a:lnTo>
                      <a:pt x="30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1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5" name="Freeform 161"/>
              <p:cNvSpPr>
                <a:spLocks/>
              </p:cNvSpPr>
              <p:nvPr/>
            </p:nvSpPr>
            <p:spPr bwMode="auto">
              <a:xfrm>
                <a:off x="27010" y="11181"/>
                <a:ext cx="427" cy="1779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1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5" y="338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7" y="889"/>
                  </a:cxn>
                  <a:cxn ang="0">
                    <a:pos x="396" y="889"/>
                  </a:cxn>
                  <a:cxn ang="0">
                    <a:pos x="381" y="1135"/>
                  </a:cxn>
                  <a:cxn ang="0">
                    <a:pos x="290" y="1426"/>
                  </a:cxn>
                  <a:cxn ang="0">
                    <a:pos x="213" y="1579"/>
                  </a:cxn>
                  <a:cxn ang="0">
                    <a:pos x="122" y="1687"/>
                  </a:cxn>
                  <a:cxn ang="0">
                    <a:pos x="46" y="1763"/>
                  </a:cxn>
                  <a:cxn ang="0">
                    <a:pos x="16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1" y="1733"/>
                  </a:cxn>
                  <a:cxn ang="0">
                    <a:pos x="168" y="1549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3" y="215"/>
                  </a:cxn>
                  <a:cxn ang="0">
                    <a:pos x="46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27" h="1779">
                    <a:moveTo>
                      <a:pt x="16" y="0"/>
                    </a:moveTo>
                    <a:lnTo>
                      <a:pt x="31" y="0"/>
                    </a:lnTo>
                    <a:lnTo>
                      <a:pt x="61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5" y="338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7" y="889"/>
                    </a:lnTo>
                    <a:lnTo>
                      <a:pt x="396" y="889"/>
                    </a:lnTo>
                    <a:lnTo>
                      <a:pt x="381" y="1135"/>
                    </a:lnTo>
                    <a:lnTo>
                      <a:pt x="290" y="1426"/>
                    </a:lnTo>
                    <a:lnTo>
                      <a:pt x="213" y="1579"/>
                    </a:lnTo>
                    <a:lnTo>
                      <a:pt x="122" y="1687"/>
                    </a:lnTo>
                    <a:lnTo>
                      <a:pt x="46" y="1763"/>
                    </a:lnTo>
                    <a:lnTo>
                      <a:pt x="16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1" y="1733"/>
                    </a:lnTo>
                    <a:lnTo>
                      <a:pt x="168" y="1549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3" y="215"/>
                    </a:lnTo>
                    <a:lnTo>
                      <a:pt x="46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6" name="Freeform 162"/>
              <p:cNvSpPr>
                <a:spLocks noEditPoints="1"/>
              </p:cNvSpPr>
              <p:nvPr/>
            </p:nvSpPr>
            <p:spPr bwMode="auto">
              <a:xfrm>
                <a:off x="28259" y="11871"/>
                <a:ext cx="1188" cy="399"/>
              </a:xfrm>
              <a:custGeom>
                <a:avLst/>
                <a:gdLst/>
                <a:ahLst/>
                <a:cxnLst>
                  <a:cxn ang="0">
                    <a:pos x="30" y="337"/>
                  </a:cxn>
                  <a:cxn ang="0">
                    <a:pos x="1172" y="337"/>
                  </a:cxn>
                  <a:cxn ang="0">
                    <a:pos x="1188" y="353"/>
                  </a:cxn>
                  <a:cxn ang="0">
                    <a:pos x="1188" y="383"/>
                  </a:cxn>
                  <a:cxn ang="0">
                    <a:pos x="1172" y="399"/>
                  </a:cxn>
                  <a:cxn ang="0">
                    <a:pos x="30" y="399"/>
                  </a:cxn>
                  <a:cxn ang="0">
                    <a:pos x="15" y="383"/>
                  </a:cxn>
                  <a:cxn ang="0">
                    <a:pos x="15" y="353"/>
                  </a:cxn>
                  <a:cxn ang="0">
                    <a:pos x="30" y="337"/>
                  </a:cxn>
                  <a:cxn ang="0">
                    <a:pos x="15" y="0"/>
                  </a:cxn>
                  <a:cxn ang="0">
                    <a:pos x="1172" y="0"/>
                  </a:cxn>
                  <a:cxn ang="0">
                    <a:pos x="1188" y="15"/>
                  </a:cxn>
                  <a:cxn ang="0">
                    <a:pos x="1188" y="46"/>
                  </a:cxn>
                  <a:cxn ang="0">
                    <a:pos x="1172" y="61"/>
                  </a:cxn>
                  <a:cxn ang="0">
                    <a:pos x="15" y="61"/>
                  </a:cxn>
                  <a:cxn ang="0">
                    <a:pos x="0" y="46"/>
                  </a:cxn>
                  <a:cxn ang="0">
                    <a:pos x="0" y="15"/>
                  </a:cxn>
                  <a:cxn ang="0">
                    <a:pos x="15" y="0"/>
                  </a:cxn>
                </a:cxnLst>
                <a:rect l="0" t="0" r="r" b="b"/>
                <a:pathLst>
                  <a:path w="1188" h="399">
                    <a:moveTo>
                      <a:pt x="30" y="337"/>
                    </a:moveTo>
                    <a:lnTo>
                      <a:pt x="1172" y="337"/>
                    </a:lnTo>
                    <a:lnTo>
                      <a:pt x="1188" y="353"/>
                    </a:lnTo>
                    <a:lnTo>
                      <a:pt x="1188" y="383"/>
                    </a:lnTo>
                    <a:lnTo>
                      <a:pt x="1172" y="399"/>
                    </a:lnTo>
                    <a:lnTo>
                      <a:pt x="30" y="399"/>
                    </a:lnTo>
                    <a:lnTo>
                      <a:pt x="15" y="383"/>
                    </a:lnTo>
                    <a:lnTo>
                      <a:pt x="15" y="353"/>
                    </a:lnTo>
                    <a:lnTo>
                      <a:pt x="30" y="337"/>
                    </a:lnTo>
                    <a:close/>
                    <a:moveTo>
                      <a:pt x="15" y="0"/>
                    </a:moveTo>
                    <a:lnTo>
                      <a:pt x="1172" y="0"/>
                    </a:lnTo>
                    <a:lnTo>
                      <a:pt x="1188" y="15"/>
                    </a:lnTo>
                    <a:lnTo>
                      <a:pt x="1188" y="46"/>
                    </a:lnTo>
                    <a:lnTo>
                      <a:pt x="1172" y="61"/>
                    </a:lnTo>
                    <a:lnTo>
                      <a:pt x="15" y="61"/>
                    </a:lnTo>
                    <a:lnTo>
                      <a:pt x="0" y="46"/>
                    </a:lnTo>
                    <a:lnTo>
                      <a:pt x="0" y="15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7" name="Freeform 163"/>
              <p:cNvSpPr>
                <a:spLocks noEditPoints="1"/>
              </p:cNvSpPr>
              <p:nvPr/>
            </p:nvSpPr>
            <p:spPr bwMode="auto">
              <a:xfrm>
                <a:off x="30314" y="11733"/>
                <a:ext cx="823" cy="1150"/>
              </a:xfrm>
              <a:custGeom>
                <a:avLst/>
                <a:gdLst/>
                <a:ahLst/>
                <a:cxnLst>
                  <a:cxn ang="0">
                    <a:pos x="488" y="46"/>
                  </a:cxn>
                  <a:cxn ang="0">
                    <a:pos x="396" y="123"/>
                  </a:cxn>
                  <a:cxn ang="0">
                    <a:pos x="290" y="307"/>
                  </a:cxn>
                  <a:cxn ang="0">
                    <a:pos x="244" y="567"/>
                  </a:cxn>
                  <a:cxn ang="0">
                    <a:pos x="290" y="705"/>
                  </a:cxn>
                  <a:cxn ang="0">
                    <a:pos x="396" y="736"/>
                  </a:cxn>
                  <a:cxn ang="0">
                    <a:pos x="472" y="690"/>
                  </a:cxn>
                  <a:cxn ang="0">
                    <a:pos x="549" y="644"/>
                  </a:cxn>
                  <a:cxn ang="0">
                    <a:pos x="594" y="552"/>
                  </a:cxn>
                  <a:cxn ang="0">
                    <a:pos x="686" y="153"/>
                  </a:cxn>
                  <a:cxn ang="0">
                    <a:pos x="625" y="61"/>
                  </a:cxn>
                  <a:cxn ang="0">
                    <a:pos x="549" y="31"/>
                  </a:cxn>
                  <a:cxn ang="0">
                    <a:pos x="594" y="16"/>
                  </a:cxn>
                  <a:cxn ang="0">
                    <a:pos x="670" y="61"/>
                  </a:cxn>
                  <a:cxn ang="0">
                    <a:pos x="716" y="77"/>
                  </a:cxn>
                  <a:cxn ang="0">
                    <a:pos x="807" y="31"/>
                  </a:cxn>
                  <a:cxn ang="0">
                    <a:pos x="823" y="107"/>
                  </a:cxn>
                  <a:cxn ang="0">
                    <a:pos x="564" y="981"/>
                  </a:cxn>
                  <a:cxn ang="0">
                    <a:pos x="381" y="1119"/>
                  </a:cxn>
                  <a:cxn ang="0">
                    <a:pos x="153" y="1150"/>
                  </a:cxn>
                  <a:cxn ang="0">
                    <a:pos x="46" y="1119"/>
                  </a:cxn>
                  <a:cxn ang="0">
                    <a:pos x="0" y="1073"/>
                  </a:cxn>
                  <a:cxn ang="0">
                    <a:pos x="16" y="966"/>
                  </a:cxn>
                  <a:cxn ang="0">
                    <a:pos x="61" y="935"/>
                  </a:cxn>
                  <a:cxn ang="0">
                    <a:pos x="137" y="951"/>
                  </a:cxn>
                  <a:cxn ang="0">
                    <a:pos x="153" y="1027"/>
                  </a:cxn>
                  <a:cxn ang="0">
                    <a:pos x="77" y="1089"/>
                  </a:cxn>
                  <a:cxn ang="0">
                    <a:pos x="214" y="1104"/>
                  </a:cxn>
                  <a:cxn ang="0">
                    <a:pos x="381" y="1043"/>
                  </a:cxn>
                  <a:cxn ang="0">
                    <a:pos x="457" y="935"/>
                  </a:cxn>
                  <a:cxn ang="0">
                    <a:pos x="472" y="889"/>
                  </a:cxn>
                  <a:cxn ang="0">
                    <a:pos x="503" y="828"/>
                  </a:cxn>
                  <a:cxn ang="0">
                    <a:pos x="488" y="721"/>
                  </a:cxn>
                  <a:cxn ang="0">
                    <a:pos x="396" y="767"/>
                  </a:cxn>
                  <a:cxn ang="0">
                    <a:pos x="244" y="767"/>
                  </a:cxn>
                  <a:cxn ang="0">
                    <a:pos x="122" y="629"/>
                  </a:cxn>
                  <a:cxn ang="0">
                    <a:pos x="153" y="322"/>
                  </a:cxn>
                  <a:cxn ang="0">
                    <a:pos x="381" y="46"/>
                  </a:cxn>
                </a:cxnLst>
                <a:rect l="0" t="0" r="r" b="b"/>
                <a:pathLst>
                  <a:path w="823" h="1150">
                    <a:moveTo>
                      <a:pt x="549" y="31"/>
                    </a:moveTo>
                    <a:lnTo>
                      <a:pt x="488" y="46"/>
                    </a:lnTo>
                    <a:lnTo>
                      <a:pt x="442" y="77"/>
                    </a:lnTo>
                    <a:lnTo>
                      <a:pt x="396" y="123"/>
                    </a:lnTo>
                    <a:lnTo>
                      <a:pt x="351" y="184"/>
                    </a:lnTo>
                    <a:lnTo>
                      <a:pt x="290" y="307"/>
                    </a:lnTo>
                    <a:lnTo>
                      <a:pt x="259" y="445"/>
                    </a:lnTo>
                    <a:lnTo>
                      <a:pt x="244" y="567"/>
                    </a:lnTo>
                    <a:lnTo>
                      <a:pt x="244" y="613"/>
                    </a:lnTo>
                    <a:lnTo>
                      <a:pt x="290" y="705"/>
                    </a:lnTo>
                    <a:lnTo>
                      <a:pt x="320" y="736"/>
                    </a:lnTo>
                    <a:lnTo>
                      <a:pt x="396" y="736"/>
                    </a:lnTo>
                    <a:lnTo>
                      <a:pt x="442" y="721"/>
                    </a:lnTo>
                    <a:lnTo>
                      <a:pt x="472" y="690"/>
                    </a:lnTo>
                    <a:lnTo>
                      <a:pt x="503" y="675"/>
                    </a:lnTo>
                    <a:lnTo>
                      <a:pt x="549" y="644"/>
                    </a:lnTo>
                    <a:lnTo>
                      <a:pt x="579" y="598"/>
                    </a:lnTo>
                    <a:lnTo>
                      <a:pt x="594" y="552"/>
                    </a:lnTo>
                    <a:lnTo>
                      <a:pt x="686" y="215"/>
                    </a:lnTo>
                    <a:lnTo>
                      <a:pt x="686" y="153"/>
                    </a:lnTo>
                    <a:lnTo>
                      <a:pt x="655" y="92"/>
                    </a:lnTo>
                    <a:lnTo>
                      <a:pt x="625" y="61"/>
                    </a:lnTo>
                    <a:lnTo>
                      <a:pt x="594" y="46"/>
                    </a:lnTo>
                    <a:lnTo>
                      <a:pt x="549" y="31"/>
                    </a:lnTo>
                    <a:close/>
                    <a:moveTo>
                      <a:pt x="533" y="0"/>
                    </a:moveTo>
                    <a:lnTo>
                      <a:pt x="594" y="16"/>
                    </a:lnTo>
                    <a:lnTo>
                      <a:pt x="640" y="31"/>
                    </a:lnTo>
                    <a:lnTo>
                      <a:pt x="670" y="61"/>
                    </a:lnTo>
                    <a:lnTo>
                      <a:pt x="701" y="107"/>
                    </a:lnTo>
                    <a:lnTo>
                      <a:pt x="716" y="77"/>
                    </a:lnTo>
                    <a:lnTo>
                      <a:pt x="762" y="31"/>
                    </a:lnTo>
                    <a:lnTo>
                      <a:pt x="807" y="31"/>
                    </a:lnTo>
                    <a:lnTo>
                      <a:pt x="823" y="46"/>
                    </a:lnTo>
                    <a:lnTo>
                      <a:pt x="823" y="107"/>
                    </a:lnTo>
                    <a:lnTo>
                      <a:pt x="609" y="905"/>
                    </a:lnTo>
                    <a:lnTo>
                      <a:pt x="564" y="981"/>
                    </a:lnTo>
                    <a:lnTo>
                      <a:pt x="488" y="1073"/>
                    </a:lnTo>
                    <a:lnTo>
                      <a:pt x="381" y="1119"/>
                    </a:lnTo>
                    <a:lnTo>
                      <a:pt x="229" y="1150"/>
                    </a:lnTo>
                    <a:lnTo>
                      <a:pt x="153" y="1150"/>
                    </a:lnTo>
                    <a:lnTo>
                      <a:pt x="92" y="1135"/>
                    </a:lnTo>
                    <a:lnTo>
                      <a:pt x="46" y="1119"/>
                    </a:lnTo>
                    <a:lnTo>
                      <a:pt x="16" y="1104"/>
                    </a:lnTo>
                    <a:lnTo>
                      <a:pt x="0" y="1073"/>
                    </a:lnTo>
                    <a:lnTo>
                      <a:pt x="0" y="997"/>
                    </a:lnTo>
                    <a:lnTo>
                      <a:pt x="16" y="966"/>
                    </a:lnTo>
                    <a:lnTo>
                      <a:pt x="46" y="951"/>
                    </a:lnTo>
                    <a:lnTo>
                      <a:pt x="61" y="935"/>
                    </a:lnTo>
                    <a:lnTo>
                      <a:pt x="122" y="935"/>
                    </a:lnTo>
                    <a:lnTo>
                      <a:pt x="137" y="951"/>
                    </a:lnTo>
                    <a:lnTo>
                      <a:pt x="153" y="981"/>
                    </a:lnTo>
                    <a:lnTo>
                      <a:pt x="153" y="1027"/>
                    </a:lnTo>
                    <a:lnTo>
                      <a:pt x="107" y="1073"/>
                    </a:lnTo>
                    <a:lnTo>
                      <a:pt x="77" y="1089"/>
                    </a:lnTo>
                    <a:lnTo>
                      <a:pt x="122" y="1104"/>
                    </a:lnTo>
                    <a:lnTo>
                      <a:pt x="214" y="1104"/>
                    </a:lnTo>
                    <a:lnTo>
                      <a:pt x="320" y="1089"/>
                    </a:lnTo>
                    <a:lnTo>
                      <a:pt x="381" y="1043"/>
                    </a:lnTo>
                    <a:lnTo>
                      <a:pt x="427" y="981"/>
                    </a:lnTo>
                    <a:lnTo>
                      <a:pt x="457" y="935"/>
                    </a:lnTo>
                    <a:lnTo>
                      <a:pt x="472" y="905"/>
                    </a:lnTo>
                    <a:lnTo>
                      <a:pt x="472" y="889"/>
                    </a:lnTo>
                    <a:lnTo>
                      <a:pt x="488" y="874"/>
                    </a:lnTo>
                    <a:lnTo>
                      <a:pt x="503" y="828"/>
                    </a:lnTo>
                    <a:lnTo>
                      <a:pt x="533" y="675"/>
                    </a:lnTo>
                    <a:lnTo>
                      <a:pt x="488" y="721"/>
                    </a:lnTo>
                    <a:lnTo>
                      <a:pt x="442" y="751"/>
                    </a:lnTo>
                    <a:lnTo>
                      <a:pt x="396" y="767"/>
                    </a:lnTo>
                    <a:lnTo>
                      <a:pt x="335" y="782"/>
                    </a:lnTo>
                    <a:lnTo>
                      <a:pt x="244" y="767"/>
                    </a:lnTo>
                    <a:lnTo>
                      <a:pt x="183" y="721"/>
                    </a:lnTo>
                    <a:lnTo>
                      <a:pt x="122" y="629"/>
                    </a:lnTo>
                    <a:lnTo>
                      <a:pt x="107" y="506"/>
                    </a:lnTo>
                    <a:lnTo>
                      <a:pt x="153" y="322"/>
                    </a:lnTo>
                    <a:lnTo>
                      <a:pt x="244" y="153"/>
                    </a:lnTo>
                    <a:lnTo>
                      <a:pt x="381" y="4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8" name="Freeform 164"/>
              <p:cNvSpPr>
                <a:spLocks/>
              </p:cNvSpPr>
              <p:nvPr/>
            </p:nvSpPr>
            <p:spPr bwMode="auto">
              <a:xfrm>
                <a:off x="31395" y="11181"/>
                <a:ext cx="412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59"/>
                  </a:cxn>
                  <a:cxn ang="0">
                    <a:pos x="77" y="889"/>
                  </a:cxn>
                  <a:cxn ang="0">
                    <a:pos x="92" y="1104"/>
                  </a:cxn>
                  <a:cxn ang="0">
                    <a:pos x="122" y="1319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2" y="1763"/>
                  </a:cxn>
                  <a:cxn ang="0">
                    <a:pos x="412" y="1779"/>
                  </a:cxn>
                  <a:cxn ang="0">
                    <a:pos x="396" y="1779"/>
                  </a:cxn>
                  <a:cxn ang="0">
                    <a:pos x="366" y="1763"/>
                  </a:cxn>
                  <a:cxn ang="0">
                    <a:pos x="290" y="1687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3"/>
                  </a:cxn>
                  <a:cxn ang="0">
                    <a:pos x="0" y="889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5" y="92"/>
                  </a:cxn>
                  <a:cxn ang="0">
                    <a:pos x="351" y="16"/>
                  </a:cxn>
                  <a:cxn ang="0">
                    <a:pos x="381" y="0"/>
                  </a:cxn>
                </a:cxnLst>
                <a:rect l="0" t="0" r="r" b="b"/>
                <a:pathLst>
                  <a:path w="412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59"/>
                    </a:lnTo>
                    <a:lnTo>
                      <a:pt x="77" y="889"/>
                    </a:lnTo>
                    <a:lnTo>
                      <a:pt x="92" y="1104"/>
                    </a:lnTo>
                    <a:lnTo>
                      <a:pt x="122" y="1319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2" y="1763"/>
                    </a:lnTo>
                    <a:lnTo>
                      <a:pt x="412" y="1779"/>
                    </a:lnTo>
                    <a:lnTo>
                      <a:pt x="396" y="1779"/>
                    </a:lnTo>
                    <a:lnTo>
                      <a:pt x="366" y="1763"/>
                    </a:lnTo>
                    <a:lnTo>
                      <a:pt x="290" y="1687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3"/>
                    </a:lnTo>
                    <a:lnTo>
                      <a:pt x="0" y="889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5" y="92"/>
                    </a:lnTo>
                    <a:lnTo>
                      <a:pt x="351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29" name="Freeform 165"/>
              <p:cNvSpPr>
                <a:spLocks/>
              </p:cNvSpPr>
              <p:nvPr/>
            </p:nvSpPr>
            <p:spPr bwMode="auto">
              <a:xfrm>
                <a:off x="31959" y="11718"/>
                <a:ext cx="959" cy="812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304" y="46"/>
                  </a:cxn>
                  <a:cxn ang="0">
                    <a:pos x="350" y="153"/>
                  </a:cxn>
                  <a:cxn ang="0">
                    <a:pos x="487" y="31"/>
                  </a:cxn>
                  <a:cxn ang="0">
                    <a:pos x="685" y="0"/>
                  </a:cxn>
                  <a:cxn ang="0">
                    <a:pos x="776" y="46"/>
                  </a:cxn>
                  <a:cxn ang="0">
                    <a:pos x="822" y="122"/>
                  </a:cxn>
                  <a:cxn ang="0">
                    <a:pos x="807" y="322"/>
                  </a:cxn>
                  <a:cxn ang="0">
                    <a:pos x="715" y="582"/>
                  </a:cxn>
                  <a:cxn ang="0">
                    <a:pos x="685" y="736"/>
                  </a:cxn>
                  <a:cxn ang="0">
                    <a:pos x="731" y="766"/>
                  </a:cxn>
                  <a:cxn ang="0">
                    <a:pos x="822" y="720"/>
                  </a:cxn>
                  <a:cxn ang="0">
                    <a:pos x="898" y="628"/>
                  </a:cxn>
                  <a:cxn ang="0">
                    <a:pos x="929" y="536"/>
                  </a:cxn>
                  <a:cxn ang="0">
                    <a:pos x="959" y="521"/>
                  </a:cxn>
                  <a:cxn ang="0">
                    <a:pos x="944" y="567"/>
                  </a:cxn>
                  <a:cxn ang="0">
                    <a:pos x="883" y="720"/>
                  </a:cxn>
                  <a:cxn ang="0">
                    <a:pos x="731" y="812"/>
                  </a:cxn>
                  <a:cxn ang="0">
                    <a:pos x="609" y="751"/>
                  </a:cxn>
                  <a:cxn ang="0">
                    <a:pos x="578" y="613"/>
                  </a:cxn>
                  <a:cxn ang="0">
                    <a:pos x="624" y="506"/>
                  </a:cxn>
                  <a:cxn ang="0">
                    <a:pos x="700" y="260"/>
                  </a:cxn>
                  <a:cxn ang="0">
                    <a:pos x="715" y="138"/>
                  </a:cxn>
                  <a:cxn ang="0">
                    <a:pos x="685" y="76"/>
                  </a:cxn>
                  <a:cxn ang="0">
                    <a:pos x="624" y="46"/>
                  </a:cxn>
                  <a:cxn ang="0">
                    <a:pos x="426" y="138"/>
                  </a:cxn>
                  <a:cxn ang="0">
                    <a:pos x="304" y="322"/>
                  </a:cxn>
                  <a:cxn ang="0">
                    <a:pos x="289" y="398"/>
                  </a:cxn>
                  <a:cxn ang="0">
                    <a:pos x="274" y="475"/>
                  </a:cxn>
                  <a:cxn ang="0">
                    <a:pos x="228" y="659"/>
                  </a:cxn>
                  <a:cxn ang="0">
                    <a:pos x="213" y="736"/>
                  </a:cxn>
                  <a:cxn ang="0">
                    <a:pos x="198" y="782"/>
                  </a:cxn>
                  <a:cxn ang="0">
                    <a:pos x="152" y="812"/>
                  </a:cxn>
                  <a:cxn ang="0">
                    <a:pos x="91" y="782"/>
                  </a:cxn>
                  <a:cxn ang="0">
                    <a:pos x="106" y="720"/>
                  </a:cxn>
                  <a:cxn ang="0">
                    <a:pos x="198" y="260"/>
                  </a:cxn>
                  <a:cxn ang="0">
                    <a:pos x="228" y="76"/>
                  </a:cxn>
                  <a:cxn ang="0">
                    <a:pos x="183" y="31"/>
                  </a:cxn>
                  <a:cxn ang="0">
                    <a:pos x="137" y="46"/>
                  </a:cxn>
                  <a:cxn ang="0">
                    <a:pos x="91" y="122"/>
                  </a:cxn>
                  <a:cxn ang="0">
                    <a:pos x="46" y="245"/>
                  </a:cxn>
                  <a:cxn ang="0">
                    <a:pos x="30" y="291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76" y="61"/>
                  </a:cxn>
                  <a:cxn ang="0">
                    <a:pos x="137" y="15"/>
                  </a:cxn>
                </a:cxnLst>
                <a:rect l="0" t="0" r="r" b="b"/>
                <a:pathLst>
                  <a:path w="959" h="812">
                    <a:moveTo>
                      <a:pt x="183" y="0"/>
                    </a:moveTo>
                    <a:lnTo>
                      <a:pt x="228" y="0"/>
                    </a:lnTo>
                    <a:lnTo>
                      <a:pt x="274" y="31"/>
                    </a:lnTo>
                    <a:lnTo>
                      <a:pt x="304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1"/>
                    </a:lnTo>
                    <a:lnTo>
                      <a:pt x="624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76" y="46"/>
                    </a:lnTo>
                    <a:lnTo>
                      <a:pt x="792" y="76"/>
                    </a:lnTo>
                    <a:lnTo>
                      <a:pt x="822" y="122"/>
                    </a:lnTo>
                    <a:lnTo>
                      <a:pt x="822" y="184"/>
                    </a:lnTo>
                    <a:lnTo>
                      <a:pt x="807" y="322"/>
                    </a:lnTo>
                    <a:lnTo>
                      <a:pt x="761" y="460"/>
                    </a:lnTo>
                    <a:lnTo>
                      <a:pt x="715" y="582"/>
                    </a:lnTo>
                    <a:lnTo>
                      <a:pt x="685" y="705"/>
                    </a:lnTo>
                    <a:lnTo>
                      <a:pt x="685" y="736"/>
                    </a:lnTo>
                    <a:lnTo>
                      <a:pt x="715" y="766"/>
                    </a:lnTo>
                    <a:lnTo>
                      <a:pt x="731" y="766"/>
                    </a:lnTo>
                    <a:lnTo>
                      <a:pt x="776" y="751"/>
                    </a:lnTo>
                    <a:lnTo>
                      <a:pt x="822" y="720"/>
                    </a:lnTo>
                    <a:lnTo>
                      <a:pt x="868" y="674"/>
                    </a:lnTo>
                    <a:lnTo>
                      <a:pt x="898" y="628"/>
                    </a:lnTo>
                    <a:lnTo>
                      <a:pt x="913" y="552"/>
                    </a:lnTo>
                    <a:lnTo>
                      <a:pt x="929" y="536"/>
                    </a:lnTo>
                    <a:lnTo>
                      <a:pt x="929" y="521"/>
                    </a:lnTo>
                    <a:lnTo>
                      <a:pt x="959" y="521"/>
                    </a:lnTo>
                    <a:lnTo>
                      <a:pt x="959" y="536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2" y="782"/>
                    </a:lnTo>
                    <a:lnTo>
                      <a:pt x="731" y="812"/>
                    </a:lnTo>
                    <a:lnTo>
                      <a:pt x="639" y="782"/>
                    </a:lnTo>
                    <a:lnTo>
                      <a:pt x="609" y="751"/>
                    </a:lnTo>
                    <a:lnTo>
                      <a:pt x="578" y="705"/>
                    </a:lnTo>
                    <a:lnTo>
                      <a:pt x="578" y="613"/>
                    </a:lnTo>
                    <a:lnTo>
                      <a:pt x="594" y="582"/>
                    </a:lnTo>
                    <a:lnTo>
                      <a:pt x="624" y="506"/>
                    </a:lnTo>
                    <a:lnTo>
                      <a:pt x="670" y="383"/>
                    </a:lnTo>
                    <a:lnTo>
                      <a:pt x="700" y="260"/>
                    </a:lnTo>
                    <a:lnTo>
                      <a:pt x="715" y="168"/>
                    </a:lnTo>
                    <a:lnTo>
                      <a:pt x="715" y="138"/>
                    </a:lnTo>
                    <a:lnTo>
                      <a:pt x="700" y="92"/>
                    </a:lnTo>
                    <a:lnTo>
                      <a:pt x="685" y="76"/>
                    </a:lnTo>
                    <a:lnTo>
                      <a:pt x="670" y="46"/>
                    </a:lnTo>
                    <a:lnTo>
                      <a:pt x="624" y="46"/>
                    </a:lnTo>
                    <a:lnTo>
                      <a:pt x="518" y="76"/>
                    </a:lnTo>
                    <a:lnTo>
                      <a:pt x="426" y="138"/>
                    </a:lnTo>
                    <a:lnTo>
                      <a:pt x="365" y="199"/>
                    </a:lnTo>
                    <a:lnTo>
                      <a:pt x="304" y="322"/>
                    </a:lnTo>
                    <a:lnTo>
                      <a:pt x="304" y="352"/>
                    </a:lnTo>
                    <a:lnTo>
                      <a:pt x="289" y="398"/>
                    </a:lnTo>
                    <a:lnTo>
                      <a:pt x="289" y="429"/>
                    </a:lnTo>
                    <a:lnTo>
                      <a:pt x="274" y="475"/>
                    </a:lnTo>
                    <a:lnTo>
                      <a:pt x="228" y="628"/>
                    </a:lnTo>
                    <a:lnTo>
                      <a:pt x="228" y="659"/>
                    </a:lnTo>
                    <a:lnTo>
                      <a:pt x="213" y="690"/>
                    </a:lnTo>
                    <a:lnTo>
                      <a:pt x="213" y="736"/>
                    </a:lnTo>
                    <a:lnTo>
                      <a:pt x="198" y="751"/>
                    </a:lnTo>
                    <a:lnTo>
                      <a:pt x="198" y="782"/>
                    </a:lnTo>
                    <a:lnTo>
                      <a:pt x="167" y="797"/>
                    </a:lnTo>
                    <a:lnTo>
                      <a:pt x="152" y="812"/>
                    </a:lnTo>
                    <a:lnTo>
                      <a:pt x="122" y="812"/>
                    </a:lnTo>
                    <a:lnTo>
                      <a:pt x="91" y="782"/>
                    </a:lnTo>
                    <a:lnTo>
                      <a:pt x="91" y="751"/>
                    </a:lnTo>
                    <a:lnTo>
                      <a:pt x="106" y="720"/>
                    </a:lnTo>
                    <a:lnTo>
                      <a:pt x="106" y="690"/>
                    </a:lnTo>
                    <a:lnTo>
                      <a:pt x="198" y="260"/>
                    </a:lnTo>
                    <a:lnTo>
                      <a:pt x="228" y="168"/>
                    </a:lnTo>
                    <a:lnTo>
                      <a:pt x="228" y="76"/>
                    </a:lnTo>
                    <a:lnTo>
                      <a:pt x="213" y="46"/>
                    </a:lnTo>
                    <a:lnTo>
                      <a:pt x="183" y="31"/>
                    </a:lnTo>
                    <a:lnTo>
                      <a:pt x="167" y="31"/>
                    </a:lnTo>
                    <a:lnTo>
                      <a:pt x="137" y="46"/>
                    </a:lnTo>
                    <a:lnTo>
                      <a:pt x="106" y="76"/>
                    </a:lnTo>
                    <a:lnTo>
                      <a:pt x="91" y="122"/>
                    </a:lnTo>
                    <a:lnTo>
                      <a:pt x="61" y="168"/>
                    </a:lnTo>
                    <a:lnTo>
                      <a:pt x="46" y="245"/>
                    </a:lnTo>
                    <a:lnTo>
                      <a:pt x="30" y="276"/>
                    </a:lnTo>
                    <a:lnTo>
                      <a:pt x="30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6" y="31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0" name="Freeform 166"/>
              <p:cNvSpPr>
                <a:spLocks/>
              </p:cNvSpPr>
              <p:nvPr/>
            </p:nvSpPr>
            <p:spPr bwMode="auto">
              <a:xfrm>
                <a:off x="33055" y="11181"/>
                <a:ext cx="426" cy="1779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5" y="338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6" y="889"/>
                  </a:cxn>
                  <a:cxn ang="0">
                    <a:pos x="396" y="889"/>
                  </a:cxn>
                  <a:cxn ang="0">
                    <a:pos x="381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2" y="1687"/>
                  </a:cxn>
                  <a:cxn ang="0">
                    <a:pos x="46" y="1763"/>
                  </a:cxn>
                  <a:cxn ang="0">
                    <a:pos x="15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1" y="1733"/>
                  </a:cxn>
                  <a:cxn ang="0">
                    <a:pos x="168" y="1549"/>
                  </a:cxn>
                  <a:cxn ang="0">
                    <a:pos x="259" y="1334"/>
                  </a:cxn>
                  <a:cxn ang="0">
                    <a:pos x="305" y="1119"/>
                  </a:cxn>
                  <a:cxn ang="0">
                    <a:pos x="320" y="889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2" y="215"/>
                  </a:cxn>
                  <a:cxn ang="0">
                    <a:pos x="46" y="62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9">
                    <a:moveTo>
                      <a:pt x="15" y="0"/>
                    </a:moveTo>
                    <a:lnTo>
                      <a:pt x="31" y="0"/>
                    </a:lnTo>
                    <a:lnTo>
                      <a:pt x="61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5" y="338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6" y="889"/>
                    </a:lnTo>
                    <a:lnTo>
                      <a:pt x="396" y="889"/>
                    </a:lnTo>
                    <a:lnTo>
                      <a:pt x="381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2" y="1687"/>
                    </a:lnTo>
                    <a:lnTo>
                      <a:pt x="46" y="1763"/>
                    </a:lnTo>
                    <a:lnTo>
                      <a:pt x="15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1" y="1733"/>
                    </a:lnTo>
                    <a:lnTo>
                      <a:pt x="168" y="1549"/>
                    </a:lnTo>
                    <a:lnTo>
                      <a:pt x="259" y="1334"/>
                    </a:lnTo>
                    <a:lnTo>
                      <a:pt x="305" y="1119"/>
                    </a:lnTo>
                    <a:lnTo>
                      <a:pt x="320" y="889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2" y="215"/>
                    </a:lnTo>
                    <a:lnTo>
                      <a:pt x="46" y="62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1" name="Freeform 167"/>
              <p:cNvSpPr>
                <a:spLocks noEditPoints="1"/>
              </p:cNvSpPr>
              <p:nvPr/>
            </p:nvSpPr>
            <p:spPr bwMode="auto">
              <a:xfrm>
                <a:off x="34273" y="11319"/>
                <a:ext cx="381" cy="1196"/>
              </a:xfrm>
              <a:custGeom>
                <a:avLst/>
                <a:gdLst/>
                <a:ahLst/>
                <a:cxnLst>
                  <a:cxn ang="0">
                    <a:pos x="244" y="414"/>
                  </a:cxn>
                  <a:cxn ang="0">
                    <a:pos x="259" y="1058"/>
                  </a:cxn>
                  <a:cxn ang="0">
                    <a:pos x="259" y="1104"/>
                  </a:cxn>
                  <a:cxn ang="0">
                    <a:pos x="290" y="1135"/>
                  </a:cxn>
                  <a:cxn ang="0">
                    <a:pos x="381" y="1135"/>
                  </a:cxn>
                  <a:cxn ang="0">
                    <a:pos x="381" y="1196"/>
                  </a:cxn>
                  <a:cxn ang="0">
                    <a:pos x="0" y="1196"/>
                  </a:cxn>
                  <a:cxn ang="0">
                    <a:pos x="0" y="1135"/>
                  </a:cxn>
                  <a:cxn ang="0">
                    <a:pos x="107" y="1135"/>
                  </a:cxn>
                  <a:cxn ang="0">
                    <a:pos x="122" y="1119"/>
                  </a:cxn>
                  <a:cxn ang="0">
                    <a:pos x="137" y="1089"/>
                  </a:cxn>
                  <a:cxn ang="0">
                    <a:pos x="137" y="537"/>
                  </a:cxn>
                  <a:cxn ang="0">
                    <a:pos x="107" y="506"/>
                  </a:cxn>
                  <a:cxn ang="0">
                    <a:pos x="61" y="491"/>
                  </a:cxn>
                  <a:cxn ang="0">
                    <a:pos x="0" y="491"/>
                  </a:cxn>
                  <a:cxn ang="0">
                    <a:pos x="0" y="430"/>
                  </a:cxn>
                  <a:cxn ang="0">
                    <a:pos x="244" y="414"/>
                  </a:cxn>
                  <a:cxn ang="0">
                    <a:pos x="168" y="0"/>
                  </a:cxn>
                  <a:cxn ang="0">
                    <a:pos x="198" y="0"/>
                  </a:cxn>
                  <a:cxn ang="0">
                    <a:pos x="244" y="46"/>
                  </a:cxn>
                  <a:cxn ang="0">
                    <a:pos x="259" y="92"/>
                  </a:cxn>
                  <a:cxn ang="0">
                    <a:pos x="244" y="138"/>
                  </a:cxn>
                  <a:cxn ang="0">
                    <a:pos x="229" y="169"/>
                  </a:cxn>
                  <a:cxn ang="0">
                    <a:pos x="198" y="184"/>
                  </a:cxn>
                  <a:cxn ang="0">
                    <a:pos x="168" y="184"/>
                  </a:cxn>
                  <a:cxn ang="0">
                    <a:pos x="107" y="154"/>
                  </a:cxn>
                  <a:cxn ang="0">
                    <a:pos x="76" y="92"/>
                  </a:cxn>
                  <a:cxn ang="0">
                    <a:pos x="76" y="62"/>
                  </a:cxn>
                  <a:cxn ang="0">
                    <a:pos x="122" y="16"/>
                  </a:cxn>
                  <a:cxn ang="0">
                    <a:pos x="168" y="0"/>
                  </a:cxn>
                </a:cxnLst>
                <a:rect l="0" t="0" r="r" b="b"/>
                <a:pathLst>
                  <a:path w="381" h="1196">
                    <a:moveTo>
                      <a:pt x="244" y="414"/>
                    </a:moveTo>
                    <a:lnTo>
                      <a:pt x="259" y="1058"/>
                    </a:lnTo>
                    <a:lnTo>
                      <a:pt x="259" y="1104"/>
                    </a:lnTo>
                    <a:lnTo>
                      <a:pt x="290" y="1135"/>
                    </a:lnTo>
                    <a:lnTo>
                      <a:pt x="381" y="1135"/>
                    </a:lnTo>
                    <a:lnTo>
                      <a:pt x="381" y="1196"/>
                    </a:lnTo>
                    <a:lnTo>
                      <a:pt x="0" y="1196"/>
                    </a:lnTo>
                    <a:lnTo>
                      <a:pt x="0" y="1135"/>
                    </a:lnTo>
                    <a:lnTo>
                      <a:pt x="107" y="1135"/>
                    </a:lnTo>
                    <a:lnTo>
                      <a:pt x="122" y="1119"/>
                    </a:lnTo>
                    <a:lnTo>
                      <a:pt x="137" y="1089"/>
                    </a:lnTo>
                    <a:lnTo>
                      <a:pt x="137" y="537"/>
                    </a:lnTo>
                    <a:lnTo>
                      <a:pt x="107" y="506"/>
                    </a:lnTo>
                    <a:lnTo>
                      <a:pt x="61" y="491"/>
                    </a:lnTo>
                    <a:lnTo>
                      <a:pt x="0" y="491"/>
                    </a:lnTo>
                    <a:lnTo>
                      <a:pt x="0" y="430"/>
                    </a:lnTo>
                    <a:lnTo>
                      <a:pt x="244" y="414"/>
                    </a:lnTo>
                    <a:close/>
                    <a:moveTo>
                      <a:pt x="168" y="0"/>
                    </a:moveTo>
                    <a:lnTo>
                      <a:pt x="198" y="0"/>
                    </a:lnTo>
                    <a:lnTo>
                      <a:pt x="244" y="46"/>
                    </a:lnTo>
                    <a:lnTo>
                      <a:pt x="259" y="92"/>
                    </a:lnTo>
                    <a:lnTo>
                      <a:pt x="244" y="138"/>
                    </a:lnTo>
                    <a:lnTo>
                      <a:pt x="229" y="169"/>
                    </a:lnTo>
                    <a:lnTo>
                      <a:pt x="198" y="184"/>
                    </a:lnTo>
                    <a:lnTo>
                      <a:pt x="168" y="184"/>
                    </a:lnTo>
                    <a:lnTo>
                      <a:pt x="107" y="154"/>
                    </a:lnTo>
                    <a:lnTo>
                      <a:pt x="76" y="92"/>
                    </a:lnTo>
                    <a:lnTo>
                      <a:pt x="76" y="62"/>
                    </a:lnTo>
                    <a:lnTo>
                      <a:pt x="122" y="1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2" name="Freeform 168"/>
              <p:cNvSpPr>
                <a:spLocks/>
              </p:cNvSpPr>
              <p:nvPr/>
            </p:nvSpPr>
            <p:spPr bwMode="auto">
              <a:xfrm>
                <a:off x="34623" y="11733"/>
                <a:ext cx="899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2" y="31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5" y="16"/>
                  </a:cxn>
                  <a:cxn ang="0">
                    <a:pos x="686" y="46"/>
                  </a:cxn>
                  <a:cxn ang="0">
                    <a:pos x="701" y="61"/>
                  </a:cxn>
                  <a:cxn ang="0">
                    <a:pos x="746" y="123"/>
                  </a:cxn>
                  <a:cxn ang="0">
                    <a:pos x="762" y="215"/>
                  </a:cxn>
                  <a:cxn ang="0">
                    <a:pos x="762" y="690"/>
                  </a:cxn>
                  <a:cxn ang="0">
                    <a:pos x="777" y="705"/>
                  </a:cxn>
                  <a:cxn ang="0">
                    <a:pos x="807" y="721"/>
                  </a:cxn>
                  <a:cxn ang="0">
                    <a:pos x="899" y="721"/>
                  </a:cxn>
                  <a:cxn ang="0">
                    <a:pos x="899" y="782"/>
                  </a:cxn>
                  <a:cxn ang="0">
                    <a:pos x="503" y="782"/>
                  </a:cxn>
                  <a:cxn ang="0">
                    <a:pos x="503" y="721"/>
                  </a:cxn>
                  <a:cxn ang="0">
                    <a:pos x="609" y="721"/>
                  </a:cxn>
                  <a:cxn ang="0">
                    <a:pos x="625" y="705"/>
                  </a:cxn>
                  <a:cxn ang="0">
                    <a:pos x="640" y="675"/>
                  </a:cxn>
                  <a:cxn ang="0">
                    <a:pos x="640" y="184"/>
                  </a:cxn>
                  <a:cxn ang="0">
                    <a:pos x="609" y="92"/>
                  </a:cxn>
                  <a:cxn ang="0">
                    <a:pos x="549" y="31"/>
                  </a:cxn>
                  <a:cxn ang="0">
                    <a:pos x="503" y="31"/>
                  </a:cxn>
                  <a:cxn ang="0">
                    <a:pos x="412" y="46"/>
                  </a:cxn>
                  <a:cxn ang="0">
                    <a:pos x="335" y="107"/>
                  </a:cxn>
                  <a:cxn ang="0">
                    <a:pos x="274" y="199"/>
                  </a:cxn>
                  <a:cxn ang="0">
                    <a:pos x="259" y="322"/>
                  </a:cxn>
                  <a:cxn ang="0">
                    <a:pos x="259" y="675"/>
                  </a:cxn>
                  <a:cxn ang="0">
                    <a:pos x="274" y="705"/>
                  </a:cxn>
                  <a:cxn ang="0">
                    <a:pos x="290" y="721"/>
                  </a:cxn>
                  <a:cxn ang="0">
                    <a:pos x="396" y="721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1"/>
                  </a:cxn>
                  <a:cxn ang="0">
                    <a:pos x="107" y="721"/>
                  </a:cxn>
                  <a:cxn ang="0">
                    <a:pos x="122" y="705"/>
                  </a:cxn>
                  <a:cxn ang="0">
                    <a:pos x="137" y="675"/>
                  </a:cxn>
                  <a:cxn ang="0">
                    <a:pos x="137" y="169"/>
                  </a:cxn>
                  <a:cxn ang="0">
                    <a:pos x="153" y="184"/>
                  </a:cxn>
                  <a:cxn ang="0">
                    <a:pos x="153" y="138"/>
                  </a:cxn>
                  <a:cxn ang="0">
                    <a:pos x="137" y="107"/>
                  </a:cxn>
                  <a:cxn ang="0">
                    <a:pos x="122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6"/>
                  </a:cxn>
                  <a:cxn ang="0">
                    <a:pos x="259" y="0"/>
                  </a:cxn>
                </a:cxnLst>
                <a:rect l="0" t="0" r="r" b="b"/>
                <a:pathLst>
                  <a:path w="899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2" y="31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5" y="16"/>
                    </a:lnTo>
                    <a:lnTo>
                      <a:pt x="686" y="46"/>
                    </a:lnTo>
                    <a:lnTo>
                      <a:pt x="701" y="61"/>
                    </a:lnTo>
                    <a:lnTo>
                      <a:pt x="746" y="123"/>
                    </a:lnTo>
                    <a:lnTo>
                      <a:pt x="762" y="215"/>
                    </a:lnTo>
                    <a:lnTo>
                      <a:pt x="762" y="690"/>
                    </a:lnTo>
                    <a:lnTo>
                      <a:pt x="777" y="705"/>
                    </a:lnTo>
                    <a:lnTo>
                      <a:pt x="807" y="721"/>
                    </a:lnTo>
                    <a:lnTo>
                      <a:pt x="899" y="721"/>
                    </a:lnTo>
                    <a:lnTo>
                      <a:pt x="899" y="782"/>
                    </a:lnTo>
                    <a:lnTo>
                      <a:pt x="503" y="782"/>
                    </a:lnTo>
                    <a:lnTo>
                      <a:pt x="503" y="721"/>
                    </a:lnTo>
                    <a:lnTo>
                      <a:pt x="609" y="721"/>
                    </a:lnTo>
                    <a:lnTo>
                      <a:pt x="625" y="705"/>
                    </a:lnTo>
                    <a:lnTo>
                      <a:pt x="640" y="675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9" y="31"/>
                    </a:lnTo>
                    <a:lnTo>
                      <a:pt x="503" y="31"/>
                    </a:lnTo>
                    <a:lnTo>
                      <a:pt x="412" y="46"/>
                    </a:lnTo>
                    <a:lnTo>
                      <a:pt x="335" y="107"/>
                    </a:lnTo>
                    <a:lnTo>
                      <a:pt x="274" y="199"/>
                    </a:lnTo>
                    <a:lnTo>
                      <a:pt x="259" y="322"/>
                    </a:lnTo>
                    <a:lnTo>
                      <a:pt x="259" y="675"/>
                    </a:lnTo>
                    <a:lnTo>
                      <a:pt x="274" y="705"/>
                    </a:lnTo>
                    <a:lnTo>
                      <a:pt x="290" y="721"/>
                    </a:lnTo>
                    <a:lnTo>
                      <a:pt x="396" y="721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1"/>
                    </a:lnTo>
                    <a:lnTo>
                      <a:pt x="107" y="721"/>
                    </a:lnTo>
                    <a:lnTo>
                      <a:pt x="122" y="705"/>
                    </a:lnTo>
                    <a:lnTo>
                      <a:pt x="137" y="675"/>
                    </a:lnTo>
                    <a:lnTo>
                      <a:pt x="137" y="169"/>
                    </a:lnTo>
                    <a:lnTo>
                      <a:pt x="153" y="184"/>
                    </a:lnTo>
                    <a:lnTo>
                      <a:pt x="153" y="138"/>
                    </a:lnTo>
                    <a:lnTo>
                      <a:pt x="137" y="107"/>
                    </a:lnTo>
                    <a:lnTo>
                      <a:pt x="122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6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3" name="Freeform 169"/>
              <p:cNvSpPr>
                <a:spLocks/>
              </p:cNvSpPr>
              <p:nvPr/>
            </p:nvSpPr>
            <p:spPr bwMode="auto">
              <a:xfrm>
                <a:off x="36222" y="11718"/>
                <a:ext cx="594" cy="797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44" y="214"/>
                  </a:cxn>
                  <a:cxn ang="0">
                    <a:pos x="259" y="184"/>
                  </a:cxn>
                  <a:cxn ang="0">
                    <a:pos x="274" y="138"/>
                  </a:cxn>
                  <a:cxn ang="0">
                    <a:pos x="289" y="107"/>
                  </a:cxn>
                  <a:cxn ang="0">
                    <a:pos x="350" y="46"/>
                  </a:cxn>
                  <a:cxn ang="0">
                    <a:pos x="396" y="15"/>
                  </a:cxn>
                  <a:cxn ang="0">
                    <a:pos x="457" y="15"/>
                  </a:cxn>
                  <a:cxn ang="0">
                    <a:pos x="518" y="31"/>
                  </a:cxn>
                  <a:cxn ang="0">
                    <a:pos x="548" y="46"/>
                  </a:cxn>
                  <a:cxn ang="0">
                    <a:pos x="579" y="76"/>
                  </a:cxn>
                  <a:cxn ang="0">
                    <a:pos x="594" y="122"/>
                  </a:cxn>
                  <a:cxn ang="0">
                    <a:pos x="594" y="153"/>
                  </a:cxn>
                  <a:cxn ang="0">
                    <a:pos x="564" y="184"/>
                  </a:cxn>
                  <a:cxn ang="0">
                    <a:pos x="533" y="199"/>
                  </a:cxn>
                  <a:cxn ang="0">
                    <a:pos x="487" y="199"/>
                  </a:cxn>
                  <a:cxn ang="0">
                    <a:pos x="457" y="184"/>
                  </a:cxn>
                  <a:cxn ang="0">
                    <a:pos x="442" y="153"/>
                  </a:cxn>
                  <a:cxn ang="0">
                    <a:pos x="442" y="92"/>
                  </a:cxn>
                  <a:cxn ang="0">
                    <a:pos x="487" y="46"/>
                  </a:cxn>
                  <a:cxn ang="0">
                    <a:pos x="472" y="46"/>
                  </a:cxn>
                  <a:cxn ang="0">
                    <a:pos x="381" y="76"/>
                  </a:cxn>
                  <a:cxn ang="0">
                    <a:pos x="320" y="153"/>
                  </a:cxn>
                  <a:cxn ang="0">
                    <a:pos x="274" y="260"/>
                  </a:cxn>
                  <a:cxn ang="0">
                    <a:pos x="259" y="383"/>
                  </a:cxn>
                  <a:cxn ang="0">
                    <a:pos x="259" y="705"/>
                  </a:cxn>
                  <a:cxn ang="0">
                    <a:pos x="274" y="720"/>
                  </a:cxn>
                  <a:cxn ang="0">
                    <a:pos x="305" y="736"/>
                  </a:cxn>
                  <a:cxn ang="0">
                    <a:pos x="426" y="736"/>
                  </a:cxn>
                  <a:cxn ang="0">
                    <a:pos x="426" y="797"/>
                  </a:cxn>
                  <a:cxn ang="0">
                    <a:pos x="0" y="797"/>
                  </a:cxn>
                  <a:cxn ang="0">
                    <a:pos x="0" y="736"/>
                  </a:cxn>
                  <a:cxn ang="0">
                    <a:pos x="107" y="736"/>
                  </a:cxn>
                  <a:cxn ang="0">
                    <a:pos x="122" y="720"/>
                  </a:cxn>
                  <a:cxn ang="0">
                    <a:pos x="137" y="690"/>
                  </a:cxn>
                  <a:cxn ang="0">
                    <a:pos x="137" y="138"/>
                  </a:cxn>
                  <a:cxn ang="0">
                    <a:pos x="122" y="107"/>
                  </a:cxn>
                  <a:cxn ang="0">
                    <a:pos x="107" y="92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44" y="0"/>
                  </a:cxn>
                </a:cxnLst>
                <a:rect l="0" t="0" r="r" b="b"/>
                <a:pathLst>
                  <a:path w="594" h="797">
                    <a:moveTo>
                      <a:pt x="244" y="0"/>
                    </a:moveTo>
                    <a:lnTo>
                      <a:pt x="244" y="214"/>
                    </a:lnTo>
                    <a:lnTo>
                      <a:pt x="259" y="184"/>
                    </a:lnTo>
                    <a:lnTo>
                      <a:pt x="274" y="138"/>
                    </a:lnTo>
                    <a:lnTo>
                      <a:pt x="289" y="107"/>
                    </a:lnTo>
                    <a:lnTo>
                      <a:pt x="350" y="46"/>
                    </a:lnTo>
                    <a:lnTo>
                      <a:pt x="396" y="15"/>
                    </a:lnTo>
                    <a:lnTo>
                      <a:pt x="457" y="15"/>
                    </a:lnTo>
                    <a:lnTo>
                      <a:pt x="518" y="31"/>
                    </a:lnTo>
                    <a:lnTo>
                      <a:pt x="548" y="46"/>
                    </a:lnTo>
                    <a:lnTo>
                      <a:pt x="579" y="76"/>
                    </a:lnTo>
                    <a:lnTo>
                      <a:pt x="594" y="122"/>
                    </a:lnTo>
                    <a:lnTo>
                      <a:pt x="594" y="153"/>
                    </a:lnTo>
                    <a:lnTo>
                      <a:pt x="564" y="184"/>
                    </a:lnTo>
                    <a:lnTo>
                      <a:pt x="533" y="199"/>
                    </a:lnTo>
                    <a:lnTo>
                      <a:pt x="487" y="199"/>
                    </a:lnTo>
                    <a:lnTo>
                      <a:pt x="457" y="184"/>
                    </a:lnTo>
                    <a:lnTo>
                      <a:pt x="442" y="153"/>
                    </a:lnTo>
                    <a:lnTo>
                      <a:pt x="442" y="92"/>
                    </a:lnTo>
                    <a:lnTo>
                      <a:pt x="487" y="46"/>
                    </a:lnTo>
                    <a:lnTo>
                      <a:pt x="472" y="46"/>
                    </a:lnTo>
                    <a:lnTo>
                      <a:pt x="381" y="76"/>
                    </a:lnTo>
                    <a:lnTo>
                      <a:pt x="320" y="153"/>
                    </a:lnTo>
                    <a:lnTo>
                      <a:pt x="274" y="260"/>
                    </a:lnTo>
                    <a:lnTo>
                      <a:pt x="259" y="383"/>
                    </a:lnTo>
                    <a:lnTo>
                      <a:pt x="259" y="705"/>
                    </a:lnTo>
                    <a:lnTo>
                      <a:pt x="274" y="720"/>
                    </a:lnTo>
                    <a:lnTo>
                      <a:pt x="305" y="736"/>
                    </a:lnTo>
                    <a:lnTo>
                      <a:pt x="426" y="736"/>
                    </a:lnTo>
                    <a:lnTo>
                      <a:pt x="426" y="797"/>
                    </a:lnTo>
                    <a:lnTo>
                      <a:pt x="0" y="797"/>
                    </a:lnTo>
                    <a:lnTo>
                      <a:pt x="0" y="736"/>
                    </a:lnTo>
                    <a:lnTo>
                      <a:pt x="107" y="736"/>
                    </a:lnTo>
                    <a:lnTo>
                      <a:pt x="122" y="720"/>
                    </a:lnTo>
                    <a:lnTo>
                      <a:pt x="137" y="690"/>
                    </a:lnTo>
                    <a:lnTo>
                      <a:pt x="137" y="138"/>
                    </a:lnTo>
                    <a:lnTo>
                      <a:pt x="122" y="107"/>
                    </a:lnTo>
                    <a:lnTo>
                      <a:pt x="107" y="92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4" name="Freeform 170"/>
              <p:cNvSpPr>
                <a:spLocks noEditPoints="1"/>
              </p:cNvSpPr>
              <p:nvPr/>
            </p:nvSpPr>
            <p:spPr bwMode="auto">
              <a:xfrm>
                <a:off x="36938" y="11718"/>
                <a:ext cx="807" cy="812"/>
              </a:xfrm>
              <a:custGeom>
                <a:avLst/>
                <a:gdLst/>
                <a:ahLst/>
                <a:cxnLst>
                  <a:cxn ang="0">
                    <a:pos x="365" y="398"/>
                  </a:cxn>
                  <a:cxn ang="0">
                    <a:pos x="198" y="506"/>
                  </a:cxn>
                  <a:cxn ang="0">
                    <a:pos x="152" y="628"/>
                  </a:cxn>
                  <a:cxn ang="0">
                    <a:pos x="183" y="720"/>
                  </a:cxn>
                  <a:cxn ang="0">
                    <a:pos x="259" y="782"/>
                  </a:cxn>
                  <a:cxn ang="0">
                    <a:pos x="380" y="766"/>
                  </a:cxn>
                  <a:cxn ang="0">
                    <a:pos x="457" y="720"/>
                  </a:cxn>
                  <a:cxn ang="0">
                    <a:pos x="517" y="613"/>
                  </a:cxn>
                  <a:cxn ang="0">
                    <a:pos x="335" y="0"/>
                  </a:cxn>
                  <a:cxn ang="0">
                    <a:pos x="578" y="92"/>
                  </a:cxn>
                  <a:cxn ang="0">
                    <a:pos x="639" y="199"/>
                  </a:cxn>
                  <a:cxn ang="0">
                    <a:pos x="655" y="705"/>
                  </a:cxn>
                  <a:cxn ang="0">
                    <a:pos x="670" y="751"/>
                  </a:cxn>
                  <a:cxn ang="0">
                    <a:pos x="746" y="720"/>
                  </a:cxn>
                  <a:cxn ang="0">
                    <a:pos x="761" y="536"/>
                  </a:cxn>
                  <a:cxn ang="0">
                    <a:pos x="807" y="690"/>
                  </a:cxn>
                  <a:cxn ang="0">
                    <a:pos x="761" y="766"/>
                  </a:cxn>
                  <a:cxn ang="0">
                    <a:pos x="700" y="797"/>
                  </a:cxn>
                  <a:cxn ang="0">
                    <a:pos x="655" y="812"/>
                  </a:cxn>
                  <a:cxn ang="0">
                    <a:pos x="578" y="782"/>
                  </a:cxn>
                  <a:cxn ang="0">
                    <a:pos x="517" y="705"/>
                  </a:cxn>
                  <a:cxn ang="0">
                    <a:pos x="457" y="751"/>
                  </a:cxn>
                  <a:cxn ang="0">
                    <a:pos x="289" y="812"/>
                  </a:cxn>
                  <a:cxn ang="0">
                    <a:pos x="106" y="766"/>
                  </a:cxn>
                  <a:cxn ang="0">
                    <a:pos x="0" y="628"/>
                  </a:cxn>
                  <a:cxn ang="0">
                    <a:pos x="61" y="490"/>
                  </a:cxn>
                  <a:cxn ang="0">
                    <a:pos x="183" y="398"/>
                  </a:cxn>
                  <a:cxn ang="0">
                    <a:pos x="502" y="337"/>
                  </a:cxn>
                  <a:cxn ang="0">
                    <a:pos x="441" y="107"/>
                  </a:cxn>
                  <a:cxn ang="0">
                    <a:pos x="365" y="46"/>
                  </a:cxn>
                  <a:cxn ang="0">
                    <a:pos x="243" y="61"/>
                  </a:cxn>
                  <a:cxn ang="0">
                    <a:pos x="122" y="122"/>
                  </a:cxn>
                  <a:cxn ang="0">
                    <a:pos x="183" y="138"/>
                  </a:cxn>
                  <a:cxn ang="0">
                    <a:pos x="213" y="184"/>
                  </a:cxn>
                  <a:cxn ang="0">
                    <a:pos x="198" y="260"/>
                  </a:cxn>
                  <a:cxn ang="0">
                    <a:pos x="106" y="276"/>
                  </a:cxn>
                  <a:cxn ang="0">
                    <a:pos x="61" y="230"/>
                  </a:cxn>
                  <a:cxn ang="0">
                    <a:pos x="91" y="92"/>
                  </a:cxn>
                  <a:cxn ang="0">
                    <a:pos x="335" y="0"/>
                  </a:cxn>
                </a:cxnLst>
                <a:rect l="0" t="0" r="r" b="b"/>
                <a:pathLst>
                  <a:path w="807" h="812">
                    <a:moveTo>
                      <a:pt x="517" y="368"/>
                    </a:moveTo>
                    <a:lnTo>
                      <a:pt x="365" y="398"/>
                    </a:lnTo>
                    <a:lnTo>
                      <a:pt x="259" y="444"/>
                    </a:lnTo>
                    <a:lnTo>
                      <a:pt x="198" y="506"/>
                    </a:lnTo>
                    <a:lnTo>
                      <a:pt x="167" y="567"/>
                    </a:lnTo>
                    <a:lnTo>
                      <a:pt x="152" y="628"/>
                    </a:lnTo>
                    <a:lnTo>
                      <a:pt x="152" y="674"/>
                    </a:lnTo>
                    <a:lnTo>
                      <a:pt x="183" y="720"/>
                    </a:lnTo>
                    <a:lnTo>
                      <a:pt x="213" y="751"/>
                    </a:lnTo>
                    <a:lnTo>
                      <a:pt x="259" y="782"/>
                    </a:lnTo>
                    <a:lnTo>
                      <a:pt x="350" y="782"/>
                    </a:lnTo>
                    <a:lnTo>
                      <a:pt x="380" y="766"/>
                    </a:lnTo>
                    <a:lnTo>
                      <a:pt x="426" y="751"/>
                    </a:lnTo>
                    <a:lnTo>
                      <a:pt x="457" y="720"/>
                    </a:lnTo>
                    <a:lnTo>
                      <a:pt x="487" y="674"/>
                    </a:lnTo>
                    <a:lnTo>
                      <a:pt x="517" y="613"/>
                    </a:lnTo>
                    <a:lnTo>
                      <a:pt x="517" y="368"/>
                    </a:lnTo>
                    <a:close/>
                    <a:moveTo>
                      <a:pt x="335" y="0"/>
                    </a:moveTo>
                    <a:lnTo>
                      <a:pt x="457" y="15"/>
                    </a:lnTo>
                    <a:lnTo>
                      <a:pt x="578" y="92"/>
                    </a:lnTo>
                    <a:lnTo>
                      <a:pt x="609" y="153"/>
                    </a:lnTo>
                    <a:lnTo>
                      <a:pt x="639" y="199"/>
                    </a:lnTo>
                    <a:lnTo>
                      <a:pt x="639" y="690"/>
                    </a:lnTo>
                    <a:lnTo>
                      <a:pt x="655" y="705"/>
                    </a:lnTo>
                    <a:lnTo>
                      <a:pt x="655" y="736"/>
                    </a:lnTo>
                    <a:lnTo>
                      <a:pt x="670" y="751"/>
                    </a:lnTo>
                    <a:lnTo>
                      <a:pt x="715" y="751"/>
                    </a:lnTo>
                    <a:lnTo>
                      <a:pt x="746" y="720"/>
                    </a:lnTo>
                    <a:lnTo>
                      <a:pt x="761" y="690"/>
                    </a:lnTo>
                    <a:lnTo>
                      <a:pt x="761" y="536"/>
                    </a:lnTo>
                    <a:lnTo>
                      <a:pt x="807" y="536"/>
                    </a:lnTo>
                    <a:lnTo>
                      <a:pt x="807" y="690"/>
                    </a:lnTo>
                    <a:lnTo>
                      <a:pt x="776" y="736"/>
                    </a:lnTo>
                    <a:lnTo>
                      <a:pt x="761" y="766"/>
                    </a:lnTo>
                    <a:lnTo>
                      <a:pt x="731" y="797"/>
                    </a:lnTo>
                    <a:lnTo>
                      <a:pt x="700" y="797"/>
                    </a:lnTo>
                    <a:lnTo>
                      <a:pt x="670" y="812"/>
                    </a:lnTo>
                    <a:lnTo>
                      <a:pt x="655" y="812"/>
                    </a:lnTo>
                    <a:lnTo>
                      <a:pt x="609" y="797"/>
                    </a:lnTo>
                    <a:lnTo>
                      <a:pt x="578" y="782"/>
                    </a:lnTo>
                    <a:lnTo>
                      <a:pt x="548" y="751"/>
                    </a:lnTo>
                    <a:lnTo>
                      <a:pt x="517" y="705"/>
                    </a:lnTo>
                    <a:lnTo>
                      <a:pt x="517" y="659"/>
                    </a:lnTo>
                    <a:lnTo>
                      <a:pt x="457" y="751"/>
                    </a:lnTo>
                    <a:lnTo>
                      <a:pt x="411" y="782"/>
                    </a:lnTo>
                    <a:lnTo>
                      <a:pt x="289" y="812"/>
                    </a:lnTo>
                    <a:lnTo>
                      <a:pt x="198" y="797"/>
                    </a:lnTo>
                    <a:lnTo>
                      <a:pt x="106" y="766"/>
                    </a:lnTo>
                    <a:lnTo>
                      <a:pt x="30" y="720"/>
                    </a:lnTo>
                    <a:lnTo>
                      <a:pt x="0" y="628"/>
                    </a:lnTo>
                    <a:lnTo>
                      <a:pt x="0" y="582"/>
                    </a:lnTo>
                    <a:lnTo>
                      <a:pt x="61" y="490"/>
                    </a:lnTo>
                    <a:lnTo>
                      <a:pt x="106" y="444"/>
                    </a:lnTo>
                    <a:lnTo>
                      <a:pt x="183" y="398"/>
                    </a:lnTo>
                    <a:lnTo>
                      <a:pt x="350" y="352"/>
                    </a:lnTo>
                    <a:lnTo>
                      <a:pt x="502" y="337"/>
                    </a:lnTo>
                    <a:lnTo>
                      <a:pt x="502" y="199"/>
                    </a:lnTo>
                    <a:lnTo>
                      <a:pt x="441" y="107"/>
                    </a:lnTo>
                    <a:lnTo>
                      <a:pt x="411" y="76"/>
                    </a:lnTo>
                    <a:lnTo>
                      <a:pt x="365" y="46"/>
                    </a:lnTo>
                    <a:lnTo>
                      <a:pt x="274" y="46"/>
                    </a:lnTo>
                    <a:lnTo>
                      <a:pt x="243" y="61"/>
                    </a:lnTo>
                    <a:lnTo>
                      <a:pt x="152" y="92"/>
                    </a:lnTo>
                    <a:lnTo>
                      <a:pt x="122" y="122"/>
                    </a:lnTo>
                    <a:lnTo>
                      <a:pt x="167" y="122"/>
                    </a:lnTo>
                    <a:lnTo>
                      <a:pt x="183" y="138"/>
                    </a:lnTo>
                    <a:lnTo>
                      <a:pt x="198" y="168"/>
                    </a:lnTo>
                    <a:lnTo>
                      <a:pt x="213" y="184"/>
                    </a:lnTo>
                    <a:lnTo>
                      <a:pt x="213" y="230"/>
                    </a:lnTo>
                    <a:lnTo>
                      <a:pt x="198" y="260"/>
                    </a:lnTo>
                    <a:lnTo>
                      <a:pt x="167" y="276"/>
                    </a:lnTo>
                    <a:lnTo>
                      <a:pt x="106" y="276"/>
                    </a:lnTo>
                    <a:lnTo>
                      <a:pt x="76" y="260"/>
                    </a:lnTo>
                    <a:lnTo>
                      <a:pt x="61" y="230"/>
                    </a:lnTo>
                    <a:lnTo>
                      <a:pt x="61" y="199"/>
                    </a:lnTo>
                    <a:lnTo>
                      <a:pt x="91" y="92"/>
                    </a:lnTo>
                    <a:lnTo>
                      <a:pt x="198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5" name="Freeform 171"/>
              <p:cNvSpPr>
                <a:spLocks/>
              </p:cNvSpPr>
              <p:nvPr/>
            </p:nvSpPr>
            <p:spPr bwMode="auto">
              <a:xfrm>
                <a:off x="37790" y="11411"/>
                <a:ext cx="564" cy="1119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275" y="0"/>
                  </a:cxn>
                  <a:cxn ang="0">
                    <a:pos x="275" y="322"/>
                  </a:cxn>
                  <a:cxn ang="0">
                    <a:pos x="533" y="322"/>
                  </a:cxn>
                  <a:cxn ang="0">
                    <a:pos x="533" y="383"/>
                  </a:cxn>
                  <a:cxn ang="0">
                    <a:pos x="275" y="383"/>
                  </a:cxn>
                  <a:cxn ang="0">
                    <a:pos x="275" y="935"/>
                  </a:cxn>
                  <a:cxn ang="0">
                    <a:pos x="320" y="1027"/>
                  </a:cxn>
                  <a:cxn ang="0">
                    <a:pos x="351" y="1058"/>
                  </a:cxn>
                  <a:cxn ang="0">
                    <a:pos x="427" y="1058"/>
                  </a:cxn>
                  <a:cxn ang="0">
                    <a:pos x="457" y="1043"/>
                  </a:cxn>
                  <a:cxn ang="0">
                    <a:pos x="488" y="1012"/>
                  </a:cxn>
                  <a:cxn ang="0">
                    <a:pos x="518" y="920"/>
                  </a:cxn>
                  <a:cxn ang="0">
                    <a:pos x="518" y="767"/>
                  </a:cxn>
                  <a:cxn ang="0">
                    <a:pos x="564" y="767"/>
                  </a:cxn>
                  <a:cxn ang="0">
                    <a:pos x="564" y="874"/>
                  </a:cxn>
                  <a:cxn ang="0">
                    <a:pos x="549" y="966"/>
                  </a:cxn>
                  <a:cxn ang="0">
                    <a:pos x="518" y="1043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4" y="1058"/>
                  </a:cxn>
                  <a:cxn ang="0">
                    <a:pos x="168" y="981"/>
                  </a:cxn>
                  <a:cxn ang="0">
                    <a:pos x="153" y="874"/>
                  </a:cxn>
                  <a:cxn ang="0">
                    <a:pos x="153" y="383"/>
                  </a:cxn>
                  <a:cxn ang="0">
                    <a:pos x="0" y="383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4" y="123"/>
                  </a:cxn>
                  <a:cxn ang="0">
                    <a:pos x="229" y="0"/>
                  </a:cxn>
                </a:cxnLst>
                <a:rect l="0" t="0" r="r" b="b"/>
                <a:pathLst>
                  <a:path w="564" h="1119">
                    <a:moveTo>
                      <a:pt x="229" y="0"/>
                    </a:moveTo>
                    <a:lnTo>
                      <a:pt x="275" y="0"/>
                    </a:lnTo>
                    <a:lnTo>
                      <a:pt x="275" y="322"/>
                    </a:lnTo>
                    <a:lnTo>
                      <a:pt x="533" y="322"/>
                    </a:lnTo>
                    <a:lnTo>
                      <a:pt x="533" y="383"/>
                    </a:lnTo>
                    <a:lnTo>
                      <a:pt x="275" y="383"/>
                    </a:lnTo>
                    <a:lnTo>
                      <a:pt x="275" y="935"/>
                    </a:lnTo>
                    <a:lnTo>
                      <a:pt x="320" y="1027"/>
                    </a:lnTo>
                    <a:lnTo>
                      <a:pt x="351" y="1058"/>
                    </a:lnTo>
                    <a:lnTo>
                      <a:pt x="427" y="1058"/>
                    </a:lnTo>
                    <a:lnTo>
                      <a:pt x="457" y="1043"/>
                    </a:lnTo>
                    <a:lnTo>
                      <a:pt x="488" y="1012"/>
                    </a:lnTo>
                    <a:lnTo>
                      <a:pt x="518" y="920"/>
                    </a:lnTo>
                    <a:lnTo>
                      <a:pt x="518" y="767"/>
                    </a:lnTo>
                    <a:lnTo>
                      <a:pt x="564" y="767"/>
                    </a:lnTo>
                    <a:lnTo>
                      <a:pt x="564" y="874"/>
                    </a:lnTo>
                    <a:lnTo>
                      <a:pt x="549" y="966"/>
                    </a:lnTo>
                    <a:lnTo>
                      <a:pt x="518" y="1043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4" y="1058"/>
                    </a:lnTo>
                    <a:lnTo>
                      <a:pt x="168" y="981"/>
                    </a:lnTo>
                    <a:lnTo>
                      <a:pt x="153" y="874"/>
                    </a:lnTo>
                    <a:lnTo>
                      <a:pt x="153" y="383"/>
                    </a:lnTo>
                    <a:lnTo>
                      <a:pt x="0" y="383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4" y="12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6" name="Freeform 172"/>
              <p:cNvSpPr>
                <a:spLocks noEditPoints="1"/>
              </p:cNvSpPr>
              <p:nvPr/>
            </p:nvSpPr>
            <p:spPr bwMode="auto">
              <a:xfrm>
                <a:off x="38521" y="11718"/>
                <a:ext cx="685" cy="828"/>
              </a:xfrm>
              <a:custGeom>
                <a:avLst/>
                <a:gdLst/>
                <a:ahLst/>
                <a:cxnLst>
                  <a:cxn ang="0">
                    <a:pos x="320" y="46"/>
                  </a:cxn>
                  <a:cxn ang="0">
                    <a:pos x="274" y="76"/>
                  </a:cxn>
                  <a:cxn ang="0">
                    <a:pos x="213" y="138"/>
                  </a:cxn>
                  <a:cxn ang="0">
                    <a:pos x="168" y="214"/>
                  </a:cxn>
                  <a:cxn ang="0">
                    <a:pos x="153" y="352"/>
                  </a:cxn>
                  <a:cxn ang="0">
                    <a:pos x="564" y="352"/>
                  </a:cxn>
                  <a:cxn ang="0">
                    <a:pos x="564" y="291"/>
                  </a:cxn>
                  <a:cxn ang="0">
                    <a:pos x="548" y="214"/>
                  </a:cxn>
                  <a:cxn ang="0">
                    <a:pos x="518" y="138"/>
                  </a:cxn>
                  <a:cxn ang="0">
                    <a:pos x="457" y="76"/>
                  </a:cxn>
                  <a:cxn ang="0">
                    <a:pos x="366" y="46"/>
                  </a:cxn>
                  <a:cxn ang="0">
                    <a:pos x="320" y="46"/>
                  </a:cxn>
                  <a:cxn ang="0">
                    <a:pos x="366" y="0"/>
                  </a:cxn>
                  <a:cxn ang="0">
                    <a:pos x="518" y="31"/>
                  </a:cxn>
                  <a:cxn ang="0">
                    <a:pos x="609" y="107"/>
                  </a:cxn>
                  <a:cxn ang="0">
                    <a:pos x="670" y="230"/>
                  </a:cxn>
                  <a:cxn ang="0">
                    <a:pos x="685" y="352"/>
                  </a:cxn>
                  <a:cxn ang="0">
                    <a:pos x="685" y="383"/>
                  </a:cxn>
                  <a:cxn ang="0">
                    <a:pos x="153" y="383"/>
                  </a:cxn>
                  <a:cxn ang="0">
                    <a:pos x="122" y="414"/>
                  </a:cxn>
                  <a:cxn ang="0">
                    <a:pos x="137" y="536"/>
                  </a:cxn>
                  <a:cxn ang="0">
                    <a:pos x="183" y="674"/>
                  </a:cxn>
                  <a:cxn ang="0">
                    <a:pos x="213" y="720"/>
                  </a:cxn>
                  <a:cxn ang="0">
                    <a:pos x="259" y="766"/>
                  </a:cxn>
                  <a:cxn ang="0">
                    <a:pos x="381" y="797"/>
                  </a:cxn>
                  <a:cxn ang="0">
                    <a:pos x="411" y="797"/>
                  </a:cxn>
                  <a:cxn ang="0">
                    <a:pos x="488" y="782"/>
                  </a:cxn>
                  <a:cxn ang="0">
                    <a:pos x="564" y="720"/>
                  </a:cxn>
                  <a:cxn ang="0">
                    <a:pos x="625" y="613"/>
                  </a:cxn>
                  <a:cxn ang="0">
                    <a:pos x="640" y="598"/>
                  </a:cxn>
                  <a:cxn ang="0">
                    <a:pos x="640" y="582"/>
                  </a:cxn>
                  <a:cxn ang="0">
                    <a:pos x="685" y="582"/>
                  </a:cxn>
                  <a:cxn ang="0">
                    <a:pos x="685" y="598"/>
                  </a:cxn>
                  <a:cxn ang="0">
                    <a:pos x="640" y="690"/>
                  </a:cxn>
                  <a:cxn ang="0">
                    <a:pos x="594" y="751"/>
                  </a:cxn>
                  <a:cxn ang="0">
                    <a:pos x="503" y="812"/>
                  </a:cxn>
                  <a:cxn ang="0">
                    <a:pos x="396" y="828"/>
                  </a:cxn>
                  <a:cxn ang="0">
                    <a:pos x="244" y="797"/>
                  </a:cxn>
                  <a:cxn ang="0">
                    <a:pos x="122" y="720"/>
                  </a:cxn>
                  <a:cxn ang="0">
                    <a:pos x="31" y="582"/>
                  </a:cxn>
                  <a:cxn ang="0">
                    <a:pos x="0" y="414"/>
                  </a:cxn>
                  <a:cxn ang="0">
                    <a:pos x="31" y="245"/>
                  </a:cxn>
                  <a:cxn ang="0">
                    <a:pos x="107" y="122"/>
                  </a:cxn>
                  <a:cxn ang="0">
                    <a:pos x="229" y="31"/>
                  </a:cxn>
                  <a:cxn ang="0">
                    <a:pos x="366" y="0"/>
                  </a:cxn>
                </a:cxnLst>
                <a:rect l="0" t="0" r="r" b="b"/>
                <a:pathLst>
                  <a:path w="685" h="828">
                    <a:moveTo>
                      <a:pt x="320" y="46"/>
                    </a:moveTo>
                    <a:lnTo>
                      <a:pt x="274" y="76"/>
                    </a:lnTo>
                    <a:lnTo>
                      <a:pt x="213" y="138"/>
                    </a:lnTo>
                    <a:lnTo>
                      <a:pt x="168" y="214"/>
                    </a:lnTo>
                    <a:lnTo>
                      <a:pt x="153" y="352"/>
                    </a:lnTo>
                    <a:lnTo>
                      <a:pt x="564" y="352"/>
                    </a:lnTo>
                    <a:lnTo>
                      <a:pt x="564" y="291"/>
                    </a:lnTo>
                    <a:lnTo>
                      <a:pt x="548" y="214"/>
                    </a:lnTo>
                    <a:lnTo>
                      <a:pt x="518" y="138"/>
                    </a:lnTo>
                    <a:lnTo>
                      <a:pt x="457" y="76"/>
                    </a:lnTo>
                    <a:lnTo>
                      <a:pt x="366" y="46"/>
                    </a:lnTo>
                    <a:lnTo>
                      <a:pt x="320" y="46"/>
                    </a:lnTo>
                    <a:close/>
                    <a:moveTo>
                      <a:pt x="366" y="0"/>
                    </a:moveTo>
                    <a:lnTo>
                      <a:pt x="518" y="31"/>
                    </a:lnTo>
                    <a:lnTo>
                      <a:pt x="609" y="107"/>
                    </a:lnTo>
                    <a:lnTo>
                      <a:pt x="670" y="230"/>
                    </a:lnTo>
                    <a:lnTo>
                      <a:pt x="685" y="352"/>
                    </a:lnTo>
                    <a:lnTo>
                      <a:pt x="685" y="383"/>
                    </a:lnTo>
                    <a:lnTo>
                      <a:pt x="153" y="383"/>
                    </a:lnTo>
                    <a:lnTo>
                      <a:pt x="122" y="414"/>
                    </a:lnTo>
                    <a:lnTo>
                      <a:pt x="137" y="536"/>
                    </a:lnTo>
                    <a:lnTo>
                      <a:pt x="183" y="674"/>
                    </a:lnTo>
                    <a:lnTo>
                      <a:pt x="213" y="720"/>
                    </a:lnTo>
                    <a:lnTo>
                      <a:pt x="259" y="766"/>
                    </a:lnTo>
                    <a:lnTo>
                      <a:pt x="381" y="797"/>
                    </a:lnTo>
                    <a:lnTo>
                      <a:pt x="411" y="797"/>
                    </a:lnTo>
                    <a:lnTo>
                      <a:pt x="488" y="782"/>
                    </a:lnTo>
                    <a:lnTo>
                      <a:pt x="564" y="720"/>
                    </a:lnTo>
                    <a:lnTo>
                      <a:pt x="625" y="613"/>
                    </a:lnTo>
                    <a:lnTo>
                      <a:pt x="640" y="598"/>
                    </a:lnTo>
                    <a:lnTo>
                      <a:pt x="640" y="582"/>
                    </a:lnTo>
                    <a:lnTo>
                      <a:pt x="685" y="582"/>
                    </a:lnTo>
                    <a:lnTo>
                      <a:pt x="685" y="598"/>
                    </a:lnTo>
                    <a:lnTo>
                      <a:pt x="640" y="690"/>
                    </a:lnTo>
                    <a:lnTo>
                      <a:pt x="594" y="751"/>
                    </a:lnTo>
                    <a:lnTo>
                      <a:pt x="503" y="812"/>
                    </a:lnTo>
                    <a:lnTo>
                      <a:pt x="396" y="828"/>
                    </a:lnTo>
                    <a:lnTo>
                      <a:pt x="244" y="797"/>
                    </a:lnTo>
                    <a:lnTo>
                      <a:pt x="122" y="720"/>
                    </a:lnTo>
                    <a:lnTo>
                      <a:pt x="31" y="582"/>
                    </a:lnTo>
                    <a:lnTo>
                      <a:pt x="0" y="414"/>
                    </a:lnTo>
                    <a:lnTo>
                      <a:pt x="31" y="245"/>
                    </a:lnTo>
                    <a:lnTo>
                      <a:pt x="107" y="122"/>
                    </a:lnTo>
                    <a:lnTo>
                      <a:pt x="229" y="31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7" name="Freeform 173"/>
              <p:cNvSpPr>
                <a:spLocks noEditPoints="1"/>
              </p:cNvSpPr>
              <p:nvPr/>
            </p:nvSpPr>
            <p:spPr bwMode="auto">
              <a:xfrm>
                <a:off x="39937" y="11718"/>
                <a:ext cx="792" cy="812"/>
              </a:xfrm>
              <a:custGeom>
                <a:avLst/>
                <a:gdLst/>
                <a:ahLst/>
                <a:cxnLst>
                  <a:cxn ang="0">
                    <a:pos x="396" y="31"/>
                  </a:cxn>
                  <a:cxn ang="0">
                    <a:pos x="351" y="46"/>
                  </a:cxn>
                  <a:cxn ang="0">
                    <a:pos x="290" y="61"/>
                  </a:cxn>
                  <a:cxn ang="0">
                    <a:pos x="198" y="153"/>
                  </a:cxn>
                  <a:cxn ang="0">
                    <a:pos x="153" y="276"/>
                  </a:cxn>
                  <a:cxn ang="0">
                    <a:pos x="153" y="521"/>
                  </a:cxn>
                  <a:cxn ang="0">
                    <a:pos x="198" y="644"/>
                  </a:cxn>
                  <a:cxn ang="0">
                    <a:pos x="229" y="690"/>
                  </a:cxn>
                  <a:cxn ang="0">
                    <a:pos x="259" y="720"/>
                  </a:cxn>
                  <a:cxn ang="0">
                    <a:pos x="305" y="751"/>
                  </a:cxn>
                  <a:cxn ang="0">
                    <a:pos x="351" y="766"/>
                  </a:cxn>
                  <a:cxn ang="0">
                    <a:pos x="396" y="766"/>
                  </a:cxn>
                  <a:cxn ang="0">
                    <a:pos x="396" y="782"/>
                  </a:cxn>
                  <a:cxn ang="0">
                    <a:pos x="457" y="766"/>
                  </a:cxn>
                  <a:cxn ang="0">
                    <a:pos x="548" y="705"/>
                  </a:cxn>
                  <a:cxn ang="0">
                    <a:pos x="594" y="644"/>
                  </a:cxn>
                  <a:cxn ang="0">
                    <a:pos x="640" y="506"/>
                  </a:cxn>
                  <a:cxn ang="0">
                    <a:pos x="640" y="276"/>
                  </a:cxn>
                  <a:cxn ang="0">
                    <a:pos x="594" y="153"/>
                  </a:cxn>
                  <a:cxn ang="0">
                    <a:pos x="503" y="61"/>
                  </a:cxn>
                  <a:cxn ang="0">
                    <a:pos x="457" y="46"/>
                  </a:cxn>
                  <a:cxn ang="0">
                    <a:pos x="396" y="31"/>
                  </a:cxn>
                  <a:cxn ang="0">
                    <a:pos x="396" y="0"/>
                  </a:cxn>
                  <a:cxn ang="0">
                    <a:pos x="548" y="31"/>
                  </a:cxn>
                  <a:cxn ang="0">
                    <a:pos x="670" y="122"/>
                  </a:cxn>
                  <a:cxn ang="0">
                    <a:pos x="762" y="245"/>
                  </a:cxn>
                  <a:cxn ang="0">
                    <a:pos x="792" y="414"/>
                  </a:cxn>
                  <a:cxn ang="0">
                    <a:pos x="762" y="567"/>
                  </a:cxn>
                  <a:cxn ang="0">
                    <a:pos x="670" y="705"/>
                  </a:cxn>
                  <a:cxn ang="0">
                    <a:pos x="548" y="782"/>
                  </a:cxn>
                  <a:cxn ang="0">
                    <a:pos x="396" y="812"/>
                  </a:cxn>
                  <a:cxn ang="0">
                    <a:pos x="244" y="782"/>
                  </a:cxn>
                  <a:cxn ang="0">
                    <a:pos x="122" y="705"/>
                  </a:cxn>
                  <a:cxn ang="0">
                    <a:pos x="31" y="567"/>
                  </a:cxn>
                  <a:cxn ang="0">
                    <a:pos x="0" y="414"/>
                  </a:cxn>
                  <a:cxn ang="0">
                    <a:pos x="31" y="260"/>
                  </a:cxn>
                  <a:cxn ang="0">
                    <a:pos x="107" y="122"/>
                  </a:cxn>
                  <a:cxn ang="0">
                    <a:pos x="244" y="31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396" y="31"/>
                    </a:moveTo>
                    <a:lnTo>
                      <a:pt x="351" y="46"/>
                    </a:lnTo>
                    <a:lnTo>
                      <a:pt x="290" y="61"/>
                    </a:lnTo>
                    <a:lnTo>
                      <a:pt x="198" y="153"/>
                    </a:lnTo>
                    <a:lnTo>
                      <a:pt x="153" y="276"/>
                    </a:lnTo>
                    <a:lnTo>
                      <a:pt x="153" y="521"/>
                    </a:lnTo>
                    <a:lnTo>
                      <a:pt x="198" y="644"/>
                    </a:lnTo>
                    <a:lnTo>
                      <a:pt x="229" y="690"/>
                    </a:lnTo>
                    <a:lnTo>
                      <a:pt x="259" y="720"/>
                    </a:lnTo>
                    <a:lnTo>
                      <a:pt x="305" y="751"/>
                    </a:lnTo>
                    <a:lnTo>
                      <a:pt x="351" y="766"/>
                    </a:lnTo>
                    <a:lnTo>
                      <a:pt x="396" y="766"/>
                    </a:lnTo>
                    <a:lnTo>
                      <a:pt x="396" y="782"/>
                    </a:lnTo>
                    <a:lnTo>
                      <a:pt x="457" y="766"/>
                    </a:lnTo>
                    <a:lnTo>
                      <a:pt x="548" y="705"/>
                    </a:lnTo>
                    <a:lnTo>
                      <a:pt x="594" y="644"/>
                    </a:lnTo>
                    <a:lnTo>
                      <a:pt x="640" y="506"/>
                    </a:lnTo>
                    <a:lnTo>
                      <a:pt x="640" y="276"/>
                    </a:lnTo>
                    <a:lnTo>
                      <a:pt x="594" y="153"/>
                    </a:lnTo>
                    <a:lnTo>
                      <a:pt x="503" y="61"/>
                    </a:lnTo>
                    <a:lnTo>
                      <a:pt x="457" y="46"/>
                    </a:lnTo>
                    <a:lnTo>
                      <a:pt x="396" y="31"/>
                    </a:lnTo>
                    <a:close/>
                    <a:moveTo>
                      <a:pt x="396" y="0"/>
                    </a:moveTo>
                    <a:lnTo>
                      <a:pt x="548" y="31"/>
                    </a:lnTo>
                    <a:lnTo>
                      <a:pt x="670" y="122"/>
                    </a:lnTo>
                    <a:lnTo>
                      <a:pt x="762" y="245"/>
                    </a:lnTo>
                    <a:lnTo>
                      <a:pt x="792" y="414"/>
                    </a:lnTo>
                    <a:lnTo>
                      <a:pt x="762" y="567"/>
                    </a:lnTo>
                    <a:lnTo>
                      <a:pt x="670" y="705"/>
                    </a:lnTo>
                    <a:lnTo>
                      <a:pt x="548" y="782"/>
                    </a:lnTo>
                    <a:lnTo>
                      <a:pt x="396" y="812"/>
                    </a:lnTo>
                    <a:lnTo>
                      <a:pt x="244" y="782"/>
                    </a:lnTo>
                    <a:lnTo>
                      <a:pt x="122" y="705"/>
                    </a:lnTo>
                    <a:lnTo>
                      <a:pt x="31" y="567"/>
                    </a:lnTo>
                    <a:lnTo>
                      <a:pt x="0" y="414"/>
                    </a:lnTo>
                    <a:lnTo>
                      <a:pt x="31" y="260"/>
                    </a:lnTo>
                    <a:lnTo>
                      <a:pt x="107" y="122"/>
                    </a:lnTo>
                    <a:lnTo>
                      <a:pt x="244" y="31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8" name="Freeform 174"/>
              <p:cNvSpPr>
                <a:spLocks/>
              </p:cNvSpPr>
              <p:nvPr/>
            </p:nvSpPr>
            <p:spPr bwMode="auto">
              <a:xfrm>
                <a:off x="40866" y="11273"/>
                <a:ext cx="564" cy="1257"/>
              </a:xfrm>
              <a:custGeom>
                <a:avLst/>
                <a:gdLst/>
                <a:ahLst/>
                <a:cxnLst>
                  <a:cxn ang="0">
                    <a:pos x="411" y="0"/>
                  </a:cxn>
                  <a:cxn ang="0">
                    <a:pos x="457" y="0"/>
                  </a:cxn>
                  <a:cxn ang="0">
                    <a:pos x="503" y="31"/>
                  </a:cxn>
                  <a:cxn ang="0">
                    <a:pos x="533" y="46"/>
                  </a:cxn>
                  <a:cxn ang="0">
                    <a:pos x="564" y="92"/>
                  </a:cxn>
                  <a:cxn ang="0">
                    <a:pos x="564" y="154"/>
                  </a:cxn>
                  <a:cxn ang="0">
                    <a:pos x="548" y="184"/>
                  </a:cxn>
                  <a:cxn ang="0">
                    <a:pos x="518" y="200"/>
                  </a:cxn>
                  <a:cxn ang="0">
                    <a:pos x="457" y="200"/>
                  </a:cxn>
                  <a:cxn ang="0">
                    <a:pos x="426" y="184"/>
                  </a:cxn>
                  <a:cxn ang="0">
                    <a:pos x="411" y="154"/>
                  </a:cxn>
                  <a:cxn ang="0">
                    <a:pos x="411" y="92"/>
                  </a:cxn>
                  <a:cxn ang="0">
                    <a:pos x="426" y="62"/>
                  </a:cxn>
                  <a:cxn ang="0">
                    <a:pos x="442" y="46"/>
                  </a:cxn>
                  <a:cxn ang="0">
                    <a:pos x="457" y="46"/>
                  </a:cxn>
                  <a:cxn ang="0">
                    <a:pos x="426" y="31"/>
                  </a:cxn>
                  <a:cxn ang="0">
                    <a:pos x="396" y="31"/>
                  </a:cxn>
                  <a:cxn ang="0">
                    <a:pos x="320" y="62"/>
                  </a:cxn>
                  <a:cxn ang="0">
                    <a:pos x="259" y="138"/>
                  </a:cxn>
                  <a:cxn ang="0">
                    <a:pos x="229" y="276"/>
                  </a:cxn>
                  <a:cxn ang="0">
                    <a:pos x="229" y="476"/>
                  </a:cxn>
                  <a:cxn ang="0">
                    <a:pos x="457" y="491"/>
                  </a:cxn>
                  <a:cxn ang="0">
                    <a:pos x="457" y="552"/>
                  </a:cxn>
                  <a:cxn ang="0">
                    <a:pos x="259" y="552"/>
                  </a:cxn>
                  <a:cxn ang="0">
                    <a:pos x="259" y="1165"/>
                  </a:cxn>
                  <a:cxn ang="0">
                    <a:pos x="274" y="1181"/>
                  </a:cxn>
                  <a:cxn ang="0">
                    <a:pos x="305" y="1196"/>
                  </a:cxn>
                  <a:cxn ang="0">
                    <a:pos x="426" y="1196"/>
                  </a:cxn>
                  <a:cxn ang="0">
                    <a:pos x="426" y="1257"/>
                  </a:cxn>
                  <a:cxn ang="0">
                    <a:pos x="0" y="1257"/>
                  </a:cxn>
                  <a:cxn ang="0">
                    <a:pos x="0" y="1196"/>
                  </a:cxn>
                  <a:cxn ang="0">
                    <a:pos x="107" y="1196"/>
                  </a:cxn>
                  <a:cxn ang="0">
                    <a:pos x="122" y="1181"/>
                  </a:cxn>
                  <a:cxn ang="0">
                    <a:pos x="137" y="1150"/>
                  </a:cxn>
                  <a:cxn ang="0">
                    <a:pos x="137" y="537"/>
                  </a:cxn>
                  <a:cxn ang="0">
                    <a:pos x="0" y="537"/>
                  </a:cxn>
                  <a:cxn ang="0">
                    <a:pos x="0" y="476"/>
                  </a:cxn>
                  <a:cxn ang="0">
                    <a:pos x="137" y="476"/>
                  </a:cxn>
                  <a:cxn ang="0">
                    <a:pos x="137" y="276"/>
                  </a:cxn>
                  <a:cxn ang="0">
                    <a:pos x="168" y="154"/>
                  </a:cxn>
                  <a:cxn ang="0">
                    <a:pos x="229" y="77"/>
                  </a:cxn>
                  <a:cxn ang="0">
                    <a:pos x="320" y="16"/>
                  </a:cxn>
                  <a:cxn ang="0">
                    <a:pos x="411" y="0"/>
                  </a:cxn>
                </a:cxnLst>
                <a:rect l="0" t="0" r="r" b="b"/>
                <a:pathLst>
                  <a:path w="564" h="1257">
                    <a:moveTo>
                      <a:pt x="411" y="0"/>
                    </a:moveTo>
                    <a:lnTo>
                      <a:pt x="457" y="0"/>
                    </a:lnTo>
                    <a:lnTo>
                      <a:pt x="503" y="31"/>
                    </a:lnTo>
                    <a:lnTo>
                      <a:pt x="533" y="46"/>
                    </a:lnTo>
                    <a:lnTo>
                      <a:pt x="564" y="92"/>
                    </a:lnTo>
                    <a:lnTo>
                      <a:pt x="564" y="154"/>
                    </a:lnTo>
                    <a:lnTo>
                      <a:pt x="548" y="184"/>
                    </a:lnTo>
                    <a:lnTo>
                      <a:pt x="518" y="200"/>
                    </a:lnTo>
                    <a:lnTo>
                      <a:pt x="457" y="200"/>
                    </a:lnTo>
                    <a:lnTo>
                      <a:pt x="426" y="184"/>
                    </a:lnTo>
                    <a:lnTo>
                      <a:pt x="411" y="154"/>
                    </a:lnTo>
                    <a:lnTo>
                      <a:pt x="411" y="92"/>
                    </a:lnTo>
                    <a:lnTo>
                      <a:pt x="426" y="62"/>
                    </a:lnTo>
                    <a:lnTo>
                      <a:pt x="442" y="46"/>
                    </a:lnTo>
                    <a:lnTo>
                      <a:pt x="457" y="46"/>
                    </a:lnTo>
                    <a:lnTo>
                      <a:pt x="426" y="31"/>
                    </a:lnTo>
                    <a:lnTo>
                      <a:pt x="396" y="31"/>
                    </a:lnTo>
                    <a:lnTo>
                      <a:pt x="320" y="62"/>
                    </a:lnTo>
                    <a:lnTo>
                      <a:pt x="259" y="138"/>
                    </a:lnTo>
                    <a:lnTo>
                      <a:pt x="229" y="276"/>
                    </a:lnTo>
                    <a:lnTo>
                      <a:pt x="229" y="476"/>
                    </a:lnTo>
                    <a:lnTo>
                      <a:pt x="457" y="491"/>
                    </a:lnTo>
                    <a:lnTo>
                      <a:pt x="457" y="552"/>
                    </a:lnTo>
                    <a:lnTo>
                      <a:pt x="259" y="552"/>
                    </a:lnTo>
                    <a:lnTo>
                      <a:pt x="259" y="1165"/>
                    </a:lnTo>
                    <a:lnTo>
                      <a:pt x="274" y="1181"/>
                    </a:lnTo>
                    <a:lnTo>
                      <a:pt x="305" y="1196"/>
                    </a:lnTo>
                    <a:lnTo>
                      <a:pt x="426" y="1196"/>
                    </a:lnTo>
                    <a:lnTo>
                      <a:pt x="426" y="1257"/>
                    </a:lnTo>
                    <a:lnTo>
                      <a:pt x="0" y="1257"/>
                    </a:lnTo>
                    <a:lnTo>
                      <a:pt x="0" y="1196"/>
                    </a:lnTo>
                    <a:lnTo>
                      <a:pt x="107" y="1196"/>
                    </a:lnTo>
                    <a:lnTo>
                      <a:pt x="122" y="1181"/>
                    </a:lnTo>
                    <a:lnTo>
                      <a:pt x="137" y="1150"/>
                    </a:lnTo>
                    <a:lnTo>
                      <a:pt x="137" y="537"/>
                    </a:lnTo>
                    <a:lnTo>
                      <a:pt x="0" y="537"/>
                    </a:lnTo>
                    <a:lnTo>
                      <a:pt x="0" y="476"/>
                    </a:lnTo>
                    <a:lnTo>
                      <a:pt x="137" y="476"/>
                    </a:lnTo>
                    <a:lnTo>
                      <a:pt x="137" y="276"/>
                    </a:lnTo>
                    <a:lnTo>
                      <a:pt x="168" y="154"/>
                    </a:lnTo>
                    <a:lnTo>
                      <a:pt x="229" y="77"/>
                    </a:lnTo>
                    <a:lnTo>
                      <a:pt x="320" y="16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39" name="Freeform 175"/>
              <p:cNvSpPr>
                <a:spLocks noEditPoints="1"/>
              </p:cNvSpPr>
              <p:nvPr/>
            </p:nvSpPr>
            <p:spPr bwMode="auto">
              <a:xfrm>
                <a:off x="41856" y="11703"/>
                <a:ext cx="822" cy="1180"/>
              </a:xfrm>
              <a:custGeom>
                <a:avLst/>
                <a:gdLst/>
                <a:ahLst/>
                <a:cxnLst>
                  <a:cxn ang="0">
                    <a:pos x="183" y="827"/>
                  </a:cxn>
                  <a:cxn ang="0">
                    <a:pos x="122" y="904"/>
                  </a:cxn>
                  <a:cxn ang="0">
                    <a:pos x="167" y="1042"/>
                  </a:cxn>
                  <a:cxn ang="0">
                    <a:pos x="426" y="1134"/>
                  </a:cxn>
                  <a:cxn ang="0">
                    <a:pos x="685" y="1042"/>
                  </a:cxn>
                  <a:cxn ang="0">
                    <a:pos x="715" y="873"/>
                  </a:cxn>
                  <a:cxn ang="0">
                    <a:pos x="472" y="797"/>
                  </a:cxn>
                  <a:cxn ang="0">
                    <a:pos x="381" y="61"/>
                  </a:cxn>
                  <a:cxn ang="0">
                    <a:pos x="304" y="91"/>
                  </a:cxn>
                  <a:cxn ang="0">
                    <a:pos x="243" y="168"/>
                  </a:cxn>
                  <a:cxn ang="0">
                    <a:pos x="228" y="367"/>
                  </a:cxn>
                  <a:cxn ang="0">
                    <a:pos x="304" y="475"/>
                  </a:cxn>
                  <a:cxn ang="0">
                    <a:pos x="381" y="505"/>
                  </a:cxn>
                  <a:cxn ang="0">
                    <a:pos x="457" y="475"/>
                  </a:cxn>
                  <a:cxn ang="0">
                    <a:pos x="518" y="398"/>
                  </a:cxn>
                  <a:cxn ang="0">
                    <a:pos x="533" y="199"/>
                  </a:cxn>
                  <a:cxn ang="0">
                    <a:pos x="457" y="91"/>
                  </a:cxn>
                  <a:cxn ang="0">
                    <a:pos x="381" y="61"/>
                  </a:cxn>
                  <a:cxn ang="0">
                    <a:pos x="776" y="0"/>
                  </a:cxn>
                  <a:cxn ang="0">
                    <a:pos x="807" y="46"/>
                  </a:cxn>
                  <a:cxn ang="0">
                    <a:pos x="822" y="107"/>
                  </a:cxn>
                  <a:cxn ang="0">
                    <a:pos x="761" y="137"/>
                  </a:cxn>
                  <a:cxn ang="0">
                    <a:pos x="731" y="91"/>
                  </a:cxn>
                  <a:cxn ang="0">
                    <a:pos x="761" y="46"/>
                  </a:cxn>
                  <a:cxn ang="0">
                    <a:pos x="685" y="61"/>
                  </a:cxn>
                  <a:cxn ang="0">
                    <a:pos x="624" y="153"/>
                  </a:cxn>
                  <a:cxn ang="0">
                    <a:pos x="670" y="245"/>
                  </a:cxn>
                  <a:cxn ang="0">
                    <a:pos x="639" y="413"/>
                  </a:cxn>
                  <a:cxn ang="0">
                    <a:pos x="381" y="551"/>
                  </a:cxn>
                  <a:cxn ang="0">
                    <a:pos x="320" y="536"/>
                  </a:cxn>
                  <a:cxn ang="0">
                    <a:pos x="213" y="490"/>
                  </a:cxn>
                  <a:cxn ang="0">
                    <a:pos x="183" y="536"/>
                  </a:cxn>
                  <a:cxn ang="0">
                    <a:pos x="137" y="582"/>
                  </a:cxn>
                  <a:cxn ang="0">
                    <a:pos x="167" y="659"/>
                  </a:cxn>
                  <a:cxn ang="0">
                    <a:pos x="228" y="705"/>
                  </a:cxn>
                  <a:cxn ang="0">
                    <a:pos x="670" y="751"/>
                  </a:cxn>
                  <a:cxn ang="0">
                    <a:pos x="776" y="873"/>
                  </a:cxn>
                  <a:cxn ang="0">
                    <a:pos x="792" y="950"/>
                  </a:cxn>
                  <a:cxn ang="0">
                    <a:pos x="670" y="1119"/>
                  </a:cxn>
                  <a:cxn ang="0">
                    <a:pos x="396" y="1180"/>
                  </a:cxn>
                  <a:cxn ang="0">
                    <a:pos x="122" y="1119"/>
                  </a:cxn>
                  <a:cxn ang="0">
                    <a:pos x="0" y="950"/>
                  </a:cxn>
                  <a:cxn ang="0">
                    <a:pos x="30" y="858"/>
                  </a:cxn>
                  <a:cxn ang="0">
                    <a:pos x="106" y="797"/>
                  </a:cxn>
                  <a:cxn ang="0">
                    <a:pos x="106" y="705"/>
                  </a:cxn>
                  <a:cxn ang="0">
                    <a:pos x="91" y="567"/>
                  </a:cxn>
                  <a:cxn ang="0">
                    <a:pos x="152" y="459"/>
                  </a:cxn>
                  <a:cxn ang="0">
                    <a:pos x="91" y="337"/>
                  </a:cxn>
                  <a:cxn ang="0">
                    <a:pos x="106" y="153"/>
                  </a:cxn>
                  <a:cxn ang="0">
                    <a:pos x="365" y="15"/>
                  </a:cxn>
                  <a:cxn ang="0">
                    <a:pos x="487" y="46"/>
                  </a:cxn>
                  <a:cxn ang="0">
                    <a:pos x="609" y="46"/>
                  </a:cxn>
                  <a:cxn ang="0">
                    <a:pos x="700" y="0"/>
                  </a:cxn>
                </a:cxnLst>
                <a:rect l="0" t="0" r="r" b="b"/>
                <a:pathLst>
                  <a:path w="822" h="1180">
                    <a:moveTo>
                      <a:pt x="274" y="797"/>
                    </a:moveTo>
                    <a:lnTo>
                      <a:pt x="183" y="827"/>
                    </a:lnTo>
                    <a:lnTo>
                      <a:pt x="152" y="858"/>
                    </a:lnTo>
                    <a:lnTo>
                      <a:pt x="122" y="904"/>
                    </a:lnTo>
                    <a:lnTo>
                      <a:pt x="122" y="950"/>
                    </a:lnTo>
                    <a:lnTo>
                      <a:pt x="167" y="1042"/>
                    </a:lnTo>
                    <a:lnTo>
                      <a:pt x="259" y="1103"/>
                    </a:lnTo>
                    <a:lnTo>
                      <a:pt x="426" y="1134"/>
                    </a:lnTo>
                    <a:lnTo>
                      <a:pt x="594" y="1103"/>
                    </a:lnTo>
                    <a:lnTo>
                      <a:pt x="685" y="1042"/>
                    </a:lnTo>
                    <a:lnTo>
                      <a:pt x="731" y="950"/>
                    </a:lnTo>
                    <a:lnTo>
                      <a:pt x="715" y="873"/>
                    </a:lnTo>
                    <a:lnTo>
                      <a:pt x="655" y="827"/>
                    </a:lnTo>
                    <a:lnTo>
                      <a:pt x="472" y="797"/>
                    </a:lnTo>
                    <a:lnTo>
                      <a:pt x="274" y="797"/>
                    </a:lnTo>
                    <a:close/>
                    <a:moveTo>
                      <a:pt x="381" y="61"/>
                    </a:moveTo>
                    <a:lnTo>
                      <a:pt x="335" y="76"/>
                    </a:lnTo>
                    <a:lnTo>
                      <a:pt x="304" y="91"/>
                    </a:lnTo>
                    <a:lnTo>
                      <a:pt x="259" y="137"/>
                    </a:lnTo>
                    <a:lnTo>
                      <a:pt x="243" y="168"/>
                    </a:lnTo>
                    <a:lnTo>
                      <a:pt x="228" y="214"/>
                    </a:lnTo>
                    <a:lnTo>
                      <a:pt x="228" y="367"/>
                    </a:lnTo>
                    <a:lnTo>
                      <a:pt x="274" y="459"/>
                    </a:lnTo>
                    <a:lnTo>
                      <a:pt x="304" y="475"/>
                    </a:lnTo>
                    <a:lnTo>
                      <a:pt x="335" y="505"/>
                    </a:lnTo>
                    <a:lnTo>
                      <a:pt x="381" y="505"/>
                    </a:lnTo>
                    <a:lnTo>
                      <a:pt x="426" y="490"/>
                    </a:lnTo>
                    <a:lnTo>
                      <a:pt x="457" y="475"/>
                    </a:lnTo>
                    <a:lnTo>
                      <a:pt x="502" y="429"/>
                    </a:lnTo>
                    <a:lnTo>
                      <a:pt x="518" y="398"/>
                    </a:lnTo>
                    <a:lnTo>
                      <a:pt x="533" y="352"/>
                    </a:lnTo>
                    <a:lnTo>
                      <a:pt x="533" y="199"/>
                    </a:lnTo>
                    <a:lnTo>
                      <a:pt x="487" y="107"/>
                    </a:lnTo>
                    <a:lnTo>
                      <a:pt x="457" y="91"/>
                    </a:lnTo>
                    <a:lnTo>
                      <a:pt x="426" y="61"/>
                    </a:lnTo>
                    <a:lnTo>
                      <a:pt x="381" y="61"/>
                    </a:lnTo>
                    <a:close/>
                    <a:moveTo>
                      <a:pt x="700" y="0"/>
                    </a:moveTo>
                    <a:lnTo>
                      <a:pt x="776" y="0"/>
                    </a:lnTo>
                    <a:lnTo>
                      <a:pt x="792" y="30"/>
                    </a:lnTo>
                    <a:lnTo>
                      <a:pt x="807" y="46"/>
                    </a:lnTo>
                    <a:lnTo>
                      <a:pt x="822" y="76"/>
                    </a:lnTo>
                    <a:lnTo>
                      <a:pt x="822" y="107"/>
                    </a:lnTo>
                    <a:lnTo>
                      <a:pt x="792" y="137"/>
                    </a:lnTo>
                    <a:lnTo>
                      <a:pt x="761" y="137"/>
                    </a:lnTo>
                    <a:lnTo>
                      <a:pt x="731" y="107"/>
                    </a:lnTo>
                    <a:lnTo>
                      <a:pt x="731" y="91"/>
                    </a:lnTo>
                    <a:lnTo>
                      <a:pt x="746" y="76"/>
                    </a:lnTo>
                    <a:lnTo>
                      <a:pt x="761" y="46"/>
                    </a:lnTo>
                    <a:lnTo>
                      <a:pt x="715" y="46"/>
                    </a:lnTo>
                    <a:lnTo>
                      <a:pt x="685" y="61"/>
                    </a:lnTo>
                    <a:lnTo>
                      <a:pt x="594" y="122"/>
                    </a:lnTo>
                    <a:lnTo>
                      <a:pt x="624" y="153"/>
                    </a:lnTo>
                    <a:lnTo>
                      <a:pt x="655" y="199"/>
                    </a:lnTo>
                    <a:lnTo>
                      <a:pt x="670" y="245"/>
                    </a:lnTo>
                    <a:lnTo>
                      <a:pt x="670" y="291"/>
                    </a:lnTo>
                    <a:lnTo>
                      <a:pt x="639" y="413"/>
                    </a:lnTo>
                    <a:lnTo>
                      <a:pt x="533" y="521"/>
                    </a:lnTo>
                    <a:lnTo>
                      <a:pt x="381" y="551"/>
                    </a:lnTo>
                    <a:lnTo>
                      <a:pt x="350" y="551"/>
                    </a:lnTo>
                    <a:lnTo>
                      <a:pt x="320" y="536"/>
                    </a:lnTo>
                    <a:lnTo>
                      <a:pt x="274" y="521"/>
                    </a:lnTo>
                    <a:lnTo>
                      <a:pt x="213" y="490"/>
                    </a:lnTo>
                    <a:lnTo>
                      <a:pt x="198" y="521"/>
                    </a:lnTo>
                    <a:lnTo>
                      <a:pt x="183" y="536"/>
                    </a:lnTo>
                    <a:lnTo>
                      <a:pt x="183" y="567"/>
                    </a:lnTo>
                    <a:lnTo>
                      <a:pt x="137" y="582"/>
                    </a:lnTo>
                    <a:lnTo>
                      <a:pt x="137" y="628"/>
                    </a:lnTo>
                    <a:lnTo>
                      <a:pt x="167" y="659"/>
                    </a:lnTo>
                    <a:lnTo>
                      <a:pt x="183" y="689"/>
                    </a:lnTo>
                    <a:lnTo>
                      <a:pt x="228" y="705"/>
                    </a:lnTo>
                    <a:lnTo>
                      <a:pt x="518" y="705"/>
                    </a:lnTo>
                    <a:lnTo>
                      <a:pt x="670" y="751"/>
                    </a:lnTo>
                    <a:lnTo>
                      <a:pt x="715" y="781"/>
                    </a:lnTo>
                    <a:lnTo>
                      <a:pt x="776" y="873"/>
                    </a:lnTo>
                    <a:lnTo>
                      <a:pt x="792" y="904"/>
                    </a:lnTo>
                    <a:lnTo>
                      <a:pt x="792" y="950"/>
                    </a:lnTo>
                    <a:lnTo>
                      <a:pt x="761" y="1042"/>
                    </a:lnTo>
                    <a:lnTo>
                      <a:pt x="670" y="1119"/>
                    </a:lnTo>
                    <a:lnTo>
                      <a:pt x="548" y="1165"/>
                    </a:lnTo>
                    <a:lnTo>
                      <a:pt x="396" y="1180"/>
                    </a:lnTo>
                    <a:lnTo>
                      <a:pt x="243" y="1165"/>
                    </a:lnTo>
                    <a:lnTo>
                      <a:pt x="122" y="1119"/>
                    </a:lnTo>
                    <a:lnTo>
                      <a:pt x="30" y="1042"/>
                    </a:lnTo>
                    <a:lnTo>
                      <a:pt x="0" y="950"/>
                    </a:lnTo>
                    <a:lnTo>
                      <a:pt x="0" y="904"/>
                    </a:lnTo>
                    <a:lnTo>
                      <a:pt x="30" y="858"/>
                    </a:lnTo>
                    <a:lnTo>
                      <a:pt x="61" y="827"/>
                    </a:lnTo>
                    <a:lnTo>
                      <a:pt x="106" y="797"/>
                    </a:lnTo>
                    <a:lnTo>
                      <a:pt x="167" y="766"/>
                    </a:lnTo>
                    <a:lnTo>
                      <a:pt x="106" y="705"/>
                    </a:lnTo>
                    <a:lnTo>
                      <a:pt x="91" y="659"/>
                    </a:lnTo>
                    <a:lnTo>
                      <a:pt x="91" y="567"/>
                    </a:lnTo>
                    <a:lnTo>
                      <a:pt x="122" y="521"/>
                    </a:lnTo>
                    <a:lnTo>
                      <a:pt x="152" y="459"/>
                    </a:lnTo>
                    <a:lnTo>
                      <a:pt x="122" y="429"/>
                    </a:lnTo>
                    <a:lnTo>
                      <a:pt x="91" y="337"/>
                    </a:lnTo>
                    <a:lnTo>
                      <a:pt x="76" y="275"/>
                    </a:lnTo>
                    <a:lnTo>
                      <a:pt x="106" y="153"/>
                    </a:lnTo>
                    <a:lnTo>
                      <a:pt x="213" y="46"/>
                    </a:lnTo>
                    <a:lnTo>
                      <a:pt x="365" y="15"/>
                    </a:lnTo>
                    <a:lnTo>
                      <a:pt x="396" y="15"/>
                    </a:lnTo>
                    <a:lnTo>
                      <a:pt x="487" y="46"/>
                    </a:lnTo>
                    <a:lnTo>
                      <a:pt x="548" y="76"/>
                    </a:lnTo>
                    <a:lnTo>
                      <a:pt x="609" y="46"/>
                    </a:lnTo>
                    <a:lnTo>
                      <a:pt x="655" y="15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0" name="Freeform 176"/>
              <p:cNvSpPr>
                <a:spLocks/>
              </p:cNvSpPr>
              <p:nvPr/>
            </p:nvSpPr>
            <p:spPr bwMode="auto">
              <a:xfrm>
                <a:off x="42785" y="11718"/>
                <a:ext cx="593" cy="797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214"/>
                  </a:cxn>
                  <a:cxn ang="0">
                    <a:pos x="258" y="184"/>
                  </a:cxn>
                  <a:cxn ang="0">
                    <a:pos x="274" y="138"/>
                  </a:cxn>
                  <a:cxn ang="0">
                    <a:pos x="289" y="107"/>
                  </a:cxn>
                  <a:cxn ang="0">
                    <a:pos x="350" y="46"/>
                  </a:cxn>
                  <a:cxn ang="0">
                    <a:pos x="396" y="15"/>
                  </a:cxn>
                  <a:cxn ang="0">
                    <a:pos x="456" y="15"/>
                  </a:cxn>
                  <a:cxn ang="0">
                    <a:pos x="517" y="31"/>
                  </a:cxn>
                  <a:cxn ang="0">
                    <a:pos x="548" y="46"/>
                  </a:cxn>
                  <a:cxn ang="0">
                    <a:pos x="578" y="76"/>
                  </a:cxn>
                  <a:cxn ang="0">
                    <a:pos x="593" y="122"/>
                  </a:cxn>
                  <a:cxn ang="0">
                    <a:pos x="593" y="153"/>
                  </a:cxn>
                  <a:cxn ang="0">
                    <a:pos x="563" y="184"/>
                  </a:cxn>
                  <a:cxn ang="0">
                    <a:pos x="533" y="199"/>
                  </a:cxn>
                  <a:cxn ang="0">
                    <a:pos x="487" y="199"/>
                  </a:cxn>
                  <a:cxn ang="0">
                    <a:pos x="456" y="184"/>
                  </a:cxn>
                  <a:cxn ang="0">
                    <a:pos x="441" y="153"/>
                  </a:cxn>
                  <a:cxn ang="0">
                    <a:pos x="441" y="92"/>
                  </a:cxn>
                  <a:cxn ang="0">
                    <a:pos x="487" y="46"/>
                  </a:cxn>
                  <a:cxn ang="0">
                    <a:pos x="472" y="46"/>
                  </a:cxn>
                  <a:cxn ang="0">
                    <a:pos x="380" y="76"/>
                  </a:cxn>
                  <a:cxn ang="0">
                    <a:pos x="319" y="153"/>
                  </a:cxn>
                  <a:cxn ang="0">
                    <a:pos x="274" y="260"/>
                  </a:cxn>
                  <a:cxn ang="0">
                    <a:pos x="258" y="383"/>
                  </a:cxn>
                  <a:cxn ang="0">
                    <a:pos x="258" y="705"/>
                  </a:cxn>
                  <a:cxn ang="0">
                    <a:pos x="274" y="720"/>
                  </a:cxn>
                  <a:cxn ang="0">
                    <a:pos x="304" y="736"/>
                  </a:cxn>
                  <a:cxn ang="0">
                    <a:pos x="426" y="736"/>
                  </a:cxn>
                  <a:cxn ang="0">
                    <a:pos x="426" y="797"/>
                  </a:cxn>
                  <a:cxn ang="0">
                    <a:pos x="0" y="797"/>
                  </a:cxn>
                  <a:cxn ang="0">
                    <a:pos x="0" y="736"/>
                  </a:cxn>
                  <a:cxn ang="0">
                    <a:pos x="106" y="736"/>
                  </a:cxn>
                  <a:cxn ang="0">
                    <a:pos x="121" y="720"/>
                  </a:cxn>
                  <a:cxn ang="0">
                    <a:pos x="137" y="690"/>
                  </a:cxn>
                  <a:cxn ang="0">
                    <a:pos x="137" y="138"/>
                  </a:cxn>
                  <a:cxn ang="0">
                    <a:pos x="121" y="107"/>
                  </a:cxn>
                  <a:cxn ang="0">
                    <a:pos x="106" y="92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43" y="0"/>
                  </a:cxn>
                </a:cxnLst>
                <a:rect l="0" t="0" r="r" b="b"/>
                <a:pathLst>
                  <a:path w="593" h="797">
                    <a:moveTo>
                      <a:pt x="243" y="0"/>
                    </a:moveTo>
                    <a:lnTo>
                      <a:pt x="243" y="214"/>
                    </a:lnTo>
                    <a:lnTo>
                      <a:pt x="258" y="184"/>
                    </a:lnTo>
                    <a:lnTo>
                      <a:pt x="274" y="138"/>
                    </a:lnTo>
                    <a:lnTo>
                      <a:pt x="289" y="107"/>
                    </a:lnTo>
                    <a:lnTo>
                      <a:pt x="350" y="46"/>
                    </a:lnTo>
                    <a:lnTo>
                      <a:pt x="396" y="15"/>
                    </a:lnTo>
                    <a:lnTo>
                      <a:pt x="456" y="15"/>
                    </a:lnTo>
                    <a:lnTo>
                      <a:pt x="517" y="31"/>
                    </a:lnTo>
                    <a:lnTo>
                      <a:pt x="548" y="46"/>
                    </a:lnTo>
                    <a:lnTo>
                      <a:pt x="578" y="76"/>
                    </a:lnTo>
                    <a:lnTo>
                      <a:pt x="593" y="122"/>
                    </a:lnTo>
                    <a:lnTo>
                      <a:pt x="593" y="153"/>
                    </a:lnTo>
                    <a:lnTo>
                      <a:pt x="563" y="184"/>
                    </a:lnTo>
                    <a:lnTo>
                      <a:pt x="533" y="199"/>
                    </a:lnTo>
                    <a:lnTo>
                      <a:pt x="487" y="199"/>
                    </a:lnTo>
                    <a:lnTo>
                      <a:pt x="456" y="184"/>
                    </a:lnTo>
                    <a:lnTo>
                      <a:pt x="441" y="153"/>
                    </a:lnTo>
                    <a:lnTo>
                      <a:pt x="441" y="92"/>
                    </a:lnTo>
                    <a:lnTo>
                      <a:pt x="487" y="46"/>
                    </a:lnTo>
                    <a:lnTo>
                      <a:pt x="472" y="46"/>
                    </a:lnTo>
                    <a:lnTo>
                      <a:pt x="380" y="76"/>
                    </a:lnTo>
                    <a:lnTo>
                      <a:pt x="319" y="153"/>
                    </a:lnTo>
                    <a:lnTo>
                      <a:pt x="274" y="260"/>
                    </a:lnTo>
                    <a:lnTo>
                      <a:pt x="258" y="383"/>
                    </a:lnTo>
                    <a:lnTo>
                      <a:pt x="258" y="705"/>
                    </a:lnTo>
                    <a:lnTo>
                      <a:pt x="274" y="720"/>
                    </a:lnTo>
                    <a:lnTo>
                      <a:pt x="304" y="736"/>
                    </a:lnTo>
                    <a:lnTo>
                      <a:pt x="426" y="736"/>
                    </a:lnTo>
                    <a:lnTo>
                      <a:pt x="426" y="797"/>
                    </a:lnTo>
                    <a:lnTo>
                      <a:pt x="0" y="797"/>
                    </a:lnTo>
                    <a:lnTo>
                      <a:pt x="0" y="736"/>
                    </a:lnTo>
                    <a:lnTo>
                      <a:pt x="106" y="736"/>
                    </a:lnTo>
                    <a:lnTo>
                      <a:pt x="121" y="720"/>
                    </a:lnTo>
                    <a:lnTo>
                      <a:pt x="137" y="690"/>
                    </a:lnTo>
                    <a:lnTo>
                      <a:pt x="137" y="138"/>
                    </a:lnTo>
                    <a:lnTo>
                      <a:pt x="121" y="107"/>
                    </a:lnTo>
                    <a:lnTo>
                      <a:pt x="106" y="92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1" name="Freeform 177"/>
              <p:cNvSpPr>
                <a:spLocks noEditPoints="1"/>
              </p:cNvSpPr>
              <p:nvPr/>
            </p:nvSpPr>
            <p:spPr bwMode="auto">
              <a:xfrm>
                <a:off x="43485" y="11718"/>
                <a:ext cx="792" cy="812"/>
              </a:xfrm>
              <a:custGeom>
                <a:avLst/>
                <a:gdLst/>
                <a:ahLst/>
                <a:cxnLst>
                  <a:cxn ang="0">
                    <a:pos x="396" y="31"/>
                  </a:cxn>
                  <a:cxn ang="0">
                    <a:pos x="350" y="46"/>
                  </a:cxn>
                  <a:cxn ang="0">
                    <a:pos x="289" y="61"/>
                  </a:cxn>
                  <a:cxn ang="0">
                    <a:pos x="198" y="153"/>
                  </a:cxn>
                  <a:cxn ang="0">
                    <a:pos x="152" y="276"/>
                  </a:cxn>
                  <a:cxn ang="0">
                    <a:pos x="152" y="521"/>
                  </a:cxn>
                  <a:cxn ang="0">
                    <a:pos x="198" y="644"/>
                  </a:cxn>
                  <a:cxn ang="0">
                    <a:pos x="228" y="690"/>
                  </a:cxn>
                  <a:cxn ang="0">
                    <a:pos x="259" y="720"/>
                  </a:cxn>
                  <a:cxn ang="0">
                    <a:pos x="305" y="751"/>
                  </a:cxn>
                  <a:cxn ang="0">
                    <a:pos x="350" y="766"/>
                  </a:cxn>
                  <a:cxn ang="0">
                    <a:pos x="396" y="766"/>
                  </a:cxn>
                  <a:cxn ang="0">
                    <a:pos x="396" y="782"/>
                  </a:cxn>
                  <a:cxn ang="0">
                    <a:pos x="457" y="766"/>
                  </a:cxn>
                  <a:cxn ang="0">
                    <a:pos x="548" y="705"/>
                  </a:cxn>
                  <a:cxn ang="0">
                    <a:pos x="594" y="644"/>
                  </a:cxn>
                  <a:cxn ang="0">
                    <a:pos x="640" y="506"/>
                  </a:cxn>
                  <a:cxn ang="0">
                    <a:pos x="640" y="276"/>
                  </a:cxn>
                  <a:cxn ang="0">
                    <a:pos x="594" y="153"/>
                  </a:cxn>
                  <a:cxn ang="0">
                    <a:pos x="503" y="61"/>
                  </a:cxn>
                  <a:cxn ang="0">
                    <a:pos x="457" y="46"/>
                  </a:cxn>
                  <a:cxn ang="0">
                    <a:pos x="396" y="31"/>
                  </a:cxn>
                  <a:cxn ang="0">
                    <a:pos x="396" y="0"/>
                  </a:cxn>
                  <a:cxn ang="0">
                    <a:pos x="548" y="31"/>
                  </a:cxn>
                  <a:cxn ang="0">
                    <a:pos x="670" y="122"/>
                  </a:cxn>
                  <a:cxn ang="0">
                    <a:pos x="761" y="245"/>
                  </a:cxn>
                  <a:cxn ang="0">
                    <a:pos x="792" y="414"/>
                  </a:cxn>
                  <a:cxn ang="0">
                    <a:pos x="761" y="567"/>
                  </a:cxn>
                  <a:cxn ang="0">
                    <a:pos x="670" y="705"/>
                  </a:cxn>
                  <a:cxn ang="0">
                    <a:pos x="548" y="782"/>
                  </a:cxn>
                  <a:cxn ang="0">
                    <a:pos x="396" y="812"/>
                  </a:cxn>
                  <a:cxn ang="0">
                    <a:pos x="244" y="782"/>
                  </a:cxn>
                  <a:cxn ang="0">
                    <a:pos x="122" y="705"/>
                  </a:cxn>
                  <a:cxn ang="0">
                    <a:pos x="31" y="567"/>
                  </a:cxn>
                  <a:cxn ang="0">
                    <a:pos x="0" y="414"/>
                  </a:cxn>
                  <a:cxn ang="0">
                    <a:pos x="31" y="260"/>
                  </a:cxn>
                  <a:cxn ang="0">
                    <a:pos x="107" y="122"/>
                  </a:cxn>
                  <a:cxn ang="0">
                    <a:pos x="244" y="31"/>
                  </a:cxn>
                  <a:cxn ang="0">
                    <a:pos x="396" y="0"/>
                  </a:cxn>
                </a:cxnLst>
                <a:rect l="0" t="0" r="r" b="b"/>
                <a:pathLst>
                  <a:path w="792" h="812">
                    <a:moveTo>
                      <a:pt x="396" y="31"/>
                    </a:moveTo>
                    <a:lnTo>
                      <a:pt x="350" y="46"/>
                    </a:lnTo>
                    <a:lnTo>
                      <a:pt x="289" y="61"/>
                    </a:lnTo>
                    <a:lnTo>
                      <a:pt x="198" y="153"/>
                    </a:lnTo>
                    <a:lnTo>
                      <a:pt x="152" y="276"/>
                    </a:lnTo>
                    <a:lnTo>
                      <a:pt x="152" y="521"/>
                    </a:lnTo>
                    <a:lnTo>
                      <a:pt x="198" y="644"/>
                    </a:lnTo>
                    <a:lnTo>
                      <a:pt x="228" y="690"/>
                    </a:lnTo>
                    <a:lnTo>
                      <a:pt x="259" y="720"/>
                    </a:lnTo>
                    <a:lnTo>
                      <a:pt x="305" y="751"/>
                    </a:lnTo>
                    <a:lnTo>
                      <a:pt x="350" y="766"/>
                    </a:lnTo>
                    <a:lnTo>
                      <a:pt x="396" y="766"/>
                    </a:lnTo>
                    <a:lnTo>
                      <a:pt x="396" y="782"/>
                    </a:lnTo>
                    <a:lnTo>
                      <a:pt x="457" y="766"/>
                    </a:lnTo>
                    <a:lnTo>
                      <a:pt x="548" y="705"/>
                    </a:lnTo>
                    <a:lnTo>
                      <a:pt x="594" y="644"/>
                    </a:lnTo>
                    <a:lnTo>
                      <a:pt x="640" y="506"/>
                    </a:lnTo>
                    <a:lnTo>
                      <a:pt x="640" y="276"/>
                    </a:lnTo>
                    <a:lnTo>
                      <a:pt x="594" y="153"/>
                    </a:lnTo>
                    <a:lnTo>
                      <a:pt x="503" y="61"/>
                    </a:lnTo>
                    <a:lnTo>
                      <a:pt x="457" y="46"/>
                    </a:lnTo>
                    <a:lnTo>
                      <a:pt x="396" y="31"/>
                    </a:lnTo>
                    <a:close/>
                    <a:moveTo>
                      <a:pt x="396" y="0"/>
                    </a:moveTo>
                    <a:lnTo>
                      <a:pt x="548" y="31"/>
                    </a:lnTo>
                    <a:lnTo>
                      <a:pt x="670" y="122"/>
                    </a:lnTo>
                    <a:lnTo>
                      <a:pt x="761" y="245"/>
                    </a:lnTo>
                    <a:lnTo>
                      <a:pt x="792" y="414"/>
                    </a:lnTo>
                    <a:lnTo>
                      <a:pt x="761" y="567"/>
                    </a:lnTo>
                    <a:lnTo>
                      <a:pt x="670" y="705"/>
                    </a:lnTo>
                    <a:lnTo>
                      <a:pt x="548" y="782"/>
                    </a:lnTo>
                    <a:lnTo>
                      <a:pt x="396" y="812"/>
                    </a:lnTo>
                    <a:lnTo>
                      <a:pt x="244" y="782"/>
                    </a:lnTo>
                    <a:lnTo>
                      <a:pt x="122" y="705"/>
                    </a:lnTo>
                    <a:lnTo>
                      <a:pt x="31" y="567"/>
                    </a:lnTo>
                    <a:lnTo>
                      <a:pt x="0" y="414"/>
                    </a:lnTo>
                    <a:lnTo>
                      <a:pt x="31" y="260"/>
                    </a:lnTo>
                    <a:lnTo>
                      <a:pt x="107" y="122"/>
                    </a:lnTo>
                    <a:lnTo>
                      <a:pt x="244" y="31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2" name="Freeform 178"/>
              <p:cNvSpPr>
                <a:spLocks/>
              </p:cNvSpPr>
              <p:nvPr/>
            </p:nvSpPr>
            <p:spPr bwMode="auto">
              <a:xfrm>
                <a:off x="44353" y="11749"/>
                <a:ext cx="1218" cy="812"/>
              </a:xfrm>
              <a:custGeom>
                <a:avLst/>
                <a:gdLst/>
                <a:ahLst/>
                <a:cxnLst>
                  <a:cxn ang="0">
                    <a:pos x="929" y="0"/>
                  </a:cxn>
                  <a:cxn ang="0">
                    <a:pos x="1218" y="0"/>
                  </a:cxn>
                  <a:cxn ang="0">
                    <a:pos x="1218" y="61"/>
                  </a:cxn>
                  <a:cxn ang="0">
                    <a:pos x="1188" y="61"/>
                  </a:cxn>
                  <a:cxn ang="0">
                    <a:pos x="1142" y="76"/>
                  </a:cxn>
                  <a:cxn ang="0">
                    <a:pos x="1111" y="91"/>
                  </a:cxn>
                  <a:cxn ang="0">
                    <a:pos x="1081" y="122"/>
                  </a:cxn>
                  <a:cxn ang="0">
                    <a:pos x="1066" y="168"/>
                  </a:cxn>
                  <a:cxn ang="0">
                    <a:pos x="853" y="781"/>
                  </a:cxn>
                  <a:cxn ang="0">
                    <a:pos x="853" y="797"/>
                  </a:cxn>
                  <a:cxn ang="0">
                    <a:pos x="837" y="812"/>
                  </a:cxn>
                  <a:cxn ang="0">
                    <a:pos x="807" y="812"/>
                  </a:cxn>
                  <a:cxn ang="0">
                    <a:pos x="807" y="797"/>
                  </a:cxn>
                  <a:cxn ang="0">
                    <a:pos x="792" y="781"/>
                  </a:cxn>
                  <a:cxn ang="0">
                    <a:pos x="609" y="275"/>
                  </a:cxn>
                  <a:cxn ang="0">
                    <a:pos x="426" y="781"/>
                  </a:cxn>
                  <a:cxn ang="0">
                    <a:pos x="426" y="797"/>
                  </a:cxn>
                  <a:cxn ang="0">
                    <a:pos x="411" y="812"/>
                  </a:cxn>
                  <a:cxn ang="0">
                    <a:pos x="381" y="812"/>
                  </a:cxn>
                  <a:cxn ang="0">
                    <a:pos x="381" y="797"/>
                  </a:cxn>
                  <a:cxn ang="0">
                    <a:pos x="365" y="766"/>
                  </a:cxn>
                  <a:cxn ang="0">
                    <a:pos x="137" y="137"/>
                  </a:cxn>
                  <a:cxn ang="0">
                    <a:pos x="122" y="107"/>
                  </a:cxn>
                  <a:cxn ang="0">
                    <a:pos x="61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350" y="15"/>
                  </a:cxn>
                  <a:cxn ang="0">
                    <a:pos x="350" y="76"/>
                  </a:cxn>
                  <a:cxn ang="0">
                    <a:pos x="304" y="76"/>
                  </a:cxn>
                  <a:cxn ang="0">
                    <a:pos x="274" y="91"/>
                  </a:cxn>
                  <a:cxn ang="0">
                    <a:pos x="244" y="122"/>
                  </a:cxn>
                  <a:cxn ang="0">
                    <a:pos x="244" y="137"/>
                  </a:cxn>
                  <a:cxn ang="0">
                    <a:pos x="259" y="153"/>
                  </a:cxn>
                  <a:cxn ang="0">
                    <a:pos x="426" y="628"/>
                  </a:cxn>
                  <a:cxn ang="0">
                    <a:pos x="579" y="199"/>
                  </a:cxn>
                  <a:cxn ang="0">
                    <a:pos x="533" y="107"/>
                  </a:cxn>
                  <a:cxn ang="0">
                    <a:pos x="502" y="76"/>
                  </a:cxn>
                  <a:cxn ang="0">
                    <a:pos x="426" y="76"/>
                  </a:cxn>
                  <a:cxn ang="0">
                    <a:pos x="426" y="15"/>
                  </a:cxn>
                  <a:cxn ang="0">
                    <a:pos x="761" y="15"/>
                  </a:cxn>
                  <a:cxn ang="0">
                    <a:pos x="761" y="76"/>
                  </a:cxn>
                  <a:cxn ang="0">
                    <a:pos x="716" y="76"/>
                  </a:cxn>
                  <a:cxn ang="0">
                    <a:pos x="685" y="91"/>
                  </a:cxn>
                  <a:cxn ang="0">
                    <a:pos x="655" y="122"/>
                  </a:cxn>
                  <a:cxn ang="0">
                    <a:pos x="670" y="137"/>
                  </a:cxn>
                  <a:cxn ang="0">
                    <a:pos x="670" y="153"/>
                  </a:cxn>
                  <a:cxn ang="0">
                    <a:pos x="853" y="643"/>
                  </a:cxn>
                  <a:cxn ang="0">
                    <a:pos x="1020" y="183"/>
                  </a:cxn>
                  <a:cxn ang="0">
                    <a:pos x="1035" y="168"/>
                  </a:cxn>
                  <a:cxn ang="0">
                    <a:pos x="1035" y="153"/>
                  </a:cxn>
                  <a:cxn ang="0">
                    <a:pos x="1020" y="107"/>
                  </a:cxn>
                  <a:cxn ang="0">
                    <a:pos x="974" y="61"/>
                  </a:cxn>
                  <a:cxn ang="0">
                    <a:pos x="929" y="61"/>
                  </a:cxn>
                  <a:cxn ang="0">
                    <a:pos x="929" y="0"/>
                  </a:cxn>
                </a:cxnLst>
                <a:rect l="0" t="0" r="r" b="b"/>
                <a:pathLst>
                  <a:path w="1218" h="812">
                    <a:moveTo>
                      <a:pt x="929" y="0"/>
                    </a:moveTo>
                    <a:lnTo>
                      <a:pt x="1218" y="0"/>
                    </a:lnTo>
                    <a:lnTo>
                      <a:pt x="1218" y="61"/>
                    </a:lnTo>
                    <a:lnTo>
                      <a:pt x="1188" y="61"/>
                    </a:lnTo>
                    <a:lnTo>
                      <a:pt x="1142" y="76"/>
                    </a:lnTo>
                    <a:lnTo>
                      <a:pt x="1111" y="91"/>
                    </a:lnTo>
                    <a:lnTo>
                      <a:pt x="1081" y="122"/>
                    </a:lnTo>
                    <a:lnTo>
                      <a:pt x="1066" y="168"/>
                    </a:lnTo>
                    <a:lnTo>
                      <a:pt x="853" y="781"/>
                    </a:lnTo>
                    <a:lnTo>
                      <a:pt x="853" y="797"/>
                    </a:lnTo>
                    <a:lnTo>
                      <a:pt x="837" y="812"/>
                    </a:lnTo>
                    <a:lnTo>
                      <a:pt x="807" y="812"/>
                    </a:lnTo>
                    <a:lnTo>
                      <a:pt x="807" y="797"/>
                    </a:lnTo>
                    <a:lnTo>
                      <a:pt x="792" y="781"/>
                    </a:lnTo>
                    <a:lnTo>
                      <a:pt x="609" y="275"/>
                    </a:lnTo>
                    <a:lnTo>
                      <a:pt x="426" y="781"/>
                    </a:lnTo>
                    <a:lnTo>
                      <a:pt x="426" y="797"/>
                    </a:lnTo>
                    <a:lnTo>
                      <a:pt x="411" y="812"/>
                    </a:lnTo>
                    <a:lnTo>
                      <a:pt x="381" y="812"/>
                    </a:lnTo>
                    <a:lnTo>
                      <a:pt x="381" y="797"/>
                    </a:lnTo>
                    <a:lnTo>
                      <a:pt x="365" y="766"/>
                    </a:lnTo>
                    <a:lnTo>
                      <a:pt x="137" y="137"/>
                    </a:lnTo>
                    <a:lnTo>
                      <a:pt x="122" y="107"/>
                    </a:lnTo>
                    <a:lnTo>
                      <a:pt x="61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350" y="15"/>
                    </a:lnTo>
                    <a:lnTo>
                      <a:pt x="350" y="76"/>
                    </a:lnTo>
                    <a:lnTo>
                      <a:pt x="304" y="76"/>
                    </a:lnTo>
                    <a:lnTo>
                      <a:pt x="274" y="91"/>
                    </a:lnTo>
                    <a:lnTo>
                      <a:pt x="244" y="122"/>
                    </a:lnTo>
                    <a:lnTo>
                      <a:pt x="244" y="137"/>
                    </a:lnTo>
                    <a:lnTo>
                      <a:pt x="259" y="153"/>
                    </a:lnTo>
                    <a:lnTo>
                      <a:pt x="426" y="628"/>
                    </a:lnTo>
                    <a:lnTo>
                      <a:pt x="579" y="199"/>
                    </a:lnTo>
                    <a:lnTo>
                      <a:pt x="533" y="107"/>
                    </a:lnTo>
                    <a:lnTo>
                      <a:pt x="502" y="76"/>
                    </a:lnTo>
                    <a:lnTo>
                      <a:pt x="426" y="76"/>
                    </a:lnTo>
                    <a:lnTo>
                      <a:pt x="426" y="15"/>
                    </a:lnTo>
                    <a:lnTo>
                      <a:pt x="761" y="15"/>
                    </a:lnTo>
                    <a:lnTo>
                      <a:pt x="761" y="76"/>
                    </a:lnTo>
                    <a:lnTo>
                      <a:pt x="716" y="76"/>
                    </a:lnTo>
                    <a:lnTo>
                      <a:pt x="685" y="91"/>
                    </a:lnTo>
                    <a:lnTo>
                      <a:pt x="655" y="122"/>
                    </a:lnTo>
                    <a:lnTo>
                      <a:pt x="670" y="137"/>
                    </a:lnTo>
                    <a:lnTo>
                      <a:pt x="670" y="153"/>
                    </a:lnTo>
                    <a:lnTo>
                      <a:pt x="853" y="643"/>
                    </a:lnTo>
                    <a:lnTo>
                      <a:pt x="1020" y="183"/>
                    </a:lnTo>
                    <a:lnTo>
                      <a:pt x="1035" y="168"/>
                    </a:lnTo>
                    <a:lnTo>
                      <a:pt x="1035" y="153"/>
                    </a:lnTo>
                    <a:lnTo>
                      <a:pt x="1020" y="107"/>
                    </a:lnTo>
                    <a:lnTo>
                      <a:pt x="974" y="61"/>
                    </a:lnTo>
                    <a:lnTo>
                      <a:pt x="929" y="61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3" name="Freeform 179"/>
              <p:cNvSpPr>
                <a:spLocks/>
              </p:cNvSpPr>
              <p:nvPr/>
            </p:nvSpPr>
            <p:spPr bwMode="auto">
              <a:xfrm>
                <a:off x="45601" y="11411"/>
                <a:ext cx="564" cy="1119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275" y="0"/>
                  </a:cxn>
                  <a:cxn ang="0">
                    <a:pos x="275" y="322"/>
                  </a:cxn>
                  <a:cxn ang="0">
                    <a:pos x="533" y="322"/>
                  </a:cxn>
                  <a:cxn ang="0">
                    <a:pos x="533" y="383"/>
                  </a:cxn>
                  <a:cxn ang="0">
                    <a:pos x="275" y="383"/>
                  </a:cxn>
                  <a:cxn ang="0">
                    <a:pos x="275" y="935"/>
                  </a:cxn>
                  <a:cxn ang="0">
                    <a:pos x="320" y="1027"/>
                  </a:cxn>
                  <a:cxn ang="0">
                    <a:pos x="351" y="1058"/>
                  </a:cxn>
                  <a:cxn ang="0">
                    <a:pos x="427" y="1058"/>
                  </a:cxn>
                  <a:cxn ang="0">
                    <a:pos x="457" y="1043"/>
                  </a:cxn>
                  <a:cxn ang="0">
                    <a:pos x="488" y="1012"/>
                  </a:cxn>
                  <a:cxn ang="0">
                    <a:pos x="518" y="920"/>
                  </a:cxn>
                  <a:cxn ang="0">
                    <a:pos x="518" y="767"/>
                  </a:cxn>
                  <a:cxn ang="0">
                    <a:pos x="564" y="767"/>
                  </a:cxn>
                  <a:cxn ang="0">
                    <a:pos x="564" y="874"/>
                  </a:cxn>
                  <a:cxn ang="0">
                    <a:pos x="549" y="966"/>
                  </a:cxn>
                  <a:cxn ang="0">
                    <a:pos x="518" y="1043"/>
                  </a:cxn>
                  <a:cxn ang="0">
                    <a:pos x="457" y="1104"/>
                  </a:cxn>
                  <a:cxn ang="0">
                    <a:pos x="381" y="1119"/>
                  </a:cxn>
                  <a:cxn ang="0">
                    <a:pos x="335" y="1119"/>
                  </a:cxn>
                  <a:cxn ang="0">
                    <a:pos x="214" y="1058"/>
                  </a:cxn>
                  <a:cxn ang="0">
                    <a:pos x="168" y="981"/>
                  </a:cxn>
                  <a:cxn ang="0">
                    <a:pos x="153" y="874"/>
                  </a:cxn>
                  <a:cxn ang="0">
                    <a:pos x="153" y="383"/>
                  </a:cxn>
                  <a:cxn ang="0">
                    <a:pos x="0" y="383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3" y="230"/>
                  </a:cxn>
                  <a:cxn ang="0">
                    <a:pos x="214" y="123"/>
                  </a:cxn>
                  <a:cxn ang="0">
                    <a:pos x="229" y="0"/>
                  </a:cxn>
                </a:cxnLst>
                <a:rect l="0" t="0" r="r" b="b"/>
                <a:pathLst>
                  <a:path w="564" h="1119">
                    <a:moveTo>
                      <a:pt x="229" y="0"/>
                    </a:moveTo>
                    <a:lnTo>
                      <a:pt x="275" y="0"/>
                    </a:lnTo>
                    <a:lnTo>
                      <a:pt x="275" y="322"/>
                    </a:lnTo>
                    <a:lnTo>
                      <a:pt x="533" y="322"/>
                    </a:lnTo>
                    <a:lnTo>
                      <a:pt x="533" y="383"/>
                    </a:lnTo>
                    <a:lnTo>
                      <a:pt x="275" y="383"/>
                    </a:lnTo>
                    <a:lnTo>
                      <a:pt x="275" y="935"/>
                    </a:lnTo>
                    <a:lnTo>
                      <a:pt x="320" y="1027"/>
                    </a:lnTo>
                    <a:lnTo>
                      <a:pt x="351" y="1058"/>
                    </a:lnTo>
                    <a:lnTo>
                      <a:pt x="427" y="1058"/>
                    </a:lnTo>
                    <a:lnTo>
                      <a:pt x="457" y="1043"/>
                    </a:lnTo>
                    <a:lnTo>
                      <a:pt x="488" y="1012"/>
                    </a:lnTo>
                    <a:lnTo>
                      <a:pt x="518" y="920"/>
                    </a:lnTo>
                    <a:lnTo>
                      <a:pt x="518" y="767"/>
                    </a:lnTo>
                    <a:lnTo>
                      <a:pt x="564" y="767"/>
                    </a:lnTo>
                    <a:lnTo>
                      <a:pt x="564" y="874"/>
                    </a:lnTo>
                    <a:lnTo>
                      <a:pt x="549" y="966"/>
                    </a:lnTo>
                    <a:lnTo>
                      <a:pt x="518" y="1043"/>
                    </a:lnTo>
                    <a:lnTo>
                      <a:pt x="457" y="1104"/>
                    </a:lnTo>
                    <a:lnTo>
                      <a:pt x="381" y="1119"/>
                    </a:lnTo>
                    <a:lnTo>
                      <a:pt x="335" y="1119"/>
                    </a:lnTo>
                    <a:lnTo>
                      <a:pt x="214" y="1058"/>
                    </a:lnTo>
                    <a:lnTo>
                      <a:pt x="168" y="981"/>
                    </a:lnTo>
                    <a:lnTo>
                      <a:pt x="153" y="874"/>
                    </a:lnTo>
                    <a:lnTo>
                      <a:pt x="153" y="383"/>
                    </a:lnTo>
                    <a:lnTo>
                      <a:pt x="0" y="383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3" y="230"/>
                    </a:lnTo>
                    <a:lnTo>
                      <a:pt x="214" y="123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4" name="Freeform 180"/>
              <p:cNvSpPr>
                <a:spLocks/>
              </p:cNvSpPr>
              <p:nvPr/>
            </p:nvSpPr>
            <p:spPr bwMode="auto">
              <a:xfrm>
                <a:off x="46348" y="11273"/>
                <a:ext cx="898" cy="1242"/>
              </a:xfrm>
              <a:custGeom>
                <a:avLst/>
                <a:gdLst/>
                <a:ahLst/>
                <a:cxnLst>
                  <a:cxn ang="0">
                    <a:pos x="258" y="0"/>
                  </a:cxn>
                  <a:cxn ang="0">
                    <a:pos x="258" y="629"/>
                  </a:cxn>
                  <a:cxn ang="0">
                    <a:pos x="289" y="583"/>
                  </a:cxn>
                  <a:cxn ang="0">
                    <a:pos x="350" y="521"/>
                  </a:cxn>
                  <a:cxn ang="0">
                    <a:pos x="411" y="476"/>
                  </a:cxn>
                  <a:cxn ang="0">
                    <a:pos x="517" y="460"/>
                  </a:cxn>
                  <a:cxn ang="0">
                    <a:pos x="578" y="460"/>
                  </a:cxn>
                  <a:cxn ang="0">
                    <a:pos x="624" y="476"/>
                  </a:cxn>
                  <a:cxn ang="0">
                    <a:pos x="685" y="506"/>
                  </a:cxn>
                  <a:cxn ang="0">
                    <a:pos x="700" y="521"/>
                  </a:cxn>
                  <a:cxn ang="0">
                    <a:pos x="746" y="583"/>
                  </a:cxn>
                  <a:cxn ang="0">
                    <a:pos x="761" y="675"/>
                  </a:cxn>
                  <a:cxn ang="0">
                    <a:pos x="761" y="1150"/>
                  </a:cxn>
                  <a:cxn ang="0">
                    <a:pos x="776" y="1165"/>
                  </a:cxn>
                  <a:cxn ang="0">
                    <a:pos x="807" y="1181"/>
                  </a:cxn>
                  <a:cxn ang="0">
                    <a:pos x="898" y="1181"/>
                  </a:cxn>
                  <a:cxn ang="0">
                    <a:pos x="898" y="1242"/>
                  </a:cxn>
                  <a:cxn ang="0">
                    <a:pos x="502" y="1242"/>
                  </a:cxn>
                  <a:cxn ang="0">
                    <a:pos x="502" y="1181"/>
                  </a:cxn>
                  <a:cxn ang="0">
                    <a:pos x="609" y="1181"/>
                  </a:cxn>
                  <a:cxn ang="0">
                    <a:pos x="624" y="1165"/>
                  </a:cxn>
                  <a:cxn ang="0">
                    <a:pos x="639" y="1135"/>
                  </a:cxn>
                  <a:cxn ang="0">
                    <a:pos x="639" y="644"/>
                  </a:cxn>
                  <a:cxn ang="0">
                    <a:pos x="609" y="552"/>
                  </a:cxn>
                  <a:cxn ang="0">
                    <a:pos x="548" y="491"/>
                  </a:cxn>
                  <a:cxn ang="0">
                    <a:pos x="502" y="491"/>
                  </a:cxn>
                  <a:cxn ang="0">
                    <a:pos x="411" y="506"/>
                  </a:cxn>
                  <a:cxn ang="0">
                    <a:pos x="335" y="567"/>
                  </a:cxn>
                  <a:cxn ang="0">
                    <a:pos x="274" y="659"/>
                  </a:cxn>
                  <a:cxn ang="0">
                    <a:pos x="258" y="782"/>
                  </a:cxn>
                  <a:cxn ang="0">
                    <a:pos x="258" y="1135"/>
                  </a:cxn>
                  <a:cxn ang="0">
                    <a:pos x="274" y="1165"/>
                  </a:cxn>
                  <a:cxn ang="0">
                    <a:pos x="289" y="1181"/>
                  </a:cxn>
                  <a:cxn ang="0">
                    <a:pos x="395" y="1181"/>
                  </a:cxn>
                  <a:cxn ang="0">
                    <a:pos x="395" y="1242"/>
                  </a:cxn>
                  <a:cxn ang="0">
                    <a:pos x="0" y="1242"/>
                  </a:cxn>
                  <a:cxn ang="0">
                    <a:pos x="0" y="1181"/>
                  </a:cxn>
                  <a:cxn ang="0">
                    <a:pos x="106" y="1181"/>
                  </a:cxn>
                  <a:cxn ang="0">
                    <a:pos x="121" y="1165"/>
                  </a:cxn>
                  <a:cxn ang="0">
                    <a:pos x="137" y="1135"/>
                  </a:cxn>
                  <a:cxn ang="0">
                    <a:pos x="137" y="138"/>
                  </a:cxn>
                  <a:cxn ang="0">
                    <a:pos x="121" y="108"/>
                  </a:cxn>
                  <a:cxn ang="0">
                    <a:pos x="106" y="92"/>
                  </a:cxn>
                  <a:cxn ang="0">
                    <a:pos x="60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58" y="0"/>
                  </a:cxn>
                </a:cxnLst>
                <a:rect l="0" t="0" r="r" b="b"/>
                <a:pathLst>
                  <a:path w="898" h="1242">
                    <a:moveTo>
                      <a:pt x="258" y="0"/>
                    </a:moveTo>
                    <a:lnTo>
                      <a:pt x="258" y="629"/>
                    </a:lnTo>
                    <a:lnTo>
                      <a:pt x="289" y="583"/>
                    </a:lnTo>
                    <a:lnTo>
                      <a:pt x="350" y="521"/>
                    </a:lnTo>
                    <a:lnTo>
                      <a:pt x="411" y="476"/>
                    </a:lnTo>
                    <a:lnTo>
                      <a:pt x="517" y="460"/>
                    </a:lnTo>
                    <a:lnTo>
                      <a:pt x="578" y="460"/>
                    </a:lnTo>
                    <a:lnTo>
                      <a:pt x="624" y="476"/>
                    </a:lnTo>
                    <a:lnTo>
                      <a:pt x="685" y="506"/>
                    </a:lnTo>
                    <a:lnTo>
                      <a:pt x="700" y="521"/>
                    </a:lnTo>
                    <a:lnTo>
                      <a:pt x="746" y="583"/>
                    </a:lnTo>
                    <a:lnTo>
                      <a:pt x="761" y="675"/>
                    </a:lnTo>
                    <a:lnTo>
                      <a:pt x="761" y="1150"/>
                    </a:lnTo>
                    <a:lnTo>
                      <a:pt x="776" y="1165"/>
                    </a:lnTo>
                    <a:lnTo>
                      <a:pt x="807" y="1181"/>
                    </a:lnTo>
                    <a:lnTo>
                      <a:pt x="898" y="1181"/>
                    </a:lnTo>
                    <a:lnTo>
                      <a:pt x="898" y="1242"/>
                    </a:lnTo>
                    <a:lnTo>
                      <a:pt x="502" y="1242"/>
                    </a:lnTo>
                    <a:lnTo>
                      <a:pt x="502" y="1181"/>
                    </a:lnTo>
                    <a:lnTo>
                      <a:pt x="609" y="1181"/>
                    </a:lnTo>
                    <a:lnTo>
                      <a:pt x="624" y="1165"/>
                    </a:lnTo>
                    <a:lnTo>
                      <a:pt x="639" y="1135"/>
                    </a:lnTo>
                    <a:lnTo>
                      <a:pt x="639" y="644"/>
                    </a:lnTo>
                    <a:lnTo>
                      <a:pt x="609" y="552"/>
                    </a:lnTo>
                    <a:lnTo>
                      <a:pt x="548" y="491"/>
                    </a:lnTo>
                    <a:lnTo>
                      <a:pt x="502" y="491"/>
                    </a:lnTo>
                    <a:lnTo>
                      <a:pt x="411" y="506"/>
                    </a:lnTo>
                    <a:lnTo>
                      <a:pt x="335" y="567"/>
                    </a:lnTo>
                    <a:lnTo>
                      <a:pt x="274" y="659"/>
                    </a:lnTo>
                    <a:lnTo>
                      <a:pt x="258" y="782"/>
                    </a:lnTo>
                    <a:lnTo>
                      <a:pt x="258" y="1135"/>
                    </a:lnTo>
                    <a:lnTo>
                      <a:pt x="274" y="1165"/>
                    </a:lnTo>
                    <a:lnTo>
                      <a:pt x="289" y="1181"/>
                    </a:lnTo>
                    <a:lnTo>
                      <a:pt x="395" y="1181"/>
                    </a:lnTo>
                    <a:lnTo>
                      <a:pt x="395" y="1242"/>
                    </a:lnTo>
                    <a:lnTo>
                      <a:pt x="0" y="1242"/>
                    </a:lnTo>
                    <a:lnTo>
                      <a:pt x="0" y="1181"/>
                    </a:lnTo>
                    <a:lnTo>
                      <a:pt x="106" y="1181"/>
                    </a:lnTo>
                    <a:lnTo>
                      <a:pt x="121" y="1165"/>
                    </a:lnTo>
                    <a:lnTo>
                      <a:pt x="137" y="1135"/>
                    </a:lnTo>
                    <a:lnTo>
                      <a:pt x="137" y="138"/>
                    </a:lnTo>
                    <a:lnTo>
                      <a:pt x="121" y="108"/>
                    </a:lnTo>
                    <a:lnTo>
                      <a:pt x="106" y="92"/>
                    </a:lnTo>
                    <a:lnTo>
                      <a:pt x="60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5" name="Freeform 181"/>
              <p:cNvSpPr>
                <a:spLocks/>
              </p:cNvSpPr>
              <p:nvPr/>
            </p:nvSpPr>
            <p:spPr bwMode="auto">
              <a:xfrm>
                <a:off x="4460" y="13404"/>
                <a:ext cx="899" cy="1625"/>
              </a:xfrm>
              <a:custGeom>
                <a:avLst/>
                <a:gdLst/>
                <a:ahLst/>
                <a:cxnLst>
                  <a:cxn ang="0">
                    <a:pos x="792" y="0"/>
                  </a:cxn>
                  <a:cxn ang="0">
                    <a:pos x="868" y="46"/>
                  </a:cxn>
                  <a:cxn ang="0">
                    <a:pos x="899" y="123"/>
                  </a:cxn>
                  <a:cxn ang="0">
                    <a:pos x="868" y="199"/>
                  </a:cxn>
                  <a:cxn ang="0">
                    <a:pos x="792" y="230"/>
                  </a:cxn>
                  <a:cxn ang="0">
                    <a:pos x="746" y="199"/>
                  </a:cxn>
                  <a:cxn ang="0">
                    <a:pos x="762" y="123"/>
                  </a:cxn>
                  <a:cxn ang="0">
                    <a:pos x="807" y="77"/>
                  </a:cxn>
                  <a:cxn ang="0">
                    <a:pos x="777" y="46"/>
                  </a:cxn>
                  <a:cxn ang="0">
                    <a:pos x="686" y="77"/>
                  </a:cxn>
                  <a:cxn ang="0">
                    <a:pos x="655" y="123"/>
                  </a:cxn>
                  <a:cxn ang="0">
                    <a:pos x="640" y="199"/>
                  </a:cxn>
                  <a:cxn ang="0">
                    <a:pos x="625" y="261"/>
                  </a:cxn>
                  <a:cxn ang="0">
                    <a:pos x="594" y="491"/>
                  </a:cxn>
                  <a:cxn ang="0">
                    <a:pos x="792" y="521"/>
                  </a:cxn>
                  <a:cxn ang="0">
                    <a:pos x="579" y="537"/>
                  </a:cxn>
                  <a:cxn ang="0">
                    <a:pos x="442" y="1165"/>
                  </a:cxn>
                  <a:cxn ang="0">
                    <a:pos x="396" y="1364"/>
                  </a:cxn>
                  <a:cxn ang="0">
                    <a:pos x="290" y="1548"/>
                  </a:cxn>
                  <a:cxn ang="0">
                    <a:pos x="198" y="1610"/>
                  </a:cxn>
                  <a:cxn ang="0">
                    <a:pos x="107" y="1625"/>
                  </a:cxn>
                  <a:cxn ang="0">
                    <a:pos x="31" y="1579"/>
                  </a:cxn>
                  <a:cxn ang="0">
                    <a:pos x="0" y="1502"/>
                  </a:cxn>
                  <a:cxn ang="0">
                    <a:pos x="31" y="1426"/>
                  </a:cxn>
                  <a:cxn ang="0">
                    <a:pos x="107" y="1395"/>
                  </a:cxn>
                  <a:cxn ang="0">
                    <a:pos x="153" y="1426"/>
                  </a:cxn>
                  <a:cxn ang="0">
                    <a:pos x="137" y="1502"/>
                  </a:cxn>
                  <a:cxn ang="0">
                    <a:pos x="92" y="1548"/>
                  </a:cxn>
                  <a:cxn ang="0">
                    <a:pos x="122" y="1579"/>
                  </a:cxn>
                  <a:cxn ang="0">
                    <a:pos x="214" y="1548"/>
                  </a:cxn>
                  <a:cxn ang="0">
                    <a:pos x="274" y="1364"/>
                  </a:cxn>
                  <a:cxn ang="0">
                    <a:pos x="442" y="537"/>
                  </a:cxn>
                  <a:cxn ang="0">
                    <a:pos x="274" y="506"/>
                  </a:cxn>
                  <a:cxn ang="0">
                    <a:pos x="457" y="491"/>
                  </a:cxn>
                  <a:cxn ang="0">
                    <a:pos x="503" y="291"/>
                  </a:cxn>
                  <a:cxn ang="0">
                    <a:pos x="518" y="215"/>
                  </a:cxn>
                  <a:cxn ang="0">
                    <a:pos x="609" y="46"/>
                  </a:cxn>
                  <a:cxn ang="0">
                    <a:pos x="716" y="0"/>
                  </a:cxn>
                </a:cxnLst>
                <a:rect l="0" t="0" r="r" b="b"/>
                <a:pathLst>
                  <a:path w="899" h="1625">
                    <a:moveTo>
                      <a:pt x="716" y="0"/>
                    </a:moveTo>
                    <a:lnTo>
                      <a:pt x="792" y="0"/>
                    </a:lnTo>
                    <a:lnTo>
                      <a:pt x="838" y="15"/>
                    </a:lnTo>
                    <a:lnTo>
                      <a:pt x="868" y="46"/>
                    </a:lnTo>
                    <a:lnTo>
                      <a:pt x="883" y="77"/>
                    </a:lnTo>
                    <a:lnTo>
                      <a:pt x="899" y="123"/>
                    </a:lnTo>
                    <a:lnTo>
                      <a:pt x="883" y="169"/>
                    </a:lnTo>
                    <a:lnTo>
                      <a:pt x="868" y="199"/>
                    </a:lnTo>
                    <a:lnTo>
                      <a:pt x="807" y="230"/>
                    </a:lnTo>
                    <a:lnTo>
                      <a:pt x="792" y="230"/>
                    </a:lnTo>
                    <a:lnTo>
                      <a:pt x="762" y="215"/>
                    </a:lnTo>
                    <a:lnTo>
                      <a:pt x="746" y="199"/>
                    </a:lnTo>
                    <a:lnTo>
                      <a:pt x="746" y="138"/>
                    </a:lnTo>
                    <a:lnTo>
                      <a:pt x="762" y="123"/>
                    </a:lnTo>
                    <a:lnTo>
                      <a:pt x="777" y="92"/>
                    </a:lnTo>
                    <a:lnTo>
                      <a:pt x="807" y="77"/>
                    </a:lnTo>
                    <a:lnTo>
                      <a:pt x="838" y="77"/>
                    </a:lnTo>
                    <a:lnTo>
                      <a:pt x="777" y="46"/>
                    </a:lnTo>
                    <a:lnTo>
                      <a:pt x="746" y="46"/>
                    </a:lnTo>
                    <a:lnTo>
                      <a:pt x="686" y="77"/>
                    </a:lnTo>
                    <a:lnTo>
                      <a:pt x="670" y="107"/>
                    </a:lnTo>
                    <a:lnTo>
                      <a:pt x="655" y="123"/>
                    </a:lnTo>
                    <a:lnTo>
                      <a:pt x="655" y="153"/>
                    </a:lnTo>
                    <a:lnTo>
                      <a:pt x="640" y="199"/>
                    </a:lnTo>
                    <a:lnTo>
                      <a:pt x="640" y="230"/>
                    </a:lnTo>
                    <a:lnTo>
                      <a:pt x="625" y="261"/>
                    </a:lnTo>
                    <a:lnTo>
                      <a:pt x="625" y="291"/>
                    </a:lnTo>
                    <a:lnTo>
                      <a:pt x="594" y="491"/>
                    </a:lnTo>
                    <a:lnTo>
                      <a:pt x="792" y="491"/>
                    </a:lnTo>
                    <a:lnTo>
                      <a:pt x="792" y="521"/>
                    </a:lnTo>
                    <a:lnTo>
                      <a:pt x="777" y="537"/>
                    </a:lnTo>
                    <a:lnTo>
                      <a:pt x="579" y="537"/>
                    </a:lnTo>
                    <a:lnTo>
                      <a:pt x="457" y="1119"/>
                    </a:lnTo>
                    <a:lnTo>
                      <a:pt x="442" y="1165"/>
                    </a:lnTo>
                    <a:lnTo>
                      <a:pt x="427" y="1257"/>
                    </a:lnTo>
                    <a:lnTo>
                      <a:pt x="396" y="1364"/>
                    </a:lnTo>
                    <a:lnTo>
                      <a:pt x="351" y="1456"/>
                    </a:lnTo>
                    <a:lnTo>
                      <a:pt x="290" y="1548"/>
                    </a:lnTo>
                    <a:lnTo>
                      <a:pt x="259" y="1579"/>
                    </a:lnTo>
                    <a:lnTo>
                      <a:pt x="198" y="1610"/>
                    </a:lnTo>
                    <a:lnTo>
                      <a:pt x="153" y="1625"/>
                    </a:lnTo>
                    <a:lnTo>
                      <a:pt x="107" y="1625"/>
                    </a:lnTo>
                    <a:lnTo>
                      <a:pt x="61" y="1610"/>
                    </a:lnTo>
                    <a:lnTo>
                      <a:pt x="31" y="1579"/>
                    </a:lnTo>
                    <a:lnTo>
                      <a:pt x="16" y="1548"/>
                    </a:lnTo>
                    <a:lnTo>
                      <a:pt x="0" y="1502"/>
                    </a:lnTo>
                    <a:lnTo>
                      <a:pt x="16" y="1456"/>
                    </a:lnTo>
                    <a:lnTo>
                      <a:pt x="31" y="1426"/>
                    </a:lnTo>
                    <a:lnTo>
                      <a:pt x="92" y="1395"/>
                    </a:lnTo>
                    <a:lnTo>
                      <a:pt x="107" y="1395"/>
                    </a:lnTo>
                    <a:lnTo>
                      <a:pt x="137" y="1410"/>
                    </a:lnTo>
                    <a:lnTo>
                      <a:pt x="153" y="1426"/>
                    </a:lnTo>
                    <a:lnTo>
                      <a:pt x="153" y="1487"/>
                    </a:lnTo>
                    <a:lnTo>
                      <a:pt x="137" y="1502"/>
                    </a:lnTo>
                    <a:lnTo>
                      <a:pt x="122" y="1533"/>
                    </a:lnTo>
                    <a:lnTo>
                      <a:pt x="92" y="1548"/>
                    </a:lnTo>
                    <a:lnTo>
                      <a:pt x="61" y="1548"/>
                    </a:lnTo>
                    <a:lnTo>
                      <a:pt x="122" y="1579"/>
                    </a:lnTo>
                    <a:lnTo>
                      <a:pt x="153" y="1579"/>
                    </a:lnTo>
                    <a:lnTo>
                      <a:pt x="214" y="1548"/>
                    </a:lnTo>
                    <a:lnTo>
                      <a:pt x="244" y="1472"/>
                    </a:lnTo>
                    <a:lnTo>
                      <a:pt x="274" y="1364"/>
                    </a:lnTo>
                    <a:lnTo>
                      <a:pt x="305" y="1242"/>
                    </a:lnTo>
                    <a:lnTo>
                      <a:pt x="442" y="537"/>
                    </a:lnTo>
                    <a:lnTo>
                      <a:pt x="274" y="537"/>
                    </a:lnTo>
                    <a:lnTo>
                      <a:pt x="274" y="506"/>
                    </a:lnTo>
                    <a:lnTo>
                      <a:pt x="290" y="491"/>
                    </a:lnTo>
                    <a:lnTo>
                      <a:pt x="457" y="491"/>
                    </a:lnTo>
                    <a:lnTo>
                      <a:pt x="488" y="368"/>
                    </a:lnTo>
                    <a:lnTo>
                      <a:pt x="503" y="291"/>
                    </a:lnTo>
                    <a:lnTo>
                      <a:pt x="503" y="245"/>
                    </a:lnTo>
                    <a:lnTo>
                      <a:pt x="518" y="215"/>
                    </a:lnTo>
                    <a:lnTo>
                      <a:pt x="548" y="138"/>
                    </a:lnTo>
                    <a:lnTo>
                      <a:pt x="609" y="46"/>
                    </a:lnTo>
                    <a:lnTo>
                      <a:pt x="655" y="31"/>
                    </a:lnTo>
                    <a:lnTo>
                      <a:pt x="7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6" name="Freeform 182"/>
              <p:cNvSpPr>
                <a:spLocks/>
              </p:cNvSpPr>
              <p:nvPr/>
            </p:nvSpPr>
            <p:spPr bwMode="auto">
              <a:xfrm>
                <a:off x="5648" y="13327"/>
                <a:ext cx="411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5" y="46"/>
                  </a:cxn>
                  <a:cxn ang="0">
                    <a:pos x="228" y="230"/>
                  </a:cxn>
                  <a:cxn ang="0">
                    <a:pos x="137" y="445"/>
                  </a:cxn>
                  <a:cxn ang="0">
                    <a:pos x="91" y="660"/>
                  </a:cxn>
                  <a:cxn ang="0">
                    <a:pos x="76" y="890"/>
                  </a:cxn>
                  <a:cxn ang="0">
                    <a:pos x="91" y="1104"/>
                  </a:cxn>
                  <a:cxn ang="0">
                    <a:pos x="122" y="1319"/>
                  </a:cxn>
                  <a:cxn ang="0">
                    <a:pos x="213" y="1533"/>
                  </a:cxn>
                  <a:cxn ang="0">
                    <a:pos x="350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9"/>
                  </a:cxn>
                  <a:cxn ang="0">
                    <a:pos x="396" y="1779"/>
                  </a:cxn>
                  <a:cxn ang="0">
                    <a:pos x="365" y="1763"/>
                  </a:cxn>
                  <a:cxn ang="0">
                    <a:pos x="289" y="1687"/>
                  </a:cxn>
                  <a:cxn ang="0">
                    <a:pos x="213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5" y="1043"/>
                  </a:cxn>
                  <a:cxn ang="0">
                    <a:pos x="0" y="890"/>
                  </a:cxn>
                  <a:cxn ang="0">
                    <a:pos x="15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4" y="92"/>
                  </a:cxn>
                  <a:cxn ang="0">
                    <a:pos x="350" y="16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5" y="46"/>
                    </a:lnTo>
                    <a:lnTo>
                      <a:pt x="228" y="230"/>
                    </a:lnTo>
                    <a:lnTo>
                      <a:pt x="137" y="445"/>
                    </a:lnTo>
                    <a:lnTo>
                      <a:pt x="91" y="660"/>
                    </a:lnTo>
                    <a:lnTo>
                      <a:pt x="76" y="890"/>
                    </a:lnTo>
                    <a:lnTo>
                      <a:pt x="91" y="1104"/>
                    </a:lnTo>
                    <a:lnTo>
                      <a:pt x="122" y="1319"/>
                    </a:lnTo>
                    <a:lnTo>
                      <a:pt x="213" y="1533"/>
                    </a:lnTo>
                    <a:lnTo>
                      <a:pt x="350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9"/>
                    </a:lnTo>
                    <a:lnTo>
                      <a:pt x="396" y="1779"/>
                    </a:lnTo>
                    <a:lnTo>
                      <a:pt x="365" y="1763"/>
                    </a:lnTo>
                    <a:lnTo>
                      <a:pt x="289" y="1687"/>
                    </a:lnTo>
                    <a:lnTo>
                      <a:pt x="213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5" y="1043"/>
                    </a:lnTo>
                    <a:lnTo>
                      <a:pt x="0" y="890"/>
                    </a:lnTo>
                    <a:lnTo>
                      <a:pt x="15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4" y="92"/>
                    </a:lnTo>
                    <a:lnTo>
                      <a:pt x="350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7" name="Freeform 183"/>
              <p:cNvSpPr>
                <a:spLocks/>
              </p:cNvSpPr>
              <p:nvPr/>
            </p:nvSpPr>
            <p:spPr bwMode="auto">
              <a:xfrm>
                <a:off x="6211" y="13864"/>
                <a:ext cx="960" cy="812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305" y="46"/>
                  </a:cxn>
                  <a:cxn ang="0">
                    <a:pos x="351" y="153"/>
                  </a:cxn>
                  <a:cxn ang="0">
                    <a:pos x="488" y="31"/>
                  </a:cxn>
                  <a:cxn ang="0">
                    <a:pos x="686" y="0"/>
                  </a:cxn>
                  <a:cxn ang="0">
                    <a:pos x="792" y="77"/>
                  </a:cxn>
                  <a:cxn ang="0">
                    <a:pos x="823" y="184"/>
                  </a:cxn>
                  <a:cxn ang="0">
                    <a:pos x="762" y="460"/>
                  </a:cxn>
                  <a:cxn ang="0">
                    <a:pos x="686" y="705"/>
                  </a:cxn>
                  <a:cxn ang="0">
                    <a:pos x="716" y="766"/>
                  </a:cxn>
                  <a:cxn ang="0">
                    <a:pos x="777" y="751"/>
                  </a:cxn>
                  <a:cxn ang="0">
                    <a:pos x="868" y="675"/>
                  </a:cxn>
                  <a:cxn ang="0">
                    <a:pos x="914" y="552"/>
                  </a:cxn>
                  <a:cxn ang="0">
                    <a:pos x="929" y="521"/>
                  </a:cxn>
                  <a:cxn ang="0">
                    <a:pos x="960" y="537"/>
                  </a:cxn>
                  <a:cxn ang="0">
                    <a:pos x="929" y="644"/>
                  </a:cxn>
                  <a:cxn ang="0">
                    <a:pos x="823" y="782"/>
                  </a:cxn>
                  <a:cxn ang="0">
                    <a:pos x="640" y="782"/>
                  </a:cxn>
                  <a:cxn ang="0">
                    <a:pos x="579" y="705"/>
                  </a:cxn>
                  <a:cxn ang="0">
                    <a:pos x="594" y="583"/>
                  </a:cxn>
                  <a:cxn ang="0">
                    <a:pos x="670" y="383"/>
                  </a:cxn>
                  <a:cxn ang="0">
                    <a:pos x="716" y="169"/>
                  </a:cxn>
                  <a:cxn ang="0">
                    <a:pos x="701" y="92"/>
                  </a:cxn>
                  <a:cxn ang="0">
                    <a:pos x="670" y="46"/>
                  </a:cxn>
                  <a:cxn ang="0">
                    <a:pos x="518" y="77"/>
                  </a:cxn>
                  <a:cxn ang="0">
                    <a:pos x="366" y="199"/>
                  </a:cxn>
                  <a:cxn ang="0">
                    <a:pos x="305" y="353"/>
                  </a:cxn>
                  <a:cxn ang="0">
                    <a:pos x="290" y="429"/>
                  </a:cxn>
                  <a:cxn ang="0">
                    <a:pos x="229" y="629"/>
                  </a:cxn>
                  <a:cxn ang="0">
                    <a:pos x="214" y="690"/>
                  </a:cxn>
                  <a:cxn ang="0">
                    <a:pos x="198" y="751"/>
                  </a:cxn>
                  <a:cxn ang="0">
                    <a:pos x="168" y="797"/>
                  </a:cxn>
                  <a:cxn ang="0">
                    <a:pos x="122" y="812"/>
                  </a:cxn>
                  <a:cxn ang="0">
                    <a:pos x="92" y="751"/>
                  </a:cxn>
                  <a:cxn ang="0">
                    <a:pos x="107" y="690"/>
                  </a:cxn>
                  <a:cxn ang="0">
                    <a:pos x="229" y="169"/>
                  </a:cxn>
                  <a:cxn ang="0">
                    <a:pos x="214" y="46"/>
                  </a:cxn>
                  <a:cxn ang="0">
                    <a:pos x="168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1" y="276"/>
                  </a:cxn>
                  <a:cxn ang="0">
                    <a:pos x="0" y="291"/>
                  </a:cxn>
                  <a:cxn ang="0">
                    <a:pos x="16" y="199"/>
                  </a:cxn>
                  <a:cxn ang="0">
                    <a:pos x="61" y="92"/>
                  </a:cxn>
                  <a:cxn ang="0">
                    <a:pos x="107" y="31"/>
                  </a:cxn>
                  <a:cxn ang="0">
                    <a:pos x="183" y="0"/>
                  </a:cxn>
                </a:cxnLst>
                <a:rect l="0" t="0" r="r" b="b"/>
                <a:pathLst>
                  <a:path w="960" h="812">
                    <a:moveTo>
                      <a:pt x="183" y="0"/>
                    </a:moveTo>
                    <a:lnTo>
                      <a:pt x="229" y="0"/>
                    </a:lnTo>
                    <a:lnTo>
                      <a:pt x="274" y="31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1" y="153"/>
                    </a:lnTo>
                    <a:lnTo>
                      <a:pt x="396" y="92"/>
                    </a:lnTo>
                    <a:lnTo>
                      <a:pt x="488" y="31"/>
                    </a:lnTo>
                    <a:lnTo>
                      <a:pt x="625" y="0"/>
                    </a:lnTo>
                    <a:lnTo>
                      <a:pt x="686" y="0"/>
                    </a:lnTo>
                    <a:lnTo>
                      <a:pt x="731" y="15"/>
                    </a:lnTo>
                    <a:lnTo>
                      <a:pt x="792" y="77"/>
                    </a:lnTo>
                    <a:lnTo>
                      <a:pt x="823" y="123"/>
                    </a:lnTo>
                    <a:lnTo>
                      <a:pt x="823" y="184"/>
                    </a:lnTo>
                    <a:lnTo>
                      <a:pt x="807" y="322"/>
                    </a:lnTo>
                    <a:lnTo>
                      <a:pt x="762" y="460"/>
                    </a:lnTo>
                    <a:lnTo>
                      <a:pt x="716" y="583"/>
                    </a:lnTo>
                    <a:lnTo>
                      <a:pt x="686" y="705"/>
                    </a:lnTo>
                    <a:lnTo>
                      <a:pt x="686" y="736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3" y="720"/>
                    </a:lnTo>
                    <a:lnTo>
                      <a:pt x="868" y="675"/>
                    </a:lnTo>
                    <a:lnTo>
                      <a:pt x="899" y="629"/>
                    </a:lnTo>
                    <a:lnTo>
                      <a:pt x="914" y="552"/>
                    </a:lnTo>
                    <a:lnTo>
                      <a:pt x="929" y="537"/>
                    </a:lnTo>
                    <a:lnTo>
                      <a:pt x="929" y="521"/>
                    </a:lnTo>
                    <a:lnTo>
                      <a:pt x="960" y="521"/>
                    </a:lnTo>
                    <a:lnTo>
                      <a:pt x="960" y="537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3" y="782"/>
                    </a:lnTo>
                    <a:lnTo>
                      <a:pt x="731" y="812"/>
                    </a:lnTo>
                    <a:lnTo>
                      <a:pt x="640" y="782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3"/>
                    </a:lnTo>
                    <a:lnTo>
                      <a:pt x="625" y="506"/>
                    </a:lnTo>
                    <a:lnTo>
                      <a:pt x="670" y="383"/>
                    </a:lnTo>
                    <a:lnTo>
                      <a:pt x="701" y="261"/>
                    </a:lnTo>
                    <a:lnTo>
                      <a:pt x="716" y="169"/>
                    </a:lnTo>
                    <a:lnTo>
                      <a:pt x="716" y="138"/>
                    </a:lnTo>
                    <a:lnTo>
                      <a:pt x="701" y="92"/>
                    </a:lnTo>
                    <a:lnTo>
                      <a:pt x="686" y="77"/>
                    </a:lnTo>
                    <a:lnTo>
                      <a:pt x="670" y="46"/>
                    </a:lnTo>
                    <a:lnTo>
                      <a:pt x="625" y="46"/>
                    </a:lnTo>
                    <a:lnTo>
                      <a:pt x="518" y="77"/>
                    </a:lnTo>
                    <a:lnTo>
                      <a:pt x="427" y="138"/>
                    </a:lnTo>
                    <a:lnTo>
                      <a:pt x="366" y="199"/>
                    </a:lnTo>
                    <a:lnTo>
                      <a:pt x="305" y="322"/>
                    </a:lnTo>
                    <a:lnTo>
                      <a:pt x="305" y="353"/>
                    </a:lnTo>
                    <a:lnTo>
                      <a:pt x="290" y="399"/>
                    </a:lnTo>
                    <a:lnTo>
                      <a:pt x="290" y="429"/>
                    </a:lnTo>
                    <a:lnTo>
                      <a:pt x="274" y="475"/>
                    </a:lnTo>
                    <a:lnTo>
                      <a:pt x="229" y="629"/>
                    </a:lnTo>
                    <a:lnTo>
                      <a:pt x="229" y="659"/>
                    </a:lnTo>
                    <a:lnTo>
                      <a:pt x="214" y="690"/>
                    </a:lnTo>
                    <a:lnTo>
                      <a:pt x="214" y="736"/>
                    </a:lnTo>
                    <a:lnTo>
                      <a:pt x="198" y="751"/>
                    </a:lnTo>
                    <a:lnTo>
                      <a:pt x="198" y="782"/>
                    </a:lnTo>
                    <a:lnTo>
                      <a:pt x="168" y="797"/>
                    </a:lnTo>
                    <a:lnTo>
                      <a:pt x="153" y="812"/>
                    </a:lnTo>
                    <a:lnTo>
                      <a:pt x="122" y="812"/>
                    </a:lnTo>
                    <a:lnTo>
                      <a:pt x="92" y="782"/>
                    </a:lnTo>
                    <a:lnTo>
                      <a:pt x="92" y="751"/>
                    </a:lnTo>
                    <a:lnTo>
                      <a:pt x="107" y="720"/>
                    </a:lnTo>
                    <a:lnTo>
                      <a:pt x="107" y="690"/>
                    </a:lnTo>
                    <a:lnTo>
                      <a:pt x="198" y="261"/>
                    </a:lnTo>
                    <a:lnTo>
                      <a:pt x="229" y="169"/>
                    </a:lnTo>
                    <a:lnTo>
                      <a:pt x="229" y="77"/>
                    </a:lnTo>
                    <a:lnTo>
                      <a:pt x="214" y="46"/>
                    </a:lnTo>
                    <a:lnTo>
                      <a:pt x="183" y="31"/>
                    </a:lnTo>
                    <a:lnTo>
                      <a:pt x="168" y="31"/>
                    </a:lnTo>
                    <a:lnTo>
                      <a:pt x="137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5"/>
                    </a:lnTo>
                    <a:lnTo>
                      <a:pt x="31" y="276"/>
                    </a:lnTo>
                    <a:lnTo>
                      <a:pt x="31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6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1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8" name="Freeform 184"/>
              <p:cNvSpPr>
                <a:spLocks/>
              </p:cNvSpPr>
              <p:nvPr/>
            </p:nvSpPr>
            <p:spPr bwMode="auto">
              <a:xfrm>
                <a:off x="7308" y="13327"/>
                <a:ext cx="426" cy="1779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4" y="338"/>
                  </a:cxn>
                  <a:cxn ang="0">
                    <a:pos x="380" y="537"/>
                  </a:cxn>
                  <a:cxn ang="0">
                    <a:pos x="411" y="736"/>
                  </a:cxn>
                  <a:cxn ang="0">
                    <a:pos x="426" y="890"/>
                  </a:cxn>
                  <a:cxn ang="0">
                    <a:pos x="396" y="890"/>
                  </a:cxn>
                  <a:cxn ang="0">
                    <a:pos x="380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1" y="1687"/>
                  </a:cxn>
                  <a:cxn ang="0">
                    <a:pos x="45" y="1763"/>
                  </a:cxn>
                  <a:cxn ang="0">
                    <a:pos x="15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0" y="1733"/>
                  </a:cxn>
                  <a:cxn ang="0">
                    <a:pos x="167" y="1549"/>
                  </a:cxn>
                  <a:cxn ang="0">
                    <a:pos x="258" y="1334"/>
                  </a:cxn>
                  <a:cxn ang="0">
                    <a:pos x="304" y="1120"/>
                  </a:cxn>
                  <a:cxn ang="0">
                    <a:pos x="319" y="890"/>
                  </a:cxn>
                  <a:cxn ang="0">
                    <a:pos x="304" y="629"/>
                  </a:cxn>
                  <a:cxn ang="0">
                    <a:pos x="243" y="414"/>
                  </a:cxn>
                  <a:cxn ang="0">
                    <a:pos x="152" y="215"/>
                  </a:cxn>
                  <a:cxn ang="0">
                    <a:pos x="45" y="62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9">
                    <a:moveTo>
                      <a:pt x="15" y="0"/>
                    </a:moveTo>
                    <a:lnTo>
                      <a:pt x="30" y="0"/>
                    </a:lnTo>
                    <a:lnTo>
                      <a:pt x="61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4" y="338"/>
                    </a:lnTo>
                    <a:lnTo>
                      <a:pt x="380" y="537"/>
                    </a:lnTo>
                    <a:lnTo>
                      <a:pt x="411" y="736"/>
                    </a:lnTo>
                    <a:lnTo>
                      <a:pt x="426" y="890"/>
                    </a:lnTo>
                    <a:lnTo>
                      <a:pt x="396" y="890"/>
                    </a:lnTo>
                    <a:lnTo>
                      <a:pt x="380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1" y="1687"/>
                    </a:lnTo>
                    <a:lnTo>
                      <a:pt x="45" y="1763"/>
                    </a:lnTo>
                    <a:lnTo>
                      <a:pt x="15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0" y="1733"/>
                    </a:lnTo>
                    <a:lnTo>
                      <a:pt x="167" y="1549"/>
                    </a:lnTo>
                    <a:lnTo>
                      <a:pt x="258" y="1334"/>
                    </a:lnTo>
                    <a:lnTo>
                      <a:pt x="304" y="1120"/>
                    </a:lnTo>
                    <a:lnTo>
                      <a:pt x="319" y="890"/>
                    </a:lnTo>
                    <a:lnTo>
                      <a:pt x="304" y="629"/>
                    </a:lnTo>
                    <a:lnTo>
                      <a:pt x="243" y="414"/>
                    </a:lnTo>
                    <a:lnTo>
                      <a:pt x="152" y="215"/>
                    </a:lnTo>
                    <a:lnTo>
                      <a:pt x="45" y="62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49" name="Freeform 185"/>
              <p:cNvSpPr>
                <a:spLocks noEditPoints="1"/>
              </p:cNvSpPr>
              <p:nvPr/>
            </p:nvSpPr>
            <p:spPr bwMode="auto">
              <a:xfrm>
                <a:off x="9805" y="14017"/>
                <a:ext cx="1187" cy="399"/>
              </a:xfrm>
              <a:custGeom>
                <a:avLst/>
                <a:gdLst/>
                <a:ahLst/>
                <a:cxnLst>
                  <a:cxn ang="0">
                    <a:pos x="30" y="338"/>
                  </a:cxn>
                  <a:cxn ang="0">
                    <a:pos x="1172" y="338"/>
                  </a:cxn>
                  <a:cxn ang="0">
                    <a:pos x="1187" y="353"/>
                  </a:cxn>
                  <a:cxn ang="0">
                    <a:pos x="1187" y="384"/>
                  </a:cxn>
                  <a:cxn ang="0">
                    <a:pos x="1172" y="399"/>
                  </a:cxn>
                  <a:cxn ang="0">
                    <a:pos x="30" y="399"/>
                  </a:cxn>
                  <a:cxn ang="0">
                    <a:pos x="15" y="384"/>
                  </a:cxn>
                  <a:cxn ang="0">
                    <a:pos x="15" y="353"/>
                  </a:cxn>
                  <a:cxn ang="0">
                    <a:pos x="30" y="338"/>
                  </a:cxn>
                  <a:cxn ang="0">
                    <a:pos x="15" y="0"/>
                  </a:cxn>
                  <a:cxn ang="0">
                    <a:pos x="1172" y="0"/>
                  </a:cxn>
                  <a:cxn ang="0">
                    <a:pos x="1187" y="16"/>
                  </a:cxn>
                  <a:cxn ang="0">
                    <a:pos x="1187" y="46"/>
                  </a:cxn>
                  <a:cxn ang="0">
                    <a:pos x="1172" y="62"/>
                  </a:cxn>
                  <a:cxn ang="0">
                    <a:pos x="15" y="62"/>
                  </a:cxn>
                  <a:cxn ang="0">
                    <a:pos x="0" y="46"/>
                  </a:cxn>
                  <a:cxn ang="0">
                    <a:pos x="0" y="16"/>
                  </a:cxn>
                  <a:cxn ang="0">
                    <a:pos x="15" y="0"/>
                  </a:cxn>
                </a:cxnLst>
                <a:rect l="0" t="0" r="r" b="b"/>
                <a:pathLst>
                  <a:path w="1187" h="399">
                    <a:moveTo>
                      <a:pt x="30" y="338"/>
                    </a:moveTo>
                    <a:lnTo>
                      <a:pt x="1172" y="338"/>
                    </a:lnTo>
                    <a:lnTo>
                      <a:pt x="1187" y="353"/>
                    </a:lnTo>
                    <a:lnTo>
                      <a:pt x="1187" y="384"/>
                    </a:lnTo>
                    <a:lnTo>
                      <a:pt x="1172" y="399"/>
                    </a:lnTo>
                    <a:lnTo>
                      <a:pt x="30" y="399"/>
                    </a:lnTo>
                    <a:lnTo>
                      <a:pt x="15" y="384"/>
                    </a:lnTo>
                    <a:lnTo>
                      <a:pt x="15" y="353"/>
                    </a:lnTo>
                    <a:lnTo>
                      <a:pt x="30" y="338"/>
                    </a:lnTo>
                    <a:close/>
                    <a:moveTo>
                      <a:pt x="15" y="0"/>
                    </a:moveTo>
                    <a:lnTo>
                      <a:pt x="1172" y="0"/>
                    </a:lnTo>
                    <a:lnTo>
                      <a:pt x="1187" y="16"/>
                    </a:lnTo>
                    <a:lnTo>
                      <a:pt x="1187" y="46"/>
                    </a:lnTo>
                    <a:lnTo>
                      <a:pt x="1172" y="62"/>
                    </a:lnTo>
                    <a:lnTo>
                      <a:pt x="15" y="62"/>
                    </a:lnTo>
                    <a:lnTo>
                      <a:pt x="0" y="46"/>
                    </a:lnTo>
                    <a:lnTo>
                      <a:pt x="0" y="16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0" name="Freeform 186"/>
              <p:cNvSpPr>
                <a:spLocks noEditPoints="1"/>
              </p:cNvSpPr>
              <p:nvPr/>
            </p:nvSpPr>
            <p:spPr bwMode="auto">
              <a:xfrm>
                <a:off x="12789" y="13864"/>
                <a:ext cx="761" cy="812"/>
              </a:xfrm>
              <a:custGeom>
                <a:avLst/>
                <a:gdLst/>
                <a:ahLst/>
                <a:cxnLst>
                  <a:cxn ang="0">
                    <a:pos x="487" y="46"/>
                  </a:cxn>
                  <a:cxn ang="0">
                    <a:pos x="411" y="61"/>
                  </a:cxn>
                  <a:cxn ang="0">
                    <a:pos x="335" y="107"/>
                  </a:cxn>
                  <a:cxn ang="0">
                    <a:pos x="244" y="215"/>
                  </a:cxn>
                  <a:cxn ang="0">
                    <a:pos x="183" y="337"/>
                  </a:cxn>
                  <a:cxn ang="0">
                    <a:pos x="152" y="460"/>
                  </a:cxn>
                  <a:cxn ang="0">
                    <a:pos x="137" y="583"/>
                  </a:cxn>
                  <a:cxn ang="0">
                    <a:pos x="137" y="644"/>
                  </a:cxn>
                  <a:cxn ang="0">
                    <a:pos x="152" y="690"/>
                  </a:cxn>
                  <a:cxn ang="0">
                    <a:pos x="183" y="736"/>
                  </a:cxn>
                  <a:cxn ang="0">
                    <a:pos x="213" y="766"/>
                  </a:cxn>
                  <a:cxn ang="0">
                    <a:pos x="259" y="782"/>
                  </a:cxn>
                  <a:cxn ang="0">
                    <a:pos x="289" y="782"/>
                  </a:cxn>
                  <a:cxn ang="0">
                    <a:pos x="426" y="736"/>
                  </a:cxn>
                  <a:cxn ang="0">
                    <a:pos x="533" y="613"/>
                  </a:cxn>
                  <a:cxn ang="0">
                    <a:pos x="594" y="491"/>
                  </a:cxn>
                  <a:cxn ang="0">
                    <a:pos x="624" y="353"/>
                  </a:cxn>
                  <a:cxn ang="0">
                    <a:pos x="640" y="245"/>
                  </a:cxn>
                  <a:cxn ang="0">
                    <a:pos x="640" y="199"/>
                  </a:cxn>
                  <a:cxn ang="0">
                    <a:pos x="609" y="107"/>
                  </a:cxn>
                  <a:cxn ang="0">
                    <a:pos x="579" y="77"/>
                  </a:cxn>
                  <a:cxn ang="0">
                    <a:pos x="533" y="46"/>
                  </a:cxn>
                  <a:cxn ang="0">
                    <a:pos x="487" y="46"/>
                  </a:cxn>
                  <a:cxn ang="0">
                    <a:pos x="472" y="0"/>
                  </a:cxn>
                  <a:cxn ang="0">
                    <a:pos x="594" y="15"/>
                  </a:cxn>
                  <a:cxn ang="0">
                    <a:pos x="685" y="92"/>
                  </a:cxn>
                  <a:cxn ang="0">
                    <a:pos x="746" y="184"/>
                  </a:cxn>
                  <a:cxn ang="0">
                    <a:pos x="761" y="307"/>
                  </a:cxn>
                  <a:cxn ang="0">
                    <a:pos x="716" y="491"/>
                  </a:cxn>
                  <a:cxn ang="0">
                    <a:pos x="609" y="659"/>
                  </a:cxn>
                  <a:cxn ang="0">
                    <a:pos x="457" y="766"/>
                  </a:cxn>
                  <a:cxn ang="0">
                    <a:pos x="289" y="812"/>
                  </a:cxn>
                  <a:cxn ang="0">
                    <a:pos x="168" y="797"/>
                  </a:cxn>
                  <a:cxn ang="0">
                    <a:pos x="76" y="736"/>
                  </a:cxn>
                  <a:cxn ang="0">
                    <a:pos x="15" y="629"/>
                  </a:cxn>
                  <a:cxn ang="0">
                    <a:pos x="0" y="506"/>
                  </a:cxn>
                  <a:cxn ang="0">
                    <a:pos x="46" y="322"/>
                  </a:cxn>
                  <a:cxn ang="0">
                    <a:pos x="137" y="153"/>
                  </a:cxn>
                  <a:cxn ang="0">
                    <a:pos x="289" y="46"/>
                  </a:cxn>
                  <a:cxn ang="0">
                    <a:pos x="472" y="0"/>
                  </a:cxn>
                </a:cxnLst>
                <a:rect l="0" t="0" r="r" b="b"/>
                <a:pathLst>
                  <a:path w="761" h="812">
                    <a:moveTo>
                      <a:pt x="487" y="46"/>
                    </a:moveTo>
                    <a:lnTo>
                      <a:pt x="411" y="61"/>
                    </a:lnTo>
                    <a:lnTo>
                      <a:pt x="335" y="107"/>
                    </a:lnTo>
                    <a:lnTo>
                      <a:pt x="244" y="215"/>
                    </a:lnTo>
                    <a:lnTo>
                      <a:pt x="183" y="337"/>
                    </a:lnTo>
                    <a:lnTo>
                      <a:pt x="152" y="460"/>
                    </a:lnTo>
                    <a:lnTo>
                      <a:pt x="137" y="583"/>
                    </a:lnTo>
                    <a:lnTo>
                      <a:pt x="137" y="644"/>
                    </a:lnTo>
                    <a:lnTo>
                      <a:pt x="152" y="690"/>
                    </a:lnTo>
                    <a:lnTo>
                      <a:pt x="183" y="736"/>
                    </a:lnTo>
                    <a:lnTo>
                      <a:pt x="213" y="766"/>
                    </a:lnTo>
                    <a:lnTo>
                      <a:pt x="259" y="782"/>
                    </a:lnTo>
                    <a:lnTo>
                      <a:pt x="289" y="782"/>
                    </a:lnTo>
                    <a:lnTo>
                      <a:pt x="426" y="736"/>
                    </a:lnTo>
                    <a:lnTo>
                      <a:pt x="533" y="613"/>
                    </a:lnTo>
                    <a:lnTo>
                      <a:pt x="594" y="491"/>
                    </a:lnTo>
                    <a:lnTo>
                      <a:pt x="624" y="353"/>
                    </a:lnTo>
                    <a:lnTo>
                      <a:pt x="640" y="245"/>
                    </a:lnTo>
                    <a:lnTo>
                      <a:pt x="640" y="199"/>
                    </a:lnTo>
                    <a:lnTo>
                      <a:pt x="609" y="107"/>
                    </a:lnTo>
                    <a:lnTo>
                      <a:pt x="579" y="77"/>
                    </a:lnTo>
                    <a:lnTo>
                      <a:pt x="533" y="46"/>
                    </a:lnTo>
                    <a:lnTo>
                      <a:pt x="487" y="46"/>
                    </a:lnTo>
                    <a:close/>
                    <a:moveTo>
                      <a:pt x="472" y="0"/>
                    </a:moveTo>
                    <a:lnTo>
                      <a:pt x="594" y="15"/>
                    </a:lnTo>
                    <a:lnTo>
                      <a:pt x="685" y="92"/>
                    </a:lnTo>
                    <a:lnTo>
                      <a:pt x="746" y="184"/>
                    </a:lnTo>
                    <a:lnTo>
                      <a:pt x="761" y="307"/>
                    </a:lnTo>
                    <a:lnTo>
                      <a:pt x="716" y="491"/>
                    </a:lnTo>
                    <a:lnTo>
                      <a:pt x="609" y="659"/>
                    </a:lnTo>
                    <a:lnTo>
                      <a:pt x="457" y="766"/>
                    </a:lnTo>
                    <a:lnTo>
                      <a:pt x="289" y="812"/>
                    </a:lnTo>
                    <a:lnTo>
                      <a:pt x="168" y="797"/>
                    </a:lnTo>
                    <a:lnTo>
                      <a:pt x="76" y="736"/>
                    </a:lnTo>
                    <a:lnTo>
                      <a:pt x="15" y="629"/>
                    </a:lnTo>
                    <a:lnTo>
                      <a:pt x="0" y="506"/>
                    </a:lnTo>
                    <a:lnTo>
                      <a:pt x="46" y="322"/>
                    </a:lnTo>
                    <a:lnTo>
                      <a:pt x="137" y="153"/>
                    </a:lnTo>
                    <a:lnTo>
                      <a:pt x="289" y="46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1" name="Freeform 187"/>
              <p:cNvSpPr>
                <a:spLocks/>
              </p:cNvSpPr>
              <p:nvPr/>
            </p:nvSpPr>
            <p:spPr bwMode="auto">
              <a:xfrm>
                <a:off x="13824" y="13327"/>
                <a:ext cx="412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60"/>
                  </a:cxn>
                  <a:cxn ang="0">
                    <a:pos x="77" y="890"/>
                  </a:cxn>
                  <a:cxn ang="0">
                    <a:pos x="92" y="1104"/>
                  </a:cxn>
                  <a:cxn ang="0">
                    <a:pos x="122" y="1319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2" y="1763"/>
                  </a:cxn>
                  <a:cxn ang="0">
                    <a:pos x="412" y="1779"/>
                  </a:cxn>
                  <a:cxn ang="0">
                    <a:pos x="396" y="1779"/>
                  </a:cxn>
                  <a:cxn ang="0">
                    <a:pos x="366" y="1763"/>
                  </a:cxn>
                  <a:cxn ang="0">
                    <a:pos x="290" y="1687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3"/>
                  </a:cxn>
                  <a:cxn ang="0">
                    <a:pos x="0" y="890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5" y="92"/>
                  </a:cxn>
                  <a:cxn ang="0">
                    <a:pos x="351" y="16"/>
                  </a:cxn>
                  <a:cxn ang="0">
                    <a:pos x="381" y="0"/>
                  </a:cxn>
                </a:cxnLst>
                <a:rect l="0" t="0" r="r" b="b"/>
                <a:pathLst>
                  <a:path w="412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60"/>
                    </a:lnTo>
                    <a:lnTo>
                      <a:pt x="77" y="890"/>
                    </a:lnTo>
                    <a:lnTo>
                      <a:pt x="92" y="1104"/>
                    </a:lnTo>
                    <a:lnTo>
                      <a:pt x="122" y="1319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2" y="1763"/>
                    </a:lnTo>
                    <a:lnTo>
                      <a:pt x="412" y="1779"/>
                    </a:lnTo>
                    <a:lnTo>
                      <a:pt x="396" y="1779"/>
                    </a:lnTo>
                    <a:lnTo>
                      <a:pt x="366" y="1763"/>
                    </a:lnTo>
                    <a:lnTo>
                      <a:pt x="290" y="1687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3"/>
                    </a:lnTo>
                    <a:lnTo>
                      <a:pt x="0" y="890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5" y="92"/>
                    </a:lnTo>
                    <a:lnTo>
                      <a:pt x="351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2" name="Freeform 188"/>
              <p:cNvSpPr>
                <a:spLocks noEditPoints="1"/>
              </p:cNvSpPr>
              <p:nvPr/>
            </p:nvSpPr>
            <p:spPr bwMode="auto">
              <a:xfrm>
                <a:off x="14342" y="13879"/>
                <a:ext cx="822" cy="1150"/>
              </a:xfrm>
              <a:custGeom>
                <a:avLst/>
                <a:gdLst/>
                <a:ahLst/>
                <a:cxnLst>
                  <a:cxn ang="0">
                    <a:pos x="487" y="46"/>
                  </a:cxn>
                  <a:cxn ang="0">
                    <a:pos x="396" y="123"/>
                  </a:cxn>
                  <a:cxn ang="0">
                    <a:pos x="289" y="307"/>
                  </a:cxn>
                  <a:cxn ang="0">
                    <a:pos x="244" y="568"/>
                  </a:cxn>
                  <a:cxn ang="0">
                    <a:pos x="289" y="705"/>
                  </a:cxn>
                  <a:cxn ang="0">
                    <a:pos x="396" y="736"/>
                  </a:cxn>
                  <a:cxn ang="0">
                    <a:pos x="472" y="690"/>
                  </a:cxn>
                  <a:cxn ang="0">
                    <a:pos x="548" y="644"/>
                  </a:cxn>
                  <a:cxn ang="0">
                    <a:pos x="594" y="552"/>
                  </a:cxn>
                  <a:cxn ang="0">
                    <a:pos x="685" y="154"/>
                  </a:cxn>
                  <a:cxn ang="0">
                    <a:pos x="624" y="62"/>
                  </a:cxn>
                  <a:cxn ang="0">
                    <a:pos x="548" y="31"/>
                  </a:cxn>
                  <a:cxn ang="0">
                    <a:pos x="594" y="16"/>
                  </a:cxn>
                  <a:cxn ang="0">
                    <a:pos x="670" y="62"/>
                  </a:cxn>
                  <a:cxn ang="0">
                    <a:pos x="731" y="46"/>
                  </a:cxn>
                  <a:cxn ang="0">
                    <a:pos x="807" y="31"/>
                  </a:cxn>
                  <a:cxn ang="0">
                    <a:pos x="822" y="108"/>
                  </a:cxn>
                  <a:cxn ang="0">
                    <a:pos x="564" y="981"/>
                  </a:cxn>
                  <a:cxn ang="0">
                    <a:pos x="381" y="1119"/>
                  </a:cxn>
                  <a:cxn ang="0">
                    <a:pos x="152" y="1150"/>
                  </a:cxn>
                  <a:cxn ang="0">
                    <a:pos x="46" y="1119"/>
                  </a:cxn>
                  <a:cxn ang="0">
                    <a:pos x="0" y="1073"/>
                  </a:cxn>
                  <a:cxn ang="0">
                    <a:pos x="15" y="966"/>
                  </a:cxn>
                  <a:cxn ang="0">
                    <a:pos x="61" y="935"/>
                  </a:cxn>
                  <a:cxn ang="0">
                    <a:pos x="137" y="951"/>
                  </a:cxn>
                  <a:cxn ang="0">
                    <a:pos x="152" y="1027"/>
                  </a:cxn>
                  <a:cxn ang="0">
                    <a:pos x="76" y="1089"/>
                  </a:cxn>
                  <a:cxn ang="0">
                    <a:pos x="213" y="1104"/>
                  </a:cxn>
                  <a:cxn ang="0">
                    <a:pos x="381" y="1043"/>
                  </a:cxn>
                  <a:cxn ang="0">
                    <a:pos x="457" y="935"/>
                  </a:cxn>
                  <a:cxn ang="0">
                    <a:pos x="472" y="889"/>
                  </a:cxn>
                  <a:cxn ang="0">
                    <a:pos x="503" y="828"/>
                  </a:cxn>
                  <a:cxn ang="0">
                    <a:pos x="487" y="721"/>
                  </a:cxn>
                  <a:cxn ang="0">
                    <a:pos x="396" y="767"/>
                  </a:cxn>
                  <a:cxn ang="0">
                    <a:pos x="244" y="767"/>
                  </a:cxn>
                  <a:cxn ang="0">
                    <a:pos x="122" y="629"/>
                  </a:cxn>
                  <a:cxn ang="0">
                    <a:pos x="152" y="322"/>
                  </a:cxn>
                  <a:cxn ang="0">
                    <a:pos x="381" y="46"/>
                  </a:cxn>
                </a:cxnLst>
                <a:rect l="0" t="0" r="r" b="b"/>
                <a:pathLst>
                  <a:path w="822" h="1150">
                    <a:moveTo>
                      <a:pt x="548" y="31"/>
                    </a:moveTo>
                    <a:lnTo>
                      <a:pt x="487" y="46"/>
                    </a:lnTo>
                    <a:lnTo>
                      <a:pt x="442" y="77"/>
                    </a:lnTo>
                    <a:lnTo>
                      <a:pt x="396" y="123"/>
                    </a:lnTo>
                    <a:lnTo>
                      <a:pt x="350" y="184"/>
                    </a:lnTo>
                    <a:lnTo>
                      <a:pt x="289" y="307"/>
                    </a:lnTo>
                    <a:lnTo>
                      <a:pt x="259" y="445"/>
                    </a:lnTo>
                    <a:lnTo>
                      <a:pt x="244" y="568"/>
                    </a:lnTo>
                    <a:lnTo>
                      <a:pt x="244" y="614"/>
                    </a:lnTo>
                    <a:lnTo>
                      <a:pt x="289" y="705"/>
                    </a:lnTo>
                    <a:lnTo>
                      <a:pt x="320" y="736"/>
                    </a:lnTo>
                    <a:lnTo>
                      <a:pt x="396" y="736"/>
                    </a:lnTo>
                    <a:lnTo>
                      <a:pt x="442" y="721"/>
                    </a:lnTo>
                    <a:lnTo>
                      <a:pt x="472" y="690"/>
                    </a:lnTo>
                    <a:lnTo>
                      <a:pt x="503" y="675"/>
                    </a:lnTo>
                    <a:lnTo>
                      <a:pt x="548" y="644"/>
                    </a:lnTo>
                    <a:lnTo>
                      <a:pt x="579" y="598"/>
                    </a:lnTo>
                    <a:lnTo>
                      <a:pt x="594" y="552"/>
                    </a:lnTo>
                    <a:lnTo>
                      <a:pt x="685" y="215"/>
                    </a:lnTo>
                    <a:lnTo>
                      <a:pt x="685" y="154"/>
                    </a:lnTo>
                    <a:lnTo>
                      <a:pt x="655" y="92"/>
                    </a:lnTo>
                    <a:lnTo>
                      <a:pt x="624" y="62"/>
                    </a:lnTo>
                    <a:lnTo>
                      <a:pt x="594" y="46"/>
                    </a:lnTo>
                    <a:lnTo>
                      <a:pt x="548" y="31"/>
                    </a:lnTo>
                    <a:close/>
                    <a:moveTo>
                      <a:pt x="533" y="0"/>
                    </a:moveTo>
                    <a:lnTo>
                      <a:pt x="594" y="16"/>
                    </a:lnTo>
                    <a:lnTo>
                      <a:pt x="640" y="31"/>
                    </a:lnTo>
                    <a:lnTo>
                      <a:pt x="670" y="62"/>
                    </a:lnTo>
                    <a:lnTo>
                      <a:pt x="701" y="108"/>
                    </a:lnTo>
                    <a:lnTo>
                      <a:pt x="731" y="46"/>
                    </a:lnTo>
                    <a:lnTo>
                      <a:pt x="761" y="31"/>
                    </a:lnTo>
                    <a:lnTo>
                      <a:pt x="807" y="31"/>
                    </a:lnTo>
                    <a:lnTo>
                      <a:pt x="822" y="46"/>
                    </a:lnTo>
                    <a:lnTo>
                      <a:pt x="822" y="108"/>
                    </a:lnTo>
                    <a:lnTo>
                      <a:pt x="609" y="905"/>
                    </a:lnTo>
                    <a:lnTo>
                      <a:pt x="564" y="981"/>
                    </a:lnTo>
                    <a:lnTo>
                      <a:pt x="487" y="1073"/>
                    </a:lnTo>
                    <a:lnTo>
                      <a:pt x="381" y="1119"/>
                    </a:lnTo>
                    <a:lnTo>
                      <a:pt x="229" y="1150"/>
                    </a:lnTo>
                    <a:lnTo>
                      <a:pt x="152" y="1150"/>
                    </a:lnTo>
                    <a:lnTo>
                      <a:pt x="91" y="1135"/>
                    </a:lnTo>
                    <a:lnTo>
                      <a:pt x="46" y="1119"/>
                    </a:lnTo>
                    <a:lnTo>
                      <a:pt x="15" y="1104"/>
                    </a:lnTo>
                    <a:lnTo>
                      <a:pt x="0" y="1073"/>
                    </a:lnTo>
                    <a:lnTo>
                      <a:pt x="0" y="997"/>
                    </a:lnTo>
                    <a:lnTo>
                      <a:pt x="15" y="966"/>
                    </a:lnTo>
                    <a:lnTo>
                      <a:pt x="46" y="951"/>
                    </a:lnTo>
                    <a:lnTo>
                      <a:pt x="61" y="935"/>
                    </a:lnTo>
                    <a:lnTo>
                      <a:pt x="122" y="935"/>
                    </a:lnTo>
                    <a:lnTo>
                      <a:pt x="137" y="951"/>
                    </a:lnTo>
                    <a:lnTo>
                      <a:pt x="152" y="981"/>
                    </a:lnTo>
                    <a:lnTo>
                      <a:pt x="152" y="1027"/>
                    </a:lnTo>
                    <a:lnTo>
                      <a:pt x="107" y="1073"/>
                    </a:lnTo>
                    <a:lnTo>
                      <a:pt x="76" y="1089"/>
                    </a:lnTo>
                    <a:lnTo>
                      <a:pt x="122" y="1104"/>
                    </a:lnTo>
                    <a:lnTo>
                      <a:pt x="213" y="1104"/>
                    </a:lnTo>
                    <a:lnTo>
                      <a:pt x="320" y="1089"/>
                    </a:lnTo>
                    <a:lnTo>
                      <a:pt x="381" y="1043"/>
                    </a:lnTo>
                    <a:lnTo>
                      <a:pt x="426" y="981"/>
                    </a:lnTo>
                    <a:lnTo>
                      <a:pt x="457" y="935"/>
                    </a:lnTo>
                    <a:lnTo>
                      <a:pt x="472" y="905"/>
                    </a:lnTo>
                    <a:lnTo>
                      <a:pt x="472" y="889"/>
                    </a:lnTo>
                    <a:lnTo>
                      <a:pt x="487" y="874"/>
                    </a:lnTo>
                    <a:lnTo>
                      <a:pt x="503" y="828"/>
                    </a:lnTo>
                    <a:lnTo>
                      <a:pt x="533" y="675"/>
                    </a:lnTo>
                    <a:lnTo>
                      <a:pt x="487" y="721"/>
                    </a:lnTo>
                    <a:lnTo>
                      <a:pt x="442" y="751"/>
                    </a:lnTo>
                    <a:lnTo>
                      <a:pt x="396" y="767"/>
                    </a:lnTo>
                    <a:lnTo>
                      <a:pt x="335" y="782"/>
                    </a:lnTo>
                    <a:lnTo>
                      <a:pt x="244" y="767"/>
                    </a:lnTo>
                    <a:lnTo>
                      <a:pt x="168" y="721"/>
                    </a:lnTo>
                    <a:lnTo>
                      <a:pt x="122" y="629"/>
                    </a:lnTo>
                    <a:lnTo>
                      <a:pt x="107" y="506"/>
                    </a:lnTo>
                    <a:lnTo>
                      <a:pt x="152" y="322"/>
                    </a:lnTo>
                    <a:lnTo>
                      <a:pt x="244" y="154"/>
                    </a:lnTo>
                    <a:lnTo>
                      <a:pt x="381" y="4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3" name="Freeform 189"/>
              <p:cNvSpPr>
                <a:spLocks/>
              </p:cNvSpPr>
              <p:nvPr/>
            </p:nvSpPr>
            <p:spPr bwMode="auto">
              <a:xfrm>
                <a:off x="15423" y="13327"/>
                <a:ext cx="411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60"/>
                  </a:cxn>
                  <a:cxn ang="0">
                    <a:pos x="76" y="890"/>
                  </a:cxn>
                  <a:cxn ang="0">
                    <a:pos x="92" y="1104"/>
                  </a:cxn>
                  <a:cxn ang="0">
                    <a:pos x="122" y="1319"/>
                  </a:cxn>
                  <a:cxn ang="0">
                    <a:pos x="213" y="1533"/>
                  </a:cxn>
                  <a:cxn ang="0">
                    <a:pos x="350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9"/>
                  </a:cxn>
                  <a:cxn ang="0">
                    <a:pos x="396" y="1779"/>
                  </a:cxn>
                  <a:cxn ang="0">
                    <a:pos x="366" y="1763"/>
                  </a:cxn>
                  <a:cxn ang="0">
                    <a:pos x="289" y="1687"/>
                  </a:cxn>
                  <a:cxn ang="0">
                    <a:pos x="213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5" y="1043"/>
                  </a:cxn>
                  <a:cxn ang="0">
                    <a:pos x="0" y="890"/>
                  </a:cxn>
                  <a:cxn ang="0">
                    <a:pos x="15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4" y="92"/>
                  </a:cxn>
                  <a:cxn ang="0">
                    <a:pos x="350" y="16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60"/>
                    </a:lnTo>
                    <a:lnTo>
                      <a:pt x="76" y="890"/>
                    </a:lnTo>
                    <a:lnTo>
                      <a:pt x="92" y="1104"/>
                    </a:lnTo>
                    <a:lnTo>
                      <a:pt x="122" y="1319"/>
                    </a:lnTo>
                    <a:lnTo>
                      <a:pt x="213" y="1533"/>
                    </a:lnTo>
                    <a:lnTo>
                      <a:pt x="350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9"/>
                    </a:lnTo>
                    <a:lnTo>
                      <a:pt x="396" y="1779"/>
                    </a:lnTo>
                    <a:lnTo>
                      <a:pt x="366" y="1763"/>
                    </a:lnTo>
                    <a:lnTo>
                      <a:pt x="289" y="1687"/>
                    </a:lnTo>
                    <a:lnTo>
                      <a:pt x="213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5" y="1043"/>
                    </a:lnTo>
                    <a:lnTo>
                      <a:pt x="0" y="890"/>
                    </a:lnTo>
                    <a:lnTo>
                      <a:pt x="15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4" y="92"/>
                    </a:lnTo>
                    <a:lnTo>
                      <a:pt x="350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4" name="Freeform 190"/>
              <p:cNvSpPr>
                <a:spLocks/>
              </p:cNvSpPr>
              <p:nvPr/>
            </p:nvSpPr>
            <p:spPr bwMode="auto">
              <a:xfrm>
                <a:off x="15971" y="13864"/>
                <a:ext cx="960" cy="812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305" y="46"/>
                  </a:cxn>
                  <a:cxn ang="0">
                    <a:pos x="351" y="153"/>
                  </a:cxn>
                  <a:cxn ang="0">
                    <a:pos x="488" y="31"/>
                  </a:cxn>
                  <a:cxn ang="0">
                    <a:pos x="686" y="0"/>
                  </a:cxn>
                  <a:cxn ang="0">
                    <a:pos x="792" y="77"/>
                  </a:cxn>
                  <a:cxn ang="0">
                    <a:pos x="823" y="184"/>
                  </a:cxn>
                  <a:cxn ang="0">
                    <a:pos x="762" y="460"/>
                  </a:cxn>
                  <a:cxn ang="0">
                    <a:pos x="686" y="705"/>
                  </a:cxn>
                  <a:cxn ang="0">
                    <a:pos x="716" y="766"/>
                  </a:cxn>
                  <a:cxn ang="0">
                    <a:pos x="777" y="751"/>
                  </a:cxn>
                  <a:cxn ang="0">
                    <a:pos x="868" y="675"/>
                  </a:cxn>
                  <a:cxn ang="0">
                    <a:pos x="914" y="552"/>
                  </a:cxn>
                  <a:cxn ang="0">
                    <a:pos x="929" y="521"/>
                  </a:cxn>
                  <a:cxn ang="0">
                    <a:pos x="960" y="537"/>
                  </a:cxn>
                  <a:cxn ang="0">
                    <a:pos x="929" y="644"/>
                  </a:cxn>
                  <a:cxn ang="0">
                    <a:pos x="823" y="782"/>
                  </a:cxn>
                  <a:cxn ang="0">
                    <a:pos x="640" y="782"/>
                  </a:cxn>
                  <a:cxn ang="0">
                    <a:pos x="579" y="705"/>
                  </a:cxn>
                  <a:cxn ang="0">
                    <a:pos x="594" y="583"/>
                  </a:cxn>
                  <a:cxn ang="0">
                    <a:pos x="670" y="383"/>
                  </a:cxn>
                  <a:cxn ang="0">
                    <a:pos x="716" y="169"/>
                  </a:cxn>
                  <a:cxn ang="0">
                    <a:pos x="701" y="92"/>
                  </a:cxn>
                  <a:cxn ang="0">
                    <a:pos x="670" y="46"/>
                  </a:cxn>
                  <a:cxn ang="0">
                    <a:pos x="518" y="77"/>
                  </a:cxn>
                  <a:cxn ang="0">
                    <a:pos x="366" y="199"/>
                  </a:cxn>
                  <a:cxn ang="0">
                    <a:pos x="305" y="353"/>
                  </a:cxn>
                  <a:cxn ang="0">
                    <a:pos x="290" y="429"/>
                  </a:cxn>
                  <a:cxn ang="0">
                    <a:pos x="229" y="629"/>
                  </a:cxn>
                  <a:cxn ang="0">
                    <a:pos x="214" y="690"/>
                  </a:cxn>
                  <a:cxn ang="0">
                    <a:pos x="198" y="751"/>
                  </a:cxn>
                  <a:cxn ang="0">
                    <a:pos x="168" y="797"/>
                  </a:cxn>
                  <a:cxn ang="0">
                    <a:pos x="122" y="812"/>
                  </a:cxn>
                  <a:cxn ang="0">
                    <a:pos x="92" y="751"/>
                  </a:cxn>
                  <a:cxn ang="0">
                    <a:pos x="107" y="690"/>
                  </a:cxn>
                  <a:cxn ang="0">
                    <a:pos x="229" y="169"/>
                  </a:cxn>
                  <a:cxn ang="0">
                    <a:pos x="214" y="46"/>
                  </a:cxn>
                  <a:cxn ang="0">
                    <a:pos x="168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1" y="276"/>
                  </a:cxn>
                  <a:cxn ang="0">
                    <a:pos x="0" y="291"/>
                  </a:cxn>
                  <a:cxn ang="0">
                    <a:pos x="16" y="199"/>
                  </a:cxn>
                  <a:cxn ang="0">
                    <a:pos x="61" y="92"/>
                  </a:cxn>
                  <a:cxn ang="0">
                    <a:pos x="107" y="31"/>
                  </a:cxn>
                  <a:cxn ang="0">
                    <a:pos x="183" y="0"/>
                  </a:cxn>
                </a:cxnLst>
                <a:rect l="0" t="0" r="r" b="b"/>
                <a:pathLst>
                  <a:path w="960" h="812">
                    <a:moveTo>
                      <a:pt x="183" y="0"/>
                    </a:moveTo>
                    <a:lnTo>
                      <a:pt x="229" y="0"/>
                    </a:lnTo>
                    <a:lnTo>
                      <a:pt x="274" y="31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1" y="153"/>
                    </a:lnTo>
                    <a:lnTo>
                      <a:pt x="396" y="92"/>
                    </a:lnTo>
                    <a:lnTo>
                      <a:pt x="488" y="31"/>
                    </a:lnTo>
                    <a:lnTo>
                      <a:pt x="625" y="0"/>
                    </a:lnTo>
                    <a:lnTo>
                      <a:pt x="686" y="0"/>
                    </a:lnTo>
                    <a:lnTo>
                      <a:pt x="731" y="15"/>
                    </a:lnTo>
                    <a:lnTo>
                      <a:pt x="792" y="77"/>
                    </a:lnTo>
                    <a:lnTo>
                      <a:pt x="823" y="123"/>
                    </a:lnTo>
                    <a:lnTo>
                      <a:pt x="823" y="184"/>
                    </a:lnTo>
                    <a:lnTo>
                      <a:pt x="807" y="322"/>
                    </a:lnTo>
                    <a:lnTo>
                      <a:pt x="762" y="460"/>
                    </a:lnTo>
                    <a:lnTo>
                      <a:pt x="716" y="583"/>
                    </a:lnTo>
                    <a:lnTo>
                      <a:pt x="686" y="705"/>
                    </a:lnTo>
                    <a:lnTo>
                      <a:pt x="686" y="736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3" y="720"/>
                    </a:lnTo>
                    <a:lnTo>
                      <a:pt x="868" y="675"/>
                    </a:lnTo>
                    <a:lnTo>
                      <a:pt x="899" y="629"/>
                    </a:lnTo>
                    <a:lnTo>
                      <a:pt x="914" y="552"/>
                    </a:lnTo>
                    <a:lnTo>
                      <a:pt x="929" y="537"/>
                    </a:lnTo>
                    <a:lnTo>
                      <a:pt x="929" y="521"/>
                    </a:lnTo>
                    <a:lnTo>
                      <a:pt x="960" y="521"/>
                    </a:lnTo>
                    <a:lnTo>
                      <a:pt x="960" y="537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3" y="782"/>
                    </a:lnTo>
                    <a:lnTo>
                      <a:pt x="731" y="812"/>
                    </a:lnTo>
                    <a:lnTo>
                      <a:pt x="640" y="782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3"/>
                    </a:lnTo>
                    <a:lnTo>
                      <a:pt x="625" y="506"/>
                    </a:lnTo>
                    <a:lnTo>
                      <a:pt x="670" y="383"/>
                    </a:lnTo>
                    <a:lnTo>
                      <a:pt x="701" y="261"/>
                    </a:lnTo>
                    <a:lnTo>
                      <a:pt x="716" y="169"/>
                    </a:lnTo>
                    <a:lnTo>
                      <a:pt x="716" y="138"/>
                    </a:lnTo>
                    <a:lnTo>
                      <a:pt x="701" y="92"/>
                    </a:lnTo>
                    <a:lnTo>
                      <a:pt x="686" y="77"/>
                    </a:lnTo>
                    <a:lnTo>
                      <a:pt x="670" y="46"/>
                    </a:lnTo>
                    <a:lnTo>
                      <a:pt x="625" y="46"/>
                    </a:lnTo>
                    <a:lnTo>
                      <a:pt x="518" y="77"/>
                    </a:lnTo>
                    <a:lnTo>
                      <a:pt x="427" y="138"/>
                    </a:lnTo>
                    <a:lnTo>
                      <a:pt x="366" y="199"/>
                    </a:lnTo>
                    <a:lnTo>
                      <a:pt x="305" y="322"/>
                    </a:lnTo>
                    <a:lnTo>
                      <a:pt x="305" y="353"/>
                    </a:lnTo>
                    <a:lnTo>
                      <a:pt x="290" y="399"/>
                    </a:lnTo>
                    <a:lnTo>
                      <a:pt x="290" y="429"/>
                    </a:lnTo>
                    <a:lnTo>
                      <a:pt x="274" y="475"/>
                    </a:lnTo>
                    <a:lnTo>
                      <a:pt x="229" y="629"/>
                    </a:lnTo>
                    <a:lnTo>
                      <a:pt x="229" y="659"/>
                    </a:lnTo>
                    <a:lnTo>
                      <a:pt x="214" y="690"/>
                    </a:lnTo>
                    <a:lnTo>
                      <a:pt x="214" y="736"/>
                    </a:lnTo>
                    <a:lnTo>
                      <a:pt x="198" y="751"/>
                    </a:lnTo>
                    <a:lnTo>
                      <a:pt x="198" y="782"/>
                    </a:lnTo>
                    <a:lnTo>
                      <a:pt x="168" y="797"/>
                    </a:lnTo>
                    <a:lnTo>
                      <a:pt x="153" y="812"/>
                    </a:lnTo>
                    <a:lnTo>
                      <a:pt x="122" y="812"/>
                    </a:lnTo>
                    <a:lnTo>
                      <a:pt x="92" y="782"/>
                    </a:lnTo>
                    <a:lnTo>
                      <a:pt x="92" y="751"/>
                    </a:lnTo>
                    <a:lnTo>
                      <a:pt x="107" y="720"/>
                    </a:lnTo>
                    <a:lnTo>
                      <a:pt x="107" y="690"/>
                    </a:lnTo>
                    <a:lnTo>
                      <a:pt x="198" y="261"/>
                    </a:lnTo>
                    <a:lnTo>
                      <a:pt x="229" y="169"/>
                    </a:lnTo>
                    <a:lnTo>
                      <a:pt x="229" y="77"/>
                    </a:lnTo>
                    <a:lnTo>
                      <a:pt x="214" y="46"/>
                    </a:lnTo>
                    <a:lnTo>
                      <a:pt x="183" y="31"/>
                    </a:lnTo>
                    <a:lnTo>
                      <a:pt x="168" y="31"/>
                    </a:lnTo>
                    <a:lnTo>
                      <a:pt x="137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5"/>
                    </a:lnTo>
                    <a:lnTo>
                      <a:pt x="31" y="276"/>
                    </a:lnTo>
                    <a:lnTo>
                      <a:pt x="31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6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1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5" name="Freeform 191"/>
              <p:cNvSpPr>
                <a:spLocks/>
              </p:cNvSpPr>
              <p:nvPr/>
            </p:nvSpPr>
            <p:spPr bwMode="auto">
              <a:xfrm>
                <a:off x="17068" y="13327"/>
                <a:ext cx="426" cy="1779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4" y="338"/>
                  </a:cxn>
                  <a:cxn ang="0">
                    <a:pos x="380" y="537"/>
                  </a:cxn>
                  <a:cxn ang="0">
                    <a:pos x="411" y="736"/>
                  </a:cxn>
                  <a:cxn ang="0">
                    <a:pos x="426" y="890"/>
                  </a:cxn>
                  <a:cxn ang="0">
                    <a:pos x="396" y="890"/>
                  </a:cxn>
                  <a:cxn ang="0">
                    <a:pos x="380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1" y="1687"/>
                  </a:cxn>
                  <a:cxn ang="0">
                    <a:pos x="45" y="1763"/>
                  </a:cxn>
                  <a:cxn ang="0">
                    <a:pos x="15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0" y="1733"/>
                  </a:cxn>
                  <a:cxn ang="0">
                    <a:pos x="167" y="1549"/>
                  </a:cxn>
                  <a:cxn ang="0">
                    <a:pos x="258" y="1334"/>
                  </a:cxn>
                  <a:cxn ang="0">
                    <a:pos x="304" y="1120"/>
                  </a:cxn>
                  <a:cxn ang="0">
                    <a:pos x="319" y="890"/>
                  </a:cxn>
                  <a:cxn ang="0">
                    <a:pos x="304" y="629"/>
                  </a:cxn>
                  <a:cxn ang="0">
                    <a:pos x="243" y="414"/>
                  </a:cxn>
                  <a:cxn ang="0">
                    <a:pos x="152" y="215"/>
                  </a:cxn>
                  <a:cxn ang="0">
                    <a:pos x="45" y="62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9">
                    <a:moveTo>
                      <a:pt x="15" y="0"/>
                    </a:moveTo>
                    <a:lnTo>
                      <a:pt x="30" y="0"/>
                    </a:lnTo>
                    <a:lnTo>
                      <a:pt x="61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4" y="338"/>
                    </a:lnTo>
                    <a:lnTo>
                      <a:pt x="380" y="537"/>
                    </a:lnTo>
                    <a:lnTo>
                      <a:pt x="411" y="736"/>
                    </a:lnTo>
                    <a:lnTo>
                      <a:pt x="426" y="890"/>
                    </a:lnTo>
                    <a:lnTo>
                      <a:pt x="396" y="890"/>
                    </a:lnTo>
                    <a:lnTo>
                      <a:pt x="380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1" y="1687"/>
                    </a:lnTo>
                    <a:lnTo>
                      <a:pt x="45" y="1763"/>
                    </a:lnTo>
                    <a:lnTo>
                      <a:pt x="15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0" y="1733"/>
                    </a:lnTo>
                    <a:lnTo>
                      <a:pt x="167" y="1549"/>
                    </a:lnTo>
                    <a:lnTo>
                      <a:pt x="258" y="1334"/>
                    </a:lnTo>
                    <a:lnTo>
                      <a:pt x="304" y="1120"/>
                    </a:lnTo>
                    <a:lnTo>
                      <a:pt x="319" y="890"/>
                    </a:lnTo>
                    <a:lnTo>
                      <a:pt x="304" y="629"/>
                    </a:lnTo>
                    <a:lnTo>
                      <a:pt x="243" y="414"/>
                    </a:lnTo>
                    <a:lnTo>
                      <a:pt x="152" y="215"/>
                    </a:lnTo>
                    <a:lnTo>
                      <a:pt x="45" y="62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6" name="Freeform 192"/>
              <p:cNvSpPr>
                <a:spLocks/>
              </p:cNvSpPr>
              <p:nvPr/>
            </p:nvSpPr>
            <p:spPr bwMode="auto">
              <a:xfrm>
                <a:off x="17783" y="13327"/>
                <a:ext cx="427" cy="1779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5" y="338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7" y="890"/>
                  </a:cxn>
                  <a:cxn ang="0">
                    <a:pos x="396" y="890"/>
                  </a:cxn>
                  <a:cxn ang="0">
                    <a:pos x="381" y="1135"/>
                  </a:cxn>
                  <a:cxn ang="0">
                    <a:pos x="290" y="1426"/>
                  </a:cxn>
                  <a:cxn ang="0">
                    <a:pos x="213" y="1579"/>
                  </a:cxn>
                  <a:cxn ang="0">
                    <a:pos x="122" y="1687"/>
                  </a:cxn>
                  <a:cxn ang="0">
                    <a:pos x="46" y="1763"/>
                  </a:cxn>
                  <a:cxn ang="0">
                    <a:pos x="15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1" y="1733"/>
                  </a:cxn>
                  <a:cxn ang="0">
                    <a:pos x="168" y="1549"/>
                  </a:cxn>
                  <a:cxn ang="0">
                    <a:pos x="259" y="1334"/>
                  </a:cxn>
                  <a:cxn ang="0">
                    <a:pos x="305" y="1120"/>
                  </a:cxn>
                  <a:cxn ang="0">
                    <a:pos x="320" y="890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3" y="215"/>
                  </a:cxn>
                  <a:cxn ang="0">
                    <a:pos x="46" y="62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7" h="1779">
                    <a:moveTo>
                      <a:pt x="15" y="0"/>
                    </a:moveTo>
                    <a:lnTo>
                      <a:pt x="31" y="0"/>
                    </a:lnTo>
                    <a:lnTo>
                      <a:pt x="61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5" y="338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7" y="890"/>
                    </a:lnTo>
                    <a:lnTo>
                      <a:pt x="396" y="890"/>
                    </a:lnTo>
                    <a:lnTo>
                      <a:pt x="381" y="1135"/>
                    </a:lnTo>
                    <a:lnTo>
                      <a:pt x="290" y="1426"/>
                    </a:lnTo>
                    <a:lnTo>
                      <a:pt x="213" y="1579"/>
                    </a:lnTo>
                    <a:lnTo>
                      <a:pt x="122" y="1687"/>
                    </a:lnTo>
                    <a:lnTo>
                      <a:pt x="46" y="1763"/>
                    </a:lnTo>
                    <a:lnTo>
                      <a:pt x="15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1" y="1733"/>
                    </a:lnTo>
                    <a:lnTo>
                      <a:pt x="168" y="1549"/>
                    </a:lnTo>
                    <a:lnTo>
                      <a:pt x="259" y="1334"/>
                    </a:lnTo>
                    <a:lnTo>
                      <a:pt x="305" y="1120"/>
                    </a:lnTo>
                    <a:lnTo>
                      <a:pt x="320" y="890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3" y="215"/>
                    </a:lnTo>
                    <a:lnTo>
                      <a:pt x="46" y="62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7" name="Freeform 193"/>
              <p:cNvSpPr>
                <a:spLocks/>
              </p:cNvSpPr>
              <p:nvPr/>
            </p:nvSpPr>
            <p:spPr bwMode="auto">
              <a:xfrm>
                <a:off x="24346" y="13404"/>
                <a:ext cx="898" cy="1625"/>
              </a:xfrm>
              <a:custGeom>
                <a:avLst/>
                <a:gdLst/>
                <a:ahLst/>
                <a:cxnLst>
                  <a:cxn ang="0">
                    <a:pos x="792" y="0"/>
                  </a:cxn>
                  <a:cxn ang="0">
                    <a:pos x="868" y="46"/>
                  </a:cxn>
                  <a:cxn ang="0">
                    <a:pos x="898" y="123"/>
                  </a:cxn>
                  <a:cxn ang="0">
                    <a:pos x="868" y="199"/>
                  </a:cxn>
                  <a:cxn ang="0">
                    <a:pos x="792" y="230"/>
                  </a:cxn>
                  <a:cxn ang="0">
                    <a:pos x="746" y="199"/>
                  </a:cxn>
                  <a:cxn ang="0">
                    <a:pos x="761" y="123"/>
                  </a:cxn>
                  <a:cxn ang="0">
                    <a:pos x="807" y="77"/>
                  </a:cxn>
                  <a:cxn ang="0">
                    <a:pos x="776" y="46"/>
                  </a:cxn>
                  <a:cxn ang="0">
                    <a:pos x="685" y="77"/>
                  </a:cxn>
                  <a:cxn ang="0">
                    <a:pos x="654" y="123"/>
                  </a:cxn>
                  <a:cxn ang="0">
                    <a:pos x="639" y="199"/>
                  </a:cxn>
                  <a:cxn ang="0">
                    <a:pos x="624" y="261"/>
                  </a:cxn>
                  <a:cxn ang="0">
                    <a:pos x="594" y="491"/>
                  </a:cxn>
                  <a:cxn ang="0">
                    <a:pos x="792" y="521"/>
                  </a:cxn>
                  <a:cxn ang="0">
                    <a:pos x="578" y="537"/>
                  </a:cxn>
                  <a:cxn ang="0">
                    <a:pos x="441" y="1165"/>
                  </a:cxn>
                  <a:cxn ang="0">
                    <a:pos x="396" y="1364"/>
                  </a:cxn>
                  <a:cxn ang="0">
                    <a:pos x="289" y="1548"/>
                  </a:cxn>
                  <a:cxn ang="0">
                    <a:pos x="198" y="1610"/>
                  </a:cxn>
                  <a:cxn ang="0">
                    <a:pos x="106" y="1625"/>
                  </a:cxn>
                  <a:cxn ang="0">
                    <a:pos x="30" y="1579"/>
                  </a:cxn>
                  <a:cxn ang="0">
                    <a:pos x="0" y="1502"/>
                  </a:cxn>
                  <a:cxn ang="0">
                    <a:pos x="30" y="1426"/>
                  </a:cxn>
                  <a:cxn ang="0">
                    <a:pos x="106" y="1395"/>
                  </a:cxn>
                  <a:cxn ang="0">
                    <a:pos x="152" y="1426"/>
                  </a:cxn>
                  <a:cxn ang="0">
                    <a:pos x="137" y="1502"/>
                  </a:cxn>
                  <a:cxn ang="0">
                    <a:pos x="91" y="1548"/>
                  </a:cxn>
                  <a:cxn ang="0">
                    <a:pos x="122" y="1579"/>
                  </a:cxn>
                  <a:cxn ang="0">
                    <a:pos x="213" y="1548"/>
                  </a:cxn>
                  <a:cxn ang="0">
                    <a:pos x="274" y="1364"/>
                  </a:cxn>
                  <a:cxn ang="0">
                    <a:pos x="441" y="537"/>
                  </a:cxn>
                  <a:cxn ang="0">
                    <a:pos x="274" y="506"/>
                  </a:cxn>
                  <a:cxn ang="0">
                    <a:pos x="457" y="491"/>
                  </a:cxn>
                  <a:cxn ang="0">
                    <a:pos x="502" y="291"/>
                  </a:cxn>
                  <a:cxn ang="0">
                    <a:pos x="517" y="215"/>
                  </a:cxn>
                  <a:cxn ang="0">
                    <a:pos x="609" y="46"/>
                  </a:cxn>
                  <a:cxn ang="0">
                    <a:pos x="715" y="0"/>
                  </a:cxn>
                </a:cxnLst>
                <a:rect l="0" t="0" r="r" b="b"/>
                <a:pathLst>
                  <a:path w="898" h="1625">
                    <a:moveTo>
                      <a:pt x="715" y="0"/>
                    </a:moveTo>
                    <a:lnTo>
                      <a:pt x="792" y="0"/>
                    </a:lnTo>
                    <a:lnTo>
                      <a:pt x="837" y="15"/>
                    </a:lnTo>
                    <a:lnTo>
                      <a:pt x="868" y="46"/>
                    </a:lnTo>
                    <a:lnTo>
                      <a:pt x="883" y="77"/>
                    </a:lnTo>
                    <a:lnTo>
                      <a:pt x="898" y="123"/>
                    </a:lnTo>
                    <a:lnTo>
                      <a:pt x="883" y="169"/>
                    </a:lnTo>
                    <a:lnTo>
                      <a:pt x="868" y="199"/>
                    </a:lnTo>
                    <a:lnTo>
                      <a:pt x="807" y="230"/>
                    </a:lnTo>
                    <a:lnTo>
                      <a:pt x="792" y="230"/>
                    </a:lnTo>
                    <a:lnTo>
                      <a:pt x="761" y="215"/>
                    </a:lnTo>
                    <a:lnTo>
                      <a:pt x="746" y="199"/>
                    </a:lnTo>
                    <a:lnTo>
                      <a:pt x="746" y="138"/>
                    </a:lnTo>
                    <a:lnTo>
                      <a:pt x="761" y="123"/>
                    </a:lnTo>
                    <a:lnTo>
                      <a:pt x="776" y="92"/>
                    </a:lnTo>
                    <a:lnTo>
                      <a:pt x="807" y="77"/>
                    </a:lnTo>
                    <a:lnTo>
                      <a:pt x="837" y="77"/>
                    </a:lnTo>
                    <a:lnTo>
                      <a:pt x="776" y="46"/>
                    </a:lnTo>
                    <a:lnTo>
                      <a:pt x="746" y="46"/>
                    </a:lnTo>
                    <a:lnTo>
                      <a:pt x="685" y="77"/>
                    </a:lnTo>
                    <a:lnTo>
                      <a:pt x="670" y="107"/>
                    </a:lnTo>
                    <a:lnTo>
                      <a:pt x="654" y="123"/>
                    </a:lnTo>
                    <a:lnTo>
                      <a:pt x="654" y="153"/>
                    </a:lnTo>
                    <a:lnTo>
                      <a:pt x="639" y="199"/>
                    </a:lnTo>
                    <a:lnTo>
                      <a:pt x="639" y="230"/>
                    </a:lnTo>
                    <a:lnTo>
                      <a:pt x="624" y="261"/>
                    </a:lnTo>
                    <a:lnTo>
                      <a:pt x="624" y="291"/>
                    </a:lnTo>
                    <a:lnTo>
                      <a:pt x="594" y="491"/>
                    </a:lnTo>
                    <a:lnTo>
                      <a:pt x="792" y="491"/>
                    </a:lnTo>
                    <a:lnTo>
                      <a:pt x="792" y="521"/>
                    </a:lnTo>
                    <a:lnTo>
                      <a:pt x="776" y="537"/>
                    </a:lnTo>
                    <a:lnTo>
                      <a:pt x="578" y="537"/>
                    </a:lnTo>
                    <a:lnTo>
                      <a:pt x="457" y="1119"/>
                    </a:lnTo>
                    <a:lnTo>
                      <a:pt x="441" y="1165"/>
                    </a:lnTo>
                    <a:lnTo>
                      <a:pt x="426" y="1257"/>
                    </a:lnTo>
                    <a:lnTo>
                      <a:pt x="396" y="1364"/>
                    </a:lnTo>
                    <a:lnTo>
                      <a:pt x="350" y="1456"/>
                    </a:lnTo>
                    <a:lnTo>
                      <a:pt x="289" y="1548"/>
                    </a:lnTo>
                    <a:lnTo>
                      <a:pt x="259" y="1579"/>
                    </a:lnTo>
                    <a:lnTo>
                      <a:pt x="198" y="1610"/>
                    </a:lnTo>
                    <a:lnTo>
                      <a:pt x="152" y="1625"/>
                    </a:lnTo>
                    <a:lnTo>
                      <a:pt x="106" y="1625"/>
                    </a:lnTo>
                    <a:lnTo>
                      <a:pt x="61" y="1610"/>
                    </a:lnTo>
                    <a:lnTo>
                      <a:pt x="30" y="1579"/>
                    </a:lnTo>
                    <a:lnTo>
                      <a:pt x="15" y="1548"/>
                    </a:lnTo>
                    <a:lnTo>
                      <a:pt x="0" y="1502"/>
                    </a:lnTo>
                    <a:lnTo>
                      <a:pt x="15" y="1456"/>
                    </a:lnTo>
                    <a:lnTo>
                      <a:pt x="30" y="1426"/>
                    </a:lnTo>
                    <a:lnTo>
                      <a:pt x="91" y="1395"/>
                    </a:lnTo>
                    <a:lnTo>
                      <a:pt x="106" y="1395"/>
                    </a:lnTo>
                    <a:lnTo>
                      <a:pt x="137" y="1410"/>
                    </a:lnTo>
                    <a:lnTo>
                      <a:pt x="152" y="1426"/>
                    </a:lnTo>
                    <a:lnTo>
                      <a:pt x="152" y="1487"/>
                    </a:lnTo>
                    <a:lnTo>
                      <a:pt x="137" y="1502"/>
                    </a:lnTo>
                    <a:lnTo>
                      <a:pt x="122" y="1533"/>
                    </a:lnTo>
                    <a:lnTo>
                      <a:pt x="91" y="1548"/>
                    </a:lnTo>
                    <a:lnTo>
                      <a:pt x="61" y="1548"/>
                    </a:lnTo>
                    <a:lnTo>
                      <a:pt x="122" y="1579"/>
                    </a:lnTo>
                    <a:lnTo>
                      <a:pt x="152" y="1579"/>
                    </a:lnTo>
                    <a:lnTo>
                      <a:pt x="213" y="1548"/>
                    </a:lnTo>
                    <a:lnTo>
                      <a:pt x="243" y="1472"/>
                    </a:lnTo>
                    <a:lnTo>
                      <a:pt x="274" y="1364"/>
                    </a:lnTo>
                    <a:lnTo>
                      <a:pt x="304" y="1242"/>
                    </a:lnTo>
                    <a:lnTo>
                      <a:pt x="441" y="537"/>
                    </a:lnTo>
                    <a:lnTo>
                      <a:pt x="274" y="537"/>
                    </a:lnTo>
                    <a:lnTo>
                      <a:pt x="274" y="506"/>
                    </a:lnTo>
                    <a:lnTo>
                      <a:pt x="289" y="491"/>
                    </a:lnTo>
                    <a:lnTo>
                      <a:pt x="457" y="491"/>
                    </a:lnTo>
                    <a:lnTo>
                      <a:pt x="487" y="368"/>
                    </a:lnTo>
                    <a:lnTo>
                      <a:pt x="502" y="291"/>
                    </a:lnTo>
                    <a:lnTo>
                      <a:pt x="502" y="245"/>
                    </a:lnTo>
                    <a:lnTo>
                      <a:pt x="517" y="215"/>
                    </a:lnTo>
                    <a:lnTo>
                      <a:pt x="548" y="138"/>
                    </a:lnTo>
                    <a:lnTo>
                      <a:pt x="609" y="46"/>
                    </a:lnTo>
                    <a:lnTo>
                      <a:pt x="654" y="31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8" name="Freeform 194"/>
              <p:cNvSpPr>
                <a:spLocks/>
              </p:cNvSpPr>
              <p:nvPr/>
            </p:nvSpPr>
            <p:spPr bwMode="auto">
              <a:xfrm>
                <a:off x="25533" y="13327"/>
                <a:ext cx="411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60"/>
                  </a:cxn>
                  <a:cxn ang="0">
                    <a:pos x="77" y="890"/>
                  </a:cxn>
                  <a:cxn ang="0">
                    <a:pos x="92" y="1104"/>
                  </a:cxn>
                  <a:cxn ang="0">
                    <a:pos x="122" y="1319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1" y="1763"/>
                  </a:cxn>
                  <a:cxn ang="0">
                    <a:pos x="411" y="1779"/>
                  </a:cxn>
                  <a:cxn ang="0">
                    <a:pos x="396" y="1779"/>
                  </a:cxn>
                  <a:cxn ang="0">
                    <a:pos x="366" y="1763"/>
                  </a:cxn>
                  <a:cxn ang="0">
                    <a:pos x="290" y="1687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3"/>
                  </a:cxn>
                  <a:cxn ang="0">
                    <a:pos x="0" y="890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4" y="92"/>
                  </a:cxn>
                  <a:cxn ang="0">
                    <a:pos x="351" y="16"/>
                  </a:cxn>
                  <a:cxn ang="0">
                    <a:pos x="381" y="0"/>
                  </a:cxn>
                </a:cxnLst>
                <a:rect l="0" t="0" r="r" b="b"/>
                <a:pathLst>
                  <a:path w="411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60"/>
                    </a:lnTo>
                    <a:lnTo>
                      <a:pt x="77" y="890"/>
                    </a:lnTo>
                    <a:lnTo>
                      <a:pt x="92" y="1104"/>
                    </a:lnTo>
                    <a:lnTo>
                      <a:pt x="122" y="1319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1" y="1763"/>
                    </a:lnTo>
                    <a:lnTo>
                      <a:pt x="411" y="1779"/>
                    </a:lnTo>
                    <a:lnTo>
                      <a:pt x="396" y="1779"/>
                    </a:lnTo>
                    <a:lnTo>
                      <a:pt x="366" y="1763"/>
                    </a:lnTo>
                    <a:lnTo>
                      <a:pt x="290" y="1687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3"/>
                    </a:lnTo>
                    <a:lnTo>
                      <a:pt x="0" y="890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4" y="92"/>
                    </a:lnTo>
                    <a:lnTo>
                      <a:pt x="351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59" name="Freeform 195"/>
              <p:cNvSpPr>
                <a:spLocks/>
              </p:cNvSpPr>
              <p:nvPr/>
            </p:nvSpPr>
            <p:spPr bwMode="auto">
              <a:xfrm>
                <a:off x="25914" y="13864"/>
                <a:ext cx="959" cy="812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305" y="46"/>
                  </a:cxn>
                  <a:cxn ang="0">
                    <a:pos x="350" y="153"/>
                  </a:cxn>
                  <a:cxn ang="0">
                    <a:pos x="487" y="31"/>
                  </a:cxn>
                  <a:cxn ang="0">
                    <a:pos x="685" y="0"/>
                  </a:cxn>
                  <a:cxn ang="0">
                    <a:pos x="777" y="46"/>
                  </a:cxn>
                  <a:cxn ang="0">
                    <a:pos x="822" y="123"/>
                  </a:cxn>
                  <a:cxn ang="0">
                    <a:pos x="807" y="322"/>
                  </a:cxn>
                  <a:cxn ang="0">
                    <a:pos x="716" y="583"/>
                  </a:cxn>
                  <a:cxn ang="0">
                    <a:pos x="685" y="736"/>
                  </a:cxn>
                  <a:cxn ang="0">
                    <a:pos x="731" y="766"/>
                  </a:cxn>
                  <a:cxn ang="0">
                    <a:pos x="822" y="720"/>
                  </a:cxn>
                  <a:cxn ang="0">
                    <a:pos x="898" y="629"/>
                  </a:cxn>
                  <a:cxn ang="0">
                    <a:pos x="929" y="537"/>
                  </a:cxn>
                  <a:cxn ang="0">
                    <a:pos x="959" y="521"/>
                  </a:cxn>
                  <a:cxn ang="0">
                    <a:pos x="944" y="567"/>
                  </a:cxn>
                  <a:cxn ang="0">
                    <a:pos x="883" y="720"/>
                  </a:cxn>
                  <a:cxn ang="0">
                    <a:pos x="731" y="812"/>
                  </a:cxn>
                  <a:cxn ang="0">
                    <a:pos x="609" y="751"/>
                  </a:cxn>
                  <a:cxn ang="0">
                    <a:pos x="579" y="613"/>
                  </a:cxn>
                  <a:cxn ang="0">
                    <a:pos x="624" y="506"/>
                  </a:cxn>
                  <a:cxn ang="0">
                    <a:pos x="700" y="261"/>
                  </a:cxn>
                  <a:cxn ang="0">
                    <a:pos x="716" y="138"/>
                  </a:cxn>
                  <a:cxn ang="0">
                    <a:pos x="685" y="77"/>
                  </a:cxn>
                  <a:cxn ang="0">
                    <a:pos x="624" y="46"/>
                  </a:cxn>
                  <a:cxn ang="0">
                    <a:pos x="426" y="138"/>
                  </a:cxn>
                  <a:cxn ang="0">
                    <a:pos x="305" y="322"/>
                  </a:cxn>
                  <a:cxn ang="0">
                    <a:pos x="289" y="399"/>
                  </a:cxn>
                  <a:cxn ang="0">
                    <a:pos x="274" y="475"/>
                  </a:cxn>
                  <a:cxn ang="0">
                    <a:pos x="228" y="659"/>
                  </a:cxn>
                  <a:cxn ang="0">
                    <a:pos x="213" y="736"/>
                  </a:cxn>
                  <a:cxn ang="0">
                    <a:pos x="198" y="782"/>
                  </a:cxn>
                  <a:cxn ang="0">
                    <a:pos x="152" y="812"/>
                  </a:cxn>
                  <a:cxn ang="0">
                    <a:pos x="91" y="782"/>
                  </a:cxn>
                  <a:cxn ang="0">
                    <a:pos x="107" y="720"/>
                  </a:cxn>
                  <a:cxn ang="0">
                    <a:pos x="198" y="261"/>
                  </a:cxn>
                  <a:cxn ang="0">
                    <a:pos x="228" y="77"/>
                  </a:cxn>
                  <a:cxn ang="0">
                    <a:pos x="183" y="31"/>
                  </a:cxn>
                  <a:cxn ang="0">
                    <a:pos x="137" y="46"/>
                  </a:cxn>
                  <a:cxn ang="0">
                    <a:pos x="91" y="123"/>
                  </a:cxn>
                  <a:cxn ang="0">
                    <a:pos x="46" y="245"/>
                  </a:cxn>
                  <a:cxn ang="0">
                    <a:pos x="30" y="291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76" y="61"/>
                  </a:cxn>
                  <a:cxn ang="0">
                    <a:pos x="137" y="15"/>
                  </a:cxn>
                </a:cxnLst>
                <a:rect l="0" t="0" r="r" b="b"/>
                <a:pathLst>
                  <a:path w="959" h="812">
                    <a:moveTo>
                      <a:pt x="183" y="0"/>
                    </a:moveTo>
                    <a:lnTo>
                      <a:pt x="228" y="0"/>
                    </a:lnTo>
                    <a:lnTo>
                      <a:pt x="274" y="31"/>
                    </a:lnTo>
                    <a:lnTo>
                      <a:pt x="305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1"/>
                    </a:lnTo>
                    <a:lnTo>
                      <a:pt x="624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77" y="46"/>
                    </a:lnTo>
                    <a:lnTo>
                      <a:pt x="792" y="77"/>
                    </a:lnTo>
                    <a:lnTo>
                      <a:pt x="822" y="123"/>
                    </a:lnTo>
                    <a:lnTo>
                      <a:pt x="822" y="184"/>
                    </a:lnTo>
                    <a:lnTo>
                      <a:pt x="807" y="322"/>
                    </a:lnTo>
                    <a:lnTo>
                      <a:pt x="761" y="460"/>
                    </a:lnTo>
                    <a:lnTo>
                      <a:pt x="716" y="583"/>
                    </a:lnTo>
                    <a:lnTo>
                      <a:pt x="685" y="705"/>
                    </a:lnTo>
                    <a:lnTo>
                      <a:pt x="685" y="736"/>
                    </a:lnTo>
                    <a:lnTo>
                      <a:pt x="716" y="766"/>
                    </a:lnTo>
                    <a:lnTo>
                      <a:pt x="731" y="766"/>
                    </a:lnTo>
                    <a:lnTo>
                      <a:pt x="777" y="751"/>
                    </a:lnTo>
                    <a:lnTo>
                      <a:pt x="822" y="720"/>
                    </a:lnTo>
                    <a:lnTo>
                      <a:pt x="868" y="675"/>
                    </a:lnTo>
                    <a:lnTo>
                      <a:pt x="898" y="629"/>
                    </a:lnTo>
                    <a:lnTo>
                      <a:pt x="914" y="552"/>
                    </a:lnTo>
                    <a:lnTo>
                      <a:pt x="929" y="537"/>
                    </a:lnTo>
                    <a:lnTo>
                      <a:pt x="929" y="521"/>
                    </a:lnTo>
                    <a:lnTo>
                      <a:pt x="959" y="521"/>
                    </a:lnTo>
                    <a:lnTo>
                      <a:pt x="959" y="537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2" y="782"/>
                    </a:lnTo>
                    <a:lnTo>
                      <a:pt x="731" y="812"/>
                    </a:lnTo>
                    <a:lnTo>
                      <a:pt x="640" y="782"/>
                    </a:lnTo>
                    <a:lnTo>
                      <a:pt x="609" y="751"/>
                    </a:lnTo>
                    <a:lnTo>
                      <a:pt x="579" y="705"/>
                    </a:lnTo>
                    <a:lnTo>
                      <a:pt x="579" y="613"/>
                    </a:lnTo>
                    <a:lnTo>
                      <a:pt x="594" y="583"/>
                    </a:lnTo>
                    <a:lnTo>
                      <a:pt x="624" y="506"/>
                    </a:lnTo>
                    <a:lnTo>
                      <a:pt x="670" y="383"/>
                    </a:lnTo>
                    <a:lnTo>
                      <a:pt x="700" y="261"/>
                    </a:lnTo>
                    <a:lnTo>
                      <a:pt x="716" y="169"/>
                    </a:lnTo>
                    <a:lnTo>
                      <a:pt x="716" y="138"/>
                    </a:lnTo>
                    <a:lnTo>
                      <a:pt x="700" y="92"/>
                    </a:lnTo>
                    <a:lnTo>
                      <a:pt x="685" y="77"/>
                    </a:lnTo>
                    <a:lnTo>
                      <a:pt x="670" y="46"/>
                    </a:lnTo>
                    <a:lnTo>
                      <a:pt x="624" y="46"/>
                    </a:lnTo>
                    <a:lnTo>
                      <a:pt x="518" y="77"/>
                    </a:lnTo>
                    <a:lnTo>
                      <a:pt x="426" y="138"/>
                    </a:lnTo>
                    <a:lnTo>
                      <a:pt x="365" y="199"/>
                    </a:lnTo>
                    <a:lnTo>
                      <a:pt x="305" y="322"/>
                    </a:lnTo>
                    <a:lnTo>
                      <a:pt x="305" y="353"/>
                    </a:lnTo>
                    <a:lnTo>
                      <a:pt x="289" y="399"/>
                    </a:lnTo>
                    <a:lnTo>
                      <a:pt x="289" y="429"/>
                    </a:lnTo>
                    <a:lnTo>
                      <a:pt x="274" y="475"/>
                    </a:lnTo>
                    <a:lnTo>
                      <a:pt x="228" y="629"/>
                    </a:lnTo>
                    <a:lnTo>
                      <a:pt x="228" y="659"/>
                    </a:lnTo>
                    <a:lnTo>
                      <a:pt x="213" y="690"/>
                    </a:lnTo>
                    <a:lnTo>
                      <a:pt x="213" y="736"/>
                    </a:lnTo>
                    <a:lnTo>
                      <a:pt x="198" y="751"/>
                    </a:lnTo>
                    <a:lnTo>
                      <a:pt x="198" y="782"/>
                    </a:lnTo>
                    <a:lnTo>
                      <a:pt x="168" y="797"/>
                    </a:lnTo>
                    <a:lnTo>
                      <a:pt x="152" y="812"/>
                    </a:lnTo>
                    <a:lnTo>
                      <a:pt x="122" y="812"/>
                    </a:lnTo>
                    <a:lnTo>
                      <a:pt x="91" y="782"/>
                    </a:lnTo>
                    <a:lnTo>
                      <a:pt x="91" y="751"/>
                    </a:lnTo>
                    <a:lnTo>
                      <a:pt x="107" y="720"/>
                    </a:lnTo>
                    <a:lnTo>
                      <a:pt x="107" y="690"/>
                    </a:lnTo>
                    <a:lnTo>
                      <a:pt x="198" y="261"/>
                    </a:lnTo>
                    <a:lnTo>
                      <a:pt x="228" y="169"/>
                    </a:lnTo>
                    <a:lnTo>
                      <a:pt x="228" y="77"/>
                    </a:lnTo>
                    <a:lnTo>
                      <a:pt x="213" y="46"/>
                    </a:lnTo>
                    <a:lnTo>
                      <a:pt x="183" y="31"/>
                    </a:lnTo>
                    <a:lnTo>
                      <a:pt x="168" y="31"/>
                    </a:lnTo>
                    <a:lnTo>
                      <a:pt x="137" y="46"/>
                    </a:lnTo>
                    <a:lnTo>
                      <a:pt x="107" y="77"/>
                    </a:lnTo>
                    <a:lnTo>
                      <a:pt x="91" y="123"/>
                    </a:lnTo>
                    <a:lnTo>
                      <a:pt x="61" y="169"/>
                    </a:lnTo>
                    <a:lnTo>
                      <a:pt x="46" y="245"/>
                    </a:lnTo>
                    <a:lnTo>
                      <a:pt x="30" y="276"/>
                    </a:lnTo>
                    <a:lnTo>
                      <a:pt x="30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7" y="31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0" name="Freeform 196"/>
              <p:cNvSpPr>
                <a:spLocks/>
              </p:cNvSpPr>
              <p:nvPr/>
            </p:nvSpPr>
            <p:spPr bwMode="auto">
              <a:xfrm>
                <a:off x="27010" y="13327"/>
                <a:ext cx="427" cy="1779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1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5" y="338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7" y="890"/>
                  </a:cxn>
                  <a:cxn ang="0">
                    <a:pos x="396" y="890"/>
                  </a:cxn>
                  <a:cxn ang="0">
                    <a:pos x="381" y="1135"/>
                  </a:cxn>
                  <a:cxn ang="0">
                    <a:pos x="290" y="1426"/>
                  </a:cxn>
                  <a:cxn ang="0">
                    <a:pos x="213" y="1579"/>
                  </a:cxn>
                  <a:cxn ang="0">
                    <a:pos x="122" y="1687"/>
                  </a:cxn>
                  <a:cxn ang="0">
                    <a:pos x="46" y="1763"/>
                  </a:cxn>
                  <a:cxn ang="0">
                    <a:pos x="16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1" y="1733"/>
                  </a:cxn>
                  <a:cxn ang="0">
                    <a:pos x="168" y="1549"/>
                  </a:cxn>
                  <a:cxn ang="0">
                    <a:pos x="259" y="1334"/>
                  </a:cxn>
                  <a:cxn ang="0">
                    <a:pos x="305" y="1120"/>
                  </a:cxn>
                  <a:cxn ang="0">
                    <a:pos x="320" y="890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3" y="215"/>
                  </a:cxn>
                  <a:cxn ang="0">
                    <a:pos x="46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27" h="1779">
                    <a:moveTo>
                      <a:pt x="16" y="0"/>
                    </a:moveTo>
                    <a:lnTo>
                      <a:pt x="31" y="0"/>
                    </a:lnTo>
                    <a:lnTo>
                      <a:pt x="61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5" y="338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7" y="890"/>
                    </a:lnTo>
                    <a:lnTo>
                      <a:pt x="396" y="890"/>
                    </a:lnTo>
                    <a:lnTo>
                      <a:pt x="381" y="1135"/>
                    </a:lnTo>
                    <a:lnTo>
                      <a:pt x="290" y="1426"/>
                    </a:lnTo>
                    <a:lnTo>
                      <a:pt x="213" y="1579"/>
                    </a:lnTo>
                    <a:lnTo>
                      <a:pt x="122" y="1687"/>
                    </a:lnTo>
                    <a:lnTo>
                      <a:pt x="46" y="1763"/>
                    </a:lnTo>
                    <a:lnTo>
                      <a:pt x="16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1" y="1733"/>
                    </a:lnTo>
                    <a:lnTo>
                      <a:pt x="168" y="1549"/>
                    </a:lnTo>
                    <a:lnTo>
                      <a:pt x="259" y="1334"/>
                    </a:lnTo>
                    <a:lnTo>
                      <a:pt x="305" y="1120"/>
                    </a:lnTo>
                    <a:lnTo>
                      <a:pt x="320" y="890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3" y="215"/>
                    </a:lnTo>
                    <a:lnTo>
                      <a:pt x="46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1" name="Freeform 197"/>
              <p:cNvSpPr>
                <a:spLocks/>
              </p:cNvSpPr>
              <p:nvPr/>
            </p:nvSpPr>
            <p:spPr bwMode="auto">
              <a:xfrm>
                <a:off x="28335" y="13695"/>
                <a:ext cx="1066" cy="1043"/>
              </a:xfrm>
              <a:custGeom>
                <a:avLst/>
                <a:gdLst/>
                <a:ahLst/>
                <a:cxnLst>
                  <a:cxn ang="0">
                    <a:pos x="1020" y="0"/>
                  </a:cxn>
                  <a:cxn ang="0">
                    <a:pos x="1035" y="0"/>
                  </a:cxn>
                  <a:cxn ang="0">
                    <a:pos x="1066" y="31"/>
                  </a:cxn>
                  <a:cxn ang="0">
                    <a:pos x="1066" y="46"/>
                  </a:cxn>
                  <a:cxn ang="0">
                    <a:pos x="1035" y="77"/>
                  </a:cxn>
                  <a:cxn ang="0">
                    <a:pos x="107" y="522"/>
                  </a:cxn>
                  <a:cxn ang="0">
                    <a:pos x="1035" y="966"/>
                  </a:cxn>
                  <a:cxn ang="0">
                    <a:pos x="1051" y="997"/>
                  </a:cxn>
                  <a:cxn ang="0">
                    <a:pos x="1066" y="1012"/>
                  </a:cxn>
                  <a:cxn ang="0">
                    <a:pos x="1035" y="1043"/>
                  </a:cxn>
                  <a:cxn ang="0">
                    <a:pos x="1020" y="1043"/>
                  </a:cxn>
                  <a:cxn ang="0">
                    <a:pos x="1005" y="1027"/>
                  </a:cxn>
                  <a:cxn ang="0">
                    <a:pos x="30" y="568"/>
                  </a:cxn>
                  <a:cxn ang="0">
                    <a:pos x="15" y="552"/>
                  </a:cxn>
                  <a:cxn ang="0">
                    <a:pos x="0" y="522"/>
                  </a:cxn>
                  <a:cxn ang="0">
                    <a:pos x="0" y="506"/>
                  </a:cxn>
                  <a:cxn ang="0">
                    <a:pos x="30" y="476"/>
                  </a:cxn>
                  <a:cxn ang="0">
                    <a:pos x="1005" y="16"/>
                  </a:cxn>
                  <a:cxn ang="0">
                    <a:pos x="1020" y="0"/>
                  </a:cxn>
                </a:cxnLst>
                <a:rect l="0" t="0" r="r" b="b"/>
                <a:pathLst>
                  <a:path w="1066" h="1043">
                    <a:moveTo>
                      <a:pt x="1020" y="0"/>
                    </a:moveTo>
                    <a:lnTo>
                      <a:pt x="1035" y="0"/>
                    </a:lnTo>
                    <a:lnTo>
                      <a:pt x="1066" y="31"/>
                    </a:lnTo>
                    <a:lnTo>
                      <a:pt x="1066" y="46"/>
                    </a:lnTo>
                    <a:lnTo>
                      <a:pt x="1035" y="77"/>
                    </a:lnTo>
                    <a:lnTo>
                      <a:pt x="107" y="522"/>
                    </a:lnTo>
                    <a:lnTo>
                      <a:pt x="1035" y="966"/>
                    </a:lnTo>
                    <a:lnTo>
                      <a:pt x="1051" y="997"/>
                    </a:lnTo>
                    <a:lnTo>
                      <a:pt x="1066" y="1012"/>
                    </a:lnTo>
                    <a:lnTo>
                      <a:pt x="1035" y="1043"/>
                    </a:lnTo>
                    <a:lnTo>
                      <a:pt x="1020" y="1043"/>
                    </a:lnTo>
                    <a:lnTo>
                      <a:pt x="1005" y="1027"/>
                    </a:lnTo>
                    <a:lnTo>
                      <a:pt x="30" y="568"/>
                    </a:lnTo>
                    <a:lnTo>
                      <a:pt x="15" y="552"/>
                    </a:lnTo>
                    <a:lnTo>
                      <a:pt x="0" y="522"/>
                    </a:lnTo>
                    <a:lnTo>
                      <a:pt x="0" y="506"/>
                    </a:lnTo>
                    <a:lnTo>
                      <a:pt x="30" y="476"/>
                    </a:lnTo>
                    <a:lnTo>
                      <a:pt x="1005" y="16"/>
                    </a:lnTo>
                    <a:lnTo>
                      <a:pt x="1020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2" name="Freeform 198"/>
              <p:cNvSpPr>
                <a:spLocks noEditPoints="1"/>
              </p:cNvSpPr>
              <p:nvPr/>
            </p:nvSpPr>
            <p:spPr bwMode="auto">
              <a:xfrm>
                <a:off x="30314" y="13879"/>
                <a:ext cx="823" cy="1150"/>
              </a:xfrm>
              <a:custGeom>
                <a:avLst/>
                <a:gdLst/>
                <a:ahLst/>
                <a:cxnLst>
                  <a:cxn ang="0">
                    <a:pos x="488" y="46"/>
                  </a:cxn>
                  <a:cxn ang="0">
                    <a:pos x="396" y="123"/>
                  </a:cxn>
                  <a:cxn ang="0">
                    <a:pos x="290" y="307"/>
                  </a:cxn>
                  <a:cxn ang="0">
                    <a:pos x="244" y="568"/>
                  </a:cxn>
                  <a:cxn ang="0">
                    <a:pos x="290" y="705"/>
                  </a:cxn>
                  <a:cxn ang="0">
                    <a:pos x="396" y="736"/>
                  </a:cxn>
                  <a:cxn ang="0">
                    <a:pos x="472" y="690"/>
                  </a:cxn>
                  <a:cxn ang="0">
                    <a:pos x="549" y="644"/>
                  </a:cxn>
                  <a:cxn ang="0">
                    <a:pos x="594" y="552"/>
                  </a:cxn>
                  <a:cxn ang="0">
                    <a:pos x="686" y="154"/>
                  </a:cxn>
                  <a:cxn ang="0">
                    <a:pos x="625" y="62"/>
                  </a:cxn>
                  <a:cxn ang="0">
                    <a:pos x="549" y="31"/>
                  </a:cxn>
                  <a:cxn ang="0">
                    <a:pos x="594" y="16"/>
                  </a:cxn>
                  <a:cxn ang="0">
                    <a:pos x="670" y="62"/>
                  </a:cxn>
                  <a:cxn ang="0">
                    <a:pos x="716" y="77"/>
                  </a:cxn>
                  <a:cxn ang="0">
                    <a:pos x="807" y="31"/>
                  </a:cxn>
                  <a:cxn ang="0">
                    <a:pos x="823" y="108"/>
                  </a:cxn>
                  <a:cxn ang="0">
                    <a:pos x="564" y="981"/>
                  </a:cxn>
                  <a:cxn ang="0">
                    <a:pos x="381" y="1119"/>
                  </a:cxn>
                  <a:cxn ang="0">
                    <a:pos x="153" y="1150"/>
                  </a:cxn>
                  <a:cxn ang="0">
                    <a:pos x="46" y="1119"/>
                  </a:cxn>
                  <a:cxn ang="0">
                    <a:pos x="0" y="1073"/>
                  </a:cxn>
                  <a:cxn ang="0">
                    <a:pos x="16" y="966"/>
                  </a:cxn>
                  <a:cxn ang="0">
                    <a:pos x="61" y="935"/>
                  </a:cxn>
                  <a:cxn ang="0">
                    <a:pos x="137" y="951"/>
                  </a:cxn>
                  <a:cxn ang="0">
                    <a:pos x="153" y="1027"/>
                  </a:cxn>
                  <a:cxn ang="0">
                    <a:pos x="77" y="1089"/>
                  </a:cxn>
                  <a:cxn ang="0">
                    <a:pos x="214" y="1104"/>
                  </a:cxn>
                  <a:cxn ang="0">
                    <a:pos x="381" y="1043"/>
                  </a:cxn>
                  <a:cxn ang="0">
                    <a:pos x="457" y="935"/>
                  </a:cxn>
                  <a:cxn ang="0">
                    <a:pos x="472" y="889"/>
                  </a:cxn>
                  <a:cxn ang="0">
                    <a:pos x="503" y="828"/>
                  </a:cxn>
                  <a:cxn ang="0">
                    <a:pos x="488" y="721"/>
                  </a:cxn>
                  <a:cxn ang="0">
                    <a:pos x="396" y="767"/>
                  </a:cxn>
                  <a:cxn ang="0">
                    <a:pos x="244" y="767"/>
                  </a:cxn>
                  <a:cxn ang="0">
                    <a:pos x="122" y="629"/>
                  </a:cxn>
                  <a:cxn ang="0">
                    <a:pos x="153" y="322"/>
                  </a:cxn>
                  <a:cxn ang="0">
                    <a:pos x="381" y="46"/>
                  </a:cxn>
                </a:cxnLst>
                <a:rect l="0" t="0" r="r" b="b"/>
                <a:pathLst>
                  <a:path w="823" h="1150">
                    <a:moveTo>
                      <a:pt x="549" y="31"/>
                    </a:moveTo>
                    <a:lnTo>
                      <a:pt x="488" y="46"/>
                    </a:lnTo>
                    <a:lnTo>
                      <a:pt x="442" y="77"/>
                    </a:lnTo>
                    <a:lnTo>
                      <a:pt x="396" y="123"/>
                    </a:lnTo>
                    <a:lnTo>
                      <a:pt x="351" y="184"/>
                    </a:lnTo>
                    <a:lnTo>
                      <a:pt x="290" y="307"/>
                    </a:lnTo>
                    <a:lnTo>
                      <a:pt x="259" y="445"/>
                    </a:lnTo>
                    <a:lnTo>
                      <a:pt x="244" y="568"/>
                    </a:lnTo>
                    <a:lnTo>
                      <a:pt x="244" y="614"/>
                    </a:lnTo>
                    <a:lnTo>
                      <a:pt x="290" y="705"/>
                    </a:lnTo>
                    <a:lnTo>
                      <a:pt x="320" y="736"/>
                    </a:lnTo>
                    <a:lnTo>
                      <a:pt x="396" y="736"/>
                    </a:lnTo>
                    <a:lnTo>
                      <a:pt x="442" y="721"/>
                    </a:lnTo>
                    <a:lnTo>
                      <a:pt x="472" y="690"/>
                    </a:lnTo>
                    <a:lnTo>
                      <a:pt x="503" y="675"/>
                    </a:lnTo>
                    <a:lnTo>
                      <a:pt x="549" y="644"/>
                    </a:lnTo>
                    <a:lnTo>
                      <a:pt x="579" y="598"/>
                    </a:lnTo>
                    <a:lnTo>
                      <a:pt x="594" y="552"/>
                    </a:lnTo>
                    <a:lnTo>
                      <a:pt x="686" y="215"/>
                    </a:lnTo>
                    <a:lnTo>
                      <a:pt x="686" y="154"/>
                    </a:lnTo>
                    <a:lnTo>
                      <a:pt x="655" y="92"/>
                    </a:lnTo>
                    <a:lnTo>
                      <a:pt x="625" y="62"/>
                    </a:lnTo>
                    <a:lnTo>
                      <a:pt x="594" y="46"/>
                    </a:lnTo>
                    <a:lnTo>
                      <a:pt x="549" y="31"/>
                    </a:lnTo>
                    <a:close/>
                    <a:moveTo>
                      <a:pt x="533" y="0"/>
                    </a:moveTo>
                    <a:lnTo>
                      <a:pt x="594" y="16"/>
                    </a:lnTo>
                    <a:lnTo>
                      <a:pt x="640" y="31"/>
                    </a:lnTo>
                    <a:lnTo>
                      <a:pt x="670" y="62"/>
                    </a:lnTo>
                    <a:lnTo>
                      <a:pt x="701" y="108"/>
                    </a:lnTo>
                    <a:lnTo>
                      <a:pt x="716" y="77"/>
                    </a:lnTo>
                    <a:lnTo>
                      <a:pt x="762" y="31"/>
                    </a:lnTo>
                    <a:lnTo>
                      <a:pt x="807" y="31"/>
                    </a:lnTo>
                    <a:lnTo>
                      <a:pt x="823" y="46"/>
                    </a:lnTo>
                    <a:lnTo>
                      <a:pt x="823" y="108"/>
                    </a:lnTo>
                    <a:lnTo>
                      <a:pt x="609" y="905"/>
                    </a:lnTo>
                    <a:lnTo>
                      <a:pt x="564" y="981"/>
                    </a:lnTo>
                    <a:lnTo>
                      <a:pt x="488" y="1073"/>
                    </a:lnTo>
                    <a:lnTo>
                      <a:pt x="381" y="1119"/>
                    </a:lnTo>
                    <a:lnTo>
                      <a:pt x="229" y="1150"/>
                    </a:lnTo>
                    <a:lnTo>
                      <a:pt x="153" y="1150"/>
                    </a:lnTo>
                    <a:lnTo>
                      <a:pt x="92" y="1135"/>
                    </a:lnTo>
                    <a:lnTo>
                      <a:pt x="46" y="1119"/>
                    </a:lnTo>
                    <a:lnTo>
                      <a:pt x="16" y="1104"/>
                    </a:lnTo>
                    <a:lnTo>
                      <a:pt x="0" y="1073"/>
                    </a:lnTo>
                    <a:lnTo>
                      <a:pt x="0" y="997"/>
                    </a:lnTo>
                    <a:lnTo>
                      <a:pt x="16" y="966"/>
                    </a:lnTo>
                    <a:lnTo>
                      <a:pt x="46" y="951"/>
                    </a:lnTo>
                    <a:lnTo>
                      <a:pt x="61" y="935"/>
                    </a:lnTo>
                    <a:lnTo>
                      <a:pt x="122" y="935"/>
                    </a:lnTo>
                    <a:lnTo>
                      <a:pt x="137" y="951"/>
                    </a:lnTo>
                    <a:lnTo>
                      <a:pt x="153" y="981"/>
                    </a:lnTo>
                    <a:lnTo>
                      <a:pt x="153" y="1027"/>
                    </a:lnTo>
                    <a:lnTo>
                      <a:pt x="107" y="1073"/>
                    </a:lnTo>
                    <a:lnTo>
                      <a:pt x="77" y="1089"/>
                    </a:lnTo>
                    <a:lnTo>
                      <a:pt x="122" y="1104"/>
                    </a:lnTo>
                    <a:lnTo>
                      <a:pt x="214" y="1104"/>
                    </a:lnTo>
                    <a:lnTo>
                      <a:pt x="320" y="1089"/>
                    </a:lnTo>
                    <a:lnTo>
                      <a:pt x="381" y="1043"/>
                    </a:lnTo>
                    <a:lnTo>
                      <a:pt x="427" y="981"/>
                    </a:lnTo>
                    <a:lnTo>
                      <a:pt x="457" y="935"/>
                    </a:lnTo>
                    <a:lnTo>
                      <a:pt x="472" y="905"/>
                    </a:lnTo>
                    <a:lnTo>
                      <a:pt x="472" y="889"/>
                    </a:lnTo>
                    <a:lnTo>
                      <a:pt x="488" y="874"/>
                    </a:lnTo>
                    <a:lnTo>
                      <a:pt x="503" y="828"/>
                    </a:lnTo>
                    <a:lnTo>
                      <a:pt x="533" y="675"/>
                    </a:lnTo>
                    <a:lnTo>
                      <a:pt x="488" y="721"/>
                    </a:lnTo>
                    <a:lnTo>
                      <a:pt x="442" y="751"/>
                    </a:lnTo>
                    <a:lnTo>
                      <a:pt x="396" y="767"/>
                    </a:lnTo>
                    <a:lnTo>
                      <a:pt x="335" y="782"/>
                    </a:lnTo>
                    <a:lnTo>
                      <a:pt x="244" y="767"/>
                    </a:lnTo>
                    <a:lnTo>
                      <a:pt x="183" y="721"/>
                    </a:lnTo>
                    <a:lnTo>
                      <a:pt x="122" y="629"/>
                    </a:lnTo>
                    <a:lnTo>
                      <a:pt x="107" y="506"/>
                    </a:lnTo>
                    <a:lnTo>
                      <a:pt x="153" y="322"/>
                    </a:lnTo>
                    <a:lnTo>
                      <a:pt x="244" y="154"/>
                    </a:lnTo>
                    <a:lnTo>
                      <a:pt x="381" y="46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3" name="Freeform 199"/>
              <p:cNvSpPr>
                <a:spLocks/>
              </p:cNvSpPr>
              <p:nvPr/>
            </p:nvSpPr>
            <p:spPr bwMode="auto">
              <a:xfrm>
                <a:off x="31395" y="13327"/>
                <a:ext cx="412" cy="1779"/>
              </a:xfrm>
              <a:custGeom>
                <a:avLst/>
                <a:gdLst/>
                <a:ahLst/>
                <a:cxnLst>
                  <a:cxn ang="0">
                    <a:pos x="381" y="0"/>
                  </a:cxn>
                  <a:cxn ang="0">
                    <a:pos x="396" y="0"/>
                  </a:cxn>
                  <a:cxn ang="0">
                    <a:pos x="396" y="16"/>
                  </a:cxn>
                  <a:cxn ang="0">
                    <a:pos x="366" y="46"/>
                  </a:cxn>
                  <a:cxn ang="0">
                    <a:pos x="229" y="230"/>
                  </a:cxn>
                  <a:cxn ang="0">
                    <a:pos x="137" y="445"/>
                  </a:cxn>
                  <a:cxn ang="0">
                    <a:pos x="92" y="660"/>
                  </a:cxn>
                  <a:cxn ang="0">
                    <a:pos x="77" y="890"/>
                  </a:cxn>
                  <a:cxn ang="0">
                    <a:pos x="92" y="1104"/>
                  </a:cxn>
                  <a:cxn ang="0">
                    <a:pos x="122" y="1319"/>
                  </a:cxn>
                  <a:cxn ang="0">
                    <a:pos x="214" y="1533"/>
                  </a:cxn>
                  <a:cxn ang="0">
                    <a:pos x="351" y="1717"/>
                  </a:cxn>
                  <a:cxn ang="0">
                    <a:pos x="381" y="1748"/>
                  </a:cxn>
                  <a:cxn ang="0">
                    <a:pos x="381" y="1763"/>
                  </a:cxn>
                  <a:cxn ang="0">
                    <a:pos x="412" y="1763"/>
                  </a:cxn>
                  <a:cxn ang="0">
                    <a:pos x="412" y="1779"/>
                  </a:cxn>
                  <a:cxn ang="0">
                    <a:pos x="396" y="1779"/>
                  </a:cxn>
                  <a:cxn ang="0">
                    <a:pos x="366" y="1763"/>
                  </a:cxn>
                  <a:cxn ang="0">
                    <a:pos x="290" y="1687"/>
                  </a:cxn>
                  <a:cxn ang="0">
                    <a:pos x="214" y="1579"/>
                  </a:cxn>
                  <a:cxn ang="0">
                    <a:pos x="122" y="1441"/>
                  </a:cxn>
                  <a:cxn ang="0">
                    <a:pos x="46" y="1242"/>
                  </a:cxn>
                  <a:cxn ang="0">
                    <a:pos x="16" y="1043"/>
                  </a:cxn>
                  <a:cxn ang="0">
                    <a:pos x="0" y="890"/>
                  </a:cxn>
                  <a:cxn ang="0">
                    <a:pos x="16" y="644"/>
                  </a:cxn>
                  <a:cxn ang="0">
                    <a:pos x="107" y="353"/>
                  </a:cxn>
                  <a:cxn ang="0">
                    <a:pos x="183" y="200"/>
                  </a:cxn>
                  <a:cxn ang="0">
                    <a:pos x="275" y="92"/>
                  </a:cxn>
                  <a:cxn ang="0">
                    <a:pos x="351" y="16"/>
                  </a:cxn>
                  <a:cxn ang="0">
                    <a:pos x="381" y="0"/>
                  </a:cxn>
                </a:cxnLst>
                <a:rect l="0" t="0" r="r" b="b"/>
                <a:pathLst>
                  <a:path w="412" h="1779">
                    <a:moveTo>
                      <a:pt x="381" y="0"/>
                    </a:moveTo>
                    <a:lnTo>
                      <a:pt x="396" y="0"/>
                    </a:lnTo>
                    <a:lnTo>
                      <a:pt x="396" y="16"/>
                    </a:lnTo>
                    <a:lnTo>
                      <a:pt x="366" y="46"/>
                    </a:lnTo>
                    <a:lnTo>
                      <a:pt x="229" y="230"/>
                    </a:lnTo>
                    <a:lnTo>
                      <a:pt x="137" y="445"/>
                    </a:lnTo>
                    <a:lnTo>
                      <a:pt x="92" y="660"/>
                    </a:lnTo>
                    <a:lnTo>
                      <a:pt x="77" y="890"/>
                    </a:lnTo>
                    <a:lnTo>
                      <a:pt x="92" y="1104"/>
                    </a:lnTo>
                    <a:lnTo>
                      <a:pt x="122" y="1319"/>
                    </a:lnTo>
                    <a:lnTo>
                      <a:pt x="214" y="1533"/>
                    </a:lnTo>
                    <a:lnTo>
                      <a:pt x="351" y="1717"/>
                    </a:lnTo>
                    <a:lnTo>
                      <a:pt x="381" y="1748"/>
                    </a:lnTo>
                    <a:lnTo>
                      <a:pt x="381" y="1763"/>
                    </a:lnTo>
                    <a:lnTo>
                      <a:pt x="412" y="1763"/>
                    </a:lnTo>
                    <a:lnTo>
                      <a:pt x="412" y="1779"/>
                    </a:lnTo>
                    <a:lnTo>
                      <a:pt x="396" y="1779"/>
                    </a:lnTo>
                    <a:lnTo>
                      <a:pt x="366" y="1763"/>
                    </a:lnTo>
                    <a:lnTo>
                      <a:pt x="290" y="1687"/>
                    </a:lnTo>
                    <a:lnTo>
                      <a:pt x="214" y="1579"/>
                    </a:lnTo>
                    <a:lnTo>
                      <a:pt x="122" y="1441"/>
                    </a:lnTo>
                    <a:lnTo>
                      <a:pt x="46" y="1242"/>
                    </a:lnTo>
                    <a:lnTo>
                      <a:pt x="16" y="1043"/>
                    </a:lnTo>
                    <a:lnTo>
                      <a:pt x="0" y="890"/>
                    </a:lnTo>
                    <a:lnTo>
                      <a:pt x="16" y="644"/>
                    </a:lnTo>
                    <a:lnTo>
                      <a:pt x="107" y="353"/>
                    </a:lnTo>
                    <a:lnTo>
                      <a:pt x="183" y="200"/>
                    </a:lnTo>
                    <a:lnTo>
                      <a:pt x="275" y="92"/>
                    </a:lnTo>
                    <a:lnTo>
                      <a:pt x="351" y="1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4" name="Freeform 200"/>
              <p:cNvSpPr>
                <a:spLocks/>
              </p:cNvSpPr>
              <p:nvPr/>
            </p:nvSpPr>
            <p:spPr bwMode="auto">
              <a:xfrm>
                <a:off x="31959" y="13864"/>
                <a:ext cx="959" cy="812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304" y="46"/>
                  </a:cxn>
                  <a:cxn ang="0">
                    <a:pos x="350" y="153"/>
                  </a:cxn>
                  <a:cxn ang="0">
                    <a:pos x="487" y="31"/>
                  </a:cxn>
                  <a:cxn ang="0">
                    <a:pos x="685" y="0"/>
                  </a:cxn>
                  <a:cxn ang="0">
                    <a:pos x="776" y="46"/>
                  </a:cxn>
                  <a:cxn ang="0">
                    <a:pos x="822" y="123"/>
                  </a:cxn>
                  <a:cxn ang="0">
                    <a:pos x="807" y="322"/>
                  </a:cxn>
                  <a:cxn ang="0">
                    <a:pos x="715" y="583"/>
                  </a:cxn>
                  <a:cxn ang="0">
                    <a:pos x="685" y="736"/>
                  </a:cxn>
                  <a:cxn ang="0">
                    <a:pos x="731" y="766"/>
                  </a:cxn>
                  <a:cxn ang="0">
                    <a:pos x="822" y="720"/>
                  </a:cxn>
                  <a:cxn ang="0">
                    <a:pos x="898" y="629"/>
                  </a:cxn>
                  <a:cxn ang="0">
                    <a:pos x="929" y="537"/>
                  </a:cxn>
                  <a:cxn ang="0">
                    <a:pos x="959" y="521"/>
                  </a:cxn>
                  <a:cxn ang="0">
                    <a:pos x="944" y="567"/>
                  </a:cxn>
                  <a:cxn ang="0">
                    <a:pos x="883" y="720"/>
                  </a:cxn>
                  <a:cxn ang="0">
                    <a:pos x="731" y="812"/>
                  </a:cxn>
                  <a:cxn ang="0">
                    <a:pos x="609" y="751"/>
                  </a:cxn>
                  <a:cxn ang="0">
                    <a:pos x="578" y="613"/>
                  </a:cxn>
                  <a:cxn ang="0">
                    <a:pos x="624" y="506"/>
                  </a:cxn>
                  <a:cxn ang="0">
                    <a:pos x="700" y="261"/>
                  </a:cxn>
                  <a:cxn ang="0">
                    <a:pos x="715" y="138"/>
                  </a:cxn>
                  <a:cxn ang="0">
                    <a:pos x="685" y="77"/>
                  </a:cxn>
                  <a:cxn ang="0">
                    <a:pos x="624" y="46"/>
                  </a:cxn>
                  <a:cxn ang="0">
                    <a:pos x="426" y="138"/>
                  </a:cxn>
                  <a:cxn ang="0">
                    <a:pos x="304" y="322"/>
                  </a:cxn>
                  <a:cxn ang="0">
                    <a:pos x="289" y="399"/>
                  </a:cxn>
                  <a:cxn ang="0">
                    <a:pos x="274" y="475"/>
                  </a:cxn>
                  <a:cxn ang="0">
                    <a:pos x="228" y="659"/>
                  </a:cxn>
                  <a:cxn ang="0">
                    <a:pos x="213" y="736"/>
                  </a:cxn>
                  <a:cxn ang="0">
                    <a:pos x="198" y="782"/>
                  </a:cxn>
                  <a:cxn ang="0">
                    <a:pos x="152" y="812"/>
                  </a:cxn>
                  <a:cxn ang="0">
                    <a:pos x="91" y="782"/>
                  </a:cxn>
                  <a:cxn ang="0">
                    <a:pos x="106" y="720"/>
                  </a:cxn>
                  <a:cxn ang="0">
                    <a:pos x="198" y="261"/>
                  </a:cxn>
                  <a:cxn ang="0">
                    <a:pos x="228" y="77"/>
                  </a:cxn>
                  <a:cxn ang="0">
                    <a:pos x="183" y="31"/>
                  </a:cxn>
                  <a:cxn ang="0">
                    <a:pos x="137" y="46"/>
                  </a:cxn>
                  <a:cxn ang="0">
                    <a:pos x="91" y="123"/>
                  </a:cxn>
                  <a:cxn ang="0">
                    <a:pos x="46" y="245"/>
                  </a:cxn>
                  <a:cxn ang="0">
                    <a:pos x="30" y="291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76" y="61"/>
                  </a:cxn>
                  <a:cxn ang="0">
                    <a:pos x="137" y="15"/>
                  </a:cxn>
                </a:cxnLst>
                <a:rect l="0" t="0" r="r" b="b"/>
                <a:pathLst>
                  <a:path w="959" h="812">
                    <a:moveTo>
                      <a:pt x="183" y="0"/>
                    </a:moveTo>
                    <a:lnTo>
                      <a:pt x="228" y="0"/>
                    </a:lnTo>
                    <a:lnTo>
                      <a:pt x="274" y="31"/>
                    </a:lnTo>
                    <a:lnTo>
                      <a:pt x="304" y="46"/>
                    </a:lnTo>
                    <a:lnTo>
                      <a:pt x="335" y="92"/>
                    </a:lnTo>
                    <a:lnTo>
                      <a:pt x="350" y="153"/>
                    </a:lnTo>
                    <a:lnTo>
                      <a:pt x="396" y="92"/>
                    </a:lnTo>
                    <a:lnTo>
                      <a:pt x="487" y="31"/>
                    </a:lnTo>
                    <a:lnTo>
                      <a:pt x="624" y="0"/>
                    </a:lnTo>
                    <a:lnTo>
                      <a:pt x="685" y="0"/>
                    </a:lnTo>
                    <a:lnTo>
                      <a:pt x="731" y="15"/>
                    </a:lnTo>
                    <a:lnTo>
                      <a:pt x="776" y="46"/>
                    </a:lnTo>
                    <a:lnTo>
                      <a:pt x="792" y="77"/>
                    </a:lnTo>
                    <a:lnTo>
                      <a:pt x="822" y="123"/>
                    </a:lnTo>
                    <a:lnTo>
                      <a:pt x="822" y="184"/>
                    </a:lnTo>
                    <a:lnTo>
                      <a:pt x="807" y="322"/>
                    </a:lnTo>
                    <a:lnTo>
                      <a:pt x="761" y="460"/>
                    </a:lnTo>
                    <a:lnTo>
                      <a:pt x="715" y="583"/>
                    </a:lnTo>
                    <a:lnTo>
                      <a:pt x="685" y="705"/>
                    </a:lnTo>
                    <a:lnTo>
                      <a:pt x="685" y="736"/>
                    </a:lnTo>
                    <a:lnTo>
                      <a:pt x="715" y="766"/>
                    </a:lnTo>
                    <a:lnTo>
                      <a:pt x="731" y="766"/>
                    </a:lnTo>
                    <a:lnTo>
                      <a:pt x="776" y="751"/>
                    </a:lnTo>
                    <a:lnTo>
                      <a:pt x="822" y="720"/>
                    </a:lnTo>
                    <a:lnTo>
                      <a:pt x="868" y="675"/>
                    </a:lnTo>
                    <a:lnTo>
                      <a:pt x="898" y="629"/>
                    </a:lnTo>
                    <a:lnTo>
                      <a:pt x="913" y="552"/>
                    </a:lnTo>
                    <a:lnTo>
                      <a:pt x="929" y="537"/>
                    </a:lnTo>
                    <a:lnTo>
                      <a:pt x="929" y="521"/>
                    </a:lnTo>
                    <a:lnTo>
                      <a:pt x="959" y="521"/>
                    </a:lnTo>
                    <a:lnTo>
                      <a:pt x="959" y="537"/>
                    </a:lnTo>
                    <a:lnTo>
                      <a:pt x="944" y="567"/>
                    </a:lnTo>
                    <a:lnTo>
                      <a:pt x="929" y="644"/>
                    </a:lnTo>
                    <a:lnTo>
                      <a:pt x="883" y="720"/>
                    </a:lnTo>
                    <a:lnTo>
                      <a:pt x="822" y="782"/>
                    </a:lnTo>
                    <a:lnTo>
                      <a:pt x="731" y="812"/>
                    </a:lnTo>
                    <a:lnTo>
                      <a:pt x="639" y="782"/>
                    </a:lnTo>
                    <a:lnTo>
                      <a:pt x="609" y="751"/>
                    </a:lnTo>
                    <a:lnTo>
                      <a:pt x="578" y="705"/>
                    </a:lnTo>
                    <a:lnTo>
                      <a:pt x="578" y="613"/>
                    </a:lnTo>
                    <a:lnTo>
                      <a:pt x="594" y="583"/>
                    </a:lnTo>
                    <a:lnTo>
                      <a:pt x="624" y="506"/>
                    </a:lnTo>
                    <a:lnTo>
                      <a:pt x="670" y="383"/>
                    </a:lnTo>
                    <a:lnTo>
                      <a:pt x="700" y="261"/>
                    </a:lnTo>
                    <a:lnTo>
                      <a:pt x="715" y="169"/>
                    </a:lnTo>
                    <a:lnTo>
                      <a:pt x="715" y="138"/>
                    </a:lnTo>
                    <a:lnTo>
                      <a:pt x="700" y="92"/>
                    </a:lnTo>
                    <a:lnTo>
                      <a:pt x="685" y="77"/>
                    </a:lnTo>
                    <a:lnTo>
                      <a:pt x="670" y="46"/>
                    </a:lnTo>
                    <a:lnTo>
                      <a:pt x="624" y="46"/>
                    </a:lnTo>
                    <a:lnTo>
                      <a:pt x="518" y="77"/>
                    </a:lnTo>
                    <a:lnTo>
                      <a:pt x="426" y="138"/>
                    </a:lnTo>
                    <a:lnTo>
                      <a:pt x="365" y="199"/>
                    </a:lnTo>
                    <a:lnTo>
                      <a:pt x="304" y="322"/>
                    </a:lnTo>
                    <a:lnTo>
                      <a:pt x="304" y="353"/>
                    </a:lnTo>
                    <a:lnTo>
                      <a:pt x="289" y="399"/>
                    </a:lnTo>
                    <a:lnTo>
                      <a:pt x="289" y="429"/>
                    </a:lnTo>
                    <a:lnTo>
                      <a:pt x="274" y="475"/>
                    </a:lnTo>
                    <a:lnTo>
                      <a:pt x="228" y="629"/>
                    </a:lnTo>
                    <a:lnTo>
                      <a:pt x="228" y="659"/>
                    </a:lnTo>
                    <a:lnTo>
                      <a:pt x="213" y="690"/>
                    </a:lnTo>
                    <a:lnTo>
                      <a:pt x="213" y="736"/>
                    </a:lnTo>
                    <a:lnTo>
                      <a:pt x="198" y="751"/>
                    </a:lnTo>
                    <a:lnTo>
                      <a:pt x="198" y="782"/>
                    </a:lnTo>
                    <a:lnTo>
                      <a:pt x="167" y="797"/>
                    </a:lnTo>
                    <a:lnTo>
                      <a:pt x="152" y="812"/>
                    </a:lnTo>
                    <a:lnTo>
                      <a:pt x="122" y="812"/>
                    </a:lnTo>
                    <a:lnTo>
                      <a:pt x="91" y="782"/>
                    </a:lnTo>
                    <a:lnTo>
                      <a:pt x="91" y="751"/>
                    </a:lnTo>
                    <a:lnTo>
                      <a:pt x="106" y="720"/>
                    </a:lnTo>
                    <a:lnTo>
                      <a:pt x="106" y="690"/>
                    </a:lnTo>
                    <a:lnTo>
                      <a:pt x="198" y="261"/>
                    </a:lnTo>
                    <a:lnTo>
                      <a:pt x="228" y="169"/>
                    </a:lnTo>
                    <a:lnTo>
                      <a:pt x="228" y="77"/>
                    </a:lnTo>
                    <a:lnTo>
                      <a:pt x="213" y="46"/>
                    </a:lnTo>
                    <a:lnTo>
                      <a:pt x="183" y="31"/>
                    </a:lnTo>
                    <a:lnTo>
                      <a:pt x="167" y="31"/>
                    </a:lnTo>
                    <a:lnTo>
                      <a:pt x="137" y="46"/>
                    </a:lnTo>
                    <a:lnTo>
                      <a:pt x="106" y="77"/>
                    </a:lnTo>
                    <a:lnTo>
                      <a:pt x="91" y="123"/>
                    </a:lnTo>
                    <a:lnTo>
                      <a:pt x="61" y="169"/>
                    </a:lnTo>
                    <a:lnTo>
                      <a:pt x="46" y="245"/>
                    </a:lnTo>
                    <a:lnTo>
                      <a:pt x="30" y="276"/>
                    </a:lnTo>
                    <a:lnTo>
                      <a:pt x="30" y="291"/>
                    </a:lnTo>
                    <a:lnTo>
                      <a:pt x="0" y="291"/>
                    </a:lnTo>
                    <a:lnTo>
                      <a:pt x="0" y="230"/>
                    </a:lnTo>
                    <a:lnTo>
                      <a:pt x="15" y="199"/>
                    </a:lnTo>
                    <a:lnTo>
                      <a:pt x="46" y="107"/>
                    </a:lnTo>
                    <a:lnTo>
                      <a:pt x="61" y="92"/>
                    </a:lnTo>
                    <a:lnTo>
                      <a:pt x="76" y="61"/>
                    </a:lnTo>
                    <a:lnTo>
                      <a:pt x="106" y="31"/>
                    </a:lnTo>
                    <a:lnTo>
                      <a:pt x="137" y="15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5" name="Freeform 201"/>
              <p:cNvSpPr>
                <a:spLocks/>
              </p:cNvSpPr>
              <p:nvPr/>
            </p:nvSpPr>
            <p:spPr bwMode="auto">
              <a:xfrm>
                <a:off x="33055" y="13327"/>
                <a:ext cx="426" cy="1779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6"/>
                  </a:cxn>
                  <a:cxn ang="0">
                    <a:pos x="137" y="92"/>
                  </a:cxn>
                  <a:cxn ang="0">
                    <a:pos x="213" y="200"/>
                  </a:cxn>
                  <a:cxn ang="0">
                    <a:pos x="305" y="338"/>
                  </a:cxn>
                  <a:cxn ang="0">
                    <a:pos x="381" y="537"/>
                  </a:cxn>
                  <a:cxn ang="0">
                    <a:pos x="411" y="736"/>
                  </a:cxn>
                  <a:cxn ang="0">
                    <a:pos x="426" y="890"/>
                  </a:cxn>
                  <a:cxn ang="0">
                    <a:pos x="396" y="890"/>
                  </a:cxn>
                  <a:cxn ang="0">
                    <a:pos x="381" y="1135"/>
                  </a:cxn>
                  <a:cxn ang="0">
                    <a:pos x="289" y="1426"/>
                  </a:cxn>
                  <a:cxn ang="0">
                    <a:pos x="213" y="1579"/>
                  </a:cxn>
                  <a:cxn ang="0">
                    <a:pos x="122" y="1687"/>
                  </a:cxn>
                  <a:cxn ang="0">
                    <a:pos x="46" y="1763"/>
                  </a:cxn>
                  <a:cxn ang="0">
                    <a:pos x="15" y="1779"/>
                  </a:cxn>
                  <a:cxn ang="0">
                    <a:pos x="0" y="1779"/>
                  </a:cxn>
                  <a:cxn ang="0">
                    <a:pos x="0" y="1763"/>
                  </a:cxn>
                  <a:cxn ang="0">
                    <a:pos x="31" y="1733"/>
                  </a:cxn>
                  <a:cxn ang="0">
                    <a:pos x="168" y="1549"/>
                  </a:cxn>
                  <a:cxn ang="0">
                    <a:pos x="259" y="1334"/>
                  </a:cxn>
                  <a:cxn ang="0">
                    <a:pos x="305" y="1120"/>
                  </a:cxn>
                  <a:cxn ang="0">
                    <a:pos x="320" y="890"/>
                  </a:cxn>
                  <a:cxn ang="0">
                    <a:pos x="305" y="629"/>
                  </a:cxn>
                  <a:cxn ang="0">
                    <a:pos x="244" y="414"/>
                  </a:cxn>
                  <a:cxn ang="0">
                    <a:pos x="152" y="215"/>
                  </a:cxn>
                  <a:cxn ang="0">
                    <a:pos x="46" y="62"/>
                  </a:cxn>
                  <a:cxn ang="0">
                    <a:pos x="15" y="31"/>
                  </a:cxn>
                  <a:cxn ang="0">
                    <a:pos x="15" y="0"/>
                  </a:cxn>
                </a:cxnLst>
                <a:rect l="0" t="0" r="r" b="b"/>
                <a:pathLst>
                  <a:path w="426" h="1779">
                    <a:moveTo>
                      <a:pt x="15" y="0"/>
                    </a:moveTo>
                    <a:lnTo>
                      <a:pt x="31" y="0"/>
                    </a:lnTo>
                    <a:lnTo>
                      <a:pt x="61" y="16"/>
                    </a:lnTo>
                    <a:lnTo>
                      <a:pt x="137" y="92"/>
                    </a:lnTo>
                    <a:lnTo>
                      <a:pt x="213" y="200"/>
                    </a:lnTo>
                    <a:lnTo>
                      <a:pt x="305" y="338"/>
                    </a:lnTo>
                    <a:lnTo>
                      <a:pt x="381" y="537"/>
                    </a:lnTo>
                    <a:lnTo>
                      <a:pt x="411" y="736"/>
                    </a:lnTo>
                    <a:lnTo>
                      <a:pt x="426" y="890"/>
                    </a:lnTo>
                    <a:lnTo>
                      <a:pt x="396" y="890"/>
                    </a:lnTo>
                    <a:lnTo>
                      <a:pt x="381" y="1135"/>
                    </a:lnTo>
                    <a:lnTo>
                      <a:pt x="289" y="1426"/>
                    </a:lnTo>
                    <a:lnTo>
                      <a:pt x="213" y="1579"/>
                    </a:lnTo>
                    <a:lnTo>
                      <a:pt x="122" y="1687"/>
                    </a:lnTo>
                    <a:lnTo>
                      <a:pt x="46" y="1763"/>
                    </a:lnTo>
                    <a:lnTo>
                      <a:pt x="15" y="1779"/>
                    </a:lnTo>
                    <a:lnTo>
                      <a:pt x="0" y="1779"/>
                    </a:lnTo>
                    <a:lnTo>
                      <a:pt x="0" y="1763"/>
                    </a:lnTo>
                    <a:lnTo>
                      <a:pt x="31" y="1733"/>
                    </a:lnTo>
                    <a:lnTo>
                      <a:pt x="168" y="1549"/>
                    </a:lnTo>
                    <a:lnTo>
                      <a:pt x="259" y="1334"/>
                    </a:lnTo>
                    <a:lnTo>
                      <a:pt x="305" y="1120"/>
                    </a:lnTo>
                    <a:lnTo>
                      <a:pt x="320" y="890"/>
                    </a:lnTo>
                    <a:lnTo>
                      <a:pt x="305" y="629"/>
                    </a:lnTo>
                    <a:lnTo>
                      <a:pt x="244" y="414"/>
                    </a:lnTo>
                    <a:lnTo>
                      <a:pt x="152" y="215"/>
                    </a:lnTo>
                    <a:lnTo>
                      <a:pt x="46" y="62"/>
                    </a:lnTo>
                    <a:lnTo>
                      <a:pt x="15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6" name="Freeform 202"/>
              <p:cNvSpPr>
                <a:spLocks noEditPoints="1"/>
              </p:cNvSpPr>
              <p:nvPr/>
            </p:nvSpPr>
            <p:spPr bwMode="auto">
              <a:xfrm>
                <a:off x="34273" y="13465"/>
                <a:ext cx="381" cy="1181"/>
              </a:xfrm>
              <a:custGeom>
                <a:avLst/>
                <a:gdLst/>
                <a:ahLst/>
                <a:cxnLst>
                  <a:cxn ang="0">
                    <a:pos x="244" y="399"/>
                  </a:cxn>
                  <a:cxn ang="0">
                    <a:pos x="259" y="1043"/>
                  </a:cxn>
                  <a:cxn ang="0">
                    <a:pos x="259" y="1089"/>
                  </a:cxn>
                  <a:cxn ang="0">
                    <a:pos x="290" y="1119"/>
                  </a:cxn>
                  <a:cxn ang="0">
                    <a:pos x="381" y="1119"/>
                  </a:cxn>
                  <a:cxn ang="0">
                    <a:pos x="381" y="1181"/>
                  </a:cxn>
                  <a:cxn ang="0">
                    <a:pos x="0" y="1181"/>
                  </a:cxn>
                  <a:cxn ang="0">
                    <a:pos x="0" y="1119"/>
                  </a:cxn>
                  <a:cxn ang="0">
                    <a:pos x="107" y="1119"/>
                  </a:cxn>
                  <a:cxn ang="0">
                    <a:pos x="122" y="1104"/>
                  </a:cxn>
                  <a:cxn ang="0">
                    <a:pos x="137" y="1074"/>
                  </a:cxn>
                  <a:cxn ang="0">
                    <a:pos x="137" y="522"/>
                  </a:cxn>
                  <a:cxn ang="0">
                    <a:pos x="107" y="491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4"/>
                  </a:cxn>
                  <a:cxn ang="0">
                    <a:pos x="244" y="399"/>
                  </a:cxn>
                  <a:cxn ang="0">
                    <a:pos x="168" y="0"/>
                  </a:cxn>
                  <a:cxn ang="0">
                    <a:pos x="198" y="0"/>
                  </a:cxn>
                  <a:cxn ang="0">
                    <a:pos x="244" y="46"/>
                  </a:cxn>
                  <a:cxn ang="0">
                    <a:pos x="259" y="92"/>
                  </a:cxn>
                  <a:cxn ang="0">
                    <a:pos x="244" y="138"/>
                  </a:cxn>
                  <a:cxn ang="0">
                    <a:pos x="229" y="169"/>
                  </a:cxn>
                  <a:cxn ang="0">
                    <a:pos x="198" y="184"/>
                  </a:cxn>
                  <a:cxn ang="0">
                    <a:pos x="168" y="184"/>
                  </a:cxn>
                  <a:cxn ang="0">
                    <a:pos x="107" y="154"/>
                  </a:cxn>
                  <a:cxn ang="0">
                    <a:pos x="76" y="92"/>
                  </a:cxn>
                  <a:cxn ang="0">
                    <a:pos x="76" y="62"/>
                  </a:cxn>
                  <a:cxn ang="0">
                    <a:pos x="122" y="16"/>
                  </a:cxn>
                  <a:cxn ang="0">
                    <a:pos x="168" y="0"/>
                  </a:cxn>
                </a:cxnLst>
                <a:rect l="0" t="0" r="r" b="b"/>
                <a:pathLst>
                  <a:path w="381" h="1181">
                    <a:moveTo>
                      <a:pt x="244" y="399"/>
                    </a:moveTo>
                    <a:lnTo>
                      <a:pt x="259" y="1043"/>
                    </a:lnTo>
                    <a:lnTo>
                      <a:pt x="259" y="1089"/>
                    </a:lnTo>
                    <a:lnTo>
                      <a:pt x="290" y="1119"/>
                    </a:lnTo>
                    <a:lnTo>
                      <a:pt x="381" y="1119"/>
                    </a:lnTo>
                    <a:lnTo>
                      <a:pt x="381" y="1181"/>
                    </a:lnTo>
                    <a:lnTo>
                      <a:pt x="0" y="1181"/>
                    </a:lnTo>
                    <a:lnTo>
                      <a:pt x="0" y="1119"/>
                    </a:lnTo>
                    <a:lnTo>
                      <a:pt x="107" y="1119"/>
                    </a:lnTo>
                    <a:lnTo>
                      <a:pt x="122" y="1104"/>
                    </a:lnTo>
                    <a:lnTo>
                      <a:pt x="137" y="1074"/>
                    </a:lnTo>
                    <a:lnTo>
                      <a:pt x="137" y="522"/>
                    </a:lnTo>
                    <a:lnTo>
                      <a:pt x="107" y="491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4"/>
                    </a:lnTo>
                    <a:lnTo>
                      <a:pt x="244" y="399"/>
                    </a:lnTo>
                    <a:close/>
                    <a:moveTo>
                      <a:pt x="168" y="0"/>
                    </a:moveTo>
                    <a:lnTo>
                      <a:pt x="198" y="0"/>
                    </a:lnTo>
                    <a:lnTo>
                      <a:pt x="244" y="46"/>
                    </a:lnTo>
                    <a:lnTo>
                      <a:pt x="259" y="92"/>
                    </a:lnTo>
                    <a:lnTo>
                      <a:pt x="244" y="138"/>
                    </a:lnTo>
                    <a:lnTo>
                      <a:pt x="229" y="169"/>
                    </a:lnTo>
                    <a:lnTo>
                      <a:pt x="198" y="184"/>
                    </a:lnTo>
                    <a:lnTo>
                      <a:pt x="168" y="184"/>
                    </a:lnTo>
                    <a:lnTo>
                      <a:pt x="107" y="154"/>
                    </a:lnTo>
                    <a:lnTo>
                      <a:pt x="76" y="92"/>
                    </a:lnTo>
                    <a:lnTo>
                      <a:pt x="76" y="62"/>
                    </a:lnTo>
                    <a:lnTo>
                      <a:pt x="122" y="16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7" name="Freeform 203"/>
              <p:cNvSpPr>
                <a:spLocks/>
              </p:cNvSpPr>
              <p:nvPr/>
            </p:nvSpPr>
            <p:spPr bwMode="auto">
              <a:xfrm>
                <a:off x="34623" y="13879"/>
                <a:ext cx="899" cy="782"/>
              </a:xfrm>
              <a:custGeom>
                <a:avLst/>
                <a:gdLst/>
                <a:ahLst/>
                <a:cxnLst>
                  <a:cxn ang="0">
                    <a:pos x="259" y="0"/>
                  </a:cxn>
                  <a:cxn ang="0">
                    <a:pos x="259" y="184"/>
                  </a:cxn>
                  <a:cxn ang="0">
                    <a:pos x="320" y="92"/>
                  </a:cxn>
                  <a:cxn ang="0">
                    <a:pos x="412" y="31"/>
                  </a:cxn>
                  <a:cxn ang="0">
                    <a:pos x="518" y="0"/>
                  </a:cxn>
                  <a:cxn ang="0">
                    <a:pos x="579" y="0"/>
                  </a:cxn>
                  <a:cxn ang="0">
                    <a:pos x="625" y="16"/>
                  </a:cxn>
                  <a:cxn ang="0">
                    <a:pos x="686" y="46"/>
                  </a:cxn>
                  <a:cxn ang="0">
                    <a:pos x="701" y="62"/>
                  </a:cxn>
                  <a:cxn ang="0">
                    <a:pos x="746" y="123"/>
                  </a:cxn>
                  <a:cxn ang="0">
                    <a:pos x="762" y="215"/>
                  </a:cxn>
                  <a:cxn ang="0">
                    <a:pos x="762" y="690"/>
                  </a:cxn>
                  <a:cxn ang="0">
                    <a:pos x="777" y="705"/>
                  </a:cxn>
                  <a:cxn ang="0">
                    <a:pos x="807" y="721"/>
                  </a:cxn>
                  <a:cxn ang="0">
                    <a:pos x="899" y="721"/>
                  </a:cxn>
                  <a:cxn ang="0">
                    <a:pos x="899" y="782"/>
                  </a:cxn>
                  <a:cxn ang="0">
                    <a:pos x="503" y="782"/>
                  </a:cxn>
                  <a:cxn ang="0">
                    <a:pos x="503" y="721"/>
                  </a:cxn>
                  <a:cxn ang="0">
                    <a:pos x="609" y="721"/>
                  </a:cxn>
                  <a:cxn ang="0">
                    <a:pos x="625" y="705"/>
                  </a:cxn>
                  <a:cxn ang="0">
                    <a:pos x="640" y="675"/>
                  </a:cxn>
                  <a:cxn ang="0">
                    <a:pos x="640" y="184"/>
                  </a:cxn>
                  <a:cxn ang="0">
                    <a:pos x="609" y="92"/>
                  </a:cxn>
                  <a:cxn ang="0">
                    <a:pos x="549" y="31"/>
                  </a:cxn>
                  <a:cxn ang="0">
                    <a:pos x="503" y="31"/>
                  </a:cxn>
                  <a:cxn ang="0">
                    <a:pos x="412" y="46"/>
                  </a:cxn>
                  <a:cxn ang="0">
                    <a:pos x="335" y="108"/>
                  </a:cxn>
                  <a:cxn ang="0">
                    <a:pos x="274" y="200"/>
                  </a:cxn>
                  <a:cxn ang="0">
                    <a:pos x="259" y="322"/>
                  </a:cxn>
                  <a:cxn ang="0">
                    <a:pos x="259" y="675"/>
                  </a:cxn>
                  <a:cxn ang="0">
                    <a:pos x="274" y="705"/>
                  </a:cxn>
                  <a:cxn ang="0">
                    <a:pos x="290" y="721"/>
                  </a:cxn>
                  <a:cxn ang="0">
                    <a:pos x="396" y="721"/>
                  </a:cxn>
                  <a:cxn ang="0">
                    <a:pos x="396" y="782"/>
                  </a:cxn>
                  <a:cxn ang="0">
                    <a:pos x="0" y="782"/>
                  </a:cxn>
                  <a:cxn ang="0">
                    <a:pos x="0" y="721"/>
                  </a:cxn>
                  <a:cxn ang="0">
                    <a:pos x="107" y="721"/>
                  </a:cxn>
                  <a:cxn ang="0">
                    <a:pos x="122" y="705"/>
                  </a:cxn>
                  <a:cxn ang="0">
                    <a:pos x="137" y="675"/>
                  </a:cxn>
                  <a:cxn ang="0">
                    <a:pos x="137" y="169"/>
                  </a:cxn>
                  <a:cxn ang="0">
                    <a:pos x="153" y="184"/>
                  </a:cxn>
                  <a:cxn ang="0">
                    <a:pos x="153" y="138"/>
                  </a:cxn>
                  <a:cxn ang="0">
                    <a:pos x="137" y="108"/>
                  </a:cxn>
                  <a:cxn ang="0">
                    <a:pos x="122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6"/>
                  </a:cxn>
                  <a:cxn ang="0">
                    <a:pos x="259" y="0"/>
                  </a:cxn>
                </a:cxnLst>
                <a:rect l="0" t="0" r="r" b="b"/>
                <a:pathLst>
                  <a:path w="899" h="782">
                    <a:moveTo>
                      <a:pt x="259" y="0"/>
                    </a:moveTo>
                    <a:lnTo>
                      <a:pt x="259" y="184"/>
                    </a:lnTo>
                    <a:lnTo>
                      <a:pt x="320" y="92"/>
                    </a:lnTo>
                    <a:lnTo>
                      <a:pt x="412" y="31"/>
                    </a:lnTo>
                    <a:lnTo>
                      <a:pt x="518" y="0"/>
                    </a:lnTo>
                    <a:lnTo>
                      <a:pt x="579" y="0"/>
                    </a:lnTo>
                    <a:lnTo>
                      <a:pt x="625" y="16"/>
                    </a:lnTo>
                    <a:lnTo>
                      <a:pt x="686" y="46"/>
                    </a:lnTo>
                    <a:lnTo>
                      <a:pt x="701" y="62"/>
                    </a:lnTo>
                    <a:lnTo>
                      <a:pt x="746" y="123"/>
                    </a:lnTo>
                    <a:lnTo>
                      <a:pt x="762" y="215"/>
                    </a:lnTo>
                    <a:lnTo>
                      <a:pt x="762" y="690"/>
                    </a:lnTo>
                    <a:lnTo>
                      <a:pt x="777" y="705"/>
                    </a:lnTo>
                    <a:lnTo>
                      <a:pt x="807" y="721"/>
                    </a:lnTo>
                    <a:lnTo>
                      <a:pt x="899" y="721"/>
                    </a:lnTo>
                    <a:lnTo>
                      <a:pt x="899" y="782"/>
                    </a:lnTo>
                    <a:lnTo>
                      <a:pt x="503" y="782"/>
                    </a:lnTo>
                    <a:lnTo>
                      <a:pt x="503" y="721"/>
                    </a:lnTo>
                    <a:lnTo>
                      <a:pt x="609" y="721"/>
                    </a:lnTo>
                    <a:lnTo>
                      <a:pt x="625" y="705"/>
                    </a:lnTo>
                    <a:lnTo>
                      <a:pt x="640" y="675"/>
                    </a:lnTo>
                    <a:lnTo>
                      <a:pt x="640" y="184"/>
                    </a:lnTo>
                    <a:lnTo>
                      <a:pt x="609" y="92"/>
                    </a:lnTo>
                    <a:lnTo>
                      <a:pt x="549" y="31"/>
                    </a:lnTo>
                    <a:lnTo>
                      <a:pt x="503" y="31"/>
                    </a:lnTo>
                    <a:lnTo>
                      <a:pt x="412" y="46"/>
                    </a:lnTo>
                    <a:lnTo>
                      <a:pt x="335" y="108"/>
                    </a:lnTo>
                    <a:lnTo>
                      <a:pt x="274" y="200"/>
                    </a:lnTo>
                    <a:lnTo>
                      <a:pt x="259" y="322"/>
                    </a:lnTo>
                    <a:lnTo>
                      <a:pt x="259" y="675"/>
                    </a:lnTo>
                    <a:lnTo>
                      <a:pt x="274" y="705"/>
                    </a:lnTo>
                    <a:lnTo>
                      <a:pt x="290" y="721"/>
                    </a:lnTo>
                    <a:lnTo>
                      <a:pt x="396" y="721"/>
                    </a:lnTo>
                    <a:lnTo>
                      <a:pt x="396" y="782"/>
                    </a:lnTo>
                    <a:lnTo>
                      <a:pt x="0" y="782"/>
                    </a:lnTo>
                    <a:lnTo>
                      <a:pt x="0" y="721"/>
                    </a:lnTo>
                    <a:lnTo>
                      <a:pt x="107" y="721"/>
                    </a:lnTo>
                    <a:lnTo>
                      <a:pt x="122" y="705"/>
                    </a:lnTo>
                    <a:lnTo>
                      <a:pt x="137" y="675"/>
                    </a:lnTo>
                    <a:lnTo>
                      <a:pt x="137" y="169"/>
                    </a:lnTo>
                    <a:lnTo>
                      <a:pt x="153" y="184"/>
                    </a:lnTo>
                    <a:lnTo>
                      <a:pt x="153" y="138"/>
                    </a:lnTo>
                    <a:lnTo>
                      <a:pt x="137" y="108"/>
                    </a:lnTo>
                    <a:lnTo>
                      <a:pt x="122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6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1468" name="Freeform 204"/>
              <p:cNvSpPr>
                <a:spLocks/>
              </p:cNvSpPr>
              <p:nvPr/>
            </p:nvSpPr>
            <p:spPr bwMode="auto">
              <a:xfrm>
                <a:off x="36222" y="13864"/>
                <a:ext cx="594" cy="797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44" y="215"/>
                  </a:cxn>
                  <a:cxn ang="0">
                    <a:pos x="259" y="184"/>
                  </a:cxn>
                  <a:cxn ang="0">
                    <a:pos x="274" y="138"/>
                  </a:cxn>
                  <a:cxn ang="0">
                    <a:pos x="289" y="107"/>
                  </a:cxn>
                  <a:cxn ang="0">
                    <a:pos x="350" y="46"/>
                  </a:cxn>
                  <a:cxn ang="0">
                    <a:pos x="396" y="15"/>
                  </a:cxn>
                  <a:cxn ang="0">
                    <a:pos x="457" y="15"/>
                  </a:cxn>
                  <a:cxn ang="0">
                    <a:pos x="518" y="31"/>
                  </a:cxn>
                  <a:cxn ang="0">
                    <a:pos x="548" y="46"/>
                  </a:cxn>
                  <a:cxn ang="0">
                    <a:pos x="579" y="77"/>
                  </a:cxn>
                  <a:cxn ang="0">
                    <a:pos x="594" y="123"/>
                  </a:cxn>
                  <a:cxn ang="0">
                    <a:pos x="594" y="153"/>
                  </a:cxn>
                  <a:cxn ang="0">
                    <a:pos x="564" y="184"/>
                  </a:cxn>
                  <a:cxn ang="0">
                    <a:pos x="533" y="199"/>
                  </a:cxn>
                  <a:cxn ang="0">
                    <a:pos x="487" y="199"/>
                  </a:cxn>
                  <a:cxn ang="0">
                    <a:pos x="457" y="184"/>
                  </a:cxn>
                  <a:cxn ang="0">
                    <a:pos x="442" y="153"/>
                  </a:cxn>
                  <a:cxn ang="0">
                    <a:pos x="442" y="92"/>
                  </a:cxn>
                  <a:cxn ang="0">
                    <a:pos x="487" y="46"/>
                  </a:cxn>
                  <a:cxn ang="0">
                    <a:pos x="472" y="46"/>
                  </a:cxn>
                  <a:cxn ang="0">
                    <a:pos x="381" y="77"/>
                  </a:cxn>
                  <a:cxn ang="0">
                    <a:pos x="320" y="153"/>
                  </a:cxn>
                  <a:cxn ang="0">
                    <a:pos x="274" y="261"/>
                  </a:cxn>
                  <a:cxn ang="0">
                    <a:pos x="259" y="383"/>
                  </a:cxn>
                  <a:cxn ang="0">
                    <a:pos x="259" y="705"/>
                  </a:cxn>
                  <a:cxn ang="0">
                    <a:pos x="274" y="720"/>
                  </a:cxn>
                  <a:cxn ang="0">
                    <a:pos x="305" y="736"/>
                  </a:cxn>
                  <a:cxn ang="0">
                    <a:pos x="426" y="736"/>
                  </a:cxn>
                  <a:cxn ang="0">
                    <a:pos x="426" y="797"/>
                  </a:cxn>
                  <a:cxn ang="0">
                    <a:pos x="0" y="797"/>
                  </a:cxn>
                  <a:cxn ang="0">
                    <a:pos x="0" y="736"/>
                  </a:cxn>
                  <a:cxn ang="0">
                    <a:pos x="107" y="736"/>
                  </a:cxn>
                  <a:cxn ang="0">
                    <a:pos x="122" y="720"/>
                  </a:cxn>
                  <a:cxn ang="0">
                    <a:pos x="137" y="690"/>
                  </a:cxn>
                  <a:cxn ang="0">
                    <a:pos x="137" y="138"/>
                  </a:cxn>
                  <a:cxn ang="0">
                    <a:pos x="122" y="107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44" y="0"/>
                  </a:cxn>
                </a:cxnLst>
                <a:rect l="0" t="0" r="r" b="b"/>
                <a:pathLst>
                  <a:path w="594" h="797">
                    <a:moveTo>
                      <a:pt x="244" y="0"/>
                    </a:moveTo>
                    <a:lnTo>
                      <a:pt x="244" y="215"/>
                    </a:lnTo>
                    <a:lnTo>
                      <a:pt x="259" y="184"/>
                    </a:lnTo>
                    <a:lnTo>
                      <a:pt x="274" y="138"/>
                    </a:lnTo>
                    <a:lnTo>
                      <a:pt x="289" y="107"/>
                    </a:lnTo>
                    <a:lnTo>
                      <a:pt x="350" y="46"/>
                    </a:lnTo>
                    <a:lnTo>
                      <a:pt x="396" y="15"/>
                    </a:lnTo>
                    <a:lnTo>
                      <a:pt x="457" y="15"/>
                    </a:lnTo>
                    <a:lnTo>
                      <a:pt x="518" y="31"/>
                    </a:lnTo>
                    <a:lnTo>
                      <a:pt x="548" y="46"/>
                    </a:lnTo>
                    <a:lnTo>
                      <a:pt x="579" y="77"/>
                    </a:lnTo>
                    <a:lnTo>
                      <a:pt x="594" y="123"/>
                    </a:lnTo>
                    <a:lnTo>
                      <a:pt x="594" y="153"/>
                    </a:lnTo>
                    <a:lnTo>
                      <a:pt x="564" y="184"/>
                    </a:lnTo>
                    <a:lnTo>
                      <a:pt x="533" y="199"/>
                    </a:lnTo>
                    <a:lnTo>
                      <a:pt x="487" y="199"/>
                    </a:lnTo>
                    <a:lnTo>
                      <a:pt x="457" y="184"/>
                    </a:lnTo>
                    <a:lnTo>
                      <a:pt x="442" y="153"/>
                    </a:lnTo>
                    <a:lnTo>
                      <a:pt x="442" y="92"/>
                    </a:lnTo>
                    <a:lnTo>
                      <a:pt x="487" y="46"/>
                    </a:lnTo>
                    <a:lnTo>
                      <a:pt x="472" y="46"/>
                    </a:lnTo>
                    <a:lnTo>
                      <a:pt x="381" y="77"/>
                    </a:lnTo>
                    <a:lnTo>
                      <a:pt x="320" y="153"/>
                    </a:lnTo>
                    <a:lnTo>
                      <a:pt x="274" y="261"/>
                    </a:lnTo>
                    <a:lnTo>
                      <a:pt x="259" y="383"/>
                    </a:lnTo>
                    <a:lnTo>
                      <a:pt x="259" y="705"/>
                    </a:lnTo>
                    <a:lnTo>
                      <a:pt x="274" y="720"/>
                    </a:lnTo>
                    <a:lnTo>
                      <a:pt x="305" y="736"/>
                    </a:lnTo>
                    <a:lnTo>
                      <a:pt x="426" y="736"/>
                    </a:lnTo>
                    <a:lnTo>
                      <a:pt x="426" y="797"/>
                    </a:lnTo>
                    <a:lnTo>
                      <a:pt x="0" y="797"/>
                    </a:lnTo>
                    <a:lnTo>
                      <a:pt x="0" y="736"/>
                    </a:lnTo>
                    <a:lnTo>
                      <a:pt x="107" y="736"/>
                    </a:lnTo>
                    <a:lnTo>
                      <a:pt x="122" y="720"/>
                    </a:lnTo>
                    <a:lnTo>
                      <a:pt x="137" y="690"/>
                    </a:lnTo>
                    <a:lnTo>
                      <a:pt x="137" y="138"/>
                    </a:lnTo>
                    <a:lnTo>
                      <a:pt x="122" y="107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11470" name="Freeform 206"/>
            <p:cNvSpPr>
              <a:spLocks noEditPoints="1"/>
            </p:cNvSpPr>
            <p:nvPr/>
          </p:nvSpPr>
          <p:spPr bwMode="auto">
            <a:xfrm>
              <a:off x="36938" y="13864"/>
              <a:ext cx="807" cy="812"/>
            </a:xfrm>
            <a:custGeom>
              <a:avLst/>
              <a:gdLst/>
              <a:ahLst/>
              <a:cxnLst>
                <a:cxn ang="0">
                  <a:pos x="365" y="399"/>
                </a:cxn>
                <a:cxn ang="0">
                  <a:pos x="198" y="506"/>
                </a:cxn>
                <a:cxn ang="0">
                  <a:pos x="152" y="629"/>
                </a:cxn>
                <a:cxn ang="0">
                  <a:pos x="183" y="720"/>
                </a:cxn>
                <a:cxn ang="0">
                  <a:pos x="259" y="782"/>
                </a:cxn>
                <a:cxn ang="0">
                  <a:pos x="380" y="766"/>
                </a:cxn>
                <a:cxn ang="0">
                  <a:pos x="457" y="720"/>
                </a:cxn>
                <a:cxn ang="0">
                  <a:pos x="517" y="613"/>
                </a:cxn>
                <a:cxn ang="0">
                  <a:pos x="335" y="0"/>
                </a:cxn>
                <a:cxn ang="0">
                  <a:pos x="578" y="92"/>
                </a:cxn>
                <a:cxn ang="0">
                  <a:pos x="639" y="199"/>
                </a:cxn>
                <a:cxn ang="0">
                  <a:pos x="655" y="705"/>
                </a:cxn>
                <a:cxn ang="0">
                  <a:pos x="670" y="751"/>
                </a:cxn>
                <a:cxn ang="0">
                  <a:pos x="746" y="720"/>
                </a:cxn>
                <a:cxn ang="0">
                  <a:pos x="761" y="537"/>
                </a:cxn>
                <a:cxn ang="0">
                  <a:pos x="807" y="690"/>
                </a:cxn>
                <a:cxn ang="0">
                  <a:pos x="761" y="766"/>
                </a:cxn>
                <a:cxn ang="0">
                  <a:pos x="700" y="797"/>
                </a:cxn>
                <a:cxn ang="0">
                  <a:pos x="655" y="812"/>
                </a:cxn>
                <a:cxn ang="0">
                  <a:pos x="578" y="782"/>
                </a:cxn>
                <a:cxn ang="0">
                  <a:pos x="517" y="705"/>
                </a:cxn>
                <a:cxn ang="0">
                  <a:pos x="457" y="751"/>
                </a:cxn>
                <a:cxn ang="0">
                  <a:pos x="289" y="812"/>
                </a:cxn>
                <a:cxn ang="0">
                  <a:pos x="106" y="766"/>
                </a:cxn>
                <a:cxn ang="0">
                  <a:pos x="0" y="629"/>
                </a:cxn>
                <a:cxn ang="0">
                  <a:pos x="61" y="491"/>
                </a:cxn>
                <a:cxn ang="0">
                  <a:pos x="183" y="399"/>
                </a:cxn>
                <a:cxn ang="0">
                  <a:pos x="502" y="337"/>
                </a:cxn>
                <a:cxn ang="0">
                  <a:pos x="441" y="107"/>
                </a:cxn>
                <a:cxn ang="0">
                  <a:pos x="365" y="46"/>
                </a:cxn>
                <a:cxn ang="0">
                  <a:pos x="243" y="61"/>
                </a:cxn>
                <a:cxn ang="0">
                  <a:pos x="122" y="123"/>
                </a:cxn>
                <a:cxn ang="0">
                  <a:pos x="183" y="138"/>
                </a:cxn>
                <a:cxn ang="0">
                  <a:pos x="213" y="184"/>
                </a:cxn>
                <a:cxn ang="0">
                  <a:pos x="198" y="261"/>
                </a:cxn>
                <a:cxn ang="0">
                  <a:pos x="106" y="276"/>
                </a:cxn>
                <a:cxn ang="0">
                  <a:pos x="61" y="230"/>
                </a:cxn>
                <a:cxn ang="0">
                  <a:pos x="91" y="92"/>
                </a:cxn>
                <a:cxn ang="0">
                  <a:pos x="335" y="0"/>
                </a:cxn>
              </a:cxnLst>
              <a:rect l="0" t="0" r="r" b="b"/>
              <a:pathLst>
                <a:path w="807" h="812">
                  <a:moveTo>
                    <a:pt x="517" y="368"/>
                  </a:moveTo>
                  <a:lnTo>
                    <a:pt x="365" y="399"/>
                  </a:lnTo>
                  <a:lnTo>
                    <a:pt x="259" y="445"/>
                  </a:lnTo>
                  <a:lnTo>
                    <a:pt x="198" y="506"/>
                  </a:lnTo>
                  <a:lnTo>
                    <a:pt x="167" y="567"/>
                  </a:lnTo>
                  <a:lnTo>
                    <a:pt x="152" y="629"/>
                  </a:lnTo>
                  <a:lnTo>
                    <a:pt x="152" y="675"/>
                  </a:lnTo>
                  <a:lnTo>
                    <a:pt x="183" y="720"/>
                  </a:lnTo>
                  <a:lnTo>
                    <a:pt x="213" y="751"/>
                  </a:lnTo>
                  <a:lnTo>
                    <a:pt x="259" y="782"/>
                  </a:lnTo>
                  <a:lnTo>
                    <a:pt x="350" y="782"/>
                  </a:lnTo>
                  <a:lnTo>
                    <a:pt x="380" y="766"/>
                  </a:lnTo>
                  <a:lnTo>
                    <a:pt x="426" y="751"/>
                  </a:lnTo>
                  <a:lnTo>
                    <a:pt x="457" y="720"/>
                  </a:lnTo>
                  <a:lnTo>
                    <a:pt x="487" y="675"/>
                  </a:lnTo>
                  <a:lnTo>
                    <a:pt x="517" y="613"/>
                  </a:lnTo>
                  <a:lnTo>
                    <a:pt x="517" y="368"/>
                  </a:lnTo>
                  <a:close/>
                  <a:moveTo>
                    <a:pt x="335" y="0"/>
                  </a:moveTo>
                  <a:lnTo>
                    <a:pt x="457" y="15"/>
                  </a:lnTo>
                  <a:lnTo>
                    <a:pt x="578" y="92"/>
                  </a:lnTo>
                  <a:lnTo>
                    <a:pt x="609" y="153"/>
                  </a:lnTo>
                  <a:lnTo>
                    <a:pt x="639" y="199"/>
                  </a:lnTo>
                  <a:lnTo>
                    <a:pt x="639" y="690"/>
                  </a:lnTo>
                  <a:lnTo>
                    <a:pt x="655" y="705"/>
                  </a:lnTo>
                  <a:lnTo>
                    <a:pt x="655" y="736"/>
                  </a:lnTo>
                  <a:lnTo>
                    <a:pt x="670" y="751"/>
                  </a:lnTo>
                  <a:lnTo>
                    <a:pt x="715" y="751"/>
                  </a:lnTo>
                  <a:lnTo>
                    <a:pt x="746" y="720"/>
                  </a:lnTo>
                  <a:lnTo>
                    <a:pt x="761" y="690"/>
                  </a:lnTo>
                  <a:lnTo>
                    <a:pt x="761" y="537"/>
                  </a:lnTo>
                  <a:lnTo>
                    <a:pt x="807" y="537"/>
                  </a:lnTo>
                  <a:lnTo>
                    <a:pt x="807" y="690"/>
                  </a:lnTo>
                  <a:lnTo>
                    <a:pt x="776" y="736"/>
                  </a:lnTo>
                  <a:lnTo>
                    <a:pt x="761" y="766"/>
                  </a:lnTo>
                  <a:lnTo>
                    <a:pt x="731" y="797"/>
                  </a:lnTo>
                  <a:lnTo>
                    <a:pt x="700" y="797"/>
                  </a:lnTo>
                  <a:lnTo>
                    <a:pt x="670" y="812"/>
                  </a:lnTo>
                  <a:lnTo>
                    <a:pt x="655" y="812"/>
                  </a:lnTo>
                  <a:lnTo>
                    <a:pt x="609" y="797"/>
                  </a:lnTo>
                  <a:lnTo>
                    <a:pt x="578" y="782"/>
                  </a:lnTo>
                  <a:lnTo>
                    <a:pt x="548" y="751"/>
                  </a:lnTo>
                  <a:lnTo>
                    <a:pt x="517" y="705"/>
                  </a:lnTo>
                  <a:lnTo>
                    <a:pt x="517" y="659"/>
                  </a:lnTo>
                  <a:lnTo>
                    <a:pt x="457" y="751"/>
                  </a:lnTo>
                  <a:lnTo>
                    <a:pt x="411" y="782"/>
                  </a:lnTo>
                  <a:lnTo>
                    <a:pt x="289" y="812"/>
                  </a:lnTo>
                  <a:lnTo>
                    <a:pt x="198" y="797"/>
                  </a:lnTo>
                  <a:lnTo>
                    <a:pt x="106" y="766"/>
                  </a:lnTo>
                  <a:lnTo>
                    <a:pt x="30" y="720"/>
                  </a:lnTo>
                  <a:lnTo>
                    <a:pt x="0" y="629"/>
                  </a:lnTo>
                  <a:lnTo>
                    <a:pt x="0" y="583"/>
                  </a:lnTo>
                  <a:lnTo>
                    <a:pt x="61" y="491"/>
                  </a:lnTo>
                  <a:lnTo>
                    <a:pt x="106" y="445"/>
                  </a:lnTo>
                  <a:lnTo>
                    <a:pt x="183" y="399"/>
                  </a:lnTo>
                  <a:lnTo>
                    <a:pt x="350" y="353"/>
                  </a:lnTo>
                  <a:lnTo>
                    <a:pt x="502" y="337"/>
                  </a:lnTo>
                  <a:lnTo>
                    <a:pt x="502" y="199"/>
                  </a:lnTo>
                  <a:lnTo>
                    <a:pt x="441" y="107"/>
                  </a:lnTo>
                  <a:lnTo>
                    <a:pt x="411" y="77"/>
                  </a:lnTo>
                  <a:lnTo>
                    <a:pt x="365" y="46"/>
                  </a:lnTo>
                  <a:lnTo>
                    <a:pt x="274" y="46"/>
                  </a:lnTo>
                  <a:lnTo>
                    <a:pt x="243" y="61"/>
                  </a:lnTo>
                  <a:lnTo>
                    <a:pt x="152" y="92"/>
                  </a:lnTo>
                  <a:lnTo>
                    <a:pt x="122" y="123"/>
                  </a:lnTo>
                  <a:lnTo>
                    <a:pt x="167" y="123"/>
                  </a:lnTo>
                  <a:lnTo>
                    <a:pt x="183" y="138"/>
                  </a:lnTo>
                  <a:lnTo>
                    <a:pt x="198" y="169"/>
                  </a:lnTo>
                  <a:lnTo>
                    <a:pt x="213" y="184"/>
                  </a:lnTo>
                  <a:lnTo>
                    <a:pt x="213" y="230"/>
                  </a:lnTo>
                  <a:lnTo>
                    <a:pt x="198" y="261"/>
                  </a:lnTo>
                  <a:lnTo>
                    <a:pt x="167" y="276"/>
                  </a:lnTo>
                  <a:lnTo>
                    <a:pt x="106" y="276"/>
                  </a:lnTo>
                  <a:lnTo>
                    <a:pt x="76" y="261"/>
                  </a:lnTo>
                  <a:lnTo>
                    <a:pt x="61" y="230"/>
                  </a:lnTo>
                  <a:lnTo>
                    <a:pt x="61" y="199"/>
                  </a:lnTo>
                  <a:lnTo>
                    <a:pt x="91" y="92"/>
                  </a:lnTo>
                  <a:lnTo>
                    <a:pt x="198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71" name="Freeform 207"/>
            <p:cNvSpPr>
              <a:spLocks/>
            </p:cNvSpPr>
            <p:nvPr/>
          </p:nvSpPr>
          <p:spPr bwMode="auto">
            <a:xfrm>
              <a:off x="37790" y="13557"/>
              <a:ext cx="564" cy="1119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2"/>
                </a:cxn>
                <a:cxn ang="0">
                  <a:pos x="533" y="322"/>
                </a:cxn>
                <a:cxn ang="0">
                  <a:pos x="533" y="384"/>
                </a:cxn>
                <a:cxn ang="0">
                  <a:pos x="275" y="384"/>
                </a:cxn>
                <a:cxn ang="0">
                  <a:pos x="275" y="936"/>
                </a:cxn>
                <a:cxn ang="0">
                  <a:pos x="320" y="1027"/>
                </a:cxn>
                <a:cxn ang="0">
                  <a:pos x="351" y="1058"/>
                </a:cxn>
                <a:cxn ang="0">
                  <a:pos x="427" y="1058"/>
                </a:cxn>
                <a:cxn ang="0">
                  <a:pos x="457" y="1043"/>
                </a:cxn>
                <a:cxn ang="0">
                  <a:pos x="488" y="1012"/>
                </a:cxn>
                <a:cxn ang="0">
                  <a:pos x="518" y="920"/>
                </a:cxn>
                <a:cxn ang="0">
                  <a:pos x="518" y="767"/>
                </a:cxn>
                <a:cxn ang="0">
                  <a:pos x="564" y="767"/>
                </a:cxn>
                <a:cxn ang="0">
                  <a:pos x="564" y="874"/>
                </a:cxn>
                <a:cxn ang="0">
                  <a:pos x="549" y="966"/>
                </a:cxn>
                <a:cxn ang="0">
                  <a:pos x="518" y="1043"/>
                </a:cxn>
                <a:cxn ang="0">
                  <a:pos x="457" y="1104"/>
                </a:cxn>
                <a:cxn ang="0">
                  <a:pos x="381" y="1119"/>
                </a:cxn>
                <a:cxn ang="0">
                  <a:pos x="335" y="1119"/>
                </a:cxn>
                <a:cxn ang="0">
                  <a:pos x="214" y="1058"/>
                </a:cxn>
                <a:cxn ang="0">
                  <a:pos x="168" y="982"/>
                </a:cxn>
                <a:cxn ang="0">
                  <a:pos x="153" y="874"/>
                </a:cxn>
                <a:cxn ang="0">
                  <a:pos x="153" y="384"/>
                </a:cxn>
                <a:cxn ang="0">
                  <a:pos x="0" y="384"/>
                </a:cxn>
                <a:cxn ang="0">
                  <a:pos x="0" y="338"/>
                </a:cxn>
                <a:cxn ang="0">
                  <a:pos x="107" y="307"/>
                </a:cxn>
                <a:cxn ang="0">
                  <a:pos x="183" y="230"/>
                </a:cxn>
                <a:cxn ang="0">
                  <a:pos x="214" y="123"/>
                </a:cxn>
                <a:cxn ang="0">
                  <a:pos x="229" y="0"/>
                </a:cxn>
              </a:cxnLst>
              <a:rect l="0" t="0" r="r" b="b"/>
              <a:pathLst>
                <a:path w="564" h="1119">
                  <a:moveTo>
                    <a:pt x="229" y="0"/>
                  </a:moveTo>
                  <a:lnTo>
                    <a:pt x="275" y="0"/>
                  </a:lnTo>
                  <a:lnTo>
                    <a:pt x="275" y="322"/>
                  </a:lnTo>
                  <a:lnTo>
                    <a:pt x="533" y="322"/>
                  </a:lnTo>
                  <a:lnTo>
                    <a:pt x="533" y="384"/>
                  </a:lnTo>
                  <a:lnTo>
                    <a:pt x="275" y="384"/>
                  </a:lnTo>
                  <a:lnTo>
                    <a:pt x="275" y="936"/>
                  </a:lnTo>
                  <a:lnTo>
                    <a:pt x="320" y="1027"/>
                  </a:lnTo>
                  <a:lnTo>
                    <a:pt x="351" y="1058"/>
                  </a:lnTo>
                  <a:lnTo>
                    <a:pt x="427" y="1058"/>
                  </a:lnTo>
                  <a:lnTo>
                    <a:pt x="457" y="1043"/>
                  </a:lnTo>
                  <a:lnTo>
                    <a:pt x="488" y="1012"/>
                  </a:lnTo>
                  <a:lnTo>
                    <a:pt x="518" y="920"/>
                  </a:lnTo>
                  <a:lnTo>
                    <a:pt x="518" y="767"/>
                  </a:lnTo>
                  <a:lnTo>
                    <a:pt x="564" y="767"/>
                  </a:lnTo>
                  <a:lnTo>
                    <a:pt x="564" y="874"/>
                  </a:lnTo>
                  <a:lnTo>
                    <a:pt x="549" y="966"/>
                  </a:lnTo>
                  <a:lnTo>
                    <a:pt x="518" y="1043"/>
                  </a:lnTo>
                  <a:lnTo>
                    <a:pt x="457" y="1104"/>
                  </a:lnTo>
                  <a:lnTo>
                    <a:pt x="381" y="1119"/>
                  </a:lnTo>
                  <a:lnTo>
                    <a:pt x="335" y="1119"/>
                  </a:lnTo>
                  <a:lnTo>
                    <a:pt x="214" y="1058"/>
                  </a:lnTo>
                  <a:lnTo>
                    <a:pt x="168" y="982"/>
                  </a:lnTo>
                  <a:lnTo>
                    <a:pt x="153" y="874"/>
                  </a:lnTo>
                  <a:lnTo>
                    <a:pt x="153" y="384"/>
                  </a:lnTo>
                  <a:lnTo>
                    <a:pt x="0" y="384"/>
                  </a:lnTo>
                  <a:lnTo>
                    <a:pt x="0" y="338"/>
                  </a:lnTo>
                  <a:lnTo>
                    <a:pt x="107" y="307"/>
                  </a:lnTo>
                  <a:lnTo>
                    <a:pt x="183" y="230"/>
                  </a:lnTo>
                  <a:lnTo>
                    <a:pt x="214" y="12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72" name="Freeform 208"/>
            <p:cNvSpPr>
              <a:spLocks noEditPoints="1"/>
            </p:cNvSpPr>
            <p:nvPr/>
          </p:nvSpPr>
          <p:spPr bwMode="auto">
            <a:xfrm>
              <a:off x="38521" y="13864"/>
              <a:ext cx="685" cy="828"/>
            </a:xfrm>
            <a:custGeom>
              <a:avLst/>
              <a:gdLst/>
              <a:ahLst/>
              <a:cxnLst>
                <a:cxn ang="0">
                  <a:pos x="320" y="46"/>
                </a:cxn>
                <a:cxn ang="0">
                  <a:pos x="274" y="77"/>
                </a:cxn>
                <a:cxn ang="0">
                  <a:pos x="213" y="138"/>
                </a:cxn>
                <a:cxn ang="0">
                  <a:pos x="168" y="215"/>
                </a:cxn>
                <a:cxn ang="0">
                  <a:pos x="153" y="353"/>
                </a:cxn>
                <a:cxn ang="0">
                  <a:pos x="564" y="353"/>
                </a:cxn>
                <a:cxn ang="0">
                  <a:pos x="564" y="291"/>
                </a:cxn>
                <a:cxn ang="0">
                  <a:pos x="548" y="215"/>
                </a:cxn>
                <a:cxn ang="0">
                  <a:pos x="518" y="138"/>
                </a:cxn>
                <a:cxn ang="0">
                  <a:pos x="457" y="77"/>
                </a:cxn>
                <a:cxn ang="0">
                  <a:pos x="366" y="46"/>
                </a:cxn>
                <a:cxn ang="0">
                  <a:pos x="320" y="46"/>
                </a:cxn>
                <a:cxn ang="0">
                  <a:pos x="366" y="0"/>
                </a:cxn>
                <a:cxn ang="0">
                  <a:pos x="518" y="31"/>
                </a:cxn>
                <a:cxn ang="0">
                  <a:pos x="609" y="107"/>
                </a:cxn>
                <a:cxn ang="0">
                  <a:pos x="670" y="230"/>
                </a:cxn>
                <a:cxn ang="0">
                  <a:pos x="685" y="353"/>
                </a:cxn>
                <a:cxn ang="0">
                  <a:pos x="685" y="383"/>
                </a:cxn>
                <a:cxn ang="0">
                  <a:pos x="153" y="383"/>
                </a:cxn>
                <a:cxn ang="0">
                  <a:pos x="122" y="414"/>
                </a:cxn>
                <a:cxn ang="0">
                  <a:pos x="137" y="537"/>
                </a:cxn>
                <a:cxn ang="0">
                  <a:pos x="183" y="675"/>
                </a:cxn>
                <a:cxn ang="0">
                  <a:pos x="213" y="720"/>
                </a:cxn>
                <a:cxn ang="0">
                  <a:pos x="259" y="766"/>
                </a:cxn>
                <a:cxn ang="0">
                  <a:pos x="381" y="797"/>
                </a:cxn>
                <a:cxn ang="0">
                  <a:pos x="411" y="797"/>
                </a:cxn>
                <a:cxn ang="0">
                  <a:pos x="488" y="782"/>
                </a:cxn>
                <a:cxn ang="0">
                  <a:pos x="564" y="720"/>
                </a:cxn>
                <a:cxn ang="0">
                  <a:pos x="625" y="613"/>
                </a:cxn>
                <a:cxn ang="0">
                  <a:pos x="640" y="598"/>
                </a:cxn>
                <a:cxn ang="0">
                  <a:pos x="640" y="583"/>
                </a:cxn>
                <a:cxn ang="0">
                  <a:pos x="685" y="583"/>
                </a:cxn>
                <a:cxn ang="0">
                  <a:pos x="685" y="598"/>
                </a:cxn>
                <a:cxn ang="0">
                  <a:pos x="640" y="690"/>
                </a:cxn>
                <a:cxn ang="0">
                  <a:pos x="594" y="751"/>
                </a:cxn>
                <a:cxn ang="0">
                  <a:pos x="503" y="812"/>
                </a:cxn>
                <a:cxn ang="0">
                  <a:pos x="396" y="828"/>
                </a:cxn>
                <a:cxn ang="0">
                  <a:pos x="244" y="797"/>
                </a:cxn>
                <a:cxn ang="0">
                  <a:pos x="122" y="720"/>
                </a:cxn>
                <a:cxn ang="0">
                  <a:pos x="31" y="583"/>
                </a:cxn>
                <a:cxn ang="0">
                  <a:pos x="0" y="414"/>
                </a:cxn>
                <a:cxn ang="0">
                  <a:pos x="31" y="245"/>
                </a:cxn>
                <a:cxn ang="0">
                  <a:pos x="107" y="123"/>
                </a:cxn>
                <a:cxn ang="0">
                  <a:pos x="229" y="31"/>
                </a:cxn>
                <a:cxn ang="0">
                  <a:pos x="366" y="0"/>
                </a:cxn>
              </a:cxnLst>
              <a:rect l="0" t="0" r="r" b="b"/>
              <a:pathLst>
                <a:path w="685" h="828">
                  <a:moveTo>
                    <a:pt x="320" y="46"/>
                  </a:moveTo>
                  <a:lnTo>
                    <a:pt x="274" y="77"/>
                  </a:lnTo>
                  <a:lnTo>
                    <a:pt x="213" y="138"/>
                  </a:lnTo>
                  <a:lnTo>
                    <a:pt x="168" y="215"/>
                  </a:lnTo>
                  <a:lnTo>
                    <a:pt x="153" y="353"/>
                  </a:lnTo>
                  <a:lnTo>
                    <a:pt x="564" y="353"/>
                  </a:lnTo>
                  <a:lnTo>
                    <a:pt x="564" y="291"/>
                  </a:lnTo>
                  <a:lnTo>
                    <a:pt x="548" y="215"/>
                  </a:lnTo>
                  <a:lnTo>
                    <a:pt x="518" y="138"/>
                  </a:lnTo>
                  <a:lnTo>
                    <a:pt x="457" y="77"/>
                  </a:lnTo>
                  <a:lnTo>
                    <a:pt x="366" y="46"/>
                  </a:lnTo>
                  <a:lnTo>
                    <a:pt x="320" y="46"/>
                  </a:lnTo>
                  <a:close/>
                  <a:moveTo>
                    <a:pt x="366" y="0"/>
                  </a:moveTo>
                  <a:lnTo>
                    <a:pt x="518" y="31"/>
                  </a:lnTo>
                  <a:lnTo>
                    <a:pt x="609" y="107"/>
                  </a:lnTo>
                  <a:lnTo>
                    <a:pt x="670" y="230"/>
                  </a:lnTo>
                  <a:lnTo>
                    <a:pt x="685" y="353"/>
                  </a:lnTo>
                  <a:lnTo>
                    <a:pt x="685" y="383"/>
                  </a:lnTo>
                  <a:lnTo>
                    <a:pt x="153" y="383"/>
                  </a:lnTo>
                  <a:lnTo>
                    <a:pt x="122" y="414"/>
                  </a:lnTo>
                  <a:lnTo>
                    <a:pt x="137" y="537"/>
                  </a:lnTo>
                  <a:lnTo>
                    <a:pt x="183" y="675"/>
                  </a:lnTo>
                  <a:lnTo>
                    <a:pt x="213" y="720"/>
                  </a:lnTo>
                  <a:lnTo>
                    <a:pt x="259" y="766"/>
                  </a:lnTo>
                  <a:lnTo>
                    <a:pt x="381" y="797"/>
                  </a:lnTo>
                  <a:lnTo>
                    <a:pt x="411" y="797"/>
                  </a:lnTo>
                  <a:lnTo>
                    <a:pt x="488" y="782"/>
                  </a:lnTo>
                  <a:lnTo>
                    <a:pt x="564" y="720"/>
                  </a:lnTo>
                  <a:lnTo>
                    <a:pt x="625" y="613"/>
                  </a:lnTo>
                  <a:lnTo>
                    <a:pt x="640" y="598"/>
                  </a:lnTo>
                  <a:lnTo>
                    <a:pt x="640" y="583"/>
                  </a:lnTo>
                  <a:lnTo>
                    <a:pt x="685" y="583"/>
                  </a:lnTo>
                  <a:lnTo>
                    <a:pt x="685" y="598"/>
                  </a:lnTo>
                  <a:lnTo>
                    <a:pt x="640" y="690"/>
                  </a:lnTo>
                  <a:lnTo>
                    <a:pt x="594" y="751"/>
                  </a:lnTo>
                  <a:lnTo>
                    <a:pt x="503" y="812"/>
                  </a:lnTo>
                  <a:lnTo>
                    <a:pt x="396" y="828"/>
                  </a:lnTo>
                  <a:lnTo>
                    <a:pt x="244" y="797"/>
                  </a:lnTo>
                  <a:lnTo>
                    <a:pt x="122" y="720"/>
                  </a:lnTo>
                  <a:lnTo>
                    <a:pt x="31" y="583"/>
                  </a:lnTo>
                  <a:lnTo>
                    <a:pt x="0" y="414"/>
                  </a:lnTo>
                  <a:lnTo>
                    <a:pt x="31" y="245"/>
                  </a:lnTo>
                  <a:lnTo>
                    <a:pt x="107" y="123"/>
                  </a:lnTo>
                  <a:lnTo>
                    <a:pt x="229" y="31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73" name="Freeform 209"/>
            <p:cNvSpPr>
              <a:spLocks noEditPoints="1"/>
            </p:cNvSpPr>
            <p:nvPr/>
          </p:nvSpPr>
          <p:spPr bwMode="auto">
            <a:xfrm>
              <a:off x="39937" y="13864"/>
              <a:ext cx="792" cy="812"/>
            </a:xfrm>
            <a:custGeom>
              <a:avLst/>
              <a:gdLst/>
              <a:ahLst/>
              <a:cxnLst>
                <a:cxn ang="0">
                  <a:pos x="396" y="31"/>
                </a:cxn>
                <a:cxn ang="0">
                  <a:pos x="351" y="46"/>
                </a:cxn>
                <a:cxn ang="0">
                  <a:pos x="290" y="61"/>
                </a:cxn>
                <a:cxn ang="0">
                  <a:pos x="198" y="153"/>
                </a:cxn>
                <a:cxn ang="0">
                  <a:pos x="153" y="276"/>
                </a:cxn>
                <a:cxn ang="0">
                  <a:pos x="153" y="521"/>
                </a:cxn>
                <a:cxn ang="0">
                  <a:pos x="198" y="644"/>
                </a:cxn>
                <a:cxn ang="0">
                  <a:pos x="229" y="690"/>
                </a:cxn>
                <a:cxn ang="0">
                  <a:pos x="259" y="720"/>
                </a:cxn>
                <a:cxn ang="0">
                  <a:pos x="305" y="751"/>
                </a:cxn>
                <a:cxn ang="0">
                  <a:pos x="351" y="766"/>
                </a:cxn>
                <a:cxn ang="0">
                  <a:pos x="396" y="766"/>
                </a:cxn>
                <a:cxn ang="0">
                  <a:pos x="396" y="782"/>
                </a:cxn>
                <a:cxn ang="0">
                  <a:pos x="457" y="766"/>
                </a:cxn>
                <a:cxn ang="0">
                  <a:pos x="548" y="705"/>
                </a:cxn>
                <a:cxn ang="0">
                  <a:pos x="594" y="644"/>
                </a:cxn>
                <a:cxn ang="0">
                  <a:pos x="640" y="506"/>
                </a:cxn>
                <a:cxn ang="0">
                  <a:pos x="640" y="276"/>
                </a:cxn>
                <a:cxn ang="0">
                  <a:pos x="594" y="153"/>
                </a:cxn>
                <a:cxn ang="0">
                  <a:pos x="503" y="61"/>
                </a:cxn>
                <a:cxn ang="0">
                  <a:pos x="457" y="46"/>
                </a:cxn>
                <a:cxn ang="0">
                  <a:pos x="396" y="31"/>
                </a:cxn>
                <a:cxn ang="0">
                  <a:pos x="396" y="0"/>
                </a:cxn>
                <a:cxn ang="0">
                  <a:pos x="548" y="31"/>
                </a:cxn>
                <a:cxn ang="0">
                  <a:pos x="670" y="123"/>
                </a:cxn>
                <a:cxn ang="0">
                  <a:pos x="762" y="245"/>
                </a:cxn>
                <a:cxn ang="0">
                  <a:pos x="792" y="414"/>
                </a:cxn>
                <a:cxn ang="0">
                  <a:pos x="762" y="567"/>
                </a:cxn>
                <a:cxn ang="0">
                  <a:pos x="670" y="705"/>
                </a:cxn>
                <a:cxn ang="0">
                  <a:pos x="548" y="782"/>
                </a:cxn>
                <a:cxn ang="0">
                  <a:pos x="396" y="812"/>
                </a:cxn>
                <a:cxn ang="0">
                  <a:pos x="244" y="782"/>
                </a:cxn>
                <a:cxn ang="0">
                  <a:pos x="122" y="705"/>
                </a:cxn>
                <a:cxn ang="0">
                  <a:pos x="31" y="567"/>
                </a:cxn>
                <a:cxn ang="0">
                  <a:pos x="0" y="414"/>
                </a:cxn>
                <a:cxn ang="0">
                  <a:pos x="31" y="261"/>
                </a:cxn>
                <a:cxn ang="0">
                  <a:pos x="107" y="123"/>
                </a:cxn>
                <a:cxn ang="0">
                  <a:pos x="244" y="31"/>
                </a:cxn>
                <a:cxn ang="0">
                  <a:pos x="396" y="0"/>
                </a:cxn>
              </a:cxnLst>
              <a:rect l="0" t="0" r="r" b="b"/>
              <a:pathLst>
                <a:path w="792" h="812">
                  <a:moveTo>
                    <a:pt x="396" y="31"/>
                  </a:moveTo>
                  <a:lnTo>
                    <a:pt x="351" y="46"/>
                  </a:lnTo>
                  <a:lnTo>
                    <a:pt x="290" y="61"/>
                  </a:lnTo>
                  <a:lnTo>
                    <a:pt x="198" y="153"/>
                  </a:lnTo>
                  <a:lnTo>
                    <a:pt x="153" y="276"/>
                  </a:lnTo>
                  <a:lnTo>
                    <a:pt x="153" y="521"/>
                  </a:lnTo>
                  <a:lnTo>
                    <a:pt x="198" y="644"/>
                  </a:lnTo>
                  <a:lnTo>
                    <a:pt x="229" y="690"/>
                  </a:lnTo>
                  <a:lnTo>
                    <a:pt x="259" y="720"/>
                  </a:lnTo>
                  <a:lnTo>
                    <a:pt x="305" y="751"/>
                  </a:lnTo>
                  <a:lnTo>
                    <a:pt x="351" y="766"/>
                  </a:lnTo>
                  <a:lnTo>
                    <a:pt x="396" y="766"/>
                  </a:lnTo>
                  <a:lnTo>
                    <a:pt x="396" y="782"/>
                  </a:lnTo>
                  <a:lnTo>
                    <a:pt x="457" y="766"/>
                  </a:lnTo>
                  <a:lnTo>
                    <a:pt x="548" y="705"/>
                  </a:lnTo>
                  <a:lnTo>
                    <a:pt x="594" y="644"/>
                  </a:lnTo>
                  <a:lnTo>
                    <a:pt x="640" y="506"/>
                  </a:lnTo>
                  <a:lnTo>
                    <a:pt x="640" y="276"/>
                  </a:lnTo>
                  <a:lnTo>
                    <a:pt x="594" y="153"/>
                  </a:lnTo>
                  <a:lnTo>
                    <a:pt x="503" y="61"/>
                  </a:lnTo>
                  <a:lnTo>
                    <a:pt x="457" y="46"/>
                  </a:lnTo>
                  <a:lnTo>
                    <a:pt x="396" y="31"/>
                  </a:lnTo>
                  <a:close/>
                  <a:moveTo>
                    <a:pt x="396" y="0"/>
                  </a:moveTo>
                  <a:lnTo>
                    <a:pt x="548" y="31"/>
                  </a:lnTo>
                  <a:lnTo>
                    <a:pt x="670" y="123"/>
                  </a:lnTo>
                  <a:lnTo>
                    <a:pt x="762" y="245"/>
                  </a:lnTo>
                  <a:lnTo>
                    <a:pt x="792" y="414"/>
                  </a:lnTo>
                  <a:lnTo>
                    <a:pt x="762" y="567"/>
                  </a:lnTo>
                  <a:lnTo>
                    <a:pt x="670" y="705"/>
                  </a:lnTo>
                  <a:lnTo>
                    <a:pt x="548" y="782"/>
                  </a:lnTo>
                  <a:lnTo>
                    <a:pt x="396" y="812"/>
                  </a:lnTo>
                  <a:lnTo>
                    <a:pt x="244" y="782"/>
                  </a:lnTo>
                  <a:lnTo>
                    <a:pt x="122" y="705"/>
                  </a:lnTo>
                  <a:lnTo>
                    <a:pt x="31" y="567"/>
                  </a:lnTo>
                  <a:lnTo>
                    <a:pt x="0" y="414"/>
                  </a:lnTo>
                  <a:lnTo>
                    <a:pt x="31" y="261"/>
                  </a:lnTo>
                  <a:lnTo>
                    <a:pt x="107" y="123"/>
                  </a:lnTo>
                  <a:lnTo>
                    <a:pt x="244" y="31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74" name="Freeform 210"/>
            <p:cNvSpPr>
              <a:spLocks/>
            </p:cNvSpPr>
            <p:nvPr/>
          </p:nvSpPr>
          <p:spPr bwMode="auto">
            <a:xfrm>
              <a:off x="40866" y="13419"/>
              <a:ext cx="564" cy="1257"/>
            </a:xfrm>
            <a:custGeom>
              <a:avLst/>
              <a:gdLst/>
              <a:ahLst/>
              <a:cxnLst>
                <a:cxn ang="0">
                  <a:pos x="411" y="0"/>
                </a:cxn>
                <a:cxn ang="0">
                  <a:pos x="457" y="0"/>
                </a:cxn>
                <a:cxn ang="0">
                  <a:pos x="503" y="31"/>
                </a:cxn>
                <a:cxn ang="0">
                  <a:pos x="533" y="46"/>
                </a:cxn>
                <a:cxn ang="0">
                  <a:pos x="564" y="92"/>
                </a:cxn>
                <a:cxn ang="0">
                  <a:pos x="564" y="154"/>
                </a:cxn>
                <a:cxn ang="0">
                  <a:pos x="548" y="184"/>
                </a:cxn>
                <a:cxn ang="0">
                  <a:pos x="518" y="200"/>
                </a:cxn>
                <a:cxn ang="0">
                  <a:pos x="457" y="200"/>
                </a:cxn>
                <a:cxn ang="0">
                  <a:pos x="426" y="184"/>
                </a:cxn>
                <a:cxn ang="0">
                  <a:pos x="411" y="154"/>
                </a:cxn>
                <a:cxn ang="0">
                  <a:pos x="411" y="92"/>
                </a:cxn>
                <a:cxn ang="0">
                  <a:pos x="426" y="62"/>
                </a:cxn>
                <a:cxn ang="0">
                  <a:pos x="442" y="46"/>
                </a:cxn>
                <a:cxn ang="0">
                  <a:pos x="457" y="46"/>
                </a:cxn>
                <a:cxn ang="0">
                  <a:pos x="426" y="31"/>
                </a:cxn>
                <a:cxn ang="0">
                  <a:pos x="396" y="31"/>
                </a:cxn>
                <a:cxn ang="0">
                  <a:pos x="320" y="62"/>
                </a:cxn>
                <a:cxn ang="0">
                  <a:pos x="259" y="138"/>
                </a:cxn>
                <a:cxn ang="0">
                  <a:pos x="229" y="276"/>
                </a:cxn>
                <a:cxn ang="0">
                  <a:pos x="229" y="476"/>
                </a:cxn>
                <a:cxn ang="0">
                  <a:pos x="457" y="491"/>
                </a:cxn>
                <a:cxn ang="0">
                  <a:pos x="457" y="552"/>
                </a:cxn>
                <a:cxn ang="0">
                  <a:pos x="259" y="552"/>
                </a:cxn>
                <a:cxn ang="0">
                  <a:pos x="259" y="1165"/>
                </a:cxn>
                <a:cxn ang="0">
                  <a:pos x="274" y="1181"/>
                </a:cxn>
                <a:cxn ang="0">
                  <a:pos x="305" y="1196"/>
                </a:cxn>
                <a:cxn ang="0">
                  <a:pos x="426" y="1196"/>
                </a:cxn>
                <a:cxn ang="0">
                  <a:pos x="426" y="1257"/>
                </a:cxn>
                <a:cxn ang="0">
                  <a:pos x="0" y="1257"/>
                </a:cxn>
                <a:cxn ang="0">
                  <a:pos x="0" y="1196"/>
                </a:cxn>
                <a:cxn ang="0">
                  <a:pos x="107" y="1196"/>
                </a:cxn>
                <a:cxn ang="0">
                  <a:pos x="122" y="1181"/>
                </a:cxn>
                <a:cxn ang="0">
                  <a:pos x="137" y="1150"/>
                </a:cxn>
                <a:cxn ang="0">
                  <a:pos x="137" y="537"/>
                </a:cxn>
                <a:cxn ang="0">
                  <a:pos x="0" y="537"/>
                </a:cxn>
                <a:cxn ang="0">
                  <a:pos x="0" y="476"/>
                </a:cxn>
                <a:cxn ang="0">
                  <a:pos x="137" y="476"/>
                </a:cxn>
                <a:cxn ang="0">
                  <a:pos x="137" y="276"/>
                </a:cxn>
                <a:cxn ang="0">
                  <a:pos x="168" y="154"/>
                </a:cxn>
                <a:cxn ang="0">
                  <a:pos x="229" y="77"/>
                </a:cxn>
                <a:cxn ang="0">
                  <a:pos x="320" y="16"/>
                </a:cxn>
                <a:cxn ang="0">
                  <a:pos x="411" y="0"/>
                </a:cxn>
              </a:cxnLst>
              <a:rect l="0" t="0" r="r" b="b"/>
              <a:pathLst>
                <a:path w="564" h="1257">
                  <a:moveTo>
                    <a:pt x="411" y="0"/>
                  </a:moveTo>
                  <a:lnTo>
                    <a:pt x="457" y="0"/>
                  </a:lnTo>
                  <a:lnTo>
                    <a:pt x="503" y="31"/>
                  </a:lnTo>
                  <a:lnTo>
                    <a:pt x="533" y="46"/>
                  </a:lnTo>
                  <a:lnTo>
                    <a:pt x="564" y="92"/>
                  </a:lnTo>
                  <a:lnTo>
                    <a:pt x="564" y="154"/>
                  </a:lnTo>
                  <a:lnTo>
                    <a:pt x="548" y="184"/>
                  </a:lnTo>
                  <a:lnTo>
                    <a:pt x="518" y="200"/>
                  </a:lnTo>
                  <a:lnTo>
                    <a:pt x="457" y="200"/>
                  </a:lnTo>
                  <a:lnTo>
                    <a:pt x="426" y="184"/>
                  </a:lnTo>
                  <a:lnTo>
                    <a:pt x="411" y="154"/>
                  </a:lnTo>
                  <a:lnTo>
                    <a:pt x="411" y="92"/>
                  </a:lnTo>
                  <a:lnTo>
                    <a:pt x="426" y="62"/>
                  </a:lnTo>
                  <a:lnTo>
                    <a:pt x="442" y="46"/>
                  </a:lnTo>
                  <a:lnTo>
                    <a:pt x="457" y="46"/>
                  </a:lnTo>
                  <a:lnTo>
                    <a:pt x="426" y="31"/>
                  </a:lnTo>
                  <a:lnTo>
                    <a:pt x="396" y="31"/>
                  </a:lnTo>
                  <a:lnTo>
                    <a:pt x="320" y="62"/>
                  </a:lnTo>
                  <a:lnTo>
                    <a:pt x="259" y="138"/>
                  </a:lnTo>
                  <a:lnTo>
                    <a:pt x="229" y="276"/>
                  </a:lnTo>
                  <a:lnTo>
                    <a:pt x="229" y="476"/>
                  </a:lnTo>
                  <a:lnTo>
                    <a:pt x="457" y="491"/>
                  </a:lnTo>
                  <a:lnTo>
                    <a:pt x="457" y="552"/>
                  </a:lnTo>
                  <a:lnTo>
                    <a:pt x="259" y="552"/>
                  </a:lnTo>
                  <a:lnTo>
                    <a:pt x="259" y="1165"/>
                  </a:lnTo>
                  <a:lnTo>
                    <a:pt x="274" y="1181"/>
                  </a:lnTo>
                  <a:lnTo>
                    <a:pt x="305" y="1196"/>
                  </a:lnTo>
                  <a:lnTo>
                    <a:pt x="426" y="1196"/>
                  </a:lnTo>
                  <a:lnTo>
                    <a:pt x="426" y="1257"/>
                  </a:lnTo>
                  <a:lnTo>
                    <a:pt x="0" y="1257"/>
                  </a:lnTo>
                  <a:lnTo>
                    <a:pt x="0" y="1196"/>
                  </a:lnTo>
                  <a:lnTo>
                    <a:pt x="107" y="1196"/>
                  </a:lnTo>
                  <a:lnTo>
                    <a:pt x="122" y="1181"/>
                  </a:lnTo>
                  <a:lnTo>
                    <a:pt x="137" y="1150"/>
                  </a:lnTo>
                  <a:lnTo>
                    <a:pt x="137" y="537"/>
                  </a:lnTo>
                  <a:lnTo>
                    <a:pt x="0" y="537"/>
                  </a:lnTo>
                  <a:lnTo>
                    <a:pt x="0" y="476"/>
                  </a:lnTo>
                  <a:lnTo>
                    <a:pt x="137" y="476"/>
                  </a:lnTo>
                  <a:lnTo>
                    <a:pt x="137" y="276"/>
                  </a:lnTo>
                  <a:lnTo>
                    <a:pt x="168" y="154"/>
                  </a:lnTo>
                  <a:lnTo>
                    <a:pt x="229" y="77"/>
                  </a:lnTo>
                  <a:lnTo>
                    <a:pt x="320" y="16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75" name="Freeform 211"/>
            <p:cNvSpPr>
              <a:spLocks noEditPoints="1"/>
            </p:cNvSpPr>
            <p:nvPr/>
          </p:nvSpPr>
          <p:spPr bwMode="auto">
            <a:xfrm>
              <a:off x="41856" y="13849"/>
              <a:ext cx="822" cy="1180"/>
            </a:xfrm>
            <a:custGeom>
              <a:avLst/>
              <a:gdLst/>
              <a:ahLst/>
              <a:cxnLst>
                <a:cxn ang="0">
                  <a:pos x="183" y="827"/>
                </a:cxn>
                <a:cxn ang="0">
                  <a:pos x="122" y="904"/>
                </a:cxn>
                <a:cxn ang="0">
                  <a:pos x="167" y="1042"/>
                </a:cxn>
                <a:cxn ang="0">
                  <a:pos x="426" y="1134"/>
                </a:cxn>
                <a:cxn ang="0">
                  <a:pos x="685" y="1042"/>
                </a:cxn>
                <a:cxn ang="0">
                  <a:pos x="715" y="873"/>
                </a:cxn>
                <a:cxn ang="0">
                  <a:pos x="472" y="797"/>
                </a:cxn>
                <a:cxn ang="0">
                  <a:pos x="381" y="61"/>
                </a:cxn>
                <a:cxn ang="0">
                  <a:pos x="304" y="92"/>
                </a:cxn>
                <a:cxn ang="0">
                  <a:pos x="243" y="168"/>
                </a:cxn>
                <a:cxn ang="0">
                  <a:pos x="228" y="368"/>
                </a:cxn>
                <a:cxn ang="0">
                  <a:pos x="304" y="475"/>
                </a:cxn>
                <a:cxn ang="0">
                  <a:pos x="381" y="506"/>
                </a:cxn>
                <a:cxn ang="0">
                  <a:pos x="457" y="475"/>
                </a:cxn>
                <a:cxn ang="0">
                  <a:pos x="518" y="398"/>
                </a:cxn>
                <a:cxn ang="0">
                  <a:pos x="533" y="199"/>
                </a:cxn>
                <a:cxn ang="0">
                  <a:pos x="457" y="92"/>
                </a:cxn>
                <a:cxn ang="0">
                  <a:pos x="381" y="61"/>
                </a:cxn>
                <a:cxn ang="0">
                  <a:pos x="776" y="0"/>
                </a:cxn>
                <a:cxn ang="0">
                  <a:pos x="807" y="46"/>
                </a:cxn>
                <a:cxn ang="0">
                  <a:pos x="822" y="107"/>
                </a:cxn>
                <a:cxn ang="0">
                  <a:pos x="761" y="138"/>
                </a:cxn>
                <a:cxn ang="0">
                  <a:pos x="731" y="92"/>
                </a:cxn>
                <a:cxn ang="0">
                  <a:pos x="761" y="46"/>
                </a:cxn>
                <a:cxn ang="0">
                  <a:pos x="685" y="61"/>
                </a:cxn>
                <a:cxn ang="0">
                  <a:pos x="624" y="153"/>
                </a:cxn>
                <a:cxn ang="0">
                  <a:pos x="670" y="245"/>
                </a:cxn>
                <a:cxn ang="0">
                  <a:pos x="639" y="414"/>
                </a:cxn>
                <a:cxn ang="0">
                  <a:pos x="381" y="552"/>
                </a:cxn>
                <a:cxn ang="0">
                  <a:pos x="320" y="536"/>
                </a:cxn>
                <a:cxn ang="0">
                  <a:pos x="213" y="490"/>
                </a:cxn>
                <a:cxn ang="0">
                  <a:pos x="183" y="536"/>
                </a:cxn>
                <a:cxn ang="0">
                  <a:pos x="137" y="582"/>
                </a:cxn>
                <a:cxn ang="0">
                  <a:pos x="167" y="659"/>
                </a:cxn>
                <a:cxn ang="0">
                  <a:pos x="228" y="705"/>
                </a:cxn>
                <a:cxn ang="0">
                  <a:pos x="670" y="751"/>
                </a:cxn>
                <a:cxn ang="0">
                  <a:pos x="776" y="873"/>
                </a:cxn>
                <a:cxn ang="0">
                  <a:pos x="792" y="950"/>
                </a:cxn>
                <a:cxn ang="0">
                  <a:pos x="670" y="1119"/>
                </a:cxn>
                <a:cxn ang="0">
                  <a:pos x="396" y="1180"/>
                </a:cxn>
                <a:cxn ang="0">
                  <a:pos x="122" y="1119"/>
                </a:cxn>
                <a:cxn ang="0">
                  <a:pos x="0" y="950"/>
                </a:cxn>
                <a:cxn ang="0">
                  <a:pos x="30" y="858"/>
                </a:cxn>
                <a:cxn ang="0">
                  <a:pos x="106" y="797"/>
                </a:cxn>
                <a:cxn ang="0">
                  <a:pos x="106" y="705"/>
                </a:cxn>
                <a:cxn ang="0">
                  <a:pos x="91" y="567"/>
                </a:cxn>
                <a:cxn ang="0">
                  <a:pos x="152" y="460"/>
                </a:cxn>
                <a:cxn ang="0">
                  <a:pos x="91" y="337"/>
                </a:cxn>
                <a:cxn ang="0">
                  <a:pos x="106" y="153"/>
                </a:cxn>
                <a:cxn ang="0">
                  <a:pos x="365" y="15"/>
                </a:cxn>
                <a:cxn ang="0">
                  <a:pos x="487" y="46"/>
                </a:cxn>
                <a:cxn ang="0">
                  <a:pos x="609" y="46"/>
                </a:cxn>
                <a:cxn ang="0">
                  <a:pos x="700" y="0"/>
                </a:cxn>
              </a:cxnLst>
              <a:rect l="0" t="0" r="r" b="b"/>
              <a:pathLst>
                <a:path w="822" h="1180">
                  <a:moveTo>
                    <a:pt x="274" y="797"/>
                  </a:moveTo>
                  <a:lnTo>
                    <a:pt x="183" y="827"/>
                  </a:lnTo>
                  <a:lnTo>
                    <a:pt x="152" y="858"/>
                  </a:lnTo>
                  <a:lnTo>
                    <a:pt x="122" y="904"/>
                  </a:lnTo>
                  <a:lnTo>
                    <a:pt x="122" y="950"/>
                  </a:lnTo>
                  <a:lnTo>
                    <a:pt x="167" y="1042"/>
                  </a:lnTo>
                  <a:lnTo>
                    <a:pt x="259" y="1103"/>
                  </a:lnTo>
                  <a:lnTo>
                    <a:pt x="426" y="1134"/>
                  </a:lnTo>
                  <a:lnTo>
                    <a:pt x="594" y="1103"/>
                  </a:lnTo>
                  <a:lnTo>
                    <a:pt x="685" y="1042"/>
                  </a:lnTo>
                  <a:lnTo>
                    <a:pt x="731" y="950"/>
                  </a:lnTo>
                  <a:lnTo>
                    <a:pt x="715" y="873"/>
                  </a:lnTo>
                  <a:lnTo>
                    <a:pt x="655" y="827"/>
                  </a:lnTo>
                  <a:lnTo>
                    <a:pt x="472" y="797"/>
                  </a:lnTo>
                  <a:lnTo>
                    <a:pt x="274" y="797"/>
                  </a:lnTo>
                  <a:close/>
                  <a:moveTo>
                    <a:pt x="381" y="61"/>
                  </a:moveTo>
                  <a:lnTo>
                    <a:pt x="335" y="76"/>
                  </a:lnTo>
                  <a:lnTo>
                    <a:pt x="304" y="92"/>
                  </a:lnTo>
                  <a:lnTo>
                    <a:pt x="259" y="138"/>
                  </a:lnTo>
                  <a:lnTo>
                    <a:pt x="243" y="168"/>
                  </a:lnTo>
                  <a:lnTo>
                    <a:pt x="228" y="214"/>
                  </a:lnTo>
                  <a:lnTo>
                    <a:pt x="228" y="368"/>
                  </a:lnTo>
                  <a:lnTo>
                    <a:pt x="274" y="460"/>
                  </a:lnTo>
                  <a:lnTo>
                    <a:pt x="304" y="475"/>
                  </a:lnTo>
                  <a:lnTo>
                    <a:pt x="335" y="506"/>
                  </a:lnTo>
                  <a:lnTo>
                    <a:pt x="381" y="506"/>
                  </a:lnTo>
                  <a:lnTo>
                    <a:pt x="426" y="490"/>
                  </a:lnTo>
                  <a:lnTo>
                    <a:pt x="457" y="475"/>
                  </a:lnTo>
                  <a:lnTo>
                    <a:pt x="502" y="429"/>
                  </a:lnTo>
                  <a:lnTo>
                    <a:pt x="518" y="398"/>
                  </a:lnTo>
                  <a:lnTo>
                    <a:pt x="533" y="352"/>
                  </a:lnTo>
                  <a:lnTo>
                    <a:pt x="533" y="199"/>
                  </a:lnTo>
                  <a:lnTo>
                    <a:pt x="487" y="107"/>
                  </a:lnTo>
                  <a:lnTo>
                    <a:pt x="457" y="92"/>
                  </a:lnTo>
                  <a:lnTo>
                    <a:pt x="426" y="61"/>
                  </a:lnTo>
                  <a:lnTo>
                    <a:pt x="381" y="61"/>
                  </a:lnTo>
                  <a:close/>
                  <a:moveTo>
                    <a:pt x="700" y="0"/>
                  </a:moveTo>
                  <a:lnTo>
                    <a:pt x="776" y="0"/>
                  </a:lnTo>
                  <a:lnTo>
                    <a:pt x="792" y="30"/>
                  </a:lnTo>
                  <a:lnTo>
                    <a:pt x="807" y="46"/>
                  </a:lnTo>
                  <a:lnTo>
                    <a:pt x="822" y="76"/>
                  </a:lnTo>
                  <a:lnTo>
                    <a:pt x="822" y="107"/>
                  </a:lnTo>
                  <a:lnTo>
                    <a:pt x="792" y="138"/>
                  </a:lnTo>
                  <a:lnTo>
                    <a:pt x="761" y="138"/>
                  </a:lnTo>
                  <a:lnTo>
                    <a:pt x="731" y="107"/>
                  </a:lnTo>
                  <a:lnTo>
                    <a:pt x="731" y="92"/>
                  </a:lnTo>
                  <a:lnTo>
                    <a:pt x="746" y="76"/>
                  </a:lnTo>
                  <a:lnTo>
                    <a:pt x="761" y="46"/>
                  </a:lnTo>
                  <a:lnTo>
                    <a:pt x="715" y="46"/>
                  </a:lnTo>
                  <a:lnTo>
                    <a:pt x="685" y="61"/>
                  </a:lnTo>
                  <a:lnTo>
                    <a:pt x="594" y="122"/>
                  </a:lnTo>
                  <a:lnTo>
                    <a:pt x="624" y="153"/>
                  </a:lnTo>
                  <a:lnTo>
                    <a:pt x="655" y="199"/>
                  </a:lnTo>
                  <a:lnTo>
                    <a:pt x="670" y="245"/>
                  </a:lnTo>
                  <a:lnTo>
                    <a:pt x="670" y="291"/>
                  </a:lnTo>
                  <a:lnTo>
                    <a:pt x="639" y="414"/>
                  </a:lnTo>
                  <a:lnTo>
                    <a:pt x="533" y="521"/>
                  </a:lnTo>
                  <a:lnTo>
                    <a:pt x="381" y="552"/>
                  </a:lnTo>
                  <a:lnTo>
                    <a:pt x="350" y="552"/>
                  </a:lnTo>
                  <a:lnTo>
                    <a:pt x="320" y="536"/>
                  </a:lnTo>
                  <a:lnTo>
                    <a:pt x="274" y="521"/>
                  </a:lnTo>
                  <a:lnTo>
                    <a:pt x="213" y="490"/>
                  </a:lnTo>
                  <a:lnTo>
                    <a:pt x="198" y="521"/>
                  </a:lnTo>
                  <a:lnTo>
                    <a:pt x="183" y="536"/>
                  </a:lnTo>
                  <a:lnTo>
                    <a:pt x="183" y="567"/>
                  </a:lnTo>
                  <a:lnTo>
                    <a:pt x="137" y="582"/>
                  </a:lnTo>
                  <a:lnTo>
                    <a:pt x="137" y="628"/>
                  </a:lnTo>
                  <a:lnTo>
                    <a:pt x="167" y="659"/>
                  </a:lnTo>
                  <a:lnTo>
                    <a:pt x="183" y="690"/>
                  </a:lnTo>
                  <a:lnTo>
                    <a:pt x="228" y="705"/>
                  </a:lnTo>
                  <a:lnTo>
                    <a:pt x="518" y="705"/>
                  </a:lnTo>
                  <a:lnTo>
                    <a:pt x="670" y="751"/>
                  </a:lnTo>
                  <a:lnTo>
                    <a:pt x="715" y="781"/>
                  </a:lnTo>
                  <a:lnTo>
                    <a:pt x="776" y="873"/>
                  </a:lnTo>
                  <a:lnTo>
                    <a:pt x="792" y="904"/>
                  </a:lnTo>
                  <a:lnTo>
                    <a:pt x="792" y="950"/>
                  </a:lnTo>
                  <a:lnTo>
                    <a:pt x="761" y="1042"/>
                  </a:lnTo>
                  <a:lnTo>
                    <a:pt x="670" y="1119"/>
                  </a:lnTo>
                  <a:lnTo>
                    <a:pt x="548" y="1165"/>
                  </a:lnTo>
                  <a:lnTo>
                    <a:pt x="396" y="1180"/>
                  </a:lnTo>
                  <a:lnTo>
                    <a:pt x="243" y="1165"/>
                  </a:lnTo>
                  <a:lnTo>
                    <a:pt x="122" y="1119"/>
                  </a:lnTo>
                  <a:lnTo>
                    <a:pt x="30" y="1042"/>
                  </a:lnTo>
                  <a:lnTo>
                    <a:pt x="0" y="950"/>
                  </a:lnTo>
                  <a:lnTo>
                    <a:pt x="0" y="904"/>
                  </a:lnTo>
                  <a:lnTo>
                    <a:pt x="30" y="858"/>
                  </a:lnTo>
                  <a:lnTo>
                    <a:pt x="61" y="827"/>
                  </a:lnTo>
                  <a:lnTo>
                    <a:pt x="106" y="797"/>
                  </a:lnTo>
                  <a:lnTo>
                    <a:pt x="167" y="766"/>
                  </a:lnTo>
                  <a:lnTo>
                    <a:pt x="106" y="705"/>
                  </a:lnTo>
                  <a:lnTo>
                    <a:pt x="91" y="659"/>
                  </a:lnTo>
                  <a:lnTo>
                    <a:pt x="91" y="567"/>
                  </a:lnTo>
                  <a:lnTo>
                    <a:pt x="122" y="521"/>
                  </a:lnTo>
                  <a:lnTo>
                    <a:pt x="152" y="460"/>
                  </a:lnTo>
                  <a:lnTo>
                    <a:pt x="122" y="429"/>
                  </a:lnTo>
                  <a:lnTo>
                    <a:pt x="91" y="337"/>
                  </a:lnTo>
                  <a:lnTo>
                    <a:pt x="76" y="276"/>
                  </a:lnTo>
                  <a:lnTo>
                    <a:pt x="106" y="153"/>
                  </a:lnTo>
                  <a:lnTo>
                    <a:pt x="213" y="46"/>
                  </a:lnTo>
                  <a:lnTo>
                    <a:pt x="365" y="15"/>
                  </a:lnTo>
                  <a:lnTo>
                    <a:pt x="396" y="15"/>
                  </a:lnTo>
                  <a:lnTo>
                    <a:pt x="487" y="46"/>
                  </a:lnTo>
                  <a:lnTo>
                    <a:pt x="548" y="76"/>
                  </a:lnTo>
                  <a:lnTo>
                    <a:pt x="609" y="46"/>
                  </a:lnTo>
                  <a:lnTo>
                    <a:pt x="655" y="1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76" name="Freeform 212"/>
            <p:cNvSpPr>
              <a:spLocks/>
            </p:cNvSpPr>
            <p:nvPr/>
          </p:nvSpPr>
          <p:spPr bwMode="auto">
            <a:xfrm>
              <a:off x="42785" y="13864"/>
              <a:ext cx="593" cy="797"/>
            </a:xfrm>
            <a:custGeom>
              <a:avLst/>
              <a:gdLst/>
              <a:ahLst/>
              <a:cxnLst>
                <a:cxn ang="0">
                  <a:pos x="243" y="0"/>
                </a:cxn>
                <a:cxn ang="0">
                  <a:pos x="243" y="215"/>
                </a:cxn>
                <a:cxn ang="0">
                  <a:pos x="258" y="184"/>
                </a:cxn>
                <a:cxn ang="0">
                  <a:pos x="274" y="138"/>
                </a:cxn>
                <a:cxn ang="0">
                  <a:pos x="289" y="107"/>
                </a:cxn>
                <a:cxn ang="0">
                  <a:pos x="350" y="46"/>
                </a:cxn>
                <a:cxn ang="0">
                  <a:pos x="396" y="15"/>
                </a:cxn>
                <a:cxn ang="0">
                  <a:pos x="456" y="15"/>
                </a:cxn>
                <a:cxn ang="0">
                  <a:pos x="517" y="31"/>
                </a:cxn>
                <a:cxn ang="0">
                  <a:pos x="548" y="46"/>
                </a:cxn>
                <a:cxn ang="0">
                  <a:pos x="578" y="77"/>
                </a:cxn>
                <a:cxn ang="0">
                  <a:pos x="593" y="123"/>
                </a:cxn>
                <a:cxn ang="0">
                  <a:pos x="593" y="153"/>
                </a:cxn>
                <a:cxn ang="0">
                  <a:pos x="563" y="184"/>
                </a:cxn>
                <a:cxn ang="0">
                  <a:pos x="533" y="199"/>
                </a:cxn>
                <a:cxn ang="0">
                  <a:pos x="487" y="199"/>
                </a:cxn>
                <a:cxn ang="0">
                  <a:pos x="456" y="184"/>
                </a:cxn>
                <a:cxn ang="0">
                  <a:pos x="441" y="153"/>
                </a:cxn>
                <a:cxn ang="0">
                  <a:pos x="441" y="92"/>
                </a:cxn>
                <a:cxn ang="0">
                  <a:pos x="487" y="46"/>
                </a:cxn>
                <a:cxn ang="0">
                  <a:pos x="472" y="46"/>
                </a:cxn>
                <a:cxn ang="0">
                  <a:pos x="380" y="77"/>
                </a:cxn>
                <a:cxn ang="0">
                  <a:pos x="319" y="153"/>
                </a:cxn>
                <a:cxn ang="0">
                  <a:pos x="274" y="261"/>
                </a:cxn>
                <a:cxn ang="0">
                  <a:pos x="258" y="383"/>
                </a:cxn>
                <a:cxn ang="0">
                  <a:pos x="258" y="705"/>
                </a:cxn>
                <a:cxn ang="0">
                  <a:pos x="274" y="720"/>
                </a:cxn>
                <a:cxn ang="0">
                  <a:pos x="304" y="736"/>
                </a:cxn>
                <a:cxn ang="0">
                  <a:pos x="426" y="736"/>
                </a:cxn>
                <a:cxn ang="0">
                  <a:pos x="426" y="797"/>
                </a:cxn>
                <a:cxn ang="0">
                  <a:pos x="0" y="797"/>
                </a:cxn>
                <a:cxn ang="0">
                  <a:pos x="0" y="736"/>
                </a:cxn>
                <a:cxn ang="0">
                  <a:pos x="106" y="736"/>
                </a:cxn>
                <a:cxn ang="0">
                  <a:pos x="121" y="720"/>
                </a:cxn>
                <a:cxn ang="0">
                  <a:pos x="137" y="690"/>
                </a:cxn>
                <a:cxn ang="0">
                  <a:pos x="137" y="138"/>
                </a:cxn>
                <a:cxn ang="0">
                  <a:pos x="121" y="107"/>
                </a:cxn>
                <a:cxn ang="0">
                  <a:pos x="106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43" y="0"/>
                </a:cxn>
              </a:cxnLst>
              <a:rect l="0" t="0" r="r" b="b"/>
              <a:pathLst>
                <a:path w="593" h="797">
                  <a:moveTo>
                    <a:pt x="243" y="0"/>
                  </a:moveTo>
                  <a:lnTo>
                    <a:pt x="243" y="215"/>
                  </a:lnTo>
                  <a:lnTo>
                    <a:pt x="258" y="184"/>
                  </a:lnTo>
                  <a:lnTo>
                    <a:pt x="274" y="138"/>
                  </a:lnTo>
                  <a:lnTo>
                    <a:pt x="289" y="107"/>
                  </a:lnTo>
                  <a:lnTo>
                    <a:pt x="350" y="46"/>
                  </a:lnTo>
                  <a:lnTo>
                    <a:pt x="396" y="15"/>
                  </a:lnTo>
                  <a:lnTo>
                    <a:pt x="456" y="15"/>
                  </a:lnTo>
                  <a:lnTo>
                    <a:pt x="517" y="31"/>
                  </a:lnTo>
                  <a:lnTo>
                    <a:pt x="548" y="46"/>
                  </a:lnTo>
                  <a:lnTo>
                    <a:pt x="578" y="77"/>
                  </a:lnTo>
                  <a:lnTo>
                    <a:pt x="593" y="123"/>
                  </a:lnTo>
                  <a:lnTo>
                    <a:pt x="593" y="153"/>
                  </a:lnTo>
                  <a:lnTo>
                    <a:pt x="563" y="184"/>
                  </a:lnTo>
                  <a:lnTo>
                    <a:pt x="533" y="199"/>
                  </a:lnTo>
                  <a:lnTo>
                    <a:pt x="487" y="199"/>
                  </a:lnTo>
                  <a:lnTo>
                    <a:pt x="456" y="184"/>
                  </a:lnTo>
                  <a:lnTo>
                    <a:pt x="441" y="153"/>
                  </a:lnTo>
                  <a:lnTo>
                    <a:pt x="441" y="92"/>
                  </a:lnTo>
                  <a:lnTo>
                    <a:pt x="487" y="46"/>
                  </a:lnTo>
                  <a:lnTo>
                    <a:pt x="472" y="46"/>
                  </a:lnTo>
                  <a:lnTo>
                    <a:pt x="380" y="77"/>
                  </a:lnTo>
                  <a:lnTo>
                    <a:pt x="319" y="153"/>
                  </a:lnTo>
                  <a:lnTo>
                    <a:pt x="274" y="261"/>
                  </a:lnTo>
                  <a:lnTo>
                    <a:pt x="258" y="383"/>
                  </a:lnTo>
                  <a:lnTo>
                    <a:pt x="258" y="705"/>
                  </a:lnTo>
                  <a:lnTo>
                    <a:pt x="274" y="720"/>
                  </a:lnTo>
                  <a:lnTo>
                    <a:pt x="304" y="736"/>
                  </a:lnTo>
                  <a:lnTo>
                    <a:pt x="426" y="736"/>
                  </a:lnTo>
                  <a:lnTo>
                    <a:pt x="426" y="797"/>
                  </a:lnTo>
                  <a:lnTo>
                    <a:pt x="0" y="797"/>
                  </a:lnTo>
                  <a:lnTo>
                    <a:pt x="0" y="736"/>
                  </a:lnTo>
                  <a:lnTo>
                    <a:pt x="106" y="736"/>
                  </a:lnTo>
                  <a:lnTo>
                    <a:pt x="121" y="720"/>
                  </a:lnTo>
                  <a:lnTo>
                    <a:pt x="137" y="690"/>
                  </a:lnTo>
                  <a:lnTo>
                    <a:pt x="137" y="138"/>
                  </a:lnTo>
                  <a:lnTo>
                    <a:pt x="121" y="107"/>
                  </a:lnTo>
                  <a:lnTo>
                    <a:pt x="106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77" name="Freeform 213"/>
            <p:cNvSpPr>
              <a:spLocks noEditPoints="1"/>
            </p:cNvSpPr>
            <p:nvPr/>
          </p:nvSpPr>
          <p:spPr bwMode="auto">
            <a:xfrm>
              <a:off x="43485" y="13864"/>
              <a:ext cx="792" cy="812"/>
            </a:xfrm>
            <a:custGeom>
              <a:avLst/>
              <a:gdLst/>
              <a:ahLst/>
              <a:cxnLst>
                <a:cxn ang="0">
                  <a:pos x="396" y="31"/>
                </a:cxn>
                <a:cxn ang="0">
                  <a:pos x="350" y="46"/>
                </a:cxn>
                <a:cxn ang="0">
                  <a:pos x="289" y="61"/>
                </a:cxn>
                <a:cxn ang="0">
                  <a:pos x="198" y="153"/>
                </a:cxn>
                <a:cxn ang="0">
                  <a:pos x="152" y="276"/>
                </a:cxn>
                <a:cxn ang="0">
                  <a:pos x="152" y="521"/>
                </a:cxn>
                <a:cxn ang="0">
                  <a:pos x="198" y="644"/>
                </a:cxn>
                <a:cxn ang="0">
                  <a:pos x="228" y="690"/>
                </a:cxn>
                <a:cxn ang="0">
                  <a:pos x="259" y="720"/>
                </a:cxn>
                <a:cxn ang="0">
                  <a:pos x="305" y="751"/>
                </a:cxn>
                <a:cxn ang="0">
                  <a:pos x="350" y="766"/>
                </a:cxn>
                <a:cxn ang="0">
                  <a:pos x="396" y="766"/>
                </a:cxn>
                <a:cxn ang="0">
                  <a:pos x="396" y="782"/>
                </a:cxn>
                <a:cxn ang="0">
                  <a:pos x="457" y="766"/>
                </a:cxn>
                <a:cxn ang="0">
                  <a:pos x="548" y="705"/>
                </a:cxn>
                <a:cxn ang="0">
                  <a:pos x="594" y="644"/>
                </a:cxn>
                <a:cxn ang="0">
                  <a:pos x="640" y="506"/>
                </a:cxn>
                <a:cxn ang="0">
                  <a:pos x="640" y="276"/>
                </a:cxn>
                <a:cxn ang="0">
                  <a:pos x="594" y="153"/>
                </a:cxn>
                <a:cxn ang="0">
                  <a:pos x="503" y="61"/>
                </a:cxn>
                <a:cxn ang="0">
                  <a:pos x="457" y="46"/>
                </a:cxn>
                <a:cxn ang="0">
                  <a:pos x="396" y="31"/>
                </a:cxn>
                <a:cxn ang="0">
                  <a:pos x="396" y="0"/>
                </a:cxn>
                <a:cxn ang="0">
                  <a:pos x="548" y="31"/>
                </a:cxn>
                <a:cxn ang="0">
                  <a:pos x="670" y="123"/>
                </a:cxn>
                <a:cxn ang="0">
                  <a:pos x="761" y="245"/>
                </a:cxn>
                <a:cxn ang="0">
                  <a:pos x="792" y="414"/>
                </a:cxn>
                <a:cxn ang="0">
                  <a:pos x="761" y="567"/>
                </a:cxn>
                <a:cxn ang="0">
                  <a:pos x="670" y="705"/>
                </a:cxn>
                <a:cxn ang="0">
                  <a:pos x="548" y="782"/>
                </a:cxn>
                <a:cxn ang="0">
                  <a:pos x="396" y="812"/>
                </a:cxn>
                <a:cxn ang="0">
                  <a:pos x="244" y="782"/>
                </a:cxn>
                <a:cxn ang="0">
                  <a:pos x="122" y="705"/>
                </a:cxn>
                <a:cxn ang="0">
                  <a:pos x="31" y="567"/>
                </a:cxn>
                <a:cxn ang="0">
                  <a:pos x="0" y="414"/>
                </a:cxn>
                <a:cxn ang="0">
                  <a:pos x="31" y="261"/>
                </a:cxn>
                <a:cxn ang="0">
                  <a:pos x="107" y="123"/>
                </a:cxn>
                <a:cxn ang="0">
                  <a:pos x="244" y="31"/>
                </a:cxn>
                <a:cxn ang="0">
                  <a:pos x="396" y="0"/>
                </a:cxn>
              </a:cxnLst>
              <a:rect l="0" t="0" r="r" b="b"/>
              <a:pathLst>
                <a:path w="792" h="812">
                  <a:moveTo>
                    <a:pt x="396" y="31"/>
                  </a:moveTo>
                  <a:lnTo>
                    <a:pt x="350" y="46"/>
                  </a:lnTo>
                  <a:lnTo>
                    <a:pt x="289" y="61"/>
                  </a:lnTo>
                  <a:lnTo>
                    <a:pt x="198" y="153"/>
                  </a:lnTo>
                  <a:lnTo>
                    <a:pt x="152" y="276"/>
                  </a:lnTo>
                  <a:lnTo>
                    <a:pt x="152" y="521"/>
                  </a:lnTo>
                  <a:lnTo>
                    <a:pt x="198" y="644"/>
                  </a:lnTo>
                  <a:lnTo>
                    <a:pt x="228" y="690"/>
                  </a:lnTo>
                  <a:lnTo>
                    <a:pt x="259" y="720"/>
                  </a:lnTo>
                  <a:lnTo>
                    <a:pt x="305" y="751"/>
                  </a:lnTo>
                  <a:lnTo>
                    <a:pt x="350" y="766"/>
                  </a:lnTo>
                  <a:lnTo>
                    <a:pt x="396" y="766"/>
                  </a:lnTo>
                  <a:lnTo>
                    <a:pt x="396" y="782"/>
                  </a:lnTo>
                  <a:lnTo>
                    <a:pt x="457" y="766"/>
                  </a:lnTo>
                  <a:lnTo>
                    <a:pt x="548" y="705"/>
                  </a:lnTo>
                  <a:lnTo>
                    <a:pt x="594" y="644"/>
                  </a:lnTo>
                  <a:lnTo>
                    <a:pt x="640" y="506"/>
                  </a:lnTo>
                  <a:lnTo>
                    <a:pt x="640" y="276"/>
                  </a:lnTo>
                  <a:lnTo>
                    <a:pt x="594" y="153"/>
                  </a:lnTo>
                  <a:lnTo>
                    <a:pt x="503" y="61"/>
                  </a:lnTo>
                  <a:lnTo>
                    <a:pt x="457" y="46"/>
                  </a:lnTo>
                  <a:lnTo>
                    <a:pt x="396" y="31"/>
                  </a:lnTo>
                  <a:close/>
                  <a:moveTo>
                    <a:pt x="396" y="0"/>
                  </a:moveTo>
                  <a:lnTo>
                    <a:pt x="548" y="31"/>
                  </a:lnTo>
                  <a:lnTo>
                    <a:pt x="670" y="123"/>
                  </a:lnTo>
                  <a:lnTo>
                    <a:pt x="761" y="245"/>
                  </a:lnTo>
                  <a:lnTo>
                    <a:pt x="792" y="414"/>
                  </a:lnTo>
                  <a:lnTo>
                    <a:pt x="761" y="567"/>
                  </a:lnTo>
                  <a:lnTo>
                    <a:pt x="670" y="705"/>
                  </a:lnTo>
                  <a:lnTo>
                    <a:pt x="548" y="782"/>
                  </a:lnTo>
                  <a:lnTo>
                    <a:pt x="396" y="812"/>
                  </a:lnTo>
                  <a:lnTo>
                    <a:pt x="244" y="782"/>
                  </a:lnTo>
                  <a:lnTo>
                    <a:pt x="122" y="705"/>
                  </a:lnTo>
                  <a:lnTo>
                    <a:pt x="31" y="567"/>
                  </a:lnTo>
                  <a:lnTo>
                    <a:pt x="0" y="414"/>
                  </a:lnTo>
                  <a:lnTo>
                    <a:pt x="31" y="261"/>
                  </a:lnTo>
                  <a:lnTo>
                    <a:pt x="107" y="123"/>
                  </a:lnTo>
                  <a:lnTo>
                    <a:pt x="244" y="31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78" name="Freeform 214"/>
            <p:cNvSpPr>
              <a:spLocks/>
            </p:cNvSpPr>
            <p:nvPr/>
          </p:nvSpPr>
          <p:spPr bwMode="auto">
            <a:xfrm>
              <a:off x="44353" y="13895"/>
              <a:ext cx="1218" cy="812"/>
            </a:xfrm>
            <a:custGeom>
              <a:avLst/>
              <a:gdLst/>
              <a:ahLst/>
              <a:cxnLst>
                <a:cxn ang="0">
                  <a:pos x="929" y="0"/>
                </a:cxn>
                <a:cxn ang="0">
                  <a:pos x="1218" y="0"/>
                </a:cxn>
                <a:cxn ang="0">
                  <a:pos x="1218" y="61"/>
                </a:cxn>
                <a:cxn ang="0">
                  <a:pos x="1188" y="61"/>
                </a:cxn>
                <a:cxn ang="0">
                  <a:pos x="1142" y="76"/>
                </a:cxn>
                <a:cxn ang="0">
                  <a:pos x="1111" y="92"/>
                </a:cxn>
                <a:cxn ang="0">
                  <a:pos x="1081" y="122"/>
                </a:cxn>
                <a:cxn ang="0">
                  <a:pos x="1066" y="168"/>
                </a:cxn>
                <a:cxn ang="0">
                  <a:pos x="853" y="781"/>
                </a:cxn>
                <a:cxn ang="0">
                  <a:pos x="853" y="797"/>
                </a:cxn>
                <a:cxn ang="0">
                  <a:pos x="837" y="812"/>
                </a:cxn>
                <a:cxn ang="0">
                  <a:pos x="807" y="812"/>
                </a:cxn>
                <a:cxn ang="0">
                  <a:pos x="807" y="797"/>
                </a:cxn>
                <a:cxn ang="0">
                  <a:pos x="792" y="781"/>
                </a:cxn>
                <a:cxn ang="0">
                  <a:pos x="609" y="276"/>
                </a:cxn>
                <a:cxn ang="0">
                  <a:pos x="426" y="781"/>
                </a:cxn>
                <a:cxn ang="0">
                  <a:pos x="426" y="797"/>
                </a:cxn>
                <a:cxn ang="0">
                  <a:pos x="411" y="812"/>
                </a:cxn>
                <a:cxn ang="0">
                  <a:pos x="381" y="812"/>
                </a:cxn>
                <a:cxn ang="0">
                  <a:pos x="381" y="797"/>
                </a:cxn>
                <a:cxn ang="0">
                  <a:pos x="365" y="766"/>
                </a:cxn>
                <a:cxn ang="0">
                  <a:pos x="137" y="138"/>
                </a:cxn>
                <a:cxn ang="0">
                  <a:pos x="122" y="107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350" y="15"/>
                </a:cxn>
                <a:cxn ang="0">
                  <a:pos x="350" y="76"/>
                </a:cxn>
                <a:cxn ang="0">
                  <a:pos x="304" y="76"/>
                </a:cxn>
                <a:cxn ang="0">
                  <a:pos x="274" y="92"/>
                </a:cxn>
                <a:cxn ang="0">
                  <a:pos x="244" y="122"/>
                </a:cxn>
                <a:cxn ang="0">
                  <a:pos x="244" y="138"/>
                </a:cxn>
                <a:cxn ang="0">
                  <a:pos x="259" y="153"/>
                </a:cxn>
                <a:cxn ang="0">
                  <a:pos x="426" y="628"/>
                </a:cxn>
                <a:cxn ang="0">
                  <a:pos x="579" y="199"/>
                </a:cxn>
                <a:cxn ang="0">
                  <a:pos x="533" y="107"/>
                </a:cxn>
                <a:cxn ang="0">
                  <a:pos x="502" y="76"/>
                </a:cxn>
                <a:cxn ang="0">
                  <a:pos x="426" y="76"/>
                </a:cxn>
                <a:cxn ang="0">
                  <a:pos x="426" y="15"/>
                </a:cxn>
                <a:cxn ang="0">
                  <a:pos x="761" y="15"/>
                </a:cxn>
                <a:cxn ang="0">
                  <a:pos x="761" y="76"/>
                </a:cxn>
                <a:cxn ang="0">
                  <a:pos x="716" y="76"/>
                </a:cxn>
                <a:cxn ang="0">
                  <a:pos x="685" y="92"/>
                </a:cxn>
                <a:cxn ang="0">
                  <a:pos x="655" y="122"/>
                </a:cxn>
                <a:cxn ang="0">
                  <a:pos x="670" y="138"/>
                </a:cxn>
                <a:cxn ang="0">
                  <a:pos x="670" y="153"/>
                </a:cxn>
                <a:cxn ang="0">
                  <a:pos x="853" y="644"/>
                </a:cxn>
                <a:cxn ang="0">
                  <a:pos x="1020" y="184"/>
                </a:cxn>
                <a:cxn ang="0">
                  <a:pos x="1035" y="168"/>
                </a:cxn>
                <a:cxn ang="0">
                  <a:pos x="1035" y="153"/>
                </a:cxn>
                <a:cxn ang="0">
                  <a:pos x="1020" y="107"/>
                </a:cxn>
                <a:cxn ang="0">
                  <a:pos x="974" y="61"/>
                </a:cxn>
                <a:cxn ang="0">
                  <a:pos x="929" y="61"/>
                </a:cxn>
                <a:cxn ang="0">
                  <a:pos x="929" y="0"/>
                </a:cxn>
              </a:cxnLst>
              <a:rect l="0" t="0" r="r" b="b"/>
              <a:pathLst>
                <a:path w="1218" h="812">
                  <a:moveTo>
                    <a:pt x="929" y="0"/>
                  </a:moveTo>
                  <a:lnTo>
                    <a:pt x="1218" y="0"/>
                  </a:lnTo>
                  <a:lnTo>
                    <a:pt x="1218" y="61"/>
                  </a:lnTo>
                  <a:lnTo>
                    <a:pt x="1188" y="61"/>
                  </a:lnTo>
                  <a:lnTo>
                    <a:pt x="1142" y="76"/>
                  </a:lnTo>
                  <a:lnTo>
                    <a:pt x="1111" y="92"/>
                  </a:lnTo>
                  <a:lnTo>
                    <a:pt x="1081" y="122"/>
                  </a:lnTo>
                  <a:lnTo>
                    <a:pt x="1066" y="168"/>
                  </a:lnTo>
                  <a:lnTo>
                    <a:pt x="853" y="781"/>
                  </a:lnTo>
                  <a:lnTo>
                    <a:pt x="853" y="797"/>
                  </a:lnTo>
                  <a:lnTo>
                    <a:pt x="837" y="812"/>
                  </a:lnTo>
                  <a:lnTo>
                    <a:pt x="807" y="812"/>
                  </a:lnTo>
                  <a:lnTo>
                    <a:pt x="807" y="797"/>
                  </a:lnTo>
                  <a:lnTo>
                    <a:pt x="792" y="781"/>
                  </a:lnTo>
                  <a:lnTo>
                    <a:pt x="609" y="276"/>
                  </a:lnTo>
                  <a:lnTo>
                    <a:pt x="426" y="781"/>
                  </a:lnTo>
                  <a:lnTo>
                    <a:pt x="426" y="797"/>
                  </a:lnTo>
                  <a:lnTo>
                    <a:pt x="411" y="812"/>
                  </a:lnTo>
                  <a:lnTo>
                    <a:pt x="381" y="812"/>
                  </a:lnTo>
                  <a:lnTo>
                    <a:pt x="381" y="797"/>
                  </a:lnTo>
                  <a:lnTo>
                    <a:pt x="365" y="766"/>
                  </a:lnTo>
                  <a:lnTo>
                    <a:pt x="137" y="138"/>
                  </a:lnTo>
                  <a:lnTo>
                    <a:pt x="122" y="107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350" y="15"/>
                  </a:lnTo>
                  <a:lnTo>
                    <a:pt x="350" y="76"/>
                  </a:lnTo>
                  <a:lnTo>
                    <a:pt x="304" y="76"/>
                  </a:lnTo>
                  <a:lnTo>
                    <a:pt x="274" y="92"/>
                  </a:lnTo>
                  <a:lnTo>
                    <a:pt x="244" y="122"/>
                  </a:lnTo>
                  <a:lnTo>
                    <a:pt x="244" y="138"/>
                  </a:lnTo>
                  <a:lnTo>
                    <a:pt x="259" y="153"/>
                  </a:lnTo>
                  <a:lnTo>
                    <a:pt x="426" y="628"/>
                  </a:lnTo>
                  <a:lnTo>
                    <a:pt x="579" y="199"/>
                  </a:lnTo>
                  <a:lnTo>
                    <a:pt x="533" y="107"/>
                  </a:lnTo>
                  <a:lnTo>
                    <a:pt x="502" y="76"/>
                  </a:lnTo>
                  <a:lnTo>
                    <a:pt x="426" y="76"/>
                  </a:lnTo>
                  <a:lnTo>
                    <a:pt x="426" y="15"/>
                  </a:lnTo>
                  <a:lnTo>
                    <a:pt x="761" y="15"/>
                  </a:lnTo>
                  <a:lnTo>
                    <a:pt x="761" y="76"/>
                  </a:lnTo>
                  <a:lnTo>
                    <a:pt x="716" y="76"/>
                  </a:lnTo>
                  <a:lnTo>
                    <a:pt x="685" y="92"/>
                  </a:lnTo>
                  <a:lnTo>
                    <a:pt x="655" y="122"/>
                  </a:lnTo>
                  <a:lnTo>
                    <a:pt x="670" y="138"/>
                  </a:lnTo>
                  <a:lnTo>
                    <a:pt x="670" y="153"/>
                  </a:lnTo>
                  <a:lnTo>
                    <a:pt x="853" y="644"/>
                  </a:lnTo>
                  <a:lnTo>
                    <a:pt x="1020" y="184"/>
                  </a:lnTo>
                  <a:lnTo>
                    <a:pt x="1035" y="168"/>
                  </a:lnTo>
                  <a:lnTo>
                    <a:pt x="1035" y="153"/>
                  </a:lnTo>
                  <a:lnTo>
                    <a:pt x="1020" y="107"/>
                  </a:lnTo>
                  <a:lnTo>
                    <a:pt x="974" y="61"/>
                  </a:lnTo>
                  <a:lnTo>
                    <a:pt x="929" y="61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79" name="Freeform 215"/>
            <p:cNvSpPr>
              <a:spLocks/>
            </p:cNvSpPr>
            <p:nvPr/>
          </p:nvSpPr>
          <p:spPr bwMode="auto">
            <a:xfrm>
              <a:off x="45601" y="13557"/>
              <a:ext cx="564" cy="1119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2"/>
                </a:cxn>
                <a:cxn ang="0">
                  <a:pos x="533" y="322"/>
                </a:cxn>
                <a:cxn ang="0">
                  <a:pos x="533" y="384"/>
                </a:cxn>
                <a:cxn ang="0">
                  <a:pos x="275" y="384"/>
                </a:cxn>
                <a:cxn ang="0">
                  <a:pos x="275" y="936"/>
                </a:cxn>
                <a:cxn ang="0">
                  <a:pos x="320" y="1027"/>
                </a:cxn>
                <a:cxn ang="0">
                  <a:pos x="351" y="1058"/>
                </a:cxn>
                <a:cxn ang="0">
                  <a:pos x="427" y="1058"/>
                </a:cxn>
                <a:cxn ang="0">
                  <a:pos x="457" y="1043"/>
                </a:cxn>
                <a:cxn ang="0">
                  <a:pos x="488" y="1012"/>
                </a:cxn>
                <a:cxn ang="0">
                  <a:pos x="518" y="920"/>
                </a:cxn>
                <a:cxn ang="0">
                  <a:pos x="518" y="767"/>
                </a:cxn>
                <a:cxn ang="0">
                  <a:pos x="564" y="767"/>
                </a:cxn>
                <a:cxn ang="0">
                  <a:pos x="564" y="874"/>
                </a:cxn>
                <a:cxn ang="0">
                  <a:pos x="549" y="966"/>
                </a:cxn>
                <a:cxn ang="0">
                  <a:pos x="518" y="1043"/>
                </a:cxn>
                <a:cxn ang="0">
                  <a:pos x="457" y="1104"/>
                </a:cxn>
                <a:cxn ang="0">
                  <a:pos x="381" y="1119"/>
                </a:cxn>
                <a:cxn ang="0">
                  <a:pos x="335" y="1119"/>
                </a:cxn>
                <a:cxn ang="0">
                  <a:pos x="214" y="1058"/>
                </a:cxn>
                <a:cxn ang="0">
                  <a:pos x="168" y="982"/>
                </a:cxn>
                <a:cxn ang="0">
                  <a:pos x="153" y="874"/>
                </a:cxn>
                <a:cxn ang="0">
                  <a:pos x="153" y="384"/>
                </a:cxn>
                <a:cxn ang="0">
                  <a:pos x="0" y="384"/>
                </a:cxn>
                <a:cxn ang="0">
                  <a:pos x="0" y="338"/>
                </a:cxn>
                <a:cxn ang="0">
                  <a:pos x="107" y="307"/>
                </a:cxn>
                <a:cxn ang="0">
                  <a:pos x="183" y="230"/>
                </a:cxn>
                <a:cxn ang="0">
                  <a:pos x="214" y="123"/>
                </a:cxn>
                <a:cxn ang="0">
                  <a:pos x="229" y="0"/>
                </a:cxn>
              </a:cxnLst>
              <a:rect l="0" t="0" r="r" b="b"/>
              <a:pathLst>
                <a:path w="564" h="1119">
                  <a:moveTo>
                    <a:pt x="229" y="0"/>
                  </a:moveTo>
                  <a:lnTo>
                    <a:pt x="275" y="0"/>
                  </a:lnTo>
                  <a:lnTo>
                    <a:pt x="275" y="322"/>
                  </a:lnTo>
                  <a:lnTo>
                    <a:pt x="533" y="322"/>
                  </a:lnTo>
                  <a:lnTo>
                    <a:pt x="533" y="384"/>
                  </a:lnTo>
                  <a:lnTo>
                    <a:pt x="275" y="384"/>
                  </a:lnTo>
                  <a:lnTo>
                    <a:pt x="275" y="936"/>
                  </a:lnTo>
                  <a:lnTo>
                    <a:pt x="320" y="1027"/>
                  </a:lnTo>
                  <a:lnTo>
                    <a:pt x="351" y="1058"/>
                  </a:lnTo>
                  <a:lnTo>
                    <a:pt x="427" y="1058"/>
                  </a:lnTo>
                  <a:lnTo>
                    <a:pt x="457" y="1043"/>
                  </a:lnTo>
                  <a:lnTo>
                    <a:pt x="488" y="1012"/>
                  </a:lnTo>
                  <a:lnTo>
                    <a:pt x="518" y="920"/>
                  </a:lnTo>
                  <a:lnTo>
                    <a:pt x="518" y="767"/>
                  </a:lnTo>
                  <a:lnTo>
                    <a:pt x="564" y="767"/>
                  </a:lnTo>
                  <a:lnTo>
                    <a:pt x="564" y="874"/>
                  </a:lnTo>
                  <a:lnTo>
                    <a:pt x="549" y="966"/>
                  </a:lnTo>
                  <a:lnTo>
                    <a:pt x="518" y="1043"/>
                  </a:lnTo>
                  <a:lnTo>
                    <a:pt x="457" y="1104"/>
                  </a:lnTo>
                  <a:lnTo>
                    <a:pt x="381" y="1119"/>
                  </a:lnTo>
                  <a:lnTo>
                    <a:pt x="335" y="1119"/>
                  </a:lnTo>
                  <a:lnTo>
                    <a:pt x="214" y="1058"/>
                  </a:lnTo>
                  <a:lnTo>
                    <a:pt x="168" y="982"/>
                  </a:lnTo>
                  <a:lnTo>
                    <a:pt x="153" y="874"/>
                  </a:lnTo>
                  <a:lnTo>
                    <a:pt x="153" y="384"/>
                  </a:lnTo>
                  <a:lnTo>
                    <a:pt x="0" y="384"/>
                  </a:lnTo>
                  <a:lnTo>
                    <a:pt x="0" y="338"/>
                  </a:lnTo>
                  <a:lnTo>
                    <a:pt x="107" y="307"/>
                  </a:lnTo>
                  <a:lnTo>
                    <a:pt x="183" y="230"/>
                  </a:lnTo>
                  <a:lnTo>
                    <a:pt x="214" y="12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0" name="Freeform 216"/>
            <p:cNvSpPr>
              <a:spLocks/>
            </p:cNvSpPr>
            <p:nvPr/>
          </p:nvSpPr>
          <p:spPr bwMode="auto">
            <a:xfrm>
              <a:off x="46348" y="13419"/>
              <a:ext cx="898" cy="1242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29"/>
                </a:cxn>
                <a:cxn ang="0">
                  <a:pos x="289" y="583"/>
                </a:cxn>
                <a:cxn ang="0">
                  <a:pos x="350" y="522"/>
                </a:cxn>
                <a:cxn ang="0">
                  <a:pos x="411" y="476"/>
                </a:cxn>
                <a:cxn ang="0">
                  <a:pos x="517" y="460"/>
                </a:cxn>
                <a:cxn ang="0">
                  <a:pos x="578" y="460"/>
                </a:cxn>
                <a:cxn ang="0">
                  <a:pos x="624" y="476"/>
                </a:cxn>
                <a:cxn ang="0">
                  <a:pos x="685" y="506"/>
                </a:cxn>
                <a:cxn ang="0">
                  <a:pos x="700" y="522"/>
                </a:cxn>
                <a:cxn ang="0">
                  <a:pos x="746" y="583"/>
                </a:cxn>
                <a:cxn ang="0">
                  <a:pos x="761" y="675"/>
                </a:cxn>
                <a:cxn ang="0">
                  <a:pos x="761" y="1150"/>
                </a:cxn>
                <a:cxn ang="0">
                  <a:pos x="776" y="1165"/>
                </a:cxn>
                <a:cxn ang="0">
                  <a:pos x="807" y="1181"/>
                </a:cxn>
                <a:cxn ang="0">
                  <a:pos x="898" y="1181"/>
                </a:cxn>
                <a:cxn ang="0">
                  <a:pos x="898" y="1242"/>
                </a:cxn>
                <a:cxn ang="0">
                  <a:pos x="502" y="1242"/>
                </a:cxn>
                <a:cxn ang="0">
                  <a:pos x="502" y="1181"/>
                </a:cxn>
                <a:cxn ang="0">
                  <a:pos x="609" y="1181"/>
                </a:cxn>
                <a:cxn ang="0">
                  <a:pos x="624" y="1165"/>
                </a:cxn>
                <a:cxn ang="0">
                  <a:pos x="639" y="1135"/>
                </a:cxn>
                <a:cxn ang="0">
                  <a:pos x="639" y="644"/>
                </a:cxn>
                <a:cxn ang="0">
                  <a:pos x="609" y="552"/>
                </a:cxn>
                <a:cxn ang="0">
                  <a:pos x="548" y="491"/>
                </a:cxn>
                <a:cxn ang="0">
                  <a:pos x="502" y="491"/>
                </a:cxn>
                <a:cxn ang="0">
                  <a:pos x="411" y="506"/>
                </a:cxn>
                <a:cxn ang="0">
                  <a:pos x="335" y="568"/>
                </a:cxn>
                <a:cxn ang="0">
                  <a:pos x="274" y="660"/>
                </a:cxn>
                <a:cxn ang="0">
                  <a:pos x="258" y="782"/>
                </a:cxn>
                <a:cxn ang="0">
                  <a:pos x="258" y="1135"/>
                </a:cxn>
                <a:cxn ang="0">
                  <a:pos x="274" y="1165"/>
                </a:cxn>
                <a:cxn ang="0">
                  <a:pos x="289" y="1181"/>
                </a:cxn>
                <a:cxn ang="0">
                  <a:pos x="395" y="1181"/>
                </a:cxn>
                <a:cxn ang="0">
                  <a:pos x="395" y="1242"/>
                </a:cxn>
                <a:cxn ang="0">
                  <a:pos x="0" y="1242"/>
                </a:cxn>
                <a:cxn ang="0">
                  <a:pos x="0" y="1181"/>
                </a:cxn>
                <a:cxn ang="0">
                  <a:pos x="106" y="1181"/>
                </a:cxn>
                <a:cxn ang="0">
                  <a:pos x="121" y="1165"/>
                </a:cxn>
                <a:cxn ang="0">
                  <a:pos x="137" y="1135"/>
                </a:cxn>
                <a:cxn ang="0">
                  <a:pos x="137" y="138"/>
                </a:cxn>
                <a:cxn ang="0">
                  <a:pos x="121" y="108"/>
                </a:cxn>
                <a:cxn ang="0">
                  <a:pos x="106" y="92"/>
                </a:cxn>
                <a:cxn ang="0">
                  <a:pos x="60" y="77"/>
                </a:cxn>
                <a:cxn ang="0">
                  <a:pos x="0" y="77"/>
                </a:cxn>
                <a:cxn ang="0">
                  <a:pos x="0" y="16"/>
                </a:cxn>
                <a:cxn ang="0">
                  <a:pos x="258" y="0"/>
                </a:cxn>
              </a:cxnLst>
              <a:rect l="0" t="0" r="r" b="b"/>
              <a:pathLst>
                <a:path w="898" h="1242">
                  <a:moveTo>
                    <a:pt x="258" y="0"/>
                  </a:moveTo>
                  <a:lnTo>
                    <a:pt x="258" y="629"/>
                  </a:lnTo>
                  <a:lnTo>
                    <a:pt x="289" y="583"/>
                  </a:lnTo>
                  <a:lnTo>
                    <a:pt x="350" y="522"/>
                  </a:lnTo>
                  <a:lnTo>
                    <a:pt x="411" y="476"/>
                  </a:lnTo>
                  <a:lnTo>
                    <a:pt x="517" y="460"/>
                  </a:lnTo>
                  <a:lnTo>
                    <a:pt x="578" y="460"/>
                  </a:lnTo>
                  <a:lnTo>
                    <a:pt x="624" y="476"/>
                  </a:lnTo>
                  <a:lnTo>
                    <a:pt x="685" y="506"/>
                  </a:lnTo>
                  <a:lnTo>
                    <a:pt x="700" y="522"/>
                  </a:lnTo>
                  <a:lnTo>
                    <a:pt x="746" y="583"/>
                  </a:lnTo>
                  <a:lnTo>
                    <a:pt x="761" y="675"/>
                  </a:lnTo>
                  <a:lnTo>
                    <a:pt x="761" y="1150"/>
                  </a:lnTo>
                  <a:lnTo>
                    <a:pt x="776" y="1165"/>
                  </a:lnTo>
                  <a:lnTo>
                    <a:pt x="807" y="1181"/>
                  </a:lnTo>
                  <a:lnTo>
                    <a:pt x="898" y="1181"/>
                  </a:lnTo>
                  <a:lnTo>
                    <a:pt x="898" y="1242"/>
                  </a:lnTo>
                  <a:lnTo>
                    <a:pt x="502" y="1242"/>
                  </a:lnTo>
                  <a:lnTo>
                    <a:pt x="502" y="1181"/>
                  </a:lnTo>
                  <a:lnTo>
                    <a:pt x="609" y="1181"/>
                  </a:lnTo>
                  <a:lnTo>
                    <a:pt x="624" y="1165"/>
                  </a:lnTo>
                  <a:lnTo>
                    <a:pt x="639" y="1135"/>
                  </a:lnTo>
                  <a:lnTo>
                    <a:pt x="639" y="644"/>
                  </a:lnTo>
                  <a:lnTo>
                    <a:pt x="609" y="552"/>
                  </a:lnTo>
                  <a:lnTo>
                    <a:pt x="548" y="491"/>
                  </a:lnTo>
                  <a:lnTo>
                    <a:pt x="502" y="491"/>
                  </a:lnTo>
                  <a:lnTo>
                    <a:pt x="411" y="506"/>
                  </a:lnTo>
                  <a:lnTo>
                    <a:pt x="335" y="568"/>
                  </a:lnTo>
                  <a:lnTo>
                    <a:pt x="274" y="660"/>
                  </a:lnTo>
                  <a:lnTo>
                    <a:pt x="258" y="782"/>
                  </a:lnTo>
                  <a:lnTo>
                    <a:pt x="258" y="1135"/>
                  </a:lnTo>
                  <a:lnTo>
                    <a:pt x="274" y="1165"/>
                  </a:lnTo>
                  <a:lnTo>
                    <a:pt x="289" y="1181"/>
                  </a:lnTo>
                  <a:lnTo>
                    <a:pt x="395" y="1181"/>
                  </a:lnTo>
                  <a:lnTo>
                    <a:pt x="395" y="1242"/>
                  </a:lnTo>
                  <a:lnTo>
                    <a:pt x="0" y="1242"/>
                  </a:lnTo>
                  <a:lnTo>
                    <a:pt x="0" y="1181"/>
                  </a:lnTo>
                  <a:lnTo>
                    <a:pt x="106" y="1181"/>
                  </a:lnTo>
                  <a:lnTo>
                    <a:pt x="121" y="1165"/>
                  </a:lnTo>
                  <a:lnTo>
                    <a:pt x="137" y="1135"/>
                  </a:lnTo>
                  <a:lnTo>
                    <a:pt x="137" y="138"/>
                  </a:lnTo>
                  <a:lnTo>
                    <a:pt x="121" y="108"/>
                  </a:lnTo>
                  <a:lnTo>
                    <a:pt x="106" y="92"/>
                  </a:lnTo>
                  <a:lnTo>
                    <a:pt x="60" y="77"/>
                  </a:lnTo>
                  <a:lnTo>
                    <a:pt x="0" y="77"/>
                  </a:lnTo>
                  <a:lnTo>
                    <a:pt x="0" y="1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1" name="Freeform 217"/>
            <p:cNvSpPr>
              <a:spLocks/>
            </p:cNvSpPr>
            <p:nvPr/>
          </p:nvSpPr>
          <p:spPr bwMode="auto">
            <a:xfrm>
              <a:off x="4460" y="15550"/>
              <a:ext cx="899" cy="1625"/>
            </a:xfrm>
            <a:custGeom>
              <a:avLst/>
              <a:gdLst/>
              <a:ahLst/>
              <a:cxnLst>
                <a:cxn ang="0">
                  <a:pos x="792" y="0"/>
                </a:cxn>
                <a:cxn ang="0">
                  <a:pos x="868" y="46"/>
                </a:cxn>
                <a:cxn ang="0">
                  <a:pos x="899" y="123"/>
                </a:cxn>
                <a:cxn ang="0">
                  <a:pos x="868" y="200"/>
                </a:cxn>
                <a:cxn ang="0">
                  <a:pos x="792" y="230"/>
                </a:cxn>
                <a:cxn ang="0">
                  <a:pos x="746" y="200"/>
                </a:cxn>
                <a:cxn ang="0">
                  <a:pos x="762" y="123"/>
                </a:cxn>
                <a:cxn ang="0">
                  <a:pos x="807" y="77"/>
                </a:cxn>
                <a:cxn ang="0">
                  <a:pos x="777" y="46"/>
                </a:cxn>
                <a:cxn ang="0">
                  <a:pos x="686" y="77"/>
                </a:cxn>
                <a:cxn ang="0">
                  <a:pos x="655" y="123"/>
                </a:cxn>
                <a:cxn ang="0">
                  <a:pos x="640" y="200"/>
                </a:cxn>
                <a:cxn ang="0">
                  <a:pos x="625" y="261"/>
                </a:cxn>
                <a:cxn ang="0">
                  <a:pos x="594" y="491"/>
                </a:cxn>
                <a:cxn ang="0">
                  <a:pos x="792" y="521"/>
                </a:cxn>
                <a:cxn ang="0">
                  <a:pos x="579" y="537"/>
                </a:cxn>
                <a:cxn ang="0">
                  <a:pos x="442" y="1165"/>
                </a:cxn>
                <a:cxn ang="0">
                  <a:pos x="396" y="1365"/>
                </a:cxn>
                <a:cxn ang="0">
                  <a:pos x="290" y="1549"/>
                </a:cxn>
                <a:cxn ang="0">
                  <a:pos x="198" y="1610"/>
                </a:cxn>
                <a:cxn ang="0">
                  <a:pos x="107" y="1625"/>
                </a:cxn>
                <a:cxn ang="0">
                  <a:pos x="31" y="1579"/>
                </a:cxn>
                <a:cxn ang="0">
                  <a:pos x="0" y="1503"/>
                </a:cxn>
                <a:cxn ang="0">
                  <a:pos x="31" y="1426"/>
                </a:cxn>
                <a:cxn ang="0">
                  <a:pos x="107" y="1395"/>
                </a:cxn>
                <a:cxn ang="0">
                  <a:pos x="153" y="1426"/>
                </a:cxn>
                <a:cxn ang="0">
                  <a:pos x="137" y="1503"/>
                </a:cxn>
                <a:cxn ang="0">
                  <a:pos x="92" y="1549"/>
                </a:cxn>
                <a:cxn ang="0">
                  <a:pos x="122" y="1579"/>
                </a:cxn>
                <a:cxn ang="0">
                  <a:pos x="214" y="1549"/>
                </a:cxn>
                <a:cxn ang="0">
                  <a:pos x="274" y="1365"/>
                </a:cxn>
                <a:cxn ang="0">
                  <a:pos x="442" y="537"/>
                </a:cxn>
                <a:cxn ang="0">
                  <a:pos x="274" y="506"/>
                </a:cxn>
                <a:cxn ang="0">
                  <a:pos x="457" y="491"/>
                </a:cxn>
                <a:cxn ang="0">
                  <a:pos x="503" y="292"/>
                </a:cxn>
                <a:cxn ang="0">
                  <a:pos x="518" y="215"/>
                </a:cxn>
                <a:cxn ang="0">
                  <a:pos x="609" y="46"/>
                </a:cxn>
                <a:cxn ang="0">
                  <a:pos x="716" y="0"/>
                </a:cxn>
              </a:cxnLst>
              <a:rect l="0" t="0" r="r" b="b"/>
              <a:pathLst>
                <a:path w="899" h="1625">
                  <a:moveTo>
                    <a:pt x="716" y="0"/>
                  </a:moveTo>
                  <a:lnTo>
                    <a:pt x="792" y="0"/>
                  </a:lnTo>
                  <a:lnTo>
                    <a:pt x="838" y="16"/>
                  </a:lnTo>
                  <a:lnTo>
                    <a:pt x="868" y="46"/>
                  </a:lnTo>
                  <a:lnTo>
                    <a:pt x="883" y="77"/>
                  </a:lnTo>
                  <a:lnTo>
                    <a:pt x="899" y="123"/>
                  </a:lnTo>
                  <a:lnTo>
                    <a:pt x="883" y="169"/>
                  </a:lnTo>
                  <a:lnTo>
                    <a:pt x="868" y="200"/>
                  </a:lnTo>
                  <a:lnTo>
                    <a:pt x="807" y="230"/>
                  </a:lnTo>
                  <a:lnTo>
                    <a:pt x="792" y="230"/>
                  </a:lnTo>
                  <a:lnTo>
                    <a:pt x="762" y="215"/>
                  </a:lnTo>
                  <a:lnTo>
                    <a:pt x="746" y="200"/>
                  </a:lnTo>
                  <a:lnTo>
                    <a:pt x="746" y="138"/>
                  </a:lnTo>
                  <a:lnTo>
                    <a:pt x="762" y="123"/>
                  </a:lnTo>
                  <a:lnTo>
                    <a:pt x="777" y="92"/>
                  </a:lnTo>
                  <a:lnTo>
                    <a:pt x="807" y="77"/>
                  </a:lnTo>
                  <a:lnTo>
                    <a:pt x="838" y="77"/>
                  </a:lnTo>
                  <a:lnTo>
                    <a:pt x="777" y="46"/>
                  </a:lnTo>
                  <a:lnTo>
                    <a:pt x="746" y="46"/>
                  </a:lnTo>
                  <a:lnTo>
                    <a:pt x="686" y="77"/>
                  </a:lnTo>
                  <a:lnTo>
                    <a:pt x="670" y="108"/>
                  </a:lnTo>
                  <a:lnTo>
                    <a:pt x="655" y="123"/>
                  </a:lnTo>
                  <a:lnTo>
                    <a:pt x="655" y="154"/>
                  </a:lnTo>
                  <a:lnTo>
                    <a:pt x="640" y="200"/>
                  </a:lnTo>
                  <a:lnTo>
                    <a:pt x="640" y="230"/>
                  </a:lnTo>
                  <a:lnTo>
                    <a:pt x="625" y="261"/>
                  </a:lnTo>
                  <a:lnTo>
                    <a:pt x="625" y="292"/>
                  </a:lnTo>
                  <a:lnTo>
                    <a:pt x="594" y="491"/>
                  </a:lnTo>
                  <a:lnTo>
                    <a:pt x="792" y="491"/>
                  </a:lnTo>
                  <a:lnTo>
                    <a:pt x="792" y="521"/>
                  </a:lnTo>
                  <a:lnTo>
                    <a:pt x="777" y="537"/>
                  </a:lnTo>
                  <a:lnTo>
                    <a:pt x="579" y="537"/>
                  </a:lnTo>
                  <a:lnTo>
                    <a:pt x="457" y="1119"/>
                  </a:lnTo>
                  <a:lnTo>
                    <a:pt x="442" y="1165"/>
                  </a:lnTo>
                  <a:lnTo>
                    <a:pt x="427" y="1257"/>
                  </a:lnTo>
                  <a:lnTo>
                    <a:pt x="396" y="1365"/>
                  </a:lnTo>
                  <a:lnTo>
                    <a:pt x="351" y="1457"/>
                  </a:lnTo>
                  <a:lnTo>
                    <a:pt x="290" y="1549"/>
                  </a:lnTo>
                  <a:lnTo>
                    <a:pt x="259" y="1579"/>
                  </a:lnTo>
                  <a:lnTo>
                    <a:pt x="198" y="1610"/>
                  </a:lnTo>
                  <a:lnTo>
                    <a:pt x="153" y="1625"/>
                  </a:lnTo>
                  <a:lnTo>
                    <a:pt x="107" y="1625"/>
                  </a:lnTo>
                  <a:lnTo>
                    <a:pt x="61" y="1610"/>
                  </a:lnTo>
                  <a:lnTo>
                    <a:pt x="31" y="1579"/>
                  </a:lnTo>
                  <a:lnTo>
                    <a:pt x="16" y="1549"/>
                  </a:lnTo>
                  <a:lnTo>
                    <a:pt x="0" y="1503"/>
                  </a:lnTo>
                  <a:lnTo>
                    <a:pt x="16" y="1457"/>
                  </a:lnTo>
                  <a:lnTo>
                    <a:pt x="31" y="1426"/>
                  </a:lnTo>
                  <a:lnTo>
                    <a:pt x="92" y="1395"/>
                  </a:lnTo>
                  <a:lnTo>
                    <a:pt x="107" y="1395"/>
                  </a:lnTo>
                  <a:lnTo>
                    <a:pt x="137" y="1411"/>
                  </a:lnTo>
                  <a:lnTo>
                    <a:pt x="153" y="1426"/>
                  </a:lnTo>
                  <a:lnTo>
                    <a:pt x="153" y="1487"/>
                  </a:lnTo>
                  <a:lnTo>
                    <a:pt x="137" y="1503"/>
                  </a:lnTo>
                  <a:lnTo>
                    <a:pt x="122" y="1533"/>
                  </a:lnTo>
                  <a:lnTo>
                    <a:pt x="92" y="1549"/>
                  </a:lnTo>
                  <a:lnTo>
                    <a:pt x="61" y="1549"/>
                  </a:lnTo>
                  <a:lnTo>
                    <a:pt x="122" y="1579"/>
                  </a:lnTo>
                  <a:lnTo>
                    <a:pt x="153" y="1579"/>
                  </a:lnTo>
                  <a:lnTo>
                    <a:pt x="214" y="1549"/>
                  </a:lnTo>
                  <a:lnTo>
                    <a:pt x="244" y="1472"/>
                  </a:lnTo>
                  <a:lnTo>
                    <a:pt x="274" y="1365"/>
                  </a:lnTo>
                  <a:lnTo>
                    <a:pt x="305" y="1242"/>
                  </a:lnTo>
                  <a:lnTo>
                    <a:pt x="442" y="537"/>
                  </a:lnTo>
                  <a:lnTo>
                    <a:pt x="274" y="537"/>
                  </a:lnTo>
                  <a:lnTo>
                    <a:pt x="274" y="506"/>
                  </a:lnTo>
                  <a:lnTo>
                    <a:pt x="290" y="491"/>
                  </a:lnTo>
                  <a:lnTo>
                    <a:pt x="457" y="491"/>
                  </a:lnTo>
                  <a:lnTo>
                    <a:pt x="488" y="368"/>
                  </a:lnTo>
                  <a:lnTo>
                    <a:pt x="503" y="292"/>
                  </a:lnTo>
                  <a:lnTo>
                    <a:pt x="503" y="246"/>
                  </a:lnTo>
                  <a:lnTo>
                    <a:pt x="518" y="215"/>
                  </a:lnTo>
                  <a:lnTo>
                    <a:pt x="548" y="138"/>
                  </a:lnTo>
                  <a:lnTo>
                    <a:pt x="609" y="46"/>
                  </a:lnTo>
                  <a:lnTo>
                    <a:pt x="655" y="31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2" name="Freeform 218"/>
            <p:cNvSpPr>
              <a:spLocks/>
            </p:cNvSpPr>
            <p:nvPr/>
          </p:nvSpPr>
          <p:spPr bwMode="auto">
            <a:xfrm>
              <a:off x="5648" y="15474"/>
              <a:ext cx="411" cy="1778"/>
            </a:xfrm>
            <a:custGeom>
              <a:avLst/>
              <a:gdLst/>
              <a:ahLst/>
              <a:cxnLst>
                <a:cxn ang="0">
                  <a:pos x="381" y="0"/>
                </a:cxn>
                <a:cxn ang="0">
                  <a:pos x="396" y="0"/>
                </a:cxn>
                <a:cxn ang="0">
                  <a:pos x="396" y="15"/>
                </a:cxn>
                <a:cxn ang="0">
                  <a:pos x="365" y="46"/>
                </a:cxn>
                <a:cxn ang="0">
                  <a:pos x="228" y="230"/>
                </a:cxn>
                <a:cxn ang="0">
                  <a:pos x="137" y="444"/>
                </a:cxn>
                <a:cxn ang="0">
                  <a:pos x="91" y="659"/>
                </a:cxn>
                <a:cxn ang="0">
                  <a:pos x="76" y="889"/>
                </a:cxn>
                <a:cxn ang="0">
                  <a:pos x="91" y="1103"/>
                </a:cxn>
                <a:cxn ang="0">
                  <a:pos x="122" y="1318"/>
                </a:cxn>
                <a:cxn ang="0">
                  <a:pos x="213" y="1533"/>
                </a:cxn>
                <a:cxn ang="0">
                  <a:pos x="350" y="1717"/>
                </a:cxn>
                <a:cxn ang="0">
                  <a:pos x="381" y="1747"/>
                </a:cxn>
                <a:cxn ang="0">
                  <a:pos x="381" y="1763"/>
                </a:cxn>
                <a:cxn ang="0">
                  <a:pos x="411" y="1763"/>
                </a:cxn>
                <a:cxn ang="0">
                  <a:pos x="411" y="1778"/>
                </a:cxn>
                <a:cxn ang="0">
                  <a:pos x="396" y="1778"/>
                </a:cxn>
                <a:cxn ang="0">
                  <a:pos x="365" y="1763"/>
                </a:cxn>
                <a:cxn ang="0">
                  <a:pos x="289" y="1686"/>
                </a:cxn>
                <a:cxn ang="0">
                  <a:pos x="213" y="1579"/>
                </a:cxn>
                <a:cxn ang="0">
                  <a:pos x="122" y="1441"/>
                </a:cxn>
                <a:cxn ang="0">
                  <a:pos x="46" y="1241"/>
                </a:cxn>
                <a:cxn ang="0">
                  <a:pos x="15" y="1042"/>
                </a:cxn>
                <a:cxn ang="0">
                  <a:pos x="0" y="889"/>
                </a:cxn>
                <a:cxn ang="0">
                  <a:pos x="15" y="643"/>
                </a:cxn>
                <a:cxn ang="0">
                  <a:pos x="107" y="352"/>
                </a:cxn>
                <a:cxn ang="0">
                  <a:pos x="183" y="199"/>
                </a:cxn>
                <a:cxn ang="0">
                  <a:pos x="274" y="92"/>
                </a:cxn>
                <a:cxn ang="0">
                  <a:pos x="350" y="15"/>
                </a:cxn>
                <a:cxn ang="0">
                  <a:pos x="381" y="0"/>
                </a:cxn>
              </a:cxnLst>
              <a:rect l="0" t="0" r="r" b="b"/>
              <a:pathLst>
                <a:path w="411" h="1778">
                  <a:moveTo>
                    <a:pt x="381" y="0"/>
                  </a:moveTo>
                  <a:lnTo>
                    <a:pt x="396" y="0"/>
                  </a:lnTo>
                  <a:lnTo>
                    <a:pt x="396" y="15"/>
                  </a:lnTo>
                  <a:lnTo>
                    <a:pt x="365" y="46"/>
                  </a:lnTo>
                  <a:lnTo>
                    <a:pt x="228" y="230"/>
                  </a:lnTo>
                  <a:lnTo>
                    <a:pt x="137" y="444"/>
                  </a:lnTo>
                  <a:lnTo>
                    <a:pt x="91" y="659"/>
                  </a:lnTo>
                  <a:lnTo>
                    <a:pt x="76" y="889"/>
                  </a:lnTo>
                  <a:lnTo>
                    <a:pt x="91" y="1103"/>
                  </a:lnTo>
                  <a:lnTo>
                    <a:pt x="122" y="1318"/>
                  </a:lnTo>
                  <a:lnTo>
                    <a:pt x="213" y="1533"/>
                  </a:lnTo>
                  <a:lnTo>
                    <a:pt x="350" y="1717"/>
                  </a:lnTo>
                  <a:lnTo>
                    <a:pt x="381" y="1747"/>
                  </a:lnTo>
                  <a:lnTo>
                    <a:pt x="381" y="1763"/>
                  </a:lnTo>
                  <a:lnTo>
                    <a:pt x="411" y="1763"/>
                  </a:lnTo>
                  <a:lnTo>
                    <a:pt x="411" y="1778"/>
                  </a:lnTo>
                  <a:lnTo>
                    <a:pt x="396" y="1778"/>
                  </a:lnTo>
                  <a:lnTo>
                    <a:pt x="365" y="1763"/>
                  </a:lnTo>
                  <a:lnTo>
                    <a:pt x="289" y="1686"/>
                  </a:lnTo>
                  <a:lnTo>
                    <a:pt x="213" y="1579"/>
                  </a:lnTo>
                  <a:lnTo>
                    <a:pt x="122" y="1441"/>
                  </a:lnTo>
                  <a:lnTo>
                    <a:pt x="46" y="1241"/>
                  </a:lnTo>
                  <a:lnTo>
                    <a:pt x="15" y="1042"/>
                  </a:lnTo>
                  <a:lnTo>
                    <a:pt x="0" y="889"/>
                  </a:lnTo>
                  <a:lnTo>
                    <a:pt x="15" y="643"/>
                  </a:lnTo>
                  <a:lnTo>
                    <a:pt x="107" y="352"/>
                  </a:lnTo>
                  <a:lnTo>
                    <a:pt x="183" y="199"/>
                  </a:lnTo>
                  <a:lnTo>
                    <a:pt x="274" y="92"/>
                  </a:lnTo>
                  <a:lnTo>
                    <a:pt x="350" y="15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3" name="Freeform 219"/>
            <p:cNvSpPr>
              <a:spLocks/>
            </p:cNvSpPr>
            <p:nvPr/>
          </p:nvSpPr>
          <p:spPr bwMode="auto">
            <a:xfrm>
              <a:off x="6211" y="16010"/>
              <a:ext cx="960" cy="813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305" y="46"/>
                </a:cxn>
                <a:cxn ang="0">
                  <a:pos x="351" y="153"/>
                </a:cxn>
                <a:cxn ang="0">
                  <a:pos x="488" y="31"/>
                </a:cxn>
                <a:cxn ang="0">
                  <a:pos x="686" y="0"/>
                </a:cxn>
                <a:cxn ang="0">
                  <a:pos x="792" y="77"/>
                </a:cxn>
                <a:cxn ang="0">
                  <a:pos x="823" y="184"/>
                </a:cxn>
                <a:cxn ang="0">
                  <a:pos x="762" y="460"/>
                </a:cxn>
                <a:cxn ang="0">
                  <a:pos x="686" y="705"/>
                </a:cxn>
                <a:cxn ang="0">
                  <a:pos x="716" y="767"/>
                </a:cxn>
                <a:cxn ang="0">
                  <a:pos x="777" y="751"/>
                </a:cxn>
                <a:cxn ang="0">
                  <a:pos x="868" y="675"/>
                </a:cxn>
                <a:cxn ang="0">
                  <a:pos x="914" y="552"/>
                </a:cxn>
                <a:cxn ang="0">
                  <a:pos x="929" y="521"/>
                </a:cxn>
                <a:cxn ang="0">
                  <a:pos x="960" y="537"/>
                </a:cxn>
                <a:cxn ang="0">
                  <a:pos x="929" y="644"/>
                </a:cxn>
                <a:cxn ang="0">
                  <a:pos x="823" y="782"/>
                </a:cxn>
                <a:cxn ang="0">
                  <a:pos x="640" y="782"/>
                </a:cxn>
                <a:cxn ang="0">
                  <a:pos x="579" y="705"/>
                </a:cxn>
                <a:cxn ang="0">
                  <a:pos x="594" y="583"/>
                </a:cxn>
                <a:cxn ang="0">
                  <a:pos x="670" y="383"/>
                </a:cxn>
                <a:cxn ang="0">
                  <a:pos x="716" y="169"/>
                </a:cxn>
                <a:cxn ang="0">
                  <a:pos x="701" y="92"/>
                </a:cxn>
                <a:cxn ang="0">
                  <a:pos x="670" y="46"/>
                </a:cxn>
                <a:cxn ang="0">
                  <a:pos x="518" y="77"/>
                </a:cxn>
                <a:cxn ang="0">
                  <a:pos x="366" y="199"/>
                </a:cxn>
                <a:cxn ang="0">
                  <a:pos x="305" y="353"/>
                </a:cxn>
                <a:cxn ang="0">
                  <a:pos x="290" y="429"/>
                </a:cxn>
                <a:cxn ang="0">
                  <a:pos x="229" y="629"/>
                </a:cxn>
                <a:cxn ang="0">
                  <a:pos x="214" y="690"/>
                </a:cxn>
                <a:cxn ang="0">
                  <a:pos x="198" y="751"/>
                </a:cxn>
                <a:cxn ang="0">
                  <a:pos x="168" y="797"/>
                </a:cxn>
                <a:cxn ang="0">
                  <a:pos x="122" y="813"/>
                </a:cxn>
                <a:cxn ang="0">
                  <a:pos x="92" y="751"/>
                </a:cxn>
                <a:cxn ang="0">
                  <a:pos x="107" y="690"/>
                </a:cxn>
                <a:cxn ang="0">
                  <a:pos x="229" y="169"/>
                </a:cxn>
                <a:cxn ang="0">
                  <a:pos x="214" y="46"/>
                </a:cxn>
                <a:cxn ang="0">
                  <a:pos x="168" y="31"/>
                </a:cxn>
                <a:cxn ang="0">
                  <a:pos x="107" y="77"/>
                </a:cxn>
                <a:cxn ang="0">
                  <a:pos x="61" y="169"/>
                </a:cxn>
                <a:cxn ang="0">
                  <a:pos x="31" y="276"/>
                </a:cxn>
                <a:cxn ang="0">
                  <a:pos x="0" y="291"/>
                </a:cxn>
                <a:cxn ang="0">
                  <a:pos x="16" y="199"/>
                </a:cxn>
                <a:cxn ang="0">
                  <a:pos x="61" y="92"/>
                </a:cxn>
                <a:cxn ang="0">
                  <a:pos x="107" y="31"/>
                </a:cxn>
                <a:cxn ang="0">
                  <a:pos x="183" y="0"/>
                </a:cxn>
              </a:cxnLst>
              <a:rect l="0" t="0" r="r" b="b"/>
              <a:pathLst>
                <a:path w="960" h="813">
                  <a:moveTo>
                    <a:pt x="183" y="0"/>
                  </a:moveTo>
                  <a:lnTo>
                    <a:pt x="229" y="0"/>
                  </a:lnTo>
                  <a:lnTo>
                    <a:pt x="274" y="31"/>
                  </a:lnTo>
                  <a:lnTo>
                    <a:pt x="305" y="46"/>
                  </a:lnTo>
                  <a:lnTo>
                    <a:pt x="335" y="92"/>
                  </a:lnTo>
                  <a:lnTo>
                    <a:pt x="351" y="153"/>
                  </a:lnTo>
                  <a:lnTo>
                    <a:pt x="396" y="92"/>
                  </a:lnTo>
                  <a:lnTo>
                    <a:pt x="488" y="31"/>
                  </a:lnTo>
                  <a:lnTo>
                    <a:pt x="625" y="0"/>
                  </a:lnTo>
                  <a:lnTo>
                    <a:pt x="686" y="0"/>
                  </a:lnTo>
                  <a:lnTo>
                    <a:pt x="731" y="15"/>
                  </a:lnTo>
                  <a:lnTo>
                    <a:pt x="792" y="77"/>
                  </a:lnTo>
                  <a:lnTo>
                    <a:pt x="823" y="123"/>
                  </a:lnTo>
                  <a:lnTo>
                    <a:pt x="823" y="184"/>
                  </a:lnTo>
                  <a:lnTo>
                    <a:pt x="807" y="322"/>
                  </a:lnTo>
                  <a:lnTo>
                    <a:pt x="762" y="460"/>
                  </a:lnTo>
                  <a:lnTo>
                    <a:pt x="716" y="583"/>
                  </a:lnTo>
                  <a:lnTo>
                    <a:pt x="686" y="705"/>
                  </a:lnTo>
                  <a:lnTo>
                    <a:pt x="686" y="736"/>
                  </a:lnTo>
                  <a:lnTo>
                    <a:pt x="716" y="767"/>
                  </a:lnTo>
                  <a:lnTo>
                    <a:pt x="731" y="767"/>
                  </a:lnTo>
                  <a:lnTo>
                    <a:pt x="777" y="751"/>
                  </a:lnTo>
                  <a:lnTo>
                    <a:pt x="823" y="721"/>
                  </a:lnTo>
                  <a:lnTo>
                    <a:pt x="868" y="675"/>
                  </a:lnTo>
                  <a:lnTo>
                    <a:pt x="899" y="629"/>
                  </a:lnTo>
                  <a:lnTo>
                    <a:pt x="914" y="552"/>
                  </a:lnTo>
                  <a:lnTo>
                    <a:pt x="929" y="537"/>
                  </a:lnTo>
                  <a:lnTo>
                    <a:pt x="929" y="521"/>
                  </a:lnTo>
                  <a:lnTo>
                    <a:pt x="960" y="521"/>
                  </a:lnTo>
                  <a:lnTo>
                    <a:pt x="960" y="537"/>
                  </a:lnTo>
                  <a:lnTo>
                    <a:pt x="944" y="567"/>
                  </a:lnTo>
                  <a:lnTo>
                    <a:pt x="929" y="644"/>
                  </a:lnTo>
                  <a:lnTo>
                    <a:pt x="883" y="721"/>
                  </a:lnTo>
                  <a:lnTo>
                    <a:pt x="823" y="782"/>
                  </a:lnTo>
                  <a:lnTo>
                    <a:pt x="731" y="813"/>
                  </a:lnTo>
                  <a:lnTo>
                    <a:pt x="640" y="782"/>
                  </a:lnTo>
                  <a:lnTo>
                    <a:pt x="609" y="751"/>
                  </a:lnTo>
                  <a:lnTo>
                    <a:pt x="579" y="705"/>
                  </a:lnTo>
                  <a:lnTo>
                    <a:pt x="579" y="613"/>
                  </a:lnTo>
                  <a:lnTo>
                    <a:pt x="594" y="583"/>
                  </a:lnTo>
                  <a:lnTo>
                    <a:pt x="625" y="506"/>
                  </a:lnTo>
                  <a:lnTo>
                    <a:pt x="670" y="383"/>
                  </a:lnTo>
                  <a:lnTo>
                    <a:pt x="701" y="261"/>
                  </a:lnTo>
                  <a:lnTo>
                    <a:pt x="716" y="169"/>
                  </a:lnTo>
                  <a:lnTo>
                    <a:pt x="716" y="138"/>
                  </a:lnTo>
                  <a:lnTo>
                    <a:pt x="701" y="92"/>
                  </a:lnTo>
                  <a:lnTo>
                    <a:pt x="686" y="77"/>
                  </a:lnTo>
                  <a:lnTo>
                    <a:pt x="670" y="46"/>
                  </a:lnTo>
                  <a:lnTo>
                    <a:pt x="625" y="46"/>
                  </a:lnTo>
                  <a:lnTo>
                    <a:pt x="518" y="77"/>
                  </a:lnTo>
                  <a:lnTo>
                    <a:pt x="427" y="138"/>
                  </a:lnTo>
                  <a:lnTo>
                    <a:pt x="366" y="199"/>
                  </a:lnTo>
                  <a:lnTo>
                    <a:pt x="305" y="322"/>
                  </a:lnTo>
                  <a:lnTo>
                    <a:pt x="305" y="353"/>
                  </a:lnTo>
                  <a:lnTo>
                    <a:pt x="290" y="399"/>
                  </a:lnTo>
                  <a:lnTo>
                    <a:pt x="290" y="429"/>
                  </a:lnTo>
                  <a:lnTo>
                    <a:pt x="274" y="475"/>
                  </a:lnTo>
                  <a:lnTo>
                    <a:pt x="229" y="629"/>
                  </a:lnTo>
                  <a:lnTo>
                    <a:pt x="229" y="659"/>
                  </a:lnTo>
                  <a:lnTo>
                    <a:pt x="214" y="690"/>
                  </a:lnTo>
                  <a:lnTo>
                    <a:pt x="214" y="736"/>
                  </a:lnTo>
                  <a:lnTo>
                    <a:pt x="198" y="751"/>
                  </a:lnTo>
                  <a:lnTo>
                    <a:pt x="198" y="782"/>
                  </a:lnTo>
                  <a:lnTo>
                    <a:pt x="168" y="797"/>
                  </a:lnTo>
                  <a:lnTo>
                    <a:pt x="153" y="813"/>
                  </a:lnTo>
                  <a:lnTo>
                    <a:pt x="122" y="813"/>
                  </a:lnTo>
                  <a:lnTo>
                    <a:pt x="92" y="782"/>
                  </a:lnTo>
                  <a:lnTo>
                    <a:pt x="92" y="751"/>
                  </a:lnTo>
                  <a:lnTo>
                    <a:pt x="107" y="721"/>
                  </a:lnTo>
                  <a:lnTo>
                    <a:pt x="107" y="690"/>
                  </a:lnTo>
                  <a:lnTo>
                    <a:pt x="198" y="261"/>
                  </a:lnTo>
                  <a:lnTo>
                    <a:pt x="229" y="169"/>
                  </a:lnTo>
                  <a:lnTo>
                    <a:pt x="229" y="77"/>
                  </a:lnTo>
                  <a:lnTo>
                    <a:pt x="214" y="46"/>
                  </a:lnTo>
                  <a:lnTo>
                    <a:pt x="183" y="31"/>
                  </a:lnTo>
                  <a:lnTo>
                    <a:pt x="168" y="31"/>
                  </a:lnTo>
                  <a:lnTo>
                    <a:pt x="137" y="46"/>
                  </a:lnTo>
                  <a:lnTo>
                    <a:pt x="107" y="77"/>
                  </a:lnTo>
                  <a:lnTo>
                    <a:pt x="92" y="123"/>
                  </a:lnTo>
                  <a:lnTo>
                    <a:pt x="61" y="169"/>
                  </a:lnTo>
                  <a:lnTo>
                    <a:pt x="46" y="245"/>
                  </a:lnTo>
                  <a:lnTo>
                    <a:pt x="31" y="276"/>
                  </a:lnTo>
                  <a:lnTo>
                    <a:pt x="31" y="291"/>
                  </a:lnTo>
                  <a:lnTo>
                    <a:pt x="0" y="291"/>
                  </a:lnTo>
                  <a:lnTo>
                    <a:pt x="0" y="230"/>
                  </a:lnTo>
                  <a:lnTo>
                    <a:pt x="16" y="199"/>
                  </a:lnTo>
                  <a:lnTo>
                    <a:pt x="46" y="107"/>
                  </a:lnTo>
                  <a:lnTo>
                    <a:pt x="61" y="92"/>
                  </a:lnTo>
                  <a:lnTo>
                    <a:pt x="76" y="61"/>
                  </a:lnTo>
                  <a:lnTo>
                    <a:pt x="107" y="31"/>
                  </a:lnTo>
                  <a:lnTo>
                    <a:pt x="137" y="1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4" name="Freeform 220"/>
            <p:cNvSpPr>
              <a:spLocks/>
            </p:cNvSpPr>
            <p:nvPr/>
          </p:nvSpPr>
          <p:spPr bwMode="auto">
            <a:xfrm>
              <a:off x="7308" y="15474"/>
              <a:ext cx="426" cy="177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0" y="0"/>
                </a:cxn>
                <a:cxn ang="0">
                  <a:pos x="61" y="15"/>
                </a:cxn>
                <a:cxn ang="0">
                  <a:pos x="137" y="92"/>
                </a:cxn>
                <a:cxn ang="0">
                  <a:pos x="213" y="199"/>
                </a:cxn>
                <a:cxn ang="0">
                  <a:pos x="304" y="337"/>
                </a:cxn>
                <a:cxn ang="0">
                  <a:pos x="380" y="536"/>
                </a:cxn>
                <a:cxn ang="0">
                  <a:pos x="411" y="735"/>
                </a:cxn>
                <a:cxn ang="0">
                  <a:pos x="426" y="889"/>
                </a:cxn>
                <a:cxn ang="0">
                  <a:pos x="396" y="889"/>
                </a:cxn>
                <a:cxn ang="0">
                  <a:pos x="380" y="1134"/>
                </a:cxn>
                <a:cxn ang="0">
                  <a:pos x="289" y="1425"/>
                </a:cxn>
                <a:cxn ang="0">
                  <a:pos x="213" y="1579"/>
                </a:cxn>
                <a:cxn ang="0">
                  <a:pos x="121" y="1686"/>
                </a:cxn>
                <a:cxn ang="0">
                  <a:pos x="45" y="1763"/>
                </a:cxn>
                <a:cxn ang="0">
                  <a:pos x="15" y="1778"/>
                </a:cxn>
                <a:cxn ang="0">
                  <a:pos x="0" y="1778"/>
                </a:cxn>
                <a:cxn ang="0">
                  <a:pos x="0" y="1763"/>
                </a:cxn>
                <a:cxn ang="0">
                  <a:pos x="30" y="1732"/>
                </a:cxn>
                <a:cxn ang="0">
                  <a:pos x="167" y="1548"/>
                </a:cxn>
                <a:cxn ang="0">
                  <a:pos x="258" y="1333"/>
                </a:cxn>
                <a:cxn ang="0">
                  <a:pos x="304" y="1119"/>
                </a:cxn>
                <a:cxn ang="0">
                  <a:pos x="319" y="889"/>
                </a:cxn>
                <a:cxn ang="0">
                  <a:pos x="304" y="628"/>
                </a:cxn>
                <a:cxn ang="0">
                  <a:pos x="243" y="414"/>
                </a:cxn>
                <a:cxn ang="0">
                  <a:pos x="152" y="214"/>
                </a:cxn>
                <a:cxn ang="0">
                  <a:pos x="45" y="61"/>
                </a:cxn>
                <a:cxn ang="0">
                  <a:pos x="15" y="30"/>
                </a:cxn>
                <a:cxn ang="0">
                  <a:pos x="15" y="0"/>
                </a:cxn>
              </a:cxnLst>
              <a:rect l="0" t="0" r="r" b="b"/>
              <a:pathLst>
                <a:path w="426" h="1778">
                  <a:moveTo>
                    <a:pt x="15" y="0"/>
                  </a:moveTo>
                  <a:lnTo>
                    <a:pt x="30" y="0"/>
                  </a:lnTo>
                  <a:lnTo>
                    <a:pt x="61" y="15"/>
                  </a:lnTo>
                  <a:lnTo>
                    <a:pt x="137" y="92"/>
                  </a:lnTo>
                  <a:lnTo>
                    <a:pt x="213" y="199"/>
                  </a:lnTo>
                  <a:lnTo>
                    <a:pt x="304" y="337"/>
                  </a:lnTo>
                  <a:lnTo>
                    <a:pt x="380" y="536"/>
                  </a:lnTo>
                  <a:lnTo>
                    <a:pt x="411" y="735"/>
                  </a:lnTo>
                  <a:lnTo>
                    <a:pt x="426" y="889"/>
                  </a:lnTo>
                  <a:lnTo>
                    <a:pt x="396" y="889"/>
                  </a:lnTo>
                  <a:lnTo>
                    <a:pt x="380" y="1134"/>
                  </a:lnTo>
                  <a:lnTo>
                    <a:pt x="289" y="1425"/>
                  </a:lnTo>
                  <a:lnTo>
                    <a:pt x="213" y="1579"/>
                  </a:lnTo>
                  <a:lnTo>
                    <a:pt x="121" y="1686"/>
                  </a:lnTo>
                  <a:lnTo>
                    <a:pt x="45" y="1763"/>
                  </a:lnTo>
                  <a:lnTo>
                    <a:pt x="15" y="1778"/>
                  </a:lnTo>
                  <a:lnTo>
                    <a:pt x="0" y="1778"/>
                  </a:lnTo>
                  <a:lnTo>
                    <a:pt x="0" y="1763"/>
                  </a:lnTo>
                  <a:lnTo>
                    <a:pt x="30" y="1732"/>
                  </a:lnTo>
                  <a:lnTo>
                    <a:pt x="167" y="1548"/>
                  </a:lnTo>
                  <a:lnTo>
                    <a:pt x="258" y="1333"/>
                  </a:lnTo>
                  <a:lnTo>
                    <a:pt x="304" y="1119"/>
                  </a:lnTo>
                  <a:lnTo>
                    <a:pt x="319" y="889"/>
                  </a:lnTo>
                  <a:lnTo>
                    <a:pt x="304" y="628"/>
                  </a:lnTo>
                  <a:lnTo>
                    <a:pt x="243" y="414"/>
                  </a:lnTo>
                  <a:lnTo>
                    <a:pt x="152" y="214"/>
                  </a:lnTo>
                  <a:lnTo>
                    <a:pt x="45" y="61"/>
                  </a:lnTo>
                  <a:lnTo>
                    <a:pt x="15" y="3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5" name="Freeform 221"/>
            <p:cNvSpPr>
              <a:spLocks noEditPoints="1"/>
            </p:cNvSpPr>
            <p:nvPr/>
          </p:nvSpPr>
          <p:spPr bwMode="auto">
            <a:xfrm>
              <a:off x="9805" y="16163"/>
              <a:ext cx="1187" cy="399"/>
            </a:xfrm>
            <a:custGeom>
              <a:avLst/>
              <a:gdLst/>
              <a:ahLst/>
              <a:cxnLst>
                <a:cxn ang="0">
                  <a:pos x="30" y="338"/>
                </a:cxn>
                <a:cxn ang="0">
                  <a:pos x="1172" y="338"/>
                </a:cxn>
                <a:cxn ang="0">
                  <a:pos x="1187" y="353"/>
                </a:cxn>
                <a:cxn ang="0">
                  <a:pos x="1187" y="384"/>
                </a:cxn>
                <a:cxn ang="0">
                  <a:pos x="1172" y="399"/>
                </a:cxn>
                <a:cxn ang="0">
                  <a:pos x="30" y="399"/>
                </a:cxn>
                <a:cxn ang="0">
                  <a:pos x="15" y="384"/>
                </a:cxn>
                <a:cxn ang="0">
                  <a:pos x="15" y="353"/>
                </a:cxn>
                <a:cxn ang="0">
                  <a:pos x="30" y="338"/>
                </a:cxn>
                <a:cxn ang="0">
                  <a:pos x="15" y="0"/>
                </a:cxn>
                <a:cxn ang="0">
                  <a:pos x="1172" y="0"/>
                </a:cxn>
                <a:cxn ang="0">
                  <a:pos x="1187" y="16"/>
                </a:cxn>
                <a:cxn ang="0">
                  <a:pos x="1187" y="46"/>
                </a:cxn>
                <a:cxn ang="0">
                  <a:pos x="1172" y="62"/>
                </a:cxn>
                <a:cxn ang="0">
                  <a:pos x="15" y="62"/>
                </a:cxn>
                <a:cxn ang="0">
                  <a:pos x="0" y="46"/>
                </a:cxn>
                <a:cxn ang="0">
                  <a:pos x="0" y="16"/>
                </a:cxn>
                <a:cxn ang="0">
                  <a:pos x="15" y="0"/>
                </a:cxn>
              </a:cxnLst>
              <a:rect l="0" t="0" r="r" b="b"/>
              <a:pathLst>
                <a:path w="1187" h="399">
                  <a:moveTo>
                    <a:pt x="30" y="338"/>
                  </a:moveTo>
                  <a:lnTo>
                    <a:pt x="1172" y="338"/>
                  </a:lnTo>
                  <a:lnTo>
                    <a:pt x="1187" y="353"/>
                  </a:lnTo>
                  <a:lnTo>
                    <a:pt x="1187" y="384"/>
                  </a:lnTo>
                  <a:lnTo>
                    <a:pt x="1172" y="399"/>
                  </a:lnTo>
                  <a:lnTo>
                    <a:pt x="30" y="399"/>
                  </a:lnTo>
                  <a:lnTo>
                    <a:pt x="15" y="384"/>
                  </a:lnTo>
                  <a:lnTo>
                    <a:pt x="15" y="353"/>
                  </a:lnTo>
                  <a:lnTo>
                    <a:pt x="30" y="338"/>
                  </a:lnTo>
                  <a:close/>
                  <a:moveTo>
                    <a:pt x="15" y="0"/>
                  </a:moveTo>
                  <a:lnTo>
                    <a:pt x="1172" y="0"/>
                  </a:lnTo>
                  <a:lnTo>
                    <a:pt x="1187" y="16"/>
                  </a:lnTo>
                  <a:lnTo>
                    <a:pt x="1187" y="46"/>
                  </a:lnTo>
                  <a:lnTo>
                    <a:pt x="1172" y="62"/>
                  </a:lnTo>
                  <a:lnTo>
                    <a:pt x="15" y="62"/>
                  </a:lnTo>
                  <a:lnTo>
                    <a:pt x="0" y="46"/>
                  </a:lnTo>
                  <a:lnTo>
                    <a:pt x="0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6" name="Freeform 222"/>
            <p:cNvSpPr>
              <a:spLocks/>
            </p:cNvSpPr>
            <p:nvPr/>
          </p:nvSpPr>
          <p:spPr bwMode="auto">
            <a:xfrm>
              <a:off x="12759" y="16025"/>
              <a:ext cx="1050" cy="828"/>
            </a:xfrm>
            <a:custGeom>
              <a:avLst/>
              <a:gdLst/>
              <a:ahLst/>
              <a:cxnLst>
                <a:cxn ang="0">
                  <a:pos x="1020" y="31"/>
                </a:cxn>
                <a:cxn ang="0">
                  <a:pos x="1035" y="123"/>
                </a:cxn>
                <a:cxn ang="0">
                  <a:pos x="1035" y="246"/>
                </a:cxn>
                <a:cxn ang="0">
                  <a:pos x="974" y="491"/>
                </a:cxn>
                <a:cxn ang="0">
                  <a:pos x="868" y="706"/>
                </a:cxn>
                <a:cxn ang="0">
                  <a:pos x="654" y="828"/>
                </a:cxn>
                <a:cxn ang="0">
                  <a:pos x="548" y="798"/>
                </a:cxn>
                <a:cxn ang="0">
                  <a:pos x="472" y="706"/>
                </a:cxn>
                <a:cxn ang="0">
                  <a:pos x="380" y="736"/>
                </a:cxn>
                <a:cxn ang="0">
                  <a:pos x="182" y="828"/>
                </a:cxn>
                <a:cxn ang="0">
                  <a:pos x="45" y="752"/>
                </a:cxn>
                <a:cxn ang="0">
                  <a:pos x="0" y="568"/>
                </a:cxn>
                <a:cxn ang="0">
                  <a:pos x="76" y="215"/>
                </a:cxn>
                <a:cxn ang="0">
                  <a:pos x="167" y="46"/>
                </a:cxn>
                <a:cxn ang="0">
                  <a:pos x="182" y="16"/>
                </a:cxn>
                <a:cxn ang="0">
                  <a:pos x="228" y="46"/>
                </a:cxn>
                <a:cxn ang="0">
                  <a:pos x="167" y="138"/>
                </a:cxn>
                <a:cxn ang="0">
                  <a:pos x="61" y="338"/>
                </a:cxn>
                <a:cxn ang="0">
                  <a:pos x="45" y="522"/>
                </a:cxn>
                <a:cxn ang="0">
                  <a:pos x="61" y="598"/>
                </a:cxn>
                <a:cxn ang="0">
                  <a:pos x="121" y="644"/>
                </a:cxn>
                <a:cxn ang="0">
                  <a:pos x="198" y="675"/>
                </a:cxn>
                <a:cxn ang="0">
                  <a:pos x="380" y="583"/>
                </a:cxn>
                <a:cxn ang="0">
                  <a:pos x="441" y="460"/>
                </a:cxn>
                <a:cxn ang="0">
                  <a:pos x="472" y="322"/>
                </a:cxn>
                <a:cxn ang="0">
                  <a:pos x="517" y="261"/>
                </a:cxn>
                <a:cxn ang="0">
                  <a:pos x="563" y="292"/>
                </a:cxn>
                <a:cxn ang="0">
                  <a:pos x="517" y="491"/>
                </a:cxn>
                <a:cxn ang="0">
                  <a:pos x="533" y="614"/>
                </a:cxn>
                <a:cxn ang="0">
                  <a:pos x="609" y="675"/>
                </a:cxn>
                <a:cxn ang="0">
                  <a:pos x="730" y="660"/>
                </a:cxn>
                <a:cxn ang="0">
                  <a:pos x="868" y="537"/>
                </a:cxn>
                <a:cxn ang="0">
                  <a:pos x="959" y="276"/>
                </a:cxn>
                <a:cxn ang="0">
                  <a:pos x="944" y="184"/>
                </a:cxn>
                <a:cxn ang="0">
                  <a:pos x="898" y="123"/>
                </a:cxn>
                <a:cxn ang="0">
                  <a:pos x="868" y="77"/>
                </a:cxn>
                <a:cxn ang="0">
                  <a:pos x="898" y="31"/>
                </a:cxn>
              </a:cxnLst>
              <a:rect l="0" t="0" r="r" b="b"/>
              <a:pathLst>
                <a:path w="1050" h="828">
                  <a:moveTo>
                    <a:pt x="959" y="0"/>
                  </a:moveTo>
                  <a:lnTo>
                    <a:pt x="1020" y="31"/>
                  </a:lnTo>
                  <a:lnTo>
                    <a:pt x="1035" y="77"/>
                  </a:lnTo>
                  <a:lnTo>
                    <a:pt x="1035" y="123"/>
                  </a:lnTo>
                  <a:lnTo>
                    <a:pt x="1050" y="138"/>
                  </a:lnTo>
                  <a:lnTo>
                    <a:pt x="1035" y="246"/>
                  </a:lnTo>
                  <a:lnTo>
                    <a:pt x="1020" y="368"/>
                  </a:lnTo>
                  <a:lnTo>
                    <a:pt x="974" y="491"/>
                  </a:lnTo>
                  <a:lnTo>
                    <a:pt x="944" y="583"/>
                  </a:lnTo>
                  <a:lnTo>
                    <a:pt x="868" y="706"/>
                  </a:lnTo>
                  <a:lnTo>
                    <a:pt x="776" y="798"/>
                  </a:lnTo>
                  <a:lnTo>
                    <a:pt x="654" y="828"/>
                  </a:lnTo>
                  <a:lnTo>
                    <a:pt x="593" y="813"/>
                  </a:lnTo>
                  <a:lnTo>
                    <a:pt x="548" y="798"/>
                  </a:lnTo>
                  <a:lnTo>
                    <a:pt x="502" y="752"/>
                  </a:lnTo>
                  <a:lnTo>
                    <a:pt x="472" y="706"/>
                  </a:lnTo>
                  <a:lnTo>
                    <a:pt x="456" y="644"/>
                  </a:lnTo>
                  <a:lnTo>
                    <a:pt x="380" y="736"/>
                  </a:lnTo>
                  <a:lnTo>
                    <a:pt x="289" y="798"/>
                  </a:lnTo>
                  <a:lnTo>
                    <a:pt x="182" y="828"/>
                  </a:lnTo>
                  <a:lnTo>
                    <a:pt x="91" y="798"/>
                  </a:lnTo>
                  <a:lnTo>
                    <a:pt x="45" y="752"/>
                  </a:lnTo>
                  <a:lnTo>
                    <a:pt x="15" y="660"/>
                  </a:lnTo>
                  <a:lnTo>
                    <a:pt x="0" y="568"/>
                  </a:lnTo>
                  <a:lnTo>
                    <a:pt x="15" y="399"/>
                  </a:lnTo>
                  <a:lnTo>
                    <a:pt x="76" y="215"/>
                  </a:lnTo>
                  <a:lnTo>
                    <a:pt x="152" y="62"/>
                  </a:lnTo>
                  <a:lnTo>
                    <a:pt x="167" y="46"/>
                  </a:lnTo>
                  <a:lnTo>
                    <a:pt x="167" y="31"/>
                  </a:lnTo>
                  <a:lnTo>
                    <a:pt x="182" y="16"/>
                  </a:lnTo>
                  <a:lnTo>
                    <a:pt x="198" y="16"/>
                  </a:lnTo>
                  <a:lnTo>
                    <a:pt x="228" y="46"/>
                  </a:lnTo>
                  <a:lnTo>
                    <a:pt x="213" y="77"/>
                  </a:lnTo>
                  <a:lnTo>
                    <a:pt x="167" y="138"/>
                  </a:lnTo>
                  <a:lnTo>
                    <a:pt x="106" y="230"/>
                  </a:lnTo>
                  <a:lnTo>
                    <a:pt x="61" y="338"/>
                  </a:lnTo>
                  <a:lnTo>
                    <a:pt x="45" y="476"/>
                  </a:lnTo>
                  <a:lnTo>
                    <a:pt x="45" y="522"/>
                  </a:lnTo>
                  <a:lnTo>
                    <a:pt x="61" y="552"/>
                  </a:lnTo>
                  <a:lnTo>
                    <a:pt x="61" y="598"/>
                  </a:lnTo>
                  <a:lnTo>
                    <a:pt x="91" y="629"/>
                  </a:lnTo>
                  <a:lnTo>
                    <a:pt x="121" y="644"/>
                  </a:lnTo>
                  <a:lnTo>
                    <a:pt x="152" y="675"/>
                  </a:lnTo>
                  <a:lnTo>
                    <a:pt x="198" y="675"/>
                  </a:lnTo>
                  <a:lnTo>
                    <a:pt x="304" y="644"/>
                  </a:lnTo>
                  <a:lnTo>
                    <a:pt x="380" y="583"/>
                  </a:lnTo>
                  <a:lnTo>
                    <a:pt x="441" y="506"/>
                  </a:lnTo>
                  <a:lnTo>
                    <a:pt x="441" y="460"/>
                  </a:lnTo>
                  <a:lnTo>
                    <a:pt x="472" y="368"/>
                  </a:lnTo>
                  <a:lnTo>
                    <a:pt x="472" y="322"/>
                  </a:lnTo>
                  <a:lnTo>
                    <a:pt x="487" y="292"/>
                  </a:lnTo>
                  <a:lnTo>
                    <a:pt x="517" y="261"/>
                  </a:lnTo>
                  <a:lnTo>
                    <a:pt x="533" y="261"/>
                  </a:lnTo>
                  <a:lnTo>
                    <a:pt x="563" y="292"/>
                  </a:lnTo>
                  <a:lnTo>
                    <a:pt x="563" y="353"/>
                  </a:lnTo>
                  <a:lnTo>
                    <a:pt x="517" y="491"/>
                  </a:lnTo>
                  <a:lnTo>
                    <a:pt x="502" y="522"/>
                  </a:lnTo>
                  <a:lnTo>
                    <a:pt x="533" y="614"/>
                  </a:lnTo>
                  <a:lnTo>
                    <a:pt x="563" y="644"/>
                  </a:lnTo>
                  <a:lnTo>
                    <a:pt x="609" y="675"/>
                  </a:lnTo>
                  <a:lnTo>
                    <a:pt x="670" y="675"/>
                  </a:lnTo>
                  <a:lnTo>
                    <a:pt x="730" y="660"/>
                  </a:lnTo>
                  <a:lnTo>
                    <a:pt x="822" y="598"/>
                  </a:lnTo>
                  <a:lnTo>
                    <a:pt x="868" y="537"/>
                  </a:lnTo>
                  <a:lnTo>
                    <a:pt x="928" y="399"/>
                  </a:lnTo>
                  <a:lnTo>
                    <a:pt x="959" y="276"/>
                  </a:lnTo>
                  <a:lnTo>
                    <a:pt x="959" y="230"/>
                  </a:lnTo>
                  <a:lnTo>
                    <a:pt x="944" y="184"/>
                  </a:lnTo>
                  <a:lnTo>
                    <a:pt x="913" y="154"/>
                  </a:lnTo>
                  <a:lnTo>
                    <a:pt x="898" y="123"/>
                  </a:lnTo>
                  <a:lnTo>
                    <a:pt x="883" y="108"/>
                  </a:lnTo>
                  <a:lnTo>
                    <a:pt x="868" y="77"/>
                  </a:lnTo>
                  <a:lnTo>
                    <a:pt x="883" y="46"/>
                  </a:lnTo>
                  <a:lnTo>
                    <a:pt x="898" y="31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7" name="Freeform 223"/>
            <p:cNvSpPr>
              <a:spLocks/>
            </p:cNvSpPr>
            <p:nvPr/>
          </p:nvSpPr>
          <p:spPr bwMode="auto">
            <a:xfrm>
              <a:off x="14175" y="15474"/>
              <a:ext cx="411" cy="1778"/>
            </a:xfrm>
            <a:custGeom>
              <a:avLst/>
              <a:gdLst/>
              <a:ahLst/>
              <a:cxnLst>
                <a:cxn ang="0">
                  <a:pos x="380" y="0"/>
                </a:cxn>
                <a:cxn ang="0">
                  <a:pos x="396" y="0"/>
                </a:cxn>
                <a:cxn ang="0">
                  <a:pos x="396" y="15"/>
                </a:cxn>
                <a:cxn ang="0">
                  <a:pos x="365" y="46"/>
                </a:cxn>
                <a:cxn ang="0">
                  <a:pos x="228" y="230"/>
                </a:cxn>
                <a:cxn ang="0">
                  <a:pos x="137" y="444"/>
                </a:cxn>
                <a:cxn ang="0">
                  <a:pos x="91" y="659"/>
                </a:cxn>
                <a:cxn ang="0">
                  <a:pos x="76" y="889"/>
                </a:cxn>
                <a:cxn ang="0">
                  <a:pos x="91" y="1103"/>
                </a:cxn>
                <a:cxn ang="0">
                  <a:pos x="121" y="1318"/>
                </a:cxn>
                <a:cxn ang="0">
                  <a:pos x="213" y="1533"/>
                </a:cxn>
                <a:cxn ang="0">
                  <a:pos x="350" y="1717"/>
                </a:cxn>
                <a:cxn ang="0">
                  <a:pos x="380" y="1747"/>
                </a:cxn>
                <a:cxn ang="0">
                  <a:pos x="380" y="1763"/>
                </a:cxn>
                <a:cxn ang="0">
                  <a:pos x="411" y="1763"/>
                </a:cxn>
                <a:cxn ang="0">
                  <a:pos x="411" y="1778"/>
                </a:cxn>
                <a:cxn ang="0">
                  <a:pos x="396" y="1778"/>
                </a:cxn>
                <a:cxn ang="0">
                  <a:pos x="365" y="1763"/>
                </a:cxn>
                <a:cxn ang="0">
                  <a:pos x="289" y="1686"/>
                </a:cxn>
                <a:cxn ang="0">
                  <a:pos x="213" y="1579"/>
                </a:cxn>
                <a:cxn ang="0">
                  <a:pos x="121" y="1441"/>
                </a:cxn>
                <a:cxn ang="0">
                  <a:pos x="45" y="1241"/>
                </a:cxn>
                <a:cxn ang="0">
                  <a:pos x="15" y="1042"/>
                </a:cxn>
                <a:cxn ang="0">
                  <a:pos x="0" y="889"/>
                </a:cxn>
                <a:cxn ang="0">
                  <a:pos x="15" y="643"/>
                </a:cxn>
                <a:cxn ang="0">
                  <a:pos x="106" y="352"/>
                </a:cxn>
                <a:cxn ang="0">
                  <a:pos x="182" y="199"/>
                </a:cxn>
                <a:cxn ang="0">
                  <a:pos x="274" y="92"/>
                </a:cxn>
                <a:cxn ang="0">
                  <a:pos x="350" y="15"/>
                </a:cxn>
                <a:cxn ang="0">
                  <a:pos x="380" y="0"/>
                </a:cxn>
              </a:cxnLst>
              <a:rect l="0" t="0" r="r" b="b"/>
              <a:pathLst>
                <a:path w="411" h="1778">
                  <a:moveTo>
                    <a:pt x="380" y="0"/>
                  </a:moveTo>
                  <a:lnTo>
                    <a:pt x="396" y="0"/>
                  </a:lnTo>
                  <a:lnTo>
                    <a:pt x="396" y="15"/>
                  </a:lnTo>
                  <a:lnTo>
                    <a:pt x="365" y="46"/>
                  </a:lnTo>
                  <a:lnTo>
                    <a:pt x="228" y="230"/>
                  </a:lnTo>
                  <a:lnTo>
                    <a:pt x="137" y="444"/>
                  </a:lnTo>
                  <a:lnTo>
                    <a:pt x="91" y="659"/>
                  </a:lnTo>
                  <a:lnTo>
                    <a:pt x="76" y="889"/>
                  </a:lnTo>
                  <a:lnTo>
                    <a:pt x="91" y="1103"/>
                  </a:lnTo>
                  <a:lnTo>
                    <a:pt x="121" y="1318"/>
                  </a:lnTo>
                  <a:lnTo>
                    <a:pt x="213" y="1533"/>
                  </a:lnTo>
                  <a:lnTo>
                    <a:pt x="350" y="1717"/>
                  </a:lnTo>
                  <a:lnTo>
                    <a:pt x="380" y="1747"/>
                  </a:lnTo>
                  <a:lnTo>
                    <a:pt x="380" y="1763"/>
                  </a:lnTo>
                  <a:lnTo>
                    <a:pt x="411" y="1763"/>
                  </a:lnTo>
                  <a:lnTo>
                    <a:pt x="411" y="1778"/>
                  </a:lnTo>
                  <a:lnTo>
                    <a:pt x="396" y="1778"/>
                  </a:lnTo>
                  <a:lnTo>
                    <a:pt x="365" y="1763"/>
                  </a:lnTo>
                  <a:lnTo>
                    <a:pt x="289" y="1686"/>
                  </a:lnTo>
                  <a:lnTo>
                    <a:pt x="213" y="1579"/>
                  </a:lnTo>
                  <a:lnTo>
                    <a:pt x="121" y="1441"/>
                  </a:lnTo>
                  <a:lnTo>
                    <a:pt x="45" y="1241"/>
                  </a:lnTo>
                  <a:lnTo>
                    <a:pt x="15" y="1042"/>
                  </a:lnTo>
                  <a:lnTo>
                    <a:pt x="0" y="889"/>
                  </a:lnTo>
                  <a:lnTo>
                    <a:pt x="15" y="643"/>
                  </a:lnTo>
                  <a:lnTo>
                    <a:pt x="106" y="352"/>
                  </a:lnTo>
                  <a:lnTo>
                    <a:pt x="182" y="199"/>
                  </a:lnTo>
                  <a:lnTo>
                    <a:pt x="274" y="92"/>
                  </a:lnTo>
                  <a:lnTo>
                    <a:pt x="350" y="15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8" name="Freeform 224"/>
            <p:cNvSpPr>
              <a:spLocks noEditPoints="1"/>
            </p:cNvSpPr>
            <p:nvPr/>
          </p:nvSpPr>
          <p:spPr bwMode="auto">
            <a:xfrm>
              <a:off x="14692" y="16025"/>
              <a:ext cx="823" cy="1150"/>
            </a:xfrm>
            <a:custGeom>
              <a:avLst/>
              <a:gdLst/>
              <a:ahLst/>
              <a:cxnLst>
                <a:cxn ang="0">
                  <a:pos x="488" y="46"/>
                </a:cxn>
                <a:cxn ang="0">
                  <a:pos x="396" y="123"/>
                </a:cxn>
                <a:cxn ang="0">
                  <a:pos x="290" y="307"/>
                </a:cxn>
                <a:cxn ang="0">
                  <a:pos x="244" y="568"/>
                </a:cxn>
                <a:cxn ang="0">
                  <a:pos x="290" y="706"/>
                </a:cxn>
                <a:cxn ang="0">
                  <a:pos x="396" y="736"/>
                </a:cxn>
                <a:cxn ang="0">
                  <a:pos x="472" y="690"/>
                </a:cxn>
                <a:cxn ang="0">
                  <a:pos x="548" y="644"/>
                </a:cxn>
                <a:cxn ang="0">
                  <a:pos x="594" y="552"/>
                </a:cxn>
                <a:cxn ang="0">
                  <a:pos x="686" y="154"/>
                </a:cxn>
                <a:cxn ang="0">
                  <a:pos x="625" y="62"/>
                </a:cxn>
                <a:cxn ang="0">
                  <a:pos x="548" y="31"/>
                </a:cxn>
                <a:cxn ang="0">
                  <a:pos x="594" y="16"/>
                </a:cxn>
                <a:cxn ang="0">
                  <a:pos x="670" y="62"/>
                </a:cxn>
                <a:cxn ang="0">
                  <a:pos x="731" y="46"/>
                </a:cxn>
                <a:cxn ang="0">
                  <a:pos x="807" y="31"/>
                </a:cxn>
                <a:cxn ang="0">
                  <a:pos x="823" y="108"/>
                </a:cxn>
                <a:cxn ang="0">
                  <a:pos x="564" y="982"/>
                </a:cxn>
                <a:cxn ang="0">
                  <a:pos x="381" y="1120"/>
                </a:cxn>
                <a:cxn ang="0">
                  <a:pos x="153" y="1150"/>
                </a:cxn>
                <a:cxn ang="0">
                  <a:pos x="46" y="1120"/>
                </a:cxn>
                <a:cxn ang="0">
                  <a:pos x="0" y="1074"/>
                </a:cxn>
                <a:cxn ang="0">
                  <a:pos x="16" y="966"/>
                </a:cxn>
                <a:cxn ang="0">
                  <a:pos x="61" y="936"/>
                </a:cxn>
                <a:cxn ang="0">
                  <a:pos x="137" y="951"/>
                </a:cxn>
                <a:cxn ang="0">
                  <a:pos x="153" y="1028"/>
                </a:cxn>
                <a:cxn ang="0">
                  <a:pos x="76" y="1089"/>
                </a:cxn>
                <a:cxn ang="0">
                  <a:pos x="214" y="1104"/>
                </a:cxn>
                <a:cxn ang="0">
                  <a:pos x="381" y="1043"/>
                </a:cxn>
                <a:cxn ang="0">
                  <a:pos x="457" y="936"/>
                </a:cxn>
                <a:cxn ang="0">
                  <a:pos x="472" y="890"/>
                </a:cxn>
                <a:cxn ang="0">
                  <a:pos x="503" y="828"/>
                </a:cxn>
                <a:cxn ang="0">
                  <a:pos x="488" y="721"/>
                </a:cxn>
                <a:cxn ang="0">
                  <a:pos x="396" y="767"/>
                </a:cxn>
                <a:cxn ang="0">
                  <a:pos x="244" y="767"/>
                </a:cxn>
                <a:cxn ang="0">
                  <a:pos x="122" y="629"/>
                </a:cxn>
                <a:cxn ang="0">
                  <a:pos x="153" y="322"/>
                </a:cxn>
                <a:cxn ang="0">
                  <a:pos x="381" y="46"/>
                </a:cxn>
              </a:cxnLst>
              <a:rect l="0" t="0" r="r" b="b"/>
              <a:pathLst>
                <a:path w="823" h="1150">
                  <a:moveTo>
                    <a:pt x="548" y="31"/>
                  </a:moveTo>
                  <a:lnTo>
                    <a:pt x="488" y="46"/>
                  </a:lnTo>
                  <a:lnTo>
                    <a:pt x="442" y="77"/>
                  </a:lnTo>
                  <a:lnTo>
                    <a:pt x="396" y="123"/>
                  </a:lnTo>
                  <a:lnTo>
                    <a:pt x="351" y="184"/>
                  </a:lnTo>
                  <a:lnTo>
                    <a:pt x="290" y="307"/>
                  </a:lnTo>
                  <a:lnTo>
                    <a:pt x="259" y="445"/>
                  </a:lnTo>
                  <a:lnTo>
                    <a:pt x="244" y="568"/>
                  </a:lnTo>
                  <a:lnTo>
                    <a:pt x="244" y="614"/>
                  </a:lnTo>
                  <a:lnTo>
                    <a:pt x="290" y="706"/>
                  </a:lnTo>
                  <a:lnTo>
                    <a:pt x="320" y="736"/>
                  </a:lnTo>
                  <a:lnTo>
                    <a:pt x="396" y="736"/>
                  </a:lnTo>
                  <a:lnTo>
                    <a:pt x="442" y="721"/>
                  </a:lnTo>
                  <a:lnTo>
                    <a:pt x="472" y="690"/>
                  </a:lnTo>
                  <a:lnTo>
                    <a:pt x="503" y="675"/>
                  </a:lnTo>
                  <a:lnTo>
                    <a:pt x="548" y="644"/>
                  </a:lnTo>
                  <a:lnTo>
                    <a:pt x="579" y="598"/>
                  </a:lnTo>
                  <a:lnTo>
                    <a:pt x="594" y="552"/>
                  </a:lnTo>
                  <a:lnTo>
                    <a:pt x="686" y="215"/>
                  </a:lnTo>
                  <a:lnTo>
                    <a:pt x="686" y="154"/>
                  </a:lnTo>
                  <a:lnTo>
                    <a:pt x="655" y="92"/>
                  </a:lnTo>
                  <a:lnTo>
                    <a:pt x="625" y="62"/>
                  </a:lnTo>
                  <a:lnTo>
                    <a:pt x="594" y="46"/>
                  </a:lnTo>
                  <a:lnTo>
                    <a:pt x="548" y="31"/>
                  </a:lnTo>
                  <a:close/>
                  <a:moveTo>
                    <a:pt x="533" y="0"/>
                  </a:moveTo>
                  <a:lnTo>
                    <a:pt x="594" y="16"/>
                  </a:lnTo>
                  <a:lnTo>
                    <a:pt x="640" y="31"/>
                  </a:lnTo>
                  <a:lnTo>
                    <a:pt x="670" y="62"/>
                  </a:lnTo>
                  <a:lnTo>
                    <a:pt x="701" y="108"/>
                  </a:lnTo>
                  <a:lnTo>
                    <a:pt x="731" y="46"/>
                  </a:lnTo>
                  <a:lnTo>
                    <a:pt x="762" y="31"/>
                  </a:lnTo>
                  <a:lnTo>
                    <a:pt x="807" y="31"/>
                  </a:lnTo>
                  <a:lnTo>
                    <a:pt x="823" y="46"/>
                  </a:lnTo>
                  <a:lnTo>
                    <a:pt x="823" y="108"/>
                  </a:lnTo>
                  <a:lnTo>
                    <a:pt x="609" y="905"/>
                  </a:lnTo>
                  <a:lnTo>
                    <a:pt x="564" y="982"/>
                  </a:lnTo>
                  <a:lnTo>
                    <a:pt x="488" y="1074"/>
                  </a:lnTo>
                  <a:lnTo>
                    <a:pt x="381" y="1120"/>
                  </a:lnTo>
                  <a:lnTo>
                    <a:pt x="229" y="1150"/>
                  </a:lnTo>
                  <a:lnTo>
                    <a:pt x="153" y="1150"/>
                  </a:lnTo>
                  <a:lnTo>
                    <a:pt x="92" y="1135"/>
                  </a:lnTo>
                  <a:lnTo>
                    <a:pt x="46" y="1120"/>
                  </a:lnTo>
                  <a:lnTo>
                    <a:pt x="16" y="1104"/>
                  </a:lnTo>
                  <a:lnTo>
                    <a:pt x="0" y="1074"/>
                  </a:lnTo>
                  <a:lnTo>
                    <a:pt x="0" y="997"/>
                  </a:lnTo>
                  <a:lnTo>
                    <a:pt x="16" y="966"/>
                  </a:lnTo>
                  <a:lnTo>
                    <a:pt x="46" y="951"/>
                  </a:lnTo>
                  <a:lnTo>
                    <a:pt x="61" y="936"/>
                  </a:lnTo>
                  <a:lnTo>
                    <a:pt x="122" y="936"/>
                  </a:lnTo>
                  <a:lnTo>
                    <a:pt x="137" y="951"/>
                  </a:lnTo>
                  <a:lnTo>
                    <a:pt x="153" y="982"/>
                  </a:lnTo>
                  <a:lnTo>
                    <a:pt x="153" y="1028"/>
                  </a:lnTo>
                  <a:lnTo>
                    <a:pt x="107" y="1074"/>
                  </a:lnTo>
                  <a:lnTo>
                    <a:pt x="76" y="1089"/>
                  </a:lnTo>
                  <a:lnTo>
                    <a:pt x="122" y="1104"/>
                  </a:lnTo>
                  <a:lnTo>
                    <a:pt x="214" y="1104"/>
                  </a:lnTo>
                  <a:lnTo>
                    <a:pt x="320" y="1089"/>
                  </a:lnTo>
                  <a:lnTo>
                    <a:pt x="381" y="1043"/>
                  </a:lnTo>
                  <a:lnTo>
                    <a:pt x="427" y="982"/>
                  </a:lnTo>
                  <a:lnTo>
                    <a:pt x="457" y="936"/>
                  </a:lnTo>
                  <a:lnTo>
                    <a:pt x="472" y="905"/>
                  </a:lnTo>
                  <a:lnTo>
                    <a:pt x="472" y="890"/>
                  </a:lnTo>
                  <a:lnTo>
                    <a:pt x="488" y="874"/>
                  </a:lnTo>
                  <a:lnTo>
                    <a:pt x="503" y="828"/>
                  </a:lnTo>
                  <a:lnTo>
                    <a:pt x="533" y="675"/>
                  </a:lnTo>
                  <a:lnTo>
                    <a:pt x="488" y="721"/>
                  </a:lnTo>
                  <a:lnTo>
                    <a:pt x="442" y="752"/>
                  </a:lnTo>
                  <a:lnTo>
                    <a:pt x="396" y="767"/>
                  </a:lnTo>
                  <a:lnTo>
                    <a:pt x="335" y="782"/>
                  </a:lnTo>
                  <a:lnTo>
                    <a:pt x="244" y="767"/>
                  </a:lnTo>
                  <a:lnTo>
                    <a:pt x="168" y="721"/>
                  </a:lnTo>
                  <a:lnTo>
                    <a:pt x="122" y="629"/>
                  </a:lnTo>
                  <a:lnTo>
                    <a:pt x="107" y="506"/>
                  </a:lnTo>
                  <a:lnTo>
                    <a:pt x="153" y="322"/>
                  </a:lnTo>
                  <a:lnTo>
                    <a:pt x="244" y="154"/>
                  </a:lnTo>
                  <a:lnTo>
                    <a:pt x="381" y="46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89" name="Freeform 225"/>
            <p:cNvSpPr>
              <a:spLocks/>
            </p:cNvSpPr>
            <p:nvPr/>
          </p:nvSpPr>
          <p:spPr bwMode="auto">
            <a:xfrm>
              <a:off x="15773" y="15474"/>
              <a:ext cx="412" cy="1778"/>
            </a:xfrm>
            <a:custGeom>
              <a:avLst/>
              <a:gdLst/>
              <a:ahLst/>
              <a:cxnLst>
                <a:cxn ang="0">
                  <a:pos x="381" y="0"/>
                </a:cxn>
                <a:cxn ang="0">
                  <a:pos x="396" y="0"/>
                </a:cxn>
                <a:cxn ang="0">
                  <a:pos x="396" y="15"/>
                </a:cxn>
                <a:cxn ang="0">
                  <a:pos x="366" y="46"/>
                </a:cxn>
                <a:cxn ang="0">
                  <a:pos x="229" y="230"/>
                </a:cxn>
                <a:cxn ang="0">
                  <a:pos x="137" y="444"/>
                </a:cxn>
                <a:cxn ang="0">
                  <a:pos x="92" y="659"/>
                </a:cxn>
                <a:cxn ang="0">
                  <a:pos x="77" y="889"/>
                </a:cxn>
                <a:cxn ang="0">
                  <a:pos x="92" y="1103"/>
                </a:cxn>
                <a:cxn ang="0">
                  <a:pos x="122" y="1318"/>
                </a:cxn>
                <a:cxn ang="0">
                  <a:pos x="214" y="1533"/>
                </a:cxn>
                <a:cxn ang="0">
                  <a:pos x="351" y="1717"/>
                </a:cxn>
                <a:cxn ang="0">
                  <a:pos x="381" y="1747"/>
                </a:cxn>
                <a:cxn ang="0">
                  <a:pos x="381" y="1763"/>
                </a:cxn>
                <a:cxn ang="0">
                  <a:pos x="412" y="1763"/>
                </a:cxn>
                <a:cxn ang="0">
                  <a:pos x="412" y="1778"/>
                </a:cxn>
                <a:cxn ang="0">
                  <a:pos x="396" y="1778"/>
                </a:cxn>
                <a:cxn ang="0">
                  <a:pos x="366" y="1763"/>
                </a:cxn>
                <a:cxn ang="0">
                  <a:pos x="290" y="1686"/>
                </a:cxn>
                <a:cxn ang="0">
                  <a:pos x="214" y="1579"/>
                </a:cxn>
                <a:cxn ang="0">
                  <a:pos x="122" y="1441"/>
                </a:cxn>
                <a:cxn ang="0">
                  <a:pos x="46" y="1241"/>
                </a:cxn>
                <a:cxn ang="0">
                  <a:pos x="16" y="1042"/>
                </a:cxn>
                <a:cxn ang="0">
                  <a:pos x="0" y="889"/>
                </a:cxn>
                <a:cxn ang="0">
                  <a:pos x="16" y="643"/>
                </a:cxn>
                <a:cxn ang="0">
                  <a:pos x="107" y="352"/>
                </a:cxn>
                <a:cxn ang="0">
                  <a:pos x="183" y="199"/>
                </a:cxn>
                <a:cxn ang="0">
                  <a:pos x="274" y="92"/>
                </a:cxn>
                <a:cxn ang="0">
                  <a:pos x="351" y="15"/>
                </a:cxn>
                <a:cxn ang="0">
                  <a:pos x="381" y="0"/>
                </a:cxn>
              </a:cxnLst>
              <a:rect l="0" t="0" r="r" b="b"/>
              <a:pathLst>
                <a:path w="412" h="1778">
                  <a:moveTo>
                    <a:pt x="381" y="0"/>
                  </a:moveTo>
                  <a:lnTo>
                    <a:pt x="396" y="0"/>
                  </a:lnTo>
                  <a:lnTo>
                    <a:pt x="396" y="15"/>
                  </a:lnTo>
                  <a:lnTo>
                    <a:pt x="366" y="46"/>
                  </a:lnTo>
                  <a:lnTo>
                    <a:pt x="229" y="230"/>
                  </a:lnTo>
                  <a:lnTo>
                    <a:pt x="137" y="444"/>
                  </a:lnTo>
                  <a:lnTo>
                    <a:pt x="92" y="659"/>
                  </a:lnTo>
                  <a:lnTo>
                    <a:pt x="77" y="889"/>
                  </a:lnTo>
                  <a:lnTo>
                    <a:pt x="92" y="1103"/>
                  </a:lnTo>
                  <a:lnTo>
                    <a:pt x="122" y="1318"/>
                  </a:lnTo>
                  <a:lnTo>
                    <a:pt x="214" y="1533"/>
                  </a:lnTo>
                  <a:lnTo>
                    <a:pt x="351" y="1717"/>
                  </a:lnTo>
                  <a:lnTo>
                    <a:pt x="381" y="1747"/>
                  </a:lnTo>
                  <a:lnTo>
                    <a:pt x="381" y="1763"/>
                  </a:lnTo>
                  <a:lnTo>
                    <a:pt x="412" y="1763"/>
                  </a:lnTo>
                  <a:lnTo>
                    <a:pt x="412" y="1778"/>
                  </a:lnTo>
                  <a:lnTo>
                    <a:pt x="396" y="1778"/>
                  </a:lnTo>
                  <a:lnTo>
                    <a:pt x="366" y="1763"/>
                  </a:lnTo>
                  <a:lnTo>
                    <a:pt x="290" y="1686"/>
                  </a:lnTo>
                  <a:lnTo>
                    <a:pt x="214" y="1579"/>
                  </a:lnTo>
                  <a:lnTo>
                    <a:pt x="122" y="1441"/>
                  </a:lnTo>
                  <a:lnTo>
                    <a:pt x="46" y="1241"/>
                  </a:lnTo>
                  <a:lnTo>
                    <a:pt x="16" y="1042"/>
                  </a:lnTo>
                  <a:lnTo>
                    <a:pt x="0" y="889"/>
                  </a:lnTo>
                  <a:lnTo>
                    <a:pt x="16" y="643"/>
                  </a:lnTo>
                  <a:lnTo>
                    <a:pt x="107" y="352"/>
                  </a:lnTo>
                  <a:lnTo>
                    <a:pt x="183" y="199"/>
                  </a:lnTo>
                  <a:lnTo>
                    <a:pt x="274" y="92"/>
                  </a:lnTo>
                  <a:lnTo>
                    <a:pt x="351" y="15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0" name="Freeform 226"/>
            <p:cNvSpPr>
              <a:spLocks/>
            </p:cNvSpPr>
            <p:nvPr/>
          </p:nvSpPr>
          <p:spPr bwMode="auto">
            <a:xfrm>
              <a:off x="16322" y="16010"/>
              <a:ext cx="959" cy="813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304" y="46"/>
                </a:cxn>
                <a:cxn ang="0">
                  <a:pos x="350" y="153"/>
                </a:cxn>
                <a:cxn ang="0">
                  <a:pos x="487" y="31"/>
                </a:cxn>
                <a:cxn ang="0">
                  <a:pos x="685" y="0"/>
                </a:cxn>
                <a:cxn ang="0">
                  <a:pos x="791" y="77"/>
                </a:cxn>
                <a:cxn ang="0">
                  <a:pos x="822" y="184"/>
                </a:cxn>
                <a:cxn ang="0">
                  <a:pos x="761" y="460"/>
                </a:cxn>
                <a:cxn ang="0">
                  <a:pos x="685" y="705"/>
                </a:cxn>
                <a:cxn ang="0">
                  <a:pos x="715" y="767"/>
                </a:cxn>
                <a:cxn ang="0">
                  <a:pos x="776" y="751"/>
                </a:cxn>
                <a:cxn ang="0">
                  <a:pos x="867" y="675"/>
                </a:cxn>
                <a:cxn ang="0">
                  <a:pos x="913" y="552"/>
                </a:cxn>
                <a:cxn ang="0">
                  <a:pos x="928" y="521"/>
                </a:cxn>
                <a:cxn ang="0">
                  <a:pos x="959" y="537"/>
                </a:cxn>
                <a:cxn ang="0">
                  <a:pos x="928" y="644"/>
                </a:cxn>
                <a:cxn ang="0">
                  <a:pos x="822" y="782"/>
                </a:cxn>
                <a:cxn ang="0">
                  <a:pos x="639" y="782"/>
                </a:cxn>
                <a:cxn ang="0">
                  <a:pos x="578" y="705"/>
                </a:cxn>
                <a:cxn ang="0">
                  <a:pos x="593" y="583"/>
                </a:cxn>
                <a:cxn ang="0">
                  <a:pos x="669" y="383"/>
                </a:cxn>
                <a:cxn ang="0">
                  <a:pos x="715" y="169"/>
                </a:cxn>
                <a:cxn ang="0">
                  <a:pos x="700" y="92"/>
                </a:cxn>
                <a:cxn ang="0">
                  <a:pos x="669" y="46"/>
                </a:cxn>
                <a:cxn ang="0">
                  <a:pos x="517" y="77"/>
                </a:cxn>
                <a:cxn ang="0">
                  <a:pos x="365" y="199"/>
                </a:cxn>
                <a:cxn ang="0">
                  <a:pos x="304" y="353"/>
                </a:cxn>
                <a:cxn ang="0">
                  <a:pos x="289" y="429"/>
                </a:cxn>
                <a:cxn ang="0">
                  <a:pos x="228" y="629"/>
                </a:cxn>
                <a:cxn ang="0">
                  <a:pos x="213" y="690"/>
                </a:cxn>
                <a:cxn ang="0">
                  <a:pos x="197" y="751"/>
                </a:cxn>
                <a:cxn ang="0">
                  <a:pos x="167" y="797"/>
                </a:cxn>
                <a:cxn ang="0">
                  <a:pos x="121" y="813"/>
                </a:cxn>
                <a:cxn ang="0">
                  <a:pos x="91" y="751"/>
                </a:cxn>
                <a:cxn ang="0">
                  <a:pos x="106" y="690"/>
                </a:cxn>
                <a:cxn ang="0">
                  <a:pos x="228" y="169"/>
                </a:cxn>
                <a:cxn ang="0">
                  <a:pos x="213" y="46"/>
                </a:cxn>
                <a:cxn ang="0">
                  <a:pos x="167" y="31"/>
                </a:cxn>
                <a:cxn ang="0">
                  <a:pos x="106" y="77"/>
                </a:cxn>
                <a:cxn ang="0">
                  <a:pos x="60" y="169"/>
                </a:cxn>
                <a:cxn ang="0">
                  <a:pos x="30" y="276"/>
                </a:cxn>
                <a:cxn ang="0">
                  <a:pos x="0" y="291"/>
                </a:cxn>
                <a:cxn ang="0">
                  <a:pos x="15" y="199"/>
                </a:cxn>
                <a:cxn ang="0">
                  <a:pos x="60" y="92"/>
                </a:cxn>
                <a:cxn ang="0">
                  <a:pos x="106" y="31"/>
                </a:cxn>
                <a:cxn ang="0">
                  <a:pos x="182" y="0"/>
                </a:cxn>
              </a:cxnLst>
              <a:rect l="0" t="0" r="r" b="b"/>
              <a:pathLst>
                <a:path w="959" h="813">
                  <a:moveTo>
                    <a:pt x="182" y="0"/>
                  </a:moveTo>
                  <a:lnTo>
                    <a:pt x="228" y="0"/>
                  </a:lnTo>
                  <a:lnTo>
                    <a:pt x="274" y="31"/>
                  </a:lnTo>
                  <a:lnTo>
                    <a:pt x="304" y="46"/>
                  </a:lnTo>
                  <a:lnTo>
                    <a:pt x="335" y="92"/>
                  </a:lnTo>
                  <a:lnTo>
                    <a:pt x="350" y="153"/>
                  </a:lnTo>
                  <a:lnTo>
                    <a:pt x="395" y="92"/>
                  </a:lnTo>
                  <a:lnTo>
                    <a:pt x="487" y="31"/>
                  </a:lnTo>
                  <a:lnTo>
                    <a:pt x="624" y="0"/>
                  </a:lnTo>
                  <a:lnTo>
                    <a:pt x="685" y="0"/>
                  </a:lnTo>
                  <a:lnTo>
                    <a:pt x="730" y="15"/>
                  </a:lnTo>
                  <a:lnTo>
                    <a:pt x="791" y="77"/>
                  </a:lnTo>
                  <a:lnTo>
                    <a:pt x="822" y="123"/>
                  </a:lnTo>
                  <a:lnTo>
                    <a:pt x="822" y="184"/>
                  </a:lnTo>
                  <a:lnTo>
                    <a:pt x="807" y="322"/>
                  </a:lnTo>
                  <a:lnTo>
                    <a:pt x="761" y="460"/>
                  </a:lnTo>
                  <a:lnTo>
                    <a:pt x="715" y="583"/>
                  </a:lnTo>
                  <a:lnTo>
                    <a:pt x="685" y="705"/>
                  </a:lnTo>
                  <a:lnTo>
                    <a:pt x="685" y="736"/>
                  </a:lnTo>
                  <a:lnTo>
                    <a:pt x="715" y="767"/>
                  </a:lnTo>
                  <a:lnTo>
                    <a:pt x="730" y="767"/>
                  </a:lnTo>
                  <a:lnTo>
                    <a:pt x="776" y="751"/>
                  </a:lnTo>
                  <a:lnTo>
                    <a:pt x="822" y="721"/>
                  </a:lnTo>
                  <a:lnTo>
                    <a:pt x="867" y="675"/>
                  </a:lnTo>
                  <a:lnTo>
                    <a:pt x="898" y="629"/>
                  </a:lnTo>
                  <a:lnTo>
                    <a:pt x="913" y="552"/>
                  </a:lnTo>
                  <a:lnTo>
                    <a:pt x="928" y="537"/>
                  </a:lnTo>
                  <a:lnTo>
                    <a:pt x="928" y="521"/>
                  </a:lnTo>
                  <a:lnTo>
                    <a:pt x="959" y="521"/>
                  </a:lnTo>
                  <a:lnTo>
                    <a:pt x="959" y="537"/>
                  </a:lnTo>
                  <a:lnTo>
                    <a:pt x="944" y="567"/>
                  </a:lnTo>
                  <a:lnTo>
                    <a:pt x="928" y="644"/>
                  </a:lnTo>
                  <a:lnTo>
                    <a:pt x="883" y="721"/>
                  </a:lnTo>
                  <a:lnTo>
                    <a:pt x="822" y="782"/>
                  </a:lnTo>
                  <a:lnTo>
                    <a:pt x="730" y="813"/>
                  </a:lnTo>
                  <a:lnTo>
                    <a:pt x="639" y="782"/>
                  </a:lnTo>
                  <a:lnTo>
                    <a:pt x="609" y="751"/>
                  </a:lnTo>
                  <a:lnTo>
                    <a:pt x="578" y="705"/>
                  </a:lnTo>
                  <a:lnTo>
                    <a:pt x="578" y="613"/>
                  </a:lnTo>
                  <a:lnTo>
                    <a:pt x="593" y="583"/>
                  </a:lnTo>
                  <a:lnTo>
                    <a:pt x="624" y="506"/>
                  </a:lnTo>
                  <a:lnTo>
                    <a:pt x="669" y="383"/>
                  </a:lnTo>
                  <a:lnTo>
                    <a:pt x="700" y="261"/>
                  </a:lnTo>
                  <a:lnTo>
                    <a:pt x="715" y="169"/>
                  </a:lnTo>
                  <a:lnTo>
                    <a:pt x="715" y="138"/>
                  </a:lnTo>
                  <a:lnTo>
                    <a:pt x="700" y="92"/>
                  </a:lnTo>
                  <a:lnTo>
                    <a:pt x="685" y="77"/>
                  </a:lnTo>
                  <a:lnTo>
                    <a:pt x="669" y="46"/>
                  </a:lnTo>
                  <a:lnTo>
                    <a:pt x="624" y="46"/>
                  </a:lnTo>
                  <a:lnTo>
                    <a:pt x="517" y="77"/>
                  </a:lnTo>
                  <a:lnTo>
                    <a:pt x="426" y="138"/>
                  </a:lnTo>
                  <a:lnTo>
                    <a:pt x="365" y="199"/>
                  </a:lnTo>
                  <a:lnTo>
                    <a:pt x="304" y="322"/>
                  </a:lnTo>
                  <a:lnTo>
                    <a:pt x="304" y="353"/>
                  </a:lnTo>
                  <a:lnTo>
                    <a:pt x="289" y="399"/>
                  </a:lnTo>
                  <a:lnTo>
                    <a:pt x="289" y="429"/>
                  </a:lnTo>
                  <a:lnTo>
                    <a:pt x="274" y="475"/>
                  </a:lnTo>
                  <a:lnTo>
                    <a:pt x="228" y="629"/>
                  </a:lnTo>
                  <a:lnTo>
                    <a:pt x="228" y="659"/>
                  </a:lnTo>
                  <a:lnTo>
                    <a:pt x="213" y="690"/>
                  </a:lnTo>
                  <a:lnTo>
                    <a:pt x="213" y="736"/>
                  </a:lnTo>
                  <a:lnTo>
                    <a:pt x="197" y="751"/>
                  </a:lnTo>
                  <a:lnTo>
                    <a:pt x="197" y="782"/>
                  </a:lnTo>
                  <a:lnTo>
                    <a:pt x="167" y="797"/>
                  </a:lnTo>
                  <a:lnTo>
                    <a:pt x="152" y="813"/>
                  </a:lnTo>
                  <a:lnTo>
                    <a:pt x="121" y="813"/>
                  </a:lnTo>
                  <a:lnTo>
                    <a:pt x="91" y="782"/>
                  </a:lnTo>
                  <a:lnTo>
                    <a:pt x="91" y="751"/>
                  </a:lnTo>
                  <a:lnTo>
                    <a:pt x="106" y="721"/>
                  </a:lnTo>
                  <a:lnTo>
                    <a:pt x="106" y="690"/>
                  </a:lnTo>
                  <a:lnTo>
                    <a:pt x="197" y="261"/>
                  </a:lnTo>
                  <a:lnTo>
                    <a:pt x="228" y="169"/>
                  </a:lnTo>
                  <a:lnTo>
                    <a:pt x="228" y="77"/>
                  </a:lnTo>
                  <a:lnTo>
                    <a:pt x="213" y="46"/>
                  </a:lnTo>
                  <a:lnTo>
                    <a:pt x="182" y="31"/>
                  </a:lnTo>
                  <a:lnTo>
                    <a:pt x="167" y="31"/>
                  </a:lnTo>
                  <a:lnTo>
                    <a:pt x="137" y="46"/>
                  </a:lnTo>
                  <a:lnTo>
                    <a:pt x="106" y="77"/>
                  </a:lnTo>
                  <a:lnTo>
                    <a:pt x="91" y="123"/>
                  </a:lnTo>
                  <a:lnTo>
                    <a:pt x="60" y="169"/>
                  </a:lnTo>
                  <a:lnTo>
                    <a:pt x="45" y="245"/>
                  </a:lnTo>
                  <a:lnTo>
                    <a:pt x="30" y="276"/>
                  </a:lnTo>
                  <a:lnTo>
                    <a:pt x="30" y="291"/>
                  </a:lnTo>
                  <a:lnTo>
                    <a:pt x="0" y="291"/>
                  </a:lnTo>
                  <a:lnTo>
                    <a:pt x="0" y="230"/>
                  </a:lnTo>
                  <a:lnTo>
                    <a:pt x="15" y="199"/>
                  </a:lnTo>
                  <a:lnTo>
                    <a:pt x="45" y="107"/>
                  </a:lnTo>
                  <a:lnTo>
                    <a:pt x="60" y="92"/>
                  </a:lnTo>
                  <a:lnTo>
                    <a:pt x="76" y="61"/>
                  </a:lnTo>
                  <a:lnTo>
                    <a:pt x="106" y="31"/>
                  </a:lnTo>
                  <a:lnTo>
                    <a:pt x="137" y="1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1" name="Freeform 227"/>
            <p:cNvSpPr>
              <a:spLocks/>
            </p:cNvSpPr>
            <p:nvPr/>
          </p:nvSpPr>
          <p:spPr bwMode="auto">
            <a:xfrm>
              <a:off x="17433" y="15474"/>
              <a:ext cx="426" cy="177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1" y="0"/>
                </a:cxn>
                <a:cxn ang="0">
                  <a:pos x="61" y="15"/>
                </a:cxn>
                <a:cxn ang="0">
                  <a:pos x="137" y="92"/>
                </a:cxn>
                <a:cxn ang="0">
                  <a:pos x="213" y="199"/>
                </a:cxn>
                <a:cxn ang="0">
                  <a:pos x="305" y="337"/>
                </a:cxn>
                <a:cxn ang="0">
                  <a:pos x="381" y="536"/>
                </a:cxn>
                <a:cxn ang="0">
                  <a:pos x="411" y="735"/>
                </a:cxn>
                <a:cxn ang="0">
                  <a:pos x="426" y="889"/>
                </a:cxn>
                <a:cxn ang="0">
                  <a:pos x="396" y="889"/>
                </a:cxn>
                <a:cxn ang="0">
                  <a:pos x="381" y="1134"/>
                </a:cxn>
                <a:cxn ang="0">
                  <a:pos x="289" y="1425"/>
                </a:cxn>
                <a:cxn ang="0">
                  <a:pos x="213" y="1579"/>
                </a:cxn>
                <a:cxn ang="0">
                  <a:pos x="122" y="1686"/>
                </a:cxn>
                <a:cxn ang="0">
                  <a:pos x="46" y="1763"/>
                </a:cxn>
                <a:cxn ang="0">
                  <a:pos x="15" y="1778"/>
                </a:cxn>
                <a:cxn ang="0">
                  <a:pos x="0" y="1778"/>
                </a:cxn>
                <a:cxn ang="0">
                  <a:pos x="0" y="1763"/>
                </a:cxn>
                <a:cxn ang="0">
                  <a:pos x="31" y="1732"/>
                </a:cxn>
                <a:cxn ang="0">
                  <a:pos x="168" y="1548"/>
                </a:cxn>
                <a:cxn ang="0">
                  <a:pos x="259" y="1333"/>
                </a:cxn>
                <a:cxn ang="0">
                  <a:pos x="305" y="1119"/>
                </a:cxn>
                <a:cxn ang="0">
                  <a:pos x="320" y="889"/>
                </a:cxn>
                <a:cxn ang="0">
                  <a:pos x="305" y="628"/>
                </a:cxn>
                <a:cxn ang="0">
                  <a:pos x="244" y="414"/>
                </a:cxn>
                <a:cxn ang="0">
                  <a:pos x="152" y="214"/>
                </a:cxn>
                <a:cxn ang="0">
                  <a:pos x="46" y="61"/>
                </a:cxn>
                <a:cxn ang="0">
                  <a:pos x="15" y="30"/>
                </a:cxn>
                <a:cxn ang="0">
                  <a:pos x="15" y="0"/>
                </a:cxn>
              </a:cxnLst>
              <a:rect l="0" t="0" r="r" b="b"/>
              <a:pathLst>
                <a:path w="426" h="1778">
                  <a:moveTo>
                    <a:pt x="15" y="0"/>
                  </a:moveTo>
                  <a:lnTo>
                    <a:pt x="31" y="0"/>
                  </a:lnTo>
                  <a:lnTo>
                    <a:pt x="61" y="15"/>
                  </a:lnTo>
                  <a:lnTo>
                    <a:pt x="137" y="92"/>
                  </a:lnTo>
                  <a:lnTo>
                    <a:pt x="213" y="199"/>
                  </a:lnTo>
                  <a:lnTo>
                    <a:pt x="305" y="337"/>
                  </a:lnTo>
                  <a:lnTo>
                    <a:pt x="381" y="536"/>
                  </a:lnTo>
                  <a:lnTo>
                    <a:pt x="411" y="735"/>
                  </a:lnTo>
                  <a:lnTo>
                    <a:pt x="426" y="889"/>
                  </a:lnTo>
                  <a:lnTo>
                    <a:pt x="396" y="889"/>
                  </a:lnTo>
                  <a:lnTo>
                    <a:pt x="381" y="1134"/>
                  </a:lnTo>
                  <a:lnTo>
                    <a:pt x="289" y="1425"/>
                  </a:lnTo>
                  <a:lnTo>
                    <a:pt x="213" y="1579"/>
                  </a:lnTo>
                  <a:lnTo>
                    <a:pt x="122" y="1686"/>
                  </a:lnTo>
                  <a:lnTo>
                    <a:pt x="46" y="1763"/>
                  </a:lnTo>
                  <a:lnTo>
                    <a:pt x="15" y="1778"/>
                  </a:lnTo>
                  <a:lnTo>
                    <a:pt x="0" y="1778"/>
                  </a:lnTo>
                  <a:lnTo>
                    <a:pt x="0" y="1763"/>
                  </a:lnTo>
                  <a:lnTo>
                    <a:pt x="31" y="1732"/>
                  </a:lnTo>
                  <a:lnTo>
                    <a:pt x="168" y="1548"/>
                  </a:lnTo>
                  <a:lnTo>
                    <a:pt x="259" y="1333"/>
                  </a:lnTo>
                  <a:lnTo>
                    <a:pt x="305" y="1119"/>
                  </a:lnTo>
                  <a:lnTo>
                    <a:pt x="320" y="889"/>
                  </a:lnTo>
                  <a:lnTo>
                    <a:pt x="305" y="628"/>
                  </a:lnTo>
                  <a:lnTo>
                    <a:pt x="244" y="414"/>
                  </a:lnTo>
                  <a:lnTo>
                    <a:pt x="152" y="214"/>
                  </a:lnTo>
                  <a:lnTo>
                    <a:pt x="46" y="61"/>
                  </a:lnTo>
                  <a:lnTo>
                    <a:pt x="15" y="3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2" name="Freeform 228"/>
            <p:cNvSpPr>
              <a:spLocks/>
            </p:cNvSpPr>
            <p:nvPr/>
          </p:nvSpPr>
          <p:spPr bwMode="auto">
            <a:xfrm>
              <a:off x="17966" y="15474"/>
              <a:ext cx="426" cy="177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0" y="0"/>
                </a:cxn>
                <a:cxn ang="0">
                  <a:pos x="61" y="15"/>
                </a:cxn>
                <a:cxn ang="0">
                  <a:pos x="137" y="92"/>
                </a:cxn>
                <a:cxn ang="0">
                  <a:pos x="213" y="199"/>
                </a:cxn>
                <a:cxn ang="0">
                  <a:pos x="304" y="337"/>
                </a:cxn>
                <a:cxn ang="0">
                  <a:pos x="381" y="536"/>
                </a:cxn>
                <a:cxn ang="0">
                  <a:pos x="411" y="735"/>
                </a:cxn>
                <a:cxn ang="0">
                  <a:pos x="426" y="889"/>
                </a:cxn>
                <a:cxn ang="0">
                  <a:pos x="396" y="889"/>
                </a:cxn>
                <a:cxn ang="0">
                  <a:pos x="381" y="1134"/>
                </a:cxn>
                <a:cxn ang="0">
                  <a:pos x="289" y="1425"/>
                </a:cxn>
                <a:cxn ang="0">
                  <a:pos x="213" y="1579"/>
                </a:cxn>
                <a:cxn ang="0">
                  <a:pos x="122" y="1686"/>
                </a:cxn>
                <a:cxn ang="0">
                  <a:pos x="46" y="1763"/>
                </a:cxn>
                <a:cxn ang="0">
                  <a:pos x="15" y="1778"/>
                </a:cxn>
                <a:cxn ang="0">
                  <a:pos x="0" y="1778"/>
                </a:cxn>
                <a:cxn ang="0">
                  <a:pos x="0" y="1763"/>
                </a:cxn>
                <a:cxn ang="0">
                  <a:pos x="30" y="1732"/>
                </a:cxn>
                <a:cxn ang="0">
                  <a:pos x="167" y="1548"/>
                </a:cxn>
                <a:cxn ang="0">
                  <a:pos x="259" y="1333"/>
                </a:cxn>
                <a:cxn ang="0">
                  <a:pos x="304" y="1119"/>
                </a:cxn>
                <a:cxn ang="0">
                  <a:pos x="320" y="889"/>
                </a:cxn>
                <a:cxn ang="0">
                  <a:pos x="304" y="628"/>
                </a:cxn>
                <a:cxn ang="0">
                  <a:pos x="244" y="414"/>
                </a:cxn>
                <a:cxn ang="0">
                  <a:pos x="152" y="214"/>
                </a:cxn>
                <a:cxn ang="0">
                  <a:pos x="46" y="61"/>
                </a:cxn>
                <a:cxn ang="0">
                  <a:pos x="15" y="30"/>
                </a:cxn>
                <a:cxn ang="0">
                  <a:pos x="15" y="0"/>
                </a:cxn>
              </a:cxnLst>
              <a:rect l="0" t="0" r="r" b="b"/>
              <a:pathLst>
                <a:path w="426" h="1778">
                  <a:moveTo>
                    <a:pt x="15" y="0"/>
                  </a:moveTo>
                  <a:lnTo>
                    <a:pt x="30" y="0"/>
                  </a:lnTo>
                  <a:lnTo>
                    <a:pt x="61" y="15"/>
                  </a:lnTo>
                  <a:lnTo>
                    <a:pt x="137" y="92"/>
                  </a:lnTo>
                  <a:lnTo>
                    <a:pt x="213" y="199"/>
                  </a:lnTo>
                  <a:lnTo>
                    <a:pt x="304" y="337"/>
                  </a:lnTo>
                  <a:lnTo>
                    <a:pt x="381" y="536"/>
                  </a:lnTo>
                  <a:lnTo>
                    <a:pt x="411" y="735"/>
                  </a:lnTo>
                  <a:lnTo>
                    <a:pt x="426" y="889"/>
                  </a:lnTo>
                  <a:lnTo>
                    <a:pt x="396" y="889"/>
                  </a:lnTo>
                  <a:lnTo>
                    <a:pt x="381" y="1134"/>
                  </a:lnTo>
                  <a:lnTo>
                    <a:pt x="289" y="1425"/>
                  </a:lnTo>
                  <a:lnTo>
                    <a:pt x="213" y="1579"/>
                  </a:lnTo>
                  <a:lnTo>
                    <a:pt x="122" y="1686"/>
                  </a:lnTo>
                  <a:lnTo>
                    <a:pt x="46" y="1763"/>
                  </a:lnTo>
                  <a:lnTo>
                    <a:pt x="15" y="1778"/>
                  </a:lnTo>
                  <a:lnTo>
                    <a:pt x="0" y="1778"/>
                  </a:lnTo>
                  <a:lnTo>
                    <a:pt x="0" y="1763"/>
                  </a:lnTo>
                  <a:lnTo>
                    <a:pt x="30" y="1732"/>
                  </a:lnTo>
                  <a:lnTo>
                    <a:pt x="167" y="1548"/>
                  </a:lnTo>
                  <a:lnTo>
                    <a:pt x="259" y="1333"/>
                  </a:lnTo>
                  <a:lnTo>
                    <a:pt x="304" y="1119"/>
                  </a:lnTo>
                  <a:lnTo>
                    <a:pt x="320" y="889"/>
                  </a:lnTo>
                  <a:lnTo>
                    <a:pt x="304" y="628"/>
                  </a:lnTo>
                  <a:lnTo>
                    <a:pt x="244" y="414"/>
                  </a:lnTo>
                  <a:lnTo>
                    <a:pt x="152" y="214"/>
                  </a:lnTo>
                  <a:lnTo>
                    <a:pt x="46" y="61"/>
                  </a:lnTo>
                  <a:lnTo>
                    <a:pt x="15" y="3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3" name="Freeform 229"/>
            <p:cNvSpPr>
              <a:spLocks/>
            </p:cNvSpPr>
            <p:nvPr/>
          </p:nvSpPr>
          <p:spPr bwMode="auto">
            <a:xfrm>
              <a:off x="24346" y="15550"/>
              <a:ext cx="898" cy="1625"/>
            </a:xfrm>
            <a:custGeom>
              <a:avLst/>
              <a:gdLst/>
              <a:ahLst/>
              <a:cxnLst>
                <a:cxn ang="0">
                  <a:pos x="792" y="0"/>
                </a:cxn>
                <a:cxn ang="0">
                  <a:pos x="868" y="46"/>
                </a:cxn>
                <a:cxn ang="0">
                  <a:pos x="898" y="123"/>
                </a:cxn>
                <a:cxn ang="0">
                  <a:pos x="868" y="200"/>
                </a:cxn>
                <a:cxn ang="0">
                  <a:pos x="792" y="230"/>
                </a:cxn>
                <a:cxn ang="0">
                  <a:pos x="746" y="200"/>
                </a:cxn>
                <a:cxn ang="0">
                  <a:pos x="761" y="123"/>
                </a:cxn>
                <a:cxn ang="0">
                  <a:pos x="807" y="77"/>
                </a:cxn>
                <a:cxn ang="0">
                  <a:pos x="776" y="46"/>
                </a:cxn>
                <a:cxn ang="0">
                  <a:pos x="685" y="77"/>
                </a:cxn>
                <a:cxn ang="0">
                  <a:pos x="654" y="123"/>
                </a:cxn>
                <a:cxn ang="0">
                  <a:pos x="639" y="200"/>
                </a:cxn>
                <a:cxn ang="0">
                  <a:pos x="624" y="261"/>
                </a:cxn>
                <a:cxn ang="0">
                  <a:pos x="594" y="491"/>
                </a:cxn>
                <a:cxn ang="0">
                  <a:pos x="792" y="521"/>
                </a:cxn>
                <a:cxn ang="0">
                  <a:pos x="578" y="537"/>
                </a:cxn>
                <a:cxn ang="0">
                  <a:pos x="441" y="1165"/>
                </a:cxn>
                <a:cxn ang="0">
                  <a:pos x="396" y="1365"/>
                </a:cxn>
                <a:cxn ang="0">
                  <a:pos x="289" y="1549"/>
                </a:cxn>
                <a:cxn ang="0">
                  <a:pos x="198" y="1610"/>
                </a:cxn>
                <a:cxn ang="0">
                  <a:pos x="106" y="1625"/>
                </a:cxn>
                <a:cxn ang="0">
                  <a:pos x="30" y="1579"/>
                </a:cxn>
                <a:cxn ang="0">
                  <a:pos x="0" y="1503"/>
                </a:cxn>
                <a:cxn ang="0">
                  <a:pos x="30" y="1426"/>
                </a:cxn>
                <a:cxn ang="0">
                  <a:pos x="106" y="1395"/>
                </a:cxn>
                <a:cxn ang="0">
                  <a:pos x="152" y="1426"/>
                </a:cxn>
                <a:cxn ang="0">
                  <a:pos x="137" y="1503"/>
                </a:cxn>
                <a:cxn ang="0">
                  <a:pos x="91" y="1549"/>
                </a:cxn>
                <a:cxn ang="0">
                  <a:pos x="122" y="1579"/>
                </a:cxn>
                <a:cxn ang="0">
                  <a:pos x="213" y="1549"/>
                </a:cxn>
                <a:cxn ang="0">
                  <a:pos x="274" y="1365"/>
                </a:cxn>
                <a:cxn ang="0">
                  <a:pos x="441" y="537"/>
                </a:cxn>
                <a:cxn ang="0">
                  <a:pos x="274" y="506"/>
                </a:cxn>
                <a:cxn ang="0">
                  <a:pos x="457" y="491"/>
                </a:cxn>
                <a:cxn ang="0">
                  <a:pos x="502" y="292"/>
                </a:cxn>
                <a:cxn ang="0">
                  <a:pos x="517" y="215"/>
                </a:cxn>
                <a:cxn ang="0">
                  <a:pos x="609" y="46"/>
                </a:cxn>
                <a:cxn ang="0">
                  <a:pos x="715" y="0"/>
                </a:cxn>
              </a:cxnLst>
              <a:rect l="0" t="0" r="r" b="b"/>
              <a:pathLst>
                <a:path w="898" h="1625">
                  <a:moveTo>
                    <a:pt x="715" y="0"/>
                  </a:moveTo>
                  <a:lnTo>
                    <a:pt x="792" y="0"/>
                  </a:lnTo>
                  <a:lnTo>
                    <a:pt x="837" y="16"/>
                  </a:lnTo>
                  <a:lnTo>
                    <a:pt x="868" y="46"/>
                  </a:lnTo>
                  <a:lnTo>
                    <a:pt x="883" y="77"/>
                  </a:lnTo>
                  <a:lnTo>
                    <a:pt x="898" y="123"/>
                  </a:lnTo>
                  <a:lnTo>
                    <a:pt x="883" y="169"/>
                  </a:lnTo>
                  <a:lnTo>
                    <a:pt x="868" y="200"/>
                  </a:lnTo>
                  <a:lnTo>
                    <a:pt x="807" y="230"/>
                  </a:lnTo>
                  <a:lnTo>
                    <a:pt x="792" y="230"/>
                  </a:lnTo>
                  <a:lnTo>
                    <a:pt x="761" y="215"/>
                  </a:lnTo>
                  <a:lnTo>
                    <a:pt x="746" y="200"/>
                  </a:lnTo>
                  <a:lnTo>
                    <a:pt x="746" y="138"/>
                  </a:lnTo>
                  <a:lnTo>
                    <a:pt x="761" y="123"/>
                  </a:lnTo>
                  <a:lnTo>
                    <a:pt x="776" y="92"/>
                  </a:lnTo>
                  <a:lnTo>
                    <a:pt x="807" y="77"/>
                  </a:lnTo>
                  <a:lnTo>
                    <a:pt x="837" y="77"/>
                  </a:lnTo>
                  <a:lnTo>
                    <a:pt x="776" y="46"/>
                  </a:lnTo>
                  <a:lnTo>
                    <a:pt x="746" y="46"/>
                  </a:lnTo>
                  <a:lnTo>
                    <a:pt x="685" y="77"/>
                  </a:lnTo>
                  <a:lnTo>
                    <a:pt x="670" y="108"/>
                  </a:lnTo>
                  <a:lnTo>
                    <a:pt x="654" y="123"/>
                  </a:lnTo>
                  <a:lnTo>
                    <a:pt x="654" y="154"/>
                  </a:lnTo>
                  <a:lnTo>
                    <a:pt x="639" y="200"/>
                  </a:lnTo>
                  <a:lnTo>
                    <a:pt x="639" y="230"/>
                  </a:lnTo>
                  <a:lnTo>
                    <a:pt x="624" y="261"/>
                  </a:lnTo>
                  <a:lnTo>
                    <a:pt x="624" y="292"/>
                  </a:lnTo>
                  <a:lnTo>
                    <a:pt x="594" y="491"/>
                  </a:lnTo>
                  <a:lnTo>
                    <a:pt x="792" y="491"/>
                  </a:lnTo>
                  <a:lnTo>
                    <a:pt x="792" y="521"/>
                  </a:lnTo>
                  <a:lnTo>
                    <a:pt x="776" y="537"/>
                  </a:lnTo>
                  <a:lnTo>
                    <a:pt x="578" y="537"/>
                  </a:lnTo>
                  <a:lnTo>
                    <a:pt x="457" y="1119"/>
                  </a:lnTo>
                  <a:lnTo>
                    <a:pt x="441" y="1165"/>
                  </a:lnTo>
                  <a:lnTo>
                    <a:pt x="426" y="1257"/>
                  </a:lnTo>
                  <a:lnTo>
                    <a:pt x="396" y="1365"/>
                  </a:lnTo>
                  <a:lnTo>
                    <a:pt x="350" y="1457"/>
                  </a:lnTo>
                  <a:lnTo>
                    <a:pt x="289" y="1549"/>
                  </a:lnTo>
                  <a:lnTo>
                    <a:pt x="259" y="1579"/>
                  </a:lnTo>
                  <a:lnTo>
                    <a:pt x="198" y="1610"/>
                  </a:lnTo>
                  <a:lnTo>
                    <a:pt x="152" y="1625"/>
                  </a:lnTo>
                  <a:lnTo>
                    <a:pt x="106" y="1625"/>
                  </a:lnTo>
                  <a:lnTo>
                    <a:pt x="61" y="1610"/>
                  </a:lnTo>
                  <a:lnTo>
                    <a:pt x="30" y="1579"/>
                  </a:lnTo>
                  <a:lnTo>
                    <a:pt x="15" y="1549"/>
                  </a:lnTo>
                  <a:lnTo>
                    <a:pt x="0" y="1503"/>
                  </a:lnTo>
                  <a:lnTo>
                    <a:pt x="15" y="1457"/>
                  </a:lnTo>
                  <a:lnTo>
                    <a:pt x="30" y="1426"/>
                  </a:lnTo>
                  <a:lnTo>
                    <a:pt x="91" y="1395"/>
                  </a:lnTo>
                  <a:lnTo>
                    <a:pt x="106" y="1395"/>
                  </a:lnTo>
                  <a:lnTo>
                    <a:pt x="137" y="1411"/>
                  </a:lnTo>
                  <a:lnTo>
                    <a:pt x="152" y="1426"/>
                  </a:lnTo>
                  <a:lnTo>
                    <a:pt x="152" y="1487"/>
                  </a:lnTo>
                  <a:lnTo>
                    <a:pt x="137" y="1503"/>
                  </a:lnTo>
                  <a:lnTo>
                    <a:pt x="122" y="1533"/>
                  </a:lnTo>
                  <a:lnTo>
                    <a:pt x="91" y="1549"/>
                  </a:lnTo>
                  <a:lnTo>
                    <a:pt x="61" y="1549"/>
                  </a:lnTo>
                  <a:lnTo>
                    <a:pt x="122" y="1579"/>
                  </a:lnTo>
                  <a:lnTo>
                    <a:pt x="152" y="1579"/>
                  </a:lnTo>
                  <a:lnTo>
                    <a:pt x="213" y="1549"/>
                  </a:lnTo>
                  <a:lnTo>
                    <a:pt x="243" y="1472"/>
                  </a:lnTo>
                  <a:lnTo>
                    <a:pt x="274" y="1365"/>
                  </a:lnTo>
                  <a:lnTo>
                    <a:pt x="304" y="1242"/>
                  </a:lnTo>
                  <a:lnTo>
                    <a:pt x="441" y="537"/>
                  </a:lnTo>
                  <a:lnTo>
                    <a:pt x="274" y="537"/>
                  </a:lnTo>
                  <a:lnTo>
                    <a:pt x="274" y="506"/>
                  </a:lnTo>
                  <a:lnTo>
                    <a:pt x="289" y="491"/>
                  </a:lnTo>
                  <a:lnTo>
                    <a:pt x="457" y="491"/>
                  </a:lnTo>
                  <a:lnTo>
                    <a:pt x="487" y="368"/>
                  </a:lnTo>
                  <a:lnTo>
                    <a:pt x="502" y="292"/>
                  </a:lnTo>
                  <a:lnTo>
                    <a:pt x="502" y="246"/>
                  </a:lnTo>
                  <a:lnTo>
                    <a:pt x="517" y="215"/>
                  </a:lnTo>
                  <a:lnTo>
                    <a:pt x="548" y="138"/>
                  </a:lnTo>
                  <a:lnTo>
                    <a:pt x="609" y="46"/>
                  </a:lnTo>
                  <a:lnTo>
                    <a:pt x="654" y="31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4" name="Freeform 230"/>
            <p:cNvSpPr>
              <a:spLocks/>
            </p:cNvSpPr>
            <p:nvPr/>
          </p:nvSpPr>
          <p:spPr bwMode="auto">
            <a:xfrm>
              <a:off x="25533" y="15474"/>
              <a:ext cx="411" cy="1778"/>
            </a:xfrm>
            <a:custGeom>
              <a:avLst/>
              <a:gdLst/>
              <a:ahLst/>
              <a:cxnLst>
                <a:cxn ang="0">
                  <a:pos x="381" y="0"/>
                </a:cxn>
                <a:cxn ang="0">
                  <a:pos x="396" y="0"/>
                </a:cxn>
                <a:cxn ang="0">
                  <a:pos x="396" y="15"/>
                </a:cxn>
                <a:cxn ang="0">
                  <a:pos x="366" y="46"/>
                </a:cxn>
                <a:cxn ang="0">
                  <a:pos x="229" y="230"/>
                </a:cxn>
                <a:cxn ang="0">
                  <a:pos x="137" y="444"/>
                </a:cxn>
                <a:cxn ang="0">
                  <a:pos x="92" y="659"/>
                </a:cxn>
                <a:cxn ang="0">
                  <a:pos x="77" y="889"/>
                </a:cxn>
                <a:cxn ang="0">
                  <a:pos x="92" y="1103"/>
                </a:cxn>
                <a:cxn ang="0">
                  <a:pos x="122" y="1318"/>
                </a:cxn>
                <a:cxn ang="0">
                  <a:pos x="214" y="1533"/>
                </a:cxn>
                <a:cxn ang="0">
                  <a:pos x="351" y="1717"/>
                </a:cxn>
                <a:cxn ang="0">
                  <a:pos x="381" y="1747"/>
                </a:cxn>
                <a:cxn ang="0">
                  <a:pos x="381" y="1763"/>
                </a:cxn>
                <a:cxn ang="0">
                  <a:pos x="411" y="1763"/>
                </a:cxn>
                <a:cxn ang="0">
                  <a:pos x="411" y="1778"/>
                </a:cxn>
                <a:cxn ang="0">
                  <a:pos x="396" y="1778"/>
                </a:cxn>
                <a:cxn ang="0">
                  <a:pos x="366" y="1763"/>
                </a:cxn>
                <a:cxn ang="0">
                  <a:pos x="290" y="1686"/>
                </a:cxn>
                <a:cxn ang="0">
                  <a:pos x="214" y="1579"/>
                </a:cxn>
                <a:cxn ang="0">
                  <a:pos x="122" y="1441"/>
                </a:cxn>
                <a:cxn ang="0">
                  <a:pos x="46" y="1241"/>
                </a:cxn>
                <a:cxn ang="0">
                  <a:pos x="16" y="1042"/>
                </a:cxn>
                <a:cxn ang="0">
                  <a:pos x="0" y="889"/>
                </a:cxn>
                <a:cxn ang="0">
                  <a:pos x="16" y="643"/>
                </a:cxn>
                <a:cxn ang="0">
                  <a:pos x="107" y="352"/>
                </a:cxn>
                <a:cxn ang="0">
                  <a:pos x="183" y="199"/>
                </a:cxn>
                <a:cxn ang="0">
                  <a:pos x="274" y="92"/>
                </a:cxn>
                <a:cxn ang="0">
                  <a:pos x="351" y="15"/>
                </a:cxn>
                <a:cxn ang="0">
                  <a:pos x="381" y="0"/>
                </a:cxn>
              </a:cxnLst>
              <a:rect l="0" t="0" r="r" b="b"/>
              <a:pathLst>
                <a:path w="411" h="1778">
                  <a:moveTo>
                    <a:pt x="381" y="0"/>
                  </a:moveTo>
                  <a:lnTo>
                    <a:pt x="396" y="0"/>
                  </a:lnTo>
                  <a:lnTo>
                    <a:pt x="396" y="15"/>
                  </a:lnTo>
                  <a:lnTo>
                    <a:pt x="366" y="46"/>
                  </a:lnTo>
                  <a:lnTo>
                    <a:pt x="229" y="230"/>
                  </a:lnTo>
                  <a:lnTo>
                    <a:pt x="137" y="444"/>
                  </a:lnTo>
                  <a:lnTo>
                    <a:pt x="92" y="659"/>
                  </a:lnTo>
                  <a:lnTo>
                    <a:pt x="77" y="889"/>
                  </a:lnTo>
                  <a:lnTo>
                    <a:pt x="92" y="1103"/>
                  </a:lnTo>
                  <a:lnTo>
                    <a:pt x="122" y="1318"/>
                  </a:lnTo>
                  <a:lnTo>
                    <a:pt x="214" y="1533"/>
                  </a:lnTo>
                  <a:lnTo>
                    <a:pt x="351" y="1717"/>
                  </a:lnTo>
                  <a:lnTo>
                    <a:pt x="381" y="1747"/>
                  </a:lnTo>
                  <a:lnTo>
                    <a:pt x="381" y="1763"/>
                  </a:lnTo>
                  <a:lnTo>
                    <a:pt x="411" y="1763"/>
                  </a:lnTo>
                  <a:lnTo>
                    <a:pt x="411" y="1778"/>
                  </a:lnTo>
                  <a:lnTo>
                    <a:pt x="396" y="1778"/>
                  </a:lnTo>
                  <a:lnTo>
                    <a:pt x="366" y="1763"/>
                  </a:lnTo>
                  <a:lnTo>
                    <a:pt x="290" y="1686"/>
                  </a:lnTo>
                  <a:lnTo>
                    <a:pt x="214" y="1579"/>
                  </a:lnTo>
                  <a:lnTo>
                    <a:pt x="122" y="1441"/>
                  </a:lnTo>
                  <a:lnTo>
                    <a:pt x="46" y="1241"/>
                  </a:lnTo>
                  <a:lnTo>
                    <a:pt x="16" y="1042"/>
                  </a:lnTo>
                  <a:lnTo>
                    <a:pt x="0" y="889"/>
                  </a:lnTo>
                  <a:lnTo>
                    <a:pt x="16" y="643"/>
                  </a:lnTo>
                  <a:lnTo>
                    <a:pt x="107" y="352"/>
                  </a:lnTo>
                  <a:lnTo>
                    <a:pt x="183" y="199"/>
                  </a:lnTo>
                  <a:lnTo>
                    <a:pt x="274" y="92"/>
                  </a:lnTo>
                  <a:lnTo>
                    <a:pt x="351" y="15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5" name="Freeform 231"/>
            <p:cNvSpPr>
              <a:spLocks/>
            </p:cNvSpPr>
            <p:nvPr/>
          </p:nvSpPr>
          <p:spPr bwMode="auto">
            <a:xfrm>
              <a:off x="25914" y="16010"/>
              <a:ext cx="959" cy="813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305" y="46"/>
                </a:cxn>
                <a:cxn ang="0">
                  <a:pos x="350" y="153"/>
                </a:cxn>
                <a:cxn ang="0">
                  <a:pos x="487" y="31"/>
                </a:cxn>
                <a:cxn ang="0">
                  <a:pos x="685" y="0"/>
                </a:cxn>
                <a:cxn ang="0">
                  <a:pos x="777" y="46"/>
                </a:cxn>
                <a:cxn ang="0">
                  <a:pos x="822" y="123"/>
                </a:cxn>
                <a:cxn ang="0">
                  <a:pos x="807" y="322"/>
                </a:cxn>
                <a:cxn ang="0">
                  <a:pos x="716" y="583"/>
                </a:cxn>
                <a:cxn ang="0">
                  <a:pos x="685" y="736"/>
                </a:cxn>
                <a:cxn ang="0">
                  <a:pos x="731" y="767"/>
                </a:cxn>
                <a:cxn ang="0">
                  <a:pos x="822" y="721"/>
                </a:cxn>
                <a:cxn ang="0">
                  <a:pos x="898" y="629"/>
                </a:cxn>
                <a:cxn ang="0">
                  <a:pos x="929" y="537"/>
                </a:cxn>
                <a:cxn ang="0">
                  <a:pos x="959" y="521"/>
                </a:cxn>
                <a:cxn ang="0">
                  <a:pos x="944" y="567"/>
                </a:cxn>
                <a:cxn ang="0">
                  <a:pos x="883" y="721"/>
                </a:cxn>
                <a:cxn ang="0">
                  <a:pos x="731" y="813"/>
                </a:cxn>
                <a:cxn ang="0">
                  <a:pos x="609" y="751"/>
                </a:cxn>
                <a:cxn ang="0">
                  <a:pos x="579" y="613"/>
                </a:cxn>
                <a:cxn ang="0">
                  <a:pos x="624" y="506"/>
                </a:cxn>
                <a:cxn ang="0">
                  <a:pos x="700" y="261"/>
                </a:cxn>
                <a:cxn ang="0">
                  <a:pos x="716" y="138"/>
                </a:cxn>
                <a:cxn ang="0">
                  <a:pos x="685" y="77"/>
                </a:cxn>
                <a:cxn ang="0">
                  <a:pos x="624" y="46"/>
                </a:cxn>
                <a:cxn ang="0">
                  <a:pos x="426" y="138"/>
                </a:cxn>
                <a:cxn ang="0">
                  <a:pos x="305" y="322"/>
                </a:cxn>
                <a:cxn ang="0">
                  <a:pos x="289" y="399"/>
                </a:cxn>
                <a:cxn ang="0">
                  <a:pos x="274" y="475"/>
                </a:cxn>
                <a:cxn ang="0">
                  <a:pos x="228" y="659"/>
                </a:cxn>
                <a:cxn ang="0">
                  <a:pos x="213" y="736"/>
                </a:cxn>
                <a:cxn ang="0">
                  <a:pos x="198" y="782"/>
                </a:cxn>
                <a:cxn ang="0">
                  <a:pos x="152" y="813"/>
                </a:cxn>
                <a:cxn ang="0">
                  <a:pos x="91" y="782"/>
                </a:cxn>
                <a:cxn ang="0">
                  <a:pos x="107" y="721"/>
                </a:cxn>
                <a:cxn ang="0">
                  <a:pos x="198" y="261"/>
                </a:cxn>
                <a:cxn ang="0">
                  <a:pos x="228" y="77"/>
                </a:cxn>
                <a:cxn ang="0">
                  <a:pos x="183" y="31"/>
                </a:cxn>
                <a:cxn ang="0">
                  <a:pos x="137" y="46"/>
                </a:cxn>
                <a:cxn ang="0">
                  <a:pos x="91" y="123"/>
                </a:cxn>
                <a:cxn ang="0">
                  <a:pos x="46" y="245"/>
                </a:cxn>
                <a:cxn ang="0">
                  <a:pos x="30" y="291"/>
                </a:cxn>
                <a:cxn ang="0">
                  <a:pos x="0" y="230"/>
                </a:cxn>
                <a:cxn ang="0">
                  <a:pos x="46" y="107"/>
                </a:cxn>
                <a:cxn ang="0">
                  <a:pos x="76" y="61"/>
                </a:cxn>
                <a:cxn ang="0">
                  <a:pos x="137" y="15"/>
                </a:cxn>
              </a:cxnLst>
              <a:rect l="0" t="0" r="r" b="b"/>
              <a:pathLst>
                <a:path w="959" h="813">
                  <a:moveTo>
                    <a:pt x="183" y="0"/>
                  </a:moveTo>
                  <a:lnTo>
                    <a:pt x="228" y="0"/>
                  </a:lnTo>
                  <a:lnTo>
                    <a:pt x="274" y="31"/>
                  </a:lnTo>
                  <a:lnTo>
                    <a:pt x="305" y="46"/>
                  </a:lnTo>
                  <a:lnTo>
                    <a:pt x="335" y="92"/>
                  </a:lnTo>
                  <a:lnTo>
                    <a:pt x="350" y="153"/>
                  </a:lnTo>
                  <a:lnTo>
                    <a:pt x="396" y="92"/>
                  </a:lnTo>
                  <a:lnTo>
                    <a:pt x="487" y="31"/>
                  </a:lnTo>
                  <a:lnTo>
                    <a:pt x="624" y="0"/>
                  </a:lnTo>
                  <a:lnTo>
                    <a:pt x="685" y="0"/>
                  </a:lnTo>
                  <a:lnTo>
                    <a:pt x="731" y="15"/>
                  </a:lnTo>
                  <a:lnTo>
                    <a:pt x="777" y="46"/>
                  </a:lnTo>
                  <a:lnTo>
                    <a:pt x="792" y="77"/>
                  </a:lnTo>
                  <a:lnTo>
                    <a:pt x="822" y="123"/>
                  </a:lnTo>
                  <a:lnTo>
                    <a:pt x="822" y="184"/>
                  </a:lnTo>
                  <a:lnTo>
                    <a:pt x="807" y="322"/>
                  </a:lnTo>
                  <a:lnTo>
                    <a:pt x="761" y="460"/>
                  </a:lnTo>
                  <a:lnTo>
                    <a:pt x="716" y="583"/>
                  </a:lnTo>
                  <a:lnTo>
                    <a:pt x="685" y="705"/>
                  </a:lnTo>
                  <a:lnTo>
                    <a:pt x="685" y="736"/>
                  </a:lnTo>
                  <a:lnTo>
                    <a:pt x="716" y="767"/>
                  </a:lnTo>
                  <a:lnTo>
                    <a:pt x="731" y="767"/>
                  </a:lnTo>
                  <a:lnTo>
                    <a:pt x="777" y="751"/>
                  </a:lnTo>
                  <a:lnTo>
                    <a:pt x="822" y="721"/>
                  </a:lnTo>
                  <a:lnTo>
                    <a:pt x="868" y="675"/>
                  </a:lnTo>
                  <a:lnTo>
                    <a:pt x="898" y="629"/>
                  </a:lnTo>
                  <a:lnTo>
                    <a:pt x="914" y="552"/>
                  </a:lnTo>
                  <a:lnTo>
                    <a:pt x="929" y="537"/>
                  </a:lnTo>
                  <a:lnTo>
                    <a:pt x="929" y="521"/>
                  </a:lnTo>
                  <a:lnTo>
                    <a:pt x="959" y="521"/>
                  </a:lnTo>
                  <a:lnTo>
                    <a:pt x="959" y="537"/>
                  </a:lnTo>
                  <a:lnTo>
                    <a:pt x="944" y="567"/>
                  </a:lnTo>
                  <a:lnTo>
                    <a:pt x="929" y="644"/>
                  </a:lnTo>
                  <a:lnTo>
                    <a:pt x="883" y="721"/>
                  </a:lnTo>
                  <a:lnTo>
                    <a:pt x="822" y="782"/>
                  </a:lnTo>
                  <a:lnTo>
                    <a:pt x="731" y="813"/>
                  </a:lnTo>
                  <a:lnTo>
                    <a:pt x="640" y="782"/>
                  </a:lnTo>
                  <a:lnTo>
                    <a:pt x="609" y="751"/>
                  </a:lnTo>
                  <a:lnTo>
                    <a:pt x="579" y="705"/>
                  </a:lnTo>
                  <a:lnTo>
                    <a:pt x="579" y="613"/>
                  </a:lnTo>
                  <a:lnTo>
                    <a:pt x="594" y="583"/>
                  </a:lnTo>
                  <a:lnTo>
                    <a:pt x="624" y="506"/>
                  </a:lnTo>
                  <a:lnTo>
                    <a:pt x="670" y="383"/>
                  </a:lnTo>
                  <a:lnTo>
                    <a:pt x="700" y="261"/>
                  </a:lnTo>
                  <a:lnTo>
                    <a:pt x="716" y="169"/>
                  </a:lnTo>
                  <a:lnTo>
                    <a:pt x="716" y="138"/>
                  </a:lnTo>
                  <a:lnTo>
                    <a:pt x="700" y="92"/>
                  </a:lnTo>
                  <a:lnTo>
                    <a:pt x="685" y="77"/>
                  </a:lnTo>
                  <a:lnTo>
                    <a:pt x="670" y="46"/>
                  </a:lnTo>
                  <a:lnTo>
                    <a:pt x="624" y="46"/>
                  </a:lnTo>
                  <a:lnTo>
                    <a:pt x="518" y="77"/>
                  </a:lnTo>
                  <a:lnTo>
                    <a:pt x="426" y="138"/>
                  </a:lnTo>
                  <a:lnTo>
                    <a:pt x="365" y="199"/>
                  </a:lnTo>
                  <a:lnTo>
                    <a:pt x="305" y="322"/>
                  </a:lnTo>
                  <a:lnTo>
                    <a:pt x="305" y="353"/>
                  </a:lnTo>
                  <a:lnTo>
                    <a:pt x="289" y="399"/>
                  </a:lnTo>
                  <a:lnTo>
                    <a:pt x="289" y="429"/>
                  </a:lnTo>
                  <a:lnTo>
                    <a:pt x="274" y="475"/>
                  </a:lnTo>
                  <a:lnTo>
                    <a:pt x="228" y="629"/>
                  </a:lnTo>
                  <a:lnTo>
                    <a:pt x="228" y="659"/>
                  </a:lnTo>
                  <a:lnTo>
                    <a:pt x="213" y="690"/>
                  </a:lnTo>
                  <a:lnTo>
                    <a:pt x="213" y="736"/>
                  </a:lnTo>
                  <a:lnTo>
                    <a:pt x="198" y="751"/>
                  </a:lnTo>
                  <a:lnTo>
                    <a:pt x="198" y="782"/>
                  </a:lnTo>
                  <a:lnTo>
                    <a:pt x="168" y="797"/>
                  </a:lnTo>
                  <a:lnTo>
                    <a:pt x="152" y="813"/>
                  </a:lnTo>
                  <a:lnTo>
                    <a:pt x="122" y="813"/>
                  </a:lnTo>
                  <a:lnTo>
                    <a:pt x="91" y="782"/>
                  </a:lnTo>
                  <a:lnTo>
                    <a:pt x="91" y="751"/>
                  </a:lnTo>
                  <a:lnTo>
                    <a:pt x="107" y="721"/>
                  </a:lnTo>
                  <a:lnTo>
                    <a:pt x="107" y="690"/>
                  </a:lnTo>
                  <a:lnTo>
                    <a:pt x="198" y="261"/>
                  </a:lnTo>
                  <a:lnTo>
                    <a:pt x="228" y="169"/>
                  </a:lnTo>
                  <a:lnTo>
                    <a:pt x="228" y="77"/>
                  </a:lnTo>
                  <a:lnTo>
                    <a:pt x="213" y="46"/>
                  </a:lnTo>
                  <a:lnTo>
                    <a:pt x="183" y="31"/>
                  </a:lnTo>
                  <a:lnTo>
                    <a:pt x="168" y="31"/>
                  </a:lnTo>
                  <a:lnTo>
                    <a:pt x="137" y="46"/>
                  </a:lnTo>
                  <a:lnTo>
                    <a:pt x="107" y="77"/>
                  </a:lnTo>
                  <a:lnTo>
                    <a:pt x="91" y="123"/>
                  </a:lnTo>
                  <a:lnTo>
                    <a:pt x="61" y="169"/>
                  </a:lnTo>
                  <a:lnTo>
                    <a:pt x="46" y="245"/>
                  </a:lnTo>
                  <a:lnTo>
                    <a:pt x="30" y="276"/>
                  </a:lnTo>
                  <a:lnTo>
                    <a:pt x="30" y="291"/>
                  </a:lnTo>
                  <a:lnTo>
                    <a:pt x="0" y="291"/>
                  </a:lnTo>
                  <a:lnTo>
                    <a:pt x="0" y="230"/>
                  </a:lnTo>
                  <a:lnTo>
                    <a:pt x="15" y="199"/>
                  </a:lnTo>
                  <a:lnTo>
                    <a:pt x="46" y="107"/>
                  </a:lnTo>
                  <a:lnTo>
                    <a:pt x="61" y="92"/>
                  </a:lnTo>
                  <a:lnTo>
                    <a:pt x="76" y="61"/>
                  </a:lnTo>
                  <a:lnTo>
                    <a:pt x="107" y="31"/>
                  </a:lnTo>
                  <a:lnTo>
                    <a:pt x="137" y="1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6" name="Freeform 232"/>
            <p:cNvSpPr>
              <a:spLocks/>
            </p:cNvSpPr>
            <p:nvPr/>
          </p:nvSpPr>
          <p:spPr bwMode="auto">
            <a:xfrm>
              <a:off x="27010" y="15474"/>
              <a:ext cx="427" cy="177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0"/>
                </a:cxn>
                <a:cxn ang="0">
                  <a:pos x="61" y="15"/>
                </a:cxn>
                <a:cxn ang="0">
                  <a:pos x="137" y="92"/>
                </a:cxn>
                <a:cxn ang="0">
                  <a:pos x="213" y="199"/>
                </a:cxn>
                <a:cxn ang="0">
                  <a:pos x="305" y="337"/>
                </a:cxn>
                <a:cxn ang="0">
                  <a:pos x="381" y="536"/>
                </a:cxn>
                <a:cxn ang="0">
                  <a:pos x="411" y="735"/>
                </a:cxn>
                <a:cxn ang="0">
                  <a:pos x="427" y="889"/>
                </a:cxn>
                <a:cxn ang="0">
                  <a:pos x="396" y="889"/>
                </a:cxn>
                <a:cxn ang="0">
                  <a:pos x="381" y="1134"/>
                </a:cxn>
                <a:cxn ang="0">
                  <a:pos x="290" y="1425"/>
                </a:cxn>
                <a:cxn ang="0">
                  <a:pos x="213" y="1579"/>
                </a:cxn>
                <a:cxn ang="0">
                  <a:pos x="122" y="1686"/>
                </a:cxn>
                <a:cxn ang="0">
                  <a:pos x="46" y="1763"/>
                </a:cxn>
                <a:cxn ang="0">
                  <a:pos x="16" y="1778"/>
                </a:cxn>
                <a:cxn ang="0">
                  <a:pos x="0" y="1778"/>
                </a:cxn>
                <a:cxn ang="0">
                  <a:pos x="0" y="1763"/>
                </a:cxn>
                <a:cxn ang="0">
                  <a:pos x="31" y="1732"/>
                </a:cxn>
                <a:cxn ang="0">
                  <a:pos x="168" y="1548"/>
                </a:cxn>
                <a:cxn ang="0">
                  <a:pos x="259" y="1333"/>
                </a:cxn>
                <a:cxn ang="0">
                  <a:pos x="305" y="1119"/>
                </a:cxn>
                <a:cxn ang="0">
                  <a:pos x="320" y="889"/>
                </a:cxn>
                <a:cxn ang="0">
                  <a:pos x="305" y="628"/>
                </a:cxn>
                <a:cxn ang="0">
                  <a:pos x="244" y="414"/>
                </a:cxn>
                <a:cxn ang="0">
                  <a:pos x="153" y="214"/>
                </a:cxn>
                <a:cxn ang="0">
                  <a:pos x="46" y="61"/>
                </a:cxn>
                <a:cxn ang="0">
                  <a:pos x="16" y="30"/>
                </a:cxn>
                <a:cxn ang="0">
                  <a:pos x="16" y="0"/>
                </a:cxn>
              </a:cxnLst>
              <a:rect l="0" t="0" r="r" b="b"/>
              <a:pathLst>
                <a:path w="427" h="1778">
                  <a:moveTo>
                    <a:pt x="16" y="0"/>
                  </a:moveTo>
                  <a:lnTo>
                    <a:pt x="31" y="0"/>
                  </a:lnTo>
                  <a:lnTo>
                    <a:pt x="61" y="15"/>
                  </a:lnTo>
                  <a:lnTo>
                    <a:pt x="137" y="92"/>
                  </a:lnTo>
                  <a:lnTo>
                    <a:pt x="213" y="199"/>
                  </a:lnTo>
                  <a:lnTo>
                    <a:pt x="305" y="337"/>
                  </a:lnTo>
                  <a:lnTo>
                    <a:pt x="381" y="536"/>
                  </a:lnTo>
                  <a:lnTo>
                    <a:pt x="411" y="735"/>
                  </a:lnTo>
                  <a:lnTo>
                    <a:pt x="427" y="889"/>
                  </a:lnTo>
                  <a:lnTo>
                    <a:pt x="396" y="889"/>
                  </a:lnTo>
                  <a:lnTo>
                    <a:pt x="381" y="1134"/>
                  </a:lnTo>
                  <a:lnTo>
                    <a:pt x="290" y="1425"/>
                  </a:lnTo>
                  <a:lnTo>
                    <a:pt x="213" y="1579"/>
                  </a:lnTo>
                  <a:lnTo>
                    <a:pt x="122" y="1686"/>
                  </a:lnTo>
                  <a:lnTo>
                    <a:pt x="46" y="1763"/>
                  </a:lnTo>
                  <a:lnTo>
                    <a:pt x="16" y="1778"/>
                  </a:lnTo>
                  <a:lnTo>
                    <a:pt x="0" y="1778"/>
                  </a:lnTo>
                  <a:lnTo>
                    <a:pt x="0" y="1763"/>
                  </a:lnTo>
                  <a:lnTo>
                    <a:pt x="31" y="1732"/>
                  </a:lnTo>
                  <a:lnTo>
                    <a:pt x="168" y="1548"/>
                  </a:lnTo>
                  <a:lnTo>
                    <a:pt x="259" y="1333"/>
                  </a:lnTo>
                  <a:lnTo>
                    <a:pt x="305" y="1119"/>
                  </a:lnTo>
                  <a:lnTo>
                    <a:pt x="320" y="889"/>
                  </a:lnTo>
                  <a:lnTo>
                    <a:pt x="305" y="628"/>
                  </a:lnTo>
                  <a:lnTo>
                    <a:pt x="244" y="414"/>
                  </a:lnTo>
                  <a:lnTo>
                    <a:pt x="153" y="214"/>
                  </a:lnTo>
                  <a:lnTo>
                    <a:pt x="46" y="61"/>
                  </a:lnTo>
                  <a:lnTo>
                    <a:pt x="16" y="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7" name="Freeform 233"/>
            <p:cNvSpPr>
              <a:spLocks/>
            </p:cNvSpPr>
            <p:nvPr/>
          </p:nvSpPr>
          <p:spPr bwMode="auto">
            <a:xfrm>
              <a:off x="28335" y="15826"/>
              <a:ext cx="1066" cy="104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6" y="0"/>
                </a:cxn>
                <a:cxn ang="0">
                  <a:pos x="61" y="16"/>
                </a:cxn>
                <a:cxn ang="0">
                  <a:pos x="1035" y="475"/>
                </a:cxn>
                <a:cxn ang="0">
                  <a:pos x="1051" y="506"/>
                </a:cxn>
                <a:cxn ang="0">
                  <a:pos x="1066" y="521"/>
                </a:cxn>
                <a:cxn ang="0">
                  <a:pos x="1066" y="537"/>
                </a:cxn>
                <a:cxn ang="0">
                  <a:pos x="1035" y="567"/>
                </a:cxn>
                <a:cxn ang="0">
                  <a:pos x="61" y="1027"/>
                </a:cxn>
                <a:cxn ang="0">
                  <a:pos x="46" y="1043"/>
                </a:cxn>
                <a:cxn ang="0">
                  <a:pos x="30" y="1043"/>
                </a:cxn>
                <a:cxn ang="0">
                  <a:pos x="0" y="1012"/>
                </a:cxn>
                <a:cxn ang="0">
                  <a:pos x="0" y="997"/>
                </a:cxn>
                <a:cxn ang="0">
                  <a:pos x="30" y="966"/>
                </a:cxn>
                <a:cxn ang="0">
                  <a:pos x="959" y="521"/>
                </a:cxn>
                <a:cxn ang="0">
                  <a:pos x="30" y="77"/>
                </a:cxn>
                <a:cxn ang="0">
                  <a:pos x="15" y="62"/>
                </a:cxn>
                <a:cxn ang="0">
                  <a:pos x="0" y="31"/>
                </a:cxn>
                <a:cxn ang="0">
                  <a:pos x="30" y="0"/>
                </a:cxn>
              </a:cxnLst>
              <a:rect l="0" t="0" r="r" b="b"/>
              <a:pathLst>
                <a:path w="1066" h="1043">
                  <a:moveTo>
                    <a:pt x="30" y="0"/>
                  </a:moveTo>
                  <a:lnTo>
                    <a:pt x="46" y="0"/>
                  </a:lnTo>
                  <a:lnTo>
                    <a:pt x="61" y="16"/>
                  </a:lnTo>
                  <a:lnTo>
                    <a:pt x="1035" y="475"/>
                  </a:lnTo>
                  <a:lnTo>
                    <a:pt x="1051" y="506"/>
                  </a:lnTo>
                  <a:lnTo>
                    <a:pt x="1066" y="521"/>
                  </a:lnTo>
                  <a:lnTo>
                    <a:pt x="1066" y="537"/>
                  </a:lnTo>
                  <a:lnTo>
                    <a:pt x="1035" y="567"/>
                  </a:lnTo>
                  <a:lnTo>
                    <a:pt x="61" y="1027"/>
                  </a:lnTo>
                  <a:lnTo>
                    <a:pt x="46" y="1043"/>
                  </a:lnTo>
                  <a:lnTo>
                    <a:pt x="30" y="1043"/>
                  </a:lnTo>
                  <a:lnTo>
                    <a:pt x="0" y="1012"/>
                  </a:lnTo>
                  <a:lnTo>
                    <a:pt x="0" y="997"/>
                  </a:lnTo>
                  <a:lnTo>
                    <a:pt x="30" y="966"/>
                  </a:lnTo>
                  <a:lnTo>
                    <a:pt x="959" y="521"/>
                  </a:lnTo>
                  <a:lnTo>
                    <a:pt x="30" y="77"/>
                  </a:lnTo>
                  <a:lnTo>
                    <a:pt x="15" y="62"/>
                  </a:lnTo>
                  <a:lnTo>
                    <a:pt x="0" y="3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8" name="Freeform 234"/>
            <p:cNvSpPr>
              <a:spLocks noEditPoints="1"/>
            </p:cNvSpPr>
            <p:nvPr/>
          </p:nvSpPr>
          <p:spPr bwMode="auto">
            <a:xfrm>
              <a:off x="30314" y="16025"/>
              <a:ext cx="823" cy="1150"/>
            </a:xfrm>
            <a:custGeom>
              <a:avLst/>
              <a:gdLst/>
              <a:ahLst/>
              <a:cxnLst>
                <a:cxn ang="0">
                  <a:pos x="488" y="46"/>
                </a:cxn>
                <a:cxn ang="0">
                  <a:pos x="396" y="123"/>
                </a:cxn>
                <a:cxn ang="0">
                  <a:pos x="290" y="307"/>
                </a:cxn>
                <a:cxn ang="0">
                  <a:pos x="244" y="568"/>
                </a:cxn>
                <a:cxn ang="0">
                  <a:pos x="290" y="706"/>
                </a:cxn>
                <a:cxn ang="0">
                  <a:pos x="396" y="736"/>
                </a:cxn>
                <a:cxn ang="0">
                  <a:pos x="472" y="690"/>
                </a:cxn>
                <a:cxn ang="0">
                  <a:pos x="549" y="644"/>
                </a:cxn>
                <a:cxn ang="0">
                  <a:pos x="594" y="552"/>
                </a:cxn>
                <a:cxn ang="0">
                  <a:pos x="686" y="154"/>
                </a:cxn>
                <a:cxn ang="0">
                  <a:pos x="625" y="62"/>
                </a:cxn>
                <a:cxn ang="0">
                  <a:pos x="549" y="31"/>
                </a:cxn>
                <a:cxn ang="0">
                  <a:pos x="594" y="16"/>
                </a:cxn>
                <a:cxn ang="0">
                  <a:pos x="670" y="62"/>
                </a:cxn>
                <a:cxn ang="0">
                  <a:pos x="716" y="77"/>
                </a:cxn>
                <a:cxn ang="0">
                  <a:pos x="807" y="31"/>
                </a:cxn>
                <a:cxn ang="0">
                  <a:pos x="823" y="108"/>
                </a:cxn>
                <a:cxn ang="0">
                  <a:pos x="564" y="982"/>
                </a:cxn>
                <a:cxn ang="0">
                  <a:pos x="381" y="1120"/>
                </a:cxn>
                <a:cxn ang="0">
                  <a:pos x="153" y="1150"/>
                </a:cxn>
                <a:cxn ang="0">
                  <a:pos x="46" y="1120"/>
                </a:cxn>
                <a:cxn ang="0">
                  <a:pos x="0" y="1074"/>
                </a:cxn>
                <a:cxn ang="0">
                  <a:pos x="16" y="966"/>
                </a:cxn>
                <a:cxn ang="0">
                  <a:pos x="61" y="936"/>
                </a:cxn>
                <a:cxn ang="0">
                  <a:pos x="137" y="951"/>
                </a:cxn>
                <a:cxn ang="0">
                  <a:pos x="153" y="1028"/>
                </a:cxn>
                <a:cxn ang="0">
                  <a:pos x="77" y="1089"/>
                </a:cxn>
                <a:cxn ang="0">
                  <a:pos x="214" y="1104"/>
                </a:cxn>
                <a:cxn ang="0">
                  <a:pos x="381" y="1043"/>
                </a:cxn>
                <a:cxn ang="0">
                  <a:pos x="457" y="936"/>
                </a:cxn>
                <a:cxn ang="0">
                  <a:pos x="472" y="890"/>
                </a:cxn>
                <a:cxn ang="0">
                  <a:pos x="503" y="828"/>
                </a:cxn>
                <a:cxn ang="0">
                  <a:pos x="488" y="721"/>
                </a:cxn>
                <a:cxn ang="0">
                  <a:pos x="396" y="767"/>
                </a:cxn>
                <a:cxn ang="0">
                  <a:pos x="244" y="767"/>
                </a:cxn>
                <a:cxn ang="0">
                  <a:pos x="122" y="629"/>
                </a:cxn>
                <a:cxn ang="0">
                  <a:pos x="153" y="322"/>
                </a:cxn>
                <a:cxn ang="0">
                  <a:pos x="381" y="46"/>
                </a:cxn>
              </a:cxnLst>
              <a:rect l="0" t="0" r="r" b="b"/>
              <a:pathLst>
                <a:path w="823" h="1150">
                  <a:moveTo>
                    <a:pt x="549" y="31"/>
                  </a:moveTo>
                  <a:lnTo>
                    <a:pt x="488" y="46"/>
                  </a:lnTo>
                  <a:lnTo>
                    <a:pt x="442" y="77"/>
                  </a:lnTo>
                  <a:lnTo>
                    <a:pt x="396" y="123"/>
                  </a:lnTo>
                  <a:lnTo>
                    <a:pt x="351" y="184"/>
                  </a:lnTo>
                  <a:lnTo>
                    <a:pt x="290" y="307"/>
                  </a:lnTo>
                  <a:lnTo>
                    <a:pt x="259" y="445"/>
                  </a:lnTo>
                  <a:lnTo>
                    <a:pt x="244" y="568"/>
                  </a:lnTo>
                  <a:lnTo>
                    <a:pt x="244" y="614"/>
                  </a:lnTo>
                  <a:lnTo>
                    <a:pt x="290" y="706"/>
                  </a:lnTo>
                  <a:lnTo>
                    <a:pt x="320" y="736"/>
                  </a:lnTo>
                  <a:lnTo>
                    <a:pt x="396" y="736"/>
                  </a:lnTo>
                  <a:lnTo>
                    <a:pt x="442" y="721"/>
                  </a:lnTo>
                  <a:lnTo>
                    <a:pt x="472" y="690"/>
                  </a:lnTo>
                  <a:lnTo>
                    <a:pt x="503" y="675"/>
                  </a:lnTo>
                  <a:lnTo>
                    <a:pt x="549" y="644"/>
                  </a:lnTo>
                  <a:lnTo>
                    <a:pt x="579" y="598"/>
                  </a:lnTo>
                  <a:lnTo>
                    <a:pt x="594" y="552"/>
                  </a:lnTo>
                  <a:lnTo>
                    <a:pt x="686" y="215"/>
                  </a:lnTo>
                  <a:lnTo>
                    <a:pt x="686" y="154"/>
                  </a:lnTo>
                  <a:lnTo>
                    <a:pt x="655" y="92"/>
                  </a:lnTo>
                  <a:lnTo>
                    <a:pt x="625" y="62"/>
                  </a:lnTo>
                  <a:lnTo>
                    <a:pt x="594" y="46"/>
                  </a:lnTo>
                  <a:lnTo>
                    <a:pt x="549" y="31"/>
                  </a:lnTo>
                  <a:close/>
                  <a:moveTo>
                    <a:pt x="533" y="0"/>
                  </a:moveTo>
                  <a:lnTo>
                    <a:pt x="594" y="16"/>
                  </a:lnTo>
                  <a:lnTo>
                    <a:pt x="640" y="31"/>
                  </a:lnTo>
                  <a:lnTo>
                    <a:pt x="670" y="62"/>
                  </a:lnTo>
                  <a:lnTo>
                    <a:pt x="701" y="108"/>
                  </a:lnTo>
                  <a:lnTo>
                    <a:pt x="716" y="77"/>
                  </a:lnTo>
                  <a:lnTo>
                    <a:pt x="762" y="31"/>
                  </a:lnTo>
                  <a:lnTo>
                    <a:pt x="807" y="31"/>
                  </a:lnTo>
                  <a:lnTo>
                    <a:pt x="823" y="46"/>
                  </a:lnTo>
                  <a:lnTo>
                    <a:pt x="823" y="108"/>
                  </a:lnTo>
                  <a:lnTo>
                    <a:pt x="609" y="905"/>
                  </a:lnTo>
                  <a:lnTo>
                    <a:pt x="564" y="982"/>
                  </a:lnTo>
                  <a:lnTo>
                    <a:pt x="488" y="1074"/>
                  </a:lnTo>
                  <a:lnTo>
                    <a:pt x="381" y="1120"/>
                  </a:lnTo>
                  <a:lnTo>
                    <a:pt x="229" y="1150"/>
                  </a:lnTo>
                  <a:lnTo>
                    <a:pt x="153" y="1150"/>
                  </a:lnTo>
                  <a:lnTo>
                    <a:pt x="92" y="1135"/>
                  </a:lnTo>
                  <a:lnTo>
                    <a:pt x="46" y="1120"/>
                  </a:lnTo>
                  <a:lnTo>
                    <a:pt x="16" y="1104"/>
                  </a:lnTo>
                  <a:lnTo>
                    <a:pt x="0" y="1074"/>
                  </a:lnTo>
                  <a:lnTo>
                    <a:pt x="0" y="997"/>
                  </a:lnTo>
                  <a:lnTo>
                    <a:pt x="16" y="966"/>
                  </a:lnTo>
                  <a:lnTo>
                    <a:pt x="46" y="951"/>
                  </a:lnTo>
                  <a:lnTo>
                    <a:pt x="61" y="936"/>
                  </a:lnTo>
                  <a:lnTo>
                    <a:pt x="122" y="936"/>
                  </a:lnTo>
                  <a:lnTo>
                    <a:pt x="137" y="951"/>
                  </a:lnTo>
                  <a:lnTo>
                    <a:pt x="153" y="982"/>
                  </a:lnTo>
                  <a:lnTo>
                    <a:pt x="153" y="1028"/>
                  </a:lnTo>
                  <a:lnTo>
                    <a:pt x="107" y="1074"/>
                  </a:lnTo>
                  <a:lnTo>
                    <a:pt x="77" y="1089"/>
                  </a:lnTo>
                  <a:lnTo>
                    <a:pt x="122" y="1104"/>
                  </a:lnTo>
                  <a:lnTo>
                    <a:pt x="214" y="1104"/>
                  </a:lnTo>
                  <a:lnTo>
                    <a:pt x="320" y="1089"/>
                  </a:lnTo>
                  <a:lnTo>
                    <a:pt x="381" y="1043"/>
                  </a:lnTo>
                  <a:lnTo>
                    <a:pt x="427" y="982"/>
                  </a:lnTo>
                  <a:lnTo>
                    <a:pt x="457" y="936"/>
                  </a:lnTo>
                  <a:lnTo>
                    <a:pt x="472" y="905"/>
                  </a:lnTo>
                  <a:lnTo>
                    <a:pt x="472" y="890"/>
                  </a:lnTo>
                  <a:lnTo>
                    <a:pt x="488" y="874"/>
                  </a:lnTo>
                  <a:lnTo>
                    <a:pt x="503" y="828"/>
                  </a:lnTo>
                  <a:lnTo>
                    <a:pt x="533" y="675"/>
                  </a:lnTo>
                  <a:lnTo>
                    <a:pt x="488" y="721"/>
                  </a:lnTo>
                  <a:lnTo>
                    <a:pt x="442" y="752"/>
                  </a:lnTo>
                  <a:lnTo>
                    <a:pt x="396" y="767"/>
                  </a:lnTo>
                  <a:lnTo>
                    <a:pt x="335" y="782"/>
                  </a:lnTo>
                  <a:lnTo>
                    <a:pt x="244" y="767"/>
                  </a:lnTo>
                  <a:lnTo>
                    <a:pt x="183" y="721"/>
                  </a:lnTo>
                  <a:lnTo>
                    <a:pt x="122" y="629"/>
                  </a:lnTo>
                  <a:lnTo>
                    <a:pt x="107" y="506"/>
                  </a:lnTo>
                  <a:lnTo>
                    <a:pt x="153" y="322"/>
                  </a:lnTo>
                  <a:lnTo>
                    <a:pt x="244" y="154"/>
                  </a:lnTo>
                  <a:lnTo>
                    <a:pt x="381" y="46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99" name="Freeform 235"/>
            <p:cNvSpPr>
              <a:spLocks/>
            </p:cNvSpPr>
            <p:nvPr/>
          </p:nvSpPr>
          <p:spPr bwMode="auto">
            <a:xfrm>
              <a:off x="31395" y="15474"/>
              <a:ext cx="412" cy="1778"/>
            </a:xfrm>
            <a:custGeom>
              <a:avLst/>
              <a:gdLst/>
              <a:ahLst/>
              <a:cxnLst>
                <a:cxn ang="0">
                  <a:pos x="381" y="0"/>
                </a:cxn>
                <a:cxn ang="0">
                  <a:pos x="396" y="0"/>
                </a:cxn>
                <a:cxn ang="0">
                  <a:pos x="396" y="15"/>
                </a:cxn>
                <a:cxn ang="0">
                  <a:pos x="366" y="46"/>
                </a:cxn>
                <a:cxn ang="0">
                  <a:pos x="229" y="230"/>
                </a:cxn>
                <a:cxn ang="0">
                  <a:pos x="137" y="444"/>
                </a:cxn>
                <a:cxn ang="0">
                  <a:pos x="92" y="659"/>
                </a:cxn>
                <a:cxn ang="0">
                  <a:pos x="77" y="889"/>
                </a:cxn>
                <a:cxn ang="0">
                  <a:pos x="92" y="1103"/>
                </a:cxn>
                <a:cxn ang="0">
                  <a:pos x="122" y="1318"/>
                </a:cxn>
                <a:cxn ang="0">
                  <a:pos x="214" y="1533"/>
                </a:cxn>
                <a:cxn ang="0">
                  <a:pos x="351" y="1717"/>
                </a:cxn>
                <a:cxn ang="0">
                  <a:pos x="381" y="1747"/>
                </a:cxn>
                <a:cxn ang="0">
                  <a:pos x="381" y="1763"/>
                </a:cxn>
                <a:cxn ang="0">
                  <a:pos x="412" y="1763"/>
                </a:cxn>
                <a:cxn ang="0">
                  <a:pos x="412" y="1778"/>
                </a:cxn>
                <a:cxn ang="0">
                  <a:pos x="396" y="1778"/>
                </a:cxn>
                <a:cxn ang="0">
                  <a:pos x="366" y="1763"/>
                </a:cxn>
                <a:cxn ang="0">
                  <a:pos x="290" y="1686"/>
                </a:cxn>
                <a:cxn ang="0">
                  <a:pos x="214" y="1579"/>
                </a:cxn>
                <a:cxn ang="0">
                  <a:pos x="122" y="1441"/>
                </a:cxn>
                <a:cxn ang="0">
                  <a:pos x="46" y="1241"/>
                </a:cxn>
                <a:cxn ang="0">
                  <a:pos x="16" y="1042"/>
                </a:cxn>
                <a:cxn ang="0">
                  <a:pos x="0" y="889"/>
                </a:cxn>
                <a:cxn ang="0">
                  <a:pos x="16" y="643"/>
                </a:cxn>
                <a:cxn ang="0">
                  <a:pos x="107" y="352"/>
                </a:cxn>
                <a:cxn ang="0">
                  <a:pos x="183" y="199"/>
                </a:cxn>
                <a:cxn ang="0">
                  <a:pos x="275" y="92"/>
                </a:cxn>
                <a:cxn ang="0">
                  <a:pos x="351" y="15"/>
                </a:cxn>
                <a:cxn ang="0">
                  <a:pos x="381" y="0"/>
                </a:cxn>
              </a:cxnLst>
              <a:rect l="0" t="0" r="r" b="b"/>
              <a:pathLst>
                <a:path w="412" h="1778">
                  <a:moveTo>
                    <a:pt x="381" y="0"/>
                  </a:moveTo>
                  <a:lnTo>
                    <a:pt x="396" y="0"/>
                  </a:lnTo>
                  <a:lnTo>
                    <a:pt x="396" y="15"/>
                  </a:lnTo>
                  <a:lnTo>
                    <a:pt x="366" y="46"/>
                  </a:lnTo>
                  <a:lnTo>
                    <a:pt x="229" y="230"/>
                  </a:lnTo>
                  <a:lnTo>
                    <a:pt x="137" y="444"/>
                  </a:lnTo>
                  <a:lnTo>
                    <a:pt x="92" y="659"/>
                  </a:lnTo>
                  <a:lnTo>
                    <a:pt x="77" y="889"/>
                  </a:lnTo>
                  <a:lnTo>
                    <a:pt x="92" y="1103"/>
                  </a:lnTo>
                  <a:lnTo>
                    <a:pt x="122" y="1318"/>
                  </a:lnTo>
                  <a:lnTo>
                    <a:pt x="214" y="1533"/>
                  </a:lnTo>
                  <a:lnTo>
                    <a:pt x="351" y="1717"/>
                  </a:lnTo>
                  <a:lnTo>
                    <a:pt x="381" y="1747"/>
                  </a:lnTo>
                  <a:lnTo>
                    <a:pt x="381" y="1763"/>
                  </a:lnTo>
                  <a:lnTo>
                    <a:pt x="412" y="1763"/>
                  </a:lnTo>
                  <a:lnTo>
                    <a:pt x="412" y="1778"/>
                  </a:lnTo>
                  <a:lnTo>
                    <a:pt x="396" y="1778"/>
                  </a:lnTo>
                  <a:lnTo>
                    <a:pt x="366" y="1763"/>
                  </a:lnTo>
                  <a:lnTo>
                    <a:pt x="290" y="1686"/>
                  </a:lnTo>
                  <a:lnTo>
                    <a:pt x="214" y="1579"/>
                  </a:lnTo>
                  <a:lnTo>
                    <a:pt x="122" y="1441"/>
                  </a:lnTo>
                  <a:lnTo>
                    <a:pt x="46" y="1241"/>
                  </a:lnTo>
                  <a:lnTo>
                    <a:pt x="16" y="1042"/>
                  </a:lnTo>
                  <a:lnTo>
                    <a:pt x="0" y="889"/>
                  </a:lnTo>
                  <a:lnTo>
                    <a:pt x="16" y="643"/>
                  </a:lnTo>
                  <a:lnTo>
                    <a:pt x="107" y="352"/>
                  </a:lnTo>
                  <a:lnTo>
                    <a:pt x="183" y="199"/>
                  </a:lnTo>
                  <a:lnTo>
                    <a:pt x="275" y="92"/>
                  </a:lnTo>
                  <a:lnTo>
                    <a:pt x="351" y="15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0" name="Freeform 236"/>
            <p:cNvSpPr>
              <a:spLocks/>
            </p:cNvSpPr>
            <p:nvPr/>
          </p:nvSpPr>
          <p:spPr bwMode="auto">
            <a:xfrm>
              <a:off x="31959" y="16010"/>
              <a:ext cx="959" cy="813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304" y="46"/>
                </a:cxn>
                <a:cxn ang="0">
                  <a:pos x="350" y="153"/>
                </a:cxn>
                <a:cxn ang="0">
                  <a:pos x="487" y="31"/>
                </a:cxn>
                <a:cxn ang="0">
                  <a:pos x="685" y="0"/>
                </a:cxn>
                <a:cxn ang="0">
                  <a:pos x="776" y="46"/>
                </a:cxn>
                <a:cxn ang="0">
                  <a:pos x="822" y="123"/>
                </a:cxn>
                <a:cxn ang="0">
                  <a:pos x="807" y="322"/>
                </a:cxn>
                <a:cxn ang="0">
                  <a:pos x="715" y="583"/>
                </a:cxn>
                <a:cxn ang="0">
                  <a:pos x="685" y="736"/>
                </a:cxn>
                <a:cxn ang="0">
                  <a:pos x="731" y="767"/>
                </a:cxn>
                <a:cxn ang="0">
                  <a:pos x="822" y="721"/>
                </a:cxn>
                <a:cxn ang="0">
                  <a:pos x="898" y="629"/>
                </a:cxn>
                <a:cxn ang="0">
                  <a:pos x="929" y="537"/>
                </a:cxn>
                <a:cxn ang="0">
                  <a:pos x="959" y="521"/>
                </a:cxn>
                <a:cxn ang="0">
                  <a:pos x="944" y="567"/>
                </a:cxn>
                <a:cxn ang="0">
                  <a:pos x="883" y="721"/>
                </a:cxn>
                <a:cxn ang="0">
                  <a:pos x="731" y="813"/>
                </a:cxn>
                <a:cxn ang="0">
                  <a:pos x="609" y="751"/>
                </a:cxn>
                <a:cxn ang="0">
                  <a:pos x="578" y="613"/>
                </a:cxn>
                <a:cxn ang="0">
                  <a:pos x="624" y="506"/>
                </a:cxn>
                <a:cxn ang="0">
                  <a:pos x="700" y="261"/>
                </a:cxn>
                <a:cxn ang="0">
                  <a:pos x="715" y="138"/>
                </a:cxn>
                <a:cxn ang="0">
                  <a:pos x="685" y="77"/>
                </a:cxn>
                <a:cxn ang="0">
                  <a:pos x="624" y="46"/>
                </a:cxn>
                <a:cxn ang="0">
                  <a:pos x="426" y="138"/>
                </a:cxn>
                <a:cxn ang="0">
                  <a:pos x="304" y="322"/>
                </a:cxn>
                <a:cxn ang="0">
                  <a:pos x="289" y="399"/>
                </a:cxn>
                <a:cxn ang="0">
                  <a:pos x="274" y="475"/>
                </a:cxn>
                <a:cxn ang="0">
                  <a:pos x="228" y="659"/>
                </a:cxn>
                <a:cxn ang="0">
                  <a:pos x="213" y="736"/>
                </a:cxn>
                <a:cxn ang="0">
                  <a:pos x="198" y="782"/>
                </a:cxn>
                <a:cxn ang="0">
                  <a:pos x="152" y="813"/>
                </a:cxn>
                <a:cxn ang="0">
                  <a:pos x="91" y="782"/>
                </a:cxn>
                <a:cxn ang="0">
                  <a:pos x="106" y="721"/>
                </a:cxn>
                <a:cxn ang="0">
                  <a:pos x="198" y="261"/>
                </a:cxn>
                <a:cxn ang="0">
                  <a:pos x="228" y="77"/>
                </a:cxn>
                <a:cxn ang="0">
                  <a:pos x="183" y="31"/>
                </a:cxn>
                <a:cxn ang="0">
                  <a:pos x="137" y="46"/>
                </a:cxn>
                <a:cxn ang="0">
                  <a:pos x="91" y="123"/>
                </a:cxn>
                <a:cxn ang="0">
                  <a:pos x="46" y="245"/>
                </a:cxn>
                <a:cxn ang="0">
                  <a:pos x="30" y="291"/>
                </a:cxn>
                <a:cxn ang="0">
                  <a:pos x="0" y="230"/>
                </a:cxn>
                <a:cxn ang="0">
                  <a:pos x="46" y="107"/>
                </a:cxn>
                <a:cxn ang="0">
                  <a:pos x="76" y="61"/>
                </a:cxn>
                <a:cxn ang="0">
                  <a:pos x="137" y="15"/>
                </a:cxn>
              </a:cxnLst>
              <a:rect l="0" t="0" r="r" b="b"/>
              <a:pathLst>
                <a:path w="959" h="813">
                  <a:moveTo>
                    <a:pt x="183" y="0"/>
                  </a:moveTo>
                  <a:lnTo>
                    <a:pt x="228" y="0"/>
                  </a:lnTo>
                  <a:lnTo>
                    <a:pt x="274" y="31"/>
                  </a:lnTo>
                  <a:lnTo>
                    <a:pt x="304" y="46"/>
                  </a:lnTo>
                  <a:lnTo>
                    <a:pt x="335" y="92"/>
                  </a:lnTo>
                  <a:lnTo>
                    <a:pt x="350" y="153"/>
                  </a:lnTo>
                  <a:lnTo>
                    <a:pt x="396" y="92"/>
                  </a:lnTo>
                  <a:lnTo>
                    <a:pt x="487" y="31"/>
                  </a:lnTo>
                  <a:lnTo>
                    <a:pt x="624" y="0"/>
                  </a:lnTo>
                  <a:lnTo>
                    <a:pt x="685" y="0"/>
                  </a:lnTo>
                  <a:lnTo>
                    <a:pt x="731" y="15"/>
                  </a:lnTo>
                  <a:lnTo>
                    <a:pt x="776" y="46"/>
                  </a:lnTo>
                  <a:lnTo>
                    <a:pt x="792" y="77"/>
                  </a:lnTo>
                  <a:lnTo>
                    <a:pt x="822" y="123"/>
                  </a:lnTo>
                  <a:lnTo>
                    <a:pt x="822" y="184"/>
                  </a:lnTo>
                  <a:lnTo>
                    <a:pt x="807" y="322"/>
                  </a:lnTo>
                  <a:lnTo>
                    <a:pt x="761" y="460"/>
                  </a:lnTo>
                  <a:lnTo>
                    <a:pt x="715" y="583"/>
                  </a:lnTo>
                  <a:lnTo>
                    <a:pt x="685" y="705"/>
                  </a:lnTo>
                  <a:lnTo>
                    <a:pt x="685" y="736"/>
                  </a:lnTo>
                  <a:lnTo>
                    <a:pt x="715" y="767"/>
                  </a:lnTo>
                  <a:lnTo>
                    <a:pt x="731" y="767"/>
                  </a:lnTo>
                  <a:lnTo>
                    <a:pt x="776" y="751"/>
                  </a:lnTo>
                  <a:lnTo>
                    <a:pt x="822" y="721"/>
                  </a:lnTo>
                  <a:lnTo>
                    <a:pt x="868" y="675"/>
                  </a:lnTo>
                  <a:lnTo>
                    <a:pt x="898" y="629"/>
                  </a:lnTo>
                  <a:lnTo>
                    <a:pt x="913" y="552"/>
                  </a:lnTo>
                  <a:lnTo>
                    <a:pt x="929" y="537"/>
                  </a:lnTo>
                  <a:lnTo>
                    <a:pt x="929" y="521"/>
                  </a:lnTo>
                  <a:lnTo>
                    <a:pt x="959" y="521"/>
                  </a:lnTo>
                  <a:lnTo>
                    <a:pt x="959" y="537"/>
                  </a:lnTo>
                  <a:lnTo>
                    <a:pt x="944" y="567"/>
                  </a:lnTo>
                  <a:lnTo>
                    <a:pt x="929" y="644"/>
                  </a:lnTo>
                  <a:lnTo>
                    <a:pt x="883" y="721"/>
                  </a:lnTo>
                  <a:lnTo>
                    <a:pt x="822" y="782"/>
                  </a:lnTo>
                  <a:lnTo>
                    <a:pt x="731" y="813"/>
                  </a:lnTo>
                  <a:lnTo>
                    <a:pt x="639" y="782"/>
                  </a:lnTo>
                  <a:lnTo>
                    <a:pt x="609" y="751"/>
                  </a:lnTo>
                  <a:lnTo>
                    <a:pt x="578" y="705"/>
                  </a:lnTo>
                  <a:lnTo>
                    <a:pt x="578" y="613"/>
                  </a:lnTo>
                  <a:lnTo>
                    <a:pt x="594" y="583"/>
                  </a:lnTo>
                  <a:lnTo>
                    <a:pt x="624" y="506"/>
                  </a:lnTo>
                  <a:lnTo>
                    <a:pt x="670" y="383"/>
                  </a:lnTo>
                  <a:lnTo>
                    <a:pt x="700" y="261"/>
                  </a:lnTo>
                  <a:lnTo>
                    <a:pt x="715" y="169"/>
                  </a:lnTo>
                  <a:lnTo>
                    <a:pt x="715" y="138"/>
                  </a:lnTo>
                  <a:lnTo>
                    <a:pt x="700" y="92"/>
                  </a:lnTo>
                  <a:lnTo>
                    <a:pt x="685" y="77"/>
                  </a:lnTo>
                  <a:lnTo>
                    <a:pt x="670" y="46"/>
                  </a:lnTo>
                  <a:lnTo>
                    <a:pt x="624" y="46"/>
                  </a:lnTo>
                  <a:lnTo>
                    <a:pt x="518" y="77"/>
                  </a:lnTo>
                  <a:lnTo>
                    <a:pt x="426" y="138"/>
                  </a:lnTo>
                  <a:lnTo>
                    <a:pt x="365" y="199"/>
                  </a:lnTo>
                  <a:lnTo>
                    <a:pt x="304" y="322"/>
                  </a:lnTo>
                  <a:lnTo>
                    <a:pt x="304" y="353"/>
                  </a:lnTo>
                  <a:lnTo>
                    <a:pt x="289" y="399"/>
                  </a:lnTo>
                  <a:lnTo>
                    <a:pt x="289" y="429"/>
                  </a:lnTo>
                  <a:lnTo>
                    <a:pt x="274" y="475"/>
                  </a:lnTo>
                  <a:lnTo>
                    <a:pt x="228" y="629"/>
                  </a:lnTo>
                  <a:lnTo>
                    <a:pt x="228" y="659"/>
                  </a:lnTo>
                  <a:lnTo>
                    <a:pt x="213" y="690"/>
                  </a:lnTo>
                  <a:lnTo>
                    <a:pt x="213" y="736"/>
                  </a:lnTo>
                  <a:lnTo>
                    <a:pt x="198" y="751"/>
                  </a:lnTo>
                  <a:lnTo>
                    <a:pt x="198" y="782"/>
                  </a:lnTo>
                  <a:lnTo>
                    <a:pt x="167" y="797"/>
                  </a:lnTo>
                  <a:lnTo>
                    <a:pt x="152" y="813"/>
                  </a:lnTo>
                  <a:lnTo>
                    <a:pt x="122" y="813"/>
                  </a:lnTo>
                  <a:lnTo>
                    <a:pt x="91" y="782"/>
                  </a:lnTo>
                  <a:lnTo>
                    <a:pt x="91" y="751"/>
                  </a:lnTo>
                  <a:lnTo>
                    <a:pt x="106" y="721"/>
                  </a:lnTo>
                  <a:lnTo>
                    <a:pt x="106" y="690"/>
                  </a:lnTo>
                  <a:lnTo>
                    <a:pt x="198" y="261"/>
                  </a:lnTo>
                  <a:lnTo>
                    <a:pt x="228" y="169"/>
                  </a:lnTo>
                  <a:lnTo>
                    <a:pt x="228" y="77"/>
                  </a:lnTo>
                  <a:lnTo>
                    <a:pt x="213" y="46"/>
                  </a:lnTo>
                  <a:lnTo>
                    <a:pt x="183" y="31"/>
                  </a:lnTo>
                  <a:lnTo>
                    <a:pt x="167" y="31"/>
                  </a:lnTo>
                  <a:lnTo>
                    <a:pt x="137" y="46"/>
                  </a:lnTo>
                  <a:lnTo>
                    <a:pt x="106" y="77"/>
                  </a:lnTo>
                  <a:lnTo>
                    <a:pt x="91" y="123"/>
                  </a:lnTo>
                  <a:lnTo>
                    <a:pt x="61" y="169"/>
                  </a:lnTo>
                  <a:lnTo>
                    <a:pt x="46" y="245"/>
                  </a:lnTo>
                  <a:lnTo>
                    <a:pt x="30" y="276"/>
                  </a:lnTo>
                  <a:lnTo>
                    <a:pt x="30" y="291"/>
                  </a:lnTo>
                  <a:lnTo>
                    <a:pt x="0" y="291"/>
                  </a:lnTo>
                  <a:lnTo>
                    <a:pt x="0" y="230"/>
                  </a:lnTo>
                  <a:lnTo>
                    <a:pt x="15" y="199"/>
                  </a:lnTo>
                  <a:lnTo>
                    <a:pt x="46" y="107"/>
                  </a:lnTo>
                  <a:lnTo>
                    <a:pt x="61" y="92"/>
                  </a:lnTo>
                  <a:lnTo>
                    <a:pt x="76" y="61"/>
                  </a:lnTo>
                  <a:lnTo>
                    <a:pt x="106" y="31"/>
                  </a:lnTo>
                  <a:lnTo>
                    <a:pt x="137" y="1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1" name="Freeform 237"/>
            <p:cNvSpPr>
              <a:spLocks/>
            </p:cNvSpPr>
            <p:nvPr/>
          </p:nvSpPr>
          <p:spPr bwMode="auto">
            <a:xfrm>
              <a:off x="33055" y="15474"/>
              <a:ext cx="426" cy="177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1" y="0"/>
                </a:cxn>
                <a:cxn ang="0">
                  <a:pos x="61" y="15"/>
                </a:cxn>
                <a:cxn ang="0">
                  <a:pos x="137" y="92"/>
                </a:cxn>
                <a:cxn ang="0">
                  <a:pos x="213" y="199"/>
                </a:cxn>
                <a:cxn ang="0">
                  <a:pos x="305" y="337"/>
                </a:cxn>
                <a:cxn ang="0">
                  <a:pos x="381" y="536"/>
                </a:cxn>
                <a:cxn ang="0">
                  <a:pos x="411" y="735"/>
                </a:cxn>
                <a:cxn ang="0">
                  <a:pos x="426" y="889"/>
                </a:cxn>
                <a:cxn ang="0">
                  <a:pos x="396" y="889"/>
                </a:cxn>
                <a:cxn ang="0">
                  <a:pos x="381" y="1134"/>
                </a:cxn>
                <a:cxn ang="0">
                  <a:pos x="289" y="1425"/>
                </a:cxn>
                <a:cxn ang="0">
                  <a:pos x="213" y="1579"/>
                </a:cxn>
                <a:cxn ang="0">
                  <a:pos x="122" y="1686"/>
                </a:cxn>
                <a:cxn ang="0">
                  <a:pos x="46" y="1763"/>
                </a:cxn>
                <a:cxn ang="0">
                  <a:pos x="15" y="1778"/>
                </a:cxn>
                <a:cxn ang="0">
                  <a:pos x="0" y="1778"/>
                </a:cxn>
                <a:cxn ang="0">
                  <a:pos x="0" y="1763"/>
                </a:cxn>
                <a:cxn ang="0">
                  <a:pos x="31" y="1732"/>
                </a:cxn>
                <a:cxn ang="0">
                  <a:pos x="168" y="1548"/>
                </a:cxn>
                <a:cxn ang="0">
                  <a:pos x="259" y="1333"/>
                </a:cxn>
                <a:cxn ang="0">
                  <a:pos x="305" y="1119"/>
                </a:cxn>
                <a:cxn ang="0">
                  <a:pos x="320" y="889"/>
                </a:cxn>
                <a:cxn ang="0">
                  <a:pos x="305" y="628"/>
                </a:cxn>
                <a:cxn ang="0">
                  <a:pos x="244" y="414"/>
                </a:cxn>
                <a:cxn ang="0">
                  <a:pos x="152" y="214"/>
                </a:cxn>
                <a:cxn ang="0">
                  <a:pos x="46" y="61"/>
                </a:cxn>
                <a:cxn ang="0">
                  <a:pos x="15" y="30"/>
                </a:cxn>
                <a:cxn ang="0">
                  <a:pos x="15" y="0"/>
                </a:cxn>
              </a:cxnLst>
              <a:rect l="0" t="0" r="r" b="b"/>
              <a:pathLst>
                <a:path w="426" h="1778">
                  <a:moveTo>
                    <a:pt x="15" y="0"/>
                  </a:moveTo>
                  <a:lnTo>
                    <a:pt x="31" y="0"/>
                  </a:lnTo>
                  <a:lnTo>
                    <a:pt x="61" y="15"/>
                  </a:lnTo>
                  <a:lnTo>
                    <a:pt x="137" y="92"/>
                  </a:lnTo>
                  <a:lnTo>
                    <a:pt x="213" y="199"/>
                  </a:lnTo>
                  <a:lnTo>
                    <a:pt x="305" y="337"/>
                  </a:lnTo>
                  <a:lnTo>
                    <a:pt x="381" y="536"/>
                  </a:lnTo>
                  <a:lnTo>
                    <a:pt x="411" y="735"/>
                  </a:lnTo>
                  <a:lnTo>
                    <a:pt x="426" y="889"/>
                  </a:lnTo>
                  <a:lnTo>
                    <a:pt x="396" y="889"/>
                  </a:lnTo>
                  <a:lnTo>
                    <a:pt x="381" y="1134"/>
                  </a:lnTo>
                  <a:lnTo>
                    <a:pt x="289" y="1425"/>
                  </a:lnTo>
                  <a:lnTo>
                    <a:pt x="213" y="1579"/>
                  </a:lnTo>
                  <a:lnTo>
                    <a:pt x="122" y="1686"/>
                  </a:lnTo>
                  <a:lnTo>
                    <a:pt x="46" y="1763"/>
                  </a:lnTo>
                  <a:lnTo>
                    <a:pt x="15" y="1778"/>
                  </a:lnTo>
                  <a:lnTo>
                    <a:pt x="0" y="1778"/>
                  </a:lnTo>
                  <a:lnTo>
                    <a:pt x="0" y="1763"/>
                  </a:lnTo>
                  <a:lnTo>
                    <a:pt x="31" y="1732"/>
                  </a:lnTo>
                  <a:lnTo>
                    <a:pt x="168" y="1548"/>
                  </a:lnTo>
                  <a:lnTo>
                    <a:pt x="259" y="1333"/>
                  </a:lnTo>
                  <a:lnTo>
                    <a:pt x="305" y="1119"/>
                  </a:lnTo>
                  <a:lnTo>
                    <a:pt x="320" y="889"/>
                  </a:lnTo>
                  <a:lnTo>
                    <a:pt x="305" y="628"/>
                  </a:lnTo>
                  <a:lnTo>
                    <a:pt x="244" y="414"/>
                  </a:lnTo>
                  <a:lnTo>
                    <a:pt x="152" y="214"/>
                  </a:lnTo>
                  <a:lnTo>
                    <a:pt x="46" y="61"/>
                  </a:lnTo>
                  <a:lnTo>
                    <a:pt x="15" y="3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2" name="Freeform 238"/>
            <p:cNvSpPr>
              <a:spLocks noEditPoints="1"/>
            </p:cNvSpPr>
            <p:nvPr/>
          </p:nvSpPr>
          <p:spPr bwMode="auto">
            <a:xfrm>
              <a:off x="34273" y="15612"/>
              <a:ext cx="381" cy="1180"/>
            </a:xfrm>
            <a:custGeom>
              <a:avLst/>
              <a:gdLst/>
              <a:ahLst/>
              <a:cxnLst>
                <a:cxn ang="0">
                  <a:pos x="244" y="398"/>
                </a:cxn>
                <a:cxn ang="0">
                  <a:pos x="259" y="1042"/>
                </a:cxn>
                <a:cxn ang="0">
                  <a:pos x="259" y="1088"/>
                </a:cxn>
                <a:cxn ang="0">
                  <a:pos x="290" y="1119"/>
                </a:cxn>
                <a:cxn ang="0">
                  <a:pos x="381" y="1119"/>
                </a:cxn>
                <a:cxn ang="0">
                  <a:pos x="381" y="1180"/>
                </a:cxn>
                <a:cxn ang="0">
                  <a:pos x="0" y="1180"/>
                </a:cxn>
                <a:cxn ang="0">
                  <a:pos x="0" y="1119"/>
                </a:cxn>
                <a:cxn ang="0">
                  <a:pos x="107" y="1119"/>
                </a:cxn>
                <a:cxn ang="0">
                  <a:pos x="122" y="1103"/>
                </a:cxn>
                <a:cxn ang="0">
                  <a:pos x="137" y="1073"/>
                </a:cxn>
                <a:cxn ang="0">
                  <a:pos x="137" y="521"/>
                </a:cxn>
                <a:cxn ang="0">
                  <a:pos x="107" y="490"/>
                </a:cxn>
                <a:cxn ang="0">
                  <a:pos x="61" y="475"/>
                </a:cxn>
                <a:cxn ang="0">
                  <a:pos x="0" y="475"/>
                </a:cxn>
                <a:cxn ang="0">
                  <a:pos x="0" y="413"/>
                </a:cxn>
                <a:cxn ang="0">
                  <a:pos x="244" y="398"/>
                </a:cxn>
                <a:cxn ang="0">
                  <a:pos x="168" y="0"/>
                </a:cxn>
                <a:cxn ang="0">
                  <a:pos x="198" y="0"/>
                </a:cxn>
                <a:cxn ang="0">
                  <a:pos x="244" y="46"/>
                </a:cxn>
                <a:cxn ang="0">
                  <a:pos x="259" y="92"/>
                </a:cxn>
                <a:cxn ang="0">
                  <a:pos x="244" y="138"/>
                </a:cxn>
                <a:cxn ang="0">
                  <a:pos x="229" y="168"/>
                </a:cxn>
                <a:cxn ang="0">
                  <a:pos x="198" y="184"/>
                </a:cxn>
                <a:cxn ang="0">
                  <a:pos x="168" y="184"/>
                </a:cxn>
                <a:cxn ang="0">
                  <a:pos x="107" y="153"/>
                </a:cxn>
                <a:cxn ang="0">
                  <a:pos x="76" y="92"/>
                </a:cxn>
                <a:cxn ang="0">
                  <a:pos x="76" y="61"/>
                </a:cxn>
                <a:cxn ang="0">
                  <a:pos x="122" y="15"/>
                </a:cxn>
                <a:cxn ang="0">
                  <a:pos x="168" y="0"/>
                </a:cxn>
              </a:cxnLst>
              <a:rect l="0" t="0" r="r" b="b"/>
              <a:pathLst>
                <a:path w="381" h="1180">
                  <a:moveTo>
                    <a:pt x="244" y="398"/>
                  </a:moveTo>
                  <a:lnTo>
                    <a:pt x="259" y="1042"/>
                  </a:lnTo>
                  <a:lnTo>
                    <a:pt x="259" y="1088"/>
                  </a:lnTo>
                  <a:lnTo>
                    <a:pt x="290" y="1119"/>
                  </a:lnTo>
                  <a:lnTo>
                    <a:pt x="381" y="1119"/>
                  </a:lnTo>
                  <a:lnTo>
                    <a:pt x="381" y="1180"/>
                  </a:lnTo>
                  <a:lnTo>
                    <a:pt x="0" y="1180"/>
                  </a:lnTo>
                  <a:lnTo>
                    <a:pt x="0" y="1119"/>
                  </a:lnTo>
                  <a:lnTo>
                    <a:pt x="107" y="1119"/>
                  </a:lnTo>
                  <a:lnTo>
                    <a:pt x="122" y="1103"/>
                  </a:lnTo>
                  <a:lnTo>
                    <a:pt x="137" y="1073"/>
                  </a:lnTo>
                  <a:lnTo>
                    <a:pt x="137" y="521"/>
                  </a:lnTo>
                  <a:lnTo>
                    <a:pt x="107" y="490"/>
                  </a:lnTo>
                  <a:lnTo>
                    <a:pt x="61" y="475"/>
                  </a:lnTo>
                  <a:lnTo>
                    <a:pt x="0" y="475"/>
                  </a:lnTo>
                  <a:lnTo>
                    <a:pt x="0" y="413"/>
                  </a:lnTo>
                  <a:lnTo>
                    <a:pt x="244" y="398"/>
                  </a:lnTo>
                  <a:close/>
                  <a:moveTo>
                    <a:pt x="168" y="0"/>
                  </a:moveTo>
                  <a:lnTo>
                    <a:pt x="198" y="0"/>
                  </a:lnTo>
                  <a:lnTo>
                    <a:pt x="244" y="46"/>
                  </a:lnTo>
                  <a:lnTo>
                    <a:pt x="259" y="92"/>
                  </a:lnTo>
                  <a:lnTo>
                    <a:pt x="244" y="138"/>
                  </a:lnTo>
                  <a:lnTo>
                    <a:pt x="229" y="168"/>
                  </a:lnTo>
                  <a:lnTo>
                    <a:pt x="198" y="184"/>
                  </a:lnTo>
                  <a:lnTo>
                    <a:pt x="168" y="184"/>
                  </a:lnTo>
                  <a:lnTo>
                    <a:pt x="107" y="153"/>
                  </a:lnTo>
                  <a:lnTo>
                    <a:pt x="76" y="92"/>
                  </a:lnTo>
                  <a:lnTo>
                    <a:pt x="76" y="61"/>
                  </a:lnTo>
                  <a:lnTo>
                    <a:pt x="122" y="1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3" name="Freeform 239"/>
            <p:cNvSpPr>
              <a:spLocks/>
            </p:cNvSpPr>
            <p:nvPr/>
          </p:nvSpPr>
          <p:spPr bwMode="auto">
            <a:xfrm>
              <a:off x="34623" y="16025"/>
              <a:ext cx="899" cy="782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184"/>
                </a:cxn>
                <a:cxn ang="0">
                  <a:pos x="320" y="92"/>
                </a:cxn>
                <a:cxn ang="0">
                  <a:pos x="412" y="31"/>
                </a:cxn>
                <a:cxn ang="0">
                  <a:pos x="518" y="0"/>
                </a:cxn>
                <a:cxn ang="0">
                  <a:pos x="579" y="0"/>
                </a:cxn>
                <a:cxn ang="0">
                  <a:pos x="625" y="16"/>
                </a:cxn>
                <a:cxn ang="0">
                  <a:pos x="686" y="46"/>
                </a:cxn>
                <a:cxn ang="0">
                  <a:pos x="701" y="62"/>
                </a:cxn>
                <a:cxn ang="0">
                  <a:pos x="746" y="123"/>
                </a:cxn>
                <a:cxn ang="0">
                  <a:pos x="762" y="215"/>
                </a:cxn>
                <a:cxn ang="0">
                  <a:pos x="762" y="690"/>
                </a:cxn>
                <a:cxn ang="0">
                  <a:pos x="777" y="706"/>
                </a:cxn>
                <a:cxn ang="0">
                  <a:pos x="807" y="721"/>
                </a:cxn>
                <a:cxn ang="0">
                  <a:pos x="899" y="721"/>
                </a:cxn>
                <a:cxn ang="0">
                  <a:pos x="899" y="782"/>
                </a:cxn>
                <a:cxn ang="0">
                  <a:pos x="503" y="782"/>
                </a:cxn>
                <a:cxn ang="0">
                  <a:pos x="503" y="721"/>
                </a:cxn>
                <a:cxn ang="0">
                  <a:pos x="609" y="721"/>
                </a:cxn>
                <a:cxn ang="0">
                  <a:pos x="625" y="706"/>
                </a:cxn>
                <a:cxn ang="0">
                  <a:pos x="640" y="675"/>
                </a:cxn>
                <a:cxn ang="0">
                  <a:pos x="640" y="184"/>
                </a:cxn>
                <a:cxn ang="0">
                  <a:pos x="609" y="92"/>
                </a:cxn>
                <a:cxn ang="0">
                  <a:pos x="549" y="31"/>
                </a:cxn>
                <a:cxn ang="0">
                  <a:pos x="503" y="31"/>
                </a:cxn>
                <a:cxn ang="0">
                  <a:pos x="412" y="46"/>
                </a:cxn>
                <a:cxn ang="0">
                  <a:pos x="335" y="108"/>
                </a:cxn>
                <a:cxn ang="0">
                  <a:pos x="274" y="200"/>
                </a:cxn>
                <a:cxn ang="0">
                  <a:pos x="259" y="322"/>
                </a:cxn>
                <a:cxn ang="0">
                  <a:pos x="259" y="675"/>
                </a:cxn>
                <a:cxn ang="0">
                  <a:pos x="274" y="706"/>
                </a:cxn>
                <a:cxn ang="0">
                  <a:pos x="290" y="721"/>
                </a:cxn>
                <a:cxn ang="0">
                  <a:pos x="396" y="721"/>
                </a:cxn>
                <a:cxn ang="0">
                  <a:pos x="396" y="782"/>
                </a:cxn>
                <a:cxn ang="0">
                  <a:pos x="0" y="782"/>
                </a:cxn>
                <a:cxn ang="0">
                  <a:pos x="0" y="721"/>
                </a:cxn>
                <a:cxn ang="0">
                  <a:pos x="107" y="721"/>
                </a:cxn>
                <a:cxn ang="0">
                  <a:pos x="122" y="706"/>
                </a:cxn>
                <a:cxn ang="0">
                  <a:pos x="137" y="675"/>
                </a:cxn>
                <a:cxn ang="0">
                  <a:pos x="137" y="169"/>
                </a:cxn>
                <a:cxn ang="0">
                  <a:pos x="153" y="184"/>
                </a:cxn>
                <a:cxn ang="0">
                  <a:pos x="153" y="138"/>
                </a:cxn>
                <a:cxn ang="0">
                  <a:pos x="137" y="108"/>
                </a:cxn>
                <a:cxn ang="0">
                  <a:pos x="122" y="92"/>
                </a:cxn>
                <a:cxn ang="0">
                  <a:pos x="77" y="77"/>
                </a:cxn>
                <a:cxn ang="0">
                  <a:pos x="16" y="77"/>
                </a:cxn>
                <a:cxn ang="0">
                  <a:pos x="16" y="16"/>
                </a:cxn>
                <a:cxn ang="0">
                  <a:pos x="259" y="0"/>
                </a:cxn>
              </a:cxnLst>
              <a:rect l="0" t="0" r="r" b="b"/>
              <a:pathLst>
                <a:path w="899" h="782">
                  <a:moveTo>
                    <a:pt x="259" y="0"/>
                  </a:moveTo>
                  <a:lnTo>
                    <a:pt x="259" y="184"/>
                  </a:lnTo>
                  <a:lnTo>
                    <a:pt x="320" y="92"/>
                  </a:lnTo>
                  <a:lnTo>
                    <a:pt x="412" y="31"/>
                  </a:lnTo>
                  <a:lnTo>
                    <a:pt x="518" y="0"/>
                  </a:lnTo>
                  <a:lnTo>
                    <a:pt x="579" y="0"/>
                  </a:lnTo>
                  <a:lnTo>
                    <a:pt x="625" y="16"/>
                  </a:lnTo>
                  <a:lnTo>
                    <a:pt x="686" y="46"/>
                  </a:lnTo>
                  <a:lnTo>
                    <a:pt x="701" y="62"/>
                  </a:lnTo>
                  <a:lnTo>
                    <a:pt x="746" y="123"/>
                  </a:lnTo>
                  <a:lnTo>
                    <a:pt x="762" y="215"/>
                  </a:lnTo>
                  <a:lnTo>
                    <a:pt x="762" y="690"/>
                  </a:lnTo>
                  <a:lnTo>
                    <a:pt x="777" y="706"/>
                  </a:lnTo>
                  <a:lnTo>
                    <a:pt x="807" y="721"/>
                  </a:lnTo>
                  <a:lnTo>
                    <a:pt x="899" y="721"/>
                  </a:lnTo>
                  <a:lnTo>
                    <a:pt x="899" y="782"/>
                  </a:lnTo>
                  <a:lnTo>
                    <a:pt x="503" y="782"/>
                  </a:lnTo>
                  <a:lnTo>
                    <a:pt x="503" y="721"/>
                  </a:lnTo>
                  <a:lnTo>
                    <a:pt x="609" y="721"/>
                  </a:lnTo>
                  <a:lnTo>
                    <a:pt x="625" y="706"/>
                  </a:lnTo>
                  <a:lnTo>
                    <a:pt x="640" y="675"/>
                  </a:lnTo>
                  <a:lnTo>
                    <a:pt x="640" y="184"/>
                  </a:lnTo>
                  <a:lnTo>
                    <a:pt x="609" y="92"/>
                  </a:lnTo>
                  <a:lnTo>
                    <a:pt x="549" y="31"/>
                  </a:lnTo>
                  <a:lnTo>
                    <a:pt x="503" y="31"/>
                  </a:lnTo>
                  <a:lnTo>
                    <a:pt x="412" y="46"/>
                  </a:lnTo>
                  <a:lnTo>
                    <a:pt x="335" y="108"/>
                  </a:lnTo>
                  <a:lnTo>
                    <a:pt x="274" y="200"/>
                  </a:lnTo>
                  <a:lnTo>
                    <a:pt x="259" y="322"/>
                  </a:lnTo>
                  <a:lnTo>
                    <a:pt x="259" y="675"/>
                  </a:lnTo>
                  <a:lnTo>
                    <a:pt x="274" y="706"/>
                  </a:lnTo>
                  <a:lnTo>
                    <a:pt x="290" y="721"/>
                  </a:lnTo>
                  <a:lnTo>
                    <a:pt x="396" y="721"/>
                  </a:lnTo>
                  <a:lnTo>
                    <a:pt x="396" y="782"/>
                  </a:lnTo>
                  <a:lnTo>
                    <a:pt x="0" y="782"/>
                  </a:lnTo>
                  <a:lnTo>
                    <a:pt x="0" y="721"/>
                  </a:lnTo>
                  <a:lnTo>
                    <a:pt x="107" y="721"/>
                  </a:lnTo>
                  <a:lnTo>
                    <a:pt x="122" y="706"/>
                  </a:lnTo>
                  <a:lnTo>
                    <a:pt x="137" y="675"/>
                  </a:lnTo>
                  <a:lnTo>
                    <a:pt x="137" y="169"/>
                  </a:lnTo>
                  <a:lnTo>
                    <a:pt x="153" y="184"/>
                  </a:lnTo>
                  <a:lnTo>
                    <a:pt x="153" y="138"/>
                  </a:lnTo>
                  <a:lnTo>
                    <a:pt x="137" y="108"/>
                  </a:lnTo>
                  <a:lnTo>
                    <a:pt x="122" y="92"/>
                  </a:lnTo>
                  <a:lnTo>
                    <a:pt x="77" y="77"/>
                  </a:lnTo>
                  <a:lnTo>
                    <a:pt x="16" y="77"/>
                  </a:lnTo>
                  <a:lnTo>
                    <a:pt x="16" y="16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4" name="Freeform 240"/>
            <p:cNvSpPr>
              <a:spLocks/>
            </p:cNvSpPr>
            <p:nvPr/>
          </p:nvSpPr>
          <p:spPr bwMode="auto">
            <a:xfrm>
              <a:off x="36222" y="16010"/>
              <a:ext cx="594" cy="797"/>
            </a:xfrm>
            <a:custGeom>
              <a:avLst/>
              <a:gdLst/>
              <a:ahLst/>
              <a:cxnLst>
                <a:cxn ang="0">
                  <a:pos x="244" y="0"/>
                </a:cxn>
                <a:cxn ang="0">
                  <a:pos x="244" y="215"/>
                </a:cxn>
                <a:cxn ang="0">
                  <a:pos x="259" y="184"/>
                </a:cxn>
                <a:cxn ang="0">
                  <a:pos x="274" y="138"/>
                </a:cxn>
                <a:cxn ang="0">
                  <a:pos x="289" y="107"/>
                </a:cxn>
                <a:cxn ang="0">
                  <a:pos x="350" y="46"/>
                </a:cxn>
                <a:cxn ang="0">
                  <a:pos x="396" y="15"/>
                </a:cxn>
                <a:cxn ang="0">
                  <a:pos x="457" y="15"/>
                </a:cxn>
                <a:cxn ang="0">
                  <a:pos x="518" y="31"/>
                </a:cxn>
                <a:cxn ang="0">
                  <a:pos x="548" y="46"/>
                </a:cxn>
                <a:cxn ang="0">
                  <a:pos x="579" y="77"/>
                </a:cxn>
                <a:cxn ang="0">
                  <a:pos x="594" y="123"/>
                </a:cxn>
                <a:cxn ang="0">
                  <a:pos x="594" y="153"/>
                </a:cxn>
                <a:cxn ang="0">
                  <a:pos x="564" y="184"/>
                </a:cxn>
                <a:cxn ang="0">
                  <a:pos x="533" y="199"/>
                </a:cxn>
                <a:cxn ang="0">
                  <a:pos x="487" y="199"/>
                </a:cxn>
                <a:cxn ang="0">
                  <a:pos x="457" y="184"/>
                </a:cxn>
                <a:cxn ang="0">
                  <a:pos x="442" y="153"/>
                </a:cxn>
                <a:cxn ang="0">
                  <a:pos x="442" y="92"/>
                </a:cxn>
                <a:cxn ang="0">
                  <a:pos x="487" y="46"/>
                </a:cxn>
                <a:cxn ang="0">
                  <a:pos x="472" y="46"/>
                </a:cxn>
                <a:cxn ang="0">
                  <a:pos x="381" y="77"/>
                </a:cxn>
                <a:cxn ang="0">
                  <a:pos x="320" y="153"/>
                </a:cxn>
                <a:cxn ang="0">
                  <a:pos x="274" y="261"/>
                </a:cxn>
                <a:cxn ang="0">
                  <a:pos x="259" y="383"/>
                </a:cxn>
                <a:cxn ang="0">
                  <a:pos x="259" y="705"/>
                </a:cxn>
                <a:cxn ang="0">
                  <a:pos x="274" y="721"/>
                </a:cxn>
                <a:cxn ang="0">
                  <a:pos x="305" y="736"/>
                </a:cxn>
                <a:cxn ang="0">
                  <a:pos x="426" y="736"/>
                </a:cxn>
                <a:cxn ang="0">
                  <a:pos x="426" y="797"/>
                </a:cxn>
                <a:cxn ang="0">
                  <a:pos x="0" y="797"/>
                </a:cxn>
                <a:cxn ang="0">
                  <a:pos x="0" y="736"/>
                </a:cxn>
                <a:cxn ang="0">
                  <a:pos x="107" y="736"/>
                </a:cxn>
                <a:cxn ang="0">
                  <a:pos x="122" y="721"/>
                </a:cxn>
                <a:cxn ang="0">
                  <a:pos x="137" y="690"/>
                </a:cxn>
                <a:cxn ang="0">
                  <a:pos x="137" y="138"/>
                </a:cxn>
                <a:cxn ang="0">
                  <a:pos x="122" y="107"/>
                </a:cxn>
                <a:cxn ang="0">
                  <a:pos x="107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44" y="0"/>
                </a:cxn>
              </a:cxnLst>
              <a:rect l="0" t="0" r="r" b="b"/>
              <a:pathLst>
                <a:path w="594" h="797">
                  <a:moveTo>
                    <a:pt x="244" y="0"/>
                  </a:moveTo>
                  <a:lnTo>
                    <a:pt x="244" y="215"/>
                  </a:lnTo>
                  <a:lnTo>
                    <a:pt x="259" y="184"/>
                  </a:lnTo>
                  <a:lnTo>
                    <a:pt x="274" y="138"/>
                  </a:lnTo>
                  <a:lnTo>
                    <a:pt x="289" y="107"/>
                  </a:lnTo>
                  <a:lnTo>
                    <a:pt x="350" y="46"/>
                  </a:lnTo>
                  <a:lnTo>
                    <a:pt x="396" y="15"/>
                  </a:lnTo>
                  <a:lnTo>
                    <a:pt x="457" y="15"/>
                  </a:lnTo>
                  <a:lnTo>
                    <a:pt x="518" y="31"/>
                  </a:lnTo>
                  <a:lnTo>
                    <a:pt x="548" y="46"/>
                  </a:lnTo>
                  <a:lnTo>
                    <a:pt x="579" y="77"/>
                  </a:lnTo>
                  <a:lnTo>
                    <a:pt x="594" y="123"/>
                  </a:lnTo>
                  <a:lnTo>
                    <a:pt x="594" y="153"/>
                  </a:lnTo>
                  <a:lnTo>
                    <a:pt x="564" y="184"/>
                  </a:lnTo>
                  <a:lnTo>
                    <a:pt x="533" y="199"/>
                  </a:lnTo>
                  <a:lnTo>
                    <a:pt x="487" y="199"/>
                  </a:lnTo>
                  <a:lnTo>
                    <a:pt x="457" y="184"/>
                  </a:lnTo>
                  <a:lnTo>
                    <a:pt x="442" y="153"/>
                  </a:lnTo>
                  <a:lnTo>
                    <a:pt x="442" y="92"/>
                  </a:lnTo>
                  <a:lnTo>
                    <a:pt x="487" y="46"/>
                  </a:lnTo>
                  <a:lnTo>
                    <a:pt x="472" y="46"/>
                  </a:lnTo>
                  <a:lnTo>
                    <a:pt x="381" y="77"/>
                  </a:lnTo>
                  <a:lnTo>
                    <a:pt x="320" y="153"/>
                  </a:lnTo>
                  <a:lnTo>
                    <a:pt x="274" y="261"/>
                  </a:lnTo>
                  <a:lnTo>
                    <a:pt x="259" y="383"/>
                  </a:lnTo>
                  <a:lnTo>
                    <a:pt x="259" y="705"/>
                  </a:lnTo>
                  <a:lnTo>
                    <a:pt x="274" y="721"/>
                  </a:lnTo>
                  <a:lnTo>
                    <a:pt x="305" y="736"/>
                  </a:lnTo>
                  <a:lnTo>
                    <a:pt x="426" y="736"/>
                  </a:lnTo>
                  <a:lnTo>
                    <a:pt x="426" y="797"/>
                  </a:lnTo>
                  <a:lnTo>
                    <a:pt x="0" y="797"/>
                  </a:lnTo>
                  <a:lnTo>
                    <a:pt x="0" y="736"/>
                  </a:lnTo>
                  <a:lnTo>
                    <a:pt x="107" y="736"/>
                  </a:lnTo>
                  <a:lnTo>
                    <a:pt x="122" y="721"/>
                  </a:lnTo>
                  <a:lnTo>
                    <a:pt x="137" y="690"/>
                  </a:lnTo>
                  <a:lnTo>
                    <a:pt x="137" y="138"/>
                  </a:lnTo>
                  <a:lnTo>
                    <a:pt x="122" y="107"/>
                  </a:lnTo>
                  <a:lnTo>
                    <a:pt x="107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5" name="Freeform 241"/>
            <p:cNvSpPr>
              <a:spLocks noEditPoints="1"/>
            </p:cNvSpPr>
            <p:nvPr/>
          </p:nvSpPr>
          <p:spPr bwMode="auto">
            <a:xfrm>
              <a:off x="36938" y="16010"/>
              <a:ext cx="807" cy="813"/>
            </a:xfrm>
            <a:custGeom>
              <a:avLst/>
              <a:gdLst/>
              <a:ahLst/>
              <a:cxnLst>
                <a:cxn ang="0">
                  <a:pos x="365" y="399"/>
                </a:cxn>
                <a:cxn ang="0">
                  <a:pos x="198" y="506"/>
                </a:cxn>
                <a:cxn ang="0">
                  <a:pos x="152" y="629"/>
                </a:cxn>
                <a:cxn ang="0">
                  <a:pos x="183" y="721"/>
                </a:cxn>
                <a:cxn ang="0">
                  <a:pos x="259" y="782"/>
                </a:cxn>
                <a:cxn ang="0">
                  <a:pos x="380" y="767"/>
                </a:cxn>
                <a:cxn ang="0">
                  <a:pos x="457" y="721"/>
                </a:cxn>
                <a:cxn ang="0">
                  <a:pos x="517" y="613"/>
                </a:cxn>
                <a:cxn ang="0">
                  <a:pos x="335" y="0"/>
                </a:cxn>
                <a:cxn ang="0">
                  <a:pos x="578" y="92"/>
                </a:cxn>
                <a:cxn ang="0">
                  <a:pos x="639" y="199"/>
                </a:cxn>
                <a:cxn ang="0">
                  <a:pos x="655" y="705"/>
                </a:cxn>
                <a:cxn ang="0">
                  <a:pos x="670" y="751"/>
                </a:cxn>
                <a:cxn ang="0">
                  <a:pos x="746" y="721"/>
                </a:cxn>
                <a:cxn ang="0">
                  <a:pos x="761" y="537"/>
                </a:cxn>
                <a:cxn ang="0">
                  <a:pos x="807" y="690"/>
                </a:cxn>
                <a:cxn ang="0">
                  <a:pos x="761" y="767"/>
                </a:cxn>
                <a:cxn ang="0">
                  <a:pos x="700" y="797"/>
                </a:cxn>
                <a:cxn ang="0">
                  <a:pos x="655" y="813"/>
                </a:cxn>
                <a:cxn ang="0">
                  <a:pos x="578" y="782"/>
                </a:cxn>
                <a:cxn ang="0">
                  <a:pos x="517" y="705"/>
                </a:cxn>
                <a:cxn ang="0">
                  <a:pos x="457" y="751"/>
                </a:cxn>
                <a:cxn ang="0">
                  <a:pos x="289" y="813"/>
                </a:cxn>
                <a:cxn ang="0">
                  <a:pos x="106" y="767"/>
                </a:cxn>
                <a:cxn ang="0">
                  <a:pos x="0" y="629"/>
                </a:cxn>
                <a:cxn ang="0">
                  <a:pos x="61" y="491"/>
                </a:cxn>
                <a:cxn ang="0">
                  <a:pos x="183" y="399"/>
                </a:cxn>
                <a:cxn ang="0">
                  <a:pos x="502" y="337"/>
                </a:cxn>
                <a:cxn ang="0">
                  <a:pos x="441" y="107"/>
                </a:cxn>
                <a:cxn ang="0">
                  <a:pos x="365" y="46"/>
                </a:cxn>
                <a:cxn ang="0">
                  <a:pos x="243" y="61"/>
                </a:cxn>
                <a:cxn ang="0">
                  <a:pos x="122" y="123"/>
                </a:cxn>
                <a:cxn ang="0">
                  <a:pos x="183" y="138"/>
                </a:cxn>
                <a:cxn ang="0">
                  <a:pos x="213" y="184"/>
                </a:cxn>
                <a:cxn ang="0">
                  <a:pos x="198" y="261"/>
                </a:cxn>
                <a:cxn ang="0">
                  <a:pos x="106" y="276"/>
                </a:cxn>
                <a:cxn ang="0">
                  <a:pos x="61" y="230"/>
                </a:cxn>
                <a:cxn ang="0">
                  <a:pos x="91" y="92"/>
                </a:cxn>
                <a:cxn ang="0">
                  <a:pos x="335" y="0"/>
                </a:cxn>
              </a:cxnLst>
              <a:rect l="0" t="0" r="r" b="b"/>
              <a:pathLst>
                <a:path w="807" h="813">
                  <a:moveTo>
                    <a:pt x="517" y="368"/>
                  </a:moveTo>
                  <a:lnTo>
                    <a:pt x="365" y="399"/>
                  </a:lnTo>
                  <a:lnTo>
                    <a:pt x="259" y="445"/>
                  </a:lnTo>
                  <a:lnTo>
                    <a:pt x="198" y="506"/>
                  </a:lnTo>
                  <a:lnTo>
                    <a:pt x="167" y="567"/>
                  </a:lnTo>
                  <a:lnTo>
                    <a:pt x="152" y="629"/>
                  </a:lnTo>
                  <a:lnTo>
                    <a:pt x="152" y="675"/>
                  </a:lnTo>
                  <a:lnTo>
                    <a:pt x="183" y="721"/>
                  </a:lnTo>
                  <a:lnTo>
                    <a:pt x="213" y="751"/>
                  </a:lnTo>
                  <a:lnTo>
                    <a:pt x="259" y="782"/>
                  </a:lnTo>
                  <a:lnTo>
                    <a:pt x="350" y="782"/>
                  </a:lnTo>
                  <a:lnTo>
                    <a:pt x="380" y="767"/>
                  </a:lnTo>
                  <a:lnTo>
                    <a:pt x="426" y="751"/>
                  </a:lnTo>
                  <a:lnTo>
                    <a:pt x="457" y="721"/>
                  </a:lnTo>
                  <a:lnTo>
                    <a:pt x="487" y="675"/>
                  </a:lnTo>
                  <a:lnTo>
                    <a:pt x="517" y="613"/>
                  </a:lnTo>
                  <a:lnTo>
                    <a:pt x="517" y="368"/>
                  </a:lnTo>
                  <a:close/>
                  <a:moveTo>
                    <a:pt x="335" y="0"/>
                  </a:moveTo>
                  <a:lnTo>
                    <a:pt x="457" y="15"/>
                  </a:lnTo>
                  <a:lnTo>
                    <a:pt x="578" y="92"/>
                  </a:lnTo>
                  <a:lnTo>
                    <a:pt x="609" y="153"/>
                  </a:lnTo>
                  <a:lnTo>
                    <a:pt x="639" y="199"/>
                  </a:lnTo>
                  <a:lnTo>
                    <a:pt x="639" y="690"/>
                  </a:lnTo>
                  <a:lnTo>
                    <a:pt x="655" y="705"/>
                  </a:lnTo>
                  <a:lnTo>
                    <a:pt x="655" y="736"/>
                  </a:lnTo>
                  <a:lnTo>
                    <a:pt x="670" y="751"/>
                  </a:lnTo>
                  <a:lnTo>
                    <a:pt x="715" y="751"/>
                  </a:lnTo>
                  <a:lnTo>
                    <a:pt x="746" y="721"/>
                  </a:lnTo>
                  <a:lnTo>
                    <a:pt x="761" y="690"/>
                  </a:lnTo>
                  <a:lnTo>
                    <a:pt x="761" y="537"/>
                  </a:lnTo>
                  <a:lnTo>
                    <a:pt x="807" y="537"/>
                  </a:lnTo>
                  <a:lnTo>
                    <a:pt x="807" y="690"/>
                  </a:lnTo>
                  <a:lnTo>
                    <a:pt x="776" y="736"/>
                  </a:lnTo>
                  <a:lnTo>
                    <a:pt x="761" y="767"/>
                  </a:lnTo>
                  <a:lnTo>
                    <a:pt x="731" y="797"/>
                  </a:lnTo>
                  <a:lnTo>
                    <a:pt x="700" y="797"/>
                  </a:lnTo>
                  <a:lnTo>
                    <a:pt x="670" y="813"/>
                  </a:lnTo>
                  <a:lnTo>
                    <a:pt x="655" y="813"/>
                  </a:lnTo>
                  <a:lnTo>
                    <a:pt x="609" y="797"/>
                  </a:lnTo>
                  <a:lnTo>
                    <a:pt x="578" y="782"/>
                  </a:lnTo>
                  <a:lnTo>
                    <a:pt x="548" y="751"/>
                  </a:lnTo>
                  <a:lnTo>
                    <a:pt x="517" y="705"/>
                  </a:lnTo>
                  <a:lnTo>
                    <a:pt x="517" y="659"/>
                  </a:lnTo>
                  <a:lnTo>
                    <a:pt x="457" y="751"/>
                  </a:lnTo>
                  <a:lnTo>
                    <a:pt x="411" y="782"/>
                  </a:lnTo>
                  <a:lnTo>
                    <a:pt x="289" y="813"/>
                  </a:lnTo>
                  <a:lnTo>
                    <a:pt x="198" y="797"/>
                  </a:lnTo>
                  <a:lnTo>
                    <a:pt x="106" y="767"/>
                  </a:lnTo>
                  <a:lnTo>
                    <a:pt x="30" y="721"/>
                  </a:lnTo>
                  <a:lnTo>
                    <a:pt x="0" y="629"/>
                  </a:lnTo>
                  <a:lnTo>
                    <a:pt x="0" y="583"/>
                  </a:lnTo>
                  <a:lnTo>
                    <a:pt x="61" y="491"/>
                  </a:lnTo>
                  <a:lnTo>
                    <a:pt x="106" y="445"/>
                  </a:lnTo>
                  <a:lnTo>
                    <a:pt x="183" y="399"/>
                  </a:lnTo>
                  <a:lnTo>
                    <a:pt x="350" y="353"/>
                  </a:lnTo>
                  <a:lnTo>
                    <a:pt x="502" y="337"/>
                  </a:lnTo>
                  <a:lnTo>
                    <a:pt x="502" y="199"/>
                  </a:lnTo>
                  <a:lnTo>
                    <a:pt x="441" y="107"/>
                  </a:lnTo>
                  <a:lnTo>
                    <a:pt x="411" y="77"/>
                  </a:lnTo>
                  <a:lnTo>
                    <a:pt x="365" y="46"/>
                  </a:lnTo>
                  <a:lnTo>
                    <a:pt x="274" y="46"/>
                  </a:lnTo>
                  <a:lnTo>
                    <a:pt x="243" y="61"/>
                  </a:lnTo>
                  <a:lnTo>
                    <a:pt x="152" y="92"/>
                  </a:lnTo>
                  <a:lnTo>
                    <a:pt x="122" y="123"/>
                  </a:lnTo>
                  <a:lnTo>
                    <a:pt x="167" y="123"/>
                  </a:lnTo>
                  <a:lnTo>
                    <a:pt x="183" y="138"/>
                  </a:lnTo>
                  <a:lnTo>
                    <a:pt x="198" y="169"/>
                  </a:lnTo>
                  <a:lnTo>
                    <a:pt x="213" y="184"/>
                  </a:lnTo>
                  <a:lnTo>
                    <a:pt x="213" y="230"/>
                  </a:lnTo>
                  <a:lnTo>
                    <a:pt x="198" y="261"/>
                  </a:lnTo>
                  <a:lnTo>
                    <a:pt x="167" y="276"/>
                  </a:lnTo>
                  <a:lnTo>
                    <a:pt x="106" y="276"/>
                  </a:lnTo>
                  <a:lnTo>
                    <a:pt x="76" y="261"/>
                  </a:lnTo>
                  <a:lnTo>
                    <a:pt x="61" y="230"/>
                  </a:lnTo>
                  <a:lnTo>
                    <a:pt x="61" y="199"/>
                  </a:lnTo>
                  <a:lnTo>
                    <a:pt x="91" y="92"/>
                  </a:lnTo>
                  <a:lnTo>
                    <a:pt x="198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6" name="Freeform 242"/>
            <p:cNvSpPr>
              <a:spLocks/>
            </p:cNvSpPr>
            <p:nvPr/>
          </p:nvSpPr>
          <p:spPr bwMode="auto">
            <a:xfrm>
              <a:off x="37790" y="15704"/>
              <a:ext cx="564" cy="1119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1"/>
                </a:cxn>
                <a:cxn ang="0">
                  <a:pos x="533" y="321"/>
                </a:cxn>
                <a:cxn ang="0">
                  <a:pos x="533" y="383"/>
                </a:cxn>
                <a:cxn ang="0">
                  <a:pos x="275" y="383"/>
                </a:cxn>
                <a:cxn ang="0">
                  <a:pos x="275" y="935"/>
                </a:cxn>
                <a:cxn ang="0">
                  <a:pos x="320" y="1027"/>
                </a:cxn>
                <a:cxn ang="0">
                  <a:pos x="351" y="1057"/>
                </a:cxn>
                <a:cxn ang="0">
                  <a:pos x="427" y="1057"/>
                </a:cxn>
                <a:cxn ang="0">
                  <a:pos x="457" y="1042"/>
                </a:cxn>
                <a:cxn ang="0">
                  <a:pos x="488" y="1011"/>
                </a:cxn>
                <a:cxn ang="0">
                  <a:pos x="518" y="919"/>
                </a:cxn>
                <a:cxn ang="0">
                  <a:pos x="518" y="766"/>
                </a:cxn>
                <a:cxn ang="0">
                  <a:pos x="564" y="766"/>
                </a:cxn>
                <a:cxn ang="0">
                  <a:pos x="564" y="873"/>
                </a:cxn>
                <a:cxn ang="0">
                  <a:pos x="549" y="965"/>
                </a:cxn>
                <a:cxn ang="0">
                  <a:pos x="518" y="1042"/>
                </a:cxn>
                <a:cxn ang="0">
                  <a:pos x="457" y="1103"/>
                </a:cxn>
                <a:cxn ang="0">
                  <a:pos x="381" y="1119"/>
                </a:cxn>
                <a:cxn ang="0">
                  <a:pos x="335" y="1119"/>
                </a:cxn>
                <a:cxn ang="0">
                  <a:pos x="214" y="1057"/>
                </a:cxn>
                <a:cxn ang="0">
                  <a:pos x="168" y="981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3" y="230"/>
                </a:cxn>
                <a:cxn ang="0">
                  <a:pos x="214" y="122"/>
                </a:cxn>
                <a:cxn ang="0">
                  <a:pos x="229" y="0"/>
                </a:cxn>
              </a:cxnLst>
              <a:rect l="0" t="0" r="r" b="b"/>
              <a:pathLst>
                <a:path w="564" h="1119">
                  <a:moveTo>
                    <a:pt x="229" y="0"/>
                  </a:moveTo>
                  <a:lnTo>
                    <a:pt x="275" y="0"/>
                  </a:lnTo>
                  <a:lnTo>
                    <a:pt x="275" y="321"/>
                  </a:lnTo>
                  <a:lnTo>
                    <a:pt x="533" y="321"/>
                  </a:lnTo>
                  <a:lnTo>
                    <a:pt x="533" y="383"/>
                  </a:lnTo>
                  <a:lnTo>
                    <a:pt x="275" y="383"/>
                  </a:lnTo>
                  <a:lnTo>
                    <a:pt x="275" y="935"/>
                  </a:lnTo>
                  <a:lnTo>
                    <a:pt x="320" y="1027"/>
                  </a:lnTo>
                  <a:lnTo>
                    <a:pt x="351" y="1057"/>
                  </a:lnTo>
                  <a:lnTo>
                    <a:pt x="427" y="1057"/>
                  </a:lnTo>
                  <a:lnTo>
                    <a:pt x="457" y="1042"/>
                  </a:lnTo>
                  <a:lnTo>
                    <a:pt x="488" y="1011"/>
                  </a:lnTo>
                  <a:lnTo>
                    <a:pt x="518" y="919"/>
                  </a:lnTo>
                  <a:lnTo>
                    <a:pt x="518" y="766"/>
                  </a:lnTo>
                  <a:lnTo>
                    <a:pt x="564" y="766"/>
                  </a:lnTo>
                  <a:lnTo>
                    <a:pt x="564" y="873"/>
                  </a:lnTo>
                  <a:lnTo>
                    <a:pt x="549" y="965"/>
                  </a:lnTo>
                  <a:lnTo>
                    <a:pt x="518" y="1042"/>
                  </a:lnTo>
                  <a:lnTo>
                    <a:pt x="457" y="1103"/>
                  </a:lnTo>
                  <a:lnTo>
                    <a:pt x="381" y="1119"/>
                  </a:lnTo>
                  <a:lnTo>
                    <a:pt x="335" y="1119"/>
                  </a:lnTo>
                  <a:lnTo>
                    <a:pt x="214" y="1057"/>
                  </a:lnTo>
                  <a:lnTo>
                    <a:pt x="168" y="981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3" y="230"/>
                  </a:lnTo>
                  <a:lnTo>
                    <a:pt x="214" y="12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7" name="Freeform 243"/>
            <p:cNvSpPr>
              <a:spLocks noEditPoints="1"/>
            </p:cNvSpPr>
            <p:nvPr/>
          </p:nvSpPr>
          <p:spPr bwMode="auto">
            <a:xfrm>
              <a:off x="38521" y="16010"/>
              <a:ext cx="685" cy="828"/>
            </a:xfrm>
            <a:custGeom>
              <a:avLst/>
              <a:gdLst/>
              <a:ahLst/>
              <a:cxnLst>
                <a:cxn ang="0">
                  <a:pos x="320" y="31"/>
                </a:cxn>
                <a:cxn ang="0">
                  <a:pos x="274" y="61"/>
                </a:cxn>
                <a:cxn ang="0">
                  <a:pos x="213" y="123"/>
                </a:cxn>
                <a:cxn ang="0">
                  <a:pos x="168" y="199"/>
                </a:cxn>
                <a:cxn ang="0">
                  <a:pos x="153" y="337"/>
                </a:cxn>
                <a:cxn ang="0">
                  <a:pos x="564" y="337"/>
                </a:cxn>
                <a:cxn ang="0">
                  <a:pos x="564" y="276"/>
                </a:cxn>
                <a:cxn ang="0">
                  <a:pos x="548" y="199"/>
                </a:cxn>
                <a:cxn ang="0">
                  <a:pos x="518" y="123"/>
                </a:cxn>
                <a:cxn ang="0">
                  <a:pos x="457" y="61"/>
                </a:cxn>
                <a:cxn ang="0">
                  <a:pos x="366" y="31"/>
                </a:cxn>
                <a:cxn ang="0">
                  <a:pos x="320" y="31"/>
                </a:cxn>
                <a:cxn ang="0">
                  <a:pos x="366" y="0"/>
                </a:cxn>
                <a:cxn ang="0">
                  <a:pos x="518" y="31"/>
                </a:cxn>
                <a:cxn ang="0">
                  <a:pos x="609" y="107"/>
                </a:cxn>
                <a:cxn ang="0">
                  <a:pos x="670" y="230"/>
                </a:cxn>
                <a:cxn ang="0">
                  <a:pos x="685" y="353"/>
                </a:cxn>
                <a:cxn ang="0">
                  <a:pos x="685" y="383"/>
                </a:cxn>
                <a:cxn ang="0">
                  <a:pos x="153" y="383"/>
                </a:cxn>
                <a:cxn ang="0">
                  <a:pos x="122" y="414"/>
                </a:cxn>
                <a:cxn ang="0">
                  <a:pos x="137" y="537"/>
                </a:cxn>
                <a:cxn ang="0">
                  <a:pos x="183" y="675"/>
                </a:cxn>
                <a:cxn ang="0">
                  <a:pos x="213" y="721"/>
                </a:cxn>
                <a:cxn ang="0">
                  <a:pos x="259" y="767"/>
                </a:cxn>
                <a:cxn ang="0">
                  <a:pos x="381" y="797"/>
                </a:cxn>
                <a:cxn ang="0">
                  <a:pos x="411" y="797"/>
                </a:cxn>
                <a:cxn ang="0">
                  <a:pos x="488" y="782"/>
                </a:cxn>
                <a:cxn ang="0">
                  <a:pos x="564" y="721"/>
                </a:cxn>
                <a:cxn ang="0">
                  <a:pos x="625" y="613"/>
                </a:cxn>
                <a:cxn ang="0">
                  <a:pos x="640" y="598"/>
                </a:cxn>
                <a:cxn ang="0">
                  <a:pos x="640" y="583"/>
                </a:cxn>
                <a:cxn ang="0">
                  <a:pos x="685" y="583"/>
                </a:cxn>
                <a:cxn ang="0">
                  <a:pos x="685" y="598"/>
                </a:cxn>
                <a:cxn ang="0">
                  <a:pos x="640" y="690"/>
                </a:cxn>
                <a:cxn ang="0">
                  <a:pos x="594" y="751"/>
                </a:cxn>
                <a:cxn ang="0">
                  <a:pos x="503" y="813"/>
                </a:cxn>
                <a:cxn ang="0">
                  <a:pos x="396" y="828"/>
                </a:cxn>
                <a:cxn ang="0">
                  <a:pos x="244" y="797"/>
                </a:cxn>
                <a:cxn ang="0">
                  <a:pos x="122" y="721"/>
                </a:cxn>
                <a:cxn ang="0">
                  <a:pos x="31" y="583"/>
                </a:cxn>
                <a:cxn ang="0">
                  <a:pos x="0" y="414"/>
                </a:cxn>
                <a:cxn ang="0">
                  <a:pos x="31" y="245"/>
                </a:cxn>
                <a:cxn ang="0">
                  <a:pos x="107" y="123"/>
                </a:cxn>
                <a:cxn ang="0">
                  <a:pos x="229" y="31"/>
                </a:cxn>
                <a:cxn ang="0">
                  <a:pos x="366" y="0"/>
                </a:cxn>
              </a:cxnLst>
              <a:rect l="0" t="0" r="r" b="b"/>
              <a:pathLst>
                <a:path w="685" h="828">
                  <a:moveTo>
                    <a:pt x="320" y="31"/>
                  </a:moveTo>
                  <a:lnTo>
                    <a:pt x="274" y="61"/>
                  </a:lnTo>
                  <a:lnTo>
                    <a:pt x="213" y="123"/>
                  </a:lnTo>
                  <a:lnTo>
                    <a:pt x="168" y="199"/>
                  </a:lnTo>
                  <a:lnTo>
                    <a:pt x="153" y="337"/>
                  </a:lnTo>
                  <a:lnTo>
                    <a:pt x="564" y="337"/>
                  </a:lnTo>
                  <a:lnTo>
                    <a:pt x="564" y="276"/>
                  </a:lnTo>
                  <a:lnTo>
                    <a:pt x="548" y="199"/>
                  </a:lnTo>
                  <a:lnTo>
                    <a:pt x="518" y="123"/>
                  </a:lnTo>
                  <a:lnTo>
                    <a:pt x="457" y="61"/>
                  </a:lnTo>
                  <a:lnTo>
                    <a:pt x="366" y="31"/>
                  </a:lnTo>
                  <a:lnTo>
                    <a:pt x="320" y="31"/>
                  </a:lnTo>
                  <a:close/>
                  <a:moveTo>
                    <a:pt x="366" y="0"/>
                  </a:moveTo>
                  <a:lnTo>
                    <a:pt x="518" y="31"/>
                  </a:lnTo>
                  <a:lnTo>
                    <a:pt x="609" y="107"/>
                  </a:lnTo>
                  <a:lnTo>
                    <a:pt x="670" y="230"/>
                  </a:lnTo>
                  <a:lnTo>
                    <a:pt x="685" y="353"/>
                  </a:lnTo>
                  <a:lnTo>
                    <a:pt x="685" y="383"/>
                  </a:lnTo>
                  <a:lnTo>
                    <a:pt x="153" y="383"/>
                  </a:lnTo>
                  <a:lnTo>
                    <a:pt x="122" y="414"/>
                  </a:lnTo>
                  <a:lnTo>
                    <a:pt x="137" y="537"/>
                  </a:lnTo>
                  <a:lnTo>
                    <a:pt x="183" y="675"/>
                  </a:lnTo>
                  <a:lnTo>
                    <a:pt x="213" y="721"/>
                  </a:lnTo>
                  <a:lnTo>
                    <a:pt x="259" y="767"/>
                  </a:lnTo>
                  <a:lnTo>
                    <a:pt x="381" y="797"/>
                  </a:lnTo>
                  <a:lnTo>
                    <a:pt x="411" y="797"/>
                  </a:lnTo>
                  <a:lnTo>
                    <a:pt x="488" y="782"/>
                  </a:lnTo>
                  <a:lnTo>
                    <a:pt x="564" y="721"/>
                  </a:lnTo>
                  <a:lnTo>
                    <a:pt x="625" y="613"/>
                  </a:lnTo>
                  <a:lnTo>
                    <a:pt x="640" y="598"/>
                  </a:lnTo>
                  <a:lnTo>
                    <a:pt x="640" y="583"/>
                  </a:lnTo>
                  <a:lnTo>
                    <a:pt x="685" y="583"/>
                  </a:lnTo>
                  <a:lnTo>
                    <a:pt x="685" y="598"/>
                  </a:lnTo>
                  <a:lnTo>
                    <a:pt x="640" y="690"/>
                  </a:lnTo>
                  <a:lnTo>
                    <a:pt x="594" y="751"/>
                  </a:lnTo>
                  <a:lnTo>
                    <a:pt x="503" y="813"/>
                  </a:lnTo>
                  <a:lnTo>
                    <a:pt x="396" y="828"/>
                  </a:lnTo>
                  <a:lnTo>
                    <a:pt x="244" y="797"/>
                  </a:lnTo>
                  <a:lnTo>
                    <a:pt x="122" y="721"/>
                  </a:lnTo>
                  <a:lnTo>
                    <a:pt x="31" y="583"/>
                  </a:lnTo>
                  <a:lnTo>
                    <a:pt x="0" y="414"/>
                  </a:lnTo>
                  <a:lnTo>
                    <a:pt x="31" y="245"/>
                  </a:lnTo>
                  <a:lnTo>
                    <a:pt x="107" y="123"/>
                  </a:lnTo>
                  <a:lnTo>
                    <a:pt x="229" y="31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8" name="Freeform 244"/>
            <p:cNvSpPr>
              <a:spLocks noEditPoints="1"/>
            </p:cNvSpPr>
            <p:nvPr/>
          </p:nvSpPr>
          <p:spPr bwMode="auto">
            <a:xfrm>
              <a:off x="39937" y="16010"/>
              <a:ext cx="792" cy="813"/>
            </a:xfrm>
            <a:custGeom>
              <a:avLst/>
              <a:gdLst/>
              <a:ahLst/>
              <a:cxnLst>
                <a:cxn ang="0">
                  <a:pos x="396" y="31"/>
                </a:cxn>
                <a:cxn ang="0">
                  <a:pos x="351" y="46"/>
                </a:cxn>
                <a:cxn ang="0">
                  <a:pos x="290" y="61"/>
                </a:cxn>
                <a:cxn ang="0">
                  <a:pos x="198" y="153"/>
                </a:cxn>
                <a:cxn ang="0">
                  <a:pos x="153" y="276"/>
                </a:cxn>
                <a:cxn ang="0">
                  <a:pos x="153" y="521"/>
                </a:cxn>
                <a:cxn ang="0">
                  <a:pos x="198" y="644"/>
                </a:cxn>
                <a:cxn ang="0">
                  <a:pos x="229" y="690"/>
                </a:cxn>
                <a:cxn ang="0">
                  <a:pos x="259" y="721"/>
                </a:cxn>
                <a:cxn ang="0">
                  <a:pos x="305" y="751"/>
                </a:cxn>
                <a:cxn ang="0">
                  <a:pos x="351" y="767"/>
                </a:cxn>
                <a:cxn ang="0">
                  <a:pos x="396" y="767"/>
                </a:cxn>
                <a:cxn ang="0">
                  <a:pos x="396" y="782"/>
                </a:cxn>
                <a:cxn ang="0">
                  <a:pos x="457" y="767"/>
                </a:cxn>
                <a:cxn ang="0">
                  <a:pos x="548" y="705"/>
                </a:cxn>
                <a:cxn ang="0">
                  <a:pos x="594" y="644"/>
                </a:cxn>
                <a:cxn ang="0">
                  <a:pos x="640" y="506"/>
                </a:cxn>
                <a:cxn ang="0">
                  <a:pos x="640" y="276"/>
                </a:cxn>
                <a:cxn ang="0">
                  <a:pos x="594" y="153"/>
                </a:cxn>
                <a:cxn ang="0">
                  <a:pos x="503" y="61"/>
                </a:cxn>
                <a:cxn ang="0">
                  <a:pos x="457" y="46"/>
                </a:cxn>
                <a:cxn ang="0">
                  <a:pos x="396" y="31"/>
                </a:cxn>
                <a:cxn ang="0">
                  <a:pos x="396" y="0"/>
                </a:cxn>
                <a:cxn ang="0">
                  <a:pos x="548" y="31"/>
                </a:cxn>
                <a:cxn ang="0">
                  <a:pos x="670" y="123"/>
                </a:cxn>
                <a:cxn ang="0">
                  <a:pos x="762" y="245"/>
                </a:cxn>
                <a:cxn ang="0">
                  <a:pos x="792" y="414"/>
                </a:cxn>
                <a:cxn ang="0">
                  <a:pos x="762" y="567"/>
                </a:cxn>
                <a:cxn ang="0">
                  <a:pos x="670" y="705"/>
                </a:cxn>
                <a:cxn ang="0">
                  <a:pos x="548" y="782"/>
                </a:cxn>
                <a:cxn ang="0">
                  <a:pos x="396" y="813"/>
                </a:cxn>
                <a:cxn ang="0">
                  <a:pos x="244" y="782"/>
                </a:cxn>
                <a:cxn ang="0">
                  <a:pos x="122" y="705"/>
                </a:cxn>
                <a:cxn ang="0">
                  <a:pos x="31" y="567"/>
                </a:cxn>
                <a:cxn ang="0">
                  <a:pos x="0" y="414"/>
                </a:cxn>
                <a:cxn ang="0">
                  <a:pos x="31" y="261"/>
                </a:cxn>
                <a:cxn ang="0">
                  <a:pos x="107" y="123"/>
                </a:cxn>
                <a:cxn ang="0">
                  <a:pos x="244" y="31"/>
                </a:cxn>
                <a:cxn ang="0">
                  <a:pos x="396" y="0"/>
                </a:cxn>
              </a:cxnLst>
              <a:rect l="0" t="0" r="r" b="b"/>
              <a:pathLst>
                <a:path w="792" h="813">
                  <a:moveTo>
                    <a:pt x="396" y="31"/>
                  </a:moveTo>
                  <a:lnTo>
                    <a:pt x="351" y="46"/>
                  </a:lnTo>
                  <a:lnTo>
                    <a:pt x="290" y="61"/>
                  </a:lnTo>
                  <a:lnTo>
                    <a:pt x="198" y="153"/>
                  </a:lnTo>
                  <a:lnTo>
                    <a:pt x="153" y="276"/>
                  </a:lnTo>
                  <a:lnTo>
                    <a:pt x="153" y="521"/>
                  </a:lnTo>
                  <a:lnTo>
                    <a:pt x="198" y="644"/>
                  </a:lnTo>
                  <a:lnTo>
                    <a:pt x="229" y="690"/>
                  </a:lnTo>
                  <a:lnTo>
                    <a:pt x="259" y="721"/>
                  </a:lnTo>
                  <a:lnTo>
                    <a:pt x="305" y="751"/>
                  </a:lnTo>
                  <a:lnTo>
                    <a:pt x="351" y="767"/>
                  </a:lnTo>
                  <a:lnTo>
                    <a:pt x="396" y="767"/>
                  </a:lnTo>
                  <a:lnTo>
                    <a:pt x="396" y="782"/>
                  </a:lnTo>
                  <a:lnTo>
                    <a:pt x="457" y="767"/>
                  </a:lnTo>
                  <a:lnTo>
                    <a:pt x="548" y="705"/>
                  </a:lnTo>
                  <a:lnTo>
                    <a:pt x="594" y="644"/>
                  </a:lnTo>
                  <a:lnTo>
                    <a:pt x="640" y="506"/>
                  </a:lnTo>
                  <a:lnTo>
                    <a:pt x="640" y="276"/>
                  </a:lnTo>
                  <a:lnTo>
                    <a:pt x="594" y="153"/>
                  </a:lnTo>
                  <a:lnTo>
                    <a:pt x="503" y="61"/>
                  </a:lnTo>
                  <a:lnTo>
                    <a:pt x="457" y="46"/>
                  </a:lnTo>
                  <a:lnTo>
                    <a:pt x="396" y="31"/>
                  </a:lnTo>
                  <a:close/>
                  <a:moveTo>
                    <a:pt x="396" y="0"/>
                  </a:moveTo>
                  <a:lnTo>
                    <a:pt x="548" y="31"/>
                  </a:lnTo>
                  <a:lnTo>
                    <a:pt x="670" y="123"/>
                  </a:lnTo>
                  <a:lnTo>
                    <a:pt x="762" y="245"/>
                  </a:lnTo>
                  <a:lnTo>
                    <a:pt x="792" y="414"/>
                  </a:lnTo>
                  <a:lnTo>
                    <a:pt x="762" y="567"/>
                  </a:lnTo>
                  <a:lnTo>
                    <a:pt x="670" y="705"/>
                  </a:lnTo>
                  <a:lnTo>
                    <a:pt x="548" y="782"/>
                  </a:lnTo>
                  <a:lnTo>
                    <a:pt x="396" y="813"/>
                  </a:lnTo>
                  <a:lnTo>
                    <a:pt x="244" y="782"/>
                  </a:lnTo>
                  <a:lnTo>
                    <a:pt x="122" y="705"/>
                  </a:lnTo>
                  <a:lnTo>
                    <a:pt x="31" y="567"/>
                  </a:lnTo>
                  <a:lnTo>
                    <a:pt x="0" y="414"/>
                  </a:lnTo>
                  <a:lnTo>
                    <a:pt x="31" y="261"/>
                  </a:lnTo>
                  <a:lnTo>
                    <a:pt x="107" y="123"/>
                  </a:lnTo>
                  <a:lnTo>
                    <a:pt x="244" y="31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09" name="Freeform 245"/>
            <p:cNvSpPr>
              <a:spLocks/>
            </p:cNvSpPr>
            <p:nvPr/>
          </p:nvSpPr>
          <p:spPr bwMode="auto">
            <a:xfrm>
              <a:off x="40866" y="15566"/>
              <a:ext cx="564" cy="1257"/>
            </a:xfrm>
            <a:custGeom>
              <a:avLst/>
              <a:gdLst/>
              <a:ahLst/>
              <a:cxnLst>
                <a:cxn ang="0">
                  <a:pos x="411" y="0"/>
                </a:cxn>
                <a:cxn ang="0">
                  <a:pos x="457" y="0"/>
                </a:cxn>
                <a:cxn ang="0">
                  <a:pos x="503" y="30"/>
                </a:cxn>
                <a:cxn ang="0">
                  <a:pos x="533" y="46"/>
                </a:cxn>
                <a:cxn ang="0">
                  <a:pos x="564" y="92"/>
                </a:cxn>
                <a:cxn ang="0">
                  <a:pos x="564" y="153"/>
                </a:cxn>
                <a:cxn ang="0">
                  <a:pos x="548" y="184"/>
                </a:cxn>
                <a:cxn ang="0">
                  <a:pos x="518" y="199"/>
                </a:cxn>
                <a:cxn ang="0">
                  <a:pos x="457" y="199"/>
                </a:cxn>
                <a:cxn ang="0">
                  <a:pos x="426" y="184"/>
                </a:cxn>
                <a:cxn ang="0">
                  <a:pos x="411" y="153"/>
                </a:cxn>
                <a:cxn ang="0">
                  <a:pos x="411" y="92"/>
                </a:cxn>
                <a:cxn ang="0">
                  <a:pos x="426" y="61"/>
                </a:cxn>
                <a:cxn ang="0">
                  <a:pos x="442" y="46"/>
                </a:cxn>
                <a:cxn ang="0">
                  <a:pos x="457" y="46"/>
                </a:cxn>
                <a:cxn ang="0">
                  <a:pos x="426" y="30"/>
                </a:cxn>
                <a:cxn ang="0">
                  <a:pos x="396" y="30"/>
                </a:cxn>
                <a:cxn ang="0">
                  <a:pos x="320" y="61"/>
                </a:cxn>
                <a:cxn ang="0">
                  <a:pos x="259" y="138"/>
                </a:cxn>
                <a:cxn ang="0">
                  <a:pos x="229" y="276"/>
                </a:cxn>
                <a:cxn ang="0">
                  <a:pos x="229" y="475"/>
                </a:cxn>
                <a:cxn ang="0">
                  <a:pos x="457" y="490"/>
                </a:cxn>
                <a:cxn ang="0">
                  <a:pos x="457" y="551"/>
                </a:cxn>
                <a:cxn ang="0">
                  <a:pos x="259" y="551"/>
                </a:cxn>
                <a:cxn ang="0">
                  <a:pos x="259" y="1165"/>
                </a:cxn>
                <a:cxn ang="0">
                  <a:pos x="274" y="1180"/>
                </a:cxn>
                <a:cxn ang="0">
                  <a:pos x="305" y="1195"/>
                </a:cxn>
                <a:cxn ang="0">
                  <a:pos x="426" y="1195"/>
                </a:cxn>
                <a:cxn ang="0">
                  <a:pos x="426" y="1257"/>
                </a:cxn>
                <a:cxn ang="0">
                  <a:pos x="0" y="1257"/>
                </a:cxn>
                <a:cxn ang="0">
                  <a:pos x="0" y="1195"/>
                </a:cxn>
                <a:cxn ang="0">
                  <a:pos x="107" y="1195"/>
                </a:cxn>
                <a:cxn ang="0">
                  <a:pos x="122" y="1180"/>
                </a:cxn>
                <a:cxn ang="0">
                  <a:pos x="137" y="1149"/>
                </a:cxn>
                <a:cxn ang="0">
                  <a:pos x="137" y="536"/>
                </a:cxn>
                <a:cxn ang="0">
                  <a:pos x="0" y="536"/>
                </a:cxn>
                <a:cxn ang="0">
                  <a:pos x="0" y="475"/>
                </a:cxn>
                <a:cxn ang="0">
                  <a:pos x="137" y="475"/>
                </a:cxn>
                <a:cxn ang="0">
                  <a:pos x="137" y="276"/>
                </a:cxn>
                <a:cxn ang="0">
                  <a:pos x="168" y="153"/>
                </a:cxn>
                <a:cxn ang="0">
                  <a:pos x="229" y="76"/>
                </a:cxn>
                <a:cxn ang="0">
                  <a:pos x="320" y="15"/>
                </a:cxn>
                <a:cxn ang="0">
                  <a:pos x="411" y="0"/>
                </a:cxn>
              </a:cxnLst>
              <a:rect l="0" t="0" r="r" b="b"/>
              <a:pathLst>
                <a:path w="564" h="1257">
                  <a:moveTo>
                    <a:pt x="411" y="0"/>
                  </a:moveTo>
                  <a:lnTo>
                    <a:pt x="457" y="0"/>
                  </a:lnTo>
                  <a:lnTo>
                    <a:pt x="503" y="30"/>
                  </a:lnTo>
                  <a:lnTo>
                    <a:pt x="533" y="46"/>
                  </a:lnTo>
                  <a:lnTo>
                    <a:pt x="564" y="92"/>
                  </a:lnTo>
                  <a:lnTo>
                    <a:pt x="564" y="153"/>
                  </a:lnTo>
                  <a:lnTo>
                    <a:pt x="548" y="184"/>
                  </a:lnTo>
                  <a:lnTo>
                    <a:pt x="518" y="199"/>
                  </a:lnTo>
                  <a:lnTo>
                    <a:pt x="457" y="199"/>
                  </a:lnTo>
                  <a:lnTo>
                    <a:pt x="426" y="184"/>
                  </a:lnTo>
                  <a:lnTo>
                    <a:pt x="411" y="153"/>
                  </a:lnTo>
                  <a:lnTo>
                    <a:pt x="411" y="92"/>
                  </a:lnTo>
                  <a:lnTo>
                    <a:pt x="426" y="61"/>
                  </a:lnTo>
                  <a:lnTo>
                    <a:pt x="442" y="46"/>
                  </a:lnTo>
                  <a:lnTo>
                    <a:pt x="457" y="46"/>
                  </a:lnTo>
                  <a:lnTo>
                    <a:pt x="426" y="30"/>
                  </a:lnTo>
                  <a:lnTo>
                    <a:pt x="396" y="30"/>
                  </a:lnTo>
                  <a:lnTo>
                    <a:pt x="320" y="61"/>
                  </a:lnTo>
                  <a:lnTo>
                    <a:pt x="259" y="138"/>
                  </a:lnTo>
                  <a:lnTo>
                    <a:pt x="229" y="276"/>
                  </a:lnTo>
                  <a:lnTo>
                    <a:pt x="229" y="475"/>
                  </a:lnTo>
                  <a:lnTo>
                    <a:pt x="457" y="490"/>
                  </a:lnTo>
                  <a:lnTo>
                    <a:pt x="457" y="551"/>
                  </a:lnTo>
                  <a:lnTo>
                    <a:pt x="259" y="551"/>
                  </a:lnTo>
                  <a:lnTo>
                    <a:pt x="259" y="1165"/>
                  </a:lnTo>
                  <a:lnTo>
                    <a:pt x="274" y="1180"/>
                  </a:lnTo>
                  <a:lnTo>
                    <a:pt x="305" y="1195"/>
                  </a:lnTo>
                  <a:lnTo>
                    <a:pt x="426" y="1195"/>
                  </a:lnTo>
                  <a:lnTo>
                    <a:pt x="426" y="1257"/>
                  </a:lnTo>
                  <a:lnTo>
                    <a:pt x="0" y="1257"/>
                  </a:lnTo>
                  <a:lnTo>
                    <a:pt x="0" y="1195"/>
                  </a:lnTo>
                  <a:lnTo>
                    <a:pt x="107" y="1195"/>
                  </a:lnTo>
                  <a:lnTo>
                    <a:pt x="122" y="1180"/>
                  </a:lnTo>
                  <a:lnTo>
                    <a:pt x="137" y="1149"/>
                  </a:lnTo>
                  <a:lnTo>
                    <a:pt x="137" y="536"/>
                  </a:lnTo>
                  <a:lnTo>
                    <a:pt x="0" y="536"/>
                  </a:lnTo>
                  <a:lnTo>
                    <a:pt x="0" y="475"/>
                  </a:lnTo>
                  <a:lnTo>
                    <a:pt x="137" y="475"/>
                  </a:lnTo>
                  <a:lnTo>
                    <a:pt x="137" y="276"/>
                  </a:lnTo>
                  <a:lnTo>
                    <a:pt x="168" y="153"/>
                  </a:lnTo>
                  <a:lnTo>
                    <a:pt x="229" y="76"/>
                  </a:lnTo>
                  <a:lnTo>
                    <a:pt x="320" y="15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10" name="Freeform 246"/>
            <p:cNvSpPr>
              <a:spLocks noEditPoints="1"/>
            </p:cNvSpPr>
            <p:nvPr/>
          </p:nvSpPr>
          <p:spPr bwMode="auto">
            <a:xfrm>
              <a:off x="41856" y="15995"/>
              <a:ext cx="822" cy="1180"/>
            </a:xfrm>
            <a:custGeom>
              <a:avLst/>
              <a:gdLst/>
              <a:ahLst/>
              <a:cxnLst>
                <a:cxn ang="0">
                  <a:pos x="183" y="828"/>
                </a:cxn>
                <a:cxn ang="0">
                  <a:pos x="122" y="904"/>
                </a:cxn>
                <a:cxn ang="0">
                  <a:pos x="167" y="1042"/>
                </a:cxn>
                <a:cxn ang="0">
                  <a:pos x="426" y="1134"/>
                </a:cxn>
                <a:cxn ang="0">
                  <a:pos x="685" y="1042"/>
                </a:cxn>
                <a:cxn ang="0">
                  <a:pos x="715" y="874"/>
                </a:cxn>
                <a:cxn ang="0">
                  <a:pos x="472" y="797"/>
                </a:cxn>
                <a:cxn ang="0">
                  <a:pos x="381" y="61"/>
                </a:cxn>
                <a:cxn ang="0">
                  <a:pos x="304" y="92"/>
                </a:cxn>
                <a:cxn ang="0">
                  <a:pos x="243" y="168"/>
                </a:cxn>
                <a:cxn ang="0">
                  <a:pos x="228" y="368"/>
                </a:cxn>
                <a:cxn ang="0">
                  <a:pos x="304" y="475"/>
                </a:cxn>
                <a:cxn ang="0">
                  <a:pos x="381" y="506"/>
                </a:cxn>
                <a:cxn ang="0">
                  <a:pos x="457" y="475"/>
                </a:cxn>
                <a:cxn ang="0">
                  <a:pos x="518" y="398"/>
                </a:cxn>
                <a:cxn ang="0">
                  <a:pos x="533" y="199"/>
                </a:cxn>
                <a:cxn ang="0">
                  <a:pos x="457" y="92"/>
                </a:cxn>
                <a:cxn ang="0">
                  <a:pos x="381" y="61"/>
                </a:cxn>
                <a:cxn ang="0">
                  <a:pos x="776" y="0"/>
                </a:cxn>
                <a:cxn ang="0">
                  <a:pos x="807" y="46"/>
                </a:cxn>
                <a:cxn ang="0">
                  <a:pos x="822" y="107"/>
                </a:cxn>
                <a:cxn ang="0">
                  <a:pos x="761" y="138"/>
                </a:cxn>
                <a:cxn ang="0">
                  <a:pos x="731" y="92"/>
                </a:cxn>
                <a:cxn ang="0">
                  <a:pos x="761" y="46"/>
                </a:cxn>
                <a:cxn ang="0">
                  <a:pos x="685" y="61"/>
                </a:cxn>
                <a:cxn ang="0">
                  <a:pos x="624" y="153"/>
                </a:cxn>
                <a:cxn ang="0">
                  <a:pos x="670" y="245"/>
                </a:cxn>
                <a:cxn ang="0">
                  <a:pos x="639" y="414"/>
                </a:cxn>
                <a:cxn ang="0">
                  <a:pos x="381" y="552"/>
                </a:cxn>
                <a:cxn ang="0">
                  <a:pos x="320" y="536"/>
                </a:cxn>
                <a:cxn ang="0">
                  <a:pos x="213" y="490"/>
                </a:cxn>
                <a:cxn ang="0">
                  <a:pos x="183" y="536"/>
                </a:cxn>
                <a:cxn ang="0">
                  <a:pos x="137" y="582"/>
                </a:cxn>
                <a:cxn ang="0">
                  <a:pos x="167" y="659"/>
                </a:cxn>
                <a:cxn ang="0">
                  <a:pos x="228" y="705"/>
                </a:cxn>
                <a:cxn ang="0">
                  <a:pos x="670" y="751"/>
                </a:cxn>
                <a:cxn ang="0">
                  <a:pos x="776" y="874"/>
                </a:cxn>
                <a:cxn ang="0">
                  <a:pos x="792" y="950"/>
                </a:cxn>
                <a:cxn ang="0">
                  <a:pos x="670" y="1119"/>
                </a:cxn>
                <a:cxn ang="0">
                  <a:pos x="396" y="1180"/>
                </a:cxn>
                <a:cxn ang="0">
                  <a:pos x="122" y="1119"/>
                </a:cxn>
                <a:cxn ang="0">
                  <a:pos x="0" y="950"/>
                </a:cxn>
                <a:cxn ang="0">
                  <a:pos x="30" y="858"/>
                </a:cxn>
                <a:cxn ang="0">
                  <a:pos x="106" y="797"/>
                </a:cxn>
                <a:cxn ang="0">
                  <a:pos x="106" y="705"/>
                </a:cxn>
                <a:cxn ang="0">
                  <a:pos x="91" y="567"/>
                </a:cxn>
                <a:cxn ang="0">
                  <a:pos x="152" y="460"/>
                </a:cxn>
                <a:cxn ang="0">
                  <a:pos x="91" y="337"/>
                </a:cxn>
                <a:cxn ang="0">
                  <a:pos x="106" y="153"/>
                </a:cxn>
                <a:cxn ang="0">
                  <a:pos x="365" y="15"/>
                </a:cxn>
                <a:cxn ang="0">
                  <a:pos x="487" y="46"/>
                </a:cxn>
                <a:cxn ang="0">
                  <a:pos x="609" y="46"/>
                </a:cxn>
                <a:cxn ang="0">
                  <a:pos x="700" y="0"/>
                </a:cxn>
              </a:cxnLst>
              <a:rect l="0" t="0" r="r" b="b"/>
              <a:pathLst>
                <a:path w="822" h="1180">
                  <a:moveTo>
                    <a:pt x="274" y="797"/>
                  </a:moveTo>
                  <a:lnTo>
                    <a:pt x="183" y="828"/>
                  </a:lnTo>
                  <a:lnTo>
                    <a:pt x="152" y="858"/>
                  </a:lnTo>
                  <a:lnTo>
                    <a:pt x="122" y="904"/>
                  </a:lnTo>
                  <a:lnTo>
                    <a:pt x="122" y="950"/>
                  </a:lnTo>
                  <a:lnTo>
                    <a:pt x="167" y="1042"/>
                  </a:lnTo>
                  <a:lnTo>
                    <a:pt x="259" y="1104"/>
                  </a:lnTo>
                  <a:lnTo>
                    <a:pt x="426" y="1134"/>
                  </a:lnTo>
                  <a:lnTo>
                    <a:pt x="594" y="1104"/>
                  </a:lnTo>
                  <a:lnTo>
                    <a:pt x="685" y="1042"/>
                  </a:lnTo>
                  <a:lnTo>
                    <a:pt x="731" y="950"/>
                  </a:lnTo>
                  <a:lnTo>
                    <a:pt x="715" y="874"/>
                  </a:lnTo>
                  <a:lnTo>
                    <a:pt x="655" y="828"/>
                  </a:lnTo>
                  <a:lnTo>
                    <a:pt x="472" y="797"/>
                  </a:lnTo>
                  <a:lnTo>
                    <a:pt x="274" y="797"/>
                  </a:lnTo>
                  <a:close/>
                  <a:moveTo>
                    <a:pt x="381" y="61"/>
                  </a:moveTo>
                  <a:lnTo>
                    <a:pt x="335" y="76"/>
                  </a:lnTo>
                  <a:lnTo>
                    <a:pt x="304" y="92"/>
                  </a:lnTo>
                  <a:lnTo>
                    <a:pt x="259" y="138"/>
                  </a:lnTo>
                  <a:lnTo>
                    <a:pt x="243" y="168"/>
                  </a:lnTo>
                  <a:lnTo>
                    <a:pt x="228" y="214"/>
                  </a:lnTo>
                  <a:lnTo>
                    <a:pt x="228" y="368"/>
                  </a:lnTo>
                  <a:lnTo>
                    <a:pt x="274" y="460"/>
                  </a:lnTo>
                  <a:lnTo>
                    <a:pt x="304" y="475"/>
                  </a:lnTo>
                  <a:lnTo>
                    <a:pt x="335" y="506"/>
                  </a:lnTo>
                  <a:lnTo>
                    <a:pt x="381" y="506"/>
                  </a:lnTo>
                  <a:lnTo>
                    <a:pt x="426" y="490"/>
                  </a:lnTo>
                  <a:lnTo>
                    <a:pt x="457" y="475"/>
                  </a:lnTo>
                  <a:lnTo>
                    <a:pt x="502" y="429"/>
                  </a:lnTo>
                  <a:lnTo>
                    <a:pt x="518" y="398"/>
                  </a:lnTo>
                  <a:lnTo>
                    <a:pt x="533" y="352"/>
                  </a:lnTo>
                  <a:lnTo>
                    <a:pt x="533" y="199"/>
                  </a:lnTo>
                  <a:lnTo>
                    <a:pt x="487" y="107"/>
                  </a:lnTo>
                  <a:lnTo>
                    <a:pt x="457" y="92"/>
                  </a:lnTo>
                  <a:lnTo>
                    <a:pt x="426" y="61"/>
                  </a:lnTo>
                  <a:lnTo>
                    <a:pt x="381" y="61"/>
                  </a:lnTo>
                  <a:close/>
                  <a:moveTo>
                    <a:pt x="700" y="0"/>
                  </a:moveTo>
                  <a:lnTo>
                    <a:pt x="776" y="0"/>
                  </a:lnTo>
                  <a:lnTo>
                    <a:pt x="792" y="30"/>
                  </a:lnTo>
                  <a:lnTo>
                    <a:pt x="807" y="46"/>
                  </a:lnTo>
                  <a:lnTo>
                    <a:pt x="822" y="76"/>
                  </a:lnTo>
                  <a:lnTo>
                    <a:pt x="822" y="107"/>
                  </a:lnTo>
                  <a:lnTo>
                    <a:pt x="792" y="138"/>
                  </a:lnTo>
                  <a:lnTo>
                    <a:pt x="761" y="138"/>
                  </a:lnTo>
                  <a:lnTo>
                    <a:pt x="731" y="107"/>
                  </a:lnTo>
                  <a:lnTo>
                    <a:pt x="731" y="92"/>
                  </a:lnTo>
                  <a:lnTo>
                    <a:pt x="746" y="76"/>
                  </a:lnTo>
                  <a:lnTo>
                    <a:pt x="761" y="46"/>
                  </a:lnTo>
                  <a:lnTo>
                    <a:pt x="715" y="46"/>
                  </a:lnTo>
                  <a:lnTo>
                    <a:pt x="685" y="61"/>
                  </a:lnTo>
                  <a:lnTo>
                    <a:pt x="594" y="122"/>
                  </a:lnTo>
                  <a:lnTo>
                    <a:pt x="624" y="153"/>
                  </a:lnTo>
                  <a:lnTo>
                    <a:pt x="655" y="199"/>
                  </a:lnTo>
                  <a:lnTo>
                    <a:pt x="670" y="245"/>
                  </a:lnTo>
                  <a:lnTo>
                    <a:pt x="670" y="291"/>
                  </a:lnTo>
                  <a:lnTo>
                    <a:pt x="639" y="414"/>
                  </a:lnTo>
                  <a:lnTo>
                    <a:pt x="533" y="521"/>
                  </a:lnTo>
                  <a:lnTo>
                    <a:pt x="381" y="552"/>
                  </a:lnTo>
                  <a:lnTo>
                    <a:pt x="350" y="552"/>
                  </a:lnTo>
                  <a:lnTo>
                    <a:pt x="320" y="536"/>
                  </a:lnTo>
                  <a:lnTo>
                    <a:pt x="274" y="521"/>
                  </a:lnTo>
                  <a:lnTo>
                    <a:pt x="213" y="490"/>
                  </a:lnTo>
                  <a:lnTo>
                    <a:pt x="198" y="521"/>
                  </a:lnTo>
                  <a:lnTo>
                    <a:pt x="183" y="536"/>
                  </a:lnTo>
                  <a:lnTo>
                    <a:pt x="183" y="567"/>
                  </a:lnTo>
                  <a:lnTo>
                    <a:pt x="137" y="582"/>
                  </a:lnTo>
                  <a:lnTo>
                    <a:pt x="137" y="628"/>
                  </a:lnTo>
                  <a:lnTo>
                    <a:pt x="167" y="659"/>
                  </a:lnTo>
                  <a:lnTo>
                    <a:pt x="183" y="690"/>
                  </a:lnTo>
                  <a:lnTo>
                    <a:pt x="228" y="705"/>
                  </a:lnTo>
                  <a:lnTo>
                    <a:pt x="518" y="705"/>
                  </a:lnTo>
                  <a:lnTo>
                    <a:pt x="670" y="751"/>
                  </a:lnTo>
                  <a:lnTo>
                    <a:pt x="715" y="782"/>
                  </a:lnTo>
                  <a:lnTo>
                    <a:pt x="776" y="874"/>
                  </a:lnTo>
                  <a:lnTo>
                    <a:pt x="792" y="904"/>
                  </a:lnTo>
                  <a:lnTo>
                    <a:pt x="792" y="950"/>
                  </a:lnTo>
                  <a:lnTo>
                    <a:pt x="761" y="1042"/>
                  </a:lnTo>
                  <a:lnTo>
                    <a:pt x="670" y="1119"/>
                  </a:lnTo>
                  <a:lnTo>
                    <a:pt x="548" y="1165"/>
                  </a:lnTo>
                  <a:lnTo>
                    <a:pt x="396" y="1180"/>
                  </a:lnTo>
                  <a:lnTo>
                    <a:pt x="243" y="1165"/>
                  </a:lnTo>
                  <a:lnTo>
                    <a:pt x="122" y="1119"/>
                  </a:lnTo>
                  <a:lnTo>
                    <a:pt x="30" y="1042"/>
                  </a:lnTo>
                  <a:lnTo>
                    <a:pt x="0" y="950"/>
                  </a:lnTo>
                  <a:lnTo>
                    <a:pt x="0" y="904"/>
                  </a:lnTo>
                  <a:lnTo>
                    <a:pt x="30" y="858"/>
                  </a:lnTo>
                  <a:lnTo>
                    <a:pt x="61" y="828"/>
                  </a:lnTo>
                  <a:lnTo>
                    <a:pt x="106" y="797"/>
                  </a:lnTo>
                  <a:lnTo>
                    <a:pt x="167" y="766"/>
                  </a:lnTo>
                  <a:lnTo>
                    <a:pt x="106" y="705"/>
                  </a:lnTo>
                  <a:lnTo>
                    <a:pt x="91" y="659"/>
                  </a:lnTo>
                  <a:lnTo>
                    <a:pt x="91" y="567"/>
                  </a:lnTo>
                  <a:lnTo>
                    <a:pt x="122" y="521"/>
                  </a:lnTo>
                  <a:lnTo>
                    <a:pt x="152" y="460"/>
                  </a:lnTo>
                  <a:lnTo>
                    <a:pt x="122" y="429"/>
                  </a:lnTo>
                  <a:lnTo>
                    <a:pt x="91" y="337"/>
                  </a:lnTo>
                  <a:lnTo>
                    <a:pt x="76" y="276"/>
                  </a:lnTo>
                  <a:lnTo>
                    <a:pt x="106" y="153"/>
                  </a:lnTo>
                  <a:lnTo>
                    <a:pt x="213" y="46"/>
                  </a:lnTo>
                  <a:lnTo>
                    <a:pt x="365" y="15"/>
                  </a:lnTo>
                  <a:lnTo>
                    <a:pt x="396" y="15"/>
                  </a:lnTo>
                  <a:lnTo>
                    <a:pt x="487" y="46"/>
                  </a:lnTo>
                  <a:lnTo>
                    <a:pt x="548" y="76"/>
                  </a:lnTo>
                  <a:lnTo>
                    <a:pt x="609" y="46"/>
                  </a:lnTo>
                  <a:lnTo>
                    <a:pt x="655" y="1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11" name="Freeform 247"/>
            <p:cNvSpPr>
              <a:spLocks/>
            </p:cNvSpPr>
            <p:nvPr/>
          </p:nvSpPr>
          <p:spPr bwMode="auto">
            <a:xfrm>
              <a:off x="42785" y="16010"/>
              <a:ext cx="593" cy="797"/>
            </a:xfrm>
            <a:custGeom>
              <a:avLst/>
              <a:gdLst/>
              <a:ahLst/>
              <a:cxnLst>
                <a:cxn ang="0">
                  <a:pos x="243" y="0"/>
                </a:cxn>
                <a:cxn ang="0">
                  <a:pos x="243" y="215"/>
                </a:cxn>
                <a:cxn ang="0">
                  <a:pos x="258" y="184"/>
                </a:cxn>
                <a:cxn ang="0">
                  <a:pos x="274" y="138"/>
                </a:cxn>
                <a:cxn ang="0">
                  <a:pos x="289" y="107"/>
                </a:cxn>
                <a:cxn ang="0">
                  <a:pos x="350" y="46"/>
                </a:cxn>
                <a:cxn ang="0">
                  <a:pos x="396" y="15"/>
                </a:cxn>
                <a:cxn ang="0">
                  <a:pos x="456" y="15"/>
                </a:cxn>
                <a:cxn ang="0">
                  <a:pos x="517" y="31"/>
                </a:cxn>
                <a:cxn ang="0">
                  <a:pos x="548" y="46"/>
                </a:cxn>
                <a:cxn ang="0">
                  <a:pos x="578" y="77"/>
                </a:cxn>
                <a:cxn ang="0">
                  <a:pos x="593" y="123"/>
                </a:cxn>
                <a:cxn ang="0">
                  <a:pos x="593" y="153"/>
                </a:cxn>
                <a:cxn ang="0">
                  <a:pos x="563" y="184"/>
                </a:cxn>
                <a:cxn ang="0">
                  <a:pos x="533" y="199"/>
                </a:cxn>
                <a:cxn ang="0">
                  <a:pos x="487" y="199"/>
                </a:cxn>
                <a:cxn ang="0">
                  <a:pos x="456" y="184"/>
                </a:cxn>
                <a:cxn ang="0">
                  <a:pos x="441" y="153"/>
                </a:cxn>
                <a:cxn ang="0">
                  <a:pos x="441" y="92"/>
                </a:cxn>
                <a:cxn ang="0">
                  <a:pos x="487" y="46"/>
                </a:cxn>
                <a:cxn ang="0">
                  <a:pos x="472" y="46"/>
                </a:cxn>
                <a:cxn ang="0">
                  <a:pos x="380" y="77"/>
                </a:cxn>
                <a:cxn ang="0">
                  <a:pos x="319" y="153"/>
                </a:cxn>
                <a:cxn ang="0">
                  <a:pos x="274" y="261"/>
                </a:cxn>
                <a:cxn ang="0">
                  <a:pos x="258" y="383"/>
                </a:cxn>
                <a:cxn ang="0">
                  <a:pos x="258" y="705"/>
                </a:cxn>
                <a:cxn ang="0">
                  <a:pos x="274" y="721"/>
                </a:cxn>
                <a:cxn ang="0">
                  <a:pos x="304" y="736"/>
                </a:cxn>
                <a:cxn ang="0">
                  <a:pos x="426" y="736"/>
                </a:cxn>
                <a:cxn ang="0">
                  <a:pos x="426" y="797"/>
                </a:cxn>
                <a:cxn ang="0">
                  <a:pos x="0" y="797"/>
                </a:cxn>
                <a:cxn ang="0">
                  <a:pos x="0" y="736"/>
                </a:cxn>
                <a:cxn ang="0">
                  <a:pos x="106" y="736"/>
                </a:cxn>
                <a:cxn ang="0">
                  <a:pos x="121" y="721"/>
                </a:cxn>
                <a:cxn ang="0">
                  <a:pos x="137" y="690"/>
                </a:cxn>
                <a:cxn ang="0">
                  <a:pos x="137" y="138"/>
                </a:cxn>
                <a:cxn ang="0">
                  <a:pos x="121" y="107"/>
                </a:cxn>
                <a:cxn ang="0">
                  <a:pos x="106" y="92"/>
                </a:cxn>
                <a:cxn ang="0">
                  <a:pos x="61" y="77"/>
                </a:cxn>
                <a:cxn ang="0">
                  <a:pos x="0" y="77"/>
                </a:cxn>
                <a:cxn ang="0">
                  <a:pos x="0" y="15"/>
                </a:cxn>
                <a:cxn ang="0">
                  <a:pos x="243" y="0"/>
                </a:cxn>
              </a:cxnLst>
              <a:rect l="0" t="0" r="r" b="b"/>
              <a:pathLst>
                <a:path w="593" h="797">
                  <a:moveTo>
                    <a:pt x="243" y="0"/>
                  </a:moveTo>
                  <a:lnTo>
                    <a:pt x="243" y="215"/>
                  </a:lnTo>
                  <a:lnTo>
                    <a:pt x="258" y="184"/>
                  </a:lnTo>
                  <a:lnTo>
                    <a:pt x="274" y="138"/>
                  </a:lnTo>
                  <a:lnTo>
                    <a:pt x="289" y="107"/>
                  </a:lnTo>
                  <a:lnTo>
                    <a:pt x="350" y="46"/>
                  </a:lnTo>
                  <a:lnTo>
                    <a:pt x="396" y="15"/>
                  </a:lnTo>
                  <a:lnTo>
                    <a:pt x="456" y="15"/>
                  </a:lnTo>
                  <a:lnTo>
                    <a:pt x="517" y="31"/>
                  </a:lnTo>
                  <a:lnTo>
                    <a:pt x="548" y="46"/>
                  </a:lnTo>
                  <a:lnTo>
                    <a:pt x="578" y="77"/>
                  </a:lnTo>
                  <a:lnTo>
                    <a:pt x="593" y="123"/>
                  </a:lnTo>
                  <a:lnTo>
                    <a:pt x="593" y="153"/>
                  </a:lnTo>
                  <a:lnTo>
                    <a:pt x="563" y="184"/>
                  </a:lnTo>
                  <a:lnTo>
                    <a:pt x="533" y="199"/>
                  </a:lnTo>
                  <a:lnTo>
                    <a:pt x="487" y="199"/>
                  </a:lnTo>
                  <a:lnTo>
                    <a:pt x="456" y="184"/>
                  </a:lnTo>
                  <a:lnTo>
                    <a:pt x="441" y="153"/>
                  </a:lnTo>
                  <a:lnTo>
                    <a:pt x="441" y="92"/>
                  </a:lnTo>
                  <a:lnTo>
                    <a:pt x="487" y="46"/>
                  </a:lnTo>
                  <a:lnTo>
                    <a:pt x="472" y="46"/>
                  </a:lnTo>
                  <a:lnTo>
                    <a:pt x="380" y="77"/>
                  </a:lnTo>
                  <a:lnTo>
                    <a:pt x="319" y="153"/>
                  </a:lnTo>
                  <a:lnTo>
                    <a:pt x="274" y="261"/>
                  </a:lnTo>
                  <a:lnTo>
                    <a:pt x="258" y="383"/>
                  </a:lnTo>
                  <a:lnTo>
                    <a:pt x="258" y="705"/>
                  </a:lnTo>
                  <a:lnTo>
                    <a:pt x="274" y="721"/>
                  </a:lnTo>
                  <a:lnTo>
                    <a:pt x="304" y="736"/>
                  </a:lnTo>
                  <a:lnTo>
                    <a:pt x="426" y="736"/>
                  </a:lnTo>
                  <a:lnTo>
                    <a:pt x="426" y="797"/>
                  </a:lnTo>
                  <a:lnTo>
                    <a:pt x="0" y="797"/>
                  </a:lnTo>
                  <a:lnTo>
                    <a:pt x="0" y="736"/>
                  </a:lnTo>
                  <a:lnTo>
                    <a:pt x="106" y="736"/>
                  </a:lnTo>
                  <a:lnTo>
                    <a:pt x="121" y="721"/>
                  </a:lnTo>
                  <a:lnTo>
                    <a:pt x="137" y="690"/>
                  </a:lnTo>
                  <a:lnTo>
                    <a:pt x="137" y="138"/>
                  </a:lnTo>
                  <a:lnTo>
                    <a:pt x="121" y="107"/>
                  </a:lnTo>
                  <a:lnTo>
                    <a:pt x="106" y="92"/>
                  </a:lnTo>
                  <a:lnTo>
                    <a:pt x="61" y="77"/>
                  </a:lnTo>
                  <a:lnTo>
                    <a:pt x="0" y="77"/>
                  </a:lnTo>
                  <a:lnTo>
                    <a:pt x="0" y="15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12" name="Freeform 248"/>
            <p:cNvSpPr>
              <a:spLocks noEditPoints="1"/>
            </p:cNvSpPr>
            <p:nvPr/>
          </p:nvSpPr>
          <p:spPr bwMode="auto">
            <a:xfrm>
              <a:off x="43485" y="16010"/>
              <a:ext cx="792" cy="813"/>
            </a:xfrm>
            <a:custGeom>
              <a:avLst/>
              <a:gdLst/>
              <a:ahLst/>
              <a:cxnLst>
                <a:cxn ang="0">
                  <a:pos x="396" y="31"/>
                </a:cxn>
                <a:cxn ang="0">
                  <a:pos x="350" y="46"/>
                </a:cxn>
                <a:cxn ang="0">
                  <a:pos x="289" y="61"/>
                </a:cxn>
                <a:cxn ang="0">
                  <a:pos x="198" y="153"/>
                </a:cxn>
                <a:cxn ang="0">
                  <a:pos x="152" y="276"/>
                </a:cxn>
                <a:cxn ang="0">
                  <a:pos x="152" y="521"/>
                </a:cxn>
                <a:cxn ang="0">
                  <a:pos x="198" y="644"/>
                </a:cxn>
                <a:cxn ang="0">
                  <a:pos x="228" y="690"/>
                </a:cxn>
                <a:cxn ang="0">
                  <a:pos x="259" y="721"/>
                </a:cxn>
                <a:cxn ang="0">
                  <a:pos x="305" y="751"/>
                </a:cxn>
                <a:cxn ang="0">
                  <a:pos x="350" y="767"/>
                </a:cxn>
                <a:cxn ang="0">
                  <a:pos x="396" y="767"/>
                </a:cxn>
                <a:cxn ang="0">
                  <a:pos x="396" y="782"/>
                </a:cxn>
                <a:cxn ang="0">
                  <a:pos x="457" y="767"/>
                </a:cxn>
                <a:cxn ang="0">
                  <a:pos x="548" y="705"/>
                </a:cxn>
                <a:cxn ang="0">
                  <a:pos x="594" y="644"/>
                </a:cxn>
                <a:cxn ang="0">
                  <a:pos x="640" y="506"/>
                </a:cxn>
                <a:cxn ang="0">
                  <a:pos x="640" y="276"/>
                </a:cxn>
                <a:cxn ang="0">
                  <a:pos x="594" y="153"/>
                </a:cxn>
                <a:cxn ang="0">
                  <a:pos x="503" y="61"/>
                </a:cxn>
                <a:cxn ang="0">
                  <a:pos x="457" y="46"/>
                </a:cxn>
                <a:cxn ang="0">
                  <a:pos x="396" y="31"/>
                </a:cxn>
                <a:cxn ang="0">
                  <a:pos x="396" y="0"/>
                </a:cxn>
                <a:cxn ang="0">
                  <a:pos x="548" y="31"/>
                </a:cxn>
                <a:cxn ang="0">
                  <a:pos x="670" y="123"/>
                </a:cxn>
                <a:cxn ang="0">
                  <a:pos x="761" y="245"/>
                </a:cxn>
                <a:cxn ang="0">
                  <a:pos x="792" y="414"/>
                </a:cxn>
                <a:cxn ang="0">
                  <a:pos x="761" y="567"/>
                </a:cxn>
                <a:cxn ang="0">
                  <a:pos x="670" y="705"/>
                </a:cxn>
                <a:cxn ang="0">
                  <a:pos x="548" y="782"/>
                </a:cxn>
                <a:cxn ang="0">
                  <a:pos x="396" y="813"/>
                </a:cxn>
                <a:cxn ang="0">
                  <a:pos x="244" y="782"/>
                </a:cxn>
                <a:cxn ang="0">
                  <a:pos x="122" y="705"/>
                </a:cxn>
                <a:cxn ang="0">
                  <a:pos x="31" y="567"/>
                </a:cxn>
                <a:cxn ang="0">
                  <a:pos x="0" y="414"/>
                </a:cxn>
                <a:cxn ang="0">
                  <a:pos x="31" y="261"/>
                </a:cxn>
                <a:cxn ang="0">
                  <a:pos x="107" y="123"/>
                </a:cxn>
                <a:cxn ang="0">
                  <a:pos x="244" y="31"/>
                </a:cxn>
                <a:cxn ang="0">
                  <a:pos x="396" y="0"/>
                </a:cxn>
              </a:cxnLst>
              <a:rect l="0" t="0" r="r" b="b"/>
              <a:pathLst>
                <a:path w="792" h="813">
                  <a:moveTo>
                    <a:pt x="396" y="31"/>
                  </a:moveTo>
                  <a:lnTo>
                    <a:pt x="350" y="46"/>
                  </a:lnTo>
                  <a:lnTo>
                    <a:pt x="289" y="61"/>
                  </a:lnTo>
                  <a:lnTo>
                    <a:pt x="198" y="153"/>
                  </a:lnTo>
                  <a:lnTo>
                    <a:pt x="152" y="276"/>
                  </a:lnTo>
                  <a:lnTo>
                    <a:pt x="152" y="521"/>
                  </a:lnTo>
                  <a:lnTo>
                    <a:pt x="198" y="644"/>
                  </a:lnTo>
                  <a:lnTo>
                    <a:pt x="228" y="690"/>
                  </a:lnTo>
                  <a:lnTo>
                    <a:pt x="259" y="721"/>
                  </a:lnTo>
                  <a:lnTo>
                    <a:pt x="305" y="751"/>
                  </a:lnTo>
                  <a:lnTo>
                    <a:pt x="350" y="767"/>
                  </a:lnTo>
                  <a:lnTo>
                    <a:pt x="396" y="767"/>
                  </a:lnTo>
                  <a:lnTo>
                    <a:pt x="396" y="782"/>
                  </a:lnTo>
                  <a:lnTo>
                    <a:pt x="457" y="767"/>
                  </a:lnTo>
                  <a:lnTo>
                    <a:pt x="548" y="705"/>
                  </a:lnTo>
                  <a:lnTo>
                    <a:pt x="594" y="644"/>
                  </a:lnTo>
                  <a:lnTo>
                    <a:pt x="640" y="506"/>
                  </a:lnTo>
                  <a:lnTo>
                    <a:pt x="640" y="276"/>
                  </a:lnTo>
                  <a:lnTo>
                    <a:pt x="594" y="153"/>
                  </a:lnTo>
                  <a:lnTo>
                    <a:pt x="503" y="61"/>
                  </a:lnTo>
                  <a:lnTo>
                    <a:pt x="457" y="46"/>
                  </a:lnTo>
                  <a:lnTo>
                    <a:pt x="396" y="31"/>
                  </a:lnTo>
                  <a:close/>
                  <a:moveTo>
                    <a:pt x="396" y="0"/>
                  </a:moveTo>
                  <a:lnTo>
                    <a:pt x="548" y="31"/>
                  </a:lnTo>
                  <a:lnTo>
                    <a:pt x="670" y="123"/>
                  </a:lnTo>
                  <a:lnTo>
                    <a:pt x="761" y="245"/>
                  </a:lnTo>
                  <a:lnTo>
                    <a:pt x="792" y="414"/>
                  </a:lnTo>
                  <a:lnTo>
                    <a:pt x="761" y="567"/>
                  </a:lnTo>
                  <a:lnTo>
                    <a:pt x="670" y="705"/>
                  </a:lnTo>
                  <a:lnTo>
                    <a:pt x="548" y="782"/>
                  </a:lnTo>
                  <a:lnTo>
                    <a:pt x="396" y="813"/>
                  </a:lnTo>
                  <a:lnTo>
                    <a:pt x="244" y="782"/>
                  </a:lnTo>
                  <a:lnTo>
                    <a:pt x="122" y="705"/>
                  </a:lnTo>
                  <a:lnTo>
                    <a:pt x="31" y="567"/>
                  </a:lnTo>
                  <a:lnTo>
                    <a:pt x="0" y="414"/>
                  </a:lnTo>
                  <a:lnTo>
                    <a:pt x="31" y="261"/>
                  </a:lnTo>
                  <a:lnTo>
                    <a:pt x="107" y="123"/>
                  </a:lnTo>
                  <a:lnTo>
                    <a:pt x="244" y="31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13" name="Freeform 249"/>
            <p:cNvSpPr>
              <a:spLocks/>
            </p:cNvSpPr>
            <p:nvPr/>
          </p:nvSpPr>
          <p:spPr bwMode="auto">
            <a:xfrm>
              <a:off x="44353" y="16041"/>
              <a:ext cx="1218" cy="812"/>
            </a:xfrm>
            <a:custGeom>
              <a:avLst/>
              <a:gdLst/>
              <a:ahLst/>
              <a:cxnLst>
                <a:cxn ang="0">
                  <a:pos x="929" y="0"/>
                </a:cxn>
                <a:cxn ang="0">
                  <a:pos x="1218" y="0"/>
                </a:cxn>
                <a:cxn ang="0">
                  <a:pos x="1218" y="61"/>
                </a:cxn>
                <a:cxn ang="0">
                  <a:pos x="1188" y="61"/>
                </a:cxn>
                <a:cxn ang="0">
                  <a:pos x="1142" y="76"/>
                </a:cxn>
                <a:cxn ang="0">
                  <a:pos x="1111" y="92"/>
                </a:cxn>
                <a:cxn ang="0">
                  <a:pos x="1081" y="122"/>
                </a:cxn>
                <a:cxn ang="0">
                  <a:pos x="1066" y="168"/>
                </a:cxn>
                <a:cxn ang="0">
                  <a:pos x="853" y="782"/>
                </a:cxn>
                <a:cxn ang="0">
                  <a:pos x="853" y="797"/>
                </a:cxn>
                <a:cxn ang="0">
                  <a:pos x="837" y="812"/>
                </a:cxn>
                <a:cxn ang="0">
                  <a:pos x="807" y="812"/>
                </a:cxn>
                <a:cxn ang="0">
                  <a:pos x="807" y="797"/>
                </a:cxn>
                <a:cxn ang="0">
                  <a:pos x="792" y="782"/>
                </a:cxn>
                <a:cxn ang="0">
                  <a:pos x="609" y="276"/>
                </a:cxn>
                <a:cxn ang="0">
                  <a:pos x="426" y="782"/>
                </a:cxn>
                <a:cxn ang="0">
                  <a:pos x="426" y="797"/>
                </a:cxn>
                <a:cxn ang="0">
                  <a:pos x="411" y="812"/>
                </a:cxn>
                <a:cxn ang="0">
                  <a:pos x="381" y="812"/>
                </a:cxn>
                <a:cxn ang="0">
                  <a:pos x="381" y="797"/>
                </a:cxn>
                <a:cxn ang="0">
                  <a:pos x="365" y="766"/>
                </a:cxn>
                <a:cxn ang="0">
                  <a:pos x="137" y="138"/>
                </a:cxn>
                <a:cxn ang="0">
                  <a:pos x="122" y="107"/>
                </a:cxn>
                <a:cxn ang="0">
                  <a:pos x="61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350" y="15"/>
                </a:cxn>
                <a:cxn ang="0">
                  <a:pos x="350" y="76"/>
                </a:cxn>
                <a:cxn ang="0">
                  <a:pos x="304" y="76"/>
                </a:cxn>
                <a:cxn ang="0">
                  <a:pos x="274" y="92"/>
                </a:cxn>
                <a:cxn ang="0">
                  <a:pos x="244" y="122"/>
                </a:cxn>
                <a:cxn ang="0">
                  <a:pos x="244" y="138"/>
                </a:cxn>
                <a:cxn ang="0">
                  <a:pos x="259" y="153"/>
                </a:cxn>
                <a:cxn ang="0">
                  <a:pos x="426" y="628"/>
                </a:cxn>
                <a:cxn ang="0">
                  <a:pos x="579" y="199"/>
                </a:cxn>
                <a:cxn ang="0">
                  <a:pos x="533" y="107"/>
                </a:cxn>
                <a:cxn ang="0">
                  <a:pos x="502" y="76"/>
                </a:cxn>
                <a:cxn ang="0">
                  <a:pos x="426" y="76"/>
                </a:cxn>
                <a:cxn ang="0">
                  <a:pos x="426" y="15"/>
                </a:cxn>
                <a:cxn ang="0">
                  <a:pos x="761" y="15"/>
                </a:cxn>
                <a:cxn ang="0">
                  <a:pos x="761" y="76"/>
                </a:cxn>
                <a:cxn ang="0">
                  <a:pos x="716" y="76"/>
                </a:cxn>
                <a:cxn ang="0">
                  <a:pos x="685" y="92"/>
                </a:cxn>
                <a:cxn ang="0">
                  <a:pos x="655" y="122"/>
                </a:cxn>
                <a:cxn ang="0">
                  <a:pos x="670" y="138"/>
                </a:cxn>
                <a:cxn ang="0">
                  <a:pos x="670" y="153"/>
                </a:cxn>
                <a:cxn ang="0">
                  <a:pos x="853" y="644"/>
                </a:cxn>
                <a:cxn ang="0">
                  <a:pos x="1020" y="184"/>
                </a:cxn>
                <a:cxn ang="0">
                  <a:pos x="1035" y="168"/>
                </a:cxn>
                <a:cxn ang="0">
                  <a:pos x="1035" y="153"/>
                </a:cxn>
                <a:cxn ang="0">
                  <a:pos x="1020" y="107"/>
                </a:cxn>
                <a:cxn ang="0">
                  <a:pos x="974" y="61"/>
                </a:cxn>
                <a:cxn ang="0">
                  <a:pos x="929" y="61"/>
                </a:cxn>
                <a:cxn ang="0">
                  <a:pos x="929" y="0"/>
                </a:cxn>
              </a:cxnLst>
              <a:rect l="0" t="0" r="r" b="b"/>
              <a:pathLst>
                <a:path w="1218" h="812">
                  <a:moveTo>
                    <a:pt x="929" y="0"/>
                  </a:moveTo>
                  <a:lnTo>
                    <a:pt x="1218" y="0"/>
                  </a:lnTo>
                  <a:lnTo>
                    <a:pt x="1218" y="61"/>
                  </a:lnTo>
                  <a:lnTo>
                    <a:pt x="1188" y="61"/>
                  </a:lnTo>
                  <a:lnTo>
                    <a:pt x="1142" y="76"/>
                  </a:lnTo>
                  <a:lnTo>
                    <a:pt x="1111" y="92"/>
                  </a:lnTo>
                  <a:lnTo>
                    <a:pt x="1081" y="122"/>
                  </a:lnTo>
                  <a:lnTo>
                    <a:pt x="1066" y="168"/>
                  </a:lnTo>
                  <a:lnTo>
                    <a:pt x="853" y="782"/>
                  </a:lnTo>
                  <a:lnTo>
                    <a:pt x="853" y="797"/>
                  </a:lnTo>
                  <a:lnTo>
                    <a:pt x="837" y="812"/>
                  </a:lnTo>
                  <a:lnTo>
                    <a:pt x="807" y="812"/>
                  </a:lnTo>
                  <a:lnTo>
                    <a:pt x="807" y="797"/>
                  </a:lnTo>
                  <a:lnTo>
                    <a:pt x="792" y="782"/>
                  </a:lnTo>
                  <a:lnTo>
                    <a:pt x="609" y="276"/>
                  </a:lnTo>
                  <a:lnTo>
                    <a:pt x="426" y="782"/>
                  </a:lnTo>
                  <a:lnTo>
                    <a:pt x="426" y="797"/>
                  </a:lnTo>
                  <a:lnTo>
                    <a:pt x="411" y="812"/>
                  </a:lnTo>
                  <a:lnTo>
                    <a:pt x="381" y="812"/>
                  </a:lnTo>
                  <a:lnTo>
                    <a:pt x="381" y="797"/>
                  </a:lnTo>
                  <a:lnTo>
                    <a:pt x="365" y="766"/>
                  </a:lnTo>
                  <a:lnTo>
                    <a:pt x="137" y="138"/>
                  </a:lnTo>
                  <a:lnTo>
                    <a:pt x="122" y="107"/>
                  </a:lnTo>
                  <a:lnTo>
                    <a:pt x="61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350" y="15"/>
                  </a:lnTo>
                  <a:lnTo>
                    <a:pt x="350" y="76"/>
                  </a:lnTo>
                  <a:lnTo>
                    <a:pt x="304" y="76"/>
                  </a:lnTo>
                  <a:lnTo>
                    <a:pt x="274" y="92"/>
                  </a:lnTo>
                  <a:lnTo>
                    <a:pt x="244" y="122"/>
                  </a:lnTo>
                  <a:lnTo>
                    <a:pt x="244" y="138"/>
                  </a:lnTo>
                  <a:lnTo>
                    <a:pt x="259" y="153"/>
                  </a:lnTo>
                  <a:lnTo>
                    <a:pt x="426" y="628"/>
                  </a:lnTo>
                  <a:lnTo>
                    <a:pt x="579" y="199"/>
                  </a:lnTo>
                  <a:lnTo>
                    <a:pt x="533" y="107"/>
                  </a:lnTo>
                  <a:lnTo>
                    <a:pt x="502" y="76"/>
                  </a:lnTo>
                  <a:lnTo>
                    <a:pt x="426" y="76"/>
                  </a:lnTo>
                  <a:lnTo>
                    <a:pt x="426" y="15"/>
                  </a:lnTo>
                  <a:lnTo>
                    <a:pt x="761" y="15"/>
                  </a:lnTo>
                  <a:lnTo>
                    <a:pt x="761" y="76"/>
                  </a:lnTo>
                  <a:lnTo>
                    <a:pt x="716" y="76"/>
                  </a:lnTo>
                  <a:lnTo>
                    <a:pt x="685" y="92"/>
                  </a:lnTo>
                  <a:lnTo>
                    <a:pt x="655" y="122"/>
                  </a:lnTo>
                  <a:lnTo>
                    <a:pt x="670" y="138"/>
                  </a:lnTo>
                  <a:lnTo>
                    <a:pt x="670" y="153"/>
                  </a:lnTo>
                  <a:lnTo>
                    <a:pt x="853" y="644"/>
                  </a:lnTo>
                  <a:lnTo>
                    <a:pt x="1020" y="184"/>
                  </a:lnTo>
                  <a:lnTo>
                    <a:pt x="1035" y="168"/>
                  </a:lnTo>
                  <a:lnTo>
                    <a:pt x="1035" y="153"/>
                  </a:lnTo>
                  <a:lnTo>
                    <a:pt x="1020" y="107"/>
                  </a:lnTo>
                  <a:lnTo>
                    <a:pt x="974" y="61"/>
                  </a:lnTo>
                  <a:lnTo>
                    <a:pt x="929" y="61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14" name="Freeform 250"/>
            <p:cNvSpPr>
              <a:spLocks/>
            </p:cNvSpPr>
            <p:nvPr/>
          </p:nvSpPr>
          <p:spPr bwMode="auto">
            <a:xfrm>
              <a:off x="45601" y="15704"/>
              <a:ext cx="564" cy="1119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275" y="0"/>
                </a:cxn>
                <a:cxn ang="0">
                  <a:pos x="275" y="321"/>
                </a:cxn>
                <a:cxn ang="0">
                  <a:pos x="533" y="321"/>
                </a:cxn>
                <a:cxn ang="0">
                  <a:pos x="533" y="383"/>
                </a:cxn>
                <a:cxn ang="0">
                  <a:pos x="275" y="383"/>
                </a:cxn>
                <a:cxn ang="0">
                  <a:pos x="275" y="935"/>
                </a:cxn>
                <a:cxn ang="0">
                  <a:pos x="320" y="1027"/>
                </a:cxn>
                <a:cxn ang="0">
                  <a:pos x="351" y="1057"/>
                </a:cxn>
                <a:cxn ang="0">
                  <a:pos x="427" y="1057"/>
                </a:cxn>
                <a:cxn ang="0">
                  <a:pos x="457" y="1042"/>
                </a:cxn>
                <a:cxn ang="0">
                  <a:pos x="488" y="1011"/>
                </a:cxn>
                <a:cxn ang="0">
                  <a:pos x="518" y="919"/>
                </a:cxn>
                <a:cxn ang="0">
                  <a:pos x="518" y="766"/>
                </a:cxn>
                <a:cxn ang="0">
                  <a:pos x="564" y="766"/>
                </a:cxn>
                <a:cxn ang="0">
                  <a:pos x="564" y="873"/>
                </a:cxn>
                <a:cxn ang="0">
                  <a:pos x="549" y="965"/>
                </a:cxn>
                <a:cxn ang="0">
                  <a:pos x="518" y="1042"/>
                </a:cxn>
                <a:cxn ang="0">
                  <a:pos x="457" y="1103"/>
                </a:cxn>
                <a:cxn ang="0">
                  <a:pos x="381" y="1119"/>
                </a:cxn>
                <a:cxn ang="0">
                  <a:pos x="335" y="1119"/>
                </a:cxn>
                <a:cxn ang="0">
                  <a:pos x="214" y="1057"/>
                </a:cxn>
                <a:cxn ang="0">
                  <a:pos x="168" y="981"/>
                </a:cxn>
                <a:cxn ang="0">
                  <a:pos x="153" y="873"/>
                </a:cxn>
                <a:cxn ang="0">
                  <a:pos x="153" y="383"/>
                </a:cxn>
                <a:cxn ang="0">
                  <a:pos x="0" y="383"/>
                </a:cxn>
                <a:cxn ang="0">
                  <a:pos x="0" y="337"/>
                </a:cxn>
                <a:cxn ang="0">
                  <a:pos x="107" y="306"/>
                </a:cxn>
                <a:cxn ang="0">
                  <a:pos x="183" y="230"/>
                </a:cxn>
                <a:cxn ang="0">
                  <a:pos x="214" y="122"/>
                </a:cxn>
                <a:cxn ang="0">
                  <a:pos x="229" y="0"/>
                </a:cxn>
              </a:cxnLst>
              <a:rect l="0" t="0" r="r" b="b"/>
              <a:pathLst>
                <a:path w="564" h="1119">
                  <a:moveTo>
                    <a:pt x="229" y="0"/>
                  </a:moveTo>
                  <a:lnTo>
                    <a:pt x="275" y="0"/>
                  </a:lnTo>
                  <a:lnTo>
                    <a:pt x="275" y="321"/>
                  </a:lnTo>
                  <a:lnTo>
                    <a:pt x="533" y="321"/>
                  </a:lnTo>
                  <a:lnTo>
                    <a:pt x="533" y="383"/>
                  </a:lnTo>
                  <a:lnTo>
                    <a:pt x="275" y="383"/>
                  </a:lnTo>
                  <a:lnTo>
                    <a:pt x="275" y="935"/>
                  </a:lnTo>
                  <a:lnTo>
                    <a:pt x="320" y="1027"/>
                  </a:lnTo>
                  <a:lnTo>
                    <a:pt x="351" y="1057"/>
                  </a:lnTo>
                  <a:lnTo>
                    <a:pt x="427" y="1057"/>
                  </a:lnTo>
                  <a:lnTo>
                    <a:pt x="457" y="1042"/>
                  </a:lnTo>
                  <a:lnTo>
                    <a:pt x="488" y="1011"/>
                  </a:lnTo>
                  <a:lnTo>
                    <a:pt x="518" y="919"/>
                  </a:lnTo>
                  <a:lnTo>
                    <a:pt x="518" y="766"/>
                  </a:lnTo>
                  <a:lnTo>
                    <a:pt x="564" y="766"/>
                  </a:lnTo>
                  <a:lnTo>
                    <a:pt x="564" y="873"/>
                  </a:lnTo>
                  <a:lnTo>
                    <a:pt x="549" y="965"/>
                  </a:lnTo>
                  <a:lnTo>
                    <a:pt x="518" y="1042"/>
                  </a:lnTo>
                  <a:lnTo>
                    <a:pt x="457" y="1103"/>
                  </a:lnTo>
                  <a:lnTo>
                    <a:pt x="381" y="1119"/>
                  </a:lnTo>
                  <a:lnTo>
                    <a:pt x="335" y="1119"/>
                  </a:lnTo>
                  <a:lnTo>
                    <a:pt x="214" y="1057"/>
                  </a:lnTo>
                  <a:lnTo>
                    <a:pt x="168" y="981"/>
                  </a:lnTo>
                  <a:lnTo>
                    <a:pt x="153" y="873"/>
                  </a:lnTo>
                  <a:lnTo>
                    <a:pt x="153" y="383"/>
                  </a:lnTo>
                  <a:lnTo>
                    <a:pt x="0" y="383"/>
                  </a:lnTo>
                  <a:lnTo>
                    <a:pt x="0" y="337"/>
                  </a:lnTo>
                  <a:lnTo>
                    <a:pt x="107" y="306"/>
                  </a:lnTo>
                  <a:lnTo>
                    <a:pt x="183" y="230"/>
                  </a:lnTo>
                  <a:lnTo>
                    <a:pt x="214" y="12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15" name="Freeform 251"/>
            <p:cNvSpPr>
              <a:spLocks/>
            </p:cNvSpPr>
            <p:nvPr/>
          </p:nvSpPr>
          <p:spPr bwMode="auto">
            <a:xfrm>
              <a:off x="46348" y="15566"/>
              <a:ext cx="898" cy="1241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28"/>
                </a:cxn>
                <a:cxn ang="0">
                  <a:pos x="289" y="582"/>
                </a:cxn>
                <a:cxn ang="0">
                  <a:pos x="350" y="521"/>
                </a:cxn>
                <a:cxn ang="0">
                  <a:pos x="411" y="475"/>
                </a:cxn>
                <a:cxn ang="0">
                  <a:pos x="517" y="459"/>
                </a:cxn>
                <a:cxn ang="0">
                  <a:pos x="578" y="459"/>
                </a:cxn>
                <a:cxn ang="0">
                  <a:pos x="624" y="475"/>
                </a:cxn>
                <a:cxn ang="0">
                  <a:pos x="685" y="505"/>
                </a:cxn>
                <a:cxn ang="0">
                  <a:pos x="700" y="521"/>
                </a:cxn>
                <a:cxn ang="0">
                  <a:pos x="746" y="582"/>
                </a:cxn>
                <a:cxn ang="0">
                  <a:pos x="761" y="674"/>
                </a:cxn>
                <a:cxn ang="0">
                  <a:pos x="761" y="1149"/>
                </a:cxn>
                <a:cxn ang="0">
                  <a:pos x="776" y="1165"/>
                </a:cxn>
                <a:cxn ang="0">
                  <a:pos x="807" y="1180"/>
                </a:cxn>
                <a:cxn ang="0">
                  <a:pos x="898" y="1180"/>
                </a:cxn>
                <a:cxn ang="0">
                  <a:pos x="898" y="1241"/>
                </a:cxn>
                <a:cxn ang="0">
                  <a:pos x="502" y="1241"/>
                </a:cxn>
                <a:cxn ang="0">
                  <a:pos x="502" y="1180"/>
                </a:cxn>
                <a:cxn ang="0">
                  <a:pos x="609" y="1180"/>
                </a:cxn>
                <a:cxn ang="0">
                  <a:pos x="624" y="1165"/>
                </a:cxn>
                <a:cxn ang="0">
                  <a:pos x="639" y="1134"/>
                </a:cxn>
                <a:cxn ang="0">
                  <a:pos x="639" y="643"/>
                </a:cxn>
                <a:cxn ang="0">
                  <a:pos x="609" y="551"/>
                </a:cxn>
                <a:cxn ang="0">
                  <a:pos x="548" y="490"/>
                </a:cxn>
                <a:cxn ang="0">
                  <a:pos x="502" y="490"/>
                </a:cxn>
                <a:cxn ang="0">
                  <a:pos x="411" y="505"/>
                </a:cxn>
                <a:cxn ang="0">
                  <a:pos x="335" y="567"/>
                </a:cxn>
                <a:cxn ang="0">
                  <a:pos x="274" y="659"/>
                </a:cxn>
                <a:cxn ang="0">
                  <a:pos x="258" y="781"/>
                </a:cxn>
                <a:cxn ang="0">
                  <a:pos x="258" y="1134"/>
                </a:cxn>
                <a:cxn ang="0">
                  <a:pos x="274" y="1165"/>
                </a:cxn>
                <a:cxn ang="0">
                  <a:pos x="289" y="1180"/>
                </a:cxn>
                <a:cxn ang="0">
                  <a:pos x="395" y="1180"/>
                </a:cxn>
                <a:cxn ang="0">
                  <a:pos x="395" y="1241"/>
                </a:cxn>
                <a:cxn ang="0">
                  <a:pos x="0" y="1241"/>
                </a:cxn>
                <a:cxn ang="0">
                  <a:pos x="0" y="1180"/>
                </a:cxn>
                <a:cxn ang="0">
                  <a:pos x="106" y="1180"/>
                </a:cxn>
                <a:cxn ang="0">
                  <a:pos x="121" y="1165"/>
                </a:cxn>
                <a:cxn ang="0">
                  <a:pos x="137" y="1134"/>
                </a:cxn>
                <a:cxn ang="0">
                  <a:pos x="137" y="138"/>
                </a:cxn>
                <a:cxn ang="0">
                  <a:pos x="121" y="107"/>
                </a:cxn>
                <a:cxn ang="0">
                  <a:pos x="106" y="92"/>
                </a:cxn>
                <a:cxn ang="0">
                  <a:pos x="60" y="76"/>
                </a:cxn>
                <a:cxn ang="0">
                  <a:pos x="0" y="76"/>
                </a:cxn>
                <a:cxn ang="0">
                  <a:pos x="0" y="15"/>
                </a:cxn>
                <a:cxn ang="0">
                  <a:pos x="258" y="0"/>
                </a:cxn>
              </a:cxnLst>
              <a:rect l="0" t="0" r="r" b="b"/>
              <a:pathLst>
                <a:path w="898" h="1241">
                  <a:moveTo>
                    <a:pt x="258" y="0"/>
                  </a:moveTo>
                  <a:lnTo>
                    <a:pt x="258" y="628"/>
                  </a:lnTo>
                  <a:lnTo>
                    <a:pt x="289" y="582"/>
                  </a:lnTo>
                  <a:lnTo>
                    <a:pt x="350" y="521"/>
                  </a:lnTo>
                  <a:lnTo>
                    <a:pt x="411" y="475"/>
                  </a:lnTo>
                  <a:lnTo>
                    <a:pt x="517" y="459"/>
                  </a:lnTo>
                  <a:lnTo>
                    <a:pt x="578" y="459"/>
                  </a:lnTo>
                  <a:lnTo>
                    <a:pt x="624" y="475"/>
                  </a:lnTo>
                  <a:lnTo>
                    <a:pt x="685" y="505"/>
                  </a:lnTo>
                  <a:lnTo>
                    <a:pt x="700" y="521"/>
                  </a:lnTo>
                  <a:lnTo>
                    <a:pt x="746" y="582"/>
                  </a:lnTo>
                  <a:lnTo>
                    <a:pt x="761" y="674"/>
                  </a:lnTo>
                  <a:lnTo>
                    <a:pt x="761" y="1149"/>
                  </a:lnTo>
                  <a:lnTo>
                    <a:pt x="776" y="1165"/>
                  </a:lnTo>
                  <a:lnTo>
                    <a:pt x="807" y="1180"/>
                  </a:lnTo>
                  <a:lnTo>
                    <a:pt x="898" y="1180"/>
                  </a:lnTo>
                  <a:lnTo>
                    <a:pt x="898" y="1241"/>
                  </a:lnTo>
                  <a:lnTo>
                    <a:pt x="502" y="1241"/>
                  </a:lnTo>
                  <a:lnTo>
                    <a:pt x="502" y="1180"/>
                  </a:lnTo>
                  <a:lnTo>
                    <a:pt x="609" y="1180"/>
                  </a:lnTo>
                  <a:lnTo>
                    <a:pt x="624" y="1165"/>
                  </a:lnTo>
                  <a:lnTo>
                    <a:pt x="639" y="1134"/>
                  </a:lnTo>
                  <a:lnTo>
                    <a:pt x="639" y="643"/>
                  </a:lnTo>
                  <a:lnTo>
                    <a:pt x="609" y="551"/>
                  </a:lnTo>
                  <a:lnTo>
                    <a:pt x="548" y="490"/>
                  </a:lnTo>
                  <a:lnTo>
                    <a:pt x="502" y="490"/>
                  </a:lnTo>
                  <a:lnTo>
                    <a:pt x="411" y="505"/>
                  </a:lnTo>
                  <a:lnTo>
                    <a:pt x="335" y="567"/>
                  </a:lnTo>
                  <a:lnTo>
                    <a:pt x="274" y="659"/>
                  </a:lnTo>
                  <a:lnTo>
                    <a:pt x="258" y="781"/>
                  </a:lnTo>
                  <a:lnTo>
                    <a:pt x="258" y="1134"/>
                  </a:lnTo>
                  <a:lnTo>
                    <a:pt x="274" y="1165"/>
                  </a:lnTo>
                  <a:lnTo>
                    <a:pt x="289" y="1180"/>
                  </a:lnTo>
                  <a:lnTo>
                    <a:pt x="395" y="1180"/>
                  </a:lnTo>
                  <a:lnTo>
                    <a:pt x="395" y="1241"/>
                  </a:lnTo>
                  <a:lnTo>
                    <a:pt x="0" y="1241"/>
                  </a:lnTo>
                  <a:lnTo>
                    <a:pt x="0" y="1180"/>
                  </a:lnTo>
                  <a:lnTo>
                    <a:pt x="106" y="1180"/>
                  </a:lnTo>
                  <a:lnTo>
                    <a:pt x="121" y="1165"/>
                  </a:lnTo>
                  <a:lnTo>
                    <a:pt x="137" y="1134"/>
                  </a:lnTo>
                  <a:lnTo>
                    <a:pt x="137" y="138"/>
                  </a:lnTo>
                  <a:lnTo>
                    <a:pt x="121" y="107"/>
                  </a:lnTo>
                  <a:lnTo>
                    <a:pt x="106" y="92"/>
                  </a:lnTo>
                  <a:lnTo>
                    <a:pt x="60" y="76"/>
                  </a:lnTo>
                  <a:lnTo>
                    <a:pt x="0" y="76"/>
                  </a:lnTo>
                  <a:lnTo>
                    <a:pt x="0" y="1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Comparing </a:t>
            </a:r>
            <a:r>
              <a:rPr lang="en-US" altLang="zh-TW" i="1" smtClean="0"/>
              <a:t>A</a:t>
            </a:r>
            <a:r>
              <a:rPr lang="en-US" altLang="zh-TW" smtClean="0"/>
              <a:t> and </a:t>
            </a:r>
            <a:r>
              <a:rPr lang="en-US" altLang="zh-TW" i="1" smtClean="0"/>
              <a:t>B</a:t>
            </a:r>
          </a:p>
        </p:txBody>
      </p:sp>
      <p:sp>
        <p:nvSpPr>
          <p:cNvPr id="19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0B3BD-4E1B-48FC-880D-D9CC037E1601}" type="slidenum">
              <a:rPr lang="zh-TW" altLang="en-US"/>
              <a:pPr>
                <a:defRPr/>
              </a:pPr>
              <a:t>51</a:t>
            </a:fld>
            <a:endParaRPr lang="en-US" altLang="zh-TW"/>
          </a:p>
        </p:txBody>
      </p:sp>
      <p:pic>
        <p:nvPicPr>
          <p:cNvPr id="198" name="圖片 19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395536" y="2852936"/>
            <a:ext cx="8256181" cy="23762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Comparing </a:t>
            </a:r>
            <a:r>
              <a:rPr lang="en-US" altLang="zh-TW" i="1" smtClean="0"/>
              <a:t>A</a:t>
            </a:r>
            <a:r>
              <a:rPr lang="en-US" altLang="zh-TW" smtClean="0"/>
              <a:t> and </a:t>
            </a:r>
            <a:r>
              <a:rPr lang="en-US" altLang="zh-TW" i="1" smtClean="0"/>
              <a:t>B</a:t>
            </a:r>
          </a:p>
        </p:txBody>
      </p:sp>
      <p:sp>
        <p:nvSpPr>
          <p:cNvPr id="28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EC9A96-5A45-4FB0-8256-8F554BD54BF5}" type="slidenum">
              <a:rPr lang="zh-TW" altLang="en-US"/>
              <a:pPr>
                <a:defRPr/>
              </a:pPr>
              <a:t>52</a:t>
            </a:fld>
            <a:endParaRPr lang="en-US" altLang="zh-TW"/>
          </a:p>
        </p:txBody>
      </p:sp>
      <p:pic>
        <p:nvPicPr>
          <p:cNvPr id="285" name="圖片 28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66613" y="2276872"/>
            <a:ext cx="7344816" cy="38495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5536" y="2132856"/>
            <a:ext cx="6123456" cy="18288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補齊各個符號的定義</a:t>
            </a:r>
            <a:endParaRPr lang="en-US" altLang="zh-TW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小</a:t>
            </a:r>
            <a:r>
              <a:rPr lang="en-US" altLang="zh-TW" smtClean="0"/>
              <a:t>oh</a:t>
            </a:r>
            <a:r>
              <a:rPr lang="zh-TW" altLang="en-US" smtClean="0"/>
              <a:t>的正式定義</a:t>
            </a:r>
            <a:endParaRPr lang="en-US" altLang="zh-TW" smtClean="0"/>
          </a:p>
        </p:txBody>
      </p:sp>
      <p:sp>
        <p:nvSpPr>
          <p:cNvPr id="14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CD7A9-5B06-4B8F-967E-CCA3B35897FA}" type="slidenum">
              <a:rPr lang="zh-TW" altLang="en-US"/>
              <a:pPr>
                <a:defRPr/>
              </a:pPr>
              <a:t>54</a:t>
            </a:fld>
            <a:endParaRPr lang="en-US" altLang="zh-TW"/>
          </a:p>
        </p:txBody>
      </p:sp>
      <p:pic>
        <p:nvPicPr>
          <p:cNvPr id="6" name="圖片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1639" y="2348880"/>
            <a:ext cx="8118256" cy="38884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譯成白話</a:t>
            </a:r>
            <a:endParaRPr lang="en-US" altLang="zh-TW" smtClean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smtClean="0"/>
              <a:t>f</a:t>
            </a:r>
            <a:r>
              <a:rPr lang="en-US" altLang="zh-TW" smtClean="0"/>
              <a:t>(</a:t>
            </a:r>
            <a:r>
              <a:rPr lang="en-US" altLang="zh-TW" i="1" smtClean="0"/>
              <a:t>n</a:t>
            </a:r>
            <a:r>
              <a:rPr lang="en-US" altLang="zh-TW" smtClean="0"/>
              <a:t>) = </a:t>
            </a:r>
            <a:r>
              <a:rPr lang="en-US" altLang="zh-TW" i="1" smtClean="0"/>
              <a:t>o</a:t>
            </a:r>
            <a:r>
              <a:rPr lang="en-US" altLang="zh-TW" smtClean="0"/>
              <a:t>(</a:t>
            </a:r>
            <a:r>
              <a:rPr lang="en-US" altLang="zh-TW" i="1" smtClean="0"/>
              <a:t>g</a:t>
            </a:r>
            <a:r>
              <a:rPr lang="en-US" altLang="zh-TW" smtClean="0"/>
              <a:t>(</a:t>
            </a:r>
            <a:r>
              <a:rPr lang="en-US" altLang="zh-TW" i="1" smtClean="0"/>
              <a:t>n</a:t>
            </a:r>
            <a:r>
              <a:rPr lang="en-US" altLang="zh-TW" smtClean="0"/>
              <a:t>))</a:t>
            </a:r>
            <a:r>
              <a:rPr lang="zh-TW" altLang="en-US" smtClean="0"/>
              <a:t>的定義是說，不管是多小的常數</a:t>
            </a:r>
            <a:r>
              <a:rPr lang="en-US" altLang="zh-TW" i="1" smtClean="0"/>
              <a:t>c</a:t>
            </a:r>
            <a:r>
              <a:rPr lang="zh-TW" altLang="en-US" smtClean="0"/>
              <a:t>，只要</a:t>
            </a:r>
            <a:r>
              <a:rPr lang="en-US" altLang="zh-TW" i="1" smtClean="0"/>
              <a:t>n</a:t>
            </a:r>
            <a:r>
              <a:rPr lang="zh-TW" altLang="en-US" smtClean="0"/>
              <a:t>夠大，</a:t>
            </a:r>
            <a:r>
              <a:rPr lang="en-US" altLang="zh-TW" i="1" smtClean="0"/>
              <a:t>0</a:t>
            </a:r>
            <a:r>
              <a:rPr lang="en-US" altLang="zh-TW" smtClean="0"/>
              <a:t> </a:t>
            </a:r>
            <a:r>
              <a:rPr lang="zh-TW" altLang="en-US" smtClean="0"/>
              <a:t>≦ </a:t>
            </a:r>
            <a:r>
              <a:rPr lang="en-US" altLang="zh-TW" i="1" smtClean="0"/>
              <a:t>f</a:t>
            </a:r>
            <a:r>
              <a:rPr lang="en-US" altLang="zh-TW" smtClean="0"/>
              <a:t>(</a:t>
            </a:r>
            <a:r>
              <a:rPr lang="en-US" altLang="zh-TW" i="1" smtClean="0"/>
              <a:t>n</a:t>
            </a:r>
            <a:r>
              <a:rPr lang="en-US" altLang="zh-TW" smtClean="0"/>
              <a:t>) &lt; </a:t>
            </a:r>
            <a:r>
              <a:rPr lang="en-US" altLang="zh-TW" i="1" smtClean="0"/>
              <a:t>c</a:t>
            </a:r>
            <a:r>
              <a:rPr lang="en-US" altLang="zh-TW" smtClean="0"/>
              <a:t>‧</a:t>
            </a:r>
            <a:r>
              <a:rPr lang="en-US" altLang="zh-TW" i="1" smtClean="0"/>
              <a:t>g</a:t>
            </a:r>
            <a:r>
              <a:rPr lang="en-US" altLang="zh-TW" smtClean="0"/>
              <a:t>(</a:t>
            </a:r>
            <a:r>
              <a:rPr lang="en-US" altLang="zh-TW" i="1" smtClean="0"/>
              <a:t>n</a:t>
            </a:r>
            <a:r>
              <a:rPr lang="en-US" altLang="zh-TW" smtClean="0"/>
              <a:t>) </a:t>
            </a:r>
            <a:r>
              <a:rPr lang="zh-TW" altLang="en-US" smtClean="0"/>
              <a:t>都還是成立。</a:t>
            </a:r>
            <a:endParaRPr lang="en-US" altLang="zh-TW" smtClean="0"/>
          </a:p>
          <a:p>
            <a:endParaRPr lang="en-US" altLang="zh-TW" smtClean="0"/>
          </a:p>
          <a:p>
            <a:pPr>
              <a:buNone/>
            </a:pPr>
            <a:endParaRPr lang="zh-TW" altLang="en-US"/>
          </a:p>
        </p:txBody>
      </p:sp>
      <p:sp>
        <p:nvSpPr>
          <p:cNvPr id="14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CD7A9-5B06-4B8F-967E-CCA3B35897FA}" type="slidenum">
              <a:rPr lang="zh-TW" altLang="en-US"/>
              <a:pPr>
                <a:defRPr/>
              </a:pPr>
              <a:t>55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例如</a:t>
            </a:r>
            <a:endParaRPr lang="en-US" altLang="zh-TW" smtClean="0"/>
          </a:p>
        </p:txBody>
      </p:sp>
      <p:sp>
        <p:nvSpPr>
          <p:cNvPr id="14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CD7A9-5B06-4B8F-967E-CCA3B35897FA}" type="slidenum">
              <a:rPr lang="zh-TW" altLang="en-US"/>
              <a:pPr>
                <a:defRPr/>
              </a:pPr>
              <a:t>56</a:t>
            </a:fld>
            <a:endParaRPr lang="en-US" altLang="zh-TW"/>
          </a:p>
        </p:txBody>
      </p:sp>
      <p:pic>
        <p:nvPicPr>
          <p:cNvPr id="5" name="圖片 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21749" y="2276872"/>
            <a:ext cx="7848870" cy="405558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6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正式定義</a:t>
            </a:r>
            <a:endParaRPr lang="en-US" altLang="zh-TW" smtClean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812360" y="1022527"/>
            <a:ext cx="1080120" cy="457200"/>
          </a:xfrm>
        </p:spPr>
        <p:txBody>
          <a:bodyPr/>
          <a:lstStyle/>
          <a:p>
            <a:pPr>
              <a:defRPr/>
            </a:pPr>
            <a:fld id="{E3D85425-6358-45B4-9BB2-10545DE7C567}" type="slidenum">
              <a:rPr lang="zh-TW" altLang="en-US"/>
              <a:pPr>
                <a:defRPr/>
              </a:pPr>
              <a:t>57</a:t>
            </a:fld>
            <a:endParaRPr lang="en-US" altLang="zh-TW" dirty="0"/>
          </a:p>
        </p:txBody>
      </p:sp>
      <p:pic>
        <p:nvPicPr>
          <p:cNvPr id="7" name="圖片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02858" y="2240961"/>
            <a:ext cx="6984776" cy="4236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用極限來協助判斷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58</a:t>
            </a:fld>
            <a:endParaRPr lang="zh-TW" altLang="en-US"/>
          </a:p>
        </p:txBody>
      </p:sp>
      <p:pic>
        <p:nvPicPr>
          <p:cNvPr id="8" name="圖片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55576" y="2276872"/>
            <a:ext cx="2430907" cy="4104455"/>
          </a:xfrm>
          <a:prstGeom prst="rect">
            <a:avLst/>
          </a:prstGeom>
        </p:spPr>
      </p:pic>
      <p:pic>
        <p:nvPicPr>
          <p:cNvPr id="15" name="圖片 14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979906" y="2276872"/>
            <a:ext cx="3404620" cy="1872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極限版推不到漸進符號版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59</a:t>
            </a:fld>
            <a:endParaRPr lang="zh-TW" altLang="en-US"/>
          </a:p>
        </p:txBody>
      </p:sp>
      <p:pic>
        <p:nvPicPr>
          <p:cNvPr id="8" name="圖片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55576" y="2204864"/>
            <a:ext cx="7464620" cy="4104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這故事告訴我們</a:t>
            </a:r>
            <a:endParaRPr lang="en-US" altLang="zh-TW" dirty="0" smtClean="0"/>
          </a:p>
        </p:txBody>
      </p:sp>
      <p:sp>
        <p:nvSpPr>
          <p:cNvPr id="39942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2636912"/>
            <a:ext cx="8075240" cy="381642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The coefficient does not affect as much as the rate of growth.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Program P1 solves a problem in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days.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Program P2 solves the same problem in 2</a:t>
            </a:r>
            <a:r>
              <a:rPr lang="en-US" altLang="zh-TW" i="1" baseline="30000" dirty="0" smtClean="0"/>
              <a:t>n</a:t>
            </a:r>
            <a:r>
              <a:rPr lang="en-US" altLang="zh-TW" dirty="0" smtClean="0"/>
              <a:t> seconds.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TW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Q: Which one would you use?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A: Program P1 runs faster for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&gt; 20.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EA7223-CFDE-477F-817E-10D8F65780E8}" type="slidenum">
              <a:rPr lang="zh-TW" altLang="en-US"/>
              <a:pPr>
                <a:defRPr/>
              </a:pPr>
              <a:t>6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漸進符號版推不到極限版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60</a:t>
            </a:fld>
            <a:endParaRPr lang="zh-TW" altLang="en-US"/>
          </a:p>
        </p:txBody>
      </p:sp>
      <p:pic>
        <p:nvPicPr>
          <p:cNvPr id="6" name="圖片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58921" y="2780928"/>
            <a:ext cx="7848872" cy="2179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考驗一</a:t>
            </a:r>
            <a:endParaRPr lang="en-US" altLang="zh-TW" smtClean="0"/>
          </a:p>
        </p:txBody>
      </p:sp>
      <p:sp>
        <p:nvSpPr>
          <p:cNvPr id="29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D49BC6-1909-4E23-95C4-BFB179B0778D}" type="slidenum">
              <a:rPr lang="zh-TW" altLang="en-US"/>
              <a:pPr>
                <a:defRPr/>
              </a:pPr>
              <a:t>61</a:t>
            </a:fld>
            <a:endParaRPr lang="en-US" altLang="zh-TW"/>
          </a:p>
        </p:txBody>
      </p:sp>
      <p:pic>
        <p:nvPicPr>
          <p:cNvPr id="8" name="圖片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531639" y="2204864"/>
            <a:ext cx="7922895" cy="42557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大部分的情況下是對的</a:t>
            </a:r>
            <a:endParaRPr lang="en-US" altLang="zh-TW" smtClean="0"/>
          </a:p>
        </p:txBody>
      </p:sp>
      <p:sp>
        <p:nvSpPr>
          <p:cNvPr id="29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9E437C-40A2-4B10-9BED-73E88B37A4EF}" type="slidenum">
              <a:rPr lang="zh-TW" altLang="en-US"/>
              <a:pPr>
                <a:defRPr/>
              </a:pPr>
              <a:t>62</a:t>
            </a:fld>
            <a:endParaRPr lang="en-US" altLang="zh-TW"/>
          </a:p>
        </p:txBody>
      </p:sp>
      <p:pic>
        <p:nvPicPr>
          <p:cNvPr id="18" name="圖片 1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395536" y="2348880"/>
            <a:ext cx="8243904" cy="41764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TW" altLang="en-US" smtClean="0"/>
              <a:t>最好還是採用</a:t>
            </a:r>
            <a:r>
              <a:rPr lang="en-US" altLang="zh-TW" smtClean="0">
                <a:solidFill>
                  <a:srgbClr val="92D050"/>
                </a:solidFill>
              </a:rPr>
              <a:t>&lt;</a:t>
            </a:r>
            <a:r>
              <a:rPr lang="zh-TW" altLang="en-US" smtClean="0"/>
              <a:t>的版本</a:t>
            </a:r>
            <a:endParaRPr lang="en-US" altLang="zh-TW" smtClean="0"/>
          </a:p>
        </p:txBody>
      </p:sp>
      <p:sp>
        <p:nvSpPr>
          <p:cNvPr id="29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9E437C-40A2-4B10-9BED-73E88B37A4EF}" type="slidenum">
              <a:rPr lang="zh-TW" altLang="en-US"/>
              <a:pPr>
                <a:defRPr/>
              </a:pPr>
              <a:t>63</a:t>
            </a:fld>
            <a:endParaRPr lang="en-US" altLang="zh-TW"/>
          </a:p>
        </p:txBody>
      </p:sp>
      <p:grpSp>
        <p:nvGrpSpPr>
          <p:cNvPr id="1097" name="Group 7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611560" y="2348882"/>
            <a:ext cx="7814327" cy="3024334"/>
            <a:chOff x="598" y="1564"/>
            <a:chExt cx="30241" cy="11704"/>
          </a:xfrm>
        </p:grpSpPr>
        <p:sp>
          <p:nvSpPr>
            <p:cNvPr id="1099" name="Rectangle 75"/>
            <p:cNvSpPr>
              <a:spLocks noChangeArrowheads="1"/>
            </p:cNvSpPr>
            <p:nvPr/>
          </p:nvSpPr>
          <p:spPr bwMode="auto">
            <a:xfrm>
              <a:off x="598" y="1564"/>
              <a:ext cx="30241" cy="84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0" name="Freeform 76"/>
            <p:cNvSpPr>
              <a:spLocks noEditPoints="1"/>
            </p:cNvSpPr>
            <p:nvPr/>
          </p:nvSpPr>
          <p:spPr bwMode="auto">
            <a:xfrm>
              <a:off x="922" y="2933"/>
              <a:ext cx="1158" cy="1415"/>
            </a:xfrm>
            <a:custGeom>
              <a:avLst/>
              <a:gdLst/>
              <a:ahLst/>
              <a:cxnLst>
                <a:cxn ang="0">
                  <a:pos x="722" y="754"/>
                </a:cxn>
                <a:cxn ang="0">
                  <a:pos x="852" y="931"/>
                </a:cxn>
                <a:cxn ang="0">
                  <a:pos x="824" y="977"/>
                </a:cxn>
                <a:cxn ang="0">
                  <a:pos x="602" y="744"/>
                </a:cxn>
                <a:cxn ang="0">
                  <a:pos x="472" y="223"/>
                </a:cxn>
                <a:cxn ang="0">
                  <a:pos x="528" y="242"/>
                </a:cxn>
                <a:cxn ang="0">
                  <a:pos x="593" y="307"/>
                </a:cxn>
                <a:cxn ang="0">
                  <a:pos x="574" y="391"/>
                </a:cxn>
                <a:cxn ang="0">
                  <a:pos x="750" y="437"/>
                </a:cxn>
                <a:cxn ang="0">
                  <a:pos x="815" y="456"/>
                </a:cxn>
                <a:cxn ang="0">
                  <a:pos x="815" y="493"/>
                </a:cxn>
                <a:cxn ang="0">
                  <a:pos x="546" y="558"/>
                </a:cxn>
                <a:cxn ang="0">
                  <a:pos x="370" y="921"/>
                </a:cxn>
                <a:cxn ang="0">
                  <a:pos x="213" y="1005"/>
                </a:cxn>
                <a:cxn ang="0">
                  <a:pos x="222" y="959"/>
                </a:cxn>
                <a:cxn ang="0">
                  <a:pos x="417" y="716"/>
                </a:cxn>
                <a:cxn ang="0">
                  <a:pos x="398" y="586"/>
                </a:cxn>
                <a:cxn ang="0">
                  <a:pos x="250" y="558"/>
                </a:cxn>
                <a:cxn ang="0">
                  <a:pos x="361" y="530"/>
                </a:cxn>
                <a:cxn ang="0">
                  <a:pos x="482" y="325"/>
                </a:cxn>
                <a:cxn ang="0">
                  <a:pos x="463" y="270"/>
                </a:cxn>
                <a:cxn ang="0">
                  <a:pos x="454" y="242"/>
                </a:cxn>
                <a:cxn ang="0">
                  <a:pos x="759" y="130"/>
                </a:cxn>
                <a:cxn ang="0">
                  <a:pos x="417" y="176"/>
                </a:cxn>
                <a:cxn ang="0">
                  <a:pos x="167" y="204"/>
                </a:cxn>
                <a:cxn ang="0">
                  <a:pos x="157" y="558"/>
                </a:cxn>
                <a:cxn ang="0">
                  <a:pos x="139" y="1061"/>
                </a:cxn>
                <a:cxn ang="0">
                  <a:pos x="463" y="1154"/>
                </a:cxn>
                <a:cxn ang="0">
                  <a:pos x="806" y="1108"/>
                </a:cxn>
                <a:cxn ang="0">
                  <a:pos x="917" y="1135"/>
                </a:cxn>
                <a:cxn ang="0">
                  <a:pos x="972" y="1182"/>
                </a:cxn>
                <a:cxn ang="0">
                  <a:pos x="1010" y="1135"/>
                </a:cxn>
                <a:cxn ang="0">
                  <a:pos x="1028" y="763"/>
                </a:cxn>
                <a:cxn ang="0">
                  <a:pos x="1010" y="223"/>
                </a:cxn>
                <a:cxn ang="0">
                  <a:pos x="926" y="111"/>
                </a:cxn>
                <a:cxn ang="0">
                  <a:pos x="954" y="0"/>
                </a:cxn>
                <a:cxn ang="0">
                  <a:pos x="1139" y="93"/>
                </a:cxn>
                <a:cxn ang="0">
                  <a:pos x="1130" y="195"/>
                </a:cxn>
                <a:cxn ang="0">
                  <a:pos x="1130" y="661"/>
                </a:cxn>
                <a:cxn ang="0">
                  <a:pos x="1148" y="1126"/>
                </a:cxn>
                <a:cxn ang="0">
                  <a:pos x="1102" y="1387"/>
                </a:cxn>
                <a:cxn ang="0">
                  <a:pos x="1019" y="1387"/>
                </a:cxn>
                <a:cxn ang="0">
                  <a:pos x="898" y="1219"/>
                </a:cxn>
                <a:cxn ang="0">
                  <a:pos x="259" y="1247"/>
                </a:cxn>
                <a:cxn ang="0">
                  <a:pos x="111" y="1340"/>
                </a:cxn>
                <a:cxn ang="0">
                  <a:pos x="65" y="1368"/>
                </a:cxn>
                <a:cxn ang="0">
                  <a:pos x="18" y="1312"/>
                </a:cxn>
                <a:cxn ang="0">
                  <a:pos x="0" y="1182"/>
                </a:cxn>
                <a:cxn ang="0">
                  <a:pos x="28" y="1014"/>
                </a:cxn>
                <a:cxn ang="0">
                  <a:pos x="65" y="567"/>
                </a:cxn>
                <a:cxn ang="0">
                  <a:pos x="28" y="148"/>
                </a:cxn>
                <a:cxn ang="0">
                  <a:pos x="65" y="83"/>
                </a:cxn>
                <a:cxn ang="0">
                  <a:pos x="130" y="121"/>
                </a:cxn>
                <a:cxn ang="0">
                  <a:pos x="306" y="121"/>
                </a:cxn>
                <a:cxn ang="0">
                  <a:pos x="917" y="9"/>
                </a:cxn>
              </a:cxnLst>
              <a:rect l="0" t="0" r="r" b="b"/>
              <a:pathLst>
                <a:path w="1158" h="1415">
                  <a:moveTo>
                    <a:pt x="593" y="698"/>
                  </a:moveTo>
                  <a:lnTo>
                    <a:pt x="602" y="698"/>
                  </a:lnTo>
                  <a:lnTo>
                    <a:pt x="722" y="754"/>
                  </a:lnTo>
                  <a:lnTo>
                    <a:pt x="806" y="810"/>
                  </a:lnTo>
                  <a:lnTo>
                    <a:pt x="843" y="865"/>
                  </a:lnTo>
                  <a:lnTo>
                    <a:pt x="852" y="931"/>
                  </a:lnTo>
                  <a:lnTo>
                    <a:pt x="852" y="949"/>
                  </a:lnTo>
                  <a:lnTo>
                    <a:pt x="843" y="968"/>
                  </a:lnTo>
                  <a:lnTo>
                    <a:pt x="824" y="977"/>
                  </a:lnTo>
                  <a:lnTo>
                    <a:pt x="778" y="931"/>
                  </a:lnTo>
                  <a:lnTo>
                    <a:pt x="741" y="884"/>
                  </a:lnTo>
                  <a:lnTo>
                    <a:pt x="602" y="744"/>
                  </a:lnTo>
                  <a:lnTo>
                    <a:pt x="593" y="726"/>
                  </a:lnTo>
                  <a:lnTo>
                    <a:pt x="593" y="698"/>
                  </a:lnTo>
                  <a:close/>
                  <a:moveTo>
                    <a:pt x="472" y="223"/>
                  </a:moveTo>
                  <a:lnTo>
                    <a:pt x="482" y="223"/>
                  </a:lnTo>
                  <a:lnTo>
                    <a:pt x="500" y="232"/>
                  </a:lnTo>
                  <a:lnTo>
                    <a:pt x="528" y="242"/>
                  </a:lnTo>
                  <a:lnTo>
                    <a:pt x="556" y="260"/>
                  </a:lnTo>
                  <a:lnTo>
                    <a:pt x="574" y="270"/>
                  </a:lnTo>
                  <a:lnTo>
                    <a:pt x="593" y="307"/>
                  </a:lnTo>
                  <a:lnTo>
                    <a:pt x="593" y="316"/>
                  </a:lnTo>
                  <a:lnTo>
                    <a:pt x="583" y="335"/>
                  </a:lnTo>
                  <a:lnTo>
                    <a:pt x="574" y="391"/>
                  </a:lnTo>
                  <a:lnTo>
                    <a:pt x="556" y="484"/>
                  </a:lnTo>
                  <a:lnTo>
                    <a:pt x="676" y="446"/>
                  </a:lnTo>
                  <a:lnTo>
                    <a:pt x="750" y="437"/>
                  </a:lnTo>
                  <a:lnTo>
                    <a:pt x="769" y="437"/>
                  </a:lnTo>
                  <a:lnTo>
                    <a:pt x="796" y="446"/>
                  </a:lnTo>
                  <a:lnTo>
                    <a:pt x="815" y="456"/>
                  </a:lnTo>
                  <a:lnTo>
                    <a:pt x="824" y="465"/>
                  </a:lnTo>
                  <a:lnTo>
                    <a:pt x="824" y="474"/>
                  </a:lnTo>
                  <a:lnTo>
                    <a:pt x="815" y="493"/>
                  </a:lnTo>
                  <a:lnTo>
                    <a:pt x="778" y="502"/>
                  </a:lnTo>
                  <a:lnTo>
                    <a:pt x="695" y="521"/>
                  </a:lnTo>
                  <a:lnTo>
                    <a:pt x="546" y="558"/>
                  </a:lnTo>
                  <a:lnTo>
                    <a:pt x="500" y="707"/>
                  </a:lnTo>
                  <a:lnTo>
                    <a:pt x="445" y="828"/>
                  </a:lnTo>
                  <a:lnTo>
                    <a:pt x="370" y="921"/>
                  </a:lnTo>
                  <a:lnTo>
                    <a:pt x="306" y="968"/>
                  </a:lnTo>
                  <a:lnTo>
                    <a:pt x="250" y="996"/>
                  </a:lnTo>
                  <a:lnTo>
                    <a:pt x="213" y="1005"/>
                  </a:lnTo>
                  <a:lnTo>
                    <a:pt x="194" y="1005"/>
                  </a:lnTo>
                  <a:lnTo>
                    <a:pt x="185" y="996"/>
                  </a:lnTo>
                  <a:lnTo>
                    <a:pt x="222" y="959"/>
                  </a:lnTo>
                  <a:lnTo>
                    <a:pt x="287" y="903"/>
                  </a:lnTo>
                  <a:lnTo>
                    <a:pt x="352" y="819"/>
                  </a:lnTo>
                  <a:lnTo>
                    <a:pt x="417" y="716"/>
                  </a:lnTo>
                  <a:lnTo>
                    <a:pt x="454" y="577"/>
                  </a:lnTo>
                  <a:lnTo>
                    <a:pt x="426" y="577"/>
                  </a:lnTo>
                  <a:lnTo>
                    <a:pt x="398" y="586"/>
                  </a:lnTo>
                  <a:lnTo>
                    <a:pt x="306" y="586"/>
                  </a:lnTo>
                  <a:lnTo>
                    <a:pt x="269" y="577"/>
                  </a:lnTo>
                  <a:lnTo>
                    <a:pt x="250" y="558"/>
                  </a:lnTo>
                  <a:lnTo>
                    <a:pt x="259" y="549"/>
                  </a:lnTo>
                  <a:lnTo>
                    <a:pt x="287" y="540"/>
                  </a:lnTo>
                  <a:lnTo>
                    <a:pt x="361" y="530"/>
                  </a:lnTo>
                  <a:lnTo>
                    <a:pt x="472" y="512"/>
                  </a:lnTo>
                  <a:lnTo>
                    <a:pt x="482" y="437"/>
                  </a:lnTo>
                  <a:lnTo>
                    <a:pt x="482" y="325"/>
                  </a:lnTo>
                  <a:lnTo>
                    <a:pt x="472" y="307"/>
                  </a:lnTo>
                  <a:lnTo>
                    <a:pt x="472" y="288"/>
                  </a:lnTo>
                  <a:lnTo>
                    <a:pt x="463" y="270"/>
                  </a:lnTo>
                  <a:lnTo>
                    <a:pt x="463" y="260"/>
                  </a:lnTo>
                  <a:lnTo>
                    <a:pt x="454" y="251"/>
                  </a:lnTo>
                  <a:lnTo>
                    <a:pt x="454" y="242"/>
                  </a:lnTo>
                  <a:lnTo>
                    <a:pt x="472" y="223"/>
                  </a:lnTo>
                  <a:close/>
                  <a:moveTo>
                    <a:pt x="834" y="111"/>
                  </a:moveTo>
                  <a:lnTo>
                    <a:pt x="759" y="130"/>
                  </a:lnTo>
                  <a:lnTo>
                    <a:pt x="648" y="139"/>
                  </a:lnTo>
                  <a:lnTo>
                    <a:pt x="537" y="158"/>
                  </a:lnTo>
                  <a:lnTo>
                    <a:pt x="417" y="176"/>
                  </a:lnTo>
                  <a:lnTo>
                    <a:pt x="306" y="186"/>
                  </a:lnTo>
                  <a:lnTo>
                    <a:pt x="222" y="204"/>
                  </a:lnTo>
                  <a:lnTo>
                    <a:pt x="167" y="204"/>
                  </a:lnTo>
                  <a:lnTo>
                    <a:pt x="167" y="288"/>
                  </a:lnTo>
                  <a:lnTo>
                    <a:pt x="157" y="400"/>
                  </a:lnTo>
                  <a:lnTo>
                    <a:pt x="157" y="558"/>
                  </a:lnTo>
                  <a:lnTo>
                    <a:pt x="148" y="726"/>
                  </a:lnTo>
                  <a:lnTo>
                    <a:pt x="139" y="903"/>
                  </a:lnTo>
                  <a:lnTo>
                    <a:pt x="139" y="1061"/>
                  </a:lnTo>
                  <a:lnTo>
                    <a:pt x="130" y="1182"/>
                  </a:lnTo>
                  <a:lnTo>
                    <a:pt x="306" y="1173"/>
                  </a:lnTo>
                  <a:lnTo>
                    <a:pt x="463" y="1154"/>
                  </a:lnTo>
                  <a:lnTo>
                    <a:pt x="602" y="1135"/>
                  </a:lnTo>
                  <a:lnTo>
                    <a:pt x="722" y="1126"/>
                  </a:lnTo>
                  <a:lnTo>
                    <a:pt x="806" y="1108"/>
                  </a:lnTo>
                  <a:lnTo>
                    <a:pt x="871" y="1108"/>
                  </a:lnTo>
                  <a:lnTo>
                    <a:pt x="898" y="1126"/>
                  </a:lnTo>
                  <a:lnTo>
                    <a:pt x="917" y="1135"/>
                  </a:lnTo>
                  <a:lnTo>
                    <a:pt x="945" y="1163"/>
                  </a:lnTo>
                  <a:lnTo>
                    <a:pt x="954" y="1182"/>
                  </a:lnTo>
                  <a:lnTo>
                    <a:pt x="972" y="1182"/>
                  </a:lnTo>
                  <a:lnTo>
                    <a:pt x="972" y="1191"/>
                  </a:lnTo>
                  <a:lnTo>
                    <a:pt x="991" y="1182"/>
                  </a:lnTo>
                  <a:lnTo>
                    <a:pt x="1010" y="1135"/>
                  </a:lnTo>
                  <a:lnTo>
                    <a:pt x="1019" y="1052"/>
                  </a:lnTo>
                  <a:lnTo>
                    <a:pt x="1019" y="912"/>
                  </a:lnTo>
                  <a:lnTo>
                    <a:pt x="1028" y="763"/>
                  </a:lnTo>
                  <a:lnTo>
                    <a:pt x="1028" y="446"/>
                  </a:lnTo>
                  <a:lnTo>
                    <a:pt x="1019" y="316"/>
                  </a:lnTo>
                  <a:lnTo>
                    <a:pt x="1010" y="223"/>
                  </a:lnTo>
                  <a:lnTo>
                    <a:pt x="991" y="167"/>
                  </a:lnTo>
                  <a:lnTo>
                    <a:pt x="963" y="130"/>
                  </a:lnTo>
                  <a:lnTo>
                    <a:pt x="926" y="111"/>
                  </a:lnTo>
                  <a:lnTo>
                    <a:pt x="834" y="111"/>
                  </a:lnTo>
                  <a:close/>
                  <a:moveTo>
                    <a:pt x="935" y="0"/>
                  </a:moveTo>
                  <a:lnTo>
                    <a:pt x="954" y="0"/>
                  </a:lnTo>
                  <a:lnTo>
                    <a:pt x="1037" y="27"/>
                  </a:lnTo>
                  <a:lnTo>
                    <a:pt x="1093" y="55"/>
                  </a:lnTo>
                  <a:lnTo>
                    <a:pt x="1139" y="93"/>
                  </a:lnTo>
                  <a:lnTo>
                    <a:pt x="1158" y="130"/>
                  </a:lnTo>
                  <a:lnTo>
                    <a:pt x="1158" y="139"/>
                  </a:lnTo>
                  <a:lnTo>
                    <a:pt x="1130" y="195"/>
                  </a:lnTo>
                  <a:lnTo>
                    <a:pt x="1121" y="223"/>
                  </a:lnTo>
                  <a:lnTo>
                    <a:pt x="1121" y="465"/>
                  </a:lnTo>
                  <a:lnTo>
                    <a:pt x="1130" y="661"/>
                  </a:lnTo>
                  <a:lnTo>
                    <a:pt x="1130" y="847"/>
                  </a:lnTo>
                  <a:lnTo>
                    <a:pt x="1139" y="1005"/>
                  </a:lnTo>
                  <a:lnTo>
                    <a:pt x="1148" y="1126"/>
                  </a:lnTo>
                  <a:lnTo>
                    <a:pt x="1148" y="1201"/>
                  </a:lnTo>
                  <a:lnTo>
                    <a:pt x="1139" y="1312"/>
                  </a:lnTo>
                  <a:lnTo>
                    <a:pt x="1102" y="1387"/>
                  </a:lnTo>
                  <a:lnTo>
                    <a:pt x="1056" y="1415"/>
                  </a:lnTo>
                  <a:lnTo>
                    <a:pt x="1037" y="1405"/>
                  </a:lnTo>
                  <a:lnTo>
                    <a:pt x="1019" y="1387"/>
                  </a:lnTo>
                  <a:lnTo>
                    <a:pt x="1000" y="1350"/>
                  </a:lnTo>
                  <a:lnTo>
                    <a:pt x="963" y="1294"/>
                  </a:lnTo>
                  <a:lnTo>
                    <a:pt x="898" y="1219"/>
                  </a:lnTo>
                  <a:lnTo>
                    <a:pt x="648" y="1229"/>
                  </a:lnTo>
                  <a:lnTo>
                    <a:pt x="435" y="1238"/>
                  </a:lnTo>
                  <a:lnTo>
                    <a:pt x="259" y="1247"/>
                  </a:lnTo>
                  <a:lnTo>
                    <a:pt x="120" y="1266"/>
                  </a:lnTo>
                  <a:lnTo>
                    <a:pt x="120" y="1312"/>
                  </a:lnTo>
                  <a:lnTo>
                    <a:pt x="111" y="1340"/>
                  </a:lnTo>
                  <a:lnTo>
                    <a:pt x="93" y="1359"/>
                  </a:lnTo>
                  <a:lnTo>
                    <a:pt x="74" y="1368"/>
                  </a:lnTo>
                  <a:lnTo>
                    <a:pt x="65" y="1368"/>
                  </a:lnTo>
                  <a:lnTo>
                    <a:pt x="46" y="1359"/>
                  </a:lnTo>
                  <a:lnTo>
                    <a:pt x="28" y="1331"/>
                  </a:lnTo>
                  <a:lnTo>
                    <a:pt x="18" y="1312"/>
                  </a:lnTo>
                  <a:lnTo>
                    <a:pt x="9" y="1275"/>
                  </a:lnTo>
                  <a:lnTo>
                    <a:pt x="0" y="1247"/>
                  </a:lnTo>
                  <a:lnTo>
                    <a:pt x="0" y="1182"/>
                  </a:lnTo>
                  <a:lnTo>
                    <a:pt x="9" y="1145"/>
                  </a:lnTo>
                  <a:lnTo>
                    <a:pt x="18" y="1098"/>
                  </a:lnTo>
                  <a:lnTo>
                    <a:pt x="28" y="1014"/>
                  </a:lnTo>
                  <a:lnTo>
                    <a:pt x="46" y="912"/>
                  </a:lnTo>
                  <a:lnTo>
                    <a:pt x="55" y="763"/>
                  </a:lnTo>
                  <a:lnTo>
                    <a:pt x="65" y="567"/>
                  </a:lnTo>
                  <a:lnTo>
                    <a:pt x="65" y="307"/>
                  </a:lnTo>
                  <a:lnTo>
                    <a:pt x="46" y="214"/>
                  </a:lnTo>
                  <a:lnTo>
                    <a:pt x="28" y="148"/>
                  </a:lnTo>
                  <a:lnTo>
                    <a:pt x="18" y="102"/>
                  </a:lnTo>
                  <a:lnTo>
                    <a:pt x="28" y="83"/>
                  </a:lnTo>
                  <a:lnTo>
                    <a:pt x="65" y="83"/>
                  </a:lnTo>
                  <a:lnTo>
                    <a:pt x="93" y="93"/>
                  </a:lnTo>
                  <a:lnTo>
                    <a:pt x="111" y="102"/>
                  </a:lnTo>
                  <a:lnTo>
                    <a:pt x="130" y="121"/>
                  </a:lnTo>
                  <a:lnTo>
                    <a:pt x="148" y="130"/>
                  </a:lnTo>
                  <a:lnTo>
                    <a:pt x="204" y="130"/>
                  </a:lnTo>
                  <a:lnTo>
                    <a:pt x="306" y="121"/>
                  </a:lnTo>
                  <a:lnTo>
                    <a:pt x="445" y="111"/>
                  </a:lnTo>
                  <a:lnTo>
                    <a:pt x="759" y="55"/>
                  </a:lnTo>
                  <a:lnTo>
                    <a:pt x="917" y="9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1" name="Freeform 77"/>
            <p:cNvSpPr>
              <a:spLocks noEditPoints="1"/>
            </p:cNvSpPr>
            <p:nvPr/>
          </p:nvSpPr>
          <p:spPr bwMode="auto">
            <a:xfrm>
              <a:off x="2515" y="2830"/>
              <a:ext cx="1426" cy="1667"/>
            </a:xfrm>
            <a:custGeom>
              <a:avLst/>
              <a:gdLst/>
              <a:ahLst/>
              <a:cxnLst>
                <a:cxn ang="0">
                  <a:pos x="472" y="1304"/>
                </a:cxn>
                <a:cxn ang="0">
                  <a:pos x="435" y="1415"/>
                </a:cxn>
                <a:cxn ang="0">
                  <a:pos x="352" y="1192"/>
                </a:cxn>
                <a:cxn ang="0">
                  <a:pos x="611" y="1155"/>
                </a:cxn>
                <a:cxn ang="0">
                  <a:pos x="639" y="1313"/>
                </a:cxn>
                <a:cxn ang="0">
                  <a:pos x="547" y="1155"/>
                </a:cxn>
                <a:cxn ang="0">
                  <a:pos x="852" y="1173"/>
                </a:cxn>
                <a:cxn ang="0">
                  <a:pos x="778" y="1229"/>
                </a:cxn>
                <a:cxn ang="0">
                  <a:pos x="722" y="1136"/>
                </a:cxn>
                <a:cxn ang="0">
                  <a:pos x="1074" y="1155"/>
                </a:cxn>
                <a:cxn ang="0">
                  <a:pos x="1047" y="1276"/>
                </a:cxn>
                <a:cxn ang="0">
                  <a:pos x="926" y="1099"/>
                </a:cxn>
                <a:cxn ang="0">
                  <a:pos x="750" y="792"/>
                </a:cxn>
                <a:cxn ang="0">
                  <a:pos x="435" y="857"/>
                </a:cxn>
                <a:cxn ang="0">
                  <a:pos x="500" y="987"/>
                </a:cxn>
                <a:cxn ang="0">
                  <a:pos x="936" y="922"/>
                </a:cxn>
                <a:cxn ang="0">
                  <a:pos x="926" y="764"/>
                </a:cxn>
                <a:cxn ang="0">
                  <a:pos x="584" y="605"/>
                </a:cxn>
                <a:cxn ang="0">
                  <a:pos x="463" y="698"/>
                </a:cxn>
                <a:cxn ang="0">
                  <a:pos x="843" y="643"/>
                </a:cxn>
                <a:cxn ang="0">
                  <a:pos x="861" y="484"/>
                </a:cxn>
                <a:cxn ang="0">
                  <a:pos x="1028" y="605"/>
                </a:cxn>
                <a:cxn ang="0">
                  <a:pos x="954" y="689"/>
                </a:cxn>
                <a:cxn ang="0">
                  <a:pos x="1139" y="801"/>
                </a:cxn>
                <a:cxn ang="0">
                  <a:pos x="1204" y="885"/>
                </a:cxn>
                <a:cxn ang="0">
                  <a:pos x="1334" y="913"/>
                </a:cxn>
                <a:cxn ang="0">
                  <a:pos x="1380" y="1080"/>
                </a:cxn>
                <a:cxn ang="0">
                  <a:pos x="1269" y="1564"/>
                </a:cxn>
                <a:cxn ang="0">
                  <a:pos x="1149" y="1648"/>
                </a:cxn>
                <a:cxn ang="0">
                  <a:pos x="1037" y="1453"/>
                </a:cxn>
                <a:cxn ang="0">
                  <a:pos x="1195" y="1434"/>
                </a:cxn>
                <a:cxn ang="0">
                  <a:pos x="1250" y="1015"/>
                </a:cxn>
                <a:cxn ang="0">
                  <a:pos x="797" y="1024"/>
                </a:cxn>
                <a:cxn ang="0">
                  <a:pos x="445" y="1089"/>
                </a:cxn>
                <a:cxn ang="0">
                  <a:pos x="102" y="1406"/>
                </a:cxn>
                <a:cxn ang="0">
                  <a:pos x="0" y="1434"/>
                </a:cxn>
                <a:cxn ang="0">
                  <a:pos x="232" y="1117"/>
                </a:cxn>
                <a:cxn ang="0">
                  <a:pos x="398" y="587"/>
                </a:cxn>
                <a:cxn ang="0">
                  <a:pos x="445" y="531"/>
                </a:cxn>
                <a:cxn ang="0">
                  <a:pos x="824" y="494"/>
                </a:cxn>
                <a:cxn ang="0">
                  <a:pos x="426" y="326"/>
                </a:cxn>
                <a:cxn ang="0">
                  <a:pos x="519" y="419"/>
                </a:cxn>
                <a:cxn ang="0">
                  <a:pos x="435" y="466"/>
                </a:cxn>
                <a:cxn ang="0">
                  <a:pos x="333" y="307"/>
                </a:cxn>
                <a:cxn ang="0">
                  <a:pos x="704" y="317"/>
                </a:cxn>
                <a:cxn ang="0">
                  <a:pos x="750" y="438"/>
                </a:cxn>
                <a:cxn ang="0">
                  <a:pos x="639" y="354"/>
                </a:cxn>
                <a:cxn ang="0">
                  <a:pos x="1056" y="177"/>
                </a:cxn>
                <a:cxn ang="0">
                  <a:pos x="1158" y="251"/>
                </a:cxn>
                <a:cxn ang="0">
                  <a:pos x="1056" y="345"/>
                </a:cxn>
                <a:cxn ang="0">
                  <a:pos x="861" y="400"/>
                </a:cxn>
                <a:cxn ang="0">
                  <a:pos x="1047" y="196"/>
                </a:cxn>
                <a:cxn ang="0">
                  <a:pos x="889" y="19"/>
                </a:cxn>
                <a:cxn ang="0">
                  <a:pos x="954" y="130"/>
                </a:cxn>
                <a:cxn ang="0">
                  <a:pos x="445" y="270"/>
                </a:cxn>
                <a:cxn ang="0">
                  <a:pos x="565" y="196"/>
                </a:cxn>
                <a:cxn ang="0">
                  <a:pos x="815" y="0"/>
                </a:cxn>
              </a:cxnLst>
              <a:rect l="0" t="0" r="r" b="b"/>
              <a:pathLst>
                <a:path w="1426" h="1667">
                  <a:moveTo>
                    <a:pt x="361" y="1173"/>
                  </a:moveTo>
                  <a:lnTo>
                    <a:pt x="371" y="1173"/>
                  </a:lnTo>
                  <a:lnTo>
                    <a:pt x="408" y="1192"/>
                  </a:lnTo>
                  <a:lnTo>
                    <a:pt x="435" y="1238"/>
                  </a:lnTo>
                  <a:lnTo>
                    <a:pt x="472" y="1304"/>
                  </a:lnTo>
                  <a:lnTo>
                    <a:pt x="482" y="1359"/>
                  </a:lnTo>
                  <a:lnTo>
                    <a:pt x="472" y="1387"/>
                  </a:lnTo>
                  <a:lnTo>
                    <a:pt x="463" y="1397"/>
                  </a:lnTo>
                  <a:lnTo>
                    <a:pt x="454" y="1415"/>
                  </a:lnTo>
                  <a:lnTo>
                    <a:pt x="435" y="1415"/>
                  </a:lnTo>
                  <a:lnTo>
                    <a:pt x="408" y="1397"/>
                  </a:lnTo>
                  <a:lnTo>
                    <a:pt x="380" y="1341"/>
                  </a:lnTo>
                  <a:lnTo>
                    <a:pt x="361" y="1285"/>
                  </a:lnTo>
                  <a:lnTo>
                    <a:pt x="352" y="1229"/>
                  </a:lnTo>
                  <a:lnTo>
                    <a:pt x="352" y="1192"/>
                  </a:lnTo>
                  <a:lnTo>
                    <a:pt x="361" y="1183"/>
                  </a:lnTo>
                  <a:lnTo>
                    <a:pt x="361" y="1173"/>
                  </a:lnTo>
                  <a:close/>
                  <a:moveTo>
                    <a:pt x="547" y="1136"/>
                  </a:moveTo>
                  <a:lnTo>
                    <a:pt x="565" y="1136"/>
                  </a:lnTo>
                  <a:lnTo>
                    <a:pt x="611" y="1155"/>
                  </a:lnTo>
                  <a:lnTo>
                    <a:pt x="639" y="1183"/>
                  </a:lnTo>
                  <a:lnTo>
                    <a:pt x="676" y="1238"/>
                  </a:lnTo>
                  <a:lnTo>
                    <a:pt x="676" y="1285"/>
                  </a:lnTo>
                  <a:lnTo>
                    <a:pt x="648" y="1313"/>
                  </a:lnTo>
                  <a:lnTo>
                    <a:pt x="639" y="1313"/>
                  </a:lnTo>
                  <a:lnTo>
                    <a:pt x="602" y="1294"/>
                  </a:lnTo>
                  <a:lnTo>
                    <a:pt x="565" y="1238"/>
                  </a:lnTo>
                  <a:lnTo>
                    <a:pt x="547" y="1192"/>
                  </a:lnTo>
                  <a:lnTo>
                    <a:pt x="537" y="1164"/>
                  </a:lnTo>
                  <a:lnTo>
                    <a:pt x="547" y="1155"/>
                  </a:lnTo>
                  <a:lnTo>
                    <a:pt x="547" y="1136"/>
                  </a:lnTo>
                  <a:close/>
                  <a:moveTo>
                    <a:pt x="722" y="1099"/>
                  </a:moveTo>
                  <a:lnTo>
                    <a:pt x="741" y="1099"/>
                  </a:lnTo>
                  <a:lnTo>
                    <a:pt x="815" y="1136"/>
                  </a:lnTo>
                  <a:lnTo>
                    <a:pt x="852" y="1173"/>
                  </a:lnTo>
                  <a:lnTo>
                    <a:pt x="861" y="1201"/>
                  </a:lnTo>
                  <a:lnTo>
                    <a:pt x="861" y="1248"/>
                  </a:lnTo>
                  <a:lnTo>
                    <a:pt x="852" y="1266"/>
                  </a:lnTo>
                  <a:lnTo>
                    <a:pt x="815" y="1266"/>
                  </a:lnTo>
                  <a:lnTo>
                    <a:pt x="778" y="1229"/>
                  </a:lnTo>
                  <a:lnTo>
                    <a:pt x="769" y="1211"/>
                  </a:lnTo>
                  <a:lnTo>
                    <a:pt x="750" y="1192"/>
                  </a:lnTo>
                  <a:lnTo>
                    <a:pt x="741" y="1164"/>
                  </a:lnTo>
                  <a:lnTo>
                    <a:pt x="732" y="1145"/>
                  </a:lnTo>
                  <a:lnTo>
                    <a:pt x="722" y="1136"/>
                  </a:lnTo>
                  <a:lnTo>
                    <a:pt x="722" y="1099"/>
                  </a:lnTo>
                  <a:close/>
                  <a:moveTo>
                    <a:pt x="936" y="1080"/>
                  </a:moveTo>
                  <a:lnTo>
                    <a:pt x="973" y="1089"/>
                  </a:lnTo>
                  <a:lnTo>
                    <a:pt x="1028" y="1117"/>
                  </a:lnTo>
                  <a:lnTo>
                    <a:pt x="1074" y="1155"/>
                  </a:lnTo>
                  <a:lnTo>
                    <a:pt x="1102" y="1201"/>
                  </a:lnTo>
                  <a:lnTo>
                    <a:pt x="1102" y="1248"/>
                  </a:lnTo>
                  <a:lnTo>
                    <a:pt x="1084" y="1285"/>
                  </a:lnTo>
                  <a:lnTo>
                    <a:pt x="1065" y="1285"/>
                  </a:lnTo>
                  <a:lnTo>
                    <a:pt x="1047" y="1276"/>
                  </a:lnTo>
                  <a:lnTo>
                    <a:pt x="1028" y="1257"/>
                  </a:lnTo>
                  <a:lnTo>
                    <a:pt x="982" y="1192"/>
                  </a:lnTo>
                  <a:lnTo>
                    <a:pt x="945" y="1145"/>
                  </a:lnTo>
                  <a:lnTo>
                    <a:pt x="936" y="1117"/>
                  </a:lnTo>
                  <a:lnTo>
                    <a:pt x="926" y="1099"/>
                  </a:lnTo>
                  <a:lnTo>
                    <a:pt x="926" y="1089"/>
                  </a:lnTo>
                  <a:lnTo>
                    <a:pt x="936" y="1080"/>
                  </a:lnTo>
                  <a:close/>
                  <a:moveTo>
                    <a:pt x="926" y="764"/>
                  </a:moveTo>
                  <a:lnTo>
                    <a:pt x="843" y="773"/>
                  </a:lnTo>
                  <a:lnTo>
                    <a:pt x="750" y="792"/>
                  </a:lnTo>
                  <a:lnTo>
                    <a:pt x="547" y="829"/>
                  </a:lnTo>
                  <a:lnTo>
                    <a:pt x="435" y="857"/>
                  </a:lnTo>
                  <a:lnTo>
                    <a:pt x="435" y="847"/>
                  </a:lnTo>
                  <a:lnTo>
                    <a:pt x="426" y="857"/>
                  </a:lnTo>
                  <a:lnTo>
                    <a:pt x="435" y="857"/>
                  </a:lnTo>
                  <a:lnTo>
                    <a:pt x="417" y="894"/>
                  </a:lnTo>
                  <a:lnTo>
                    <a:pt x="408" y="931"/>
                  </a:lnTo>
                  <a:lnTo>
                    <a:pt x="389" y="968"/>
                  </a:lnTo>
                  <a:lnTo>
                    <a:pt x="371" y="1015"/>
                  </a:lnTo>
                  <a:lnTo>
                    <a:pt x="500" y="987"/>
                  </a:lnTo>
                  <a:lnTo>
                    <a:pt x="602" y="968"/>
                  </a:lnTo>
                  <a:lnTo>
                    <a:pt x="676" y="950"/>
                  </a:lnTo>
                  <a:lnTo>
                    <a:pt x="750" y="941"/>
                  </a:lnTo>
                  <a:lnTo>
                    <a:pt x="834" y="931"/>
                  </a:lnTo>
                  <a:lnTo>
                    <a:pt x="936" y="922"/>
                  </a:lnTo>
                  <a:lnTo>
                    <a:pt x="963" y="847"/>
                  </a:lnTo>
                  <a:lnTo>
                    <a:pt x="973" y="801"/>
                  </a:lnTo>
                  <a:lnTo>
                    <a:pt x="973" y="773"/>
                  </a:lnTo>
                  <a:lnTo>
                    <a:pt x="954" y="764"/>
                  </a:lnTo>
                  <a:lnTo>
                    <a:pt x="926" y="764"/>
                  </a:lnTo>
                  <a:close/>
                  <a:moveTo>
                    <a:pt x="824" y="559"/>
                  </a:moveTo>
                  <a:lnTo>
                    <a:pt x="797" y="568"/>
                  </a:lnTo>
                  <a:lnTo>
                    <a:pt x="741" y="577"/>
                  </a:lnTo>
                  <a:lnTo>
                    <a:pt x="658" y="587"/>
                  </a:lnTo>
                  <a:lnTo>
                    <a:pt x="584" y="605"/>
                  </a:lnTo>
                  <a:lnTo>
                    <a:pt x="528" y="615"/>
                  </a:lnTo>
                  <a:lnTo>
                    <a:pt x="500" y="624"/>
                  </a:lnTo>
                  <a:lnTo>
                    <a:pt x="491" y="633"/>
                  </a:lnTo>
                  <a:lnTo>
                    <a:pt x="491" y="643"/>
                  </a:lnTo>
                  <a:lnTo>
                    <a:pt x="463" y="698"/>
                  </a:lnTo>
                  <a:lnTo>
                    <a:pt x="445" y="773"/>
                  </a:lnTo>
                  <a:lnTo>
                    <a:pt x="454" y="782"/>
                  </a:lnTo>
                  <a:lnTo>
                    <a:pt x="815" y="717"/>
                  </a:lnTo>
                  <a:lnTo>
                    <a:pt x="824" y="689"/>
                  </a:lnTo>
                  <a:lnTo>
                    <a:pt x="843" y="643"/>
                  </a:lnTo>
                  <a:lnTo>
                    <a:pt x="852" y="596"/>
                  </a:lnTo>
                  <a:lnTo>
                    <a:pt x="852" y="568"/>
                  </a:lnTo>
                  <a:lnTo>
                    <a:pt x="834" y="559"/>
                  </a:lnTo>
                  <a:lnTo>
                    <a:pt x="824" y="559"/>
                  </a:lnTo>
                  <a:close/>
                  <a:moveTo>
                    <a:pt x="861" y="484"/>
                  </a:moveTo>
                  <a:lnTo>
                    <a:pt x="917" y="494"/>
                  </a:lnTo>
                  <a:lnTo>
                    <a:pt x="973" y="522"/>
                  </a:lnTo>
                  <a:lnTo>
                    <a:pt x="1010" y="559"/>
                  </a:lnTo>
                  <a:lnTo>
                    <a:pt x="1028" y="587"/>
                  </a:lnTo>
                  <a:lnTo>
                    <a:pt x="1028" y="605"/>
                  </a:lnTo>
                  <a:lnTo>
                    <a:pt x="1010" y="624"/>
                  </a:lnTo>
                  <a:lnTo>
                    <a:pt x="973" y="643"/>
                  </a:lnTo>
                  <a:lnTo>
                    <a:pt x="954" y="661"/>
                  </a:lnTo>
                  <a:lnTo>
                    <a:pt x="936" y="698"/>
                  </a:lnTo>
                  <a:lnTo>
                    <a:pt x="954" y="689"/>
                  </a:lnTo>
                  <a:lnTo>
                    <a:pt x="1019" y="689"/>
                  </a:lnTo>
                  <a:lnTo>
                    <a:pt x="1047" y="698"/>
                  </a:lnTo>
                  <a:lnTo>
                    <a:pt x="1074" y="717"/>
                  </a:lnTo>
                  <a:lnTo>
                    <a:pt x="1139" y="782"/>
                  </a:lnTo>
                  <a:lnTo>
                    <a:pt x="1139" y="801"/>
                  </a:lnTo>
                  <a:lnTo>
                    <a:pt x="1093" y="847"/>
                  </a:lnTo>
                  <a:lnTo>
                    <a:pt x="1074" y="875"/>
                  </a:lnTo>
                  <a:lnTo>
                    <a:pt x="1056" y="913"/>
                  </a:lnTo>
                  <a:lnTo>
                    <a:pt x="1149" y="894"/>
                  </a:lnTo>
                  <a:lnTo>
                    <a:pt x="1204" y="885"/>
                  </a:lnTo>
                  <a:lnTo>
                    <a:pt x="1232" y="885"/>
                  </a:lnTo>
                  <a:lnTo>
                    <a:pt x="1241" y="875"/>
                  </a:lnTo>
                  <a:lnTo>
                    <a:pt x="1260" y="875"/>
                  </a:lnTo>
                  <a:lnTo>
                    <a:pt x="1297" y="885"/>
                  </a:lnTo>
                  <a:lnTo>
                    <a:pt x="1334" y="913"/>
                  </a:lnTo>
                  <a:lnTo>
                    <a:pt x="1380" y="941"/>
                  </a:lnTo>
                  <a:lnTo>
                    <a:pt x="1417" y="959"/>
                  </a:lnTo>
                  <a:lnTo>
                    <a:pt x="1426" y="978"/>
                  </a:lnTo>
                  <a:lnTo>
                    <a:pt x="1408" y="1015"/>
                  </a:lnTo>
                  <a:lnTo>
                    <a:pt x="1380" y="1080"/>
                  </a:lnTo>
                  <a:lnTo>
                    <a:pt x="1362" y="1173"/>
                  </a:lnTo>
                  <a:lnTo>
                    <a:pt x="1343" y="1285"/>
                  </a:lnTo>
                  <a:lnTo>
                    <a:pt x="1315" y="1406"/>
                  </a:lnTo>
                  <a:lnTo>
                    <a:pt x="1287" y="1508"/>
                  </a:lnTo>
                  <a:lnTo>
                    <a:pt x="1269" y="1564"/>
                  </a:lnTo>
                  <a:lnTo>
                    <a:pt x="1241" y="1611"/>
                  </a:lnTo>
                  <a:lnTo>
                    <a:pt x="1204" y="1648"/>
                  </a:lnTo>
                  <a:lnTo>
                    <a:pt x="1176" y="1667"/>
                  </a:lnTo>
                  <a:lnTo>
                    <a:pt x="1158" y="1657"/>
                  </a:lnTo>
                  <a:lnTo>
                    <a:pt x="1149" y="1648"/>
                  </a:lnTo>
                  <a:lnTo>
                    <a:pt x="1102" y="1583"/>
                  </a:lnTo>
                  <a:lnTo>
                    <a:pt x="1000" y="1481"/>
                  </a:lnTo>
                  <a:lnTo>
                    <a:pt x="982" y="1453"/>
                  </a:lnTo>
                  <a:lnTo>
                    <a:pt x="1000" y="1443"/>
                  </a:lnTo>
                  <a:lnTo>
                    <a:pt x="1037" y="1453"/>
                  </a:lnTo>
                  <a:lnTo>
                    <a:pt x="1093" y="1462"/>
                  </a:lnTo>
                  <a:lnTo>
                    <a:pt x="1139" y="1471"/>
                  </a:lnTo>
                  <a:lnTo>
                    <a:pt x="1167" y="1471"/>
                  </a:lnTo>
                  <a:lnTo>
                    <a:pt x="1186" y="1453"/>
                  </a:lnTo>
                  <a:lnTo>
                    <a:pt x="1195" y="1434"/>
                  </a:lnTo>
                  <a:lnTo>
                    <a:pt x="1204" y="1406"/>
                  </a:lnTo>
                  <a:lnTo>
                    <a:pt x="1223" y="1313"/>
                  </a:lnTo>
                  <a:lnTo>
                    <a:pt x="1241" y="1127"/>
                  </a:lnTo>
                  <a:lnTo>
                    <a:pt x="1250" y="1062"/>
                  </a:lnTo>
                  <a:lnTo>
                    <a:pt x="1250" y="1015"/>
                  </a:lnTo>
                  <a:lnTo>
                    <a:pt x="1241" y="996"/>
                  </a:lnTo>
                  <a:lnTo>
                    <a:pt x="1223" y="987"/>
                  </a:lnTo>
                  <a:lnTo>
                    <a:pt x="1213" y="987"/>
                  </a:lnTo>
                  <a:lnTo>
                    <a:pt x="973" y="1006"/>
                  </a:lnTo>
                  <a:lnTo>
                    <a:pt x="797" y="1024"/>
                  </a:lnTo>
                  <a:lnTo>
                    <a:pt x="667" y="1043"/>
                  </a:lnTo>
                  <a:lnTo>
                    <a:pt x="574" y="1052"/>
                  </a:lnTo>
                  <a:lnTo>
                    <a:pt x="519" y="1071"/>
                  </a:lnTo>
                  <a:lnTo>
                    <a:pt x="472" y="1080"/>
                  </a:lnTo>
                  <a:lnTo>
                    <a:pt x="445" y="1089"/>
                  </a:lnTo>
                  <a:lnTo>
                    <a:pt x="380" y="1089"/>
                  </a:lnTo>
                  <a:lnTo>
                    <a:pt x="361" y="1071"/>
                  </a:lnTo>
                  <a:lnTo>
                    <a:pt x="269" y="1229"/>
                  </a:lnTo>
                  <a:lnTo>
                    <a:pt x="185" y="1341"/>
                  </a:lnTo>
                  <a:lnTo>
                    <a:pt x="102" y="1406"/>
                  </a:lnTo>
                  <a:lnTo>
                    <a:pt x="46" y="1453"/>
                  </a:lnTo>
                  <a:lnTo>
                    <a:pt x="19" y="1462"/>
                  </a:lnTo>
                  <a:lnTo>
                    <a:pt x="9" y="1443"/>
                  </a:lnTo>
                  <a:lnTo>
                    <a:pt x="0" y="1443"/>
                  </a:lnTo>
                  <a:lnTo>
                    <a:pt x="0" y="1434"/>
                  </a:lnTo>
                  <a:lnTo>
                    <a:pt x="19" y="1406"/>
                  </a:lnTo>
                  <a:lnTo>
                    <a:pt x="56" y="1359"/>
                  </a:lnTo>
                  <a:lnTo>
                    <a:pt x="111" y="1294"/>
                  </a:lnTo>
                  <a:lnTo>
                    <a:pt x="176" y="1211"/>
                  </a:lnTo>
                  <a:lnTo>
                    <a:pt x="232" y="1117"/>
                  </a:lnTo>
                  <a:lnTo>
                    <a:pt x="269" y="1052"/>
                  </a:lnTo>
                  <a:lnTo>
                    <a:pt x="343" y="866"/>
                  </a:lnTo>
                  <a:lnTo>
                    <a:pt x="380" y="726"/>
                  </a:lnTo>
                  <a:lnTo>
                    <a:pt x="398" y="615"/>
                  </a:lnTo>
                  <a:lnTo>
                    <a:pt x="398" y="587"/>
                  </a:lnTo>
                  <a:lnTo>
                    <a:pt x="389" y="568"/>
                  </a:lnTo>
                  <a:lnTo>
                    <a:pt x="389" y="531"/>
                  </a:lnTo>
                  <a:lnTo>
                    <a:pt x="398" y="522"/>
                  </a:lnTo>
                  <a:lnTo>
                    <a:pt x="426" y="522"/>
                  </a:lnTo>
                  <a:lnTo>
                    <a:pt x="445" y="531"/>
                  </a:lnTo>
                  <a:lnTo>
                    <a:pt x="472" y="549"/>
                  </a:lnTo>
                  <a:lnTo>
                    <a:pt x="500" y="577"/>
                  </a:lnTo>
                  <a:lnTo>
                    <a:pt x="648" y="549"/>
                  </a:lnTo>
                  <a:lnTo>
                    <a:pt x="760" y="512"/>
                  </a:lnTo>
                  <a:lnTo>
                    <a:pt x="824" y="494"/>
                  </a:lnTo>
                  <a:lnTo>
                    <a:pt x="861" y="484"/>
                  </a:lnTo>
                  <a:close/>
                  <a:moveTo>
                    <a:pt x="343" y="298"/>
                  </a:moveTo>
                  <a:lnTo>
                    <a:pt x="361" y="298"/>
                  </a:lnTo>
                  <a:lnTo>
                    <a:pt x="380" y="307"/>
                  </a:lnTo>
                  <a:lnTo>
                    <a:pt x="426" y="326"/>
                  </a:lnTo>
                  <a:lnTo>
                    <a:pt x="463" y="345"/>
                  </a:lnTo>
                  <a:lnTo>
                    <a:pt x="491" y="363"/>
                  </a:lnTo>
                  <a:lnTo>
                    <a:pt x="509" y="382"/>
                  </a:lnTo>
                  <a:lnTo>
                    <a:pt x="509" y="391"/>
                  </a:lnTo>
                  <a:lnTo>
                    <a:pt x="519" y="419"/>
                  </a:lnTo>
                  <a:lnTo>
                    <a:pt x="519" y="466"/>
                  </a:lnTo>
                  <a:lnTo>
                    <a:pt x="509" y="475"/>
                  </a:lnTo>
                  <a:lnTo>
                    <a:pt x="500" y="494"/>
                  </a:lnTo>
                  <a:lnTo>
                    <a:pt x="463" y="494"/>
                  </a:lnTo>
                  <a:lnTo>
                    <a:pt x="435" y="466"/>
                  </a:lnTo>
                  <a:lnTo>
                    <a:pt x="380" y="391"/>
                  </a:lnTo>
                  <a:lnTo>
                    <a:pt x="361" y="363"/>
                  </a:lnTo>
                  <a:lnTo>
                    <a:pt x="343" y="354"/>
                  </a:lnTo>
                  <a:lnTo>
                    <a:pt x="333" y="335"/>
                  </a:lnTo>
                  <a:lnTo>
                    <a:pt x="333" y="307"/>
                  </a:lnTo>
                  <a:lnTo>
                    <a:pt x="343" y="298"/>
                  </a:lnTo>
                  <a:close/>
                  <a:moveTo>
                    <a:pt x="630" y="289"/>
                  </a:moveTo>
                  <a:lnTo>
                    <a:pt x="639" y="289"/>
                  </a:lnTo>
                  <a:lnTo>
                    <a:pt x="676" y="307"/>
                  </a:lnTo>
                  <a:lnTo>
                    <a:pt x="704" y="317"/>
                  </a:lnTo>
                  <a:lnTo>
                    <a:pt x="732" y="335"/>
                  </a:lnTo>
                  <a:lnTo>
                    <a:pt x="750" y="354"/>
                  </a:lnTo>
                  <a:lnTo>
                    <a:pt x="760" y="373"/>
                  </a:lnTo>
                  <a:lnTo>
                    <a:pt x="760" y="419"/>
                  </a:lnTo>
                  <a:lnTo>
                    <a:pt x="750" y="438"/>
                  </a:lnTo>
                  <a:lnTo>
                    <a:pt x="732" y="447"/>
                  </a:lnTo>
                  <a:lnTo>
                    <a:pt x="695" y="428"/>
                  </a:lnTo>
                  <a:lnTo>
                    <a:pt x="667" y="400"/>
                  </a:lnTo>
                  <a:lnTo>
                    <a:pt x="648" y="373"/>
                  </a:lnTo>
                  <a:lnTo>
                    <a:pt x="639" y="354"/>
                  </a:lnTo>
                  <a:lnTo>
                    <a:pt x="630" y="326"/>
                  </a:lnTo>
                  <a:lnTo>
                    <a:pt x="621" y="307"/>
                  </a:lnTo>
                  <a:lnTo>
                    <a:pt x="621" y="298"/>
                  </a:lnTo>
                  <a:lnTo>
                    <a:pt x="630" y="289"/>
                  </a:lnTo>
                  <a:close/>
                  <a:moveTo>
                    <a:pt x="1056" y="177"/>
                  </a:moveTo>
                  <a:lnTo>
                    <a:pt x="1084" y="177"/>
                  </a:lnTo>
                  <a:lnTo>
                    <a:pt x="1102" y="196"/>
                  </a:lnTo>
                  <a:lnTo>
                    <a:pt x="1121" y="205"/>
                  </a:lnTo>
                  <a:lnTo>
                    <a:pt x="1139" y="233"/>
                  </a:lnTo>
                  <a:lnTo>
                    <a:pt x="1158" y="251"/>
                  </a:lnTo>
                  <a:lnTo>
                    <a:pt x="1176" y="289"/>
                  </a:lnTo>
                  <a:lnTo>
                    <a:pt x="1186" y="279"/>
                  </a:lnTo>
                  <a:lnTo>
                    <a:pt x="1158" y="307"/>
                  </a:lnTo>
                  <a:lnTo>
                    <a:pt x="1121" y="326"/>
                  </a:lnTo>
                  <a:lnTo>
                    <a:pt x="1056" y="345"/>
                  </a:lnTo>
                  <a:lnTo>
                    <a:pt x="982" y="382"/>
                  </a:lnTo>
                  <a:lnTo>
                    <a:pt x="880" y="419"/>
                  </a:lnTo>
                  <a:lnTo>
                    <a:pt x="871" y="419"/>
                  </a:lnTo>
                  <a:lnTo>
                    <a:pt x="861" y="410"/>
                  </a:lnTo>
                  <a:lnTo>
                    <a:pt x="861" y="400"/>
                  </a:lnTo>
                  <a:lnTo>
                    <a:pt x="871" y="391"/>
                  </a:lnTo>
                  <a:lnTo>
                    <a:pt x="945" y="326"/>
                  </a:lnTo>
                  <a:lnTo>
                    <a:pt x="1019" y="251"/>
                  </a:lnTo>
                  <a:lnTo>
                    <a:pt x="1037" y="224"/>
                  </a:lnTo>
                  <a:lnTo>
                    <a:pt x="1047" y="196"/>
                  </a:lnTo>
                  <a:lnTo>
                    <a:pt x="1047" y="186"/>
                  </a:lnTo>
                  <a:lnTo>
                    <a:pt x="1056" y="177"/>
                  </a:lnTo>
                  <a:close/>
                  <a:moveTo>
                    <a:pt x="815" y="0"/>
                  </a:moveTo>
                  <a:lnTo>
                    <a:pt x="824" y="0"/>
                  </a:lnTo>
                  <a:lnTo>
                    <a:pt x="889" y="19"/>
                  </a:lnTo>
                  <a:lnTo>
                    <a:pt x="982" y="75"/>
                  </a:lnTo>
                  <a:lnTo>
                    <a:pt x="991" y="84"/>
                  </a:lnTo>
                  <a:lnTo>
                    <a:pt x="991" y="121"/>
                  </a:lnTo>
                  <a:lnTo>
                    <a:pt x="973" y="130"/>
                  </a:lnTo>
                  <a:lnTo>
                    <a:pt x="954" y="130"/>
                  </a:lnTo>
                  <a:lnTo>
                    <a:pt x="871" y="149"/>
                  </a:lnTo>
                  <a:lnTo>
                    <a:pt x="760" y="186"/>
                  </a:lnTo>
                  <a:lnTo>
                    <a:pt x="639" y="224"/>
                  </a:lnTo>
                  <a:lnTo>
                    <a:pt x="528" y="261"/>
                  </a:lnTo>
                  <a:lnTo>
                    <a:pt x="445" y="270"/>
                  </a:lnTo>
                  <a:lnTo>
                    <a:pt x="435" y="270"/>
                  </a:lnTo>
                  <a:lnTo>
                    <a:pt x="426" y="261"/>
                  </a:lnTo>
                  <a:lnTo>
                    <a:pt x="435" y="251"/>
                  </a:lnTo>
                  <a:lnTo>
                    <a:pt x="491" y="233"/>
                  </a:lnTo>
                  <a:lnTo>
                    <a:pt x="565" y="196"/>
                  </a:lnTo>
                  <a:lnTo>
                    <a:pt x="648" y="158"/>
                  </a:lnTo>
                  <a:lnTo>
                    <a:pt x="722" y="112"/>
                  </a:lnTo>
                  <a:lnTo>
                    <a:pt x="787" y="65"/>
                  </a:lnTo>
                  <a:lnTo>
                    <a:pt x="815" y="9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2" name="Freeform 78"/>
            <p:cNvSpPr>
              <a:spLocks noEditPoints="1"/>
            </p:cNvSpPr>
            <p:nvPr/>
          </p:nvSpPr>
          <p:spPr bwMode="auto">
            <a:xfrm>
              <a:off x="4201" y="2886"/>
              <a:ext cx="1676" cy="1527"/>
            </a:xfrm>
            <a:custGeom>
              <a:avLst/>
              <a:gdLst/>
              <a:ahLst/>
              <a:cxnLst>
                <a:cxn ang="0">
                  <a:pos x="1046" y="689"/>
                </a:cxn>
                <a:cxn ang="0">
                  <a:pos x="1454" y="642"/>
                </a:cxn>
                <a:cxn ang="0">
                  <a:pos x="1500" y="717"/>
                </a:cxn>
                <a:cxn ang="0">
                  <a:pos x="1046" y="763"/>
                </a:cxn>
                <a:cxn ang="0">
                  <a:pos x="1537" y="1164"/>
                </a:cxn>
                <a:cxn ang="0">
                  <a:pos x="1528" y="1248"/>
                </a:cxn>
                <a:cxn ang="0">
                  <a:pos x="1176" y="1043"/>
                </a:cxn>
                <a:cxn ang="0">
                  <a:pos x="1037" y="1471"/>
                </a:cxn>
                <a:cxn ang="0">
                  <a:pos x="982" y="1508"/>
                </a:cxn>
                <a:cxn ang="0">
                  <a:pos x="926" y="1303"/>
                </a:cxn>
                <a:cxn ang="0">
                  <a:pos x="898" y="968"/>
                </a:cxn>
                <a:cxn ang="0">
                  <a:pos x="565" y="1257"/>
                </a:cxn>
                <a:cxn ang="0">
                  <a:pos x="546" y="1210"/>
                </a:cxn>
                <a:cxn ang="0">
                  <a:pos x="907" y="773"/>
                </a:cxn>
                <a:cxn ang="0">
                  <a:pos x="657" y="829"/>
                </a:cxn>
                <a:cxn ang="0">
                  <a:pos x="611" y="763"/>
                </a:cxn>
                <a:cxn ang="0">
                  <a:pos x="945" y="605"/>
                </a:cxn>
                <a:cxn ang="0">
                  <a:pos x="685" y="382"/>
                </a:cxn>
                <a:cxn ang="0">
                  <a:pos x="843" y="540"/>
                </a:cxn>
                <a:cxn ang="0">
                  <a:pos x="769" y="540"/>
                </a:cxn>
                <a:cxn ang="0">
                  <a:pos x="676" y="419"/>
                </a:cxn>
                <a:cxn ang="0">
                  <a:pos x="963" y="317"/>
                </a:cxn>
                <a:cxn ang="0">
                  <a:pos x="1037" y="447"/>
                </a:cxn>
                <a:cxn ang="0">
                  <a:pos x="935" y="372"/>
                </a:cxn>
                <a:cxn ang="0">
                  <a:pos x="1287" y="195"/>
                </a:cxn>
                <a:cxn ang="0">
                  <a:pos x="1389" y="251"/>
                </a:cxn>
                <a:cxn ang="0">
                  <a:pos x="1232" y="428"/>
                </a:cxn>
                <a:cxn ang="0">
                  <a:pos x="1102" y="484"/>
                </a:cxn>
                <a:cxn ang="0">
                  <a:pos x="1269" y="214"/>
                </a:cxn>
                <a:cxn ang="0">
                  <a:pos x="1232" y="84"/>
                </a:cxn>
                <a:cxn ang="0">
                  <a:pos x="1028" y="177"/>
                </a:cxn>
                <a:cxn ang="0">
                  <a:pos x="731" y="251"/>
                </a:cxn>
                <a:cxn ang="0">
                  <a:pos x="1037" y="56"/>
                </a:cxn>
                <a:cxn ang="0">
                  <a:pos x="1065" y="0"/>
                </a:cxn>
                <a:cxn ang="0">
                  <a:pos x="500" y="37"/>
                </a:cxn>
                <a:cxn ang="0">
                  <a:pos x="509" y="242"/>
                </a:cxn>
                <a:cxn ang="0">
                  <a:pos x="602" y="438"/>
                </a:cxn>
                <a:cxn ang="0">
                  <a:pos x="491" y="484"/>
                </a:cxn>
                <a:cxn ang="0">
                  <a:pos x="565" y="605"/>
                </a:cxn>
                <a:cxn ang="0">
                  <a:pos x="565" y="652"/>
                </a:cxn>
                <a:cxn ang="0">
                  <a:pos x="481" y="1285"/>
                </a:cxn>
                <a:cxn ang="0">
                  <a:pos x="389" y="1425"/>
                </a:cxn>
                <a:cxn ang="0">
                  <a:pos x="213" y="1210"/>
                </a:cxn>
                <a:cxn ang="0">
                  <a:pos x="352" y="1229"/>
                </a:cxn>
                <a:cxn ang="0">
                  <a:pos x="259" y="894"/>
                </a:cxn>
                <a:cxn ang="0">
                  <a:pos x="18" y="996"/>
                </a:cxn>
                <a:cxn ang="0">
                  <a:pos x="37" y="940"/>
                </a:cxn>
                <a:cxn ang="0">
                  <a:pos x="389" y="708"/>
                </a:cxn>
                <a:cxn ang="0">
                  <a:pos x="204" y="540"/>
                </a:cxn>
                <a:cxn ang="0">
                  <a:pos x="111" y="493"/>
                </a:cxn>
                <a:cxn ang="0">
                  <a:pos x="417" y="121"/>
                </a:cxn>
                <a:cxn ang="0">
                  <a:pos x="370" y="9"/>
                </a:cxn>
              </a:cxnLst>
              <a:rect l="0" t="0" r="r" b="b"/>
              <a:pathLst>
                <a:path w="1676" h="1527">
                  <a:moveTo>
                    <a:pt x="935" y="559"/>
                  </a:moveTo>
                  <a:lnTo>
                    <a:pt x="963" y="559"/>
                  </a:lnTo>
                  <a:lnTo>
                    <a:pt x="1000" y="577"/>
                  </a:lnTo>
                  <a:lnTo>
                    <a:pt x="1046" y="624"/>
                  </a:lnTo>
                  <a:lnTo>
                    <a:pt x="1046" y="689"/>
                  </a:lnTo>
                  <a:lnTo>
                    <a:pt x="1287" y="633"/>
                  </a:lnTo>
                  <a:lnTo>
                    <a:pt x="1315" y="624"/>
                  </a:lnTo>
                  <a:lnTo>
                    <a:pt x="1389" y="624"/>
                  </a:lnTo>
                  <a:lnTo>
                    <a:pt x="1426" y="633"/>
                  </a:lnTo>
                  <a:lnTo>
                    <a:pt x="1454" y="642"/>
                  </a:lnTo>
                  <a:lnTo>
                    <a:pt x="1472" y="661"/>
                  </a:lnTo>
                  <a:lnTo>
                    <a:pt x="1491" y="670"/>
                  </a:lnTo>
                  <a:lnTo>
                    <a:pt x="1510" y="689"/>
                  </a:lnTo>
                  <a:lnTo>
                    <a:pt x="1510" y="708"/>
                  </a:lnTo>
                  <a:lnTo>
                    <a:pt x="1500" y="717"/>
                  </a:lnTo>
                  <a:lnTo>
                    <a:pt x="1472" y="726"/>
                  </a:lnTo>
                  <a:lnTo>
                    <a:pt x="1296" y="736"/>
                  </a:lnTo>
                  <a:lnTo>
                    <a:pt x="1167" y="754"/>
                  </a:lnTo>
                  <a:lnTo>
                    <a:pt x="1083" y="763"/>
                  </a:lnTo>
                  <a:lnTo>
                    <a:pt x="1046" y="763"/>
                  </a:lnTo>
                  <a:lnTo>
                    <a:pt x="1046" y="782"/>
                  </a:lnTo>
                  <a:lnTo>
                    <a:pt x="1250" y="987"/>
                  </a:lnTo>
                  <a:lnTo>
                    <a:pt x="1343" y="1052"/>
                  </a:lnTo>
                  <a:lnTo>
                    <a:pt x="1435" y="1108"/>
                  </a:lnTo>
                  <a:lnTo>
                    <a:pt x="1537" y="1164"/>
                  </a:lnTo>
                  <a:lnTo>
                    <a:pt x="1658" y="1210"/>
                  </a:lnTo>
                  <a:lnTo>
                    <a:pt x="1676" y="1229"/>
                  </a:lnTo>
                  <a:lnTo>
                    <a:pt x="1658" y="1238"/>
                  </a:lnTo>
                  <a:lnTo>
                    <a:pt x="1611" y="1248"/>
                  </a:lnTo>
                  <a:lnTo>
                    <a:pt x="1528" y="1248"/>
                  </a:lnTo>
                  <a:lnTo>
                    <a:pt x="1417" y="1257"/>
                  </a:lnTo>
                  <a:lnTo>
                    <a:pt x="1380" y="1257"/>
                  </a:lnTo>
                  <a:lnTo>
                    <a:pt x="1352" y="1248"/>
                  </a:lnTo>
                  <a:lnTo>
                    <a:pt x="1334" y="1229"/>
                  </a:lnTo>
                  <a:lnTo>
                    <a:pt x="1176" y="1043"/>
                  </a:lnTo>
                  <a:lnTo>
                    <a:pt x="1037" y="857"/>
                  </a:lnTo>
                  <a:lnTo>
                    <a:pt x="1037" y="1061"/>
                  </a:lnTo>
                  <a:lnTo>
                    <a:pt x="1046" y="1210"/>
                  </a:lnTo>
                  <a:lnTo>
                    <a:pt x="1046" y="1452"/>
                  </a:lnTo>
                  <a:lnTo>
                    <a:pt x="1037" y="1471"/>
                  </a:lnTo>
                  <a:lnTo>
                    <a:pt x="1037" y="1490"/>
                  </a:lnTo>
                  <a:lnTo>
                    <a:pt x="1028" y="1508"/>
                  </a:lnTo>
                  <a:lnTo>
                    <a:pt x="1009" y="1527"/>
                  </a:lnTo>
                  <a:lnTo>
                    <a:pt x="1000" y="1518"/>
                  </a:lnTo>
                  <a:lnTo>
                    <a:pt x="982" y="1508"/>
                  </a:lnTo>
                  <a:lnTo>
                    <a:pt x="954" y="1471"/>
                  </a:lnTo>
                  <a:lnTo>
                    <a:pt x="926" y="1415"/>
                  </a:lnTo>
                  <a:lnTo>
                    <a:pt x="917" y="1359"/>
                  </a:lnTo>
                  <a:lnTo>
                    <a:pt x="917" y="1341"/>
                  </a:lnTo>
                  <a:lnTo>
                    <a:pt x="926" y="1303"/>
                  </a:lnTo>
                  <a:lnTo>
                    <a:pt x="935" y="1248"/>
                  </a:lnTo>
                  <a:lnTo>
                    <a:pt x="945" y="1164"/>
                  </a:lnTo>
                  <a:lnTo>
                    <a:pt x="954" y="1043"/>
                  </a:lnTo>
                  <a:lnTo>
                    <a:pt x="954" y="885"/>
                  </a:lnTo>
                  <a:lnTo>
                    <a:pt x="898" y="968"/>
                  </a:lnTo>
                  <a:lnTo>
                    <a:pt x="833" y="1043"/>
                  </a:lnTo>
                  <a:lnTo>
                    <a:pt x="759" y="1117"/>
                  </a:lnTo>
                  <a:lnTo>
                    <a:pt x="676" y="1192"/>
                  </a:lnTo>
                  <a:lnTo>
                    <a:pt x="574" y="1248"/>
                  </a:lnTo>
                  <a:lnTo>
                    <a:pt x="565" y="1257"/>
                  </a:lnTo>
                  <a:lnTo>
                    <a:pt x="555" y="1257"/>
                  </a:lnTo>
                  <a:lnTo>
                    <a:pt x="537" y="1248"/>
                  </a:lnTo>
                  <a:lnTo>
                    <a:pt x="528" y="1248"/>
                  </a:lnTo>
                  <a:lnTo>
                    <a:pt x="528" y="1238"/>
                  </a:lnTo>
                  <a:lnTo>
                    <a:pt x="546" y="1210"/>
                  </a:lnTo>
                  <a:lnTo>
                    <a:pt x="602" y="1164"/>
                  </a:lnTo>
                  <a:lnTo>
                    <a:pt x="676" y="1089"/>
                  </a:lnTo>
                  <a:lnTo>
                    <a:pt x="759" y="996"/>
                  </a:lnTo>
                  <a:lnTo>
                    <a:pt x="843" y="894"/>
                  </a:lnTo>
                  <a:lnTo>
                    <a:pt x="907" y="773"/>
                  </a:lnTo>
                  <a:lnTo>
                    <a:pt x="806" y="791"/>
                  </a:lnTo>
                  <a:lnTo>
                    <a:pt x="750" y="810"/>
                  </a:lnTo>
                  <a:lnTo>
                    <a:pt x="713" y="819"/>
                  </a:lnTo>
                  <a:lnTo>
                    <a:pt x="685" y="829"/>
                  </a:lnTo>
                  <a:lnTo>
                    <a:pt x="657" y="829"/>
                  </a:lnTo>
                  <a:lnTo>
                    <a:pt x="639" y="819"/>
                  </a:lnTo>
                  <a:lnTo>
                    <a:pt x="611" y="810"/>
                  </a:lnTo>
                  <a:lnTo>
                    <a:pt x="593" y="791"/>
                  </a:lnTo>
                  <a:lnTo>
                    <a:pt x="593" y="773"/>
                  </a:lnTo>
                  <a:lnTo>
                    <a:pt x="611" y="763"/>
                  </a:lnTo>
                  <a:lnTo>
                    <a:pt x="787" y="726"/>
                  </a:lnTo>
                  <a:lnTo>
                    <a:pt x="954" y="698"/>
                  </a:lnTo>
                  <a:lnTo>
                    <a:pt x="954" y="661"/>
                  </a:lnTo>
                  <a:lnTo>
                    <a:pt x="945" y="624"/>
                  </a:lnTo>
                  <a:lnTo>
                    <a:pt x="945" y="605"/>
                  </a:lnTo>
                  <a:lnTo>
                    <a:pt x="935" y="587"/>
                  </a:lnTo>
                  <a:lnTo>
                    <a:pt x="926" y="577"/>
                  </a:lnTo>
                  <a:lnTo>
                    <a:pt x="935" y="568"/>
                  </a:lnTo>
                  <a:lnTo>
                    <a:pt x="935" y="559"/>
                  </a:lnTo>
                  <a:close/>
                  <a:moveTo>
                    <a:pt x="685" y="382"/>
                  </a:moveTo>
                  <a:lnTo>
                    <a:pt x="704" y="382"/>
                  </a:lnTo>
                  <a:lnTo>
                    <a:pt x="815" y="438"/>
                  </a:lnTo>
                  <a:lnTo>
                    <a:pt x="824" y="447"/>
                  </a:lnTo>
                  <a:lnTo>
                    <a:pt x="843" y="484"/>
                  </a:lnTo>
                  <a:lnTo>
                    <a:pt x="843" y="540"/>
                  </a:lnTo>
                  <a:lnTo>
                    <a:pt x="824" y="559"/>
                  </a:lnTo>
                  <a:lnTo>
                    <a:pt x="806" y="568"/>
                  </a:lnTo>
                  <a:lnTo>
                    <a:pt x="796" y="559"/>
                  </a:lnTo>
                  <a:lnTo>
                    <a:pt x="778" y="549"/>
                  </a:lnTo>
                  <a:lnTo>
                    <a:pt x="769" y="540"/>
                  </a:lnTo>
                  <a:lnTo>
                    <a:pt x="741" y="503"/>
                  </a:lnTo>
                  <a:lnTo>
                    <a:pt x="722" y="475"/>
                  </a:lnTo>
                  <a:lnTo>
                    <a:pt x="685" y="438"/>
                  </a:lnTo>
                  <a:lnTo>
                    <a:pt x="685" y="428"/>
                  </a:lnTo>
                  <a:lnTo>
                    <a:pt x="676" y="419"/>
                  </a:lnTo>
                  <a:lnTo>
                    <a:pt x="676" y="391"/>
                  </a:lnTo>
                  <a:lnTo>
                    <a:pt x="685" y="382"/>
                  </a:lnTo>
                  <a:close/>
                  <a:moveTo>
                    <a:pt x="907" y="298"/>
                  </a:moveTo>
                  <a:lnTo>
                    <a:pt x="926" y="298"/>
                  </a:lnTo>
                  <a:lnTo>
                    <a:pt x="963" y="317"/>
                  </a:lnTo>
                  <a:lnTo>
                    <a:pt x="991" y="326"/>
                  </a:lnTo>
                  <a:lnTo>
                    <a:pt x="1037" y="372"/>
                  </a:lnTo>
                  <a:lnTo>
                    <a:pt x="1046" y="391"/>
                  </a:lnTo>
                  <a:lnTo>
                    <a:pt x="1046" y="428"/>
                  </a:lnTo>
                  <a:lnTo>
                    <a:pt x="1037" y="447"/>
                  </a:lnTo>
                  <a:lnTo>
                    <a:pt x="1000" y="447"/>
                  </a:lnTo>
                  <a:lnTo>
                    <a:pt x="982" y="438"/>
                  </a:lnTo>
                  <a:lnTo>
                    <a:pt x="963" y="419"/>
                  </a:lnTo>
                  <a:lnTo>
                    <a:pt x="945" y="391"/>
                  </a:lnTo>
                  <a:lnTo>
                    <a:pt x="935" y="372"/>
                  </a:lnTo>
                  <a:lnTo>
                    <a:pt x="917" y="344"/>
                  </a:lnTo>
                  <a:lnTo>
                    <a:pt x="917" y="326"/>
                  </a:lnTo>
                  <a:lnTo>
                    <a:pt x="907" y="307"/>
                  </a:lnTo>
                  <a:lnTo>
                    <a:pt x="907" y="298"/>
                  </a:lnTo>
                  <a:close/>
                  <a:moveTo>
                    <a:pt x="1287" y="195"/>
                  </a:moveTo>
                  <a:lnTo>
                    <a:pt x="1296" y="195"/>
                  </a:lnTo>
                  <a:lnTo>
                    <a:pt x="1324" y="205"/>
                  </a:lnTo>
                  <a:lnTo>
                    <a:pt x="1343" y="214"/>
                  </a:lnTo>
                  <a:lnTo>
                    <a:pt x="1371" y="233"/>
                  </a:lnTo>
                  <a:lnTo>
                    <a:pt x="1389" y="251"/>
                  </a:lnTo>
                  <a:lnTo>
                    <a:pt x="1408" y="289"/>
                  </a:lnTo>
                  <a:lnTo>
                    <a:pt x="1408" y="317"/>
                  </a:lnTo>
                  <a:lnTo>
                    <a:pt x="1389" y="326"/>
                  </a:lnTo>
                  <a:lnTo>
                    <a:pt x="1324" y="363"/>
                  </a:lnTo>
                  <a:lnTo>
                    <a:pt x="1232" y="428"/>
                  </a:lnTo>
                  <a:lnTo>
                    <a:pt x="1130" y="503"/>
                  </a:lnTo>
                  <a:lnTo>
                    <a:pt x="1111" y="503"/>
                  </a:lnTo>
                  <a:lnTo>
                    <a:pt x="1102" y="512"/>
                  </a:lnTo>
                  <a:lnTo>
                    <a:pt x="1093" y="493"/>
                  </a:lnTo>
                  <a:lnTo>
                    <a:pt x="1102" y="484"/>
                  </a:lnTo>
                  <a:lnTo>
                    <a:pt x="1195" y="382"/>
                  </a:lnTo>
                  <a:lnTo>
                    <a:pt x="1259" y="298"/>
                  </a:lnTo>
                  <a:lnTo>
                    <a:pt x="1259" y="289"/>
                  </a:lnTo>
                  <a:lnTo>
                    <a:pt x="1269" y="270"/>
                  </a:lnTo>
                  <a:lnTo>
                    <a:pt x="1269" y="214"/>
                  </a:lnTo>
                  <a:lnTo>
                    <a:pt x="1287" y="195"/>
                  </a:lnTo>
                  <a:close/>
                  <a:moveTo>
                    <a:pt x="1065" y="0"/>
                  </a:moveTo>
                  <a:lnTo>
                    <a:pt x="1120" y="19"/>
                  </a:lnTo>
                  <a:lnTo>
                    <a:pt x="1213" y="65"/>
                  </a:lnTo>
                  <a:lnTo>
                    <a:pt x="1232" y="84"/>
                  </a:lnTo>
                  <a:lnTo>
                    <a:pt x="1232" y="102"/>
                  </a:lnTo>
                  <a:lnTo>
                    <a:pt x="1204" y="121"/>
                  </a:lnTo>
                  <a:lnTo>
                    <a:pt x="1158" y="130"/>
                  </a:lnTo>
                  <a:lnTo>
                    <a:pt x="1093" y="149"/>
                  </a:lnTo>
                  <a:lnTo>
                    <a:pt x="1028" y="177"/>
                  </a:lnTo>
                  <a:lnTo>
                    <a:pt x="907" y="223"/>
                  </a:lnTo>
                  <a:lnTo>
                    <a:pt x="806" y="251"/>
                  </a:lnTo>
                  <a:lnTo>
                    <a:pt x="741" y="261"/>
                  </a:lnTo>
                  <a:lnTo>
                    <a:pt x="731" y="261"/>
                  </a:lnTo>
                  <a:lnTo>
                    <a:pt x="731" y="251"/>
                  </a:lnTo>
                  <a:lnTo>
                    <a:pt x="741" y="242"/>
                  </a:lnTo>
                  <a:lnTo>
                    <a:pt x="861" y="177"/>
                  </a:lnTo>
                  <a:lnTo>
                    <a:pt x="945" y="130"/>
                  </a:lnTo>
                  <a:lnTo>
                    <a:pt x="1009" y="84"/>
                  </a:lnTo>
                  <a:lnTo>
                    <a:pt x="1037" y="56"/>
                  </a:lnTo>
                  <a:lnTo>
                    <a:pt x="1046" y="28"/>
                  </a:lnTo>
                  <a:lnTo>
                    <a:pt x="1046" y="19"/>
                  </a:lnTo>
                  <a:lnTo>
                    <a:pt x="1065" y="0"/>
                  </a:lnTo>
                  <a:close/>
                  <a:moveTo>
                    <a:pt x="1056" y="0"/>
                  </a:moveTo>
                  <a:lnTo>
                    <a:pt x="1065" y="0"/>
                  </a:lnTo>
                  <a:lnTo>
                    <a:pt x="1056" y="0"/>
                  </a:lnTo>
                  <a:close/>
                  <a:moveTo>
                    <a:pt x="380" y="0"/>
                  </a:moveTo>
                  <a:lnTo>
                    <a:pt x="426" y="0"/>
                  </a:lnTo>
                  <a:lnTo>
                    <a:pt x="481" y="19"/>
                  </a:lnTo>
                  <a:lnTo>
                    <a:pt x="500" y="37"/>
                  </a:lnTo>
                  <a:lnTo>
                    <a:pt x="528" y="56"/>
                  </a:lnTo>
                  <a:lnTo>
                    <a:pt x="546" y="93"/>
                  </a:lnTo>
                  <a:lnTo>
                    <a:pt x="546" y="112"/>
                  </a:lnTo>
                  <a:lnTo>
                    <a:pt x="537" y="112"/>
                  </a:lnTo>
                  <a:lnTo>
                    <a:pt x="509" y="242"/>
                  </a:lnTo>
                  <a:lnTo>
                    <a:pt x="500" y="391"/>
                  </a:lnTo>
                  <a:lnTo>
                    <a:pt x="537" y="391"/>
                  </a:lnTo>
                  <a:lnTo>
                    <a:pt x="593" y="410"/>
                  </a:lnTo>
                  <a:lnTo>
                    <a:pt x="602" y="419"/>
                  </a:lnTo>
                  <a:lnTo>
                    <a:pt x="602" y="438"/>
                  </a:lnTo>
                  <a:lnTo>
                    <a:pt x="593" y="447"/>
                  </a:lnTo>
                  <a:lnTo>
                    <a:pt x="555" y="466"/>
                  </a:lnTo>
                  <a:lnTo>
                    <a:pt x="528" y="475"/>
                  </a:lnTo>
                  <a:lnTo>
                    <a:pt x="500" y="475"/>
                  </a:lnTo>
                  <a:lnTo>
                    <a:pt x="491" y="484"/>
                  </a:lnTo>
                  <a:lnTo>
                    <a:pt x="481" y="568"/>
                  </a:lnTo>
                  <a:lnTo>
                    <a:pt x="481" y="661"/>
                  </a:lnTo>
                  <a:lnTo>
                    <a:pt x="518" y="633"/>
                  </a:lnTo>
                  <a:lnTo>
                    <a:pt x="546" y="614"/>
                  </a:lnTo>
                  <a:lnTo>
                    <a:pt x="565" y="605"/>
                  </a:lnTo>
                  <a:lnTo>
                    <a:pt x="574" y="596"/>
                  </a:lnTo>
                  <a:lnTo>
                    <a:pt x="593" y="596"/>
                  </a:lnTo>
                  <a:lnTo>
                    <a:pt x="593" y="614"/>
                  </a:lnTo>
                  <a:lnTo>
                    <a:pt x="583" y="633"/>
                  </a:lnTo>
                  <a:lnTo>
                    <a:pt x="565" y="652"/>
                  </a:lnTo>
                  <a:lnTo>
                    <a:pt x="509" y="689"/>
                  </a:lnTo>
                  <a:lnTo>
                    <a:pt x="481" y="717"/>
                  </a:lnTo>
                  <a:lnTo>
                    <a:pt x="481" y="791"/>
                  </a:lnTo>
                  <a:lnTo>
                    <a:pt x="491" y="1182"/>
                  </a:lnTo>
                  <a:lnTo>
                    <a:pt x="481" y="1285"/>
                  </a:lnTo>
                  <a:lnTo>
                    <a:pt x="463" y="1359"/>
                  </a:lnTo>
                  <a:lnTo>
                    <a:pt x="444" y="1406"/>
                  </a:lnTo>
                  <a:lnTo>
                    <a:pt x="426" y="1425"/>
                  </a:lnTo>
                  <a:lnTo>
                    <a:pt x="407" y="1434"/>
                  </a:lnTo>
                  <a:lnTo>
                    <a:pt x="389" y="1425"/>
                  </a:lnTo>
                  <a:lnTo>
                    <a:pt x="380" y="1406"/>
                  </a:lnTo>
                  <a:lnTo>
                    <a:pt x="352" y="1378"/>
                  </a:lnTo>
                  <a:lnTo>
                    <a:pt x="315" y="1322"/>
                  </a:lnTo>
                  <a:lnTo>
                    <a:pt x="213" y="1220"/>
                  </a:lnTo>
                  <a:lnTo>
                    <a:pt x="213" y="1210"/>
                  </a:lnTo>
                  <a:lnTo>
                    <a:pt x="231" y="1210"/>
                  </a:lnTo>
                  <a:lnTo>
                    <a:pt x="241" y="1220"/>
                  </a:lnTo>
                  <a:lnTo>
                    <a:pt x="259" y="1220"/>
                  </a:lnTo>
                  <a:lnTo>
                    <a:pt x="278" y="1229"/>
                  </a:lnTo>
                  <a:lnTo>
                    <a:pt x="352" y="1229"/>
                  </a:lnTo>
                  <a:lnTo>
                    <a:pt x="370" y="1210"/>
                  </a:lnTo>
                  <a:lnTo>
                    <a:pt x="380" y="1182"/>
                  </a:lnTo>
                  <a:lnTo>
                    <a:pt x="380" y="950"/>
                  </a:lnTo>
                  <a:lnTo>
                    <a:pt x="389" y="782"/>
                  </a:lnTo>
                  <a:lnTo>
                    <a:pt x="259" y="894"/>
                  </a:lnTo>
                  <a:lnTo>
                    <a:pt x="139" y="1024"/>
                  </a:lnTo>
                  <a:lnTo>
                    <a:pt x="120" y="1033"/>
                  </a:lnTo>
                  <a:lnTo>
                    <a:pt x="74" y="1033"/>
                  </a:lnTo>
                  <a:lnTo>
                    <a:pt x="37" y="1015"/>
                  </a:lnTo>
                  <a:lnTo>
                    <a:pt x="18" y="996"/>
                  </a:lnTo>
                  <a:lnTo>
                    <a:pt x="0" y="987"/>
                  </a:lnTo>
                  <a:lnTo>
                    <a:pt x="0" y="968"/>
                  </a:lnTo>
                  <a:lnTo>
                    <a:pt x="9" y="950"/>
                  </a:lnTo>
                  <a:lnTo>
                    <a:pt x="18" y="940"/>
                  </a:lnTo>
                  <a:lnTo>
                    <a:pt x="37" y="940"/>
                  </a:lnTo>
                  <a:lnTo>
                    <a:pt x="55" y="931"/>
                  </a:lnTo>
                  <a:lnTo>
                    <a:pt x="92" y="903"/>
                  </a:lnTo>
                  <a:lnTo>
                    <a:pt x="166" y="857"/>
                  </a:lnTo>
                  <a:lnTo>
                    <a:pt x="259" y="791"/>
                  </a:lnTo>
                  <a:lnTo>
                    <a:pt x="389" y="708"/>
                  </a:lnTo>
                  <a:lnTo>
                    <a:pt x="389" y="596"/>
                  </a:lnTo>
                  <a:lnTo>
                    <a:pt x="398" y="493"/>
                  </a:lnTo>
                  <a:lnTo>
                    <a:pt x="315" y="512"/>
                  </a:lnTo>
                  <a:lnTo>
                    <a:pt x="259" y="531"/>
                  </a:lnTo>
                  <a:lnTo>
                    <a:pt x="204" y="540"/>
                  </a:lnTo>
                  <a:lnTo>
                    <a:pt x="213" y="549"/>
                  </a:lnTo>
                  <a:lnTo>
                    <a:pt x="185" y="549"/>
                  </a:lnTo>
                  <a:lnTo>
                    <a:pt x="129" y="531"/>
                  </a:lnTo>
                  <a:lnTo>
                    <a:pt x="102" y="503"/>
                  </a:lnTo>
                  <a:lnTo>
                    <a:pt x="111" y="493"/>
                  </a:lnTo>
                  <a:lnTo>
                    <a:pt x="139" y="475"/>
                  </a:lnTo>
                  <a:lnTo>
                    <a:pt x="204" y="466"/>
                  </a:lnTo>
                  <a:lnTo>
                    <a:pt x="287" y="447"/>
                  </a:lnTo>
                  <a:lnTo>
                    <a:pt x="417" y="410"/>
                  </a:lnTo>
                  <a:lnTo>
                    <a:pt x="417" y="121"/>
                  </a:lnTo>
                  <a:lnTo>
                    <a:pt x="407" y="93"/>
                  </a:lnTo>
                  <a:lnTo>
                    <a:pt x="389" y="56"/>
                  </a:lnTo>
                  <a:lnTo>
                    <a:pt x="380" y="47"/>
                  </a:lnTo>
                  <a:lnTo>
                    <a:pt x="370" y="28"/>
                  </a:lnTo>
                  <a:lnTo>
                    <a:pt x="370" y="9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6146" y="2951"/>
              <a:ext cx="1204" cy="1415"/>
            </a:xfrm>
            <a:custGeom>
              <a:avLst/>
              <a:gdLst/>
              <a:ahLst/>
              <a:cxnLst>
                <a:cxn ang="0">
                  <a:pos x="1148" y="47"/>
                </a:cxn>
                <a:cxn ang="0">
                  <a:pos x="1204" y="130"/>
                </a:cxn>
                <a:cxn ang="0">
                  <a:pos x="1167" y="261"/>
                </a:cxn>
                <a:cxn ang="0">
                  <a:pos x="1185" y="1127"/>
                </a:cxn>
                <a:cxn ang="0">
                  <a:pos x="1130" y="1397"/>
                </a:cxn>
                <a:cxn ang="0">
                  <a:pos x="1065" y="1406"/>
                </a:cxn>
                <a:cxn ang="0">
                  <a:pos x="972" y="1304"/>
                </a:cxn>
                <a:cxn ang="0">
                  <a:pos x="870" y="1183"/>
                </a:cxn>
                <a:cxn ang="0">
                  <a:pos x="1009" y="1192"/>
                </a:cxn>
                <a:cxn ang="0">
                  <a:pos x="1046" y="1090"/>
                </a:cxn>
                <a:cxn ang="0">
                  <a:pos x="1056" y="475"/>
                </a:cxn>
                <a:cxn ang="0">
                  <a:pos x="1028" y="149"/>
                </a:cxn>
                <a:cxn ang="0">
                  <a:pos x="926" y="84"/>
                </a:cxn>
                <a:cxn ang="0">
                  <a:pos x="667" y="121"/>
                </a:cxn>
                <a:cxn ang="0">
                  <a:pos x="722" y="168"/>
                </a:cxn>
                <a:cxn ang="0">
                  <a:pos x="713" y="242"/>
                </a:cxn>
                <a:cxn ang="0">
                  <a:pos x="750" y="382"/>
                </a:cxn>
                <a:cxn ang="0">
                  <a:pos x="880" y="382"/>
                </a:cxn>
                <a:cxn ang="0">
                  <a:pos x="908" y="419"/>
                </a:cxn>
                <a:cxn ang="0">
                  <a:pos x="704" y="475"/>
                </a:cxn>
                <a:cxn ang="0">
                  <a:pos x="732" y="689"/>
                </a:cxn>
                <a:cxn ang="0">
                  <a:pos x="833" y="680"/>
                </a:cxn>
                <a:cxn ang="0">
                  <a:pos x="945" y="736"/>
                </a:cxn>
                <a:cxn ang="0">
                  <a:pos x="815" y="773"/>
                </a:cxn>
                <a:cxn ang="0">
                  <a:pos x="713" y="968"/>
                </a:cxn>
                <a:cxn ang="0">
                  <a:pos x="667" y="1257"/>
                </a:cxn>
                <a:cxn ang="0">
                  <a:pos x="620" y="1201"/>
                </a:cxn>
                <a:cxn ang="0">
                  <a:pos x="620" y="801"/>
                </a:cxn>
                <a:cxn ang="0">
                  <a:pos x="537" y="820"/>
                </a:cxn>
                <a:cxn ang="0">
                  <a:pos x="481" y="792"/>
                </a:cxn>
                <a:cxn ang="0">
                  <a:pos x="417" y="745"/>
                </a:cxn>
                <a:cxn ang="0">
                  <a:pos x="463" y="717"/>
                </a:cxn>
                <a:cxn ang="0">
                  <a:pos x="611" y="587"/>
                </a:cxn>
                <a:cxn ang="0">
                  <a:pos x="519" y="484"/>
                </a:cxn>
                <a:cxn ang="0">
                  <a:pos x="454" y="438"/>
                </a:cxn>
                <a:cxn ang="0">
                  <a:pos x="620" y="410"/>
                </a:cxn>
                <a:cxn ang="0">
                  <a:pos x="574" y="130"/>
                </a:cxn>
                <a:cxn ang="0">
                  <a:pos x="333" y="587"/>
                </a:cxn>
                <a:cxn ang="0">
                  <a:pos x="185" y="1080"/>
                </a:cxn>
                <a:cxn ang="0">
                  <a:pos x="18" y="1294"/>
                </a:cxn>
                <a:cxn ang="0">
                  <a:pos x="9" y="1257"/>
                </a:cxn>
                <a:cxn ang="0">
                  <a:pos x="185" y="829"/>
                </a:cxn>
                <a:cxn ang="0">
                  <a:pos x="222" y="252"/>
                </a:cxn>
                <a:cxn ang="0">
                  <a:pos x="176" y="93"/>
                </a:cxn>
                <a:cxn ang="0">
                  <a:pos x="231" y="65"/>
                </a:cxn>
                <a:cxn ang="0">
                  <a:pos x="305" y="103"/>
                </a:cxn>
                <a:cxn ang="0">
                  <a:pos x="750" y="56"/>
                </a:cxn>
              </a:cxnLst>
              <a:rect l="0" t="0" r="r" b="b"/>
              <a:pathLst>
                <a:path w="1204" h="1415">
                  <a:moveTo>
                    <a:pt x="1037" y="0"/>
                  </a:moveTo>
                  <a:lnTo>
                    <a:pt x="1093" y="9"/>
                  </a:lnTo>
                  <a:lnTo>
                    <a:pt x="1148" y="47"/>
                  </a:lnTo>
                  <a:lnTo>
                    <a:pt x="1185" y="84"/>
                  </a:lnTo>
                  <a:lnTo>
                    <a:pt x="1204" y="112"/>
                  </a:lnTo>
                  <a:lnTo>
                    <a:pt x="1204" y="130"/>
                  </a:lnTo>
                  <a:lnTo>
                    <a:pt x="1185" y="168"/>
                  </a:lnTo>
                  <a:lnTo>
                    <a:pt x="1176" y="196"/>
                  </a:lnTo>
                  <a:lnTo>
                    <a:pt x="1167" y="261"/>
                  </a:lnTo>
                  <a:lnTo>
                    <a:pt x="1167" y="559"/>
                  </a:lnTo>
                  <a:lnTo>
                    <a:pt x="1176" y="810"/>
                  </a:lnTo>
                  <a:lnTo>
                    <a:pt x="1185" y="1127"/>
                  </a:lnTo>
                  <a:lnTo>
                    <a:pt x="1176" y="1238"/>
                  </a:lnTo>
                  <a:lnTo>
                    <a:pt x="1158" y="1332"/>
                  </a:lnTo>
                  <a:lnTo>
                    <a:pt x="1130" y="1397"/>
                  </a:lnTo>
                  <a:lnTo>
                    <a:pt x="1093" y="1415"/>
                  </a:lnTo>
                  <a:lnTo>
                    <a:pt x="1074" y="1415"/>
                  </a:lnTo>
                  <a:lnTo>
                    <a:pt x="1065" y="1406"/>
                  </a:lnTo>
                  <a:lnTo>
                    <a:pt x="1046" y="1397"/>
                  </a:lnTo>
                  <a:lnTo>
                    <a:pt x="1028" y="1378"/>
                  </a:lnTo>
                  <a:lnTo>
                    <a:pt x="972" y="1304"/>
                  </a:lnTo>
                  <a:lnTo>
                    <a:pt x="898" y="1220"/>
                  </a:lnTo>
                  <a:lnTo>
                    <a:pt x="870" y="1192"/>
                  </a:lnTo>
                  <a:lnTo>
                    <a:pt x="870" y="1183"/>
                  </a:lnTo>
                  <a:lnTo>
                    <a:pt x="935" y="1183"/>
                  </a:lnTo>
                  <a:lnTo>
                    <a:pt x="963" y="1192"/>
                  </a:lnTo>
                  <a:lnTo>
                    <a:pt x="1009" y="1192"/>
                  </a:lnTo>
                  <a:lnTo>
                    <a:pt x="1028" y="1183"/>
                  </a:lnTo>
                  <a:lnTo>
                    <a:pt x="1037" y="1145"/>
                  </a:lnTo>
                  <a:lnTo>
                    <a:pt x="1046" y="1090"/>
                  </a:lnTo>
                  <a:lnTo>
                    <a:pt x="1046" y="1006"/>
                  </a:lnTo>
                  <a:lnTo>
                    <a:pt x="1056" y="866"/>
                  </a:lnTo>
                  <a:lnTo>
                    <a:pt x="1056" y="475"/>
                  </a:lnTo>
                  <a:lnTo>
                    <a:pt x="1046" y="326"/>
                  </a:lnTo>
                  <a:lnTo>
                    <a:pt x="1037" y="214"/>
                  </a:lnTo>
                  <a:lnTo>
                    <a:pt x="1028" y="149"/>
                  </a:lnTo>
                  <a:lnTo>
                    <a:pt x="1009" y="103"/>
                  </a:lnTo>
                  <a:lnTo>
                    <a:pt x="991" y="84"/>
                  </a:lnTo>
                  <a:lnTo>
                    <a:pt x="926" y="84"/>
                  </a:lnTo>
                  <a:lnTo>
                    <a:pt x="843" y="103"/>
                  </a:lnTo>
                  <a:lnTo>
                    <a:pt x="750" y="112"/>
                  </a:lnTo>
                  <a:lnTo>
                    <a:pt x="667" y="121"/>
                  </a:lnTo>
                  <a:lnTo>
                    <a:pt x="695" y="140"/>
                  </a:lnTo>
                  <a:lnTo>
                    <a:pt x="713" y="149"/>
                  </a:lnTo>
                  <a:lnTo>
                    <a:pt x="722" y="168"/>
                  </a:lnTo>
                  <a:lnTo>
                    <a:pt x="732" y="177"/>
                  </a:lnTo>
                  <a:lnTo>
                    <a:pt x="732" y="205"/>
                  </a:lnTo>
                  <a:lnTo>
                    <a:pt x="713" y="242"/>
                  </a:lnTo>
                  <a:lnTo>
                    <a:pt x="704" y="307"/>
                  </a:lnTo>
                  <a:lnTo>
                    <a:pt x="704" y="401"/>
                  </a:lnTo>
                  <a:lnTo>
                    <a:pt x="750" y="382"/>
                  </a:lnTo>
                  <a:lnTo>
                    <a:pt x="787" y="373"/>
                  </a:lnTo>
                  <a:lnTo>
                    <a:pt x="852" y="373"/>
                  </a:lnTo>
                  <a:lnTo>
                    <a:pt x="880" y="382"/>
                  </a:lnTo>
                  <a:lnTo>
                    <a:pt x="898" y="391"/>
                  </a:lnTo>
                  <a:lnTo>
                    <a:pt x="908" y="401"/>
                  </a:lnTo>
                  <a:lnTo>
                    <a:pt x="908" y="419"/>
                  </a:lnTo>
                  <a:lnTo>
                    <a:pt x="880" y="438"/>
                  </a:lnTo>
                  <a:lnTo>
                    <a:pt x="815" y="447"/>
                  </a:lnTo>
                  <a:lnTo>
                    <a:pt x="704" y="475"/>
                  </a:lnTo>
                  <a:lnTo>
                    <a:pt x="704" y="698"/>
                  </a:lnTo>
                  <a:lnTo>
                    <a:pt x="713" y="698"/>
                  </a:lnTo>
                  <a:lnTo>
                    <a:pt x="732" y="689"/>
                  </a:lnTo>
                  <a:lnTo>
                    <a:pt x="759" y="689"/>
                  </a:lnTo>
                  <a:lnTo>
                    <a:pt x="796" y="680"/>
                  </a:lnTo>
                  <a:lnTo>
                    <a:pt x="833" y="680"/>
                  </a:lnTo>
                  <a:lnTo>
                    <a:pt x="908" y="698"/>
                  </a:lnTo>
                  <a:lnTo>
                    <a:pt x="945" y="717"/>
                  </a:lnTo>
                  <a:lnTo>
                    <a:pt x="945" y="736"/>
                  </a:lnTo>
                  <a:lnTo>
                    <a:pt x="926" y="754"/>
                  </a:lnTo>
                  <a:lnTo>
                    <a:pt x="917" y="754"/>
                  </a:lnTo>
                  <a:lnTo>
                    <a:pt x="815" y="773"/>
                  </a:lnTo>
                  <a:lnTo>
                    <a:pt x="750" y="782"/>
                  </a:lnTo>
                  <a:lnTo>
                    <a:pt x="713" y="782"/>
                  </a:lnTo>
                  <a:lnTo>
                    <a:pt x="713" y="968"/>
                  </a:lnTo>
                  <a:lnTo>
                    <a:pt x="704" y="1117"/>
                  </a:lnTo>
                  <a:lnTo>
                    <a:pt x="695" y="1211"/>
                  </a:lnTo>
                  <a:lnTo>
                    <a:pt x="667" y="1257"/>
                  </a:lnTo>
                  <a:lnTo>
                    <a:pt x="648" y="1248"/>
                  </a:lnTo>
                  <a:lnTo>
                    <a:pt x="639" y="1248"/>
                  </a:lnTo>
                  <a:lnTo>
                    <a:pt x="620" y="1201"/>
                  </a:lnTo>
                  <a:lnTo>
                    <a:pt x="611" y="1117"/>
                  </a:lnTo>
                  <a:lnTo>
                    <a:pt x="611" y="922"/>
                  </a:lnTo>
                  <a:lnTo>
                    <a:pt x="620" y="801"/>
                  </a:lnTo>
                  <a:lnTo>
                    <a:pt x="583" y="810"/>
                  </a:lnTo>
                  <a:lnTo>
                    <a:pt x="556" y="810"/>
                  </a:lnTo>
                  <a:lnTo>
                    <a:pt x="537" y="820"/>
                  </a:lnTo>
                  <a:lnTo>
                    <a:pt x="519" y="820"/>
                  </a:lnTo>
                  <a:lnTo>
                    <a:pt x="509" y="792"/>
                  </a:lnTo>
                  <a:lnTo>
                    <a:pt x="481" y="792"/>
                  </a:lnTo>
                  <a:lnTo>
                    <a:pt x="454" y="773"/>
                  </a:lnTo>
                  <a:lnTo>
                    <a:pt x="426" y="764"/>
                  </a:lnTo>
                  <a:lnTo>
                    <a:pt x="417" y="745"/>
                  </a:lnTo>
                  <a:lnTo>
                    <a:pt x="407" y="736"/>
                  </a:lnTo>
                  <a:lnTo>
                    <a:pt x="426" y="726"/>
                  </a:lnTo>
                  <a:lnTo>
                    <a:pt x="463" y="717"/>
                  </a:lnTo>
                  <a:lnTo>
                    <a:pt x="528" y="708"/>
                  </a:lnTo>
                  <a:lnTo>
                    <a:pt x="611" y="698"/>
                  </a:lnTo>
                  <a:lnTo>
                    <a:pt x="611" y="587"/>
                  </a:lnTo>
                  <a:lnTo>
                    <a:pt x="620" y="475"/>
                  </a:lnTo>
                  <a:lnTo>
                    <a:pt x="593" y="484"/>
                  </a:lnTo>
                  <a:lnTo>
                    <a:pt x="519" y="484"/>
                  </a:lnTo>
                  <a:lnTo>
                    <a:pt x="463" y="466"/>
                  </a:lnTo>
                  <a:lnTo>
                    <a:pt x="444" y="447"/>
                  </a:lnTo>
                  <a:lnTo>
                    <a:pt x="454" y="438"/>
                  </a:lnTo>
                  <a:lnTo>
                    <a:pt x="481" y="428"/>
                  </a:lnTo>
                  <a:lnTo>
                    <a:pt x="537" y="428"/>
                  </a:lnTo>
                  <a:lnTo>
                    <a:pt x="620" y="410"/>
                  </a:lnTo>
                  <a:lnTo>
                    <a:pt x="620" y="317"/>
                  </a:lnTo>
                  <a:lnTo>
                    <a:pt x="611" y="224"/>
                  </a:lnTo>
                  <a:lnTo>
                    <a:pt x="574" y="130"/>
                  </a:lnTo>
                  <a:lnTo>
                    <a:pt x="352" y="177"/>
                  </a:lnTo>
                  <a:lnTo>
                    <a:pt x="343" y="345"/>
                  </a:lnTo>
                  <a:lnTo>
                    <a:pt x="333" y="587"/>
                  </a:lnTo>
                  <a:lnTo>
                    <a:pt x="296" y="792"/>
                  </a:lnTo>
                  <a:lnTo>
                    <a:pt x="241" y="950"/>
                  </a:lnTo>
                  <a:lnTo>
                    <a:pt x="185" y="1080"/>
                  </a:lnTo>
                  <a:lnTo>
                    <a:pt x="130" y="1173"/>
                  </a:lnTo>
                  <a:lnTo>
                    <a:pt x="74" y="1238"/>
                  </a:lnTo>
                  <a:lnTo>
                    <a:pt x="18" y="1294"/>
                  </a:lnTo>
                  <a:lnTo>
                    <a:pt x="0" y="1294"/>
                  </a:lnTo>
                  <a:lnTo>
                    <a:pt x="0" y="1266"/>
                  </a:lnTo>
                  <a:lnTo>
                    <a:pt x="9" y="1257"/>
                  </a:lnTo>
                  <a:lnTo>
                    <a:pt x="92" y="1099"/>
                  </a:lnTo>
                  <a:lnTo>
                    <a:pt x="148" y="959"/>
                  </a:lnTo>
                  <a:lnTo>
                    <a:pt x="185" y="829"/>
                  </a:lnTo>
                  <a:lnTo>
                    <a:pt x="204" y="708"/>
                  </a:lnTo>
                  <a:lnTo>
                    <a:pt x="222" y="428"/>
                  </a:lnTo>
                  <a:lnTo>
                    <a:pt x="222" y="252"/>
                  </a:lnTo>
                  <a:lnTo>
                    <a:pt x="204" y="168"/>
                  </a:lnTo>
                  <a:lnTo>
                    <a:pt x="185" y="121"/>
                  </a:lnTo>
                  <a:lnTo>
                    <a:pt x="176" y="93"/>
                  </a:lnTo>
                  <a:lnTo>
                    <a:pt x="185" y="75"/>
                  </a:lnTo>
                  <a:lnTo>
                    <a:pt x="194" y="65"/>
                  </a:lnTo>
                  <a:lnTo>
                    <a:pt x="231" y="65"/>
                  </a:lnTo>
                  <a:lnTo>
                    <a:pt x="250" y="75"/>
                  </a:lnTo>
                  <a:lnTo>
                    <a:pt x="278" y="84"/>
                  </a:lnTo>
                  <a:lnTo>
                    <a:pt x="305" y="103"/>
                  </a:lnTo>
                  <a:lnTo>
                    <a:pt x="324" y="112"/>
                  </a:lnTo>
                  <a:lnTo>
                    <a:pt x="565" y="84"/>
                  </a:lnTo>
                  <a:lnTo>
                    <a:pt x="750" y="56"/>
                  </a:lnTo>
                  <a:lnTo>
                    <a:pt x="982" y="9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4" name="Freeform 80"/>
            <p:cNvSpPr>
              <a:spLocks noEditPoints="1"/>
            </p:cNvSpPr>
            <p:nvPr/>
          </p:nvSpPr>
          <p:spPr bwMode="auto">
            <a:xfrm>
              <a:off x="7859" y="3203"/>
              <a:ext cx="1084" cy="1368"/>
            </a:xfrm>
            <a:custGeom>
              <a:avLst/>
              <a:gdLst/>
              <a:ahLst/>
              <a:cxnLst>
                <a:cxn ang="0">
                  <a:pos x="28" y="1294"/>
                </a:cxn>
                <a:cxn ang="0">
                  <a:pos x="1056" y="1294"/>
                </a:cxn>
                <a:cxn ang="0">
                  <a:pos x="1066" y="1303"/>
                </a:cxn>
                <a:cxn ang="0">
                  <a:pos x="1084" y="1312"/>
                </a:cxn>
                <a:cxn ang="0">
                  <a:pos x="1084" y="1350"/>
                </a:cxn>
                <a:cxn ang="0">
                  <a:pos x="1066" y="1359"/>
                </a:cxn>
                <a:cxn ang="0">
                  <a:pos x="1056" y="1368"/>
                </a:cxn>
                <a:cxn ang="0">
                  <a:pos x="28" y="1368"/>
                </a:cxn>
                <a:cxn ang="0">
                  <a:pos x="10" y="1359"/>
                </a:cxn>
                <a:cxn ang="0">
                  <a:pos x="0" y="1350"/>
                </a:cxn>
                <a:cxn ang="0">
                  <a:pos x="0" y="1312"/>
                </a:cxn>
                <a:cxn ang="0">
                  <a:pos x="19" y="1303"/>
                </a:cxn>
                <a:cxn ang="0">
                  <a:pos x="28" y="1294"/>
                </a:cxn>
                <a:cxn ang="0">
                  <a:pos x="1028" y="0"/>
                </a:cxn>
                <a:cxn ang="0">
                  <a:pos x="1066" y="0"/>
                </a:cxn>
                <a:cxn ang="0">
                  <a:pos x="1075" y="9"/>
                </a:cxn>
                <a:cxn ang="0">
                  <a:pos x="1084" y="27"/>
                </a:cxn>
                <a:cxn ang="0">
                  <a:pos x="1084" y="46"/>
                </a:cxn>
                <a:cxn ang="0">
                  <a:pos x="1075" y="55"/>
                </a:cxn>
                <a:cxn ang="0">
                  <a:pos x="1056" y="65"/>
                </a:cxn>
                <a:cxn ang="0">
                  <a:pos x="1047" y="74"/>
                </a:cxn>
                <a:cxn ang="0">
                  <a:pos x="121" y="512"/>
                </a:cxn>
                <a:cxn ang="0">
                  <a:pos x="1047" y="949"/>
                </a:cxn>
                <a:cxn ang="0">
                  <a:pos x="1084" y="968"/>
                </a:cxn>
                <a:cxn ang="0">
                  <a:pos x="1084" y="986"/>
                </a:cxn>
                <a:cxn ang="0">
                  <a:pos x="1075" y="1005"/>
                </a:cxn>
                <a:cxn ang="0">
                  <a:pos x="1066" y="1014"/>
                </a:cxn>
                <a:cxn ang="0">
                  <a:pos x="1047" y="1024"/>
                </a:cxn>
                <a:cxn ang="0">
                  <a:pos x="1038" y="1024"/>
                </a:cxn>
                <a:cxn ang="0">
                  <a:pos x="1019" y="1014"/>
                </a:cxn>
                <a:cxn ang="0">
                  <a:pos x="37" y="549"/>
                </a:cxn>
                <a:cxn ang="0">
                  <a:pos x="0" y="530"/>
                </a:cxn>
                <a:cxn ang="0">
                  <a:pos x="0" y="502"/>
                </a:cxn>
                <a:cxn ang="0">
                  <a:pos x="19" y="484"/>
                </a:cxn>
                <a:cxn ang="0">
                  <a:pos x="37" y="474"/>
                </a:cxn>
                <a:cxn ang="0">
                  <a:pos x="1019" y="9"/>
                </a:cxn>
                <a:cxn ang="0">
                  <a:pos x="1028" y="0"/>
                </a:cxn>
              </a:cxnLst>
              <a:rect l="0" t="0" r="r" b="b"/>
              <a:pathLst>
                <a:path w="1084" h="1368">
                  <a:moveTo>
                    <a:pt x="28" y="1294"/>
                  </a:moveTo>
                  <a:lnTo>
                    <a:pt x="1056" y="1294"/>
                  </a:lnTo>
                  <a:lnTo>
                    <a:pt x="1066" y="1303"/>
                  </a:lnTo>
                  <a:lnTo>
                    <a:pt x="1084" y="1312"/>
                  </a:lnTo>
                  <a:lnTo>
                    <a:pt x="1084" y="1350"/>
                  </a:lnTo>
                  <a:lnTo>
                    <a:pt x="1066" y="1359"/>
                  </a:lnTo>
                  <a:lnTo>
                    <a:pt x="1056" y="1368"/>
                  </a:lnTo>
                  <a:lnTo>
                    <a:pt x="28" y="1368"/>
                  </a:lnTo>
                  <a:lnTo>
                    <a:pt x="10" y="1359"/>
                  </a:lnTo>
                  <a:lnTo>
                    <a:pt x="0" y="1350"/>
                  </a:lnTo>
                  <a:lnTo>
                    <a:pt x="0" y="1312"/>
                  </a:lnTo>
                  <a:lnTo>
                    <a:pt x="19" y="1303"/>
                  </a:lnTo>
                  <a:lnTo>
                    <a:pt x="28" y="1294"/>
                  </a:lnTo>
                  <a:close/>
                  <a:moveTo>
                    <a:pt x="1028" y="0"/>
                  </a:moveTo>
                  <a:lnTo>
                    <a:pt x="1066" y="0"/>
                  </a:lnTo>
                  <a:lnTo>
                    <a:pt x="1075" y="9"/>
                  </a:lnTo>
                  <a:lnTo>
                    <a:pt x="1084" y="27"/>
                  </a:lnTo>
                  <a:lnTo>
                    <a:pt x="1084" y="46"/>
                  </a:lnTo>
                  <a:lnTo>
                    <a:pt x="1075" y="55"/>
                  </a:lnTo>
                  <a:lnTo>
                    <a:pt x="1056" y="65"/>
                  </a:lnTo>
                  <a:lnTo>
                    <a:pt x="1047" y="74"/>
                  </a:lnTo>
                  <a:lnTo>
                    <a:pt x="121" y="512"/>
                  </a:lnTo>
                  <a:lnTo>
                    <a:pt x="1047" y="949"/>
                  </a:lnTo>
                  <a:lnTo>
                    <a:pt x="1084" y="968"/>
                  </a:lnTo>
                  <a:lnTo>
                    <a:pt x="1084" y="986"/>
                  </a:lnTo>
                  <a:lnTo>
                    <a:pt x="1075" y="1005"/>
                  </a:lnTo>
                  <a:lnTo>
                    <a:pt x="1066" y="1014"/>
                  </a:lnTo>
                  <a:lnTo>
                    <a:pt x="1047" y="1024"/>
                  </a:lnTo>
                  <a:lnTo>
                    <a:pt x="1038" y="1024"/>
                  </a:lnTo>
                  <a:lnTo>
                    <a:pt x="1019" y="1014"/>
                  </a:lnTo>
                  <a:lnTo>
                    <a:pt x="37" y="549"/>
                  </a:lnTo>
                  <a:lnTo>
                    <a:pt x="0" y="530"/>
                  </a:lnTo>
                  <a:lnTo>
                    <a:pt x="0" y="502"/>
                  </a:lnTo>
                  <a:lnTo>
                    <a:pt x="19" y="484"/>
                  </a:lnTo>
                  <a:lnTo>
                    <a:pt x="37" y="474"/>
                  </a:lnTo>
                  <a:lnTo>
                    <a:pt x="1019" y="9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5" name="Rectangle 81"/>
            <p:cNvSpPr>
              <a:spLocks noChangeArrowheads="1"/>
            </p:cNvSpPr>
            <p:nvPr/>
          </p:nvSpPr>
          <p:spPr bwMode="auto">
            <a:xfrm>
              <a:off x="9147" y="3901"/>
              <a:ext cx="472" cy="102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6" name="Freeform 82"/>
            <p:cNvSpPr>
              <a:spLocks/>
            </p:cNvSpPr>
            <p:nvPr/>
          </p:nvSpPr>
          <p:spPr bwMode="auto">
            <a:xfrm>
              <a:off x="9703" y="3566"/>
              <a:ext cx="861" cy="800"/>
            </a:xfrm>
            <a:custGeom>
              <a:avLst/>
              <a:gdLst/>
              <a:ahLst/>
              <a:cxnLst>
                <a:cxn ang="0">
                  <a:pos x="574" y="0"/>
                </a:cxn>
                <a:cxn ang="0">
                  <a:pos x="861" y="0"/>
                </a:cxn>
                <a:cxn ang="0">
                  <a:pos x="861" y="56"/>
                </a:cxn>
                <a:cxn ang="0">
                  <a:pos x="787" y="65"/>
                </a:cxn>
                <a:cxn ang="0">
                  <a:pos x="741" y="102"/>
                </a:cxn>
                <a:cxn ang="0">
                  <a:pos x="713" y="139"/>
                </a:cxn>
                <a:cxn ang="0">
                  <a:pos x="694" y="177"/>
                </a:cxn>
                <a:cxn ang="0">
                  <a:pos x="472" y="763"/>
                </a:cxn>
                <a:cxn ang="0">
                  <a:pos x="463" y="772"/>
                </a:cxn>
                <a:cxn ang="0">
                  <a:pos x="453" y="791"/>
                </a:cxn>
                <a:cxn ang="0">
                  <a:pos x="444" y="800"/>
                </a:cxn>
                <a:cxn ang="0">
                  <a:pos x="416" y="800"/>
                </a:cxn>
                <a:cxn ang="0">
                  <a:pos x="407" y="791"/>
                </a:cxn>
                <a:cxn ang="0">
                  <a:pos x="407" y="782"/>
                </a:cxn>
                <a:cxn ang="0">
                  <a:pos x="398" y="763"/>
                </a:cxn>
                <a:cxn ang="0">
                  <a:pos x="138" y="130"/>
                </a:cxn>
                <a:cxn ang="0">
                  <a:pos x="120" y="93"/>
                </a:cxn>
                <a:cxn ang="0">
                  <a:pos x="111" y="83"/>
                </a:cxn>
                <a:cxn ang="0">
                  <a:pos x="74" y="65"/>
                </a:cxn>
                <a:cxn ang="0">
                  <a:pos x="0" y="65"/>
                </a:cxn>
                <a:cxn ang="0">
                  <a:pos x="0" y="9"/>
                </a:cxn>
                <a:cxn ang="0">
                  <a:pos x="361" y="9"/>
                </a:cxn>
                <a:cxn ang="0">
                  <a:pos x="361" y="65"/>
                </a:cxn>
                <a:cxn ang="0">
                  <a:pos x="305" y="65"/>
                </a:cxn>
                <a:cxn ang="0">
                  <a:pos x="287" y="74"/>
                </a:cxn>
                <a:cxn ang="0">
                  <a:pos x="277" y="83"/>
                </a:cxn>
                <a:cxn ang="0">
                  <a:pos x="259" y="93"/>
                </a:cxn>
                <a:cxn ang="0">
                  <a:pos x="259" y="121"/>
                </a:cxn>
                <a:cxn ang="0">
                  <a:pos x="268" y="139"/>
                </a:cxn>
                <a:cxn ang="0">
                  <a:pos x="463" y="633"/>
                </a:cxn>
                <a:cxn ang="0">
                  <a:pos x="648" y="177"/>
                </a:cxn>
                <a:cxn ang="0">
                  <a:pos x="657" y="158"/>
                </a:cxn>
                <a:cxn ang="0">
                  <a:pos x="657" y="111"/>
                </a:cxn>
                <a:cxn ang="0">
                  <a:pos x="648" y="102"/>
                </a:cxn>
                <a:cxn ang="0">
                  <a:pos x="639" y="83"/>
                </a:cxn>
                <a:cxn ang="0">
                  <a:pos x="620" y="65"/>
                </a:cxn>
                <a:cxn ang="0">
                  <a:pos x="602" y="56"/>
                </a:cxn>
                <a:cxn ang="0">
                  <a:pos x="574" y="56"/>
                </a:cxn>
                <a:cxn ang="0">
                  <a:pos x="574" y="0"/>
                </a:cxn>
              </a:cxnLst>
              <a:rect l="0" t="0" r="r" b="b"/>
              <a:pathLst>
                <a:path w="861" h="800">
                  <a:moveTo>
                    <a:pt x="574" y="0"/>
                  </a:moveTo>
                  <a:lnTo>
                    <a:pt x="861" y="0"/>
                  </a:lnTo>
                  <a:lnTo>
                    <a:pt x="861" y="56"/>
                  </a:lnTo>
                  <a:lnTo>
                    <a:pt x="787" y="65"/>
                  </a:lnTo>
                  <a:lnTo>
                    <a:pt x="741" y="102"/>
                  </a:lnTo>
                  <a:lnTo>
                    <a:pt x="713" y="139"/>
                  </a:lnTo>
                  <a:lnTo>
                    <a:pt x="694" y="177"/>
                  </a:lnTo>
                  <a:lnTo>
                    <a:pt x="472" y="763"/>
                  </a:lnTo>
                  <a:lnTo>
                    <a:pt x="463" y="772"/>
                  </a:lnTo>
                  <a:lnTo>
                    <a:pt x="453" y="791"/>
                  </a:lnTo>
                  <a:lnTo>
                    <a:pt x="444" y="800"/>
                  </a:lnTo>
                  <a:lnTo>
                    <a:pt x="416" y="800"/>
                  </a:lnTo>
                  <a:lnTo>
                    <a:pt x="407" y="791"/>
                  </a:lnTo>
                  <a:lnTo>
                    <a:pt x="407" y="782"/>
                  </a:lnTo>
                  <a:lnTo>
                    <a:pt x="398" y="763"/>
                  </a:lnTo>
                  <a:lnTo>
                    <a:pt x="138" y="130"/>
                  </a:lnTo>
                  <a:lnTo>
                    <a:pt x="120" y="93"/>
                  </a:lnTo>
                  <a:lnTo>
                    <a:pt x="111" y="83"/>
                  </a:lnTo>
                  <a:lnTo>
                    <a:pt x="74" y="65"/>
                  </a:lnTo>
                  <a:lnTo>
                    <a:pt x="0" y="65"/>
                  </a:lnTo>
                  <a:lnTo>
                    <a:pt x="0" y="9"/>
                  </a:lnTo>
                  <a:lnTo>
                    <a:pt x="361" y="9"/>
                  </a:lnTo>
                  <a:lnTo>
                    <a:pt x="361" y="65"/>
                  </a:lnTo>
                  <a:lnTo>
                    <a:pt x="305" y="65"/>
                  </a:lnTo>
                  <a:lnTo>
                    <a:pt x="287" y="74"/>
                  </a:lnTo>
                  <a:lnTo>
                    <a:pt x="277" y="83"/>
                  </a:lnTo>
                  <a:lnTo>
                    <a:pt x="259" y="93"/>
                  </a:lnTo>
                  <a:lnTo>
                    <a:pt x="259" y="121"/>
                  </a:lnTo>
                  <a:lnTo>
                    <a:pt x="268" y="139"/>
                  </a:lnTo>
                  <a:lnTo>
                    <a:pt x="463" y="633"/>
                  </a:lnTo>
                  <a:lnTo>
                    <a:pt x="648" y="177"/>
                  </a:lnTo>
                  <a:lnTo>
                    <a:pt x="657" y="158"/>
                  </a:lnTo>
                  <a:lnTo>
                    <a:pt x="657" y="111"/>
                  </a:lnTo>
                  <a:lnTo>
                    <a:pt x="648" y="102"/>
                  </a:lnTo>
                  <a:lnTo>
                    <a:pt x="639" y="83"/>
                  </a:lnTo>
                  <a:lnTo>
                    <a:pt x="620" y="65"/>
                  </a:lnTo>
                  <a:lnTo>
                    <a:pt x="602" y="56"/>
                  </a:lnTo>
                  <a:lnTo>
                    <a:pt x="574" y="56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7" name="Freeform 83"/>
            <p:cNvSpPr>
              <a:spLocks noEditPoints="1"/>
            </p:cNvSpPr>
            <p:nvPr/>
          </p:nvSpPr>
          <p:spPr bwMode="auto">
            <a:xfrm>
              <a:off x="10601" y="3538"/>
              <a:ext cx="685" cy="819"/>
            </a:xfrm>
            <a:custGeom>
              <a:avLst/>
              <a:gdLst/>
              <a:ahLst/>
              <a:cxnLst>
                <a:cxn ang="0">
                  <a:pos x="333" y="37"/>
                </a:cxn>
                <a:cxn ang="0">
                  <a:pos x="287" y="56"/>
                </a:cxn>
                <a:cxn ang="0">
                  <a:pos x="241" y="93"/>
                </a:cxn>
                <a:cxn ang="0">
                  <a:pos x="194" y="149"/>
                </a:cxn>
                <a:cxn ang="0">
                  <a:pos x="167" y="233"/>
                </a:cxn>
                <a:cxn ang="0">
                  <a:pos x="148" y="344"/>
                </a:cxn>
                <a:cxn ang="0">
                  <a:pos x="574" y="344"/>
                </a:cxn>
                <a:cxn ang="0">
                  <a:pos x="574" y="298"/>
                </a:cxn>
                <a:cxn ang="0">
                  <a:pos x="565" y="233"/>
                </a:cxn>
                <a:cxn ang="0">
                  <a:pos x="509" y="102"/>
                </a:cxn>
                <a:cxn ang="0">
                  <a:pos x="454" y="56"/>
                </a:cxn>
                <a:cxn ang="0">
                  <a:pos x="370" y="37"/>
                </a:cxn>
                <a:cxn ang="0">
                  <a:pos x="333" y="37"/>
                </a:cxn>
                <a:cxn ang="0">
                  <a:pos x="370" y="0"/>
                </a:cxn>
                <a:cxn ang="0">
                  <a:pos x="491" y="18"/>
                </a:cxn>
                <a:cxn ang="0">
                  <a:pos x="574" y="74"/>
                </a:cxn>
                <a:cxn ang="0">
                  <a:pos x="639" y="149"/>
                </a:cxn>
                <a:cxn ang="0">
                  <a:pos x="676" y="242"/>
                </a:cxn>
                <a:cxn ang="0">
                  <a:pos x="685" y="344"/>
                </a:cxn>
                <a:cxn ang="0">
                  <a:pos x="685" y="363"/>
                </a:cxn>
                <a:cxn ang="0">
                  <a:pos x="676" y="372"/>
                </a:cxn>
                <a:cxn ang="0">
                  <a:pos x="658" y="381"/>
                </a:cxn>
                <a:cxn ang="0">
                  <a:pos x="148" y="381"/>
                </a:cxn>
                <a:cxn ang="0">
                  <a:pos x="148" y="475"/>
                </a:cxn>
                <a:cxn ang="0">
                  <a:pos x="167" y="568"/>
                </a:cxn>
                <a:cxn ang="0">
                  <a:pos x="204" y="661"/>
                </a:cxn>
                <a:cxn ang="0">
                  <a:pos x="259" y="717"/>
                </a:cxn>
                <a:cxn ang="0">
                  <a:pos x="324" y="763"/>
                </a:cxn>
                <a:cxn ang="0">
                  <a:pos x="408" y="782"/>
                </a:cxn>
                <a:cxn ang="0">
                  <a:pos x="435" y="782"/>
                </a:cxn>
                <a:cxn ang="0">
                  <a:pos x="482" y="773"/>
                </a:cxn>
                <a:cxn ang="0">
                  <a:pos x="537" y="745"/>
                </a:cxn>
                <a:cxn ang="0">
                  <a:pos x="602" y="689"/>
                </a:cxn>
                <a:cxn ang="0">
                  <a:pos x="648" y="596"/>
                </a:cxn>
                <a:cxn ang="0">
                  <a:pos x="648" y="577"/>
                </a:cxn>
                <a:cxn ang="0">
                  <a:pos x="658" y="568"/>
                </a:cxn>
                <a:cxn ang="0">
                  <a:pos x="676" y="568"/>
                </a:cxn>
                <a:cxn ang="0">
                  <a:pos x="685" y="577"/>
                </a:cxn>
                <a:cxn ang="0">
                  <a:pos x="685" y="586"/>
                </a:cxn>
                <a:cxn ang="0">
                  <a:pos x="676" y="614"/>
                </a:cxn>
                <a:cxn ang="0">
                  <a:pos x="658" y="661"/>
                </a:cxn>
                <a:cxn ang="0">
                  <a:pos x="621" y="717"/>
                </a:cxn>
                <a:cxn ang="0">
                  <a:pos x="565" y="763"/>
                </a:cxn>
                <a:cxn ang="0">
                  <a:pos x="482" y="800"/>
                </a:cxn>
                <a:cxn ang="0">
                  <a:pos x="389" y="819"/>
                </a:cxn>
                <a:cxn ang="0">
                  <a:pos x="269" y="800"/>
                </a:cxn>
                <a:cxn ang="0">
                  <a:pos x="167" y="745"/>
                </a:cxn>
                <a:cxn ang="0">
                  <a:pos x="74" y="661"/>
                </a:cxn>
                <a:cxn ang="0">
                  <a:pos x="19" y="549"/>
                </a:cxn>
                <a:cxn ang="0">
                  <a:pos x="0" y="409"/>
                </a:cxn>
                <a:cxn ang="0">
                  <a:pos x="19" y="279"/>
                </a:cxn>
                <a:cxn ang="0">
                  <a:pos x="74" y="167"/>
                </a:cxn>
                <a:cxn ang="0">
                  <a:pos x="148" y="84"/>
                </a:cxn>
                <a:cxn ang="0">
                  <a:pos x="250" y="18"/>
                </a:cxn>
                <a:cxn ang="0">
                  <a:pos x="370" y="0"/>
                </a:cxn>
              </a:cxnLst>
              <a:rect l="0" t="0" r="r" b="b"/>
              <a:pathLst>
                <a:path w="685" h="819">
                  <a:moveTo>
                    <a:pt x="333" y="37"/>
                  </a:moveTo>
                  <a:lnTo>
                    <a:pt x="287" y="56"/>
                  </a:lnTo>
                  <a:lnTo>
                    <a:pt x="241" y="93"/>
                  </a:lnTo>
                  <a:lnTo>
                    <a:pt x="194" y="149"/>
                  </a:lnTo>
                  <a:lnTo>
                    <a:pt x="167" y="233"/>
                  </a:lnTo>
                  <a:lnTo>
                    <a:pt x="148" y="344"/>
                  </a:lnTo>
                  <a:lnTo>
                    <a:pt x="574" y="344"/>
                  </a:lnTo>
                  <a:lnTo>
                    <a:pt x="574" y="298"/>
                  </a:lnTo>
                  <a:lnTo>
                    <a:pt x="565" y="233"/>
                  </a:lnTo>
                  <a:lnTo>
                    <a:pt x="509" y="102"/>
                  </a:lnTo>
                  <a:lnTo>
                    <a:pt x="454" y="56"/>
                  </a:lnTo>
                  <a:lnTo>
                    <a:pt x="370" y="37"/>
                  </a:lnTo>
                  <a:lnTo>
                    <a:pt x="333" y="37"/>
                  </a:lnTo>
                  <a:close/>
                  <a:moveTo>
                    <a:pt x="370" y="0"/>
                  </a:moveTo>
                  <a:lnTo>
                    <a:pt x="491" y="18"/>
                  </a:lnTo>
                  <a:lnTo>
                    <a:pt x="574" y="74"/>
                  </a:lnTo>
                  <a:lnTo>
                    <a:pt x="639" y="149"/>
                  </a:lnTo>
                  <a:lnTo>
                    <a:pt x="676" y="242"/>
                  </a:lnTo>
                  <a:lnTo>
                    <a:pt x="685" y="344"/>
                  </a:lnTo>
                  <a:lnTo>
                    <a:pt x="685" y="363"/>
                  </a:lnTo>
                  <a:lnTo>
                    <a:pt x="676" y="372"/>
                  </a:lnTo>
                  <a:lnTo>
                    <a:pt x="658" y="381"/>
                  </a:lnTo>
                  <a:lnTo>
                    <a:pt x="148" y="381"/>
                  </a:lnTo>
                  <a:lnTo>
                    <a:pt x="148" y="475"/>
                  </a:lnTo>
                  <a:lnTo>
                    <a:pt x="167" y="568"/>
                  </a:lnTo>
                  <a:lnTo>
                    <a:pt x="204" y="661"/>
                  </a:lnTo>
                  <a:lnTo>
                    <a:pt x="259" y="717"/>
                  </a:lnTo>
                  <a:lnTo>
                    <a:pt x="324" y="763"/>
                  </a:lnTo>
                  <a:lnTo>
                    <a:pt x="408" y="782"/>
                  </a:lnTo>
                  <a:lnTo>
                    <a:pt x="435" y="782"/>
                  </a:lnTo>
                  <a:lnTo>
                    <a:pt x="482" y="773"/>
                  </a:lnTo>
                  <a:lnTo>
                    <a:pt x="537" y="745"/>
                  </a:lnTo>
                  <a:lnTo>
                    <a:pt x="602" y="689"/>
                  </a:lnTo>
                  <a:lnTo>
                    <a:pt x="648" y="596"/>
                  </a:lnTo>
                  <a:lnTo>
                    <a:pt x="648" y="577"/>
                  </a:lnTo>
                  <a:lnTo>
                    <a:pt x="658" y="568"/>
                  </a:lnTo>
                  <a:lnTo>
                    <a:pt x="676" y="568"/>
                  </a:lnTo>
                  <a:lnTo>
                    <a:pt x="685" y="577"/>
                  </a:lnTo>
                  <a:lnTo>
                    <a:pt x="685" y="586"/>
                  </a:lnTo>
                  <a:lnTo>
                    <a:pt x="676" y="614"/>
                  </a:lnTo>
                  <a:lnTo>
                    <a:pt x="658" y="661"/>
                  </a:lnTo>
                  <a:lnTo>
                    <a:pt x="621" y="717"/>
                  </a:lnTo>
                  <a:lnTo>
                    <a:pt x="565" y="763"/>
                  </a:lnTo>
                  <a:lnTo>
                    <a:pt x="482" y="800"/>
                  </a:lnTo>
                  <a:lnTo>
                    <a:pt x="389" y="819"/>
                  </a:lnTo>
                  <a:lnTo>
                    <a:pt x="269" y="800"/>
                  </a:lnTo>
                  <a:lnTo>
                    <a:pt x="167" y="745"/>
                  </a:lnTo>
                  <a:lnTo>
                    <a:pt x="74" y="661"/>
                  </a:lnTo>
                  <a:lnTo>
                    <a:pt x="19" y="549"/>
                  </a:lnTo>
                  <a:lnTo>
                    <a:pt x="0" y="409"/>
                  </a:lnTo>
                  <a:lnTo>
                    <a:pt x="19" y="279"/>
                  </a:lnTo>
                  <a:lnTo>
                    <a:pt x="74" y="167"/>
                  </a:lnTo>
                  <a:lnTo>
                    <a:pt x="148" y="84"/>
                  </a:lnTo>
                  <a:lnTo>
                    <a:pt x="250" y="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8" name="Freeform 84"/>
            <p:cNvSpPr>
              <a:spLocks/>
            </p:cNvSpPr>
            <p:nvPr/>
          </p:nvSpPr>
          <p:spPr bwMode="auto">
            <a:xfrm>
              <a:off x="11305" y="3547"/>
              <a:ext cx="593" cy="791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50" y="186"/>
                </a:cxn>
                <a:cxn ang="0">
                  <a:pos x="241" y="205"/>
                </a:cxn>
                <a:cxn ang="0">
                  <a:pos x="250" y="196"/>
                </a:cxn>
                <a:cxn ang="0">
                  <a:pos x="250" y="186"/>
                </a:cxn>
                <a:cxn ang="0">
                  <a:pos x="269" y="140"/>
                </a:cxn>
                <a:cxn ang="0">
                  <a:pos x="315" y="75"/>
                </a:cxn>
                <a:cxn ang="0">
                  <a:pos x="380" y="28"/>
                </a:cxn>
                <a:cxn ang="0">
                  <a:pos x="463" y="9"/>
                </a:cxn>
                <a:cxn ang="0">
                  <a:pos x="509" y="19"/>
                </a:cxn>
                <a:cxn ang="0">
                  <a:pos x="537" y="28"/>
                </a:cxn>
                <a:cxn ang="0">
                  <a:pos x="565" y="56"/>
                </a:cxn>
                <a:cxn ang="0">
                  <a:pos x="583" y="84"/>
                </a:cxn>
                <a:cxn ang="0">
                  <a:pos x="593" y="121"/>
                </a:cxn>
                <a:cxn ang="0">
                  <a:pos x="593" y="149"/>
                </a:cxn>
                <a:cxn ang="0">
                  <a:pos x="583" y="168"/>
                </a:cxn>
                <a:cxn ang="0">
                  <a:pos x="546" y="186"/>
                </a:cxn>
                <a:cxn ang="0">
                  <a:pos x="537" y="196"/>
                </a:cxn>
                <a:cxn ang="0">
                  <a:pos x="500" y="196"/>
                </a:cxn>
                <a:cxn ang="0">
                  <a:pos x="472" y="186"/>
                </a:cxn>
                <a:cxn ang="0">
                  <a:pos x="463" y="168"/>
                </a:cxn>
                <a:cxn ang="0">
                  <a:pos x="445" y="149"/>
                </a:cxn>
                <a:cxn ang="0">
                  <a:pos x="445" y="93"/>
                </a:cxn>
                <a:cxn ang="0">
                  <a:pos x="463" y="65"/>
                </a:cxn>
                <a:cxn ang="0">
                  <a:pos x="482" y="47"/>
                </a:cxn>
                <a:cxn ang="0">
                  <a:pos x="463" y="47"/>
                </a:cxn>
                <a:cxn ang="0">
                  <a:pos x="389" y="65"/>
                </a:cxn>
                <a:cxn ang="0">
                  <a:pos x="324" y="112"/>
                </a:cxn>
                <a:cxn ang="0">
                  <a:pos x="287" y="186"/>
                </a:cxn>
                <a:cxn ang="0">
                  <a:pos x="259" y="279"/>
                </a:cxn>
                <a:cxn ang="0">
                  <a:pos x="250" y="382"/>
                </a:cxn>
                <a:cxn ang="0">
                  <a:pos x="250" y="680"/>
                </a:cxn>
                <a:cxn ang="0">
                  <a:pos x="259" y="698"/>
                </a:cxn>
                <a:cxn ang="0">
                  <a:pos x="259" y="708"/>
                </a:cxn>
                <a:cxn ang="0">
                  <a:pos x="278" y="726"/>
                </a:cxn>
                <a:cxn ang="0">
                  <a:pos x="306" y="726"/>
                </a:cxn>
                <a:cxn ang="0">
                  <a:pos x="343" y="736"/>
                </a:cxn>
                <a:cxn ang="0">
                  <a:pos x="426" y="736"/>
                </a:cxn>
                <a:cxn ang="0">
                  <a:pos x="426" y="791"/>
                </a:cxn>
                <a:cxn ang="0">
                  <a:pos x="0" y="791"/>
                </a:cxn>
                <a:cxn ang="0">
                  <a:pos x="0" y="736"/>
                </a:cxn>
                <a:cxn ang="0">
                  <a:pos x="93" y="736"/>
                </a:cxn>
                <a:cxn ang="0">
                  <a:pos x="111" y="726"/>
                </a:cxn>
                <a:cxn ang="0">
                  <a:pos x="130" y="708"/>
                </a:cxn>
                <a:cxn ang="0">
                  <a:pos x="139" y="689"/>
                </a:cxn>
                <a:cxn ang="0">
                  <a:pos x="139" y="140"/>
                </a:cxn>
                <a:cxn ang="0">
                  <a:pos x="130" y="112"/>
                </a:cxn>
                <a:cxn ang="0">
                  <a:pos x="120" y="93"/>
                </a:cxn>
                <a:cxn ang="0">
                  <a:pos x="83" y="75"/>
                </a:cxn>
                <a:cxn ang="0">
                  <a:pos x="0" y="75"/>
                </a:cxn>
                <a:cxn ang="0">
                  <a:pos x="0" y="19"/>
                </a:cxn>
                <a:cxn ang="0">
                  <a:pos x="250" y="0"/>
                </a:cxn>
              </a:cxnLst>
              <a:rect l="0" t="0" r="r" b="b"/>
              <a:pathLst>
                <a:path w="593" h="791">
                  <a:moveTo>
                    <a:pt x="250" y="0"/>
                  </a:moveTo>
                  <a:lnTo>
                    <a:pt x="250" y="186"/>
                  </a:lnTo>
                  <a:lnTo>
                    <a:pt x="241" y="205"/>
                  </a:lnTo>
                  <a:lnTo>
                    <a:pt x="250" y="196"/>
                  </a:lnTo>
                  <a:lnTo>
                    <a:pt x="250" y="186"/>
                  </a:lnTo>
                  <a:lnTo>
                    <a:pt x="269" y="140"/>
                  </a:lnTo>
                  <a:lnTo>
                    <a:pt x="315" y="75"/>
                  </a:lnTo>
                  <a:lnTo>
                    <a:pt x="380" y="28"/>
                  </a:lnTo>
                  <a:lnTo>
                    <a:pt x="463" y="9"/>
                  </a:lnTo>
                  <a:lnTo>
                    <a:pt x="509" y="19"/>
                  </a:lnTo>
                  <a:lnTo>
                    <a:pt x="537" y="28"/>
                  </a:lnTo>
                  <a:lnTo>
                    <a:pt x="565" y="56"/>
                  </a:lnTo>
                  <a:lnTo>
                    <a:pt x="583" y="84"/>
                  </a:lnTo>
                  <a:lnTo>
                    <a:pt x="593" y="121"/>
                  </a:lnTo>
                  <a:lnTo>
                    <a:pt x="593" y="149"/>
                  </a:lnTo>
                  <a:lnTo>
                    <a:pt x="583" y="168"/>
                  </a:lnTo>
                  <a:lnTo>
                    <a:pt x="546" y="186"/>
                  </a:lnTo>
                  <a:lnTo>
                    <a:pt x="537" y="196"/>
                  </a:lnTo>
                  <a:lnTo>
                    <a:pt x="500" y="196"/>
                  </a:lnTo>
                  <a:lnTo>
                    <a:pt x="472" y="186"/>
                  </a:lnTo>
                  <a:lnTo>
                    <a:pt x="463" y="168"/>
                  </a:lnTo>
                  <a:lnTo>
                    <a:pt x="445" y="149"/>
                  </a:lnTo>
                  <a:lnTo>
                    <a:pt x="445" y="93"/>
                  </a:lnTo>
                  <a:lnTo>
                    <a:pt x="463" y="65"/>
                  </a:lnTo>
                  <a:lnTo>
                    <a:pt x="482" y="47"/>
                  </a:lnTo>
                  <a:lnTo>
                    <a:pt x="463" y="47"/>
                  </a:lnTo>
                  <a:lnTo>
                    <a:pt x="389" y="65"/>
                  </a:lnTo>
                  <a:lnTo>
                    <a:pt x="324" y="112"/>
                  </a:lnTo>
                  <a:lnTo>
                    <a:pt x="287" y="186"/>
                  </a:lnTo>
                  <a:lnTo>
                    <a:pt x="259" y="279"/>
                  </a:lnTo>
                  <a:lnTo>
                    <a:pt x="250" y="382"/>
                  </a:lnTo>
                  <a:lnTo>
                    <a:pt x="250" y="680"/>
                  </a:lnTo>
                  <a:lnTo>
                    <a:pt x="259" y="698"/>
                  </a:lnTo>
                  <a:lnTo>
                    <a:pt x="259" y="708"/>
                  </a:lnTo>
                  <a:lnTo>
                    <a:pt x="278" y="726"/>
                  </a:lnTo>
                  <a:lnTo>
                    <a:pt x="306" y="726"/>
                  </a:lnTo>
                  <a:lnTo>
                    <a:pt x="343" y="736"/>
                  </a:lnTo>
                  <a:lnTo>
                    <a:pt x="426" y="736"/>
                  </a:lnTo>
                  <a:lnTo>
                    <a:pt x="426" y="791"/>
                  </a:lnTo>
                  <a:lnTo>
                    <a:pt x="0" y="791"/>
                  </a:lnTo>
                  <a:lnTo>
                    <a:pt x="0" y="736"/>
                  </a:lnTo>
                  <a:lnTo>
                    <a:pt x="93" y="736"/>
                  </a:lnTo>
                  <a:lnTo>
                    <a:pt x="111" y="726"/>
                  </a:lnTo>
                  <a:lnTo>
                    <a:pt x="130" y="708"/>
                  </a:lnTo>
                  <a:lnTo>
                    <a:pt x="139" y="689"/>
                  </a:lnTo>
                  <a:lnTo>
                    <a:pt x="139" y="140"/>
                  </a:lnTo>
                  <a:lnTo>
                    <a:pt x="130" y="112"/>
                  </a:lnTo>
                  <a:lnTo>
                    <a:pt x="120" y="93"/>
                  </a:lnTo>
                  <a:lnTo>
                    <a:pt x="83" y="75"/>
                  </a:lnTo>
                  <a:lnTo>
                    <a:pt x="0" y="75"/>
                  </a:lnTo>
                  <a:lnTo>
                    <a:pt x="0" y="19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9" name="Freeform 85"/>
            <p:cNvSpPr>
              <a:spLocks/>
            </p:cNvSpPr>
            <p:nvPr/>
          </p:nvSpPr>
          <p:spPr bwMode="auto">
            <a:xfrm>
              <a:off x="12018" y="3528"/>
              <a:ext cx="593" cy="829"/>
            </a:xfrm>
            <a:custGeom>
              <a:avLst/>
              <a:gdLst/>
              <a:ahLst/>
              <a:cxnLst>
                <a:cxn ang="0">
                  <a:pos x="324" y="0"/>
                </a:cxn>
                <a:cxn ang="0">
                  <a:pos x="454" y="47"/>
                </a:cxn>
                <a:cxn ang="0">
                  <a:pos x="500" y="10"/>
                </a:cxn>
                <a:cxn ang="0">
                  <a:pos x="528" y="0"/>
                </a:cxn>
                <a:cxn ang="0">
                  <a:pos x="537" y="261"/>
                </a:cxn>
                <a:cxn ang="0">
                  <a:pos x="510" y="270"/>
                </a:cxn>
                <a:cxn ang="0">
                  <a:pos x="500" y="215"/>
                </a:cxn>
                <a:cxn ang="0">
                  <a:pos x="472" y="121"/>
                </a:cxn>
                <a:cxn ang="0">
                  <a:pos x="380" y="47"/>
                </a:cxn>
                <a:cxn ang="0">
                  <a:pos x="204" y="47"/>
                </a:cxn>
                <a:cxn ang="0">
                  <a:pos x="111" y="131"/>
                </a:cxn>
                <a:cxn ang="0">
                  <a:pos x="121" y="243"/>
                </a:cxn>
                <a:cxn ang="0">
                  <a:pos x="241" y="308"/>
                </a:cxn>
                <a:cxn ang="0">
                  <a:pos x="389" y="336"/>
                </a:cxn>
                <a:cxn ang="0">
                  <a:pos x="519" y="410"/>
                </a:cxn>
                <a:cxn ang="0">
                  <a:pos x="574" y="494"/>
                </a:cxn>
                <a:cxn ang="0">
                  <a:pos x="584" y="652"/>
                </a:cxn>
                <a:cxn ang="0">
                  <a:pos x="491" y="783"/>
                </a:cxn>
                <a:cxn ang="0">
                  <a:pos x="306" y="829"/>
                </a:cxn>
                <a:cxn ang="0">
                  <a:pos x="185" y="810"/>
                </a:cxn>
                <a:cxn ang="0">
                  <a:pos x="83" y="783"/>
                </a:cxn>
                <a:cxn ang="0">
                  <a:pos x="74" y="792"/>
                </a:cxn>
                <a:cxn ang="0">
                  <a:pos x="19" y="829"/>
                </a:cxn>
                <a:cxn ang="0">
                  <a:pos x="9" y="513"/>
                </a:cxn>
                <a:cxn ang="0">
                  <a:pos x="37" y="503"/>
                </a:cxn>
                <a:cxn ang="0">
                  <a:pos x="46" y="522"/>
                </a:cxn>
                <a:cxn ang="0">
                  <a:pos x="93" y="634"/>
                </a:cxn>
                <a:cxn ang="0">
                  <a:pos x="213" y="764"/>
                </a:cxn>
                <a:cxn ang="0">
                  <a:pos x="398" y="773"/>
                </a:cxn>
                <a:cxn ang="0">
                  <a:pos x="500" y="689"/>
                </a:cxn>
                <a:cxn ang="0">
                  <a:pos x="491" y="559"/>
                </a:cxn>
                <a:cxn ang="0">
                  <a:pos x="408" y="485"/>
                </a:cxn>
                <a:cxn ang="0">
                  <a:pos x="324" y="457"/>
                </a:cxn>
                <a:cxn ang="0">
                  <a:pos x="204" y="429"/>
                </a:cxn>
                <a:cxn ang="0">
                  <a:pos x="74" y="373"/>
                </a:cxn>
                <a:cxn ang="0">
                  <a:pos x="0" y="224"/>
                </a:cxn>
                <a:cxn ang="0">
                  <a:pos x="37" y="103"/>
                </a:cxn>
                <a:cxn ang="0">
                  <a:pos x="176" y="10"/>
                </a:cxn>
              </a:cxnLst>
              <a:rect l="0" t="0" r="r" b="b"/>
              <a:pathLst>
                <a:path w="593" h="829">
                  <a:moveTo>
                    <a:pt x="287" y="0"/>
                  </a:moveTo>
                  <a:lnTo>
                    <a:pt x="324" y="0"/>
                  </a:lnTo>
                  <a:lnTo>
                    <a:pt x="389" y="10"/>
                  </a:lnTo>
                  <a:lnTo>
                    <a:pt x="454" y="47"/>
                  </a:lnTo>
                  <a:lnTo>
                    <a:pt x="482" y="19"/>
                  </a:lnTo>
                  <a:lnTo>
                    <a:pt x="500" y="10"/>
                  </a:lnTo>
                  <a:lnTo>
                    <a:pt x="510" y="0"/>
                  </a:lnTo>
                  <a:lnTo>
                    <a:pt x="528" y="0"/>
                  </a:lnTo>
                  <a:lnTo>
                    <a:pt x="537" y="10"/>
                  </a:lnTo>
                  <a:lnTo>
                    <a:pt x="537" y="261"/>
                  </a:lnTo>
                  <a:lnTo>
                    <a:pt x="528" y="270"/>
                  </a:lnTo>
                  <a:lnTo>
                    <a:pt x="510" y="270"/>
                  </a:lnTo>
                  <a:lnTo>
                    <a:pt x="500" y="261"/>
                  </a:lnTo>
                  <a:lnTo>
                    <a:pt x="500" y="215"/>
                  </a:lnTo>
                  <a:lnTo>
                    <a:pt x="491" y="168"/>
                  </a:lnTo>
                  <a:lnTo>
                    <a:pt x="472" y="121"/>
                  </a:lnTo>
                  <a:lnTo>
                    <a:pt x="435" y="84"/>
                  </a:lnTo>
                  <a:lnTo>
                    <a:pt x="380" y="47"/>
                  </a:lnTo>
                  <a:lnTo>
                    <a:pt x="297" y="38"/>
                  </a:lnTo>
                  <a:lnTo>
                    <a:pt x="204" y="47"/>
                  </a:lnTo>
                  <a:lnTo>
                    <a:pt x="139" y="84"/>
                  </a:lnTo>
                  <a:lnTo>
                    <a:pt x="111" y="131"/>
                  </a:lnTo>
                  <a:lnTo>
                    <a:pt x="102" y="177"/>
                  </a:lnTo>
                  <a:lnTo>
                    <a:pt x="121" y="243"/>
                  </a:lnTo>
                  <a:lnTo>
                    <a:pt x="167" y="280"/>
                  </a:lnTo>
                  <a:lnTo>
                    <a:pt x="241" y="308"/>
                  </a:lnTo>
                  <a:lnTo>
                    <a:pt x="315" y="326"/>
                  </a:lnTo>
                  <a:lnTo>
                    <a:pt x="389" y="336"/>
                  </a:lnTo>
                  <a:lnTo>
                    <a:pt x="454" y="364"/>
                  </a:lnTo>
                  <a:lnTo>
                    <a:pt x="519" y="410"/>
                  </a:lnTo>
                  <a:lnTo>
                    <a:pt x="547" y="438"/>
                  </a:lnTo>
                  <a:lnTo>
                    <a:pt x="574" y="494"/>
                  </a:lnTo>
                  <a:lnTo>
                    <a:pt x="593" y="578"/>
                  </a:lnTo>
                  <a:lnTo>
                    <a:pt x="584" y="652"/>
                  </a:lnTo>
                  <a:lnTo>
                    <a:pt x="547" y="727"/>
                  </a:lnTo>
                  <a:lnTo>
                    <a:pt x="491" y="783"/>
                  </a:lnTo>
                  <a:lnTo>
                    <a:pt x="417" y="820"/>
                  </a:lnTo>
                  <a:lnTo>
                    <a:pt x="306" y="829"/>
                  </a:lnTo>
                  <a:lnTo>
                    <a:pt x="259" y="829"/>
                  </a:lnTo>
                  <a:lnTo>
                    <a:pt x="185" y="810"/>
                  </a:lnTo>
                  <a:lnTo>
                    <a:pt x="111" y="755"/>
                  </a:lnTo>
                  <a:lnTo>
                    <a:pt x="83" y="783"/>
                  </a:lnTo>
                  <a:lnTo>
                    <a:pt x="74" y="783"/>
                  </a:lnTo>
                  <a:lnTo>
                    <a:pt x="74" y="792"/>
                  </a:lnTo>
                  <a:lnTo>
                    <a:pt x="37" y="829"/>
                  </a:lnTo>
                  <a:lnTo>
                    <a:pt x="19" y="829"/>
                  </a:lnTo>
                  <a:lnTo>
                    <a:pt x="9" y="820"/>
                  </a:lnTo>
                  <a:lnTo>
                    <a:pt x="9" y="513"/>
                  </a:lnTo>
                  <a:lnTo>
                    <a:pt x="19" y="503"/>
                  </a:lnTo>
                  <a:lnTo>
                    <a:pt x="37" y="503"/>
                  </a:lnTo>
                  <a:lnTo>
                    <a:pt x="46" y="513"/>
                  </a:lnTo>
                  <a:lnTo>
                    <a:pt x="46" y="522"/>
                  </a:lnTo>
                  <a:lnTo>
                    <a:pt x="56" y="531"/>
                  </a:lnTo>
                  <a:lnTo>
                    <a:pt x="93" y="634"/>
                  </a:lnTo>
                  <a:lnTo>
                    <a:pt x="139" y="708"/>
                  </a:lnTo>
                  <a:lnTo>
                    <a:pt x="213" y="764"/>
                  </a:lnTo>
                  <a:lnTo>
                    <a:pt x="306" y="783"/>
                  </a:lnTo>
                  <a:lnTo>
                    <a:pt x="398" y="773"/>
                  </a:lnTo>
                  <a:lnTo>
                    <a:pt x="463" y="736"/>
                  </a:lnTo>
                  <a:lnTo>
                    <a:pt x="500" y="689"/>
                  </a:lnTo>
                  <a:lnTo>
                    <a:pt x="510" y="624"/>
                  </a:lnTo>
                  <a:lnTo>
                    <a:pt x="491" y="559"/>
                  </a:lnTo>
                  <a:lnTo>
                    <a:pt x="454" y="513"/>
                  </a:lnTo>
                  <a:lnTo>
                    <a:pt x="408" y="485"/>
                  </a:lnTo>
                  <a:lnTo>
                    <a:pt x="361" y="466"/>
                  </a:lnTo>
                  <a:lnTo>
                    <a:pt x="324" y="457"/>
                  </a:lnTo>
                  <a:lnTo>
                    <a:pt x="306" y="457"/>
                  </a:lnTo>
                  <a:lnTo>
                    <a:pt x="204" y="429"/>
                  </a:lnTo>
                  <a:lnTo>
                    <a:pt x="130" y="410"/>
                  </a:lnTo>
                  <a:lnTo>
                    <a:pt x="74" y="373"/>
                  </a:lnTo>
                  <a:lnTo>
                    <a:pt x="19" y="308"/>
                  </a:lnTo>
                  <a:lnTo>
                    <a:pt x="0" y="224"/>
                  </a:lnTo>
                  <a:lnTo>
                    <a:pt x="9" y="159"/>
                  </a:lnTo>
                  <a:lnTo>
                    <a:pt x="37" y="103"/>
                  </a:lnTo>
                  <a:lnTo>
                    <a:pt x="93" y="47"/>
                  </a:lnTo>
                  <a:lnTo>
                    <a:pt x="176" y="1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0" name="Freeform 86"/>
            <p:cNvSpPr>
              <a:spLocks noEditPoints="1"/>
            </p:cNvSpPr>
            <p:nvPr/>
          </p:nvSpPr>
          <p:spPr bwMode="auto">
            <a:xfrm>
              <a:off x="12741" y="3137"/>
              <a:ext cx="379" cy="1192"/>
            </a:xfrm>
            <a:custGeom>
              <a:avLst/>
              <a:gdLst/>
              <a:ahLst/>
              <a:cxnLst>
                <a:cxn ang="0">
                  <a:pos x="259" y="410"/>
                </a:cxn>
                <a:cxn ang="0">
                  <a:pos x="259" y="1108"/>
                </a:cxn>
                <a:cxn ang="0">
                  <a:pos x="277" y="1127"/>
                </a:cxn>
                <a:cxn ang="0">
                  <a:pos x="305" y="1136"/>
                </a:cxn>
                <a:cxn ang="0">
                  <a:pos x="379" y="1136"/>
                </a:cxn>
                <a:cxn ang="0">
                  <a:pos x="379" y="1192"/>
                </a:cxn>
                <a:cxn ang="0">
                  <a:pos x="0" y="1192"/>
                </a:cxn>
                <a:cxn ang="0">
                  <a:pos x="0" y="1136"/>
                </a:cxn>
                <a:cxn ang="0">
                  <a:pos x="92" y="1136"/>
                </a:cxn>
                <a:cxn ang="0">
                  <a:pos x="111" y="1127"/>
                </a:cxn>
                <a:cxn ang="0">
                  <a:pos x="129" y="1108"/>
                </a:cxn>
                <a:cxn ang="0">
                  <a:pos x="139" y="1090"/>
                </a:cxn>
                <a:cxn ang="0">
                  <a:pos x="139" y="540"/>
                </a:cxn>
                <a:cxn ang="0">
                  <a:pos x="129" y="512"/>
                </a:cxn>
                <a:cxn ang="0">
                  <a:pos x="92" y="494"/>
                </a:cxn>
                <a:cxn ang="0">
                  <a:pos x="55" y="485"/>
                </a:cxn>
                <a:cxn ang="0">
                  <a:pos x="9" y="485"/>
                </a:cxn>
                <a:cxn ang="0">
                  <a:pos x="9" y="429"/>
                </a:cxn>
                <a:cxn ang="0">
                  <a:pos x="259" y="410"/>
                </a:cxn>
                <a:cxn ang="0">
                  <a:pos x="166" y="0"/>
                </a:cxn>
                <a:cxn ang="0">
                  <a:pos x="194" y="0"/>
                </a:cxn>
                <a:cxn ang="0">
                  <a:pos x="222" y="19"/>
                </a:cxn>
                <a:cxn ang="0">
                  <a:pos x="240" y="38"/>
                </a:cxn>
                <a:cxn ang="0">
                  <a:pos x="259" y="93"/>
                </a:cxn>
                <a:cxn ang="0">
                  <a:pos x="240" y="149"/>
                </a:cxn>
                <a:cxn ang="0">
                  <a:pos x="222" y="168"/>
                </a:cxn>
                <a:cxn ang="0">
                  <a:pos x="194" y="187"/>
                </a:cxn>
                <a:cxn ang="0">
                  <a:pos x="166" y="187"/>
                </a:cxn>
                <a:cxn ang="0">
                  <a:pos x="111" y="168"/>
                </a:cxn>
                <a:cxn ang="0">
                  <a:pos x="92" y="149"/>
                </a:cxn>
                <a:cxn ang="0">
                  <a:pos x="74" y="121"/>
                </a:cxn>
                <a:cxn ang="0">
                  <a:pos x="74" y="66"/>
                </a:cxn>
                <a:cxn ang="0">
                  <a:pos x="92" y="38"/>
                </a:cxn>
                <a:cxn ang="0">
                  <a:pos x="111" y="19"/>
                </a:cxn>
                <a:cxn ang="0">
                  <a:pos x="166" y="0"/>
                </a:cxn>
              </a:cxnLst>
              <a:rect l="0" t="0" r="r" b="b"/>
              <a:pathLst>
                <a:path w="379" h="1192">
                  <a:moveTo>
                    <a:pt x="259" y="410"/>
                  </a:moveTo>
                  <a:lnTo>
                    <a:pt x="259" y="1108"/>
                  </a:lnTo>
                  <a:lnTo>
                    <a:pt x="277" y="1127"/>
                  </a:lnTo>
                  <a:lnTo>
                    <a:pt x="305" y="1136"/>
                  </a:lnTo>
                  <a:lnTo>
                    <a:pt x="379" y="1136"/>
                  </a:lnTo>
                  <a:lnTo>
                    <a:pt x="379" y="1192"/>
                  </a:lnTo>
                  <a:lnTo>
                    <a:pt x="0" y="1192"/>
                  </a:lnTo>
                  <a:lnTo>
                    <a:pt x="0" y="1136"/>
                  </a:lnTo>
                  <a:lnTo>
                    <a:pt x="92" y="1136"/>
                  </a:lnTo>
                  <a:lnTo>
                    <a:pt x="111" y="1127"/>
                  </a:lnTo>
                  <a:lnTo>
                    <a:pt x="129" y="1108"/>
                  </a:lnTo>
                  <a:lnTo>
                    <a:pt x="139" y="1090"/>
                  </a:lnTo>
                  <a:lnTo>
                    <a:pt x="139" y="540"/>
                  </a:lnTo>
                  <a:lnTo>
                    <a:pt x="129" y="512"/>
                  </a:lnTo>
                  <a:lnTo>
                    <a:pt x="92" y="494"/>
                  </a:lnTo>
                  <a:lnTo>
                    <a:pt x="55" y="485"/>
                  </a:lnTo>
                  <a:lnTo>
                    <a:pt x="9" y="485"/>
                  </a:lnTo>
                  <a:lnTo>
                    <a:pt x="9" y="429"/>
                  </a:lnTo>
                  <a:lnTo>
                    <a:pt x="259" y="410"/>
                  </a:lnTo>
                  <a:close/>
                  <a:moveTo>
                    <a:pt x="166" y="0"/>
                  </a:moveTo>
                  <a:lnTo>
                    <a:pt x="194" y="0"/>
                  </a:lnTo>
                  <a:lnTo>
                    <a:pt x="222" y="19"/>
                  </a:lnTo>
                  <a:lnTo>
                    <a:pt x="240" y="38"/>
                  </a:lnTo>
                  <a:lnTo>
                    <a:pt x="259" y="93"/>
                  </a:lnTo>
                  <a:lnTo>
                    <a:pt x="240" y="149"/>
                  </a:lnTo>
                  <a:lnTo>
                    <a:pt x="222" y="168"/>
                  </a:lnTo>
                  <a:lnTo>
                    <a:pt x="194" y="187"/>
                  </a:lnTo>
                  <a:lnTo>
                    <a:pt x="166" y="187"/>
                  </a:lnTo>
                  <a:lnTo>
                    <a:pt x="111" y="168"/>
                  </a:lnTo>
                  <a:lnTo>
                    <a:pt x="92" y="149"/>
                  </a:lnTo>
                  <a:lnTo>
                    <a:pt x="74" y="121"/>
                  </a:lnTo>
                  <a:lnTo>
                    <a:pt x="74" y="66"/>
                  </a:lnTo>
                  <a:lnTo>
                    <a:pt x="92" y="38"/>
                  </a:lnTo>
                  <a:lnTo>
                    <a:pt x="111" y="19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1" name="Freeform 87"/>
            <p:cNvSpPr>
              <a:spLocks noEditPoints="1"/>
            </p:cNvSpPr>
            <p:nvPr/>
          </p:nvSpPr>
          <p:spPr bwMode="auto">
            <a:xfrm>
              <a:off x="13269" y="3528"/>
              <a:ext cx="778" cy="820"/>
            </a:xfrm>
            <a:custGeom>
              <a:avLst/>
              <a:gdLst/>
              <a:ahLst/>
              <a:cxnLst>
                <a:cxn ang="0">
                  <a:pos x="389" y="47"/>
                </a:cxn>
                <a:cxn ang="0">
                  <a:pos x="314" y="56"/>
                </a:cxn>
                <a:cxn ang="0">
                  <a:pos x="240" y="103"/>
                </a:cxn>
                <a:cxn ang="0">
                  <a:pos x="185" y="168"/>
                </a:cxn>
                <a:cxn ang="0">
                  <a:pos x="148" y="252"/>
                </a:cxn>
                <a:cxn ang="0">
                  <a:pos x="138" y="326"/>
                </a:cxn>
                <a:cxn ang="0">
                  <a:pos x="138" y="485"/>
                </a:cxn>
                <a:cxn ang="0">
                  <a:pos x="148" y="578"/>
                </a:cxn>
                <a:cxn ang="0">
                  <a:pos x="185" y="661"/>
                </a:cxn>
                <a:cxn ang="0">
                  <a:pos x="240" y="727"/>
                </a:cxn>
                <a:cxn ang="0">
                  <a:pos x="314" y="773"/>
                </a:cxn>
                <a:cxn ang="0">
                  <a:pos x="389" y="783"/>
                </a:cxn>
                <a:cxn ang="0">
                  <a:pos x="398" y="783"/>
                </a:cxn>
                <a:cxn ang="0">
                  <a:pos x="481" y="764"/>
                </a:cxn>
                <a:cxn ang="0">
                  <a:pos x="555" y="727"/>
                </a:cxn>
                <a:cxn ang="0">
                  <a:pos x="602" y="652"/>
                </a:cxn>
                <a:cxn ang="0">
                  <a:pos x="629" y="522"/>
                </a:cxn>
                <a:cxn ang="0">
                  <a:pos x="639" y="410"/>
                </a:cxn>
                <a:cxn ang="0">
                  <a:pos x="639" y="326"/>
                </a:cxn>
                <a:cxn ang="0">
                  <a:pos x="629" y="243"/>
                </a:cxn>
                <a:cxn ang="0">
                  <a:pos x="592" y="159"/>
                </a:cxn>
                <a:cxn ang="0">
                  <a:pos x="537" y="94"/>
                </a:cxn>
                <a:cxn ang="0">
                  <a:pos x="463" y="56"/>
                </a:cxn>
                <a:cxn ang="0">
                  <a:pos x="389" y="47"/>
                </a:cxn>
                <a:cxn ang="0">
                  <a:pos x="389" y="0"/>
                </a:cxn>
                <a:cxn ang="0">
                  <a:pos x="509" y="19"/>
                </a:cxn>
                <a:cxn ang="0">
                  <a:pos x="620" y="84"/>
                </a:cxn>
                <a:cxn ang="0">
                  <a:pos x="703" y="177"/>
                </a:cxn>
                <a:cxn ang="0">
                  <a:pos x="759" y="289"/>
                </a:cxn>
                <a:cxn ang="0">
                  <a:pos x="778" y="419"/>
                </a:cxn>
                <a:cxn ang="0">
                  <a:pos x="759" y="550"/>
                </a:cxn>
                <a:cxn ang="0">
                  <a:pos x="703" y="661"/>
                </a:cxn>
                <a:cxn ang="0">
                  <a:pos x="620" y="745"/>
                </a:cxn>
                <a:cxn ang="0">
                  <a:pos x="509" y="801"/>
                </a:cxn>
                <a:cxn ang="0">
                  <a:pos x="389" y="820"/>
                </a:cxn>
                <a:cxn ang="0">
                  <a:pos x="268" y="801"/>
                </a:cxn>
                <a:cxn ang="0">
                  <a:pos x="166" y="745"/>
                </a:cxn>
                <a:cxn ang="0">
                  <a:pos x="74" y="661"/>
                </a:cxn>
                <a:cxn ang="0">
                  <a:pos x="18" y="550"/>
                </a:cxn>
                <a:cxn ang="0">
                  <a:pos x="0" y="419"/>
                </a:cxn>
                <a:cxn ang="0">
                  <a:pos x="18" y="289"/>
                </a:cxn>
                <a:cxn ang="0">
                  <a:pos x="74" y="177"/>
                </a:cxn>
                <a:cxn ang="0">
                  <a:pos x="157" y="84"/>
                </a:cxn>
                <a:cxn ang="0">
                  <a:pos x="259" y="19"/>
                </a:cxn>
                <a:cxn ang="0">
                  <a:pos x="389" y="0"/>
                </a:cxn>
              </a:cxnLst>
              <a:rect l="0" t="0" r="r" b="b"/>
              <a:pathLst>
                <a:path w="778" h="820">
                  <a:moveTo>
                    <a:pt x="389" y="47"/>
                  </a:moveTo>
                  <a:lnTo>
                    <a:pt x="314" y="56"/>
                  </a:lnTo>
                  <a:lnTo>
                    <a:pt x="240" y="103"/>
                  </a:lnTo>
                  <a:lnTo>
                    <a:pt x="185" y="168"/>
                  </a:lnTo>
                  <a:lnTo>
                    <a:pt x="148" y="252"/>
                  </a:lnTo>
                  <a:lnTo>
                    <a:pt x="138" y="326"/>
                  </a:lnTo>
                  <a:lnTo>
                    <a:pt x="138" y="485"/>
                  </a:lnTo>
                  <a:lnTo>
                    <a:pt x="148" y="578"/>
                  </a:lnTo>
                  <a:lnTo>
                    <a:pt x="185" y="661"/>
                  </a:lnTo>
                  <a:lnTo>
                    <a:pt x="240" y="727"/>
                  </a:lnTo>
                  <a:lnTo>
                    <a:pt x="314" y="773"/>
                  </a:lnTo>
                  <a:lnTo>
                    <a:pt x="389" y="783"/>
                  </a:lnTo>
                  <a:lnTo>
                    <a:pt x="398" y="783"/>
                  </a:lnTo>
                  <a:lnTo>
                    <a:pt x="481" y="764"/>
                  </a:lnTo>
                  <a:lnTo>
                    <a:pt x="555" y="727"/>
                  </a:lnTo>
                  <a:lnTo>
                    <a:pt x="602" y="652"/>
                  </a:lnTo>
                  <a:lnTo>
                    <a:pt x="629" y="522"/>
                  </a:lnTo>
                  <a:lnTo>
                    <a:pt x="639" y="410"/>
                  </a:lnTo>
                  <a:lnTo>
                    <a:pt x="639" y="326"/>
                  </a:lnTo>
                  <a:lnTo>
                    <a:pt x="629" y="243"/>
                  </a:lnTo>
                  <a:lnTo>
                    <a:pt x="592" y="159"/>
                  </a:lnTo>
                  <a:lnTo>
                    <a:pt x="537" y="94"/>
                  </a:lnTo>
                  <a:lnTo>
                    <a:pt x="463" y="56"/>
                  </a:lnTo>
                  <a:lnTo>
                    <a:pt x="389" y="47"/>
                  </a:lnTo>
                  <a:close/>
                  <a:moveTo>
                    <a:pt x="389" y="0"/>
                  </a:moveTo>
                  <a:lnTo>
                    <a:pt x="509" y="19"/>
                  </a:lnTo>
                  <a:lnTo>
                    <a:pt x="620" y="84"/>
                  </a:lnTo>
                  <a:lnTo>
                    <a:pt x="703" y="177"/>
                  </a:lnTo>
                  <a:lnTo>
                    <a:pt x="759" y="289"/>
                  </a:lnTo>
                  <a:lnTo>
                    <a:pt x="778" y="419"/>
                  </a:lnTo>
                  <a:lnTo>
                    <a:pt x="759" y="550"/>
                  </a:lnTo>
                  <a:lnTo>
                    <a:pt x="703" y="661"/>
                  </a:lnTo>
                  <a:lnTo>
                    <a:pt x="620" y="745"/>
                  </a:lnTo>
                  <a:lnTo>
                    <a:pt x="509" y="801"/>
                  </a:lnTo>
                  <a:lnTo>
                    <a:pt x="389" y="820"/>
                  </a:lnTo>
                  <a:lnTo>
                    <a:pt x="268" y="801"/>
                  </a:lnTo>
                  <a:lnTo>
                    <a:pt x="166" y="745"/>
                  </a:lnTo>
                  <a:lnTo>
                    <a:pt x="74" y="661"/>
                  </a:lnTo>
                  <a:lnTo>
                    <a:pt x="18" y="550"/>
                  </a:lnTo>
                  <a:lnTo>
                    <a:pt x="0" y="419"/>
                  </a:lnTo>
                  <a:lnTo>
                    <a:pt x="18" y="289"/>
                  </a:lnTo>
                  <a:lnTo>
                    <a:pt x="74" y="177"/>
                  </a:lnTo>
                  <a:lnTo>
                    <a:pt x="157" y="84"/>
                  </a:lnTo>
                  <a:lnTo>
                    <a:pt x="259" y="1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2" name="Freeform 88"/>
            <p:cNvSpPr>
              <a:spLocks/>
            </p:cNvSpPr>
            <p:nvPr/>
          </p:nvSpPr>
          <p:spPr bwMode="auto">
            <a:xfrm>
              <a:off x="14158" y="3547"/>
              <a:ext cx="889" cy="791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50" y="186"/>
                </a:cxn>
                <a:cxn ang="0">
                  <a:pos x="296" y="112"/>
                </a:cxn>
                <a:cxn ang="0">
                  <a:pos x="352" y="47"/>
                </a:cxn>
                <a:cxn ang="0">
                  <a:pos x="417" y="9"/>
                </a:cxn>
                <a:cxn ang="0">
                  <a:pos x="509" y="0"/>
                </a:cxn>
                <a:cxn ang="0">
                  <a:pos x="592" y="9"/>
                </a:cxn>
                <a:cxn ang="0">
                  <a:pos x="657" y="37"/>
                </a:cxn>
                <a:cxn ang="0">
                  <a:pos x="694" y="65"/>
                </a:cxn>
                <a:cxn ang="0">
                  <a:pos x="731" y="130"/>
                </a:cxn>
                <a:cxn ang="0">
                  <a:pos x="750" y="214"/>
                </a:cxn>
                <a:cxn ang="0">
                  <a:pos x="750" y="708"/>
                </a:cxn>
                <a:cxn ang="0">
                  <a:pos x="787" y="726"/>
                </a:cxn>
                <a:cxn ang="0">
                  <a:pos x="815" y="736"/>
                </a:cxn>
                <a:cxn ang="0">
                  <a:pos x="889" y="736"/>
                </a:cxn>
                <a:cxn ang="0">
                  <a:pos x="889" y="791"/>
                </a:cxn>
                <a:cxn ang="0">
                  <a:pos x="491" y="791"/>
                </a:cxn>
                <a:cxn ang="0">
                  <a:pos x="491" y="736"/>
                </a:cxn>
                <a:cxn ang="0">
                  <a:pos x="583" y="736"/>
                </a:cxn>
                <a:cxn ang="0">
                  <a:pos x="602" y="726"/>
                </a:cxn>
                <a:cxn ang="0">
                  <a:pos x="620" y="708"/>
                </a:cxn>
                <a:cxn ang="0">
                  <a:pos x="630" y="689"/>
                </a:cxn>
                <a:cxn ang="0">
                  <a:pos x="630" y="233"/>
                </a:cxn>
                <a:cxn ang="0">
                  <a:pos x="620" y="158"/>
                </a:cxn>
                <a:cxn ang="0">
                  <a:pos x="602" y="93"/>
                </a:cxn>
                <a:cxn ang="0">
                  <a:pos x="565" y="56"/>
                </a:cxn>
                <a:cxn ang="0">
                  <a:pos x="500" y="37"/>
                </a:cxn>
                <a:cxn ang="0">
                  <a:pos x="435" y="47"/>
                </a:cxn>
                <a:cxn ang="0">
                  <a:pos x="370" y="84"/>
                </a:cxn>
                <a:cxn ang="0">
                  <a:pos x="315" y="140"/>
                </a:cxn>
                <a:cxn ang="0">
                  <a:pos x="278" y="224"/>
                </a:cxn>
                <a:cxn ang="0">
                  <a:pos x="259" y="326"/>
                </a:cxn>
                <a:cxn ang="0">
                  <a:pos x="259" y="689"/>
                </a:cxn>
                <a:cxn ang="0">
                  <a:pos x="268" y="708"/>
                </a:cxn>
                <a:cxn ang="0">
                  <a:pos x="287" y="726"/>
                </a:cxn>
                <a:cxn ang="0">
                  <a:pos x="305" y="736"/>
                </a:cxn>
                <a:cxn ang="0">
                  <a:pos x="398" y="736"/>
                </a:cxn>
                <a:cxn ang="0">
                  <a:pos x="398" y="791"/>
                </a:cxn>
                <a:cxn ang="0">
                  <a:pos x="0" y="791"/>
                </a:cxn>
                <a:cxn ang="0">
                  <a:pos x="0" y="736"/>
                </a:cxn>
                <a:cxn ang="0">
                  <a:pos x="92" y="736"/>
                </a:cxn>
                <a:cxn ang="0">
                  <a:pos x="111" y="726"/>
                </a:cxn>
                <a:cxn ang="0">
                  <a:pos x="129" y="708"/>
                </a:cxn>
                <a:cxn ang="0">
                  <a:pos x="139" y="689"/>
                </a:cxn>
                <a:cxn ang="0">
                  <a:pos x="139" y="140"/>
                </a:cxn>
                <a:cxn ang="0">
                  <a:pos x="129" y="112"/>
                </a:cxn>
                <a:cxn ang="0">
                  <a:pos x="120" y="93"/>
                </a:cxn>
                <a:cxn ang="0">
                  <a:pos x="83" y="75"/>
                </a:cxn>
                <a:cxn ang="0">
                  <a:pos x="0" y="75"/>
                </a:cxn>
                <a:cxn ang="0">
                  <a:pos x="0" y="19"/>
                </a:cxn>
                <a:cxn ang="0">
                  <a:pos x="250" y="0"/>
                </a:cxn>
              </a:cxnLst>
              <a:rect l="0" t="0" r="r" b="b"/>
              <a:pathLst>
                <a:path w="889" h="791">
                  <a:moveTo>
                    <a:pt x="250" y="0"/>
                  </a:moveTo>
                  <a:lnTo>
                    <a:pt x="250" y="186"/>
                  </a:lnTo>
                  <a:lnTo>
                    <a:pt x="296" y="112"/>
                  </a:lnTo>
                  <a:lnTo>
                    <a:pt x="352" y="47"/>
                  </a:lnTo>
                  <a:lnTo>
                    <a:pt x="417" y="9"/>
                  </a:lnTo>
                  <a:lnTo>
                    <a:pt x="509" y="0"/>
                  </a:lnTo>
                  <a:lnTo>
                    <a:pt x="592" y="9"/>
                  </a:lnTo>
                  <a:lnTo>
                    <a:pt x="657" y="37"/>
                  </a:lnTo>
                  <a:lnTo>
                    <a:pt x="694" y="65"/>
                  </a:lnTo>
                  <a:lnTo>
                    <a:pt x="731" y="130"/>
                  </a:lnTo>
                  <a:lnTo>
                    <a:pt x="750" y="214"/>
                  </a:lnTo>
                  <a:lnTo>
                    <a:pt x="750" y="708"/>
                  </a:lnTo>
                  <a:lnTo>
                    <a:pt x="787" y="726"/>
                  </a:lnTo>
                  <a:lnTo>
                    <a:pt x="815" y="736"/>
                  </a:lnTo>
                  <a:lnTo>
                    <a:pt x="889" y="736"/>
                  </a:lnTo>
                  <a:lnTo>
                    <a:pt x="889" y="791"/>
                  </a:lnTo>
                  <a:lnTo>
                    <a:pt x="491" y="791"/>
                  </a:lnTo>
                  <a:lnTo>
                    <a:pt x="491" y="736"/>
                  </a:lnTo>
                  <a:lnTo>
                    <a:pt x="583" y="736"/>
                  </a:lnTo>
                  <a:lnTo>
                    <a:pt x="602" y="726"/>
                  </a:lnTo>
                  <a:lnTo>
                    <a:pt x="620" y="708"/>
                  </a:lnTo>
                  <a:lnTo>
                    <a:pt x="630" y="689"/>
                  </a:lnTo>
                  <a:lnTo>
                    <a:pt x="630" y="233"/>
                  </a:lnTo>
                  <a:lnTo>
                    <a:pt x="620" y="158"/>
                  </a:lnTo>
                  <a:lnTo>
                    <a:pt x="602" y="93"/>
                  </a:lnTo>
                  <a:lnTo>
                    <a:pt x="565" y="56"/>
                  </a:lnTo>
                  <a:lnTo>
                    <a:pt x="500" y="37"/>
                  </a:lnTo>
                  <a:lnTo>
                    <a:pt x="435" y="47"/>
                  </a:lnTo>
                  <a:lnTo>
                    <a:pt x="370" y="84"/>
                  </a:lnTo>
                  <a:lnTo>
                    <a:pt x="315" y="140"/>
                  </a:lnTo>
                  <a:lnTo>
                    <a:pt x="278" y="224"/>
                  </a:lnTo>
                  <a:lnTo>
                    <a:pt x="259" y="326"/>
                  </a:lnTo>
                  <a:lnTo>
                    <a:pt x="259" y="689"/>
                  </a:lnTo>
                  <a:lnTo>
                    <a:pt x="268" y="708"/>
                  </a:lnTo>
                  <a:lnTo>
                    <a:pt x="287" y="726"/>
                  </a:lnTo>
                  <a:lnTo>
                    <a:pt x="305" y="736"/>
                  </a:lnTo>
                  <a:lnTo>
                    <a:pt x="398" y="736"/>
                  </a:lnTo>
                  <a:lnTo>
                    <a:pt x="398" y="791"/>
                  </a:lnTo>
                  <a:lnTo>
                    <a:pt x="0" y="791"/>
                  </a:lnTo>
                  <a:lnTo>
                    <a:pt x="0" y="736"/>
                  </a:lnTo>
                  <a:lnTo>
                    <a:pt x="92" y="736"/>
                  </a:lnTo>
                  <a:lnTo>
                    <a:pt x="111" y="726"/>
                  </a:lnTo>
                  <a:lnTo>
                    <a:pt x="129" y="708"/>
                  </a:lnTo>
                  <a:lnTo>
                    <a:pt x="139" y="689"/>
                  </a:lnTo>
                  <a:lnTo>
                    <a:pt x="139" y="140"/>
                  </a:lnTo>
                  <a:lnTo>
                    <a:pt x="129" y="112"/>
                  </a:lnTo>
                  <a:lnTo>
                    <a:pt x="120" y="93"/>
                  </a:lnTo>
                  <a:lnTo>
                    <a:pt x="83" y="75"/>
                  </a:lnTo>
                  <a:lnTo>
                    <a:pt x="0" y="75"/>
                  </a:lnTo>
                  <a:lnTo>
                    <a:pt x="0" y="19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3" name="Freeform 89"/>
            <p:cNvSpPr>
              <a:spLocks noEditPoints="1"/>
            </p:cNvSpPr>
            <p:nvPr/>
          </p:nvSpPr>
          <p:spPr bwMode="auto">
            <a:xfrm>
              <a:off x="15297" y="2830"/>
              <a:ext cx="1547" cy="1648"/>
            </a:xfrm>
            <a:custGeom>
              <a:avLst/>
              <a:gdLst/>
              <a:ahLst/>
              <a:cxnLst>
                <a:cxn ang="0">
                  <a:pos x="556" y="1136"/>
                </a:cxn>
                <a:cxn ang="0">
                  <a:pos x="722" y="1211"/>
                </a:cxn>
                <a:cxn ang="0">
                  <a:pos x="806" y="1266"/>
                </a:cxn>
                <a:cxn ang="0">
                  <a:pos x="546" y="1453"/>
                </a:cxn>
                <a:cxn ang="0">
                  <a:pos x="815" y="1397"/>
                </a:cxn>
                <a:cxn ang="0">
                  <a:pos x="908" y="1415"/>
                </a:cxn>
                <a:cxn ang="0">
                  <a:pos x="834" y="1089"/>
                </a:cxn>
                <a:cxn ang="0">
                  <a:pos x="1047" y="1089"/>
                </a:cxn>
                <a:cxn ang="0">
                  <a:pos x="1028" y="1229"/>
                </a:cxn>
                <a:cxn ang="0">
                  <a:pos x="963" y="1648"/>
                </a:cxn>
                <a:cxn ang="0">
                  <a:pos x="880" y="1546"/>
                </a:cxn>
                <a:cxn ang="0">
                  <a:pos x="556" y="1499"/>
                </a:cxn>
                <a:cxn ang="0">
                  <a:pos x="509" y="1564"/>
                </a:cxn>
                <a:cxn ang="0">
                  <a:pos x="445" y="1499"/>
                </a:cxn>
                <a:cxn ang="0">
                  <a:pos x="463" y="1117"/>
                </a:cxn>
                <a:cxn ang="0">
                  <a:pos x="472" y="1062"/>
                </a:cxn>
                <a:cxn ang="0">
                  <a:pos x="769" y="1062"/>
                </a:cxn>
                <a:cxn ang="0">
                  <a:pos x="519" y="708"/>
                </a:cxn>
                <a:cxn ang="0">
                  <a:pos x="639" y="801"/>
                </a:cxn>
                <a:cxn ang="0">
                  <a:pos x="519" y="736"/>
                </a:cxn>
                <a:cxn ang="0">
                  <a:pos x="908" y="624"/>
                </a:cxn>
                <a:cxn ang="0">
                  <a:pos x="954" y="708"/>
                </a:cxn>
                <a:cxn ang="0">
                  <a:pos x="843" y="717"/>
                </a:cxn>
                <a:cxn ang="0">
                  <a:pos x="685" y="615"/>
                </a:cxn>
                <a:cxn ang="0">
                  <a:pos x="435" y="717"/>
                </a:cxn>
                <a:cxn ang="0">
                  <a:pos x="695" y="633"/>
                </a:cxn>
                <a:cxn ang="0">
                  <a:pos x="741" y="605"/>
                </a:cxn>
                <a:cxn ang="0">
                  <a:pos x="759" y="764"/>
                </a:cxn>
                <a:cxn ang="0">
                  <a:pos x="963" y="829"/>
                </a:cxn>
                <a:cxn ang="0">
                  <a:pos x="1010" y="596"/>
                </a:cxn>
                <a:cxn ang="0">
                  <a:pos x="871" y="373"/>
                </a:cxn>
                <a:cxn ang="0">
                  <a:pos x="917" y="447"/>
                </a:cxn>
                <a:cxn ang="0">
                  <a:pos x="621" y="494"/>
                </a:cxn>
                <a:cxn ang="0">
                  <a:pos x="537" y="438"/>
                </a:cxn>
                <a:cxn ang="0">
                  <a:pos x="787" y="382"/>
                </a:cxn>
                <a:cxn ang="0">
                  <a:pos x="787" y="75"/>
                </a:cxn>
                <a:cxn ang="0">
                  <a:pos x="769" y="140"/>
                </a:cxn>
                <a:cxn ang="0">
                  <a:pos x="1343" y="466"/>
                </a:cxn>
                <a:cxn ang="0">
                  <a:pos x="1454" y="568"/>
                </a:cxn>
                <a:cxn ang="0">
                  <a:pos x="1167" y="549"/>
                </a:cxn>
                <a:cxn ang="0">
                  <a:pos x="509" y="438"/>
                </a:cxn>
                <a:cxn ang="0">
                  <a:pos x="389" y="605"/>
                </a:cxn>
                <a:cxn ang="0">
                  <a:pos x="963" y="522"/>
                </a:cxn>
                <a:cxn ang="0">
                  <a:pos x="1139" y="559"/>
                </a:cxn>
                <a:cxn ang="0">
                  <a:pos x="1186" y="652"/>
                </a:cxn>
                <a:cxn ang="0">
                  <a:pos x="1019" y="959"/>
                </a:cxn>
                <a:cxn ang="0">
                  <a:pos x="787" y="922"/>
                </a:cxn>
                <a:cxn ang="0">
                  <a:pos x="463" y="941"/>
                </a:cxn>
                <a:cxn ang="0">
                  <a:pos x="417" y="968"/>
                </a:cxn>
                <a:cxn ang="0">
                  <a:pos x="296" y="633"/>
                </a:cxn>
                <a:cxn ang="0">
                  <a:pos x="9" y="754"/>
                </a:cxn>
                <a:cxn ang="0">
                  <a:pos x="148" y="643"/>
                </a:cxn>
                <a:cxn ang="0">
                  <a:pos x="583" y="205"/>
                </a:cxn>
              </a:cxnLst>
              <a:rect l="0" t="0" r="r" b="b"/>
              <a:pathLst>
                <a:path w="1547" h="1648">
                  <a:moveTo>
                    <a:pt x="834" y="1089"/>
                  </a:moveTo>
                  <a:lnTo>
                    <a:pt x="769" y="1099"/>
                  </a:lnTo>
                  <a:lnTo>
                    <a:pt x="685" y="1117"/>
                  </a:lnTo>
                  <a:lnTo>
                    <a:pt x="611" y="1127"/>
                  </a:lnTo>
                  <a:lnTo>
                    <a:pt x="556" y="1136"/>
                  </a:lnTo>
                  <a:lnTo>
                    <a:pt x="546" y="1155"/>
                  </a:lnTo>
                  <a:lnTo>
                    <a:pt x="546" y="1257"/>
                  </a:lnTo>
                  <a:lnTo>
                    <a:pt x="602" y="1238"/>
                  </a:lnTo>
                  <a:lnTo>
                    <a:pt x="667" y="1220"/>
                  </a:lnTo>
                  <a:lnTo>
                    <a:pt x="722" y="1211"/>
                  </a:lnTo>
                  <a:lnTo>
                    <a:pt x="750" y="1211"/>
                  </a:lnTo>
                  <a:lnTo>
                    <a:pt x="769" y="1220"/>
                  </a:lnTo>
                  <a:lnTo>
                    <a:pt x="797" y="1229"/>
                  </a:lnTo>
                  <a:lnTo>
                    <a:pt x="815" y="1248"/>
                  </a:lnTo>
                  <a:lnTo>
                    <a:pt x="806" y="1266"/>
                  </a:lnTo>
                  <a:lnTo>
                    <a:pt x="769" y="1285"/>
                  </a:lnTo>
                  <a:lnTo>
                    <a:pt x="685" y="1294"/>
                  </a:lnTo>
                  <a:lnTo>
                    <a:pt x="556" y="1313"/>
                  </a:lnTo>
                  <a:lnTo>
                    <a:pt x="546" y="1313"/>
                  </a:lnTo>
                  <a:lnTo>
                    <a:pt x="546" y="1453"/>
                  </a:lnTo>
                  <a:lnTo>
                    <a:pt x="658" y="1434"/>
                  </a:lnTo>
                  <a:lnTo>
                    <a:pt x="741" y="1415"/>
                  </a:lnTo>
                  <a:lnTo>
                    <a:pt x="797" y="1406"/>
                  </a:lnTo>
                  <a:lnTo>
                    <a:pt x="797" y="1397"/>
                  </a:lnTo>
                  <a:lnTo>
                    <a:pt x="815" y="1397"/>
                  </a:lnTo>
                  <a:lnTo>
                    <a:pt x="843" y="1406"/>
                  </a:lnTo>
                  <a:lnTo>
                    <a:pt x="852" y="1425"/>
                  </a:lnTo>
                  <a:lnTo>
                    <a:pt x="889" y="1443"/>
                  </a:lnTo>
                  <a:lnTo>
                    <a:pt x="898" y="1434"/>
                  </a:lnTo>
                  <a:lnTo>
                    <a:pt x="908" y="1415"/>
                  </a:lnTo>
                  <a:lnTo>
                    <a:pt x="917" y="1387"/>
                  </a:lnTo>
                  <a:lnTo>
                    <a:pt x="917" y="1164"/>
                  </a:lnTo>
                  <a:lnTo>
                    <a:pt x="908" y="1117"/>
                  </a:lnTo>
                  <a:lnTo>
                    <a:pt x="889" y="1089"/>
                  </a:lnTo>
                  <a:lnTo>
                    <a:pt x="834" y="1089"/>
                  </a:lnTo>
                  <a:close/>
                  <a:moveTo>
                    <a:pt x="889" y="1015"/>
                  </a:moveTo>
                  <a:lnTo>
                    <a:pt x="908" y="1015"/>
                  </a:lnTo>
                  <a:lnTo>
                    <a:pt x="945" y="1024"/>
                  </a:lnTo>
                  <a:lnTo>
                    <a:pt x="1000" y="1052"/>
                  </a:lnTo>
                  <a:lnTo>
                    <a:pt x="1047" y="1089"/>
                  </a:lnTo>
                  <a:lnTo>
                    <a:pt x="1065" y="1117"/>
                  </a:lnTo>
                  <a:lnTo>
                    <a:pt x="1065" y="1127"/>
                  </a:lnTo>
                  <a:lnTo>
                    <a:pt x="1056" y="1136"/>
                  </a:lnTo>
                  <a:lnTo>
                    <a:pt x="1028" y="1192"/>
                  </a:lnTo>
                  <a:lnTo>
                    <a:pt x="1028" y="1229"/>
                  </a:lnTo>
                  <a:lnTo>
                    <a:pt x="1047" y="1443"/>
                  </a:lnTo>
                  <a:lnTo>
                    <a:pt x="1047" y="1462"/>
                  </a:lnTo>
                  <a:lnTo>
                    <a:pt x="1037" y="1555"/>
                  </a:lnTo>
                  <a:lnTo>
                    <a:pt x="1000" y="1620"/>
                  </a:lnTo>
                  <a:lnTo>
                    <a:pt x="963" y="1648"/>
                  </a:lnTo>
                  <a:lnTo>
                    <a:pt x="954" y="1630"/>
                  </a:lnTo>
                  <a:lnTo>
                    <a:pt x="945" y="1630"/>
                  </a:lnTo>
                  <a:lnTo>
                    <a:pt x="935" y="1611"/>
                  </a:lnTo>
                  <a:lnTo>
                    <a:pt x="917" y="1583"/>
                  </a:lnTo>
                  <a:lnTo>
                    <a:pt x="880" y="1546"/>
                  </a:lnTo>
                  <a:lnTo>
                    <a:pt x="834" y="1471"/>
                  </a:lnTo>
                  <a:lnTo>
                    <a:pt x="713" y="1481"/>
                  </a:lnTo>
                  <a:lnTo>
                    <a:pt x="630" y="1481"/>
                  </a:lnTo>
                  <a:lnTo>
                    <a:pt x="583" y="1490"/>
                  </a:lnTo>
                  <a:lnTo>
                    <a:pt x="556" y="1499"/>
                  </a:lnTo>
                  <a:lnTo>
                    <a:pt x="537" y="1499"/>
                  </a:lnTo>
                  <a:lnTo>
                    <a:pt x="528" y="1518"/>
                  </a:lnTo>
                  <a:lnTo>
                    <a:pt x="528" y="1536"/>
                  </a:lnTo>
                  <a:lnTo>
                    <a:pt x="519" y="1555"/>
                  </a:lnTo>
                  <a:lnTo>
                    <a:pt x="509" y="1564"/>
                  </a:lnTo>
                  <a:lnTo>
                    <a:pt x="491" y="1574"/>
                  </a:lnTo>
                  <a:lnTo>
                    <a:pt x="482" y="1564"/>
                  </a:lnTo>
                  <a:lnTo>
                    <a:pt x="472" y="1546"/>
                  </a:lnTo>
                  <a:lnTo>
                    <a:pt x="454" y="1518"/>
                  </a:lnTo>
                  <a:lnTo>
                    <a:pt x="445" y="1499"/>
                  </a:lnTo>
                  <a:lnTo>
                    <a:pt x="445" y="1434"/>
                  </a:lnTo>
                  <a:lnTo>
                    <a:pt x="463" y="1406"/>
                  </a:lnTo>
                  <a:lnTo>
                    <a:pt x="472" y="1359"/>
                  </a:lnTo>
                  <a:lnTo>
                    <a:pt x="472" y="1145"/>
                  </a:lnTo>
                  <a:lnTo>
                    <a:pt x="463" y="1117"/>
                  </a:lnTo>
                  <a:lnTo>
                    <a:pt x="454" y="1099"/>
                  </a:lnTo>
                  <a:lnTo>
                    <a:pt x="445" y="1089"/>
                  </a:lnTo>
                  <a:lnTo>
                    <a:pt x="445" y="1071"/>
                  </a:lnTo>
                  <a:lnTo>
                    <a:pt x="454" y="1062"/>
                  </a:lnTo>
                  <a:lnTo>
                    <a:pt x="472" y="1062"/>
                  </a:lnTo>
                  <a:lnTo>
                    <a:pt x="491" y="1071"/>
                  </a:lnTo>
                  <a:lnTo>
                    <a:pt x="519" y="1080"/>
                  </a:lnTo>
                  <a:lnTo>
                    <a:pt x="537" y="1099"/>
                  </a:lnTo>
                  <a:lnTo>
                    <a:pt x="676" y="1080"/>
                  </a:lnTo>
                  <a:lnTo>
                    <a:pt x="769" y="1062"/>
                  </a:lnTo>
                  <a:lnTo>
                    <a:pt x="824" y="1043"/>
                  </a:lnTo>
                  <a:lnTo>
                    <a:pt x="861" y="1034"/>
                  </a:lnTo>
                  <a:lnTo>
                    <a:pt x="880" y="1024"/>
                  </a:lnTo>
                  <a:lnTo>
                    <a:pt x="889" y="1015"/>
                  </a:lnTo>
                  <a:close/>
                  <a:moveTo>
                    <a:pt x="519" y="708"/>
                  </a:moveTo>
                  <a:lnTo>
                    <a:pt x="546" y="708"/>
                  </a:lnTo>
                  <a:lnTo>
                    <a:pt x="621" y="745"/>
                  </a:lnTo>
                  <a:lnTo>
                    <a:pt x="630" y="754"/>
                  </a:lnTo>
                  <a:lnTo>
                    <a:pt x="639" y="782"/>
                  </a:lnTo>
                  <a:lnTo>
                    <a:pt x="639" y="801"/>
                  </a:lnTo>
                  <a:lnTo>
                    <a:pt x="630" y="819"/>
                  </a:lnTo>
                  <a:lnTo>
                    <a:pt x="593" y="819"/>
                  </a:lnTo>
                  <a:lnTo>
                    <a:pt x="574" y="810"/>
                  </a:lnTo>
                  <a:lnTo>
                    <a:pt x="565" y="801"/>
                  </a:lnTo>
                  <a:lnTo>
                    <a:pt x="519" y="736"/>
                  </a:lnTo>
                  <a:lnTo>
                    <a:pt x="509" y="726"/>
                  </a:lnTo>
                  <a:lnTo>
                    <a:pt x="509" y="717"/>
                  </a:lnTo>
                  <a:lnTo>
                    <a:pt x="519" y="708"/>
                  </a:lnTo>
                  <a:close/>
                  <a:moveTo>
                    <a:pt x="889" y="624"/>
                  </a:moveTo>
                  <a:lnTo>
                    <a:pt x="908" y="624"/>
                  </a:lnTo>
                  <a:lnTo>
                    <a:pt x="917" y="633"/>
                  </a:lnTo>
                  <a:lnTo>
                    <a:pt x="935" y="643"/>
                  </a:lnTo>
                  <a:lnTo>
                    <a:pt x="963" y="670"/>
                  </a:lnTo>
                  <a:lnTo>
                    <a:pt x="972" y="689"/>
                  </a:lnTo>
                  <a:lnTo>
                    <a:pt x="954" y="708"/>
                  </a:lnTo>
                  <a:lnTo>
                    <a:pt x="908" y="736"/>
                  </a:lnTo>
                  <a:lnTo>
                    <a:pt x="815" y="782"/>
                  </a:lnTo>
                  <a:lnTo>
                    <a:pt x="815" y="754"/>
                  </a:lnTo>
                  <a:lnTo>
                    <a:pt x="834" y="736"/>
                  </a:lnTo>
                  <a:lnTo>
                    <a:pt x="843" y="717"/>
                  </a:lnTo>
                  <a:lnTo>
                    <a:pt x="861" y="698"/>
                  </a:lnTo>
                  <a:lnTo>
                    <a:pt x="871" y="670"/>
                  </a:lnTo>
                  <a:lnTo>
                    <a:pt x="871" y="643"/>
                  </a:lnTo>
                  <a:lnTo>
                    <a:pt x="889" y="624"/>
                  </a:lnTo>
                  <a:close/>
                  <a:moveTo>
                    <a:pt x="685" y="615"/>
                  </a:moveTo>
                  <a:lnTo>
                    <a:pt x="574" y="633"/>
                  </a:lnTo>
                  <a:lnTo>
                    <a:pt x="500" y="652"/>
                  </a:lnTo>
                  <a:lnTo>
                    <a:pt x="454" y="661"/>
                  </a:lnTo>
                  <a:lnTo>
                    <a:pt x="426" y="661"/>
                  </a:lnTo>
                  <a:lnTo>
                    <a:pt x="435" y="717"/>
                  </a:lnTo>
                  <a:lnTo>
                    <a:pt x="454" y="792"/>
                  </a:lnTo>
                  <a:lnTo>
                    <a:pt x="463" y="857"/>
                  </a:lnTo>
                  <a:lnTo>
                    <a:pt x="472" y="894"/>
                  </a:lnTo>
                  <a:lnTo>
                    <a:pt x="695" y="866"/>
                  </a:lnTo>
                  <a:lnTo>
                    <a:pt x="695" y="633"/>
                  </a:lnTo>
                  <a:lnTo>
                    <a:pt x="685" y="615"/>
                  </a:lnTo>
                  <a:close/>
                  <a:moveTo>
                    <a:pt x="898" y="577"/>
                  </a:moveTo>
                  <a:lnTo>
                    <a:pt x="824" y="587"/>
                  </a:lnTo>
                  <a:lnTo>
                    <a:pt x="732" y="605"/>
                  </a:lnTo>
                  <a:lnTo>
                    <a:pt x="741" y="605"/>
                  </a:lnTo>
                  <a:lnTo>
                    <a:pt x="778" y="643"/>
                  </a:lnTo>
                  <a:lnTo>
                    <a:pt x="778" y="652"/>
                  </a:lnTo>
                  <a:lnTo>
                    <a:pt x="769" y="670"/>
                  </a:lnTo>
                  <a:lnTo>
                    <a:pt x="769" y="689"/>
                  </a:lnTo>
                  <a:lnTo>
                    <a:pt x="759" y="764"/>
                  </a:lnTo>
                  <a:lnTo>
                    <a:pt x="750" y="857"/>
                  </a:lnTo>
                  <a:lnTo>
                    <a:pt x="834" y="847"/>
                  </a:lnTo>
                  <a:lnTo>
                    <a:pt x="908" y="838"/>
                  </a:lnTo>
                  <a:lnTo>
                    <a:pt x="954" y="838"/>
                  </a:lnTo>
                  <a:lnTo>
                    <a:pt x="963" y="829"/>
                  </a:lnTo>
                  <a:lnTo>
                    <a:pt x="972" y="810"/>
                  </a:lnTo>
                  <a:lnTo>
                    <a:pt x="1000" y="726"/>
                  </a:lnTo>
                  <a:lnTo>
                    <a:pt x="1019" y="633"/>
                  </a:lnTo>
                  <a:lnTo>
                    <a:pt x="1019" y="615"/>
                  </a:lnTo>
                  <a:lnTo>
                    <a:pt x="1010" y="596"/>
                  </a:lnTo>
                  <a:lnTo>
                    <a:pt x="1000" y="587"/>
                  </a:lnTo>
                  <a:lnTo>
                    <a:pt x="982" y="577"/>
                  </a:lnTo>
                  <a:lnTo>
                    <a:pt x="898" y="577"/>
                  </a:lnTo>
                  <a:close/>
                  <a:moveTo>
                    <a:pt x="834" y="373"/>
                  </a:moveTo>
                  <a:lnTo>
                    <a:pt x="871" y="373"/>
                  </a:lnTo>
                  <a:lnTo>
                    <a:pt x="898" y="382"/>
                  </a:lnTo>
                  <a:lnTo>
                    <a:pt x="926" y="410"/>
                  </a:lnTo>
                  <a:lnTo>
                    <a:pt x="926" y="419"/>
                  </a:lnTo>
                  <a:lnTo>
                    <a:pt x="917" y="438"/>
                  </a:lnTo>
                  <a:lnTo>
                    <a:pt x="917" y="447"/>
                  </a:lnTo>
                  <a:lnTo>
                    <a:pt x="889" y="447"/>
                  </a:lnTo>
                  <a:lnTo>
                    <a:pt x="880" y="456"/>
                  </a:lnTo>
                  <a:lnTo>
                    <a:pt x="722" y="484"/>
                  </a:lnTo>
                  <a:lnTo>
                    <a:pt x="704" y="494"/>
                  </a:lnTo>
                  <a:lnTo>
                    <a:pt x="621" y="494"/>
                  </a:lnTo>
                  <a:lnTo>
                    <a:pt x="565" y="475"/>
                  </a:lnTo>
                  <a:lnTo>
                    <a:pt x="556" y="456"/>
                  </a:lnTo>
                  <a:lnTo>
                    <a:pt x="546" y="447"/>
                  </a:lnTo>
                  <a:lnTo>
                    <a:pt x="537" y="447"/>
                  </a:lnTo>
                  <a:lnTo>
                    <a:pt x="537" y="438"/>
                  </a:lnTo>
                  <a:lnTo>
                    <a:pt x="556" y="438"/>
                  </a:lnTo>
                  <a:lnTo>
                    <a:pt x="574" y="428"/>
                  </a:lnTo>
                  <a:lnTo>
                    <a:pt x="667" y="419"/>
                  </a:lnTo>
                  <a:lnTo>
                    <a:pt x="732" y="400"/>
                  </a:lnTo>
                  <a:lnTo>
                    <a:pt x="787" y="382"/>
                  </a:lnTo>
                  <a:lnTo>
                    <a:pt x="834" y="373"/>
                  </a:lnTo>
                  <a:close/>
                  <a:moveTo>
                    <a:pt x="667" y="0"/>
                  </a:moveTo>
                  <a:lnTo>
                    <a:pt x="695" y="0"/>
                  </a:lnTo>
                  <a:lnTo>
                    <a:pt x="778" y="56"/>
                  </a:lnTo>
                  <a:lnTo>
                    <a:pt x="787" y="75"/>
                  </a:lnTo>
                  <a:lnTo>
                    <a:pt x="797" y="103"/>
                  </a:lnTo>
                  <a:lnTo>
                    <a:pt x="797" y="121"/>
                  </a:lnTo>
                  <a:lnTo>
                    <a:pt x="787" y="130"/>
                  </a:lnTo>
                  <a:lnTo>
                    <a:pt x="778" y="130"/>
                  </a:lnTo>
                  <a:lnTo>
                    <a:pt x="769" y="140"/>
                  </a:lnTo>
                  <a:lnTo>
                    <a:pt x="824" y="177"/>
                  </a:lnTo>
                  <a:lnTo>
                    <a:pt x="852" y="205"/>
                  </a:lnTo>
                  <a:lnTo>
                    <a:pt x="1037" y="326"/>
                  </a:lnTo>
                  <a:lnTo>
                    <a:pt x="1204" y="410"/>
                  </a:lnTo>
                  <a:lnTo>
                    <a:pt x="1343" y="466"/>
                  </a:lnTo>
                  <a:lnTo>
                    <a:pt x="1454" y="503"/>
                  </a:lnTo>
                  <a:lnTo>
                    <a:pt x="1519" y="522"/>
                  </a:lnTo>
                  <a:lnTo>
                    <a:pt x="1547" y="540"/>
                  </a:lnTo>
                  <a:lnTo>
                    <a:pt x="1519" y="559"/>
                  </a:lnTo>
                  <a:lnTo>
                    <a:pt x="1454" y="568"/>
                  </a:lnTo>
                  <a:lnTo>
                    <a:pt x="1362" y="577"/>
                  </a:lnTo>
                  <a:lnTo>
                    <a:pt x="1278" y="587"/>
                  </a:lnTo>
                  <a:lnTo>
                    <a:pt x="1241" y="587"/>
                  </a:lnTo>
                  <a:lnTo>
                    <a:pt x="1186" y="568"/>
                  </a:lnTo>
                  <a:lnTo>
                    <a:pt x="1167" y="549"/>
                  </a:lnTo>
                  <a:lnTo>
                    <a:pt x="954" y="363"/>
                  </a:lnTo>
                  <a:lnTo>
                    <a:pt x="741" y="168"/>
                  </a:lnTo>
                  <a:lnTo>
                    <a:pt x="648" y="279"/>
                  </a:lnTo>
                  <a:lnTo>
                    <a:pt x="565" y="373"/>
                  </a:lnTo>
                  <a:lnTo>
                    <a:pt x="509" y="438"/>
                  </a:lnTo>
                  <a:lnTo>
                    <a:pt x="445" y="494"/>
                  </a:lnTo>
                  <a:lnTo>
                    <a:pt x="389" y="549"/>
                  </a:lnTo>
                  <a:lnTo>
                    <a:pt x="324" y="596"/>
                  </a:lnTo>
                  <a:lnTo>
                    <a:pt x="370" y="596"/>
                  </a:lnTo>
                  <a:lnTo>
                    <a:pt x="389" y="605"/>
                  </a:lnTo>
                  <a:lnTo>
                    <a:pt x="398" y="605"/>
                  </a:lnTo>
                  <a:lnTo>
                    <a:pt x="500" y="587"/>
                  </a:lnTo>
                  <a:lnTo>
                    <a:pt x="611" y="577"/>
                  </a:lnTo>
                  <a:lnTo>
                    <a:pt x="871" y="540"/>
                  </a:lnTo>
                  <a:lnTo>
                    <a:pt x="963" y="522"/>
                  </a:lnTo>
                  <a:lnTo>
                    <a:pt x="1019" y="512"/>
                  </a:lnTo>
                  <a:lnTo>
                    <a:pt x="1065" y="512"/>
                  </a:lnTo>
                  <a:lnTo>
                    <a:pt x="1093" y="522"/>
                  </a:lnTo>
                  <a:lnTo>
                    <a:pt x="1121" y="540"/>
                  </a:lnTo>
                  <a:lnTo>
                    <a:pt x="1139" y="559"/>
                  </a:lnTo>
                  <a:lnTo>
                    <a:pt x="1167" y="577"/>
                  </a:lnTo>
                  <a:lnTo>
                    <a:pt x="1186" y="596"/>
                  </a:lnTo>
                  <a:lnTo>
                    <a:pt x="1195" y="615"/>
                  </a:lnTo>
                  <a:lnTo>
                    <a:pt x="1195" y="633"/>
                  </a:lnTo>
                  <a:lnTo>
                    <a:pt x="1186" y="652"/>
                  </a:lnTo>
                  <a:lnTo>
                    <a:pt x="1139" y="717"/>
                  </a:lnTo>
                  <a:lnTo>
                    <a:pt x="1102" y="801"/>
                  </a:lnTo>
                  <a:lnTo>
                    <a:pt x="1074" y="875"/>
                  </a:lnTo>
                  <a:lnTo>
                    <a:pt x="1056" y="931"/>
                  </a:lnTo>
                  <a:lnTo>
                    <a:pt x="1019" y="959"/>
                  </a:lnTo>
                  <a:lnTo>
                    <a:pt x="1010" y="959"/>
                  </a:lnTo>
                  <a:lnTo>
                    <a:pt x="991" y="941"/>
                  </a:lnTo>
                  <a:lnTo>
                    <a:pt x="972" y="931"/>
                  </a:lnTo>
                  <a:lnTo>
                    <a:pt x="954" y="903"/>
                  </a:lnTo>
                  <a:lnTo>
                    <a:pt x="787" y="922"/>
                  </a:lnTo>
                  <a:lnTo>
                    <a:pt x="648" y="931"/>
                  </a:lnTo>
                  <a:lnTo>
                    <a:pt x="556" y="941"/>
                  </a:lnTo>
                  <a:lnTo>
                    <a:pt x="509" y="950"/>
                  </a:lnTo>
                  <a:lnTo>
                    <a:pt x="472" y="950"/>
                  </a:lnTo>
                  <a:lnTo>
                    <a:pt x="463" y="941"/>
                  </a:lnTo>
                  <a:lnTo>
                    <a:pt x="463" y="978"/>
                  </a:lnTo>
                  <a:lnTo>
                    <a:pt x="454" y="987"/>
                  </a:lnTo>
                  <a:lnTo>
                    <a:pt x="445" y="987"/>
                  </a:lnTo>
                  <a:lnTo>
                    <a:pt x="435" y="978"/>
                  </a:lnTo>
                  <a:lnTo>
                    <a:pt x="417" y="968"/>
                  </a:lnTo>
                  <a:lnTo>
                    <a:pt x="389" y="922"/>
                  </a:lnTo>
                  <a:lnTo>
                    <a:pt x="370" y="847"/>
                  </a:lnTo>
                  <a:lnTo>
                    <a:pt x="343" y="754"/>
                  </a:lnTo>
                  <a:lnTo>
                    <a:pt x="296" y="643"/>
                  </a:lnTo>
                  <a:lnTo>
                    <a:pt x="296" y="633"/>
                  </a:lnTo>
                  <a:lnTo>
                    <a:pt x="287" y="633"/>
                  </a:lnTo>
                  <a:lnTo>
                    <a:pt x="176" y="689"/>
                  </a:lnTo>
                  <a:lnTo>
                    <a:pt x="111" y="726"/>
                  </a:lnTo>
                  <a:lnTo>
                    <a:pt x="56" y="745"/>
                  </a:lnTo>
                  <a:lnTo>
                    <a:pt x="9" y="754"/>
                  </a:lnTo>
                  <a:lnTo>
                    <a:pt x="0" y="754"/>
                  </a:lnTo>
                  <a:lnTo>
                    <a:pt x="0" y="745"/>
                  </a:lnTo>
                  <a:lnTo>
                    <a:pt x="18" y="726"/>
                  </a:lnTo>
                  <a:lnTo>
                    <a:pt x="74" y="698"/>
                  </a:lnTo>
                  <a:lnTo>
                    <a:pt x="148" y="643"/>
                  </a:lnTo>
                  <a:lnTo>
                    <a:pt x="232" y="577"/>
                  </a:lnTo>
                  <a:lnTo>
                    <a:pt x="324" y="512"/>
                  </a:lnTo>
                  <a:lnTo>
                    <a:pt x="454" y="382"/>
                  </a:lnTo>
                  <a:lnTo>
                    <a:pt x="528" y="298"/>
                  </a:lnTo>
                  <a:lnTo>
                    <a:pt x="583" y="205"/>
                  </a:lnTo>
                  <a:lnTo>
                    <a:pt x="630" y="121"/>
                  </a:lnTo>
                  <a:lnTo>
                    <a:pt x="648" y="37"/>
                  </a:lnTo>
                  <a:lnTo>
                    <a:pt x="648" y="1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4" name="Freeform 90"/>
            <p:cNvSpPr>
              <a:spLocks/>
            </p:cNvSpPr>
            <p:nvPr/>
          </p:nvSpPr>
          <p:spPr bwMode="auto">
            <a:xfrm>
              <a:off x="17316" y="2886"/>
              <a:ext cx="1121" cy="1480"/>
            </a:xfrm>
            <a:custGeom>
              <a:avLst/>
              <a:gdLst/>
              <a:ahLst/>
              <a:cxnLst>
                <a:cxn ang="0">
                  <a:pos x="528" y="9"/>
                </a:cxn>
                <a:cxn ang="0">
                  <a:pos x="676" y="102"/>
                </a:cxn>
                <a:cxn ang="0">
                  <a:pos x="639" y="326"/>
                </a:cxn>
                <a:cxn ang="0">
                  <a:pos x="769" y="624"/>
                </a:cxn>
                <a:cxn ang="0">
                  <a:pos x="954" y="503"/>
                </a:cxn>
                <a:cxn ang="0">
                  <a:pos x="945" y="335"/>
                </a:cxn>
                <a:cxn ang="0">
                  <a:pos x="1065" y="344"/>
                </a:cxn>
                <a:cxn ang="0">
                  <a:pos x="1102" y="456"/>
                </a:cxn>
                <a:cxn ang="0">
                  <a:pos x="1038" y="680"/>
                </a:cxn>
                <a:cxn ang="0">
                  <a:pos x="954" y="791"/>
                </a:cxn>
                <a:cxn ang="0">
                  <a:pos x="917" y="689"/>
                </a:cxn>
                <a:cxn ang="0">
                  <a:pos x="760" y="670"/>
                </a:cxn>
                <a:cxn ang="0">
                  <a:pos x="602" y="1210"/>
                </a:cxn>
                <a:cxn ang="0">
                  <a:pos x="973" y="1071"/>
                </a:cxn>
                <a:cxn ang="0">
                  <a:pos x="945" y="978"/>
                </a:cxn>
                <a:cxn ang="0">
                  <a:pos x="982" y="940"/>
                </a:cxn>
                <a:cxn ang="0">
                  <a:pos x="1093" y="978"/>
                </a:cxn>
                <a:cxn ang="0">
                  <a:pos x="1112" y="1117"/>
                </a:cxn>
                <a:cxn ang="0">
                  <a:pos x="1093" y="1415"/>
                </a:cxn>
                <a:cxn ang="0">
                  <a:pos x="1047" y="1471"/>
                </a:cxn>
                <a:cxn ang="0">
                  <a:pos x="991" y="1229"/>
                </a:cxn>
                <a:cxn ang="0">
                  <a:pos x="945" y="1220"/>
                </a:cxn>
                <a:cxn ang="0">
                  <a:pos x="639" y="1266"/>
                </a:cxn>
                <a:cxn ang="0">
                  <a:pos x="250" y="1378"/>
                </a:cxn>
                <a:cxn ang="0">
                  <a:pos x="56" y="1443"/>
                </a:cxn>
                <a:cxn ang="0">
                  <a:pos x="0" y="1387"/>
                </a:cxn>
                <a:cxn ang="0">
                  <a:pos x="37" y="1313"/>
                </a:cxn>
                <a:cxn ang="0">
                  <a:pos x="102" y="1099"/>
                </a:cxn>
                <a:cxn ang="0">
                  <a:pos x="65" y="978"/>
                </a:cxn>
                <a:cxn ang="0">
                  <a:pos x="74" y="922"/>
                </a:cxn>
                <a:cxn ang="0">
                  <a:pos x="176" y="987"/>
                </a:cxn>
                <a:cxn ang="0">
                  <a:pos x="204" y="1080"/>
                </a:cxn>
                <a:cxn ang="0">
                  <a:pos x="167" y="1257"/>
                </a:cxn>
                <a:cxn ang="0">
                  <a:pos x="269" y="1266"/>
                </a:cxn>
                <a:cxn ang="0">
                  <a:pos x="500" y="959"/>
                </a:cxn>
                <a:cxn ang="0">
                  <a:pos x="241" y="791"/>
                </a:cxn>
                <a:cxn ang="0">
                  <a:pos x="111" y="866"/>
                </a:cxn>
                <a:cxn ang="0">
                  <a:pos x="46" y="829"/>
                </a:cxn>
                <a:cxn ang="0">
                  <a:pos x="19" y="791"/>
                </a:cxn>
                <a:cxn ang="0">
                  <a:pos x="65" y="708"/>
                </a:cxn>
                <a:cxn ang="0">
                  <a:pos x="83" y="493"/>
                </a:cxn>
                <a:cxn ang="0">
                  <a:pos x="111" y="391"/>
                </a:cxn>
                <a:cxn ang="0">
                  <a:pos x="195" y="466"/>
                </a:cxn>
                <a:cxn ang="0">
                  <a:pos x="195" y="624"/>
                </a:cxn>
                <a:cxn ang="0">
                  <a:pos x="195" y="717"/>
                </a:cxn>
                <a:cxn ang="0">
                  <a:pos x="297" y="698"/>
                </a:cxn>
                <a:cxn ang="0">
                  <a:pos x="519" y="438"/>
                </a:cxn>
                <a:cxn ang="0">
                  <a:pos x="435" y="47"/>
                </a:cxn>
                <a:cxn ang="0">
                  <a:pos x="463" y="0"/>
                </a:cxn>
              </a:cxnLst>
              <a:rect l="0" t="0" r="r" b="b"/>
              <a:pathLst>
                <a:path w="1121" h="1480">
                  <a:moveTo>
                    <a:pt x="463" y="0"/>
                  </a:moveTo>
                  <a:lnTo>
                    <a:pt x="482" y="0"/>
                  </a:lnTo>
                  <a:lnTo>
                    <a:pt x="528" y="9"/>
                  </a:lnTo>
                  <a:lnTo>
                    <a:pt x="593" y="37"/>
                  </a:lnTo>
                  <a:lnTo>
                    <a:pt x="648" y="65"/>
                  </a:lnTo>
                  <a:lnTo>
                    <a:pt x="676" y="102"/>
                  </a:lnTo>
                  <a:lnTo>
                    <a:pt x="667" y="140"/>
                  </a:lnTo>
                  <a:lnTo>
                    <a:pt x="658" y="214"/>
                  </a:lnTo>
                  <a:lnTo>
                    <a:pt x="639" y="326"/>
                  </a:lnTo>
                  <a:lnTo>
                    <a:pt x="630" y="475"/>
                  </a:lnTo>
                  <a:lnTo>
                    <a:pt x="621" y="642"/>
                  </a:lnTo>
                  <a:lnTo>
                    <a:pt x="769" y="624"/>
                  </a:lnTo>
                  <a:lnTo>
                    <a:pt x="926" y="605"/>
                  </a:lnTo>
                  <a:lnTo>
                    <a:pt x="926" y="596"/>
                  </a:lnTo>
                  <a:lnTo>
                    <a:pt x="954" y="503"/>
                  </a:lnTo>
                  <a:lnTo>
                    <a:pt x="963" y="428"/>
                  </a:lnTo>
                  <a:lnTo>
                    <a:pt x="963" y="391"/>
                  </a:lnTo>
                  <a:lnTo>
                    <a:pt x="945" y="335"/>
                  </a:lnTo>
                  <a:lnTo>
                    <a:pt x="954" y="307"/>
                  </a:lnTo>
                  <a:lnTo>
                    <a:pt x="973" y="298"/>
                  </a:lnTo>
                  <a:lnTo>
                    <a:pt x="1065" y="344"/>
                  </a:lnTo>
                  <a:lnTo>
                    <a:pt x="1121" y="400"/>
                  </a:lnTo>
                  <a:lnTo>
                    <a:pt x="1121" y="438"/>
                  </a:lnTo>
                  <a:lnTo>
                    <a:pt x="1102" y="456"/>
                  </a:lnTo>
                  <a:lnTo>
                    <a:pt x="1084" y="493"/>
                  </a:lnTo>
                  <a:lnTo>
                    <a:pt x="1056" y="568"/>
                  </a:lnTo>
                  <a:lnTo>
                    <a:pt x="1038" y="680"/>
                  </a:lnTo>
                  <a:lnTo>
                    <a:pt x="1010" y="745"/>
                  </a:lnTo>
                  <a:lnTo>
                    <a:pt x="973" y="782"/>
                  </a:lnTo>
                  <a:lnTo>
                    <a:pt x="954" y="791"/>
                  </a:lnTo>
                  <a:lnTo>
                    <a:pt x="936" y="773"/>
                  </a:lnTo>
                  <a:lnTo>
                    <a:pt x="917" y="717"/>
                  </a:lnTo>
                  <a:lnTo>
                    <a:pt x="917" y="689"/>
                  </a:lnTo>
                  <a:lnTo>
                    <a:pt x="908" y="661"/>
                  </a:lnTo>
                  <a:lnTo>
                    <a:pt x="880" y="661"/>
                  </a:lnTo>
                  <a:lnTo>
                    <a:pt x="760" y="670"/>
                  </a:lnTo>
                  <a:lnTo>
                    <a:pt x="621" y="698"/>
                  </a:lnTo>
                  <a:lnTo>
                    <a:pt x="611" y="950"/>
                  </a:lnTo>
                  <a:lnTo>
                    <a:pt x="602" y="1210"/>
                  </a:lnTo>
                  <a:lnTo>
                    <a:pt x="787" y="1182"/>
                  </a:lnTo>
                  <a:lnTo>
                    <a:pt x="991" y="1155"/>
                  </a:lnTo>
                  <a:lnTo>
                    <a:pt x="973" y="1071"/>
                  </a:lnTo>
                  <a:lnTo>
                    <a:pt x="963" y="1024"/>
                  </a:lnTo>
                  <a:lnTo>
                    <a:pt x="954" y="996"/>
                  </a:lnTo>
                  <a:lnTo>
                    <a:pt x="945" y="978"/>
                  </a:lnTo>
                  <a:lnTo>
                    <a:pt x="945" y="959"/>
                  </a:lnTo>
                  <a:lnTo>
                    <a:pt x="954" y="940"/>
                  </a:lnTo>
                  <a:lnTo>
                    <a:pt x="982" y="940"/>
                  </a:lnTo>
                  <a:lnTo>
                    <a:pt x="1028" y="950"/>
                  </a:lnTo>
                  <a:lnTo>
                    <a:pt x="1065" y="968"/>
                  </a:lnTo>
                  <a:lnTo>
                    <a:pt x="1093" y="978"/>
                  </a:lnTo>
                  <a:lnTo>
                    <a:pt x="1102" y="987"/>
                  </a:lnTo>
                  <a:lnTo>
                    <a:pt x="1112" y="1006"/>
                  </a:lnTo>
                  <a:lnTo>
                    <a:pt x="1112" y="1117"/>
                  </a:lnTo>
                  <a:lnTo>
                    <a:pt x="1102" y="1201"/>
                  </a:lnTo>
                  <a:lnTo>
                    <a:pt x="1102" y="1331"/>
                  </a:lnTo>
                  <a:lnTo>
                    <a:pt x="1093" y="1415"/>
                  </a:lnTo>
                  <a:lnTo>
                    <a:pt x="1075" y="1471"/>
                  </a:lnTo>
                  <a:lnTo>
                    <a:pt x="1065" y="1480"/>
                  </a:lnTo>
                  <a:lnTo>
                    <a:pt x="1047" y="1471"/>
                  </a:lnTo>
                  <a:lnTo>
                    <a:pt x="1019" y="1425"/>
                  </a:lnTo>
                  <a:lnTo>
                    <a:pt x="1000" y="1350"/>
                  </a:lnTo>
                  <a:lnTo>
                    <a:pt x="991" y="1229"/>
                  </a:lnTo>
                  <a:lnTo>
                    <a:pt x="982" y="1229"/>
                  </a:lnTo>
                  <a:lnTo>
                    <a:pt x="963" y="1220"/>
                  </a:lnTo>
                  <a:lnTo>
                    <a:pt x="945" y="1220"/>
                  </a:lnTo>
                  <a:lnTo>
                    <a:pt x="871" y="1229"/>
                  </a:lnTo>
                  <a:lnTo>
                    <a:pt x="760" y="1248"/>
                  </a:lnTo>
                  <a:lnTo>
                    <a:pt x="639" y="1266"/>
                  </a:lnTo>
                  <a:lnTo>
                    <a:pt x="500" y="1303"/>
                  </a:lnTo>
                  <a:lnTo>
                    <a:pt x="371" y="1341"/>
                  </a:lnTo>
                  <a:lnTo>
                    <a:pt x="250" y="1378"/>
                  </a:lnTo>
                  <a:lnTo>
                    <a:pt x="158" y="1415"/>
                  </a:lnTo>
                  <a:lnTo>
                    <a:pt x="83" y="1452"/>
                  </a:lnTo>
                  <a:lnTo>
                    <a:pt x="56" y="1443"/>
                  </a:lnTo>
                  <a:lnTo>
                    <a:pt x="37" y="1434"/>
                  </a:lnTo>
                  <a:lnTo>
                    <a:pt x="19" y="1406"/>
                  </a:lnTo>
                  <a:lnTo>
                    <a:pt x="0" y="1387"/>
                  </a:lnTo>
                  <a:lnTo>
                    <a:pt x="0" y="1369"/>
                  </a:lnTo>
                  <a:lnTo>
                    <a:pt x="9" y="1341"/>
                  </a:lnTo>
                  <a:lnTo>
                    <a:pt x="37" y="1313"/>
                  </a:lnTo>
                  <a:lnTo>
                    <a:pt x="65" y="1266"/>
                  </a:lnTo>
                  <a:lnTo>
                    <a:pt x="93" y="1201"/>
                  </a:lnTo>
                  <a:lnTo>
                    <a:pt x="102" y="1099"/>
                  </a:lnTo>
                  <a:lnTo>
                    <a:pt x="83" y="1099"/>
                  </a:lnTo>
                  <a:lnTo>
                    <a:pt x="74" y="1024"/>
                  </a:lnTo>
                  <a:lnTo>
                    <a:pt x="65" y="978"/>
                  </a:lnTo>
                  <a:lnTo>
                    <a:pt x="56" y="940"/>
                  </a:lnTo>
                  <a:lnTo>
                    <a:pt x="65" y="922"/>
                  </a:lnTo>
                  <a:lnTo>
                    <a:pt x="74" y="922"/>
                  </a:lnTo>
                  <a:lnTo>
                    <a:pt x="130" y="940"/>
                  </a:lnTo>
                  <a:lnTo>
                    <a:pt x="158" y="959"/>
                  </a:lnTo>
                  <a:lnTo>
                    <a:pt x="176" y="987"/>
                  </a:lnTo>
                  <a:lnTo>
                    <a:pt x="195" y="1024"/>
                  </a:lnTo>
                  <a:lnTo>
                    <a:pt x="204" y="1052"/>
                  </a:lnTo>
                  <a:lnTo>
                    <a:pt x="204" y="1080"/>
                  </a:lnTo>
                  <a:lnTo>
                    <a:pt x="195" y="1136"/>
                  </a:lnTo>
                  <a:lnTo>
                    <a:pt x="176" y="1201"/>
                  </a:lnTo>
                  <a:lnTo>
                    <a:pt x="167" y="1257"/>
                  </a:lnTo>
                  <a:lnTo>
                    <a:pt x="167" y="1276"/>
                  </a:lnTo>
                  <a:lnTo>
                    <a:pt x="185" y="1294"/>
                  </a:lnTo>
                  <a:lnTo>
                    <a:pt x="269" y="1266"/>
                  </a:lnTo>
                  <a:lnTo>
                    <a:pt x="361" y="1248"/>
                  </a:lnTo>
                  <a:lnTo>
                    <a:pt x="491" y="1220"/>
                  </a:lnTo>
                  <a:lnTo>
                    <a:pt x="500" y="959"/>
                  </a:lnTo>
                  <a:lnTo>
                    <a:pt x="510" y="717"/>
                  </a:lnTo>
                  <a:lnTo>
                    <a:pt x="361" y="754"/>
                  </a:lnTo>
                  <a:lnTo>
                    <a:pt x="241" y="791"/>
                  </a:lnTo>
                  <a:lnTo>
                    <a:pt x="158" y="829"/>
                  </a:lnTo>
                  <a:lnTo>
                    <a:pt x="121" y="857"/>
                  </a:lnTo>
                  <a:lnTo>
                    <a:pt x="111" y="866"/>
                  </a:lnTo>
                  <a:lnTo>
                    <a:pt x="93" y="866"/>
                  </a:lnTo>
                  <a:lnTo>
                    <a:pt x="56" y="847"/>
                  </a:lnTo>
                  <a:lnTo>
                    <a:pt x="46" y="829"/>
                  </a:lnTo>
                  <a:lnTo>
                    <a:pt x="28" y="819"/>
                  </a:lnTo>
                  <a:lnTo>
                    <a:pt x="19" y="810"/>
                  </a:lnTo>
                  <a:lnTo>
                    <a:pt x="19" y="791"/>
                  </a:lnTo>
                  <a:lnTo>
                    <a:pt x="28" y="773"/>
                  </a:lnTo>
                  <a:lnTo>
                    <a:pt x="46" y="745"/>
                  </a:lnTo>
                  <a:lnTo>
                    <a:pt x="65" y="708"/>
                  </a:lnTo>
                  <a:lnTo>
                    <a:pt x="83" y="652"/>
                  </a:lnTo>
                  <a:lnTo>
                    <a:pt x="93" y="568"/>
                  </a:lnTo>
                  <a:lnTo>
                    <a:pt x="83" y="493"/>
                  </a:lnTo>
                  <a:lnTo>
                    <a:pt x="56" y="410"/>
                  </a:lnTo>
                  <a:lnTo>
                    <a:pt x="74" y="391"/>
                  </a:lnTo>
                  <a:lnTo>
                    <a:pt x="111" y="391"/>
                  </a:lnTo>
                  <a:lnTo>
                    <a:pt x="167" y="428"/>
                  </a:lnTo>
                  <a:lnTo>
                    <a:pt x="195" y="456"/>
                  </a:lnTo>
                  <a:lnTo>
                    <a:pt x="195" y="466"/>
                  </a:lnTo>
                  <a:lnTo>
                    <a:pt x="204" y="475"/>
                  </a:lnTo>
                  <a:lnTo>
                    <a:pt x="204" y="559"/>
                  </a:lnTo>
                  <a:lnTo>
                    <a:pt x="195" y="624"/>
                  </a:lnTo>
                  <a:lnTo>
                    <a:pt x="185" y="670"/>
                  </a:lnTo>
                  <a:lnTo>
                    <a:pt x="185" y="708"/>
                  </a:lnTo>
                  <a:lnTo>
                    <a:pt x="195" y="717"/>
                  </a:lnTo>
                  <a:lnTo>
                    <a:pt x="204" y="717"/>
                  </a:lnTo>
                  <a:lnTo>
                    <a:pt x="232" y="708"/>
                  </a:lnTo>
                  <a:lnTo>
                    <a:pt x="297" y="698"/>
                  </a:lnTo>
                  <a:lnTo>
                    <a:pt x="389" y="670"/>
                  </a:lnTo>
                  <a:lnTo>
                    <a:pt x="519" y="652"/>
                  </a:lnTo>
                  <a:lnTo>
                    <a:pt x="519" y="438"/>
                  </a:lnTo>
                  <a:lnTo>
                    <a:pt x="510" y="233"/>
                  </a:lnTo>
                  <a:lnTo>
                    <a:pt x="491" y="158"/>
                  </a:lnTo>
                  <a:lnTo>
                    <a:pt x="435" y="47"/>
                  </a:lnTo>
                  <a:lnTo>
                    <a:pt x="435" y="19"/>
                  </a:lnTo>
                  <a:lnTo>
                    <a:pt x="454" y="9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5" name="Freeform 91"/>
            <p:cNvSpPr>
              <a:spLocks noEditPoints="1"/>
            </p:cNvSpPr>
            <p:nvPr/>
          </p:nvSpPr>
          <p:spPr bwMode="auto">
            <a:xfrm>
              <a:off x="18807" y="2979"/>
              <a:ext cx="1612" cy="1378"/>
            </a:xfrm>
            <a:custGeom>
              <a:avLst/>
              <a:gdLst/>
              <a:ahLst/>
              <a:cxnLst>
                <a:cxn ang="0">
                  <a:pos x="862" y="810"/>
                </a:cxn>
                <a:cxn ang="0">
                  <a:pos x="843" y="922"/>
                </a:cxn>
                <a:cxn ang="0">
                  <a:pos x="491" y="1257"/>
                </a:cxn>
                <a:cxn ang="0">
                  <a:pos x="343" y="1257"/>
                </a:cxn>
                <a:cxn ang="0">
                  <a:pos x="695" y="978"/>
                </a:cxn>
                <a:cxn ang="0">
                  <a:pos x="778" y="782"/>
                </a:cxn>
                <a:cxn ang="0">
                  <a:pos x="556" y="168"/>
                </a:cxn>
                <a:cxn ang="0">
                  <a:pos x="463" y="242"/>
                </a:cxn>
                <a:cxn ang="0">
                  <a:pos x="399" y="289"/>
                </a:cxn>
                <a:cxn ang="0">
                  <a:pos x="417" y="503"/>
                </a:cxn>
                <a:cxn ang="0">
                  <a:pos x="547" y="512"/>
                </a:cxn>
                <a:cxn ang="0">
                  <a:pos x="510" y="568"/>
                </a:cxn>
                <a:cxn ang="0">
                  <a:pos x="408" y="857"/>
                </a:cxn>
                <a:cxn ang="0">
                  <a:pos x="602" y="792"/>
                </a:cxn>
                <a:cxn ang="0">
                  <a:pos x="186" y="1089"/>
                </a:cxn>
                <a:cxn ang="0">
                  <a:pos x="56" y="1099"/>
                </a:cxn>
                <a:cxn ang="0">
                  <a:pos x="0" y="1052"/>
                </a:cxn>
                <a:cxn ang="0">
                  <a:pos x="65" y="996"/>
                </a:cxn>
                <a:cxn ang="0">
                  <a:pos x="306" y="605"/>
                </a:cxn>
                <a:cxn ang="0">
                  <a:pos x="223" y="624"/>
                </a:cxn>
                <a:cxn ang="0">
                  <a:pos x="139" y="596"/>
                </a:cxn>
                <a:cxn ang="0">
                  <a:pos x="334" y="531"/>
                </a:cxn>
                <a:cxn ang="0">
                  <a:pos x="250" y="289"/>
                </a:cxn>
                <a:cxn ang="0">
                  <a:pos x="158" y="251"/>
                </a:cxn>
                <a:cxn ang="0">
                  <a:pos x="195" y="233"/>
                </a:cxn>
                <a:cxn ang="0">
                  <a:pos x="482" y="149"/>
                </a:cxn>
                <a:cxn ang="0">
                  <a:pos x="843" y="130"/>
                </a:cxn>
                <a:cxn ang="0">
                  <a:pos x="917" y="251"/>
                </a:cxn>
                <a:cxn ang="0">
                  <a:pos x="1038" y="279"/>
                </a:cxn>
                <a:cxn ang="0">
                  <a:pos x="852" y="335"/>
                </a:cxn>
                <a:cxn ang="0">
                  <a:pos x="973" y="419"/>
                </a:cxn>
                <a:cxn ang="0">
                  <a:pos x="1047" y="466"/>
                </a:cxn>
                <a:cxn ang="0">
                  <a:pos x="788" y="503"/>
                </a:cxn>
                <a:cxn ang="0">
                  <a:pos x="1001" y="615"/>
                </a:cxn>
                <a:cxn ang="0">
                  <a:pos x="1093" y="615"/>
                </a:cxn>
                <a:cxn ang="0">
                  <a:pos x="1093" y="102"/>
                </a:cxn>
                <a:cxn ang="0">
                  <a:pos x="1121" y="9"/>
                </a:cxn>
                <a:cxn ang="0">
                  <a:pos x="1251" y="93"/>
                </a:cxn>
                <a:cxn ang="0">
                  <a:pos x="1214" y="261"/>
                </a:cxn>
                <a:cxn ang="0">
                  <a:pos x="1204" y="754"/>
                </a:cxn>
                <a:cxn ang="0">
                  <a:pos x="1149" y="792"/>
                </a:cxn>
                <a:cxn ang="0">
                  <a:pos x="1056" y="689"/>
                </a:cxn>
                <a:cxn ang="0">
                  <a:pos x="1056" y="866"/>
                </a:cxn>
                <a:cxn ang="0">
                  <a:pos x="1093" y="1248"/>
                </a:cxn>
                <a:cxn ang="0">
                  <a:pos x="1399" y="1257"/>
                </a:cxn>
                <a:cxn ang="0">
                  <a:pos x="1519" y="987"/>
                </a:cxn>
                <a:cxn ang="0">
                  <a:pos x="1547" y="978"/>
                </a:cxn>
                <a:cxn ang="0">
                  <a:pos x="1612" y="1238"/>
                </a:cxn>
                <a:cxn ang="0">
                  <a:pos x="1408" y="1369"/>
                </a:cxn>
                <a:cxn ang="0">
                  <a:pos x="1028" y="1313"/>
                </a:cxn>
                <a:cxn ang="0">
                  <a:pos x="964" y="1052"/>
                </a:cxn>
                <a:cxn ang="0">
                  <a:pos x="964" y="754"/>
                </a:cxn>
                <a:cxn ang="0">
                  <a:pos x="806" y="717"/>
                </a:cxn>
                <a:cxn ang="0">
                  <a:pos x="741" y="764"/>
                </a:cxn>
                <a:cxn ang="0">
                  <a:pos x="695" y="624"/>
                </a:cxn>
                <a:cxn ang="0">
                  <a:pos x="723" y="354"/>
                </a:cxn>
                <a:cxn ang="0">
                  <a:pos x="686" y="102"/>
                </a:cxn>
                <a:cxn ang="0">
                  <a:pos x="686" y="47"/>
                </a:cxn>
                <a:cxn ang="0">
                  <a:pos x="778" y="84"/>
                </a:cxn>
                <a:cxn ang="0">
                  <a:pos x="1056" y="9"/>
                </a:cxn>
              </a:cxnLst>
              <a:rect l="0" t="0" r="r" b="b"/>
              <a:pathLst>
                <a:path w="1612" h="1378">
                  <a:moveTo>
                    <a:pt x="797" y="773"/>
                  </a:moveTo>
                  <a:lnTo>
                    <a:pt x="806" y="773"/>
                  </a:lnTo>
                  <a:lnTo>
                    <a:pt x="843" y="792"/>
                  </a:lnTo>
                  <a:lnTo>
                    <a:pt x="862" y="810"/>
                  </a:lnTo>
                  <a:lnTo>
                    <a:pt x="871" y="829"/>
                  </a:lnTo>
                  <a:lnTo>
                    <a:pt x="899" y="857"/>
                  </a:lnTo>
                  <a:lnTo>
                    <a:pt x="890" y="875"/>
                  </a:lnTo>
                  <a:lnTo>
                    <a:pt x="843" y="922"/>
                  </a:lnTo>
                  <a:lnTo>
                    <a:pt x="834" y="950"/>
                  </a:lnTo>
                  <a:lnTo>
                    <a:pt x="714" y="1099"/>
                  </a:lnTo>
                  <a:lnTo>
                    <a:pt x="593" y="1201"/>
                  </a:lnTo>
                  <a:lnTo>
                    <a:pt x="491" y="1257"/>
                  </a:lnTo>
                  <a:lnTo>
                    <a:pt x="417" y="1276"/>
                  </a:lnTo>
                  <a:lnTo>
                    <a:pt x="371" y="1285"/>
                  </a:lnTo>
                  <a:lnTo>
                    <a:pt x="343" y="1285"/>
                  </a:lnTo>
                  <a:lnTo>
                    <a:pt x="343" y="1257"/>
                  </a:lnTo>
                  <a:lnTo>
                    <a:pt x="352" y="1257"/>
                  </a:lnTo>
                  <a:lnTo>
                    <a:pt x="519" y="1155"/>
                  </a:lnTo>
                  <a:lnTo>
                    <a:pt x="630" y="1062"/>
                  </a:lnTo>
                  <a:lnTo>
                    <a:pt x="695" y="978"/>
                  </a:lnTo>
                  <a:lnTo>
                    <a:pt x="741" y="913"/>
                  </a:lnTo>
                  <a:lnTo>
                    <a:pt x="760" y="857"/>
                  </a:lnTo>
                  <a:lnTo>
                    <a:pt x="769" y="810"/>
                  </a:lnTo>
                  <a:lnTo>
                    <a:pt x="778" y="782"/>
                  </a:lnTo>
                  <a:lnTo>
                    <a:pt x="797" y="773"/>
                  </a:lnTo>
                  <a:close/>
                  <a:moveTo>
                    <a:pt x="482" y="149"/>
                  </a:moveTo>
                  <a:lnTo>
                    <a:pt x="519" y="149"/>
                  </a:lnTo>
                  <a:lnTo>
                    <a:pt x="556" y="168"/>
                  </a:lnTo>
                  <a:lnTo>
                    <a:pt x="565" y="177"/>
                  </a:lnTo>
                  <a:lnTo>
                    <a:pt x="565" y="205"/>
                  </a:lnTo>
                  <a:lnTo>
                    <a:pt x="528" y="224"/>
                  </a:lnTo>
                  <a:lnTo>
                    <a:pt x="463" y="242"/>
                  </a:lnTo>
                  <a:lnTo>
                    <a:pt x="362" y="270"/>
                  </a:lnTo>
                  <a:lnTo>
                    <a:pt x="371" y="270"/>
                  </a:lnTo>
                  <a:lnTo>
                    <a:pt x="380" y="279"/>
                  </a:lnTo>
                  <a:lnTo>
                    <a:pt x="399" y="289"/>
                  </a:lnTo>
                  <a:lnTo>
                    <a:pt x="426" y="345"/>
                  </a:lnTo>
                  <a:lnTo>
                    <a:pt x="426" y="382"/>
                  </a:lnTo>
                  <a:lnTo>
                    <a:pt x="417" y="428"/>
                  </a:lnTo>
                  <a:lnTo>
                    <a:pt x="417" y="503"/>
                  </a:lnTo>
                  <a:lnTo>
                    <a:pt x="473" y="494"/>
                  </a:lnTo>
                  <a:lnTo>
                    <a:pt x="501" y="494"/>
                  </a:lnTo>
                  <a:lnTo>
                    <a:pt x="519" y="503"/>
                  </a:lnTo>
                  <a:lnTo>
                    <a:pt x="547" y="512"/>
                  </a:lnTo>
                  <a:lnTo>
                    <a:pt x="556" y="521"/>
                  </a:lnTo>
                  <a:lnTo>
                    <a:pt x="556" y="549"/>
                  </a:lnTo>
                  <a:lnTo>
                    <a:pt x="538" y="559"/>
                  </a:lnTo>
                  <a:lnTo>
                    <a:pt x="510" y="568"/>
                  </a:lnTo>
                  <a:lnTo>
                    <a:pt x="463" y="577"/>
                  </a:lnTo>
                  <a:lnTo>
                    <a:pt x="417" y="596"/>
                  </a:lnTo>
                  <a:lnTo>
                    <a:pt x="417" y="726"/>
                  </a:lnTo>
                  <a:lnTo>
                    <a:pt x="408" y="857"/>
                  </a:lnTo>
                  <a:lnTo>
                    <a:pt x="510" y="801"/>
                  </a:lnTo>
                  <a:lnTo>
                    <a:pt x="584" y="764"/>
                  </a:lnTo>
                  <a:lnTo>
                    <a:pt x="621" y="754"/>
                  </a:lnTo>
                  <a:lnTo>
                    <a:pt x="602" y="792"/>
                  </a:lnTo>
                  <a:lnTo>
                    <a:pt x="528" y="847"/>
                  </a:lnTo>
                  <a:lnTo>
                    <a:pt x="306" y="996"/>
                  </a:lnTo>
                  <a:lnTo>
                    <a:pt x="232" y="1052"/>
                  </a:lnTo>
                  <a:lnTo>
                    <a:pt x="186" y="1089"/>
                  </a:lnTo>
                  <a:lnTo>
                    <a:pt x="158" y="1117"/>
                  </a:lnTo>
                  <a:lnTo>
                    <a:pt x="130" y="1127"/>
                  </a:lnTo>
                  <a:lnTo>
                    <a:pt x="84" y="1108"/>
                  </a:lnTo>
                  <a:lnTo>
                    <a:pt x="56" y="1099"/>
                  </a:lnTo>
                  <a:lnTo>
                    <a:pt x="28" y="1080"/>
                  </a:lnTo>
                  <a:lnTo>
                    <a:pt x="10" y="1071"/>
                  </a:lnTo>
                  <a:lnTo>
                    <a:pt x="10" y="1062"/>
                  </a:lnTo>
                  <a:lnTo>
                    <a:pt x="0" y="1052"/>
                  </a:lnTo>
                  <a:lnTo>
                    <a:pt x="0" y="1043"/>
                  </a:lnTo>
                  <a:lnTo>
                    <a:pt x="10" y="1024"/>
                  </a:lnTo>
                  <a:lnTo>
                    <a:pt x="19" y="1015"/>
                  </a:lnTo>
                  <a:lnTo>
                    <a:pt x="65" y="996"/>
                  </a:lnTo>
                  <a:lnTo>
                    <a:pt x="112" y="987"/>
                  </a:lnTo>
                  <a:lnTo>
                    <a:pt x="315" y="885"/>
                  </a:lnTo>
                  <a:lnTo>
                    <a:pt x="315" y="605"/>
                  </a:lnTo>
                  <a:lnTo>
                    <a:pt x="306" y="605"/>
                  </a:lnTo>
                  <a:lnTo>
                    <a:pt x="287" y="615"/>
                  </a:lnTo>
                  <a:lnTo>
                    <a:pt x="269" y="615"/>
                  </a:lnTo>
                  <a:lnTo>
                    <a:pt x="241" y="624"/>
                  </a:lnTo>
                  <a:lnTo>
                    <a:pt x="223" y="624"/>
                  </a:lnTo>
                  <a:lnTo>
                    <a:pt x="241" y="633"/>
                  </a:lnTo>
                  <a:lnTo>
                    <a:pt x="213" y="633"/>
                  </a:lnTo>
                  <a:lnTo>
                    <a:pt x="158" y="615"/>
                  </a:lnTo>
                  <a:lnTo>
                    <a:pt x="139" y="596"/>
                  </a:lnTo>
                  <a:lnTo>
                    <a:pt x="149" y="587"/>
                  </a:lnTo>
                  <a:lnTo>
                    <a:pt x="186" y="568"/>
                  </a:lnTo>
                  <a:lnTo>
                    <a:pt x="241" y="549"/>
                  </a:lnTo>
                  <a:lnTo>
                    <a:pt x="334" y="531"/>
                  </a:lnTo>
                  <a:lnTo>
                    <a:pt x="334" y="419"/>
                  </a:lnTo>
                  <a:lnTo>
                    <a:pt x="325" y="335"/>
                  </a:lnTo>
                  <a:lnTo>
                    <a:pt x="306" y="289"/>
                  </a:lnTo>
                  <a:lnTo>
                    <a:pt x="250" y="289"/>
                  </a:lnTo>
                  <a:lnTo>
                    <a:pt x="213" y="279"/>
                  </a:lnTo>
                  <a:lnTo>
                    <a:pt x="186" y="270"/>
                  </a:lnTo>
                  <a:lnTo>
                    <a:pt x="167" y="261"/>
                  </a:lnTo>
                  <a:lnTo>
                    <a:pt x="158" y="251"/>
                  </a:lnTo>
                  <a:lnTo>
                    <a:pt x="158" y="242"/>
                  </a:lnTo>
                  <a:lnTo>
                    <a:pt x="167" y="242"/>
                  </a:lnTo>
                  <a:lnTo>
                    <a:pt x="176" y="233"/>
                  </a:lnTo>
                  <a:lnTo>
                    <a:pt x="195" y="233"/>
                  </a:lnTo>
                  <a:lnTo>
                    <a:pt x="315" y="205"/>
                  </a:lnTo>
                  <a:lnTo>
                    <a:pt x="389" y="177"/>
                  </a:lnTo>
                  <a:lnTo>
                    <a:pt x="436" y="158"/>
                  </a:lnTo>
                  <a:lnTo>
                    <a:pt x="482" y="149"/>
                  </a:lnTo>
                  <a:close/>
                  <a:moveTo>
                    <a:pt x="1047" y="75"/>
                  </a:moveTo>
                  <a:lnTo>
                    <a:pt x="991" y="84"/>
                  </a:lnTo>
                  <a:lnTo>
                    <a:pt x="917" y="102"/>
                  </a:lnTo>
                  <a:lnTo>
                    <a:pt x="843" y="130"/>
                  </a:lnTo>
                  <a:lnTo>
                    <a:pt x="788" y="140"/>
                  </a:lnTo>
                  <a:lnTo>
                    <a:pt x="788" y="298"/>
                  </a:lnTo>
                  <a:lnTo>
                    <a:pt x="862" y="270"/>
                  </a:lnTo>
                  <a:lnTo>
                    <a:pt x="917" y="251"/>
                  </a:lnTo>
                  <a:lnTo>
                    <a:pt x="991" y="251"/>
                  </a:lnTo>
                  <a:lnTo>
                    <a:pt x="1010" y="261"/>
                  </a:lnTo>
                  <a:lnTo>
                    <a:pt x="1019" y="270"/>
                  </a:lnTo>
                  <a:lnTo>
                    <a:pt x="1038" y="279"/>
                  </a:lnTo>
                  <a:lnTo>
                    <a:pt x="1038" y="298"/>
                  </a:lnTo>
                  <a:lnTo>
                    <a:pt x="991" y="317"/>
                  </a:lnTo>
                  <a:lnTo>
                    <a:pt x="927" y="326"/>
                  </a:lnTo>
                  <a:lnTo>
                    <a:pt x="852" y="335"/>
                  </a:lnTo>
                  <a:lnTo>
                    <a:pt x="788" y="345"/>
                  </a:lnTo>
                  <a:lnTo>
                    <a:pt x="788" y="466"/>
                  </a:lnTo>
                  <a:lnTo>
                    <a:pt x="899" y="428"/>
                  </a:lnTo>
                  <a:lnTo>
                    <a:pt x="973" y="419"/>
                  </a:lnTo>
                  <a:lnTo>
                    <a:pt x="991" y="419"/>
                  </a:lnTo>
                  <a:lnTo>
                    <a:pt x="1028" y="438"/>
                  </a:lnTo>
                  <a:lnTo>
                    <a:pt x="1047" y="456"/>
                  </a:lnTo>
                  <a:lnTo>
                    <a:pt x="1047" y="466"/>
                  </a:lnTo>
                  <a:lnTo>
                    <a:pt x="1038" y="466"/>
                  </a:lnTo>
                  <a:lnTo>
                    <a:pt x="1019" y="475"/>
                  </a:lnTo>
                  <a:lnTo>
                    <a:pt x="806" y="503"/>
                  </a:lnTo>
                  <a:lnTo>
                    <a:pt x="788" y="503"/>
                  </a:lnTo>
                  <a:lnTo>
                    <a:pt x="788" y="587"/>
                  </a:lnTo>
                  <a:lnTo>
                    <a:pt x="778" y="652"/>
                  </a:lnTo>
                  <a:lnTo>
                    <a:pt x="908" y="624"/>
                  </a:lnTo>
                  <a:lnTo>
                    <a:pt x="1001" y="615"/>
                  </a:lnTo>
                  <a:lnTo>
                    <a:pt x="1047" y="605"/>
                  </a:lnTo>
                  <a:lnTo>
                    <a:pt x="1066" y="605"/>
                  </a:lnTo>
                  <a:lnTo>
                    <a:pt x="1075" y="615"/>
                  </a:lnTo>
                  <a:lnTo>
                    <a:pt x="1093" y="615"/>
                  </a:lnTo>
                  <a:lnTo>
                    <a:pt x="1103" y="633"/>
                  </a:lnTo>
                  <a:lnTo>
                    <a:pt x="1112" y="624"/>
                  </a:lnTo>
                  <a:lnTo>
                    <a:pt x="1112" y="168"/>
                  </a:lnTo>
                  <a:lnTo>
                    <a:pt x="1093" y="102"/>
                  </a:lnTo>
                  <a:lnTo>
                    <a:pt x="1075" y="84"/>
                  </a:lnTo>
                  <a:lnTo>
                    <a:pt x="1047" y="75"/>
                  </a:lnTo>
                  <a:close/>
                  <a:moveTo>
                    <a:pt x="1093" y="0"/>
                  </a:moveTo>
                  <a:lnTo>
                    <a:pt x="1121" y="9"/>
                  </a:lnTo>
                  <a:lnTo>
                    <a:pt x="1177" y="19"/>
                  </a:lnTo>
                  <a:lnTo>
                    <a:pt x="1223" y="47"/>
                  </a:lnTo>
                  <a:lnTo>
                    <a:pt x="1251" y="75"/>
                  </a:lnTo>
                  <a:lnTo>
                    <a:pt x="1251" y="93"/>
                  </a:lnTo>
                  <a:lnTo>
                    <a:pt x="1242" y="102"/>
                  </a:lnTo>
                  <a:lnTo>
                    <a:pt x="1232" y="130"/>
                  </a:lnTo>
                  <a:lnTo>
                    <a:pt x="1223" y="177"/>
                  </a:lnTo>
                  <a:lnTo>
                    <a:pt x="1214" y="261"/>
                  </a:lnTo>
                  <a:lnTo>
                    <a:pt x="1214" y="521"/>
                  </a:lnTo>
                  <a:lnTo>
                    <a:pt x="1223" y="615"/>
                  </a:lnTo>
                  <a:lnTo>
                    <a:pt x="1223" y="698"/>
                  </a:lnTo>
                  <a:lnTo>
                    <a:pt x="1204" y="754"/>
                  </a:lnTo>
                  <a:lnTo>
                    <a:pt x="1186" y="782"/>
                  </a:lnTo>
                  <a:lnTo>
                    <a:pt x="1167" y="801"/>
                  </a:lnTo>
                  <a:lnTo>
                    <a:pt x="1158" y="801"/>
                  </a:lnTo>
                  <a:lnTo>
                    <a:pt x="1149" y="792"/>
                  </a:lnTo>
                  <a:lnTo>
                    <a:pt x="1140" y="773"/>
                  </a:lnTo>
                  <a:lnTo>
                    <a:pt x="1130" y="764"/>
                  </a:lnTo>
                  <a:lnTo>
                    <a:pt x="1084" y="689"/>
                  </a:lnTo>
                  <a:lnTo>
                    <a:pt x="1056" y="689"/>
                  </a:lnTo>
                  <a:lnTo>
                    <a:pt x="1028" y="698"/>
                  </a:lnTo>
                  <a:lnTo>
                    <a:pt x="1066" y="736"/>
                  </a:lnTo>
                  <a:lnTo>
                    <a:pt x="1066" y="792"/>
                  </a:lnTo>
                  <a:lnTo>
                    <a:pt x="1056" y="866"/>
                  </a:lnTo>
                  <a:lnTo>
                    <a:pt x="1038" y="959"/>
                  </a:lnTo>
                  <a:lnTo>
                    <a:pt x="1038" y="1145"/>
                  </a:lnTo>
                  <a:lnTo>
                    <a:pt x="1056" y="1201"/>
                  </a:lnTo>
                  <a:lnTo>
                    <a:pt x="1093" y="1248"/>
                  </a:lnTo>
                  <a:lnTo>
                    <a:pt x="1149" y="1276"/>
                  </a:lnTo>
                  <a:lnTo>
                    <a:pt x="1242" y="1285"/>
                  </a:lnTo>
                  <a:lnTo>
                    <a:pt x="1334" y="1276"/>
                  </a:lnTo>
                  <a:lnTo>
                    <a:pt x="1399" y="1257"/>
                  </a:lnTo>
                  <a:lnTo>
                    <a:pt x="1445" y="1229"/>
                  </a:lnTo>
                  <a:lnTo>
                    <a:pt x="1464" y="1173"/>
                  </a:lnTo>
                  <a:lnTo>
                    <a:pt x="1492" y="1099"/>
                  </a:lnTo>
                  <a:lnTo>
                    <a:pt x="1519" y="987"/>
                  </a:lnTo>
                  <a:lnTo>
                    <a:pt x="1519" y="968"/>
                  </a:lnTo>
                  <a:lnTo>
                    <a:pt x="1529" y="959"/>
                  </a:lnTo>
                  <a:lnTo>
                    <a:pt x="1538" y="959"/>
                  </a:lnTo>
                  <a:lnTo>
                    <a:pt x="1547" y="978"/>
                  </a:lnTo>
                  <a:lnTo>
                    <a:pt x="1547" y="996"/>
                  </a:lnTo>
                  <a:lnTo>
                    <a:pt x="1566" y="1117"/>
                  </a:lnTo>
                  <a:lnTo>
                    <a:pt x="1584" y="1183"/>
                  </a:lnTo>
                  <a:lnTo>
                    <a:pt x="1612" y="1238"/>
                  </a:lnTo>
                  <a:lnTo>
                    <a:pt x="1612" y="1257"/>
                  </a:lnTo>
                  <a:lnTo>
                    <a:pt x="1584" y="1294"/>
                  </a:lnTo>
                  <a:lnTo>
                    <a:pt x="1519" y="1332"/>
                  </a:lnTo>
                  <a:lnTo>
                    <a:pt x="1408" y="1369"/>
                  </a:lnTo>
                  <a:lnTo>
                    <a:pt x="1269" y="1378"/>
                  </a:lnTo>
                  <a:lnTo>
                    <a:pt x="1167" y="1369"/>
                  </a:lnTo>
                  <a:lnTo>
                    <a:pt x="1093" y="1350"/>
                  </a:lnTo>
                  <a:lnTo>
                    <a:pt x="1028" y="1313"/>
                  </a:lnTo>
                  <a:lnTo>
                    <a:pt x="1010" y="1285"/>
                  </a:lnTo>
                  <a:lnTo>
                    <a:pt x="982" y="1248"/>
                  </a:lnTo>
                  <a:lnTo>
                    <a:pt x="973" y="1173"/>
                  </a:lnTo>
                  <a:lnTo>
                    <a:pt x="964" y="1052"/>
                  </a:lnTo>
                  <a:lnTo>
                    <a:pt x="964" y="940"/>
                  </a:lnTo>
                  <a:lnTo>
                    <a:pt x="973" y="866"/>
                  </a:lnTo>
                  <a:lnTo>
                    <a:pt x="973" y="782"/>
                  </a:lnTo>
                  <a:lnTo>
                    <a:pt x="964" y="754"/>
                  </a:lnTo>
                  <a:lnTo>
                    <a:pt x="945" y="717"/>
                  </a:lnTo>
                  <a:lnTo>
                    <a:pt x="945" y="708"/>
                  </a:lnTo>
                  <a:lnTo>
                    <a:pt x="880" y="708"/>
                  </a:lnTo>
                  <a:lnTo>
                    <a:pt x="806" y="717"/>
                  </a:lnTo>
                  <a:lnTo>
                    <a:pt x="788" y="717"/>
                  </a:lnTo>
                  <a:lnTo>
                    <a:pt x="778" y="745"/>
                  </a:lnTo>
                  <a:lnTo>
                    <a:pt x="760" y="764"/>
                  </a:lnTo>
                  <a:lnTo>
                    <a:pt x="741" y="764"/>
                  </a:lnTo>
                  <a:lnTo>
                    <a:pt x="732" y="745"/>
                  </a:lnTo>
                  <a:lnTo>
                    <a:pt x="723" y="736"/>
                  </a:lnTo>
                  <a:lnTo>
                    <a:pt x="695" y="680"/>
                  </a:lnTo>
                  <a:lnTo>
                    <a:pt x="695" y="624"/>
                  </a:lnTo>
                  <a:lnTo>
                    <a:pt x="704" y="587"/>
                  </a:lnTo>
                  <a:lnTo>
                    <a:pt x="714" y="540"/>
                  </a:lnTo>
                  <a:lnTo>
                    <a:pt x="723" y="466"/>
                  </a:lnTo>
                  <a:lnTo>
                    <a:pt x="723" y="354"/>
                  </a:lnTo>
                  <a:lnTo>
                    <a:pt x="714" y="345"/>
                  </a:lnTo>
                  <a:lnTo>
                    <a:pt x="704" y="233"/>
                  </a:lnTo>
                  <a:lnTo>
                    <a:pt x="695" y="149"/>
                  </a:lnTo>
                  <a:lnTo>
                    <a:pt x="686" y="102"/>
                  </a:lnTo>
                  <a:lnTo>
                    <a:pt x="677" y="75"/>
                  </a:lnTo>
                  <a:lnTo>
                    <a:pt x="667" y="65"/>
                  </a:lnTo>
                  <a:lnTo>
                    <a:pt x="667" y="56"/>
                  </a:lnTo>
                  <a:lnTo>
                    <a:pt x="686" y="47"/>
                  </a:lnTo>
                  <a:lnTo>
                    <a:pt x="695" y="47"/>
                  </a:lnTo>
                  <a:lnTo>
                    <a:pt x="751" y="75"/>
                  </a:lnTo>
                  <a:lnTo>
                    <a:pt x="760" y="84"/>
                  </a:lnTo>
                  <a:lnTo>
                    <a:pt x="778" y="84"/>
                  </a:lnTo>
                  <a:lnTo>
                    <a:pt x="778" y="93"/>
                  </a:lnTo>
                  <a:lnTo>
                    <a:pt x="890" y="65"/>
                  </a:lnTo>
                  <a:lnTo>
                    <a:pt x="982" y="37"/>
                  </a:lnTo>
                  <a:lnTo>
                    <a:pt x="1056" y="9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6" name="Freeform 92"/>
            <p:cNvSpPr>
              <a:spLocks noEditPoints="1"/>
            </p:cNvSpPr>
            <p:nvPr/>
          </p:nvSpPr>
          <p:spPr bwMode="auto">
            <a:xfrm>
              <a:off x="12583" y="7076"/>
              <a:ext cx="750" cy="1220"/>
            </a:xfrm>
            <a:custGeom>
              <a:avLst/>
              <a:gdLst/>
              <a:ahLst/>
              <a:cxnLst>
                <a:cxn ang="0">
                  <a:pos x="334" y="46"/>
                </a:cxn>
                <a:cxn ang="0">
                  <a:pos x="287" y="65"/>
                </a:cxn>
                <a:cxn ang="0">
                  <a:pos x="232" y="102"/>
                </a:cxn>
                <a:cxn ang="0">
                  <a:pos x="185" y="167"/>
                </a:cxn>
                <a:cxn ang="0">
                  <a:pos x="158" y="270"/>
                </a:cxn>
                <a:cxn ang="0">
                  <a:pos x="139" y="428"/>
                </a:cxn>
                <a:cxn ang="0">
                  <a:pos x="139" y="717"/>
                </a:cxn>
                <a:cxn ang="0">
                  <a:pos x="148" y="847"/>
                </a:cxn>
                <a:cxn ang="0">
                  <a:pos x="158" y="968"/>
                </a:cxn>
                <a:cxn ang="0">
                  <a:pos x="185" y="1052"/>
                </a:cxn>
                <a:cxn ang="0">
                  <a:pos x="222" y="1117"/>
                </a:cxn>
                <a:cxn ang="0">
                  <a:pos x="269" y="1154"/>
                </a:cxn>
                <a:cxn ang="0">
                  <a:pos x="315" y="1173"/>
                </a:cxn>
                <a:cxn ang="0">
                  <a:pos x="361" y="1182"/>
                </a:cxn>
                <a:cxn ang="0">
                  <a:pos x="380" y="1192"/>
                </a:cxn>
                <a:cxn ang="0">
                  <a:pos x="435" y="1182"/>
                </a:cxn>
                <a:cxn ang="0">
                  <a:pos x="500" y="1145"/>
                </a:cxn>
                <a:cxn ang="0">
                  <a:pos x="547" y="1071"/>
                </a:cxn>
                <a:cxn ang="0">
                  <a:pos x="584" y="968"/>
                </a:cxn>
                <a:cxn ang="0">
                  <a:pos x="602" y="782"/>
                </a:cxn>
                <a:cxn ang="0">
                  <a:pos x="602" y="419"/>
                </a:cxn>
                <a:cxn ang="0">
                  <a:pos x="584" y="251"/>
                </a:cxn>
                <a:cxn ang="0">
                  <a:pos x="556" y="158"/>
                </a:cxn>
                <a:cxn ang="0">
                  <a:pos x="510" y="102"/>
                </a:cxn>
                <a:cxn ang="0">
                  <a:pos x="463" y="65"/>
                </a:cxn>
                <a:cxn ang="0">
                  <a:pos x="408" y="46"/>
                </a:cxn>
                <a:cxn ang="0">
                  <a:pos x="334" y="46"/>
                </a:cxn>
                <a:cxn ang="0">
                  <a:pos x="371" y="0"/>
                </a:cxn>
                <a:cxn ang="0">
                  <a:pos x="435" y="9"/>
                </a:cxn>
                <a:cxn ang="0">
                  <a:pos x="519" y="37"/>
                </a:cxn>
                <a:cxn ang="0">
                  <a:pos x="593" y="93"/>
                </a:cxn>
                <a:cxn ang="0">
                  <a:pos x="667" y="195"/>
                </a:cxn>
                <a:cxn ang="0">
                  <a:pos x="713" y="335"/>
                </a:cxn>
                <a:cxn ang="0">
                  <a:pos x="732" y="475"/>
                </a:cxn>
                <a:cxn ang="0">
                  <a:pos x="741" y="614"/>
                </a:cxn>
                <a:cxn ang="0">
                  <a:pos x="750" y="614"/>
                </a:cxn>
                <a:cxn ang="0">
                  <a:pos x="750" y="754"/>
                </a:cxn>
                <a:cxn ang="0">
                  <a:pos x="723" y="884"/>
                </a:cxn>
                <a:cxn ang="0">
                  <a:pos x="686" y="1015"/>
                </a:cxn>
                <a:cxn ang="0">
                  <a:pos x="621" y="1117"/>
                </a:cxn>
                <a:cxn ang="0">
                  <a:pos x="537" y="1182"/>
                </a:cxn>
                <a:cxn ang="0">
                  <a:pos x="454" y="1210"/>
                </a:cxn>
                <a:cxn ang="0">
                  <a:pos x="380" y="1220"/>
                </a:cxn>
                <a:cxn ang="0">
                  <a:pos x="306" y="1210"/>
                </a:cxn>
                <a:cxn ang="0">
                  <a:pos x="222" y="1182"/>
                </a:cxn>
                <a:cxn ang="0">
                  <a:pos x="148" y="1126"/>
                </a:cxn>
                <a:cxn ang="0">
                  <a:pos x="83" y="1043"/>
                </a:cxn>
                <a:cxn ang="0">
                  <a:pos x="28" y="903"/>
                </a:cxn>
                <a:cxn ang="0">
                  <a:pos x="9" y="754"/>
                </a:cxn>
                <a:cxn ang="0">
                  <a:pos x="0" y="614"/>
                </a:cxn>
                <a:cxn ang="0">
                  <a:pos x="0" y="475"/>
                </a:cxn>
                <a:cxn ang="0">
                  <a:pos x="28" y="344"/>
                </a:cxn>
                <a:cxn ang="0">
                  <a:pos x="65" y="214"/>
                </a:cxn>
                <a:cxn ang="0">
                  <a:pos x="130" y="112"/>
                </a:cxn>
                <a:cxn ang="0">
                  <a:pos x="204" y="46"/>
                </a:cxn>
                <a:cxn ang="0">
                  <a:pos x="287" y="9"/>
                </a:cxn>
                <a:cxn ang="0">
                  <a:pos x="371" y="0"/>
                </a:cxn>
              </a:cxnLst>
              <a:rect l="0" t="0" r="r" b="b"/>
              <a:pathLst>
                <a:path w="750" h="1220">
                  <a:moveTo>
                    <a:pt x="334" y="46"/>
                  </a:moveTo>
                  <a:lnTo>
                    <a:pt x="287" y="65"/>
                  </a:lnTo>
                  <a:lnTo>
                    <a:pt x="232" y="102"/>
                  </a:lnTo>
                  <a:lnTo>
                    <a:pt x="185" y="167"/>
                  </a:lnTo>
                  <a:lnTo>
                    <a:pt x="158" y="270"/>
                  </a:lnTo>
                  <a:lnTo>
                    <a:pt x="139" y="428"/>
                  </a:lnTo>
                  <a:lnTo>
                    <a:pt x="139" y="717"/>
                  </a:lnTo>
                  <a:lnTo>
                    <a:pt x="148" y="847"/>
                  </a:lnTo>
                  <a:lnTo>
                    <a:pt x="158" y="968"/>
                  </a:lnTo>
                  <a:lnTo>
                    <a:pt x="185" y="1052"/>
                  </a:lnTo>
                  <a:lnTo>
                    <a:pt x="222" y="1117"/>
                  </a:lnTo>
                  <a:lnTo>
                    <a:pt x="269" y="1154"/>
                  </a:lnTo>
                  <a:lnTo>
                    <a:pt x="315" y="1173"/>
                  </a:lnTo>
                  <a:lnTo>
                    <a:pt x="361" y="1182"/>
                  </a:lnTo>
                  <a:lnTo>
                    <a:pt x="380" y="1192"/>
                  </a:lnTo>
                  <a:lnTo>
                    <a:pt x="435" y="1182"/>
                  </a:lnTo>
                  <a:lnTo>
                    <a:pt x="500" y="1145"/>
                  </a:lnTo>
                  <a:lnTo>
                    <a:pt x="547" y="1071"/>
                  </a:lnTo>
                  <a:lnTo>
                    <a:pt x="584" y="968"/>
                  </a:lnTo>
                  <a:lnTo>
                    <a:pt x="602" y="782"/>
                  </a:lnTo>
                  <a:lnTo>
                    <a:pt x="602" y="419"/>
                  </a:lnTo>
                  <a:lnTo>
                    <a:pt x="584" y="251"/>
                  </a:lnTo>
                  <a:lnTo>
                    <a:pt x="556" y="158"/>
                  </a:lnTo>
                  <a:lnTo>
                    <a:pt x="510" y="102"/>
                  </a:lnTo>
                  <a:lnTo>
                    <a:pt x="463" y="65"/>
                  </a:lnTo>
                  <a:lnTo>
                    <a:pt x="408" y="46"/>
                  </a:lnTo>
                  <a:lnTo>
                    <a:pt x="334" y="46"/>
                  </a:lnTo>
                  <a:close/>
                  <a:moveTo>
                    <a:pt x="371" y="0"/>
                  </a:moveTo>
                  <a:lnTo>
                    <a:pt x="435" y="9"/>
                  </a:lnTo>
                  <a:lnTo>
                    <a:pt x="519" y="37"/>
                  </a:lnTo>
                  <a:lnTo>
                    <a:pt x="593" y="93"/>
                  </a:lnTo>
                  <a:lnTo>
                    <a:pt x="667" y="195"/>
                  </a:lnTo>
                  <a:lnTo>
                    <a:pt x="713" y="335"/>
                  </a:lnTo>
                  <a:lnTo>
                    <a:pt x="732" y="475"/>
                  </a:lnTo>
                  <a:lnTo>
                    <a:pt x="741" y="614"/>
                  </a:lnTo>
                  <a:lnTo>
                    <a:pt x="750" y="614"/>
                  </a:lnTo>
                  <a:lnTo>
                    <a:pt x="750" y="754"/>
                  </a:lnTo>
                  <a:lnTo>
                    <a:pt x="723" y="884"/>
                  </a:lnTo>
                  <a:lnTo>
                    <a:pt x="686" y="1015"/>
                  </a:lnTo>
                  <a:lnTo>
                    <a:pt x="621" y="1117"/>
                  </a:lnTo>
                  <a:lnTo>
                    <a:pt x="537" y="1182"/>
                  </a:lnTo>
                  <a:lnTo>
                    <a:pt x="454" y="1210"/>
                  </a:lnTo>
                  <a:lnTo>
                    <a:pt x="380" y="1220"/>
                  </a:lnTo>
                  <a:lnTo>
                    <a:pt x="306" y="1210"/>
                  </a:lnTo>
                  <a:lnTo>
                    <a:pt x="222" y="1182"/>
                  </a:lnTo>
                  <a:lnTo>
                    <a:pt x="148" y="1126"/>
                  </a:lnTo>
                  <a:lnTo>
                    <a:pt x="83" y="1043"/>
                  </a:lnTo>
                  <a:lnTo>
                    <a:pt x="28" y="903"/>
                  </a:lnTo>
                  <a:lnTo>
                    <a:pt x="9" y="754"/>
                  </a:lnTo>
                  <a:lnTo>
                    <a:pt x="0" y="614"/>
                  </a:lnTo>
                  <a:lnTo>
                    <a:pt x="0" y="475"/>
                  </a:lnTo>
                  <a:lnTo>
                    <a:pt x="28" y="344"/>
                  </a:lnTo>
                  <a:lnTo>
                    <a:pt x="65" y="214"/>
                  </a:lnTo>
                  <a:lnTo>
                    <a:pt x="130" y="112"/>
                  </a:lnTo>
                  <a:lnTo>
                    <a:pt x="204" y="46"/>
                  </a:lnTo>
                  <a:lnTo>
                    <a:pt x="287" y="9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7" name="Freeform 93"/>
            <p:cNvSpPr>
              <a:spLocks noEditPoints="1"/>
            </p:cNvSpPr>
            <p:nvPr/>
          </p:nvSpPr>
          <p:spPr bwMode="auto">
            <a:xfrm>
              <a:off x="14019" y="7607"/>
              <a:ext cx="1185" cy="419"/>
            </a:xfrm>
            <a:custGeom>
              <a:avLst/>
              <a:gdLst/>
              <a:ahLst/>
              <a:cxnLst>
                <a:cxn ang="0">
                  <a:pos x="28" y="344"/>
                </a:cxn>
                <a:cxn ang="0">
                  <a:pos x="1158" y="344"/>
                </a:cxn>
                <a:cxn ang="0">
                  <a:pos x="1167" y="353"/>
                </a:cxn>
                <a:cxn ang="0">
                  <a:pos x="1185" y="363"/>
                </a:cxn>
                <a:cxn ang="0">
                  <a:pos x="1185" y="400"/>
                </a:cxn>
                <a:cxn ang="0">
                  <a:pos x="1176" y="409"/>
                </a:cxn>
                <a:cxn ang="0">
                  <a:pos x="1158" y="419"/>
                </a:cxn>
                <a:cxn ang="0">
                  <a:pos x="28" y="419"/>
                </a:cxn>
                <a:cxn ang="0">
                  <a:pos x="18" y="409"/>
                </a:cxn>
                <a:cxn ang="0">
                  <a:pos x="0" y="400"/>
                </a:cxn>
                <a:cxn ang="0">
                  <a:pos x="0" y="363"/>
                </a:cxn>
                <a:cxn ang="0">
                  <a:pos x="18" y="353"/>
                </a:cxn>
                <a:cxn ang="0">
                  <a:pos x="28" y="344"/>
                </a:cxn>
                <a:cxn ang="0">
                  <a:pos x="37" y="0"/>
                </a:cxn>
                <a:cxn ang="0">
                  <a:pos x="1158" y="0"/>
                </a:cxn>
                <a:cxn ang="0">
                  <a:pos x="1167" y="9"/>
                </a:cxn>
                <a:cxn ang="0">
                  <a:pos x="1185" y="18"/>
                </a:cxn>
                <a:cxn ang="0">
                  <a:pos x="1185" y="55"/>
                </a:cxn>
                <a:cxn ang="0">
                  <a:pos x="1167" y="65"/>
                </a:cxn>
                <a:cxn ang="0">
                  <a:pos x="1158" y="74"/>
                </a:cxn>
                <a:cxn ang="0">
                  <a:pos x="37" y="74"/>
                </a:cxn>
                <a:cxn ang="0">
                  <a:pos x="28" y="65"/>
                </a:cxn>
                <a:cxn ang="0">
                  <a:pos x="9" y="55"/>
                </a:cxn>
                <a:cxn ang="0">
                  <a:pos x="9" y="18"/>
                </a:cxn>
                <a:cxn ang="0">
                  <a:pos x="18" y="9"/>
                </a:cxn>
                <a:cxn ang="0">
                  <a:pos x="37" y="0"/>
                </a:cxn>
              </a:cxnLst>
              <a:rect l="0" t="0" r="r" b="b"/>
              <a:pathLst>
                <a:path w="1185" h="419">
                  <a:moveTo>
                    <a:pt x="28" y="344"/>
                  </a:moveTo>
                  <a:lnTo>
                    <a:pt x="1158" y="344"/>
                  </a:lnTo>
                  <a:lnTo>
                    <a:pt x="1167" y="353"/>
                  </a:lnTo>
                  <a:lnTo>
                    <a:pt x="1185" y="363"/>
                  </a:lnTo>
                  <a:lnTo>
                    <a:pt x="1185" y="400"/>
                  </a:lnTo>
                  <a:lnTo>
                    <a:pt x="1176" y="409"/>
                  </a:lnTo>
                  <a:lnTo>
                    <a:pt x="1158" y="419"/>
                  </a:lnTo>
                  <a:lnTo>
                    <a:pt x="28" y="419"/>
                  </a:lnTo>
                  <a:lnTo>
                    <a:pt x="18" y="409"/>
                  </a:lnTo>
                  <a:lnTo>
                    <a:pt x="0" y="400"/>
                  </a:lnTo>
                  <a:lnTo>
                    <a:pt x="0" y="363"/>
                  </a:lnTo>
                  <a:lnTo>
                    <a:pt x="18" y="353"/>
                  </a:lnTo>
                  <a:lnTo>
                    <a:pt x="28" y="344"/>
                  </a:lnTo>
                  <a:close/>
                  <a:moveTo>
                    <a:pt x="37" y="0"/>
                  </a:moveTo>
                  <a:lnTo>
                    <a:pt x="1158" y="0"/>
                  </a:lnTo>
                  <a:lnTo>
                    <a:pt x="1167" y="9"/>
                  </a:lnTo>
                  <a:lnTo>
                    <a:pt x="1185" y="18"/>
                  </a:lnTo>
                  <a:lnTo>
                    <a:pt x="1185" y="55"/>
                  </a:lnTo>
                  <a:lnTo>
                    <a:pt x="1167" y="65"/>
                  </a:lnTo>
                  <a:lnTo>
                    <a:pt x="1158" y="74"/>
                  </a:lnTo>
                  <a:lnTo>
                    <a:pt x="37" y="74"/>
                  </a:lnTo>
                  <a:lnTo>
                    <a:pt x="28" y="65"/>
                  </a:lnTo>
                  <a:lnTo>
                    <a:pt x="9" y="55"/>
                  </a:lnTo>
                  <a:lnTo>
                    <a:pt x="9" y="18"/>
                  </a:lnTo>
                  <a:lnTo>
                    <a:pt x="18" y="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8" name="Freeform 94"/>
            <p:cNvSpPr>
              <a:spLocks noEditPoints="1"/>
            </p:cNvSpPr>
            <p:nvPr/>
          </p:nvSpPr>
          <p:spPr bwMode="auto">
            <a:xfrm>
              <a:off x="15779" y="7476"/>
              <a:ext cx="759" cy="801"/>
            </a:xfrm>
            <a:custGeom>
              <a:avLst/>
              <a:gdLst/>
              <a:ahLst/>
              <a:cxnLst>
                <a:cxn ang="0">
                  <a:pos x="472" y="28"/>
                </a:cxn>
                <a:cxn ang="0">
                  <a:pos x="426" y="37"/>
                </a:cxn>
                <a:cxn ang="0">
                  <a:pos x="370" y="56"/>
                </a:cxn>
                <a:cxn ang="0">
                  <a:pos x="296" y="112"/>
                </a:cxn>
                <a:cxn ang="0">
                  <a:pos x="231" y="196"/>
                </a:cxn>
                <a:cxn ang="0">
                  <a:pos x="194" y="280"/>
                </a:cxn>
                <a:cxn ang="0">
                  <a:pos x="157" y="382"/>
                </a:cxn>
                <a:cxn ang="0">
                  <a:pos x="139" y="484"/>
                </a:cxn>
                <a:cxn ang="0">
                  <a:pos x="129" y="568"/>
                </a:cxn>
                <a:cxn ang="0">
                  <a:pos x="148" y="661"/>
                </a:cxn>
                <a:cxn ang="0">
                  <a:pos x="185" y="717"/>
                </a:cxn>
                <a:cxn ang="0">
                  <a:pos x="231" y="754"/>
                </a:cxn>
                <a:cxn ang="0">
                  <a:pos x="287" y="764"/>
                </a:cxn>
                <a:cxn ang="0">
                  <a:pos x="370" y="745"/>
                </a:cxn>
                <a:cxn ang="0">
                  <a:pos x="453" y="689"/>
                </a:cxn>
                <a:cxn ang="0">
                  <a:pos x="528" y="596"/>
                </a:cxn>
                <a:cxn ang="0">
                  <a:pos x="574" y="503"/>
                </a:cxn>
                <a:cxn ang="0">
                  <a:pos x="602" y="391"/>
                </a:cxn>
                <a:cxn ang="0">
                  <a:pos x="620" y="298"/>
                </a:cxn>
                <a:cxn ang="0">
                  <a:pos x="629" y="224"/>
                </a:cxn>
                <a:cxn ang="0">
                  <a:pos x="620" y="149"/>
                </a:cxn>
                <a:cxn ang="0">
                  <a:pos x="592" y="84"/>
                </a:cxn>
                <a:cxn ang="0">
                  <a:pos x="537" y="47"/>
                </a:cxn>
                <a:cxn ang="0">
                  <a:pos x="472" y="28"/>
                </a:cxn>
                <a:cxn ang="0">
                  <a:pos x="472" y="0"/>
                </a:cxn>
                <a:cxn ang="0">
                  <a:pos x="583" y="19"/>
                </a:cxn>
                <a:cxn ang="0">
                  <a:pos x="676" y="84"/>
                </a:cxn>
                <a:cxn ang="0">
                  <a:pos x="741" y="177"/>
                </a:cxn>
                <a:cxn ang="0">
                  <a:pos x="759" y="298"/>
                </a:cxn>
                <a:cxn ang="0">
                  <a:pos x="731" y="447"/>
                </a:cxn>
                <a:cxn ang="0">
                  <a:pos x="657" y="587"/>
                </a:cxn>
                <a:cxn ang="0">
                  <a:pos x="555" y="699"/>
                </a:cxn>
                <a:cxn ang="0">
                  <a:pos x="426" y="773"/>
                </a:cxn>
                <a:cxn ang="0">
                  <a:pos x="287" y="801"/>
                </a:cxn>
                <a:cxn ang="0">
                  <a:pos x="176" y="782"/>
                </a:cxn>
                <a:cxn ang="0">
                  <a:pos x="83" y="717"/>
                </a:cxn>
                <a:cxn ang="0">
                  <a:pos x="18" y="624"/>
                </a:cxn>
                <a:cxn ang="0">
                  <a:pos x="0" y="503"/>
                </a:cxn>
                <a:cxn ang="0">
                  <a:pos x="27" y="354"/>
                </a:cxn>
                <a:cxn ang="0">
                  <a:pos x="92" y="214"/>
                </a:cxn>
                <a:cxn ang="0">
                  <a:pos x="203" y="103"/>
                </a:cxn>
                <a:cxn ang="0">
                  <a:pos x="333" y="28"/>
                </a:cxn>
                <a:cxn ang="0">
                  <a:pos x="472" y="0"/>
                </a:cxn>
              </a:cxnLst>
              <a:rect l="0" t="0" r="r" b="b"/>
              <a:pathLst>
                <a:path w="759" h="801">
                  <a:moveTo>
                    <a:pt x="472" y="28"/>
                  </a:moveTo>
                  <a:lnTo>
                    <a:pt x="426" y="37"/>
                  </a:lnTo>
                  <a:lnTo>
                    <a:pt x="370" y="56"/>
                  </a:lnTo>
                  <a:lnTo>
                    <a:pt x="296" y="112"/>
                  </a:lnTo>
                  <a:lnTo>
                    <a:pt x="231" y="196"/>
                  </a:lnTo>
                  <a:lnTo>
                    <a:pt x="194" y="280"/>
                  </a:lnTo>
                  <a:lnTo>
                    <a:pt x="157" y="382"/>
                  </a:lnTo>
                  <a:lnTo>
                    <a:pt x="139" y="484"/>
                  </a:lnTo>
                  <a:lnTo>
                    <a:pt x="129" y="568"/>
                  </a:lnTo>
                  <a:lnTo>
                    <a:pt x="148" y="661"/>
                  </a:lnTo>
                  <a:lnTo>
                    <a:pt x="185" y="717"/>
                  </a:lnTo>
                  <a:lnTo>
                    <a:pt x="231" y="754"/>
                  </a:lnTo>
                  <a:lnTo>
                    <a:pt x="287" y="764"/>
                  </a:lnTo>
                  <a:lnTo>
                    <a:pt x="370" y="745"/>
                  </a:lnTo>
                  <a:lnTo>
                    <a:pt x="453" y="689"/>
                  </a:lnTo>
                  <a:lnTo>
                    <a:pt x="528" y="596"/>
                  </a:lnTo>
                  <a:lnTo>
                    <a:pt x="574" y="503"/>
                  </a:lnTo>
                  <a:lnTo>
                    <a:pt x="602" y="391"/>
                  </a:lnTo>
                  <a:lnTo>
                    <a:pt x="620" y="298"/>
                  </a:lnTo>
                  <a:lnTo>
                    <a:pt x="629" y="224"/>
                  </a:lnTo>
                  <a:lnTo>
                    <a:pt x="620" y="149"/>
                  </a:lnTo>
                  <a:lnTo>
                    <a:pt x="592" y="84"/>
                  </a:lnTo>
                  <a:lnTo>
                    <a:pt x="537" y="47"/>
                  </a:lnTo>
                  <a:lnTo>
                    <a:pt x="472" y="28"/>
                  </a:lnTo>
                  <a:close/>
                  <a:moveTo>
                    <a:pt x="472" y="0"/>
                  </a:moveTo>
                  <a:lnTo>
                    <a:pt x="583" y="19"/>
                  </a:lnTo>
                  <a:lnTo>
                    <a:pt x="676" y="84"/>
                  </a:lnTo>
                  <a:lnTo>
                    <a:pt x="741" y="177"/>
                  </a:lnTo>
                  <a:lnTo>
                    <a:pt x="759" y="298"/>
                  </a:lnTo>
                  <a:lnTo>
                    <a:pt x="731" y="447"/>
                  </a:lnTo>
                  <a:lnTo>
                    <a:pt x="657" y="587"/>
                  </a:lnTo>
                  <a:lnTo>
                    <a:pt x="555" y="699"/>
                  </a:lnTo>
                  <a:lnTo>
                    <a:pt x="426" y="773"/>
                  </a:lnTo>
                  <a:lnTo>
                    <a:pt x="287" y="801"/>
                  </a:lnTo>
                  <a:lnTo>
                    <a:pt x="176" y="782"/>
                  </a:lnTo>
                  <a:lnTo>
                    <a:pt x="83" y="717"/>
                  </a:lnTo>
                  <a:lnTo>
                    <a:pt x="18" y="624"/>
                  </a:lnTo>
                  <a:lnTo>
                    <a:pt x="0" y="503"/>
                  </a:lnTo>
                  <a:lnTo>
                    <a:pt x="27" y="354"/>
                  </a:lnTo>
                  <a:lnTo>
                    <a:pt x="92" y="214"/>
                  </a:lnTo>
                  <a:lnTo>
                    <a:pt x="203" y="103"/>
                  </a:lnTo>
                  <a:lnTo>
                    <a:pt x="333" y="28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9" name="Freeform 95"/>
            <p:cNvSpPr>
              <a:spLocks/>
            </p:cNvSpPr>
            <p:nvPr/>
          </p:nvSpPr>
          <p:spPr bwMode="auto">
            <a:xfrm>
              <a:off x="16770" y="6936"/>
              <a:ext cx="416" cy="1779"/>
            </a:xfrm>
            <a:custGeom>
              <a:avLst/>
              <a:gdLst/>
              <a:ahLst/>
              <a:cxnLst>
                <a:cxn ang="0">
                  <a:pos x="389" y="0"/>
                </a:cxn>
                <a:cxn ang="0">
                  <a:pos x="407" y="19"/>
                </a:cxn>
                <a:cxn ang="0">
                  <a:pos x="407" y="28"/>
                </a:cxn>
                <a:cxn ang="0">
                  <a:pos x="389" y="47"/>
                </a:cxn>
                <a:cxn ang="0">
                  <a:pos x="278" y="186"/>
                </a:cxn>
                <a:cxn ang="0">
                  <a:pos x="194" y="354"/>
                </a:cxn>
                <a:cxn ang="0">
                  <a:pos x="139" y="512"/>
                </a:cxn>
                <a:cxn ang="0">
                  <a:pos x="111" y="699"/>
                </a:cxn>
                <a:cxn ang="0">
                  <a:pos x="102" y="885"/>
                </a:cxn>
                <a:cxn ang="0">
                  <a:pos x="111" y="1052"/>
                </a:cxn>
                <a:cxn ang="0">
                  <a:pos x="139" y="1229"/>
                </a:cxn>
                <a:cxn ang="0">
                  <a:pos x="185" y="1406"/>
                </a:cxn>
                <a:cxn ang="0">
                  <a:pos x="268" y="1564"/>
                </a:cxn>
                <a:cxn ang="0">
                  <a:pos x="379" y="1713"/>
                </a:cxn>
                <a:cxn ang="0">
                  <a:pos x="407" y="1741"/>
                </a:cxn>
                <a:cxn ang="0">
                  <a:pos x="407" y="1751"/>
                </a:cxn>
                <a:cxn ang="0">
                  <a:pos x="416" y="1760"/>
                </a:cxn>
                <a:cxn ang="0">
                  <a:pos x="398" y="1779"/>
                </a:cxn>
                <a:cxn ang="0">
                  <a:pos x="370" y="1769"/>
                </a:cxn>
                <a:cxn ang="0">
                  <a:pos x="259" y="1658"/>
                </a:cxn>
                <a:cxn ang="0">
                  <a:pos x="185" y="1564"/>
                </a:cxn>
                <a:cxn ang="0">
                  <a:pos x="120" y="1443"/>
                </a:cxn>
                <a:cxn ang="0">
                  <a:pos x="46" y="1239"/>
                </a:cxn>
                <a:cxn ang="0">
                  <a:pos x="9" y="1043"/>
                </a:cxn>
                <a:cxn ang="0">
                  <a:pos x="0" y="885"/>
                </a:cxn>
                <a:cxn ang="0">
                  <a:pos x="9" y="726"/>
                </a:cxn>
                <a:cxn ang="0">
                  <a:pos x="37" y="540"/>
                </a:cxn>
                <a:cxn ang="0">
                  <a:pos x="111" y="345"/>
                </a:cxn>
                <a:cxn ang="0">
                  <a:pos x="176" y="224"/>
                </a:cxn>
                <a:cxn ang="0">
                  <a:pos x="250" y="131"/>
                </a:cxn>
                <a:cxn ang="0">
                  <a:pos x="315" y="56"/>
                </a:cxn>
                <a:cxn ang="0">
                  <a:pos x="361" y="19"/>
                </a:cxn>
                <a:cxn ang="0">
                  <a:pos x="389" y="0"/>
                </a:cxn>
              </a:cxnLst>
              <a:rect l="0" t="0" r="r" b="b"/>
              <a:pathLst>
                <a:path w="416" h="1779">
                  <a:moveTo>
                    <a:pt x="389" y="0"/>
                  </a:moveTo>
                  <a:lnTo>
                    <a:pt x="407" y="19"/>
                  </a:lnTo>
                  <a:lnTo>
                    <a:pt x="407" y="28"/>
                  </a:lnTo>
                  <a:lnTo>
                    <a:pt x="389" y="47"/>
                  </a:lnTo>
                  <a:lnTo>
                    <a:pt x="278" y="186"/>
                  </a:lnTo>
                  <a:lnTo>
                    <a:pt x="194" y="354"/>
                  </a:lnTo>
                  <a:lnTo>
                    <a:pt x="139" y="512"/>
                  </a:lnTo>
                  <a:lnTo>
                    <a:pt x="111" y="699"/>
                  </a:lnTo>
                  <a:lnTo>
                    <a:pt x="102" y="885"/>
                  </a:lnTo>
                  <a:lnTo>
                    <a:pt x="111" y="1052"/>
                  </a:lnTo>
                  <a:lnTo>
                    <a:pt x="139" y="1229"/>
                  </a:lnTo>
                  <a:lnTo>
                    <a:pt x="185" y="1406"/>
                  </a:lnTo>
                  <a:lnTo>
                    <a:pt x="268" y="1564"/>
                  </a:lnTo>
                  <a:lnTo>
                    <a:pt x="379" y="1713"/>
                  </a:lnTo>
                  <a:lnTo>
                    <a:pt x="407" y="1741"/>
                  </a:lnTo>
                  <a:lnTo>
                    <a:pt x="407" y="1751"/>
                  </a:lnTo>
                  <a:lnTo>
                    <a:pt x="416" y="1760"/>
                  </a:lnTo>
                  <a:lnTo>
                    <a:pt x="398" y="1779"/>
                  </a:lnTo>
                  <a:lnTo>
                    <a:pt x="370" y="1769"/>
                  </a:lnTo>
                  <a:lnTo>
                    <a:pt x="259" y="1658"/>
                  </a:lnTo>
                  <a:lnTo>
                    <a:pt x="185" y="1564"/>
                  </a:lnTo>
                  <a:lnTo>
                    <a:pt x="120" y="1443"/>
                  </a:lnTo>
                  <a:lnTo>
                    <a:pt x="46" y="1239"/>
                  </a:lnTo>
                  <a:lnTo>
                    <a:pt x="9" y="1043"/>
                  </a:lnTo>
                  <a:lnTo>
                    <a:pt x="0" y="885"/>
                  </a:lnTo>
                  <a:lnTo>
                    <a:pt x="9" y="726"/>
                  </a:lnTo>
                  <a:lnTo>
                    <a:pt x="37" y="540"/>
                  </a:lnTo>
                  <a:lnTo>
                    <a:pt x="111" y="345"/>
                  </a:lnTo>
                  <a:lnTo>
                    <a:pt x="176" y="224"/>
                  </a:lnTo>
                  <a:lnTo>
                    <a:pt x="250" y="131"/>
                  </a:lnTo>
                  <a:lnTo>
                    <a:pt x="315" y="56"/>
                  </a:lnTo>
                  <a:lnTo>
                    <a:pt x="361" y="1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0" name="Freeform 96"/>
            <p:cNvSpPr>
              <a:spLocks noEditPoints="1"/>
            </p:cNvSpPr>
            <p:nvPr/>
          </p:nvSpPr>
          <p:spPr bwMode="auto">
            <a:xfrm>
              <a:off x="17381" y="7076"/>
              <a:ext cx="750" cy="1220"/>
            </a:xfrm>
            <a:custGeom>
              <a:avLst/>
              <a:gdLst/>
              <a:ahLst/>
              <a:cxnLst>
                <a:cxn ang="0">
                  <a:pos x="333" y="46"/>
                </a:cxn>
                <a:cxn ang="0">
                  <a:pos x="287" y="65"/>
                </a:cxn>
                <a:cxn ang="0">
                  <a:pos x="232" y="102"/>
                </a:cxn>
                <a:cxn ang="0">
                  <a:pos x="185" y="167"/>
                </a:cxn>
                <a:cxn ang="0">
                  <a:pos x="157" y="270"/>
                </a:cxn>
                <a:cxn ang="0">
                  <a:pos x="139" y="428"/>
                </a:cxn>
                <a:cxn ang="0">
                  <a:pos x="139" y="717"/>
                </a:cxn>
                <a:cxn ang="0">
                  <a:pos x="148" y="847"/>
                </a:cxn>
                <a:cxn ang="0">
                  <a:pos x="157" y="968"/>
                </a:cxn>
                <a:cxn ang="0">
                  <a:pos x="185" y="1052"/>
                </a:cxn>
                <a:cxn ang="0">
                  <a:pos x="222" y="1117"/>
                </a:cxn>
                <a:cxn ang="0">
                  <a:pos x="269" y="1154"/>
                </a:cxn>
                <a:cxn ang="0">
                  <a:pos x="315" y="1173"/>
                </a:cxn>
                <a:cxn ang="0">
                  <a:pos x="361" y="1182"/>
                </a:cxn>
                <a:cxn ang="0">
                  <a:pos x="380" y="1192"/>
                </a:cxn>
                <a:cxn ang="0">
                  <a:pos x="435" y="1182"/>
                </a:cxn>
                <a:cxn ang="0">
                  <a:pos x="500" y="1145"/>
                </a:cxn>
                <a:cxn ang="0">
                  <a:pos x="546" y="1071"/>
                </a:cxn>
                <a:cxn ang="0">
                  <a:pos x="583" y="968"/>
                </a:cxn>
                <a:cxn ang="0">
                  <a:pos x="602" y="782"/>
                </a:cxn>
                <a:cxn ang="0">
                  <a:pos x="602" y="419"/>
                </a:cxn>
                <a:cxn ang="0">
                  <a:pos x="583" y="251"/>
                </a:cxn>
                <a:cxn ang="0">
                  <a:pos x="556" y="158"/>
                </a:cxn>
                <a:cxn ang="0">
                  <a:pos x="509" y="102"/>
                </a:cxn>
                <a:cxn ang="0">
                  <a:pos x="463" y="65"/>
                </a:cxn>
                <a:cxn ang="0">
                  <a:pos x="408" y="46"/>
                </a:cxn>
                <a:cxn ang="0">
                  <a:pos x="333" y="46"/>
                </a:cxn>
                <a:cxn ang="0">
                  <a:pos x="370" y="0"/>
                </a:cxn>
                <a:cxn ang="0">
                  <a:pos x="435" y="9"/>
                </a:cxn>
                <a:cxn ang="0">
                  <a:pos x="519" y="37"/>
                </a:cxn>
                <a:cxn ang="0">
                  <a:pos x="593" y="93"/>
                </a:cxn>
                <a:cxn ang="0">
                  <a:pos x="667" y="195"/>
                </a:cxn>
                <a:cxn ang="0">
                  <a:pos x="713" y="335"/>
                </a:cxn>
                <a:cxn ang="0">
                  <a:pos x="732" y="475"/>
                </a:cxn>
                <a:cxn ang="0">
                  <a:pos x="741" y="614"/>
                </a:cxn>
                <a:cxn ang="0">
                  <a:pos x="750" y="614"/>
                </a:cxn>
                <a:cxn ang="0">
                  <a:pos x="750" y="754"/>
                </a:cxn>
                <a:cxn ang="0">
                  <a:pos x="722" y="884"/>
                </a:cxn>
                <a:cxn ang="0">
                  <a:pos x="685" y="1015"/>
                </a:cxn>
                <a:cxn ang="0">
                  <a:pos x="621" y="1117"/>
                </a:cxn>
                <a:cxn ang="0">
                  <a:pos x="537" y="1182"/>
                </a:cxn>
                <a:cxn ang="0">
                  <a:pos x="454" y="1210"/>
                </a:cxn>
                <a:cxn ang="0">
                  <a:pos x="380" y="1220"/>
                </a:cxn>
                <a:cxn ang="0">
                  <a:pos x="306" y="1210"/>
                </a:cxn>
                <a:cxn ang="0">
                  <a:pos x="222" y="1182"/>
                </a:cxn>
                <a:cxn ang="0">
                  <a:pos x="148" y="1126"/>
                </a:cxn>
                <a:cxn ang="0">
                  <a:pos x="83" y="1043"/>
                </a:cxn>
                <a:cxn ang="0">
                  <a:pos x="28" y="903"/>
                </a:cxn>
                <a:cxn ang="0">
                  <a:pos x="9" y="754"/>
                </a:cxn>
                <a:cxn ang="0">
                  <a:pos x="0" y="614"/>
                </a:cxn>
                <a:cxn ang="0">
                  <a:pos x="0" y="475"/>
                </a:cxn>
                <a:cxn ang="0">
                  <a:pos x="28" y="344"/>
                </a:cxn>
                <a:cxn ang="0">
                  <a:pos x="65" y="214"/>
                </a:cxn>
                <a:cxn ang="0">
                  <a:pos x="130" y="112"/>
                </a:cxn>
                <a:cxn ang="0">
                  <a:pos x="204" y="46"/>
                </a:cxn>
                <a:cxn ang="0">
                  <a:pos x="287" y="9"/>
                </a:cxn>
                <a:cxn ang="0">
                  <a:pos x="370" y="0"/>
                </a:cxn>
              </a:cxnLst>
              <a:rect l="0" t="0" r="r" b="b"/>
              <a:pathLst>
                <a:path w="750" h="1220">
                  <a:moveTo>
                    <a:pt x="333" y="46"/>
                  </a:moveTo>
                  <a:lnTo>
                    <a:pt x="287" y="65"/>
                  </a:lnTo>
                  <a:lnTo>
                    <a:pt x="232" y="102"/>
                  </a:lnTo>
                  <a:lnTo>
                    <a:pt x="185" y="167"/>
                  </a:lnTo>
                  <a:lnTo>
                    <a:pt x="157" y="270"/>
                  </a:lnTo>
                  <a:lnTo>
                    <a:pt x="139" y="428"/>
                  </a:lnTo>
                  <a:lnTo>
                    <a:pt x="139" y="717"/>
                  </a:lnTo>
                  <a:lnTo>
                    <a:pt x="148" y="847"/>
                  </a:lnTo>
                  <a:lnTo>
                    <a:pt x="157" y="968"/>
                  </a:lnTo>
                  <a:lnTo>
                    <a:pt x="185" y="1052"/>
                  </a:lnTo>
                  <a:lnTo>
                    <a:pt x="222" y="1117"/>
                  </a:lnTo>
                  <a:lnTo>
                    <a:pt x="269" y="1154"/>
                  </a:lnTo>
                  <a:lnTo>
                    <a:pt x="315" y="1173"/>
                  </a:lnTo>
                  <a:lnTo>
                    <a:pt x="361" y="1182"/>
                  </a:lnTo>
                  <a:lnTo>
                    <a:pt x="380" y="1192"/>
                  </a:lnTo>
                  <a:lnTo>
                    <a:pt x="435" y="1182"/>
                  </a:lnTo>
                  <a:lnTo>
                    <a:pt x="500" y="1145"/>
                  </a:lnTo>
                  <a:lnTo>
                    <a:pt x="546" y="1071"/>
                  </a:lnTo>
                  <a:lnTo>
                    <a:pt x="583" y="968"/>
                  </a:lnTo>
                  <a:lnTo>
                    <a:pt x="602" y="782"/>
                  </a:lnTo>
                  <a:lnTo>
                    <a:pt x="602" y="419"/>
                  </a:lnTo>
                  <a:lnTo>
                    <a:pt x="583" y="251"/>
                  </a:lnTo>
                  <a:lnTo>
                    <a:pt x="556" y="158"/>
                  </a:lnTo>
                  <a:lnTo>
                    <a:pt x="509" y="102"/>
                  </a:lnTo>
                  <a:lnTo>
                    <a:pt x="463" y="65"/>
                  </a:lnTo>
                  <a:lnTo>
                    <a:pt x="408" y="46"/>
                  </a:lnTo>
                  <a:lnTo>
                    <a:pt x="333" y="46"/>
                  </a:lnTo>
                  <a:close/>
                  <a:moveTo>
                    <a:pt x="370" y="0"/>
                  </a:moveTo>
                  <a:lnTo>
                    <a:pt x="435" y="9"/>
                  </a:lnTo>
                  <a:lnTo>
                    <a:pt x="519" y="37"/>
                  </a:lnTo>
                  <a:lnTo>
                    <a:pt x="593" y="93"/>
                  </a:lnTo>
                  <a:lnTo>
                    <a:pt x="667" y="195"/>
                  </a:lnTo>
                  <a:lnTo>
                    <a:pt x="713" y="335"/>
                  </a:lnTo>
                  <a:lnTo>
                    <a:pt x="732" y="475"/>
                  </a:lnTo>
                  <a:lnTo>
                    <a:pt x="741" y="614"/>
                  </a:lnTo>
                  <a:lnTo>
                    <a:pt x="750" y="614"/>
                  </a:lnTo>
                  <a:lnTo>
                    <a:pt x="750" y="754"/>
                  </a:lnTo>
                  <a:lnTo>
                    <a:pt x="722" y="884"/>
                  </a:lnTo>
                  <a:lnTo>
                    <a:pt x="685" y="1015"/>
                  </a:lnTo>
                  <a:lnTo>
                    <a:pt x="621" y="1117"/>
                  </a:lnTo>
                  <a:lnTo>
                    <a:pt x="537" y="1182"/>
                  </a:lnTo>
                  <a:lnTo>
                    <a:pt x="454" y="1210"/>
                  </a:lnTo>
                  <a:lnTo>
                    <a:pt x="380" y="1220"/>
                  </a:lnTo>
                  <a:lnTo>
                    <a:pt x="306" y="1210"/>
                  </a:lnTo>
                  <a:lnTo>
                    <a:pt x="222" y="1182"/>
                  </a:lnTo>
                  <a:lnTo>
                    <a:pt x="148" y="1126"/>
                  </a:lnTo>
                  <a:lnTo>
                    <a:pt x="83" y="1043"/>
                  </a:lnTo>
                  <a:lnTo>
                    <a:pt x="28" y="903"/>
                  </a:lnTo>
                  <a:lnTo>
                    <a:pt x="9" y="754"/>
                  </a:lnTo>
                  <a:lnTo>
                    <a:pt x="0" y="614"/>
                  </a:lnTo>
                  <a:lnTo>
                    <a:pt x="0" y="475"/>
                  </a:lnTo>
                  <a:lnTo>
                    <a:pt x="28" y="344"/>
                  </a:lnTo>
                  <a:lnTo>
                    <a:pt x="65" y="214"/>
                  </a:lnTo>
                  <a:lnTo>
                    <a:pt x="130" y="112"/>
                  </a:lnTo>
                  <a:lnTo>
                    <a:pt x="204" y="46"/>
                  </a:lnTo>
                  <a:lnTo>
                    <a:pt x="287" y="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1" name="Freeform 97"/>
            <p:cNvSpPr>
              <a:spLocks/>
            </p:cNvSpPr>
            <p:nvPr/>
          </p:nvSpPr>
          <p:spPr bwMode="auto">
            <a:xfrm>
              <a:off x="18289" y="6927"/>
              <a:ext cx="416" cy="1769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46" y="9"/>
                </a:cxn>
                <a:cxn ang="0">
                  <a:pos x="157" y="121"/>
                </a:cxn>
                <a:cxn ang="0">
                  <a:pos x="231" y="214"/>
                </a:cxn>
                <a:cxn ang="0">
                  <a:pos x="296" y="335"/>
                </a:cxn>
                <a:cxn ang="0">
                  <a:pos x="370" y="540"/>
                </a:cxn>
                <a:cxn ang="0">
                  <a:pos x="407" y="735"/>
                </a:cxn>
                <a:cxn ang="0">
                  <a:pos x="416" y="894"/>
                </a:cxn>
                <a:cxn ang="0">
                  <a:pos x="407" y="884"/>
                </a:cxn>
                <a:cxn ang="0">
                  <a:pos x="398" y="1043"/>
                </a:cxn>
                <a:cxn ang="0">
                  <a:pos x="370" y="1229"/>
                </a:cxn>
                <a:cxn ang="0">
                  <a:pos x="296" y="1424"/>
                </a:cxn>
                <a:cxn ang="0">
                  <a:pos x="231" y="1546"/>
                </a:cxn>
                <a:cxn ang="0">
                  <a:pos x="157" y="1639"/>
                </a:cxn>
                <a:cxn ang="0">
                  <a:pos x="92" y="1713"/>
                </a:cxn>
                <a:cxn ang="0">
                  <a:pos x="46" y="1750"/>
                </a:cxn>
                <a:cxn ang="0">
                  <a:pos x="18" y="1769"/>
                </a:cxn>
                <a:cxn ang="0">
                  <a:pos x="0" y="1750"/>
                </a:cxn>
                <a:cxn ang="0">
                  <a:pos x="0" y="1741"/>
                </a:cxn>
                <a:cxn ang="0">
                  <a:pos x="9" y="1732"/>
                </a:cxn>
                <a:cxn ang="0">
                  <a:pos x="27" y="1722"/>
                </a:cxn>
                <a:cxn ang="0">
                  <a:pos x="139" y="1583"/>
                </a:cxn>
                <a:cxn ang="0">
                  <a:pos x="222" y="1415"/>
                </a:cxn>
                <a:cxn ang="0">
                  <a:pos x="278" y="1248"/>
                </a:cxn>
                <a:cxn ang="0">
                  <a:pos x="305" y="1071"/>
                </a:cxn>
                <a:cxn ang="0">
                  <a:pos x="315" y="884"/>
                </a:cxn>
                <a:cxn ang="0">
                  <a:pos x="296" y="624"/>
                </a:cxn>
                <a:cxn ang="0">
                  <a:pos x="240" y="400"/>
                </a:cxn>
                <a:cxn ang="0">
                  <a:pos x="157" y="205"/>
                </a:cxn>
                <a:cxn ang="0">
                  <a:pos x="37" y="56"/>
                </a:cxn>
                <a:cxn ang="0">
                  <a:pos x="18" y="4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18" y="0"/>
                </a:cxn>
              </a:cxnLst>
              <a:rect l="0" t="0" r="r" b="b"/>
              <a:pathLst>
                <a:path w="416" h="1769">
                  <a:moveTo>
                    <a:pt x="18" y="0"/>
                  </a:moveTo>
                  <a:lnTo>
                    <a:pt x="46" y="9"/>
                  </a:lnTo>
                  <a:lnTo>
                    <a:pt x="157" y="121"/>
                  </a:lnTo>
                  <a:lnTo>
                    <a:pt x="231" y="214"/>
                  </a:lnTo>
                  <a:lnTo>
                    <a:pt x="296" y="335"/>
                  </a:lnTo>
                  <a:lnTo>
                    <a:pt x="370" y="540"/>
                  </a:lnTo>
                  <a:lnTo>
                    <a:pt x="407" y="735"/>
                  </a:lnTo>
                  <a:lnTo>
                    <a:pt x="416" y="894"/>
                  </a:lnTo>
                  <a:lnTo>
                    <a:pt x="407" y="884"/>
                  </a:lnTo>
                  <a:lnTo>
                    <a:pt x="398" y="1043"/>
                  </a:lnTo>
                  <a:lnTo>
                    <a:pt x="370" y="1229"/>
                  </a:lnTo>
                  <a:lnTo>
                    <a:pt x="296" y="1424"/>
                  </a:lnTo>
                  <a:lnTo>
                    <a:pt x="231" y="1546"/>
                  </a:lnTo>
                  <a:lnTo>
                    <a:pt x="157" y="1639"/>
                  </a:lnTo>
                  <a:lnTo>
                    <a:pt x="92" y="1713"/>
                  </a:lnTo>
                  <a:lnTo>
                    <a:pt x="46" y="1750"/>
                  </a:lnTo>
                  <a:lnTo>
                    <a:pt x="18" y="1769"/>
                  </a:lnTo>
                  <a:lnTo>
                    <a:pt x="0" y="1750"/>
                  </a:lnTo>
                  <a:lnTo>
                    <a:pt x="0" y="1741"/>
                  </a:lnTo>
                  <a:lnTo>
                    <a:pt x="9" y="1732"/>
                  </a:lnTo>
                  <a:lnTo>
                    <a:pt x="27" y="1722"/>
                  </a:lnTo>
                  <a:lnTo>
                    <a:pt x="139" y="1583"/>
                  </a:lnTo>
                  <a:lnTo>
                    <a:pt x="222" y="1415"/>
                  </a:lnTo>
                  <a:lnTo>
                    <a:pt x="278" y="1248"/>
                  </a:lnTo>
                  <a:lnTo>
                    <a:pt x="305" y="1071"/>
                  </a:lnTo>
                  <a:lnTo>
                    <a:pt x="315" y="884"/>
                  </a:lnTo>
                  <a:lnTo>
                    <a:pt x="296" y="624"/>
                  </a:lnTo>
                  <a:lnTo>
                    <a:pt x="240" y="400"/>
                  </a:lnTo>
                  <a:lnTo>
                    <a:pt x="157" y="205"/>
                  </a:lnTo>
                  <a:lnTo>
                    <a:pt x="37" y="56"/>
                  </a:lnTo>
                  <a:lnTo>
                    <a:pt x="18" y="4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2" name="Freeform 98"/>
            <p:cNvSpPr>
              <a:spLocks noEditPoints="1"/>
            </p:cNvSpPr>
            <p:nvPr/>
          </p:nvSpPr>
          <p:spPr bwMode="auto">
            <a:xfrm>
              <a:off x="839" y="10707"/>
              <a:ext cx="1315" cy="1536"/>
            </a:xfrm>
            <a:custGeom>
              <a:avLst/>
              <a:gdLst/>
              <a:ahLst/>
              <a:cxnLst>
                <a:cxn ang="0">
                  <a:pos x="787" y="847"/>
                </a:cxn>
                <a:cxn ang="0">
                  <a:pos x="870" y="1006"/>
                </a:cxn>
                <a:cxn ang="0">
                  <a:pos x="833" y="1034"/>
                </a:cxn>
                <a:cxn ang="0">
                  <a:pos x="648" y="857"/>
                </a:cxn>
                <a:cxn ang="0">
                  <a:pos x="222" y="596"/>
                </a:cxn>
                <a:cxn ang="0">
                  <a:pos x="148" y="819"/>
                </a:cxn>
                <a:cxn ang="0">
                  <a:pos x="296" y="792"/>
                </a:cxn>
                <a:cxn ang="0">
                  <a:pos x="333" y="847"/>
                </a:cxn>
                <a:cxn ang="0">
                  <a:pos x="268" y="1108"/>
                </a:cxn>
                <a:cxn ang="0">
                  <a:pos x="324" y="1108"/>
                </a:cxn>
                <a:cxn ang="0">
                  <a:pos x="370" y="1108"/>
                </a:cxn>
                <a:cxn ang="0">
                  <a:pos x="398" y="615"/>
                </a:cxn>
                <a:cxn ang="0">
                  <a:pos x="342" y="568"/>
                </a:cxn>
                <a:cxn ang="0">
                  <a:pos x="342" y="112"/>
                </a:cxn>
                <a:cxn ang="0">
                  <a:pos x="407" y="168"/>
                </a:cxn>
                <a:cxn ang="0">
                  <a:pos x="342" y="261"/>
                </a:cxn>
                <a:cxn ang="0">
                  <a:pos x="222" y="549"/>
                </a:cxn>
                <a:cxn ang="0">
                  <a:pos x="398" y="484"/>
                </a:cxn>
                <a:cxn ang="0">
                  <a:pos x="528" y="549"/>
                </a:cxn>
                <a:cxn ang="0">
                  <a:pos x="481" y="717"/>
                </a:cxn>
                <a:cxn ang="0">
                  <a:pos x="416" y="1266"/>
                </a:cxn>
                <a:cxn ang="0">
                  <a:pos x="314" y="1164"/>
                </a:cxn>
                <a:cxn ang="0">
                  <a:pos x="120" y="1192"/>
                </a:cxn>
                <a:cxn ang="0">
                  <a:pos x="74" y="1257"/>
                </a:cxn>
                <a:cxn ang="0">
                  <a:pos x="27" y="1164"/>
                </a:cxn>
                <a:cxn ang="0">
                  <a:pos x="55" y="959"/>
                </a:cxn>
                <a:cxn ang="0">
                  <a:pos x="18" y="605"/>
                </a:cxn>
                <a:cxn ang="0">
                  <a:pos x="9" y="549"/>
                </a:cxn>
                <a:cxn ang="0">
                  <a:pos x="92" y="568"/>
                </a:cxn>
                <a:cxn ang="0">
                  <a:pos x="240" y="149"/>
                </a:cxn>
                <a:cxn ang="0">
                  <a:pos x="833" y="0"/>
                </a:cxn>
                <a:cxn ang="0">
                  <a:pos x="1000" y="93"/>
                </a:cxn>
                <a:cxn ang="0">
                  <a:pos x="944" y="233"/>
                </a:cxn>
                <a:cxn ang="0">
                  <a:pos x="879" y="503"/>
                </a:cxn>
                <a:cxn ang="0">
                  <a:pos x="1046" y="466"/>
                </a:cxn>
                <a:cxn ang="0">
                  <a:pos x="1185" y="456"/>
                </a:cxn>
                <a:cxn ang="0">
                  <a:pos x="1315" y="559"/>
                </a:cxn>
                <a:cxn ang="0">
                  <a:pos x="1259" y="652"/>
                </a:cxn>
                <a:cxn ang="0">
                  <a:pos x="1194" y="1266"/>
                </a:cxn>
                <a:cxn ang="0">
                  <a:pos x="991" y="1536"/>
                </a:cxn>
                <a:cxn ang="0">
                  <a:pos x="944" y="1499"/>
                </a:cxn>
                <a:cxn ang="0">
                  <a:pos x="824" y="1322"/>
                </a:cxn>
                <a:cxn ang="0">
                  <a:pos x="1028" y="1341"/>
                </a:cxn>
                <a:cxn ang="0">
                  <a:pos x="1130" y="754"/>
                </a:cxn>
                <a:cxn ang="0">
                  <a:pos x="1074" y="559"/>
                </a:cxn>
                <a:cxn ang="0">
                  <a:pos x="852" y="596"/>
                </a:cxn>
                <a:cxn ang="0">
                  <a:pos x="620" y="726"/>
                </a:cxn>
                <a:cxn ang="0">
                  <a:pos x="574" y="717"/>
                </a:cxn>
                <a:cxn ang="0">
                  <a:pos x="759" y="410"/>
                </a:cxn>
                <a:cxn ang="0">
                  <a:pos x="852" y="103"/>
                </a:cxn>
                <a:cxn ang="0">
                  <a:pos x="833" y="47"/>
                </a:cxn>
              </a:cxnLst>
              <a:rect l="0" t="0" r="r" b="b"/>
              <a:pathLst>
                <a:path w="1315" h="1536">
                  <a:moveTo>
                    <a:pt x="639" y="801"/>
                  </a:moveTo>
                  <a:lnTo>
                    <a:pt x="666" y="801"/>
                  </a:lnTo>
                  <a:lnTo>
                    <a:pt x="685" y="810"/>
                  </a:lnTo>
                  <a:lnTo>
                    <a:pt x="787" y="847"/>
                  </a:lnTo>
                  <a:lnTo>
                    <a:pt x="842" y="885"/>
                  </a:lnTo>
                  <a:lnTo>
                    <a:pt x="861" y="931"/>
                  </a:lnTo>
                  <a:lnTo>
                    <a:pt x="870" y="978"/>
                  </a:lnTo>
                  <a:lnTo>
                    <a:pt x="870" y="1006"/>
                  </a:lnTo>
                  <a:lnTo>
                    <a:pt x="861" y="1024"/>
                  </a:lnTo>
                  <a:lnTo>
                    <a:pt x="842" y="1034"/>
                  </a:lnTo>
                  <a:lnTo>
                    <a:pt x="833" y="1043"/>
                  </a:lnTo>
                  <a:lnTo>
                    <a:pt x="833" y="1034"/>
                  </a:lnTo>
                  <a:lnTo>
                    <a:pt x="805" y="1034"/>
                  </a:lnTo>
                  <a:lnTo>
                    <a:pt x="778" y="1006"/>
                  </a:lnTo>
                  <a:lnTo>
                    <a:pt x="722" y="931"/>
                  </a:lnTo>
                  <a:lnTo>
                    <a:pt x="648" y="857"/>
                  </a:lnTo>
                  <a:lnTo>
                    <a:pt x="639" y="829"/>
                  </a:lnTo>
                  <a:lnTo>
                    <a:pt x="639" y="801"/>
                  </a:lnTo>
                  <a:close/>
                  <a:moveTo>
                    <a:pt x="342" y="568"/>
                  </a:moveTo>
                  <a:lnTo>
                    <a:pt x="222" y="596"/>
                  </a:lnTo>
                  <a:lnTo>
                    <a:pt x="148" y="624"/>
                  </a:lnTo>
                  <a:lnTo>
                    <a:pt x="129" y="633"/>
                  </a:lnTo>
                  <a:lnTo>
                    <a:pt x="129" y="829"/>
                  </a:lnTo>
                  <a:lnTo>
                    <a:pt x="148" y="819"/>
                  </a:lnTo>
                  <a:lnTo>
                    <a:pt x="166" y="819"/>
                  </a:lnTo>
                  <a:lnTo>
                    <a:pt x="203" y="810"/>
                  </a:lnTo>
                  <a:lnTo>
                    <a:pt x="259" y="792"/>
                  </a:lnTo>
                  <a:lnTo>
                    <a:pt x="296" y="792"/>
                  </a:lnTo>
                  <a:lnTo>
                    <a:pt x="333" y="810"/>
                  </a:lnTo>
                  <a:lnTo>
                    <a:pt x="342" y="819"/>
                  </a:lnTo>
                  <a:lnTo>
                    <a:pt x="342" y="838"/>
                  </a:lnTo>
                  <a:lnTo>
                    <a:pt x="333" y="847"/>
                  </a:lnTo>
                  <a:lnTo>
                    <a:pt x="129" y="875"/>
                  </a:lnTo>
                  <a:lnTo>
                    <a:pt x="129" y="1136"/>
                  </a:lnTo>
                  <a:lnTo>
                    <a:pt x="213" y="1117"/>
                  </a:lnTo>
                  <a:lnTo>
                    <a:pt x="268" y="1108"/>
                  </a:lnTo>
                  <a:lnTo>
                    <a:pt x="296" y="1099"/>
                  </a:lnTo>
                  <a:lnTo>
                    <a:pt x="305" y="1099"/>
                  </a:lnTo>
                  <a:lnTo>
                    <a:pt x="314" y="1108"/>
                  </a:lnTo>
                  <a:lnTo>
                    <a:pt x="324" y="1108"/>
                  </a:lnTo>
                  <a:lnTo>
                    <a:pt x="333" y="1117"/>
                  </a:lnTo>
                  <a:lnTo>
                    <a:pt x="352" y="1127"/>
                  </a:lnTo>
                  <a:lnTo>
                    <a:pt x="361" y="1127"/>
                  </a:lnTo>
                  <a:lnTo>
                    <a:pt x="370" y="1108"/>
                  </a:lnTo>
                  <a:lnTo>
                    <a:pt x="379" y="1043"/>
                  </a:lnTo>
                  <a:lnTo>
                    <a:pt x="389" y="968"/>
                  </a:lnTo>
                  <a:lnTo>
                    <a:pt x="398" y="875"/>
                  </a:lnTo>
                  <a:lnTo>
                    <a:pt x="398" y="615"/>
                  </a:lnTo>
                  <a:lnTo>
                    <a:pt x="389" y="596"/>
                  </a:lnTo>
                  <a:lnTo>
                    <a:pt x="370" y="577"/>
                  </a:lnTo>
                  <a:lnTo>
                    <a:pt x="342" y="577"/>
                  </a:lnTo>
                  <a:lnTo>
                    <a:pt x="342" y="568"/>
                  </a:lnTo>
                  <a:close/>
                  <a:moveTo>
                    <a:pt x="250" y="103"/>
                  </a:moveTo>
                  <a:lnTo>
                    <a:pt x="287" y="103"/>
                  </a:lnTo>
                  <a:lnTo>
                    <a:pt x="314" y="112"/>
                  </a:lnTo>
                  <a:lnTo>
                    <a:pt x="342" y="112"/>
                  </a:lnTo>
                  <a:lnTo>
                    <a:pt x="361" y="130"/>
                  </a:lnTo>
                  <a:lnTo>
                    <a:pt x="389" y="140"/>
                  </a:lnTo>
                  <a:lnTo>
                    <a:pt x="398" y="149"/>
                  </a:lnTo>
                  <a:lnTo>
                    <a:pt x="407" y="168"/>
                  </a:lnTo>
                  <a:lnTo>
                    <a:pt x="407" y="177"/>
                  </a:lnTo>
                  <a:lnTo>
                    <a:pt x="398" y="186"/>
                  </a:lnTo>
                  <a:lnTo>
                    <a:pt x="379" y="214"/>
                  </a:lnTo>
                  <a:lnTo>
                    <a:pt x="342" y="261"/>
                  </a:lnTo>
                  <a:lnTo>
                    <a:pt x="287" y="335"/>
                  </a:lnTo>
                  <a:lnTo>
                    <a:pt x="222" y="428"/>
                  </a:lnTo>
                  <a:lnTo>
                    <a:pt x="120" y="568"/>
                  </a:lnTo>
                  <a:lnTo>
                    <a:pt x="222" y="549"/>
                  </a:lnTo>
                  <a:lnTo>
                    <a:pt x="287" y="522"/>
                  </a:lnTo>
                  <a:lnTo>
                    <a:pt x="333" y="503"/>
                  </a:lnTo>
                  <a:lnTo>
                    <a:pt x="361" y="494"/>
                  </a:lnTo>
                  <a:lnTo>
                    <a:pt x="398" y="484"/>
                  </a:lnTo>
                  <a:lnTo>
                    <a:pt x="407" y="484"/>
                  </a:lnTo>
                  <a:lnTo>
                    <a:pt x="426" y="494"/>
                  </a:lnTo>
                  <a:lnTo>
                    <a:pt x="472" y="512"/>
                  </a:lnTo>
                  <a:lnTo>
                    <a:pt x="528" y="549"/>
                  </a:lnTo>
                  <a:lnTo>
                    <a:pt x="537" y="577"/>
                  </a:lnTo>
                  <a:lnTo>
                    <a:pt x="518" y="605"/>
                  </a:lnTo>
                  <a:lnTo>
                    <a:pt x="500" y="643"/>
                  </a:lnTo>
                  <a:lnTo>
                    <a:pt x="481" y="717"/>
                  </a:lnTo>
                  <a:lnTo>
                    <a:pt x="481" y="968"/>
                  </a:lnTo>
                  <a:lnTo>
                    <a:pt x="472" y="1108"/>
                  </a:lnTo>
                  <a:lnTo>
                    <a:pt x="435" y="1229"/>
                  </a:lnTo>
                  <a:lnTo>
                    <a:pt x="416" y="1266"/>
                  </a:lnTo>
                  <a:lnTo>
                    <a:pt x="407" y="1276"/>
                  </a:lnTo>
                  <a:lnTo>
                    <a:pt x="379" y="1276"/>
                  </a:lnTo>
                  <a:lnTo>
                    <a:pt x="370" y="1257"/>
                  </a:lnTo>
                  <a:lnTo>
                    <a:pt x="314" y="1164"/>
                  </a:lnTo>
                  <a:lnTo>
                    <a:pt x="213" y="1173"/>
                  </a:lnTo>
                  <a:lnTo>
                    <a:pt x="157" y="1183"/>
                  </a:lnTo>
                  <a:lnTo>
                    <a:pt x="129" y="1192"/>
                  </a:lnTo>
                  <a:lnTo>
                    <a:pt x="120" y="1192"/>
                  </a:lnTo>
                  <a:lnTo>
                    <a:pt x="111" y="1229"/>
                  </a:lnTo>
                  <a:lnTo>
                    <a:pt x="101" y="1248"/>
                  </a:lnTo>
                  <a:lnTo>
                    <a:pt x="83" y="1257"/>
                  </a:lnTo>
                  <a:lnTo>
                    <a:pt x="74" y="1257"/>
                  </a:lnTo>
                  <a:lnTo>
                    <a:pt x="55" y="1238"/>
                  </a:lnTo>
                  <a:lnTo>
                    <a:pt x="37" y="1201"/>
                  </a:lnTo>
                  <a:lnTo>
                    <a:pt x="37" y="1183"/>
                  </a:lnTo>
                  <a:lnTo>
                    <a:pt x="27" y="1164"/>
                  </a:lnTo>
                  <a:lnTo>
                    <a:pt x="27" y="1108"/>
                  </a:lnTo>
                  <a:lnTo>
                    <a:pt x="37" y="1071"/>
                  </a:lnTo>
                  <a:lnTo>
                    <a:pt x="46" y="1024"/>
                  </a:lnTo>
                  <a:lnTo>
                    <a:pt x="55" y="959"/>
                  </a:lnTo>
                  <a:lnTo>
                    <a:pt x="55" y="857"/>
                  </a:lnTo>
                  <a:lnTo>
                    <a:pt x="46" y="745"/>
                  </a:lnTo>
                  <a:lnTo>
                    <a:pt x="37" y="661"/>
                  </a:lnTo>
                  <a:lnTo>
                    <a:pt x="18" y="605"/>
                  </a:lnTo>
                  <a:lnTo>
                    <a:pt x="9" y="568"/>
                  </a:lnTo>
                  <a:lnTo>
                    <a:pt x="0" y="559"/>
                  </a:lnTo>
                  <a:lnTo>
                    <a:pt x="0" y="549"/>
                  </a:lnTo>
                  <a:lnTo>
                    <a:pt x="9" y="549"/>
                  </a:lnTo>
                  <a:lnTo>
                    <a:pt x="9" y="540"/>
                  </a:lnTo>
                  <a:lnTo>
                    <a:pt x="46" y="540"/>
                  </a:lnTo>
                  <a:lnTo>
                    <a:pt x="64" y="549"/>
                  </a:lnTo>
                  <a:lnTo>
                    <a:pt x="92" y="568"/>
                  </a:lnTo>
                  <a:lnTo>
                    <a:pt x="176" y="373"/>
                  </a:lnTo>
                  <a:lnTo>
                    <a:pt x="222" y="261"/>
                  </a:lnTo>
                  <a:lnTo>
                    <a:pt x="240" y="177"/>
                  </a:lnTo>
                  <a:lnTo>
                    <a:pt x="240" y="149"/>
                  </a:lnTo>
                  <a:lnTo>
                    <a:pt x="222" y="130"/>
                  </a:lnTo>
                  <a:lnTo>
                    <a:pt x="231" y="112"/>
                  </a:lnTo>
                  <a:lnTo>
                    <a:pt x="250" y="103"/>
                  </a:lnTo>
                  <a:close/>
                  <a:moveTo>
                    <a:pt x="833" y="0"/>
                  </a:moveTo>
                  <a:lnTo>
                    <a:pt x="852" y="0"/>
                  </a:lnTo>
                  <a:lnTo>
                    <a:pt x="907" y="9"/>
                  </a:lnTo>
                  <a:lnTo>
                    <a:pt x="963" y="47"/>
                  </a:lnTo>
                  <a:lnTo>
                    <a:pt x="1000" y="93"/>
                  </a:lnTo>
                  <a:lnTo>
                    <a:pt x="1000" y="140"/>
                  </a:lnTo>
                  <a:lnTo>
                    <a:pt x="981" y="168"/>
                  </a:lnTo>
                  <a:lnTo>
                    <a:pt x="963" y="205"/>
                  </a:lnTo>
                  <a:lnTo>
                    <a:pt x="944" y="233"/>
                  </a:lnTo>
                  <a:lnTo>
                    <a:pt x="926" y="270"/>
                  </a:lnTo>
                  <a:lnTo>
                    <a:pt x="889" y="335"/>
                  </a:lnTo>
                  <a:lnTo>
                    <a:pt x="759" y="531"/>
                  </a:lnTo>
                  <a:lnTo>
                    <a:pt x="879" y="503"/>
                  </a:lnTo>
                  <a:lnTo>
                    <a:pt x="944" y="484"/>
                  </a:lnTo>
                  <a:lnTo>
                    <a:pt x="981" y="475"/>
                  </a:lnTo>
                  <a:lnTo>
                    <a:pt x="1000" y="475"/>
                  </a:lnTo>
                  <a:lnTo>
                    <a:pt x="1046" y="466"/>
                  </a:lnTo>
                  <a:lnTo>
                    <a:pt x="1083" y="456"/>
                  </a:lnTo>
                  <a:lnTo>
                    <a:pt x="1111" y="447"/>
                  </a:lnTo>
                  <a:lnTo>
                    <a:pt x="1139" y="447"/>
                  </a:lnTo>
                  <a:lnTo>
                    <a:pt x="1185" y="456"/>
                  </a:lnTo>
                  <a:lnTo>
                    <a:pt x="1250" y="484"/>
                  </a:lnTo>
                  <a:lnTo>
                    <a:pt x="1296" y="522"/>
                  </a:lnTo>
                  <a:lnTo>
                    <a:pt x="1315" y="549"/>
                  </a:lnTo>
                  <a:lnTo>
                    <a:pt x="1315" y="559"/>
                  </a:lnTo>
                  <a:lnTo>
                    <a:pt x="1306" y="577"/>
                  </a:lnTo>
                  <a:lnTo>
                    <a:pt x="1278" y="605"/>
                  </a:lnTo>
                  <a:lnTo>
                    <a:pt x="1268" y="633"/>
                  </a:lnTo>
                  <a:lnTo>
                    <a:pt x="1259" y="652"/>
                  </a:lnTo>
                  <a:lnTo>
                    <a:pt x="1259" y="689"/>
                  </a:lnTo>
                  <a:lnTo>
                    <a:pt x="1241" y="922"/>
                  </a:lnTo>
                  <a:lnTo>
                    <a:pt x="1222" y="1117"/>
                  </a:lnTo>
                  <a:lnTo>
                    <a:pt x="1194" y="1266"/>
                  </a:lnTo>
                  <a:lnTo>
                    <a:pt x="1157" y="1369"/>
                  </a:lnTo>
                  <a:lnTo>
                    <a:pt x="1102" y="1462"/>
                  </a:lnTo>
                  <a:lnTo>
                    <a:pt x="1046" y="1518"/>
                  </a:lnTo>
                  <a:lnTo>
                    <a:pt x="991" y="1536"/>
                  </a:lnTo>
                  <a:lnTo>
                    <a:pt x="981" y="1536"/>
                  </a:lnTo>
                  <a:lnTo>
                    <a:pt x="963" y="1527"/>
                  </a:lnTo>
                  <a:lnTo>
                    <a:pt x="954" y="1518"/>
                  </a:lnTo>
                  <a:lnTo>
                    <a:pt x="944" y="1499"/>
                  </a:lnTo>
                  <a:lnTo>
                    <a:pt x="898" y="1434"/>
                  </a:lnTo>
                  <a:lnTo>
                    <a:pt x="852" y="1378"/>
                  </a:lnTo>
                  <a:lnTo>
                    <a:pt x="796" y="1322"/>
                  </a:lnTo>
                  <a:lnTo>
                    <a:pt x="824" y="1322"/>
                  </a:lnTo>
                  <a:lnTo>
                    <a:pt x="870" y="1341"/>
                  </a:lnTo>
                  <a:lnTo>
                    <a:pt x="926" y="1360"/>
                  </a:lnTo>
                  <a:lnTo>
                    <a:pt x="981" y="1369"/>
                  </a:lnTo>
                  <a:lnTo>
                    <a:pt x="1028" y="1341"/>
                  </a:lnTo>
                  <a:lnTo>
                    <a:pt x="1074" y="1248"/>
                  </a:lnTo>
                  <a:lnTo>
                    <a:pt x="1102" y="1117"/>
                  </a:lnTo>
                  <a:lnTo>
                    <a:pt x="1120" y="950"/>
                  </a:lnTo>
                  <a:lnTo>
                    <a:pt x="1130" y="754"/>
                  </a:lnTo>
                  <a:lnTo>
                    <a:pt x="1130" y="652"/>
                  </a:lnTo>
                  <a:lnTo>
                    <a:pt x="1120" y="587"/>
                  </a:lnTo>
                  <a:lnTo>
                    <a:pt x="1102" y="568"/>
                  </a:lnTo>
                  <a:lnTo>
                    <a:pt x="1074" y="559"/>
                  </a:lnTo>
                  <a:lnTo>
                    <a:pt x="1046" y="559"/>
                  </a:lnTo>
                  <a:lnTo>
                    <a:pt x="981" y="568"/>
                  </a:lnTo>
                  <a:lnTo>
                    <a:pt x="917" y="587"/>
                  </a:lnTo>
                  <a:lnTo>
                    <a:pt x="852" y="596"/>
                  </a:lnTo>
                  <a:lnTo>
                    <a:pt x="787" y="596"/>
                  </a:lnTo>
                  <a:lnTo>
                    <a:pt x="750" y="577"/>
                  </a:lnTo>
                  <a:lnTo>
                    <a:pt x="676" y="671"/>
                  </a:lnTo>
                  <a:lnTo>
                    <a:pt x="620" y="726"/>
                  </a:lnTo>
                  <a:lnTo>
                    <a:pt x="583" y="754"/>
                  </a:lnTo>
                  <a:lnTo>
                    <a:pt x="565" y="754"/>
                  </a:lnTo>
                  <a:lnTo>
                    <a:pt x="565" y="745"/>
                  </a:lnTo>
                  <a:lnTo>
                    <a:pt x="574" y="717"/>
                  </a:lnTo>
                  <a:lnTo>
                    <a:pt x="611" y="671"/>
                  </a:lnTo>
                  <a:lnTo>
                    <a:pt x="657" y="596"/>
                  </a:lnTo>
                  <a:lnTo>
                    <a:pt x="703" y="503"/>
                  </a:lnTo>
                  <a:lnTo>
                    <a:pt x="759" y="410"/>
                  </a:lnTo>
                  <a:lnTo>
                    <a:pt x="805" y="307"/>
                  </a:lnTo>
                  <a:lnTo>
                    <a:pt x="842" y="214"/>
                  </a:lnTo>
                  <a:lnTo>
                    <a:pt x="852" y="130"/>
                  </a:lnTo>
                  <a:lnTo>
                    <a:pt x="852" y="103"/>
                  </a:lnTo>
                  <a:lnTo>
                    <a:pt x="842" y="93"/>
                  </a:lnTo>
                  <a:lnTo>
                    <a:pt x="842" y="75"/>
                  </a:lnTo>
                  <a:lnTo>
                    <a:pt x="833" y="65"/>
                  </a:lnTo>
                  <a:lnTo>
                    <a:pt x="833" y="47"/>
                  </a:lnTo>
                  <a:lnTo>
                    <a:pt x="824" y="19"/>
                  </a:lnTo>
                  <a:lnTo>
                    <a:pt x="824" y="9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3" name="Freeform 99"/>
            <p:cNvSpPr>
              <a:spLocks noEditPoints="1"/>
            </p:cNvSpPr>
            <p:nvPr/>
          </p:nvSpPr>
          <p:spPr bwMode="auto">
            <a:xfrm>
              <a:off x="2441" y="10754"/>
              <a:ext cx="1602" cy="1452"/>
            </a:xfrm>
            <a:custGeom>
              <a:avLst/>
              <a:gdLst/>
              <a:ahLst/>
              <a:cxnLst>
                <a:cxn ang="0">
                  <a:pos x="880" y="1061"/>
                </a:cxn>
                <a:cxn ang="0">
                  <a:pos x="972" y="1043"/>
                </a:cxn>
                <a:cxn ang="0">
                  <a:pos x="991" y="884"/>
                </a:cxn>
                <a:cxn ang="0">
                  <a:pos x="1093" y="977"/>
                </a:cxn>
                <a:cxn ang="0">
                  <a:pos x="1139" y="819"/>
                </a:cxn>
                <a:cxn ang="0">
                  <a:pos x="1232" y="949"/>
                </a:cxn>
                <a:cxn ang="0">
                  <a:pos x="1269" y="754"/>
                </a:cxn>
                <a:cxn ang="0">
                  <a:pos x="1343" y="921"/>
                </a:cxn>
                <a:cxn ang="0">
                  <a:pos x="1482" y="1070"/>
                </a:cxn>
                <a:cxn ang="0">
                  <a:pos x="824" y="1164"/>
                </a:cxn>
                <a:cxn ang="0">
                  <a:pos x="621" y="1126"/>
                </a:cxn>
                <a:cxn ang="0">
                  <a:pos x="750" y="875"/>
                </a:cxn>
                <a:cxn ang="0">
                  <a:pos x="750" y="828"/>
                </a:cxn>
                <a:cxn ang="0">
                  <a:pos x="1195" y="782"/>
                </a:cxn>
                <a:cxn ang="0">
                  <a:pos x="796" y="540"/>
                </a:cxn>
                <a:cxn ang="0">
                  <a:pos x="880" y="661"/>
                </a:cxn>
                <a:cxn ang="0">
                  <a:pos x="574" y="521"/>
                </a:cxn>
                <a:cxn ang="0">
                  <a:pos x="546" y="1033"/>
                </a:cxn>
                <a:cxn ang="0">
                  <a:pos x="972" y="1368"/>
                </a:cxn>
                <a:cxn ang="0">
                  <a:pos x="1537" y="1033"/>
                </a:cxn>
                <a:cxn ang="0">
                  <a:pos x="1593" y="1238"/>
                </a:cxn>
                <a:cxn ang="0">
                  <a:pos x="972" y="1452"/>
                </a:cxn>
                <a:cxn ang="0">
                  <a:pos x="463" y="1061"/>
                </a:cxn>
                <a:cxn ang="0">
                  <a:pos x="500" y="596"/>
                </a:cxn>
                <a:cxn ang="0">
                  <a:pos x="1241" y="484"/>
                </a:cxn>
                <a:cxn ang="0">
                  <a:pos x="1269" y="577"/>
                </a:cxn>
                <a:cxn ang="0">
                  <a:pos x="963" y="354"/>
                </a:cxn>
                <a:cxn ang="0">
                  <a:pos x="972" y="456"/>
                </a:cxn>
                <a:cxn ang="0">
                  <a:pos x="963" y="354"/>
                </a:cxn>
                <a:cxn ang="0">
                  <a:pos x="778" y="223"/>
                </a:cxn>
                <a:cxn ang="0">
                  <a:pos x="908" y="158"/>
                </a:cxn>
                <a:cxn ang="0">
                  <a:pos x="1074" y="111"/>
                </a:cxn>
                <a:cxn ang="0">
                  <a:pos x="972" y="223"/>
                </a:cxn>
                <a:cxn ang="0">
                  <a:pos x="1111" y="335"/>
                </a:cxn>
                <a:cxn ang="0">
                  <a:pos x="1056" y="484"/>
                </a:cxn>
                <a:cxn ang="0">
                  <a:pos x="972" y="558"/>
                </a:cxn>
                <a:cxn ang="0">
                  <a:pos x="1028" y="605"/>
                </a:cxn>
                <a:cxn ang="0">
                  <a:pos x="945" y="698"/>
                </a:cxn>
                <a:cxn ang="0">
                  <a:pos x="695" y="717"/>
                </a:cxn>
                <a:cxn ang="0">
                  <a:pos x="704" y="139"/>
                </a:cxn>
                <a:cxn ang="0">
                  <a:pos x="954" y="93"/>
                </a:cxn>
                <a:cxn ang="0">
                  <a:pos x="1315" y="65"/>
                </a:cxn>
                <a:cxn ang="0">
                  <a:pos x="1287" y="298"/>
                </a:cxn>
                <a:cxn ang="0">
                  <a:pos x="1519" y="288"/>
                </a:cxn>
                <a:cxn ang="0">
                  <a:pos x="1223" y="363"/>
                </a:cxn>
                <a:cxn ang="0">
                  <a:pos x="1139" y="391"/>
                </a:cxn>
                <a:cxn ang="0">
                  <a:pos x="1195" y="28"/>
                </a:cxn>
                <a:cxn ang="0">
                  <a:pos x="491" y="83"/>
                </a:cxn>
                <a:cxn ang="0">
                  <a:pos x="611" y="288"/>
                </a:cxn>
                <a:cxn ang="0">
                  <a:pos x="398" y="679"/>
                </a:cxn>
                <a:cxn ang="0">
                  <a:pos x="0" y="1378"/>
                </a:cxn>
                <a:cxn ang="0">
                  <a:pos x="250" y="856"/>
                </a:cxn>
                <a:cxn ang="0">
                  <a:pos x="130" y="465"/>
                </a:cxn>
                <a:cxn ang="0">
                  <a:pos x="343" y="363"/>
                </a:cxn>
                <a:cxn ang="0">
                  <a:pos x="333" y="0"/>
                </a:cxn>
              </a:cxnLst>
              <a:rect l="0" t="0" r="r" b="b"/>
              <a:pathLst>
                <a:path w="1602" h="1452">
                  <a:moveTo>
                    <a:pt x="917" y="866"/>
                  </a:moveTo>
                  <a:lnTo>
                    <a:pt x="898" y="875"/>
                  </a:lnTo>
                  <a:lnTo>
                    <a:pt x="871" y="875"/>
                  </a:lnTo>
                  <a:lnTo>
                    <a:pt x="861" y="884"/>
                  </a:lnTo>
                  <a:lnTo>
                    <a:pt x="852" y="884"/>
                  </a:lnTo>
                  <a:lnTo>
                    <a:pt x="880" y="1043"/>
                  </a:lnTo>
                  <a:lnTo>
                    <a:pt x="880" y="1061"/>
                  </a:lnTo>
                  <a:lnTo>
                    <a:pt x="889" y="1070"/>
                  </a:lnTo>
                  <a:lnTo>
                    <a:pt x="889" y="1089"/>
                  </a:lnTo>
                  <a:lnTo>
                    <a:pt x="880" y="1089"/>
                  </a:lnTo>
                  <a:lnTo>
                    <a:pt x="889" y="1089"/>
                  </a:lnTo>
                  <a:lnTo>
                    <a:pt x="935" y="1080"/>
                  </a:lnTo>
                  <a:lnTo>
                    <a:pt x="991" y="1080"/>
                  </a:lnTo>
                  <a:lnTo>
                    <a:pt x="972" y="1043"/>
                  </a:lnTo>
                  <a:lnTo>
                    <a:pt x="954" y="968"/>
                  </a:lnTo>
                  <a:lnTo>
                    <a:pt x="945" y="866"/>
                  </a:lnTo>
                  <a:lnTo>
                    <a:pt x="917" y="866"/>
                  </a:lnTo>
                  <a:close/>
                  <a:moveTo>
                    <a:pt x="1093" y="828"/>
                  </a:moveTo>
                  <a:lnTo>
                    <a:pt x="1028" y="847"/>
                  </a:lnTo>
                  <a:lnTo>
                    <a:pt x="972" y="856"/>
                  </a:lnTo>
                  <a:lnTo>
                    <a:pt x="991" y="884"/>
                  </a:lnTo>
                  <a:lnTo>
                    <a:pt x="1010" y="949"/>
                  </a:lnTo>
                  <a:lnTo>
                    <a:pt x="1028" y="1061"/>
                  </a:lnTo>
                  <a:lnTo>
                    <a:pt x="1019" y="1061"/>
                  </a:lnTo>
                  <a:lnTo>
                    <a:pt x="1019" y="1080"/>
                  </a:lnTo>
                  <a:lnTo>
                    <a:pt x="1047" y="1070"/>
                  </a:lnTo>
                  <a:lnTo>
                    <a:pt x="1084" y="1070"/>
                  </a:lnTo>
                  <a:lnTo>
                    <a:pt x="1093" y="977"/>
                  </a:lnTo>
                  <a:lnTo>
                    <a:pt x="1102" y="903"/>
                  </a:lnTo>
                  <a:lnTo>
                    <a:pt x="1102" y="847"/>
                  </a:lnTo>
                  <a:lnTo>
                    <a:pt x="1093" y="838"/>
                  </a:lnTo>
                  <a:lnTo>
                    <a:pt x="1093" y="828"/>
                  </a:lnTo>
                  <a:close/>
                  <a:moveTo>
                    <a:pt x="1195" y="810"/>
                  </a:moveTo>
                  <a:lnTo>
                    <a:pt x="1167" y="819"/>
                  </a:lnTo>
                  <a:lnTo>
                    <a:pt x="1139" y="819"/>
                  </a:lnTo>
                  <a:lnTo>
                    <a:pt x="1158" y="838"/>
                  </a:lnTo>
                  <a:lnTo>
                    <a:pt x="1176" y="847"/>
                  </a:lnTo>
                  <a:lnTo>
                    <a:pt x="1167" y="866"/>
                  </a:lnTo>
                  <a:lnTo>
                    <a:pt x="1121" y="1052"/>
                  </a:lnTo>
                  <a:lnTo>
                    <a:pt x="1148" y="1043"/>
                  </a:lnTo>
                  <a:lnTo>
                    <a:pt x="1213" y="1043"/>
                  </a:lnTo>
                  <a:lnTo>
                    <a:pt x="1232" y="949"/>
                  </a:lnTo>
                  <a:lnTo>
                    <a:pt x="1241" y="884"/>
                  </a:lnTo>
                  <a:lnTo>
                    <a:pt x="1250" y="838"/>
                  </a:lnTo>
                  <a:lnTo>
                    <a:pt x="1250" y="819"/>
                  </a:lnTo>
                  <a:lnTo>
                    <a:pt x="1241" y="819"/>
                  </a:lnTo>
                  <a:lnTo>
                    <a:pt x="1223" y="810"/>
                  </a:lnTo>
                  <a:lnTo>
                    <a:pt x="1195" y="810"/>
                  </a:lnTo>
                  <a:close/>
                  <a:moveTo>
                    <a:pt x="1269" y="754"/>
                  </a:moveTo>
                  <a:lnTo>
                    <a:pt x="1287" y="754"/>
                  </a:lnTo>
                  <a:lnTo>
                    <a:pt x="1324" y="772"/>
                  </a:lnTo>
                  <a:lnTo>
                    <a:pt x="1352" y="791"/>
                  </a:lnTo>
                  <a:lnTo>
                    <a:pt x="1371" y="800"/>
                  </a:lnTo>
                  <a:lnTo>
                    <a:pt x="1380" y="819"/>
                  </a:lnTo>
                  <a:lnTo>
                    <a:pt x="1389" y="828"/>
                  </a:lnTo>
                  <a:lnTo>
                    <a:pt x="1343" y="921"/>
                  </a:lnTo>
                  <a:lnTo>
                    <a:pt x="1306" y="1033"/>
                  </a:lnTo>
                  <a:lnTo>
                    <a:pt x="1343" y="1033"/>
                  </a:lnTo>
                  <a:lnTo>
                    <a:pt x="1371" y="1024"/>
                  </a:lnTo>
                  <a:lnTo>
                    <a:pt x="1417" y="1024"/>
                  </a:lnTo>
                  <a:lnTo>
                    <a:pt x="1436" y="1033"/>
                  </a:lnTo>
                  <a:lnTo>
                    <a:pt x="1463" y="1061"/>
                  </a:lnTo>
                  <a:lnTo>
                    <a:pt x="1482" y="1070"/>
                  </a:lnTo>
                  <a:lnTo>
                    <a:pt x="1482" y="1089"/>
                  </a:lnTo>
                  <a:lnTo>
                    <a:pt x="1463" y="1098"/>
                  </a:lnTo>
                  <a:lnTo>
                    <a:pt x="1454" y="1108"/>
                  </a:lnTo>
                  <a:lnTo>
                    <a:pt x="1223" y="1126"/>
                  </a:lnTo>
                  <a:lnTo>
                    <a:pt x="1047" y="1145"/>
                  </a:lnTo>
                  <a:lnTo>
                    <a:pt x="917" y="1154"/>
                  </a:lnTo>
                  <a:lnTo>
                    <a:pt x="824" y="1164"/>
                  </a:lnTo>
                  <a:lnTo>
                    <a:pt x="769" y="1173"/>
                  </a:lnTo>
                  <a:lnTo>
                    <a:pt x="732" y="1182"/>
                  </a:lnTo>
                  <a:lnTo>
                    <a:pt x="685" y="1182"/>
                  </a:lnTo>
                  <a:lnTo>
                    <a:pt x="667" y="1164"/>
                  </a:lnTo>
                  <a:lnTo>
                    <a:pt x="639" y="1154"/>
                  </a:lnTo>
                  <a:lnTo>
                    <a:pt x="630" y="1136"/>
                  </a:lnTo>
                  <a:lnTo>
                    <a:pt x="621" y="1126"/>
                  </a:lnTo>
                  <a:lnTo>
                    <a:pt x="621" y="1117"/>
                  </a:lnTo>
                  <a:lnTo>
                    <a:pt x="648" y="1117"/>
                  </a:lnTo>
                  <a:lnTo>
                    <a:pt x="741" y="1108"/>
                  </a:lnTo>
                  <a:lnTo>
                    <a:pt x="824" y="1108"/>
                  </a:lnTo>
                  <a:lnTo>
                    <a:pt x="815" y="1061"/>
                  </a:lnTo>
                  <a:lnTo>
                    <a:pt x="796" y="977"/>
                  </a:lnTo>
                  <a:lnTo>
                    <a:pt x="750" y="875"/>
                  </a:lnTo>
                  <a:lnTo>
                    <a:pt x="750" y="866"/>
                  </a:lnTo>
                  <a:lnTo>
                    <a:pt x="741" y="866"/>
                  </a:lnTo>
                  <a:lnTo>
                    <a:pt x="732" y="847"/>
                  </a:lnTo>
                  <a:lnTo>
                    <a:pt x="732" y="838"/>
                  </a:lnTo>
                  <a:lnTo>
                    <a:pt x="741" y="838"/>
                  </a:lnTo>
                  <a:lnTo>
                    <a:pt x="741" y="828"/>
                  </a:lnTo>
                  <a:lnTo>
                    <a:pt x="750" y="828"/>
                  </a:lnTo>
                  <a:lnTo>
                    <a:pt x="759" y="838"/>
                  </a:lnTo>
                  <a:lnTo>
                    <a:pt x="787" y="838"/>
                  </a:lnTo>
                  <a:lnTo>
                    <a:pt x="806" y="847"/>
                  </a:lnTo>
                  <a:lnTo>
                    <a:pt x="815" y="847"/>
                  </a:lnTo>
                  <a:lnTo>
                    <a:pt x="991" y="819"/>
                  </a:lnTo>
                  <a:lnTo>
                    <a:pt x="1121" y="800"/>
                  </a:lnTo>
                  <a:lnTo>
                    <a:pt x="1195" y="782"/>
                  </a:lnTo>
                  <a:lnTo>
                    <a:pt x="1241" y="763"/>
                  </a:lnTo>
                  <a:lnTo>
                    <a:pt x="1269" y="763"/>
                  </a:lnTo>
                  <a:lnTo>
                    <a:pt x="1269" y="754"/>
                  </a:lnTo>
                  <a:close/>
                  <a:moveTo>
                    <a:pt x="917" y="521"/>
                  </a:moveTo>
                  <a:lnTo>
                    <a:pt x="861" y="530"/>
                  </a:lnTo>
                  <a:lnTo>
                    <a:pt x="824" y="530"/>
                  </a:lnTo>
                  <a:lnTo>
                    <a:pt x="796" y="540"/>
                  </a:lnTo>
                  <a:lnTo>
                    <a:pt x="787" y="540"/>
                  </a:lnTo>
                  <a:lnTo>
                    <a:pt x="787" y="679"/>
                  </a:lnTo>
                  <a:lnTo>
                    <a:pt x="806" y="679"/>
                  </a:lnTo>
                  <a:lnTo>
                    <a:pt x="824" y="670"/>
                  </a:lnTo>
                  <a:lnTo>
                    <a:pt x="834" y="670"/>
                  </a:lnTo>
                  <a:lnTo>
                    <a:pt x="852" y="661"/>
                  </a:lnTo>
                  <a:lnTo>
                    <a:pt x="880" y="661"/>
                  </a:lnTo>
                  <a:lnTo>
                    <a:pt x="917" y="651"/>
                  </a:lnTo>
                  <a:lnTo>
                    <a:pt x="917" y="521"/>
                  </a:lnTo>
                  <a:close/>
                  <a:moveTo>
                    <a:pt x="500" y="493"/>
                  </a:moveTo>
                  <a:lnTo>
                    <a:pt x="509" y="493"/>
                  </a:lnTo>
                  <a:lnTo>
                    <a:pt x="528" y="502"/>
                  </a:lnTo>
                  <a:lnTo>
                    <a:pt x="556" y="512"/>
                  </a:lnTo>
                  <a:lnTo>
                    <a:pt x="574" y="521"/>
                  </a:lnTo>
                  <a:lnTo>
                    <a:pt x="583" y="540"/>
                  </a:lnTo>
                  <a:lnTo>
                    <a:pt x="602" y="558"/>
                  </a:lnTo>
                  <a:lnTo>
                    <a:pt x="602" y="577"/>
                  </a:lnTo>
                  <a:lnTo>
                    <a:pt x="593" y="614"/>
                  </a:lnTo>
                  <a:lnTo>
                    <a:pt x="583" y="689"/>
                  </a:lnTo>
                  <a:lnTo>
                    <a:pt x="565" y="791"/>
                  </a:lnTo>
                  <a:lnTo>
                    <a:pt x="546" y="1033"/>
                  </a:lnTo>
                  <a:lnTo>
                    <a:pt x="556" y="1145"/>
                  </a:lnTo>
                  <a:lnTo>
                    <a:pt x="574" y="1219"/>
                  </a:lnTo>
                  <a:lnTo>
                    <a:pt x="593" y="1257"/>
                  </a:lnTo>
                  <a:lnTo>
                    <a:pt x="639" y="1294"/>
                  </a:lnTo>
                  <a:lnTo>
                    <a:pt x="713" y="1331"/>
                  </a:lnTo>
                  <a:lnTo>
                    <a:pt x="824" y="1359"/>
                  </a:lnTo>
                  <a:lnTo>
                    <a:pt x="972" y="1368"/>
                  </a:lnTo>
                  <a:lnTo>
                    <a:pt x="1121" y="1359"/>
                  </a:lnTo>
                  <a:lnTo>
                    <a:pt x="1260" y="1331"/>
                  </a:lnTo>
                  <a:lnTo>
                    <a:pt x="1352" y="1303"/>
                  </a:lnTo>
                  <a:lnTo>
                    <a:pt x="1417" y="1266"/>
                  </a:lnTo>
                  <a:lnTo>
                    <a:pt x="1463" y="1210"/>
                  </a:lnTo>
                  <a:lnTo>
                    <a:pt x="1500" y="1136"/>
                  </a:lnTo>
                  <a:lnTo>
                    <a:pt x="1537" y="1033"/>
                  </a:lnTo>
                  <a:lnTo>
                    <a:pt x="1547" y="1024"/>
                  </a:lnTo>
                  <a:lnTo>
                    <a:pt x="1547" y="1015"/>
                  </a:lnTo>
                  <a:lnTo>
                    <a:pt x="1565" y="1015"/>
                  </a:lnTo>
                  <a:lnTo>
                    <a:pt x="1565" y="1043"/>
                  </a:lnTo>
                  <a:lnTo>
                    <a:pt x="1575" y="1136"/>
                  </a:lnTo>
                  <a:lnTo>
                    <a:pt x="1584" y="1201"/>
                  </a:lnTo>
                  <a:lnTo>
                    <a:pt x="1593" y="1238"/>
                  </a:lnTo>
                  <a:lnTo>
                    <a:pt x="1602" y="1257"/>
                  </a:lnTo>
                  <a:lnTo>
                    <a:pt x="1602" y="1285"/>
                  </a:lnTo>
                  <a:lnTo>
                    <a:pt x="1584" y="1303"/>
                  </a:lnTo>
                  <a:lnTo>
                    <a:pt x="1463" y="1368"/>
                  </a:lnTo>
                  <a:lnTo>
                    <a:pt x="1334" y="1415"/>
                  </a:lnTo>
                  <a:lnTo>
                    <a:pt x="1167" y="1443"/>
                  </a:lnTo>
                  <a:lnTo>
                    <a:pt x="972" y="1452"/>
                  </a:lnTo>
                  <a:lnTo>
                    <a:pt x="815" y="1443"/>
                  </a:lnTo>
                  <a:lnTo>
                    <a:pt x="685" y="1415"/>
                  </a:lnTo>
                  <a:lnTo>
                    <a:pt x="583" y="1368"/>
                  </a:lnTo>
                  <a:lnTo>
                    <a:pt x="509" y="1313"/>
                  </a:lnTo>
                  <a:lnTo>
                    <a:pt x="482" y="1247"/>
                  </a:lnTo>
                  <a:lnTo>
                    <a:pt x="472" y="1173"/>
                  </a:lnTo>
                  <a:lnTo>
                    <a:pt x="463" y="1061"/>
                  </a:lnTo>
                  <a:lnTo>
                    <a:pt x="463" y="949"/>
                  </a:lnTo>
                  <a:lnTo>
                    <a:pt x="472" y="838"/>
                  </a:lnTo>
                  <a:lnTo>
                    <a:pt x="472" y="745"/>
                  </a:lnTo>
                  <a:lnTo>
                    <a:pt x="482" y="670"/>
                  </a:lnTo>
                  <a:lnTo>
                    <a:pt x="482" y="633"/>
                  </a:lnTo>
                  <a:lnTo>
                    <a:pt x="500" y="633"/>
                  </a:lnTo>
                  <a:lnTo>
                    <a:pt x="500" y="596"/>
                  </a:lnTo>
                  <a:lnTo>
                    <a:pt x="491" y="568"/>
                  </a:lnTo>
                  <a:lnTo>
                    <a:pt x="491" y="540"/>
                  </a:lnTo>
                  <a:lnTo>
                    <a:pt x="482" y="521"/>
                  </a:lnTo>
                  <a:lnTo>
                    <a:pt x="482" y="502"/>
                  </a:lnTo>
                  <a:lnTo>
                    <a:pt x="500" y="493"/>
                  </a:lnTo>
                  <a:close/>
                  <a:moveTo>
                    <a:pt x="1223" y="484"/>
                  </a:moveTo>
                  <a:lnTo>
                    <a:pt x="1241" y="484"/>
                  </a:lnTo>
                  <a:lnTo>
                    <a:pt x="1334" y="521"/>
                  </a:lnTo>
                  <a:lnTo>
                    <a:pt x="1380" y="558"/>
                  </a:lnTo>
                  <a:lnTo>
                    <a:pt x="1399" y="624"/>
                  </a:lnTo>
                  <a:lnTo>
                    <a:pt x="1399" y="642"/>
                  </a:lnTo>
                  <a:lnTo>
                    <a:pt x="1380" y="661"/>
                  </a:lnTo>
                  <a:lnTo>
                    <a:pt x="1352" y="661"/>
                  </a:lnTo>
                  <a:lnTo>
                    <a:pt x="1269" y="577"/>
                  </a:lnTo>
                  <a:lnTo>
                    <a:pt x="1241" y="558"/>
                  </a:lnTo>
                  <a:lnTo>
                    <a:pt x="1204" y="521"/>
                  </a:lnTo>
                  <a:lnTo>
                    <a:pt x="1204" y="502"/>
                  </a:lnTo>
                  <a:lnTo>
                    <a:pt x="1213" y="493"/>
                  </a:lnTo>
                  <a:lnTo>
                    <a:pt x="1223" y="493"/>
                  </a:lnTo>
                  <a:lnTo>
                    <a:pt x="1223" y="484"/>
                  </a:lnTo>
                  <a:close/>
                  <a:moveTo>
                    <a:pt x="963" y="354"/>
                  </a:moveTo>
                  <a:lnTo>
                    <a:pt x="917" y="363"/>
                  </a:lnTo>
                  <a:lnTo>
                    <a:pt x="852" y="372"/>
                  </a:lnTo>
                  <a:lnTo>
                    <a:pt x="806" y="381"/>
                  </a:lnTo>
                  <a:lnTo>
                    <a:pt x="778" y="381"/>
                  </a:lnTo>
                  <a:lnTo>
                    <a:pt x="778" y="502"/>
                  </a:lnTo>
                  <a:lnTo>
                    <a:pt x="954" y="456"/>
                  </a:lnTo>
                  <a:lnTo>
                    <a:pt x="972" y="456"/>
                  </a:lnTo>
                  <a:lnTo>
                    <a:pt x="982" y="419"/>
                  </a:lnTo>
                  <a:lnTo>
                    <a:pt x="991" y="391"/>
                  </a:lnTo>
                  <a:lnTo>
                    <a:pt x="991" y="381"/>
                  </a:lnTo>
                  <a:lnTo>
                    <a:pt x="1000" y="363"/>
                  </a:lnTo>
                  <a:lnTo>
                    <a:pt x="991" y="363"/>
                  </a:lnTo>
                  <a:lnTo>
                    <a:pt x="991" y="354"/>
                  </a:lnTo>
                  <a:lnTo>
                    <a:pt x="963" y="354"/>
                  </a:lnTo>
                  <a:close/>
                  <a:moveTo>
                    <a:pt x="908" y="158"/>
                  </a:moveTo>
                  <a:lnTo>
                    <a:pt x="871" y="167"/>
                  </a:lnTo>
                  <a:lnTo>
                    <a:pt x="843" y="167"/>
                  </a:lnTo>
                  <a:lnTo>
                    <a:pt x="824" y="177"/>
                  </a:lnTo>
                  <a:lnTo>
                    <a:pt x="787" y="177"/>
                  </a:lnTo>
                  <a:lnTo>
                    <a:pt x="787" y="195"/>
                  </a:lnTo>
                  <a:lnTo>
                    <a:pt x="778" y="223"/>
                  </a:lnTo>
                  <a:lnTo>
                    <a:pt x="778" y="335"/>
                  </a:lnTo>
                  <a:lnTo>
                    <a:pt x="834" y="326"/>
                  </a:lnTo>
                  <a:lnTo>
                    <a:pt x="880" y="307"/>
                  </a:lnTo>
                  <a:lnTo>
                    <a:pt x="889" y="316"/>
                  </a:lnTo>
                  <a:lnTo>
                    <a:pt x="898" y="316"/>
                  </a:lnTo>
                  <a:lnTo>
                    <a:pt x="908" y="307"/>
                  </a:lnTo>
                  <a:lnTo>
                    <a:pt x="908" y="158"/>
                  </a:lnTo>
                  <a:close/>
                  <a:moveTo>
                    <a:pt x="1047" y="65"/>
                  </a:moveTo>
                  <a:lnTo>
                    <a:pt x="1065" y="74"/>
                  </a:lnTo>
                  <a:lnTo>
                    <a:pt x="1084" y="74"/>
                  </a:lnTo>
                  <a:lnTo>
                    <a:pt x="1093" y="83"/>
                  </a:lnTo>
                  <a:lnTo>
                    <a:pt x="1093" y="102"/>
                  </a:lnTo>
                  <a:lnTo>
                    <a:pt x="1084" y="102"/>
                  </a:lnTo>
                  <a:lnTo>
                    <a:pt x="1074" y="111"/>
                  </a:lnTo>
                  <a:lnTo>
                    <a:pt x="1047" y="121"/>
                  </a:lnTo>
                  <a:lnTo>
                    <a:pt x="1010" y="130"/>
                  </a:lnTo>
                  <a:lnTo>
                    <a:pt x="963" y="139"/>
                  </a:lnTo>
                  <a:lnTo>
                    <a:pt x="982" y="158"/>
                  </a:lnTo>
                  <a:lnTo>
                    <a:pt x="982" y="167"/>
                  </a:lnTo>
                  <a:lnTo>
                    <a:pt x="972" y="186"/>
                  </a:lnTo>
                  <a:lnTo>
                    <a:pt x="972" y="223"/>
                  </a:lnTo>
                  <a:lnTo>
                    <a:pt x="963" y="270"/>
                  </a:lnTo>
                  <a:lnTo>
                    <a:pt x="991" y="260"/>
                  </a:lnTo>
                  <a:lnTo>
                    <a:pt x="1019" y="260"/>
                  </a:lnTo>
                  <a:lnTo>
                    <a:pt x="1093" y="298"/>
                  </a:lnTo>
                  <a:lnTo>
                    <a:pt x="1102" y="307"/>
                  </a:lnTo>
                  <a:lnTo>
                    <a:pt x="1111" y="326"/>
                  </a:lnTo>
                  <a:lnTo>
                    <a:pt x="1111" y="335"/>
                  </a:lnTo>
                  <a:lnTo>
                    <a:pt x="1102" y="354"/>
                  </a:lnTo>
                  <a:lnTo>
                    <a:pt x="1084" y="363"/>
                  </a:lnTo>
                  <a:lnTo>
                    <a:pt x="1065" y="391"/>
                  </a:lnTo>
                  <a:lnTo>
                    <a:pt x="1047" y="409"/>
                  </a:lnTo>
                  <a:lnTo>
                    <a:pt x="1028" y="447"/>
                  </a:lnTo>
                  <a:lnTo>
                    <a:pt x="1056" y="475"/>
                  </a:lnTo>
                  <a:lnTo>
                    <a:pt x="1056" y="484"/>
                  </a:lnTo>
                  <a:lnTo>
                    <a:pt x="1037" y="484"/>
                  </a:lnTo>
                  <a:lnTo>
                    <a:pt x="1010" y="493"/>
                  </a:lnTo>
                  <a:lnTo>
                    <a:pt x="982" y="493"/>
                  </a:lnTo>
                  <a:lnTo>
                    <a:pt x="935" y="502"/>
                  </a:lnTo>
                  <a:lnTo>
                    <a:pt x="963" y="530"/>
                  </a:lnTo>
                  <a:lnTo>
                    <a:pt x="972" y="549"/>
                  </a:lnTo>
                  <a:lnTo>
                    <a:pt x="972" y="558"/>
                  </a:lnTo>
                  <a:lnTo>
                    <a:pt x="963" y="558"/>
                  </a:lnTo>
                  <a:lnTo>
                    <a:pt x="963" y="568"/>
                  </a:lnTo>
                  <a:lnTo>
                    <a:pt x="954" y="596"/>
                  </a:lnTo>
                  <a:lnTo>
                    <a:pt x="954" y="624"/>
                  </a:lnTo>
                  <a:lnTo>
                    <a:pt x="982" y="614"/>
                  </a:lnTo>
                  <a:lnTo>
                    <a:pt x="1010" y="614"/>
                  </a:lnTo>
                  <a:lnTo>
                    <a:pt x="1028" y="605"/>
                  </a:lnTo>
                  <a:lnTo>
                    <a:pt x="1047" y="605"/>
                  </a:lnTo>
                  <a:lnTo>
                    <a:pt x="1102" y="633"/>
                  </a:lnTo>
                  <a:lnTo>
                    <a:pt x="1111" y="651"/>
                  </a:lnTo>
                  <a:lnTo>
                    <a:pt x="1111" y="670"/>
                  </a:lnTo>
                  <a:lnTo>
                    <a:pt x="1102" y="679"/>
                  </a:lnTo>
                  <a:lnTo>
                    <a:pt x="1084" y="679"/>
                  </a:lnTo>
                  <a:lnTo>
                    <a:pt x="945" y="698"/>
                  </a:lnTo>
                  <a:lnTo>
                    <a:pt x="852" y="726"/>
                  </a:lnTo>
                  <a:lnTo>
                    <a:pt x="787" y="754"/>
                  </a:lnTo>
                  <a:lnTo>
                    <a:pt x="759" y="772"/>
                  </a:lnTo>
                  <a:lnTo>
                    <a:pt x="741" y="782"/>
                  </a:lnTo>
                  <a:lnTo>
                    <a:pt x="722" y="782"/>
                  </a:lnTo>
                  <a:lnTo>
                    <a:pt x="695" y="745"/>
                  </a:lnTo>
                  <a:lnTo>
                    <a:pt x="695" y="717"/>
                  </a:lnTo>
                  <a:lnTo>
                    <a:pt x="713" y="661"/>
                  </a:lnTo>
                  <a:lnTo>
                    <a:pt x="722" y="614"/>
                  </a:lnTo>
                  <a:lnTo>
                    <a:pt x="732" y="475"/>
                  </a:lnTo>
                  <a:lnTo>
                    <a:pt x="732" y="354"/>
                  </a:lnTo>
                  <a:lnTo>
                    <a:pt x="722" y="242"/>
                  </a:lnTo>
                  <a:lnTo>
                    <a:pt x="713" y="177"/>
                  </a:lnTo>
                  <a:lnTo>
                    <a:pt x="704" y="139"/>
                  </a:lnTo>
                  <a:lnTo>
                    <a:pt x="704" y="111"/>
                  </a:lnTo>
                  <a:lnTo>
                    <a:pt x="722" y="111"/>
                  </a:lnTo>
                  <a:lnTo>
                    <a:pt x="732" y="121"/>
                  </a:lnTo>
                  <a:lnTo>
                    <a:pt x="769" y="139"/>
                  </a:lnTo>
                  <a:lnTo>
                    <a:pt x="778" y="139"/>
                  </a:lnTo>
                  <a:lnTo>
                    <a:pt x="880" y="111"/>
                  </a:lnTo>
                  <a:lnTo>
                    <a:pt x="954" y="93"/>
                  </a:lnTo>
                  <a:lnTo>
                    <a:pt x="1010" y="74"/>
                  </a:lnTo>
                  <a:lnTo>
                    <a:pt x="1047" y="65"/>
                  </a:lnTo>
                  <a:close/>
                  <a:moveTo>
                    <a:pt x="1204" y="18"/>
                  </a:moveTo>
                  <a:lnTo>
                    <a:pt x="1241" y="18"/>
                  </a:lnTo>
                  <a:lnTo>
                    <a:pt x="1269" y="28"/>
                  </a:lnTo>
                  <a:lnTo>
                    <a:pt x="1306" y="46"/>
                  </a:lnTo>
                  <a:lnTo>
                    <a:pt x="1315" y="65"/>
                  </a:lnTo>
                  <a:lnTo>
                    <a:pt x="1315" y="83"/>
                  </a:lnTo>
                  <a:lnTo>
                    <a:pt x="1306" y="111"/>
                  </a:lnTo>
                  <a:lnTo>
                    <a:pt x="1287" y="158"/>
                  </a:lnTo>
                  <a:lnTo>
                    <a:pt x="1269" y="223"/>
                  </a:lnTo>
                  <a:lnTo>
                    <a:pt x="1232" y="307"/>
                  </a:lnTo>
                  <a:lnTo>
                    <a:pt x="1260" y="298"/>
                  </a:lnTo>
                  <a:lnTo>
                    <a:pt x="1287" y="298"/>
                  </a:lnTo>
                  <a:lnTo>
                    <a:pt x="1306" y="288"/>
                  </a:lnTo>
                  <a:lnTo>
                    <a:pt x="1399" y="260"/>
                  </a:lnTo>
                  <a:lnTo>
                    <a:pt x="1454" y="251"/>
                  </a:lnTo>
                  <a:lnTo>
                    <a:pt x="1482" y="251"/>
                  </a:lnTo>
                  <a:lnTo>
                    <a:pt x="1500" y="260"/>
                  </a:lnTo>
                  <a:lnTo>
                    <a:pt x="1519" y="279"/>
                  </a:lnTo>
                  <a:lnTo>
                    <a:pt x="1519" y="288"/>
                  </a:lnTo>
                  <a:lnTo>
                    <a:pt x="1510" y="298"/>
                  </a:lnTo>
                  <a:lnTo>
                    <a:pt x="1491" y="307"/>
                  </a:lnTo>
                  <a:lnTo>
                    <a:pt x="1445" y="316"/>
                  </a:lnTo>
                  <a:lnTo>
                    <a:pt x="1389" y="344"/>
                  </a:lnTo>
                  <a:lnTo>
                    <a:pt x="1324" y="354"/>
                  </a:lnTo>
                  <a:lnTo>
                    <a:pt x="1269" y="363"/>
                  </a:lnTo>
                  <a:lnTo>
                    <a:pt x="1223" y="363"/>
                  </a:lnTo>
                  <a:lnTo>
                    <a:pt x="1204" y="354"/>
                  </a:lnTo>
                  <a:lnTo>
                    <a:pt x="1176" y="400"/>
                  </a:lnTo>
                  <a:lnTo>
                    <a:pt x="1139" y="456"/>
                  </a:lnTo>
                  <a:lnTo>
                    <a:pt x="1130" y="465"/>
                  </a:lnTo>
                  <a:lnTo>
                    <a:pt x="1111" y="465"/>
                  </a:lnTo>
                  <a:lnTo>
                    <a:pt x="1111" y="456"/>
                  </a:lnTo>
                  <a:lnTo>
                    <a:pt x="1139" y="391"/>
                  </a:lnTo>
                  <a:lnTo>
                    <a:pt x="1167" y="298"/>
                  </a:lnTo>
                  <a:lnTo>
                    <a:pt x="1195" y="195"/>
                  </a:lnTo>
                  <a:lnTo>
                    <a:pt x="1204" y="111"/>
                  </a:lnTo>
                  <a:lnTo>
                    <a:pt x="1213" y="111"/>
                  </a:lnTo>
                  <a:lnTo>
                    <a:pt x="1213" y="83"/>
                  </a:lnTo>
                  <a:lnTo>
                    <a:pt x="1195" y="46"/>
                  </a:lnTo>
                  <a:lnTo>
                    <a:pt x="1195" y="28"/>
                  </a:lnTo>
                  <a:lnTo>
                    <a:pt x="1204" y="18"/>
                  </a:lnTo>
                  <a:close/>
                  <a:moveTo>
                    <a:pt x="333" y="0"/>
                  </a:moveTo>
                  <a:lnTo>
                    <a:pt x="352" y="0"/>
                  </a:lnTo>
                  <a:lnTo>
                    <a:pt x="407" y="18"/>
                  </a:lnTo>
                  <a:lnTo>
                    <a:pt x="463" y="56"/>
                  </a:lnTo>
                  <a:lnTo>
                    <a:pt x="482" y="65"/>
                  </a:lnTo>
                  <a:lnTo>
                    <a:pt x="491" y="83"/>
                  </a:lnTo>
                  <a:lnTo>
                    <a:pt x="491" y="93"/>
                  </a:lnTo>
                  <a:lnTo>
                    <a:pt x="482" y="111"/>
                  </a:lnTo>
                  <a:lnTo>
                    <a:pt x="463" y="232"/>
                  </a:lnTo>
                  <a:lnTo>
                    <a:pt x="454" y="335"/>
                  </a:lnTo>
                  <a:lnTo>
                    <a:pt x="546" y="298"/>
                  </a:lnTo>
                  <a:lnTo>
                    <a:pt x="602" y="288"/>
                  </a:lnTo>
                  <a:lnTo>
                    <a:pt x="611" y="288"/>
                  </a:lnTo>
                  <a:lnTo>
                    <a:pt x="639" y="298"/>
                  </a:lnTo>
                  <a:lnTo>
                    <a:pt x="676" y="316"/>
                  </a:lnTo>
                  <a:lnTo>
                    <a:pt x="667" y="344"/>
                  </a:lnTo>
                  <a:lnTo>
                    <a:pt x="621" y="372"/>
                  </a:lnTo>
                  <a:lnTo>
                    <a:pt x="546" y="391"/>
                  </a:lnTo>
                  <a:lnTo>
                    <a:pt x="445" y="419"/>
                  </a:lnTo>
                  <a:lnTo>
                    <a:pt x="398" y="679"/>
                  </a:lnTo>
                  <a:lnTo>
                    <a:pt x="333" y="894"/>
                  </a:lnTo>
                  <a:lnTo>
                    <a:pt x="259" y="1070"/>
                  </a:lnTo>
                  <a:lnTo>
                    <a:pt x="185" y="1201"/>
                  </a:lnTo>
                  <a:lnTo>
                    <a:pt x="111" y="1303"/>
                  </a:lnTo>
                  <a:lnTo>
                    <a:pt x="56" y="1359"/>
                  </a:lnTo>
                  <a:lnTo>
                    <a:pt x="18" y="1378"/>
                  </a:lnTo>
                  <a:lnTo>
                    <a:pt x="0" y="1378"/>
                  </a:lnTo>
                  <a:lnTo>
                    <a:pt x="0" y="1368"/>
                  </a:lnTo>
                  <a:lnTo>
                    <a:pt x="9" y="1340"/>
                  </a:lnTo>
                  <a:lnTo>
                    <a:pt x="46" y="1294"/>
                  </a:lnTo>
                  <a:lnTo>
                    <a:pt x="83" y="1219"/>
                  </a:lnTo>
                  <a:lnTo>
                    <a:pt x="139" y="1136"/>
                  </a:lnTo>
                  <a:lnTo>
                    <a:pt x="194" y="1015"/>
                  </a:lnTo>
                  <a:lnTo>
                    <a:pt x="250" y="856"/>
                  </a:lnTo>
                  <a:lnTo>
                    <a:pt x="306" y="670"/>
                  </a:lnTo>
                  <a:lnTo>
                    <a:pt x="343" y="447"/>
                  </a:lnTo>
                  <a:lnTo>
                    <a:pt x="306" y="456"/>
                  </a:lnTo>
                  <a:lnTo>
                    <a:pt x="259" y="465"/>
                  </a:lnTo>
                  <a:lnTo>
                    <a:pt x="194" y="475"/>
                  </a:lnTo>
                  <a:lnTo>
                    <a:pt x="157" y="475"/>
                  </a:lnTo>
                  <a:lnTo>
                    <a:pt x="130" y="465"/>
                  </a:lnTo>
                  <a:lnTo>
                    <a:pt x="120" y="456"/>
                  </a:lnTo>
                  <a:lnTo>
                    <a:pt x="102" y="447"/>
                  </a:lnTo>
                  <a:lnTo>
                    <a:pt x="102" y="437"/>
                  </a:lnTo>
                  <a:lnTo>
                    <a:pt x="120" y="419"/>
                  </a:lnTo>
                  <a:lnTo>
                    <a:pt x="157" y="419"/>
                  </a:lnTo>
                  <a:lnTo>
                    <a:pt x="231" y="400"/>
                  </a:lnTo>
                  <a:lnTo>
                    <a:pt x="343" y="363"/>
                  </a:lnTo>
                  <a:lnTo>
                    <a:pt x="352" y="363"/>
                  </a:lnTo>
                  <a:lnTo>
                    <a:pt x="361" y="260"/>
                  </a:lnTo>
                  <a:lnTo>
                    <a:pt x="361" y="139"/>
                  </a:lnTo>
                  <a:lnTo>
                    <a:pt x="343" y="65"/>
                  </a:lnTo>
                  <a:lnTo>
                    <a:pt x="324" y="37"/>
                  </a:lnTo>
                  <a:lnTo>
                    <a:pt x="315" y="18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4" name="Freeform 100"/>
            <p:cNvSpPr>
              <a:spLocks noEditPoints="1"/>
            </p:cNvSpPr>
            <p:nvPr/>
          </p:nvSpPr>
          <p:spPr bwMode="auto">
            <a:xfrm>
              <a:off x="4210" y="10735"/>
              <a:ext cx="1639" cy="1453"/>
            </a:xfrm>
            <a:custGeom>
              <a:avLst/>
              <a:gdLst/>
              <a:ahLst/>
              <a:cxnLst>
                <a:cxn ang="0">
                  <a:pos x="908" y="633"/>
                </a:cxn>
                <a:cxn ang="0">
                  <a:pos x="1000" y="689"/>
                </a:cxn>
                <a:cxn ang="0">
                  <a:pos x="936" y="968"/>
                </a:cxn>
                <a:cxn ang="0">
                  <a:pos x="732" y="1201"/>
                </a:cxn>
                <a:cxn ang="0">
                  <a:pos x="843" y="1024"/>
                </a:cxn>
                <a:cxn ang="0">
                  <a:pos x="871" y="698"/>
                </a:cxn>
                <a:cxn ang="0">
                  <a:pos x="1111" y="559"/>
                </a:cxn>
                <a:cxn ang="0">
                  <a:pos x="1213" y="605"/>
                </a:cxn>
                <a:cxn ang="0">
                  <a:pos x="1204" y="1062"/>
                </a:cxn>
                <a:cxn ang="0">
                  <a:pos x="1139" y="1332"/>
                </a:cxn>
                <a:cxn ang="0">
                  <a:pos x="1111" y="670"/>
                </a:cxn>
                <a:cxn ang="0">
                  <a:pos x="1084" y="587"/>
                </a:cxn>
                <a:cxn ang="0">
                  <a:pos x="528" y="494"/>
                </a:cxn>
                <a:cxn ang="0">
                  <a:pos x="611" y="568"/>
                </a:cxn>
                <a:cxn ang="0">
                  <a:pos x="556" y="1024"/>
                </a:cxn>
                <a:cxn ang="0">
                  <a:pos x="685" y="1304"/>
                </a:cxn>
                <a:cxn ang="0">
                  <a:pos x="1000" y="1359"/>
                </a:cxn>
                <a:cxn ang="0">
                  <a:pos x="1436" y="1257"/>
                </a:cxn>
                <a:cxn ang="0">
                  <a:pos x="1565" y="1006"/>
                </a:cxn>
                <a:cxn ang="0">
                  <a:pos x="1584" y="1034"/>
                </a:cxn>
                <a:cxn ang="0">
                  <a:pos x="1621" y="1257"/>
                </a:cxn>
                <a:cxn ang="0">
                  <a:pos x="1463" y="1369"/>
                </a:cxn>
                <a:cxn ang="0">
                  <a:pos x="815" y="1443"/>
                </a:cxn>
                <a:cxn ang="0">
                  <a:pos x="500" y="1248"/>
                </a:cxn>
                <a:cxn ang="0">
                  <a:pos x="491" y="838"/>
                </a:cxn>
                <a:cxn ang="0">
                  <a:pos x="509" y="633"/>
                </a:cxn>
                <a:cxn ang="0">
                  <a:pos x="500" y="494"/>
                </a:cxn>
                <a:cxn ang="0">
                  <a:pos x="1065" y="84"/>
                </a:cxn>
                <a:cxn ang="0">
                  <a:pos x="1093" y="196"/>
                </a:cxn>
                <a:cxn ang="0">
                  <a:pos x="1380" y="466"/>
                </a:cxn>
                <a:cxn ang="0">
                  <a:pos x="1639" y="577"/>
                </a:cxn>
                <a:cxn ang="0">
                  <a:pos x="1565" y="605"/>
                </a:cxn>
                <a:cxn ang="0">
                  <a:pos x="1334" y="596"/>
                </a:cxn>
                <a:cxn ang="0">
                  <a:pos x="1019" y="289"/>
                </a:cxn>
                <a:cxn ang="0">
                  <a:pos x="806" y="605"/>
                </a:cxn>
                <a:cxn ang="0">
                  <a:pos x="658" y="717"/>
                </a:cxn>
                <a:cxn ang="0">
                  <a:pos x="750" y="568"/>
                </a:cxn>
                <a:cxn ang="0">
                  <a:pos x="936" y="214"/>
                </a:cxn>
                <a:cxn ang="0">
                  <a:pos x="973" y="102"/>
                </a:cxn>
                <a:cxn ang="0">
                  <a:pos x="398" y="9"/>
                </a:cxn>
                <a:cxn ang="0">
                  <a:pos x="482" y="112"/>
                </a:cxn>
                <a:cxn ang="0">
                  <a:pos x="602" y="289"/>
                </a:cxn>
                <a:cxn ang="0">
                  <a:pos x="676" y="335"/>
                </a:cxn>
                <a:cxn ang="0">
                  <a:pos x="445" y="419"/>
                </a:cxn>
                <a:cxn ang="0">
                  <a:pos x="259" y="1080"/>
                </a:cxn>
                <a:cxn ang="0">
                  <a:pos x="56" y="1359"/>
                </a:cxn>
                <a:cxn ang="0">
                  <a:pos x="9" y="1341"/>
                </a:cxn>
                <a:cxn ang="0">
                  <a:pos x="315" y="643"/>
                </a:cxn>
                <a:cxn ang="0">
                  <a:pos x="157" y="466"/>
                </a:cxn>
                <a:cxn ang="0">
                  <a:pos x="111" y="438"/>
                </a:cxn>
                <a:cxn ang="0">
                  <a:pos x="259" y="391"/>
                </a:cxn>
                <a:cxn ang="0">
                  <a:pos x="371" y="140"/>
                </a:cxn>
                <a:cxn ang="0">
                  <a:pos x="343" y="0"/>
                </a:cxn>
              </a:cxnLst>
              <a:rect l="0" t="0" r="r" b="b"/>
              <a:pathLst>
                <a:path w="1639" h="1453">
                  <a:moveTo>
                    <a:pt x="861" y="615"/>
                  </a:moveTo>
                  <a:lnTo>
                    <a:pt x="880" y="624"/>
                  </a:lnTo>
                  <a:lnTo>
                    <a:pt x="889" y="624"/>
                  </a:lnTo>
                  <a:lnTo>
                    <a:pt x="908" y="633"/>
                  </a:lnTo>
                  <a:lnTo>
                    <a:pt x="963" y="652"/>
                  </a:lnTo>
                  <a:lnTo>
                    <a:pt x="982" y="661"/>
                  </a:lnTo>
                  <a:lnTo>
                    <a:pt x="991" y="680"/>
                  </a:lnTo>
                  <a:lnTo>
                    <a:pt x="1000" y="689"/>
                  </a:lnTo>
                  <a:lnTo>
                    <a:pt x="1000" y="717"/>
                  </a:lnTo>
                  <a:lnTo>
                    <a:pt x="982" y="782"/>
                  </a:lnTo>
                  <a:lnTo>
                    <a:pt x="963" y="866"/>
                  </a:lnTo>
                  <a:lnTo>
                    <a:pt x="936" y="968"/>
                  </a:lnTo>
                  <a:lnTo>
                    <a:pt x="908" y="1062"/>
                  </a:lnTo>
                  <a:lnTo>
                    <a:pt x="861" y="1127"/>
                  </a:lnTo>
                  <a:lnTo>
                    <a:pt x="787" y="1183"/>
                  </a:lnTo>
                  <a:lnTo>
                    <a:pt x="732" y="1201"/>
                  </a:lnTo>
                  <a:lnTo>
                    <a:pt x="713" y="1201"/>
                  </a:lnTo>
                  <a:lnTo>
                    <a:pt x="713" y="1192"/>
                  </a:lnTo>
                  <a:lnTo>
                    <a:pt x="797" y="1108"/>
                  </a:lnTo>
                  <a:lnTo>
                    <a:pt x="843" y="1024"/>
                  </a:lnTo>
                  <a:lnTo>
                    <a:pt x="861" y="959"/>
                  </a:lnTo>
                  <a:lnTo>
                    <a:pt x="880" y="857"/>
                  </a:lnTo>
                  <a:lnTo>
                    <a:pt x="880" y="773"/>
                  </a:lnTo>
                  <a:lnTo>
                    <a:pt x="871" y="698"/>
                  </a:lnTo>
                  <a:lnTo>
                    <a:pt x="852" y="652"/>
                  </a:lnTo>
                  <a:lnTo>
                    <a:pt x="843" y="624"/>
                  </a:lnTo>
                  <a:lnTo>
                    <a:pt x="861" y="615"/>
                  </a:lnTo>
                  <a:close/>
                  <a:moveTo>
                    <a:pt x="1111" y="559"/>
                  </a:moveTo>
                  <a:lnTo>
                    <a:pt x="1130" y="559"/>
                  </a:lnTo>
                  <a:lnTo>
                    <a:pt x="1149" y="568"/>
                  </a:lnTo>
                  <a:lnTo>
                    <a:pt x="1176" y="577"/>
                  </a:lnTo>
                  <a:lnTo>
                    <a:pt x="1213" y="605"/>
                  </a:lnTo>
                  <a:lnTo>
                    <a:pt x="1223" y="624"/>
                  </a:lnTo>
                  <a:lnTo>
                    <a:pt x="1223" y="726"/>
                  </a:lnTo>
                  <a:lnTo>
                    <a:pt x="1204" y="819"/>
                  </a:lnTo>
                  <a:lnTo>
                    <a:pt x="1204" y="1062"/>
                  </a:lnTo>
                  <a:lnTo>
                    <a:pt x="1195" y="1192"/>
                  </a:lnTo>
                  <a:lnTo>
                    <a:pt x="1186" y="1285"/>
                  </a:lnTo>
                  <a:lnTo>
                    <a:pt x="1158" y="1332"/>
                  </a:lnTo>
                  <a:lnTo>
                    <a:pt x="1139" y="1332"/>
                  </a:lnTo>
                  <a:lnTo>
                    <a:pt x="1139" y="1322"/>
                  </a:lnTo>
                  <a:lnTo>
                    <a:pt x="1121" y="1285"/>
                  </a:lnTo>
                  <a:lnTo>
                    <a:pt x="1111" y="1201"/>
                  </a:lnTo>
                  <a:lnTo>
                    <a:pt x="1111" y="670"/>
                  </a:lnTo>
                  <a:lnTo>
                    <a:pt x="1102" y="643"/>
                  </a:lnTo>
                  <a:lnTo>
                    <a:pt x="1084" y="615"/>
                  </a:lnTo>
                  <a:lnTo>
                    <a:pt x="1093" y="596"/>
                  </a:lnTo>
                  <a:lnTo>
                    <a:pt x="1084" y="587"/>
                  </a:lnTo>
                  <a:lnTo>
                    <a:pt x="1093" y="568"/>
                  </a:lnTo>
                  <a:lnTo>
                    <a:pt x="1111" y="559"/>
                  </a:lnTo>
                  <a:close/>
                  <a:moveTo>
                    <a:pt x="500" y="494"/>
                  </a:moveTo>
                  <a:lnTo>
                    <a:pt x="528" y="494"/>
                  </a:lnTo>
                  <a:lnTo>
                    <a:pt x="546" y="503"/>
                  </a:lnTo>
                  <a:lnTo>
                    <a:pt x="574" y="512"/>
                  </a:lnTo>
                  <a:lnTo>
                    <a:pt x="593" y="531"/>
                  </a:lnTo>
                  <a:lnTo>
                    <a:pt x="611" y="568"/>
                  </a:lnTo>
                  <a:lnTo>
                    <a:pt x="602" y="605"/>
                  </a:lnTo>
                  <a:lnTo>
                    <a:pt x="593" y="680"/>
                  </a:lnTo>
                  <a:lnTo>
                    <a:pt x="574" y="782"/>
                  </a:lnTo>
                  <a:lnTo>
                    <a:pt x="556" y="1024"/>
                  </a:lnTo>
                  <a:lnTo>
                    <a:pt x="565" y="1136"/>
                  </a:lnTo>
                  <a:lnTo>
                    <a:pt x="584" y="1210"/>
                  </a:lnTo>
                  <a:lnTo>
                    <a:pt x="621" y="1266"/>
                  </a:lnTo>
                  <a:lnTo>
                    <a:pt x="685" y="1304"/>
                  </a:lnTo>
                  <a:lnTo>
                    <a:pt x="769" y="1341"/>
                  </a:lnTo>
                  <a:lnTo>
                    <a:pt x="871" y="1350"/>
                  </a:lnTo>
                  <a:lnTo>
                    <a:pt x="963" y="1359"/>
                  </a:lnTo>
                  <a:lnTo>
                    <a:pt x="1000" y="1359"/>
                  </a:lnTo>
                  <a:lnTo>
                    <a:pt x="1149" y="1350"/>
                  </a:lnTo>
                  <a:lnTo>
                    <a:pt x="1278" y="1322"/>
                  </a:lnTo>
                  <a:lnTo>
                    <a:pt x="1371" y="1294"/>
                  </a:lnTo>
                  <a:lnTo>
                    <a:pt x="1436" y="1257"/>
                  </a:lnTo>
                  <a:lnTo>
                    <a:pt x="1482" y="1201"/>
                  </a:lnTo>
                  <a:lnTo>
                    <a:pt x="1519" y="1127"/>
                  </a:lnTo>
                  <a:lnTo>
                    <a:pt x="1556" y="1024"/>
                  </a:lnTo>
                  <a:lnTo>
                    <a:pt x="1565" y="1006"/>
                  </a:lnTo>
                  <a:lnTo>
                    <a:pt x="1565" y="996"/>
                  </a:lnTo>
                  <a:lnTo>
                    <a:pt x="1575" y="996"/>
                  </a:lnTo>
                  <a:lnTo>
                    <a:pt x="1584" y="1015"/>
                  </a:lnTo>
                  <a:lnTo>
                    <a:pt x="1584" y="1034"/>
                  </a:lnTo>
                  <a:lnTo>
                    <a:pt x="1593" y="1136"/>
                  </a:lnTo>
                  <a:lnTo>
                    <a:pt x="1602" y="1201"/>
                  </a:lnTo>
                  <a:lnTo>
                    <a:pt x="1612" y="1238"/>
                  </a:lnTo>
                  <a:lnTo>
                    <a:pt x="1621" y="1257"/>
                  </a:lnTo>
                  <a:lnTo>
                    <a:pt x="1621" y="1276"/>
                  </a:lnTo>
                  <a:lnTo>
                    <a:pt x="1612" y="1294"/>
                  </a:lnTo>
                  <a:lnTo>
                    <a:pt x="1602" y="1304"/>
                  </a:lnTo>
                  <a:lnTo>
                    <a:pt x="1463" y="1369"/>
                  </a:lnTo>
                  <a:lnTo>
                    <a:pt x="1325" y="1415"/>
                  </a:lnTo>
                  <a:lnTo>
                    <a:pt x="1167" y="1443"/>
                  </a:lnTo>
                  <a:lnTo>
                    <a:pt x="991" y="1453"/>
                  </a:lnTo>
                  <a:lnTo>
                    <a:pt x="815" y="1443"/>
                  </a:lnTo>
                  <a:lnTo>
                    <a:pt x="685" y="1406"/>
                  </a:lnTo>
                  <a:lnTo>
                    <a:pt x="584" y="1359"/>
                  </a:lnTo>
                  <a:lnTo>
                    <a:pt x="528" y="1313"/>
                  </a:lnTo>
                  <a:lnTo>
                    <a:pt x="500" y="1248"/>
                  </a:lnTo>
                  <a:lnTo>
                    <a:pt x="491" y="1173"/>
                  </a:lnTo>
                  <a:lnTo>
                    <a:pt x="482" y="1062"/>
                  </a:lnTo>
                  <a:lnTo>
                    <a:pt x="482" y="950"/>
                  </a:lnTo>
                  <a:lnTo>
                    <a:pt x="491" y="838"/>
                  </a:lnTo>
                  <a:lnTo>
                    <a:pt x="491" y="745"/>
                  </a:lnTo>
                  <a:lnTo>
                    <a:pt x="500" y="670"/>
                  </a:lnTo>
                  <a:lnTo>
                    <a:pt x="500" y="633"/>
                  </a:lnTo>
                  <a:lnTo>
                    <a:pt x="509" y="633"/>
                  </a:lnTo>
                  <a:lnTo>
                    <a:pt x="509" y="587"/>
                  </a:lnTo>
                  <a:lnTo>
                    <a:pt x="491" y="531"/>
                  </a:lnTo>
                  <a:lnTo>
                    <a:pt x="491" y="503"/>
                  </a:lnTo>
                  <a:lnTo>
                    <a:pt x="500" y="494"/>
                  </a:lnTo>
                  <a:close/>
                  <a:moveTo>
                    <a:pt x="973" y="56"/>
                  </a:moveTo>
                  <a:lnTo>
                    <a:pt x="1010" y="56"/>
                  </a:lnTo>
                  <a:lnTo>
                    <a:pt x="1037" y="65"/>
                  </a:lnTo>
                  <a:lnTo>
                    <a:pt x="1065" y="84"/>
                  </a:lnTo>
                  <a:lnTo>
                    <a:pt x="1121" y="140"/>
                  </a:lnTo>
                  <a:lnTo>
                    <a:pt x="1121" y="158"/>
                  </a:lnTo>
                  <a:lnTo>
                    <a:pt x="1111" y="177"/>
                  </a:lnTo>
                  <a:lnTo>
                    <a:pt x="1093" y="196"/>
                  </a:lnTo>
                  <a:lnTo>
                    <a:pt x="1074" y="224"/>
                  </a:lnTo>
                  <a:lnTo>
                    <a:pt x="1186" y="326"/>
                  </a:lnTo>
                  <a:lnTo>
                    <a:pt x="1287" y="410"/>
                  </a:lnTo>
                  <a:lnTo>
                    <a:pt x="1380" y="466"/>
                  </a:lnTo>
                  <a:lnTo>
                    <a:pt x="1482" y="521"/>
                  </a:lnTo>
                  <a:lnTo>
                    <a:pt x="1621" y="568"/>
                  </a:lnTo>
                  <a:lnTo>
                    <a:pt x="1630" y="577"/>
                  </a:lnTo>
                  <a:lnTo>
                    <a:pt x="1639" y="577"/>
                  </a:lnTo>
                  <a:lnTo>
                    <a:pt x="1639" y="587"/>
                  </a:lnTo>
                  <a:lnTo>
                    <a:pt x="1630" y="596"/>
                  </a:lnTo>
                  <a:lnTo>
                    <a:pt x="1621" y="596"/>
                  </a:lnTo>
                  <a:lnTo>
                    <a:pt x="1565" y="605"/>
                  </a:lnTo>
                  <a:lnTo>
                    <a:pt x="1491" y="605"/>
                  </a:lnTo>
                  <a:lnTo>
                    <a:pt x="1436" y="615"/>
                  </a:lnTo>
                  <a:lnTo>
                    <a:pt x="1371" y="615"/>
                  </a:lnTo>
                  <a:lnTo>
                    <a:pt x="1334" y="596"/>
                  </a:lnTo>
                  <a:lnTo>
                    <a:pt x="1176" y="419"/>
                  </a:lnTo>
                  <a:lnTo>
                    <a:pt x="1037" y="261"/>
                  </a:lnTo>
                  <a:lnTo>
                    <a:pt x="1028" y="270"/>
                  </a:lnTo>
                  <a:lnTo>
                    <a:pt x="1019" y="289"/>
                  </a:lnTo>
                  <a:lnTo>
                    <a:pt x="1019" y="298"/>
                  </a:lnTo>
                  <a:lnTo>
                    <a:pt x="1010" y="307"/>
                  </a:lnTo>
                  <a:lnTo>
                    <a:pt x="898" y="484"/>
                  </a:lnTo>
                  <a:lnTo>
                    <a:pt x="806" y="605"/>
                  </a:lnTo>
                  <a:lnTo>
                    <a:pt x="732" y="689"/>
                  </a:lnTo>
                  <a:lnTo>
                    <a:pt x="676" y="726"/>
                  </a:lnTo>
                  <a:lnTo>
                    <a:pt x="667" y="726"/>
                  </a:lnTo>
                  <a:lnTo>
                    <a:pt x="658" y="717"/>
                  </a:lnTo>
                  <a:lnTo>
                    <a:pt x="658" y="708"/>
                  </a:lnTo>
                  <a:lnTo>
                    <a:pt x="667" y="689"/>
                  </a:lnTo>
                  <a:lnTo>
                    <a:pt x="704" y="643"/>
                  </a:lnTo>
                  <a:lnTo>
                    <a:pt x="750" y="568"/>
                  </a:lnTo>
                  <a:lnTo>
                    <a:pt x="797" y="484"/>
                  </a:lnTo>
                  <a:lnTo>
                    <a:pt x="852" y="391"/>
                  </a:lnTo>
                  <a:lnTo>
                    <a:pt x="898" y="298"/>
                  </a:lnTo>
                  <a:lnTo>
                    <a:pt x="936" y="214"/>
                  </a:lnTo>
                  <a:lnTo>
                    <a:pt x="945" y="140"/>
                  </a:lnTo>
                  <a:lnTo>
                    <a:pt x="982" y="140"/>
                  </a:lnTo>
                  <a:lnTo>
                    <a:pt x="982" y="121"/>
                  </a:lnTo>
                  <a:lnTo>
                    <a:pt x="973" y="102"/>
                  </a:lnTo>
                  <a:lnTo>
                    <a:pt x="973" y="56"/>
                  </a:lnTo>
                  <a:close/>
                  <a:moveTo>
                    <a:pt x="343" y="0"/>
                  </a:moveTo>
                  <a:lnTo>
                    <a:pt x="371" y="0"/>
                  </a:lnTo>
                  <a:lnTo>
                    <a:pt x="398" y="9"/>
                  </a:lnTo>
                  <a:lnTo>
                    <a:pt x="482" y="65"/>
                  </a:lnTo>
                  <a:lnTo>
                    <a:pt x="491" y="75"/>
                  </a:lnTo>
                  <a:lnTo>
                    <a:pt x="491" y="93"/>
                  </a:lnTo>
                  <a:lnTo>
                    <a:pt x="482" y="112"/>
                  </a:lnTo>
                  <a:lnTo>
                    <a:pt x="463" y="233"/>
                  </a:lnTo>
                  <a:lnTo>
                    <a:pt x="454" y="335"/>
                  </a:lnTo>
                  <a:lnTo>
                    <a:pt x="546" y="298"/>
                  </a:lnTo>
                  <a:lnTo>
                    <a:pt x="602" y="289"/>
                  </a:lnTo>
                  <a:lnTo>
                    <a:pt x="611" y="289"/>
                  </a:lnTo>
                  <a:lnTo>
                    <a:pt x="639" y="298"/>
                  </a:lnTo>
                  <a:lnTo>
                    <a:pt x="676" y="317"/>
                  </a:lnTo>
                  <a:lnTo>
                    <a:pt x="676" y="335"/>
                  </a:lnTo>
                  <a:lnTo>
                    <a:pt x="667" y="354"/>
                  </a:lnTo>
                  <a:lnTo>
                    <a:pt x="621" y="363"/>
                  </a:lnTo>
                  <a:lnTo>
                    <a:pt x="556" y="391"/>
                  </a:lnTo>
                  <a:lnTo>
                    <a:pt x="445" y="419"/>
                  </a:lnTo>
                  <a:lnTo>
                    <a:pt x="408" y="652"/>
                  </a:lnTo>
                  <a:lnTo>
                    <a:pt x="352" y="847"/>
                  </a:lnTo>
                  <a:lnTo>
                    <a:pt x="306" y="987"/>
                  </a:lnTo>
                  <a:lnTo>
                    <a:pt x="259" y="1080"/>
                  </a:lnTo>
                  <a:lnTo>
                    <a:pt x="232" y="1127"/>
                  </a:lnTo>
                  <a:lnTo>
                    <a:pt x="157" y="1229"/>
                  </a:lnTo>
                  <a:lnTo>
                    <a:pt x="102" y="1313"/>
                  </a:lnTo>
                  <a:lnTo>
                    <a:pt x="56" y="1359"/>
                  </a:lnTo>
                  <a:lnTo>
                    <a:pt x="19" y="1378"/>
                  </a:lnTo>
                  <a:lnTo>
                    <a:pt x="0" y="1378"/>
                  </a:lnTo>
                  <a:lnTo>
                    <a:pt x="0" y="1350"/>
                  </a:lnTo>
                  <a:lnTo>
                    <a:pt x="9" y="1341"/>
                  </a:lnTo>
                  <a:lnTo>
                    <a:pt x="120" y="1155"/>
                  </a:lnTo>
                  <a:lnTo>
                    <a:pt x="204" y="978"/>
                  </a:lnTo>
                  <a:lnTo>
                    <a:pt x="269" y="810"/>
                  </a:lnTo>
                  <a:lnTo>
                    <a:pt x="315" y="643"/>
                  </a:lnTo>
                  <a:lnTo>
                    <a:pt x="343" y="447"/>
                  </a:lnTo>
                  <a:lnTo>
                    <a:pt x="333" y="447"/>
                  </a:lnTo>
                  <a:lnTo>
                    <a:pt x="241" y="466"/>
                  </a:lnTo>
                  <a:lnTo>
                    <a:pt x="157" y="466"/>
                  </a:lnTo>
                  <a:lnTo>
                    <a:pt x="130" y="456"/>
                  </a:lnTo>
                  <a:lnTo>
                    <a:pt x="120" y="456"/>
                  </a:lnTo>
                  <a:lnTo>
                    <a:pt x="102" y="438"/>
                  </a:lnTo>
                  <a:lnTo>
                    <a:pt x="111" y="438"/>
                  </a:lnTo>
                  <a:lnTo>
                    <a:pt x="120" y="428"/>
                  </a:lnTo>
                  <a:lnTo>
                    <a:pt x="139" y="419"/>
                  </a:lnTo>
                  <a:lnTo>
                    <a:pt x="185" y="410"/>
                  </a:lnTo>
                  <a:lnTo>
                    <a:pt x="259" y="391"/>
                  </a:lnTo>
                  <a:lnTo>
                    <a:pt x="352" y="363"/>
                  </a:lnTo>
                  <a:lnTo>
                    <a:pt x="361" y="363"/>
                  </a:lnTo>
                  <a:lnTo>
                    <a:pt x="371" y="261"/>
                  </a:lnTo>
                  <a:lnTo>
                    <a:pt x="371" y="140"/>
                  </a:lnTo>
                  <a:lnTo>
                    <a:pt x="352" y="65"/>
                  </a:lnTo>
                  <a:lnTo>
                    <a:pt x="333" y="37"/>
                  </a:lnTo>
                  <a:lnTo>
                    <a:pt x="324" y="19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5" name="Freeform 101"/>
            <p:cNvSpPr>
              <a:spLocks noEditPoints="1"/>
            </p:cNvSpPr>
            <p:nvPr/>
          </p:nvSpPr>
          <p:spPr bwMode="auto">
            <a:xfrm>
              <a:off x="6025" y="10754"/>
              <a:ext cx="1594" cy="1489"/>
            </a:xfrm>
            <a:custGeom>
              <a:avLst/>
              <a:gdLst/>
              <a:ahLst/>
              <a:cxnLst>
                <a:cxn ang="0">
                  <a:pos x="1279" y="279"/>
                </a:cxn>
                <a:cxn ang="0">
                  <a:pos x="1362" y="419"/>
                </a:cxn>
                <a:cxn ang="0">
                  <a:pos x="1297" y="437"/>
                </a:cxn>
                <a:cxn ang="0">
                  <a:pos x="1149" y="251"/>
                </a:cxn>
                <a:cxn ang="0">
                  <a:pos x="1010" y="56"/>
                </a:cxn>
                <a:cxn ang="0">
                  <a:pos x="1056" y="158"/>
                </a:cxn>
                <a:cxn ang="0">
                  <a:pos x="1001" y="624"/>
                </a:cxn>
                <a:cxn ang="0">
                  <a:pos x="1288" y="540"/>
                </a:cxn>
                <a:cxn ang="0">
                  <a:pos x="1371" y="596"/>
                </a:cxn>
                <a:cxn ang="0">
                  <a:pos x="1149" y="670"/>
                </a:cxn>
                <a:cxn ang="0">
                  <a:pos x="1103" y="931"/>
                </a:cxn>
                <a:cxn ang="0">
                  <a:pos x="1455" y="1238"/>
                </a:cxn>
                <a:cxn ang="0">
                  <a:pos x="1390" y="1331"/>
                </a:cxn>
                <a:cxn ang="0">
                  <a:pos x="1103" y="1061"/>
                </a:cxn>
                <a:cxn ang="0">
                  <a:pos x="806" y="1173"/>
                </a:cxn>
                <a:cxn ang="0">
                  <a:pos x="612" y="1266"/>
                </a:cxn>
                <a:cxn ang="0">
                  <a:pos x="621" y="1219"/>
                </a:cxn>
                <a:cxn ang="0">
                  <a:pos x="834" y="996"/>
                </a:cxn>
                <a:cxn ang="0">
                  <a:pos x="714" y="763"/>
                </a:cxn>
                <a:cxn ang="0">
                  <a:pos x="658" y="698"/>
                </a:cxn>
                <a:cxn ang="0">
                  <a:pos x="917" y="502"/>
                </a:cxn>
                <a:cxn ang="0">
                  <a:pos x="871" y="46"/>
                </a:cxn>
                <a:cxn ang="0">
                  <a:pos x="454" y="0"/>
                </a:cxn>
                <a:cxn ang="0">
                  <a:pos x="602" y="83"/>
                </a:cxn>
                <a:cxn ang="0">
                  <a:pos x="602" y="149"/>
                </a:cxn>
                <a:cxn ang="0">
                  <a:pos x="547" y="959"/>
                </a:cxn>
                <a:cxn ang="0">
                  <a:pos x="510" y="1452"/>
                </a:cxn>
                <a:cxn ang="0">
                  <a:pos x="426" y="1415"/>
                </a:cxn>
                <a:cxn ang="0">
                  <a:pos x="436" y="1182"/>
                </a:cxn>
                <a:cxn ang="0">
                  <a:pos x="473" y="819"/>
                </a:cxn>
                <a:cxn ang="0">
                  <a:pos x="297" y="912"/>
                </a:cxn>
                <a:cxn ang="0">
                  <a:pos x="334" y="977"/>
                </a:cxn>
                <a:cxn ang="0">
                  <a:pos x="139" y="1294"/>
                </a:cxn>
                <a:cxn ang="0">
                  <a:pos x="28" y="1368"/>
                </a:cxn>
                <a:cxn ang="0">
                  <a:pos x="167" y="1117"/>
                </a:cxn>
                <a:cxn ang="0">
                  <a:pos x="167" y="949"/>
                </a:cxn>
                <a:cxn ang="0">
                  <a:pos x="75" y="987"/>
                </a:cxn>
                <a:cxn ang="0">
                  <a:pos x="0" y="921"/>
                </a:cxn>
                <a:cxn ang="0">
                  <a:pos x="167" y="856"/>
                </a:cxn>
                <a:cxn ang="0">
                  <a:pos x="389" y="586"/>
                </a:cxn>
                <a:cxn ang="0">
                  <a:pos x="232" y="679"/>
                </a:cxn>
                <a:cxn ang="0">
                  <a:pos x="149" y="633"/>
                </a:cxn>
                <a:cxn ang="0">
                  <a:pos x="176" y="493"/>
                </a:cxn>
                <a:cxn ang="0">
                  <a:pos x="149" y="270"/>
                </a:cxn>
                <a:cxn ang="0">
                  <a:pos x="195" y="232"/>
                </a:cxn>
                <a:cxn ang="0">
                  <a:pos x="288" y="354"/>
                </a:cxn>
                <a:cxn ang="0">
                  <a:pos x="269" y="540"/>
                </a:cxn>
                <a:cxn ang="0">
                  <a:pos x="473" y="214"/>
                </a:cxn>
                <a:cxn ang="0">
                  <a:pos x="408" y="18"/>
                </a:cxn>
              </a:cxnLst>
              <a:rect l="0" t="0" r="r" b="b"/>
              <a:pathLst>
                <a:path w="1594" h="1489">
                  <a:moveTo>
                    <a:pt x="1158" y="242"/>
                  </a:moveTo>
                  <a:lnTo>
                    <a:pt x="1177" y="242"/>
                  </a:lnTo>
                  <a:lnTo>
                    <a:pt x="1195" y="251"/>
                  </a:lnTo>
                  <a:lnTo>
                    <a:pt x="1279" y="279"/>
                  </a:lnTo>
                  <a:lnTo>
                    <a:pt x="1334" y="316"/>
                  </a:lnTo>
                  <a:lnTo>
                    <a:pt x="1353" y="354"/>
                  </a:lnTo>
                  <a:lnTo>
                    <a:pt x="1362" y="400"/>
                  </a:lnTo>
                  <a:lnTo>
                    <a:pt x="1362" y="419"/>
                  </a:lnTo>
                  <a:lnTo>
                    <a:pt x="1353" y="437"/>
                  </a:lnTo>
                  <a:lnTo>
                    <a:pt x="1343" y="447"/>
                  </a:lnTo>
                  <a:lnTo>
                    <a:pt x="1316" y="447"/>
                  </a:lnTo>
                  <a:lnTo>
                    <a:pt x="1297" y="437"/>
                  </a:lnTo>
                  <a:lnTo>
                    <a:pt x="1288" y="419"/>
                  </a:lnTo>
                  <a:lnTo>
                    <a:pt x="1167" y="298"/>
                  </a:lnTo>
                  <a:lnTo>
                    <a:pt x="1149" y="270"/>
                  </a:lnTo>
                  <a:lnTo>
                    <a:pt x="1149" y="251"/>
                  </a:lnTo>
                  <a:lnTo>
                    <a:pt x="1158" y="242"/>
                  </a:lnTo>
                  <a:close/>
                  <a:moveTo>
                    <a:pt x="899" y="18"/>
                  </a:moveTo>
                  <a:lnTo>
                    <a:pt x="954" y="28"/>
                  </a:lnTo>
                  <a:lnTo>
                    <a:pt x="1010" y="56"/>
                  </a:lnTo>
                  <a:lnTo>
                    <a:pt x="1056" y="83"/>
                  </a:lnTo>
                  <a:lnTo>
                    <a:pt x="1066" y="102"/>
                  </a:lnTo>
                  <a:lnTo>
                    <a:pt x="1066" y="121"/>
                  </a:lnTo>
                  <a:lnTo>
                    <a:pt x="1056" y="158"/>
                  </a:lnTo>
                  <a:lnTo>
                    <a:pt x="1047" y="214"/>
                  </a:lnTo>
                  <a:lnTo>
                    <a:pt x="1029" y="298"/>
                  </a:lnTo>
                  <a:lnTo>
                    <a:pt x="1010" y="437"/>
                  </a:lnTo>
                  <a:lnTo>
                    <a:pt x="1001" y="624"/>
                  </a:lnTo>
                  <a:lnTo>
                    <a:pt x="1084" y="596"/>
                  </a:lnTo>
                  <a:lnTo>
                    <a:pt x="1177" y="558"/>
                  </a:lnTo>
                  <a:lnTo>
                    <a:pt x="1260" y="540"/>
                  </a:lnTo>
                  <a:lnTo>
                    <a:pt x="1288" y="540"/>
                  </a:lnTo>
                  <a:lnTo>
                    <a:pt x="1343" y="558"/>
                  </a:lnTo>
                  <a:lnTo>
                    <a:pt x="1362" y="568"/>
                  </a:lnTo>
                  <a:lnTo>
                    <a:pt x="1371" y="577"/>
                  </a:lnTo>
                  <a:lnTo>
                    <a:pt x="1371" y="596"/>
                  </a:lnTo>
                  <a:lnTo>
                    <a:pt x="1362" y="605"/>
                  </a:lnTo>
                  <a:lnTo>
                    <a:pt x="1334" y="614"/>
                  </a:lnTo>
                  <a:lnTo>
                    <a:pt x="1260" y="642"/>
                  </a:lnTo>
                  <a:lnTo>
                    <a:pt x="1149" y="670"/>
                  </a:lnTo>
                  <a:lnTo>
                    <a:pt x="1001" y="717"/>
                  </a:lnTo>
                  <a:lnTo>
                    <a:pt x="991" y="763"/>
                  </a:lnTo>
                  <a:lnTo>
                    <a:pt x="991" y="800"/>
                  </a:lnTo>
                  <a:lnTo>
                    <a:pt x="1103" y="931"/>
                  </a:lnTo>
                  <a:lnTo>
                    <a:pt x="1186" y="1033"/>
                  </a:lnTo>
                  <a:lnTo>
                    <a:pt x="1269" y="1108"/>
                  </a:lnTo>
                  <a:lnTo>
                    <a:pt x="1362" y="1182"/>
                  </a:lnTo>
                  <a:lnTo>
                    <a:pt x="1455" y="1238"/>
                  </a:lnTo>
                  <a:lnTo>
                    <a:pt x="1575" y="1303"/>
                  </a:lnTo>
                  <a:lnTo>
                    <a:pt x="1594" y="1322"/>
                  </a:lnTo>
                  <a:lnTo>
                    <a:pt x="1594" y="1331"/>
                  </a:lnTo>
                  <a:lnTo>
                    <a:pt x="1390" y="1331"/>
                  </a:lnTo>
                  <a:lnTo>
                    <a:pt x="1316" y="1322"/>
                  </a:lnTo>
                  <a:lnTo>
                    <a:pt x="1279" y="1303"/>
                  </a:lnTo>
                  <a:lnTo>
                    <a:pt x="1251" y="1285"/>
                  </a:lnTo>
                  <a:lnTo>
                    <a:pt x="1103" y="1061"/>
                  </a:lnTo>
                  <a:lnTo>
                    <a:pt x="982" y="847"/>
                  </a:lnTo>
                  <a:lnTo>
                    <a:pt x="936" y="996"/>
                  </a:lnTo>
                  <a:lnTo>
                    <a:pt x="880" y="1098"/>
                  </a:lnTo>
                  <a:lnTo>
                    <a:pt x="806" y="1173"/>
                  </a:lnTo>
                  <a:lnTo>
                    <a:pt x="677" y="1238"/>
                  </a:lnTo>
                  <a:lnTo>
                    <a:pt x="630" y="1247"/>
                  </a:lnTo>
                  <a:lnTo>
                    <a:pt x="612" y="1247"/>
                  </a:lnTo>
                  <a:lnTo>
                    <a:pt x="612" y="1266"/>
                  </a:lnTo>
                  <a:lnTo>
                    <a:pt x="575" y="1266"/>
                  </a:lnTo>
                  <a:lnTo>
                    <a:pt x="565" y="1257"/>
                  </a:lnTo>
                  <a:lnTo>
                    <a:pt x="584" y="1238"/>
                  </a:lnTo>
                  <a:lnTo>
                    <a:pt x="621" y="1219"/>
                  </a:lnTo>
                  <a:lnTo>
                    <a:pt x="667" y="1191"/>
                  </a:lnTo>
                  <a:lnTo>
                    <a:pt x="723" y="1145"/>
                  </a:lnTo>
                  <a:lnTo>
                    <a:pt x="788" y="1080"/>
                  </a:lnTo>
                  <a:lnTo>
                    <a:pt x="834" y="996"/>
                  </a:lnTo>
                  <a:lnTo>
                    <a:pt x="880" y="884"/>
                  </a:lnTo>
                  <a:lnTo>
                    <a:pt x="908" y="745"/>
                  </a:lnTo>
                  <a:lnTo>
                    <a:pt x="834" y="763"/>
                  </a:lnTo>
                  <a:lnTo>
                    <a:pt x="714" y="763"/>
                  </a:lnTo>
                  <a:lnTo>
                    <a:pt x="658" y="745"/>
                  </a:lnTo>
                  <a:lnTo>
                    <a:pt x="630" y="717"/>
                  </a:lnTo>
                  <a:lnTo>
                    <a:pt x="640" y="707"/>
                  </a:lnTo>
                  <a:lnTo>
                    <a:pt x="658" y="698"/>
                  </a:lnTo>
                  <a:lnTo>
                    <a:pt x="714" y="689"/>
                  </a:lnTo>
                  <a:lnTo>
                    <a:pt x="788" y="670"/>
                  </a:lnTo>
                  <a:lnTo>
                    <a:pt x="908" y="651"/>
                  </a:lnTo>
                  <a:lnTo>
                    <a:pt x="917" y="502"/>
                  </a:lnTo>
                  <a:lnTo>
                    <a:pt x="917" y="223"/>
                  </a:lnTo>
                  <a:lnTo>
                    <a:pt x="908" y="149"/>
                  </a:lnTo>
                  <a:lnTo>
                    <a:pt x="890" y="93"/>
                  </a:lnTo>
                  <a:lnTo>
                    <a:pt x="871" y="46"/>
                  </a:lnTo>
                  <a:lnTo>
                    <a:pt x="871" y="28"/>
                  </a:lnTo>
                  <a:lnTo>
                    <a:pt x="899" y="18"/>
                  </a:lnTo>
                  <a:close/>
                  <a:moveTo>
                    <a:pt x="436" y="0"/>
                  </a:moveTo>
                  <a:lnTo>
                    <a:pt x="454" y="0"/>
                  </a:lnTo>
                  <a:lnTo>
                    <a:pt x="482" y="9"/>
                  </a:lnTo>
                  <a:lnTo>
                    <a:pt x="528" y="37"/>
                  </a:lnTo>
                  <a:lnTo>
                    <a:pt x="565" y="65"/>
                  </a:lnTo>
                  <a:lnTo>
                    <a:pt x="602" y="83"/>
                  </a:lnTo>
                  <a:lnTo>
                    <a:pt x="612" y="102"/>
                  </a:lnTo>
                  <a:lnTo>
                    <a:pt x="612" y="121"/>
                  </a:lnTo>
                  <a:lnTo>
                    <a:pt x="602" y="139"/>
                  </a:lnTo>
                  <a:lnTo>
                    <a:pt x="602" y="149"/>
                  </a:lnTo>
                  <a:lnTo>
                    <a:pt x="575" y="279"/>
                  </a:lnTo>
                  <a:lnTo>
                    <a:pt x="565" y="428"/>
                  </a:lnTo>
                  <a:lnTo>
                    <a:pt x="556" y="726"/>
                  </a:lnTo>
                  <a:lnTo>
                    <a:pt x="547" y="959"/>
                  </a:lnTo>
                  <a:lnTo>
                    <a:pt x="538" y="1145"/>
                  </a:lnTo>
                  <a:lnTo>
                    <a:pt x="538" y="1331"/>
                  </a:lnTo>
                  <a:lnTo>
                    <a:pt x="528" y="1406"/>
                  </a:lnTo>
                  <a:lnTo>
                    <a:pt x="510" y="1452"/>
                  </a:lnTo>
                  <a:lnTo>
                    <a:pt x="491" y="1480"/>
                  </a:lnTo>
                  <a:lnTo>
                    <a:pt x="473" y="1489"/>
                  </a:lnTo>
                  <a:lnTo>
                    <a:pt x="445" y="1471"/>
                  </a:lnTo>
                  <a:lnTo>
                    <a:pt x="426" y="1415"/>
                  </a:lnTo>
                  <a:lnTo>
                    <a:pt x="408" y="1303"/>
                  </a:lnTo>
                  <a:lnTo>
                    <a:pt x="408" y="1275"/>
                  </a:lnTo>
                  <a:lnTo>
                    <a:pt x="417" y="1247"/>
                  </a:lnTo>
                  <a:lnTo>
                    <a:pt x="436" y="1182"/>
                  </a:lnTo>
                  <a:lnTo>
                    <a:pt x="445" y="1126"/>
                  </a:lnTo>
                  <a:lnTo>
                    <a:pt x="454" y="1061"/>
                  </a:lnTo>
                  <a:lnTo>
                    <a:pt x="464" y="959"/>
                  </a:lnTo>
                  <a:lnTo>
                    <a:pt x="473" y="819"/>
                  </a:lnTo>
                  <a:lnTo>
                    <a:pt x="445" y="828"/>
                  </a:lnTo>
                  <a:lnTo>
                    <a:pt x="389" y="856"/>
                  </a:lnTo>
                  <a:lnTo>
                    <a:pt x="288" y="903"/>
                  </a:lnTo>
                  <a:lnTo>
                    <a:pt x="297" y="912"/>
                  </a:lnTo>
                  <a:lnTo>
                    <a:pt x="315" y="921"/>
                  </a:lnTo>
                  <a:lnTo>
                    <a:pt x="325" y="940"/>
                  </a:lnTo>
                  <a:lnTo>
                    <a:pt x="334" y="949"/>
                  </a:lnTo>
                  <a:lnTo>
                    <a:pt x="334" y="977"/>
                  </a:lnTo>
                  <a:lnTo>
                    <a:pt x="325" y="987"/>
                  </a:lnTo>
                  <a:lnTo>
                    <a:pt x="278" y="1080"/>
                  </a:lnTo>
                  <a:lnTo>
                    <a:pt x="204" y="1201"/>
                  </a:lnTo>
                  <a:lnTo>
                    <a:pt x="139" y="1294"/>
                  </a:lnTo>
                  <a:lnTo>
                    <a:pt x="84" y="1350"/>
                  </a:lnTo>
                  <a:lnTo>
                    <a:pt x="37" y="1378"/>
                  </a:lnTo>
                  <a:lnTo>
                    <a:pt x="28" y="1378"/>
                  </a:lnTo>
                  <a:lnTo>
                    <a:pt x="28" y="1368"/>
                  </a:lnTo>
                  <a:lnTo>
                    <a:pt x="37" y="1340"/>
                  </a:lnTo>
                  <a:lnTo>
                    <a:pt x="75" y="1285"/>
                  </a:lnTo>
                  <a:lnTo>
                    <a:pt x="121" y="1210"/>
                  </a:lnTo>
                  <a:lnTo>
                    <a:pt x="167" y="1117"/>
                  </a:lnTo>
                  <a:lnTo>
                    <a:pt x="204" y="1024"/>
                  </a:lnTo>
                  <a:lnTo>
                    <a:pt x="213" y="931"/>
                  </a:lnTo>
                  <a:lnTo>
                    <a:pt x="195" y="940"/>
                  </a:lnTo>
                  <a:lnTo>
                    <a:pt x="167" y="949"/>
                  </a:lnTo>
                  <a:lnTo>
                    <a:pt x="130" y="987"/>
                  </a:lnTo>
                  <a:lnTo>
                    <a:pt x="112" y="996"/>
                  </a:lnTo>
                  <a:lnTo>
                    <a:pt x="93" y="987"/>
                  </a:lnTo>
                  <a:lnTo>
                    <a:pt x="75" y="987"/>
                  </a:lnTo>
                  <a:lnTo>
                    <a:pt x="47" y="968"/>
                  </a:lnTo>
                  <a:lnTo>
                    <a:pt x="28" y="959"/>
                  </a:lnTo>
                  <a:lnTo>
                    <a:pt x="19" y="940"/>
                  </a:lnTo>
                  <a:lnTo>
                    <a:pt x="0" y="921"/>
                  </a:lnTo>
                  <a:lnTo>
                    <a:pt x="0" y="894"/>
                  </a:lnTo>
                  <a:lnTo>
                    <a:pt x="10" y="884"/>
                  </a:lnTo>
                  <a:lnTo>
                    <a:pt x="28" y="884"/>
                  </a:lnTo>
                  <a:lnTo>
                    <a:pt x="167" y="856"/>
                  </a:lnTo>
                  <a:lnTo>
                    <a:pt x="306" y="819"/>
                  </a:lnTo>
                  <a:lnTo>
                    <a:pt x="482" y="772"/>
                  </a:lnTo>
                  <a:lnTo>
                    <a:pt x="491" y="540"/>
                  </a:lnTo>
                  <a:lnTo>
                    <a:pt x="389" y="586"/>
                  </a:lnTo>
                  <a:lnTo>
                    <a:pt x="325" y="624"/>
                  </a:lnTo>
                  <a:lnTo>
                    <a:pt x="278" y="651"/>
                  </a:lnTo>
                  <a:lnTo>
                    <a:pt x="251" y="670"/>
                  </a:lnTo>
                  <a:lnTo>
                    <a:pt x="232" y="679"/>
                  </a:lnTo>
                  <a:lnTo>
                    <a:pt x="195" y="679"/>
                  </a:lnTo>
                  <a:lnTo>
                    <a:pt x="176" y="670"/>
                  </a:lnTo>
                  <a:lnTo>
                    <a:pt x="167" y="651"/>
                  </a:lnTo>
                  <a:lnTo>
                    <a:pt x="149" y="633"/>
                  </a:lnTo>
                  <a:lnTo>
                    <a:pt x="149" y="605"/>
                  </a:lnTo>
                  <a:lnTo>
                    <a:pt x="158" y="577"/>
                  </a:lnTo>
                  <a:lnTo>
                    <a:pt x="167" y="540"/>
                  </a:lnTo>
                  <a:lnTo>
                    <a:pt x="176" y="493"/>
                  </a:lnTo>
                  <a:lnTo>
                    <a:pt x="186" y="409"/>
                  </a:lnTo>
                  <a:lnTo>
                    <a:pt x="186" y="372"/>
                  </a:lnTo>
                  <a:lnTo>
                    <a:pt x="167" y="298"/>
                  </a:lnTo>
                  <a:lnTo>
                    <a:pt x="149" y="270"/>
                  </a:lnTo>
                  <a:lnTo>
                    <a:pt x="139" y="251"/>
                  </a:lnTo>
                  <a:lnTo>
                    <a:pt x="139" y="242"/>
                  </a:lnTo>
                  <a:lnTo>
                    <a:pt x="149" y="232"/>
                  </a:lnTo>
                  <a:lnTo>
                    <a:pt x="195" y="232"/>
                  </a:lnTo>
                  <a:lnTo>
                    <a:pt x="204" y="242"/>
                  </a:lnTo>
                  <a:lnTo>
                    <a:pt x="260" y="279"/>
                  </a:lnTo>
                  <a:lnTo>
                    <a:pt x="288" y="307"/>
                  </a:lnTo>
                  <a:lnTo>
                    <a:pt x="288" y="354"/>
                  </a:lnTo>
                  <a:lnTo>
                    <a:pt x="278" y="419"/>
                  </a:lnTo>
                  <a:lnTo>
                    <a:pt x="260" y="512"/>
                  </a:lnTo>
                  <a:lnTo>
                    <a:pt x="260" y="540"/>
                  </a:lnTo>
                  <a:lnTo>
                    <a:pt x="269" y="540"/>
                  </a:lnTo>
                  <a:lnTo>
                    <a:pt x="306" y="530"/>
                  </a:lnTo>
                  <a:lnTo>
                    <a:pt x="371" y="512"/>
                  </a:lnTo>
                  <a:lnTo>
                    <a:pt x="473" y="484"/>
                  </a:lnTo>
                  <a:lnTo>
                    <a:pt x="473" y="214"/>
                  </a:lnTo>
                  <a:lnTo>
                    <a:pt x="454" y="130"/>
                  </a:lnTo>
                  <a:lnTo>
                    <a:pt x="417" y="46"/>
                  </a:lnTo>
                  <a:lnTo>
                    <a:pt x="408" y="28"/>
                  </a:lnTo>
                  <a:lnTo>
                    <a:pt x="408" y="18"/>
                  </a:lnTo>
                  <a:lnTo>
                    <a:pt x="417" y="9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6" name="Freeform 102"/>
            <p:cNvSpPr>
              <a:spLocks noEditPoints="1"/>
            </p:cNvSpPr>
            <p:nvPr/>
          </p:nvSpPr>
          <p:spPr bwMode="auto">
            <a:xfrm>
              <a:off x="7933" y="10865"/>
              <a:ext cx="1492" cy="1267"/>
            </a:xfrm>
            <a:custGeom>
              <a:avLst/>
              <a:gdLst/>
              <a:ahLst/>
              <a:cxnLst>
                <a:cxn ang="0">
                  <a:pos x="315" y="755"/>
                </a:cxn>
                <a:cxn ang="0">
                  <a:pos x="176" y="1211"/>
                </a:cxn>
                <a:cxn ang="0">
                  <a:pos x="149" y="1267"/>
                </a:cxn>
                <a:cxn ang="0">
                  <a:pos x="28" y="1071"/>
                </a:cxn>
                <a:cxn ang="0">
                  <a:pos x="84" y="1006"/>
                </a:cxn>
                <a:cxn ang="0">
                  <a:pos x="325" y="606"/>
                </a:cxn>
                <a:cxn ang="0">
                  <a:pos x="927" y="531"/>
                </a:cxn>
                <a:cxn ang="0">
                  <a:pos x="1010" y="606"/>
                </a:cxn>
                <a:cxn ang="0">
                  <a:pos x="964" y="820"/>
                </a:cxn>
                <a:cxn ang="0">
                  <a:pos x="1001" y="1080"/>
                </a:cxn>
                <a:cxn ang="0">
                  <a:pos x="1316" y="1090"/>
                </a:cxn>
                <a:cxn ang="0">
                  <a:pos x="1427" y="866"/>
                </a:cxn>
                <a:cxn ang="0">
                  <a:pos x="1464" y="997"/>
                </a:cxn>
                <a:cxn ang="0">
                  <a:pos x="1473" y="1174"/>
                </a:cxn>
                <a:cxn ang="0">
                  <a:pos x="1121" y="1211"/>
                </a:cxn>
                <a:cxn ang="0">
                  <a:pos x="880" y="1034"/>
                </a:cxn>
                <a:cxn ang="0">
                  <a:pos x="890" y="717"/>
                </a:cxn>
                <a:cxn ang="0">
                  <a:pos x="871" y="578"/>
                </a:cxn>
                <a:cxn ang="0">
                  <a:pos x="880" y="513"/>
                </a:cxn>
                <a:cxn ang="0">
                  <a:pos x="167" y="429"/>
                </a:cxn>
                <a:cxn ang="0">
                  <a:pos x="195" y="550"/>
                </a:cxn>
                <a:cxn ang="0">
                  <a:pos x="84" y="531"/>
                </a:cxn>
                <a:cxn ang="0">
                  <a:pos x="0" y="382"/>
                </a:cxn>
                <a:cxn ang="0">
                  <a:pos x="825" y="131"/>
                </a:cxn>
                <a:cxn ang="0">
                  <a:pos x="658" y="308"/>
                </a:cxn>
                <a:cxn ang="0">
                  <a:pos x="945" y="391"/>
                </a:cxn>
                <a:cxn ang="0">
                  <a:pos x="1047" y="140"/>
                </a:cxn>
                <a:cxn ang="0">
                  <a:pos x="1010" y="94"/>
                </a:cxn>
                <a:cxn ang="0">
                  <a:pos x="371" y="75"/>
                </a:cxn>
                <a:cxn ang="0">
                  <a:pos x="399" y="215"/>
                </a:cxn>
                <a:cxn ang="0">
                  <a:pos x="306" y="196"/>
                </a:cxn>
                <a:cxn ang="0">
                  <a:pos x="176" y="19"/>
                </a:cxn>
                <a:cxn ang="0">
                  <a:pos x="1205" y="75"/>
                </a:cxn>
                <a:cxn ang="0">
                  <a:pos x="1251" y="131"/>
                </a:cxn>
                <a:cxn ang="0">
                  <a:pos x="1140" y="308"/>
                </a:cxn>
                <a:cxn ang="0">
                  <a:pos x="954" y="485"/>
                </a:cxn>
                <a:cxn ang="0">
                  <a:pos x="714" y="531"/>
                </a:cxn>
                <a:cxn ang="0">
                  <a:pos x="769" y="587"/>
                </a:cxn>
                <a:cxn ang="0">
                  <a:pos x="816" y="661"/>
                </a:cxn>
                <a:cxn ang="0">
                  <a:pos x="612" y="959"/>
                </a:cxn>
                <a:cxn ang="0">
                  <a:pos x="371" y="1174"/>
                </a:cxn>
                <a:cxn ang="0">
                  <a:pos x="334" y="1136"/>
                </a:cxn>
                <a:cxn ang="0">
                  <a:pos x="547" y="913"/>
                </a:cxn>
                <a:cxn ang="0">
                  <a:pos x="686" y="615"/>
                </a:cxn>
                <a:cxn ang="0">
                  <a:pos x="593" y="317"/>
                </a:cxn>
                <a:cxn ang="0">
                  <a:pos x="538" y="121"/>
                </a:cxn>
                <a:cxn ang="0">
                  <a:pos x="621" y="121"/>
                </a:cxn>
                <a:cxn ang="0">
                  <a:pos x="1047" y="10"/>
                </a:cxn>
                <a:cxn ang="0">
                  <a:pos x="1056" y="0"/>
                </a:cxn>
              </a:cxnLst>
              <a:rect l="0" t="0" r="r" b="b"/>
              <a:pathLst>
                <a:path w="1492" h="1267">
                  <a:moveTo>
                    <a:pt x="362" y="568"/>
                  </a:moveTo>
                  <a:lnTo>
                    <a:pt x="371" y="578"/>
                  </a:lnTo>
                  <a:lnTo>
                    <a:pt x="371" y="587"/>
                  </a:lnTo>
                  <a:lnTo>
                    <a:pt x="315" y="755"/>
                  </a:lnTo>
                  <a:lnTo>
                    <a:pt x="241" y="959"/>
                  </a:lnTo>
                  <a:lnTo>
                    <a:pt x="213" y="1062"/>
                  </a:lnTo>
                  <a:lnTo>
                    <a:pt x="186" y="1146"/>
                  </a:lnTo>
                  <a:lnTo>
                    <a:pt x="176" y="1211"/>
                  </a:lnTo>
                  <a:lnTo>
                    <a:pt x="176" y="1239"/>
                  </a:lnTo>
                  <a:lnTo>
                    <a:pt x="167" y="1257"/>
                  </a:lnTo>
                  <a:lnTo>
                    <a:pt x="158" y="1267"/>
                  </a:lnTo>
                  <a:lnTo>
                    <a:pt x="149" y="1267"/>
                  </a:lnTo>
                  <a:lnTo>
                    <a:pt x="102" y="1239"/>
                  </a:lnTo>
                  <a:lnTo>
                    <a:pt x="65" y="1183"/>
                  </a:lnTo>
                  <a:lnTo>
                    <a:pt x="38" y="1118"/>
                  </a:lnTo>
                  <a:lnTo>
                    <a:pt x="28" y="1071"/>
                  </a:lnTo>
                  <a:lnTo>
                    <a:pt x="28" y="1062"/>
                  </a:lnTo>
                  <a:lnTo>
                    <a:pt x="38" y="1053"/>
                  </a:lnTo>
                  <a:lnTo>
                    <a:pt x="47" y="1034"/>
                  </a:lnTo>
                  <a:lnTo>
                    <a:pt x="84" y="1006"/>
                  </a:lnTo>
                  <a:lnTo>
                    <a:pt x="121" y="950"/>
                  </a:lnTo>
                  <a:lnTo>
                    <a:pt x="213" y="792"/>
                  </a:lnTo>
                  <a:lnTo>
                    <a:pt x="278" y="680"/>
                  </a:lnTo>
                  <a:lnTo>
                    <a:pt x="325" y="606"/>
                  </a:lnTo>
                  <a:lnTo>
                    <a:pt x="362" y="568"/>
                  </a:lnTo>
                  <a:close/>
                  <a:moveTo>
                    <a:pt x="880" y="513"/>
                  </a:moveTo>
                  <a:lnTo>
                    <a:pt x="908" y="513"/>
                  </a:lnTo>
                  <a:lnTo>
                    <a:pt x="927" y="531"/>
                  </a:lnTo>
                  <a:lnTo>
                    <a:pt x="954" y="540"/>
                  </a:lnTo>
                  <a:lnTo>
                    <a:pt x="973" y="559"/>
                  </a:lnTo>
                  <a:lnTo>
                    <a:pt x="1001" y="578"/>
                  </a:lnTo>
                  <a:lnTo>
                    <a:pt x="1010" y="606"/>
                  </a:lnTo>
                  <a:lnTo>
                    <a:pt x="1019" y="624"/>
                  </a:lnTo>
                  <a:lnTo>
                    <a:pt x="1010" y="661"/>
                  </a:lnTo>
                  <a:lnTo>
                    <a:pt x="982" y="727"/>
                  </a:lnTo>
                  <a:lnTo>
                    <a:pt x="964" y="820"/>
                  </a:lnTo>
                  <a:lnTo>
                    <a:pt x="954" y="959"/>
                  </a:lnTo>
                  <a:lnTo>
                    <a:pt x="954" y="1015"/>
                  </a:lnTo>
                  <a:lnTo>
                    <a:pt x="964" y="1053"/>
                  </a:lnTo>
                  <a:lnTo>
                    <a:pt x="1001" y="1080"/>
                  </a:lnTo>
                  <a:lnTo>
                    <a:pt x="1066" y="1099"/>
                  </a:lnTo>
                  <a:lnTo>
                    <a:pt x="1168" y="1108"/>
                  </a:lnTo>
                  <a:lnTo>
                    <a:pt x="1260" y="1108"/>
                  </a:lnTo>
                  <a:lnTo>
                    <a:pt x="1316" y="1090"/>
                  </a:lnTo>
                  <a:lnTo>
                    <a:pt x="1353" y="1071"/>
                  </a:lnTo>
                  <a:lnTo>
                    <a:pt x="1381" y="1025"/>
                  </a:lnTo>
                  <a:lnTo>
                    <a:pt x="1418" y="913"/>
                  </a:lnTo>
                  <a:lnTo>
                    <a:pt x="1427" y="866"/>
                  </a:lnTo>
                  <a:lnTo>
                    <a:pt x="1445" y="857"/>
                  </a:lnTo>
                  <a:lnTo>
                    <a:pt x="1455" y="876"/>
                  </a:lnTo>
                  <a:lnTo>
                    <a:pt x="1455" y="894"/>
                  </a:lnTo>
                  <a:lnTo>
                    <a:pt x="1464" y="997"/>
                  </a:lnTo>
                  <a:lnTo>
                    <a:pt x="1482" y="1062"/>
                  </a:lnTo>
                  <a:lnTo>
                    <a:pt x="1492" y="1099"/>
                  </a:lnTo>
                  <a:lnTo>
                    <a:pt x="1492" y="1127"/>
                  </a:lnTo>
                  <a:lnTo>
                    <a:pt x="1473" y="1174"/>
                  </a:lnTo>
                  <a:lnTo>
                    <a:pt x="1418" y="1202"/>
                  </a:lnTo>
                  <a:lnTo>
                    <a:pt x="1343" y="1220"/>
                  </a:lnTo>
                  <a:lnTo>
                    <a:pt x="1269" y="1220"/>
                  </a:lnTo>
                  <a:lnTo>
                    <a:pt x="1121" y="1211"/>
                  </a:lnTo>
                  <a:lnTo>
                    <a:pt x="1010" y="1183"/>
                  </a:lnTo>
                  <a:lnTo>
                    <a:pt x="945" y="1146"/>
                  </a:lnTo>
                  <a:lnTo>
                    <a:pt x="899" y="1099"/>
                  </a:lnTo>
                  <a:lnTo>
                    <a:pt x="880" y="1034"/>
                  </a:lnTo>
                  <a:lnTo>
                    <a:pt x="871" y="978"/>
                  </a:lnTo>
                  <a:lnTo>
                    <a:pt x="871" y="885"/>
                  </a:lnTo>
                  <a:lnTo>
                    <a:pt x="880" y="792"/>
                  </a:lnTo>
                  <a:lnTo>
                    <a:pt x="890" y="717"/>
                  </a:lnTo>
                  <a:lnTo>
                    <a:pt x="890" y="634"/>
                  </a:lnTo>
                  <a:lnTo>
                    <a:pt x="880" y="606"/>
                  </a:lnTo>
                  <a:lnTo>
                    <a:pt x="880" y="587"/>
                  </a:lnTo>
                  <a:lnTo>
                    <a:pt x="871" y="578"/>
                  </a:lnTo>
                  <a:lnTo>
                    <a:pt x="871" y="559"/>
                  </a:lnTo>
                  <a:lnTo>
                    <a:pt x="862" y="550"/>
                  </a:lnTo>
                  <a:lnTo>
                    <a:pt x="862" y="531"/>
                  </a:lnTo>
                  <a:lnTo>
                    <a:pt x="880" y="513"/>
                  </a:lnTo>
                  <a:close/>
                  <a:moveTo>
                    <a:pt x="0" y="382"/>
                  </a:moveTo>
                  <a:lnTo>
                    <a:pt x="28" y="382"/>
                  </a:lnTo>
                  <a:lnTo>
                    <a:pt x="121" y="391"/>
                  </a:lnTo>
                  <a:lnTo>
                    <a:pt x="167" y="429"/>
                  </a:lnTo>
                  <a:lnTo>
                    <a:pt x="195" y="466"/>
                  </a:lnTo>
                  <a:lnTo>
                    <a:pt x="204" y="503"/>
                  </a:lnTo>
                  <a:lnTo>
                    <a:pt x="204" y="531"/>
                  </a:lnTo>
                  <a:lnTo>
                    <a:pt x="195" y="550"/>
                  </a:lnTo>
                  <a:lnTo>
                    <a:pt x="158" y="568"/>
                  </a:lnTo>
                  <a:lnTo>
                    <a:pt x="149" y="568"/>
                  </a:lnTo>
                  <a:lnTo>
                    <a:pt x="112" y="550"/>
                  </a:lnTo>
                  <a:lnTo>
                    <a:pt x="84" y="531"/>
                  </a:lnTo>
                  <a:lnTo>
                    <a:pt x="56" y="503"/>
                  </a:lnTo>
                  <a:lnTo>
                    <a:pt x="38" y="466"/>
                  </a:lnTo>
                  <a:lnTo>
                    <a:pt x="0" y="429"/>
                  </a:lnTo>
                  <a:lnTo>
                    <a:pt x="0" y="382"/>
                  </a:lnTo>
                  <a:close/>
                  <a:moveTo>
                    <a:pt x="1010" y="94"/>
                  </a:moveTo>
                  <a:lnTo>
                    <a:pt x="973" y="103"/>
                  </a:lnTo>
                  <a:lnTo>
                    <a:pt x="908" y="112"/>
                  </a:lnTo>
                  <a:lnTo>
                    <a:pt x="825" y="131"/>
                  </a:lnTo>
                  <a:lnTo>
                    <a:pt x="732" y="149"/>
                  </a:lnTo>
                  <a:lnTo>
                    <a:pt x="667" y="168"/>
                  </a:lnTo>
                  <a:lnTo>
                    <a:pt x="640" y="177"/>
                  </a:lnTo>
                  <a:lnTo>
                    <a:pt x="658" y="308"/>
                  </a:lnTo>
                  <a:lnTo>
                    <a:pt x="686" y="457"/>
                  </a:lnTo>
                  <a:lnTo>
                    <a:pt x="816" y="429"/>
                  </a:lnTo>
                  <a:lnTo>
                    <a:pt x="899" y="410"/>
                  </a:lnTo>
                  <a:lnTo>
                    <a:pt x="945" y="391"/>
                  </a:lnTo>
                  <a:lnTo>
                    <a:pt x="982" y="391"/>
                  </a:lnTo>
                  <a:lnTo>
                    <a:pt x="1019" y="280"/>
                  </a:lnTo>
                  <a:lnTo>
                    <a:pt x="1038" y="196"/>
                  </a:lnTo>
                  <a:lnTo>
                    <a:pt x="1047" y="140"/>
                  </a:lnTo>
                  <a:lnTo>
                    <a:pt x="1047" y="121"/>
                  </a:lnTo>
                  <a:lnTo>
                    <a:pt x="1038" y="103"/>
                  </a:lnTo>
                  <a:lnTo>
                    <a:pt x="1029" y="94"/>
                  </a:lnTo>
                  <a:lnTo>
                    <a:pt x="1010" y="94"/>
                  </a:lnTo>
                  <a:close/>
                  <a:moveTo>
                    <a:pt x="176" y="19"/>
                  </a:moveTo>
                  <a:lnTo>
                    <a:pt x="232" y="19"/>
                  </a:lnTo>
                  <a:lnTo>
                    <a:pt x="325" y="47"/>
                  </a:lnTo>
                  <a:lnTo>
                    <a:pt x="371" y="75"/>
                  </a:lnTo>
                  <a:lnTo>
                    <a:pt x="399" y="112"/>
                  </a:lnTo>
                  <a:lnTo>
                    <a:pt x="408" y="168"/>
                  </a:lnTo>
                  <a:lnTo>
                    <a:pt x="408" y="196"/>
                  </a:lnTo>
                  <a:lnTo>
                    <a:pt x="399" y="215"/>
                  </a:lnTo>
                  <a:lnTo>
                    <a:pt x="380" y="224"/>
                  </a:lnTo>
                  <a:lnTo>
                    <a:pt x="362" y="224"/>
                  </a:lnTo>
                  <a:lnTo>
                    <a:pt x="334" y="215"/>
                  </a:lnTo>
                  <a:lnTo>
                    <a:pt x="306" y="196"/>
                  </a:lnTo>
                  <a:lnTo>
                    <a:pt x="232" y="112"/>
                  </a:lnTo>
                  <a:lnTo>
                    <a:pt x="204" y="94"/>
                  </a:lnTo>
                  <a:lnTo>
                    <a:pt x="176" y="66"/>
                  </a:lnTo>
                  <a:lnTo>
                    <a:pt x="176" y="19"/>
                  </a:lnTo>
                  <a:close/>
                  <a:moveTo>
                    <a:pt x="1075" y="0"/>
                  </a:moveTo>
                  <a:lnTo>
                    <a:pt x="1103" y="10"/>
                  </a:lnTo>
                  <a:lnTo>
                    <a:pt x="1158" y="38"/>
                  </a:lnTo>
                  <a:lnTo>
                    <a:pt x="1205" y="75"/>
                  </a:lnTo>
                  <a:lnTo>
                    <a:pt x="1232" y="94"/>
                  </a:lnTo>
                  <a:lnTo>
                    <a:pt x="1242" y="103"/>
                  </a:lnTo>
                  <a:lnTo>
                    <a:pt x="1251" y="121"/>
                  </a:lnTo>
                  <a:lnTo>
                    <a:pt x="1251" y="131"/>
                  </a:lnTo>
                  <a:lnTo>
                    <a:pt x="1242" y="159"/>
                  </a:lnTo>
                  <a:lnTo>
                    <a:pt x="1205" y="196"/>
                  </a:lnTo>
                  <a:lnTo>
                    <a:pt x="1177" y="233"/>
                  </a:lnTo>
                  <a:lnTo>
                    <a:pt x="1140" y="308"/>
                  </a:lnTo>
                  <a:lnTo>
                    <a:pt x="1093" y="419"/>
                  </a:lnTo>
                  <a:lnTo>
                    <a:pt x="1121" y="447"/>
                  </a:lnTo>
                  <a:lnTo>
                    <a:pt x="1103" y="466"/>
                  </a:lnTo>
                  <a:lnTo>
                    <a:pt x="954" y="485"/>
                  </a:lnTo>
                  <a:lnTo>
                    <a:pt x="853" y="503"/>
                  </a:lnTo>
                  <a:lnTo>
                    <a:pt x="778" y="513"/>
                  </a:lnTo>
                  <a:lnTo>
                    <a:pt x="741" y="522"/>
                  </a:lnTo>
                  <a:lnTo>
                    <a:pt x="714" y="531"/>
                  </a:lnTo>
                  <a:lnTo>
                    <a:pt x="704" y="531"/>
                  </a:lnTo>
                  <a:lnTo>
                    <a:pt x="704" y="559"/>
                  </a:lnTo>
                  <a:lnTo>
                    <a:pt x="741" y="568"/>
                  </a:lnTo>
                  <a:lnTo>
                    <a:pt x="769" y="587"/>
                  </a:lnTo>
                  <a:lnTo>
                    <a:pt x="788" y="596"/>
                  </a:lnTo>
                  <a:lnTo>
                    <a:pt x="825" y="634"/>
                  </a:lnTo>
                  <a:lnTo>
                    <a:pt x="825" y="652"/>
                  </a:lnTo>
                  <a:lnTo>
                    <a:pt x="816" y="661"/>
                  </a:lnTo>
                  <a:lnTo>
                    <a:pt x="788" y="708"/>
                  </a:lnTo>
                  <a:lnTo>
                    <a:pt x="741" y="783"/>
                  </a:lnTo>
                  <a:lnTo>
                    <a:pt x="677" y="866"/>
                  </a:lnTo>
                  <a:lnTo>
                    <a:pt x="612" y="959"/>
                  </a:lnTo>
                  <a:lnTo>
                    <a:pt x="603" y="959"/>
                  </a:lnTo>
                  <a:lnTo>
                    <a:pt x="603" y="969"/>
                  </a:lnTo>
                  <a:lnTo>
                    <a:pt x="482" y="1090"/>
                  </a:lnTo>
                  <a:lnTo>
                    <a:pt x="371" y="1174"/>
                  </a:lnTo>
                  <a:lnTo>
                    <a:pt x="278" y="1211"/>
                  </a:lnTo>
                  <a:lnTo>
                    <a:pt x="269" y="1211"/>
                  </a:lnTo>
                  <a:lnTo>
                    <a:pt x="269" y="1202"/>
                  </a:lnTo>
                  <a:lnTo>
                    <a:pt x="334" y="1136"/>
                  </a:lnTo>
                  <a:lnTo>
                    <a:pt x="408" y="1071"/>
                  </a:lnTo>
                  <a:lnTo>
                    <a:pt x="491" y="987"/>
                  </a:lnTo>
                  <a:lnTo>
                    <a:pt x="510" y="959"/>
                  </a:lnTo>
                  <a:lnTo>
                    <a:pt x="547" y="913"/>
                  </a:lnTo>
                  <a:lnTo>
                    <a:pt x="593" y="848"/>
                  </a:lnTo>
                  <a:lnTo>
                    <a:pt x="640" y="764"/>
                  </a:lnTo>
                  <a:lnTo>
                    <a:pt x="677" y="689"/>
                  </a:lnTo>
                  <a:lnTo>
                    <a:pt x="686" y="615"/>
                  </a:lnTo>
                  <a:lnTo>
                    <a:pt x="686" y="578"/>
                  </a:lnTo>
                  <a:lnTo>
                    <a:pt x="658" y="540"/>
                  </a:lnTo>
                  <a:lnTo>
                    <a:pt x="640" y="503"/>
                  </a:lnTo>
                  <a:lnTo>
                    <a:pt x="593" y="317"/>
                  </a:lnTo>
                  <a:lnTo>
                    <a:pt x="565" y="224"/>
                  </a:lnTo>
                  <a:lnTo>
                    <a:pt x="538" y="168"/>
                  </a:lnTo>
                  <a:lnTo>
                    <a:pt x="528" y="140"/>
                  </a:lnTo>
                  <a:lnTo>
                    <a:pt x="538" y="121"/>
                  </a:lnTo>
                  <a:lnTo>
                    <a:pt x="547" y="112"/>
                  </a:lnTo>
                  <a:lnTo>
                    <a:pt x="584" y="112"/>
                  </a:lnTo>
                  <a:lnTo>
                    <a:pt x="593" y="121"/>
                  </a:lnTo>
                  <a:lnTo>
                    <a:pt x="621" y="121"/>
                  </a:lnTo>
                  <a:lnTo>
                    <a:pt x="797" y="84"/>
                  </a:lnTo>
                  <a:lnTo>
                    <a:pt x="917" y="47"/>
                  </a:lnTo>
                  <a:lnTo>
                    <a:pt x="1001" y="28"/>
                  </a:lnTo>
                  <a:lnTo>
                    <a:pt x="1047" y="10"/>
                  </a:lnTo>
                  <a:lnTo>
                    <a:pt x="1075" y="0"/>
                  </a:lnTo>
                  <a:close/>
                  <a:moveTo>
                    <a:pt x="1056" y="0"/>
                  </a:moveTo>
                  <a:lnTo>
                    <a:pt x="1084" y="0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7" name="Freeform 103"/>
            <p:cNvSpPr>
              <a:spLocks noEditPoints="1"/>
            </p:cNvSpPr>
            <p:nvPr/>
          </p:nvSpPr>
          <p:spPr bwMode="auto">
            <a:xfrm>
              <a:off x="10156" y="11303"/>
              <a:ext cx="426" cy="428"/>
            </a:xfrm>
            <a:custGeom>
              <a:avLst/>
              <a:gdLst/>
              <a:ahLst/>
              <a:cxnLst>
                <a:cxn ang="0">
                  <a:pos x="213" y="56"/>
                </a:cxn>
                <a:cxn ang="0">
                  <a:pos x="139" y="75"/>
                </a:cxn>
                <a:cxn ang="0">
                  <a:pos x="74" y="130"/>
                </a:cxn>
                <a:cxn ang="0">
                  <a:pos x="56" y="214"/>
                </a:cxn>
                <a:cxn ang="0">
                  <a:pos x="65" y="270"/>
                </a:cxn>
                <a:cxn ang="0">
                  <a:pos x="93" y="326"/>
                </a:cxn>
                <a:cxn ang="0">
                  <a:pos x="149" y="354"/>
                </a:cxn>
                <a:cxn ang="0">
                  <a:pos x="213" y="372"/>
                </a:cxn>
                <a:cxn ang="0">
                  <a:pos x="288" y="354"/>
                </a:cxn>
                <a:cxn ang="0">
                  <a:pos x="352" y="298"/>
                </a:cxn>
                <a:cxn ang="0">
                  <a:pos x="371" y="214"/>
                </a:cxn>
                <a:cxn ang="0">
                  <a:pos x="352" y="149"/>
                </a:cxn>
                <a:cxn ang="0">
                  <a:pos x="315" y="93"/>
                </a:cxn>
                <a:cxn ang="0">
                  <a:pos x="269" y="65"/>
                </a:cxn>
                <a:cxn ang="0">
                  <a:pos x="213" y="56"/>
                </a:cxn>
                <a:cxn ang="0">
                  <a:pos x="213" y="0"/>
                </a:cxn>
                <a:cxn ang="0">
                  <a:pos x="297" y="19"/>
                </a:cxn>
                <a:cxn ang="0">
                  <a:pos x="362" y="65"/>
                </a:cxn>
                <a:cxn ang="0">
                  <a:pos x="408" y="130"/>
                </a:cxn>
                <a:cxn ang="0">
                  <a:pos x="426" y="214"/>
                </a:cxn>
                <a:cxn ang="0">
                  <a:pos x="408" y="298"/>
                </a:cxn>
                <a:cxn ang="0">
                  <a:pos x="362" y="363"/>
                </a:cxn>
                <a:cxn ang="0">
                  <a:pos x="297" y="410"/>
                </a:cxn>
                <a:cxn ang="0">
                  <a:pos x="213" y="428"/>
                </a:cxn>
                <a:cxn ang="0">
                  <a:pos x="121" y="410"/>
                </a:cxn>
                <a:cxn ang="0">
                  <a:pos x="56" y="363"/>
                </a:cxn>
                <a:cxn ang="0">
                  <a:pos x="10" y="289"/>
                </a:cxn>
                <a:cxn ang="0">
                  <a:pos x="0" y="214"/>
                </a:cxn>
                <a:cxn ang="0">
                  <a:pos x="19" y="130"/>
                </a:cxn>
                <a:cxn ang="0">
                  <a:pos x="65" y="65"/>
                </a:cxn>
                <a:cxn ang="0">
                  <a:pos x="130" y="19"/>
                </a:cxn>
                <a:cxn ang="0">
                  <a:pos x="213" y="0"/>
                </a:cxn>
              </a:cxnLst>
              <a:rect l="0" t="0" r="r" b="b"/>
              <a:pathLst>
                <a:path w="426" h="428">
                  <a:moveTo>
                    <a:pt x="213" y="56"/>
                  </a:moveTo>
                  <a:lnTo>
                    <a:pt x="139" y="75"/>
                  </a:lnTo>
                  <a:lnTo>
                    <a:pt x="74" y="130"/>
                  </a:lnTo>
                  <a:lnTo>
                    <a:pt x="56" y="214"/>
                  </a:lnTo>
                  <a:lnTo>
                    <a:pt x="65" y="270"/>
                  </a:lnTo>
                  <a:lnTo>
                    <a:pt x="93" y="326"/>
                  </a:lnTo>
                  <a:lnTo>
                    <a:pt x="149" y="354"/>
                  </a:lnTo>
                  <a:lnTo>
                    <a:pt x="213" y="372"/>
                  </a:lnTo>
                  <a:lnTo>
                    <a:pt x="288" y="354"/>
                  </a:lnTo>
                  <a:lnTo>
                    <a:pt x="352" y="298"/>
                  </a:lnTo>
                  <a:lnTo>
                    <a:pt x="371" y="214"/>
                  </a:lnTo>
                  <a:lnTo>
                    <a:pt x="352" y="149"/>
                  </a:lnTo>
                  <a:lnTo>
                    <a:pt x="315" y="93"/>
                  </a:lnTo>
                  <a:lnTo>
                    <a:pt x="269" y="65"/>
                  </a:lnTo>
                  <a:lnTo>
                    <a:pt x="213" y="56"/>
                  </a:lnTo>
                  <a:close/>
                  <a:moveTo>
                    <a:pt x="213" y="0"/>
                  </a:moveTo>
                  <a:lnTo>
                    <a:pt x="297" y="19"/>
                  </a:lnTo>
                  <a:lnTo>
                    <a:pt x="362" y="65"/>
                  </a:lnTo>
                  <a:lnTo>
                    <a:pt x="408" y="130"/>
                  </a:lnTo>
                  <a:lnTo>
                    <a:pt x="426" y="214"/>
                  </a:lnTo>
                  <a:lnTo>
                    <a:pt x="408" y="298"/>
                  </a:lnTo>
                  <a:lnTo>
                    <a:pt x="362" y="363"/>
                  </a:lnTo>
                  <a:lnTo>
                    <a:pt x="297" y="410"/>
                  </a:lnTo>
                  <a:lnTo>
                    <a:pt x="213" y="428"/>
                  </a:lnTo>
                  <a:lnTo>
                    <a:pt x="121" y="410"/>
                  </a:lnTo>
                  <a:lnTo>
                    <a:pt x="56" y="363"/>
                  </a:lnTo>
                  <a:lnTo>
                    <a:pt x="10" y="289"/>
                  </a:lnTo>
                  <a:lnTo>
                    <a:pt x="0" y="214"/>
                  </a:lnTo>
                  <a:lnTo>
                    <a:pt x="19" y="130"/>
                  </a:lnTo>
                  <a:lnTo>
                    <a:pt x="65" y="65"/>
                  </a:lnTo>
                  <a:lnTo>
                    <a:pt x="130" y="1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8" name="Rectangle 104"/>
            <p:cNvSpPr>
              <a:spLocks noChangeArrowheads="1"/>
            </p:cNvSpPr>
            <p:nvPr/>
          </p:nvSpPr>
          <p:spPr bwMode="auto">
            <a:xfrm>
              <a:off x="598" y="13184"/>
              <a:ext cx="30241" cy="84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考驗二</a:t>
            </a:r>
            <a:endParaRPr lang="en-US" altLang="zh-TW" smtClean="0"/>
          </a:p>
        </p:txBody>
      </p:sp>
      <p:sp>
        <p:nvSpPr>
          <p:cNvPr id="29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D49BC6-1909-4E23-95C4-BFB179B0778D}" type="slidenum">
              <a:rPr lang="zh-TW" altLang="en-US"/>
              <a:pPr>
                <a:defRPr/>
              </a:pPr>
              <a:t>64</a:t>
            </a:fld>
            <a:endParaRPr lang="en-US" altLang="zh-TW"/>
          </a:p>
        </p:txBody>
      </p:sp>
      <p:pic>
        <p:nvPicPr>
          <p:cNvPr id="6" name="圖片 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504542" y="2348880"/>
            <a:ext cx="7922895" cy="39509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No!</a:t>
            </a:r>
          </a:p>
        </p:txBody>
      </p:sp>
      <p:sp>
        <p:nvSpPr>
          <p:cNvPr id="29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9E437C-40A2-4B10-9BED-73E88B37A4EF}" type="slidenum">
              <a:rPr lang="zh-TW" altLang="en-US"/>
              <a:pPr>
                <a:defRPr/>
              </a:pPr>
              <a:t>65</a:t>
            </a:fld>
            <a:endParaRPr lang="en-US" altLang="zh-TW"/>
          </a:p>
        </p:txBody>
      </p:sp>
      <p:pic>
        <p:nvPicPr>
          <p:cNvPr id="9" name="圖片 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395536" y="2204864"/>
            <a:ext cx="8260080" cy="42919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練習看看</a:t>
            </a:r>
            <a:endParaRPr lang="en-US" altLang="zh-TW" smtClean="0"/>
          </a:p>
        </p:txBody>
      </p:sp>
      <p:sp>
        <p:nvSpPr>
          <p:cNvPr id="14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04195C-44BC-4F85-BA7F-D54DF931A65B}" type="slidenum">
              <a:rPr lang="zh-TW" altLang="en-US"/>
              <a:pPr>
                <a:defRPr/>
              </a:pPr>
              <a:t>66</a:t>
            </a:fld>
            <a:endParaRPr lang="en-US" altLang="zh-TW"/>
          </a:p>
        </p:txBody>
      </p:sp>
      <p:pic>
        <p:nvPicPr>
          <p:cNvPr id="140" name="圖片 13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332572"/>
            <a:ext cx="6984776" cy="3976748"/>
          </a:xfrm>
          <a:prstGeom prst="rect">
            <a:avLst/>
          </a:prstGeom>
        </p:spPr>
      </p:pic>
      <p:pic>
        <p:nvPicPr>
          <p:cNvPr id="31746" name="Picture 2" descr="hidden bab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70569" y="3429000"/>
            <a:ext cx="3338731" cy="23718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附帶一提：</a:t>
            </a:r>
            <a:r>
              <a:rPr lang="en-US" altLang="zh-TW" smtClean="0"/>
              <a:t>the base of log</a:t>
            </a:r>
          </a:p>
        </p:txBody>
      </p:sp>
      <p:sp>
        <p:nvSpPr>
          <p:cNvPr id="14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8A3FC2-1080-4B5D-B8F5-0E9AE08E6614}" type="slidenum">
              <a:rPr lang="zh-TW" altLang="en-US"/>
              <a:pPr>
                <a:defRPr/>
              </a:pPr>
              <a:t>67</a:t>
            </a:fld>
            <a:endParaRPr lang="en-US" altLang="zh-TW"/>
          </a:p>
        </p:txBody>
      </p:sp>
      <p:pic>
        <p:nvPicPr>
          <p:cNvPr id="140" name="圖片 13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1639" y="3068960"/>
            <a:ext cx="7905169" cy="21602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6DB81B-6DBE-432E-B874-8772563A2FA2}" type="slidenum">
              <a:rPr lang="zh-TW" altLang="en-US"/>
              <a:pPr>
                <a:defRPr/>
              </a:pPr>
              <a:t>68</a:t>
            </a:fld>
            <a:endParaRPr lang="en-US" altLang="zh-TW"/>
          </a:p>
        </p:txBody>
      </p:sp>
      <p:grpSp>
        <p:nvGrpSpPr>
          <p:cNvPr id="26844" name="Group 220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71600" y="864910"/>
            <a:ext cx="5101132" cy="763890"/>
            <a:chOff x="775" y="513"/>
            <a:chExt cx="12955" cy="1940"/>
          </a:xfrm>
        </p:grpSpPr>
        <p:sp>
          <p:nvSpPr>
            <p:cNvPr id="26846" name="Freeform 222"/>
            <p:cNvSpPr>
              <a:spLocks/>
            </p:cNvSpPr>
            <p:nvPr/>
          </p:nvSpPr>
          <p:spPr bwMode="auto">
            <a:xfrm>
              <a:off x="775" y="625"/>
              <a:ext cx="395" cy="1339"/>
            </a:xfrm>
            <a:custGeom>
              <a:avLst/>
              <a:gdLst/>
              <a:ahLst/>
              <a:cxnLst>
                <a:cxn ang="0">
                  <a:pos x="257" y="0"/>
                </a:cxn>
                <a:cxn ang="0">
                  <a:pos x="257" y="1193"/>
                </a:cxn>
                <a:cxn ang="0">
                  <a:pos x="261" y="1236"/>
                </a:cxn>
                <a:cxn ang="0">
                  <a:pos x="273" y="1262"/>
                </a:cxn>
                <a:cxn ang="0">
                  <a:pos x="296" y="1275"/>
                </a:cxn>
                <a:cxn ang="0">
                  <a:pos x="336" y="1279"/>
                </a:cxn>
                <a:cxn ang="0">
                  <a:pos x="395" y="1279"/>
                </a:cxn>
                <a:cxn ang="0">
                  <a:pos x="395" y="1339"/>
                </a:cxn>
                <a:cxn ang="0">
                  <a:pos x="0" y="1339"/>
                </a:cxn>
                <a:cxn ang="0">
                  <a:pos x="0" y="1279"/>
                </a:cxn>
                <a:cxn ang="0">
                  <a:pos x="60" y="1279"/>
                </a:cxn>
                <a:cxn ang="0">
                  <a:pos x="99" y="1275"/>
                </a:cxn>
                <a:cxn ang="0">
                  <a:pos x="123" y="1262"/>
                </a:cxn>
                <a:cxn ang="0">
                  <a:pos x="135" y="1236"/>
                </a:cxn>
                <a:cxn ang="0">
                  <a:pos x="138" y="1193"/>
                </a:cxn>
                <a:cxn ang="0">
                  <a:pos x="138" y="189"/>
                </a:cxn>
                <a:cxn ang="0">
                  <a:pos x="135" y="142"/>
                </a:cxn>
                <a:cxn ang="0">
                  <a:pos x="127" y="112"/>
                </a:cxn>
                <a:cxn ang="0">
                  <a:pos x="103" y="90"/>
                </a:cxn>
                <a:cxn ang="0">
                  <a:pos x="63" y="82"/>
                </a:cxn>
                <a:cxn ang="0">
                  <a:pos x="0" y="82"/>
                </a:cxn>
                <a:cxn ang="0">
                  <a:pos x="0" y="21"/>
                </a:cxn>
                <a:cxn ang="0">
                  <a:pos x="257" y="0"/>
                </a:cxn>
              </a:cxnLst>
              <a:rect l="0" t="0" r="r" b="b"/>
              <a:pathLst>
                <a:path w="395" h="1339">
                  <a:moveTo>
                    <a:pt x="257" y="0"/>
                  </a:moveTo>
                  <a:lnTo>
                    <a:pt x="257" y="1193"/>
                  </a:lnTo>
                  <a:lnTo>
                    <a:pt x="261" y="1236"/>
                  </a:lnTo>
                  <a:lnTo>
                    <a:pt x="273" y="1262"/>
                  </a:lnTo>
                  <a:lnTo>
                    <a:pt x="296" y="1275"/>
                  </a:lnTo>
                  <a:lnTo>
                    <a:pt x="336" y="1279"/>
                  </a:lnTo>
                  <a:lnTo>
                    <a:pt x="395" y="1279"/>
                  </a:lnTo>
                  <a:lnTo>
                    <a:pt x="395" y="1339"/>
                  </a:lnTo>
                  <a:lnTo>
                    <a:pt x="0" y="1339"/>
                  </a:lnTo>
                  <a:lnTo>
                    <a:pt x="0" y="1279"/>
                  </a:lnTo>
                  <a:lnTo>
                    <a:pt x="60" y="1279"/>
                  </a:lnTo>
                  <a:lnTo>
                    <a:pt x="99" y="1275"/>
                  </a:lnTo>
                  <a:lnTo>
                    <a:pt x="123" y="1262"/>
                  </a:lnTo>
                  <a:lnTo>
                    <a:pt x="135" y="1236"/>
                  </a:lnTo>
                  <a:lnTo>
                    <a:pt x="138" y="1193"/>
                  </a:lnTo>
                  <a:lnTo>
                    <a:pt x="138" y="189"/>
                  </a:lnTo>
                  <a:lnTo>
                    <a:pt x="135" y="142"/>
                  </a:lnTo>
                  <a:lnTo>
                    <a:pt x="127" y="112"/>
                  </a:lnTo>
                  <a:lnTo>
                    <a:pt x="103" y="90"/>
                  </a:lnTo>
                  <a:lnTo>
                    <a:pt x="63" y="82"/>
                  </a:lnTo>
                  <a:lnTo>
                    <a:pt x="0" y="82"/>
                  </a:lnTo>
                  <a:lnTo>
                    <a:pt x="0" y="21"/>
                  </a:lnTo>
                  <a:lnTo>
                    <a:pt x="25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47" name="Freeform 223"/>
            <p:cNvSpPr>
              <a:spLocks noEditPoints="1"/>
            </p:cNvSpPr>
            <p:nvPr/>
          </p:nvSpPr>
          <p:spPr bwMode="auto">
            <a:xfrm>
              <a:off x="1304" y="1106"/>
              <a:ext cx="790" cy="884"/>
            </a:xfrm>
            <a:custGeom>
              <a:avLst/>
              <a:gdLst/>
              <a:ahLst/>
              <a:cxnLst>
                <a:cxn ang="0">
                  <a:pos x="391" y="43"/>
                </a:cxn>
                <a:cxn ang="0">
                  <a:pos x="336" y="51"/>
                </a:cxn>
                <a:cxn ang="0">
                  <a:pos x="281" y="73"/>
                </a:cxn>
                <a:cxn ang="0">
                  <a:pos x="229" y="111"/>
                </a:cxn>
                <a:cxn ang="0">
                  <a:pos x="190" y="171"/>
                </a:cxn>
                <a:cxn ang="0">
                  <a:pos x="166" y="240"/>
                </a:cxn>
                <a:cxn ang="0">
                  <a:pos x="150" y="309"/>
                </a:cxn>
                <a:cxn ang="0">
                  <a:pos x="146" y="373"/>
                </a:cxn>
                <a:cxn ang="0">
                  <a:pos x="146" y="498"/>
                </a:cxn>
                <a:cxn ang="0">
                  <a:pos x="150" y="566"/>
                </a:cxn>
                <a:cxn ang="0">
                  <a:pos x="166" y="639"/>
                </a:cxn>
                <a:cxn ang="0">
                  <a:pos x="190" y="708"/>
                </a:cxn>
                <a:cxn ang="0">
                  <a:pos x="229" y="768"/>
                </a:cxn>
                <a:cxn ang="0">
                  <a:pos x="281" y="807"/>
                </a:cxn>
                <a:cxn ang="0">
                  <a:pos x="336" y="828"/>
                </a:cxn>
                <a:cxn ang="0">
                  <a:pos x="391" y="837"/>
                </a:cxn>
                <a:cxn ang="0">
                  <a:pos x="395" y="837"/>
                </a:cxn>
                <a:cxn ang="0">
                  <a:pos x="458" y="828"/>
                </a:cxn>
                <a:cxn ang="0">
                  <a:pos x="514" y="798"/>
                </a:cxn>
                <a:cxn ang="0">
                  <a:pos x="565" y="755"/>
                </a:cxn>
                <a:cxn ang="0">
                  <a:pos x="601" y="695"/>
                </a:cxn>
                <a:cxn ang="0">
                  <a:pos x="624" y="626"/>
                </a:cxn>
                <a:cxn ang="0">
                  <a:pos x="636" y="562"/>
                </a:cxn>
                <a:cxn ang="0">
                  <a:pos x="640" y="493"/>
                </a:cxn>
                <a:cxn ang="0">
                  <a:pos x="640" y="373"/>
                </a:cxn>
                <a:cxn ang="0">
                  <a:pos x="632" y="304"/>
                </a:cxn>
                <a:cxn ang="0">
                  <a:pos x="620" y="231"/>
                </a:cxn>
                <a:cxn ang="0">
                  <a:pos x="593" y="167"/>
                </a:cxn>
                <a:cxn ang="0">
                  <a:pos x="553" y="111"/>
                </a:cxn>
                <a:cxn ang="0">
                  <a:pos x="502" y="73"/>
                </a:cxn>
                <a:cxn ang="0">
                  <a:pos x="450" y="51"/>
                </a:cxn>
                <a:cxn ang="0">
                  <a:pos x="391" y="43"/>
                </a:cxn>
                <a:cxn ang="0">
                  <a:pos x="395" y="0"/>
                </a:cxn>
                <a:cxn ang="0">
                  <a:pos x="482" y="13"/>
                </a:cxn>
                <a:cxn ang="0">
                  <a:pos x="565" y="47"/>
                </a:cxn>
                <a:cxn ang="0">
                  <a:pos x="640" y="98"/>
                </a:cxn>
                <a:cxn ang="0">
                  <a:pos x="699" y="167"/>
                </a:cxn>
                <a:cxn ang="0">
                  <a:pos x="747" y="253"/>
                </a:cxn>
                <a:cxn ang="0">
                  <a:pos x="774" y="347"/>
                </a:cxn>
                <a:cxn ang="0">
                  <a:pos x="786" y="450"/>
                </a:cxn>
                <a:cxn ang="0">
                  <a:pos x="790" y="450"/>
                </a:cxn>
                <a:cxn ang="0">
                  <a:pos x="778" y="553"/>
                </a:cxn>
                <a:cxn ang="0">
                  <a:pos x="751" y="643"/>
                </a:cxn>
                <a:cxn ang="0">
                  <a:pos x="703" y="725"/>
                </a:cxn>
                <a:cxn ang="0">
                  <a:pos x="640" y="789"/>
                </a:cxn>
                <a:cxn ang="0">
                  <a:pos x="569" y="841"/>
                </a:cxn>
                <a:cxn ang="0">
                  <a:pos x="486" y="871"/>
                </a:cxn>
                <a:cxn ang="0">
                  <a:pos x="395" y="884"/>
                </a:cxn>
                <a:cxn ang="0">
                  <a:pos x="308" y="871"/>
                </a:cxn>
                <a:cxn ang="0">
                  <a:pos x="225" y="841"/>
                </a:cxn>
                <a:cxn ang="0">
                  <a:pos x="150" y="794"/>
                </a:cxn>
                <a:cxn ang="0">
                  <a:pos x="91" y="725"/>
                </a:cxn>
                <a:cxn ang="0">
                  <a:pos x="44" y="643"/>
                </a:cxn>
                <a:cxn ang="0">
                  <a:pos x="12" y="553"/>
                </a:cxn>
                <a:cxn ang="0">
                  <a:pos x="0" y="450"/>
                </a:cxn>
                <a:cxn ang="0">
                  <a:pos x="12" y="352"/>
                </a:cxn>
                <a:cxn ang="0">
                  <a:pos x="40" y="257"/>
                </a:cxn>
                <a:cxn ang="0">
                  <a:pos x="87" y="171"/>
                </a:cxn>
                <a:cxn ang="0">
                  <a:pos x="146" y="103"/>
                </a:cxn>
                <a:cxn ang="0">
                  <a:pos x="221" y="47"/>
                </a:cxn>
                <a:cxn ang="0">
                  <a:pos x="304" y="13"/>
                </a:cxn>
                <a:cxn ang="0">
                  <a:pos x="395" y="0"/>
                </a:cxn>
              </a:cxnLst>
              <a:rect l="0" t="0" r="r" b="b"/>
              <a:pathLst>
                <a:path w="790" h="884">
                  <a:moveTo>
                    <a:pt x="391" y="43"/>
                  </a:moveTo>
                  <a:lnTo>
                    <a:pt x="336" y="51"/>
                  </a:lnTo>
                  <a:lnTo>
                    <a:pt x="281" y="73"/>
                  </a:lnTo>
                  <a:lnTo>
                    <a:pt x="229" y="111"/>
                  </a:lnTo>
                  <a:lnTo>
                    <a:pt x="190" y="171"/>
                  </a:lnTo>
                  <a:lnTo>
                    <a:pt x="166" y="240"/>
                  </a:lnTo>
                  <a:lnTo>
                    <a:pt x="150" y="309"/>
                  </a:lnTo>
                  <a:lnTo>
                    <a:pt x="146" y="373"/>
                  </a:lnTo>
                  <a:lnTo>
                    <a:pt x="146" y="498"/>
                  </a:lnTo>
                  <a:lnTo>
                    <a:pt x="150" y="566"/>
                  </a:lnTo>
                  <a:lnTo>
                    <a:pt x="166" y="639"/>
                  </a:lnTo>
                  <a:lnTo>
                    <a:pt x="190" y="708"/>
                  </a:lnTo>
                  <a:lnTo>
                    <a:pt x="229" y="768"/>
                  </a:lnTo>
                  <a:lnTo>
                    <a:pt x="281" y="807"/>
                  </a:lnTo>
                  <a:lnTo>
                    <a:pt x="336" y="828"/>
                  </a:lnTo>
                  <a:lnTo>
                    <a:pt x="391" y="837"/>
                  </a:lnTo>
                  <a:lnTo>
                    <a:pt x="395" y="837"/>
                  </a:lnTo>
                  <a:lnTo>
                    <a:pt x="458" y="828"/>
                  </a:lnTo>
                  <a:lnTo>
                    <a:pt x="514" y="798"/>
                  </a:lnTo>
                  <a:lnTo>
                    <a:pt x="565" y="755"/>
                  </a:lnTo>
                  <a:lnTo>
                    <a:pt x="601" y="695"/>
                  </a:lnTo>
                  <a:lnTo>
                    <a:pt x="624" y="626"/>
                  </a:lnTo>
                  <a:lnTo>
                    <a:pt x="636" y="562"/>
                  </a:lnTo>
                  <a:lnTo>
                    <a:pt x="640" y="493"/>
                  </a:lnTo>
                  <a:lnTo>
                    <a:pt x="640" y="373"/>
                  </a:lnTo>
                  <a:lnTo>
                    <a:pt x="632" y="304"/>
                  </a:lnTo>
                  <a:lnTo>
                    <a:pt x="620" y="231"/>
                  </a:lnTo>
                  <a:lnTo>
                    <a:pt x="593" y="167"/>
                  </a:lnTo>
                  <a:lnTo>
                    <a:pt x="553" y="111"/>
                  </a:lnTo>
                  <a:lnTo>
                    <a:pt x="502" y="73"/>
                  </a:lnTo>
                  <a:lnTo>
                    <a:pt x="450" y="51"/>
                  </a:lnTo>
                  <a:lnTo>
                    <a:pt x="391" y="43"/>
                  </a:lnTo>
                  <a:close/>
                  <a:moveTo>
                    <a:pt x="395" y="0"/>
                  </a:moveTo>
                  <a:lnTo>
                    <a:pt x="482" y="13"/>
                  </a:lnTo>
                  <a:lnTo>
                    <a:pt x="565" y="47"/>
                  </a:lnTo>
                  <a:lnTo>
                    <a:pt x="640" y="98"/>
                  </a:lnTo>
                  <a:lnTo>
                    <a:pt x="699" y="167"/>
                  </a:lnTo>
                  <a:lnTo>
                    <a:pt x="747" y="253"/>
                  </a:lnTo>
                  <a:lnTo>
                    <a:pt x="774" y="347"/>
                  </a:lnTo>
                  <a:lnTo>
                    <a:pt x="786" y="450"/>
                  </a:lnTo>
                  <a:lnTo>
                    <a:pt x="790" y="450"/>
                  </a:lnTo>
                  <a:lnTo>
                    <a:pt x="778" y="553"/>
                  </a:lnTo>
                  <a:lnTo>
                    <a:pt x="751" y="643"/>
                  </a:lnTo>
                  <a:lnTo>
                    <a:pt x="703" y="725"/>
                  </a:lnTo>
                  <a:lnTo>
                    <a:pt x="640" y="789"/>
                  </a:lnTo>
                  <a:lnTo>
                    <a:pt x="569" y="841"/>
                  </a:lnTo>
                  <a:lnTo>
                    <a:pt x="486" y="871"/>
                  </a:lnTo>
                  <a:lnTo>
                    <a:pt x="395" y="884"/>
                  </a:lnTo>
                  <a:lnTo>
                    <a:pt x="308" y="871"/>
                  </a:lnTo>
                  <a:lnTo>
                    <a:pt x="225" y="841"/>
                  </a:lnTo>
                  <a:lnTo>
                    <a:pt x="150" y="794"/>
                  </a:lnTo>
                  <a:lnTo>
                    <a:pt x="91" y="725"/>
                  </a:lnTo>
                  <a:lnTo>
                    <a:pt x="44" y="643"/>
                  </a:lnTo>
                  <a:lnTo>
                    <a:pt x="12" y="553"/>
                  </a:lnTo>
                  <a:lnTo>
                    <a:pt x="0" y="450"/>
                  </a:lnTo>
                  <a:lnTo>
                    <a:pt x="12" y="352"/>
                  </a:lnTo>
                  <a:lnTo>
                    <a:pt x="40" y="257"/>
                  </a:lnTo>
                  <a:lnTo>
                    <a:pt x="87" y="171"/>
                  </a:lnTo>
                  <a:lnTo>
                    <a:pt x="146" y="103"/>
                  </a:lnTo>
                  <a:lnTo>
                    <a:pt x="221" y="47"/>
                  </a:lnTo>
                  <a:lnTo>
                    <a:pt x="304" y="13"/>
                  </a:lnTo>
                  <a:lnTo>
                    <a:pt x="3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48" name="Freeform 224"/>
            <p:cNvSpPr>
              <a:spLocks noEditPoints="1"/>
            </p:cNvSpPr>
            <p:nvPr/>
          </p:nvSpPr>
          <p:spPr bwMode="auto">
            <a:xfrm>
              <a:off x="2193" y="1093"/>
              <a:ext cx="813" cy="1270"/>
            </a:xfrm>
            <a:custGeom>
              <a:avLst/>
              <a:gdLst/>
              <a:ahLst/>
              <a:cxnLst>
                <a:cxn ang="0">
                  <a:pos x="150" y="897"/>
                </a:cxn>
                <a:cxn ang="0">
                  <a:pos x="91" y="1026"/>
                </a:cxn>
                <a:cxn ang="0">
                  <a:pos x="173" y="1167"/>
                </a:cxn>
                <a:cxn ang="0">
                  <a:pos x="395" y="1227"/>
                </a:cxn>
                <a:cxn ang="0">
                  <a:pos x="608" y="1167"/>
                </a:cxn>
                <a:cxn ang="0">
                  <a:pos x="695" y="1026"/>
                </a:cxn>
                <a:cxn ang="0">
                  <a:pos x="639" y="910"/>
                </a:cxn>
                <a:cxn ang="0">
                  <a:pos x="501" y="862"/>
                </a:cxn>
                <a:cxn ang="0">
                  <a:pos x="347" y="64"/>
                </a:cxn>
                <a:cxn ang="0">
                  <a:pos x="237" y="120"/>
                </a:cxn>
                <a:cxn ang="0">
                  <a:pos x="193" y="249"/>
                </a:cxn>
                <a:cxn ang="0">
                  <a:pos x="201" y="399"/>
                </a:cxn>
                <a:cxn ang="0">
                  <a:pos x="256" y="511"/>
                </a:cxn>
                <a:cxn ang="0">
                  <a:pos x="395" y="532"/>
                </a:cxn>
                <a:cxn ang="0">
                  <a:pos x="474" y="463"/>
                </a:cxn>
                <a:cxn ang="0">
                  <a:pos x="501" y="279"/>
                </a:cxn>
                <a:cxn ang="0">
                  <a:pos x="481" y="167"/>
                </a:cxn>
                <a:cxn ang="0">
                  <a:pos x="399" y="73"/>
                </a:cxn>
                <a:cxn ang="0">
                  <a:pos x="758" y="8"/>
                </a:cxn>
                <a:cxn ang="0">
                  <a:pos x="809" y="73"/>
                </a:cxn>
                <a:cxn ang="0">
                  <a:pos x="805" y="124"/>
                </a:cxn>
                <a:cxn ang="0">
                  <a:pos x="770" y="150"/>
                </a:cxn>
                <a:cxn ang="0">
                  <a:pos x="718" y="124"/>
                </a:cxn>
                <a:cxn ang="0">
                  <a:pos x="714" y="68"/>
                </a:cxn>
                <a:cxn ang="0">
                  <a:pos x="738" y="43"/>
                </a:cxn>
                <a:cxn ang="0">
                  <a:pos x="651" y="56"/>
                </a:cxn>
                <a:cxn ang="0">
                  <a:pos x="600" y="171"/>
                </a:cxn>
                <a:cxn ang="0">
                  <a:pos x="624" y="377"/>
                </a:cxn>
                <a:cxn ang="0">
                  <a:pos x="493" y="549"/>
                </a:cxn>
                <a:cxn ang="0">
                  <a:pos x="312" y="588"/>
                </a:cxn>
                <a:cxn ang="0">
                  <a:pos x="170" y="528"/>
                </a:cxn>
                <a:cxn ang="0">
                  <a:pos x="138" y="618"/>
                </a:cxn>
                <a:cxn ang="0">
                  <a:pos x="170" y="704"/>
                </a:cxn>
                <a:cxn ang="0">
                  <a:pos x="450" y="747"/>
                </a:cxn>
                <a:cxn ang="0">
                  <a:pos x="675" y="802"/>
                </a:cxn>
                <a:cxn ang="0">
                  <a:pos x="774" y="931"/>
                </a:cxn>
                <a:cxn ang="0">
                  <a:pos x="778" y="1081"/>
                </a:cxn>
                <a:cxn ang="0">
                  <a:pos x="639" y="1219"/>
                </a:cxn>
                <a:cxn ang="0">
                  <a:pos x="395" y="1270"/>
                </a:cxn>
                <a:cxn ang="0">
                  <a:pos x="150" y="1219"/>
                </a:cxn>
                <a:cxn ang="0">
                  <a:pos x="12" y="1086"/>
                </a:cxn>
                <a:cxn ang="0">
                  <a:pos x="27" y="935"/>
                </a:cxn>
                <a:cxn ang="0">
                  <a:pos x="162" y="832"/>
                </a:cxn>
                <a:cxn ang="0">
                  <a:pos x="87" y="708"/>
                </a:cxn>
                <a:cxn ang="0">
                  <a:pos x="114" y="541"/>
                </a:cxn>
                <a:cxn ang="0">
                  <a:pos x="67" y="382"/>
                </a:cxn>
                <a:cxn ang="0">
                  <a:pos x="95" y="163"/>
                </a:cxn>
                <a:cxn ang="0">
                  <a:pos x="264" y="30"/>
                </a:cxn>
                <a:cxn ang="0">
                  <a:pos x="426" y="30"/>
                </a:cxn>
                <a:cxn ang="0">
                  <a:pos x="588" y="43"/>
                </a:cxn>
                <a:cxn ang="0">
                  <a:pos x="722" y="0"/>
                </a:cxn>
              </a:cxnLst>
              <a:rect l="0" t="0" r="r" b="b"/>
              <a:pathLst>
                <a:path w="813" h="1270">
                  <a:moveTo>
                    <a:pt x="237" y="858"/>
                  </a:moveTo>
                  <a:lnTo>
                    <a:pt x="189" y="871"/>
                  </a:lnTo>
                  <a:lnTo>
                    <a:pt x="150" y="897"/>
                  </a:lnTo>
                  <a:lnTo>
                    <a:pt x="118" y="931"/>
                  </a:lnTo>
                  <a:lnTo>
                    <a:pt x="98" y="974"/>
                  </a:lnTo>
                  <a:lnTo>
                    <a:pt x="91" y="1026"/>
                  </a:lnTo>
                  <a:lnTo>
                    <a:pt x="102" y="1077"/>
                  </a:lnTo>
                  <a:lnTo>
                    <a:pt x="130" y="1124"/>
                  </a:lnTo>
                  <a:lnTo>
                    <a:pt x="173" y="1167"/>
                  </a:lnTo>
                  <a:lnTo>
                    <a:pt x="237" y="1197"/>
                  </a:lnTo>
                  <a:lnTo>
                    <a:pt x="308" y="1219"/>
                  </a:lnTo>
                  <a:lnTo>
                    <a:pt x="395" y="1227"/>
                  </a:lnTo>
                  <a:lnTo>
                    <a:pt x="478" y="1219"/>
                  </a:lnTo>
                  <a:lnTo>
                    <a:pt x="549" y="1197"/>
                  </a:lnTo>
                  <a:lnTo>
                    <a:pt x="608" y="1167"/>
                  </a:lnTo>
                  <a:lnTo>
                    <a:pt x="655" y="1124"/>
                  </a:lnTo>
                  <a:lnTo>
                    <a:pt x="683" y="1077"/>
                  </a:lnTo>
                  <a:lnTo>
                    <a:pt x="695" y="1026"/>
                  </a:lnTo>
                  <a:lnTo>
                    <a:pt x="687" y="974"/>
                  </a:lnTo>
                  <a:lnTo>
                    <a:pt x="667" y="935"/>
                  </a:lnTo>
                  <a:lnTo>
                    <a:pt x="639" y="910"/>
                  </a:lnTo>
                  <a:lnTo>
                    <a:pt x="600" y="888"/>
                  </a:lnTo>
                  <a:lnTo>
                    <a:pt x="553" y="871"/>
                  </a:lnTo>
                  <a:lnTo>
                    <a:pt x="501" y="862"/>
                  </a:lnTo>
                  <a:lnTo>
                    <a:pt x="450" y="858"/>
                  </a:lnTo>
                  <a:lnTo>
                    <a:pt x="237" y="858"/>
                  </a:lnTo>
                  <a:close/>
                  <a:moveTo>
                    <a:pt x="347" y="64"/>
                  </a:moveTo>
                  <a:lnTo>
                    <a:pt x="300" y="73"/>
                  </a:lnTo>
                  <a:lnTo>
                    <a:pt x="264" y="94"/>
                  </a:lnTo>
                  <a:lnTo>
                    <a:pt x="237" y="120"/>
                  </a:lnTo>
                  <a:lnTo>
                    <a:pt x="221" y="141"/>
                  </a:lnTo>
                  <a:lnTo>
                    <a:pt x="205" y="193"/>
                  </a:lnTo>
                  <a:lnTo>
                    <a:pt x="193" y="249"/>
                  </a:lnTo>
                  <a:lnTo>
                    <a:pt x="193" y="326"/>
                  </a:lnTo>
                  <a:lnTo>
                    <a:pt x="197" y="360"/>
                  </a:lnTo>
                  <a:lnTo>
                    <a:pt x="201" y="399"/>
                  </a:lnTo>
                  <a:lnTo>
                    <a:pt x="213" y="438"/>
                  </a:lnTo>
                  <a:lnTo>
                    <a:pt x="233" y="476"/>
                  </a:lnTo>
                  <a:lnTo>
                    <a:pt x="256" y="511"/>
                  </a:lnTo>
                  <a:lnTo>
                    <a:pt x="296" y="532"/>
                  </a:lnTo>
                  <a:lnTo>
                    <a:pt x="347" y="541"/>
                  </a:lnTo>
                  <a:lnTo>
                    <a:pt x="395" y="532"/>
                  </a:lnTo>
                  <a:lnTo>
                    <a:pt x="430" y="511"/>
                  </a:lnTo>
                  <a:lnTo>
                    <a:pt x="458" y="485"/>
                  </a:lnTo>
                  <a:lnTo>
                    <a:pt x="474" y="463"/>
                  </a:lnTo>
                  <a:lnTo>
                    <a:pt x="493" y="412"/>
                  </a:lnTo>
                  <a:lnTo>
                    <a:pt x="501" y="356"/>
                  </a:lnTo>
                  <a:lnTo>
                    <a:pt x="501" y="279"/>
                  </a:lnTo>
                  <a:lnTo>
                    <a:pt x="497" y="244"/>
                  </a:lnTo>
                  <a:lnTo>
                    <a:pt x="493" y="206"/>
                  </a:lnTo>
                  <a:lnTo>
                    <a:pt x="481" y="167"/>
                  </a:lnTo>
                  <a:lnTo>
                    <a:pt x="462" y="129"/>
                  </a:lnTo>
                  <a:lnTo>
                    <a:pt x="438" y="94"/>
                  </a:lnTo>
                  <a:lnTo>
                    <a:pt x="399" y="73"/>
                  </a:lnTo>
                  <a:lnTo>
                    <a:pt x="347" y="64"/>
                  </a:lnTo>
                  <a:close/>
                  <a:moveTo>
                    <a:pt x="722" y="0"/>
                  </a:moveTo>
                  <a:lnTo>
                    <a:pt x="758" y="8"/>
                  </a:lnTo>
                  <a:lnTo>
                    <a:pt x="785" y="21"/>
                  </a:lnTo>
                  <a:lnTo>
                    <a:pt x="801" y="47"/>
                  </a:lnTo>
                  <a:lnTo>
                    <a:pt x="809" y="73"/>
                  </a:lnTo>
                  <a:lnTo>
                    <a:pt x="813" y="94"/>
                  </a:lnTo>
                  <a:lnTo>
                    <a:pt x="813" y="111"/>
                  </a:lnTo>
                  <a:lnTo>
                    <a:pt x="805" y="124"/>
                  </a:lnTo>
                  <a:lnTo>
                    <a:pt x="789" y="141"/>
                  </a:lnTo>
                  <a:lnTo>
                    <a:pt x="782" y="146"/>
                  </a:lnTo>
                  <a:lnTo>
                    <a:pt x="770" y="150"/>
                  </a:lnTo>
                  <a:lnTo>
                    <a:pt x="750" y="150"/>
                  </a:lnTo>
                  <a:lnTo>
                    <a:pt x="726" y="133"/>
                  </a:lnTo>
                  <a:lnTo>
                    <a:pt x="718" y="124"/>
                  </a:lnTo>
                  <a:lnTo>
                    <a:pt x="710" y="111"/>
                  </a:lnTo>
                  <a:lnTo>
                    <a:pt x="710" y="81"/>
                  </a:lnTo>
                  <a:lnTo>
                    <a:pt x="714" y="68"/>
                  </a:lnTo>
                  <a:lnTo>
                    <a:pt x="718" y="60"/>
                  </a:lnTo>
                  <a:lnTo>
                    <a:pt x="726" y="51"/>
                  </a:lnTo>
                  <a:lnTo>
                    <a:pt x="738" y="43"/>
                  </a:lnTo>
                  <a:lnTo>
                    <a:pt x="718" y="43"/>
                  </a:lnTo>
                  <a:lnTo>
                    <a:pt x="691" y="47"/>
                  </a:lnTo>
                  <a:lnTo>
                    <a:pt x="651" y="56"/>
                  </a:lnTo>
                  <a:lnTo>
                    <a:pt x="608" y="77"/>
                  </a:lnTo>
                  <a:lnTo>
                    <a:pt x="560" y="116"/>
                  </a:lnTo>
                  <a:lnTo>
                    <a:pt x="600" y="171"/>
                  </a:lnTo>
                  <a:lnTo>
                    <a:pt x="624" y="232"/>
                  </a:lnTo>
                  <a:lnTo>
                    <a:pt x="632" y="305"/>
                  </a:lnTo>
                  <a:lnTo>
                    <a:pt x="624" y="377"/>
                  </a:lnTo>
                  <a:lnTo>
                    <a:pt x="592" y="446"/>
                  </a:lnTo>
                  <a:lnTo>
                    <a:pt x="549" y="502"/>
                  </a:lnTo>
                  <a:lnTo>
                    <a:pt x="493" y="549"/>
                  </a:lnTo>
                  <a:lnTo>
                    <a:pt x="422" y="579"/>
                  </a:lnTo>
                  <a:lnTo>
                    <a:pt x="343" y="588"/>
                  </a:lnTo>
                  <a:lnTo>
                    <a:pt x="312" y="588"/>
                  </a:lnTo>
                  <a:lnTo>
                    <a:pt x="268" y="579"/>
                  </a:lnTo>
                  <a:lnTo>
                    <a:pt x="221" y="562"/>
                  </a:lnTo>
                  <a:lnTo>
                    <a:pt x="170" y="528"/>
                  </a:lnTo>
                  <a:lnTo>
                    <a:pt x="146" y="566"/>
                  </a:lnTo>
                  <a:lnTo>
                    <a:pt x="138" y="601"/>
                  </a:lnTo>
                  <a:lnTo>
                    <a:pt x="138" y="618"/>
                  </a:lnTo>
                  <a:lnTo>
                    <a:pt x="142" y="618"/>
                  </a:lnTo>
                  <a:lnTo>
                    <a:pt x="150" y="661"/>
                  </a:lnTo>
                  <a:lnTo>
                    <a:pt x="170" y="704"/>
                  </a:lnTo>
                  <a:lnTo>
                    <a:pt x="197" y="729"/>
                  </a:lnTo>
                  <a:lnTo>
                    <a:pt x="237" y="747"/>
                  </a:lnTo>
                  <a:lnTo>
                    <a:pt x="450" y="747"/>
                  </a:lnTo>
                  <a:lnTo>
                    <a:pt x="529" y="755"/>
                  </a:lnTo>
                  <a:lnTo>
                    <a:pt x="604" y="768"/>
                  </a:lnTo>
                  <a:lnTo>
                    <a:pt x="675" y="802"/>
                  </a:lnTo>
                  <a:lnTo>
                    <a:pt x="722" y="837"/>
                  </a:lnTo>
                  <a:lnTo>
                    <a:pt x="754" y="884"/>
                  </a:lnTo>
                  <a:lnTo>
                    <a:pt x="774" y="931"/>
                  </a:lnTo>
                  <a:lnTo>
                    <a:pt x="785" y="978"/>
                  </a:lnTo>
                  <a:lnTo>
                    <a:pt x="789" y="1021"/>
                  </a:lnTo>
                  <a:lnTo>
                    <a:pt x="778" y="1081"/>
                  </a:lnTo>
                  <a:lnTo>
                    <a:pt x="746" y="1137"/>
                  </a:lnTo>
                  <a:lnTo>
                    <a:pt x="699" y="1184"/>
                  </a:lnTo>
                  <a:lnTo>
                    <a:pt x="639" y="1219"/>
                  </a:lnTo>
                  <a:lnTo>
                    <a:pt x="564" y="1249"/>
                  </a:lnTo>
                  <a:lnTo>
                    <a:pt x="481" y="1266"/>
                  </a:lnTo>
                  <a:lnTo>
                    <a:pt x="395" y="1270"/>
                  </a:lnTo>
                  <a:lnTo>
                    <a:pt x="304" y="1266"/>
                  </a:lnTo>
                  <a:lnTo>
                    <a:pt x="221" y="1244"/>
                  </a:lnTo>
                  <a:lnTo>
                    <a:pt x="150" y="1219"/>
                  </a:lnTo>
                  <a:lnTo>
                    <a:pt x="87" y="1180"/>
                  </a:lnTo>
                  <a:lnTo>
                    <a:pt x="39" y="1137"/>
                  </a:lnTo>
                  <a:lnTo>
                    <a:pt x="12" y="1086"/>
                  </a:lnTo>
                  <a:lnTo>
                    <a:pt x="0" y="1026"/>
                  </a:lnTo>
                  <a:lnTo>
                    <a:pt x="8" y="978"/>
                  </a:lnTo>
                  <a:lnTo>
                    <a:pt x="27" y="935"/>
                  </a:lnTo>
                  <a:lnTo>
                    <a:pt x="59" y="893"/>
                  </a:lnTo>
                  <a:lnTo>
                    <a:pt x="102" y="858"/>
                  </a:lnTo>
                  <a:lnTo>
                    <a:pt x="162" y="832"/>
                  </a:lnTo>
                  <a:lnTo>
                    <a:pt x="126" y="798"/>
                  </a:lnTo>
                  <a:lnTo>
                    <a:pt x="102" y="755"/>
                  </a:lnTo>
                  <a:lnTo>
                    <a:pt x="87" y="708"/>
                  </a:lnTo>
                  <a:lnTo>
                    <a:pt x="83" y="661"/>
                  </a:lnTo>
                  <a:lnTo>
                    <a:pt x="91" y="596"/>
                  </a:lnTo>
                  <a:lnTo>
                    <a:pt x="114" y="541"/>
                  </a:lnTo>
                  <a:lnTo>
                    <a:pt x="138" y="502"/>
                  </a:lnTo>
                  <a:lnTo>
                    <a:pt x="98" y="450"/>
                  </a:lnTo>
                  <a:lnTo>
                    <a:pt x="67" y="382"/>
                  </a:lnTo>
                  <a:lnTo>
                    <a:pt x="55" y="305"/>
                  </a:lnTo>
                  <a:lnTo>
                    <a:pt x="63" y="232"/>
                  </a:lnTo>
                  <a:lnTo>
                    <a:pt x="95" y="163"/>
                  </a:lnTo>
                  <a:lnTo>
                    <a:pt x="138" y="107"/>
                  </a:lnTo>
                  <a:lnTo>
                    <a:pt x="193" y="60"/>
                  </a:lnTo>
                  <a:lnTo>
                    <a:pt x="264" y="30"/>
                  </a:lnTo>
                  <a:lnTo>
                    <a:pt x="343" y="21"/>
                  </a:lnTo>
                  <a:lnTo>
                    <a:pt x="379" y="21"/>
                  </a:lnTo>
                  <a:lnTo>
                    <a:pt x="426" y="30"/>
                  </a:lnTo>
                  <a:lnTo>
                    <a:pt x="478" y="51"/>
                  </a:lnTo>
                  <a:lnTo>
                    <a:pt x="533" y="90"/>
                  </a:lnTo>
                  <a:lnTo>
                    <a:pt x="588" y="43"/>
                  </a:lnTo>
                  <a:lnTo>
                    <a:pt x="643" y="17"/>
                  </a:lnTo>
                  <a:lnTo>
                    <a:pt x="687" y="4"/>
                  </a:lnTo>
                  <a:lnTo>
                    <a:pt x="72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49" name="Freeform 225"/>
            <p:cNvSpPr>
              <a:spLocks/>
            </p:cNvSpPr>
            <p:nvPr/>
          </p:nvSpPr>
          <p:spPr bwMode="auto">
            <a:xfrm>
              <a:off x="3113" y="1462"/>
              <a:ext cx="553" cy="893"/>
            </a:xfrm>
            <a:custGeom>
              <a:avLst/>
              <a:gdLst/>
              <a:ahLst/>
              <a:cxnLst>
                <a:cxn ang="0">
                  <a:pos x="327" y="4"/>
                </a:cxn>
                <a:cxn ang="0">
                  <a:pos x="442" y="51"/>
                </a:cxn>
                <a:cxn ang="0">
                  <a:pos x="521" y="137"/>
                </a:cxn>
                <a:cxn ang="0">
                  <a:pos x="553" y="262"/>
                </a:cxn>
                <a:cxn ang="0">
                  <a:pos x="517" y="395"/>
                </a:cxn>
                <a:cxn ang="0">
                  <a:pos x="430" y="506"/>
                </a:cxn>
                <a:cxn ang="0">
                  <a:pos x="339" y="584"/>
                </a:cxn>
                <a:cxn ang="0">
                  <a:pos x="272" y="644"/>
                </a:cxn>
                <a:cxn ang="0">
                  <a:pos x="185" y="725"/>
                </a:cxn>
                <a:cxn ang="0">
                  <a:pos x="434" y="781"/>
                </a:cxn>
                <a:cxn ang="0">
                  <a:pos x="477" y="772"/>
                </a:cxn>
                <a:cxn ang="0">
                  <a:pos x="497" y="717"/>
                </a:cxn>
                <a:cxn ang="0">
                  <a:pos x="509" y="648"/>
                </a:cxn>
                <a:cxn ang="0">
                  <a:pos x="513" y="893"/>
                </a:cxn>
                <a:cxn ang="0">
                  <a:pos x="0" y="863"/>
                </a:cxn>
                <a:cxn ang="0">
                  <a:pos x="8" y="850"/>
                </a:cxn>
                <a:cxn ang="0">
                  <a:pos x="312" y="519"/>
                </a:cxn>
                <a:cxn ang="0">
                  <a:pos x="371" y="442"/>
                </a:cxn>
                <a:cxn ang="0">
                  <a:pos x="422" y="330"/>
                </a:cxn>
                <a:cxn ang="0">
                  <a:pos x="426" y="210"/>
                </a:cxn>
                <a:cxn ang="0">
                  <a:pos x="383" y="116"/>
                </a:cxn>
                <a:cxn ang="0">
                  <a:pos x="300" y="56"/>
                </a:cxn>
                <a:cxn ang="0">
                  <a:pos x="201" y="51"/>
                </a:cxn>
                <a:cxn ang="0">
                  <a:pos x="122" y="86"/>
                </a:cxn>
                <a:cxn ang="0">
                  <a:pos x="59" y="172"/>
                </a:cxn>
                <a:cxn ang="0">
                  <a:pos x="114" y="189"/>
                </a:cxn>
                <a:cxn ang="0">
                  <a:pos x="134" y="227"/>
                </a:cxn>
                <a:cxn ang="0">
                  <a:pos x="126" y="279"/>
                </a:cxn>
                <a:cxn ang="0">
                  <a:pos x="91" y="313"/>
                </a:cxn>
                <a:cxn ang="0">
                  <a:pos x="55" y="318"/>
                </a:cxn>
                <a:cxn ang="0">
                  <a:pos x="19" y="296"/>
                </a:cxn>
                <a:cxn ang="0">
                  <a:pos x="0" y="240"/>
                </a:cxn>
                <a:cxn ang="0">
                  <a:pos x="31" y="124"/>
                </a:cxn>
                <a:cxn ang="0">
                  <a:pos x="126" y="34"/>
                </a:cxn>
                <a:cxn ang="0">
                  <a:pos x="260" y="0"/>
                </a:cxn>
              </a:cxnLst>
              <a:rect l="0" t="0" r="r" b="b"/>
              <a:pathLst>
                <a:path w="553" h="893">
                  <a:moveTo>
                    <a:pt x="260" y="0"/>
                  </a:moveTo>
                  <a:lnTo>
                    <a:pt x="327" y="4"/>
                  </a:lnTo>
                  <a:lnTo>
                    <a:pt x="387" y="17"/>
                  </a:lnTo>
                  <a:lnTo>
                    <a:pt x="442" y="51"/>
                  </a:lnTo>
                  <a:lnTo>
                    <a:pt x="485" y="90"/>
                  </a:lnTo>
                  <a:lnTo>
                    <a:pt x="521" y="137"/>
                  </a:lnTo>
                  <a:lnTo>
                    <a:pt x="545" y="197"/>
                  </a:lnTo>
                  <a:lnTo>
                    <a:pt x="553" y="262"/>
                  </a:lnTo>
                  <a:lnTo>
                    <a:pt x="545" y="335"/>
                  </a:lnTo>
                  <a:lnTo>
                    <a:pt x="517" y="395"/>
                  </a:lnTo>
                  <a:lnTo>
                    <a:pt x="477" y="451"/>
                  </a:lnTo>
                  <a:lnTo>
                    <a:pt x="430" y="506"/>
                  </a:lnTo>
                  <a:lnTo>
                    <a:pt x="375" y="554"/>
                  </a:lnTo>
                  <a:lnTo>
                    <a:pt x="339" y="584"/>
                  </a:lnTo>
                  <a:lnTo>
                    <a:pt x="308" y="614"/>
                  </a:lnTo>
                  <a:lnTo>
                    <a:pt x="272" y="644"/>
                  </a:lnTo>
                  <a:lnTo>
                    <a:pt x="233" y="682"/>
                  </a:lnTo>
                  <a:lnTo>
                    <a:pt x="185" y="725"/>
                  </a:lnTo>
                  <a:lnTo>
                    <a:pt x="126" y="781"/>
                  </a:lnTo>
                  <a:lnTo>
                    <a:pt x="434" y="781"/>
                  </a:lnTo>
                  <a:lnTo>
                    <a:pt x="462" y="777"/>
                  </a:lnTo>
                  <a:lnTo>
                    <a:pt x="477" y="772"/>
                  </a:lnTo>
                  <a:lnTo>
                    <a:pt x="489" y="751"/>
                  </a:lnTo>
                  <a:lnTo>
                    <a:pt x="497" y="717"/>
                  </a:lnTo>
                  <a:lnTo>
                    <a:pt x="505" y="678"/>
                  </a:lnTo>
                  <a:lnTo>
                    <a:pt x="509" y="648"/>
                  </a:lnTo>
                  <a:lnTo>
                    <a:pt x="553" y="648"/>
                  </a:lnTo>
                  <a:lnTo>
                    <a:pt x="513" y="893"/>
                  </a:lnTo>
                  <a:lnTo>
                    <a:pt x="0" y="893"/>
                  </a:lnTo>
                  <a:lnTo>
                    <a:pt x="0" y="863"/>
                  </a:lnTo>
                  <a:lnTo>
                    <a:pt x="4" y="854"/>
                  </a:lnTo>
                  <a:lnTo>
                    <a:pt x="8" y="850"/>
                  </a:lnTo>
                  <a:lnTo>
                    <a:pt x="12" y="841"/>
                  </a:lnTo>
                  <a:lnTo>
                    <a:pt x="312" y="519"/>
                  </a:lnTo>
                  <a:lnTo>
                    <a:pt x="339" y="485"/>
                  </a:lnTo>
                  <a:lnTo>
                    <a:pt x="371" y="442"/>
                  </a:lnTo>
                  <a:lnTo>
                    <a:pt x="402" y="390"/>
                  </a:lnTo>
                  <a:lnTo>
                    <a:pt x="422" y="330"/>
                  </a:lnTo>
                  <a:lnTo>
                    <a:pt x="430" y="262"/>
                  </a:lnTo>
                  <a:lnTo>
                    <a:pt x="426" y="210"/>
                  </a:lnTo>
                  <a:lnTo>
                    <a:pt x="410" y="159"/>
                  </a:lnTo>
                  <a:lnTo>
                    <a:pt x="383" y="116"/>
                  </a:lnTo>
                  <a:lnTo>
                    <a:pt x="347" y="77"/>
                  </a:lnTo>
                  <a:lnTo>
                    <a:pt x="300" y="56"/>
                  </a:lnTo>
                  <a:lnTo>
                    <a:pt x="241" y="47"/>
                  </a:lnTo>
                  <a:lnTo>
                    <a:pt x="201" y="51"/>
                  </a:lnTo>
                  <a:lnTo>
                    <a:pt x="162" y="64"/>
                  </a:lnTo>
                  <a:lnTo>
                    <a:pt x="122" y="86"/>
                  </a:lnTo>
                  <a:lnTo>
                    <a:pt x="87" y="124"/>
                  </a:lnTo>
                  <a:lnTo>
                    <a:pt x="59" y="172"/>
                  </a:lnTo>
                  <a:lnTo>
                    <a:pt x="94" y="176"/>
                  </a:lnTo>
                  <a:lnTo>
                    <a:pt x="114" y="189"/>
                  </a:lnTo>
                  <a:lnTo>
                    <a:pt x="126" y="206"/>
                  </a:lnTo>
                  <a:lnTo>
                    <a:pt x="134" y="227"/>
                  </a:lnTo>
                  <a:lnTo>
                    <a:pt x="134" y="245"/>
                  </a:lnTo>
                  <a:lnTo>
                    <a:pt x="126" y="279"/>
                  </a:lnTo>
                  <a:lnTo>
                    <a:pt x="110" y="300"/>
                  </a:lnTo>
                  <a:lnTo>
                    <a:pt x="91" y="313"/>
                  </a:lnTo>
                  <a:lnTo>
                    <a:pt x="67" y="318"/>
                  </a:lnTo>
                  <a:lnTo>
                    <a:pt x="55" y="318"/>
                  </a:lnTo>
                  <a:lnTo>
                    <a:pt x="39" y="309"/>
                  </a:lnTo>
                  <a:lnTo>
                    <a:pt x="19" y="296"/>
                  </a:lnTo>
                  <a:lnTo>
                    <a:pt x="4" y="275"/>
                  </a:lnTo>
                  <a:lnTo>
                    <a:pt x="0" y="240"/>
                  </a:lnTo>
                  <a:lnTo>
                    <a:pt x="8" y="180"/>
                  </a:lnTo>
                  <a:lnTo>
                    <a:pt x="31" y="124"/>
                  </a:lnTo>
                  <a:lnTo>
                    <a:pt x="71" y="73"/>
                  </a:lnTo>
                  <a:lnTo>
                    <a:pt x="126" y="34"/>
                  </a:lnTo>
                  <a:lnTo>
                    <a:pt x="189" y="8"/>
                  </a:lnTo>
                  <a:lnTo>
                    <a:pt x="26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50" name="Freeform 226"/>
            <p:cNvSpPr>
              <a:spLocks/>
            </p:cNvSpPr>
            <p:nvPr/>
          </p:nvSpPr>
          <p:spPr bwMode="auto">
            <a:xfrm>
              <a:off x="4159" y="1119"/>
              <a:ext cx="960" cy="871"/>
            </a:xfrm>
            <a:custGeom>
              <a:avLst/>
              <a:gdLst/>
              <a:ahLst/>
              <a:cxnLst>
                <a:cxn ang="0">
                  <a:pos x="272" y="30"/>
                </a:cxn>
                <a:cxn ang="0">
                  <a:pos x="348" y="167"/>
                </a:cxn>
                <a:cxn ang="0">
                  <a:pos x="438" y="68"/>
                </a:cxn>
                <a:cxn ang="0">
                  <a:pos x="624" y="0"/>
                </a:cxn>
                <a:cxn ang="0">
                  <a:pos x="794" y="77"/>
                </a:cxn>
                <a:cxn ang="0">
                  <a:pos x="821" y="270"/>
                </a:cxn>
                <a:cxn ang="0">
                  <a:pos x="738" y="570"/>
                </a:cxn>
                <a:cxn ang="0">
                  <a:pos x="687" y="768"/>
                </a:cxn>
                <a:cxn ang="0">
                  <a:pos x="707" y="824"/>
                </a:cxn>
                <a:cxn ang="0">
                  <a:pos x="778" y="819"/>
                </a:cxn>
                <a:cxn ang="0">
                  <a:pos x="888" y="669"/>
                </a:cxn>
                <a:cxn ang="0">
                  <a:pos x="920" y="566"/>
                </a:cxn>
                <a:cxn ang="0">
                  <a:pos x="948" y="558"/>
                </a:cxn>
                <a:cxn ang="0">
                  <a:pos x="960" y="575"/>
                </a:cxn>
                <a:cxn ang="0">
                  <a:pos x="936" y="656"/>
                </a:cxn>
                <a:cxn ang="0">
                  <a:pos x="861" y="798"/>
                </a:cxn>
                <a:cxn ang="0">
                  <a:pos x="727" y="871"/>
                </a:cxn>
                <a:cxn ang="0">
                  <a:pos x="592" y="776"/>
                </a:cxn>
                <a:cxn ang="0">
                  <a:pos x="588" y="661"/>
                </a:cxn>
                <a:cxn ang="0">
                  <a:pos x="636" y="519"/>
                </a:cxn>
                <a:cxn ang="0">
                  <a:pos x="695" y="300"/>
                </a:cxn>
                <a:cxn ang="0">
                  <a:pos x="711" y="133"/>
                </a:cxn>
                <a:cxn ang="0">
                  <a:pos x="659" y="47"/>
                </a:cxn>
                <a:cxn ang="0">
                  <a:pos x="494" y="73"/>
                </a:cxn>
                <a:cxn ang="0">
                  <a:pos x="371" y="201"/>
                </a:cxn>
                <a:cxn ang="0">
                  <a:pos x="328" y="287"/>
                </a:cxn>
                <a:cxn ang="0">
                  <a:pos x="308" y="369"/>
                </a:cxn>
                <a:cxn ang="0">
                  <a:pos x="213" y="776"/>
                </a:cxn>
                <a:cxn ang="0">
                  <a:pos x="186" y="845"/>
                </a:cxn>
                <a:cxn ang="0">
                  <a:pos x="126" y="871"/>
                </a:cxn>
                <a:cxn ang="0">
                  <a:pos x="95" y="849"/>
                </a:cxn>
                <a:cxn ang="0">
                  <a:pos x="91" y="802"/>
                </a:cxn>
                <a:cxn ang="0">
                  <a:pos x="209" y="300"/>
                </a:cxn>
                <a:cxn ang="0">
                  <a:pos x="237" y="163"/>
                </a:cxn>
                <a:cxn ang="0">
                  <a:pos x="221" y="68"/>
                </a:cxn>
                <a:cxn ang="0">
                  <a:pos x="146" y="60"/>
                </a:cxn>
                <a:cxn ang="0">
                  <a:pos x="71" y="201"/>
                </a:cxn>
                <a:cxn ang="0">
                  <a:pos x="40" y="313"/>
                </a:cxn>
                <a:cxn ang="0">
                  <a:pos x="8" y="317"/>
                </a:cxn>
                <a:cxn ang="0">
                  <a:pos x="0" y="300"/>
                </a:cxn>
                <a:cxn ang="0">
                  <a:pos x="36" y="154"/>
                </a:cxn>
                <a:cxn ang="0">
                  <a:pos x="83" y="55"/>
                </a:cxn>
                <a:cxn ang="0">
                  <a:pos x="186" y="0"/>
                </a:cxn>
              </a:cxnLst>
              <a:rect l="0" t="0" r="r" b="b"/>
              <a:pathLst>
                <a:path w="960" h="871">
                  <a:moveTo>
                    <a:pt x="186" y="0"/>
                  </a:moveTo>
                  <a:lnTo>
                    <a:pt x="233" y="8"/>
                  </a:lnTo>
                  <a:lnTo>
                    <a:pt x="272" y="30"/>
                  </a:lnTo>
                  <a:lnTo>
                    <a:pt x="308" y="60"/>
                  </a:lnTo>
                  <a:lnTo>
                    <a:pt x="336" y="107"/>
                  </a:lnTo>
                  <a:lnTo>
                    <a:pt x="348" y="167"/>
                  </a:lnTo>
                  <a:lnTo>
                    <a:pt x="367" y="141"/>
                  </a:lnTo>
                  <a:lnTo>
                    <a:pt x="395" y="103"/>
                  </a:lnTo>
                  <a:lnTo>
                    <a:pt x="438" y="68"/>
                  </a:lnTo>
                  <a:lnTo>
                    <a:pt x="490" y="34"/>
                  </a:lnTo>
                  <a:lnTo>
                    <a:pt x="549" y="8"/>
                  </a:lnTo>
                  <a:lnTo>
                    <a:pt x="624" y="0"/>
                  </a:lnTo>
                  <a:lnTo>
                    <a:pt x="695" y="8"/>
                  </a:lnTo>
                  <a:lnTo>
                    <a:pt x="754" y="34"/>
                  </a:lnTo>
                  <a:lnTo>
                    <a:pt x="794" y="77"/>
                  </a:lnTo>
                  <a:lnTo>
                    <a:pt x="821" y="133"/>
                  </a:lnTo>
                  <a:lnTo>
                    <a:pt x="829" y="206"/>
                  </a:lnTo>
                  <a:lnTo>
                    <a:pt x="821" y="270"/>
                  </a:lnTo>
                  <a:lnTo>
                    <a:pt x="809" y="343"/>
                  </a:lnTo>
                  <a:lnTo>
                    <a:pt x="762" y="497"/>
                  </a:lnTo>
                  <a:lnTo>
                    <a:pt x="738" y="570"/>
                  </a:lnTo>
                  <a:lnTo>
                    <a:pt x="719" y="630"/>
                  </a:lnTo>
                  <a:lnTo>
                    <a:pt x="695" y="699"/>
                  </a:lnTo>
                  <a:lnTo>
                    <a:pt x="687" y="768"/>
                  </a:lnTo>
                  <a:lnTo>
                    <a:pt x="687" y="789"/>
                  </a:lnTo>
                  <a:lnTo>
                    <a:pt x="695" y="815"/>
                  </a:lnTo>
                  <a:lnTo>
                    <a:pt x="707" y="824"/>
                  </a:lnTo>
                  <a:lnTo>
                    <a:pt x="715" y="832"/>
                  </a:lnTo>
                  <a:lnTo>
                    <a:pt x="730" y="832"/>
                  </a:lnTo>
                  <a:lnTo>
                    <a:pt x="778" y="819"/>
                  </a:lnTo>
                  <a:lnTo>
                    <a:pt x="821" y="785"/>
                  </a:lnTo>
                  <a:lnTo>
                    <a:pt x="857" y="733"/>
                  </a:lnTo>
                  <a:lnTo>
                    <a:pt x="888" y="669"/>
                  </a:lnTo>
                  <a:lnTo>
                    <a:pt x="912" y="592"/>
                  </a:lnTo>
                  <a:lnTo>
                    <a:pt x="916" y="575"/>
                  </a:lnTo>
                  <a:lnTo>
                    <a:pt x="920" y="566"/>
                  </a:lnTo>
                  <a:lnTo>
                    <a:pt x="924" y="562"/>
                  </a:lnTo>
                  <a:lnTo>
                    <a:pt x="932" y="558"/>
                  </a:lnTo>
                  <a:lnTo>
                    <a:pt x="948" y="558"/>
                  </a:lnTo>
                  <a:lnTo>
                    <a:pt x="956" y="562"/>
                  </a:lnTo>
                  <a:lnTo>
                    <a:pt x="960" y="566"/>
                  </a:lnTo>
                  <a:lnTo>
                    <a:pt x="960" y="575"/>
                  </a:lnTo>
                  <a:lnTo>
                    <a:pt x="956" y="588"/>
                  </a:lnTo>
                  <a:lnTo>
                    <a:pt x="948" y="618"/>
                  </a:lnTo>
                  <a:lnTo>
                    <a:pt x="936" y="656"/>
                  </a:lnTo>
                  <a:lnTo>
                    <a:pt x="916" y="703"/>
                  </a:lnTo>
                  <a:lnTo>
                    <a:pt x="892" y="751"/>
                  </a:lnTo>
                  <a:lnTo>
                    <a:pt x="861" y="798"/>
                  </a:lnTo>
                  <a:lnTo>
                    <a:pt x="821" y="836"/>
                  </a:lnTo>
                  <a:lnTo>
                    <a:pt x="778" y="862"/>
                  </a:lnTo>
                  <a:lnTo>
                    <a:pt x="727" y="871"/>
                  </a:lnTo>
                  <a:lnTo>
                    <a:pt x="667" y="858"/>
                  </a:lnTo>
                  <a:lnTo>
                    <a:pt x="624" y="824"/>
                  </a:lnTo>
                  <a:lnTo>
                    <a:pt x="592" y="776"/>
                  </a:lnTo>
                  <a:lnTo>
                    <a:pt x="580" y="712"/>
                  </a:lnTo>
                  <a:lnTo>
                    <a:pt x="580" y="691"/>
                  </a:lnTo>
                  <a:lnTo>
                    <a:pt x="588" y="661"/>
                  </a:lnTo>
                  <a:lnTo>
                    <a:pt x="600" y="622"/>
                  </a:lnTo>
                  <a:lnTo>
                    <a:pt x="616" y="579"/>
                  </a:lnTo>
                  <a:lnTo>
                    <a:pt x="636" y="519"/>
                  </a:lnTo>
                  <a:lnTo>
                    <a:pt x="655" y="450"/>
                  </a:lnTo>
                  <a:lnTo>
                    <a:pt x="679" y="373"/>
                  </a:lnTo>
                  <a:lnTo>
                    <a:pt x="695" y="300"/>
                  </a:lnTo>
                  <a:lnTo>
                    <a:pt x="711" y="231"/>
                  </a:lnTo>
                  <a:lnTo>
                    <a:pt x="715" y="171"/>
                  </a:lnTo>
                  <a:lnTo>
                    <a:pt x="711" y="133"/>
                  </a:lnTo>
                  <a:lnTo>
                    <a:pt x="703" y="98"/>
                  </a:lnTo>
                  <a:lnTo>
                    <a:pt x="687" y="68"/>
                  </a:lnTo>
                  <a:lnTo>
                    <a:pt x="659" y="47"/>
                  </a:lnTo>
                  <a:lnTo>
                    <a:pt x="620" y="38"/>
                  </a:lnTo>
                  <a:lnTo>
                    <a:pt x="553" y="47"/>
                  </a:lnTo>
                  <a:lnTo>
                    <a:pt x="494" y="73"/>
                  </a:lnTo>
                  <a:lnTo>
                    <a:pt x="446" y="111"/>
                  </a:lnTo>
                  <a:lnTo>
                    <a:pt x="403" y="154"/>
                  </a:lnTo>
                  <a:lnTo>
                    <a:pt x="371" y="201"/>
                  </a:lnTo>
                  <a:lnTo>
                    <a:pt x="348" y="244"/>
                  </a:lnTo>
                  <a:lnTo>
                    <a:pt x="332" y="274"/>
                  </a:lnTo>
                  <a:lnTo>
                    <a:pt x="328" y="287"/>
                  </a:lnTo>
                  <a:lnTo>
                    <a:pt x="320" y="309"/>
                  </a:lnTo>
                  <a:lnTo>
                    <a:pt x="316" y="339"/>
                  </a:lnTo>
                  <a:lnTo>
                    <a:pt x="308" y="369"/>
                  </a:lnTo>
                  <a:lnTo>
                    <a:pt x="276" y="497"/>
                  </a:lnTo>
                  <a:lnTo>
                    <a:pt x="237" y="673"/>
                  </a:lnTo>
                  <a:lnTo>
                    <a:pt x="213" y="776"/>
                  </a:lnTo>
                  <a:lnTo>
                    <a:pt x="209" y="802"/>
                  </a:lnTo>
                  <a:lnTo>
                    <a:pt x="205" y="815"/>
                  </a:lnTo>
                  <a:lnTo>
                    <a:pt x="186" y="845"/>
                  </a:lnTo>
                  <a:lnTo>
                    <a:pt x="162" y="867"/>
                  </a:lnTo>
                  <a:lnTo>
                    <a:pt x="138" y="871"/>
                  </a:lnTo>
                  <a:lnTo>
                    <a:pt x="126" y="871"/>
                  </a:lnTo>
                  <a:lnTo>
                    <a:pt x="115" y="867"/>
                  </a:lnTo>
                  <a:lnTo>
                    <a:pt x="103" y="858"/>
                  </a:lnTo>
                  <a:lnTo>
                    <a:pt x="95" y="849"/>
                  </a:lnTo>
                  <a:lnTo>
                    <a:pt x="87" y="836"/>
                  </a:lnTo>
                  <a:lnTo>
                    <a:pt x="87" y="819"/>
                  </a:lnTo>
                  <a:lnTo>
                    <a:pt x="91" y="802"/>
                  </a:lnTo>
                  <a:lnTo>
                    <a:pt x="99" y="772"/>
                  </a:lnTo>
                  <a:lnTo>
                    <a:pt x="103" y="738"/>
                  </a:lnTo>
                  <a:lnTo>
                    <a:pt x="209" y="300"/>
                  </a:lnTo>
                  <a:lnTo>
                    <a:pt x="229" y="214"/>
                  </a:lnTo>
                  <a:lnTo>
                    <a:pt x="233" y="184"/>
                  </a:lnTo>
                  <a:lnTo>
                    <a:pt x="237" y="163"/>
                  </a:lnTo>
                  <a:lnTo>
                    <a:pt x="237" y="137"/>
                  </a:lnTo>
                  <a:lnTo>
                    <a:pt x="233" y="94"/>
                  </a:lnTo>
                  <a:lnTo>
                    <a:pt x="221" y="68"/>
                  </a:lnTo>
                  <a:lnTo>
                    <a:pt x="205" y="51"/>
                  </a:lnTo>
                  <a:lnTo>
                    <a:pt x="182" y="47"/>
                  </a:lnTo>
                  <a:lnTo>
                    <a:pt x="146" y="60"/>
                  </a:lnTo>
                  <a:lnTo>
                    <a:pt x="118" y="90"/>
                  </a:lnTo>
                  <a:lnTo>
                    <a:pt x="91" y="137"/>
                  </a:lnTo>
                  <a:lnTo>
                    <a:pt x="71" y="201"/>
                  </a:lnTo>
                  <a:lnTo>
                    <a:pt x="51" y="279"/>
                  </a:lnTo>
                  <a:lnTo>
                    <a:pt x="47" y="296"/>
                  </a:lnTo>
                  <a:lnTo>
                    <a:pt x="40" y="313"/>
                  </a:lnTo>
                  <a:lnTo>
                    <a:pt x="32" y="321"/>
                  </a:lnTo>
                  <a:lnTo>
                    <a:pt x="12" y="321"/>
                  </a:lnTo>
                  <a:lnTo>
                    <a:pt x="8" y="317"/>
                  </a:lnTo>
                  <a:lnTo>
                    <a:pt x="4" y="317"/>
                  </a:lnTo>
                  <a:lnTo>
                    <a:pt x="0" y="309"/>
                  </a:lnTo>
                  <a:lnTo>
                    <a:pt x="0" y="300"/>
                  </a:lnTo>
                  <a:lnTo>
                    <a:pt x="12" y="248"/>
                  </a:lnTo>
                  <a:lnTo>
                    <a:pt x="20" y="201"/>
                  </a:lnTo>
                  <a:lnTo>
                    <a:pt x="36" y="154"/>
                  </a:lnTo>
                  <a:lnTo>
                    <a:pt x="51" y="111"/>
                  </a:lnTo>
                  <a:lnTo>
                    <a:pt x="63" y="85"/>
                  </a:lnTo>
                  <a:lnTo>
                    <a:pt x="83" y="55"/>
                  </a:lnTo>
                  <a:lnTo>
                    <a:pt x="107" y="30"/>
                  </a:lnTo>
                  <a:lnTo>
                    <a:pt x="142" y="8"/>
                  </a:lnTo>
                  <a:lnTo>
                    <a:pt x="1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51" name="Freeform 227"/>
            <p:cNvSpPr>
              <a:spLocks noEditPoints="1"/>
            </p:cNvSpPr>
            <p:nvPr/>
          </p:nvSpPr>
          <p:spPr bwMode="auto">
            <a:xfrm>
              <a:off x="5809" y="1260"/>
              <a:ext cx="1189" cy="451"/>
            </a:xfrm>
            <a:custGeom>
              <a:avLst/>
              <a:gdLst/>
              <a:ahLst/>
              <a:cxnLst>
                <a:cxn ang="0">
                  <a:pos x="36" y="374"/>
                </a:cxn>
                <a:cxn ang="0">
                  <a:pos x="1157" y="374"/>
                </a:cxn>
                <a:cxn ang="0">
                  <a:pos x="1169" y="378"/>
                </a:cxn>
                <a:cxn ang="0">
                  <a:pos x="1177" y="382"/>
                </a:cxn>
                <a:cxn ang="0">
                  <a:pos x="1181" y="391"/>
                </a:cxn>
                <a:cxn ang="0">
                  <a:pos x="1189" y="399"/>
                </a:cxn>
                <a:cxn ang="0">
                  <a:pos x="1189" y="425"/>
                </a:cxn>
                <a:cxn ang="0">
                  <a:pos x="1181" y="434"/>
                </a:cxn>
                <a:cxn ang="0">
                  <a:pos x="1177" y="442"/>
                </a:cxn>
                <a:cxn ang="0">
                  <a:pos x="1169" y="447"/>
                </a:cxn>
                <a:cxn ang="0">
                  <a:pos x="1157" y="451"/>
                </a:cxn>
                <a:cxn ang="0">
                  <a:pos x="36" y="451"/>
                </a:cxn>
                <a:cxn ang="0">
                  <a:pos x="20" y="442"/>
                </a:cxn>
                <a:cxn ang="0">
                  <a:pos x="12" y="434"/>
                </a:cxn>
                <a:cxn ang="0">
                  <a:pos x="8" y="425"/>
                </a:cxn>
                <a:cxn ang="0">
                  <a:pos x="8" y="399"/>
                </a:cxn>
                <a:cxn ang="0">
                  <a:pos x="12" y="391"/>
                </a:cxn>
                <a:cxn ang="0">
                  <a:pos x="20" y="382"/>
                </a:cxn>
                <a:cxn ang="0">
                  <a:pos x="36" y="374"/>
                </a:cxn>
                <a:cxn ang="0">
                  <a:pos x="32" y="0"/>
                </a:cxn>
                <a:cxn ang="0">
                  <a:pos x="1153" y="0"/>
                </a:cxn>
                <a:cxn ang="0">
                  <a:pos x="1165" y="4"/>
                </a:cxn>
                <a:cxn ang="0">
                  <a:pos x="1173" y="9"/>
                </a:cxn>
                <a:cxn ang="0">
                  <a:pos x="1177" y="17"/>
                </a:cxn>
                <a:cxn ang="0">
                  <a:pos x="1185" y="26"/>
                </a:cxn>
                <a:cxn ang="0">
                  <a:pos x="1185" y="52"/>
                </a:cxn>
                <a:cxn ang="0">
                  <a:pos x="1181" y="60"/>
                </a:cxn>
                <a:cxn ang="0">
                  <a:pos x="1173" y="69"/>
                </a:cxn>
                <a:cxn ang="0">
                  <a:pos x="1157" y="77"/>
                </a:cxn>
                <a:cxn ang="0">
                  <a:pos x="28" y="77"/>
                </a:cxn>
                <a:cxn ang="0">
                  <a:pos x="12" y="69"/>
                </a:cxn>
                <a:cxn ang="0">
                  <a:pos x="4" y="60"/>
                </a:cxn>
                <a:cxn ang="0">
                  <a:pos x="0" y="52"/>
                </a:cxn>
                <a:cxn ang="0">
                  <a:pos x="0" y="26"/>
                </a:cxn>
                <a:cxn ang="0">
                  <a:pos x="4" y="17"/>
                </a:cxn>
                <a:cxn ang="0">
                  <a:pos x="12" y="9"/>
                </a:cxn>
                <a:cxn ang="0">
                  <a:pos x="20" y="4"/>
                </a:cxn>
                <a:cxn ang="0">
                  <a:pos x="32" y="0"/>
                </a:cxn>
              </a:cxnLst>
              <a:rect l="0" t="0" r="r" b="b"/>
              <a:pathLst>
                <a:path w="1189" h="451">
                  <a:moveTo>
                    <a:pt x="36" y="374"/>
                  </a:moveTo>
                  <a:lnTo>
                    <a:pt x="1157" y="374"/>
                  </a:lnTo>
                  <a:lnTo>
                    <a:pt x="1169" y="378"/>
                  </a:lnTo>
                  <a:lnTo>
                    <a:pt x="1177" y="382"/>
                  </a:lnTo>
                  <a:lnTo>
                    <a:pt x="1181" y="391"/>
                  </a:lnTo>
                  <a:lnTo>
                    <a:pt x="1189" y="399"/>
                  </a:lnTo>
                  <a:lnTo>
                    <a:pt x="1189" y="425"/>
                  </a:lnTo>
                  <a:lnTo>
                    <a:pt x="1181" y="434"/>
                  </a:lnTo>
                  <a:lnTo>
                    <a:pt x="1177" y="442"/>
                  </a:lnTo>
                  <a:lnTo>
                    <a:pt x="1169" y="447"/>
                  </a:lnTo>
                  <a:lnTo>
                    <a:pt x="1157" y="451"/>
                  </a:lnTo>
                  <a:lnTo>
                    <a:pt x="36" y="451"/>
                  </a:lnTo>
                  <a:lnTo>
                    <a:pt x="20" y="442"/>
                  </a:lnTo>
                  <a:lnTo>
                    <a:pt x="12" y="434"/>
                  </a:lnTo>
                  <a:lnTo>
                    <a:pt x="8" y="425"/>
                  </a:lnTo>
                  <a:lnTo>
                    <a:pt x="8" y="399"/>
                  </a:lnTo>
                  <a:lnTo>
                    <a:pt x="12" y="391"/>
                  </a:lnTo>
                  <a:lnTo>
                    <a:pt x="20" y="382"/>
                  </a:lnTo>
                  <a:lnTo>
                    <a:pt x="36" y="374"/>
                  </a:lnTo>
                  <a:close/>
                  <a:moveTo>
                    <a:pt x="32" y="0"/>
                  </a:moveTo>
                  <a:lnTo>
                    <a:pt x="1153" y="0"/>
                  </a:lnTo>
                  <a:lnTo>
                    <a:pt x="1165" y="4"/>
                  </a:lnTo>
                  <a:lnTo>
                    <a:pt x="1173" y="9"/>
                  </a:lnTo>
                  <a:lnTo>
                    <a:pt x="1177" y="17"/>
                  </a:lnTo>
                  <a:lnTo>
                    <a:pt x="1185" y="26"/>
                  </a:lnTo>
                  <a:lnTo>
                    <a:pt x="1185" y="52"/>
                  </a:lnTo>
                  <a:lnTo>
                    <a:pt x="1181" y="60"/>
                  </a:lnTo>
                  <a:lnTo>
                    <a:pt x="1173" y="69"/>
                  </a:lnTo>
                  <a:lnTo>
                    <a:pt x="1157" y="77"/>
                  </a:lnTo>
                  <a:lnTo>
                    <a:pt x="28" y="77"/>
                  </a:lnTo>
                  <a:lnTo>
                    <a:pt x="12" y="69"/>
                  </a:lnTo>
                  <a:lnTo>
                    <a:pt x="4" y="60"/>
                  </a:lnTo>
                  <a:lnTo>
                    <a:pt x="0" y="52"/>
                  </a:lnTo>
                  <a:lnTo>
                    <a:pt x="0" y="26"/>
                  </a:lnTo>
                  <a:lnTo>
                    <a:pt x="4" y="17"/>
                  </a:lnTo>
                  <a:lnTo>
                    <a:pt x="12" y="9"/>
                  </a:lnTo>
                  <a:lnTo>
                    <a:pt x="20" y="4"/>
                  </a:lnTo>
                  <a:lnTo>
                    <a:pt x="3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52" name="Freeform 228"/>
            <p:cNvSpPr>
              <a:spLocks noEditPoints="1"/>
            </p:cNvSpPr>
            <p:nvPr/>
          </p:nvSpPr>
          <p:spPr bwMode="auto">
            <a:xfrm>
              <a:off x="7598" y="604"/>
              <a:ext cx="1185" cy="1407"/>
            </a:xfrm>
            <a:custGeom>
              <a:avLst/>
              <a:gdLst/>
              <a:ahLst/>
              <a:cxnLst>
                <a:cxn ang="0">
                  <a:pos x="320" y="566"/>
                </a:cxn>
                <a:cxn ang="0">
                  <a:pos x="865" y="630"/>
                </a:cxn>
                <a:cxn ang="0">
                  <a:pos x="908" y="566"/>
                </a:cxn>
                <a:cxn ang="0">
                  <a:pos x="865" y="845"/>
                </a:cxn>
                <a:cxn ang="0">
                  <a:pos x="320" y="781"/>
                </a:cxn>
                <a:cxn ang="0">
                  <a:pos x="276" y="845"/>
                </a:cxn>
                <a:cxn ang="0">
                  <a:pos x="592" y="42"/>
                </a:cxn>
                <a:cxn ang="0">
                  <a:pos x="494" y="60"/>
                </a:cxn>
                <a:cxn ang="0">
                  <a:pos x="391" y="115"/>
                </a:cxn>
                <a:cxn ang="0">
                  <a:pos x="296" y="218"/>
                </a:cxn>
                <a:cxn ang="0">
                  <a:pos x="221" y="373"/>
                </a:cxn>
                <a:cxn ang="0">
                  <a:pos x="178" y="579"/>
                </a:cxn>
                <a:cxn ang="0">
                  <a:pos x="178" y="832"/>
                </a:cxn>
                <a:cxn ang="0">
                  <a:pos x="221" y="1038"/>
                </a:cxn>
                <a:cxn ang="0">
                  <a:pos x="296" y="1188"/>
                </a:cxn>
                <a:cxn ang="0">
                  <a:pos x="391" y="1287"/>
                </a:cxn>
                <a:cxn ang="0">
                  <a:pos x="494" y="1343"/>
                </a:cxn>
                <a:cxn ang="0">
                  <a:pos x="592" y="1360"/>
                </a:cxn>
                <a:cxn ang="0">
                  <a:pos x="691" y="1343"/>
                </a:cxn>
                <a:cxn ang="0">
                  <a:pos x="794" y="1287"/>
                </a:cxn>
                <a:cxn ang="0">
                  <a:pos x="888" y="1188"/>
                </a:cxn>
                <a:cxn ang="0">
                  <a:pos x="963" y="1042"/>
                </a:cxn>
                <a:cxn ang="0">
                  <a:pos x="1007" y="832"/>
                </a:cxn>
                <a:cxn ang="0">
                  <a:pos x="1007" y="583"/>
                </a:cxn>
                <a:cxn ang="0">
                  <a:pos x="963" y="373"/>
                </a:cxn>
                <a:cxn ang="0">
                  <a:pos x="888" y="223"/>
                </a:cxn>
                <a:cxn ang="0">
                  <a:pos x="798" y="120"/>
                </a:cxn>
                <a:cxn ang="0">
                  <a:pos x="695" y="60"/>
                </a:cxn>
                <a:cxn ang="0">
                  <a:pos x="592" y="42"/>
                </a:cxn>
                <a:cxn ang="0">
                  <a:pos x="699" y="12"/>
                </a:cxn>
                <a:cxn ang="0">
                  <a:pos x="888" y="94"/>
                </a:cxn>
                <a:cxn ang="0">
                  <a:pos x="1042" y="248"/>
                </a:cxn>
                <a:cxn ang="0">
                  <a:pos x="1149" y="459"/>
                </a:cxn>
                <a:cxn ang="0">
                  <a:pos x="1185" y="708"/>
                </a:cxn>
                <a:cxn ang="0">
                  <a:pos x="1149" y="952"/>
                </a:cxn>
                <a:cxn ang="0">
                  <a:pos x="1042" y="1158"/>
                </a:cxn>
                <a:cxn ang="0">
                  <a:pos x="888" y="1313"/>
                </a:cxn>
                <a:cxn ang="0">
                  <a:pos x="699" y="1394"/>
                </a:cxn>
                <a:cxn ang="0">
                  <a:pos x="490" y="1394"/>
                </a:cxn>
                <a:cxn ang="0">
                  <a:pos x="296" y="1313"/>
                </a:cxn>
                <a:cxn ang="0">
                  <a:pos x="142" y="1163"/>
                </a:cxn>
                <a:cxn ang="0">
                  <a:pos x="40" y="957"/>
                </a:cxn>
                <a:cxn ang="0">
                  <a:pos x="0" y="708"/>
                </a:cxn>
                <a:cxn ang="0">
                  <a:pos x="40" y="459"/>
                </a:cxn>
                <a:cxn ang="0">
                  <a:pos x="142" y="248"/>
                </a:cxn>
                <a:cxn ang="0">
                  <a:pos x="296" y="94"/>
                </a:cxn>
                <a:cxn ang="0">
                  <a:pos x="490" y="12"/>
                </a:cxn>
              </a:cxnLst>
              <a:rect l="0" t="0" r="r" b="b"/>
              <a:pathLst>
                <a:path w="1185" h="1407">
                  <a:moveTo>
                    <a:pt x="276" y="566"/>
                  </a:moveTo>
                  <a:lnTo>
                    <a:pt x="320" y="566"/>
                  </a:lnTo>
                  <a:lnTo>
                    <a:pt x="320" y="630"/>
                  </a:lnTo>
                  <a:lnTo>
                    <a:pt x="865" y="630"/>
                  </a:lnTo>
                  <a:lnTo>
                    <a:pt x="865" y="566"/>
                  </a:lnTo>
                  <a:lnTo>
                    <a:pt x="908" y="566"/>
                  </a:lnTo>
                  <a:lnTo>
                    <a:pt x="908" y="845"/>
                  </a:lnTo>
                  <a:lnTo>
                    <a:pt x="865" y="845"/>
                  </a:lnTo>
                  <a:lnTo>
                    <a:pt x="865" y="781"/>
                  </a:lnTo>
                  <a:lnTo>
                    <a:pt x="320" y="781"/>
                  </a:lnTo>
                  <a:lnTo>
                    <a:pt x="320" y="845"/>
                  </a:lnTo>
                  <a:lnTo>
                    <a:pt x="276" y="845"/>
                  </a:lnTo>
                  <a:lnTo>
                    <a:pt x="276" y="566"/>
                  </a:lnTo>
                  <a:close/>
                  <a:moveTo>
                    <a:pt x="592" y="42"/>
                  </a:moveTo>
                  <a:lnTo>
                    <a:pt x="545" y="47"/>
                  </a:lnTo>
                  <a:lnTo>
                    <a:pt x="494" y="60"/>
                  </a:lnTo>
                  <a:lnTo>
                    <a:pt x="442" y="81"/>
                  </a:lnTo>
                  <a:lnTo>
                    <a:pt x="391" y="115"/>
                  </a:lnTo>
                  <a:lnTo>
                    <a:pt x="344" y="163"/>
                  </a:lnTo>
                  <a:lnTo>
                    <a:pt x="296" y="218"/>
                  </a:lnTo>
                  <a:lnTo>
                    <a:pt x="257" y="287"/>
                  </a:lnTo>
                  <a:lnTo>
                    <a:pt x="221" y="373"/>
                  </a:lnTo>
                  <a:lnTo>
                    <a:pt x="197" y="467"/>
                  </a:lnTo>
                  <a:lnTo>
                    <a:pt x="178" y="579"/>
                  </a:lnTo>
                  <a:lnTo>
                    <a:pt x="174" y="708"/>
                  </a:lnTo>
                  <a:lnTo>
                    <a:pt x="178" y="832"/>
                  </a:lnTo>
                  <a:lnTo>
                    <a:pt x="197" y="944"/>
                  </a:lnTo>
                  <a:lnTo>
                    <a:pt x="221" y="1038"/>
                  </a:lnTo>
                  <a:lnTo>
                    <a:pt x="257" y="1120"/>
                  </a:lnTo>
                  <a:lnTo>
                    <a:pt x="296" y="1188"/>
                  </a:lnTo>
                  <a:lnTo>
                    <a:pt x="340" y="1244"/>
                  </a:lnTo>
                  <a:lnTo>
                    <a:pt x="391" y="1287"/>
                  </a:lnTo>
                  <a:lnTo>
                    <a:pt x="442" y="1321"/>
                  </a:lnTo>
                  <a:lnTo>
                    <a:pt x="494" y="1343"/>
                  </a:lnTo>
                  <a:lnTo>
                    <a:pt x="545" y="1356"/>
                  </a:lnTo>
                  <a:lnTo>
                    <a:pt x="592" y="1360"/>
                  </a:lnTo>
                  <a:lnTo>
                    <a:pt x="640" y="1356"/>
                  </a:lnTo>
                  <a:lnTo>
                    <a:pt x="691" y="1343"/>
                  </a:lnTo>
                  <a:lnTo>
                    <a:pt x="742" y="1321"/>
                  </a:lnTo>
                  <a:lnTo>
                    <a:pt x="794" y="1287"/>
                  </a:lnTo>
                  <a:lnTo>
                    <a:pt x="841" y="1244"/>
                  </a:lnTo>
                  <a:lnTo>
                    <a:pt x="888" y="1188"/>
                  </a:lnTo>
                  <a:lnTo>
                    <a:pt x="928" y="1120"/>
                  </a:lnTo>
                  <a:lnTo>
                    <a:pt x="963" y="1042"/>
                  </a:lnTo>
                  <a:lnTo>
                    <a:pt x="987" y="944"/>
                  </a:lnTo>
                  <a:lnTo>
                    <a:pt x="1007" y="832"/>
                  </a:lnTo>
                  <a:lnTo>
                    <a:pt x="1011" y="708"/>
                  </a:lnTo>
                  <a:lnTo>
                    <a:pt x="1007" y="583"/>
                  </a:lnTo>
                  <a:lnTo>
                    <a:pt x="987" y="472"/>
                  </a:lnTo>
                  <a:lnTo>
                    <a:pt x="963" y="373"/>
                  </a:lnTo>
                  <a:lnTo>
                    <a:pt x="932" y="291"/>
                  </a:lnTo>
                  <a:lnTo>
                    <a:pt x="888" y="223"/>
                  </a:lnTo>
                  <a:lnTo>
                    <a:pt x="845" y="163"/>
                  </a:lnTo>
                  <a:lnTo>
                    <a:pt x="798" y="120"/>
                  </a:lnTo>
                  <a:lnTo>
                    <a:pt x="746" y="85"/>
                  </a:lnTo>
                  <a:lnTo>
                    <a:pt x="695" y="60"/>
                  </a:lnTo>
                  <a:lnTo>
                    <a:pt x="644" y="47"/>
                  </a:lnTo>
                  <a:lnTo>
                    <a:pt x="592" y="42"/>
                  </a:lnTo>
                  <a:close/>
                  <a:moveTo>
                    <a:pt x="592" y="0"/>
                  </a:moveTo>
                  <a:lnTo>
                    <a:pt x="699" y="12"/>
                  </a:lnTo>
                  <a:lnTo>
                    <a:pt x="798" y="42"/>
                  </a:lnTo>
                  <a:lnTo>
                    <a:pt x="888" y="94"/>
                  </a:lnTo>
                  <a:lnTo>
                    <a:pt x="971" y="167"/>
                  </a:lnTo>
                  <a:lnTo>
                    <a:pt x="1042" y="248"/>
                  </a:lnTo>
                  <a:lnTo>
                    <a:pt x="1102" y="347"/>
                  </a:lnTo>
                  <a:lnTo>
                    <a:pt x="1149" y="459"/>
                  </a:lnTo>
                  <a:lnTo>
                    <a:pt x="1177" y="579"/>
                  </a:lnTo>
                  <a:lnTo>
                    <a:pt x="1185" y="708"/>
                  </a:lnTo>
                  <a:lnTo>
                    <a:pt x="1177" y="836"/>
                  </a:lnTo>
                  <a:lnTo>
                    <a:pt x="1149" y="952"/>
                  </a:lnTo>
                  <a:lnTo>
                    <a:pt x="1102" y="1064"/>
                  </a:lnTo>
                  <a:lnTo>
                    <a:pt x="1042" y="1158"/>
                  </a:lnTo>
                  <a:lnTo>
                    <a:pt x="971" y="1244"/>
                  </a:lnTo>
                  <a:lnTo>
                    <a:pt x="888" y="1313"/>
                  </a:lnTo>
                  <a:lnTo>
                    <a:pt x="798" y="1364"/>
                  </a:lnTo>
                  <a:lnTo>
                    <a:pt x="699" y="1394"/>
                  </a:lnTo>
                  <a:lnTo>
                    <a:pt x="592" y="1407"/>
                  </a:lnTo>
                  <a:lnTo>
                    <a:pt x="490" y="1394"/>
                  </a:lnTo>
                  <a:lnTo>
                    <a:pt x="387" y="1364"/>
                  </a:lnTo>
                  <a:lnTo>
                    <a:pt x="296" y="1313"/>
                  </a:lnTo>
                  <a:lnTo>
                    <a:pt x="213" y="1244"/>
                  </a:lnTo>
                  <a:lnTo>
                    <a:pt x="142" y="1163"/>
                  </a:lnTo>
                  <a:lnTo>
                    <a:pt x="83" y="1064"/>
                  </a:lnTo>
                  <a:lnTo>
                    <a:pt x="40" y="957"/>
                  </a:lnTo>
                  <a:lnTo>
                    <a:pt x="8" y="836"/>
                  </a:lnTo>
                  <a:lnTo>
                    <a:pt x="0" y="708"/>
                  </a:lnTo>
                  <a:lnTo>
                    <a:pt x="8" y="579"/>
                  </a:lnTo>
                  <a:lnTo>
                    <a:pt x="40" y="459"/>
                  </a:lnTo>
                  <a:lnTo>
                    <a:pt x="83" y="347"/>
                  </a:lnTo>
                  <a:lnTo>
                    <a:pt x="142" y="248"/>
                  </a:lnTo>
                  <a:lnTo>
                    <a:pt x="213" y="163"/>
                  </a:lnTo>
                  <a:lnTo>
                    <a:pt x="296" y="94"/>
                  </a:lnTo>
                  <a:lnTo>
                    <a:pt x="387" y="42"/>
                  </a:lnTo>
                  <a:lnTo>
                    <a:pt x="490" y="12"/>
                  </a:lnTo>
                  <a:lnTo>
                    <a:pt x="59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53" name="Freeform 229"/>
            <p:cNvSpPr>
              <a:spLocks/>
            </p:cNvSpPr>
            <p:nvPr/>
          </p:nvSpPr>
          <p:spPr bwMode="auto">
            <a:xfrm>
              <a:off x="9102" y="513"/>
              <a:ext cx="411" cy="1936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99" y="0"/>
                </a:cxn>
                <a:cxn ang="0">
                  <a:pos x="407" y="5"/>
                </a:cxn>
                <a:cxn ang="0">
                  <a:pos x="411" y="13"/>
                </a:cxn>
                <a:cxn ang="0">
                  <a:pos x="411" y="30"/>
                </a:cxn>
                <a:cxn ang="0">
                  <a:pos x="403" y="39"/>
                </a:cxn>
                <a:cxn ang="0">
                  <a:pos x="399" y="48"/>
                </a:cxn>
                <a:cxn ang="0">
                  <a:pos x="387" y="56"/>
                </a:cxn>
                <a:cxn ang="0">
                  <a:pos x="300" y="164"/>
                </a:cxn>
                <a:cxn ang="0">
                  <a:pos x="233" y="284"/>
                </a:cxn>
                <a:cxn ang="0">
                  <a:pos x="182" y="412"/>
                </a:cxn>
                <a:cxn ang="0">
                  <a:pos x="143" y="545"/>
                </a:cxn>
                <a:cxn ang="0">
                  <a:pos x="119" y="683"/>
                </a:cxn>
                <a:cxn ang="0">
                  <a:pos x="103" y="829"/>
                </a:cxn>
                <a:cxn ang="0">
                  <a:pos x="99" y="966"/>
                </a:cxn>
                <a:cxn ang="0">
                  <a:pos x="103" y="1086"/>
                </a:cxn>
                <a:cxn ang="0">
                  <a:pos x="111" y="1202"/>
                </a:cxn>
                <a:cxn ang="0">
                  <a:pos x="131" y="1322"/>
                </a:cxn>
                <a:cxn ang="0">
                  <a:pos x="158" y="1442"/>
                </a:cxn>
                <a:cxn ang="0">
                  <a:pos x="194" y="1558"/>
                </a:cxn>
                <a:cxn ang="0">
                  <a:pos x="241" y="1674"/>
                </a:cxn>
                <a:cxn ang="0">
                  <a:pos x="304" y="1777"/>
                </a:cxn>
                <a:cxn ang="0">
                  <a:pos x="379" y="1876"/>
                </a:cxn>
                <a:cxn ang="0">
                  <a:pos x="407" y="1906"/>
                </a:cxn>
                <a:cxn ang="0">
                  <a:pos x="407" y="1910"/>
                </a:cxn>
                <a:cxn ang="0">
                  <a:pos x="411" y="1915"/>
                </a:cxn>
                <a:cxn ang="0">
                  <a:pos x="411" y="1923"/>
                </a:cxn>
                <a:cxn ang="0">
                  <a:pos x="407" y="1932"/>
                </a:cxn>
                <a:cxn ang="0">
                  <a:pos x="403" y="1936"/>
                </a:cxn>
                <a:cxn ang="0">
                  <a:pos x="395" y="1936"/>
                </a:cxn>
                <a:cxn ang="0">
                  <a:pos x="379" y="1927"/>
                </a:cxn>
                <a:cxn ang="0">
                  <a:pos x="352" y="1906"/>
                </a:cxn>
                <a:cxn ang="0">
                  <a:pos x="312" y="1867"/>
                </a:cxn>
                <a:cxn ang="0">
                  <a:pos x="269" y="1816"/>
                </a:cxn>
                <a:cxn ang="0">
                  <a:pos x="218" y="1747"/>
                </a:cxn>
                <a:cxn ang="0">
                  <a:pos x="166" y="1666"/>
                </a:cxn>
                <a:cxn ang="0">
                  <a:pos x="119" y="1571"/>
                </a:cxn>
                <a:cxn ang="0">
                  <a:pos x="68" y="1438"/>
                </a:cxn>
                <a:cxn ang="0">
                  <a:pos x="36" y="1305"/>
                </a:cxn>
                <a:cxn ang="0">
                  <a:pos x="12" y="1181"/>
                </a:cxn>
                <a:cxn ang="0">
                  <a:pos x="4" y="1065"/>
                </a:cxn>
                <a:cxn ang="0">
                  <a:pos x="0" y="966"/>
                </a:cxn>
                <a:cxn ang="0">
                  <a:pos x="4" y="833"/>
                </a:cxn>
                <a:cxn ang="0">
                  <a:pos x="20" y="691"/>
                </a:cxn>
                <a:cxn ang="0">
                  <a:pos x="56" y="537"/>
                </a:cxn>
                <a:cxn ang="0">
                  <a:pos x="111" y="378"/>
                </a:cxn>
                <a:cxn ang="0">
                  <a:pos x="154" y="292"/>
                </a:cxn>
                <a:cxn ang="0">
                  <a:pos x="198" y="215"/>
                </a:cxn>
                <a:cxn ang="0">
                  <a:pos x="241" y="151"/>
                </a:cxn>
                <a:cxn ang="0">
                  <a:pos x="285" y="99"/>
                </a:cxn>
                <a:cxn ang="0">
                  <a:pos x="324" y="56"/>
                </a:cxn>
                <a:cxn ang="0">
                  <a:pos x="356" y="26"/>
                </a:cxn>
                <a:cxn ang="0">
                  <a:pos x="383" y="5"/>
                </a:cxn>
                <a:cxn ang="0">
                  <a:pos x="395" y="0"/>
                </a:cxn>
              </a:cxnLst>
              <a:rect l="0" t="0" r="r" b="b"/>
              <a:pathLst>
                <a:path w="411" h="1936">
                  <a:moveTo>
                    <a:pt x="395" y="0"/>
                  </a:moveTo>
                  <a:lnTo>
                    <a:pt x="399" y="0"/>
                  </a:lnTo>
                  <a:lnTo>
                    <a:pt x="407" y="5"/>
                  </a:lnTo>
                  <a:lnTo>
                    <a:pt x="411" y="13"/>
                  </a:lnTo>
                  <a:lnTo>
                    <a:pt x="411" y="30"/>
                  </a:lnTo>
                  <a:lnTo>
                    <a:pt x="403" y="39"/>
                  </a:lnTo>
                  <a:lnTo>
                    <a:pt x="399" y="48"/>
                  </a:lnTo>
                  <a:lnTo>
                    <a:pt x="387" y="56"/>
                  </a:lnTo>
                  <a:lnTo>
                    <a:pt x="300" y="164"/>
                  </a:lnTo>
                  <a:lnTo>
                    <a:pt x="233" y="284"/>
                  </a:lnTo>
                  <a:lnTo>
                    <a:pt x="182" y="412"/>
                  </a:lnTo>
                  <a:lnTo>
                    <a:pt x="143" y="545"/>
                  </a:lnTo>
                  <a:lnTo>
                    <a:pt x="119" y="683"/>
                  </a:lnTo>
                  <a:lnTo>
                    <a:pt x="103" y="829"/>
                  </a:lnTo>
                  <a:lnTo>
                    <a:pt x="99" y="966"/>
                  </a:lnTo>
                  <a:lnTo>
                    <a:pt x="103" y="1086"/>
                  </a:lnTo>
                  <a:lnTo>
                    <a:pt x="111" y="1202"/>
                  </a:lnTo>
                  <a:lnTo>
                    <a:pt x="131" y="1322"/>
                  </a:lnTo>
                  <a:lnTo>
                    <a:pt x="158" y="1442"/>
                  </a:lnTo>
                  <a:lnTo>
                    <a:pt x="194" y="1558"/>
                  </a:lnTo>
                  <a:lnTo>
                    <a:pt x="241" y="1674"/>
                  </a:lnTo>
                  <a:lnTo>
                    <a:pt x="304" y="1777"/>
                  </a:lnTo>
                  <a:lnTo>
                    <a:pt x="379" y="1876"/>
                  </a:lnTo>
                  <a:lnTo>
                    <a:pt x="407" y="1906"/>
                  </a:lnTo>
                  <a:lnTo>
                    <a:pt x="407" y="1910"/>
                  </a:lnTo>
                  <a:lnTo>
                    <a:pt x="411" y="1915"/>
                  </a:lnTo>
                  <a:lnTo>
                    <a:pt x="411" y="1923"/>
                  </a:lnTo>
                  <a:lnTo>
                    <a:pt x="407" y="1932"/>
                  </a:lnTo>
                  <a:lnTo>
                    <a:pt x="403" y="1936"/>
                  </a:lnTo>
                  <a:lnTo>
                    <a:pt x="395" y="1936"/>
                  </a:lnTo>
                  <a:lnTo>
                    <a:pt x="379" y="1927"/>
                  </a:lnTo>
                  <a:lnTo>
                    <a:pt x="352" y="1906"/>
                  </a:lnTo>
                  <a:lnTo>
                    <a:pt x="312" y="1867"/>
                  </a:lnTo>
                  <a:lnTo>
                    <a:pt x="269" y="1816"/>
                  </a:lnTo>
                  <a:lnTo>
                    <a:pt x="218" y="1747"/>
                  </a:lnTo>
                  <a:lnTo>
                    <a:pt x="166" y="1666"/>
                  </a:lnTo>
                  <a:lnTo>
                    <a:pt x="119" y="1571"/>
                  </a:lnTo>
                  <a:lnTo>
                    <a:pt x="68" y="1438"/>
                  </a:lnTo>
                  <a:lnTo>
                    <a:pt x="36" y="1305"/>
                  </a:lnTo>
                  <a:lnTo>
                    <a:pt x="12" y="1181"/>
                  </a:lnTo>
                  <a:lnTo>
                    <a:pt x="4" y="1065"/>
                  </a:lnTo>
                  <a:lnTo>
                    <a:pt x="0" y="966"/>
                  </a:lnTo>
                  <a:lnTo>
                    <a:pt x="4" y="833"/>
                  </a:lnTo>
                  <a:lnTo>
                    <a:pt x="20" y="691"/>
                  </a:lnTo>
                  <a:lnTo>
                    <a:pt x="56" y="537"/>
                  </a:lnTo>
                  <a:lnTo>
                    <a:pt x="111" y="378"/>
                  </a:lnTo>
                  <a:lnTo>
                    <a:pt x="154" y="292"/>
                  </a:lnTo>
                  <a:lnTo>
                    <a:pt x="198" y="215"/>
                  </a:lnTo>
                  <a:lnTo>
                    <a:pt x="241" y="151"/>
                  </a:lnTo>
                  <a:lnTo>
                    <a:pt x="285" y="99"/>
                  </a:lnTo>
                  <a:lnTo>
                    <a:pt x="324" y="56"/>
                  </a:lnTo>
                  <a:lnTo>
                    <a:pt x="356" y="26"/>
                  </a:lnTo>
                  <a:lnTo>
                    <a:pt x="383" y="5"/>
                  </a:lnTo>
                  <a:lnTo>
                    <a:pt x="3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54" name="Freeform 230"/>
            <p:cNvSpPr>
              <a:spLocks/>
            </p:cNvSpPr>
            <p:nvPr/>
          </p:nvSpPr>
          <p:spPr bwMode="auto">
            <a:xfrm>
              <a:off x="9699" y="625"/>
              <a:ext cx="394" cy="1339"/>
            </a:xfrm>
            <a:custGeom>
              <a:avLst/>
              <a:gdLst/>
              <a:ahLst/>
              <a:cxnLst>
                <a:cxn ang="0">
                  <a:pos x="256" y="0"/>
                </a:cxn>
                <a:cxn ang="0">
                  <a:pos x="256" y="1193"/>
                </a:cxn>
                <a:cxn ang="0">
                  <a:pos x="260" y="1236"/>
                </a:cxn>
                <a:cxn ang="0">
                  <a:pos x="272" y="1262"/>
                </a:cxn>
                <a:cxn ang="0">
                  <a:pos x="296" y="1275"/>
                </a:cxn>
                <a:cxn ang="0">
                  <a:pos x="335" y="1279"/>
                </a:cxn>
                <a:cxn ang="0">
                  <a:pos x="394" y="1279"/>
                </a:cxn>
                <a:cxn ang="0">
                  <a:pos x="394" y="1339"/>
                </a:cxn>
                <a:cxn ang="0">
                  <a:pos x="0" y="1339"/>
                </a:cxn>
                <a:cxn ang="0">
                  <a:pos x="0" y="1279"/>
                </a:cxn>
                <a:cxn ang="0">
                  <a:pos x="59" y="1279"/>
                </a:cxn>
                <a:cxn ang="0">
                  <a:pos x="98" y="1275"/>
                </a:cxn>
                <a:cxn ang="0">
                  <a:pos x="122" y="1262"/>
                </a:cxn>
                <a:cxn ang="0">
                  <a:pos x="134" y="1236"/>
                </a:cxn>
                <a:cxn ang="0">
                  <a:pos x="138" y="1193"/>
                </a:cxn>
                <a:cxn ang="0">
                  <a:pos x="138" y="189"/>
                </a:cxn>
                <a:cxn ang="0">
                  <a:pos x="134" y="142"/>
                </a:cxn>
                <a:cxn ang="0">
                  <a:pos x="126" y="112"/>
                </a:cxn>
                <a:cxn ang="0">
                  <a:pos x="102" y="90"/>
                </a:cxn>
                <a:cxn ang="0">
                  <a:pos x="63" y="82"/>
                </a:cxn>
                <a:cxn ang="0">
                  <a:pos x="0" y="82"/>
                </a:cxn>
                <a:cxn ang="0">
                  <a:pos x="0" y="21"/>
                </a:cxn>
                <a:cxn ang="0">
                  <a:pos x="256" y="0"/>
                </a:cxn>
              </a:cxnLst>
              <a:rect l="0" t="0" r="r" b="b"/>
              <a:pathLst>
                <a:path w="394" h="1339">
                  <a:moveTo>
                    <a:pt x="256" y="0"/>
                  </a:moveTo>
                  <a:lnTo>
                    <a:pt x="256" y="1193"/>
                  </a:lnTo>
                  <a:lnTo>
                    <a:pt x="260" y="1236"/>
                  </a:lnTo>
                  <a:lnTo>
                    <a:pt x="272" y="1262"/>
                  </a:lnTo>
                  <a:lnTo>
                    <a:pt x="296" y="1275"/>
                  </a:lnTo>
                  <a:lnTo>
                    <a:pt x="335" y="1279"/>
                  </a:lnTo>
                  <a:lnTo>
                    <a:pt x="394" y="1279"/>
                  </a:lnTo>
                  <a:lnTo>
                    <a:pt x="394" y="1339"/>
                  </a:lnTo>
                  <a:lnTo>
                    <a:pt x="0" y="1339"/>
                  </a:lnTo>
                  <a:lnTo>
                    <a:pt x="0" y="1279"/>
                  </a:lnTo>
                  <a:lnTo>
                    <a:pt x="59" y="1279"/>
                  </a:lnTo>
                  <a:lnTo>
                    <a:pt x="98" y="1275"/>
                  </a:lnTo>
                  <a:lnTo>
                    <a:pt x="122" y="1262"/>
                  </a:lnTo>
                  <a:lnTo>
                    <a:pt x="134" y="1236"/>
                  </a:lnTo>
                  <a:lnTo>
                    <a:pt x="138" y="1193"/>
                  </a:lnTo>
                  <a:lnTo>
                    <a:pt x="138" y="189"/>
                  </a:lnTo>
                  <a:lnTo>
                    <a:pt x="134" y="142"/>
                  </a:lnTo>
                  <a:lnTo>
                    <a:pt x="126" y="112"/>
                  </a:lnTo>
                  <a:lnTo>
                    <a:pt x="102" y="90"/>
                  </a:lnTo>
                  <a:lnTo>
                    <a:pt x="63" y="82"/>
                  </a:lnTo>
                  <a:lnTo>
                    <a:pt x="0" y="82"/>
                  </a:lnTo>
                  <a:lnTo>
                    <a:pt x="0" y="21"/>
                  </a:lnTo>
                  <a:lnTo>
                    <a:pt x="25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55" name="Freeform 231"/>
            <p:cNvSpPr>
              <a:spLocks noEditPoints="1"/>
            </p:cNvSpPr>
            <p:nvPr/>
          </p:nvSpPr>
          <p:spPr bwMode="auto">
            <a:xfrm>
              <a:off x="10228" y="1106"/>
              <a:ext cx="789" cy="884"/>
            </a:xfrm>
            <a:custGeom>
              <a:avLst/>
              <a:gdLst/>
              <a:ahLst/>
              <a:cxnLst>
                <a:cxn ang="0">
                  <a:pos x="395" y="43"/>
                </a:cxn>
                <a:cxn ang="0">
                  <a:pos x="339" y="51"/>
                </a:cxn>
                <a:cxn ang="0">
                  <a:pos x="284" y="73"/>
                </a:cxn>
                <a:cxn ang="0">
                  <a:pos x="237" y="111"/>
                </a:cxn>
                <a:cxn ang="0">
                  <a:pos x="193" y="171"/>
                </a:cxn>
                <a:cxn ang="0">
                  <a:pos x="169" y="240"/>
                </a:cxn>
                <a:cxn ang="0">
                  <a:pos x="154" y="309"/>
                </a:cxn>
                <a:cxn ang="0">
                  <a:pos x="150" y="373"/>
                </a:cxn>
                <a:cxn ang="0">
                  <a:pos x="150" y="498"/>
                </a:cxn>
                <a:cxn ang="0">
                  <a:pos x="154" y="566"/>
                </a:cxn>
                <a:cxn ang="0">
                  <a:pos x="169" y="639"/>
                </a:cxn>
                <a:cxn ang="0">
                  <a:pos x="193" y="708"/>
                </a:cxn>
                <a:cxn ang="0">
                  <a:pos x="233" y="768"/>
                </a:cxn>
                <a:cxn ang="0">
                  <a:pos x="284" y="807"/>
                </a:cxn>
                <a:cxn ang="0">
                  <a:pos x="339" y="828"/>
                </a:cxn>
                <a:cxn ang="0">
                  <a:pos x="395" y="837"/>
                </a:cxn>
                <a:cxn ang="0">
                  <a:pos x="398" y="837"/>
                </a:cxn>
                <a:cxn ang="0">
                  <a:pos x="462" y="828"/>
                </a:cxn>
                <a:cxn ang="0">
                  <a:pos x="521" y="798"/>
                </a:cxn>
                <a:cxn ang="0">
                  <a:pos x="568" y="755"/>
                </a:cxn>
                <a:cxn ang="0">
                  <a:pos x="604" y="695"/>
                </a:cxn>
                <a:cxn ang="0">
                  <a:pos x="627" y="626"/>
                </a:cxn>
                <a:cxn ang="0">
                  <a:pos x="639" y="562"/>
                </a:cxn>
                <a:cxn ang="0">
                  <a:pos x="643" y="493"/>
                </a:cxn>
                <a:cxn ang="0">
                  <a:pos x="643" y="373"/>
                </a:cxn>
                <a:cxn ang="0">
                  <a:pos x="639" y="304"/>
                </a:cxn>
                <a:cxn ang="0">
                  <a:pos x="624" y="231"/>
                </a:cxn>
                <a:cxn ang="0">
                  <a:pos x="596" y="167"/>
                </a:cxn>
                <a:cxn ang="0">
                  <a:pos x="556" y="111"/>
                </a:cxn>
                <a:cxn ang="0">
                  <a:pos x="509" y="73"/>
                </a:cxn>
                <a:cxn ang="0">
                  <a:pos x="454" y="51"/>
                </a:cxn>
                <a:cxn ang="0">
                  <a:pos x="395" y="43"/>
                </a:cxn>
                <a:cxn ang="0">
                  <a:pos x="395" y="0"/>
                </a:cxn>
                <a:cxn ang="0">
                  <a:pos x="481" y="13"/>
                </a:cxn>
                <a:cxn ang="0">
                  <a:pos x="564" y="47"/>
                </a:cxn>
                <a:cxn ang="0">
                  <a:pos x="639" y="98"/>
                </a:cxn>
                <a:cxn ang="0">
                  <a:pos x="699" y="167"/>
                </a:cxn>
                <a:cxn ang="0">
                  <a:pos x="746" y="253"/>
                </a:cxn>
                <a:cxn ang="0">
                  <a:pos x="774" y="347"/>
                </a:cxn>
                <a:cxn ang="0">
                  <a:pos x="785" y="450"/>
                </a:cxn>
                <a:cxn ang="0">
                  <a:pos x="789" y="450"/>
                </a:cxn>
                <a:cxn ang="0">
                  <a:pos x="778" y="553"/>
                </a:cxn>
                <a:cxn ang="0">
                  <a:pos x="750" y="643"/>
                </a:cxn>
                <a:cxn ang="0">
                  <a:pos x="702" y="725"/>
                </a:cxn>
                <a:cxn ang="0">
                  <a:pos x="639" y="789"/>
                </a:cxn>
                <a:cxn ang="0">
                  <a:pos x="568" y="841"/>
                </a:cxn>
                <a:cxn ang="0">
                  <a:pos x="485" y="871"/>
                </a:cxn>
                <a:cxn ang="0">
                  <a:pos x="395" y="884"/>
                </a:cxn>
                <a:cxn ang="0">
                  <a:pos x="308" y="871"/>
                </a:cxn>
                <a:cxn ang="0">
                  <a:pos x="225" y="841"/>
                </a:cxn>
                <a:cxn ang="0">
                  <a:pos x="150" y="794"/>
                </a:cxn>
                <a:cxn ang="0">
                  <a:pos x="90" y="725"/>
                </a:cxn>
                <a:cxn ang="0">
                  <a:pos x="43" y="643"/>
                </a:cxn>
                <a:cxn ang="0">
                  <a:pos x="12" y="553"/>
                </a:cxn>
                <a:cxn ang="0">
                  <a:pos x="0" y="450"/>
                </a:cxn>
                <a:cxn ang="0">
                  <a:pos x="12" y="352"/>
                </a:cxn>
                <a:cxn ang="0">
                  <a:pos x="39" y="257"/>
                </a:cxn>
                <a:cxn ang="0">
                  <a:pos x="87" y="171"/>
                </a:cxn>
                <a:cxn ang="0">
                  <a:pos x="146" y="103"/>
                </a:cxn>
                <a:cxn ang="0">
                  <a:pos x="221" y="47"/>
                </a:cxn>
                <a:cxn ang="0">
                  <a:pos x="304" y="13"/>
                </a:cxn>
                <a:cxn ang="0">
                  <a:pos x="395" y="0"/>
                </a:cxn>
              </a:cxnLst>
              <a:rect l="0" t="0" r="r" b="b"/>
              <a:pathLst>
                <a:path w="789" h="884">
                  <a:moveTo>
                    <a:pt x="395" y="43"/>
                  </a:moveTo>
                  <a:lnTo>
                    <a:pt x="339" y="51"/>
                  </a:lnTo>
                  <a:lnTo>
                    <a:pt x="284" y="73"/>
                  </a:lnTo>
                  <a:lnTo>
                    <a:pt x="237" y="111"/>
                  </a:lnTo>
                  <a:lnTo>
                    <a:pt x="193" y="171"/>
                  </a:lnTo>
                  <a:lnTo>
                    <a:pt x="169" y="240"/>
                  </a:lnTo>
                  <a:lnTo>
                    <a:pt x="154" y="309"/>
                  </a:lnTo>
                  <a:lnTo>
                    <a:pt x="150" y="373"/>
                  </a:lnTo>
                  <a:lnTo>
                    <a:pt x="150" y="498"/>
                  </a:lnTo>
                  <a:lnTo>
                    <a:pt x="154" y="566"/>
                  </a:lnTo>
                  <a:lnTo>
                    <a:pt x="169" y="639"/>
                  </a:lnTo>
                  <a:lnTo>
                    <a:pt x="193" y="708"/>
                  </a:lnTo>
                  <a:lnTo>
                    <a:pt x="233" y="768"/>
                  </a:lnTo>
                  <a:lnTo>
                    <a:pt x="284" y="807"/>
                  </a:lnTo>
                  <a:lnTo>
                    <a:pt x="339" y="828"/>
                  </a:lnTo>
                  <a:lnTo>
                    <a:pt x="395" y="837"/>
                  </a:lnTo>
                  <a:lnTo>
                    <a:pt x="398" y="837"/>
                  </a:lnTo>
                  <a:lnTo>
                    <a:pt x="462" y="828"/>
                  </a:lnTo>
                  <a:lnTo>
                    <a:pt x="521" y="798"/>
                  </a:lnTo>
                  <a:lnTo>
                    <a:pt x="568" y="755"/>
                  </a:lnTo>
                  <a:lnTo>
                    <a:pt x="604" y="695"/>
                  </a:lnTo>
                  <a:lnTo>
                    <a:pt x="627" y="626"/>
                  </a:lnTo>
                  <a:lnTo>
                    <a:pt x="639" y="562"/>
                  </a:lnTo>
                  <a:lnTo>
                    <a:pt x="643" y="493"/>
                  </a:lnTo>
                  <a:lnTo>
                    <a:pt x="643" y="373"/>
                  </a:lnTo>
                  <a:lnTo>
                    <a:pt x="639" y="304"/>
                  </a:lnTo>
                  <a:lnTo>
                    <a:pt x="624" y="231"/>
                  </a:lnTo>
                  <a:lnTo>
                    <a:pt x="596" y="167"/>
                  </a:lnTo>
                  <a:lnTo>
                    <a:pt x="556" y="111"/>
                  </a:lnTo>
                  <a:lnTo>
                    <a:pt x="509" y="73"/>
                  </a:lnTo>
                  <a:lnTo>
                    <a:pt x="454" y="51"/>
                  </a:lnTo>
                  <a:lnTo>
                    <a:pt x="395" y="43"/>
                  </a:lnTo>
                  <a:close/>
                  <a:moveTo>
                    <a:pt x="395" y="0"/>
                  </a:moveTo>
                  <a:lnTo>
                    <a:pt x="481" y="13"/>
                  </a:lnTo>
                  <a:lnTo>
                    <a:pt x="564" y="47"/>
                  </a:lnTo>
                  <a:lnTo>
                    <a:pt x="639" y="98"/>
                  </a:lnTo>
                  <a:lnTo>
                    <a:pt x="699" y="167"/>
                  </a:lnTo>
                  <a:lnTo>
                    <a:pt x="746" y="253"/>
                  </a:lnTo>
                  <a:lnTo>
                    <a:pt x="774" y="347"/>
                  </a:lnTo>
                  <a:lnTo>
                    <a:pt x="785" y="450"/>
                  </a:lnTo>
                  <a:lnTo>
                    <a:pt x="789" y="450"/>
                  </a:lnTo>
                  <a:lnTo>
                    <a:pt x="778" y="553"/>
                  </a:lnTo>
                  <a:lnTo>
                    <a:pt x="750" y="643"/>
                  </a:lnTo>
                  <a:lnTo>
                    <a:pt x="702" y="725"/>
                  </a:lnTo>
                  <a:lnTo>
                    <a:pt x="639" y="789"/>
                  </a:lnTo>
                  <a:lnTo>
                    <a:pt x="568" y="841"/>
                  </a:lnTo>
                  <a:lnTo>
                    <a:pt x="485" y="871"/>
                  </a:lnTo>
                  <a:lnTo>
                    <a:pt x="395" y="884"/>
                  </a:lnTo>
                  <a:lnTo>
                    <a:pt x="308" y="871"/>
                  </a:lnTo>
                  <a:lnTo>
                    <a:pt x="225" y="841"/>
                  </a:lnTo>
                  <a:lnTo>
                    <a:pt x="150" y="794"/>
                  </a:lnTo>
                  <a:lnTo>
                    <a:pt x="90" y="725"/>
                  </a:lnTo>
                  <a:lnTo>
                    <a:pt x="43" y="643"/>
                  </a:lnTo>
                  <a:lnTo>
                    <a:pt x="12" y="553"/>
                  </a:lnTo>
                  <a:lnTo>
                    <a:pt x="0" y="450"/>
                  </a:lnTo>
                  <a:lnTo>
                    <a:pt x="12" y="352"/>
                  </a:lnTo>
                  <a:lnTo>
                    <a:pt x="39" y="257"/>
                  </a:lnTo>
                  <a:lnTo>
                    <a:pt x="87" y="171"/>
                  </a:lnTo>
                  <a:lnTo>
                    <a:pt x="146" y="103"/>
                  </a:lnTo>
                  <a:lnTo>
                    <a:pt x="221" y="47"/>
                  </a:lnTo>
                  <a:lnTo>
                    <a:pt x="304" y="13"/>
                  </a:lnTo>
                  <a:lnTo>
                    <a:pt x="3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56" name="Freeform 232"/>
            <p:cNvSpPr>
              <a:spLocks noEditPoints="1"/>
            </p:cNvSpPr>
            <p:nvPr/>
          </p:nvSpPr>
          <p:spPr bwMode="auto">
            <a:xfrm>
              <a:off x="11120" y="1093"/>
              <a:ext cx="813" cy="1270"/>
            </a:xfrm>
            <a:custGeom>
              <a:avLst/>
              <a:gdLst/>
              <a:ahLst/>
              <a:cxnLst>
                <a:cxn ang="0">
                  <a:pos x="150" y="897"/>
                </a:cxn>
                <a:cxn ang="0">
                  <a:pos x="91" y="1026"/>
                </a:cxn>
                <a:cxn ang="0">
                  <a:pos x="174" y="1167"/>
                </a:cxn>
                <a:cxn ang="0">
                  <a:pos x="395" y="1227"/>
                </a:cxn>
                <a:cxn ang="0">
                  <a:pos x="612" y="1167"/>
                </a:cxn>
                <a:cxn ang="0">
                  <a:pos x="695" y="1026"/>
                </a:cxn>
                <a:cxn ang="0">
                  <a:pos x="640" y="910"/>
                </a:cxn>
                <a:cxn ang="0">
                  <a:pos x="501" y="862"/>
                </a:cxn>
                <a:cxn ang="0">
                  <a:pos x="344" y="64"/>
                </a:cxn>
                <a:cxn ang="0">
                  <a:pos x="233" y="120"/>
                </a:cxn>
                <a:cxn ang="0">
                  <a:pos x="190" y="249"/>
                </a:cxn>
                <a:cxn ang="0">
                  <a:pos x="197" y="399"/>
                </a:cxn>
                <a:cxn ang="0">
                  <a:pos x="253" y="511"/>
                </a:cxn>
                <a:cxn ang="0">
                  <a:pos x="391" y="532"/>
                </a:cxn>
                <a:cxn ang="0">
                  <a:pos x="470" y="463"/>
                </a:cxn>
                <a:cxn ang="0">
                  <a:pos x="498" y="279"/>
                </a:cxn>
                <a:cxn ang="0">
                  <a:pos x="478" y="167"/>
                </a:cxn>
                <a:cxn ang="0">
                  <a:pos x="395" y="73"/>
                </a:cxn>
                <a:cxn ang="0">
                  <a:pos x="758" y="8"/>
                </a:cxn>
                <a:cxn ang="0">
                  <a:pos x="809" y="73"/>
                </a:cxn>
                <a:cxn ang="0">
                  <a:pos x="805" y="124"/>
                </a:cxn>
                <a:cxn ang="0">
                  <a:pos x="770" y="150"/>
                </a:cxn>
                <a:cxn ang="0">
                  <a:pos x="719" y="124"/>
                </a:cxn>
                <a:cxn ang="0">
                  <a:pos x="715" y="68"/>
                </a:cxn>
                <a:cxn ang="0">
                  <a:pos x="738" y="43"/>
                </a:cxn>
                <a:cxn ang="0">
                  <a:pos x="651" y="56"/>
                </a:cxn>
                <a:cxn ang="0">
                  <a:pos x="600" y="171"/>
                </a:cxn>
                <a:cxn ang="0">
                  <a:pos x="624" y="377"/>
                </a:cxn>
                <a:cxn ang="0">
                  <a:pos x="494" y="549"/>
                </a:cxn>
                <a:cxn ang="0">
                  <a:pos x="312" y="588"/>
                </a:cxn>
                <a:cxn ang="0">
                  <a:pos x="170" y="528"/>
                </a:cxn>
                <a:cxn ang="0">
                  <a:pos x="138" y="618"/>
                </a:cxn>
                <a:cxn ang="0">
                  <a:pos x="170" y="704"/>
                </a:cxn>
                <a:cxn ang="0">
                  <a:pos x="450" y="747"/>
                </a:cxn>
                <a:cxn ang="0">
                  <a:pos x="675" y="802"/>
                </a:cxn>
                <a:cxn ang="0">
                  <a:pos x="774" y="931"/>
                </a:cxn>
                <a:cxn ang="0">
                  <a:pos x="778" y="1081"/>
                </a:cxn>
                <a:cxn ang="0">
                  <a:pos x="640" y="1219"/>
                </a:cxn>
                <a:cxn ang="0">
                  <a:pos x="395" y="1270"/>
                </a:cxn>
                <a:cxn ang="0">
                  <a:pos x="150" y="1219"/>
                </a:cxn>
                <a:cxn ang="0">
                  <a:pos x="12" y="1086"/>
                </a:cxn>
                <a:cxn ang="0">
                  <a:pos x="28" y="935"/>
                </a:cxn>
                <a:cxn ang="0">
                  <a:pos x="162" y="832"/>
                </a:cxn>
                <a:cxn ang="0">
                  <a:pos x="87" y="708"/>
                </a:cxn>
                <a:cxn ang="0">
                  <a:pos x="115" y="541"/>
                </a:cxn>
                <a:cxn ang="0">
                  <a:pos x="67" y="382"/>
                </a:cxn>
                <a:cxn ang="0">
                  <a:pos x="95" y="163"/>
                </a:cxn>
                <a:cxn ang="0">
                  <a:pos x="265" y="30"/>
                </a:cxn>
                <a:cxn ang="0">
                  <a:pos x="426" y="30"/>
                </a:cxn>
                <a:cxn ang="0">
                  <a:pos x="588" y="43"/>
                </a:cxn>
                <a:cxn ang="0">
                  <a:pos x="723" y="0"/>
                </a:cxn>
              </a:cxnLst>
              <a:rect l="0" t="0" r="r" b="b"/>
              <a:pathLst>
                <a:path w="813" h="1270">
                  <a:moveTo>
                    <a:pt x="237" y="858"/>
                  </a:moveTo>
                  <a:lnTo>
                    <a:pt x="190" y="871"/>
                  </a:lnTo>
                  <a:lnTo>
                    <a:pt x="150" y="897"/>
                  </a:lnTo>
                  <a:lnTo>
                    <a:pt x="118" y="931"/>
                  </a:lnTo>
                  <a:lnTo>
                    <a:pt x="99" y="974"/>
                  </a:lnTo>
                  <a:lnTo>
                    <a:pt x="91" y="1026"/>
                  </a:lnTo>
                  <a:lnTo>
                    <a:pt x="103" y="1077"/>
                  </a:lnTo>
                  <a:lnTo>
                    <a:pt x="130" y="1124"/>
                  </a:lnTo>
                  <a:lnTo>
                    <a:pt x="174" y="1167"/>
                  </a:lnTo>
                  <a:lnTo>
                    <a:pt x="237" y="1197"/>
                  </a:lnTo>
                  <a:lnTo>
                    <a:pt x="308" y="1219"/>
                  </a:lnTo>
                  <a:lnTo>
                    <a:pt x="395" y="1227"/>
                  </a:lnTo>
                  <a:lnTo>
                    <a:pt x="478" y="1219"/>
                  </a:lnTo>
                  <a:lnTo>
                    <a:pt x="549" y="1197"/>
                  </a:lnTo>
                  <a:lnTo>
                    <a:pt x="612" y="1167"/>
                  </a:lnTo>
                  <a:lnTo>
                    <a:pt x="655" y="1124"/>
                  </a:lnTo>
                  <a:lnTo>
                    <a:pt x="683" y="1077"/>
                  </a:lnTo>
                  <a:lnTo>
                    <a:pt x="695" y="1026"/>
                  </a:lnTo>
                  <a:lnTo>
                    <a:pt x="687" y="974"/>
                  </a:lnTo>
                  <a:lnTo>
                    <a:pt x="667" y="935"/>
                  </a:lnTo>
                  <a:lnTo>
                    <a:pt x="640" y="910"/>
                  </a:lnTo>
                  <a:lnTo>
                    <a:pt x="600" y="888"/>
                  </a:lnTo>
                  <a:lnTo>
                    <a:pt x="553" y="871"/>
                  </a:lnTo>
                  <a:lnTo>
                    <a:pt x="501" y="862"/>
                  </a:lnTo>
                  <a:lnTo>
                    <a:pt x="450" y="858"/>
                  </a:lnTo>
                  <a:lnTo>
                    <a:pt x="237" y="858"/>
                  </a:lnTo>
                  <a:close/>
                  <a:moveTo>
                    <a:pt x="344" y="64"/>
                  </a:moveTo>
                  <a:lnTo>
                    <a:pt x="296" y="73"/>
                  </a:lnTo>
                  <a:lnTo>
                    <a:pt x="261" y="94"/>
                  </a:lnTo>
                  <a:lnTo>
                    <a:pt x="233" y="120"/>
                  </a:lnTo>
                  <a:lnTo>
                    <a:pt x="217" y="141"/>
                  </a:lnTo>
                  <a:lnTo>
                    <a:pt x="197" y="193"/>
                  </a:lnTo>
                  <a:lnTo>
                    <a:pt x="190" y="249"/>
                  </a:lnTo>
                  <a:lnTo>
                    <a:pt x="190" y="326"/>
                  </a:lnTo>
                  <a:lnTo>
                    <a:pt x="193" y="360"/>
                  </a:lnTo>
                  <a:lnTo>
                    <a:pt x="197" y="399"/>
                  </a:lnTo>
                  <a:lnTo>
                    <a:pt x="209" y="438"/>
                  </a:lnTo>
                  <a:lnTo>
                    <a:pt x="229" y="476"/>
                  </a:lnTo>
                  <a:lnTo>
                    <a:pt x="253" y="511"/>
                  </a:lnTo>
                  <a:lnTo>
                    <a:pt x="292" y="532"/>
                  </a:lnTo>
                  <a:lnTo>
                    <a:pt x="344" y="541"/>
                  </a:lnTo>
                  <a:lnTo>
                    <a:pt x="391" y="532"/>
                  </a:lnTo>
                  <a:lnTo>
                    <a:pt x="426" y="511"/>
                  </a:lnTo>
                  <a:lnTo>
                    <a:pt x="454" y="485"/>
                  </a:lnTo>
                  <a:lnTo>
                    <a:pt x="470" y="463"/>
                  </a:lnTo>
                  <a:lnTo>
                    <a:pt x="490" y="412"/>
                  </a:lnTo>
                  <a:lnTo>
                    <a:pt x="498" y="356"/>
                  </a:lnTo>
                  <a:lnTo>
                    <a:pt x="498" y="279"/>
                  </a:lnTo>
                  <a:lnTo>
                    <a:pt x="494" y="244"/>
                  </a:lnTo>
                  <a:lnTo>
                    <a:pt x="490" y="206"/>
                  </a:lnTo>
                  <a:lnTo>
                    <a:pt x="478" y="167"/>
                  </a:lnTo>
                  <a:lnTo>
                    <a:pt x="458" y="129"/>
                  </a:lnTo>
                  <a:lnTo>
                    <a:pt x="434" y="94"/>
                  </a:lnTo>
                  <a:lnTo>
                    <a:pt x="395" y="73"/>
                  </a:lnTo>
                  <a:lnTo>
                    <a:pt x="344" y="64"/>
                  </a:lnTo>
                  <a:close/>
                  <a:moveTo>
                    <a:pt x="723" y="0"/>
                  </a:moveTo>
                  <a:lnTo>
                    <a:pt x="758" y="8"/>
                  </a:lnTo>
                  <a:lnTo>
                    <a:pt x="786" y="21"/>
                  </a:lnTo>
                  <a:lnTo>
                    <a:pt x="802" y="47"/>
                  </a:lnTo>
                  <a:lnTo>
                    <a:pt x="809" y="73"/>
                  </a:lnTo>
                  <a:lnTo>
                    <a:pt x="813" y="94"/>
                  </a:lnTo>
                  <a:lnTo>
                    <a:pt x="813" y="111"/>
                  </a:lnTo>
                  <a:lnTo>
                    <a:pt x="805" y="124"/>
                  </a:lnTo>
                  <a:lnTo>
                    <a:pt x="790" y="141"/>
                  </a:lnTo>
                  <a:lnTo>
                    <a:pt x="782" y="146"/>
                  </a:lnTo>
                  <a:lnTo>
                    <a:pt x="770" y="150"/>
                  </a:lnTo>
                  <a:lnTo>
                    <a:pt x="750" y="150"/>
                  </a:lnTo>
                  <a:lnTo>
                    <a:pt x="727" y="133"/>
                  </a:lnTo>
                  <a:lnTo>
                    <a:pt x="719" y="124"/>
                  </a:lnTo>
                  <a:lnTo>
                    <a:pt x="711" y="111"/>
                  </a:lnTo>
                  <a:lnTo>
                    <a:pt x="711" y="81"/>
                  </a:lnTo>
                  <a:lnTo>
                    <a:pt x="715" y="68"/>
                  </a:lnTo>
                  <a:lnTo>
                    <a:pt x="719" y="60"/>
                  </a:lnTo>
                  <a:lnTo>
                    <a:pt x="727" y="51"/>
                  </a:lnTo>
                  <a:lnTo>
                    <a:pt x="738" y="43"/>
                  </a:lnTo>
                  <a:lnTo>
                    <a:pt x="719" y="43"/>
                  </a:lnTo>
                  <a:lnTo>
                    <a:pt x="691" y="47"/>
                  </a:lnTo>
                  <a:lnTo>
                    <a:pt x="651" y="56"/>
                  </a:lnTo>
                  <a:lnTo>
                    <a:pt x="608" y="77"/>
                  </a:lnTo>
                  <a:lnTo>
                    <a:pt x="561" y="116"/>
                  </a:lnTo>
                  <a:lnTo>
                    <a:pt x="600" y="171"/>
                  </a:lnTo>
                  <a:lnTo>
                    <a:pt x="624" y="232"/>
                  </a:lnTo>
                  <a:lnTo>
                    <a:pt x="632" y="305"/>
                  </a:lnTo>
                  <a:lnTo>
                    <a:pt x="624" y="377"/>
                  </a:lnTo>
                  <a:lnTo>
                    <a:pt x="592" y="446"/>
                  </a:lnTo>
                  <a:lnTo>
                    <a:pt x="549" y="502"/>
                  </a:lnTo>
                  <a:lnTo>
                    <a:pt x="494" y="549"/>
                  </a:lnTo>
                  <a:lnTo>
                    <a:pt x="422" y="579"/>
                  </a:lnTo>
                  <a:lnTo>
                    <a:pt x="344" y="588"/>
                  </a:lnTo>
                  <a:lnTo>
                    <a:pt x="312" y="588"/>
                  </a:lnTo>
                  <a:lnTo>
                    <a:pt x="269" y="579"/>
                  </a:lnTo>
                  <a:lnTo>
                    <a:pt x="221" y="562"/>
                  </a:lnTo>
                  <a:lnTo>
                    <a:pt x="170" y="528"/>
                  </a:lnTo>
                  <a:lnTo>
                    <a:pt x="146" y="566"/>
                  </a:lnTo>
                  <a:lnTo>
                    <a:pt x="138" y="601"/>
                  </a:lnTo>
                  <a:lnTo>
                    <a:pt x="138" y="618"/>
                  </a:lnTo>
                  <a:lnTo>
                    <a:pt x="142" y="618"/>
                  </a:lnTo>
                  <a:lnTo>
                    <a:pt x="150" y="661"/>
                  </a:lnTo>
                  <a:lnTo>
                    <a:pt x="170" y="704"/>
                  </a:lnTo>
                  <a:lnTo>
                    <a:pt x="197" y="729"/>
                  </a:lnTo>
                  <a:lnTo>
                    <a:pt x="237" y="747"/>
                  </a:lnTo>
                  <a:lnTo>
                    <a:pt x="450" y="747"/>
                  </a:lnTo>
                  <a:lnTo>
                    <a:pt x="529" y="755"/>
                  </a:lnTo>
                  <a:lnTo>
                    <a:pt x="604" y="768"/>
                  </a:lnTo>
                  <a:lnTo>
                    <a:pt x="675" y="802"/>
                  </a:lnTo>
                  <a:lnTo>
                    <a:pt x="723" y="837"/>
                  </a:lnTo>
                  <a:lnTo>
                    <a:pt x="754" y="884"/>
                  </a:lnTo>
                  <a:lnTo>
                    <a:pt x="774" y="931"/>
                  </a:lnTo>
                  <a:lnTo>
                    <a:pt x="786" y="978"/>
                  </a:lnTo>
                  <a:lnTo>
                    <a:pt x="790" y="1021"/>
                  </a:lnTo>
                  <a:lnTo>
                    <a:pt x="778" y="1081"/>
                  </a:lnTo>
                  <a:lnTo>
                    <a:pt x="746" y="1137"/>
                  </a:lnTo>
                  <a:lnTo>
                    <a:pt x="699" y="1184"/>
                  </a:lnTo>
                  <a:lnTo>
                    <a:pt x="640" y="1219"/>
                  </a:lnTo>
                  <a:lnTo>
                    <a:pt x="565" y="1249"/>
                  </a:lnTo>
                  <a:lnTo>
                    <a:pt x="482" y="1266"/>
                  </a:lnTo>
                  <a:lnTo>
                    <a:pt x="395" y="1270"/>
                  </a:lnTo>
                  <a:lnTo>
                    <a:pt x="304" y="1266"/>
                  </a:lnTo>
                  <a:lnTo>
                    <a:pt x="221" y="1244"/>
                  </a:lnTo>
                  <a:lnTo>
                    <a:pt x="150" y="1219"/>
                  </a:lnTo>
                  <a:lnTo>
                    <a:pt x="87" y="1180"/>
                  </a:lnTo>
                  <a:lnTo>
                    <a:pt x="39" y="1137"/>
                  </a:lnTo>
                  <a:lnTo>
                    <a:pt x="12" y="1086"/>
                  </a:lnTo>
                  <a:lnTo>
                    <a:pt x="0" y="1026"/>
                  </a:lnTo>
                  <a:lnTo>
                    <a:pt x="8" y="978"/>
                  </a:lnTo>
                  <a:lnTo>
                    <a:pt x="28" y="935"/>
                  </a:lnTo>
                  <a:lnTo>
                    <a:pt x="59" y="893"/>
                  </a:lnTo>
                  <a:lnTo>
                    <a:pt x="103" y="858"/>
                  </a:lnTo>
                  <a:lnTo>
                    <a:pt x="162" y="832"/>
                  </a:lnTo>
                  <a:lnTo>
                    <a:pt x="126" y="798"/>
                  </a:lnTo>
                  <a:lnTo>
                    <a:pt x="103" y="755"/>
                  </a:lnTo>
                  <a:lnTo>
                    <a:pt x="87" y="708"/>
                  </a:lnTo>
                  <a:lnTo>
                    <a:pt x="83" y="661"/>
                  </a:lnTo>
                  <a:lnTo>
                    <a:pt x="91" y="596"/>
                  </a:lnTo>
                  <a:lnTo>
                    <a:pt x="115" y="541"/>
                  </a:lnTo>
                  <a:lnTo>
                    <a:pt x="138" y="502"/>
                  </a:lnTo>
                  <a:lnTo>
                    <a:pt x="99" y="450"/>
                  </a:lnTo>
                  <a:lnTo>
                    <a:pt x="67" y="382"/>
                  </a:lnTo>
                  <a:lnTo>
                    <a:pt x="55" y="305"/>
                  </a:lnTo>
                  <a:lnTo>
                    <a:pt x="63" y="232"/>
                  </a:lnTo>
                  <a:lnTo>
                    <a:pt x="95" y="163"/>
                  </a:lnTo>
                  <a:lnTo>
                    <a:pt x="138" y="107"/>
                  </a:lnTo>
                  <a:lnTo>
                    <a:pt x="193" y="60"/>
                  </a:lnTo>
                  <a:lnTo>
                    <a:pt x="265" y="30"/>
                  </a:lnTo>
                  <a:lnTo>
                    <a:pt x="344" y="21"/>
                  </a:lnTo>
                  <a:lnTo>
                    <a:pt x="379" y="21"/>
                  </a:lnTo>
                  <a:lnTo>
                    <a:pt x="426" y="30"/>
                  </a:lnTo>
                  <a:lnTo>
                    <a:pt x="478" y="51"/>
                  </a:lnTo>
                  <a:lnTo>
                    <a:pt x="533" y="90"/>
                  </a:lnTo>
                  <a:lnTo>
                    <a:pt x="588" y="43"/>
                  </a:lnTo>
                  <a:lnTo>
                    <a:pt x="644" y="17"/>
                  </a:lnTo>
                  <a:lnTo>
                    <a:pt x="687" y="4"/>
                  </a:lnTo>
                  <a:lnTo>
                    <a:pt x="72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57" name="Freeform 233"/>
            <p:cNvSpPr>
              <a:spLocks/>
            </p:cNvSpPr>
            <p:nvPr/>
          </p:nvSpPr>
          <p:spPr bwMode="auto">
            <a:xfrm>
              <a:off x="12194" y="1119"/>
              <a:ext cx="959" cy="871"/>
            </a:xfrm>
            <a:custGeom>
              <a:avLst/>
              <a:gdLst/>
              <a:ahLst/>
              <a:cxnLst>
                <a:cxn ang="0">
                  <a:pos x="272" y="30"/>
                </a:cxn>
                <a:cxn ang="0">
                  <a:pos x="347" y="167"/>
                </a:cxn>
                <a:cxn ang="0">
                  <a:pos x="438" y="68"/>
                </a:cxn>
                <a:cxn ang="0">
                  <a:pos x="624" y="0"/>
                </a:cxn>
                <a:cxn ang="0">
                  <a:pos x="794" y="77"/>
                </a:cxn>
                <a:cxn ang="0">
                  <a:pos x="821" y="270"/>
                </a:cxn>
                <a:cxn ang="0">
                  <a:pos x="738" y="570"/>
                </a:cxn>
                <a:cxn ang="0">
                  <a:pos x="687" y="768"/>
                </a:cxn>
                <a:cxn ang="0">
                  <a:pos x="699" y="815"/>
                </a:cxn>
                <a:cxn ang="0">
                  <a:pos x="778" y="819"/>
                </a:cxn>
                <a:cxn ang="0">
                  <a:pos x="888" y="669"/>
                </a:cxn>
                <a:cxn ang="0">
                  <a:pos x="920" y="566"/>
                </a:cxn>
                <a:cxn ang="0">
                  <a:pos x="948" y="558"/>
                </a:cxn>
                <a:cxn ang="0">
                  <a:pos x="959" y="575"/>
                </a:cxn>
                <a:cxn ang="0">
                  <a:pos x="936" y="656"/>
                </a:cxn>
                <a:cxn ang="0">
                  <a:pos x="861" y="798"/>
                </a:cxn>
                <a:cxn ang="0">
                  <a:pos x="726" y="871"/>
                </a:cxn>
                <a:cxn ang="0">
                  <a:pos x="592" y="776"/>
                </a:cxn>
                <a:cxn ang="0">
                  <a:pos x="588" y="661"/>
                </a:cxn>
                <a:cxn ang="0">
                  <a:pos x="636" y="519"/>
                </a:cxn>
                <a:cxn ang="0">
                  <a:pos x="695" y="300"/>
                </a:cxn>
                <a:cxn ang="0">
                  <a:pos x="711" y="133"/>
                </a:cxn>
                <a:cxn ang="0">
                  <a:pos x="659" y="47"/>
                </a:cxn>
                <a:cxn ang="0">
                  <a:pos x="494" y="73"/>
                </a:cxn>
                <a:cxn ang="0">
                  <a:pos x="371" y="201"/>
                </a:cxn>
                <a:cxn ang="0">
                  <a:pos x="328" y="287"/>
                </a:cxn>
                <a:cxn ang="0">
                  <a:pos x="308" y="369"/>
                </a:cxn>
                <a:cxn ang="0">
                  <a:pos x="213" y="776"/>
                </a:cxn>
                <a:cxn ang="0">
                  <a:pos x="186" y="845"/>
                </a:cxn>
                <a:cxn ang="0">
                  <a:pos x="126" y="871"/>
                </a:cxn>
                <a:cxn ang="0">
                  <a:pos x="95" y="849"/>
                </a:cxn>
                <a:cxn ang="0">
                  <a:pos x="91" y="802"/>
                </a:cxn>
                <a:cxn ang="0">
                  <a:pos x="209" y="300"/>
                </a:cxn>
                <a:cxn ang="0">
                  <a:pos x="237" y="163"/>
                </a:cxn>
                <a:cxn ang="0">
                  <a:pos x="221" y="68"/>
                </a:cxn>
                <a:cxn ang="0">
                  <a:pos x="146" y="60"/>
                </a:cxn>
                <a:cxn ang="0">
                  <a:pos x="71" y="201"/>
                </a:cxn>
                <a:cxn ang="0">
                  <a:pos x="39" y="313"/>
                </a:cxn>
                <a:cxn ang="0">
                  <a:pos x="8" y="317"/>
                </a:cxn>
                <a:cxn ang="0">
                  <a:pos x="0" y="300"/>
                </a:cxn>
                <a:cxn ang="0">
                  <a:pos x="36" y="154"/>
                </a:cxn>
                <a:cxn ang="0">
                  <a:pos x="83" y="55"/>
                </a:cxn>
                <a:cxn ang="0">
                  <a:pos x="186" y="0"/>
                </a:cxn>
              </a:cxnLst>
              <a:rect l="0" t="0" r="r" b="b"/>
              <a:pathLst>
                <a:path w="959" h="871">
                  <a:moveTo>
                    <a:pt x="186" y="0"/>
                  </a:moveTo>
                  <a:lnTo>
                    <a:pt x="233" y="8"/>
                  </a:lnTo>
                  <a:lnTo>
                    <a:pt x="272" y="30"/>
                  </a:lnTo>
                  <a:lnTo>
                    <a:pt x="308" y="60"/>
                  </a:lnTo>
                  <a:lnTo>
                    <a:pt x="336" y="107"/>
                  </a:lnTo>
                  <a:lnTo>
                    <a:pt x="347" y="167"/>
                  </a:lnTo>
                  <a:lnTo>
                    <a:pt x="367" y="141"/>
                  </a:lnTo>
                  <a:lnTo>
                    <a:pt x="395" y="103"/>
                  </a:lnTo>
                  <a:lnTo>
                    <a:pt x="438" y="68"/>
                  </a:lnTo>
                  <a:lnTo>
                    <a:pt x="490" y="34"/>
                  </a:lnTo>
                  <a:lnTo>
                    <a:pt x="549" y="8"/>
                  </a:lnTo>
                  <a:lnTo>
                    <a:pt x="624" y="0"/>
                  </a:lnTo>
                  <a:lnTo>
                    <a:pt x="695" y="8"/>
                  </a:lnTo>
                  <a:lnTo>
                    <a:pt x="754" y="34"/>
                  </a:lnTo>
                  <a:lnTo>
                    <a:pt x="794" y="77"/>
                  </a:lnTo>
                  <a:lnTo>
                    <a:pt x="821" y="133"/>
                  </a:lnTo>
                  <a:lnTo>
                    <a:pt x="829" y="206"/>
                  </a:lnTo>
                  <a:lnTo>
                    <a:pt x="821" y="270"/>
                  </a:lnTo>
                  <a:lnTo>
                    <a:pt x="809" y="343"/>
                  </a:lnTo>
                  <a:lnTo>
                    <a:pt x="762" y="497"/>
                  </a:lnTo>
                  <a:lnTo>
                    <a:pt x="738" y="570"/>
                  </a:lnTo>
                  <a:lnTo>
                    <a:pt x="719" y="630"/>
                  </a:lnTo>
                  <a:lnTo>
                    <a:pt x="699" y="699"/>
                  </a:lnTo>
                  <a:lnTo>
                    <a:pt x="687" y="768"/>
                  </a:lnTo>
                  <a:lnTo>
                    <a:pt x="687" y="789"/>
                  </a:lnTo>
                  <a:lnTo>
                    <a:pt x="691" y="802"/>
                  </a:lnTo>
                  <a:lnTo>
                    <a:pt x="699" y="815"/>
                  </a:lnTo>
                  <a:lnTo>
                    <a:pt x="715" y="832"/>
                  </a:lnTo>
                  <a:lnTo>
                    <a:pt x="730" y="832"/>
                  </a:lnTo>
                  <a:lnTo>
                    <a:pt x="778" y="819"/>
                  </a:lnTo>
                  <a:lnTo>
                    <a:pt x="821" y="785"/>
                  </a:lnTo>
                  <a:lnTo>
                    <a:pt x="857" y="733"/>
                  </a:lnTo>
                  <a:lnTo>
                    <a:pt x="888" y="669"/>
                  </a:lnTo>
                  <a:lnTo>
                    <a:pt x="912" y="592"/>
                  </a:lnTo>
                  <a:lnTo>
                    <a:pt x="916" y="575"/>
                  </a:lnTo>
                  <a:lnTo>
                    <a:pt x="920" y="566"/>
                  </a:lnTo>
                  <a:lnTo>
                    <a:pt x="924" y="562"/>
                  </a:lnTo>
                  <a:lnTo>
                    <a:pt x="932" y="558"/>
                  </a:lnTo>
                  <a:lnTo>
                    <a:pt x="948" y="558"/>
                  </a:lnTo>
                  <a:lnTo>
                    <a:pt x="955" y="562"/>
                  </a:lnTo>
                  <a:lnTo>
                    <a:pt x="959" y="566"/>
                  </a:lnTo>
                  <a:lnTo>
                    <a:pt x="959" y="575"/>
                  </a:lnTo>
                  <a:lnTo>
                    <a:pt x="955" y="588"/>
                  </a:lnTo>
                  <a:lnTo>
                    <a:pt x="948" y="618"/>
                  </a:lnTo>
                  <a:lnTo>
                    <a:pt x="936" y="656"/>
                  </a:lnTo>
                  <a:lnTo>
                    <a:pt x="916" y="703"/>
                  </a:lnTo>
                  <a:lnTo>
                    <a:pt x="892" y="751"/>
                  </a:lnTo>
                  <a:lnTo>
                    <a:pt x="861" y="798"/>
                  </a:lnTo>
                  <a:lnTo>
                    <a:pt x="821" y="836"/>
                  </a:lnTo>
                  <a:lnTo>
                    <a:pt x="778" y="862"/>
                  </a:lnTo>
                  <a:lnTo>
                    <a:pt x="726" y="871"/>
                  </a:lnTo>
                  <a:lnTo>
                    <a:pt x="667" y="858"/>
                  </a:lnTo>
                  <a:lnTo>
                    <a:pt x="624" y="824"/>
                  </a:lnTo>
                  <a:lnTo>
                    <a:pt x="592" y="776"/>
                  </a:lnTo>
                  <a:lnTo>
                    <a:pt x="580" y="712"/>
                  </a:lnTo>
                  <a:lnTo>
                    <a:pt x="580" y="691"/>
                  </a:lnTo>
                  <a:lnTo>
                    <a:pt x="588" y="661"/>
                  </a:lnTo>
                  <a:lnTo>
                    <a:pt x="600" y="622"/>
                  </a:lnTo>
                  <a:lnTo>
                    <a:pt x="616" y="579"/>
                  </a:lnTo>
                  <a:lnTo>
                    <a:pt x="636" y="519"/>
                  </a:lnTo>
                  <a:lnTo>
                    <a:pt x="655" y="450"/>
                  </a:lnTo>
                  <a:lnTo>
                    <a:pt x="679" y="373"/>
                  </a:lnTo>
                  <a:lnTo>
                    <a:pt x="695" y="300"/>
                  </a:lnTo>
                  <a:lnTo>
                    <a:pt x="711" y="231"/>
                  </a:lnTo>
                  <a:lnTo>
                    <a:pt x="715" y="171"/>
                  </a:lnTo>
                  <a:lnTo>
                    <a:pt x="711" y="133"/>
                  </a:lnTo>
                  <a:lnTo>
                    <a:pt x="703" y="98"/>
                  </a:lnTo>
                  <a:lnTo>
                    <a:pt x="687" y="68"/>
                  </a:lnTo>
                  <a:lnTo>
                    <a:pt x="659" y="47"/>
                  </a:lnTo>
                  <a:lnTo>
                    <a:pt x="620" y="38"/>
                  </a:lnTo>
                  <a:lnTo>
                    <a:pt x="553" y="47"/>
                  </a:lnTo>
                  <a:lnTo>
                    <a:pt x="494" y="73"/>
                  </a:lnTo>
                  <a:lnTo>
                    <a:pt x="446" y="111"/>
                  </a:lnTo>
                  <a:lnTo>
                    <a:pt x="403" y="154"/>
                  </a:lnTo>
                  <a:lnTo>
                    <a:pt x="371" y="201"/>
                  </a:lnTo>
                  <a:lnTo>
                    <a:pt x="347" y="244"/>
                  </a:lnTo>
                  <a:lnTo>
                    <a:pt x="332" y="274"/>
                  </a:lnTo>
                  <a:lnTo>
                    <a:pt x="328" y="287"/>
                  </a:lnTo>
                  <a:lnTo>
                    <a:pt x="320" y="309"/>
                  </a:lnTo>
                  <a:lnTo>
                    <a:pt x="316" y="339"/>
                  </a:lnTo>
                  <a:lnTo>
                    <a:pt x="308" y="369"/>
                  </a:lnTo>
                  <a:lnTo>
                    <a:pt x="276" y="497"/>
                  </a:lnTo>
                  <a:lnTo>
                    <a:pt x="237" y="673"/>
                  </a:lnTo>
                  <a:lnTo>
                    <a:pt x="213" y="776"/>
                  </a:lnTo>
                  <a:lnTo>
                    <a:pt x="209" y="802"/>
                  </a:lnTo>
                  <a:lnTo>
                    <a:pt x="205" y="815"/>
                  </a:lnTo>
                  <a:lnTo>
                    <a:pt x="186" y="845"/>
                  </a:lnTo>
                  <a:lnTo>
                    <a:pt x="162" y="867"/>
                  </a:lnTo>
                  <a:lnTo>
                    <a:pt x="138" y="871"/>
                  </a:lnTo>
                  <a:lnTo>
                    <a:pt x="126" y="871"/>
                  </a:lnTo>
                  <a:lnTo>
                    <a:pt x="114" y="867"/>
                  </a:lnTo>
                  <a:lnTo>
                    <a:pt x="103" y="858"/>
                  </a:lnTo>
                  <a:lnTo>
                    <a:pt x="95" y="849"/>
                  </a:lnTo>
                  <a:lnTo>
                    <a:pt x="87" y="836"/>
                  </a:lnTo>
                  <a:lnTo>
                    <a:pt x="87" y="819"/>
                  </a:lnTo>
                  <a:lnTo>
                    <a:pt x="91" y="802"/>
                  </a:lnTo>
                  <a:lnTo>
                    <a:pt x="99" y="772"/>
                  </a:lnTo>
                  <a:lnTo>
                    <a:pt x="103" y="738"/>
                  </a:lnTo>
                  <a:lnTo>
                    <a:pt x="209" y="300"/>
                  </a:lnTo>
                  <a:lnTo>
                    <a:pt x="229" y="214"/>
                  </a:lnTo>
                  <a:lnTo>
                    <a:pt x="233" y="184"/>
                  </a:lnTo>
                  <a:lnTo>
                    <a:pt x="237" y="163"/>
                  </a:lnTo>
                  <a:lnTo>
                    <a:pt x="237" y="137"/>
                  </a:lnTo>
                  <a:lnTo>
                    <a:pt x="233" y="94"/>
                  </a:lnTo>
                  <a:lnTo>
                    <a:pt x="221" y="68"/>
                  </a:lnTo>
                  <a:lnTo>
                    <a:pt x="205" y="51"/>
                  </a:lnTo>
                  <a:lnTo>
                    <a:pt x="182" y="47"/>
                  </a:lnTo>
                  <a:lnTo>
                    <a:pt x="146" y="60"/>
                  </a:lnTo>
                  <a:lnTo>
                    <a:pt x="118" y="90"/>
                  </a:lnTo>
                  <a:lnTo>
                    <a:pt x="91" y="137"/>
                  </a:lnTo>
                  <a:lnTo>
                    <a:pt x="71" y="201"/>
                  </a:lnTo>
                  <a:lnTo>
                    <a:pt x="51" y="279"/>
                  </a:lnTo>
                  <a:lnTo>
                    <a:pt x="47" y="296"/>
                  </a:lnTo>
                  <a:lnTo>
                    <a:pt x="39" y="313"/>
                  </a:lnTo>
                  <a:lnTo>
                    <a:pt x="32" y="321"/>
                  </a:lnTo>
                  <a:lnTo>
                    <a:pt x="12" y="321"/>
                  </a:lnTo>
                  <a:lnTo>
                    <a:pt x="8" y="317"/>
                  </a:lnTo>
                  <a:lnTo>
                    <a:pt x="4" y="317"/>
                  </a:lnTo>
                  <a:lnTo>
                    <a:pt x="0" y="309"/>
                  </a:lnTo>
                  <a:lnTo>
                    <a:pt x="0" y="300"/>
                  </a:lnTo>
                  <a:lnTo>
                    <a:pt x="12" y="248"/>
                  </a:lnTo>
                  <a:lnTo>
                    <a:pt x="20" y="201"/>
                  </a:lnTo>
                  <a:lnTo>
                    <a:pt x="36" y="154"/>
                  </a:lnTo>
                  <a:lnTo>
                    <a:pt x="51" y="111"/>
                  </a:lnTo>
                  <a:lnTo>
                    <a:pt x="63" y="85"/>
                  </a:lnTo>
                  <a:lnTo>
                    <a:pt x="83" y="55"/>
                  </a:lnTo>
                  <a:lnTo>
                    <a:pt x="107" y="30"/>
                  </a:lnTo>
                  <a:lnTo>
                    <a:pt x="142" y="8"/>
                  </a:lnTo>
                  <a:lnTo>
                    <a:pt x="1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58" name="Freeform 234"/>
            <p:cNvSpPr>
              <a:spLocks/>
            </p:cNvSpPr>
            <p:nvPr/>
          </p:nvSpPr>
          <p:spPr bwMode="auto">
            <a:xfrm>
              <a:off x="13311" y="518"/>
              <a:ext cx="419" cy="193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0" y="0"/>
                </a:cxn>
                <a:cxn ang="0">
                  <a:pos x="36" y="8"/>
                </a:cxn>
                <a:cxn ang="0">
                  <a:pos x="64" y="30"/>
                </a:cxn>
                <a:cxn ang="0">
                  <a:pos x="103" y="68"/>
                </a:cxn>
                <a:cxn ang="0">
                  <a:pos x="146" y="120"/>
                </a:cxn>
                <a:cxn ang="0">
                  <a:pos x="198" y="189"/>
                </a:cxn>
                <a:cxn ang="0">
                  <a:pos x="249" y="270"/>
                </a:cxn>
                <a:cxn ang="0">
                  <a:pos x="296" y="365"/>
                </a:cxn>
                <a:cxn ang="0">
                  <a:pos x="348" y="493"/>
                </a:cxn>
                <a:cxn ang="0">
                  <a:pos x="379" y="626"/>
                </a:cxn>
                <a:cxn ang="0">
                  <a:pos x="403" y="751"/>
                </a:cxn>
                <a:cxn ang="0">
                  <a:pos x="411" y="867"/>
                </a:cxn>
                <a:cxn ang="0">
                  <a:pos x="415" y="961"/>
                </a:cxn>
                <a:cxn ang="0">
                  <a:pos x="419" y="970"/>
                </a:cxn>
                <a:cxn ang="0">
                  <a:pos x="415" y="1103"/>
                </a:cxn>
                <a:cxn ang="0">
                  <a:pos x="399" y="1244"/>
                </a:cxn>
                <a:cxn ang="0">
                  <a:pos x="364" y="1399"/>
                </a:cxn>
                <a:cxn ang="0">
                  <a:pos x="308" y="1558"/>
                </a:cxn>
                <a:cxn ang="0">
                  <a:pos x="265" y="1643"/>
                </a:cxn>
                <a:cxn ang="0">
                  <a:pos x="221" y="1721"/>
                </a:cxn>
                <a:cxn ang="0">
                  <a:pos x="174" y="1785"/>
                </a:cxn>
                <a:cxn ang="0">
                  <a:pos x="131" y="1837"/>
                </a:cxn>
                <a:cxn ang="0">
                  <a:pos x="91" y="1880"/>
                </a:cxn>
                <a:cxn ang="0">
                  <a:pos x="60" y="1910"/>
                </a:cxn>
                <a:cxn ang="0">
                  <a:pos x="36" y="1931"/>
                </a:cxn>
                <a:cxn ang="0">
                  <a:pos x="24" y="1935"/>
                </a:cxn>
                <a:cxn ang="0">
                  <a:pos x="16" y="1935"/>
                </a:cxn>
                <a:cxn ang="0">
                  <a:pos x="8" y="1931"/>
                </a:cxn>
                <a:cxn ang="0">
                  <a:pos x="4" y="1922"/>
                </a:cxn>
                <a:cxn ang="0">
                  <a:pos x="4" y="1905"/>
                </a:cxn>
                <a:cxn ang="0">
                  <a:pos x="12" y="1897"/>
                </a:cxn>
                <a:cxn ang="0">
                  <a:pos x="16" y="1888"/>
                </a:cxn>
                <a:cxn ang="0">
                  <a:pos x="28" y="1880"/>
                </a:cxn>
                <a:cxn ang="0">
                  <a:pos x="111" y="1768"/>
                </a:cxn>
                <a:cxn ang="0">
                  <a:pos x="178" y="1648"/>
                </a:cxn>
                <a:cxn ang="0">
                  <a:pos x="229" y="1519"/>
                </a:cxn>
                <a:cxn ang="0">
                  <a:pos x="269" y="1386"/>
                </a:cxn>
                <a:cxn ang="0">
                  <a:pos x="293" y="1249"/>
                </a:cxn>
                <a:cxn ang="0">
                  <a:pos x="308" y="1107"/>
                </a:cxn>
                <a:cxn ang="0">
                  <a:pos x="312" y="961"/>
                </a:cxn>
                <a:cxn ang="0">
                  <a:pos x="304" y="798"/>
                </a:cxn>
                <a:cxn ang="0">
                  <a:pos x="289" y="643"/>
                </a:cxn>
                <a:cxn ang="0">
                  <a:pos x="257" y="502"/>
                </a:cxn>
                <a:cxn ang="0">
                  <a:pos x="218" y="373"/>
                </a:cxn>
                <a:cxn ang="0">
                  <a:pos x="166" y="257"/>
                </a:cxn>
                <a:cxn ang="0">
                  <a:pos x="107" y="154"/>
                </a:cxn>
                <a:cxn ang="0">
                  <a:pos x="36" y="64"/>
                </a:cxn>
                <a:cxn ang="0">
                  <a:pos x="24" y="51"/>
                </a:cxn>
                <a:cxn ang="0">
                  <a:pos x="12" y="43"/>
                </a:cxn>
                <a:cxn ang="0">
                  <a:pos x="8" y="34"/>
                </a:cxn>
                <a:cxn ang="0">
                  <a:pos x="0" y="25"/>
                </a:cxn>
                <a:cxn ang="0">
                  <a:pos x="0" y="13"/>
                </a:cxn>
                <a:cxn ang="0">
                  <a:pos x="4" y="4"/>
                </a:cxn>
                <a:cxn ang="0">
                  <a:pos x="12" y="0"/>
                </a:cxn>
              </a:cxnLst>
              <a:rect l="0" t="0" r="r" b="b"/>
              <a:pathLst>
                <a:path w="419" h="1935">
                  <a:moveTo>
                    <a:pt x="12" y="0"/>
                  </a:moveTo>
                  <a:lnTo>
                    <a:pt x="20" y="0"/>
                  </a:lnTo>
                  <a:lnTo>
                    <a:pt x="36" y="8"/>
                  </a:lnTo>
                  <a:lnTo>
                    <a:pt x="64" y="30"/>
                  </a:lnTo>
                  <a:lnTo>
                    <a:pt x="103" y="68"/>
                  </a:lnTo>
                  <a:lnTo>
                    <a:pt x="146" y="120"/>
                  </a:lnTo>
                  <a:lnTo>
                    <a:pt x="198" y="189"/>
                  </a:lnTo>
                  <a:lnTo>
                    <a:pt x="249" y="270"/>
                  </a:lnTo>
                  <a:lnTo>
                    <a:pt x="296" y="365"/>
                  </a:lnTo>
                  <a:lnTo>
                    <a:pt x="348" y="493"/>
                  </a:lnTo>
                  <a:lnTo>
                    <a:pt x="379" y="626"/>
                  </a:lnTo>
                  <a:lnTo>
                    <a:pt x="403" y="751"/>
                  </a:lnTo>
                  <a:lnTo>
                    <a:pt x="411" y="867"/>
                  </a:lnTo>
                  <a:lnTo>
                    <a:pt x="415" y="961"/>
                  </a:lnTo>
                  <a:lnTo>
                    <a:pt x="419" y="970"/>
                  </a:lnTo>
                  <a:lnTo>
                    <a:pt x="415" y="1103"/>
                  </a:lnTo>
                  <a:lnTo>
                    <a:pt x="399" y="1244"/>
                  </a:lnTo>
                  <a:lnTo>
                    <a:pt x="364" y="1399"/>
                  </a:lnTo>
                  <a:lnTo>
                    <a:pt x="308" y="1558"/>
                  </a:lnTo>
                  <a:lnTo>
                    <a:pt x="265" y="1643"/>
                  </a:lnTo>
                  <a:lnTo>
                    <a:pt x="221" y="1721"/>
                  </a:lnTo>
                  <a:lnTo>
                    <a:pt x="174" y="1785"/>
                  </a:lnTo>
                  <a:lnTo>
                    <a:pt x="131" y="1837"/>
                  </a:lnTo>
                  <a:lnTo>
                    <a:pt x="91" y="1880"/>
                  </a:lnTo>
                  <a:lnTo>
                    <a:pt x="60" y="1910"/>
                  </a:lnTo>
                  <a:lnTo>
                    <a:pt x="36" y="1931"/>
                  </a:lnTo>
                  <a:lnTo>
                    <a:pt x="24" y="1935"/>
                  </a:lnTo>
                  <a:lnTo>
                    <a:pt x="16" y="1935"/>
                  </a:lnTo>
                  <a:lnTo>
                    <a:pt x="8" y="1931"/>
                  </a:lnTo>
                  <a:lnTo>
                    <a:pt x="4" y="1922"/>
                  </a:lnTo>
                  <a:lnTo>
                    <a:pt x="4" y="1905"/>
                  </a:lnTo>
                  <a:lnTo>
                    <a:pt x="12" y="1897"/>
                  </a:lnTo>
                  <a:lnTo>
                    <a:pt x="16" y="1888"/>
                  </a:lnTo>
                  <a:lnTo>
                    <a:pt x="28" y="1880"/>
                  </a:lnTo>
                  <a:lnTo>
                    <a:pt x="111" y="1768"/>
                  </a:lnTo>
                  <a:lnTo>
                    <a:pt x="178" y="1648"/>
                  </a:lnTo>
                  <a:lnTo>
                    <a:pt x="229" y="1519"/>
                  </a:lnTo>
                  <a:lnTo>
                    <a:pt x="269" y="1386"/>
                  </a:lnTo>
                  <a:lnTo>
                    <a:pt x="293" y="1249"/>
                  </a:lnTo>
                  <a:lnTo>
                    <a:pt x="308" y="1107"/>
                  </a:lnTo>
                  <a:lnTo>
                    <a:pt x="312" y="961"/>
                  </a:lnTo>
                  <a:lnTo>
                    <a:pt x="304" y="798"/>
                  </a:lnTo>
                  <a:lnTo>
                    <a:pt x="289" y="643"/>
                  </a:lnTo>
                  <a:lnTo>
                    <a:pt x="257" y="502"/>
                  </a:lnTo>
                  <a:lnTo>
                    <a:pt x="218" y="373"/>
                  </a:lnTo>
                  <a:lnTo>
                    <a:pt x="166" y="257"/>
                  </a:lnTo>
                  <a:lnTo>
                    <a:pt x="107" y="154"/>
                  </a:lnTo>
                  <a:lnTo>
                    <a:pt x="36" y="64"/>
                  </a:lnTo>
                  <a:lnTo>
                    <a:pt x="24" y="51"/>
                  </a:lnTo>
                  <a:lnTo>
                    <a:pt x="12" y="43"/>
                  </a:lnTo>
                  <a:lnTo>
                    <a:pt x="8" y="34"/>
                  </a:lnTo>
                  <a:lnTo>
                    <a:pt x="0" y="25"/>
                  </a:lnTo>
                  <a:lnTo>
                    <a:pt x="0" y="13"/>
                  </a:lnTo>
                  <a:lnTo>
                    <a:pt x="4" y="4"/>
                  </a:ln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18" name="圖片 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45169" y="2564904"/>
            <a:ext cx="7716948" cy="295232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1346B7-3693-4E69-84E2-CE79BDF2BAF4}" type="slidenum">
              <a:rPr lang="zh-TW" altLang="en-US"/>
              <a:pPr>
                <a:defRPr/>
              </a:pPr>
              <a:t>69</a:t>
            </a:fld>
            <a:endParaRPr lang="en-US" altLang="zh-TW"/>
          </a:p>
        </p:txBody>
      </p:sp>
      <p:grpSp>
        <p:nvGrpSpPr>
          <p:cNvPr id="2765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043608" y="916676"/>
            <a:ext cx="5133163" cy="763891"/>
            <a:chOff x="801" y="447"/>
            <a:chExt cx="14387" cy="2141"/>
          </a:xfrm>
        </p:grpSpPr>
        <p:sp>
          <p:nvSpPr>
            <p:cNvPr id="27654" name="Freeform 6"/>
            <p:cNvSpPr>
              <a:spLocks/>
            </p:cNvSpPr>
            <p:nvPr/>
          </p:nvSpPr>
          <p:spPr bwMode="auto">
            <a:xfrm>
              <a:off x="801" y="865"/>
              <a:ext cx="740" cy="1305"/>
            </a:xfrm>
            <a:custGeom>
              <a:avLst/>
              <a:gdLst/>
              <a:ahLst/>
              <a:cxnLst>
                <a:cxn ang="0">
                  <a:pos x="438" y="9"/>
                </a:cxn>
                <a:cxn ang="0">
                  <a:pos x="585" y="70"/>
                </a:cxn>
                <a:cxn ang="0">
                  <a:pos x="669" y="183"/>
                </a:cxn>
                <a:cxn ang="0">
                  <a:pos x="669" y="347"/>
                </a:cxn>
                <a:cxn ang="0">
                  <a:pos x="585" y="493"/>
                </a:cxn>
                <a:cxn ang="0">
                  <a:pos x="434" y="591"/>
                </a:cxn>
                <a:cxn ang="0">
                  <a:pos x="531" y="629"/>
                </a:cxn>
                <a:cxn ang="0">
                  <a:pos x="660" y="732"/>
                </a:cxn>
                <a:cxn ang="0">
                  <a:pos x="731" y="868"/>
                </a:cxn>
                <a:cxn ang="0">
                  <a:pos x="731" y="1023"/>
                </a:cxn>
                <a:cxn ang="0">
                  <a:pos x="660" y="1164"/>
                </a:cxn>
                <a:cxn ang="0">
                  <a:pos x="527" y="1267"/>
                </a:cxn>
                <a:cxn ang="0">
                  <a:pos x="359" y="1305"/>
                </a:cxn>
                <a:cxn ang="0">
                  <a:pos x="177" y="1267"/>
                </a:cxn>
                <a:cxn ang="0">
                  <a:pos x="49" y="1159"/>
                </a:cxn>
                <a:cxn ang="0">
                  <a:pos x="0" y="1009"/>
                </a:cxn>
                <a:cxn ang="0">
                  <a:pos x="22" y="939"/>
                </a:cxn>
                <a:cxn ang="0">
                  <a:pos x="71" y="906"/>
                </a:cxn>
                <a:cxn ang="0">
                  <a:pos x="133" y="906"/>
                </a:cxn>
                <a:cxn ang="0">
                  <a:pos x="186" y="962"/>
                </a:cxn>
                <a:cxn ang="0">
                  <a:pos x="186" y="1051"/>
                </a:cxn>
                <a:cxn ang="0">
                  <a:pos x="119" y="1108"/>
                </a:cxn>
                <a:cxn ang="0">
                  <a:pos x="119" y="1164"/>
                </a:cxn>
                <a:cxn ang="0">
                  <a:pos x="235" y="1230"/>
                </a:cxn>
                <a:cxn ang="0">
                  <a:pos x="345" y="1249"/>
                </a:cxn>
                <a:cxn ang="0">
                  <a:pos x="407" y="1235"/>
                </a:cxn>
                <a:cxn ang="0">
                  <a:pos x="474" y="1192"/>
                </a:cxn>
                <a:cxn ang="0">
                  <a:pos x="523" y="1098"/>
                </a:cxn>
                <a:cxn ang="0">
                  <a:pos x="545" y="939"/>
                </a:cxn>
                <a:cxn ang="0">
                  <a:pos x="523" y="779"/>
                </a:cxn>
                <a:cxn ang="0">
                  <a:pos x="452" y="667"/>
                </a:cxn>
                <a:cxn ang="0">
                  <a:pos x="332" y="629"/>
                </a:cxn>
                <a:cxn ang="0">
                  <a:pos x="208" y="615"/>
                </a:cxn>
                <a:cxn ang="0">
                  <a:pos x="212" y="591"/>
                </a:cxn>
                <a:cxn ang="0">
                  <a:pos x="226" y="582"/>
                </a:cxn>
                <a:cxn ang="0">
                  <a:pos x="283" y="577"/>
                </a:cxn>
                <a:cxn ang="0">
                  <a:pos x="341" y="573"/>
                </a:cxn>
                <a:cxn ang="0">
                  <a:pos x="425" y="530"/>
                </a:cxn>
                <a:cxn ang="0">
                  <a:pos x="492" y="413"/>
                </a:cxn>
                <a:cxn ang="0">
                  <a:pos x="514" y="296"/>
                </a:cxn>
                <a:cxn ang="0">
                  <a:pos x="509" y="197"/>
                </a:cxn>
                <a:cxn ang="0">
                  <a:pos x="469" y="108"/>
                </a:cxn>
                <a:cxn ang="0">
                  <a:pos x="407" y="66"/>
                </a:cxn>
                <a:cxn ang="0">
                  <a:pos x="341" y="52"/>
                </a:cxn>
                <a:cxn ang="0">
                  <a:pos x="248" y="66"/>
                </a:cxn>
                <a:cxn ang="0">
                  <a:pos x="146" y="122"/>
                </a:cxn>
                <a:cxn ang="0">
                  <a:pos x="124" y="169"/>
                </a:cxn>
                <a:cxn ang="0">
                  <a:pos x="173" y="178"/>
                </a:cxn>
                <a:cxn ang="0">
                  <a:pos x="212" y="225"/>
                </a:cxn>
                <a:cxn ang="0">
                  <a:pos x="212" y="300"/>
                </a:cxn>
                <a:cxn ang="0">
                  <a:pos x="164" y="347"/>
                </a:cxn>
                <a:cxn ang="0">
                  <a:pos x="93" y="352"/>
                </a:cxn>
                <a:cxn ang="0">
                  <a:pos x="49" y="300"/>
                </a:cxn>
                <a:cxn ang="0">
                  <a:pos x="49" y="188"/>
                </a:cxn>
                <a:cxn ang="0">
                  <a:pos x="128" y="75"/>
                </a:cxn>
                <a:cxn ang="0">
                  <a:pos x="270" y="9"/>
                </a:cxn>
              </a:cxnLst>
              <a:rect l="0" t="0" r="r" b="b"/>
              <a:pathLst>
                <a:path w="740" h="1305">
                  <a:moveTo>
                    <a:pt x="354" y="0"/>
                  </a:moveTo>
                  <a:lnTo>
                    <a:pt x="438" y="9"/>
                  </a:lnTo>
                  <a:lnTo>
                    <a:pt x="518" y="33"/>
                  </a:lnTo>
                  <a:lnTo>
                    <a:pt x="585" y="70"/>
                  </a:lnTo>
                  <a:lnTo>
                    <a:pt x="633" y="122"/>
                  </a:lnTo>
                  <a:lnTo>
                    <a:pt x="669" y="183"/>
                  </a:lnTo>
                  <a:lnTo>
                    <a:pt x="682" y="258"/>
                  </a:lnTo>
                  <a:lnTo>
                    <a:pt x="669" y="347"/>
                  </a:lnTo>
                  <a:lnTo>
                    <a:pt x="638" y="427"/>
                  </a:lnTo>
                  <a:lnTo>
                    <a:pt x="585" y="493"/>
                  </a:lnTo>
                  <a:lnTo>
                    <a:pt x="514" y="549"/>
                  </a:lnTo>
                  <a:lnTo>
                    <a:pt x="434" y="591"/>
                  </a:lnTo>
                  <a:lnTo>
                    <a:pt x="443" y="601"/>
                  </a:lnTo>
                  <a:lnTo>
                    <a:pt x="531" y="629"/>
                  </a:lnTo>
                  <a:lnTo>
                    <a:pt x="602" y="676"/>
                  </a:lnTo>
                  <a:lnTo>
                    <a:pt x="660" y="732"/>
                  </a:lnTo>
                  <a:lnTo>
                    <a:pt x="704" y="793"/>
                  </a:lnTo>
                  <a:lnTo>
                    <a:pt x="731" y="868"/>
                  </a:lnTo>
                  <a:lnTo>
                    <a:pt x="740" y="943"/>
                  </a:lnTo>
                  <a:lnTo>
                    <a:pt x="731" y="1023"/>
                  </a:lnTo>
                  <a:lnTo>
                    <a:pt x="704" y="1098"/>
                  </a:lnTo>
                  <a:lnTo>
                    <a:pt x="660" y="1164"/>
                  </a:lnTo>
                  <a:lnTo>
                    <a:pt x="598" y="1220"/>
                  </a:lnTo>
                  <a:lnTo>
                    <a:pt x="527" y="1267"/>
                  </a:lnTo>
                  <a:lnTo>
                    <a:pt x="447" y="1296"/>
                  </a:lnTo>
                  <a:lnTo>
                    <a:pt x="359" y="1305"/>
                  </a:lnTo>
                  <a:lnTo>
                    <a:pt x="266" y="1296"/>
                  </a:lnTo>
                  <a:lnTo>
                    <a:pt x="177" y="1267"/>
                  </a:lnTo>
                  <a:lnTo>
                    <a:pt x="106" y="1220"/>
                  </a:lnTo>
                  <a:lnTo>
                    <a:pt x="49" y="1159"/>
                  </a:lnTo>
                  <a:lnTo>
                    <a:pt x="13" y="1089"/>
                  </a:lnTo>
                  <a:lnTo>
                    <a:pt x="0" y="1009"/>
                  </a:lnTo>
                  <a:lnTo>
                    <a:pt x="4" y="967"/>
                  </a:lnTo>
                  <a:lnTo>
                    <a:pt x="22" y="939"/>
                  </a:lnTo>
                  <a:lnTo>
                    <a:pt x="44" y="915"/>
                  </a:lnTo>
                  <a:lnTo>
                    <a:pt x="71" y="906"/>
                  </a:lnTo>
                  <a:lnTo>
                    <a:pt x="97" y="901"/>
                  </a:lnTo>
                  <a:lnTo>
                    <a:pt x="133" y="906"/>
                  </a:lnTo>
                  <a:lnTo>
                    <a:pt x="164" y="929"/>
                  </a:lnTo>
                  <a:lnTo>
                    <a:pt x="186" y="962"/>
                  </a:lnTo>
                  <a:lnTo>
                    <a:pt x="195" y="1005"/>
                  </a:lnTo>
                  <a:lnTo>
                    <a:pt x="186" y="1051"/>
                  </a:lnTo>
                  <a:lnTo>
                    <a:pt x="159" y="1084"/>
                  </a:lnTo>
                  <a:lnTo>
                    <a:pt x="119" y="1108"/>
                  </a:lnTo>
                  <a:lnTo>
                    <a:pt x="75" y="1108"/>
                  </a:lnTo>
                  <a:lnTo>
                    <a:pt x="119" y="1164"/>
                  </a:lnTo>
                  <a:lnTo>
                    <a:pt x="177" y="1202"/>
                  </a:lnTo>
                  <a:lnTo>
                    <a:pt x="235" y="1230"/>
                  </a:lnTo>
                  <a:lnTo>
                    <a:pt x="292" y="1244"/>
                  </a:lnTo>
                  <a:lnTo>
                    <a:pt x="345" y="1249"/>
                  </a:lnTo>
                  <a:lnTo>
                    <a:pt x="376" y="1244"/>
                  </a:lnTo>
                  <a:lnTo>
                    <a:pt x="407" y="1235"/>
                  </a:lnTo>
                  <a:lnTo>
                    <a:pt x="443" y="1220"/>
                  </a:lnTo>
                  <a:lnTo>
                    <a:pt x="474" y="1192"/>
                  </a:lnTo>
                  <a:lnTo>
                    <a:pt x="500" y="1150"/>
                  </a:lnTo>
                  <a:lnTo>
                    <a:pt x="523" y="1098"/>
                  </a:lnTo>
                  <a:lnTo>
                    <a:pt x="540" y="1028"/>
                  </a:lnTo>
                  <a:lnTo>
                    <a:pt x="545" y="939"/>
                  </a:lnTo>
                  <a:lnTo>
                    <a:pt x="540" y="854"/>
                  </a:lnTo>
                  <a:lnTo>
                    <a:pt x="523" y="779"/>
                  </a:lnTo>
                  <a:lnTo>
                    <a:pt x="492" y="713"/>
                  </a:lnTo>
                  <a:lnTo>
                    <a:pt x="452" y="667"/>
                  </a:lnTo>
                  <a:lnTo>
                    <a:pt x="399" y="638"/>
                  </a:lnTo>
                  <a:lnTo>
                    <a:pt x="332" y="629"/>
                  </a:lnTo>
                  <a:lnTo>
                    <a:pt x="221" y="629"/>
                  </a:lnTo>
                  <a:lnTo>
                    <a:pt x="208" y="615"/>
                  </a:lnTo>
                  <a:lnTo>
                    <a:pt x="208" y="596"/>
                  </a:lnTo>
                  <a:lnTo>
                    <a:pt x="212" y="591"/>
                  </a:lnTo>
                  <a:lnTo>
                    <a:pt x="221" y="587"/>
                  </a:lnTo>
                  <a:lnTo>
                    <a:pt x="226" y="582"/>
                  </a:lnTo>
                  <a:lnTo>
                    <a:pt x="257" y="582"/>
                  </a:lnTo>
                  <a:lnTo>
                    <a:pt x="283" y="577"/>
                  </a:lnTo>
                  <a:lnTo>
                    <a:pt x="306" y="577"/>
                  </a:lnTo>
                  <a:lnTo>
                    <a:pt x="341" y="573"/>
                  </a:lnTo>
                  <a:lnTo>
                    <a:pt x="381" y="559"/>
                  </a:lnTo>
                  <a:lnTo>
                    <a:pt x="425" y="530"/>
                  </a:lnTo>
                  <a:lnTo>
                    <a:pt x="465" y="479"/>
                  </a:lnTo>
                  <a:lnTo>
                    <a:pt x="492" y="413"/>
                  </a:lnTo>
                  <a:lnTo>
                    <a:pt x="505" y="347"/>
                  </a:lnTo>
                  <a:lnTo>
                    <a:pt x="514" y="296"/>
                  </a:lnTo>
                  <a:lnTo>
                    <a:pt x="514" y="263"/>
                  </a:lnTo>
                  <a:lnTo>
                    <a:pt x="509" y="197"/>
                  </a:lnTo>
                  <a:lnTo>
                    <a:pt x="492" y="145"/>
                  </a:lnTo>
                  <a:lnTo>
                    <a:pt x="469" y="108"/>
                  </a:lnTo>
                  <a:lnTo>
                    <a:pt x="438" y="80"/>
                  </a:lnTo>
                  <a:lnTo>
                    <a:pt x="407" y="66"/>
                  </a:lnTo>
                  <a:lnTo>
                    <a:pt x="372" y="56"/>
                  </a:lnTo>
                  <a:lnTo>
                    <a:pt x="341" y="52"/>
                  </a:lnTo>
                  <a:lnTo>
                    <a:pt x="297" y="56"/>
                  </a:lnTo>
                  <a:lnTo>
                    <a:pt x="248" y="66"/>
                  </a:lnTo>
                  <a:lnTo>
                    <a:pt x="195" y="89"/>
                  </a:lnTo>
                  <a:lnTo>
                    <a:pt x="146" y="122"/>
                  </a:lnTo>
                  <a:lnTo>
                    <a:pt x="106" y="169"/>
                  </a:lnTo>
                  <a:lnTo>
                    <a:pt x="124" y="169"/>
                  </a:lnTo>
                  <a:lnTo>
                    <a:pt x="146" y="174"/>
                  </a:lnTo>
                  <a:lnTo>
                    <a:pt x="173" y="178"/>
                  </a:lnTo>
                  <a:lnTo>
                    <a:pt x="195" y="197"/>
                  </a:lnTo>
                  <a:lnTo>
                    <a:pt x="212" y="225"/>
                  </a:lnTo>
                  <a:lnTo>
                    <a:pt x="217" y="263"/>
                  </a:lnTo>
                  <a:lnTo>
                    <a:pt x="212" y="300"/>
                  </a:lnTo>
                  <a:lnTo>
                    <a:pt x="190" y="329"/>
                  </a:lnTo>
                  <a:lnTo>
                    <a:pt x="164" y="347"/>
                  </a:lnTo>
                  <a:lnTo>
                    <a:pt x="128" y="357"/>
                  </a:lnTo>
                  <a:lnTo>
                    <a:pt x="93" y="352"/>
                  </a:lnTo>
                  <a:lnTo>
                    <a:pt x="66" y="329"/>
                  </a:lnTo>
                  <a:lnTo>
                    <a:pt x="49" y="300"/>
                  </a:lnTo>
                  <a:lnTo>
                    <a:pt x="40" y="258"/>
                  </a:lnTo>
                  <a:lnTo>
                    <a:pt x="49" y="188"/>
                  </a:lnTo>
                  <a:lnTo>
                    <a:pt x="84" y="127"/>
                  </a:lnTo>
                  <a:lnTo>
                    <a:pt x="128" y="75"/>
                  </a:lnTo>
                  <a:lnTo>
                    <a:pt x="195" y="33"/>
                  </a:lnTo>
                  <a:lnTo>
                    <a:pt x="270" y="9"/>
                  </a:lnTo>
                  <a:lnTo>
                    <a:pt x="35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55" name="Freeform 7"/>
            <p:cNvSpPr>
              <a:spLocks/>
            </p:cNvSpPr>
            <p:nvPr/>
          </p:nvSpPr>
          <p:spPr bwMode="auto">
            <a:xfrm>
              <a:off x="1683" y="447"/>
              <a:ext cx="279" cy="916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812"/>
                </a:cxn>
                <a:cxn ang="0">
                  <a:pos x="190" y="845"/>
                </a:cxn>
                <a:cxn ang="0">
                  <a:pos x="203" y="859"/>
                </a:cxn>
                <a:cxn ang="0">
                  <a:pos x="230" y="869"/>
                </a:cxn>
                <a:cxn ang="0">
                  <a:pos x="279" y="869"/>
                </a:cxn>
                <a:cxn ang="0">
                  <a:pos x="279" y="916"/>
                </a:cxn>
                <a:cxn ang="0">
                  <a:pos x="0" y="916"/>
                </a:cxn>
                <a:cxn ang="0">
                  <a:pos x="0" y="869"/>
                </a:cxn>
                <a:cxn ang="0">
                  <a:pos x="48" y="869"/>
                </a:cxn>
                <a:cxn ang="0">
                  <a:pos x="75" y="859"/>
                </a:cxn>
                <a:cxn ang="0">
                  <a:pos x="88" y="845"/>
                </a:cxn>
                <a:cxn ang="0">
                  <a:pos x="93" y="812"/>
                </a:cxn>
                <a:cxn ang="0">
                  <a:pos x="93" y="136"/>
                </a:cxn>
                <a:cxn ang="0">
                  <a:pos x="88" y="99"/>
                </a:cxn>
                <a:cxn ang="0">
                  <a:pos x="79" y="75"/>
                </a:cxn>
                <a:cxn ang="0">
                  <a:pos x="48" y="66"/>
                </a:cxn>
                <a:cxn ang="0">
                  <a:pos x="0" y="61"/>
                </a:cxn>
                <a:cxn ang="0">
                  <a:pos x="0" y="14"/>
                </a:cxn>
                <a:cxn ang="0">
                  <a:pos x="186" y="0"/>
                </a:cxn>
              </a:cxnLst>
              <a:rect l="0" t="0" r="r" b="b"/>
              <a:pathLst>
                <a:path w="279" h="916">
                  <a:moveTo>
                    <a:pt x="186" y="0"/>
                  </a:moveTo>
                  <a:lnTo>
                    <a:pt x="186" y="812"/>
                  </a:lnTo>
                  <a:lnTo>
                    <a:pt x="190" y="845"/>
                  </a:lnTo>
                  <a:lnTo>
                    <a:pt x="203" y="859"/>
                  </a:lnTo>
                  <a:lnTo>
                    <a:pt x="230" y="869"/>
                  </a:lnTo>
                  <a:lnTo>
                    <a:pt x="279" y="869"/>
                  </a:lnTo>
                  <a:lnTo>
                    <a:pt x="279" y="916"/>
                  </a:lnTo>
                  <a:lnTo>
                    <a:pt x="0" y="916"/>
                  </a:lnTo>
                  <a:lnTo>
                    <a:pt x="0" y="869"/>
                  </a:lnTo>
                  <a:lnTo>
                    <a:pt x="48" y="869"/>
                  </a:lnTo>
                  <a:lnTo>
                    <a:pt x="75" y="859"/>
                  </a:lnTo>
                  <a:lnTo>
                    <a:pt x="88" y="845"/>
                  </a:lnTo>
                  <a:lnTo>
                    <a:pt x="93" y="812"/>
                  </a:lnTo>
                  <a:lnTo>
                    <a:pt x="93" y="136"/>
                  </a:lnTo>
                  <a:lnTo>
                    <a:pt x="88" y="99"/>
                  </a:lnTo>
                  <a:lnTo>
                    <a:pt x="79" y="75"/>
                  </a:lnTo>
                  <a:lnTo>
                    <a:pt x="48" y="66"/>
                  </a:lnTo>
                  <a:lnTo>
                    <a:pt x="0" y="61"/>
                  </a:lnTo>
                  <a:lnTo>
                    <a:pt x="0" y="14"/>
                  </a:lnTo>
                  <a:lnTo>
                    <a:pt x="1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56" name="Freeform 8"/>
            <p:cNvSpPr>
              <a:spLocks noEditPoints="1"/>
            </p:cNvSpPr>
            <p:nvPr/>
          </p:nvSpPr>
          <p:spPr bwMode="auto">
            <a:xfrm>
              <a:off x="2015" y="776"/>
              <a:ext cx="611" cy="601"/>
            </a:xfrm>
            <a:custGeom>
              <a:avLst/>
              <a:gdLst/>
              <a:ahLst/>
              <a:cxnLst>
                <a:cxn ang="0">
                  <a:pos x="306" y="37"/>
                </a:cxn>
                <a:cxn ang="0">
                  <a:pos x="248" y="47"/>
                </a:cxn>
                <a:cxn ang="0">
                  <a:pos x="199" y="70"/>
                </a:cxn>
                <a:cxn ang="0">
                  <a:pos x="159" y="103"/>
                </a:cxn>
                <a:cxn ang="0">
                  <a:pos x="133" y="150"/>
                </a:cxn>
                <a:cxn ang="0">
                  <a:pos x="119" y="197"/>
                </a:cxn>
                <a:cxn ang="0">
                  <a:pos x="115" y="249"/>
                </a:cxn>
                <a:cxn ang="0">
                  <a:pos x="115" y="342"/>
                </a:cxn>
                <a:cxn ang="0">
                  <a:pos x="119" y="389"/>
                </a:cxn>
                <a:cxn ang="0">
                  <a:pos x="128" y="436"/>
                </a:cxn>
                <a:cxn ang="0">
                  <a:pos x="151" y="479"/>
                </a:cxn>
                <a:cxn ang="0">
                  <a:pos x="186" y="521"/>
                </a:cxn>
                <a:cxn ang="0">
                  <a:pos x="226" y="544"/>
                </a:cxn>
                <a:cxn ang="0">
                  <a:pos x="270" y="554"/>
                </a:cxn>
                <a:cxn ang="0">
                  <a:pos x="306" y="558"/>
                </a:cxn>
                <a:cxn ang="0">
                  <a:pos x="310" y="563"/>
                </a:cxn>
                <a:cxn ang="0">
                  <a:pos x="368" y="554"/>
                </a:cxn>
                <a:cxn ang="0">
                  <a:pos x="421" y="530"/>
                </a:cxn>
                <a:cxn ang="0">
                  <a:pos x="461" y="488"/>
                </a:cxn>
                <a:cxn ang="0">
                  <a:pos x="487" y="427"/>
                </a:cxn>
                <a:cxn ang="0">
                  <a:pos x="496" y="361"/>
                </a:cxn>
                <a:cxn ang="0">
                  <a:pos x="501" y="300"/>
                </a:cxn>
                <a:cxn ang="0">
                  <a:pos x="496" y="234"/>
                </a:cxn>
                <a:cxn ang="0">
                  <a:pos x="487" y="173"/>
                </a:cxn>
                <a:cxn ang="0">
                  <a:pos x="461" y="117"/>
                </a:cxn>
                <a:cxn ang="0">
                  <a:pos x="434" y="89"/>
                </a:cxn>
                <a:cxn ang="0">
                  <a:pos x="399" y="61"/>
                </a:cxn>
                <a:cxn ang="0">
                  <a:pos x="354" y="42"/>
                </a:cxn>
                <a:cxn ang="0">
                  <a:pos x="306" y="37"/>
                </a:cxn>
                <a:cxn ang="0">
                  <a:pos x="306" y="0"/>
                </a:cxn>
                <a:cxn ang="0">
                  <a:pos x="390" y="9"/>
                </a:cxn>
                <a:cxn ang="0">
                  <a:pos x="461" y="42"/>
                </a:cxn>
                <a:cxn ang="0">
                  <a:pos x="523" y="89"/>
                </a:cxn>
                <a:cxn ang="0">
                  <a:pos x="571" y="155"/>
                </a:cxn>
                <a:cxn ang="0">
                  <a:pos x="602" y="225"/>
                </a:cxn>
                <a:cxn ang="0">
                  <a:pos x="611" y="305"/>
                </a:cxn>
                <a:cxn ang="0">
                  <a:pos x="602" y="385"/>
                </a:cxn>
                <a:cxn ang="0">
                  <a:pos x="571" y="455"/>
                </a:cxn>
                <a:cxn ang="0">
                  <a:pos x="523" y="516"/>
                </a:cxn>
                <a:cxn ang="0">
                  <a:pos x="461" y="558"/>
                </a:cxn>
                <a:cxn ang="0">
                  <a:pos x="385" y="591"/>
                </a:cxn>
                <a:cxn ang="0">
                  <a:pos x="306" y="601"/>
                </a:cxn>
                <a:cxn ang="0">
                  <a:pos x="226" y="591"/>
                </a:cxn>
                <a:cxn ang="0">
                  <a:pos x="151" y="558"/>
                </a:cxn>
                <a:cxn ang="0">
                  <a:pos x="88" y="516"/>
                </a:cxn>
                <a:cxn ang="0">
                  <a:pos x="40" y="455"/>
                </a:cxn>
                <a:cxn ang="0">
                  <a:pos x="9" y="385"/>
                </a:cxn>
                <a:cxn ang="0">
                  <a:pos x="0" y="305"/>
                </a:cxn>
                <a:cxn ang="0">
                  <a:pos x="9" y="225"/>
                </a:cxn>
                <a:cxn ang="0">
                  <a:pos x="40" y="155"/>
                </a:cxn>
                <a:cxn ang="0">
                  <a:pos x="88" y="89"/>
                </a:cxn>
                <a:cxn ang="0">
                  <a:pos x="151" y="42"/>
                </a:cxn>
                <a:cxn ang="0">
                  <a:pos x="221" y="9"/>
                </a:cxn>
                <a:cxn ang="0">
                  <a:pos x="306" y="0"/>
                </a:cxn>
              </a:cxnLst>
              <a:rect l="0" t="0" r="r" b="b"/>
              <a:pathLst>
                <a:path w="611" h="601">
                  <a:moveTo>
                    <a:pt x="306" y="37"/>
                  </a:moveTo>
                  <a:lnTo>
                    <a:pt x="248" y="47"/>
                  </a:lnTo>
                  <a:lnTo>
                    <a:pt x="199" y="70"/>
                  </a:lnTo>
                  <a:lnTo>
                    <a:pt x="159" y="103"/>
                  </a:lnTo>
                  <a:lnTo>
                    <a:pt x="133" y="150"/>
                  </a:lnTo>
                  <a:lnTo>
                    <a:pt x="119" y="197"/>
                  </a:lnTo>
                  <a:lnTo>
                    <a:pt x="115" y="249"/>
                  </a:lnTo>
                  <a:lnTo>
                    <a:pt x="115" y="342"/>
                  </a:lnTo>
                  <a:lnTo>
                    <a:pt x="119" y="389"/>
                  </a:lnTo>
                  <a:lnTo>
                    <a:pt x="128" y="436"/>
                  </a:lnTo>
                  <a:lnTo>
                    <a:pt x="151" y="479"/>
                  </a:lnTo>
                  <a:lnTo>
                    <a:pt x="186" y="521"/>
                  </a:lnTo>
                  <a:lnTo>
                    <a:pt x="226" y="544"/>
                  </a:lnTo>
                  <a:lnTo>
                    <a:pt x="270" y="554"/>
                  </a:lnTo>
                  <a:lnTo>
                    <a:pt x="306" y="558"/>
                  </a:lnTo>
                  <a:lnTo>
                    <a:pt x="310" y="563"/>
                  </a:lnTo>
                  <a:lnTo>
                    <a:pt x="368" y="554"/>
                  </a:lnTo>
                  <a:lnTo>
                    <a:pt x="421" y="530"/>
                  </a:lnTo>
                  <a:lnTo>
                    <a:pt x="461" y="488"/>
                  </a:lnTo>
                  <a:lnTo>
                    <a:pt x="487" y="427"/>
                  </a:lnTo>
                  <a:lnTo>
                    <a:pt x="496" y="361"/>
                  </a:lnTo>
                  <a:lnTo>
                    <a:pt x="501" y="300"/>
                  </a:lnTo>
                  <a:lnTo>
                    <a:pt x="496" y="234"/>
                  </a:lnTo>
                  <a:lnTo>
                    <a:pt x="487" y="173"/>
                  </a:lnTo>
                  <a:lnTo>
                    <a:pt x="461" y="117"/>
                  </a:lnTo>
                  <a:lnTo>
                    <a:pt x="434" y="89"/>
                  </a:lnTo>
                  <a:lnTo>
                    <a:pt x="399" y="61"/>
                  </a:lnTo>
                  <a:lnTo>
                    <a:pt x="354" y="42"/>
                  </a:lnTo>
                  <a:lnTo>
                    <a:pt x="306" y="37"/>
                  </a:lnTo>
                  <a:close/>
                  <a:moveTo>
                    <a:pt x="306" y="0"/>
                  </a:moveTo>
                  <a:lnTo>
                    <a:pt x="390" y="9"/>
                  </a:lnTo>
                  <a:lnTo>
                    <a:pt x="461" y="42"/>
                  </a:lnTo>
                  <a:lnTo>
                    <a:pt x="523" y="89"/>
                  </a:lnTo>
                  <a:lnTo>
                    <a:pt x="571" y="155"/>
                  </a:lnTo>
                  <a:lnTo>
                    <a:pt x="602" y="225"/>
                  </a:lnTo>
                  <a:lnTo>
                    <a:pt x="611" y="305"/>
                  </a:lnTo>
                  <a:lnTo>
                    <a:pt x="602" y="385"/>
                  </a:lnTo>
                  <a:lnTo>
                    <a:pt x="571" y="455"/>
                  </a:lnTo>
                  <a:lnTo>
                    <a:pt x="523" y="516"/>
                  </a:lnTo>
                  <a:lnTo>
                    <a:pt x="461" y="558"/>
                  </a:lnTo>
                  <a:lnTo>
                    <a:pt x="385" y="591"/>
                  </a:lnTo>
                  <a:lnTo>
                    <a:pt x="306" y="601"/>
                  </a:lnTo>
                  <a:lnTo>
                    <a:pt x="226" y="591"/>
                  </a:lnTo>
                  <a:lnTo>
                    <a:pt x="151" y="558"/>
                  </a:lnTo>
                  <a:lnTo>
                    <a:pt x="88" y="516"/>
                  </a:lnTo>
                  <a:lnTo>
                    <a:pt x="40" y="455"/>
                  </a:lnTo>
                  <a:lnTo>
                    <a:pt x="9" y="385"/>
                  </a:lnTo>
                  <a:lnTo>
                    <a:pt x="0" y="305"/>
                  </a:lnTo>
                  <a:lnTo>
                    <a:pt x="9" y="225"/>
                  </a:lnTo>
                  <a:lnTo>
                    <a:pt x="40" y="155"/>
                  </a:lnTo>
                  <a:lnTo>
                    <a:pt x="88" y="89"/>
                  </a:lnTo>
                  <a:lnTo>
                    <a:pt x="151" y="42"/>
                  </a:lnTo>
                  <a:lnTo>
                    <a:pt x="221" y="9"/>
                  </a:lnTo>
                  <a:lnTo>
                    <a:pt x="30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57" name="Freeform 9"/>
            <p:cNvSpPr>
              <a:spLocks noEditPoints="1"/>
            </p:cNvSpPr>
            <p:nvPr/>
          </p:nvSpPr>
          <p:spPr bwMode="auto">
            <a:xfrm>
              <a:off x="2724" y="776"/>
              <a:ext cx="633" cy="864"/>
            </a:xfrm>
            <a:custGeom>
              <a:avLst/>
              <a:gdLst/>
              <a:ahLst/>
              <a:cxnLst>
                <a:cxn ang="0">
                  <a:pos x="111" y="615"/>
                </a:cxn>
                <a:cxn ang="0">
                  <a:pos x="93" y="727"/>
                </a:cxn>
                <a:cxn ang="0">
                  <a:pos x="235" y="812"/>
                </a:cxn>
                <a:cxn ang="0">
                  <a:pos x="447" y="788"/>
                </a:cxn>
                <a:cxn ang="0">
                  <a:pos x="540" y="685"/>
                </a:cxn>
                <a:cxn ang="0">
                  <a:pos x="469" y="601"/>
                </a:cxn>
                <a:cxn ang="0">
                  <a:pos x="323" y="582"/>
                </a:cxn>
                <a:cxn ang="0">
                  <a:pos x="235" y="47"/>
                </a:cxn>
                <a:cxn ang="0">
                  <a:pos x="164" y="127"/>
                </a:cxn>
                <a:cxn ang="0">
                  <a:pos x="159" y="239"/>
                </a:cxn>
                <a:cxn ang="0">
                  <a:pos x="199" y="328"/>
                </a:cxn>
                <a:cxn ang="0">
                  <a:pos x="314" y="347"/>
                </a:cxn>
                <a:cxn ang="0">
                  <a:pos x="390" y="267"/>
                </a:cxn>
                <a:cxn ang="0">
                  <a:pos x="394" y="155"/>
                </a:cxn>
                <a:cxn ang="0">
                  <a:pos x="354" y="65"/>
                </a:cxn>
                <a:cxn ang="0">
                  <a:pos x="536" y="0"/>
                </a:cxn>
                <a:cxn ang="0">
                  <a:pos x="616" y="23"/>
                </a:cxn>
                <a:cxn ang="0">
                  <a:pos x="625" y="94"/>
                </a:cxn>
                <a:cxn ang="0">
                  <a:pos x="594" y="108"/>
                </a:cxn>
                <a:cxn ang="0">
                  <a:pos x="554" y="65"/>
                </a:cxn>
                <a:cxn ang="0">
                  <a:pos x="563" y="37"/>
                </a:cxn>
                <a:cxn ang="0">
                  <a:pos x="496" y="47"/>
                </a:cxn>
                <a:cxn ang="0">
                  <a:pos x="487" y="155"/>
                </a:cxn>
                <a:cxn ang="0">
                  <a:pos x="456" y="314"/>
                </a:cxn>
                <a:cxn ang="0">
                  <a:pos x="275" y="394"/>
                </a:cxn>
                <a:cxn ang="0">
                  <a:pos x="155" y="361"/>
                </a:cxn>
                <a:cxn ang="0">
                  <a:pos x="115" y="389"/>
                </a:cxn>
                <a:cxn ang="0">
                  <a:pos x="142" y="479"/>
                </a:cxn>
                <a:cxn ang="0">
                  <a:pos x="452" y="511"/>
                </a:cxn>
                <a:cxn ang="0">
                  <a:pos x="594" y="615"/>
                </a:cxn>
                <a:cxn ang="0">
                  <a:pos x="598" y="741"/>
                </a:cxn>
                <a:cxn ang="0">
                  <a:pos x="456" y="845"/>
                </a:cxn>
                <a:cxn ang="0">
                  <a:pos x="226" y="859"/>
                </a:cxn>
                <a:cxn ang="0">
                  <a:pos x="40" y="784"/>
                </a:cxn>
                <a:cxn ang="0">
                  <a:pos x="9" y="648"/>
                </a:cxn>
                <a:cxn ang="0">
                  <a:pos x="119" y="563"/>
                </a:cxn>
                <a:cxn ang="0">
                  <a:pos x="66" y="464"/>
                </a:cxn>
                <a:cxn ang="0">
                  <a:pos x="88" y="361"/>
                </a:cxn>
                <a:cxn ang="0">
                  <a:pos x="53" y="258"/>
                </a:cxn>
                <a:cxn ang="0">
                  <a:pos x="84" y="94"/>
                </a:cxn>
                <a:cxn ang="0">
                  <a:pos x="266" y="14"/>
                </a:cxn>
                <a:cxn ang="0">
                  <a:pos x="412" y="61"/>
                </a:cxn>
                <a:cxn ang="0">
                  <a:pos x="536" y="0"/>
                </a:cxn>
              </a:cxnLst>
              <a:rect l="0" t="0" r="r" b="b"/>
              <a:pathLst>
                <a:path w="633" h="864">
                  <a:moveTo>
                    <a:pt x="199" y="582"/>
                  </a:moveTo>
                  <a:lnTo>
                    <a:pt x="146" y="591"/>
                  </a:lnTo>
                  <a:lnTo>
                    <a:pt x="111" y="615"/>
                  </a:lnTo>
                  <a:lnTo>
                    <a:pt x="88" y="648"/>
                  </a:lnTo>
                  <a:lnTo>
                    <a:pt x="80" y="685"/>
                  </a:lnTo>
                  <a:lnTo>
                    <a:pt x="93" y="727"/>
                  </a:lnTo>
                  <a:lnTo>
                    <a:pt x="124" y="760"/>
                  </a:lnTo>
                  <a:lnTo>
                    <a:pt x="173" y="788"/>
                  </a:lnTo>
                  <a:lnTo>
                    <a:pt x="235" y="812"/>
                  </a:lnTo>
                  <a:lnTo>
                    <a:pt x="310" y="817"/>
                  </a:lnTo>
                  <a:lnTo>
                    <a:pt x="385" y="812"/>
                  </a:lnTo>
                  <a:lnTo>
                    <a:pt x="447" y="788"/>
                  </a:lnTo>
                  <a:lnTo>
                    <a:pt x="496" y="760"/>
                  </a:lnTo>
                  <a:lnTo>
                    <a:pt x="527" y="727"/>
                  </a:lnTo>
                  <a:lnTo>
                    <a:pt x="540" y="685"/>
                  </a:lnTo>
                  <a:lnTo>
                    <a:pt x="532" y="648"/>
                  </a:lnTo>
                  <a:lnTo>
                    <a:pt x="505" y="619"/>
                  </a:lnTo>
                  <a:lnTo>
                    <a:pt x="469" y="601"/>
                  </a:lnTo>
                  <a:lnTo>
                    <a:pt x="425" y="591"/>
                  </a:lnTo>
                  <a:lnTo>
                    <a:pt x="376" y="587"/>
                  </a:lnTo>
                  <a:lnTo>
                    <a:pt x="323" y="582"/>
                  </a:lnTo>
                  <a:lnTo>
                    <a:pt x="199" y="582"/>
                  </a:lnTo>
                  <a:close/>
                  <a:moveTo>
                    <a:pt x="279" y="42"/>
                  </a:moveTo>
                  <a:lnTo>
                    <a:pt x="235" y="47"/>
                  </a:lnTo>
                  <a:lnTo>
                    <a:pt x="204" y="65"/>
                  </a:lnTo>
                  <a:lnTo>
                    <a:pt x="181" y="89"/>
                  </a:lnTo>
                  <a:lnTo>
                    <a:pt x="164" y="127"/>
                  </a:lnTo>
                  <a:lnTo>
                    <a:pt x="155" y="169"/>
                  </a:lnTo>
                  <a:lnTo>
                    <a:pt x="155" y="216"/>
                  </a:lnTo>
                  <a:lnTo>
                    <a:pt x="159" y="239"/>
                  </a:lnTo>
                  <a:lnTo>
                    <a:pt x="164" y="272"/>
                  </a:lnTo>
                  <a:lnTo>
                    <a:pt x="177" y="300"/>
                  </a:lnTo>
                  <a:lnTo>
                    <a:pt x="199" y="328"/>
                  </a:lnTo>
                  <a:lnTo>
                    <a:pt x="230" y="342"/>
                  </a:lnTo>
                  <a:lnTo>
                    <a:pt x="275" y="352"/>
                  </a:lnTo>
                  <a:lnTo>
                    <a:pt x="314" y="347"/>
                  </a:lnTo>
                  <a:lnTo>
                    <a:pt x="350" y="328"/>
                  </a:lnTo>
                  <a:lnTo>
                    <a:pt x="372" y="305"/>
                  </a:lnTo>
                  <a:lnTo>
                    <a:pt x="390" y="267"/>
                  </a:lnTo>
                  <a:lnTo>
                    <a:pt x="399" y="230"/>
                  </a:lnTo>
                  <a:lnTo>
                    <a:pt x="399" y="178"/>
                  </a:lnTo>
                  <a:lnTo>
                    <a:pt x="394" y="155"/>
                  </a:lnTo>
                  <a:lnTo>
                    <a:pt x="390" y="122"/>
                  </a:lnTo>
                  <a:lnTo>
                    <a:pt x="376" y="94"/>
                  </a:lnTo>
                  <a:lnTo>
                    <a:pt x="354" y="65"/>
                  </a:lnTo>
                  <a:lnTo>
                    <a:pt x="323" y="51"/>
                  </a:lnTo>
                  <a:lnTo>
                    <a:pt x="279" y="42"/>
                  </a:lnTo>
                  <a:close/>
                  <a:moveTo>
                    <a:pt x="536" y="0"/>
                  </a:moveTo>
                  <a:lnTo>
                    <a:pt x="558" y="0"/>
                  </a:lnTo>
                  <a:lnTo>
                    <a:pt x="594" y="4"/>
                  </a:lnTo>
                  <a:lnTo>
                    <a:pt x="616" y="23"/>
                  </a:lnTo>
                  <a:lnTo>
                    <a:pt x="629" y="42"/>
                  </a:lnTo>
                  <a:lnTo>
                    <a:pt x="633" y="65"/>
                  </a:lnTo>
                  <a:lnTo>
                    <a:pt x="625" y="94"/>
                  </a:lnTo>
                  <a:lnTo>
                    <a:pt x="616" y="103"/>
                  </a:lnTo>
                  <a:lnTo>
                    <a:pt x="602" y="108"/>
                  </a:lnTo>
                  <a:lnTo>
                    <a:pt x="594" y="108"/>
                  </a:lnTo>
                  <a:lnTo>
                    <a:pt x="576" y="103"/>
                  </a:lnTo>
                  <a:lnTo>
                    <a:pt x="558" y="84"/>
                  </a:lnTo>
                  <a:lnTo>
                    <a:pt x="554" y="65"/>
                  </a:lnTo>
                  <a:lnTo>
                    <a:pt x="554" y="51"/>
                  </a:lnTo>
                  <a:lnTo>
                    <a:pt x="558" y="47"/>
                  </a:lnTo>
                  <a:lnTo>
                    <a:pt x="563" y="37"/>
                  </a:lnTo>
                  <a:lnTo>
                    <a:pt x="567" y="33"/>
                  </a:lnTo>
                  <a:lnTo>
                    <a:pt x="540" y="33"/>
                  </a:lnTo>
                  <a:lnTo>
                    <a:pt x="496" y="47"/>
                  </a:lnTo>
                  <a:lnTo>
                    <a:pt x="443" y="75"/>
                  </a:lnTo>
                  <a:lnTo>
                    <a:pt x="469" y="112"/>
                  </a:lnTo>
                  <a:lnTo>
                    <a:pt x="487" y="155"/>
                  </a:lnTo>
                  <a:lnTo>
                    <a:pt x="496" y="202"/>
                  </a:lnTo>
                  <a:lnTo>
                    <a:pt x="487" y="258"/>
                  </a:lnTo>
                  <a:lnTo>
                    <a:pt x="456" y="314"/>
                  </a:lnTo>
                  <a:lnTo>
                    <a:pt x="407" y="357"/>
                  </a:lnTo>
                  <a:lnTo>
                    <a:pt x="345" y="385"/>
                  </a:lnTo>
                  <a:lnTo>
                    <a:pt x="275" y="394"/>
                  </a:lnTo>
                  <a:lnTo>
                    <a:pt x="226" y="389"/>
                  </a:lnTo>
                  <a:lnTo>
                    <a:pt x="186" y="375"/>
                  </a:lnTo>
                  <a:lnTo>
                    <a:pt x="155" y="361"/>
                  </a:lnTo>
                  <a:lnTo>
                    <a:pt x="137" y="352"/>
                  </a:lnTo>
                  <a:lnTo>
                    <a:pt x="128" y="361"/>
                  </a:lnTo>
                  <a:lnTo>
                    <a:pt x="115" y="389"/>
                  </a:lnTo>
                  <a:lnTo>
                    <a:pt x="115" y="408"/>
                  </a:lnTo>
                  <a:lnTo>
                    <a:pt x="124" y="446"/>
                  </a:lnTo>
                  <a:lnTo>
                    <a:pt x="142" y="479"/>
                  </a:lnTo>
                  <a:lnTo>
                    <a:pt x="177" y="497"/>
                  </a:lnTo>
                  <a:lnTo>
                    <a:pt x="368" y="497"/>
                  </a:lnTo>
                  <a:lnTo>
                    <a:pt x="452" y="511"/>
                  </a:lnTo>
                  <a:lnTo>
                    <a:pt x="527" y="540"/>
                  </a:lnTo>
                  <a:lnTo>
                    <a:pt x="571" y="572"/>
                  </a:lnTo>
                  <a:lnTo>
                    <a:pt x="594" y="615"/>
                  </a:lnTo>
                  <a:lnTo>
                    <a:pt x="607" y="657"/>
                  </a:lnTo>
                  <a:lnTo>
                    <a:pt x="611" y="690"/>
                  </a:lnTo>
                  <a:lnTo>
                    <a:pt x="598" y="741"/>
                  </a:lnTo>
                  <a:lnTo>
                    <a:pt x="567" y="784"/>
                  </a:lnTo>
                  <a:lnTo>
                    <a:pt x="518" y="817"/>
                  </a:lnTo>
                  <a:lnTo>
                    <a:pt x="456" y="845"/>
                  </a:lnTo>
                  <a:lnTo>
                    <a:pt x="385" y="859"/>
                  </a:lnTo>
                  <a:lnTo>
                    <a:pt x="306" y="864"/>
                  </a:lnTo>
                  <a:lnTo>
                    <a:pt x="226" y="859"/>
                  </a:lnTo>
                  <a:lnTo>
                    <a:pt x="150" y="840"/>
                  </a:lnTo>
                  <a:lnTo>
                    <a:pt x="88" y="817"/>
                  </a:lnTo>
                  <a:lnTo>
                    <a:pt x="40" y="784"/>
                  </a:lnTo>
                  <a:lnTo>
                    <a:pt x="9" y="741"/>
                  </a:lnTo>
                  <a:lnTo>
                    <a:pt x="0" y="695"/>
                  </a:lnTo>
                  <a:lnTo>
                    <a:pt x="9" y="648"/>
                  </a:lnTo>
                  <a:lnTo>
                    <a:pt x="40" y="610"/>
                  </a:lnTo>
                  <a:lnTo>
                    <a:pt x="75" y="582"/>
                  </a:lnTo>
                  <a:lnTo>
                    <a:pt x="119" y="563"/>
                  </a:lnTo>
                  <a:lnTo>
                    <a:pt x="88" y="530"/>
                  </a:lnTo>
                  <a:lnTo>
                    <a:pt x="75" y="497"/>
                  </a:lnTo>
                  <a:lnTo>
                    <a:pt x="66" y="464"/>
                  </a:lnTo>
                  <a:lnTo>
                    <a:pt x="66" y="446"/>
                  </a:lnTo>
                  <a:lnTo>
                    <a:pt x="75" y="399"/>
                  </a:lnTo>
                  <a:lnTo>
                    <a:pt x="88" y="361"/>
                  </a:lnTo>
                  <a:lnTo>
                    <a:pt x="102" y="338"/>
                  </a:lnTo>
                  <a:lnTo>
                    <a:pt x="75" y="300"/>
                  </a:lnTo>
                  <a:lnTo>
                    <a:pt x="53" y="258"/>
                  </a:lnTo>
                  <a:lnTo>
                    <a:pt x="44" y="206"/>
                  </a:lnTo>
                  <a:lnTo>
                    <a:pt x="53" y="145"/>
                  </a:lnTo>
                  <a:lnTo>
                    <a:pt x="84" y="94"/>
                  </a:lnTo>
                  <a:lnTo>
                    <a:pt x="133" y="51"/>
                  </a:lnTo>
                  <a:lnTo>
                    <a:pt x="195" y="23"/>
                  </a:lnTo>
                  <a:lnTo>
                    <a:pt x="266" y="14"/>
                  </a:lnTo>
                  <a:lnTo>
                    <a:pt x="323" y="19"/>
                  </a:lnTo>
                  <a:lnTo>
                    <a:pt x="372" y="37"/>
                  </a:lnTo>
                  <a:lnTo>
                    <a:pt x="412" y="61"/>
                  </a:lnTo>
                  <a:lnTo>
                    <a:pt x="456" y="28"/>
                  </a:lnTo>
                  <a:lnTo>
                    <a:pt x="501" y="9"/>
                  </a:lnTo>
                  <a:lnTo>
                    <a:pt x="53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58" name="Freeform 10"/>
            <p:cNvSpPr>
              <a:spLocks/>
            </p:cNvSpPr>
            <p:nvPr/>
          </p:nvSpPr>
          <p:spPr bwMode="auto">
            <a:xfrm>
              <a:off x="3477" y="1114"/>
              <a:ext cx="443" cy="624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70" y="4"/>
                </a:cxn>
                <a:cxn ang="0">
                  <a:pos x="328" y="23"/>
                </a:cxn>
                <a:cxn ang="0">
                  <a:pos x="372" y="47"/>
                </a:cxn>
                <a:cxn ang="0">
                  <a:pos x="412" y="84"/>
                </a:cxn>
                <a:cxn ang="0">
                  <a:pos x="434" y="131"/>
                </a:cxn>
                <a:cxn ang="0">
                  <a:pos x="443" y="188"/>
                </a:cxn>
                <a:cxn ang="0">
                  <a:pos x="434" y="244"/>
                </a:cxn>
                <a:cxn ang="0">
                  <a:pos x="412" y="286"/>
                </a:cxn>
                <a:cxn ang="0">
                  <a:pos x="377" y="328"/>
                </a:cxn>
                <a:cxn ang="0">
                  <a:pos x="337" y="366"/>
                </a:cxn>
                <a:cxn ang="0">
                  <a:pos x="288" y="399"/>
                </a:cxn>
                <a:cxn ang="0">
                  <a:pos x="230" y="432"/>
                </a:cxn>
                <a:cxn ang="0">
                  <a:pos x="168" y="488"/>
                </a:cxn>
                <a:cxn ang="0">
                  <a:pos x="111" y="535"/>
                </a:cxn>
                <a:cxn ang="0">
                  <a:pos x="363" y="535"/>
                </a:cxn>
                <a:cxn ang="0">
                  <a:pos x="381" y="530"/>
                </a:cxn>
                <a:cxn ang="0">
                  <a:pos x="394" y="507"/>
                </a:cxn>
                <a:cxn ang="0">
                  <a:pos x="403" y="474"/>
                </a:cxn>
                <a:cxn ang="0">
                  <a:pos x="408" y="446"/>
                </a:cxn>
                <a:cxn ang="0">
                  <a:pos x="443" y="446"/>
                </a:cxn>
                <a:cxn ang="0">
                  <a:pos x="421" y="624"/>
                </a:cxn>
                <a:cxn ang="0">
                  <a:pos x="9" y="624"/>
                </a:cxn>
                <a:cxn ang="0">
                  <a:pos x="9" y="591"/>
                </a:cxn>
                <a:cxn ang="0">
                  <a:pos x="18" y="582"/>
                </a:cxn>
                <a:cxn ang="0">
                  <a:pos x="235" y="385"/>
                </a:cxn>
                <a:cxn ang="0">
                  <a:pos x="284" y="338"/>
                </a:cxn>
                <a:cxn ang="0">
                  <a:pos x="319" y="291"/>
                </a:cxn>
                <a:cxn ang="0">
                  <a:pos x="346" y="239"/>
                </a:cxn>
                <a:cxn ang="0">
                  <a:pos x="355" y="183"/>
                </a:cxn>
                <a:cxn ang="0">
                  <a:pos x="346" y="131"/>
                </a:cxn>
                <a:cxn ang="0">
                  <a:pos x="324" y="94"/>
                </a:cxn>
                <a:cxn ang="0">
                  <a:pos x="288" y="61"/>
                </a:cxn>
                <a:cxn ang="0">
                  <a:pos x="244" y="42"/>
                </a:cxn>
                <a:cxn ang="0">
                  <a:pos x="195" y="37"/>
                </a:cxn>
                <a:cxn ang="0">
                  <a:pos x="137" y="47"/>
                </a:cxn>
                <a:cxn ang="0">
                  <a:pos x="93" y="70"/>
                </a:cxn>
                <a:cxn ang="0">
                  <a:pos x="58" y="108"/>
                </a:cxn>
                <a:cxn ang="0">
                  <a:pos x="71" y="112"/>
                </a:cxn>
                <a:cxn ang="0">
                  <a:pos x="98" y="131"/>
                </a:cxn>
                <a:cxn ang="0">
                  <a:pos x="102" y="145"/>
                </a:cxn>
                <a:cxn ang="0">
                  <a:pos x="106" y="164"/>
                </a:cxn>
                <a:cxn ang="0">
                  <a:pos x="102" y="183"/>
                </a:cxn>
                <a:cxn ang="0">
                  <a:pos x="98" y="197"/>
                </a:cxn>
                <a:cxn ang="0">
                  <a:pos x="89" y="206"/>
                </a:cxn>
                <a:cxn ang="0">
                  <a:pos x="75" y="216"/>
                </a:cxn>
                <a:cxn ang="0">
                  <a:pos x="67" y="220"/>
                </a:cxn>
                <a:cxn ang="0">
                  <a:pos x="40" y="220"/>
                </a:cxn>
                <a:cxn ang="0">
                  <a:pos x="22" y="211"/>
                </a:cxn>
                <a:cxn ang="0">
                  <a:pos x="5" y="192"/>
                </a:cxn>
                <a:cxn ang="0">
                  <a:pos x="0" y="178"/>
                </a:cxn>
                <a:cxn ang="0">
                  <a:pos x="0" y="164"/>
                </a:cxn>
                <a:cxn ang="0">
                  <a:pos x="9" y="112"/>
                </a:cxn>
                <a:cxn ang="0">
                  <a:pos x="40" y="65"/>
                </a:cxn>
                <a:cxn ang="0">
                  <a:pos x="84" y="33"/>
                </a:cxn>
                <a:cxn ang="0">
                  <a:pos x="142" y="9"/>
                </a:cxn>
                <a:cxn ang="0">
                  <a:pos x="208" y="0"/>
                </a:cxn>
              </a:cxnLst>
              <a:rect l="0" t="0" r="r" b="b"/>
              <a:pathLst>
                <a:path w="443" h="624">
                  <a:moveTo>
                    <a:pt x="208" y="0"/>
                  </a:moveTo>
                  <a:lnTo>
                    <a:pt x="270" y="4"/>
                  </a:lnTo>
                  <a:lnTo>
                    <a:pt x="328" y="23"/>
                  </a:lnTo>
                  <a:lnTo>
                    <a:pt x="372" y="47"/>
                  </a:lnTo>
                  <a:lnTo>
                    <a:pt x="412" y="84"/>
                  </a:lnTo>
                  <a:lnTo>
                    <a:pt x="434" y="131"/>
                  </a:lnTo>
                  <a:lnTo>
                    <a:pt x="443" y="188"/>
                  </a:lnTo>
                  <a:lnTo>
                    <a:pt x="434" y="244"/>
                  </a:lnTo>
                  <a:lnTo>
                    <a:pt x="412" y="286"/>
                  </a:lnTo>
                  <a:lnTo>
                    <a:pt x="377" y="328"/>
                  </a:lnTo>
                  <a:lnTo>
                    <a:pt x="337" y="366"/>
                  </a:lnTo>
                  <a:lnTo>
                    <a:pt x="288" y="399"/>
                  </a:lnTo>
                  <a:lnTo>
                    <a:pt x="230" y="432"/>
                  </a:lnTo>
                  <a:lnTo>
                    <a:pt x="168" y="488"/>
                  </a:lnTo>
                  <a:lnTo>
                    <a:pt x="111" y="535"/>
                  </a:lnTo>
                  <a:lnTo>
                    <a:pt x="363" y="535"/>
                  </a:lnTo>
                  <a:lnTo>
                    <a:pt x="381" y="530"/>
                  </a:lnTo>
                  <a:lnTo>
                    <a:pt x="394" y="507"/>
                  </a:lnTo>
                  <a:lnTo>
                    <a:pt x="403" y="474"/>
                  </a:lnTo>
                  <a:lnTo>
                    <a:pt x="408" y="446"/>
                  </a:lnTo>
                  <a:lnTo>
                    <a:pt x="443" y="446"/>
                  </a:lnTo>
                  <a:lnTo>
                    <a:pt x="421" y="624"/>
                  </a:lnTo>
                  <a:lnTo>
                    <a:pt x="9" y="624"/>
                  </a:lnTo>
                  <a:lnTo>
                    <a:pt x="9" y="591"/>
                  </a:lnTo>
                  <a:lnTo>
                    <a:pt x="18" y="582"/>
                  </a:lnTo>
                  <a:lnTo>
                    <a:pt x="235" y="385"/>
                  </a:lnTo>
                  <a:lnTo>
                    <a:pt x="284" y="338"/>
                  </a:lnTo>
                  <a:lnTo>
                    <a:pt x="319" y="291"/>
                  </a:lnTo>
                  <a:lnTo>
                    <a:pt x="346" y="239"/>
                  </a:lnTo>
                  <a:lnTo>
                    <a:pt x="355" y="183"/>
                  </a:lnTo>
                  <a:lnTo>
                    <a:pt x="346" y="131"/>
                  </a:lnTo>
                  <a:lnTo>
                    <a:pt x="324" y="94"/>
                  </a:lnTo>
                  <a:lnTo>
                    <a:pt x="288" y="61"/>
                  </a:lnTo>
                  <a:lnTo>
                    <a:pt x="244" y="42"/>
                  </a:lnTo>
                  <a:lnTo>
                    <a:pt x="195" y="37"/>
                  </a:lnTo>
                  <a:lnTo>
                    <a:pt x="137" y="47"/>
                  </a:lnTo>
                  <a:lnTo>
                    <a:pt x="93" y="70"/>
                  </a:lnTo>
                  <a:lnTo>
                    <a:pt x="58" y="108"/>
                  </a:lnTo>
                  <a:lnTo>
                    <a:pt x="71" y="112"/>
                  </a:lnTo>
                  <a:lnTo>
                    <a:pt x="98" y="131"/>
                  </a:lnTo>
                  <a:lnTo>
                    <a:pt x="102" y="145"/>
                  </a:lnTo>
                  <a:lnTo>
                    <a:pt x="106" y="164"/>
                  </a:lnTo>
                  <a:lnTo>
                    <a:pt x="102" y="183"/>
                  </a:lnTo>
                  <a:lnTo>
                    <a:pt x="98" y="197"/>
                  </a:lnTo>
                  <a:lnTo>
                    <a:pt x="89" y="206"/>
                  </a:lnTo>
                  <a:lnTo>
                    <a:pt x="75" y="216"/>
                  </a:lnTo>
                  <a:lnTo>
                    <a:pt x="67" y="220"/>
                  </a:lnTo>
                  <a:lnTo>
                    <a:pt x="40" y="220"/>
                  </a:lnTo>
                  <a:lnTo>
                    <a:pt x="22" y="211"/>
                  </a:lnTo>
                  <a:lnTo>
                    <a:pt x="5" y="192"/>
                  </a:lnTo>
                  <a:lnTo>
                    <a:pt x="0" y="178"/>
                  </a:lnTo>
                  <a:lnTo>
                    <a:pt x="0" y="164"/>
                  </a:lnTo>
                  <a:lnTo>
                    <a:pt x="9" y="112"/>
                  </a:lnTo>
                  <a:lnTo>
                    <a:pt x="40" y="65"/>
                  </a:lnTo>
                  <a:lnTo>
                    <a:pt x="84" y="33"/>
                  </a:lnTo>
                  <a:lnTo>
                    <a:pt x="142" y="9"/>
                  </a:lnTo>
                  <a:lnTo>
                    <a:pt x="20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59" name="Freeform 11"/>
            <p:cNvSpPr>
              <a:spLocks/>
            </p:cNvSpPr>
            <p:nvPr/>
          </p:nvSpPr>
          <p:spPr bwMode="auto">
            <a:xfrm>
              <a:off x="4527" y="785"/>
              <a:ext cx="758" cy="596"/>
            </a:xfrm>
            <a:custGeom>
              <a:avLst/>
              <a:gdLst/>
              <a:ahLst/>
              <a:cxnLst>
                <a:cxn ang="0">
                  <a:pos x="173" y="5"/>
                </a:cxn>
                <a:cxn ang="0">
                  <a:pos x="239" y="38"/>
                </a:cxn>
                <a:cxn ang="0">
                  <a:pos x="275" y="118"/>
                </a:cxn>
                <a:cxn ang="0">
                  <a:pos x="355" y="38"/>
                </a:cxn>
                <a:cxn ang="0">
                  <a:pos x="483" y="0"/>
                </a:cxn>
                <a:cxn ang="0">
                  <a:pos x="554" y="10"/>
                </a:cxn>
                <a:cxn ang="0">
                  <a:pos x="616" y="56"/>
                </a:cxn>
                <a:cxn ang="0">
                  <a:pos x="643" y="150"/>
                </a:cxn>
                <a:cxn ang="0">
                  <a:pos x="625" y="258"/>
                </a:cxn>
                <a:cxn ang="0">
                  <a:pos x="590" y="366"/>
                </a:cxn>
                <a:cxn ang="0">
                  <a:pos x="554" y="470"/>
                </a:cxn>
                <a:cxn ang="0">
                  <a:pos x="550" y="535"/>
                </a:cxn>
                <a:cxn ang="0">
                  <a:pos x="567" y="559"/>
                </a:cxn>
                <a:cxn ang="0">
                  <a:pos x="616" y="549"/>
                </a:cxn>
                <a:cxn ang="0">
                  <a:pos x="687" y="470"/>
                </a:cxn>
                <a:cxn ang="0">
                  <a:pos x="718" y="390"/>
                </a:cxn>
                <a:cxn ang="0">
                  <a:pos x="727" y="376"/>
                </a:cxn>
                <a:cxn ang="0">
                  <a:pos x="753" y="380"/>
                </a:cxn>
                <a:cxn ang="0">
                  <a:pos x="758" y="394"/>
                </a:cxn>
                <a:cxn ang="0">
                  <a:pos x="745" y="441"/>
                </a:cxn>
                <a:cxn ang="0">
                  <a:pos x="700" y="521"/>
                </a:cxn>
                <a:cxn ang="0">
                  <a:pos x="629" y="587"/>
                </a:cxn>
                <a:cxn ang="0">
                  <a:pos x="532" y="587"/>
                </a:cxn>
                <a:cxn ang="0">
                  <a:pos x="470" y="531"/>
                </a:cxn>
                <a:cxn ang="0">
                  <a:pos x="461" y="470"/>
                </a:cxn>
                <a:cxn ang="0">
                  <a:pos x="465" y="446"/>
                </a:cxn>
                <a:cxn ang="0">
                  <a:pos x="479" y="413"/>
                </a:cxn>
                <a:cxn ang="0">
                  <a:pos x="514" y="315"/>
                </a:cxn>
                <a:cxn ang="0">
                  <a:pos x="550" y="188"/>
                </a:cxn>
                <a:cxn ang="0">
                  <a:pos x="554" y="113"/>
                </a:cxn>
                <a:cxn ang="0">
                  <a:pos x="536" y="61"/>
                </a:cxn>
                <a:cxn ang="0">
                  <a:pos x="479" y="38"/>
                </a:cxn>
                <a:cxn ang="0">
                  <a:pos x="381" y="66"/>
                </a:cxn>
                <a:cxn ang="0">
                  <a:pos x="315" y="127"/>
                </a:cxn>
                <a:cxn ang="0">
                  <a:pos x="257" y="216"/>
                </a:cxn>
                <a:cxn ang="0">
                  <a:pos x="239" y="277"/>
                </a:cxn>
                <a:cxn ang="0">
                  <a:pos x="217" y="366"/>
                </a:cxn>
                <a:cxn ang="0">
                  <a:pos x="200" y="451"/>
                </a:cxn>
                <a:cxn ang="0">
                  <a:pos x="182" y="512"/>
                </a:cxn>
                <a:cxn ang="0">
                  <a:pos x="169" y="563"/>
                </a:cxn>
                <a:cxn ang="0">
                  <a:pos x="138" y="587"/>
                </a:cxn>
                <a:cxn ang="0">
                  <a:pos x="107" y="592"/>
                </a:cxn>
                <a:cxn ang="0">
                  <a:pos x="84" y="578"/>
                </a:cxn>
                <a:cxn ang="0">
                  <a:pos x="76" y="545"/>
                </a:cxn>
                <a:cxn ang="0">
                  <a:pos x="84" y="521"/>
                </a:cxn>
                <a:cxn ang="0">
                  <a:pos x="89" y="493"/>
                </a:cxn>
                <a:cxn ang="0">
                  <a:pos x="138" y="301"/>
                </a:cxn>
                <a:cxn ang="0">
                  <a:pos x="173" y="141"/>
                </a:cxn>
                <a:cxn ang="0">
                  <a:pos x="177" y="89"/>
                </a:cxn>
                <a:cxn ang="0">
                  <a:pos x="151" y="42"/>
                </a:cxn>
                <a:cxn ang="0">
                  <a:pos x="107" y="52"/>
                </a:cxn>
                <a:cxn ang="0">
                  <a:pos x="62" y="132"/>
                </a:cxn>
                <a:cxn ang="0">
                  <a:pos x="45" y="202"/>
                </a:cxn>
                <a:cxn ang="0">
                  <a:pos x="31" y="221"/>
                </a:cxn>
                <a:cxn ang="0">
                  <a:pos x="5" y="216"/>
                </a:cxn>
                <a:cxn ang="0">
                  <a:pos x="0" y="202"/>
                </a:cxn>
                <a:cxn ang="0">
                  <a:pos x="14" y="150"/>
                </a:cxn>
                <a:cxn ang="0">
                  <a:pos x="45" y="71"/>
                </a:cxn>
                <a:cxn ang="0">
                  <a:pos x="80" y="24"/>
                </a:cxn>
                <a:cxn ang="0">
                  <a:pos x="142" y="0"/>
                </a:cxn>
              </a:cxnLst>
              <a:rect l="0" t="0" r="r" b="b"/>
              <a:pathLst>
                <a:path w="758" h="596">
                  <a:moveTo>
                    <a:pt x="142" y="0"/>
                  </a:moveTo>
                  <a:lnTo>
                    <a:pt x="173" y="5"/>
                  </a:lnTo>
                  <a:lnTo>
                    <a:pt x="208" y="14"/>
                  </a:lnTo>
                  <a:lnTo>
                    <a:pt x="239" y="38"/>
                  </a:lnTo>
                  <a:lnTo>
                    <a:pt x="262" y="71"/>
                  </a:lnTo>
                  <a:lnTo>
                    <a:pt x="275" y="118"/>
                  </a:lnTo>
                  <a:lnTo>
                    <a:pt x="306" y="75"/>
                  </a:lnTo>
                  <a:lnTo>
                    <a:pt x="355" y="38"/>
                  </a:lnTo>
                  <a:lnTo>
                    <a:pt x="412" y="10"/>
                  </a:lnTo>
                  <a:lnTo>
                    <a:pt x="483" y="0"/>
                  </a:lnTo>
                  <a:lnTo>
                    <a:pt x="519" y="0"/>
                  </a:lnTo>
                  <a:lnTo>
                    <a:pt x="554" y="10"/>
                  </a:lnTo>
                  <a:lnTo>
                    <a:pt x="585" y="28"/>
                  </a:lnTo>
                  <a:lnTo>
                    <a:pt x="616" y="56"/>
                  </a:lnTo>
                  <a:lnTo>
                    <a:pt x="634" y="94"/>
                  </a:lnTo>
                  <a:lnTo>
                    <a:pt x="643" y="150"/>
                  </a:lnTo>
                  <a:lnTo>
                    <a:pt x="638" y="202"/>
                  </a:lnTo>
                  <a:lnTo>
                    <a:pt x="625" y="258"/>
                  </a:lnTo>
                  <a:lnTo>
                    <a:pt x="607" y="315"/>
                  </a:lnTo>
                  <a:lnTo>
                    <a:pt x="590" y="366"/>
                  </a:lnTo>
                  <a:lnTo>
                    <a:pt x="563" y="441"/>
                  </a:lnTo>
                  <a:lnTo>
                    <a:pt x="554" y="470"/>
                  </a:lnTo>
                  <a:lnTo>
                    <a:pt x="550" y="493"/>
                  </a:lnTo>
                  <a:lnTo>
                    <a:pt x="550" y="535"/>
                  </a:lnTo>
                  <a:lnTo>
                    <a:pt x="554" y="545"/>
                  </a:lnTo>
                  <a:lnTo>
                    <a:pt x="567" y="559"/>
                  </a:lnTo>
                  <a:lnTo>
                    <a:pt x="581" y="559"/>
                  </a:lnTo>
                  <a:lnTo>
                    <a:pt x="616" y="549"/>
                  </a:lnTo>
                  <a:lnTo>
                    <a:pt x="656" y="517"/>
                  </a:lnTo>
                  <a:lnTo>
                    <a:pt x="687" y="470"/>
                  </a:lnTo>
                  <a:lnTo>
                    <a:pt x="714" y="399"/>
                  </a:lnTo>
                  <a:lnTo>
                    <a:pt x="718" y="390"/>
                  </a:lnTo>
                  <a:lnTo>
                    <a:pt x="718" y="385"/>
                  </a:lnTo>
                  <a:lnTo>
                    <a:pt x="727" y="376"/>
                  </a:lnTo>
                  <a:lnTo>
                    <a:pt x="745" y="376"/>
                  </a:lnTo>
                  <a:lnTo>
                    <a:pt x="753" y="380"/>
                  </a:lnTo>
                  <a:lnTo>
                    <a:pt x="758" y="385"/>
                  </a:lnTo>
                  <a:lnTo>
                    <a:pt x="758" y="394"/>
                  </a:lnTo>
                  <a:lnTo>
                    <a:pt x="753" y="413"/>
                  </a:lnTo>
                  <a:lnTo>
                    <a:pt x="745" y="441"/>
                  </a:lnTo>
                  <a:lnTo>
                    <a:pt x="727" y="484"/>
                  </a:lnTo>
                  <a:lnTo>
                    <a:pt x="700" y="521"/>
                  </a:lnTo>
                  <a:lnTo>
                    <a:pt x="669" y="559"/>
                  </a:lnTo>
                  <a:lnTo>
                    <a:pt x="629" y="587"/>
                  </a:lnTo>
                  <a:lnTo>
                    <a:pt x="581" y="596"/>
                  </a:lnTo>
                  <a:lnTo>
                    <a:pt x="532" y="587"/>
                  </a:lnTo>
                  <a:lnTo>
                    <a:pt x="496" y="568"/>
                  </a:lnTo>
                  <a:lnTo>
                    <a:pt x="470" y="531"/>
                  </a:lnTo>
                  <a:lnTo>
                    <a:pt x="461" y="484"/>
                  </a:lnTo>
                  <a:lnTo>
                    <a:pt x="461" y="470"/>
                  </a:lnTo>
                  <a:lnTo>
                    <a:pt x="465" y="460"/>
                  </a:lnTo>
                  <a:lnTo>
                    <a:pt x="465" y="446"/>
                  </a:lnTo>
                  <a:lnTo>
                    <a:pt x="470" y="432"/>
                  </a:lnTo>
                  <a:lnTo>
                    <a:pt x="479" y="413"/>
                  </a:lnTo>
                  <a:lnTo>
                    <a:pt x="496" y="371"/>
                  </a:lnTo>
                  <a:lnTo>
                    <a:pt x="514" y="315"/>
                  </a:lnTo>
                  <a:lnTo>
                    <a:pt x="532" y="249"/>
                  </a:lnTo>
                  <a:lnTo>
                    <a:pt x="550" y="188"/>
                  </a:lnTo>
                  <a:lnTo>
                    <a:pt x="554" y="132"/>
                  </a:lnTo>
                  <a:lnTo>
                    <a:pt x="554" y="113"/>
                  </a:lnTo>
                  <a:lnTo>
                    <a:pt x="550" y="85"/>
                  </a:lnTo>
                  <a:lnTo>
                    <a:pt x="536" y="61"/>
                  </a:lnTo>
                  <a:lnTo>
                    <a:pt x="514" y="47"/>
                  </a:lnTo>
                  <a:lnTo>
                    <a:pt x="479" y="38"/>
                  </a:lnTo>
                  <a:lnTo>
                    <a:pt x="426" y="47"/>
                  </a:lnTo>
                  <a:lnTo>
                    <a:pt x="381" y="66"/>
                  </a:lnTo>
                  <a:lnTo>
                    <a:pt x="346" y="94"/>
                  </a:lnTo>
                  <a:lnTo>
                    <a:pt x="315" y="127"/>
                  </a:lnTo>
                  <a:lnTo>
                    <a:pt x="271" y="193"/>
                  </a:lnTo>
                  <a:lnTo>
                    <a:pt x="257" y="216"/>
                  </a:lnTo>
                  <a:lnTo>
                    <a:pt x="248" y="244"/>
                  </a:lnTo>
                  <a:lnTo>
                    <a:pt x="239" y="277"/>
                  </a:lnTo>
                  <a:lnTo>
                    <a:pt x="226" y="324"/>
                  </a:lnTo>
                  <a:lnTo>
                    <a:pt x="217" y="366"/>
                  </a:lnTo>
                  <a:lnTo>
                    <a:pt x="208" y="404"/>
                  </a:lnTo>
                  <a:lnTo>
                    <a:pt x="200" y="451"/>
                  </a:lnTo>
                  <a:lnTo>
                    <a:pt x="191" y="484"/>
                  </a:lnTo>
                  <a:lnTo>
                    <a:pt x="182" y="512"/>
                  </a:lnTo>
                  <a:lnTo>
                    <a:pt x="177" y="540"/>
                  </a:lnTo>
                  <a:lnTo>
                    <a:pt x="169" y="563"/>
                  </a:lnTo>
                  <a:lnTo>
                    <a:pt x="151" y="582"/>
                  </a:lnTo>
                  <a:lnTo>
                    <a:pt x="138" y="587"/>
                  </a:lnTo>
                  <a:lnTo>
                    <a:pt x="120" y="592"/>
                  </a:lnTo>
                  <a:lnTo>
                    <a:pt x="107" y="592"/>
                  </a:lnTo>
                  <a:lnTo>
                    <a:pt x="93" y="587"/>
                  </a:lnTo>
                  <a:lnTo>
                    <a:pt x="84" y="578"/>
                  </a:lnTo>
                  <a:lnTo>
                    <a:pt x="76" y="549"/>
                  </a:lnTo>
                  <a:lnTo>
                    <a:pt x="76" y="545"/>
                  </a:lnTo>
                  <a:lnTo>
                    <a:pt x="80" y="531"/>
                  </a:lnTo>
                  <a:lnTo>
                    <a:pt x="84" y="521"/>
                  </a:lnTo>
                  <a:lnTo>
                    <a:pt x="84" y="507"/>
                  </a:lnTo>
                  <a:lnTo>
                    <a:pt x="89" y="493"/>
                  </a:lnTo>
                  <a:lnTo>
                    <a:pt x="129" y="333"/>
                  </a:lnTo>
                  <a:lnTo>
                    <a:pt x="138" y="301"/>
                  </a:lnTo>
                  <a:lnTo>
                    <a:pt x="155" y="216"/>
                  </a:lnTo>
                  <a:lnTo>
                    <a:pt x="173" y="141"/>
                  </a:lnTo>
                  <a:lnTo>
                    <a:pt x="177" y="108"/>
                  </a:lnTo>
                  <a:lnTo>
                    <a:pt x="177" y="89"/>
                  </a:lnTo>
                  <a:lnTo>
                    <a:pt x="169" y="61"/>
                  </a:lnTo>
                  <a:lnTo>
                    <a:pt x="151" y="42"/>
                  </a:lnTo>
                  <a:lnTo>
                    <a:pt x="138" y="42"/>
                  </a:lnTo>
                  <a:lnTo>
                    <a:pt x="107" y="52"/>
                  </a:lnTo>
                  <a:lnTo>
                    <a:pt x="80" y="85"/>
                  </a:lnTo>
                  <a:lnTo>
                    <a:pt x="62" y="132"/>
                  </a:lnTo>
                  <a:lnTo>
                    <a:pt x="49" y="183"/>
                  </a:lnTo>
                  <a:lnTo>
                    <a:pt x="45" y="202"/>
                  </a:lnTo>
                  <a:lnTo>
                    <a:pt x="40" y="211"/>
                  </a:lnTo>
                  <a:lnTo>
                    <a:pt x="31" y="221"/>
                  </a:lnTo>
                  <a:lnTo>
                    <a:pt x="14" y="221"/>
                  </a:lnTo>
                  <a:lnTo>
                    <a:pt x="5" y="216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5" y="183"/>
                  </a:lnTo>
                  <a:lnTo>
                    <a:pt x="14" y="150"/>
                  </a:lnTo>
                  <a:lnTo>
                    <a:pt x="27" y="108"/>
                  </a:lnTo>
                  <a:lnTo>
                    <a:pt x="45" y="71"/>
                  </a:lnTo>
                  <a:lnTo>
                    <a:pt x="58" y="47"/>
                  </a:lnTo>
                  <a:lnTo>
                    <a:pt x="80" y="24"/>
                  </a:lnTo>
                  <a:lnTo>
                    <a:pt x="107" y="5"/>
                  </a:lnTo>
                  <a:lnTo>
                    <a:pt x="14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0" name="Freeform 12"/>
            <p:cNvSpPr>
              <a:spLocks noEditPoints="1"/>
            </p:cNvSpPr>
            <p:nvPr/>
          </p:nvSpPr>
          <p:spPr bwMode="auto">
            <a:xfrm>
              <a:off x="5989" y="1428"/>
              <a:ext cx="1188" cy="437"/>
            </a:xfrm>
            <a:custGeom>
              <a:avLst/>
              <a:gdLst/>
              <a:ahLst/>
              <a:cxnLst>
                <a:cxn ang="0">
                  <a:pos x="40" y="362"/>
                </a:cxn>
                <a:cxn ang="0">
                  <a:pos x="1144" y="362"/>
                </a:cxn>
                <a:cxn ang="0">
                  <a:pos x="1157" y="366"/>
                </a:cxn>
                <a:cxn ang="0">
                  <a:pos x="1166" y="366"/>
                </a:cxn>
                <a:cxn ang="0">
                  <a:pos x="1184" y="385"/>
                </a:cxn>
                <a:cxn ang="0">
                  <a:pos x="1184" y="413"/>
                </a:cxn>
                <a:cxn ang="0">
                  <a:pos x="1175" y="423"/>
                </a:cxn>
                <a:cxn ang="0">
                  <a:pos x="1170" y="432"/>
                </a:cxn>
                <a:cxn ang="0">
                  <a:pos x="1161" y="432"/>
                </a:cxn>
                <a:cxn ang="0">
                  <a:pos x="1148" y="437"/>
                </a:cxn>
                <a:cxn ang="0">
                  <a:pos x="36" y="437"/>
                </a:cxn>
                <a:cxn ang="0">
                  <a:pos x="27" y="432"/>
                </a:cxn>
                <a:cxn ang="0">
                  <a:pos x="18" y="432"/>
                </a:cxn>
                <a:cxn ang="0">
                  <a:pos x="0" y="413"/>
                </a:cxn>
                <a:cxn ang="0">
                  <a:pos x="0" y="385"/>
                </a:cxn>
                <a:cxn ang="0">
                  <a:pos x="18" y="366"/>
                </a:cxn>
                <a:cxn ang="0">
                  <a:pos x="27" y="366"/>
                </a:cxn>
                <a:cxn ang="0">
                  <a:pos x="40" y="362"/>
                </a:cxn>
                <a:cxn ang="0">
                  <a:pos x="45" y="0"/>
                </a:cxn>
                <a:cxn ang="0">
                  <a:pos x="1152" y="0"/>
                </a:cxn>
                <a:cxn ang="0">
                  <a:pos x="1161" y="5"/>
                </a:cxn>
                <a:cxn ang="0">
                  <a:pos x="1170" y="5"/>
                </a:cxn>
                <a:cxn ang="0">
                  <a:pos x="1188" y="24"/>
                </a:cxn>
                <a:cxn ang="0">
                  <a:pos x="1188" y="52"/>
                </a:cxn>
                <a:cxn ang="0">
                  <a:pos x="1170" y="71"/>
                </a:cxn>
                <a:cxn ang="0">
                  <a:pos x="1161" y="71"/>
                </a:cxn>
                <a:cxn ang="0">
                  <a:pos x="1148" y="75"/>
                </a:cxn>
                <a:cxn ang="0">
                  <a:pos x="49" y="75"/>
                </a:cxn>
                <a:cxn ang="0">
                  <a:pos x="36" y="71"/>
                </a:cxn>
                <a:cxn ang="0">
                  <a:pos x="27" y="71"/>
                </a:cxn>
                <a:cxn ang="0">
                  <a:pos x="9" y="52"/>
                </a:cxn>
                <a:cxn ang="0">
                  <a:pos x="9" y="24"/>
                </a:cxn>
                <a:cxn ang="0">
                  <a:pos x="18" y="14"/>
                </a:cxn>
                <a:cxn ang="0">
                  <a:pos x="23" y="5"/>
                </a:cxn>
                <a:cxn ang="0">
                  <a:pos x="31" y="5"/>
                </a:cxn>
                <a:cxn ang="0">
                  <a:pos x="45" y="0"/>
                </a:cxn>
              </a:cxnLst>
              <a:rect l="0" t="0" r="r" b="b"/>
              <a:pathLst>
                <a:path w="1188" h="437">
                  <a:moveTo>
                    <a:pt x="40" y="362"/>
                  </a:moveTo>
                  <a:lnTo>
                    <a:pt x="1144" y="362"/>
                  </a:lnTo>
                  <a:lnTo>
                    <a:pt x="1157" y="366"/>
                  </a:lnTo>
                  <a:lnTo>
                    <a:pt x="1166" y="366"/>
                  </a:lnTo>
                  <a:lnTo>
                    <a:pt x="1184" y="385"/>
                  </a:lnTo>
                  <a:lnTo>
                    <a:pt x="1184" y="413"/>
                  </a:lnTo>
                  <a:lnTo>
                    <a:pt x="1175" y="423"/>
                  </a:lnTo>
                  <a:lnTo>
                    <a:pt x="1170" y="432"/>
                  </a:lnTo>
                  <a:lnTo>
                    <a:pt x="1161" y="432"/>
                  </a:lnTo>
                  <a:lnTo>
                    <a:pt x="1148" y="437"/>
                  </a:lnTo>
                  <a:lnTo>
                    <a:pt x="36" y="437"/>
                  </a:lnTo>
                  <a:lnTo>
                    <a:pt x="27" y="432"/>
                  </a:lnTo>
                  <a:lnTo>
                    <a:pt x="18" y="432"/>
                  </a:lnTo>
                  <a:lnTo>
                    <a:pt x="0" y="413"/>
                  </a:lnTo>
                  <a:lnTo>
                    <a:pt x="0" y="385"/>
                  </a:lnTo>
                  <a:lnTo>
                    <a:pt x="18" y="366"/>
                  </a:lnTo>
                  <a:lnTo>
                    <a:pt x="27" y="366"/>
                  </a:lnTo>
                  <a:lnTo>
                    <a:pt x="40" y="362"/>
                  </a:lnTo>
                  <a:close/>
                  <a:moveTo>
                    <a:pt x="45" y="0"/>
                  </a:moveTo>
                  <a:lnTo>
                    <a:pt x="1152" y="0"/>
                  </a:lnTo>
                  <a:lnTo>
                    <a:pt x="1161" y="5"/>
                  </a:lnTo>
                  <a:lnTo>
                    <a:pt x="1170" y="5"/>
                  </a:lnTo>
                  <a:lnTo>
                    <a:pt x="1188" y="24"/>
                  </a:lnTo>
                  <a:lnTo>
                    <a:pt x="1188" y="52"/>
                  </a:lnTo>
                  <a:lnTo>
                    <a:pt x="1170" y="71"/>
                  </a:lnTo>
                  <a:lnTo>
                    <a:pt x="1161" y="71"/>
                  </a:lnTo>
                  <a:lnTo>
                    <a:pt x="1148" y="75"/>
                  </a:lnTo>
                  <a:lnTo>
                    <a:pt x="49" y="75"/>
                  </a:lnTo>
                  <a:lnTo>
                    <a:pt x="36" y="71"/>
                  </a:lnTo>
                  <a:lnTo>
                    <a:pt x="27" y="71"/>
                  </a:lnTo>
                  <a:lnTo>
                    <a:pt x="9" y="52"/>
                  </a:lnTo>
                  <a:lnTo>
                    <a:pt x="9" y="24"/>
                  </a:lnTo>
                  <a:lnTo>
                    <a:pt x="18" y="14"/>
                  </a:lnTo>
                  <a:lnTo>
                    <a:pt x="23" y="5"/>
                  </a:lnTo>
                  <a:lnTo>
                    <a:pt x="31" y="5"/>
                  </a:lnTo>
                  <a:lnTo>
                    <a:pt x="4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1" name="Freeform 13"/>
            <p:cNvSpPr>
              <a:spLocks noEditPoints="1"/>
            </p:cNvSpPr>
            <p:nvPr/>
          </p:nvSpPr>
          <p:spPr bwMode="auto">
            <a:xfrm>
              <a:off x="7780" y="790"/>
              <a:ext cx="1178" cy="1371"/>
            </a:xfrm>
            <a:custGeom>
              <a:avLst/>
              <a:gdLst/>
              <a:ahLst/>
              <a:cxnLst>
                <a:cxn ang="0">
                  <a:pos x="314" y="549"/>
                </a:cxn>
                <a:cxn ang="0">
                  <a:pos x="859" y="615"/>
                </a:cxn>
                <a:cxn ang="0">
                  <a:pos x="903" y="549"/>
                </a:cxn>
                <a:cxn ang="0">
                  <a:pos x="859" y="821"/>
                </a:cxn>
                <a:cxn ang="0">
                  <a:pos x="314" y="756"/>
                </a:cxn>
                <a:cxn ang="0">
                  <a:pos x="270" y="821"/>
                </a:cxn>
                <a:cxn ang="0">
                  <a:pos x="580" y="42"/>
                </a:cxn>
                <a:cxn ang="0">
                  <a:pos x="474" y="61"/>
                </a:cxn>
                <a:cxn ang="0">
                  <a:pos x="358" y="131"/>
                </a:cxn>
                <a:cxn ang="0">
                  <a:pos x="261" y="253"/>
                </a:cxn>
                <a:cxn ang="0">
                  <a:pos x="190" y="436"/>
                </a:cxn>
                <a:cxn ang="0">
                  <a:pos x="164" y="690"/>
                </a:cxn>
                <a:cxn ang="0">
                  <a:pos x="190" y="939"/>
                </a:cxn>
                <a:cxn ang="0">
                  <a:pos x="261" y="1117"/>
                </a:cxn>
                <a:cxn ang="0">
                  <a:pos x="358" y="1239"/>
                </a:cxn>
                <a:cxn ang="0">
                  <a:pos x="474" y="1305"/>
                </a:cxn>
                <a:cxn ang="0">
                  <a:pos x="584" y="1324"/>
                </a:cxn>
                <a:cxn ang="0">
                  <a:pos x="633" y="1324"/>
                </a:cxn>
                <a:cxn ang="0">
                  <a:pos x="744" y="1281"/>
                </a:cxn>
                <a:cxn ang="0">
                  <a:pos x="850" y="1187"/>
                </a:cxn>
                <a:cxn ang="0">
                  <a:pos x="939" y="1037"/>
                </a:cxn>
                <a:cxn ang="0">
                  <a:pos x="988" y="826"/>
                </a:cxn>
                <a:cxn ang="0">
                  <a:pos x="988" y="558"/>
                </a:cxn>
                <a:cxn ang="0">
                  <a:pos x="939" y="343"/>
                </a:cxn>
                <a:cxn ang="0">
                  <a:pos x="855" y="188"/>
                </a:cxn>
                <a:cxn ang="0">
                  <a:pos x="748" y="94"/>
                </a:cxn>
                <a:cxn ang="0">
                  <a:pos x="633" y="47"/>
                </a:cxn>
                <a:cxn ang="0">
                  <a:pos x="589" y="0"/>
                </a:cxn>
                <a:cxn ang="0">
                  <a:pos x="815" y="51"/>
                </a:cxn>
                <a:cxn ang="0">
                  <a:pos x="1005" y="202"/>
                </a:cxn>
                <a:cxn ang="0">
                  <a:pos x="1129" y="418"/>
                </a:cxn>
                <a:cxn ang="0">
                  <a:pos x="1178" y="690"/>
                </a:cxn>
                <a:cxn ang="0">
                  <a:pos x="1129" y="957"/>
                </a:cxn>
                <a:cxn ang="0">
                  <a:pos x="1005" y="1173"/>
                </a:cxn>
                <a:cxn ang="0">
                  <a:pos x="819" y="1319"/>
                </a:cxn>
                <a:cxn ang="0">
                  <a:pos x="589" y="1371"/>
                </a:cxn>
                <a:cxn ang="0">
                  <a:pos x="363" y="1319"/>
                </a:cxn>
                <a:cxn ang="0">
                  <a:pos x="177" y="1173"/>
                </a:cxn>
                <a:cxn ang="0">
                  <a:pos x="48" y="957"/>
                </a:cxn>
                <a:cxn ang="0">
                  <a:pos x="0" y="690"/>
                </a:cxn>
                <a:cxn ang="0">
                  <a:pos x="48" y="418"/>
                </a:cxn>
                <a:cxn ang="0">
                  <a:pos x="172" y="197"/>
                </a:cxn>
                <a:cxn ang="0">
                  <a:pos x="363" y="51"/>
                </a:cxn>
                <a:cxn ang="0">
                  <a:pos x="589" y="0"/>
                </a:cxn>
              </a:cxnLst>
              <a:rect l="0" t="0" r="r" b="b"/>
              <a:pathLst>
                <a:path w="1178" h="1371">
                  <a:moveTo>
                    <a:pt x="270" y="549"/>
                  </a:moveTo>
                  <a:lnTo>
                    <a:pt x="314" y="549"/>
                  </a:lnTo>
                  <a:lnTo>
                    <a:pt x="314" y="615"/>
                  </a:lnTo>
                  <a:lnTo>
                    <a:pt x="859" y="615"/>
                  </a:lnTo>
                  <a:lnTo>
                    <a:pt x="859" y="549"/>
                  </a:lnTo>
                  <a:lnTo>
                    <a:pt x="903" y="549"/>
                  </a:lnTo>
                  <a:lnTo>
                    <a:pt x="903" y="821"/>
                  </a:lnTo>
                  <a:lnTo>
                    <a:pt x="859" y="821"/>
                  </a:lnTo>
                  <a:lnTo>
                    <a:pt x="859" y="756"/>
                  </a:lnTo>
                  <a:lnTo>
                    <a:pt x="314" y="756"/>
                  </a:lnTo>
                  <a:lnTo>
                    <a:pt x="314" y="821"/>
                  </a:lnTo>
                  <a:lnTo>
                    <a:pt x="270" y="821"/>
                  </a:lnTo>
                  <a:lnTo>
                    <a:pt x="270" y="549"/>
                  </a:lnTo>
                  <a:close/>
                  <a:moveTo>
                    <a:pt x="580" y="42"/>
                  </a:moveTo>
                  <a:lnTo>
                    <a:pt x="527" y="47"/>
                  </a:lnTo>
                  <a:lnTo>
                    <a:pt x="474" y="61"/>
                  </a:lnTo>
                  <a:lnTo>
                    <a:pt x="416" y="89"/>
                  </a:lnTo>
                  <a:lnTo>
                    <a:pt x="358" y="131"/>
                  </a:lnTo>
                  <a:lnTo>
                    <a:pt x="310" y="183"/>
                  </a:lnTo>
                  <a:lnTo>
                    <a:pt x="261" y="253"/>
                  </a:lnTo>
                  <a:lnTo>
                    <a:pt x="221" y="338"/>
                  </a:lnTo>
                  <a:lnTo>
                    <a:pt x="190" y="436"/>
                  </a:lnTo>
                  <a:lnTo>
                    <a:pt x="172" y="554"/>
                  </a:lnTo>
                  <a:lnTo>
                    <a:pt x="164" y="690"/>
                  </a:lnTo>
                  <a:lnTo>
                    <a:pt x="172" y="821"/>
                  </a:lnTo>
                  <a:lnTo>
                    <a:pt x="190" y="939"/>
                  </a:lnTo>
                  <a:lnTo>
                    <a:pt x="221" y="1037"/>
                  </a:lnTo>
                  <a:lnTo>
                    <a:pt x="261" y="1117"/>
                  </a:lnTo>
                  <a:lnTo>
                    <a:pt x="310" y="1183"/>
                  </a:lnTo>
                  <a:lnTo>
                    <a:pt x="358" y="1239"/>
                  </a:lnTo>
                  <a:lnTo>
                    <a:pt x="416" y="1277"/>
                  </a:lnTo>
                  <a:lnTo>
                    <a:pt x="474" y="1305"/>
                  </a:lnTo>
                  <a:lnTo>
                    <a:pt x="531" y="1319"/>
                  </a:lnTo>
                  <a:lnTo>
                    <a:pt x="584" y="1324"/>
                  </a:lnTo>
                  <a:lnTo>
                    <a:pt x="580" y="1328"/>
                  </a:lnTo>
                  <a:lnTo>
                    <a:pt x="633" y="1324"/>
                  </a:lnTo>
                  <a:lnTo>
                    <a:pt x="686" y="1310"/>
                  </a:lnTo>
                  <a:lnTo>
                    <a:pt x="744" y="1281"/>
                  </a:lnTo>
                  <a:lnTo>
                    <a:pt x="802" y="1244"/>
                  </a:lnTo>
                  <a:lnTo>
                    <a:pt x="850" y="1187"/>
                  </a:lnTo>
                  <a:lnTo>
                    <a:pt x="899" y="1122"/>
                  </a:lnTo>
                  <a:lnTo>
                    <a:pt x="939" y="1037"/>
                  </a:lnTo>
                  <a:lnTo>
                    <a:pt x="970" y="939"/>
                  </a:lnTo>
                  <a:lnTo>
                    <a:pt x="988" y="826"/>
                  </a:lnTo>
                  <a:lnTo>
                    <a:pt x="997" y="690"/>
                  </a:lnTo>
                  <a:lnTo>
                    <a:pt x="988" y="558"/>
                  </a:lnTo>
                  <a:lnTo>
                    <a:pt x="970" y="441"/>
                  </a:lnTo>
                  <a:lnTo>
                    <a:pt x="939" y="343"/>
                  </a:lnTo>
                  <a:lnTo>
                    <a:pt x="899" y="258"/>
                  </a:lnTo>
                  <a:lnTo>
                    <a:pt x="855" y="188"/>
                  </a:lnTo>
                  <a:lnTo>
                    <a:pt x="802" y="131"/>
                  </a:lnTo>
                  <a:lnTo>
                    <a:pt x="748" y="94"/>
                  </a:lnTo>
                  <a:lnTo>
                    <a:pt x="691" y="66"/>
                  </a:lnTo>
                  <a:lnTo>
                    <a:pt x="633" y="47"/>
                  </a:lnTo>
                  <a:lnTo>
                    <a:pt x="580" y="42"/>
                  </a:lnTo>
                  <a:close/>
                  <a:moveTo>
                    <a:pt x="589" y="0"/>
                  </a:moveTo>
                  <a:lnTo>
                    <a:pt x="704" y="14"/>
                  </a:lnTo>
                  <a:lnTo>
                    <a:pt x="815" y="51"/>
                  </a:lnTo>
                  <a:lnTo>
                    <a:pt x="917" y="117"/>
                  </a:lnTo>
                  <a:lnTo>
                    <a:pt x="1005" y="202"/>
                  </a:lnTo>
                  <a:lnTo>
                    <a:pt x="1076" y="300"/>
                  </a:lnTo>
                  <a:lnTo>
                    <a:pt x="1129" y="418"/>
                  </a:lnTo>
                  <a:lnTo>
                    <a:pt x="1165" y="549"/>
                  </a:lnTo>
                  <a:lnTo>
                    <a:pt x="1178" y="690"/>
                  </a:lnTo>
                  <a:lnTo>
                    <a:pt x="1165" y="826"/>
                  </a:lnTo>
                  <a:lnTo>
                    <a:pt x="1129" y="957"/>
                  </a:lnTo>
                  <a:lnTo>
                    <a:pt x="1076" y="1070"/>
                  </a:lnTo>
                  <a:lnTo>
                    <a:pt x="1005" y="1173"/>
                  </a:lnTo>
                  <a:lnTo>
                    <a:pt x="917" y="1253"/>
                  </a:lnTo>
                  <a:lnTo>
                    <a:pt x="819" y="1319"/>
                  </a:lnTo>
                  <a:lnTo>
                    <a:pt x="709" y="1356"/>
                  </a:lnTo>
                  <a:lnTo>
                    <a:pt x="589" y="1371"/>
                  </a:lnTo>
                  <a:lnTo>
                    <a:pt x="474" y="1356"/>
                  </a:lnTo>
                  <a:lnTo>
                    <a:pt x="363" y="1319"/>
                  </a:lnTo>
                  <a:lnTo>
                    <a:pt x="265" y="1258"/>
                  </a:lnTo>
                  <a:lnTo>
                    <a:pt x="177" y="1173"/>
                  </a:lnTo>
                  <a:lnTo>
                    <a:pt x="101" y="1075"/>
                  </a:lnTo>
                  <a:lnTo>
                    <a:pt x="48" y="957"/>
                  </a:lnTo>
                  <a:lnTo>
                    <a:pt x="13" y="831"/>
                  </a:lnTo>
                  <a:lnTo>
                    <a:pt x="0" y="690"/>
                  </a:lnTo>
                  <a:lnTo>
                    <a:pt x="13" y="549"/>
                  </a:lnTo>
                  <a:lnTo>
                    <a:pt x="48" y="418"/>
                  </a:lnTo>
                  <a:lnTo>
                    <a:pt x="101" y="300"/>
                  </a:lnTo>
                  <a:lnTo>
                    <a:pt x="172" y="197"/>
                  </a:lnTo>
                  <a:lnTo>
                    <a:pt x="261" y="117"/>
                  </a:lnTo>
                  <a:lnTo>
                    <a:pt x="363" y="51"/>
                  </a:lnTo>
                  <a:lnTo>
                    <a:pt x="474" y="14"/>
                  </a:lnTo>
                  <a:lnTo>
                    <a:pt x="58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2" name="Freeform 14"/>
            <p:cNvSpPr>
              <a:spLocks/>
            </p:cNvSpPr>
            <p:nvPr/>
          </p:nvSpPr>
          <p:spPr bwMode="auto">
            <a:xfrm>
              <a:off x="9277" y="701"/>
              <a:ext cx="417" cy="1877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99" y="0"/>
                </a:cxn>
                <a:cxn ang="0">
                  <a:pos x="408" y="4"/>
                </a:cxn>
                <a:cxn ang="0">
                  <a:pos x="412" y="9"/>
                </a:cxn>
                <a:cxn ang="0">
                  <a:pos x="412" y="23"/>
                </a:cxn>
                <a:cxn ang="0">
                  <a:pos x="408" y="28"/>
                </a:cxn>
                <a:cxn ang="0">
                  <a:pos x="408" y="33"/>
                </a:cxn>
                <a:cxn ang="0">
                  <a:pos x="390" y="51"/>
                </a:cxn>
                <a:cxn ang="0">
                  <a:pos x="306" y="159"/>
                </a:cxn>
                <a:cxn ang="0">
                  <a:pos x="235" y="277"/>
                </a:cxn>
                <a:cxn ang="0">
                  <a:pos x="182" y="399"/>
                </a:cxn>
                <a:cxn ang="0">
                  <a:pos x="146" y="530"/>
                </a:cxn>
                <a:cxn ang="0">
                  <a:pos x="120" y="666"/>
                </a:cxn>
                <a:cxn ang="0">
                  <a:pos x="107" y="802"/>
                </a:cxn>
                <a:cxn ang="0">
                  <a:pos x="102" y="943"/>
                </a:cxn>
                <a:cxn ang="0">
                  <a:pos x="107" y="1070"/>
                </a:cxn>
                <a:cxn ang="0">
                  <a:pos x="120" y="1206"/>
                </a:cxn>
                <a:cxn ang="0">
                  <a:pos x="142" y="1338"/>
                </a:cxn>
                <a:cxn ang="0">
                  <a:pos x="177" y="1474"/>
                </a:cxn>
                <a:cxn ang="0">
                  <a:pos x="231" y="1600"/>
                </a:cxn>
                <a:cxn ang="0">
                  <a:pos x="297" y="1718"/>
                </a:cxn>
                <a:cxn ang="0">
                  <a:pos x="381" y="1826"/>
                </a:cxn>
                <a:cxn ang="0">
                  <a:pos x="395" y="1840"/>
                </a:cxn>
                <a:cxn ang="0">
                  <a:pos x="399" y="1849"/>
                </a:cxn>
                <a:cxn ang="0">
                  <a:pos x="408" y="1854"/>
                </a:cxn>
                <a:cxn ang="0">
                  <a:pos x="408" y="1859"/>
                </a:cxn>
                <a:cxn ang="0">
                  <a:pos x="412" y="1863"/>
                </a:cxn>
                <a:cxn ang="0">
                  <a:pos x="412" y="1868"/>
                </a:cxn>
                <a:cxn ang="0">
                  <a:pos x="417" y="1859"/>
                </a:cxn>
                <a:cxn ang="0">
                  <a:pos x="417" y="1868"/>
                </a:cxn>
                <a:cxn ang="0">
                  <a:pos x="412" y="1873"/>
                </a:cxn>
                <a:cxn ang="0">
                  <a:pos x="403" y="1877"/>
                </a:cxn>
                <a:cxn ang="0">
                  <a:pos x="399" y="1877"/>
                </a:cxn>
                <a:cxn ang="0">
                  <a:pos x="381" y="1868"/>
                </a:cxn>
                <a:cxn ang="0">
                  <a:pos x="355" y="1849"/>
                </a:cxn>
                <a:cxn ang="0">
                  <a:pos x="315" y="1812"/>
                </a:cxn>
                <a:cxn ang="0">
                  <a:pos x="266" y="1760"/>
                </a:cxn>
                <a:cxn ang="0">
                  <a:pos x="217" y="1694"/>
                </a:cxn>
                <a:cxn ang="0">
                  <a:pos x="169" y="1619"/>
                </a:cxn>
                <a:cxn ang="0">
                  <a:pos x="120" y="1525"/>
                </a:cxn>
                <a:cxn ang="0">
                  <a:pos x="71" y="1399"/>
                </a:cxn>
                <a:cxn ang="0">
                  <a:pos x="36" y="1267"/>
                </a:cxn>
                <a:cxn ang="0">
                  <a:pos x="14" y="1145"/>
                </a:cxn>
                <a:cxn ang="0">
                  <a:pos x="5" y="1037"/>
                </a:cxn>
                <a:cxn ang="0">
                  <a:pos x="0" y="939"/>
                </a:cxn>
                <a:cxn ang="0">
                  <a:pos x="5" y="812"/>
                </a:cxn>
                <a:cxn ang="0">
                  <a:pos x="22" y="671"/>
                </a:cxn>
                <a:cxn ang="0">
                  <a:pos x="58" y="521"/>
                </a:cxn>
                <a:cxn ang="0">
                  <a:pos x="111" y="366"/>
                </a:cxn>
                <a:cxn ang="0">
                  <a:pos x="160" y="272"/>
                </a:cxn>
                <a:cxn ang="0">
                  <a:pos x="208" y="187"/>
                </a:cxn>
                <a:cxn ang="0">
                  <a:pos x="262" y="122"/>
                </a:cxn>
                <a:cxn ang="0">
                  <a:pos x="310" y="70"/>
                </a:cxn>
                <a:cxn ang="0">
                  <a:pos x="350" y="33"/>
                </a:cxn>
                <a:cxn ang="0">
                  <a:pos x="377" y="9"/>
                </a:cxn>
                <a:cxn ang="0">
                  <a:pos x="395" y="0"/>
                </a:cxn>
              </a:cxnLst>
              <a:rect l="0" t="0" r="r" b="b"/>
              <a:pathLst>
                <a:path w="417" h="1877">
                  <a:moveTo>
                    <a:pt x="395" y="0"/>
                  </a:moveTo>
                  <a:lnTo>
                    <a:pt x="399" y="0"/>
                  </a:lnTo>
                  <a:lnTo>
                    <a:pt x="408" y="4"/>
                  </a:lnTo>
                  <a:lnTo>
                    <a:pt x="412" y="9"/>
                  </a:lnTo>
                  <a:lnTo>
                    <a:pt x="412" y="23"/>
                  </a:lnTo>
                  <a:lnTo>
                    <a:pt x="408" y="28"/>
                  </a:lnTo>
                  <a:lnTo>
                    <a:pt x="408" y="33"/>
                  </a:lnTo>
                  <a:lnTo>
                    <a:pt x="390" y="51"/>
                  </a:lnTo>
                  <a:lnTo>
                    <a:pt x="306" y="159"/>
                  </a:lnTo>
                  <a:lnTo>
                    <a:pt x="235" y="277"/>
                  </a:lnTo>
                  <a:lnTo>
                    <a:pt x="182" y="399"/>
                  </a:lnTo>
                  <a:lnTo>
                    <a:pt x="146" y="530"/>
                  </a:lnTo>
                  <a:lnTo>
                    <a:pt x="120" y="666"/>
                  </a:lnTo>
                  <a:lnTo>
                    <a:pt x="107" y="802"/>
                  </a:lnTo>
                  <a:lnTo>
                    <a:pt x="102" y="943"/>
                  </a:lnTo>
                  <a:lnTo>
                    <a:pt x="107" y="1070"/>
                  </a:lnTo>
                  <a:lnTo>
                    <a:pt x="120" y="1206"/>
                  </a:lnTo>
                  <a:lnTo>
                    <a:pt x="142" y="1338"/>
                  </a:lnTo>
                  <a:lnTo>
                    <a:pt x="177" y="1474"/>
                  </a:lnTo>
                  <a:lnTo>
                    <a:pt x="231" y="1600"/>
                  </a:lnTo>
                  <a:lnTo>
                    <a:pt x="297" y="1718"/>
                  </a:lnTo>
                  <a:lnTo>
                    <a:pt x="381" y="1826"/>
                  </a:lnTo>
                  <a:lnTo>
                    <a:pt x="395" y="1840"/>
                  </a:lnTo>
                  <a:lnTo>
                    <a:pt x="399" y="1849"/>
                  </a:lnTo>
                  <a:lnTo>
                    <a:pt x="408" y="1854"/>
                  </a:lnTo>
                  <a:lnTo>
                    <a:pt x="408" y="1859"/>
                  </a:lnTo>
                  <a:lnTo>
                    <a:pt x="412" y="1863"/>
                  </a:lnTo>
                  <a:lnTo>
                    <a:pt x="412" y="1868"/>
                  </a:lnTo>
                  <a:lnTo>
                    <a:pt x="417" y="1859"/>
                  </a:lnTo>
                  <a:lnTo>
                    <a:pt x="417" y="1868"/>
                  </a:lnTo>
                  <a:lnTo>
                    <a:pt x="412" y="1873"/>
                  </a:lnTo>
                  <a:lnTo>
                    <a:pt x="403" y="1877"/>
                  </a:lnTo>
                  <a:lnTo>
                    <a:pt x="399" y="1877"/>
                  </a:lnTo>
                  <a:lnTo>
                    <a:pt x="381" y="1868"/>
                  </a:lnTo>
                  <a:lnTo>
                    <a:pt x="355" y="1849"/>
                  </a:lnTo>
                  <a:lnTo>
                    <a:pt x="315" y="1812"/>
                  </a:lnTo>
                  <a:lnTo>
                    <a:pt x="266" y="1760"/>
                  </a:lnTo>
                  <a:lnTo>
                    <a:pt x="217" y="1694"/>
                  </a:lnTo>
                  <a:lnTo>
                    <a:pt x="169" y="1619"/>
                  </a:lnTo>
                  <a:lnTo>
                    <a:pt x="120" y="1525"/>
                  </a:lnTo>
                  <a:lnTo>
                    <a:pt x="71" y="1399"/>
                  </a:lnTo>
                  <a:lnTo>
                    <a:pt x="36" y="1267"/>
                  </a:lnTo>
                  <a:lnTo>
                    <a:pt x="14" y="1145"/>
                  </a:lnTo>
                  <a:lnTo>
                    <a:pt x="5" y="1037"/>
                  </a:lnTo>
                  <a:lnTo>
                    <a:pt x="0" y="939"/>
                  </a:lnTo>
                  <a:lnTo>
                    <a:pt x="5" y="812"/>
                  </a:lnTo>
                  <a:lnTo>
                    <a:pt x="22" y="671"/>
                  </a:lnTo>
                  <a:lnTo>
                    <a:pt x="58" y="521"/>
                  </a:lnTo>
                  <a:lnTo>
                    <a:pt x="111" y="366"/>
                  </a:lnTo>
                  <a:lnTo>
                    <a:pt x="160" y="272"/>
                  </a:lnTo>
                  <a:lnTo>
                    <a:pt x="208" y="187"/>
                  </a:lnTo>
                  <a:lnTo>
                    <a:pt x="262" y="122"/>
                  </a:lnTo>
                  <a:lnTo>
                    <a:pt x="310" y="70"/>
                  </a:lnTo>
                  <a:lnTo>
                    <a:pt x="350" y="33"/>
                  </a:lnTo>
                  <a:lnTo>
                    <a:pt x="377" y="9"/>
                  </a:lnTo>
                  <a:lnTo>
                    <a:pt x="3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3" name="Freeform 15"/>
            <p:cNvSpPr>
              <a:spLocks/>
            </p:cNvSpPr>
            <p:nvPr/>
          </p:nvSpPr>
          <p:spPr bwMode="auto">
            <a:xfrm>
              <a:off x="9898" y="865"/>
              <a:ext cx="740" cy="1305"/>
            </a:xfrm>
            <a:custGeom>
              <a:avLst/>
              <a:gdLst/>
              <a:ahLst/>
              <a:cxnLst>
                <a:cxn ang="0">
                  <a:pos x="438" y="9"/>
                </a:cxn>
                <a:cxn ang="0">
                  <a:pos x="584" y="70"/>
                </a:cxn>
                <a:cxn ang="0">
                  <a:pos x="669" y="183"/>
                </a:cxn>
                <a:cxn ang="0">
                  <a:pos x="669" y="347"/>
                </a:cxn>
                <a:cxn ang="0">
                  <a:pos x="584" y="493"/>
                </a:cxn>
                <a:cxn ang="0">
                  <a:pos x="434" y="591"/>
                </a:cxn>
                <a:cxn ang="0">
                  <a:pos x="531" y="629"/>
                </a:cxn>
                <a:cxn ang="0">
                  <a:pos x="660" y="732"/>
                </a:cxn>
                <a:cxn ang="0">
                  <a:pos x="731" y="868"/>
                </a:cxn>
                <a:cxn ang="0">
                  <a:pos x="731" y="1023"/>
                </a:cxn>
                <a:cxn ang="0">
                  <a:pos x="660" y="1164"/>
                </a:cxn>
                <a:cxn ang="0">
                  <a:pos x="527" y="1267"/>
                </a:cxn>
                <a:cxn ang="0">
                  <a:pos x="358" y="1305"/>
                </a:cxn>
                <a:cxn ang="0">
                  <a:pos x="177" y="1267"/>
                </a:cxn>
                <a:cxn ang="0">
                  <a:pos x="48" y="1159"/>
                </a:cxn>
                <a:cxn ang="0">
                  <a:pos x="0" y="1009"/>
                </a:cxn>
                <a:cxn ang="0">
                  <a:pos x="22" y="939"/>
                </a:cxn>
                <a:cxn ang="0">
                  <a:pos x="70" y="906"/>
                </a:cxn>
                <a:cxn ang="0">
                  <a:pos x="132" y="906"/>
                </a:cxn>
                <a:cxn ang="0">
                  <a:pos x="186" y="962"/>
                </a:cxn>
                <a:cxn ang="0">
                  <a:pos x="186" y="1051"/>
                </a:cxn>
                <a:cxn ang="0">
                  <a:pos x="119" y="1108"/>
                </a:cxn>
                <a:cxn ang="0">
                  <a:pos x="119" y="1164"/>
                </a:cxn>
                <a:cxn ang="0">
                  <a:pos x="234" y="1230"/>
                </a:cxn>
                <a:cxn ang="0">
                  <a:pos x="345" y="1249"/>
                </a:cxn>
                <a:cxn ang="0">
                  <a:pos x="407" y="1235"/>
                </a:cxn>
                <a:cxn ang="0">
                  <a:pos x="474" y="1192"/>
                </a:cxn>
                <a:cxn ang="0">
                  <a:pos x="522" y="1098"/>
                </a:cxn>
                <a:cxn ang="0">
                  <a:pos x="545" y="939"/>
                </a:cxn>
                <a:cxn ang="0">
                  <a:pos x="522" y="779"/>
                </a:cxn>
                <a:cxn ang="0">
                  <a:pos x="452" y="667"/>
                </a:cxn>
                <a:cxn ang="0">
                  <a:pos x="332" y="629"/>
                </a:cxn>
                <a:cxn ang="0">
                  <a:pos x="208" y="615"/>
                </a:cxn>
                <a:cxn ang="0">
                  <a:pos x="212" y="591"/>
                </a:cxn>
                <a:cxn ang="0">
                  <a:pos x="226" y="582"/>
                </a:cxn>
                <a:cxn ang="0">
                  <a:pos x="283" y="577"/>
                </a:cxn>
                <a:cxn ang="0">
                  <a:pos x="341" y="573"/>
                </a:cxn>
                <a:cxn ang="0">
                  <a:pos x="425" y="530"/>
                </a:cxn>
                <a:cxn ang="0">
                  <a:pos x="491" y="413"/>
                </a:cxn>
                <a:cxn ang="0">
                  <a:pos x="514" y="296"/>
                </a:cxn>
                <a:cxn ang="0">
                  <a:pos x="509" y="197"/>
                </a:cxn>
                <a:cxn ang="0">
                  <a:pos x="469" y="108"/>
                </a:cxn>
                <a:cxn ang="0">
                  <a:pos x="407" y="66"/>
                </a:cxn>
                <a:cxn ang="0">
                  <a:pos x="341" y="52"/>
                </a:cxn>
                <a:cxn ang="0">
                  <a:pos x="248" y="66"/>
                </a:cxn>
                <a:cxn ang="0">
                  <a:pos x="146" y="122"/>
                </a:cxn>
                <a:cxn ang="0">
                  <a:pos x="124" y="169"/>
                </a:cxn>
                <a:cxn ang="0">
                  <a:pos x="172" y="178"/>
                </a:cxn>
                <a:cxn ang="0">
                  <a:pos x="212" y="225"/>
                </a:cxn>
                <a:cxn ang="0">
                  <a:pos x="212" y="300"/>
                </a:cxn>
                <a:cxn ang="0">
                  <a:pos x="164" y="347"/>
                </a:cxn>
                <a:cxn ang="0">
                  <a:pos x="93" y="352"/>
                </a:cxn>
                <a:cxn ang="0">
                  <a:pos x="48" y="300"/>
                </a:cxn>
                <a:cxn ang="0">
                  <a:pos x="48" y="188"/>
                </a:cxn>
                <a:cxn ang="0">
                  <a:pos x="132" y="75"/>
                </a:cxn>
                <a:cxn ang="0">
                  <a:pos x="270" y="9"/>
                </a:cxn>
              </a:cxnLst>
              <a:rect l="0" t="0" r="r" b="b"/>
              <a:pathLst>
                <a:path w="740" h="1305">
                  <a:moveTo>
                    <a:pt x="354" y="0"/>
                  </a:moveTo>
                  <a:lnTo>
                    <a:pt x="438" y="9"/>
                  </a:lnTo>
                  <a:lnTo>
                    <a:pt x="518" y="33"/>
                  </a:lnTo>
                  <a:lnTo>
                    <a:pt x="584" y="70"/>
                  </a:lnTo>
                  <a:lnTo>
                    <a:pt x="633" y="122"/>
                  </a:lnTo>
                  <a:lnTo>
                    <a:pt x="669" y="183"/>
                  </a:lnTo>
                  <a:lnTo>
                    <a:pt x="682" y="258"/>
                  </a:lnTo>
                  <a:lnTo>
                    <a:pt x="669" y="347"/>
                  </a:lnTo>
                  <a:lnTo>
                    <a:pt x="638" y="427"/>
                  </a:lnTo>
                  <a:lnTo>
                    <a:pt x="584" y="493"/>
                  </a:lnTo>
                  <a:lnTo>
                    <a:pt x="514" y="549"/>
                  </a:lnTo>
                  <a:lnTo>
                    <a:pt x="434" y="591"/>
                  </a:lnTo>
                  <a:lnTo>
                    <a:pt x="443" y="601"/>
                  </a:lnTo>
                  <a:lnTo>
                    <a:pt x="531" y="629"/>
                  </a:lnTo>
                  <a:lnTo>
                    <a:pt x="602" y="676"/>
                  </a:lnTo>
                  <a:lnTo>
                    <a:pt x="660" y="732"/>
                  </a:lnTo>
                  <a:lnTo>
                    <a:pt x="704" y="793"/>
                  </a:lnTo>
                  <a:lnTo>
                    <a:pt x="731" y="868"/>
                  </a:lnTo>
                  <a:lnTo>
                    <a:pt x="740" y="943"/>
                  </a:lnTo>
                  <a:lnTo>
                    <a:pt x="731" y="1023"/>
                  </a:lnTo>
                  <a:lnTo>
                    <a:pt x="704" y="1098"/>
                  </a:lnTo>
                  <a:lnTo>
                    <a:pt x="660" y="1164"/>
                  </a:lnTo>
                  <a:lnTo>
                    <a:pt x="598" y="1220"/>
                  </a:lnTo>
                  <a:lnTo>
                    <a:pt x="527" y="1267"/>
                  </a:lnTo>
                  <a:lnTo>
                    <a:pt x="447" y="1296"/>
                  </a:lnTo>
                  <a:lnTo>
                    <a:pt x="358" y="1305"/>
                  </a:lnTo>
                  <a:lnTo>
                    <a:pt x="265" y="1296"/>
                  </a:lnTo>
                  <a:lnTo>
                    <a:pt x="177" y="1267"/>
                  </a:lnTo>
                  <a:lnTo>
                    <a:pt x="106" y="1220"/>
                  </a:lnTo>
                  <a:lnTo>
                    <a:pt x="48" y="1159"/>
                  </a:lnTo>
                  <a:lnTo>
                    <a:pt x="13" y="1089"/>
                  </a:lnTo>
                  <a:lnTo>
                    <a:pt x="0" y="1009"/>
                  </a:lnTo>
                  <a:lnTo>
                    <a:pt x="4" y="967"/>
                  </a:lnTo>
                  <a:lnTo>
                    <a:pt x="22" y="939"/>
                  </a:lnTo>
                  <a:lnTo>
                    <a:pt x="44" y="915"/>
                  </a:lnTo>
                  <a:lnTo>
                    <a:pt x="70" y="906"/>
                  </a:lnTo>
                  <a:lnTo>
                    <a:pt x="97" y="901"/>
                  </a:lnTo>
                  <a:lnTo>
                    <a:pt x="132" y="906"/>
                  </a:lnTo>
                  <a:lnTo>
                    <a:pt x="164" y="929"/>
                  </a:lnTo>
                  <a:lnTo>
                    <a:pt x="186" y="962"/>
                  </a:lnTo>
                  <a:lnTo>
                    <a:pt x="195" y="1005"/>
                  </a:lnTo>
                  <a:lnTo>
                    <a:pt x="186" y="1051"/>
                  </a:lnTo>
                  <a:lnTo>
                    <a:pt x="159" y="1084"/>
                  </a:lnTo>
                  <a:lnTo>
                    <a:pt x="119" y="1108"/>
                  </a:lnTo>
                  <a:lnTo>
                    <a:pt x="75" y="1108"/>
                  </a:lnTo>
                  <a:lnTo>
                    <a:pt x="119" y="1164"/>
                  </a:lnTo>
                  <a:lnTo>
                    <a:pt x="177" y="1202"/>
                  </a:lnTo>
                  <a:lnTo>
                    <a:pt x="234" y="1230"/>
                  </a:lnTo>
                  <a:lnTo>
                    <a:pt x="292" y="1244"/>
                  </a:lnTo>
                  <a:lnTo>
                    <a:pt x="345" y="1249"/>
                  </a:lnTo>
                  <a:lnTo>
                    <a:pt x="376" y="1244"/>
                  </a:lnTo>
                  <a:lnTo>
                    <a:pt x="407" y="1235"/>
                  </a:lnTo>
                  <a:lnTo>
                    <a:pt x="443" y="1220"/>
                  </a:lnTo>
                  <a:lnTo>
                    <a:pt x="474" y="1192"/>
                  </a:lnTo>
                  <a:lnTo>
                    <a:pt x="500" y="1150"/>
                  </a:lnTo>
                  <a:lnTo>
                    <a:pt x="522" y="1098"/>
                  </a:lnTo>
                  <a:lnTo>
                    <a:pt x="540" y="1028"/>
                  </a:lnTo>
                  <a:lnTo>
                    <a:pt x="545" y="939"/>
                  </a:lnTo>
                  <a:lnTo>
                    <a:pt x="540" y="854"/>
                  </a:lnTo>
                  <a:lnTo>
                    <a:pt x="522" y="779"/>
                  </a:lnTo>
                  <a:lnTo>
                    <a:pt x="491" y="713"/>
                  </a:lnTo>
                  <a:lnTo>
                    <a:pt x="452" y="667"/>
                  </a:lnTo>
                  <a:lnTo>
                    <a:pt x="398" y="638"/>
                  </a:lnTo>
                  <a:lnTo>
                    <a:pt x="332" y="629"/>
                  </a:lnTo>
                  <a:lnTo>
                    <a:pt x="221" y="629"/>
                  </a:lnTo>
                  <a:lnTo>
                    <a:pt x="208" y="615"/>
                  </a:lnTo>
                  <a:lnTo>
                    <a:pt x="208" y="596"/>
                  </a:lnTo>
                  <a:lnTo>
                    <a:pt x="212" y="591"/>
                  </a:lnTo>
                  <a:lnTo>
                    <a:pt x="221" y="587"/>
                  </a:lnTo>
                  <a:lnTo>
                    <a:pt x="226" y="582"/>
                  </a:lnTo>
                  <a:lnTo>
                    <a:pt x="257" y="582"/>
                  </a:lnTo>
                  <a:lnTo>
                    <a:pt x="283" y="577"/>
                  </a:lnTo>
                  <a:lnTo>
                    <a:pt x="305" y="577"/>
                  </a:lnTo>
                  <a:lnTo>
                    <a:pt x="341" y="573"/>
                  </a:lnTo>
                  <a:lnTo>
                    <a:pt x="381" y="559"/>
                  </a:lnTo>
                  <a:lnTo>
                    <a:pt x="425" y="530"/>
                  </a:lnTo>
                  <a:lnTo>
                    <a:pt x="465" y="479"/>
                  </a:lnTo>
                  <a:lnTo>
                    <a:pt x="491" y="413"/>
                  </a:lnTo>
                  <a:lnTo>
                    <a:pt x="505" y="347"/>
                  </a:lnTo>
                  <a:lnTo>
                    <a:pt x="514" y="296"/>
                  </a:lnTo>
                  <a:lnTo>
                    <a:pt x="514" y="263"/>
                  </a:lnTo>
                  <a:lnTo>
                    <a:pt x="509" y="197"/>
                  </a:lnTo>
                  <a:lnTo>
                    <a:pt x="491" y="145"/>
                  </a:lnTo>
                  <a:lnTo>
                    <a:pt x="469" y="108"/>
                  </a:lnTo>
                  <a:lnTo>
                    <a:pt x="438" y="80"/>
                  </a:lnTo>
                  <a:lnTo>
                    <a:pt x="407" y="66"/>
                  </a:lnTo>
                  <a:lnTo>
                    <a:pt x="372" y="56"/>
                  </a:lnTo>
                  <a:lnTo>
                    <a:pt x="341" y="52"/>
                  </a:lnTo>
                  <a:lnTo>
                    <a:pt x="296" y="56"/>
                  </a:lnTo>
                  <a:lnTo>
                    <a:pt x="248" y="66"/>
                  </a:lnTo>
                  <a:lnTo>
                    <a:pt x="195" y="89"/>
                  </a:lnTo>
                  <a:lnTo>
                    <a:pt x="146" y="122"/>
                  </a:lnTo>
                  <a:lnTo>
                    <a:pt x="106" y="169"/>
                  </a:lnTo>
                  <a:lnTo>
                    <a:pt x="124" y="169"/>
                  </a:lnTo>
                  <a:lnTo>
                    <a:pt x="146" y="174"/>
                  </a:lnTo>
                  <a:lnTo>
                    <a:pt x="172" y="178"/>
                  </a:lnTo>
                  <a:lnTo>
                    <a:pt x="195" y="197"/>
                  </a:lnTo>
                  <a:lnTo>
                    <a:pt x="212" y="225"/>
                  </a:lnTo>
                  <a:lnTo>
                    <a:pt x="217" y="263"/>
                  </a:lnTo>
                  <a:lnTo>
                    <a:pt x="212" y="300"/>
                  </a:lnTo>
                  <a:lnTo>
                    <a:pt x="195" y="329"/>
                  </a:lnTo>
                  <a:lnTo>
                    <a:pt x="164" y="347"/>
                  </a:lnTo>
                  <a:lnTo>
                    <a:pt x="128" y="357"/>
                  </a:lnTo>
                  <a:lnTo>
                    <a:pt x="93" y="352"/>
                  </a:lnTo>
                  <a:lnTo>
                    <a:pt x="66" y="329"/>
                  </a:lnTo>
                  <a:lnTo>
                    <a:pt x="48" y="300"/>
                  </a:lnTo>
                  <a:lnTo>
                    <a:pt x="39" y="258"/>
                  </a:lnTo>
                  <a:lnTo>
                    <a:pt x="48" y="188"/>
                  </a:lnTo>
                  <a:lnTo>
                    <a:pt x="84" y="127"/>
                  </a:lnTo>
                  <a:lnTo>
                    <a:pt x="132" y="75"/>
                  </a:lnTo>
                  <a:lnTo>
                    <a:pt x="195" y="33"/>
                  </a:lnTo>
                  <a:lnTo>
                    <a:pt x="270" y="9"/>
                  </a:lnTo>
                  <a:lnTo>
                    <a:pt x="35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4" name="Freeform 16"/>
            <p:cNvSpPr>
              <a:spLocks/>
            </p:cNvSpPr>
            <p:nvPr/>
          </p:nvSpPr>
          <p:spPr bwMode="auto">
            <a:xfrm>
              <a:off x="10779" y="447"/>
              <a:ext cx="279" cy="916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812"/>
                </a:cxn>
                <a:cxn ang="0">
                  <a:pos x="191" y="845"/>
                </a:cxn>
                <a:cxn ang="0">
                  <a:pos x="204" y="859"/>
                </a:cxn>
                <a:cxn ang="0">
                  <a:pos x="231" y="869"/>
                </a:cxn>
                <a:cxn ang="0">
                  <a:pos x="279" y="869"/>
                </a:cxn>
                <a:cxn ang="0">
                  <a:pos x="279" y="916"/>
                </a:cxn>
                <a:cxn ang="0">
                  <a:pos x="0" y="916"/>
                </a:cxn>
                <a:cxn ang="0">
                  <a:pos x="0" y="869"/>
                </a:cxn>
                <a:cxn ang="0">
                  <a:pos x="49" y="869"/>
                </a:cxn>
                <a:cxn ang="0">
                  <a:pos x="76" y="859"/>
                </a:cxn>
                <a:cxn ang="0">
                  <a:pos x="89" y="845"/>
                </a:cxn>
                <a:cxn ang="0">
                  <a:pos x="93" y="812"/>
                </a:cxn>
                <a:cxn ang="0">
                  <a:pos x="93" y="136"/>
                </a:cxn>
                <a:cxn ang="0">
                  <a:pos x="89" y="99"/>
                </a:cxn>
                <a:cxn ang="0">
                  <a:pos x="80" y="75"/>
                </a:cxn>
                <a:cxn ang="0">
                  <a:pos x="49" y="66"/>
                </a:cxn>
                <a:cxn ang="0">
                  <a:pos x="0" y="61"/>
                </a:cxn>
                <a:cxn ang="0">
                  <a:pos x="0" y="14"/>
                </a:cxn>
                <a:cxn ang="0">
                  <a:pos x="186" y="0"/>
                </a:cxn>
              </a:cxnLst>
              <a:rect l="0" t="0" r="r" b="b"/>
              <a:pathLst>
                <a:path w="279" h="916">
                  <a:moveTo>
                    <a:pt x="186" y="0"/>
                  </a:moveTo>
                  <a:lnTo>
                    <a:pt x="186" y="812"/>
                  </a:lnTo>
                  <a:lnTo>
                    <a:pt x="191" y="845"/>
                  </a:lnTo>
                  <a:lnTo>
                    <a:pt x="204" y="859"/>
                  </a:lnTo>
                  <a:lnTo>
                    <a:pt x="231" y="869"/>
                  </a:lnTo>
                  <a:lnTo>
                    <a:pt x="279" y="869"/>
                  </a:lnTo>
                  <a:lnTo>
                    <a:pt x="279" y="916"/>
                  </a:lnTo>
                  <a:lnTo>
                    <a:pt x="0" y="916"/>
                  </a:lnTo>
                  <a:lnTo>
                    <a:pt x="0" y="869"/>
                  </a:lnTo>
                  <a:lnTo>
                    <a:pt x="49" y="869"/>
                  </a:lnTo>
                  <a:lnTo>
                    <a:pt x="76" y="859"/>
                  </a:lnTo>
                  <a:lnTo>
                    <a:pt x="89" y="845"/>
                  </a:lnTo>
                  <a:lnTo>
                    <a:pt x="93" y="812"/>
                  </a:lnTo>
                  <a:lnTo>
                    <a:pt x="93" y="136"/>
                  </a:lnTo>
                  <a:lnTo>
                    <a:pt x="89" y="99"/>
                  </a:lnTo>
                  <a:lnTo>
                    <a:pt x="80" y="75"/>
                  </a:lnTo>
                  <a:lnTo>
                    <a:pt x="49" y="66"/>
                  </a:lnTo>
                  <a:lnTo>
                    <a:pt x="0" y="61"/>
                  </a:lnTo>
                  <a:lnTo>
                    <a:pt x="0" y="14"/>
                  </a:lnTo>
                  <a:lnTo>
                    <a:pt x="18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5" name="Freeform 17"/>
            <p:cNvSpPr>
              <a:spLocks noEditPoints="1"/>
            </p:cNvSpPr>
            <p:nvPr/>
          </p:nvSpPr>
          <p:spPr bwMode="auto">
            <a:xfrm>
              <a:off x="11112" y="776"/>
              <a:ext cx="611" cy="601"/>
            </a:xfrm>
            <a:custGeom>
              <a:avLst/>
              <a:gdLst/>
              <a:ahLst/>
              <a:cxnLst>
                <a:cxn ang="0">
                  <a:pos x="305" y="37"/>
                </a:cxn>
                <a:cxn ang="0">
                  <a:pos x="248" y="47"/>
                </a:cxn>
                <a:cxn ang="0">
                  <a:pos x="199" y="70"/>
                </a:cxn>
                <a:cxn ang="0">
                  <a:pos x="159" y="103"/>
                </a:cxn>
                <a:cxn ang="0">
                  <a:pos x="133" y="150"/>
                </a:cxn>
                <a:cxn ang="0">
                  <a:pos x="119" y="197"/>
                </a:cxn>
                <a:cxn ang="0">
                  <a:pos x="115" y="249"/>
                </a:cxn>
                <a:cxn ang="0">
                  <a:pos x="115" y="342"/>
                </a:cxn>
                <a:cxn ang="0">
                  <a:pos x="119" y="389"/>
                </a:cxn>
                <a:cxn ang="0">
                  <a:pos x="128" y="436"/>
                </a:cxn>
                <a:cxn ang="0">
                  <a:pos x="150" y="479"/>
                </a:cxn>
                <a:cxn ang="0">
                  <a:pos x="186" y="521"/>
                </a:cxn>
                <a:cxn ang="0">
                  <a:pos x="230" y="544"/>
                </a:cxn>
                <a:cxn ang="0">
                  <a:pos x="270" y="554"/>
                </a:cxn>
                <a:cxn ang="0">
                  <a:pos x="305" y="558"/>
                </a:cxn>
                <a:cxn ang="0">
                  <a:pos x="310" y="563"/>
                </a:cxn>
                <a:cxn ang="0">
                  <a:pos x="367" y="554"/>
                </a:cxn>
                <a:cxn ang="0">
                  <a:pos x="421" y="530"/>
                </a:cxn>
                <a:cxn ang="0">
                  <a:pos x="460" y="488"/>
                </a:cxn>
                <a:cxn ang="0">
                  <a:pos x="487" y="427"/>
                </a:cxn>
                <a:cxn ang="0">
                  <a:pos x="496" y="361"/>
                </a:cxn>
                <a:cxn ang="0">
                  <a:pos x="500" y="300"/>
                </a:cxn>
                <a:cxn ang="0">
                  <a:pos x="496" y="234"/>
                </a:cxn>
                <a:cxn ang="0">
                  <a:pos x="487" y="173"/>
                </a:cxn>
                <a:cxn ang="0">
                  <a:pos x="460" y="117"/>
                </a:cxn>
                <a:cxn ang="0">
                  <a:pos x="434" y="89"/>
                </a:cxn>
                <a:cxn ang="0">
                  <a:pos x="398" y="61"/>
                </a:cxn>
                <a:cxn ang="0">
                  <a:pos x="359" y="42"/>
                </a:cxn>
                <a:cxn ang="0">
                  <a:pos x="305" y="37"/>
                </a:cxn>
                <a:cxn ang="0">
                  <a:pos x="305" y="0"/>
                </a:cxn>
                <a:cxn ang="0">
                  <a:pos x="390" y="9"/>
                </a:cxn>
                <a:cxn ang="0">
                  <a:pos x="460" y="42"/>
                </a:cxn>
                <a:cxn ang="0">
                  <a:pos x="523" y="89"/>
                </a:cxn>
                <a:cxn ang="0">
                  <a:pos x="571" y="155"/>
                </a:cxn>
                <a:cxn ang="0">
                  <a:pos x="602" y="225"/>
                </a:cxn>
                <a:cxn ang="0">
                  <a:pos x="611" y="305"/>
                </a:cxn>
                <a:cxn ang="0">
                  <a:pos x="602" y="385"/>
                </a:cxn>
                <a:cxn ang="0">
                  <a:pos x="571" y="455"/>
                </a:cxn>
                <a:cxn ang="0">
                  <a:pos x="523" y="516"/>
                </a:cxn>
                <a:cxn ang="0">
                  <a:pos x="460" y="558"/>
                </a:cxn>
                <a:cxn ang="0">
                  <a:pos x="385" y="591"/>
                </a:cxn>
                <a:cxn ang="0">
                  <a:pos x="305" y="601"/>
                </a:cxn>
                <a:cxn ang="0">
                  <a:pos x="226" y="591"/>
                </a:cxn>
                <a:cxn ang="0">
                  <a:pos x="150" y="558"/>
                </a:cxn>
                <a:cxn ang="0">
                  <a:pos x="88" y="516"/>
                </a:cxn>
                <a:cxn ang="0">
                  <a:pos x="40" y="455"/>
                </a:cxn>
                <a:cxn ang="0">
                  <a:pos x="9" y="385"/>
                </a:cxn>
                <a:cxn ang="0">
                  <a:pos x="0" y="305"/>
                </a:cxn>
                <a:cxn ang="0">
                  <a:pos x="9" y="225"/>
                </a:cxn>
                <a:cxn ang="0">
                  <a:pos x="40" y="155"/>
                </a:cxn>
                <a:cxn ang="0">
                  <a:pos x="88" y="89"/>
                </a:cxn>
                <a:cxn ang="0">
                  <a:pos x="150" y="42"/>
                </a:cxn>
                <a:cxn ang="0">
                  <a:pos x="221" y="9"/>
                </a:cxn>
                <a:cxn ang="0">
                  <a:pos x="305" y="0"/>
                </a:cxn>
              </a:cxnLst>
              <a:rect l="0" t="0" r="r" b="b"/>
              <a:pathLst>
                <a:path w="611" h="601">
                  <a:moveTo>
                    <a:pt x="305" y="37"/>
                  </a:moveTo>
                  <a:lnTo>
                    <a:pt x="248" y="47"/>
                  </a:lnTo>
                  <a:lnTo>
                    <a:pt x="199" y="70"/>
                  </a:lnTo>
                  <a:lnTo>
                    <a:pt x="159" y="103"/>
                  </a:lnTo>
                  <a:lnTo>
                    <a:pt x="133" y="150"/>
                  </a:lnTo>
                  <a:lnTo>
                    <a:pt x="119" y="197"/>
                  </a:lnTo>
                  <a:lnTo>
                    <a:pt x="115" y="249"/>
                  </a:lnTo>
                  <a:lnTo>
                    <a:pt x="115" y="342"/>
                  </a:lnTo>
                  <a:lnTo>
                    <a:pt x="119" y="389"/>
                  </a:lnTo>
                  <a:lnTo>
                    <a:pt x="128" y="436"/>
                  </a:lnTo>
                  <a:lnTo>
                    <a:pt x="150" y="479"/>
                  </a:lnTo>
                  <a:lnTo>
                    <a:pt x="186" y="521"/>
                  </a:lnTo>
                  <a:lnTo>
                    <a:pt x="230" y="544"/>
                  </a:lnTo>
                  <a:lnTo>
                    <a:pt x="270" y="554"/>
                  </a:lnTo>
                  <a:lnTo>
                    <a:pt x="305" y="558"/>
                  </a:lnTo>
                  <a:lnTo>
                    <a:pt x="310" y="563"/>
                  </a:lnTo>
                  <a:lnTo>
                    <a:pt x="367" y="554"/>
                  </a:lnTo>
                  <a:lnTo>
                    <a:pt x="421" y="530"/>
                  </a:lnTo>
                  <a:lnTo>
                    <a:pt x="460" y="488"/>
                  </a:lnTo>
                  <a:lnTo>
                    <a:pt x="487" y="427"/>
                  </a:lnTo>
                  <a:lnTo>
                    <a:pt x="496" y="361"/>
                  </a:lnTo>
                  <a:lnTo>
                    <a:pt x="500" y="300"/>
                  </a:lnTo>
                  <a:lnTo>
                    <a:pt x="496" y="234"/>
                  </a:lnTo>
                  <a:lnTo>
                    <a:pt x="487" y="173"/>
                  </a:lnTo>
                  <a:lnTo>
                    <a:pt x="460" y="117"/>
                  </a:lnTo>
                  <a:lnTo>
                    <a:pt x="434" y="89"/>
                  </a:lnTo>
                  <a:lnTo>
                    <a:pt x="398" y="61"/>
                  </a:lnTo>
                  <a:lnTo>
                    <a:pt x="359" y="42"/>
                  </a:lnTo>
                  <a:lnTo>
                    <a:pt x="305" y="37"/>
                  </a:lnTo>
                  <a:close/>
                  <a:moveTo>
                    <a:pt x="305" y="0"/>
                  </a:moveTo>
                  <a:lnTo>
                    <a:pt x="390" y="9"/>
                  </a:lnTo>
                  <a:lnTo>
                    <a:pt x="460" y="42"/>
                  </a:lnTo>
                  <a:lnTo>
                    <a:pt x="523" y="89"/>
                  </a:lnTo>
                  <a:lnTo>
                    <a:pt x="571" y="155"/>
                  </a:lnTo>
                  <a:lnTo>
                    <a:pt x="602" y="225"/>
                  </a:lnTo>
                  <a:lnTo>
                    <a:pt x="611" y="305"/>
                  </a:lnTo>
                  <a:lnTo>
                    <a:pt x="602" y="385"/>
                  </a:lnTo>
                  <a:lnTo>
                    <a:pt x="571" y="455"/>
                  </a:lnTo>
                  <a:lnTo>
                    <a:pt x="523" y="516"/>
                  </a:lnTo>
                  <a:lnTo>
                    <a:pt x="460" y="558"/>
                  </a:lnTo>
                  <a:lnTo>
                    <a:pt x="385" y="591"/>
                  </a:lnTo>
                  <a:lnTo>
                    <a:pt x="305" y="601"/>
                  </a:lnTo>
                  <a:lnTo>
                    <a:pt x="226" y="591"/>
                  </a:lnTo>
                  <a:lnTo>
                    <a:pt x="150" y="558"/>
                  </a:lnTo>
                  <a:lnTo>
                    <a:pt x="88" y="516"/>
                  </a:lnTo>
                  <a:lnTo>
                    <a:pt x="40" y="455"/>
                  </a:lnTo>
                  <a:lnTo>
                    <a:pt x="9" y="385"/>
                  </a:lnTo>
                  <a:lnTo>
                    <a:pt x="0" y="305"/>
                  </a:lnTo>
                  <a:lnTo>
                    <a:pt x="9" y="225"/>
                  </a:lnTo>
                  <a:lnTo>
                    <a:pt x="40" y="155"/>
                  </a:lnTo>
                  <a:lnTo>
                    <a:pt x="88" y="89"/>
                  </a:lnTo>
                  <a:lnTo>
                    <a:pt x="150" y="42"/>
                  </a:lnTo>
                  <a:lnTo>
                    <a:pt x="221" y="9"/>
                  </a:lnTo>
                  <a:lnTo>
                    <a:pt x="30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6" name="Freeform 18"/>
            <p:cNvSpPr>
              <a:spLocks noEditPoints="1"/>
            </p:cNvSpPr>
            <p:nvPr/>
          </p:nvSpPr>
          <p:spPr bwMode="auto">
            <a:xfrm>
              <a:off x="11821" y="776"/>
              <a:ext cx="633" cy="864"/>
            </a:xfrm>
            <a:custGeom>
              <a:avLst/>
              <a:gdLst/>
              <a:ahLst/>
              <a:cxnLst>
                <a:cxn ang="0">
                  <a:pos x="106" y="615"/>
                </a:cxn>
                <a:cxn ang="0">
                  <a:pos x="88" y="727"/>
                </a:cxn>
                <a:cxn ang="0">
                  <a:pos x="230" y="812"/>
                </a:cxn>
                <a:cxn ang="0">
                  <a:pos x="443" y="788"/>
                </a:cxn>
                <a:cxn ang="0">
                  <a:pos x="536" y="685"/>
                </a:cxn>
                <a:cxn ang="0">
                  <a:pos x="465" y="601"/>
                </a:cxn>
                <a:cxn ang="0">
                  <a:pos x="319" y="582"/>
                </a:cxn>
                <a:cxn ang="0">
                  <a:pos x="230" y="47"/>
                </a:cxn>
                <a:cxn ang="0">
                  <a:pos x="159" y="127"/>
                </a:cxn>
                <a:cxn ang="0">
                  <a:pos x="155" y="239"/>
                </a:cxn>
                <a:cxn ang="0">
                  <a:pos x="195" y="328"/>
                </a:cxn>
                <a:cxn ang="0">
                  <a:pos x="310" y="347"/>
                </a:cxn>
                <a:cxn ang="0">
                  <a:pos x="385" y="267"/>
                </a:cxn>
                <a:cxn ang="0">
                  <a:pos x="390" y="155"/>
                </a:cxn>
                <a:cxn ang="0">
                  <a:pos x="350" y="65"/>
                </a:cxn>
                <a:cxn ang="0">
                  <a:pos x="536" y="0"/>
                </a:cxn>
                <a:cxn ang="0">
                  <a:pos x="616" y="23"/>
                </a:cxn>
                <a:cxn ang="0">
                  <a:pos x="624" y="94"/>
                </a:cxn>
                <a:cxn ang="0">
                  <a:pos x="593" y="108"/>
                </a:cxn>
                <a:cxn ang="0">
                  <a:pos x="553" y="65"/>
                </a:cxn>
                <a:cxn ang="0">
                  <a:pos x="562" y="37"/>
                </a:cxn>
                <a:cxn ang="0">
                  <a:pos x="496" y="47"/>
                </a:cxn>
                <a:cxn ang="0">
                  <a:pos x="487" y="155"/>
                </a:cxn>
                <a:cxn ang="0">
                  <a:pos x="456" y="314"/>
                </a:cxn>
                <a:cxn ang="0">
                  <a:pos x="274" y="394"/>
                </a:cxn>
                <a:cxn ang="0">
                  <a:pos x="155" y="361"/>
                </a:cxn>
                <a:cxn ang="0">
                  <a:pos x="115" y="389"/>
                </a:cxn>
                <a:cxn ang="0">
                  <a:pos x="141" y="479"/>
                </a:cxn>
                <a:cxn ang="0">
                  <a:pos x="452" y="511"/>
                </a:cxn>
                <a:cxn ang="0">
                  <a:pos x="598" y="615"/>
                </a:cxn>
                <a:cxn ang="0">
                  <a:pos x="598" y="741"/>
                </a:cxn>
                <a:cxn ang="0">
                  <a:pos x="456" y="845"/>
                </a:cxn>
                <a:cxn ang="0">
                  <a:pos x="226" y="859"/>
                </a:cxn>
                <a:cxn ang="0">
                  <a:pos x="39" y="784"/>
                </a:cxn>
                <a:cxn ang="0">
                  <a:pos x="8" y="648"/>
                </a:cxn>
                <a:cxn ang="0">
                  <a:pos x="119" y="563"/>
                </a:cxn>
                <a:cxn ang="0">
                  <a:pos x="66" y="464"/>
                </a:cxn>
                <a:cxn ang="0">
                  <a:pos x="88" y="361"/>
                </a:cxn>
                <a:cxn ang="0">
                  <a:pos x="53" y="258"/>
                </a:cxn>
                <a:cxn ang="0">
                  <a:pos x="84" y="94"/>
                </a:cxn>
                <a:cxn ang="0">
                  <a:pos x="265" y="14"/>
                </a:cxn>
                <a:cxn ang="0">
                  <a:pos x="412" y="61"/>
                </a:cxn>
                <a:cxn ang="0">
                  <a:pos x="536" y="0"/>
                </a:cxn>
              </a:cxnLst>
              <a:rect l="0" t="0" r="r" b="b"/>
              <a:pathLst>
                <a:path w="633" h="864">
                  <a:moveTo>
                    <a:pt x="195" y="582"/>
                  </a:moveTo>
                  <a:lnTo>
                    <a:pt x="141" y="591"/>
                  </a:lnTo>
                  <a:lnTo>
                    <a:pt x="106" y="615"/>
                  </a:lnTo>
                  <a:lnTo>
                    <a:pt x="84" y="648"/>
                  </a:lnTo>
                  <a:lnTo>
                    <a:pt x="75" y="685"/>
                  </a:lnTo>
                  <a:lnTo>
                    <a:pt x="88" y="727"/>
                  </a:lnTo>
                  <a:lnTo>
                    <a:pt x="119" y="760"/>
                  </a:lnTo>
                  <a:lnTo>
                    <a:pt x="168" y="788"/>
                  </a:lnTo>
                  <a:lnTo>
                    <a:pt x="230" y="812"/>
                  </a:lnTo>
                  <a:lnTo>
                    <a:pt x="305" y="817"/>
                  </a:lnTo>
                  <a:lnTo>
                    <a:pt x="381" y="812"/>
                  </a:lnTo>
                  <a:lnTo>
                    <a:pt x="443" y="788"/>
                  </a:lnTo>
                  <a:lnTo>
                    <a:pt x="491" y="760"/>
                  </a:lnTo>
                  <a:lnTo>
                    <a:pt x="522" y="727"/>
                  </a:lnTo>
                  <a:lnTo>
                    <a:pt x="536" y="685"/>
                  </a:lnTo>
                  <a:lnTo>
                    <a:pt x="527" y="648"/>
                  </a:lnTo>
                  <a:lnTo>
                    <a:pt x="500" y="619"/>
                  </a:lnTo>
                  <a:lnTo>
                    <a:pt x="465" y="601"/>
                  </a:lnTo>
                  <a:lnTo>
                    <a:pt x="421" y="591"/>
                  </a:lnTo>
                  <a:lnTo>
                    <a:pt x="372" y="587"/>
                  </a:lnTo>
                  <a:lnTo>
                    <a:pt x="319" y="582"/>
                  </a:lnTo>
                  <a:lnTo>
                    <a:pt x="195" y="582"/>
                  </a:lnTo>
                  <a:close/>
                  <a:moveTo>
                    <a:pt x="274" y="42"/>
                  </a:moveTo>
                  <a:lnTo>
                    <a:pt x="230" y="47"/>
                  </a:lnTo>
                  <a:lnTo>
                    <a:pt x="199" y="65"/>
                  </a:lnTo>
                  <a:lnTo>
                    <a:pt x="177" y="89"/>
                  </a:lnTo>
                  <a:lnTo>
                    <a:pt x="159" y="127"/>
                  </a:lnTo>
                  <a:lnTo>
                    <a:pt x="150" y="169"/>
                  </a:lnTo>
                  <a:lnTo>
                    <a:pt x="150" y="216"/>
                  </a:lnTo>
                  <a:lnTo>
                    <a:pt x="155" y="239"/>
                  </a:lnTo>
                  <a:lnTo>
                    <a:pt x="159" y="272"/>
                  </a:lnTo>
                  <a:lnTo>
                    <a:pt x="172" y="300"/>
                  </a:lnTo>
                  <a:lnTo>
                    <a:pt x="195" y="328"/>
                  </a:lnTo>
                  <a:lnTo>
                    <a:pt x="226" y="342"/>
                  </a:lnTo>
                  <a:lnTo>
                    <a:pt x="270" y="352"/>
                  </a:lnTo>
                  <a:lnTo>
                    <a:pt x="310" y="347"/>
                  </a:lnTo>
                  <a:lnTo>
                    <a:pt x="345" y="328"/>
                  </a:lnTo>
                  <a:lnTo>
                    <a:pt x="367" y="305"/>
                  </a:lnTo>
                  <a:lnTo>
                    <a:pt x="385" y="267"/>
                  </a:lnTo>
                  <a:lnTo>
                    <a:pt x="394" y="230"/>
                  </a:lnTo>
                  <a:lnTo>
                    <a:pt x="394" y="178"/>
                  </a:lnTo>
                  <a:lnTo>
                    <a:pt x="390" y="155"/>
                  </a:lnTo>
                  <a:lnTo>
                    <a:pt x="385" y="122"/>
                  </a:lnTo>
                  <a:lnTo>
                    <a:pt x="372" y="94"/>
                  </a:lnTo>
                  <a:lnTo>
                    <a:pt x="350" y="65"/>
                  </a:lnTo>
                  <a:lnTo>
                    <a:pt x="319" y="51"/>
                  </a:lnTo>
                  <a:lnTo>
                    <a:pt x="274" y="42"/>
                  </a:lnTo>
                  <a:close/>
                  <a:moveTo>
                    <a:pt x="536" y="0"/>
                  </a:moveTo>
                  <a:lnTo>
                    <a:pt x="558" y="0"/>
                  </a:lnTo>
                  <a:lnTo>
                    <a:pt x="593" y="4"/>
                  </a:lnTo>
                  <a:lnTo>
                    <a:pt x="616" y="23"/>
                  </a:lnTo>
                  <a:lnTo>
                    <a:pt x="629" y="42"/>
                  </a:lnTo>
                  <a:lnTo>
                    <a:pt x="633" y="65"/>
                  </a:lnTo>
                  <a:lnTo>
                    <a:pt x="624" y="94"/>
                  </a:lnTo>
                  <a:lnTo>
                    <a:pt x="616" y="103"/>
                  </a:lnTo>
                  <a:lnTo>
                    <a:pt x="602" y="108"/>
                  </a:lnTo>
                  <a:lnTo>
                    <a:pt x="593" y="108"/>
                  </a:lnTo>
                  <a:lnTo>
                    <a:pt x="576" y="103"/>
                  </a:lnTo>
                  <a:lnTo>
                    <a:pt x="558" y="84"/>
                  </a:lnTo>
                  <a:lnTo>
                    <a:pt x="553" y="65"/>
                  </a:lnTo>
                  <a:lnTo>
                    <a:pt x="553" y="51"/>
                  </a:lnTo>
                  <a:lnTo>
                    <a:pt x="558" y="47"/>
                  </a:lnTo>
                  <a:lnTo>
                    <a:pt x="562" y="37"/>
                  </a:lnTo>
                  <a:lnTo>
                    <a:pt x="567" y="33"/>
                  </a:lnTo>
                  <a:lnTo>
                    <a:pt x="540" y="33"/>
                  </a:lnTo>
                  <a:lnTo>
                    <a:pt x="496" y="47"/>
                  </a:lnTo>
                  <a:lnTo>
                    <a:pt x="443" y="75"/>
                  </a:lnTo>
                  <a:lnTo>
                    <a:pt x="469" y="112"/>
                  </a:lnTo>
                  <a:lnTo>
                    <a:pt x="487" y="155"/>
                  </a:lnTo>
                  <a:lnTo>
                    <a:pt x="496" y="202"/>
                  </a:lnTo>
                  <a:lnTo>
                    <a:pt x="487" y="258"/>
                  </a:lnTo>
                  <a:lnTo>
                    <a:pt x="456" y="314"/>
                  </a:lnTo>
                  <a:lnTo>
                    <a:pt x="407" y="357"/>
                  </a:lnTo>
                  <a:lnTo>
                    <a:pt x="345" y="385"/>
                  </a:lnTo>
                  <a:lnTo>
                    <a:pt x="274" y="394"/>
                  </a:lnTo>
                  <a:lnTo>
                    <a:pt x="226" y="389"/>
                  </a:lnTo>
                  <a:lnTo>
                    <a:pt x="186" y="375"/>
                  </a:lnTo>
                  <a:lnTo>
                    <a:pt x="155" y="361"/>
                  </a:lnTo>
                  <a:lnTo>
                    <a:pt x="137" y="352"/>
                  </a:lnTo>
                  <a:lnTo>
                    <a:pt x="128" y="361"/>
                  </a:lnTo>
                  <a:lnTo>
                    <a:pt x="115" y="389"/>
                  </a:lnTo>
                  <a:lnTo>
                    <a:pt x="115" y="408"/>
                  </a:lnTo>
                  <a:lnTo>
                    <a:pt x="124" y="446"/>
                  </a:lnTo>
                  <a:lnTo>
                    <a:pt x="141" y="479"/>
                  </a:lnTo>
                  <a:lnTo>
                    <a:pt x="177" y="497"/>
                  </a:lnTo>
                  <a:lnTo>
                    <a:pt x="367" y="497"/>
                  </a:lnTo>
                  <a:lnTo>
                    <a:pt x="452" y="511"/>
                  </a:lnTo>
                  <a:lnTo>
                    <a:pt x="527" y="540"/>
                  </a:lnTo>
                  <a:lnTo>
                    <a:pt x="571" y="572"/>
                  </a:lnTo>
                  <a:lnTo>
                    <a:pt x="598" y="615"/>
                  </a:lnTo>
                  <a:lnTo>
                    <a:pt x="607" y="657"/>
                  </a:lnTo>
                  <a:lnTo>
                    <a:pt x="611" y="690"/>
                  </a:lnTo>
                  <a:lnTo>
                    <a:pt x="598" y="741"/>
                  </a:lnTo>
                  <a:lnTo>
                    <a:pt x="567" y="784"/>
                  </a:lnTo>
                  <a:lnTo>
                    <a:pt x="518" y="817"/>
                  </a:lnTo>
                  <a:lnTo>
                    <a:pt x="456" y="845"/>
                  </a:lnTo>
                  <a:lnTo>
                    <a:pt x="385" y="859"/>
                  </a:lnTo>
                  <a:lnTo>
                    <a:pt x="305" y="864"/>
                  </a:lnTo>
                  <a:lnTo>
                    <a:pt x="226" y="859"/>
                  </a:lnTo>
                  <a:lnTo>
                    <a:pt x="150" y="840"/>
                  </a:lnTo>
                  <a:lnTo>
                    <a:pt x="88" y="817"/>
                  </a:lnTo>
                  <a:lnTo>
                    <a:pt x="39" y="784"/>
                  </a:lnTo>
                  <a:lnTo>
                    <a:pt x="8" y="741"/>
                  </a:lnTo>
                  <a:lnTo>
                    <a:pt x="0" y="695"/>
                  </a:lnTo>
                  <a:lnTo>
                    <a:pt x="8" y="648"/>
                  </a:lnTo>
                  <a:lnTo>
                    <a:pt x="39" y="610"/>
                  </a:lnTo>
                  <a:lnTo>
                    <a:pt x="75" y="582"/>
                  </a:lnTo>
                  <a:lnTo>
                    <a:pt x="119" y="563"/>
                  </a:lnTo>
                  <a:lnTo>
                    <a:pt x="88" y="530"/>
                  </a:lnTo>
                  <a:lnTo>
                    <a:pt x="75" y="497"/>
                  </a:lnTo>
                  <a:lnTo>
                    <a:pt x="66" y="464"/>
                  </a:lnTo>
                  <a:lnTo>
                    <a:pt x="66" y="446"/>
                  </a:lnTo>
                  <a:lnTo>
                    <a:pt x="75" y="399"/>
                  </a:lnTo>
                  <a:lnTo>
                    <a:pt x="88" y="361"/>
                  </a:lnTo>
                  <a:lnTo>
                    <a:pt x="102" y="338"/>
                  </a:lnTo>
                  <a:lnTo>
                    <a:pt x="75" y="300"/>
                  </a:lnTo>
                  <a:lnTo>
                    <a:pt x="53" y="258"/>
                  </a:lnTo>
                  <a:lnTo>
                    <a:pt x="44" y="206"/>
                  </a:lnTo>
                  <a:lnTo>
                    <a:pt x="53" y="145"/>
                  </a:lnTo>
                  <a:lnTo>
                    <a:pt x="84" y="94"/>
                  </a:lnTo>
                  <a:lnTo>
                    <a:pt x="133" y="51"/>
                  </a:lnTo>
                  <a:lnTo>
                    <a:pt x="195" y="23"/>
                  </a:lnTo>
                  <a:lnTo>
                    <a:pt x="265" y="14"/>
                  </a:lnTo>
                  <a:lnTo>
                    <a:pt x="323" y="19"/>
                  </a:lnTo>
                  <a:lnTo>
                    <a:pt x="372" y="37"/>
                  </a:lnTo>
                  <a:lnTo>
                    <a:pt x="412" y="61"/>
                  </a:lnTo>
                  <a:lnTo>
                    <a:pt x="456" y="28"/>
                  </a:lnTo>
                  <a:lnTo>
                    <a:pt x="500" y="9"/>
                  </a:lnTo>
                  <a:lnTo>
                    <a:pt x="53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7" name="Freeform 19"/>
            <p:cNvSpPr>
              <a:spLocks/>
            </p:cNvSpPr>
            <p:nvPr/>
          </p:nvSpPr>
          <p:spPr bwMode="auto">
            <a:xfrm>
              <a:off x="12733" y="785"/>
              <a:ext cx="758" cy="596"/>
            </a:xfrm>
            <a:custGeom>
              <a:avLst/>
              <a:gdLst/>
              <a:ahLst/>
              <a:cxnLst>
                <a:cxn ang="0">
                  <a:pos x="173" y="5"/>
                </a:cxn>
                <a:cxn ang="0">
                  <a:pos x="240" y="38"/>
                </a:cxn>
                <a:cxn ang="0">
                  <a:pos x="275" y="118"/>
                </a:cxn>
                <a:cxn ang="0">
                  <a:pos x="355" y="38"/>
                </a:cxn>
                <a:cxn ang="0">
                  <a:pos x="483" y="0"/>
                </a:cxn>
                <a:cxn ang="0">
                  <a:pos x="554" y="10"/>
                </a:cxn>
                <a:cxn ang="0">
                  <a:pos x="616" y="56"/>
                </a:cxn>
                <a:cxn ang="0">
                  <a:pos x="643" y="150"/>
                </a:cxn>
                <a:cxn ang="0">
                  <a:pos x="625" y="258"/>
                </a:cxn>
                <a:cxn ang="0">
                  <a:pos x="590" y="366"/>
                </a:cxn>
                <a:cxn ang="0">
                  <a:pos x="554" y="470"/>
                </a:cxn>
                <a:cxn ang="0">
                  <a:pos x="550" y="535"/>
                </a:cxn>
                <a:cxn ang="0">
                  <a:pos x="568" y="559"/>
                </a:cxn>
                <a:cxn ang="0">
                  <a:pos x="616" y="549"/>
                </a:cxn>
                <a:cxn ang="0">
                  <a:pos x="687" y="470"/>
                </a:cxn>
                <a:cxn ang="0">
                  <a:pos x="718" y="390"/>
                </a:cxn>
                <a:cxn ang="0">
                  <a:pos x="727" y="376"/>
                </a:cxn>
                <a:cxn ang="0">
                  <a:pos x="754" y="380"/>
                </a:cxn>
                <a:cxn ang="0">
                  <a:pos x="758" y="394"/>
                </a:cxn>
                <a:cxn ang="0">
                  <a:pos x="745" y="441"/>
                </a:cxn>
                <a:cxn ang="0">
                  <a:pos x="700" y="521"/>
                </a:cxn>
                <a:cxn ang="0">
                  <a:pos x="630" y="587"/>
                </a:cxn>
                <a:cxn ang="0">
                  <a:pos x="532" y="587"/>
                </a:cxn>
                <a:cxn ang="0">
                  <a:pos x="470" y="531"/>
                </a:cxn>
                <a:cxn ang="0">
                  <a:pos x="461" y="470"/>
                </a:cxn>
                <a:cxn ang="0">
                  <a:pos x="466" y="446"/>
                </a:cxn>
                <a:cxn ang="0">
                  <a:pos x="479" y="413"/>
                </a:cxn>
                <a:cxn ang="0">
                  <a:pos x="514" y="315"/>
                </a:cxn>
                <a:cxn ang="0">
                  <a:pos x="550" y="188"/>
                </a:cxn>
                <a:cxn ang="0">
                  <a:pos x="554" y="113"/>
                </a:cxn>
                <a:cxn ang="0">
                  <a:pos x="537" y="61"/>
                </a:cxn>
                <a:cxn ang="0">
                  <a:pos x="479" y="38"/>
                </a:cxn>
                <a:cxn ang="0">
                  <a:pos x="381" y="66"/>
                </a:cxn>
                <a:cxn ang="0">
                  <a:pos x="315" y="127"/>
                </a:cxn>
                <a:cxn ang="0">
                  <a:pos x="257" y="216"/>
                </a:cxn>
                <a:cxn ang="0">
                  <a:pos x="240" y="277"/>
                </a:cxn>
                <a:cxn ang="0">
                  <a:pos x="218" y="366"/>
                </a:cxn>
                <a:cxn ang="0">
                  <a:pos x="200" y="451"/>
                </a:cxn>
                <a:cxn ang="0">
                  <a:pos x="182" y="512"/>
                </a:cxn>
                <a:cxn ang="0">
                  <a:pos x="169" y="563"/>
                </a:cxn>
                <a:cxn ang="0">
                  <a:pos x="138" y="587"/>
                </a:cxn>
                <a:cxn ang="0">
                  <a:pos x="107" y="592"/>
                </a:cxn>
                <a:cxn ang="0">
                  <a:pos x="85" y="578"/>
                </a:cxn>
                <a:cxn ang="0">
                  <a:pos x="76" y="545"/>
                </a:cxn>
                <a:cxn ang="0">
                  <a:pos x="85" y="521"/>
                </a:cxn>
                <a:cxn ang="0">
                  <a:pos x="89" y="493"/>
                </a:cxn>
                <a:cxn ang="0">
                  <a:pos x="138" y="301"/>
                </a:cxn>
                <a:cxn ang="0">
                  <a:pos x="173" y="141"/>
                </a:cxn>
                <a:cxn ang="0">
                  <a:pos x="178" y="89"/>
                </a:cxn>
                <a:cxn ang="0">
                  <a:pos x="151" y="42"/>
                </a:cxn>
                <a:cxn ang="0">
                  <a:pos x="107" y="52"/>
                </a:cxn>
                <a:cxn ang="0">
                  <a:pos x="62" y="132"/>
                </a:cxn>
                <a:cxn ang="0">
                  <a:pos x="45" y="202"/>
                </a:cxn>
                <a:cxn ang="0">
                  <a:pos x="31" y="221"/>
                </a:cxn>
                <a:cxn ang="0">
                  <a:pos x="5" y="216"/>
                </a:cxn>
                <a:cxn ang="0">
                  <a:pos x="0" y="202"/>
                </a:cxn>
                <a:cxn ang="0">
                  <a:pos x="14" y="150"/>
                </a:cxn>
                <a:cxn ang="0">
                  <a:pos x="45" y="71"/>
                </a:cxn>
                <a:cxn ang="0">
                  <a:pos x="80" y="24"/>
                </a:cxn>
                <a:cxn ang="0">
                  <a:pos x="142" y="0"/>
                </a:cxn>
              </a:cxnLst>
              <a:rect l="0" t="0" r="r" b="b"/>
              <a:pathLst>
                <a:path w="758" h="596">
                  <a:moveTo>
                    <a:pt x="142" y="0"/>
                  </a:moveTo>
                  <a:lnTo>
                    <a:pt x="173" y="5"/>
                  </a:lnTo>
                  <a:lnTo>
                    <a:pt x="209" y="14"/>
                  </a:lnTo>
                  <a:lnTo>
                    <a:pt x="240" y="38"/>
                  </a:lnTo>
                  <a:lnTo>
                    <a:pt x="262" y="71"/>
                  </a:lnTo>
                  <a:lnTo>
                    <a:pt x="275" y="118"/>
                  </a:lnTo>
                  <a:lnTo>
                    <a:pt x="306" y="75"/>
                  </a:lnTo>
                  <a:lnTo>
                    <a:pt x="355" y="38"/>
                  </a:lnTo>
                  <a:lnTo>
                    <a:pt x="412" y="10"/>
                  </a:lnTo>
                  <a:lnTo>
                    <a:pt x="483" y="0"/>
                  </a:lnTo>
                  <a:lnTo>
                    <a:pt x="519" y="0"/>
                  </a:lnTo>
                  <a:lnTo>
                    <a:pt x="554" y="10"/>
                  </a:lnTo>
                  <a:lnTo>
                    <a:pt x="585" y="28"/>
                  </a:lnTo>
                  <a:lnTo>
                    <a:pt x="616" y="56"/>
                  </a:lnTo>
                  <a:lnTo>
                    <a:pt x="634" y="94"/>
                  </a:lnTo>
                  <a:lnTo>
                    <a:pt x="643" y="150"/>
                  </a:lnTo>
                  <a:lnTo>
                    <a:pt x="638" y="202"/>
                  </a:lnTo>
                  <a:lnTo>
                    <a:pt x="625" y="258"/>
                  </a:lnTo>
                  <a:lnTo>
                    <a:pt x="607" y="315"/>
                  </a:lnTo>
                  <a:lnTo>
                    <a:pt x="590" y="366"/>
                  </a:lnTo>
                  <a:lnTo>
                    <a:pt x="563" y="441"/>
                  </a:lnTo>
                  <a:lnTo>
                    <a:pt x="554" y="470"/>
                  </a:lnTo>
                  <a:lnTo>
                    <a:pt x="550" y="493"/>
                  </a:lnTo>
                  <a:lnTo>
                    <a:pt x="550" y="535"/>
                  </a:lnTo>
                  <a:lnTo>
                    <a:pt x="554" y="545"/>
                  </a:lnTo>
                  <a:lnTo>
                    <a:pt x="568" y="559"/>
                  </a:lnTo>
                  <a:lnTo>
                    <a:pt x="581" y="559"/>
                  </a:lnTo>
                  <a:lnTo>
                    <a:pt x="616" y="549"/>
                  </a:lnTo>
                  <a:lnTo>
                    <a:pt x="656" y="517"/>
                  </a:lnTo>
                  <a:lnTo>
                    <a:pt x="687" y="470"/>
                  </a:lnTo>
                  <a:lnTo>
                    <a:pt x="714" y="399"/>
                  </a:lnTo>
                  <a:lnTo>
                    <a:pt x="718" y="390"/>
                  </a:lnTo>
                  <a:lnTo>
                    <a:pt x="718" y="385"/>
                  </a:lnTo>
                  <a:lnTo>
                    <a:pt x="727" y="376"/>
                  </a:lnTo>
                  <a:lnTo>
                    <a:pt x="745" y="376"/>
                  </a:lnTo>
                  <a:lnTo>
                    <a:pt x="754" y="380"/>
                  </a:lnTo>
                  <a:lnTo>
                    <a:pt x="758" y="385"/>
                  </a:lnTo>
                  <a:lnTo>
                    <a:pt x="758" y="394"/>
                  </a:lnTo>
                  <a:lnTo>
                    <a:pt x="754" y="413"/>
                  </a:lnTo>
                  <a:lnTo>
                    <a:pt x="745" y="441"/>
                  </a:lnTo>
                  <a:lnTo>
                    <a:pt x="727" y="484"/>
                  </a:lnTo>
                  <a:lnTo>
                    <a:pt x="700" y="521"/>
                  </a:lnTo>
                  <a:lnTo>
                    <a:pt x="669" y="559"/>
                  </a:lnTo>
                  <a:lnTo>
                    <a:pt x="630" y="587"/>
                  </a:lnTo>
                  <a:lnTo>
                    <a:pt x="581" y="596"/>
                  </a:lnTo>
                  <a:lnTo>
                    <a:pt x="532" y="587"/>
                  </a:lnTo>
                  <a:lnTo>
                    <a:pt x="497" y="568"/>
                  </a:lnTo>
                  <a:lnTo>
                    <a:pt x="470" y="531"/>
                  </a:lnTo>
                  <a:lnTo>
                    <a:pt x="461" y="484"/>
                  </a:lnTo>
                  <a:lnTo>
                    <a:pt x="461" y="470"/>
                  </a:lnTo>
                  <a:lnTo>
                    <a:pt x="466" y="460"/>
                  </a:lnTo>
                  <a:lnTo>
                    <a:pt x="466" y="446"/>
                  </a:lnTo>
                  <a:lnTo>
                    <a:pt x="470" y="432"/>
                  </a:lnTo>
                  <a:lnTo>
                    <a:pt x="479" y="413"/>
                  </a:lnTo>
                  <a:lnTo>
                    <a:pt x="497" y="371"/>
                  </a:lnTo>
                  <a:lnTo>
                    <a:pt x="514" y="315"/>
                  </a:lnTo>
                  <a:lnTo>
                    <a:pt x="532" y="249"/>
                  </a:lnTo>
                  <a:lnTo>
                    <a:pt x="550" y="188"/>
                  </a:lnTo>
                  <a:lnTo>
                    <a:pt x="554" y="132"/>
                  </a:lnTo>
                  <a:lnTo>
                    <a:pt x="554" y="113"/>
                  </a:lnTo>
                  <a:lnTo>
                    <a:pt x="550" y="85"/>
                  </a:lnTo>
                  <a:lnTo>
                    <a:pt x="537" y="61"/>
                  </a:lnTo>
                  <a:lnTo>
                    <a:pt x="514" y="47"/>
                  </a:lnTo>
                  <a:lnTo>
                    <a:pt x="479" y="38"/>
                  </a:lnTo>
                  <a:lnTo>
                    <a:pt x="426" y="47"/>
                  </a:lnTo>
                  <a:lnTo>
                    <a:pt x="381" y="66"/>
                  </a:lnTo>
                  <a:lnTo>
                    <a:pt x="346" y="94"/>
                  </a:lnTo>
                  <a:lnTo>
                    <a:pt x="315" y="127"/>
                  </a:lnTo>
                  <a:lnTo>
                    <a:pt x="271" y="193"/>
                  </a:lnTo>
                  <a:lnTo>
                    <a:pt x="257" y="216"/>
                  </a:lnTo>
                  <a:lnTo>
                    <a:pt x="249" y="244"/>
                  </a:lnTo>
                  <a:lnTo>
                    <a:pt x="240" y="277"/>
                  </a:lnTo>
                  <a:lnTo>
                    <a:pt x="231" y="324"/>
                  </a:lnTo>
                  <a:lnTo>
                    <a:pt x="218" y="366"/>
                  </a:lnTo>
                  <a:lnTo>
                    <a:pt x="209" y="404"/>
                  </a:lnTo>
                  <a:lnTo>
                    <a:pt x="200" y="451"/>
                  </a:lnTo>
                  <a:lnTo>
                    <a:pt x="191" y="484"/>
                  </a:lnTo>
                  <a:lnTo>
                    <a:pt x="182" y="512"/>
                  </a:lnTo>
                  <a:lnTo>
                    <a:pt x="178" y="540"/>
                  </a:lnTo>
                  <a:lnTo>
                    <a:pt x="169" y="563"/>
                  </a:lnTo>
                  <a:lnTo>
                    <a:pt x="151" y="582"/>
                  </a:lnTo>
                  <a:lnTo>
                    <a:pt x="138" y="587"/>
                  </a:lnTo>
                  <a:lnTo>
                    <a:pt x="120" y="592"/>
                  </a:lnTo>
                  <a:lnTo>
                    <a:pt x="107" y="592"/>
                  </a:lnTo>
                  <a:lnTo>
                    <a:pt x="93" y="587"/>
                  </a:lnTo>
                  <a:lnTo>
                    <a:pt x="85" y="578"/>
                  </a:lnTo>
                  <a:lnTo>
                    <a:pt x="76" y="549"/>
                  </a:lnTo>
                  <a:lnTo>
                    <a:pt x="76" y="545"/>
                  </a:lnTo>
                  <a:lnTo>
                    <a:pt x="80" y="531"/>
                  </a:lnTo>
                  <a:lnTo>
                    <a:pt x="85" y="521"/>
                  </a:lnTo>
                  <a:lnTo>
                    <a:pt x="85" y="507"/>
                  </a:lnTo>
                  <a:lnTo>
                    <a:pt x="89" y="493"/>
                  </a:lnTo>
                  <a:lnTo>
                    <a:pt x="129" y="333"/>
                  </a:lnTo>
                  <a:lnTo>
                    <a:pt x="138" y="301"/>
                  </a:lnTo>
                  <a:lnTo>
                    <a:pt x="155" y="216"/>
                  </a:lnTo>
                  <a:lnTo>
                    <a:pt x="173" y="141"/>
                  </a:lnTo>
                  <a:lnTo>
                    <a:pt x="178" y="108"/>
                  </a:lnTo>
                  <a:lnTo>
                    <a:pt x="178" y="89"/>
                  </a:lnTo>
                  <a:lnTo>
                    <a:pt x="169" y="61"/>
                  </a:lnTo>
                  <a:lnTo>
                    <a:pt x="151" y="42"/>
                  </a:lnTo>
                  <a:lnTo>
                    <a:pt x="138" y="42"/>
                  </a:lnTo>
                  <a:lnTo>
                    <a:pt x="107" y="52"/>
                  </a:lnTo>
                  <a:lnTo>
                    <a:pt x="80" y="85"/>
                  </a:lnTo>
                  <a:lnTo>
                    <a:pt x="62" y="132"/>
                  </a:lnTo>
                  <a:lnTo>
                    <a:pt x="49" y="183"/>
                  </a:lnTo>
                  <a:lnTo>
                    <a:pt x="45" y="202"/>
                  </a:lnTo>
                  <a:lnTo>
                    <a:pt x="40" y="211"/>
                  </a:lnTo>
                  <a:lnTo>
                    <a:pt x="31" y="221"/>
                  </a:lnTo>
                  <a:lnTo>
                    <a:pt x="14" y="221"/>
                  </a:lnTo>
                  <a:lnTo>
                    <a:pt x="5" y="216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5" y="183"/>
                  </a:lnTo>
                  <a:lnTo>
                    <a:pt x="14" y="150"/>
                  </a:lnTo>
                  <a:lnTo>
                    <a:pt x="27" y="108"/>
                  </a:lnTo>
                  <a:lnTo>
                    <a:pt x="45" y="71"/>
                  </a:lnTo>
                  <a:lnTo>
                    <a:pt x="58" y="47"/>
                  </a:lnTo>
                  <a:lnTo>
                    <a:pt x="80" y="24"/>
                  </a:lnTo>
                  <a:lnTo>
                    <a:pt x="107" y="5"/>
                  </a:lnTo>
                  <a:lnTo>
                    <a:pt x="14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8" name="Freeform 20"/>
            <p:cNvSpPr>
              <a:spLocks/>
            </p:cNvSpPr>
            <p:nvPr/>
          </p:nvSpPr>
          <p:spPr bwMode="auto">
            <a:xfrm>
              <a:off x="13841" y="705"/>
              <a:ext cx="417" cy="188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31" y="10"/>
                </a:cxn>
                <a:cxn ang="0">
                  <a:pos x="62" y="29"/>
                </a:cxn>
                <a:cxn ang="0">
                  <a:pos x="102" y="66"/>
                </a:cxn>
                <a:cxn ang="0">
                  <a:pos x="146" y="118"/>
                </a:cxn>
                <a:cxn ang="0">
                  <a:pos x="200" y="183"/>
                </a:cxn>
                <a:cxn ang="0">
                  <a:pos x="248" y="259"/>
                </a:cxn>
                <a:cxn ang="0">
                  <a:pos x="297" y="352"/>
                </a:cxn>
                <a:cxn ang="0">
                  <a:pos x="346" y="479"/>
                </a:cxn>
                <a:cxn ang="0">
                  <a:pos x="381" y="611"/>
                </a:cxn>
                <a:cxn ang="0">
                  <a:pos x="399" y="733"/>
                </a:cxn>
                <a:cxn ang="0">
                  <a:pos x="408" y="841"/>
                </a:cxn>
                <a:cxn ang="0">
                  <a:pos x="412" y="939"/>
                </a:cxn>
                <a:cxn ang="0">
                  <a:pos x="417" y="944"/>
                </a:cxn>
                <a:cxn ang="0">
                  <a:pos x="412" y="1071"/>
                </a:cxn>
                <a:cxn ang="0">
                  <a:pos x="394" y="1211"/>
                </a:cxn>
                <a:cxn ang="0">
                  <a:pos x="359" y="1362"/>
                </a:cxn>
                <a:cxn ang="0">
                  <a:pos x="306" y="1517"/>
                </a:cxn>
                <a:cxn ang="0">
                  <a:pos x="257" y="1610"/>
                </a:cxn>
                <a:cxn ang="0">
                  <a:pos x="208" y="1695"/>
                </a:cxn>
                <a:cxn ang="0">
                  <a:pos x="155" y="1761"/>
                </a:cxn>
                <a:cxn ang="0">
                  <a:pos x="106" y="1812"/>
                </a:cxn>
                <a:cxn ang="0">
                  <a:pos x="67" y="1850"/>
                </a:cxn>
                <a:cxn ang="0">
                  <a:pos x="40" y="1873"/>
                </a:cxn>
                <a:cxn ang="0">
                  <a:pos x="22" y="1883"/>
                </a:cxn>
                <a:cxn ang="0">
                  <a:pos x="13" y="1878"/>
                </a:cxn>
                <a:cxn ang="0">
                  <a:pos x="9" y="1873"/>
                </a:cxn>
                <a:cxn ang="0">
                  <a:pos x="5" y="1864"/>
                </a:cxn>
                <a:cxn ang="0">
                  <a:pos x="5" y="1855"/>
                </a:cxn>
                <a:cxn ang="0">
                  <a:pos x="9" y="1855"/>
                </a:cxn>
                <a:cxn ang="0">
                  <a:pos x="9" y="1850"/>
                </a:cxn>
                <a:cxn ang="0">
                  <a:pos x="27" y="1831"/>
                </a:cxn>
                <a:cxn ang="0">
                  <a:pos x="111" y="1723"/>
                </a:cxn>
                <a:cxn ang="0">
                  <a:pos x="177" y="1606"/>
                </a:cxn>
                <a:cxn ang="0">
                  <a:pos x="231" y="1484"/>
                </a:cxn>
                <a:cxn ang="0">
                  <a:pos x="266" y="1352"/>
                </a:cxn>
                <a:cxn ang="0">
                  <a:pos x="293" y="1216"/>
                </a:cxn>
                <a:cxn ang="0">
                  <a:pos x="306" y="1080"/>
                </a:cxn>
                <a:cxn ang="0">
                  <a:pos x="310" y="939"/>
                </a:cxn>
                <a:cxn ang="0">
                  <a:pos x="301" y="751"/>
                </a:cxn>
                <a:cxn ang="0">
                  <a:pos x="279" y="578"/>
                </a:cxn>
                <a:cxn ang="0">
                  <a:pos x="239" y="423"/>
                </a:cxn>
                <a:cxn ang="0">
                  <a:pos x="182" y="287"/>
                </a:cxn>
                <a:cxn ang="0">
                  <a:pos x="115" y="165"/>
                </a:cxn>
                <a:cxn ang="0">
                  <a:pos x="36" y="61"/>
                </a:cxn>
                <a:cxn ang="0">
                  <a:pos x="13" y="38"/>
                </a:cxn>
                <a:cxn ang="0">
                  <a:pos x="5" y="33"/>
                </a:cxn>
                <a:cxn ang="0">
                  <a:pos x="5" y="29"/>
                </a:cxn>
                <a:cxn ang="0">
                  <a:pos x="0" y="24"/>
                </a:cxn>
                <a:cxn ang="0">
                  <a:pos x="0" y="19"/>
                </a:cxn>
                <a:cxn ang="0">
                  <a:pos x="5" y="10"/>
                </a:cxn>
                <a:cxn ang="0">
                  <a:pos x="9" y="5"/>
                </a:cxn>
                <a:cxn ang="0">
                  <a:pos x="18" y="0"/>
                </a:cxn>
              </a:cxnLst>
              <a:rect l="0" t="0" r="r" b="b"/>
              <a:pathLst>
                <a:path w="417" h="1883">
                  <a:moveTo>
                    <a:pt x="18" y="0"/>
                  </a:moveTo>
                  <a:lnTo>
                    <a:pt x="31" y="10"/>
                  </a:lnTo>
                  <a:lnTo>
                    <a:pt x="62" y="29"/>
                  </a:lnTo>
                  <a:lnTo>
                    <a:pt x="102" y="66"/>
                  </a:lnTo>
                  <a:lnTo>
                    <a:pt x="146" y="118"/>
                  </a:lnTo>
                  <a:lnTo>
                    <a:pt x="200" y="183"/>
                  </a:lnTo>
                  <a:lnTo>
                    <a:pt x="248" y="259"/>
                  </a:lnTo>
                  <a:lnTo>
                    <a:pt x="297" y="352"/>
                  </a:lnTo>
                  <a:lnTo>
                    <a:pt x="346" y="479"/>
                  </a:lnTo>
                  <a:lnTo>
                    <a:pt x="381" y="611"/>
                  </a:lnTo>
                  <a:lnTo>
                    <a:pt x="399" y="733"/>
                  </a:lnTo>
                  <a:lnTo>
                    <a:pt x="408" y="841"/>
                  </a:lnTo>
                  <a:lnTo>
                    <a:pt x="412" y="939"/>
                  </a:lnTo>
                  <a:lnTo>
                    <a:pt x="417" y="944"/>
                  </a:lnTo>
                  <a:lnTo>
                    <a:pt x="412" y="1071"/>
                  </a:lnTo>
                  <a:lnTo>
                    <a:pt x="394" y="1211"/>
                  </a:lnTo>
                  <a:lnTo>
                    <a:pt x="359" y="1362"/>
                  </a:lnTo>
                  <a:lnTo>
                    <a:pt x="306" y="1517"/>
                  </a:lnTo>
                  <a:lnTo>
                    <a:pt x="257" y="1610"/>
                  </a:lnTo>
                  <a:lnTo>
                    <a:pt x="208" y="1695"/>
                  </a:lnTo>
                  <a:lnTo>
                    <a:pt x="155" y="1761"/>
                  </a:lnTo>
                  <a:lnTo>
                    <a:pt x="106" y="1812"/>
                  </a:lnTo>
                  <a:lnTo>
                    <a:pt x="67" y="1850"/>
                  </a:lnTo>
                  <a:lnTo>
                    <a:pt x="40" y="1873"/>
                  </a:lnTo>
                  <a:lnTo>
                    <a:pt x="22" y="1883"/>
                  </a:lnTo>
                  <a:lnTo>
                    <a:pt x="13" y="1878"/>
                  </a:lnTo>
                  <a:lnTo>
                    <a:pt x="9" y="1873"/>
                  </a:lnTo>
                  <a:lnTo>
                    <a:pt x="5" y="1864"/>
                  </a:lnTo>
                  <a:lnTo>
                    <a:pt x="5" y="1855"/>
                  </a:lnTo>
                  <a:lnTo>
                    <a:pt x="9" y="1855"/>
                  </a:lnTo>
                  <a:lnTo>
                    <a:pt x="9" y="1850"/>
                  </a:lnTo>
                  <a:lnTo>
                    <a:pt x="27" y="1831"/>
                  </a:lnTo>
                  <a:lnTo>
                    <a:pt x="111" y="1723"/>
                  </a:lnTo>
                  <a:lnTo>
                    <a:pt x="177" y="1606"/>
                  </a:lnTo>
                  <a:lnTo>
                    <a:pt x="231" y="1484"/>
                  </a:lnTo>
                  <a:lnTo>
                    <a:pt x="266" y="1352"/>
                  </a:lnTo>
                  <a:lnTo>
                    <a:pt x="293" y="1216"/>
                  </a:lnTo>
                  <a:lnTo>
                    <a:pt x="306" y="1080"/>
                  </a:lnTo>
                  <a:lnTo>
                    <a:pt x="310" y="939"/>
                  </a:lnTo>
                  <a:lnTo>
                    <a:pt x="301" y="751"/>
                  </a:lnTo>
                  <a:lnTo>
                    <a:pt x="279" y="578"/>
                  </a:lnTo>
                  <a:lnTo>
                    <a:pt x="239" y="423"/>
                  </a:lnTo>
                  <a:lnTo>
                    <a:pt x="182" y="287"/>
                  </a:lnTo>
                  <a:lnTo>
                    <a:pt x="115" y="165"/>
                  </a:lnTo>
                  <a:lnTo>
                    <a:pt x="36" y="61"/>
                  </a:lnTo>
                  <a:lnTo>
                    <a:pt x="13" y="38"/>
                  </a:lnTo>
                  <a:lnTo>
                    <a:pt x="5" y="33"/>
                  </a:lnTo>
                  <a:lnTo>
                    <a:pt x="5" y="29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9" y="5"/>
                  </a:lnTo>
                  <a:lnTo>
                    <a:pt x="1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69" name="Freeform 21"/>
            <p:cNvSpPr>
              <a:spLocks noEditPoints="1"/>
            </p:cNvSpPr>
            <p:nvPr/>
          </p:nvSpPr>
          <p:spPr bwMode="auto">
            <a:xfrm>
              <a:off x="14550" y="795"/>
              <a:ext cx="638" cy="1323"/>
            </a:xfrm>
            <a:custGeom>
              <a:avLst/>
              <a:gdLst/>
              <a:ahLst/>
              <a:cxnLst>
                <a:cxn ang="0">
                  <a:pos x="332" y="1136"/>
                </a:cxn>
                <a:cxn ang="0">
                  <a:pos x="381" y="1187"/>
                </a:cxn>
                <a:cxn ang="0">
                  <a:pos x="381" y="1262"/>
                </a:cxn>
                <a:cxn ang="0">
                  <a:pos x="332" y="1314"/>
                </a:cxn>
                <a:cxn ang="0">
                  <a:pos x="262" y="1314"/>
                </a:cxn>
                <a:cxn ang="0">
                  <a:pos x="213" y="1262"/>
                </a:cxn>
                <a:cxn ang="0">
                  <a:pos x="213" y="1187"/>
                </a:cxn>
                <a:cxn ang="0">
                  <a:pos x="262" y="1136"/>
                </a:cxn>
                <a:cxn ang="0">
                  <a:pos x="301" y="0"/>
                </a:cxn>
                <a:cxn ang="0">
                  <a:pos x="465" y="23"/>
                </a:cxn>
                <a:cxn ang="0">
                  <a:pos x="572" y="84"/>
                </a:cxn>
                <a:cxn ang="0">
                  <a:pos x="625" y="169"/>
                </a:cxn>
                <a:cxn ang="0">
                  <a:pos x="638" y="253"/>
                </a:cxn>
                <a:cxn ang="0">
                  <a:pos x="598" y="389"/>
                </a:cxn>
                <a:cxn ang="0">
                  <a:pos x="523" y="460"/>
                </a:cxn>
                <a:cxn ang="0">
                  <a:pos x="434" y="544"/>
                </a:cxn>
                <a:cxn ang="0">
                  <a:pos x="355" y="676"/>
                </a:cxn>
                <a:cxn ang="0">
                  <a:pos x="319" y="854"/>
                </a:cxn>
                <a:cxn ang="0">
                  <a:pos x="315" y="957"/>
                </a:cxn>
                <a:cxn ang="0">
                  <a:pos x="306" y="971"/>
                </a:cxn>
                <a:cxn ang="0">
                  <a:pos x="275" y="957"/>
                </a:cxn>
                <a:cxn ang="0">
                  <a:pos x="279" y="765"/>
                </a:cxn>
                <a:cxn ang="0">
                  <a:pos x="324" y="591"/>
                </a:cxn>
                <a:cxn ang="0">
                  <a:pos x="430" y="417"/>
                </a:cxn>
                <a:cxn ang="0">
                  <a:pos x="465" y="375"/>
                </a:cxn>
                <a:cxn ang="0">
                  <a:pos x="487" y="295"/>
                </a:cxn>
                <a:cxn ang="0">
                  <a:pos x="492" y="211"/>
                </a:cxn>
                <a:cxn ang="0">
                  <a:pos x="483" y="140"/>
                </a:cxn>
                <a:cxn ang="0">
                  <a:pos x="443" y="79"/>
                </a:cxn>
                <a:cxn ang="0">
                  <a:pos x="363" y="42"/>
                </a:cxn>
                <a:cxn ang="0">
                  <a:pos x="248" y="42"/>
                </a:cxn>
                <a:cxn ang="0">
                  <a:pos x="146" y="75"/>
                </a:cxn>
                <a:cxn ang="0">
                  <a:pos x="62" y="164"/>
                </a:cxn>
                <a:cxn ang="0">
                  <a:pos x="120" y="173"/>
                </a:cxn>
                <a:cxn ang="0">
                  <a:pos x="155" y="211"/>
                </a:cxn>
                <a:cxn ang="0">
                  <a:pos x="155" y="286"/>
                </a:cxn>
                <a:cxn ang="0">
                  <a:pos x="111" y="333"/>
                </a:cxn>
                <a:cxn ang="0">
                  <a:pos x="49" y="333"/>
                </a:cxn>
                <a:cxn ang="0">
                  <a:pos x="9" y="291"/>
                </a:cxn>
                <a:cxn ang="0">
                  <a:pos x="9" y="187"/>
                </a:cxn>
                <a:cxn ang="0">
                  <a:pos x="80" y="79"/>
                </a:cxn>
                <a:cxn ang="0">
                  <a:pos x="213" y="9"/>
                </a:cxn>
              </a:cxnLst>
              <a:rect l="0" t="0" r="r" b="b"/>
              <a:pathLst>
                <a:path w="638" h="1323">
                  <a:moveTo>
                    <a:pt x="297" y="1126"/>
                  </a:moveTo>
                  <a:lnTo>
                    <a:pt x="332" y="1136"/>
                  </a:lnTo>
                  <a:lnTo>
                    <a:pt x="363" y="1154"/>
                  </a:lnTo>
                  <a:lnTo>
                    <a:pt x="381" y="1187"/>
                  </a:lnTo>
                  <a:lnTo>
                    <a:pt x="390" y="1225"/>
                  </a:lnTo>
                  <a:lnTo>
                    <a:pt x="381" y="1262"/>
                  </a:lnTo>
                  <a:lnTo>
                    <a:pt x="363" y="1295"/>
                  </a:lnTo>
                  <a:lnTo>
                    <a:pt x="332" y="1314"/>
                  </a:lnTo>
                  <a:lnTo>
                    <a:pt x="297" y="1323"/>
                  </a:lnTo>
                  <a:lnTo>
                    <a:pt x="262" y="1314"/>
                  </a:lnTo>
                  <a:lnTo>
                    <a:pt x="231" y="1295"/>
                  </a:lnTo>
                  <a:lnTo>
                    <a:pt x="213" y="1262"/>
                  </a:lnTo>
                  <a:lnTo>
                    <a:pt x="204" y="1225"/>
                  </a:lnTo>
                  <a:lnTo>
                    <a:pt x="213" y="1187"/>
                  </a:lnTo>
                  <a:lnTo>
                    <a:pt x="231" y="1154"/>
                  </a:lnTo>
                  <a:lnTo>
                    <a:pt x="262" y="1136"/>
                  </a:lnTo>
                  <a:lnTo>
                    <a:pt x="297" y="1126"/>
                  </a:lnTo>
                  <a:close/>
                  <a:moveTo>
                    <a:pt x="301" y="0"/>
                  </a:moveTo>
                  <a:lnTo>
                    <a:pt x="390" y="4"/>
                  </a:lnTo>
                  <a:lnTo>
                    <a:pt x="465" y="23"/>
                  </a:lnTo>
                  <a:lnTo>
                    <a:pt x="523" y="51"/>
                  </a:lnTo>
                  <a:lnTo>
                    <a:pt x="572" y="84"/>
                  </a:lnTo>
                  <a:lnTo>
                    <a:pt x="603" y="126"/>
                  </a:lnTo>
                  <a:lnTo>
                    <a:pt x="625" y="169"/>
                  </a:lnTo>
                  <a:lnTo>
                    <a:pt x="634" y="211"/>
                  </a:lnTo>
                  <a:lnTo>
                    <a:pt x="638" y="253"/>
                  </a:lnTo>
                  <a:lnTo>
                    <a:pt x="629" y="328"/>
                  </a:lnTo>
                  <a:lnTo>
                    <a:pt x="598" y="389"/>
                  </a:lnTo>
                  <a:lnTo>
                    <a:pt x="554" y="436"/>
                  </a:lnTo>
                  <a:lnTo>
                    <a:pt x="523" y="460"/>
                  </a:lnTo>
                  <a:lnTo>
                    <a:pt x="479" y="497"/>
                  </a:lnTo>
                  <a:lnTo>
                    <a:pt x="434" y="544"/>
                  </a:lnTo>
                  <a:lnTo>
                    <a:pt x="390" y="605"/>
                  </a:lnTo>
                  <a:lnTo>
                    <a:pt x="355" y="676"/>
                  </a:lnTo>
                  <a:lnTo>
                    <a:pt x="328" y="760"/>
                  </a:lnTo>
                  <a:lnTo>
                    <a:pt x="319" y="854"/>
                  </a:lnTo>
                  <a:lnTo>
                    <a:pt x="319" y="948"/>
                  </a:lnTo>
                  <a:lnTo>
                    <a:pt x="315" y="957"/>
                  </a:lnTo>
                  <a:lnTo>
                    <a:pt x="315" y="967"/>
                  </a:lnTo>
                  <a:lnTo>
                    <a:pt x="306" y="971"/>
                  </a:lnTo>
                  <a:lnTo>
                    <a:pt x="288" y="971"/>
                  </a:lnTo>
                  <a:lnTo>
                    <a:pt x="275" y="957"/>
                  </a:lnTo>
                  <a:lnTo>
                    <a:pt x="275" y="840"/>
                  </a:lnTo>
                  <a:lnTo>
                    <a:pt x="279" y="765"/>
                  </a:lnTo>
                  <a:lnTo>
                    <a:pt x="297" y="680"/>
                  </a:lnTo>
                  <a:lnTo>
                    <a:pt x="324" y="591"/>
                  </a:lnTo>
                  <a:lnTo>
                    <a:pt x="368" y="502"/>
                  </a:lnTo>
                  <a:lnTo>
                    <a:pt x="430" y="417"/>
                  </a:lnTo>
                  <a:lnTo>
                    <a:pt x="452" y="399"/>
                  </a:lnTo>
                  <a:lnTo>
                    <a:pt x="465" y="375"/>
                  </a:lnTo>
                  <a:lnTo>
                    <a:pt x="479" y="342"/>
                  </a:lnTo>
                  <a:lnTo>
                    <a:pt x="487" y="295"/>
                  </a:lnTo>
                  <a:lnTo>
                    <a:pt x="492" y="239"/>
                  </a:lnTo>
                  <a:lnTo>
                    <a:pt x="492" y="211"/>
                  </a:lnTo>
                  <a:lnTo>
                    <a:pt x="487" y="178"/>
                  </a:lnTo>
                  <a:lnTo>
                    <a:pt x="483" y="140"/>
                  </a:lnTo>
                  <a:lnTo>
                    <a:pt x="470" y="108"/>
                  </a:lnTo>
                  <a:lnTo>
                    <a:pt x="443" y="79"/>
                  </a:lnTo>
                  <a:lnTo>
                    <a:pt x="408" y="56"/>
                  </a:lnTo>
                  <a:lnTo>
                    <a:pt x="363" y="42"/>
                  </a:lnTo>
                  <a:lnTo>
                    <a:pt x="297" y="37"/>
                  </a:lnTo>
                  <a:lnTo>
                    <a:pt x="248" y="42"/>
                  </a:lnTo>
                  <a:lnTo>
                    <a:pt x="195" y="51"/>
                  </a:lnTo>
                  <a:lnTo>
                    <a:pt x="146" y="75"/>
                  </a:lnTo>
                  <a:lnTo>
                    <a:pt x="98" y="112"/>
                  </a:lnTo>
                  <a:lnTo>
                    <a:pt x="62" y="164"/>
                  </a:lnTo>
                  <a:lnTo>
                    <a:pt x="75" y="164"/>
                  </a:lnTo>
                  <a:lnTo>
                    <a:pt x="120" y="173"/>
                  </a:lnTo>
                  <a:lnTo>
                    <a:pt x="137" y="187"/>
                  </a:lnTo>
                  <a:lnTo>
                    <a:pt x="155" y="211"/>
                  </a:lnTo>
                  <a:lnTo>
                    <a:pt x="160" y="248"/>
                  </a:lnTo>
                  <a:lnTo>
                    <a:pt x="155" y="286"/>
                  </a:lnTo>
                  <a:lnTo>
                    <a:pt x="137" y="314"/>
                  </a:lnTo>
                  <a:lnTo>
                    <a:pt x="111" y="333"/>
                  </a:lnTo>
                  <a:lnTo>
                    <a:pt x="80" y="338"/>
                  </a:lnTo>
                  <a:lnTo>
                    <a:pt x="49" y="333"/>
                  </a:lnTo>
                  <a:lnTo>
                    <a:pt x="27" y="319"/>
                  </a:lnTo>
                  <a:lnTo>
                    <a:pt x="9" y="291"/>
                  </a:lnTo>
                  <a:lnTo>
                    <a:pt x="0" y="248"/>
                  </a:lnTo>
                  <a:lnTo>
                    <a:pt x="9" y="187"/>
                  </a:lnTo>
                  <a:lnTo>
                    <a:pt x="36" y="131"/>
                  </a:lnTo>
                  <a:lnTo>
                    <a:pt x="80" y="79"/>
                  </a:lnTo>
                  <a:lnTo>
                    <a:pt x="137" y="37"/>
                  </a:lnTo>
                  <a:lnTo>
                    <a:pt x="213" y="9"/>
                  </a:lnTo>
                  <a:lnTo>
                    <a:pt x="30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2" y="2924944"/>
            <a:ext cx="7728308" cy="266345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6" name="Picture 7" descr="michelangel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76672"/>
            <a:ext cx="1825747" cy="191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965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Asymptotic notation</a:t>
            </a:r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411760" y="4653136"/>
            <a:ext cx="2486979" cy="419493"/>
            <a:chOff x="1668" y="2698"/>
            <a:chExt cx="9290" cy="1567"/>
          </a:xfrm>
        </p:grpSpPr>
        <p:sp>
          <p:nvSpPr>
            <p:cNvPr id="2054" name="Freeform 6"/>
            <p:cNvSpPr>
              <a:spLocks noEditPoints="1"/>
            </p:cNvSpPr>
            <p:nvPr/>
          </p:nvSpPr>
          <p:spPr bwMode="auto">
            <a:xfrm>
              <a:off x="1668" y="2698"/>
              <a:ext cx="1112" cy="1269"/>
            </a:xfrm>
            <a:custGeom>
              <a:avLst/>
              <a:gdLst/>
              <a:ahLst/>
              <a:cxnLst>
                <a:cxn ang="0">
                  <a:pos x="1106" y="378"/>
                </a:cxn>
                <a:cxn ang="0">
                  <a:pos x="1059" y="223"/>
                </a:cxn>
                <a:cxn ang="0">
                  <a:pos x="972" y="103"/>
                </a:cxn>
                <a:cxn ang="0">
                  <a:pos x="850" y="25"/>
                </a:cxn>
                <a:cxn ang="0">
                  <a:pos x="701" y="0"/>
                </a:cxn>
                <a:cxn ang="0">
                  <a:pos x="495" y="45"/>
                </a:cxn>
                <a:cxn ang="0">
                  <a:pos x="304" y="165"/>
                </a:cxn>
                <a:cxn ang="0">
                  <a:pos x="149" y="343"/>
                </a:cxn>
                <a:cxn ang="0">
                  <a:pos x="42" y="563"/>
                </a:cxn>
                <a:cxn ang="0">
                  <a:pos x="0" y="803"/>
                </a:cxn>
                <a:cxn ang="0">
                  <a:pos x="27" y="977"/>
                </a:cxn>
                <a:cxn ang="0">
                  <a:pos x="95" y="1117"/>
                </a:cxn>
                <a:cxn ang="0">
                  <a:pos x="203" y="1211"/>
                </a:cxn>
                <a:cxn ang="0">
                  <a:pos x="337" y="1262"/>
                </a:cxn>
                <a:cxn ang="0">
                  <a:pos x="513" y="1259"/>
                </a:cxn>
                <a:cxn ang="0">
                  <a:pos x="713" y="1175"/>
                </a:cxn>
                <a:cxn ang="0">
                  <a:pos x="889" y="1026"/>
                </a:cxn>
                <a:cxn ang="0">
                  <a:pos x="1026" y="825"/>
                </a:cxn>
                <a:cxn ang="0">
                  <a:pos x="1100" y="592"/>
                </a:cxn>
                <a:cxn ang="0">
                  <a:pos x="423" y="1223"/>
                </a:cxn>
                <a:cxn ang="0">
                  <a:pos x="298" y="1191"/>
                </a:cxn>
                <a:cxn ang="0">
                  <a:pos x="209" y="1094"/>
                </a:cxn>
                <a:cxn ang="0">
                  <a:pos x="158" y="945"/>
                </a:cxn>
                <a:cxn ang="0">
                  <a:pos x="152" y="809"/>
                </a:cxn>
                <a:cxn ang="0">
                  <a:pos x="170" y="673"/>
                </a:cxn>
                <a:cxn ang="0">
                  <a:pos x="215" y="498"/>
                </a:cxn>
                <a:cxn ang="0">
                  <a:pos x="298" y="317"/>
                </a:cxn>
                <a:cxn ang="0">
                  <a:pos x="420" y="165"/>
                </a:cxn>
                <a:cxn ang="0">
                  <a:pos x="558" y="74"/>
                </a:cxn>
                <a:cxn ang="0">
                  <a:pos x="692" y="45"/>
                </a:cxn>
                <a:cxn ang="0">
                  <a:pos x="781" y="58"/>
                </a:cxn>
                <a:cxn ang="0">
                  <a:pos x="862" y="106"/>
                </a:cxn>
                <a:cxn ang="0">
                  <a:pos x="927" y="194"/>
                </a:cxn>
                <a:cxn ang="0">
                  <a:pos x="963" y="320"/>
                </a:cxn>
                <a:cxn ang="0">
                  <a:pos x="966" y="463"/>
                </a:cxn>
                <a:cxn ang="0">
                  <a:pos x="939" y="628"/>
                </a:cxn>
                <a:cxn ang="0">
                  <a:pos x="877" y="819"/>
                </a:cxn>
                <a:cxn ang="0">
                  <a:pos x="766" y="1013"/>
                </a:cxn>
                <a:cxn ang="0">
                  <a:pos x="650" y="1133"/>
                </a:cxn>
                <a:cxn ang="0">
                  <a:pos x="504" y="1211"/>
                </a:cxn>
              </a:cxnLst>
              <a:rect l="0" t="0" r="r" b="b"/>
              <a:pathLst>
                <a:path w="1112" h="1269">
                  <a:moveTo>
                    <a:pt x="1112" y="469"/>
                  </a:moveTo>
                  <a:lnTo>
                    <a:pt x="1106" y="378"/>
                  </a:lnTo>
                  <a:lnTo>
                    <a:pt x="1088" y="297"/>
                  </a:lnTo>
                  <a:lnTo>
                    <a:pt x="1059" y="223"/>
                  </a:lnTo>
                  <a:lnTo>
                    <a:pt x="1020" y="158"/>
                  </a:lnTo>
                  <a:lnTo>
                    <a:pt x="972" y="103"/>
                  </a:lnTo>
                  <a:lnTo>
                    <a:pt x="915" y="58"/>
                  </a:lnTo>
                  <a:lnTo>
                    <a:pt x="850" y="25"/>
                  </a:lnTo>
                  <a:lnTo>
                    <a:pt x="778" y="6"/>
                  </a:lnTo>
                  <a:lnTo>
                    <a:pt x="701" y="0"/>
                  </a:lnTo>
                  <a:lnTo>
                    <a:pt x="596" y="12"/>
                  </a:lnTo>
                  <a:lnTo>
                    <a:pt x="495" y="45"/>
                  </a:lnTo>
                  <a:lnTo>
                    <a:pt x="397" y="97"/>
                  </a:lnTo>
                  <a:lnTo>
                    <a:pt x="304" y="165"/>
                  </a:lnTo>
                  <a:lnTo>
                    <a:pt x="221" y="249"/>
                  </a:lnTo>
                  <a:lnTo>
                    <a:pt x="149" y="343"/>
                  </a:lnTo>
                  <a:lnTo>
                    <a:pt x="86" y="450"/>
                  </a:lnTo>
                  <a:lnTo>
                    <a:pt x="42" y="563"/>
                  </a:lnTo>
                  <a:lnTo>
                    <a:pt x="12" y="679"/>
                  </a:lnTo>
                  <a:lnTo>
                    <a:pt x="0" y="803"/>
                  </a:lnTo>
                  <a:lnTo>
                    <a:pt x="6" y="893"/>
                  </a:lnTo>
                  <a:lnTo>
                    <a:pt x="27" y="977"/>
                  </a:lnTo>
                  <a:lnTo>
                    <a:pt x="57" y="1052"/>
                  </a:lnTo>
                  <a:lnTo>
                    <a:pt x="95" y="1117"/>
                  </a:lnTo>
                  <a:lnTo>
                    <a:pt x="146" y="1168"/>
                  </a:lnTo>
                  <a:lnTo>
                    <a:pt x="203" y="1211"/>
                  </a:lnTo>
                  <a:lnTo>
                    <a:pt x="268" y="1243"/>
                  </a:lnTo>
                  <a:lnTo>
                    <a:pt x="337" y="1262"/>
                  </a:lnTo>
                  <a:lnTo>
                    <a:pt x="411" y="1269"/>
                  </a:lnTo>
                  <a:lnTo>
                    <a:pt x="513" y="1259"/>
                  </a:lnTo>
                  <a:lnTo>
                    <a:pt x="614" y="1227"/>
                  </a:lnTo>
                  <a:lnTo>
                    <a:pt x="713" y="1175"/>
                  </a:lnTo>
                  <a:lnTo>
                    <a:pt x="805" y="1107"/>
                  </a:lnTo>
                  <a:lnTo>
                    <a:pt x="889" y="1026"/>
                  </a:lnTo>
                  <a:lnTo>
                    <a:pt x="963" y="932"/>
                  </a:lnTo>
                  <a:lnTo>
                    <a:pt x="1026" y="825"/>
                  </a:lnTo>
                  <a:lnTo>
                    <a:pt x="1071" y="712"/>
                  </a:lnTo>
                  <a:lnTo>
                    <a:pt x="1100" y="592"/>
                  </a:lnTo>
                  <a:lnTo>
                    <a:pt x="1112" y="469"/>
                  </a:lnTo>
                  <a:close/>
                  <a:moveTo>
                    <a:pt x="423" y="1223"/>
                  </a:moveTo>
                  <a:lnTo>
                    <a:pt x="358" y="1214"/>
                  </a:lnTo>
                  <a:lnTo>
                    <a:pt x="298" y="1191"/>
                  </a:lnTo>
                  <a:lnTo>
                    <a:pt x="247" y="1149"/>
                  </a:lnTo>
                  <a:lnTo>
                    <a:pt x="209" y="1094"/>
                  </a:lnTo>
                  <a:lnTo>
                    <a:pt x="176" y="1026"/>
                  </a:lnTo>
                  <a:lnTo>
                    <a:pt x="158" y="945"/>
                  </a:lnTo>
                  <a:lnTo>
                    <a:pt x="152" y="851"/>
                  </a:lnTo>
                  <a:lnTo>
                    <a:pt x="152" y="809"/>
                  </a:lnTo>
                  <a:lnTo>
                    <a:pt x="158" y="747"/>
                  </a:lnTo>
                  <a:lnTo>
                    <a:pt x="170" y="673"/>
                  </a:lnTo>
                  <a:lnTo>
                    <a:pt x="188" y="589"/>
                  </a:lnTo>
                  <a:lnTo>
                    <a:pt x="215" y="498"/>
                  </a:lnTo>
                  <a:lnTo>
                    <a:pt x="250" y="404"/>
                  </a:lnTo>
                  <a:lnTo>
                    <a:pt x="298" y="317"/>
                  </a:lnTo>
                  <a:lnTo>
                    <a:pt x="358" y="233"/>
                  </a:lnTo>
                  <a:lnTo>
                    <a:pt x="420" y="165"/>
                  </a:lnTo>
                  <a:lnTo>
                    <a:pt x="489" y="113"/>
                  </a:lnTo>
                  <a:lnTo>
                    <a:pt x="558" y="74"/>
                  </a:lnTo>
                  <a:lnTo>
                    <a:pt x="626" y="51"/>
                  </a:lnTo>
                  <a:lnTo>
                    <a:pt x="692" y="45"/>
                  </a:lnTo>
                  <a:lnTo>
                    <a:pt x="737" y="48"/>
                  </a:lnTo>
                  <a:lnTo>
                    <a:pt x="781" y="58"/>
                  </a:lnTo>
                  <a:lnTo>
                    <a:pt x="823" y="77"/>
                  </a:lnTo>
                  <a:lnTo>
                    <a:pt x="862" y="106"/>
                  </a:lnTo>
                  <a:lnTo>
                    <a:pt x="898" y="145"/>
                  </a:lnTo>
                  <a:lnTo>
                    <a:pt x="927" y="194"/>
                  </a:lnTo>
                  <a:lnTo>
                    <a:pt x="948" y="252"/>
                  </a:lnTo>
                  <a:lnTo>
                    <a:pt x="963" y="320"/>
                  </a:lnTo>
                  <a:lnTo>
                    <a:pt x="969" y="401"/>
                  </a:lnTo>
                  <a:lnTo>
                    <a:pt x="966" y="463"/>
                  </a:lnTo>
                  <a:lnTo>
                    <a:pt x="957" y="540"/>
                  </a:lnTo>
                  <a:lnTo>
                    <a:pt x="939" y="628"/>
                  </a:lnTo>
                  <a:lnTo>
                    <a:pt x="912" y="722"/>
                  </a:lnTo>
                  <a:lnTo>
                    <a:pt x="877" y="819"/>
                  </a:lnTo>
                  <a:lnTo>
                    <a:pt x="829" y="919"/>
                  </a:lnTo>
                  <a:lnTo>
                    <a:pt x="766" y="1013"/>
                  </a:lnTo>
                  <a:lnTo>
                    <a:pt x="713" y="1075"/>
                  </a:lnTo>
                  <a:lnTo>
                    <a:pt x="650" y="1133"/>
                  </a:lnTo>
                  <a:lnTo>
                    <a:pt x="578" y="1181"/>
                  </a:lnTo>
                  <a:lnTo>
                    <a:pt x="504" y="1211"/>
                  </a:lnTo>
                  <a:lnTo>
                    <a:pt x="423" y="12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5" name="Freeform 7"/>
            <p:cNvSpPr>
              <a:spLocks/>
            </p:cNvSpPr>
            <p:nvPr/>
          </p:nvSpPr>
          <p:spPr bwMode="auto">
            <a:xfrm>
              <a:off x="2998" y="3743"/>
              <a:ext cx="188" cy="522"/>
            </a:xfrm>
            <a:custGeom>
              <a:avLst/>
              <a:gdLst/>
              <a:ahLst/>
              <a:cxnLst>
                <a:cxn ang="0">
                  <a:pos x="149" y="156"/>
                </a:cxn>
                <a:cxn ang="0">
                  <a:pos x="152" y="156"/>
                </a:cxn>
                <a:cxn ang="0">
                  <a:pos x="152" y="172"/>
                </a:cxn>
                <a:cxn ang="0">
                  <a:pos x="155" y="182"/>
                </a:cxn>
                <a:cxn ang="0">
                  <a:pos x="146" y="266"/>
                </a:cxn>
                <a:cxn ang="0">
                  <a:pos x="122" y="344"/>
                </a:cxn>
                <a:cxn ang="0">
                  <a:pos x="86" y="418"/>
                </a:cxn>
                <a:cxn ang="0">
                  <a:pos x="39" y="483"/>
                </a:cxn>
                <a:cxn ang="0">
                  <a:pos x="27" y="496"/>
                </a:cxn>
                <a:cxn ang="0">
                  <a:pos x="27" y="512"/>
                </a:cxn>
                <a:cxn ang="0">
                  <a:pos x="33" y="515"/>
                </a:cxn>
                <a:cxn ang="0">
                  <a:pos x="36" y="522"/>
                </a:cxn>
                <a:cxn ang="0">
                  <a:pos x="42" y="522"/>
                </a:cxn>
                <a:cxn ang="0">
                  <a:pos x="54" y="515"/>
                </a:cxn>
                <a:cxn ang="0">
                  <a:pos x="75" y="496"/>
                </a:cxn>
                <a:cxn ang="0">
                  <a:pos x="98" y="467"/>
                </a:cxn>
                <a:cxn ang="0">
                  <a:pos x="122" y="428"/>
                </a:cxn>
                <a:cxn ang="0">
                  <a:pos x="149" y="379"/>
                </a:cxn>
                <a:cxn ang="0">
                  <a:pos x="170" y="321"/>
                </a:cxn>
                <a:cxn ang="0">
                  <a:pos x="185" y="256"/>
                </a:cxn>
                <a:cxn ang="0">
                  <a:pos x="188" y="182"/>
                </a:cxn>
                <a:cxn ang="0">
                  <a:pos x="185" y="120"/>
                </a:cxn>
                <a:cxn ang="0">
                  <a:pos x="170" y="72"/>
                </a:cxn>
                <a:cxn ang="0">
                  <a:pos x="149" y="33"/>
                </a:cxn>
                <a:cxn ang="0">
                  <a:pos x="122" y="7"/>
                </a:cxn>
                <a:cxn ang="0">
                  <a:pos x="86" y="0"/>
                </a:cxn>
                <a:cxn ang="0">
                  <a:pos x="57" y="7"/>
                </a:cxn>
                <a:cxn ang="0">
                  <a:pos x="33" y="20"/>
                </a:cxn>
                <a:cxn ang="0">
                  <a:pos x="15" y="39"/>
                </a:cxn>
                <a:cxn ang="0">
                  <a:pos x="6" y="65"/>
                </a:cxn>
                <a:cxn ang="0">
                  <a:pos x="0" y="91"/>
                </a:cxn>
                <a:cxn ang="0">
                  <a:pos x="3" y="120"/>
                </a:cxn>
                <a:cxn ang="0">
                  <a:pos x="15" y="143"/>
                </a:cxn>
                <a:cxn ang="0">
                  <a:pos x="30" y="166"/>
                </a:cxn>
                <a:cxn ang="0">
                  <a:pos x="54" y="178"/>
                </a:cxn>
                <a:cxn ang="0">
                  <a:pos x="86" y="185"/>
                </a:cxn>
                <a:cxn ang="0">
                  <a:pos x="119" y="178"/>
                </a:cxn>
                <a:cxn ang="0">
                  <a:pos x="146" y="159"/>
                </a:cxn>
                <a:cxn ang="0">
                  <a:pos x="149" y="156"/>
                </a:cxn>
              </a:cxnLst>
              <a:rect l="0" t="0" r="r" b="b"/>
              <a:pathLst>
                <a:path w="188" h="522">
                  <a:moveTo>
                    <a:pt x="149" y="156"/>
                  </a:moveTo>
                  <a:lnTo>
                    <a:pt x="152" y="156"/>
                  </a:lnTo>
                  <a:lnTo>
                    <a:pt x="152" y="172"/>
                  </a:lnTo>
                  <a:lnTo>
                    <a:pt x="155" y="182"/>
                  </a:lnTo>
                  <a:lnTo>
                    <a:pt x="146" y="266"/>
                  </a:lnTo>
                  <a:lnTo>
                    <a:pt x="122" y="344"/>
                  </a:lnTo>
                  <a:lnTo>
                    <a:pt x="86" y="418"/>
                  </a:lnTo>
                  <a:lnTo>
                    <a:pt x="39" y="483"/>
                  </a:lnTo>
                  <a:lnTo>
                    <a:pt x="27" y="496"/>
                  </a:lnTo>
                  <a:lnTo>
                    <a:pt x="27" y="512"/>
                  </a:lnTo>
                  <a:lnTo>
                    <a:pt x="33" y="515"/>
                  </a:lnTo>
                  <a:lnTo>
                    <a:pt x="36" y="522"/>
                  </a:lnTo>
                  <a:lnTo>
                    <a:pt x="42" y="522"/>
                  </a:lnTo>
                  <a:lnTo>
                    <a:pt x="54" y="515"/>
                  </a:lnTo>
                  <a:lnTo>
                    <a:pt x="75" y="496"/>
                  </a:lnTo>
                  <a:lnTo>
                    <a:pt x="98" y="467"/>
                  </a:lnTo>
                  <a:lnTo>
                    <a:pt x="122" y="428"/>
                  </a:lnTo>
                  <a:lnTo>
                    <a:pt x="149" y="379"/>
                  </a:lnTo>
                  <a:lnTo>
                    <a:pt x="170" y="321"/>
                  </a:lnTo>
                  <a:lnTo>
                    <a:pt x="185" y="256"/>
                  </a:lnTo>
                  <a:lnTo>
                    <a:pt x="188" y="182"/>
                  </a:lnTo>
                  <a:lnTo>
                    <a:pt x="185" y="120"/>
                  </a:lnTo>
                  <a:lnTo>
                    <a:pt x="170" y="72"/>
                  </a:lnTo>
                  <a:lnTo>
                    <a:pt x="149" y="33"/>
                  </a:lnTo>
                  <a:lnTo>
                    <a:pt x="122" y="7"/>
                  </a:lnTo>
                  <a:lnTo>
                    <a:pt x="86" y="0"/>
                  </a:lnTo>
                  <a:lnTo>
                    <a:pt x="57" y="7"/>
                  </a:lnTo>
                  <a:lnTo>
                    <a:pt x="33" y="20"/>
                  </a:lnTo>
                  <a:lnTo>
                    <a:pt x="15" y="39"/>
                  </a:lnTo>
                  <a:lnTo>
                    <a:pt x="6" y="65"/>
                  </a:lnTo>
                  <a:lnTo>
                    <a:pt x="0" y="91"/>
                  </a:lnTo>
                  <a:lnTo>
                    <a:pt x="3" y="120"/>
                  </a:lnTo>
                  <a:lnTo>
                    <a:pt x="15" y="143"/>
                  </a:lnTo>
                  <a:lnTo>
                    <a:pt x="30" y="166"/>
                  </a:lnTo>
                  <a:lnTo>
                    <a:pt x="54" y="178"/>
                  </a:lnTo>
                  <a:lnTo>
                    <a:pt x="86" y="185"/>
                  </a:lnTo>
                  <a:lnTo>
                    <a:pt x="119" y="178"/>
                  </a:lnTo>
                  <a:lnTo>
                    <a:pt x="146" y="159"/>
                  </a:lnTo>
                  <a:lnTo>
                    <a:pt x="149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3917" y="2698"/>
              <a:ext cx="1017" cy="1230"/>
            </a:xfrm>
            <a:custGeom>
              <a:avLst/>
              <a:gdLst/>
              <a:ahLst/>
              <a:cxnLst>
                <a:cxn ang="0">
                  <a:pos x="975" y="948"/>
                </a:cxn>
                <a:cxn ang="0">
                  <a:pos x="948" y="1075"/>
                </a:cxn>
                <a:cxn ang="0">
                  <a:pos x="936" y="1097"/>
                </a:cxn>
                <a:cxn ang="0">
                  <a:pos x="909" y="1113"/>
                </a:cxn>
                <a:cxn ang="0">
                  <a:pos x="712" y="1117"/>
                </a:cxn>
                <a:cxn ang="0">
                  <a:pos x="766" y="974"/>
                </a:cxn>
                <a:cxn ang="0">
                  <a:pos x="855" y="819"/>
                </a:cxn>
                <a:cxn ang="0">
                  <a:pos x="939" y="670"/>
                </a:cxn>
                <a:cxn ang="0">
                  <a:pos x="990" y="518"/>
                </a:cxn>
                <a:cxn ang="0">
                  <a:pos x="990" y="359"/>
                </a:cxn>
                <a:cxn ang="0">
                  <a:pos x="930" y="216"/>
                </a:cxn>
                <a:cxn ang="0">
                  <a:pos x="823" y="103"/>
                </a:cxn>
                <a:cxn ang="0">
                  <a:pos x="680" y="25"/>
                </a:cxn>
                <a:cxn ang="0">
                  <a:pos x="510" y="0"/>
                </a:cxn>
                <a:cxn ang="0">
                  <a:pos x="316" y="35"/>
                </a:cxn>
                <a:cxn ang="0">
                  <a:pos x="161" y="129"/>
                </a:cxn>
                <a:cxn ang="0">
                  <a:pos x="56" y="268"/>
                </a:cxn>
                <a:cxn ang="0">
                  <a:pos x="17" y="437"/>
                </a:cxn>
                <a:cxn ang="0">
                  <a:pos x="47" y="595"/>
                </a:cxn>
                <a:cxn ang="0">
                  <a:pos x="116" y="744"/>
                </a:cxn>
                <a:cxn ang="0">
                  <a:pos x="208" y="900"/>
                </a:cxn>
                <a:cxn ang="0">
                  <a:pos x="280" y="1045"/>
                </a:cxn>
                <a:cxn ang="0">
                  <a:pos x="134" y="1117"/>
                </a:cxn>
                <a:cxn ang="0">
                  <a:pos x="89" y="1107"/>
                </a:cxn>
                <a:cxn ang="0">
                  <a:pos x="71" y="1087"/>
                </a:cxn>
                <a:cxn ang="0">
                  <a:pos x="50" y="1013"/>
                </a:cxn>
                <a:cxn ang="0">
                  <a:pos x="0" y="948"/>
                </a:cxn>
                <a:cxn ang="0">
                  <a:pos x="334" y="1230"/>
                </a:cxn>
                <a:cxn ang="0">
                  <a:pos x="348" y="1217"/>
                </a:cxn>
                <a:cxn ang="0">
                  <a:pos x="343" y="1117"/>
                </a:cxn>
                <a:cxn ang="0">
                  <a:pos x="310" y="955"/>
                </a:cxn>
                <a:cxn ang="0">
                  <a:pos x="262" y="806"/>
                </a:cxn>
                <a:cxn ang="0">
                  <a:pos x="211" y="631"/>
                </a:cxn>
                <a:cxn ang="0">
                  <a:pos x="184" y="437"/>
                </a:cxn>
                <a:cxn ang="0">
                  <a:pos x="202" y="288"/>
                </a:cxn>
                <a:cxn ang="0">
                  <a:pos x="256" y="174"/>
                </a:cxn>
                <a:cxn ang="0">
                  <a:pos x="331" y="97"/>
                </a:cxn>
                <a:cxn ang="0">
                  <a:pos x="417" y="51"/>
                </a:cxn>
                <a:cxn ang="0">
                  <a:pos x="507" y="38"/>
                </a:cxn>
                <a:cxn ang="0">
                  <a:pos x="611" y="58"/>
                </a:cxn>
                <a:cxn ang="0">
                  <a:pos x="706" y="113"/>
                </a:cxn>
                <a:cxn ang="0">
                  <a:pos x="781" y="213"/>
                </a:cxn>
                <a:cxn ang="0">
                  <a:pos x="826" y="349"/>
                </a:cxn>
                <a:cxn ang="0">
                  <a:pos x="823" y="534"/>
                </a:cxn>
                <a:cxn ang="0">
                  <a:pos x="775" y="738"/>
                </a:cxn>
                <a:cxn ang="0">
                  <a:pos x="727" y="883"/>
                </a:cxn>
                <a:cxn ang="0">
                  <a:pos x="694" y="1000"/>
                </a:cxn>
                <a:cxn ang="0">
                  <a:pos x="671" y="1130"/>
                </a:cxn>
                <a:cxn ang="0">
                  <a:pos x="665" y="1207"/>
                </a:cxn>
                <a:cxn ang="0">
                  <a:pos x="671" y="1223"/>
                </a:cxn>
                <a:cxn ang="0">
                  <a:pos x="963" y="1230"/>
                </a:cxn>
              </a:cxnLst>
              <a:rect l="0" t="0" r="r" b="b"/>
              <a:pathLst>
                <a:path w="1017" h="1230">
                  <a:moveTo>
                    <a:pt x="1017" y="948"/>
                  </a:moveTo>
                  <a:lnTo>
                    <a:pt x="975" y="948"/>
                  </a:lnTo>
                  <a:lnTo>
                    <a:pt x="963" y="1013"/>
                  </a:lnTo>
                  <a:lnTo>
                    <a:pt x="948" y="1075"/>
                  </a:lnTo>
                  <a:lnTo>
                    <a:pt x="942" y="1087"/>
                  </a:lnTo>
                  <a:lnTo>
                    <a:pt x="936" y="1097"/>
                  </a:lnTo>
                  <a:lnTo>
                    <a:pt x="927" y="1107"/>
                  </a:lnTo>
                  <a:lnTo>
                    <a:pt x="909" y="1113"/>
                  </a:lnTo>
                  <a:lnTo>
                    <a:pt x="879" y="1117"/>
                  </a:lnTo>
                  <a:lnTo>
                    <a:pt x="712" y="1117"/>
                  </a:lnTo>
                  <a:lnTo>
                    <a:pt x="733" y="1045"/>
                  </a:lnTo>
                  <a:lnTo>
                    <a:pt x="766" y="974"/>
                  </a:lnTo>
                  <a:lnTo>
                    <a:pt x="805" y="900"/>
                  </a:lnTo>
                  <a:lnTo>
                    <a:pt x="855" y="819"/>
                  </a:lnTo>
                  <a:lnTo>
                    <a:pt x="900" y="744"/>
                  </a:lnTo>
                  <a:lnTo>
                    <a:pt x="939" y="670"/>
                  </a:lnTo>
                  <a:lnTo>
                    <a:pt x="969" y="595"/>
                  </a:lnTo>
                  <a:lnTo>
                    <a:pt x="990" y="518"/>
                  </a:lnTo>
                  <a:lnTo>
                    <a:pt x="996" y="437"/>
                  </a:lnTo>
                  <a:lnTo>
                    <a:pt x="990" y="359"/>
                  </a:lnTo>
                  <a:lnTo>
                    <a:pt x="966" y="284"/>
                  </a:lnTo>
                  <a:lnTo>
                    <a:pt x="930" y="216"/>
                  </a:lnTo>
                  <a:lnTo>
                    <a:pt x="882" y="155"/>
                  </a:lnTo>
                  <a:lnTo>
                    <a:pt x="823" y="103"/>
                  </a:lnTo>
                  <a:lnTo>
                    <a:pt x="757" y="58"/>
                  </a:lnTo>
                  <a:lnTo>
                    <a:pt x="680" y="25"/>
                  </a:lnTo>
                  <a:lnTo>
                    <a:pt x="596" y="6"/>
                  </a:lnTo>
                  <a:lnTo>
                    <a:pt x="510" y="0"/>
                  </a:lnTo>
                  <a:lnTo>
                    <a:pt x="408" y="9"/>
                  </a:lnTo>
                  <a:lnTo>
                    <a:pt x="316" y="35"/>
                  </a:lnTo>
                  <a:lnTo>
                    <a:pt x="232" y="74"/>
                  </a:lnTo>
                  <a:lnTo>
                    <a:pt x="161" y="129"/>
                  </a:lnTo>
                  <a:lnTo>
                    <a:pt x="101" y="194"/>
                  </a:lnTo>
                  <a:lnTo>
                    <a:pt x="56" y="268"/>
                  </a:lnTo>
                  <a:lnTo>
                    <a:pt x="26" y="349"/>
                  </a:lnTo>
                  <a:lnTo>
                    <a:pt x="17" y="437"/>
                  </a:lnTo>
                  <a:lnTo>
                    <a:pt x="26" y="518"/>
                  </a:lnTo>
                  <a:lnTo>
                    <a:pt x="47" y="595"/>
                  </a:lnTo>
                  <a:lnTo>
                    <a:pt x="77" y="673"/>
                  </a:lnTo>
                  <a:lnTo>
                    <a:pt x="116" y="744"/>
                  </a:lnTo>
                  <a:lnTo>
                    <a:pt x="161" y="819"/>
                  </a:lnTo>
                  <a:lnTo>
                    <a:pt x="208" y="900"/>
                  </a:lnTo>
                  <a:lnTo>
                    <a:pt x="250" y="974"/>
                  </a:lnTo>
                  <a:lnTo>
                    <a:pt x="280" y="1045"/>
                  </a:lnTo>
                  <a:lnTo>
                    <a:pt x="304" y="1117"/>
                  </a:lnTo>
                  <a:lnTo>
                    <a:pt x="134" y="1117"/>
                  </a:lnTo>
                  <a:lnTo>
                    <a:pt x="107" y="1113"/>
                  </a:lnTo>
                  <a:lnTo>
                    <a:pt x="89" y="1107"/>
                  </a:lnTo>
                  <a:lnTo>
                    <a:pt x="77" y="1097"/>
                  </a:lnTo>
                  <a:lnTo>
                    <a:pt x="71" y="1087"/>
                  </a:lnTo>
                  <a:lnTo>
                    <a:pt x="68" y="1078"/>
                  </a:lnTo>
                  <a:lnTo>
                    <a:pt x="50" y="1013"/>
                  </a:lnTo>
                  <a:lnTo>
                    <a:pt x="38" y="948"/>
                  </a:lnTo>
                  <a:lnTo>
                    <a:pt x="0" y="948"/>
                  </a:lnTo>
                  <a:lnTo>
                    <a:pt x="53" y="1230"/>
                  </a:lnTo>
                  <a:lnTo>
                    <a:pt x="334" y="1230"/>
                  </a:lnTo>
                  <a:lnTo>
                    <a:pt x="346" y="1223"/>
                  </a:lnTo>
                  <a:lnTo>
                    <a:pt x="348" y="1217"/>
                  </a:lnTo>
                  <a:lnTo>
                    <a:pt x="348" y="1194"/>
                  </a:lnTo>
                  <a:lnTo>
                    <a:pt x="343" y="1117"/>
                  </a:lnTo>
                  <a:lnTo>
                    <a:pt x="328" y="1036"/>
                  </a:lnTo>
                  <a:lnTo>
                    <a:pt x="310" y="955"/>
                  </a:lnTo>
                  <a:lnTo>
                    <a:pt x="286" y="877"/>
                  </a:lnTo>
                  <a:lnTo>
                    <a:pt x="262" y="806"/>
                  </a:lnTo>
                  <a:lnTo>
                    <a:pt x="235" y="725"/>
                  </a:lnTo>
                  <a:lnTo>
                    <a:pt x="211" y="631"/>
                  </a:lnTo>
                  <a:lnTo>
                    <a:pt x="190" y="534"/>
                  </a:lnTo>
                  <a:lnTo>
                    <a:pt x="184" y="437"/>
                  </a:lnTo>
                  <a:lnTo>
                    <a:pt x="190" y="359"/>
                  </a:lnTo>
                  <a:lnTo>
                    <a:pt x="202" y="288"/>
                  </a:lnTo>
                  <a:lnTo>
                    <a:pt x="226" y="226"/>
                  </a:lnTo>
                  <a:lnTo>
                    <a:pt x="256" y="174"/>
                  </a:lnTo>
                  <a:lnTo>
                    <a:pt x="292" y="132"/>
                  </a:lnTo>
                  <a:lnTo>
                    <a:pt x="331" y="97"/>
                  </a:lnTo>
                  <a:lnTo>
                    <a:pt x="372" y="71"/>
                  </a:lnTo>
                  <a:lnTo>
                    <a:pt x="417" y="51"/>
                  </a:lnTo>
                  <a:lnTo>
                    <a:pt x="462" y="42"/>
                  </a:lnTo>
                  <a:lnTo>
                    <a:pt x="507" y="38"/>
                  </a:lnTo>
                  <a:lnTo>
                    <a:pt x="557" y="42"/>
                  </a:lnTo>
                  <a:lnTo>
                    <a:pt x="611" y="58"/>
                  </a:lnTo>
                  <a:lnTo>
                    <a:pt x="659" y="80"/>
                  </a:lnTo>
                  <a:lnTo>
                    <a:pt x="706" y="113"/>
                  </a:lnTo>
                  <a:lnTo>
                    <a:pt x="748" y="158"/>
                  </a:lnTo>
                  <a:lnTo>
                    <a:pt x="781" y="213"/>
                  </a:lnTo>
                  <a:lnTo>
                    <a:pt x="808" y="275"/>
                  </a:lnTo>
                  <a:lnTo>
                    <a:pt x="826" y="349"/>
                  </a:lnTo>
                  <a:lnTo>
                    <a:pt x="832" y="437"/>
                  </a:lnTo>
                  <a:lnTo>
                    <a:pt x="823" y="534"/>
                  </a:lnTo>
                  <a:lnTo>
                    <a:pt x="805" y="634"/>
                  </a:lnTo>
                  <a:lnTo>
                    <a:pt x="775" y="738"/>
                  </a:lnTo>
                  <a:lnTo>
                    <a:pt x="742" y="841"/>
                  </a:lnTo>
                  <a:lnTo>
                    <a:pt x="727" y="883"/>
                  </a:lnTo>
                  <a:lnTo>
                    <a:pt x="712" y="939"/>
                  </a:lnTo>
                  <a:lnTo>
                    <a:pt x="694" y="1000"/>
                  </a:lnTo>
                  <a:lnTo>
                    <a:pt x="680" y="1065"/>
                  </a:lnTo>
                  <a:lnTo>
                    <a:pt x="671" y="1130"/>
                  </a:lnTo>
                  <a:lnTo>
                    <a:pt x="665" y="1194"/>
                  </a:lnTo>
                  <a:lnTo>
                    <a:pt x="665" y="1207"/>
                  </a:lnTo>
                  <a:lnTo>
                    <a:pt x="668" y="1217"/>
                  </a:lnTo>
                  <a:lnTo>
                    <a:pt x="671" y="1223"/>
                  </a:lnTo>
                  <a:lnTo>
                    <a:pt x="683" y="1230"/>
                  </a:lnTo>
                  <a:lnTo>
                    <a:pt x="963" y="1230"/>
                  </a:lnTo>
                  <a:lnTo>
                    <a:pt x="1017" y="9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5145" y="3743"/>
              <a:ext cx="188" cy="522"/>
            </a:xfrm>
            <a:custGeom>
              <a:avLst/>
              <a:gdLst/>
              <a:ahLst/>
              <a:cxnLst>
                <a:cxn ang="0">
                  <a:pos x="149" y="156"/>
                </a:cxn>
                <a:cxn ang="0">
                  <a:pos x="149" y="159"/>
                </a:cxn>
                <a:cxn ang="0">
                  <a:pos x="152" y="162"/>
                </a:cxn>
                <a:cxn ang="0">
                  <a:pos x="152" y="182"/>
                </a:cxn>
                <a:cxn ang="0">
                  <a:pos x="143" y="266"/>
                </a:cxn>
                <a:cxn ang="0">
                  <a:pos x="120" y="344"/>
                </a:cxn>
                <a:cxn ang="0">
                  <a:pos x="84" y="418"/>
                </a:cxn>
                <a:cxn ang="0">
                  <a:pos x="36" y="483"/>
                </a:cxn>
                <a:cxn ang="0">
                  <a:pos x="27" y="493"/>
                </a:cxn>
                <a:cxn ang="0">
                  <a:pos x="27" y="496"/>
                </a:cxn>
                <a:cxn ang="0">
                  <a:pos x="24" y="499"/>
                </a:cxn>
                <a:cxn ang="0">
                  <a:pos x="24" y="502"/>
                </a:cxn>
                <a:cxn ang="0">
                  <a:pos x="27" y="512"/>
                </a:cxn>
                <a:cxn ang="0">
                  <a:pos x="36" y="522"/>
                </a:cxn>
                <a:cxn ang="0">
                  <a:pos x="42" y="522"/>
                </a:cxn>
                <a:cxn ang="0">
                  <a:pos x="54" y="515"/>
                </a:cxn>
                <a:cxn ang="0">
                  <a:pos x="72" y="496"/>
                </a:cxn>
                <a:cxn ang="0">
                  <a:pos x="96" y="467"/>
                </a:cxn>
                <a:cxn ang="0">
                  <a:pos x="123" y="428"/>
                </a:cxn>
                <a:cxn ang="0">
                  <a:pos x="146" y="379"/>
                </a:cxn>
                <a:cxn ang="0">
                  <a:pos x="167" y="321"/>
                </a:cxn>
                <a:cxn ang="0">
                  <a:pos x="182" y="256"/>
                </a:cxn>
                <a:cxn ang="0">
                  <a:pos x="188" y="182"/>
                </a:cxn>
                <a:cxn ang="0">
                  <a:pos x="182" y="120"/>
                </a:cxn>
                <a:cxn ang="0">
                  <a:pos x="170" y="72"/>
                </a:cxn>
                <a:cxn ang="0">
                  <a:pos x="149" y="33"/>
                </a:cxn>
                <a:cxn ang="0">
                  <a:pos x="120" y="7"/>
                </a:cxn>
                <a:cxn ang="0">
                  <a:pos x="84" y="0"/>
                </a:cxn>
                <a:cxn ang="0">
                  <a:pos x="54" y="7"/>
                </a:cxn>
                <a:cxn ang="0">
                  <a:pos x="30" y="20"/>
                </a:cxn>
                <a:cxn ang="0">
                  <a:pos x="12" y="39"/>
                </a:cxn>
                <a:cxn ang="0">
                  <a:pos x="3" y="65"/>
                </a:cxn>
                <a:cxn ang="0">
                  <a:pos x="0" y="91"/>
                </a:cxn>
                <a:cxn ang="0">
                  <a:pos x="3" y="120"/>
                </a:cxn>
                <a:cxn ang="0">
                  <a:pos x="12" y="143"/>
                </a:cxn>
                <a:cxn ang="0">
                  <a:pos x="30" y="166"/>
                </a:cxn>
                <a:cxn ang="0">
                  <a:pos x="54" y="178"/>
                </a:cxn>
                <a:cxn ang="0">
                  <a:pos x="84" y="185"/>
                </a:cxn>
                <a:cxn ang="0">
                  <a:pos x="108" y="182"/>
                </a:cxn>
                <a:cxn ang="0">
                  <a:pos x="129" y="172"/>
                </a:cxn>
                <a:cxn ang="0">
                  <a:pos x="146" y="159"/>
                </a:cxn>
                <a:cxn ang="0">
                  <a:pos x="149" y="156"/>
                </a:cxn>
              </a:cxnLst>
              <a:rect l="0" t="0" r="r" b="b"/>
              <a:pathLst>
                <a:path w="188" h="522">
                  <a:moveTo>
                    <a:pt x="149" y="156"/>
                  </a:moveTo>
                  <a:lnTo>
                    <a:pt x="149" y="159"/>
                  </a:lnTo>
                  <a:lnTo>
                    <a:pt x="152" y="162"/>
                  </a:lnTo>
                  <a:lnTo>
                    <a:pt x="152" y="182"/>
                  </a:lnTo>
                  <a:lnTo>
                    <a:pt x="143" y="266"/>
                  </a:lnTo>
                  <a:lnTo>
                    <a:pt x="120" y="344"/>
                  </a:lnTo>
                  <a:lnTo>
                    <a:pt x="84" y="418"/>
                  </a:lnTo>
                  <a:lnTo>
                    <a:pt x="36" y="483"/>
                  </a:lnTo>
                  <a:lnTo>
                    <a:pt x="27" y="493"/>
                  </a:lnTo>
                  <a:lnTo>
                    <a:pt x="27" y="496"/>
                  </a:lnTo>
                  <a:lnTo>
                    <a:pt x="24" y="499"/>
                  </a:lnTo>
                  <a:lnTo>
                    <a:pt x="24" y="502"/>
                  </a:lnTo>
                  <a:lnTo>
                    <a:pt x="27" y="512"/>
                  </a:lnTo>
                  <a:lnTo>
                    <a:pt x="36" y="522"/>
                  </a:lnTo>
                  <a:lnTo>
                    <a:pt x="42" y="522"/>
                  </a:lnTo>
                  <a:lnTo>
                    <a:pt x="54" y="515"/>
                  </a:lnTo>
                  <a:lnTo>
                    <a:pt x="72" y="496"/>
                  </a:lnTo>
                  <a:lnTo>
                    <a:pt x="96" y="467"/>
                  </a:lnTo>
                  <a:lnTo>
                    <a:pt x="123" y="428"/>
                  </a:lnTo>
                  <a:lnTo>
                    <a:pt x="146" y="379"/>
                  </a:lnTo>
                  <a:lnTo>
                    <a:pt x="167" y="321"/>
                  </a:lnTo>
                  <a:lnTo>
                    <a:pt x="182" y="256"/>
                  </a:lnTo>
                  <a:lnTo>
                    <a:pt x="188" y="182"/>
                  </a:lnTo>
                  <a:lnTo>
                    <a:pt x="182" y="120"/>
                  </a:lnTo>
                  <a:lnTo>
                    <a:pt x="170" y="72"/>
                  </a:lnTo>
                  <a:lnTo>
                    <a:pt x="149" y="33"/>
                  </a:lnTo>
                  <a:lnTo>
                    <a:pt x="120" y="7"/>
                  </a:lnTo>
                  <a:lnTo>
                    <a:pt x="84" y="0"/>
                  </a:lnTo>
                  <a:lnTo>
                    <a:pt x="54" y="7"/>
                  </a:lnTo>
                  <a:lnTo>
                    <a:pt x="30" y="20"/>
                  </a:lnTo>
                  <a:lnTo>
                    <a:pt x="12" y="39"/>
                  </a:lnTo>
                  <a:lnTo>
                    <a:pt x="3" y="65"/>
                  </a:lnTo>
                  <a:lnTo>
                    <a:pt x="0" y="91"/>
                  </a:lnTo>
                  <a:lnTo>
                    <a:pt x="3" y="120"/>
                  </a:lnTo>
                  <a:lnTo>
                    <a:pt x="12" y="143"/>
                  </a:lnTo>
                  <a:lnTo>
                    <a:pt x="30" y="166"/>
                  </a:lnTo>
                  <a:lnTo>
                    <a:pt x="54" y="178"/>
                  </a:lnTo>
                  <a:lnTo>
                    <a:pt x="84" y="185"/>
                  </a:lnTo>
                  <a:lnTo>
                    <a:pt x="108" y="182"/>
                  </a:lnTo>
                  <a:lnTo>
                    <a:pt x="129" y="172"/>
                  </a:lnTo>
                  <a:lnTo>
                    <a:pt x="146" y="159"/>
                  </a:lnTo>
                  <a:lnTo>
                    <a:pt x="149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8" name="Freeform 10"/>
            <p:cNvSpPr>
              <a:spLocks noEditPoints="1"/>
            </p:cNvSpPr>
            <p:nvPr/>
          </p:nvSpPr>
          <p:spPr bwMode="auto">
            <a:xfrm>
              <a:off x="6079" y="2698"/>
              <a:ext cx="1070" cy="1269"/>
            </a:xfrm>
            <a:custGeom>
              <a:avLst/>
              <a:gdLst/>
              <a:ahLst/>
              <a:cxnLst>
                <a:cxn ang="0">
                  <a:pos x="1061" y="521"/>
                </a:cxn>
                <a:cxn ang="0">
                  <a:pos x="996" y="314"/>
                </a:cxn>
                <a:cxn ang="0">
                  <a:pos x="877" y="148"/>
                </a:cxn>
                <a:cxn ang="0">
                  <a:pos x="718" y="38"/>
                </a:cxn>
                <a:cxn ang="0">
                  <a:pos x="534" y="0"/>
                </a:cxn>
                <a:cxn ang="0">
                  <a:pos x="352" y="38"/>
                </a:cxn>
                <a:cxn ang="0">
                  <a:pos x="194" y="148"/>
                </a:cxn>
                <a:cxn ang="0">
                  <a:pos x="74" y="314"/>
                </a:cxn>
                <a:cxn ang="0">
                  <a:pos x="9" y="521"/>
                </a:cxn>
                <a:cxn ang="0">
                  <a:pos x="6" y="741"/>
                </a:cxn>
                <a:cxn ang="0">
                  <a:pos x="62" y="932"/>
                </a:cxn>
                <a:cxn ang="0">
                  <a:pos x="161" y="1087"/>
                </a:cxn>
                <a:cxn ang="0">
                  <a:pos x="292" y="1201"/>
                </a:cxn>
                <a:cxn ang="0">
                  <a:pos x="450" y="1259"/>
                </a:cxn>
                <a:cxn ang="0">
                  <a:pos x="629" y="1259"/>
                </a:cxn>
                <a:cxn ang="0">
                  <a:pos x="802" y="1185"/>
                </a:cxn>
                <a:cxn ang="0">
                  <a:pos x="942" y="1045"/>
                </a:cxn>
                <a:cxn ang="0">
                  <a:pos x="1035" y="861"/>
                </a:cxn>
                <a:cxn ang="0">
                  <a:pos x="1070" y="637"/>
                </a:cxn>
                <a:cxn ang="0">
                  <a:pos x="495" y="1223"/>
                </a:cxn>
                <a:cxn ang="0">
                  <a:pos x="408" y="1198"/>
                </a:cxn>
                <a:cxn ang="0">
                  <a:pos x="325" y="1139"/>
                </a:cxn>
                <a:cxn ang="0">
                  <a:pos x="250" y="1049"/>
                </a:cxn>
                <a:cxn ang="0">
                  <a:pos x="194" y="916"/>
                </a:cxn>
                <a:cxn ang="0">
                  <a:pos x="161" y="741"/>
                </a:cxn>
                <a:cxn ang="0">
                  <a:pos x="161" y="531"/>
                </a:cxn>
                <a:cxn ang="0">
                  <a:pos x="194" y="356"/>
                </a:cxn>
                <a:cxn ang="0">
                  <a:pos x="250" y="223"/>
                </a:cxn>
                <a:cxn ang="0">
                  <a:pos x="325" y="129"/>
                </a:cxn>
                <a:cxn ang="0">
                  <a:pos x="408" y="68"/>
                </a:cxn>
                <a:cxn ang="0">
                  <a:pos x="495" y="42"/>
                </a:cxn>
                <a:cxn ang="0">
                  <a:pos x="578" y="42"/>
                </a:cxn>
                <a:cxn ang="0">
                  <a:pos x="674" y="77"/>
                </a:cxn>
                <a:cxn ang="0">
                  <a:pos x="763" y="148"/>
                </a:cxn>
                <a:cxn ang="0">
                  <a:pos x="841" y="262"/>
                </a:cxn>
                <a:cxn ang="0">
                  <a:pos x="894" y="424"/>
                </a:cxn>
                <a:cxn ang="0">
                  <a:pos x="912" y="637"/>
                </a:cxn>
                <a:cxn ang="0">
                  <a:pos x="894" y="835"/>
                </a:cxn>
                <a:cxn ang="0">
                  <a:pos x="850" y="990"/>
                </a:cxn>
                <a:cxn ang="0">
                  <a:pos x="781" y="1100"/>
                </a:cxn>
                <a:cxn ang="0">
                  <a:pos x="701" y="1175"/>
                </a:cxn>
                <a:cxn ang="0">
                  <a:pos x="617" y="1217"/>
                </a:cxn>
                <a:cxn ang="0">
                  <a:pos x="537" y="1227"/>
                </a:cxn>
                <a:cxn ang="0">
                  <a:pos x="781" y="508"/>
                </a:cxn>
                <a:cxn ang="0">
                  <a:pos x="289" y="566"/>
                </a:cxn>
                <a:cxn ang="0">
                  <a:pos x="247" y="508"/>
                </a:cxn>
                <a:cxn ang="0">
                  <a:pos x="289" y="757"/>
                </a:cxn>
                <a:cxn ang="0">
                  <a:pos x="781" y="699"/>
                </a:cxn>
                <a:cxn ang="0">
                  <a:pos x="823" y="757"/>
                </a:cxn>
              </a:cxnLst>
              <a:rect l="0" t="0" r="r" b="b"/>
              <a:pathLst>
                <a:path w="1070" h="1269">
                  <a:moveTo>
                    <a:pt x="1070" y="637"/>
                  </a:moveTo>
                  <a:lnTo>
                    <a:pt x="1061" y="521"/>
                  </a:lnTo>
                  <a:lnTo>
                    <a:pt x="1035" y="414"/>
                  </a:lnTo>
                  <a:lnTo>
                    <a:pt x="996" y="314"/>
                  </a:lnTo>
                  <a:lnTo>
                    <a:pt x="942" y="226"/>
                  </a:lnTo>
                  <a:lnTo>
                    <a:pt x="877" y="148"/>
                  </a:lnTo>
                  <a:lnTo>
                    <a:pt x="802" y="87"/>
                  </a:lnTo>
                  <a:lnTo>
                    <a:pt x="718" y="38"/>
                  </a:lnTo>
                  <a:lnTo>
                    <a:pt x="629" y="9"/>
                  </a:lnTo>
                  <a:lnTo>
                    <a:pt x="534" y="0"/>
                  </a:lnTo>
                  <a:lnTo>
                    <a:pt x="438" y="9"/>
                  </a:lnTo>
                  <a:lnTo>
                    <a:pt x="352" y="38"/>
                  </a:lnTo>
                  <a:lnTo>
                    <a:pt x="268" y="84"/>
                  </a:lnTo>
                  <a:lnTo>
                    <a:pt x="194" y="148"/>
                  </a:lnTo>
                  <a:lnTo>
                    <a:pt x="128" y="223"/>
                  </a:lnTo>
                  <a:lnTo>
                    <a:pt x="74" y="314"/>
                  </a:lnTo>
                  <a:lnTo>
                    <a:pt x="36" y="414"/>
                  </a:lnTo>
                  <a:lnTo>
                    <a:pt x="9" y="521"/>
                  </a:lnTo>
                  <a:lnTo>
                    <a:pt x="0" y="637"/>
                  </a:lnTo>
                  <a:lnTo>
                    <a:pt x="6" y="741"/>
                  </a:lnTo>
                  <a:lnTo>
                    <a:pt x="27" y="841"/>
                  </a:lnTo>
                  <a:lnTo>
                    <a:pt x="62" y="932"/>
                  </a:lnTo>
                  <a:lnTo>
                    <a:pt x="104" y="1013"/>
                  </a:lnTo>
                  <a:lnTo>
                    <a:pt x="161" y="1087"/>
                  </a:lnTo>
                  <a:lnTo>
                    <a:pt x="223" y="1149"/>
                  </a:lnTo>
                  <a:lnTo>
                    <a:pt x="292" y="1201"/>
                  </a:lnTo>
                  <a:lnTo>
                    <a:pt x="370" y="1236"/>
                  </a:lnTo>
                  <a:lnTo>
                    <a:pt x="450" y="1259"/>
                  </a:lnTo>
                  <a:lnTo>
                    <a:pt x="534" y="1269"/>
                  </a:lnTo>
                  <a:lnTo>
                    <a:pt x="629" y="1259"/>
                  </a:lnTo>
                  <a:lnTo>
                    <a:pt x="718" y="1230"/>
                  </a:lnTo>
                  <a:lnTo>
                    <a:pt x="802" y="1185"/>
                  </a:lnTo>
                  <a:lnTo>
                    <a:pt x="877" y="1123"/>
                  </a:lnTo>
                  <a:lnTo>
                    <a:pt x="942" y="1045"/>
                  </a:lnTo>
                  <a:lnTo>
                    <a:pt x="996" y="958"/>
                  </a:lnTo>
                  <a:lnTo>
                    <a:pt x="1035" y="861"/>
                  </a:lnTo>
                  <a:lnTo>
                    <a:pt x="1061" y="754"/>
                  </a:lnTo>
                  <a:lnTo>
                    <a:pt x="1070" y="637"/>
                  </a:lnTo>
                  <a:close/>
                  <a:moveTo>
                    <a:pt x="537" y="1227"/>
                  </a:moveTo>
                  <a:lnTo>
                    <a:pt x="495" y="1223"/>
                  </a:lnTo>
                  <a:lnTo>
                    <a:pt x="453" y="1214"/>
                  </a:lnTo>
                  <a:lnTo>
                    <a:pt x="408" y="1198"/>
                  </a:lnTo>
                  <a:lnTo>
                    <a:pt x="367" y="1172"/>
                  </a:lnTo>
                  <a:lnTo>
                    <a:pt x="325" y="1139"/>
                  </a:lnTo>
                  <a:lnTo>
                    <a:pt x="286" y="1097"/>
                  </a:lnTo>
                  <a:lnTo>
                    <a:pt x="250" y="1049"/>
                  </a:lnTo>
                  <a:lnTo>
                    <a:pt x="220" y="987"/>
                  </a:lnTo>
                  <a:lnTo>
                    <a:pt x="194" y="916"/>
                  </a:lnTo>
                  <a:lnTo>
                    <a:pt x="173" y="835"/>
                  </a:lnTo>
                  <a:lnTo>
                    <a:pt x="161" y="741"/>
                  </a:lnTo>
                  <a:lnTo>
                    <a:pt x="155" y="637"/>
                  </a:lnTo>
                  <a:lnTo>
                    <a:pt x="161" y="531"/>
                  </a:lnTo>
                  <a:lnTo>
                    <a:pt x="173" y="437"/>
                  </a:lnTo>
                  <a:lnTo>
                    <a:pt x="194" y="356"/>
                  </a:lnTo>
                  <a:lnTo>
                    <a:pt x="220" y="284"/>
                  </a:lnTo>
                  <a:lnTo>
                    <a:pt x="250" y="223"/>
                  </a:lnTo>
                  <a:lnTo>
                    <a:pt x="286" y="171"/>
                  </a:lnTo>
                  <a:lnTo>
                    <a:pt x="325" y="129"/>
                  </a:lnTo>
                  <a:lnTo>
                    <a:pt x="367" y="93"/>
                  </a:lnTo>
                  <a:lnTo>
                    <a:pt x="408" y="68"/>
                  </a:lnTo>
                  <a:lnTo>
                    <a:pt x="453" y="51"/>
                  </a:lnTo>
                  <a:lnTo>
                    <a:pt x="495" y="42"/>
                  </a:lnTo>
                  <a:lnTo>
                    <a:pt x="534" y="38"/>
                  </a:lnTo>
                  <a:lnTo>
                    <a:pt x="578" y="42"/>
                  </a:lnTo>
                  <a:lnTo>
                    <a:pt x="626" y="55"/>
                  </a:lnTo>
                  <a:lnTo>
                    <a:pt x="674" y="77"/>
                  </a:lnTo>
                  <a:lnTo>
                    <a:pt x="718" y="106"/>
                  </a:lnTo>
                  <a:lnTo>
                    <a:pt x="763" y="148"/>
                  </a:lnTo>
                  <a:lnTo>
                    <a:pt x="805" y="200"/>
                  </a:lnTo>
                  <a:lnTo>
                    <a:pt x="841" y="262"/>
                  </a:lnTo>
                  <a:lnTo>
                    <a:pt x="871" y="336"/>
                  </a:lnTo>
                  <a:lnTo>
                    <a:pt x="894" y="424"/>
                  </a:lnTo>
                  <a:lnTo>
                    <a:pt x="909" y="524"/>
                  </a:lnTo>
                  <a:lnTo>
                    <a:pt x="912" y="637"/>
                  </a:lnTo>
                  <a:lnTo>
                    <a:pt x="909" y="744"/>
                  </a:lnTo>
                  <a:lnTo>
                    <a:pt x="894" y="835"/>
                  </a:lnTo>
                  <a:lnTo>
                    <a:pt x="877" y="919"/>
                  </a:lnTo>
                  <a:lnTo>
                    <a:pt x="850" y="990"/>
                  </a:lnTo>
                  <a:lnTo>
                    <a:pt x="817" y="1049"/>
                  </a:lnTo>
                  <a:lnTo>
                    <a:pt x="781" y="1100"/>
                  </a:lnTo>
                  <a:lnTo>
                    <a:pt x="742" y="1143"/>
                  </a:lnTo>
                  <a:lnTo>
                    <a:pt x="701" y="1175"/>
                  </a:lnTo>
                  <a:lnTo>
                    <a:pt x="659" y="1198"/>
                  </a:lnTo>
                  <a:lnTo>
                    <a:pt x="617" y="1217"/>
                  </a:lnTo>
                  <a:lnTo>
                    <a:pt x="575" y="1227"/>
                  </a:lnTo>
                  <a:lnTo>
                    <a:pt x="537" y="1227"/>
                  </a:lnTo>
                  <a:close/>
                  <a:moveTo>
                    <a:pt x="823" y="508"/>
                  </a:moveTo>
                  <a:lnTo>
                    <a:pt x="781" y="508"/>
                  </a:lnTo>
                  <a:lnTo>
                    <a:pt x="781" y="566"/>
                  </a:lnTo>
                  <a:lnTo>
                    <a:pt x="289" y="566"/>
                  </a:lnTo>
                  <a:lnTo>
                    <a:pt x="289" y="508"/>
                  </a:lnTo>
                  <a:lnTo>
                    <a:pt x="247" y="508"/>
                  </a:lnTo>
                  <a:lnTo>
                    <a:pt x="247" y="757"/>
                  </a:lnTo>
                  <a:lnTo>
                    <a:pt x="289" y="757"/>
                  </a:lnTo>
                  <a:lnTo>
                    <a:pt x="289" y="699"/>
                  </a:lnTo>
                  <a:lnTo>
                    <a:pt x="781" y="699"/>
                  </a:lnTo>
                  <a:lnTo>
                    <a:pt x="781" y="757"/>
                  </a:lnTo>
                  <a:lnTo>
                    <a:pt x="823" y="757"/>
                  </a:lnTo>
                  <a:lnTo>
                    <a:pt x="823" y="5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9" name="Freeform 11"/>
            <p:cNvSpPr>
              <a:spLocks/>
            </p:cNvSpPr>
            <p:nvPr/>
          </p:nvSpPr>
          <p:spPr bwMode="auto">
            <a:xfrm>
              <a:off x="7379" y="3743"/>
              <a:ext cx="188" cy="522"/>
            </a:xfrm>
            <a:custGeom>
              <a:avLst/>
              <a:gdLst/>
              <a:ahLst/>
              <a:cxnLst>
                <a:cxn ang="0">
                  <a:pos x="149" y="156"/>
                </a:cxn>
                <a:cxn ang="0">
                  <a:pos x="149" y="159"/>
                </a:cxn>
                <a:cxn ang="0">
                  <a:pos x="152" y="162"/>
                </a:cxn>
                <a:cxn ang="0">
                  <a:pos x="152" y="182"/>
                </a:cxn>
                <a:cxn ang="0">
                  <a:pos x="143" y="266"/>
                </a:cxn>
                <a:cxn ang="0">
                  <a:pos x="119" y="344"/>
                </a:cxn>
                <a:cxn ang="0">
                  <a:pos x="84" y="418"/>
                </a:cxn>
                <a:cxn ang="0">
                  <a:pos x="36" y="483"/>
                </a:cxn>
                <a:cxn ang="0">
                  <a:pos x="27" y="493"/>
                </a:cxn>
                <a:cxn ang="0">
                  <a:pos x="27" y="496"/>
                </a:cxn>
                <a:cxn ang="0">
                  <a:pos x="24" y="499"/>
                </a:cxn>
                <a:cxn ang="0">
                  <a:pos x="24" y="502"/>
                </a:cxn>
                <a:cxn ang="0">
                  <a:pos x="27" y="512"/>
                </a:cxn>
                <a:cxn ang="0">
                  <a:pos x="36" y="522"/>
                </a:cxn>
                <a:cxn ang="0">
                  <a:pos x="42" y="522"/>
                </a:cxn>
                <a:cxn ang="0">
                  <a:pos x="54" y="515"/>
                </a:cxn>
                <a:cxn ang="0">
                  <a:pos x="72" y="496"/>
                </a:cxn>
                <a:cxn ang="0">
                  <a:pos x="95" y="467"/>
                </a:cxn>
                <a:cxn ang="0">
                  <a:pos x="122" y="428"/>
                </a:cxn>
                <a:cxn ang="0">
                  <a:pos x="146" y="379"/>
                </a:cxn>
                <a:cxn ang="0">
                  <a:pos x="167" y="321"/>
                </a:cxn>
                <a:cxn ang="0">
                  <a:pos x="182" y="256"/>
                </a:cxn>
                <a:cxn ang="0">
                  <a:pos x="188" y="182"/>
                </a:cxn>
                <a:cxn ang="0">
                  <a:pos x="182" y="120"/>
                </a:cxn>
                <a:cxn ang="0">
                  <a:pos x="170" y="72"/>
                </a:cxn>
                <a:cxn ang="0">
                  <a:pos x="149" y="33"/>
                </a:cxn>
                <a:cxn ang="0">
                  <a:pos x="119" y="7"/>
                </a:cxn>
                <a:cxn ang="0">
                  <a:pos x="84" y="0"/>
                </a:cxn>
                <a:cxn ang="0">
                  <a:pos x="54" y="7"/>
                </a:cxn>
                <a:cxn ang="0">
                  <a:pos x="30" y="20"/>
                </a:cxn>
                <a:cxn ang="0">
                  <a:pos x="12" y="39"/>
                </a:cxn>
                <a:cxn ang="0">
                  <a:pos x="3" y="65"/>
                </a:cxn>
                <a:cxn ang="0">
                  <a:pos x="0" y="91"/>
                </a:cxn>
                <a:cxn ang="0">
                  <a:pos x="3" y="120"/>
                </a:cxn>
                <a:cxn ang="0">
                  <a:pos x="12" y="143"/>
                </a:cxn>
                <a:cxn ang="0">
                  <a:pos x="30" y="166"/>
                </a:cxn>
                <a:cxn ang="0">
                  <a:pos x="54" y="178"/>
                </a:cxn>
                <a:cxn ang="0">
                  <a:pos x="84" y="185"/>
                </a:cxn>
                <a:cxn ang="0">
                  <a:pos x="107" y="182"/>
                </a:cxn>
                <a:cxn ang="0">
                  <a:pos x="128" y="172"/>
                </a:cxn>
                <a:cxn ang="0">
                  <a:pos x="146" y="159"/>
                </a:cxn>
                <a:cxn ang="0">
                  <a:pos x="149" y="156"/>
                </a:cxn>
              </a:cxnLst>
              <a:rect l="0" t="0" r="r" b="b"/>
              <a:pathLst>
                <a:path w="188" h="522">
                  <a:moveTo>
                    <a:pt x="149" y="156"/>
                  </a:moveTo>
                  <a:lnTo>
                    <a:pt x="149" y="159"/>
                  </a:lnTo>
                  <a:lnTo>
                    <a:pt x="152" y="162"/>
                  </a:lnTo>
                  <a:lnTo>
                    <a:pt x="152" y="182"/>
                  </a:lnTo>
                  <a:lnTo>
                    <a:pt x="143" y="266"/>
                  </a:lnTo>
                  <a:lnTo>
                    <a:pt x="119" y="344"/>
                  </a:lnTo>
                  <a:lnTo>
                    <a:pt x="84" y="418"/>
                  </a:lnTo>
                  <a:lnTo>
                    <a:pt x="36" y="483"/>
                  </a:lnTo>
                  <a:lnTo>
                    <a:pt x="27" y="493"/>
                  </a:lnTo>
                  <a:lnTo>
                    <a:pt x="27" y="496"/>
                  </a:lnTo>
                  <a:lnTo>
                    <a:pt x="24" y="499"/>
                  </a:lnTo>
                  <a:lnTo>
                    <a:pt x="24" y="502"/>
                  </a:lnTo>
                  <a:lnTo>
                    <a:pt x="27" y="512"/>
                  </a:lnTo>
                  <a:lnTo>
                    <a:pt x="36" y="522"/>
                  </a:lnTo>
                  <a:lnTo>
                    <a:pt x="42" y="522"/>
                  </a:lnTo>
                  <a:lnTo>
                    <a:pt x="54" y="515"/>
                  </a:lnTo>
                  <a:lnTo>
                    <a:pt x="72" y="496"/>
                  </a:lnTo>
                  <a:lnTo>
                    <a:pt x="95" y="467"/>
                  </a:lnTo>
                  <a:lnTo>
                    <a:pt x="122" y="428"/>
                  </a:lnTo>
                  <a:lnTo>
                    <a:pt x="146" y="379"/>
                  </a:lnTo>
                  <a:lnTo>
                    <a:pt x="167" y="321"/>
                  </a:lnTo>
                  <a:lnTo>
                    <a:pt x="182" y="256"/>
                  </a:lnTo>
                  <a:lnTo>
                    <a:pt x="188" y="182"/>
                  </a:lnTo>
                  <a:lnTo>
                    <a:pt x="182" y="120"/>
                  </a:lnTo>
                  <a:lnTo>
                    <a:pt x="170" y="72"/>
                  </a:lnTo>
                  <a:lnTo>
                    <a:pt x="149" y="33"/>
                  </a:lnTo>
                  <a:lnTo>
                    <a:pt x="119" y="7"/>
                  </a:lnTo>
                  <a:lnTo>
                    <a:pt x="84" y="0"/>
                  </a:lnTo>
                  <a:lnTo>
                    <a:pt x="54" y="7"/>
                  </a:lnTo>
                  <a:lnTo>
                    <a:pt x="30" y="20"/>
                  </a:lnTo>
                  <a:lnTo>
                    <a:pt x="12" y="39"/>
                  </a:lnTo>
                  <a:lnTo>
                    <a:pt x="3" y="65"/>
                  </a:lnTo>
                  <a:lnTo>
                    <a:pt x="0" y="91"/>
                  </a:lnTo>
                  <a:lnTo>
                    <a:pt x="3" y="120"/>
                  </a:lnTo>
                  <a:lnTo>
                    <a:pt x="12" y="143"/>
                  </a:lnTo>
                  <a:lnTo>
                    <a:pt x="30" y="166"/>
                  </a:lnTo>
                  <a:lnTo>
                    <a:pt x="54" y="178"/>
                  </a:lnTo>
                  <a:lnTo>
                    <a:pt x="84" y="185"/>
                  </a:lnTo>
                  <a:lnTo>
                    <a:pt x="107" y="182"/>
                  </a:lnTo>
                  <a:lnTo>
                    <a:pt x="128" y="172"/>
                  </a:lnTo>
                  <a:lnTo>
                    <a:pt x="146" y="159"/>
                  </a:lnTo>
                  <a:lnTo>
                    <a:pt x="149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0" name="Freeform 12"/>
            <p:cNvSpPr>
              <a:spLocks noEditPoints="1"/>
            </p:cNvSpPr>
            <p:nvPr/>
          </p:nvSpPr>
          <p:spPr bwMode="auto">
            <a:xfrm>
              <a:off x="8289" y="3157"/>
              <a:ext cx="689" cy="790"/>
            </a:xfrm>
            <a:custGeom>
              <a:avLst/>
              <a:gdLst/>
              <a:ahLst/>
              <a:cxnLst>
                <a:cxn ang="0">
                  <a:pos x="683" y="220"/>
                </a:cxn>
                <a:cxn ang="0">
                  <a:pos x="632" y="104"/>
                </a:cxn>
                <a:cxn ang="0">
                  <a:pos x="545" y="26"/>
                </a:cxn>
                <a:cxn ang="0">
                  <a:pos x="432" y="0"/>
                </a:cxn>
                <a:cxn ang="0">
                  <a:pos x="274" y="42"/>
                </a:cxn>
                <a:cxn ang="0">
                  <a:pos x="134" y="156"/>
                </a:cxn>
                <a:cxn ang="0">
                  <a:pos x="38" y="314"/>
                </a:cxn>
                <a:cxn ang="0">
                  <a:pos x="0" y="496"/>
                </a:cxn>
                <a:cxn ang="0">
                  <a:pos x="24" y="628"/>
                </a:cxn>
                <a:cxn ang="0">
                  <a:pos x="92" y="729"/>
                </a:cxn>
                <a:cxn ang="0">
                  <a:pos x="196" y="784"/>
                </a:cxn>
                <a:cxn ang="0">
                  <a:pos x="337" y="781"/>
                </a:cxn>
                <a:cxn ang="0">
                  <a:pos x="486" y="700"/>
                </a:cxn>
                <a:cxn ang="0">
                  <a:pos x="608" y="564"/>
                </a:cxn>
                <a:cxn ang="0">
                  <a:pos x="680" y="389"/>
                </a:cxn>
                <a:cxn ang="0">
                  <a:pos x="259" y="752"/>
                </a:cxn>
                <a:cxn ang="0">
                  <a:pos x="199" y="739"/>
                </a:cxn>
                <a:cxn ang="0">
                  <a:pos x="152" y="693"/>
                </a:cxn>
                <a:cxn ang="0">
                  <a:pos x="122" y="616"/>
                </a:cxn>
                <a:cxn ang="0">
                  <a:pos x="122" y="512"/>
                </a:cxn>
                <a:cxn ang="0">
                  <a:pos x="146" y="382"/>
                </a:cxn>
                <a:cxn ang="0">
                  <a:pos x="188" y="250"/>
                </a:cxn>
                <a:cxn ang="0">
                  <a:pos x="253" y="140"/>
                </a:cxn>
                <a:cxn ang="0">
                  <a:pos x="334" y="68"/>
                </a:cxn>
                <a:cxn ang="0">
                  <a:pos x="402" y="39"/>
                </a:cxn>
                <a:cxn ang="0">
                  <a:pos x="471" y="46"/>
                </a:cxn>
                <a:cxn ang="0">
                  <a:pos x="533" y="94"/>
                </a:cxn>
                <a:cxn ang="0">
                  <a:pos x="566" y="175"/>
                </a:cxn>
                <a:cxn ang="0">
                  <a:pos x="566" y="269"/>
                </a:cxn>
                <a:cxn ang="0">
                  <a:pos x="545" y="392"/>
                </a:cxn>
                <a:cxn ang="0">
                  <a:pos x="507" y="528"/>
                </a:cxn>
                <a:cxn ang="0">
                  <a:pos x="441" y="645"/>
                </a:cxn>
                <a:cxn ang="0">
                  <a:pos x="352" y="726"/>
                </a:cxn>
                <a:cxn ang="0">
                  <a:pos x="259" y="752"/>
                </a:cxn>
              </a:cxnLst>
              <a:rect l="0" t="0" r="r" b="b"/>
              <a:pathLst>
                <a:path w="689" h="790">
                  <a:moveTo>
                    <a:pt x="689" y="295"/>
                  </a:moveTo>
                  <a:lnTo>
                    <a:pt x="683" y="220"/>
                  </a:lnTo>
                  <a:lnTo>
                    <a:pt x="662" y="156"/>
                  </a:lnTo>
                  <a:lnTo>
                    <a:pt x="632" y="104"/>
                  </a:lnTo>
                  <a:lnTo>
                    <a:pt x="593" y="59"/>
                  </a:lnTo>
                  <a:lnTo>
                    <a:pt x="545" y="26"/>
                  </a:lnTo>
                  <a:lnTo>
                    <a:pt x="492" y="7"/>
                  </a:lnTo>
                  <a:lnTo>
                    <a:pt x="432" y="0"/>
                  </a:lnTo>
                  <a:lnTo>
                    <a:pt x="352" y="10"/>
                  </a:lnTo>
                  <a:lnTo>
                    <a:pt x="274" y="42"/>
                  </a:lnTo>
                  <a:lnTo>
                    <a:pt x="199" y="91"/>
                  </a:lnTo>
                  <a:lnTo>
                    <a:pt x="134" y="156"/>
                  </a:lnTo>
                  <a:lnTo>
                    <a:pt x="80" y="230"/>
                  </a:lnTo>
                  <a:lnTo>
                    <a:pt x="38" y="314"/>
                  </a:lnTo>
                  <a:lnTo>
                    <a:pt x="9" y="402"/>
                  </a:lnTo>
                  <a:lnTo>
                    <a:pt x="0" y="496"/>
                  </a:lnTo>
                  <a:lnTo>
                    <a:pt x="6" y="567"/>
                  </a:lnTo>
                  <a:lnTo>
                    <a:pt x="24" y="628"/>
                  </a:lnTo>
                  <a:lnTo>
                    <a:pt x="53" y="684"/>
                  </a:lnTo>
                  <a:lnTo>
                    <a:pt x="92" y="729"/>
                  </a:lnTo>
                  <a:lnTo>
                    <a:pt x="140" y="761"/>
                  </a:lnTo>
                  <a:lnTo>
                    <a:pt x="196" y="784"/>
                  </a:lnTo>
                  <a:lnTo>
                    <a:pt x="256" y="790"/>
                  </a:lnTo>
                  <a:lnTo>
                    <a:pt x="337" y="781"/>
                  </a:lnTo>
                  <a:lnTo>
                    <a:pt x="414" y="748"/>
                  </a:lnTo>
                  <a:lnTo>
                    <a:pt x="486" y="700"/>
                  </a:lnTo>
                  <a:lnTo>
                    <a:pt x="551" y="638"/>
                  </a:lnTo>
                  <a:lnTo>
                    <a:pt x="608" y="564"/>
                  </a:lnTo>
                  <a:lnTo>
                    <a:pt x="650" y="480"/>
                  </a:lnTo>
                  <a:lnTo>
                    <a:pt x="680" y="389"/>
                  </a:lnTo>
                  <a:lnTo>
                    <a:pt x="689" y="295"/>
                  </a:lnTo>
                  <a:close/>
                  <a:moveTo>
                    <a:pt x="259" y="752"/>
                  </a:moveTo>
                  <a:lnTo>
                    <a:pt x="229" y="748"/>
                  </a:lnTo>
                  <a:lnTo>
                    <a:pt x="199" y="739"/>
                  </a:lnTo>
                  <a:lnTo>
                    <a:pt x="176" y="719"/>
                  </a:lnTo>
                  <a:lnTo>
                    <a:pt x="152" y="693"/>
                  </a:lnTo>
                  <a:lnTo>
                    <a:pt x="134" y="658"/>
                  </a:lnTo>
                  <a:lnTo>
                    <a:pt x="122" y="616"/>
                  </a:lnTo>
                  <a:lnTo>
                    <a:pt x="119" y="560"/>
                  </a:lnTo>
                  <a:lnTo>
                    <a:pt x="122" y="512"/>
                  </a:lnTo>
                  <a:lnTo>
                    <a:pt x="131" y="450"/>
                  </a:lnTo>
                  <a:lnTo>
                    <a:pt x="146" y="382"/>
                  </a:lnTo>
                  <a:lnTo>
                    <a:pt x="164" y="314"/>
                  </a:lnTo>
                  <a:lnTo>
                    <a:pt x="188" y="250"/>
                  </a:lnTo>
                  <a:lnTo>
                    <a:pt x="211" y="198"/>
                  </a:lnTo>
                  <a:lnTo>
                    <a:pt x="253" y="140"/>
                  </a:lnTo>
                  <a:lnTo>
                    <a:pt x="295" y="97"/>
                  </a:lnTo>
                  <a:lnTo>
                    <a:pt x="334" y="68"/>
                  </a:lnTo>
                  <a:lnTo>
                    <a:pt x="369" y="49"/>
                  </a:lnTo>
                  <a:lnTo>
                    <a:pt x="402" y="39"/>
                  </a:lnTo>
                  <a:lnTo>
                    <a:pt x="429" y="39"/>
                  </a:lnTo>
                  <a:lnTo>
                    <a:pt x="471" y="46"/>
                  </a:lnTo>
                  <a:lnTo>
                    <a:pt x="507" y="65"/>
                  </a:lnTo>
                  <a:lnTo>
                    <a:pt x="533" y="94"/>
                  </a:lnTo>
                  <a:lnTo>
                    <a:pt x="554" y="130"/>
                  </a:lnTo>
                  <a:lnTo>
                    <a:pt x="566" y="175"/>
                  </a:lnTo>
                  <a:lnTo>
                    <a:pt x="569" y="227"/>
                  </a:lnTo>
                  <a:lnTo>
                    <a:pt x="566" y="269"/>
                  </a:lnTo>
                  <a:lnTo>
                    <a:pt x="560" y="327"/>
                  </a:lnTo>
                  <a:lnTo>
                    <a:pt x="545" y="392"/>
                  </a:lnTo>
                  <a:lnTo>
                    <a:pt x="528" y="460"/>
                  </a:lnTo>
                  <a:lnTo>
                    <a:pt x="507" y="528"/>
                  </a:lnTo>
                  <a:lnTo>
                    <a:pt x="477" y="590"/>
                  </a:lnTo>
                  <a:lnTo>
                    <a:pt x="441" y="645"/>
                  </a:lnTo>
                  <a:lnTo>
                    <a:pt x="396" y="690"/>
                  </a:lnTo>
                  <a:lnTo>
                    <a:pt x="352" y="726"/>
                  </a:lnTo>
                  <a:lnTo>
                    <a:pt x="304" y="745"/>
                  </a:lnTo>
                  <a:lnTo>
                    <a:pt x="259" y="7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1" name="Freeform 13"/>
            <p:cNvSpPr>
              <a:spLocks/>
            </p:cNvSpPr>
            <p:nvPr/>
          </p:nvSpPr>
          <p:spPr bwMode="auto">
            <a:xfrm>
              <a:off x="9139" y="3743"/>
              <a:ext cx="188" cy="522"/>
            </a:xfrm>
            <a:custGeom>
              <a:avLst/>
              <a:gdLst/>
              <a:ahLst/>
              <a:cxnLst>
                <a:cxn ang="0">
                  <a:pos x="149" y="156"/>
                </a:cxn>
                <a:cxn ang="0">
                  <a:pos x="152" y="156"/>
                </a:cxn>
                <a:cxn ang="0">
                  <a:pos x="152" y="172"/>
                </a:cxn>
                <a:cxn ang="0">
                  <a:pos x="155" y="182"/>
                </a:cxn>
                <a:cxn ang="0">
                  <a:pos x="146" y="266"/>
                </a:cxn>
                <a:cxn ang="0">
                  <a:pos x="122" y="344"/>
                </a:cxn>
                <a:cxn ang="0">
                  <a:pos x="86" y="418"/>
                </a:cxn>
                <a:cxn ang="0">
                  <a:pos x="38" y="483"/>
                </a:cxn>
                <a:cxn ang="0">
                  <a:pos x="26" y="496"/>
                </a:cxn>
                <a:cxn ang="0">
                  <a:pos x="26" y="512"/>
                </a:cxn>
                <a:cxn ang="0">
                  <a:pos x="32" y="515"/>
                </a:cxn>
                <a:cxn ang="0">
                  <a:pos x="35" y="522"/>
                </a:cxn>
                <a:cxn ang="0">
                  <a:pos x="41" y="522"/>
                </a:cxn>
                <a:cxn ang="0">
                  <a:pos x="53" y="515"/>
                </a:cxn>
                <a:cxn ang="0">
                  <a:pos x="74" y="496"/>
                </a:cxn>
                <a:cxn ang="0">
                  <a:pos x="98" y="467"/>
                </a:cxn>
                <a:cxn ang="0">
                  <a:pos x="122" y="428"/>
                </a:cxn>
                <a:cxn ang="0">
                  <a:pos x="149" y="379"/>
                </a:cxn>
                <a:cxn ang="0">
                  <a:pos x="170" y="321"/>
                </a:cxn>
                <a:cxn ang="0">
                  <a:pos x="185" y="256"/>
                </a:cxn>
                <a:cxn ang="0">
                  <a:pos x="188" y="182"/>
                </a:cxn>
                <a:cxn ang="0">
                  <a:pos x="185" y="120"/>
                </a:cxn>
                <a:cxn ang="0">
                  <a:pos x="170" y="72"/>
                </a:cxn>
                <a:cxn ang="0">
                  <a:pos x="149" y="33"/>
                </a:cxn>
                <a:cxn ang="0">
                  <a:pos x="122" y="7"/>
                </a:cxn>
                <a:cxn ang="0">
                  <a:pos x="86" y="0"/>
                </a:cxn>
                <a:cxn ang="0">
                  <a:pos x="56" y="7"/>
                </a:cxn>
                <a:cxn ang="0">
                  <a:pos x="32" y="20"/>
                </a:cxn>
                <a:cxn ang="0">
                  <a:pos x="15" y="39"/>
                </a:cxn>
                <a:cxn ang="0">
                  <a:pos x="6" y="65"/>
                </a:cxn>
                <a:cxn ang="0">
                  <a:pos x="0" y="91"/>
                </a:cxn>
                <a:cxn ang="0">
                  <a:pos x="3" y="120"/>
                </a:cxn>
                <a:cxn ang="0">
                  <a:pos x="15" y="143"/>
                </a:cxn>
                <a:cxn ang="0">
                  <a:pos x="29" y="166"/>
                </a:cxn>
                <a:cxn ang="0">
                  <a:pos x="53" y="178"/>
                </a:cxn>
                <a:cxn ang="0">
                  <a:pos x="86" y="185"/>
                </a:cxn>
                <a:cxn ang="0">
                  <a:pos x="119" y="178"/>
                </a:cxn>
                <a:cxn ang="0">
                  <a:pos x="146" y="159"/>
                </a:cxn>
                <a:cxn ang="0">
                  <a:pos x="149" y="156"/>
                </a:cxn>
              </a:cxnLst>
              <a:rect l="0" t="0" r="r" b="b"/>
              <a:pathLst>
                <a:path w="188" h="522">
                  <a:moveTo>
                    <a:pt x="149" y="156"/>
                  </a:moveTo>
                  <a:lnTo>
                    <a:pt x="152" y="156"/>
                  </a:lnTo>
                  <a:lnTo>
                    <a:pt x="152" y="172"/>
                  </a:lnTo>
                  <a:lnTo>
                    <a:pt x="155" y="182"/>
                  </a:lnTo>
                  <a:lnTo>
                    <a:pt x="146" y="266"/>
                  </a:lnTo>
                  <a:lnTo>
                    <a:pt x="122" y="344"/>
                  </a:lnTo>
                  <a:lnTo>
                    <a:pt x="86" y="418"/>
                  </a:lnTo>
                  <a:lnTo>
                    <a:pt x="38" y="483"/>
                  </a:lnTo>
                  <a:lnTo>
                    <a:pt x="26" y="496"/>
                  </a:lnTo>
                  <a:lnTo>
                    <a:pt x="26" y="512"/>
                  </a:lnTo>
                  <a:lnTo>
                    <a:pt x="32" y="515"/>
                  </a:lnTo>
                  <a:lnTo>
                    <a:pt x="35" y="522"/>
                  </a:lnTo>
                  <a:lnTo>
                    <a:pt x="41" y="522"/>
                  </a:lnTo>
                  <a:lnTo>
                    <a:pt x="53" y="515"/>
                  </a:lnTo>
                  <a:lnTo>
                    <a:pt x="74" y="496"/>
                  </a:lnTo>
                  <a:lnTo>
                    <a:pt x="98" y="467"/>
                  </a:lnTo>
                  <a:lnTo>
                    <a:pt x="122" y="428"/>
                  </a:lnTo>
                  <a:lnTo>
                    <a:pt x="149" y="379"/>
                  </a:lnTo>
                  <a:lnTo>
                    <a:pt x="170" y="321"/>
                  </a:lnTo>
                  <a:lnTo>
                    <a:pt x="185" y="256"/>
                  </a:lnTo>
                  <a:lnTo>
                    <a:pt x="188" y="182"/>
                  </a:lnTo>
                  <a:lnTo>
                    <a:pt x="185" y="120"/>
                  </a:lnTo>
                  <a:lnTo>
                    <a:pt x="170" y="72"/>
                  </a:lnTo>
                  <a:lnTo>
                    <a:pt x="149" y="33"/>
                  </a:lnTo>
                  <a:lnTo>
                    <a:pt x="122" y="7"/>
                  </a:lnTo>
                  <a:lnTo>
                    <a:pt x="86" y="0"/>
                  </a:lnTo>
                  <a:lnTo>
                    <a:pt x="56" y="7"/>
                  </a:lnTo>
                  <a:lnTo>
                    <a:pt x="32" y="20"/>
                  </a:lnTo>
                  <a:lnTo>
                    <a:pt x="15" y="39"/>
                  </a:lnTo>
                  <a:lnTo>
                    <a:pt x="6" y="65"/>
                  </a:lnTo>
                  <a:lnTo>
                    <a:pt x="0" y="91"/>
                  </a:lnTo>
                  <a:lnTo>
                    <a:pt x="3" y="120"/>
                  </a:lnTo>
                  <a:lnTo>
                    <a:pt x="15" y="143"/>
                  </a:lnTo>
                  <a:lnTo>
                    <a:pt x="29" y="166"/>
                  </a:lnTo>
                  <a:lnTo>
                    <a:pt x="53" y="178"/>
                  </a:lnTo>
                  <a:lnTo>
                    <a:pt x="86" y="185"/>
                  </a:lnTo>
                  <a:lnTo>
                    <a:pt x="119" y="178"/>
                  </a:lnTo>
                  <a:lnTo>
                    <a:pt x="146" y="159"/>
                  </a:lnTo>
                  <a:lnTo>
                    <a:pt x="149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2" name="Freeform 14"/>
            <p:cNvSpPr>
              <a:spLocks/>
            </p:cNvSpPr>
            <p:nvPr/>
          </p:nvSpPr>
          <p:spPr bwMode="auto">
            <a:xfrm>
              <a:off x="10006" y="3157"/>
              <a:ext cx="952" cy="790"/>
            </a:xfrm>
            <a:custGeom>
              <a:avLst/>
              <a:gdLst/>
              <a:ahLst/>
              <a:cxnLst>
                <a:cxn ang="0">
                  <a:pos x="439" y="732"/>
                </a:cxn>
                <a:cxn ang="0">
                  <a:pos x="555" y="790"/>
                </a:cxn>
                <a:cxn ang="0">
                  <a:pos x="713" y="726"/>
                </a:cxn>
                <a:cxn ang="0">
                  <a:pos x="842" y="557"/>
                </a:cxn>
                <a:cxn ang="0">
                  <a:pos x="922" y="331"/>
                </a:cxn>
                <a:cxn ang="0">
                  <a:pos x="952" y="156"/>
                </a:cxn>
                <a:cxn ang="0">
                  <a:pos x="940" y="46"/>
                </a:cxn>
                <a:cxn ang="0">
                  <a:pos x="901" y="4"/>
                </a:cxn>
                <a:cxn ang="0">
                  <a:pos x="853" y="7"/>
                </a:cxn>
                <a:cxn ang="0">
                  <a:pos x="803" y="85"/>
                </a:cxn>
                <a:cxn ang="0">
                  <a:pos x="812" y="114"/>
                </a:cxn>
                <a:cxn ang="0">
                  <a:pos x="856" y="172"/>
                </a:cxn>
                <a:cxn ang="0">
                  <a:pos x="883" y="282"/>
                </a:cxn>
                <a:cxn ang="0">
                  <a:pos x="830" y="470"/>
                </a:cxn>
                <a:cxn ang="0">
                  <a:pos x="695" y="625"/>
                </a:cxn>
                <a:cxn ang="0">
                  <a:pos x="561" y="664"/>
                </a:cxn>
                <a:cxn ang="0">
                  <a:pos x="490" y="625"/>
                </a:cxn>
                <a:cxn ang="0">
                  <a:pos x="457" y="522"/>
                </a:cxn>
                <a:cxn ang="0">
                  <a:pos x="484" y="450"/>
                </a:cxn>
                <a:cxn ang="0">
                  <a:pos x="516" y="324"/>
                </a:cxn>
                <a:cxn ang="0">
                  <a:pos x="516" y="285"/>
                </a:cxn>
                <a:cxn ang="0">
                  <a:pos x="487" y="263"/>
                </a:cxn>
                <a:cxn ang="0">
                  <a:pos x="457" y="279"/>
                </a:cxn>
                <a:cxn ang="0">
                  <a:pos x="439" y="321"/>
                </a:cxn>
                <a:cxn ang="0">
                  <a:pos x="415" y="431"/>
                </a:cxn>
                <a:cxn ang="0">
                  <a:pos x="403" y="505"/>
                </a:cxn>
                <a:cxn ang="0">
                  <a:pos x="394" y="531"/>
                </a:cxn>
                <a:cxn ang="0">
                  <a:pos x="266" y="648"/>
                </a:cxn>
                <a:cxn ang="0">
                  <a:pos x="153" y="658"/>
                </a:cxn>
                <a:cxn ang="0">
                  <a:pos x="75" y="586"/>
                </a:cxn>
                <a:cxn ang="0">
                  <a:pos x="51" y="467"/>
                </a:cxn>
                <a:cxn ang="0">
                  <a:pos x="108" y="224"/>
                </a:cxn>
                <a:cxn ang="0">
                  <a:pos x="194" y="62"/>
                </a:cxn>
                <a:cxn ang="0">
                  <a:pos x="203" y="39"/>
                </a:cxn>
                <a:cxn ang="0">
                  <a:pos x="191" y="20"/>
                </a:cxn>
                <a:cxn ang="0">
                  <a:pos x="153" y="52"/>
                </a:cxn>
                <a:cxn ang="0">
                  <a:pos x="75" y="198"/>
                </a:cxn>
                <a:cxn ang="0">
                  <a:pos x="18" y="376"/>
                </a:cxn>
                <a:cxn ang="0">
                  <a:pos x="0" y="525"/>
                </a:cxn>
                <a:cxn ang="0">
                  <a:pos x="12" y="651"/>
                </a:cxn>
                <a:cxn ang="0">
                  <a:pos x="84" y="764"/>
                </a:cxn>
                <a:cxn ang="0">
                  <a:pos x="221" y="784"/>
                </a:cxn>
                <a:cxn ang="0">
                  <a:pos x="343" y="706"/>
                </a:cxn>
              </a:cxnLst>
              <a:rect l="0" t="0" r="r" b="b"/>
              <a:pathLst>
                <a:path w="952" h="790">
                  <a:moveTo>
                    <a:pt x="403" y="628"/>
                  </a:moveTo>
                  <a:lnTo>
                    <a:pt x="418" y="687"/>
                  </a:lnTo>
                  <a:lnTo>
                    <a:pt x="439" y="732"/>
                  </a:lnTo>
                  <a:lnTo>
                    <a:pt x="472" y="764"/>
                  </a:lnTo>
                  <a:lnTo>
                    <a:pt x="510" y="784"/>
                  </a:lnTo>
                  <a:lnTo>
                    <a:pt x="555" y="790"/>
                  </a:lnTo>
                  <a:lnTo>
                    <a:pt x="612" y="784"/>
                  </a:lnTo>
                  <a:lnTo>
                    <a:pt x="666" y="761"/>
                  </a:lnTo>
                  <a:lnTo>
                    <a:pt x="713" y="726"/>
                  </a:lnTo>
                  <a:lnTo>
                    <a:pt x="761" y="680"/>
                  </a:lnTo>
                  <a:lnTo>
                    <a:pt x="800" y="628"/>
                  </a:lnTo>
                  <a:lnTo>
                    <a:pt x="842" y="557"/>
                  </a:lnTo>
                  <a:lnTo>
                    <a:pt x="874" y="480"/>
                  </a:lnTo>
                  <a:lnTo>
                    <a:pt x="901" y="405"/>
                  </a:lnTo>
                  <a:lnTo>
                    <a:pt x="922" y="331"/>
                  </a:lnTo>
                  <a:lnTo>
                    <a:pt x="937" y="263"/>
                  </a:lnTo>
                  <a:lnTo>
                    <a:pt x="946" y="201"/>
                  </a:lnTo>
                  <a:lnTo>
                    <a:pt x="952" y="156"/>
                  </a:lnTo>
                  <a:lnTo>
                    <a:pt x="952" y="123"/>
                  </a:lnTo>
                  <a:lnTo>
                    <a:pt x="949" y="78"/>
                  </a:lnTo>
                  <a:lnTo>
                    <a:pt x="940" y="46"/>
                  </a:lnTo>
                  <a:lnTo>
                    <a:pt x="928" y="23"/>
                  </a:lnTo>
                  <a:lnTo>
                    <a:pt x="913" y="10"/>
                  </a:lnTo>
                  <a:lnTo>
                    <a:pt x="901" y="4"/>
                  </a:lnTo>
                  <a:lnTo>
                    <a:pt x="889" y="0"/>
                  </a:lnTo>
                  <a:lnTo>
                    <a:pt x="883" y="0"/>
                  </a:lnTo>
                  <a:lnTo>
                    <a:pt x="853" y="7"/>
                  </a:lnTo>
                  <a:lnTo>
                    <a:pt x="827" y="26"/>
                  </a:lnTo>
                  <a:lnTo>
                    <a:pt x="809" y="55"/>
                  </a:lnTo>
                  <a:lnTo>
                    <a:pt x="803" y="85"/>
                  </a:lnTo>
                  <a:lnTo>
                    <a:pt x="803" y="97"/>
                  </a:lnTo>
                  <a:lnTo>
                    <a:pt x="806" y="107"/>
                  </a:lnTo>
                  <a:lnTo>
                    <a:pt x="812" y="114"/>
                  </a:lnTo>
                  <a:lnTo>
                    <a:pt x="818" y="123"/>
                  </a:lnTo>
                  <a:lnTo>
                    <a:pt x="827" y="130"/>
                  </a:lnTo>
                  <a:lnTo>
                    <a:pt x="856" y="172"/>
                  </a:lnTo>
                  <a:lnTo>
                    <a:pt x="874" y="214"/>
                  </a:lnTo>
                  <a:lnTo>
                    <a:pt x="880" y="250"/>
                  </a:lnTo>
                  <a:lnTo>
                    <a:pt x="883" y="282"/>
                  </a:lnTo>
                  <a:lnTo>
                    <a:pt x="877" y="340"/>
                  </a:lnTo>
                  <a:lnTo>
                    <a:pt x="859" y="405"/>
                  </a:lnTo>
                  <a:lnTo>
                    <a:pt x="830" y="470"/>
                  </a:lnTo>
                  <a:lnTo>
                    <a:pt x="794" y="528"/>
                  </a:lnTo>
                  <a:lnTo>
                    <a:pt x="749" y="583"/>
                  </a:lnTo>
                  <a:lnTo>
                    <a:pt x="695" y="625"/>
                  </a:lnTo>
                  <a:lnTo>
                    <a:pt x="639" y="654"/>
                  </a:lnTo>
                  <a:lnTo>
                    <a:pt x="576" y="664"/>
                  </a:lnTo>
                  <a:lnTo>
                    <a:pt x="561" y="664"/>
                  </a:lnTo>
                  <a:lnTo>
                    <a:pt x="537" y="661"/>
                  </a:lnTo>
                  <a:lnTo>
                    <a:pt x="513" y="648"/>
                  </a:lnTo>
                  <a:lnTo>
                    <a:pt x="490" y="625"/>
                  </a:lnTo>
                  <a:lnTo>
                    <a:pt x="466" y="580"/>
                  </a:lnTo>
                  <a:lnTo>
                    <a:pt x="457" y="528"/>
                  </a:lnTo>
                  <a:lnTo>
                    <a:pt x="457" y="522"/>
                  </a:lnTo>
                  <a:lnTo>
                    <a:pt x="460" y="518"/>
                  </a:lnTo>
                  <a:lnTo>
                    <a:pt x="466" y="499"/>
                  </a:lnTo>
                  <a:lnTo>
                    <a:pt x="484" y="450"/>
                  </a:lnTo>
                  <a:lnTo>
                    <a:pt x="499" y="402"/>
                  </a:lnTo>
                  <a:lnTo>
                    <a:pt x="510" y="360"/>
                  </a:lnTo>
                  <a:lnTo>
                    <a:pt x="516" y="324"/>
                  </a:lnTo>
                  <a:lnTo>
                    <a:pt x="519" y="305"/>
                  </a:lnTo>
                  <a:lnTo>
                    <a:pt x="519" y="295"/>
                  </a:lnTo>
                  <a:lnTo>
                    <a:pt x="516" y="285"/>
                  </a:lnTo>
                  <a:lnTo>
                    <a:pt x="510" y="276"/>
                  </a:lnTo>
                  <a:lnTo>
                    <a:pt x="505" y="269"/>
                  </a:lnTo>
                  <a:lnTo>
                    <a:pt x="487" y="263"/>
                  </a:lnTo>
                  <a:lnTo>
                    <a:pt x="475" y="266"/>
                  </a:lnTo>
                  <a:lnTo>
                    <a:pt x="466" y="269"/>
                  </a:lnTo>
                  <a:lnTo>
                    <a:pt x="457" y="279"/>
                  </a:lnTo>
                  <a:lnTo>
                    <a:pt x="448" y="292"/>
                  </a:lnTo>
                  <a:lnTo>
                    <a:pt x="442" y="308"/>
                  </a:lnTo>
                  <a:lnTo>
                    <a:pt x="439" y="321"/>
                  </a:lnTo>
                  <a:lnTo>
                    <a:pt x="430" y="347"/>
                  </a:lnTo>
                  <a:lnTo>
                    <a:pt x="424" y="386"/>
                  </a:lnTo>
                  <a:lnTo>
                    <a:pt x="415" y="431"/>
                  </a:lnTo>
                  <a:lnTo>
                    <a:pt x="406" y="483"/>
                  </a:lnTo>
                  <a:lnTo>
                    <a:pt x="406" y="496"/>
                  </a:lnTo>
                  <a:lnTo>
                    <a:pt x="403" y="505"/>
                  </a:lnTo>
                  <a:lnTo>
                    <a:pt x="403" y="515"/>
                  </a:lnTo>
                  <a:lnTo>
                    <a:pt x="400" y="518"/>
                  </a:lnTo>
                  <a:lnTo>
                    <a:pt x="394" y="531"/>
                  </a:lnTo>
                  <a:lnTo>
                    <a:pt x="349" y="586"/>
                  </a:lnTo>
                  <a:lnTo>
                    <a:pt x="308" y="625"/>
                  </a:lnTo>
                  <a:lnTo>
                    <a:pt x="266" y="648"/>
                  </a:lnTo>
                  <a:lnTo>
                    <a:pt x="227" y="661"/>
                  </a:lnTo>
                  <a:lnTo>
                    <a:pt x="194" y="664"/>
                  </a:lnTo>
                  <a:lnTo>
                    <a:pt x="153" y="658"/>
                  </a:lnTo>
                  <a:lnTo>
                    <a:pt x="120" y="641"/>
                  </a:lnTo>
                  <a:lnTo>
                    <a:pt x="93" y="619"/>
                  </a:lnTo>
                  <a:lnTo>
                    <a:pt x="75" y="586"/>
                  </a:lnTo>
                  <a:lnTo>
                    <a:pt x="60" y="551"/>
                  </a:lnTo>
                  <a:lnTo>
                    <a:pt x="54" y="509"/>
                  </a:lnTo>
                  <a:lnTo>
                    <a:pt x="51" y="467"/>
                  </a:lnTo>
                  <a:lnTo>
                    <a:pt x="57" y="386"/>
                  </a:lnTo>
                  <a:lnTo>
                    <a:pt x="78" y="305"/>
                  </a:lnTo>
                  <a:lnTo>
                    <a:pt x="108" y="224"/>
                  </a:lnTo>
                  <a:lnTo>
                    <a:pt x="144" y="146"/>
                  </a:lnTo>
                  <a:lnTo>
                    <a:pt x="188" y="72"/>
                  </a:lnTo>
                  <a:lnTo>
                    <a:pt x="194" y="62"/>
                  </a:lnTo>
                  <a:lnTo>
                    <a:pt x="200" y="49"/>
                  </a:lnTo>
                  <a:lnTo>
                    <a:pt x="203" y="46"/>
                  </a:lnTo>
                  <a:lnTo>
                    <a:pt x="203" y="39"/>
                  </a:lnTo>
                  <a:lnTo>
                    <a:pt x="200" y="29"/>
                  </a:lnTo>
                  <a:lnTo>
                    <a:pt x="197" y="23"/>
                  </a:lnTo>
                  <a:lnTo>
                    <a:pt x="191" y="20"/>
                  </a:lnTo>
                  <a:lnTo>
                    <a:pt x="182" y="20"/>
                  </a:lnTo>
                  <a:lnTo>
                    <a:pt x="170" y="29"/>
                  </a:lnTo>
                  <a:lnTo>
                    <a:pt x="153" y="52"/>
                  </a:lnTo>
                  <a:lnTo>
                    <a:pt x="132" y="85"/>
                  </a:lnTo>
                  <a:lnTo>
                    <a:pt x="90" y="162"/>
                  </a:lnTo>
                  <a:lnTo>
                    <a:pt x="75" y="198"/>
                  </a:lnTo>
                  <a:lnTo>
                    <a:pt x="60" y="227"/>
                  </a:lnTo>
                  <a:lnTo>
                    <a:pt x="36" y="305"/>
                  </a:lnTo>
                  <a:lnTo>
                    <a:pt x="18" y="376"/>
                  </a:lnTo>
                  <a:lnTo>
                    <a:pt x="9" y="437"/>
                  </a:lnTo>
                  <a:lnTo>
                    <a:pt x="3" y="489"/>
                  </a:lnTo>
                  <a:lnTo>
                    <a:pt x="0" y="525"/>
                  </a:lnTo>
                  <a:lnTo>
                    <a:pt x="0" y="541"/>
                  </a:lnTo>
                  <a:lnTo>
                    <a:pt x="3" y="599"/>
                  </a:lnTo>
                  <a:lnTo>
                    <a:pt x="12" y="651"/>
                  </a:lnTo>
                  <a:lnTo>
                    <a:pt x="30" y="700"/>
                  </a:lnTo>
                  <a:lnTo>
                    <a:pt x="51" y="735"/>
                  </a:lnTo>
                  <a:lnTo>
                    <a:pt x="84" y="764"/>
                  </a:lnTo>
                  <a:lnTo>
                    <a:pt x="123" y="784"/>
                  </a:lnTo>
                  <a:lnTo>
                    <a:pt x="170" y="790"/>
                  </a:lnTo>
                  <a:lnTo>
                    <a:pt x="221" y="784"/>
                  </a:lnTo>
                  <a:lnTo>
                    <a:pt x="266" y="768"/>
                  </a:lnTo>
                  <a:lnTo>
                    <a:pt x="308" y="739"/>
                  </a:lnTo>
                  <a:lnTo>
                    <a:pt x="343" y="706"/>
                  </a:lnTo>
                  <a:lnTo>
                    <a:pt x="376" y="667"/>
                  </a:lnTo>
                  <a:lnTo>
                    <a:pt x="403" y="6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dirty="0" smtClean="0"/>
              <a:t>分析演算法複雜度的下界</a:t>
            </a:r>
            <a:endParaRPr lang="zh-TW" altLang="en-US" sz="4000" dirty="0"/>
          </a:p>
        </p:txBody>
      </p:sp>
      <p:pic>
        <p:nvPicPr>
          <p:cNvPr id="125956" name="Picture 4" descr="http://pic.pimg.tw/aguavivavideo/1204763072.jpg"/>
          <p:cNvPicPr>
            <a:picLocks noChangeAspect="1" noChangeArrowheads="1"/>
          </p:cNvPicPr>
          <p:nvPr/>
        </p:nvPicPr>
        <p:blipFill>
          <a:blip r:embed="rId2" cstate="print"/>
          <a:srcRect b="16414"/>
          <a:stretch>
            <a:fillRect/>
          </a:stretch>
        </p:blipFill>
        <p:spPr bwMode="auto">
          <a:xfrm>
            <a:off x="5076056" y="4509120"/>
            <a:ext cx="3672408" cy="20310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擂臺法</a:t>
            </a:r>
            <a:r>
              <a:rPr lang="en-US" altLang="zh-TW" smtClean="0"/>
              <a:t>: </a:t>
            </a:r>
            <a:r>
              <a:rPr lang="zh-TW" altLang="en-US" smtClean="0"/>
              <a:t>能不能這麼做？</a:t>
            </a:r>
            <a:endParaRPr lang="en-US" altLang="zh-TW" dirty="0" smtClean="0"/>
          </a:p>
        </p:txBody>
      </p:sp>
      <p:sp>
        <p:nvSpPr>
          <p:cNvPr id="110598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1981200"/>
            <a:ext cx="4225925" cy="3032125"/>
          </a:xfrm>
        </p:spPr>
        <p:txBody>
          <a:bodyPr>
            <a:normAutofit/>
          </a:bodyPr>
          <a:lstStyle/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err="1" smtClean="0"/>
              <a:t>int</a:t>
            </a:r>
            <a:r>
              <a:rPr lang="en-US" altLang="zh-TW" sz="2800" dirty="0" smtClean="0"/>
              <a:t> 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;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err="1" smtClean="0"/>
              <a:t>int</a:t>
            </a:r>
            <a:r>
              <a:rPr lang="en-US" altLang="zh-TW" sz="2800" dirty="0" smtClean="0"/>
              <a:t>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 = 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[1];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for (</a:t>
            </a:r>
            <a:r>
              <a:rPr lang="en-US" altLang="zh-TW" sz="2800" i="1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= 2; </a:t>
            </a:r>
            <a:r>
              <a:rPr lang="en-US" altLang="zh-TW" sz="2800" i="1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&lt;=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; </a:t>
            </a:r>
            <a:r>
              <a:rPr lang="en-US" altLang="zh-TW" sz="2800" i="1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++)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    if (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 &gt;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)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	   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 = 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];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return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;</a:t>
            </a:r>
          </a:p>
        </p:txBody>
      </p:sp>
      <p:sp>
        <p:nvSpPr>
          <p:cNvPr id="7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17214B-0140-431C-AE4E-82180199BD31}" type="slidenum">
              <a:rPr lang="zh-TW" altLang="en-US"/>
              <a:pPr>
                <a:defRPr/>
              </a:pPr>
              <a:t>71</a:t>
            </a:fld>
            <a:endParaRPr lang="en-US" altLang="zh-TW"/>
          </a:p>
        </p:txBody>
      </p:sp>
      <p:sp>
        <p:nvSpPr>
          <p:cNvPr id="110600" name="AutoShape 71"/>
          <p:cNvSpPr>
            <a:spLocks noChangeArrowheads="1"/>
          </p:cNvSpPr>
          <p:nvPr/>
        </p:nvSpPr>
        <p:spPr bwMode="auto">
          <a:xfrm>
            <a:off x="827584" y="5157788"/>
            <a:ext cx="7632848" cy="1079524"/>
          </a:xfrm>
          <a:prstGeom prst="wedgeEllipseCallout">
            <a:avLst>
              <a:gd name="adj1" fmla="val 17681"/>
              <a:gd name="adj2" fmla="val -69403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TW"/>
              <a:t>Adding everything together </a:t>
            </a:r>
            <a:r>
              <a:rPr lang="en-US" altLang="zh-TW">
                <a:sym typeface="Wingdings" pitchFamily="2" charset="2"/>
              </a:rPr>
              <a:t> </a:t>
            </a:r>
            <a:r>
              <a:rPr lang="en-US" altLang="zh-TW" smtClean="0">
                <a:sym typeface="Wingdings" pitchFamily="2" charset="2"/>
              </a:rPr>
              <a:t>yields  a lower bound on the  worst-case time complexity</a:t>
            </a:r>
            <a:r>
              <a:rPr lang="en-US" altLang="zh-TW" sz="2400" smtClean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altLang="zh-TW">
              <a:solidFill>
                <a:srgbClr val="FF0000"/>
              </a:solidFill>
            </a:endParaRPr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143504" y="2071678"/>
            <a:ext cx="1089025" cy="269716"/>
            <a:chOff x="3405" y="1565"/>
            <a:chExt cx="6860" cy="1699"/>
          </a:xfrm>
          <a:solidFill>
            <a:srgbClr val="FF0000"/>
          </a:solidFill>
        </p:grpSpPr>
        <p:sp>
          <p:nvSpPr>
            <p:cNvPr id="139270" name="Freeform 6"/>
            <p:cNvSpPr>
              <a:spLocks/>
            </p:cNvSpPr>
            <p:nvPr/>
          </p:nvSpPr>
          <p:spPr bwMode="auto">
            <a:xfrm>
              <a:off x="3405" y="1640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1" name="Freeform 7"/>
            <p:cNvSpPr>
              <a:spLocks/>
            </p:cNvSpPr>
            <p:nvPr/>
          </p:nvSpPr>
          <p:spPr bwMode="auto">
            <a:xfrm>
              <a:off x="4673" y="1565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2" name="Freeform 8"/>
            <p:cNvSpPr>
              <a:spLocks/>
            </p:cNvSpPr>
            <p:nvPr/>
          </p:nvSpPr>
          <p:spPr bwMode="auto">
            <a:xfrm>
              <a:off x="5291" y="1706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3" name="Freeform 9"/>
            <p:cNvSpPr>
              <a:spLocks/>
            </p:cNvSpPr>
            <p:nvPr/>
          </p:nvSpPr>
          <p:spPr bwMode="auto">
            <a:xfrm>
              <a:off x="6053" y="1565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4" name="Freeform 10"/>
            <p:cNvSpPr>
              <a:spLocks/>
            </p:cNvSpPr>
            <p:nvPr/>
          </p:nvSpPr>
          <p:spPr bwMode="auto">
            <a:xfrm>
              <a:off x="7171" y="1792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5" name="Freeform 11"/>
            <p:cNvSpPr>
              <a:spLocks noEditPoints="1"/>
            </p:cNvSpPr>
            <p:nvPr/>
          </p:nvSpPr>
          <p:spPr bwMode="auto">
            <a:xfrm>
              <a:off x="7828" y="1701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6" name="Freeform 12"/>
            <p:cNvSpPr>
              <a:spLocks/>
            </p:cNvSpPr>
            <p:nvPr/>
          </p:nvSpPr>
          <p:spPr bwMode="auto">
            <a:xfrm>
              <a:off x="8280" y="2088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7" name="Freeform 13"/>
            <p:cNvSpPr>
              <a:spLocks noEditPoints="1"/>
            </p:cNvSpPr>
            <p:nvPr/>
          </p:nvSpPr>
          <p:spPr bwMode="auto">
            <a:xfrm>
              <a:off x="9634" y="2077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16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143504" y="2548333"/>
            <a:ext cx="1089025" cy="269716"/>
            <a:chOff x="3406" y="1859"/>
            <a:chExt cx="6860" cy="1699"/>
          </a:xfrm>
          <a:solidFill>
            <a:srgbClr val="FF0000"/>
          </a:solidFill>
        </p:grpSpPr>
        <p:sp>
          <p:nvSpPr>
            <p:cNvPr id="139282" name="Freeform 18"/>
            <p:cNvSpPr>
              <a:spLocks/>
            </p:cNvSpPr>
            <p:nvPr/>
          </p:nvSpPr>
          <p:spPr bwMode="auto">
            <a:xfrm>
              <a:off x="3406" y="1934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3" name="Freeform 19"/>
            <p:cNvSpPr>
              <a:spLocks/>
            </p:cNvSpPr>
            <p:nvPr/>
          </p:nvSpPr>
          <p:spPr bwMode="auto">
            <a:xfrm>
              <a:off x="4674" y="1859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4" name="Freeform 20"/>
            <p:cNvSpPr>
              <a:spLocks/>
            </p:cNvSpPr>
            <p:nvPr/>
          </p:nvSpPr>
          <p:spPr bwMode="auto">
            <a:xfrm>
              <a:off x="5292" y="2000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5" name="Freeform 21"/>
            <p:cNvSpPr>
              <a:spLocks/>
            </p:cNvSpPr>
            <p:nvPr/>
          </p:nvSpPr>
          <p:spPr bwMode="auto">
            <a:xfrm>
              <a:off x="6054" y="1859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6" name="Freeform 22"/>
            <p:cNvSpPr>
              <a:spLocks/>
            </p:cNvSpPr>
            <p:nvPr/>
          </p:nvSpPr>
          <p:spPr bwMode="auto">
            <a:xfrm>
              <a:off x="7172" y="2086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7" name="Freeform 23"/>
            <p:cNvSpPr>
              <a:spLocks noEditPoints="1"/>
            </p:cNvSpPr>
            <p:nvPr/>
          </p:nvSpPr>
          <p:spPr bwMode="auto">
            <a:xfrm>
              <a:off x="7829" y="1995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8" name="Freeform 24"/>
            <p:cNvSpPr>
              <a:spLocks/>
            </p:cNvSpPr>
            <p:nvPr/>
          </p:nvSpPr>
          <p:spPr bwMode="auto">
            <a:xfrm>
              <a:off x="8281" y="2382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9" name="Freeform 25"/>
            <p:cNvSpPr>
              <a:spLocks noEditPoints="1"/>
            </p:cNvSpPr>
            <p:nvPr/>
          </p:nvSpPr>
          <p:spPr bwMode="auto">
            <a:xfrm>
              <a:off x="9635" y="2371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28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5134451" y="3024988"/>
            <a:ext cx="1651476" cy="270192"/>
            <a:chOff x="3399" y="2151"/>
            <a:chExt cx="10403" cy="1702"/>
          </a:xfrm>
          <a:solidFill>
            <a:srgbClr val="FF0000"/>
          </a:solidFill>
        </p:grpSpPr>
        <p:sp>
          <p:nvSpPr>
            <p:cNvPr id="139294" name="Freeform 30"/>
            <p:cNvSpPr>
              <a:spLocks/>
            </p:cNvSpPr>
            <p:nvPr/>
          </p:nvSpPr>
          <p:spPr bwMode="auto">
            <a:xfrm>
              <a:off x="3399" y="2228"/>
              <a:ext cx="1015" cy="1198"/>
            </a:xfrm>
            <a:custGeom>
              <a:avLst/>
              <a:gdLst/>
              <a:ahLst/>
              <a:cxnLst>
                <a:cxn ang="0">
                  <a:pos x="976" y="925"/>
                </a:cxn>
                <a:cxn ang="0">
                  <a:pos x="947" y="1046"/>
                </a:cxn>
                <a:cxn ang="0">
                  <a:pos x="917" y="1081"/>
                </a:cxn>
                <a:cxn ang="0">
                  <a:pos x="711" y="1088"/>
                </a:cxn>
                <a:cxn ang="0">
                  <a:pos x="763" y="949"/>
                </a:cxn>
                <a:cxn ang="0">
                  <a:pos x="855" y="800"/>
                </a:cxn>
                <a:cxn ang="0">
                  <a:pos x="937" y="654"/>
                </a:cxn>
                <a:cxn ang="0">
                  <a:pos x="989" y="505"/>
                </a:cxn>
                <a:cxn ang="0">
                  <a:pos x="986" y="339"/>
                </a:cxn>
                <a:cxn ang="0">
                  <a:pos x="914" y="187"/>
                </a:cxn>
                <a:cxn ang="0">
                  <a:pos x="783" y="72"/>
                </a:cxn>
                <a:cxn ang="0">
                  <a:pos x="606" y="10"/>
                </a:cxn>
                <a:cxn ang="0">
                  <a:pos x="406" y="10"/>
                </a:cxn>
                <a:cxn ang="0">
                  <a:pos x="233" y="72"/>
                </a:cxn>
                <a:cxn ang="0">
                  <a:pos x="102" y="190"/>
                </a:cxn>
                <a:cxn ang="0">
                  <a:pos x="27" y="343"/>
                </a:cxn>
                <a:cxn ang="0">
                  <a:pos x="27" y="505"/>
                </a:cxn>
                <a:cxn ang="0">
                  <a:pos x="76" y="654"/>
                </a:cxn>
                <a:cxn ang="0">
                  <a:pos x="161" y="800"/>
                </a:cxn>
                <a:cxn ang="0">
                  <a:pos x="249" y="949"/>
                </a:cxn>
                <a:cxn ang="0">
                  <a:pos x="302" y="1088"/>
                </a:cxn>
                <a:cxn ang="0">
                  <a:pos x="99" y="1081"/>
                </a:cxn>
                <a:cxn ang="0">
                  <a:pos x="72" y="1063"/>
                </a:cxn>
                <a:cxn ang="0">
                  <a:pos x="53" y="987"/>
                </a:cxn>
                <a:cxn ang="0">
                  <a:pos x="0" y="925"/>
                </a:cxn>
                <a:cxn ang="0">
                  <a:pos x="334" y="1198"/>
                </a:cxn>
                <a:cxn ang="0">
                  <a:pos x="347" y="1188"/>
                </a:cxn>
                <a:cxn ang="0">
                  <a:pos x="351" y="1164"/>
                </a:cxn>
                <a:cxn ang="0">
                  <a:pos x="331" y="1011"/>
                </a:cxn>
                <a:cxn ang="0">
                  <a:pos x="285" y="855"/>
                </a:cxn>
                <a:cxn ang="0">
                  <a:pos x="236" y="706"/>
                </a:cxn>
                <a:cxn ang="0">
                  <a:pos x="190" y="523"/>
                </a:cxn>
                <a:cxn ang="0">
                  <a:pos x="190" y="339"/>
                </a:cxn>
                <a:cxn ang="0">
                  <a:pos x="236" y="204"/>
                </a:cxn>
                <a:cxn ang="0">
                  <a:pos x="311" y="110"/>
                </a:cxn>
                <a:cxn ang="0">
                  <a:pos x="406" y="55"/>
                </a:cxn>
                <a:cxn ang="0">
                  <a:pos x="508" y="38"/>
                </a:cxn>
                <a:cxn ang="0">
                  <a:pos x="609" y="55"/>
                </a:cxn>
                <a:cxn ang="0">
                  <a:pos x="704" y="110"/>
                </a:cxn>
                <a:cxn ang="0">
                  <a:pos x="783" y="207"/>
                </a:cxn>
                <a:cxn ang="0">
                  <a:pos x="826" y="343"/>
                </a:cxn>
                <a:cxn ang="0">
                  <a:pos x="826" y="523"/>
                </a:cxn>
                <a:cxn ang="0">
                  <a:pos x="776" y="717"/>
                </a:cxn>
                <a:cxn ang="0">
                  <a:pos x="724" y="873"/>
                </a:cxn>
                <a:cxn ang="0">
                  <a:pos x="685" y="1011"/>
                </a:cxn>
                <a:cxn ang="0">
                  <a:pos x="665" y="1164"/>
                </a:cxn>
                <a:cxn ang="0">
                  <a:pos x="668" y="1188"/>
                </a:cxn>
                <a:cxn ang="0">
                  <a:pos x="681" y="1198"/>
                </a:cxn>
                <a:cxn ang="0">
                  <a:pos x="1015" y="925"/>
                </a:cxn>
              </a:cxnLst>
              <a:rect l="0" t="0" r="r" b="b"/>
              <a:pathLst>
                <a:path w="1015" h="1198">
                  <a:moveTo>
                    <a:pt x="1015" y="925"/>
                  </a:moveTo>
                  <a:lnTo>
                    <a:pt x="976" y="925"/>
                  </a:lnTo>
                  <a:lnTo>
                    <a:pt x="963" y="987"/>
                  </a:lnTo>
                  <a:lnTo>
                    <a:pt x="947" y="1046"/>
                  </a:lnTo>
                  <a:lnTo>
                    <a:pt x="934" y="1074"/>
                  </a:lnTo>
                  <a:lnTo>
                    <a:pt x="917" y="1081"/>
                  </a:lnTo>
                  <a:lnTo>
                    <a:pt x="888" y="1088"/>
                  </a:lnTo>
                  <a:lnTo>
                    <a:pt x="711" y="1088"/>
                  </a:lnTo>
                  <a:lnTo>
                    <a:pt x="734" y="1018"/>
                  </a:lnTo>
                  <a:lnTo>
                    <a:pt x="763" y="949"/>
                  </a:lnTo>
                  <a:lnTo>
                    <a:pt x="806" y="880"/>
                  </a:lnTo>
                  <a:lnTo>
                    <a:pt x="855" y="800"/>
                  </a:lnTo>
                  <a:lnTo>
                    <a:pt x="898" y="727"/>
                  </a:lnTo>
                  <a:lnTo>
                    <a:pt x="937" y="654"/>
                  </a:lnTo>
                  <a:lnTo>
                    <a:pt x="970" y="582"/>
                  </a:lnTo>
                  <a:lnTo>
                    <a:pt x="989" y="505"/>
                  </a:lnTo>
                  <a:lnTo>
                    <a:pt x="996" y="426"/>
                  </a:lnTo>
                  <a:lnTo>
                    <a:pt x="986" y="339"/>
                  </a:lnTo>
                  <a:lnTo>
                    <a:pt x="960" y="259"/>
                  </a:lnTo>
                  <a:lnTo>
                    <a:pt x="914" y="187"/>
                  </a:lnTo>
                  <a:lnTo>
                    <a:pt x="855" y="124"/>
                  </a:lnTo>
                  <a:lnTo>
                    <a:pt x="783" y="72"/>
                  </a:lnTo>
                  <a:lnTo>
                    <a:pt x="698" y="34"/>
                  </a:lnTo>
                  <a:lnTo>
                    <a:pt x="606" y="10"/>
                  </a:lnTo>
                  <a:lnTo>
                    <a:pt x="508" y="0"/>
                  </a:lnTo>
                  <a:lnTo>
                    <a:pt x="406" y="10"/>
                  </a:lnTo>
                  <a:lnTo>
                    <a:pt x="315" y="34"/>
                  </a:lnTo>
                  <a:lnTo>
                    <a:pt x="233" y="72"/>
                  </a:lnTo>
                  <a:lnTo>
                    <a:pt x="161" y="124"/>
                  </a:lnTo>
                  <a:lnTo>
                    <a:pt x="102" y="190"/>
                  </a:lnTo>
                  <a:lnTo>
                    <a:pt x="56" y="263"/>
                  </a:lnTo>
                  <a:lnTo>
                    <a:pt x="27" y="343"/>
                  </a:lnTo>
                  <a:lnTo>
                    <a:pt x="17" y="426"/>
                  </a:lnTo>
                  <a:lnTo>
                    <a:pt x="27" y="505"/>
                  </a:lnTo>
                  <a:lnTo>
                    <a:pt x="46" y="582"/>
                  </a:lnTo>
                  <a:lnTo>
                    <a:pt x="76" y="654"/>
                  </a:lnTo>
                  <a:lnTo>
                    <a:pt x="115" y="724"/>
                  </a:lnTo>
                  <a:lnTo>
                    <a:pt x="161" y="800"/>
                  </a:lnTo>
                  <a:lnTo>
                    <a:pt x="210" y="880"/>
                  </a:lnTo>
                  <a:lnTo>
                    <a:pt x="249" y="949"/>
                  </a:lnTo>
                  <a:lnTo>
                    <a:pt x="282" y="1018"/>
                  </a:lnTo>
                  <a:lnTo>
                    <a:pt x="302" y="1088"/>
                  </a:lnTo>
                  <a:lnTo>
                    <a:pt x="128" y="1088"/>
                  </a:lnTo>
                  <a:lnTo>
                    <a:pt x="99" y="1081"/>
                  </a:lnTo>
                  <a:lnTo>
                    <a:pt x="82" y="1074"/>
                  </a:lnTo>
                  <a:lnTo>
                    <a:pt x="72" y="1063"/>
                  </a:lnTo>
                  <a:lnTo>
                    <a:pt x="69" y="1049"/>
                  </a:lnTo>
                  <a:lnTo>
                    <a:pt x="53" y="987"/>
                  </a:lnTo>
                  <a:lnTo>
                    <a:pt x="40" y="925"/>
                  </a:lnTo>
                  <a:lnTo>
                    <a:pt x="0" y="925"/>
                  </a:lnTo>
                  <a:lnTo>
                    <a:pt x="53" y="1198"/>
                  </a:lnTo>
                  <a:lnTo>
                    <a:pt x="334" y="1198"/>
                  </a:lnTo>
                  <a:lnTo>
                    <a:pt x="341" y="1195"/>
                  </a:lnTo>
                  <a:lnTo>
                    <a:pt x="347" y="1188"/>
                  </a:lnTo>
                  <a:lnTo>
                    <a:pt x="347" y="1178"/>
                  </a:lnTo>
                  <a:lnTo>
                    <a:pt x="351" y="1164"/>
                  </a:lnTo>
                  <a:lnTo>
                    <a:pt x="344" y="1088"/>
                  </a:lnTo>
                  <a:lnTo>
                    <a:pt x="331" y="1011"/>
                  </a:lnTo>
                  <a:lnTo>
                    <a:pt x="308" y="932"/>
                  </a:lnTo>
                  <a:lnTo>
                    <a:pt x="285" y="855"/>
                  </a:lnTo>
                  <a:lnTo>
                    <a:pt x="262" y="786"/>
                  </a:lnTo>
                  <a:lnTo>
                    <a:pt x="236" y="706"/>
                  </a:lnTo>
                  <a:lnTo>
                    <a:pt x="210" y="616"/>
                  </a:lnTo>
                  <a:lnTo>
                    <a:pt x="190" y="523"/>
                  </a:lnTo>
                  <a:lnTo>
                    <a:pt x="184" y="426"/>
                  </a:lnTo>
                  <a:lnTo>
                    <a:pt x="190" y="339"/>
                  </a:lnTo>
                  <a:lnTo>
                    <a:pt x="207" y="266"/>
                  </a:lnTo>
                  <a:lnTo>
                    <a:pt x="236" y="204"/>
                  </a:lnTo>
                  <a:lnTo>
                    <a:pt x="269" y="152"/>
                  </a:lnTo>
                  <a:lnTo>
                    <a:pt x="311" y="110"/>
                  </a:lnTo>
                  <a:lnTo>
                    <a:pt x="357" y="76"/>
                  </a:lnTo>
                  <a:lnTo>
                    <a:pt x="406" y="55"/>
                  </a:lnTo>
                  <a:lnTo>
                    <a:pt x="459" y="41"/>
                  </a:lnTo>
                  <a:lnTo>
                    <a:pt x="508" y="38"/>
                  </a:lnTo>
                  <a:lnTo>
                    <a:pt x="560" y="41"/>
                  </a:lnTo>
                  <a:lnTo>
                    <a:pt x="609" y="55"/>
                  </a:lnTo>
                  <a:lnTo>
                    <a:pt x="659" y="79"/>
                  </a:lnTo>
                  <a:lnTo>
                    <a:pt x="704" y="110"/>
                  </a:lnTo>
                  <a:lnTo>
                    <a:pt x="747" y="155"/>
                  </a:lnTo>
                  <a:lnTo>
                    <a:pt x="783" y="207"/>
                  </a:lnTo>
                  <a:lnTo>
                    <a:pt x="809" y="270"/>
                  </a:lnTo>
                  <a:lnTo>
                    <a:pt x="826" y="343"/>
                  </a:lnTo>
                  <a:lnTo>
                    <a:pt x="832" y="426"/>
                  </a:lnTo>
                  <a:lnTo>
                    <a:pt x="826" y="523"/>
                  </a:lnTo>
                  <a:lnTo>
                    <a:pt x="803" y="620"/>
                  </a:lnTo>
                  <a:lnTo>
                    <a:pt x="776" y="717"/>
                  </a:lnTo>
                  <a:lnTo>
                    <a:pt x="740" y="821"/>
                  </a:lnTo>
                  <a:lnTo>
                    <a:pt x="724" y="873"/>
                  </a:lnTo>
                  <a:lnTo>
                    <a:pt x="704" y="939"/>
                  </a:lnTo>
                  <a:lnTo>
                    <a:pt x="685" y="1011"/>
                  </a:lnTo>
                  <a:lnTo>
                    <a:pt x="672" y="1088"/>
                  </a:lnTo>
                  <a:lnTo>
                    <a:pt x="665" y="1164"/>
                  </a:lnTo>
                  <a:lnTo>
                    <a:pt x="665" y="1178"/>
                  </a:lnTo>
                  <a:lnTo>
                    <a:pt x="668" y="1188"/>
                  </a:lnTo>
                  <a:lnTo>
                    <a:pt x="672" y="1195"/>
                  </a:lnTo>
                  <a:lnTo>
                    <a:pt x="681" y="1198"/>
                  </a:lnTo>
                  <a:lnTo>
                    <a:pt x="963" y="1198"/>
                  </a:lnTo>
                  <a:lnTo>
                    <a:pt x="1015" y="92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5" name="Freeform 31"/>
            <p:cNvSpPr>
              <a:spLocks/>
            </p:cNvSpPr>
            <p:nvPr/>
          </p:nvSpPr>
          <p:spPr bwMode="auto">
            <a:xfrm>
              <a:off x="4647" y="2151"/>
              <a:ext cx="373" cy="1702"/>
            </a:xfrm>
            <a:custGeom>
              <a:avLst/>
              <a:gdLst/>
              <a:ahLst/>
              <a:cxnLst>
                <a:cxn ang="0">
                  <a:pos x="373" y="1684"/>
                </a:cxn>
                <a:cxn ang="0">
                  <a:pos x="373" y="1681"/>
                </a:cxn>
                <a:cxn ang="0">
                  <a:pos x="370" y="1677"/>
                </a:cxn>
                <a:cxn ang="0">
                  <a:pos x="367" y="1670"/>
                </a:cxn>
                <a:cxn ang="0">
                  <a:pos x="363" y="1667"/>
                </a:cxn>
                <a:cxn ang="0">
                  <a:pos x="357" y="1657"/>
                </a:cxn>
                <a:cxn ang="0">
                  <a:pos x="344" y="1646"/>
                </a:cxn>
                <a:cxn ang="0">
                  <a:pos x="275" y="1560"/>
                </a:cxn>
                <a:cxn ang="0">
                  <a:pos x="219" y="1469"/>
                </a:cxn>
                <a:cxn ang="0">
                  <a:pos x="177" y="1369"/>
                </a:cxn>
                <a:cxn ang="0">
                  <a:pos x="144" y="1265"/>
                </a:cxn>
                <a:cxn ang="0">
                  <a:pos x="121" y="1161"/>
                </a:cxn>
                <a:cxn ang="0">
                  <a:pos x="105" y="1054"/>
                </a:cxn>
                <a:cxn ang="0">
                  <a:pos x="95" y="950"/>
                </a:cxn>
                <a:cxn ang="0">
                  <a:pos x="92" y="849"/>
                </a:cxn>
                <a:cxn ang="0">
                  <a:pos x="95" y="738"/>
                </a:cxn>
                <a:cxn ang="0">
                  <a:pos x="105" y="631"/>
                </a:cxn>
                <a:cxn ang="0">
                  <a:pos x="121" y="520"/>
                </a:cxn>
                <a:cxn ang="0">
                  <a:pos x="147" y="416"/>
                </a:cxn>
                <a:cxn ang="0">
                  <a:pos x="183" y="316"/>
                </a:cxn>
                <a:cxn ang="0">
                  <a:pos x="229" y="219"/>
                </a:cxn>
                <a:cxn ang="0">
                  <a:pos x="285" y="129"/>
                </a:cxn>
                <a:cxn ang="0">
                  <a:pos x="350" y="45"/>
                </a:cxn>
                <a:cxn ang="0">
                  <a:pos x="360" y="38"/>
                </a:cxn>
                <a:cxn ang="0">
                  <a:pos x="367" y="31"/>
                </a:cxn>
                <a:cxn ang="0">
                  <a:pos x="370" y="25"/>
                </a:cxn>
                <a:cxn ang="0">
                  <a:pos x="373" y="21"/>
                </a:cxn>
                <a:cxn ang="0">
                  <a:pos x="373" y="11"/>
                </a:cxn>
                <a:cxn ang="0">
                  <a:pos x="363" y="0"/>
                </a:cxn>
                <a:cxn ang="0">
                  <a:pos x="357" y="0"/>
                </a:cxn>
                <a:cxn ang="0">
                  <a:pos x="344" y="7"/>
                </a:cxn>
                <a:cxn ang="0">
                  <a:pos x="324" y="21"/>
                </a:cxn>
                <a:cxn ang="0">
                  <a:pos x="295" y="49"/>
                </a:cxn>
                <a:cxn ang="0">
                  <a:pos x="259" y="83"/>
                </a:cxn>
                <a:cxn ang="0">
                  <a:pos x="219" y="132"/>
                </a:cxn>
                <a:cxn ang="0">
                  <a:pos x="180" y="187"/>
                </a:cxn>
                <a:cxn ang="0">
                  <a:pos x="137" y="257"/>
                </a:cxn>
                <a:cxn ang="0">
                  <a:pos x="101" y="333"/>
                </a:cxn>
                <a:cxn ang="0">
                  <a:pos x="52" y="472"/>
                </a:cxn>
                <a:cxn ang="0">
                  <a:pos x="20" y="607"/>
                </a:cxn>
                <a:cxn ang="0">
                  <a:pos x="3" y="735"/>
                </a:cxn>
                <a:cxn ang="0">
                  <a:pos x="0" y="849"/>
                </a:cxn>
                <a:cxn ang="0">
                  <a:pos x="3" y="936"/>
                </a:cxn>
                <a:cxn ang="0">
                  <a:pos x="13" y="1040"/>
                </a:cxn>
                <a:cxn ang="0">
                  <a:pos x="29" y="1151"/>
                </a:cxn>
                <a:cxn ang="0">
                  <a:pos x="62" y="1265"/>
                </a:cxn>
                <a:cxn ang="0">
                  <a:pos x="105" y="1379"/>
                </a:cxn>
                <a:cxn ang="0">
                  <a:pos x="144" y="1452"/>
                </a:cxn>
                <a:cxn ang="0">
                  <a:pos x="183" y="1518"/>
                </a:cxn>
                <a:cxn ang="0">
                  <a:pos x="223" y="1573"/>
                </a:cxn>
                <a:cxn ang="0">
                  <a:pos x="262" y="1618"/>
                </a:cxn>
                <a:cxn ang="0">
                  <a:pos x="295" y="1653"/>
                </a:cxn>
                <a:cxn ang="0">
                  <a:pos x="324" y="1681"/>
                </a:cxn>
                <a:cxn ang="0">
                  <a:pos x="344" y="1695"/>
                </a:cxn>
                <a:cxn ang="0">
                  <a:pos x="357" y="1702"/>
                </a:cxn>
                <a:cxn ang="0">
                  <a:pos x="363" y="1702"/>
                </a:cxn>
                <a:cxn ang="0">
                  <a:pos x="367" y="1698"/>
                </a:cxn>
                <a:cxn ang="0">
                  <a:pos x="373" y="1684"/>
                </a:cxn>
              </a:cxnLst>
              <a:rect l="0" t="0" r="r" b="b"/>
              <a:pathLst>
                <a:path w="373" h="1702">
                  <a:moveTo>
                    <a:pt x="373" y="1684"/>
                  </a:moveTo>
                  <a:lnTo>
                    <a:pt x="373" y="1681"/>
                  </a:lnTo>
                  <a:lnTo>
                    <a:pt x="370" y="1677"/>
                  </a:lnTo>
                  <a:lnTo>
                    <a:pt x="367" y="1670"/>
                  </a:lnTo>
                  <a:lnTo>
                    <a:pt x="363" y="1667"/>
                  </a:lnTo>
                  <a:lnTo>
                    <a:pt x="357" y="1657"/>
                  </a:lnTo>
                  <a:lnTo>
                    <a:pt x="344" y="1646"/>
                  </a:lnTo>
                  <a:lnTo>
                    <a:pt x="275" y="1560"/>
                  </a:lnTo>
                  <a:lnTo>
                    <a:pt x="219" y="1469"/>
                  </a:lnTo>
                  <a:lnTo>
                    <a:pt x="177" y="1369"/>
                  </a:lnTo>
                  <a:lnTo>
                    <a:pt x="144" y="1265"/>
                  </a:lnTo>
                  <a:lnTo>
                    <a:pt x="121" y="1161"/>
                  </a:lnTo>
                  <a:lnTo>
                    <a:pt x="105" y="1054"/>
                  </a:lnTo>
                  <a:lnTo>
                    <a:pt x="95" y="950"/>
                  </a:lnTo>
                  <a:lnTo>
                    <a:pt x="92" y="849"/>
                  </a:lnTo>
                  <a:lnTo>
                    <a:pt x="95" y="738"/>
                  </a:lnTo>
                  <a:lnTo>
                    <a:pt x="105" y="631"/>
                  </a:lnTo>
                  <a:lnTo>
                    <a:pt x="121" y="520"/>
                  </a:lnTo>
                  <a:lnTo>
                    <a:pt x="147" y="416"/>
                  </a:lnTo>
                  <a:lnTo>
                    <a:pt x="183" y="316"/>
                  </a:lnTo>
                  <a:lnTo>
                    <a:pt x="229" y="219"/>
                  </a:lnTo>
                  <a:lnTo>
                    <a:pt x="285" y="129"/>
                  </a:lnTo>
                  <a:lnTo>
                    <a:pt x="350" y="45"/>
                  </a:lnTo>
                  <a:lnTo>
                    <a:pt x="360" y="38"/>
                  </a:lnTo>
                  <a:lnTo>
                    <a:pt x="367" y="31"/>
                  </a:lnTo>
                  <a:lnTo>
                    <a:pt x="370" y="25"/>
                  </a:lnTo>
                  <a:lnTo>
                    <a:pt x="373" y="21"/>
                  </a:lnTo>
                  <a:lnTo>
                    <a:pt x="373" y="11"/>
                  </a:lnTo>
                  <a:lnTo>
                    <a:pt x="363" y="0"/>
                  </a:lnTo>
                  <a:lnTo>
                    <a:pt x="357" y="0"/>
                  </a:lnTo>
                  <a:lnTo>
                    <a:pt x="344" y="7"/>
                  </a:lnTo>
                  <a:lnTo>
                    <a:pt x="324" y="21"/>
                  </a:lnTo>
                  <a:lnTo>
                    <a:pt x="295" y="49"/>
                  </a:lnTo>
                  <a:lnTo>
                    <a:pt x="259" y="83"/>
                  </a:lnTo>
                  <a:lnTo>
                    <a:pt x="219" y="132"/>
                  </a:lnTo>
                  <a:lnTo>
                    <a:pt x="180" y="187"/>
                  </a:lnTo>
                  <a:lnTo>
                    <a:pt x="137" y="257"/>
                  </a:lnTo>
                  <a:lnTo>
                    <a:pt x="101" y="333"/>
                  </a:lnTo>
                  <a:lnTo>
                    <a:pt x="52" y="472"/>
                  </a:lnTo>
                  <a:lnTo>
                    <a:pt x="20" y="607"/>
                  </a:lnTo>
                  <a:lnTo>
                    <a:pt x="3" y="735"/>
                  </a:lnTo>
                  <a:lnTo>
                    <a:pt x="0" y="849"/>
                  </a:lnTo>
                  <a:lnTo>
                    <a:pt x="3" y="936"/>
                  </a:lnTo>
                  <a:lnTo>
                    <a:pt x="13" y="1040"/>
                  </a:lnTo>
                  <a:lnTo>
                    <a:pt x="29" y="1151"/>
                  </a:lnTo>
                  <a:lnTo>
                    <a:pt x="62" y="1265"/>
                  </a:lnTo>
                  <a:lnTo>
                    <a:pt x="105" y="1379"/>
                  </a:lnTo>
                  <a:lnTo>
                    <a:pt x="144" y="1452"/>
                  </a:lnTo>
                  <a:lnTo>
                    <a:pt x="183" y="1518"/>
                  </a:lnTo>
                  <a:lnTo>
                    <a:pt x="223" y="1573"/>
                  </a:lnTo>
                  <a:lnTo>
                    <a:pt x="262" y="1618"/>
                  </a:lnTo>
                  <a:lnTo>
                    <a:pt x="295" y="1653"/>
                  </a:lnTo>
                  <a:lnTo>
                    <a:pt x="324" y="1681"/>
                  </a:lnTo>
                  <a:lnTo>
                    <a:pt x="344" y="1695"/>
                  </a:lnTo>
                  <a:lnTo>
                    <a:pt x="357" y="1702"/>
                  </a:lnTo>
                  <a:lnTo>
                    <a:pt x="363" y="1702"/>
                  </a:lnTo>
                  <a:lnTo>
                    <a:pt x="367" y="1698"/>
                  </a:lnTo>
                  <a:lnTo>
                    <a:pt x="373" y="168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6" name="Freeform 32"/>
            <p:cNvSpPr>
              <a:spLocks/>
            </p:cNvSpPr>
            <p:nvPr/>
          </p:nvSpPr>
          <p:spPr bwMode="auto">
            <a:xfrm>
              <a:off x="5158" y="2675"/>
              <a:ext cx="871" cy="769"/>
            </a:xfrm>
            <a:custGeom>
              <a:avLst/>
              <a:gdLst/>
              <a:ahLst/>
              <a:cxnLst>
                <a:cxn ang="0">
                  <a:pos x="85" y="706"/>
                </a:cxn>
                <a:cxn ang="0">
                  <a:pos x="95" y="758"/>
                </a:cxn>
                <a:cxn ang="0">
                  <a:pos x="127" y="769"/>
                </a:cxn>
                <a:cxn ang="0">
                  <a:pos x="186" y="724"/>
                </a:cxn>
                <a:cxn ang="0">
                  <a:pos x="216" y="596"/>
                </a:cxn>
                <a:cxn ang="0">
                  <a:pos x="288" y="304"/>
                </a:cxn>
                <a:cxn ang="0">
                  <a:pos x="314" y="218"/>
                </a:cxn>
                <a:cxn ang="0">
                  <a:pos x="403" y="103"/>
                </a:cxn>
                <a:cxn ang="0">
                  <a:pos x="563" y="38"/>
                </a:cxn>
                <a:cxn ang="0">
                  <a:pos x="635" y="76"/>
                </a:cxn>
                <a:cxn ang="0">
                  <a:pos x="648" y="155"/>
                </a:cxn>
                <a:cxn ang="0">
                  <a:pos x="615" y="332"/>
                </a:cxn>
                <a:cxn ang="0">
                  <a:pos x="534" y="585"/>
                </a:cxn>
                <a:cxn ang="0">
                  <a:pos x="537" y="675"/>
                </a:cxn>
                <a:cxn ang="0">
                  <a:pos x="619" y="762"/>
                </a:cxn>
                <a:cxn ang="0">
                  <a:pos x="750" y="738"/>
                </a:cxn>
                <a:cxn ang="0">
                  <a:pos x="835" y="623"/>
                </a:cxn>
                <a:cxn ang="0">
                  <a:pos x="871" y="519"/>
                </a:cxn>
                <a:cxn ang="0">
                  <a:pos x="864" y="495"/>
                </a:cxn>
                <a:cxn ang="0">
                  <a:pos x="835" y="502"/>
                </a:cxn>
                <a:cxn ang="0">
                  <a:pos x="789" y="627"/>
                </a:cxn>
                <a:cxn ang="0">
                  <a:pos x="701" y="724"/>
                </a:cxn>
                <a:cxn ang="0">
                  <a:pos x="628" y="710"/>
                </a:cxn>
                <a:cxn ang="0">
                  <a:pos x="655" y="557"/>
                </a:cxn>
                <a:cxn ang="0">
                  <a:pos x="733" y="301"/>
                </a:cxn>
                <a:cxn ang="0">
                  <a:pos x="746" y="131"/>
                </a:cxn>
                <a:cxn ang="0">
                  <a:pos x="668" y="20"/>
                </a:cxn>
                <a:cxn ang="0">
                  <a:pos x="507" y="6"/>
                </a:cxn>
                <a:cxn ang="0">
                  <a:pos x="383" y="72"/>
                </a:cxn>
                <a:cxn ang="0">
                  <a:pos x="317" y="149"/>
                </a:cxn>
                <a:cxn ang="0">
                  <a:pos x="252" y="24"/>
                </a:cxn>
                <a:cxn ang="0">
                  <a:pos x="131" y="6"/>
                </a:cxn>
                <a:cxn ang="0">
                  <a:pos x="59" y="76"/>
                </a:cxn>
                <a:cxn ang="0">
                  <a:pos x="16" y="197"/>
                </a:cxn>
                <a:cxn ang="0">
                  <a:pos x="0" y="263"/>
                </a:cxn>
                <a:cxn ang="0">
                  <a:pos x="10" y="277"/>
                </a:cxn>
                <a:cxn ang="0">
                  <a:pos x="36" y="270"/>
                </a:cxn>
                <a:cxn ang="0">
                  <a:pos x="46" y="239"/>
                </a:cxn>
                <a:cxn ang="0">
                  <a:pos x="105" y="72"/>
                </a:cxn>
                <a:cxn ang="0">
                  <a:pos x="186" y="41"/>
                </a:cxn>
                <a:cxn ang="0">
                  <a:pos x="213" y="114"/>
                </a:cxn>
                <a:cxn ang="0">
                  <a:pos x="206" y="180"/>
                </a:cxn>
                <a:cxn ang="0">
                  <a:pos x="95" y="651"/>
                </a:cxn>
              </a:cxnLst>
              <a:rect l="0" t="0" r="r" b="b"/>
              <a:pathLst>
                <a:path w="871" h="769">
                  <a:moveTo>
                    <a:pt x="95" y="651"/>
                  </a:moveTo>
                  <a:lnTo>
                    <a:pt x="88" y="679"/>
                  </a:lnTo>
                  <a:lnTo>
                    <a:pt x="85" y="706"/>
                  </a:lnTo>
                  <a:lnTo>
                    <a:pt x="82" y="724"/>
                  </a:lnTo>
                  <a:lnTo>
                    <a:pt x="82" y="738"/>
                  </a:lnTo>
                  <a:lnTo>
                    <a:pt x="95" y="758"/>
                  </a:lnTo>
                  <a:lnTo>
                    <a:pt x="105" y="765"/>
                  </a:lnTo>
                  <a:lnTo>
                    <a:pt x="114" y="769"/>
                  </a:lnTo>
                  <a:lnTo>
                    <a:pt x="127" y="769"/>
                  </a:lnTo>
                  <a:lnTo>
                    <a:pt x="150" y="765"/>
                  </a:lnTo>
                  <a:lnTo>
                    <a:pt x="170" y="751"/>
                  </a:lnTo>
                  <a:lnTo>
                    <a:pt x="186" y="724"/>
                  </a:lnTo>
                  <a:lnTo>
                    <a:pt x="190" y="713"/>
                  </a:lnTo>
                  <a:lnTo>
                    <a:pt x="196" y="689"/>
                  </a:lnTo>
                  <a:lnTo>
                    <a:pt x="216" y="596"/>
                  </a:lnTo>
                  <a:lnTo>
                    <a:pt x="252" y="443"/>
                  </a:lnTo>
                  <a:lnTo>
                    <a:pt x="281" y="329"/>
                  </a:lnTo>
                  <a:lnTo>
                    <a:pt x="288" y="304"/>
                  </a:lnTo>
                  <a:lnTo>
                    <a:pt x="291" y="277"/>
                  </a:lnTo>
                  <a:lnTo>
                    <a:pt x="301" y="246"/>
                  </a:lnTo>
                  <a:lnTo>
                    <a:pt x="314" y="218"/>
                  </a:lnTo>
                  <a:lnTo>
                    <a:pt x="337" y="180"/>
                  </a:lnTo>
                  <a:lnTo>
                    <a:pt x="367" y="142"/>
                  </a:lnTo>
                  <a:lnTo>
                    <a:pt x="403" y="103"/>
                  </a:lnTo>
                  <a:lnTo>
                    <a:pt x="448" y="69"/>
                  </a:lnTo>
                  <a:lnTo>
                    <a:pt x="501" y="45"/>
                  </a:lnTo>
                  <a:lnTo>
                    <a:pt x="563" y="38"/>
                  </a:lnTo>
                  <a:lnTo>
                    <a:pt x="596" y="41"/>
                  </a:lnTo>
                  <a:lnTo>
                    <a:pt x="619" y="55"/>
                  </a:lnTo>
                  <a:lnTo>
                    <a:pt x="635" y="76"/>
                  </a:lnTo>
                  <a:lnTo>
                    <a:pt x="645" y="100"/>
                  </a:lnTo>
                  <a:lnTo>
                    <a:pt x="648" y="128"/>
                  </a:lnTo>
                  <a:lnTo>
                    <a:pt x="648" y="155"/>
                  </a:lnTo>
                  <a:lnTo>
                    <a:pt x="645" y="207"/>
                  </a:lnTo>
                  <a:lnTo>
                    <a:pt x="632" y="266"/>
                  </a:lnTo>
                  <a:lnTo>
                    <a:pt x="615" y="332"/>
                  </a:lnTo>
                  <a:lnTo>
                    <a:pt x="596" y="398"/>
                  </a:lnTo>
                  <a:lnTo>
                    <a:pt x="547" y="554"/>
                  </a:lnTo>
                  <a:lnTo>
                    <a:pt x="534" y="585"/>
                  </a:lnTo>
                  <a:lnTo>
                    <a:pt x="530" y="609"/>
                  </a:lnTo>
                  <a:lnTo>
                    <a:pt x="530" y="630"/>
                  </a:lnTo>
                  <a:lnTo>
                    <a:pt x="537" y="675"/>
                  </a:lnTo>
                  <a:lnTo>
                    <a:pt x="553" y="713"/>
                  </a:lnTo>
                  <a:lnTo>
                    <a:pt x="583" y="745"/>
                  </a:lnTo>
                  <a:lnTo>
                    <a:pt x="619" y="762"/>
                  </a:lnTo>
                  <a:lnTo>
                    <a:pt x="661" y="769"/>
                  </a:lnTo>
                  <a:lnTo>
                    <a:pt x="707" y="762"/>
                  </a:lnTo>
                  <a:lnTo>
                    <a:pt x="750" y="738"/>
                  </a:lnTo>
                  <a:lnTo>
                    <a:pt x="782" y="706"/>
                  </a:lnTo>
                  <a:lnTo>
                    <a:pt x="812" y="665"/>
                  </a:lnTo>
                  <a:lnTo>
                    <a:pt x="835" y="623"/>
                  </a:lnTo>
                  <a:lnTo>
                    <a:pt x="851" y="582"/>
                  </a:lnTo>
                  <a:lnTo>
                    <a:pt x="861" y="547"/>
                  </a:lnTo>
                  <a:lnTo>
                    <a:pt x="871" y="519"/>
                  </a:lnTo>
                  <a:lnTo>
                    <a:pt x="871" y="502"/>
                  </a:lnTo>
                  <a:lnTo>
                    <a:pt x="868" y="495"/>
                  </a:lnTo>
                  <a:lnTo>
                    <a:pt x="864" y="495"/>
                  </a:lnTo>
                  <a:lnTo>
                    <a:pt x="858" y="492"/>
                  </a:lnTo>
                  <a:lnTo>
                    <a:pt x="845" y="492"/>
                  </a:lnTo>
                  <a:lnTo>
                    <a:pt x="835" y="502"/>
                  </a:lnTo>
                  <a:lnTo>
                    <a:pt x="828" y="523"/>
                  </a:lnTo>
                  <a:lnTo>
                    <a:pt x="812" y="578"/>
                  </a:lnTo>
                  <a:lnTo>
                    <a:pt x="789" y="627"/>
                  </a:lnTo>
                  <a:lnTo>
                    <a:pt x="763" y="672"/>
                  </a:lnTo>
                  <a:lnTo>
                    <a:pt x="733" y="703"/>
                  </a:lnTo>
                  <a:lnTo>
                    <a:pt x="701" y="724"/>
                  </a:lnTo>
                  <a:lnTo>
                    <a:pt x="664" y="734"/>
                  </a:lnTo>
                  <a:lnTo>
                    <a:pt x="642" y="727"/>
                  </a:lnTo>
                  <a:lnTo>
                    <a:pt x="628" y="710"/>
                  </a:lnTo>
                  <a:lnTo>
                    <a:pt x="625" y="675"/>
                  </a:lnTo>
                  <a:lnTo>
                    <a:pt x="635" y="613"/>
                  </a:lnTo>
                  <a:lnTo>
                    <a:pt x="655" y="557"/>
                  </a:lnTo>
                  <a:lnTo>
                    <a:pt x="671" y="505"/>
                  </a:lnTo>
                  <a:lnTo>
                    <a:pt x="694" y="440"/>
                  </a:lnTo>
                  <a:lnTo>
                    <a:pt x="733" y="301"/>
                  </a:lnTo>
                  <a:lnTo>
                    <a:pt x="746" y="239"/>
                  </a:lnTo>
                  <a:lnTo>
                    <a:pt x="753" y="183"/>
                  </a:lnTo>
                  <a:lnTo>
                    <a:pt x="746" y="131"/>
                  </a:lnTo>
                  <a:lnTo>
                    <a:pt x="730" y="86"/>
                  </a:lnTo>
                  <a:lnTo>
                    <a:pt x="704" y="48"/>
                  </a:lnTo>
                  <a:lnTo>
                    <a:pt x="668" y="20"/>
                  </a:lnTo>
                  <a:lnTo>
                    <a:pt x="622" y="6"/>
                  </a:lnTo>
                  <a:lnTo>
                    <a:pt x="566" y="0"/>
                  </a:lnTo>
                  <a:lnTo>
                    <a:pt x="507" y="6"/>
                  </a:lnTo>
                  <a:lnTo>
                    <a:pt x="458" y="24"/>
                  </a:lnTo>
                  <a:lnTo>
                    <a:pt x="416" y="45"/>
                  </a:lnTo>
                  <a:lnTo>
                    <a:pt x="383" y="72"/>
                  </a:lnTo>
                  <a:lnTo>
                    <a:pt x="353" y="100"/>
                  </a:lnTo>
                  <a:lnTo>
                    <a:pt x="331" y="128"/>
                  </a:lnTo>
                  <a:lnTo>
                    <a:pt x="317" y="149"/>
                  </a:lnTo>
                  <a:lnTo>
                    <a:pt x="304" y="97"/>
                  </a:lnTo>
                  <a:lnTo>
                    <a:pt x="281" y="55"/>
                  </a:lnTo>
                  <a:lnTo>
                    <a:pt x="252" y="24"/>
                  </a:lnTo>
                  <a:lnTo>
                    <a:pt x="213" y="6"/>
                  </a:lnTo>
                  <a:lnTo>
                    <a:pt x="170" y="0"/>
                  </a:lnTo>
                  <a:lnTo>
                    <a:pt x="131" y="6"/>
                  </a:lnTo>
                  <a:lnTo>
                    <a:pt x="101" y="24"/>
                  </a:lnTo>
                  <a:lnTo>
                    <a:pt x="78" y="48"/>
                  </a:lnTo>
                  <a:lnTo>
                    <a:pt x="59" y="76"/>
                  </a:lnTo>
                  <a:lnTo>
                    <a:pt x="49" y="97"/>
                  </a:lnTo>
                  <a:lnTo>
                    <a:pt x="36" y="128"/>
                  </a:lnTo>
                  <a:lnTo>
                    <a:pt x="16" y="197"/>
                  </a:lnTo>
                  <a:lnTo>
                    <a:pt x="6" y="228"/>
                  </a:lnTo>
                  <a:lnTo>
                    <a:pt x="3" y="252"/>
                  </a:lnTo>
                  <a:lnTo>
                    <a:pt x="0" y="263"/>
                  </a:lnTo>
                  <a:lnTo>
                    <a:pt x="0" y="270"/>
                  </a:lnTo>
                  <a:lnTo>
                    <a:pt x="3" y="273"/>
                  </a:lnTo>
                  <a:lnTo>
                    <a:pt x="10" y="277"/>
                  </a:lnTo>
                  <a:lnTo>
                    <a:pt x="29" y="277"/>
                  </a:lnTo>
                  <a:lnTo>
                    <a:pt x="36" y="273"/>
                  </a:lnTo>
                  <a:lnTo>
                    <a:pt x="36" y="270"/>
                  </a:lnTo>
                  <a:lnTo>
                    <a:pt x="39" y="263"/>
                  </a:lnTo>
                  <a:lnTo>
                    <a:pt x="42" y="252"/>
                  </a:lnTo>
                  <a:lnTo>
                    <a:pt x="46" y="239"/>
                  </a:lnTo>
                  <a:lnTo>
                    <a:pt x="62" y="173"/>
                  </a:lnTo>
                  <a:lnTo>
                    <a:pt x="82" y="117"/>
                  </a:lnTo>
                  <a:lnTo>
                    <a:pt x="105" y="72"/>
                  </a:lnTo>
                  <a:lnTo>
                    <a:pt x="134" y="48"/>
                  </a:lnTo>
                  <a:lnTo>
                    <a:pt x="164" y="38"/>
                  </a:lnTo>
                  <a:lnTo>
                    <a:pt x="186" y="41"/>
                  </a:lnTo>
                  <a:lnTo>
                    <a:pt x="203" y="55"/>
                  </a:lnTo>
                  <a:lnTo>
                    <a:pt x="209" y="79"/>
                  </a:lnTo>
                  <a:lnTo>
                    <a:pt x="213" y="114"/>
                  </a:lnTo>
                  <a:lnTo>
                    <a:pt x="213" y="135"/>
                  </a:lnTo>
                  <a:lnTo>
                    <a:pt x="209" y="155"/>
                  </a:lnTo>
                  <a:lnTo>
                    <a:pt x="206" y="180"/>
                  </a:lnTo>
                  <a:lnTo>
                    <a:pt x="200" y="214"/>
                  </a:lnTo>
                  <a:lnTo>
                    <a:pt x="190" y="259"/>
                  </a:lnTo>
                  <a:lnTo>
                    <a:pt x="95" y="65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7" name="Freeform 33"/>
            <p:cNvSpPr>
              <a:spLocks/>
            </p:cNvSpPr>
            <p:nvPr/>
          </p:nvSpPr>
          <p:spPr bwMode="auto">
            <a:xfrm>
              <a:off x="6170" y="2151"/>
              <a:ext cx="373" cy="1702"/>
            </a:xfrm>
            <a:custGeom>
              <a:avLst/>
              <a:gdLst/>
              <a:ahLst/>
              <a:cxnLst>
                <a:cxn ang="0">
                  <a:pos x="373" y="849"/>
                </a:cxn>
                <a:cxn ang="0">
                  <a:pos x="370" y="763"/>
                </a:cxn>
                <a:cxn ang="0">
                  <a:pos x="360" y="662"/>
                </a:cxn>
                <a:cxn ang="0">
                  <a:pos x="340" y="551"/>
                </a:cxn>
                <a:cxn ang="0">
                  <a:pos x="311" y="437"/>
                </a:cxn>
                <a:cxn ang="0">
                  <a:pos x="265" y="319"/>
                </a:cxn>
                <a:cxn ang="0">
                  <a:pos x="229" y="246"/>
                </a:cxn>
                <a:cxn ang="0">
                  <a:pos x="190" y="180"/>
                </a:cxn>
                <a:cxn ang="0">
                  <a:pos x="147" y="125"/>
                </a:cxn>
                <a:cxn ang="0">
                  <a:pos x="111" y="80"/>
                </a:cxn>
                <a:cxn ang="0">
                  <a:pos x="75" y="45"/>
                </a:cxn>
                <a:cxn ang="0">
                  <a:pos x="49" y="21"/>
                </a:cxn>
                <a:cxn ang="0">
                  <a:pos x="26" y="4"/>
                </a:cxn>
                <a:cxn ang="0">
                  <a:pos x="16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11"/>
                </a:cxn>
                <a:cxn ang="0">
                  <a:pos x="0" y="25"/>
                </a:cxn>
                <a:cxn ang="0">
                  <a:pos x="29" y="56"/>
                </a:cxn>
                <a:cxn ang="0">
                  <a:pos x="91" y="135"/>
                </a:cxn>
                <a:cxn ang="0">
                  <a:pos x="147" y="226"/>
                </a:cxn>
                <a:cxn ang="0">
                  <a:pos x="193" y="326"/>
                </a:cxn>
                <a:cxn ang="0">
                  <a:pos x="232" y="440"/>
                </a:cxn>
                <a:cxn ang="0">
                  <a:pos x="258" y="569"/>
                </a:cxn>
                <a:cxn ang="0">
                  <a:pos x="275" y="704"/>
                </a:cxn>
                <a:cxn ang="0">
                  <a:pos x="278" y="849"/>
                </a:cxn>
                <a:cxn ang="0">
                  <a:pos x="275" y="960"/>
                </a:cxn>
                <a:cxn ang="0">
                  <a:pos x="265" y="1068"/>
                </a:cxn>
                <a:cxn ang="0">
                  <a:pos x="248" y="1175"/>
                </a:cxn>
                <a:cxn ang="0">
                  <a:pos x="226" y="1282"/>
                </a:cxn>
                <a:cxn ang="0">
                  <a:pos x="190" y="1383"/>
                </a:cxn>
                <a:cxn ang="0">
                  <a:pos x="144" y="1480"/>
                </a:cxn>
                <a:cxn ang="0">
                  <a:pos x="88" y="1570"/>
                </a:cxn>
                <a:cxn ang="0">
                  <a:pos x="19" y="1653"/>
                </a:cxn>
                <a:cxn ang="0">
                  <a:pos x="9" y="1664"/>
                </a:cxn>
                <a:cxn ang="0">
                  <a:pos x="6" y="1670"/>
                </a:cxn>
                <a:cxn ang="0">
                  <a:pos x="0" y="1677"/>
                </a:cxn>
                <a:cxn ang="0">
                  <a:pos x="0" y="1684"/>
                </a:cxn>
                <a:cxn ang="0">
                  <a:pos x="6" y="1698"/>
                </a:cxn>
                <a:cxn ang="0">
                  <a:pos x="16" y="1702"/>
                </a:cxn>
                <a:cxn ang="0">
                  <a:pos x="29" y="1695"/>
                </a:cxn>
                <a:cxn ang="0">
                  <a:pos x="49" y="1681"/>
                </a:cxn>
                <a:cxn ang="0">
                  <a:pos x="78" y="1653"/>
                </a:cxn>
                <a:cxn ang="0">
                  <a:pos x="114" y="1615"/>
                </a:cxn>
                <a:cxn ang="0">
                  <a:pos x="153" y="1570"/>
                </a:cxn>
                <a:cxn ang="0">
                  <a:pos x="193" y="1511"/>
                </a:cxn>
                <a:cxn ang="0">
                  <a:pos x="232" y="1445"/>
                </a:cxn>
                <a:cxn ang="0">
                  <a:pos x="271" y="1369"/>
                </a:cxn>
                <a:cxn ang="0">
                  <a:pos x="320" y="1230"/>
                </a:cxn>
                <a:cxn ang="0">
                  <a:pos x="353" y="1092"/>
                </a:cxn>
                <a:cxn ang="0">
                  <a:pos x="370" y="967"/>
                </a:cxn>
                <a:cxn ang="0">
                  <a:pos x="373" y="849"/>
                </a:cxn>
              </a:cxnLst>
              <a:rect l="0" t="0" r="r" b="b"/>
              <a:pathLst>
                <a:path w="373" h="1702">
                  <a:moveTo>
                    <a:pt x="373" y="849"/>
                  </a:moveTo>
                  <a:lnTo>
                    <a:pt x="370" y="763"/>
                  </a:lnTo>
                  <a:lnTo>
                    <a:pt x="360" y="662"/>
                  </a:lnTo>
                  <a:lnTo>
                    <a:pt x="340" y="551"/>
                  </a:lnTo>
                  <a:lnTo>
                    <a:pt x="311" y="437"/>
                  </a:lnTo>
                  <a:lnTo>
                    <a:pt x="265" y="319"/>
                  </a:lnTo>
                  <a:lnTo>
                    <a:pt x="229" y="246"/>
                  </a:lnTo>
                  <a:lnTo>
                    <a:pt x="190" y="180"/>
                  </a:lnTo>
                  <a:lnTo>
                    <a:pt x="147" y="125"/>
                  </a:lnTo>
                  <a:lnTo>
                    <a:pt x="111" y="80"/>
                  </a:lnTo>
                  <a:lnTo>
                    <a:pt x="75" y="45"/>
                  </a:lnTo>
                  <a:lnTo>
                    <a:pt x="49" y="21"/>
                  </a:lnTo>
                  <a:lnTo>
                    <a:pt x="26" y="4"/>
                  </a:lnTo>
                  <a:lnTo>
                    <a:pt x="16" y="0"/>
                  </a:lnTo>
                  <a:lnTo>
                    <a:pt x="9" y="0"/>
                  </a:lnTo>
                  <a:lnTo>
                    <a:pt x="3" y="4"/>
                  </a:lnTo>
                  <a:lnTo>
                    <a:pt x="0" y="11"/>
                  </a:lnTo>
                  <a:lnTo>
                    <a:pt x="0" y="25"/>
                  </a:lnTo>
                  <a:lnTo>
                    <a:pt x="29" y="56"/>
                  </a:lnTo>
                  <a:lnTo>
                    <a:pt x="91" y="135"/>
                  </a:lnTo>
                  <a:lnTo>
                    <a:pt x="147" y="226"/>
                  </a:lnTo>
                  <a:lnTo>
                    <a:pt x="193" y="326"/>
                  </a:lnTo>
                  <a:lnTo>
                    <a:pt x="232" y="440"/>
                  </a:lnTo>
                  <a:lnTo>
                    <a:pt x="258" y="569"/>
                  </a:lnTo>
                  <a:lnTo>
                    <a:pt x="275" y="704"/>
                  </a:lnTo>
                  <a:lnTo>
                    <a:pt x="278" y="849"/>
                  </a:lnTo>
                  <a:lnTo>
                    <a:pt x="275" y="960"/>
                  </a:lnTo>
                  <a:lnTo>
                    <a:pt x="265" y="1068"/>
                  </a:lnTo>
                  <a:lnTo>
                    <a:pt x="248" y="1175"/>
                  </a:lnTo>
                  <a:lnTo>
                    <a:pt x="226" y="1282"/>
                  </a:lnTo>
                  <a:lnTo>
                    <a:pt x="190" y="1383"/>
                  </a:lnTo>
                  <a:lnTo>
                    <a:pt x="144" y="1480"/>
                  </a:lnTo>
                  <a:lnTo>
                    <a:pt x="88" y="1570"/>
                  </a:lnTo>
                  <a:lnTo>
                    <a:pt x="19" y="1653"/>
                  </a:lnTo>
                  <a:lnTo>
                    <a:pt x="9" y="1664"/>
                  </a:lnTo>
                  <a:lnTo>
                    <a:pt x="6" y="1670"/>
                  </a:lnTo>
                  <a:lnTo>
                    <a:pt x="0" y="1677"/>
                  </a:lnTo>
                  <a:lnTo>
                    <a:pt x="0" y="1684"/>
                  </a:lnTo>
                  <a:lnTo>
                    <a:pt x="6" y="1698"/>
                  </a:lnTo>
                  <a:lnTo>
                    <a:pt x="16" y="1702"/>
                  </a:lnTo>
                  <a:lnTo>
                    <a:pt x="29" y="1695"/>
                  </a:lnTo>
                  <a:lnTo>
                    <a:pt x="49" y="1681"/>
                  </a:lnTo>
                  <a:lnTo>
                    <a:pt x="78" y="1653"/>
                  </a:lnTo>
                  <a:lnTo>
                    <a:pt x="114" y="1615"/>
                  </a:lnTo>
                  <a:lnTo>
                    <a:pt x="153" y="1570"/>
                  </a:lnTo>
                  <a:lnTo>
                    <a:pt x="193" y="1511"/>
                  </a:lnTo>
                  <a:lnTo>
                    <a:pt x="232" y="1445"/>
                  </a:lnTo>
                  <a:lnTo>
                    <a:pt x="271" y="1369"/>
                  </a:lnTo>
                  <a:lnTo>
                    <a:pt x="320" y="1230"/>
                  </a:lnTo>
                  <a:lnTo>
                    <a:pt x="353" y="1092"/>
                  </a:lnTo>
                  <a:lnTo>
                    <a:pt x="370" y="967"/>
                  </a:lnTo>
                  <a:lnTo>
                    <a:pt x="373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8" name="Freeform 34"/>
            <p:cNvSpPr>
              <a:spLocks noEditPoints="1"/>
            </p:cNvSpPr>
            <p:nvPr/>
          </p:nvSpPr>
          <p:spPr bwMode="auto">
            <a:xfrm>
              <a:off x="7293" y="2290"/>
              <a:ext cx="344" cy="1136"/>
            </a:xfrm>
            <a:custGeom>
              <a:avLst/>
              <a:gdLst/>
              <a:ahLst/>
              <a:cxnLst>
                <a:cxn ang="0">
                  <a:pos x="232" y="385"/>
                </a:cxn>
                <a:cxn ang="0">
                  <a:pos x="6" y="405"/>
                </a:cxn>
                <a:cxn ang="0">
                  <a:pos x="6" y="457"/>
                </a:cxn>
                <a:cxn ang="0">
                  <a:pos x="59" y="457"/>
                </a:cxn>
                <a:cxn ang="0">
                  <a:pos x="95" y="464"/>
                </a:cxn>
                <a:cxn ang="0">
                  <a:pos x="114" y="482"/>
                </a:cxn>
                <a:cxn ang="0">
                  <a:pos x="124" y="509"/>
                </a:cxn>
                <a:cxn ang="0">
                  <a:pos x="124" y="1008"/>
                </a:cxn>
                <a:cxn ang="0">
                  <a:pos x="121" y="1046"/>
                </a:cxn>
                <a:cxn ang="0">
                  <a:pos x="111" y="1067"/>
                </a:cxn>
                <a:cxn ang="0">
                  <a:pos x="91" y="1078"/>
                </a:cxn>
                <a:cxn ang="0">
                  <a:pos x="55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6" y="1136"/>
                </a:cxn>
                <a:cxn ang="0">
                  <a:pos x="95" y="1133"/>
                </a:cxn>
                <a:cxn ang="0">
                  <a:pos x="262" y="1133"/>
                </a:cxn>
                <a:cxn ang="0">
                  <a:pos x="344" y="1136"/>
                </a:cxn>
                <a:cxn ang="0">
                  <a:pos x="344" y="1084"/>
                </a:cxn>
                <a:cxn ang="0">
                  <a:pos x="291" y="1081"/>
                </a:cxn>
                <a:cxn ang="0">
                  <a:pos x="258" y="1078"/>
                </a:cxn>
                <a:cxn ang="0">
                  <a:pos x="242" y="1064"/>
                </a:cxn>
                <a:cxn ang="0">
                  <a:pos x="232" y="1043"/>
                </a:cxn>
                <a:cxn ang="0">
                  <a:pos x="232" y="1008"/>
                </a:cxn>
                <a:cxn ang="0">
                  <a:pos x="232" y="385"/>
                </a:cxn>
                <a:cxn ang="0">
                  <a:pos x="239" y="90"/>
                </a:cxn>
                <a:cxn ang="0">
                  <a:pos x="232" y="52"/>
                </a:cxn>
                <a:cxn ang="0">
                  <a:pos x="213" y="24"/>
                </a:cxn>
                <a:cxn ang="0">
                  <a:pos x="186" y="7"/>
                </a:cxn>
                <a:cxn ang="0">
                  <a:pos x="154" y="0"/>
                </a:cxn>
                <a:cxn ang="0">
                  <a:pos x="118" y="7"/>
                </a:cxn>
                <a:cxn ang="0">
                  <a:pos x="91" y="28"/>
                </a:cxn>
                <a:cxn ang="0">
                  <a:pos x="75" y="55"/>
                </a:cxn>
                <a:cxn ang="0">
                  <a:pos x="69" y="90"/>
                </a:cxn>
                <a:cxn ang="0">
                  <a:pos x="75" y="121"/>
                </a:cxn>
                <a:cxn ang="0">
                  <a:pos x="91" y="152"/>
                </a:cxn>
                <a:cxn ang="0">
                  <a:pos x="118" y="173"/>
                </a:cxn>
                <a:cxn ang="0">
                  <a:pos x="154" y="180"/>
                </a:cxn>
                <a:cxn ang="0">
                  <a:pos x="186" y="173"/>
                </a:cxn>
                <a:cxn ang="0">
                  <a:pos x="213" y="156"/>
                </a:cxn>
                <a:cxn ang="0">
                  <a:pos x="232" y="125"/>
                </a:cxn>
                <a:cxn ang="0">
                  <a:pos x="239" y="90"/>
                </a:cxn>
              </a:cxnLst>
              <a:rect l="0" t="0" r="r" b="b"/>
              <a:pathLst>
                <a:path w="344" h="1136">
                  <a:moveTo>
                    <a:pt x="232" y="385"/>
                  </a:moveTo>
                  <a:lnTo>
                    <a:pt x="6" y="405"/>
                  </a:lnTo>
                  <a:lnTo>
                    <a:pt x="6" y="457"/>
                  </a:lnTo>
                  <a:lnTo>
                    <a:pt x="59" y="457"/>
                  </a:lnTo>
                  <a:lnTo>
                    <a:pt x="95" y="464"/>
                  </a:lnTo>
                  <a:lnTo>
                    <a:pt x="114" y="482"/>
                  </a:lnTo>
                  <a:lnTo>
                    <a:pt x="124" y="509"/>
                  </a:lnTo>
                  <a:lnTo>
                    <a:pt x="124" y="1008"/>
                  </a:lnTo>
                  <a:lnTo>
                    <a:pt x="121" y="1046"/>
                  </a:lnTo>
                  <a:lnTo>
                    <a:pt x="111" y="1067"/>
                  </a:lnTo>
                  <a:lnTo>
                    <a:pt x="91" y="1078"/>
                  </a:lnTo>
                  <a:lnTo>
                    <a:pt x="55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6" y="1136"/>
                  </a:lnTo>
                  <a:lnTo>
                    <a:pt x="95" y="1133"/>
                  </a:lnTo>
                  <a:lnTo>
                    <a:pt x="262" y="1133"/>
                  </a:lnTo>
                  <a:lnTo>
                    <a:pt x="344" y="1136"/>
                  </a:lnTo>
                  <a:lnTo>
                    <a:pt x="344" y="1084"/>
                  </a:lnTo>
                  <a:lnTo>
                    <a:pt x="291" y="1081"/>
                  </a:lnTo>
                  <a:lnTo>
                    <a:pt x="258" y="1078"/>
                  </a:lnTo>
                  <a:lnTo>
                    <a:pt x="242" y="1064"/>
                  </a:lnTo>
                  <a:lnTo>
                    <a:pt x="232" y="1043"/>
                  </a:lnTo>
                  <a:lnTo>
                    <a:pt x="232" y="1008"/>
                  </a:lnTo>
                  <a:lnTo>
                    <a:pt x="232" y="385"/>
                  </a:lnTo>
                  <a:close/>
                  <a:moveTo>
                    <a:pt x="239" y="90"/>
                  </a:moveTo>
                  <a:lnTo>
                    <a:pt x="232" y="52"/>
                  </a:lnTo>
                  <a:lnTo>
                    <a:pt x="213" y="24"/>
                  </a:lnTo>
                  <a:lnTo>
                    <a:pt x="186" y="7"/>
                  </a:lnTo>
                  <a:lnTo>
                    <a:pt x="154" y="0"/>
                  </a:lnTo>
                  <a:lnTo>
                    <a:pt x="118" y="7"/>
                  </a:lnTo>
                  <a:lnTo>
                    <a:pt x="91" y="28"/>
                  </a:lnTo>
                  <a:lnTo>
                    <a:pt x="75" y="55"/>
                  </a:lnTo>
                  <a:lnTo>
                    <a:pt x="69" y="90"/>
                  </a:lnTo>
                  <a:lnTo>
                    <a:pt x="75" y="121"/>
                  </a:lnTo>
                  <a:lnTo>
                    <a:pt x="91" y="152"/>
                  </a:lnTo>
                  <a:lnTo>
                    <a:pt x="118" y="173"/>
                  </a:lnTo>
                  <a:lnTo>
                    <a:pt x="154" y="180"/>
                  </a:lnTo>
                  <a:lnTo>
                    <a:pt x="186" y="173"/>
                  </a:lnTo>
                  <a:lnTo>
                    <a:pt x="213" y="156"/>
                  </a:lnTo>
                  <a:lnTo>
                    <a:pt x="232" y="125"/>
                  </a:lnTo>
                  <a:lnTo>
                    <a:pt x="239" y="9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9" name="Freeform 35"/>
            <p:cNvSpPr>
              <a:spLocks/>
            </p:cNvSpPr>
            <p:nvPr/>
          </p:nvSpPr>
          <p:spPr bwMode="auto">
            <a:xfrm>
              <a:off x="7718" y="2380"/>
              <a:ext cx="501" cy="1064"/>
            </a:xfrm>
            <a:custGeom>
              <a:avLst/>
              <a:gdLst/>
              <a:ahLst/>
              <a:cxnLst>
                <a:cxn ang="0">
                  <a:pos x="246" y="367"/>
                </a:cxn>
                <a:cxn ang="0">
                  <a:pos x="475" y="367"/>
                </a:cxn>
                <a:cxn ang="0">
                  <a:pos x="475" y="315"/>
                </a:cxn>
                <a:cxn ang="0">
                  <a:pos x="246" y="315"/>
                </a:cxn>
                <a:cxn ang="0">
                  <a:pos x="246" y="0"/>
                </a:cxn>
                <a:cxn ang="0">
                  <a:pos x="207" y="0"/>
                </a:cxn>
                <a:cxn ang="0">
                  <a:pos x="203" y="55"/>
                </a:cxn>
                <a:cxn ang="0">
                  <a:pos x="197" y="111"/>
                </a:cxn>
                <a:cxn ang="0">
                  <a:pos x="181" y="163"/>
                </a:cxn>
                <a:cxn ang="0">
                  <a:pos x="161" y="215"/>
                </a:cxn>
                <a:cxn ang="0">
                  <a:pos x="135" y="260"/>
                </a:cxn>
                <a:cxn ang="0">
                  <a:pos x="99" y="295"/>
                </a:cxn>
                <a:cxn ang="0">
                  <a:pos x="53" y="319"/>
                </a:cxn>
                <a:cxn ang="0">
                  <a:pos x="0" y="329"/>
                </a:cxn>
                <a:cxn ang="0">
                  <a:pos x="0" y="367"/>
                </a:cxn>
                <a:cxn ang="0">
                  <a:pos x="135" y="367"/>
                </a:cxn>
                <a:cxn ang="0">
                  <a:pos x="135" y="835"/>
                </a:cxn>
                <a:cxn ang="0">
                  <a:pos x="141" y="897"/>
                </a:cxn>
                <a:cxn ang="0">
                  <a:pos x="154" y="949"/>
                </a:cxn>
                <a:cxn ang="0">
                  <a:pos x="177" y="988"/>
                </a:cxn>
                <a:cxn ang="0">
                  <a:pos x="203" y="1019"/>
                </a:cxn>
                <a:cxn ang="0">
                  <a:pos x="233" y="1040"/>
                </a:cxn>
                <a:cxn ang="0">
                  <a:pos x="262" y="1053"/>
                </a:cxn>
                <a:cxn ang="0">
                  <a:pos x="295" y="1060"/>
                </a:cxn>
                <a:cxn ang="0">
                  <a:pos x="321" y="1064"/>
                </a:cxn>
                <a:cxn ang="0">
                  <a:pos x="344" y="1064"/>
                </a:cxn>
                <a:cxn ang="0">
                  <a:pos x="390" y="1057"/>
                </a:cxn>
                <a:cxn ang="0">
                  <a:pos x="426" y="1040"/>
                </a:cxn>
                <a:cxn ang="0">
                  <a:pos x="452" y="1008"/>
                </a:cxn>
                <a:cxn ang="0">
                  <a:pos x="475" y="970"/>
                </a:cxn>
                <a:cxn ang="0">
                  <a:pos x="492" y="929"/>
                </a:cxn>
                <a:cxn ang="0">
                  <a:pos x="498" y="884"/>
                </a:cxn>
                <a:cxn ang="0">
                  <a:pos x="501" y="835"/>
                </a:cxn>
                <a:cxn ang="0">
                  <a:pos x="501" y="738"/>
                </a:cxn>
                <a:cxn ang="0">
                  <a:pos x="462" y="738"/>
                </a:cxn>
                <a:cxn ang="0">
                  <a:pos x="462" y="832"/>
                </a:cxn>
                <a:cxn ang="0">
                  <a:pos x="456" y="901"/>
                </a:cxn>
                <a:cxn ang="0">
                  <a:pos x="442" y="953"/>
                </a:cxn>
                <a:cxn ang="0">
                  <a:pos x="416" y="991"/>
                </a:cxn>
                <a:cxn ang="0">
                  <a:pos x="387" y="1015"/>
                </a:cxn>
                <a:cxn ang="0">
                  <a:pos x="354" y="1022"/>
                </a:cxn>
                <a:cxn ang="0">
                  <a:pos x="318" y="1015"/>
                </a:cxn>
                <a:cxn ang="0">
                  <a:pos x="292" y="998"/>
                </a:cxn>
                <a:cxn ang="0">
                  <a:pos x="272" y="974"/>
                </a:cxn>
                <a:cxn ang="0">
                  <a:pos x="259" y="942"/>
                </a:cxn>
                <a:cxn ang="0">
                  <a:pos x="253" y="911"/>
                </a:cxn>
                <a:cxn ang="0">
                  <a:pos x="249" y="880"/>
                </a:cxn>
                <a:cxn ang="0">
                  <a:pos x="246" y="856"/>
                </a:cxn>
                <a:cxn ang="0">
                  <a:pos x="246" y="839"/>
                </a:cxn>
                <a:cxn ang="0">
                  <a:pos x="246" y="367"/>
                </a:cxn>
              </a:cxnLst>
              <a:rect l="0" t="0" r="r" b="b"/>
              <a:pathLst>
                <a:path w="501" h="1064">
                  <a:moveTo>
                    <a:pt x="246" y="367"/>
                  </a:moveTo>
                  <a:lnTo>
                    <a:pt x="475" y="367"/>
                  </a:lnTo>
                  <a:lnTo>
                    <a:pt x="475" y="315"/>
                  </a:lnTo>
                  <a:lnTo>
                    <a:pt x="246" y="315"/>
                  </a:lnTo>
                  <a:lnTo>
                    <a:pt x="246" y="0"/>
                  </a:lnTo>
                  <a:lnTo>
                    <a:pt x="207" y="0"/>
                  </a:lnTo>
                  <a:lnTo>
                    <a:pt x="203" y="55"/>
                  </a:lnTo>
                  <a:lnTo>
                    <a:pt x="197" y="111"/>
                  </a:lnTo>
                  <a:lnTo>
                    <a:pt x="181" y="163"/>
                  </a:lnTo>
                  <a:lnTo>
                    <a:pt x="161" y="215"/>
                  </a:lnTo>
                  <a:lnTo>
                    <a:pt x="135" y="260"/>
                  </a:lnTo>
                  <a:lnTo>
                    <a:pt x="99" y="295"/>
                  </a:lnTo>
                  <a:lnTo>
                    <a:pt x="53" y="319"/>
                  </a:lnTo>
                  <a:lnTo>
                    <a:pt x="0" y="329"/>
                  </a:lnTo>
                  <a:lnTo>
                    <a:pt x="0" y="367"/>
                  </a:lnTo>
                  <a:lnTo>
                    <a:pt x="135" y="367"/>
                  </a:lnTo>
                  <a:lnTo>
                    <a:pt x="135" y="835"/>
                  </a:lnTo>
                  <a:lnTo>
                    <a:pt x="141" y="897"/>
                  </a:lnTo>
                  <a:lnTo>
                    <a:pt x="154" y="949"/>
                  </a:lnTo>
                  <a:lnTo>
                    <a:pt x="177" y="988"/>
                  </a:lnTo>
                  <a:lnTo>
                    <a:pt x="203" y="1019"/>
                  </a:lnTo>
                  <a:lnTo>
                    <a:pt x="233" y="1040"/>
                  </a:lnTo>
                  <a:lnTo>
                    <a:pt x="262" y="1053"/>
                  </a:lnTo>
                  <a:lnTo>
                    <a:pt x="295" y="1060"/>
                  </a:lnTo>
                  <a:lnTo>
                    <a:pt x="321" y="1064"/>
                  </a:lnTo>
                  <a:lnTo>
                    <a:pt x="344" y="1064"/>
                  </a:lnTo>
                  <a:lnTo>
                    <a:pt x="390" y="1057"/>
                  </a:lnTo>
                  <a:lnTo>
                    <a:pt x="426" y="1040"/>
                  </a:lnTo>
                  <a:lnTo>
                    <a:pt x="452" y="1008"/>
                  </a:lnTo>
                  <a:lnTo>
                    <a:pt x="475" y="970"/>
                  </a:lnTo>
                  <a:lnTo>
                    <a:pt x="492" y="929"/>
                  </a:lnTo>
                  <a:lnTo>
                    <a:pt x="498" y="884"/>
                  </a:lnTo>
                  <a:lnTo>
                    <a:pt x="501" y="835"/>
                  </a:lnTo>
                  <a:lnTo>
                    <a:pt x="501" y="738"/>
                  </a:lnTo>
                  <a:lnTo>
                    <a:pt x="462" y="738"/>
                  </a:lnTo>
                  <a:lnTo>
                    <a:pt x="462" y="832"/>
                  </a:lnTo>
                  <a:lnTo>
                    <a:pt x="456" y="901"/>
                  </a:lnTo>
                  <a:lnTo>
                    <a:pt x="442" y="953"/>
                  </a:lnTo>
                  <a:lnTo>
                    <a:pt x="416" y="991"/>
                  </a:lnTo>
                  <a:lnTo>
                    <a:pt x="387" y="1015"/>
                  </a:lnTo>
                  <a:lnTo>
                    <a:pt x="354" y="1022"/>
                  </a:lnTo>
                  <a:lnTo>
                    <a:pt x="318" y="1015"/>
                  </a:lnTo>
                  <a:lnTo>
                    <a:pt x="292" y="998"/>
                  </a:lnTo>
                  <a:lnTo>
                    <a:pt x="272" y="974"/>
                  </a:lnTo>
                  <a:lnTo>
                    <a:pt x="259" y="942"/>
                  </a:lnTo>
                  <a:lnTo>
                    <a:pt x="253" y="911"/>
                  </a:lnTo>
                  <a:lnTo>
                    <a:pt x="249" y="880"/>
                  </a:lnTo>
                  <a:lnTo>
                    <a:pt x="246" y="856"/>
                  </a:lnTo>
                  <a:lnTo>
                    <a:pt x="246" y="839"/>
                  </a:lnTo>
                  <a:lnTo>
                    <a:pt x="246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0" name="Freeform 36"/>
            <p:cNvSpPr>
              <a:spLocks noEditPoints="1"/>
            </p:cNvSpPr>
            <p:nvPr/>
          </p:nvSpPr>
          <p:spPr bwMode="auto">
            <a:xfrm>
              <a:off x="8357" y="2664"/>
              <a:ext cx="622" cy="780"/>
            </a:xfrm>
            <a:custGeom>
              <a:avLst/>
              <a:gdLst/>
              <a:ahLst/>
              <a:cxnLst>
                <a:cxn ang="0">
                  <a:pos x="596" y="371"/>
                </a:cxn>
                <a:cxn ang="0">
                  <a:pos x="616" y="364"/>
                </a:cxn>
                <a:cxn ang="0">
                  <a:pos x="622" y="350"/>
                </a:cxn>
                <a:cxn ang="0">
                  <a:pos x="619" y="270"/>
                </a:cxn>
                <a:cxn ang="0">
                  <a:pos x="583" y="153"/>
                </a:cxn>
                <a:cxn ang="0">
                  <a:pos x="514" y="62"/>
                </a:cxn>
                <a:cxn ang="0">
                  <a:pos x="403" y="7"/>
                </a:cxn>
                <a:cxn ang="0">
                  <a:pos x="255" y="11"/>
                </a:cxn>
                <a:cxn ang="0">
                  <a:pos x="124" y="87"/>
                </a:cxn>
                <a:cxn ang="0">
                  <a:pos x="33" y="218"/>
                </a:cxn>
                <a:cxn ang="0">
                  <a:pos x="0" y="388"/>
                </a:cxn>
                <a:cxn ang="0">
                  <a:pos x="29" y="544"/>
                </a:cxn>
                <a:cxn ang="0">
                  <a:pos x="108" y="669"/>
                </a:cxn>
                <a:cxn ang="0">
                  <a:pos x="219" y="752"/>
                </a:cxn>
                <a:cxn ang="0">
                  <a:pos x="354" y="780"/>
                </a:cxn>
                <a:cxn ang="0">
                  <a:pos x="465" y="756"/>
                </a:cxn>
                <a:cxn ang="0">
                  <a:pos x="547" y="700"/>
                </a:cxn>
                <a:cxn ang="0">
                  <a:pos x="596" y="631"/>
                </a:cxn>
                <a:cxn ang="0">
                  <a:pos x="619" y="575"/>
                </a:cxn>
                <a:cxn ang="0">
                  <a:pos x="619" y="551"/>
                </a:cxn>
                <a:cxn ang="0">
                  <a:pos x="612" y="541"/>
                </a:cxn>
                <a:cxn ang="0">
                  <a:pos x="586" y="544"/>
                </a:cxn>
                <a:cxn ang="0">
                  <a:pos x="583" y="555"/>
                </a:cxn>
                <a:cxn ang="0">
                  <a:pos x="553" y="624"/>
                </a:cxn>
                <a:cxn ang="0">
                  <a:pos x="491" y="697"/>
                </a:cxn>
                <a:cxn ang="0">
                  <a:pos x="422" y="728"/>
                </a:cxn>
                <a:cxn ang="0">
                  <a:pos x="373" y="738"/>
                </a:cxn>
                <a:cxn ang="0">
                  <a:pos x="304" y="728"/>
                </a:cxn>
                <a:cxn ang="0">
                  <a:pos x="213" y="669"/>
                </a:cxn>
                <a:cxn ang="0">
                  <a:pos x="157" y="572"/>
                </a:cxn>
                <a:cxn ang="0">
                  <a:pos x="137" y="461"/>
                </a:cxn>
                <a:cxn ang="0">
                  <a:pos x="134" y="371"/>
                </a:cxn>
                <a:cxn ang="0">
                  <a:pos x="134" y="333"/>
                </a:cxn>
                <a:cxn ang="0">
                  <a:pos x="157" y="194"/>
                </a:cxn>
                <a:cxn ang="0">
                  <a:pos x="203" y="108"/>
                </a:cxn>
                <a:cxn ang="0">
                  <a:pos x="259" y="59"/>
                </a:cxn>
                <a:cxn ang="0">
                  <a:pos x="314" y="38"/>
                </a:cxn>
                <a:cxn ang="0">
                  <a:pos x="380" y="45"/>
                </a:cxn>
                <a:cxn ang="0">
                  <a:pos x="445" y="90"/>
                </a:cxn>
                <a:cxn ang="0">
                  <a:pos x="488" y="160"/>
                </a:cxn>
                <a:cxn ang="0">
                  <a:pos x="507" y="239"/>
                </a:cxn>
                <a:cxn ang="0">
                  <a:pos x="514" y="309"/>
                </a:cxn>
                <a:cxn ang="0">
                  <a:pos x="134" y="333"/>
                </a:cxn>
              </a:cxnLst>
              <a:rect l="0" t="0" r="r" b="b"/>
              <a:pathLst>
                <a:path w="622" h="780">
                  <a:moveTo>
                    <a:pt x="583" y="371"/>
                  </a:moveTo>
                  <a:lnTo>
                    <a:pt x="596" y="371"/>
                  </a:lnTo>
                  <a:lnTo>
                    <a:pt x="609" y="367"/>
                  </a:lnTo>
                  <a:lnTo>
                    <a:pt x="616" y="364"/>
                  </a:lnTo>
                  <a:lnTo>
                    <a:pt x="619" y="360"/>
                  </a:lnTo>
                  <a:lnTo>
                    <a:pt x="622" y="350"/>
                  </a:lnTo>
                  <a:lnTo>
                    <a:pt x="622" y="333"/>
                  </a:lnTo>
                  <a:lnTo>
                    <a:pt x="619" y="270"/>
                  </a:lnTo>
                  <a:lnTo>
                    <a:pt x="606" y="211"/>
                  </a:lnTo>
                  <a:lnTo>
                    <a:pt x="583" y="153"/>
                  </a:lnTo>
                  <a:lnTo>
                    <a:pt x="553" y="104"/>
                  </a:lnTo>
                  <a:lnTo>
                    <a:pt x="514" y="62"/>
                  </a:lnTo>
                  <a:lnTo>
                    <a:pt x="465" y="28"/>
                  </a:lnTo>
                  <a:lnTo>
                    <a:pt x="403" y="7"/>
                  </a:lnTo>
                  <a:lnTo>
                    <a:pt x="334" y="0"/>
                  </a:lnTo>
                  <a:lnTo>
                    <a:pt x="255" y="11"/>
                  </a:lnTo>
                  <a:lnTo>
                    <a:pt x="187" y="42"/>
                  </a:lnTo>
                  <a:lnTo>
                    <a:pt x="124" y="87"/>
                  </a:lnTo>
                  <a:lnTo>
                    <a:pt x="72" y="146"/>
                  </a:lnTo>
                  <a:lnTo>
                    <a:pt x="33" y="218"/>
                  </a:lnTo>
                  <a:lnTo>
                    <a:pt x="10" y="302"/>
                  </a:lnTo>
                  <a:lnTo>
                    <a:pt x="0" y="388"/>
                  </a:lnTo>
                  <a:lnTo>
                    <a:pt x="6" y="471"/>
                  </a:lnTo>
                  <a:lnTo>
                    <a:pt x="29" y="544"/>
                  </a:lnTo>
                  <a:lnTo>
                    <a:pt x="62" y="613"/>
                  </a:lnTo>
                  <a:lnTo>
                    <a:pt x="108" y="669"/>
                  </a:lnTo>
                  <a:lnTo>
                    <a:pt x="160" y="717"/>
                  </a:lnTo>
                  <a:lnTo>
                    <a:pt x="219" y="752"/>
                  </a:lnTo>
                  <a:lnTo>
                    <a:pt x="285" y="773"/>
                  </a:lnTo>
                  <a:lnTo>
                    <a:pt x="354" y="780"/>
                  </a:lnTo>
                  <a:lnTo>
                    <a:pt x="416" y="773"/>
                  </a:lnTo>
                  <a:lnTo>
                    <a:pt x="465" y="756"/>
                  </a:lnTo>
                  <a:lnTo>
                    <a:pt x="511" y="731"/>
                  </a:lnTo>
                  <a:lnTo>
                    <a:pt x="547" y="700"/>
                  </a:lnTo>
                  <a:lnTo>
                    <a:pt x="573" y="665"/>
                  </a:lnTo>
                  <a:lnTo>
                    <a:pt x="596" y="631"/>
                  </a:lnTo>
                  <a:lnTo>
                    <a:pt x="609" y="600"/>
                  </a:lnTo>
                  <a:lnTo>
                    <a:pt x="619" y="575"/>
                  </a:lnTo>
                  <a:lnTo>
                    <a:pt x="622" y="561"/>
                  </a:lnTo>
                  <a:lnTo>
                    <a:pt x="619" y="551"/>
                  </a:lnTo>
                  <a:lnTo>
                    <a:pt x="616" y="544"/>
                  </a:lnTo>
                  <a:lnTo>
                    <a:pt x="612" y="541"/>
                  </a:lnTo>
                  <a:lnTo>
                    <a:pt x="593" y="541"/>
                  </a:lnTo>
                  <a:lnTo>
                    <a:pt x="586" y="544"/>
                  </a:lnTo>
                  <a:lnTo>
                    <a:pt x="583" y="548"/>
                  </a:lnTo>
                  <a:lnTo>
                    <a:pt x="583" y="555"/>
                  </a:lnTo>
                  <a:lnTo>
                    <a:pt x="580" y="565"/>
                  </a:lnTo>
                  <a:lnTo>
                    <a:pt x="553" y="624"/>
                  </a:lnTo>
                  <a:lnTo>
                    <a:pt x="524" y="665"/>
                  </a:lnTo>
                  <a:lnTo>
                    <a:pt x="491" y="697"/>
                  </a:lnTo>
                  <a:lnTo>
                    <a:pt x="455" y="717"/>
                  </a:lnTo>
                  <a:lnTo>
                    <a:pt x="422" y="728"/>
                  </a:lnTo>
                  <a:lnTo>
                    <a:pt x="396" y="735"/>
                  </a:lnTo>
                  <a:lnTo>
                    <a:pt x="373" y="738"/>
                  </a:lnTo>
                  <a:lnTo>
                    <a:pt x="363" y="738"/>
                  </a:lnTo>
                  <a:lnTo>
                    <a:pt x="304" y="728"/>
                  </a:lnTo>
                  <a:lnTo>
                    <a:pt x="255" y="704"/>
                  </a:lnTo>
                  <a:lnTo>
                    <a:pt x="213" y="669"/>
                  </a:lnTo>
                  <a:lnTo>
                    <a:pt x="180" y="624"/>
                  </a:lnTo>
                  <a:lnTo>
                    <a:pt x="157" y="572"/>
                  </a:lnTo>
                  <a:lnTo>
                    <a:pt x="144" y="516"/>
                  </a:lnTo>
                  <a:lnTo>
                    <a:pt x="137" y="461"/>
                  </a:lnTo>
                  <a:lnTo>
                    <a:pt x="134" y="412"/>
                  </a:lnTo>
                  <a:lnTo>
                    <a:pt x="134" y="371"/>
                  </a:lnTo>
                  <a:lnTo>
                    <a:pt x="583" y="371"/>
                  </a:lnTo>
                  <a:close/>
                  <a:moveTo>
                    <a:pt x="134" y="333"/>
                  </a:moveTo>
                  <a:lnTo>
                    <a:pt x="141" y="257"/>
                  </a:lnTo>
                  <a:lnTo>
                    <a:pt x="157" y="194"/>
                  </a:lnTo>
                  <a:lnTo>
                    <a:pt x="177" y="146"/>
                  </a:lnTo>
                  <a:lnTo>
                    <a:pt x="203" y="108"/>
                  </a:lnTo>
                  <a:lnTo>
                    <a:pt x="232" y="76"/>
                  </a:lnTo>
                  <a:lnTo>
                    <a:pt x="259" y="59"/>
                  </a:lnTo>
                  <a:lnTo>
                    <a:pt x="288" y="45"/>
                  </a:lnTo>
                  <a:lnTo>
                    <a:pt x="314" y="38"/>
                  </a:lnTo>
                  <a:lnTo>
                    <a:pt x="334" y="38"/>
                  </a:lnTo>
                  <a:lnTo>
                    <a:pt x="380" y="45"/>
                  </a:lnTo>
                  <a:lnTo>
                    <a:pt x="416" y="62"/>
                  </a:lnTo>
                  <a:lnTo>
                    <a:pt x="445" y="90"/>
                  </a:lnTo>
                  <a:lnTo>
                    <a:pt x="468" y="125"/>
                  </a:lnTo>
                  <a:lnTo>
                    <a:pt x="488" y="160"/>
                  </a:lnTo>
                  <a:lnTo>
                    <a:pt x="498" y="201"/>
                  </a:lnTo>
                  <a:lnTo>
                    <a:pt x="507" y="239"/>
                  </a:lnTo>
                  <a:lnTo>
                    <a:pt x="511" y="277"/>
                  </a:lnTo>
                  <a:lnTo>
                    <a:pt x="514" y="309"/>
                  </a:lnTo>
                  <a:lnTo>
                    <a:pt x="514" y="333"/>
                  </a:lnTo>
                  <a:lnTo>
                    <a:pt x="134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1" name="Freeform 37"/>
            <p:cNvSpPr>
              <a:spLocks/>
            </p:cNvSpPr>
            <p:nvPr/>
          </p:nvSpPr>
          <p:spPr bwMode="auto">
            <a:xfrm>
              <a:off x="9071" y="2675"/>
              <a:ext cx="540" cy="751"/>
            </a:xfrm>
            <a:custGeom>
              <a:avLst/>
              <a:gdLst/>
              <a:ahLst/>
              <a:cxnLst>
                <a:cxn ang="0">
                  <a:pos x="232" y="620"/>
                </a:cxn>
                <a:cxn ang="0">
                  <a:pos x="232" y="356"/>
                </a:cxn>
                <a:cxn ang="0">
                  <a:pos x="236" y="287"/>
                </a:cxn>
                <a:cxn ang="0">
                  <a:pos x="249" y="221"/>
                </a:cxn>
                <a:cxn ang="0">
                  <a:pos x="268" y="159"/>
                </a:cxn>
                <a:cxn ang="0">
                  <a:pos x="294" y="110"/>
                </a:cxn>
                <a:cxn ang="0">
                  <a:pos x="330" y="72"/>
                </a:cxn>
                <a:cxn ang="0">
                  <a:pos x="373" y="45"/>
                </a:cxn>
                <a:cxn ang="0">
                  <a:pos x="422" y="38"/>
                </a:cxn>
                <a:cxn ang="0">
                  <a:pos x="439" y="38"/>
                </a:cxn>
                <a:cxn ang="0">
                  <a:pos x="432" y="45"/>
                </a:cxn>
                <a:cxn ang="0">
                  <a:pos x="419" y="55"/>
                </a:cxn>
                <a:cxn ang="0">
                  <a:pos x="406" y="76"/>
                </a:cxn>
                <a:cxn ang="0">
                  <a:pos x="403" y="107"/>
                </a:cxn>
                <a:cxn ang="0">
                  <a:pos x="409" y="138"/>
                </a:cxn>
                <a:cxn ang="0">
                  <a:pos x="422" y="159"/>
                </a:cxn>
                <a:cxn ang="0">
                  <a:pos x="445" y="173"/>
                </a:cxn>
                <a:cxn ang="0">
                  <a:pos x="471" y="180"/>
                </a:cxn>
                <a:cxn ang="0">
                  <a:pos x="488" y="176"/>
                </a:cxn>
                <a:cxn ang="0">
                  <a:pos x="507" y="169"/>
                </a:cxn>
                <a:cxn ang="0">
                  <a:pos x="524" y="152"/>
                </a:cxn>
                <a:cxn ang="0">
                  <a:pos x="534" y="131"/>
                </a:cxn>
                <a:cxn ang="0">
                  <a:pos x="540" y="103"/>
                </a:cxn>
                <a:cxn ang="0">
                  <a:pos x="530" y="65"/>
                </a:cxn>
                <a:cxn ang="0">
                  <a:pos x="507" y="31"/>
                </a:cxn>
                <a:cxn ang="0">
                  <a:pos x="468" y="10"/>
                </a:cxn>
                <a:cxn ang="0">
                  <a:pos x="422" y="0"/>
                </a:cxn>
                <a:cxn ang="0">
                  <a:pos x="376" y="6"/>
                </a:cxn>
                <a:cxn ang="0">
                  <a:pos x="334" y="24"/>
                </a:cxn>
                <a:cxn ang="0">
                  <a:pos x="301" y="51"/>
                </a:cxn>
                <a:cxn ang="0">
                  <a:pos x="275" y="83"/>
                </a:cxn>
                <a:cxn ang="0">
                  <a:pos x="252" y="117"/>
                </a:cxn>
                <a:cxn ang="0">
                  <a:pos x="236" y="152"/>
                </a:cxn>
                <a:cxn ang="0">
                  <a:pos x="222" y="187"/>
                </a:cxn>
                <a:cxn ang="0">
                  <a:pos x="222" y="0"/>
                </a:cxn>
                <a:cxn ang="0">
                  <a:pos x="0" y="20"/>
                </a:cxn>
                <a:cxn ang="0">
                  <a:pos x="0" y="72"/>
                </a:cxn>
                <a:cxn ang="0">
                  <a:pos x="49" y="72"/>
                </a:cxn>
                <a:cxn ang="0">
                  <a:pos x="82" y="79"/>
                </a:cxn>
                <a:cxn ang="0">
                  <a:pos x="105" y="86"/>
                </a:cxn>
                <a:cxn ang="0">
                  <a:pos x="118" y="103"/>
                </a:cxn>
                <a:cxn ang="0">
                  <a:pos x="124" y="131"/>
                </a:cxn>
                <a:cxn ang="0">
                  <a:pos x="124" y="623"/>
                </a:cxn>
                <a:cxn ang="0">
                  <a:pos x="121" y="661"/>
                </a:cxn>
                <a:cxn ang="0">
                  <a:pos x="111" y="682"/>
                </a:cxn>
                <a:cxn ang="0">
                  <a:pos x="91" y="693"/>
                </a:cxn>
                <a:cxn ang="0">
                  <a:pos x="55" y="699"/>
                </a:cxn>
                <a:cxn ang="0">
                  <a:pos x="0" y="699"/>
                </a:cxn>
                <a:cxn ang="0">
                  <a:pos x="0" y="751"/>
                </a:cxn>
                <a:cxn ang="0">
                  <a:pos x="65" y="748"/>
                </a:cxn>
                <a:cxn ang="0">
                  <a:pos x="285" y="748"/>
                </a:cxn>
                <a:cxn ang="0">
                  <a:pos x="386" y="751"/>
                </a:cxn>
                <a:cxn ang="0">
                  <a:pos x="386" y="699"/>
                </a:cxn>
                <a:cxn ang="0">
                  <a:pos x="353" y="699"/>
                </a:cxn>
                <a:cxn ang="0">
                  <a:pos x="304" y="696"/>
                </a:cxn>
                <a:cxn ang="0">
                  <a:pos x="268" y="693"/>
                </a:cxn>
                <a:cxn ang="0">
                  <a:pos x="249" y="682"/>
                </a:cxn>
                <a:cxn ang="0">
                  <a:pos x="236" y="668"/>
                </a:cxn>
                <a:cxn ang="0">
                  <a:pos x="232" y="647"/>
                </a:cxn>
                <a:cxn ang="0">
                  <a:pos x="232" y="620"/>
                </a:cxn>
              </a:cxnLst>
              <a:rect l="0" t="0" r="r" b="b"/>
              <a:pathLst>
                <a:path w="540" h="751">
                  <a:moveTo>
                    <a:pt x="232" y="620"/>
                  </a:moveTo>
                  <a:lnTo>
                    <a:pt x="232" y="356"/>
                  </a:lnTo>
                  <a:lnTo>
                    <a:pt x="236" y="287"/>
                  </a:lnTo>
                  <a:lnTo>
                    <a:pt x="249" y="221"/>
                  </a:lnTo>
                  <a:lnTo>
                    <a:pt x="268" y="159"/>
                  </a:lnTo>
                  <a:lnTo>
                    <a:pt x="294" y="110"/>
                  </a:lnTo>
                  <a:lnTo>
                    <a:pt x="330" y="72"/>
                  </a:lnTo>
                  <a:lnTo>
                    <a:pt x="373" y="45"/>
                  </a:lnTo>
                  <a:lnTo>
                    <a:pt x="422" y="38"/>
                  </a:lnTo>
                  <a:lnTo>
                    <a:pt x="439" y="38"/>
                  </a:lnTo>
                  <a:lnTo>
                    <a:pt x="432" y="45"/>
                  </a:lnTo>
                  <a:lnTo>
                    <a:pt x="419" y="55"/>
                  </a:lnTo>
                  <a:lnTo>
                    <a:pt x="406" y="76"/>
                  </a:lnTo>
                  <a:lnTo>
                    <a:pt x="403" y="107"/>
                  </a:lnTo>
                  <a:lnTo>
                    <a:pt x="409" y="138"/>
                  </a:lnTo>
                  <a:lnTo>
                    <a:pt x="422" y="159"/>
                  </a:lnTo>
                  <a:lnTo>
                    <a:pt x="445" y="173"/>
                  </a:lnTo>
                  <a:lnTo>
                    <a:pt x="471" y="180"/>
                  </a:lnTo>
                  <a:lnTo>
                    <a:pt x="488" y="176"/>
                  </a:lnTo>
                  <a:lnTo>
                    <a:pt x="507" y="169"/>
                  </a:lnTo>
                  <a:lnTo>
                    <a:pt x="524" y="152"/>
                  </a:lnTo>
                  <a:lnTo>
                    <a:pt x="534" y="131"/>
                  </a:lnTo>
                  <a:lnTo>
                    <a:pt x="540" y="103"/>
                  </a:lnTo>
                  <a:lnTo>
                    <a:pt x="530" y="65"/>
                  </a:lnTo>
                  <a:lnTo>
                    <a:pt x="507" y="31"/>
                  </a:lnTo>
                  <a:lnTo>
                    <a:pt x="468" y="10"/>
                  </a:lnTo>
                  <a:lnTo>
                    <a:pt x="422" y="0"/>
                  </a:lnTo>
                  <a:lnTo>
                    <a:pt x="376" y="6"/>
                  </a:lnTo>
                  <a:lnTo>
                    <a:pt x="334" y="24"/>
                  </a:lnTo>
                  <a:lnTo>
                    <a:pt x="301" y="51"/>
                  </a:lnTo>
                  <a:lnTo>
                    <a:pt x="275" y="83"/>
                  </a:lnTo>
                  <a:lnTo>
                    <a:pt x="252" y="117"/>
                  </a:lnTo>
                  <a:lnTo>
                    <a:pt x="236" y="152"/>
                  </a:lnTo>
                  <a:lnTo>
                    <a:pt x="222" y="187"/>
                  </a:lnTo>
                  <a:lnTo>
                    <a:pt x="222" y="0"/>
                  </a:lnTo>
                  <a:lnTo>
                    <a:pt x="0" y="20"/>
                  </a:lnTo>
                  <a:lnTo>
                    <a:pt x="0" y="72"/>
                  </a:lnTo>
                  <a:lnTo>
                    <a:pt x="49" y="72"/>
                  </a:lnTo>
                  <a:lnTo>
                    <a:pt x="82" y="79"/>
                  </a:lnTo>
                  <a:lnTo>
                    <a:pt x="105" y="86"/>
                  </a:lnTo>
                  <a:lnTo>
                    <a:pt x="118" y="103"/>
                  </a:lnTo>
                  <a:lnTo>
                    <a:pt x="124" y="131"/>
                  </a:lnTo>
                  <a:lnTo>
                    <a:pt x="124" y="623"/>
                  </a:lnTo>
                  <a:lnTo>
                    <a:pt x="121" y="661"/>
                  </a:lnTo>
                  <a:lnTo>
                    <a:pt x="111" y="682"/>
                  </a:lnTo>
                  <a:lnTo>
                    <a:pt x="91" y="693"/>
                  </a:lnTo>
                  <a:lnTo>
                    <a:pt x="55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65" y="748"/>
                  </a:lnTo>
                  <a:lnTo>
                    <a:pt x="285" y="748"/>
                  </a:lnTo>
                  <a:lnTo>
                    <a:pt x="386" y="751"/>
                  </a:lnTo>
                  <a:lnTo>
                    <a:pt x="386" y="699"/>
                  </a:lnTo>
                  <a:lnTo>
                    <a:pt x="353" y="699"/>
                  </a:lnTo>
                  <a:lnTo>
                    <a:pt x="304" y="696"/>
                  </a:lnTo>
                  <a:lnTo>
                    <a:pt x="268" y="693"/>
                  </a:lnTo>
                  <a:lnTo>
                    <a:pt x="249" y="682"/>
                  </a:lnTo>
                  <a:lnTo>
                    <a:pt x="236" y="668"/>
                  </a:lnTo>
                  <a:lnTo>
                    <a:pt x="232" y="647"/>
                  </a:lnTo>
                  <a:lnTo>
                    <a:pt x="232" y="62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2" name="Freeform 38"/>
            <p:cNvSpPr>
              <a:spLocks noEditPoints="1"/>
            </p:cNvSpPr>
            <p:nvPr/>
          </p:nvSpPr>
          <p:spPr bwMode="auto">
            <a:xfrm>
              <a:off x="9722" y="2664"/>
              <a:ext cx="724" cy="780"/>
            </a:xfrm>
            <a:custGeom>
              <a:avLst/>
              <a:gdLst/>
              <a:ahLst/>
              <a:cxnLst>
                <a:cxn ang="0">
                  <a:pos x="475" y="676"/>
                </a:cxn>
                <a:cxn ang="0">
                  <a:pos x="518" y="742"/>
                </a:cxn>
                <a:cxn ang="0">
                  <a:pos x="593" y="773"/>
                </a:cxn>
                <a:cxn ang="0">
                  <a:pos x="636" y="766"/>
                </a:cxn>
                <a:cxn ang="0">
                  <a:pos x="685" y="731"/>
                </a:cxn>
                <a:cxn ang="0">
                  <a:pos x="721" y="662"/>
                </a:cxn>
                <a:cxn ang="0">
                  <a:pos x="724" y="516"/>
                </a:cxn>
                <a:cxn ang="0">
                  <a:pos x="685" y="610"/>
                </a:cxn>
                <a:cxn ang="0">
                  <a:pos x="675" y="683"/>
                </a:cxn>
                <a:cxn ang="0">
                  <a:pos x="649" y="714"/>
                </a:cxn>
                <a:cxn ang="0">
                  <a:pos x="626" y="721"/>
                </a:cxn>
                <a:cxn ang="0">
                  <a:pos x="587" y="700"/>
                </a:cxn>
                <a:cxn ang="0">
                  <a:pos x="570" y="662"/>
                </a:cxn>
                <a:cxn ang="0">
                  <a:pos x="567" y="243"/>
                </a:cxn>
                <a:cxn ang="0">
                  <a:pos x="544" y="142"/>
                </a:cxn>
                <a:cxn ang="0">
                  <a:pos x="459" y="52"/>
                </a:cxn>
                <a:cxn ang="0">
                  <a:pos x="347" y="7"/>
                </a:cxn>
                <a:cxn ang="0">
                  <a:pos x="226" y="7"/>
                </a:cxn>
                <a:cxn ang="0">
                  <a:pos x="118" y="56"/>
                </a:cxn>
                <a:cxn ang="0">
                  <a:pos x="56" y="139"/>
                </a:cxn>
                <a:cxn ang="0">
                  <a:pos x="53" y="229"/>
                </a:cxn>
                <a:cxn ang="0">
                  <a:pos x="92" y="267"/>
                </a:cxn>
                <a:cxn ang="0">
                  <a:pos x="151" y="267"/>
                </a:cxn>
                <a:cxn ang="0">
                  <a:pos x="190" y="225"/>
                </a:cxn>
                <a:cxn ang="0">
                  <a:pos x="194" y="180"/>
                </a:cxn>
                <a:cxn ang="0">
                  <a:pos x="180" y="149"/>
                </a:cxn>
                <a:cxn ang="0">
                  <a:pos x="144" y="121"/>
                </a:cxn>
                <a:cxn ang="0">
                  <a:pos x="141" y="87"/>
                </a:cxn>
                <a:cxn ang="0">
                  <a:pos x="217" y="49"/>
                </a:cxn>
                <a:cxn ang="0">
                  <a:pos x="285" y="38"/>
                </a:cxn>
                <a:cxn ang="0">
                  <a:pos x="354" y="56"/>
                </a:cxn>
                <a:cxn ang="0">
                  <a:pos x="413" y="108"/>
                </a:cxn>
                <a:cxn ang="0">
                  <a:pos x="452" y="198"/>
                </a:cxn>
                <a:cxn ang="0">
                  <a:pos x="456" y="319"/>
                </a:cxn>
                <a:cxn ang="0">
                  <a:pos x="315" y="333"/>
                </a:cxn>
                <a:cxn ang="0">
                  <a:pos x="161" y="381"/>
                </a:cxn>
                <a:cxn ang="0">
                  <a:pos x="66" y="447"/>
                </a:cxn>
                <a:cxn ang="0">
                  <a:pos x="17" y="523"/>
                </a:cxn>
                <a:cxn ang="0">
                  <a:pos x="0" y="600"/>
                </a:cxn>
                <a:cxn ang="0">
                  <a:pos x="27" y="686"/>
                </a:cxn>
                <a:cxn ang="0">
                  <a:pos x="92" y="742"/>
                </a:cxn>
                <a:cxn ang="0">
                  <a:pos x="174" y="773"/>
                </a:cxn>
                <a:cxn ang="0">
                  <a:pos x="259" y="780"/>
                </a:cxn>
                <a:cxn ang="0">
                  <a:pos x="370" y="752"/>
                </a:cxn>
                <a:cxn ang="0">
                  <a:pos x="446" y="679"/>
                </a:cxn>
                <a:cxn ang="0">
                  <a:pos x="456" y="354"/>
                </a:cxn>
                <a:cxn ang="0">
                  <a:pos x="452" y="579"/>
                </a:cxn>
                <a:cxn ang="0">
                  <a:pos x="416" y="665"/>
                </a:cxn>
                <a:cxn ang="0">
                  <a:pos x="361" y="717"/>
                </a:cxn>
                <a:cxn ang="0">
                  <a:pos x="298" y="742"/>
                </a:cxn>
                <a:cxn ang="0">
                  <a:pos x="223" y="738"/>
                </a:cxn>
                <a:cxn ang="0">
                  <a:pos x="151" y="686"/>
                </a:cxn>
                <a:cxn ang="0">
                  <a:pos x="125" y="600"/>
                </a:cxn>
                <a:cxn ang="0">
                  <a:pos x="135" y="530"/>
                </a:cxn>
                <a:cxn ang="0">
                  <a:pos x="177" y="461"/>
                </a:cxn>
                <a:cxn ang="0">
                  <a:pos x="253" y="402"/>
                </a:cxn>
                <a:cxn ang="0">
                  <a:pos x="377" y="364"/>
                </a:cxn>
              </a:cxnLst>
              <a:rect l="0" t="0" r="r" b="b"/>
              <a:pathLst>
                <a:path w="724" h="780">
                  <a:moveTo>
                    <a:pt x="469" y="634"/>
                  </a:moveTo>
                  <a:lnTo>
                    <a:pt x="475" y="676"/>
                  </a:lnTo>
                  <a:lnTo>
                    <a:pt x="495" y="710"/>
                  </a:lnTo>
                  <a:lnTo>
                    <a:pt x="518" y="742"/>
                  </a:lnTo>
                  <a:lnTo>
                    <a:pt x="551" y="766"/>
                  </a:lnTo>
                  <a:lnTo>
                    <a:pt x="593" y="773"/>
                  </a:lnTo>
                  <a:lnTo>
                    <a:pt x="613" y="769"/>
                  </a:lnTo>
                  <a:lnTo>
                    <a:pt x="636" y="766"/>
                  </a:lnTo>
                  <a:lnTo>
                    <a:pt x="659" y="752"/>
                  </a:lnTo>
                  <a:lnTo>
                    <a:pt x="685" y="731"/>
                  </a:lnTo>
                  <a:lnTo>
                    <a:pt x="704" y="704"/>
                  </a:lnTo>
                  <a:lnTo>
                    <a:pt x="721" y="662"/>
                  </a:lnTo>
                  <a:lnTo>
                    <a:pt x="724" y="610"/>
                  </a:lnTo>
                  <a:lnTo>
                    <a:pt x="724" y="516"/>
                  </a:lnTo>
                  <a:lnTo>
                    <a:pt x="685" y="516"/>
                  </a:lnTo>
                  <a:lnTo>
                    <a:pt x="685" y="610"/>
                  </a:lnTo>
                  <a:lnTo>
                    <a:pt x="681" y="652"/>
                  </a:lnTo>
                  <a:lnTo>
                    <a:pt x="675" y="683"/>
                  </a:lnTo>
                  <a:lnTo>
                    <a:pt x="662" y="704"/>
                  </a:lnTo>
                  <a:lnTo>
                    <a:pt x="649" y="714"/>
                  </a:lnTo>
                  <a:lnTo>
                    <a:pt x="639" y="717"/>
                  </a:lnTo>
                  <a:lnTo>
                    <a:pt x="626" y="721"/>
                  </a:lnTo>
                  <a:lnTo>
                    <a:pt x="603" y="714"/>
                  </a:lnTo>
                  <a:lnTo>
                    <a:pt x="587" y="700"/>
                  </a:lnTo>
                  <a:lnTo>
                    <a:pt x="577" y="679"/>
                  </a:lnTo>
                  <a:lnTo>
                    <a:pt x="570" y="662"/>
                  </a:lnTo>
                  <a:lnTo>
                    <a:pt x="567" y="645"/>
                  </a:lnTo>
                  <a:lnTo>
                    <a:pt x="567" y="243"/>
                  </a:lnTo>
                  <a:lnTo>
                    <a:pt x="560" y="191"/>
                  </a:lnTo>
                  <a:lnTo>
                    <a:pt x="544" y="142"/>
                  </a:lnTo>
                  <a:lnTo>
                    <a:pt x="511" y="94"/>
                  </a:lnTo>
                  <a:lnTo>
                    <a:pt x="459" y="52"/>
                  </a:lnTo>
                  <a:lnTo>
                    <a:pt x="406" y="21"/>
                  </a:lnTo>
                  <a:lnTo>
                    <a:pt x="347" y="7"/>
                  </a:lnTo>
                  <a:lnTo>
                    <a:pt x="289" y="0"/>
                  </a:lnTo>
                  <a:lnTo>
                    <a:pt x="226" y="7"/>
                  </a:lnTo>
                  <a:lnTo>
                    <a:pt x="167" y="24"/>
                  </a:lnTo>
                  <a:lnTo>
                    <a:pt x="118" y="56"/>
                  </a:lnTo>
                  <a:lnTo>
                    <a:pt x="82" y="94"/>
                  </a:lnTo>
                  <a:lnTo>
                    <a:pt x="56" y="139"/>
                  </a:lnTo>
                  <a:lnTo>
                    <a:pt x="46" y="194"/>
                  </a:lnTo>
                  <a:lnTo>
                    <a:pt x="53" y="229"/>
                  </a:lnTo>
                  <a:lnTo>
                    <a:pt x="69" y="253"/>
                  </a:lnTo>
                  <a:lnTo>
                    <a:pt x="92" y="267"/>
                  </a:lnTo>
                  <a:lnTo>
                    <a:pt x="122" y="274"/>
                  </a:lnTo>
                  <a:lnTo>
                    <a:pt x="151" y="267"/>
                  </a:lnTo>
                  <a:lnTo>
                    <a:pt x="174" y="250"/>
                  </a:lnTo>
                  <a:lnTo>
                    <a:pt x="190" y="225"/>
                  </a:lnTo>
                  <a:lnTo>
                    <a:pt x="194" y="194"/>
                  </a:lnTo>
                  <a:lnTo>
                    <a:pt x="194" y="180"/>
                  </a:lnTo>
                  <a:lnTo>
                    <a:pt x="190" y="166"/>
                  </a:lnTo>
                  <a:lnTo>
                    <a:pt x="180" y="149"/>
                  </a:lnTo>
                  <a:lnTo>
                    <a:pt x="167" y="132"/>
                  </a:lnTo>
                  <a:lnTo>
                    <a:pt x="144" y="121"/>
                  </a:lnTo>
                  <a:lnTo>
                    <a:pt x="112" y="118"/>
                  </a:lnTo>
                  <a:lnTo>
                    <a:pt x="141" y="87"/>
                  </a:lnTo>
                  <a:lnTo>
                    <a:pt x="177" y="62"/>
                  </a:lnTo>
                  <a:lnTo>
                    <a:pt x="217" y="49"/>
                  </a:lnTo>
                  <a:lnTo>
                    <a:pt x="253" y="42"/>
                  </a:lnTo>
                  <a:lnTo>
                    <a:pt x="285" y="38"/>
                  </a:lnTo>
                  <a:lnTo>
                    <a:pt x="321" y="42"/>
                  </a:lnTo>
                  <a:lnTo>
                    <a:pt x="354" y="56"/>
                  </a:lnTo>
                  <a:lnTo>
                    <a:pt x="387" y="76"/>
                  </a:lnTo>
                  <a:lnTo>
                    <a:pt x="413" y="108"/>
                  </a:lnTo>
                  <a:lnTo>
                    <a:pt x="436" y="146"/>
                  </a:lnTo>
                  <a:lnTo>
                    <a:pt x="452" y="198"/>
                  </a:lnTo>
                  <a:lnTo>
                    <a:pt x="456" y="257"/>
                  </a:lnTo>
                  <a:lnTo>
                    <a:pt x="456" y="319"/>
                  </a:lnTo>
                  <a:lnTo>
                    <a:pt x="390" y="322"/>
                  </a:lnTo>
                  <a:lnTo>
                    <a:pt x="315" y="333"/>
                  </a:lnTo>
                  <a:lnTo>
                    <a:pt x="239" y="350"/>
                  </a:lnTo>
                  <a:lnTo>
                    <a:pt x="161" y="381"/>
                  </a:lnTo>
                  <a:lnTo>
                    <a:pt x="108" y="412"/>
                  </a:lnTo>
                  <a:lnTo>
                    <a:pt x="66" y="447"/>
                  </a:lnTo>
                  <a:lnTo>
                    <a:pt x="36" y="485"/>
                  </a:lnTo>
                  <a:lnTo>
                    <a:pt x="17" y="523"/>
                  </a:lnTo>
                  <a:lnTo>
                    <a:pt x="4" y="561"/>
                  </a:lnTo>
                  <a:lnTo>
                    <a:pt x="0" y="600"/>
                  </a:lnTo>
                  <a:lnTo>
                    <a:pt x="7" y="648"/>
                  </a:lnTo>
                  <a:lnTo>
                    <a:pt x="27" y="686"/>
                  </a:lnTo>
                  <a:lnTo>
                    <a:pt x="56" y="717"/>
                  </a:lnTo>
                  <a:lnTo>
                    <a:pt x="92" y="742"/>
                  </a:lnTo>
                  <a:lnTo>
                    <a:pt x="131" y="759"/>
                  </a:lnTo>
                  <a:lnTo>
                    <a:pt x="174" y="773"/>
                  </a:lnTo>
                  <a:lnTo>
                    <a:pt x="217" y="780"/>
                  </a:lnTo>
                  <a:lnTo>
                    <a:pt x="259" y="780"/>
                  </a:lnTo>
                  <a:lnTo>
                    <a:pt x="318" y="773"/>
                  </a:lnTo>
                  <a:lnTo>
                    <a:pt x="370" y="752"/>
                  </a:lnTo>
                  <a:lnTo>
                    <a:pt x="413" y="721"/>
                  </a:lnTo>
                  <a:lnTo>
                    <a:pt x="446" y="679"/>
                  </a:lnTo>
                  <a:lnTo>
                    <a:pt x="469" y="634"/>
                  </a:lnTo>
                  <a:close/>
                  <a:moveTo>
                    <a:pt x="456" y="354"/>
                  </a:moveTo>
                  <a:lnTo>
                    <a:pt x="456" y="523"/>
                  </a:lnTo>
                  <a:lnTo>
                    <a:pt x="452" y="579"/>
                  </a:lnTo>
                  <a:lnTo>
                    <a:pt x="436" y="627"/>
                  </a:lnTo>
                  <a:lnTo>
                    <a:pt x="416" y="665"/>
                  </a:lnTo>
                  <a:lnTo>
                    <a:pt x="390" y="693"/>
                  </a:lnTo>
                  <a:lnTo>
                    <a:pt x="361" y="717"/>
                  </a:lnTo>
                  <a:lnTo>
                    <a:pt x="328" y="731"/>
                  </a:lnTo>
                  <a:lnTo>
                    <a:pt x="298" y="742"/>
                  </a:lnTo>
                  <a:lnTo>
                    <a:pt x="269" y="745"/>
                  </a:lnTo>
                  <a:lnTo>
                    <a:pt x="223" y="738"/>
                  </a:lnTo>
                  <a:lnTo>
                    <a:pt x="184" y="717"/>
                  </a:lnTo>
                  <a:lnTo>
                    <a:pt x="151" y="686"/>
                  </a:lnTo>
                  <a:lnTo>
                    <a:pt x="131" y="648"/>
                  </a:lnTo>
                  <a:lnTo>
                    <a:pt x="125" y="600"/>
                  </a:lnTo>
                  <a:lnTo>
                    <a:pt x="128" y="568"/>
                  </a:lnTo>
                  <a:lnTo>
                    <a:pt x="135" y="530"/>
                  </a:lnTo>
                  <a:lnTo>
                    <a:pt x="151" y="496"/>
                  </a:lnTo>
                  <a:lnTo>
                    <a:pt x="177" y="461"/>
                  </a:lnTo>
                  <a:lnTo>
                    <a:pt x="210" y="430"/>
                  </a:lnTo>
                  <a:lnTo>
                    <a:pt x="253" y="402"/>
                  </a:lnTo>
                  <a:lnTo>
                    <a:pt x="308" y="378"/>
                  </a:lnTo>
                  <a:lnTo>
                    <a:pt x="377" y="364"/>
                  </a:lnTo>
                  <a:lnTo>
                    <a:pt x="456" y="35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3" name="Freeform 39"/>
            <p:cNvSpPr>
              <a:spLocks/>
            </p:cNvSpPr>
            <p:nvPr/>
          </p:nvSpPr>
          <p:spPr bwMode="auto">
            <a:xfrm>
              <a:off x="10489" y="2380"/>
              <a:ext cx="504" cy="1064"/>
            </a:xfrm>
            <a:custGeom>
              <a:avLst/>
              <a:gdLst/>
              <a:ahLst/>
              <a:cxnLst>
                <a:cxn ang="0">
                  <a:pos x="248" y="367"/>
                </a:cxn>
                <a:cxn ang="0">
                  <a:pos x="478" y="367"/>
                </a:cxn>
                <a:cxn ang="0">
                  <a:pos x="478" y="315"/>
                </a:cxn>
                <a:cxn ang="0">
                  <a:pos x="248" y="315"/>
                </a:cxn>
                <a:cxn ang="0">
                  <a:pos x="248" y="0"/>
                </a:cxn>
                <a:cxn ang="0">
                  <a:pos x="206" y="0"/>
                </a:cxn>
                <a:cxn ang="0">
                  <a:pos x="203" y="55"/>
                </a:cxn>
                <a:cxn ang="0">
                  <a:pos x="196" y="111"/>
                </a:cxn>
                <a:cxn ang="0">
                  <a:pos x="183" y="163"/>
                </a:cxn>
                <a:cxn ang="0">
                  <a:pos x="163" y="215"/>
                </a:cxn>
                <a:cxn ang="0">
                  <a:pos x="134" y="260"/>
                </a:cxn>
                <a:cxn ang="0">
                  <a:pos x="98" y="295"/>
                </a:cxn>
                <a:cxn ang="0">
                  <a:pos x="55" y="319"/>
                </a:cxn>
                <a:cxn ang="0">
                  <a:pos x="0" y="329"/>
                </a:cxn>
                <a:cxn ang="0">
                  <a:pos x="0" y="367"/>
                </a:cxn>
                <a:cxn ang="0">
                  <a:pos x="137" y="367"/>
                </a:cxn>
                <a:cxn ang="0">
                  <a:pos x="137" y="835"/>
                </a:cxn>
                <a:cxn ang="0">
                  <a:pos x="144" y="897"/>
                </a:cxn>
                <a:cxn ang="0">
                  <a:pos x="157" y="949"/>
                </a:cxn>
                <a:cxn ang="0">
                  <a:pos x="176" y="988"/>
                </a:cxn>
                <a:cxn ang="0">
                  <a:pos x="203" y="1019"/>
                </a:cxn>
                <a:cxn ang="0">
                  <a:pos x="232" y="1040"/>
                </a:cxn>
                <a:cxn ang="0">
                  <a:pos x="265" y="1053"/>
                </a:cxn>
                <a:cxn ang="0">
                  <a:pos x="294" y="1060"/>
                </a:cxn>
                <a:cxn ang="0">
                  <a:pos x="321" y="1064"/>
                </a:cxn>
                <a:cxn ang="0">
                  <a:pos x="343" y="1064"/>
                </a:cxn>
                <a:cxn ang="0">
                  <a:pos x="389" y="1057"/>
                </a:cxn>
                <a:cxn ang="0">
                  <a:pos x="425" y="1040"/>
                </a:cxn>
                <a:cxn ang="0">
                  <a:pos x="455" y="1008"/>
                </a:cxn>
                <a:cxn ang="0">
                  <a:pos x="478" y="970"/>
                </a:cxn>
                <a:cxn ang="0">
                  <a:pos x="491" y="929"/>
                </a:cxn>
                <a:cxn ang="0">
                  <a:pos x="501" y="884"/>
                </a:cxn>
                <a:cxn ang="0">
                  <a:pos x="504" y="835"/>
                </a:cxn>
                <a:cxn ang="0">
                  <a:pos x="504" y="738"/>
                </a:cxn>
                <a:cxn ang="0">
                  <a:pos x="461" y="738"/>
                </a:cxn>
                <a:cxn ang="0">
                  <a:pos x="461" y="832"/>
                </a:cxn>
                <a:cxn ang="0">
                  <a:pos x="458" y="901"/>
                </a:cxn>
                <a:cxn ang="0">
                  <a:pos x="442" y="953"/>
                </a:cxn>
                <a:cxn ang="0">
                  <a:pos x="419" y="991"/>
                </a:cxn>
                <a:cxn ang="0">
                  <a:pos x="389" y="1015"/>
                </a:cxn>
                <a:cxn ang="0">
                  <a:pos x="357" y="1022"/>
                </a:cxn>
                <a:cxn ang="0">
                  <a:pos x="321" y="1015"/>
                </a:cxn>
                <a:cxn ang="0">
                  <a:pos x="294" y="998"/>
                </a:cxn>
                <a:cxn ang="0">
                  <a:pos x="275" y="974"/>
                </a:cxn>
                <a:cxn ang="0">
                  <a:pos x="262" y="942"/>
                </a:cxn>
                <a:cxn ang="0">
                  <a:pos x="252" y="911"/>
                </a:cxn>
                <a:cxn ang="0">
                  <a:pos x="248" y="880"/>
                </a:cxn>
                <a:cxn ang="0">
                  <a:pos x="248" y="839"/>
                </a:cxn>
                <a:cxn ang="0">
                  <a:pos x="248" y="367"/>
                </a:cxn>
              </a:cxnLst>
              <a:rect l="0" t="0" r="r" b="b"/>
              <a:pathLst>
                <a:path w="504" h="1064">
                  <a:moveTo>
                    <a:pt x="248" y="367"/>
                  </a:moveTo>
                  <a:lnTo>
                    <a:pt x="478" y="367"/>
                  </a:lnTo>
                  <a:lnTo>
                    <a:pt x="478" y="315"/>
                  </a:lnTo>
                  <a:lnTo>
                    <a:pt x="248" y="315"/>
                  </a:lnTo>
                  <a:lnTo>
                    <a:pt x="248" y="0"/>
                  </a:lnTo>
                  <a:lnTo>
                    <a:pt x="206" y="0"/>
                  </a:lnTo>
                  <a:lnTo>
                    <a:pt x="203" y="55"/>
                  </a:lnTo>
                  <a:lnTo>
                    <a:pt x="196" y="111"/>
                  </a:lnTo>
                  <a:lnTo>
                    <a:pt x="183" y="163"/>
                  </a:lnTo>
                  <a:lnTo>
                    <a:pt x="163" y="215"/>
                  </a:lnTo>
                  <a:lnTo>
                    <a:pt x="134" y="260"/>
                  </a:lnTo>
                  <a:lnTo>
                    <a:pt x="98" y="295"/>
                  </a:lnTo>
                  <a:lnTo>
                    <a:pt x="55" y="319"/>
                  </a:lnTo>
                  <a:lnTo>
                    <a:pt x="0" y="329"/>
                  </a:lnTo>
                  <a:lnTo>
                    <a:pt x="0" y="367"/>
                  </a:lnTo>
                  <a:lnTo>
                    <a:pt x="137" y="367"/>
                  </a:lnTo>
                  <a:lnTo>
                    <a:pt x="137" y="835"/>
                  </a:lnTo>
                  <a:lnTo>
                    <a:pt x="144" y="897"/>
                  </a:lnTo>
                  <a:lnTo>
                    <a:pt x="157" y="949"/>
                  </a:lnTo>
                  <a:lnTo>
                    <a:pt x="176" y="988"/>
                  </a:lnTo>
                  <a:lnTo>
                    <a:pt x="203" y="1019"/>
                  </a:lnTo>
                  <a:lnTo>
                    <a:pt x="232" y="1040"/>
                  </a:lnTo>
                  <a:lnTo>
                    <a:pt x="265" y="1053"/>
                  </a:lnTo>
                  <a:lnTo>
                    <a:pt x="294" y="1060"/>
                  </a:lnTo>
                  <a:lnTo>
                    <a:pt x="321" y="1064"/>
                  </a:lnTo>
                  <a:lnTo>
                    <a:pt x="343" y="1064"/>
                  </a:lnTo>
                  <a:lnTo>
                    <a:pt x="389" y="1057"/>
                  </a:lnTo>
                  <a:lnTo>
                    <a:pt x="425" y="1040"/>
                  </a:lnTo>
                  <a:lnTo>
                    <a:pt x="455" y="1008"/>
                  </a:lnTo>
                  <a:lnTo>
                    <a:pt x="478" y="970"/>
                  </a:lnTo>
                  <a:lnTo>
                    <a:pt x="491" y="929"/>
                  </a:lnTo>
                  <a:lnTo>
                    <a:pt x="501" y="884"/>
                  </a:lnTo>
                  <a:lnTo>
                    <a:pt x="504" y="835"/>
                  </a:lnTo>
                  <a:lnTo>
                    <a:pt x="504" y="738"/>
                  </a:lnTo>
                  <a:lnTo>
                    <a:pt x="461" y="738"/>
                  </a:lnTo>
                  <a:lnTo>
                    <a:pt x="461" y="832"/>
                  </a:lnTo>
                  <a:lnTo>
                    <a:pt x="458" y="901"/>
                  </a:lnTo>
                  <a:lnTo>
                    <a:pt x="442" y="953"/>
                  </a:lnTo>
                  <a:lnTo>
                    <a:pt x="419" y="991"/>
                  </a:lnTo>
                  <a:lnTo>
                    <a:pt x="389" y="1015"/>
                  </a:lnTo>
                  <a:lnTo>
                    <a:pt x="357" y="1022"/>
                  </a:lnTo>
                  <a:lnTo>
                    <a:pt x="321" y="1015"/>
                  </a:lnTo>
                  <a:lnTo>
                    <a:pt x="294" y="998"/>
                  </a:lnTo>
                  <a:lnTo>
                    <a:pt x="275" y="974"/>
                  </a:lnTo>
                  <a:lnTo>
                    <a:pt x="262" y="942"/>
                  </a:lnTo>
                  <a:lnTo>
                    <a:pt x="252" y="911"/>
                  </a:lnTo>
                  <a:lnTo>
                    <a:pt x="248" y="880"/>
                  </a:lnTo>
                  <a:lnTo>
                    <a:pt x="248" y="839"/>
                  </a:lnTo>
                  <a:lnTo>
                    <a:pt x="248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4" name="Freeform 40"/>
            <p:cNvSpPr>
              <a:spLocks noEditPoints="1"/>
            </p:cNvSpPr>
            <p:nvPr/>
          </p:nvSpPr>
          <p:spPr bwMode="auto">
            <a:xfrm>
              <a:off x="11137" y="2290"/>
              <a:ext cx="344" cy="1136"/>
            </a:xfrm>
            <a:custGeom>
              <a:avLst/>
              <a:gdLst/>
              <a:ahLst/>
              <a:cxnLst>
                <a:cxn ang="0">
                  <a:pos x="229" y="385"/>
                </a:cxn>
                <a:cxn ang="0">
                  <a:pos x="7" y="405"/>
                </a:cxn>
                <a:cxn ang="0">
                  <a:pos x="7" y="457"/>
                </a:cxn>
                <a:cxn ang="0">
                  <a:pos x="59" y="457"/>
                </a:cxn>
                <a:cxn ang="0">
                  <a:pos x="92" y="464"/>
                </a:cxn>
                <a:cxn ang="0">
                  <a:pos x="111" y="482"/>
                </a:cxn>
                <a:cxn ang="0">
                  <a:pos x="121" y="509"/>
                </a:cxn>
                <a:cxn ang="0">
                  <a:pos x="124" y="551"/>
                </a:cxn>
                <a:cxn ang="0">
                  <a:pos x="124" y="1008"/>
                </a:cxn>
                <a:cxn ang="0">
                  <a:pos x="121" y="1046"/>
                </a:cxn>
                <a:cxn ang="0">
                  <a:pos x="111" y="1067"/>
                </a:cxn>
                <a:cxn ang="0">
                  <a:pos x="88" y="1078"/>
                </a:cxn>
                <a:cxn ang="0">
                  <a:pos x="52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3" y="1136"/>
                </a:cxn>
                <a:cxn ang="0">
                  <a:pos x="92" y="1133"/>
                </a:cxn>
                <a:cxn ang="0">
                  <a:pos x="259" y="1133"/>
                </a:cxn>
                <a:cxn ang="0">
                  <a:pos x="344" y="1136"/>
                </a:cxn>
                <a:cxn ang="0">
                  <a:pos x="344" y="1084"/>
                </a:cxn>
                <a:cxn ang="0">
                  <a:pos x="291" y="1081"/>
                </a:cxn>
                <a:cxn ang="0">
                  <a:pos x="259" y="1078"/>
                </a:cxn>
                <a:cxn ang="0">
                  <a:pos x="239" y="1064"/>
                </a:cxn>
                <a:cxn ang="0">
                  <a:pos x="232" y="1043"/>
                </a:cxn>
                <a:cxn ang="0">
                  <a:pos x="229" y="1008"/>
                </a:cxn>
                <a:cxn ang="0">
                  <a:pos x="229" y="385"/>
                </a:cxn>
                <a:cxn ang="0">
                  <a:pos x="236" y="90"/>
                </a:cxn>
                <a:cxn ang="0">
                  <a:pos x="229" y="52"/>
                </a:cxn>
                <a:cxn ang="0">
                  <a:pos x="210" y="24"/>
                </a:cxn>
                <a:cxn ang="0">
                  <a:pos x="183" y="7"/>
                </a:cxn>
                <a:cxn ang="0">
                  <a:pos x="151" y="0"/>
                </a:cxn>
                <a:cxn ang="0">
                  <a:pos x="118" y="7"/>
                </a:cxn>
                <a:cxn ang="0">
                  <a:pos x="92" y="28"/>
                </a:cxn>
                <a:cxn ang="0">
                  <a:pos x="72" y="55"/>
                </a:cxn>
                <a:cxn ang="0">
                  <a:pos x="65" y="90"/>
                </a:cxn>
                <a:cxn ang="0">
                  <a:pos x="72" y="121"/>
                </a:cxn>
                <a:cxn ang="0">
                  <a:pos x="92" y="152"/>
                </a:cxn>
                <a:cxn ang="0">
                  <a:pos x="118" y="173"/>
                </a:cxn>
                <a:cxn ang="0">
                  <a:pos x="151" y="180"/>
                </a:cxn>
                <a:cxn ang="0">
                  <a:pos x="183" y="173"/>
                </a:cxn>
                <a:cxn ang="0">
                  <a:pos x="213" y="156"/>
                </a:cxn>
                <a:cxn ang="0">
                  <a:pos x="229" y="125"/>
                </a:cxn>
                <a:cxn ang="0">
                  <a:pos x="236" y="90"/>
                </a:cxn>
              </a:cxnLst>
              <a:rect l="0" t="0" r="r" b="b"/>
              <a:pathLst>
                <a:path w="344" h="1136">
                  <a:moveTo>
                    <a:pt x="229" y="385"/>
                  </a:moveTo>
                  <a:lnTo>
                    <a:pt x="7" y="405"/>
                  </a:lnTo>
                  <a:lnTo>
                    <a:pt x="7" y="457"/>
                  </a:lnTo>
                  <a:lnTo>
                    <a:pt x="59" y="457"/>
                  </a:lnTo>
                  <a:lnTo>
                    <a:pt x="92" y="464"/>
                  </a:lnTo>
                  <a:lnTo>
                    <a:pt x="111" y="482"/>
                  </a:lnTo>
                  <a:lnTo>
                    <a:pt x="121" y="509"/>
                  </a:lnTo>
                  <a:lnTo>
                    <a:pt x="124" y="551"/>
                  </a:lnTo>
                  <a:lnTo>
                    <a:pt x="124" y="1008"/>
                  </a:lnTo>
                  <a:lnTo>
                    <a:pt x="121" y="1046"/>
                  </a:lnTo>
                  <a:lnTo>
                    <a:pt x="111" y="1067"/>
                  </a:lnTo>
                  <a:lnTo>
                    <a:pt x="88" y="1078"/>
                  </a:lnTo>
                  <a:lnTo>
                    <a:pt x="52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3" y="1136"/>
                  </a:lnTo>
                  <a:lnTo>
                    <a:pt x="92" y="1133"/>
                  </a:lnTo>
                  <a:lnTo>
                    <a:pt x="259" y="1133"/>
                  </a:lnTo>
                  <a:lnTo>
                    <a:pt x="344" y="1136"/>
                  </a:lnTo>
                  <a:lnTo>
                    <a:pt x="344" y="1084"/>
                  </a:lnTo>
                  <a:lnTo>
                    <a:pt x="291" y="1081"/>
                  </a:lnTo>
                  <a:lnTo>
                    <a:pt x="259" y="1078"/>
                  </a:lnTo>
                  <a:lnTo>
                    <a:pt x="239" y="1064"/>
                  </a:lnTo>
                  <a:lnTo>
                    <a:pt x="232" y="1043"/>
                  </a:lnTo>
                  <a:lnTo>
                    <a:pt x="229" y="1008"/>
                  </a:lnTo>
                  <a:lnTo>
                    <a:pt x="229" y="385"/>
                  </a:lnTo>
                  <a:close/>
                  <a:moveTo>
                    <a:pt x="236" y="90"/>
                  </a:moveTo>
                  <a:lnTo>
                    <a:pt x="229" y="52"/>
                  </a:lnTo>
                  <a:lnTo>
                    <a:pt x="210" y="24"/>
                  </a:lnTo>
                  <a:lnTo>
                    <a:pt x="183" y="7"/>
                  </a:lnTo>
                  <a:lnTo>
                    <a:pt x="151" y="0"/>
                  </a:lnTo>
                  <a:lnTo>
                    <a:pt x="118" y="7"/>
                  </a:lnTo>
                  <a:lnTo>
                    <a:pt x="92" y="28"/>
                  </a:lnTo>
                  <a:lnTo>
                    <a:pt x="72" y="55"/>
                  </a:lnTo>
                  <a:lnTo>
                    <a:pt x="65" y="90"/>
                  </a:lnTo>
                  <a:lnTo>
                    <a:pt x="72" y="121"/>
                  </a:lnTo>
                  <a:lnTo>
                    <a:pt x="92" y="152"/>
                  </a:lnTo>
                  <a:lnTo>
                    <a:pt x="118" y="173"/>
                  </a:lnTo>
                  <a:lnTo>
                    <a:pt x="151" y="180"/>
                  </a:lnTo>
                  <a:lnTo>
                    <a:pt x="183" y="173"/>
                  </a:lnTo>
                  <a:lnTo>
                    <a:pt x="213" y="156"/>
                  </a:lnTo>
                  <a:lnTo>
                    <a:pt x="229" y="125"/>
                  </a:lnTo>
                  <a:lnTo>
                    <a:pt x="236" y="9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5" name="Freeform 41"/>
            <p:cNvSpPr>
              <a:spLocks noEditPoints="1"/>
            </p:cNvSpPr>
            <p:nvPr/>
          </p:nvSpPr>
          <p:spPr bwMode="auto">
            <a:xfrm>
              <a:off x="11576" y="2664"/>
              <a:ext cx="710" cy="780"/>
            </a:xfrm>
            <a:custGeom>
              <a:avLst/>
              <a:gdLst/>
              <a:ahLst/>
              <a:cxnLst>
                <a:cxn ang="0">
                  <a:pos x="700" y="309"/>
                </a:cxn>
                <a:cxn ang="0">
                  <a:pos x="632" y="149"/>
                </a:cxn>
                <a:cxn ang="0">
                  <a:pos x="511" y="42"/>
                </a:cxn>
                <a:cxn ang="0">
                  <a:pos x="357" y="0"/>
                </a:cxn>
                <a:cxn ang="0">
                  <a:pos x="216" y="31"/>
                </a:cxn>
                <a:cxn ang="0">
                  <a:pos x="101" y="121"/>
                </a:cxn>
                <a:cxn ang="0">
                  <a:pos x="26" y="246"/>
                </a:cxn>
                <a:cxn ang="0">
                  <a:pos x="0" y="399"/>
                </a:cxn>
                <a:cxn ang="0">
                  <a:pos x="29" y="551"/>
                </a:cxn>
                <a:cxn ang="0">
                  <a:pos x="105" y="672"/>
                </a:cxn>
                <a:cxn ang="0">
                  <a:pos x="219" y="752"/>
                </a:cxn>
                <a:cxn ang="0">
                  <a:pos x="353" y="780"/>
                </a:cxn>
                <a:cxn ang="0">
                  <a:pos x="511" y="742"/>
                </a:cxn>
                <a:cxn ang="0">
                  <a:pos x="632" y="641"/>
                </a:cxn>
                <a:cxn ang="0">
                  <a:pos x="700" y="489"/>
                </a:cxn>
                <a:cxn ang="0">
                  <a:pos x="357" y="738"/>
                </a:cxn>
                <a:cxn ang="0">
                  <a:pos x="255" y="710"/>
                </a:cxn>
                <a:cxn ang="0">
                  <a:pos x="173" y="624"/>
                </a:cxn>
                <a:cxn ang="0">
                  <a:pos x="137" y="499"/>
                </a:cxn>
                <a:cxn ang="0">
                  <a:pos x="131" y="385"/>
                </a:cxn>
                <a:cxn ang="0">
                  <a:pos x="137" y="270"/>
                </a:cxn>
                <a:cxn ang="0">
                  <a:pos x="170" y="153"/>
                </a:cxn>
                <a:cxn ang="0">
                  <a:pos x="236" y="80"/>
                </a:cxn>
                <a:cxn ang="0">
                  <a:pos x="314" y="42"/>
                </a:cxn>
                <a:cxn ang="0">
                  <a:pos x="406" y="45"/>
                </a:cxn>
                <a:cxn ang="0">
                  <a:pos x="501" y="101"/>
                </a:cxn>
                <a:cxn ang="0">
                  <a:pos x="560" y="208"/>
                </a:cxn>
                <a:cxn ang="0">
                  <a:pos x="576" y="333"/>
                </a:cxn>
                <a:cxn ang="0">
                  <a:pos x="573" y="492"/>
                </a:cxn>
                <a:cxn ang="0">
                  <a:pos x="540" y="613"/>
                </a:cxn>
                <a:cxn ang="0">
                  <a:pos x="465" y="704"/>
                </a:cxn>
                <a:cxn ang="0">
                  <a:pos x="357" y="738"/>
                </a:cxn>
              </a:cxnLst>
              <a:rect l="0" t="0" r="r" b="b"/>
              <a:pathLst>
                <a:path w="710" h="780">
                  <a:moveTo>
                    <a:pt x="710" y="399"/>
                  </a:moveTo>
                  <a:lnTo>
                    <a:pt x="700" y="309"/>
                  </a:lnTo>
                  <a:lnTo>
                    <a:pt x="674" y="225"/>
                  </a:lnTo>
                  <a:lnTo>
                    <a:pt x="632" y="149"/>
                  </a:lnTo>
                  <a:lnTo>
                    <a:pt x="576" y="90"/>
                  </a:lnTo>
                  <a:lnTo>
                    <a:pt x="511" y="42"/>
                  </a:lnTo>
                  <a:lnTo>
                    <a:pt x="435" y="11"/>
                  </a:lnTo>
                  <a:lnTo>
                    <a:pt x="357" y="0"/>
                  </a:lnTo>
                  <a:lnTo>
                    <a:pt x="285" y="7"/>
                  </a:lnTo>
                  <a:lnTo>
                    <a:pt x="216" y="31"/>
                  </a:lnTo>
                  <a:lnTo>
                    <a:pt x="154" y="69"/>
                  </a:lnTo>
                  <a:lnTo>
                    <a:pt x="101" y="121"/>
                  </a:lnTo>
                  <a:lnTo>
                    <a:pt x="59" y="180"/>
                  </a:lnTo>
                  <a:lnTo>
                    <a:pt x="26" y="246"/>
                  </a:lnTo>
                  <a:lnTo>
                    <a:pt x="6" y="319"/>
                  </a:lnTo>
                  <a:lnTo>
                    <a:pt x="0" y="399"/>
                  </a:lnTo>
                  <a:lnTo>
                    <a:pt x="6" y="478"/>
                  </a:lnTo>
                  <a:lnTo>
                    <a:pt x="29" y="551"/>
                  </a:lnTo>
                  <a:lnTo>
                    <a:pt x="62" y="617"/>
                  </a:lnTo>
                  <a:lnTo>
                    <a:pt x="105" y="672"/>
                  </a:lnTo>
                  <a:lnTo>
                    <a:pt x="160" y="717"/>
                  </a:lnTo>
                  <a:lnTo>
                    <a:pt x="219" y="752"/>
                  </a:lnTo>
                  <a:lnTo>
                    <a:pt x="285" y="773"/>
                  </a:lnTo>
                  <a:lnTo>
                    <a:pt x="353" y="780"/>
                  </a:lnTo>
                  <a:lnTo>
                    <a:pt x="435" y="769"/>
                  </a:lnTo>
                  <a:lnTo>
                    <a:pt x="511" y="742"/>
                  </a:lnTo>
                  <a:lnTo>
                    <a:pt x="576" y="697"/>
                  </a:lnTo>
                  <a:lnTo>
                    <a:pt x="632" y="641"/>
                  </a:lnTo>
                  <a:lnTo>
                    <a:pt x="674" y="568"/>
                  </a:lnTo>
                  <a:lnTo>
                    <a:pt x="700" y="489"/>
                  </a:lnTo>
                  <a:lnTo>
                    <a:pt x="710" y="399"/>
                  </a:lnTo>
                  <a:close/>
                  <a:moveTo>
                    <a:pt x="357" y="738"/>
                  </a:moveTo>
                  <a:lnTo>
                    <a:pt x="304" y="731"/>
                  </a:lnTo>
                  <a:lnTo>
                    <a:pt x="255" y="710"/>
                  </a:lnTo>
                  <a:lnTo>
                    <a:pt x="209" y="676"/>
                  </a:lnTo>
                  <a:lnTo>
                    <a:pt x="173" y="624"/>
                  </a:lnTo>
                  <a:lnTo>
                    <a:pt x="150" y="565"/>
                  </a:lnTo>
                  <a:lnTo>
                    <a:pt x="137" y="499"/>
                  </a:lnTo>
                  <a:lnTo>
                    <a:pt x="134" y="437"/>
                  </a:lnTo>
                  <a:lnTo>
                    <a:pt x="131" y="385"/>
                  </a:lnTo>
                  <a:lnTo>
                    <a:pt x="131" y="329"/>
                  </a:lnTo>
                  <a:lnTo>
                    <a:pt x="137" y="270"/>
                  </a:lnTo>
                  <a:lnTo>
                    <a:pt x="147" y="211"/>
                  </a:lnTo>
                  <a:lnTo>
                    <a:pt x="170" y="153"/>
                  </a:lnTo>
                  <a:lnTo>
                    <a:pt x="199" y="111"/>
                  </a:lnTo>
                  <a:lnTo>
                    <a:pt x="236" y="80"/>
                  </a:lnTo>
                  <a:lnTo>
                    <a:pt x="275" y="56"/>
                  </a:lnTo>
                  <a:lnTo>
                    <a:pt x="314" y="42"/>
                  </a:lnTo>
                  <a:lnTo>
                    <a:pt x="353" y="38"/>
                  </a:lnTo>
                  <a:lnTo>
                    <a:pt x="406" y="45"/>
                  </a:lnTo>
                  <a:lnTo>
                    <a:pt x="455" y="66"/>
                  </a:lnTo>
                  <a:lnTo>
                    <a:pt x="501" y="101"/>
                  </a:lnTo>
                  <a:lnTo>
                    <a:pt x="537" y="149"/>
                  </a:lnTo>
                  <a:lnTo>
                    <a:pt x="560" y="208"/>
                  </a:lnTo>
                  <a:lnTo>
                    <a:pt x="573" y="270"/>
                  </a:lnTo>
                  <a:lnTo>
                    <a:pt x="576" y="333"/>
                  </a:lnTo>
                  <a:lnTo>
                    <a:pt x="576" y="437"/>
                  </a:lnTo>
                  <a:lnTo>
                    <a:pt x="573" y="492"/>
                  </a:lnTo>
                  <a:lnTo>
                    <a:pt x="563" y="555"/>
                  </a:lnTo>
                  <a:lnTo>
                    <a:pt x="540" y="613"/>
                  </a:lnTo>
                  <a:lnTo>
                    <a:pt x="507" y="665"/>
                  </a:lnTo>
                  <a:lnTo>
                    <a:pt x="465" y="704"/>
                  </a:lnTo>
                  <a:lnTo>
                    <a:pt x="412" y="731"/>
                  </a:lnTo>
                  <a:lnTo>
                    <a:pt x="357" y="73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6" name="Freeform 42"/>
            <p:cNvSpPr>
              <a:spLocks/>
            </p:cNvSpPr>
            <p:nvPr/>
          </p:nvSpPr>
          <p:spPr bwMode="auto">
            <a:xfrm>
              <a:off x="12385" y="2675"/>
              <a:ext cx="808" cy="751"/>
            </a:xfrm>
            <a:custGeom>
              <a:avLst/>
              <a:gdLst/>
              <a:ahLst/>
              <a:cxnLst>
                <a:cxn ang="0">
                  <a:pos x="124" y="623"/>
                </a:cxn>
                <a:cxn ang="0">
                  <a:pos x="111" y="682"/>
                </a:cxn>
                <a:cxn ang="0">
                  <a:pos x="55" y="699"/>
                </a:cxn>
                <a:cxn ang="0">
                  <a:pos x="0" y="751"/>
                </a:cxn>
                <a:cxn ang="0">
                  <a:pos x="95" y="748"/>
                </a:cxn>
                <a:cxn ang="0">
                  <a:pos x="317" y="751"/>
                </a:cxn>
                <a:cxn ang="0">
                  <a:pos x="360" y="699"/>
                </a:cxn>
                <a:cxn ang="0">
                  <a:pos x="271" y="693"/>
                </a:cxn>
                <a:cxn ang="0">
                  <a:pos x="239" y="658"/>
                </a:cxn>
                <a:cxn ang="0">
                  <a:pos x="235" y="308"/>
                </a:cxn>
                <a:cxn ang="0">
                  <a:pos x="262" y="176"/>
                </a:cxn>
                <a:cxn ang="0">
                  <a:pos x="324" y="90"/>
                </a:cxn>
                <a:cxn ang="0">
                  <a:pos x="409" y="45"/>
                </a:cxn>
                <a:cxn ang="0">
                  <a:pos x="491" y="45"/>
                </a:cxn>
                <a:cxn ang="0">
                  <a:pos x="543" y="83"/>
                </a:cxn>
                <a:cxn ang="0">
                  <a:pos x="566" y="145"/>
                </a:cxn>
                <a:cxn ang="0">
                  <a:pos x="573" y="225"/>
                </a:cxn>
                <a:cxn ang="0">
                  <a:pos x="569" y="661"/>
                </a:cxn>
                <a:cxn ang="0">
                  <a:pos x="537" y="693"/>
                </a:cxn>
                <a:cxn ang="0">
                  <a:pos x="445" y="699"/>
                </a:cxn>
                <a:cxn ang="0">
                  <a:pos x="491" y="751"/>
                </a:cxn>
                <a:cxn ang="0">
                  <a:pos x="713" y="748"/>
                </a:cxn>
                <a:cxn ang="0">
                  <a:pos x="808" y="751"/>
                </a:cxn>
                <a:cxn ang="0">
                  <a:pos x="762" y="699"/>
                </a:cxn>
                <a:cxn ang="0">
                  <a:pos x="704" y="689"/>
                </a:cxn>
                <a:cxn ang="0">
                  <a:pos x="681" y="647"/>
                </a:cxn>
                <a:cxn ang="0">
                  <a:pos x="677" y="187"/>
                </a:cxn>
                <a:cxn ang="0">
                  <a:pos x="658" y="100"/>
                </a:cxn>
                <a:cxn ang="0">
                  <a:pos x="615" y="45"/>
                </a:cxn>
                <a:cxn ang="0">
                  <a:pos x="556" y="13"/>
                </a:cxn>
                <a:cxn ang="0">
                  <a:pos x="465" y="0"/>
                </a:cxn>
                <a:cxn ang="0">
                  <a:pos x="360" y="24"/>
                </a:cxn>
                <a:cxn ang="0">
                  <a:pos x="281" y="86"/>
                </a:cxn>
                <a:cxn ang="0">
                  <a:pos x="225" y="180"/>
                </a:cxn>
                <a:cxn ang="0">
                  <a:pos x="0" y="20"/>
                </a:cxn>
                <a:cxn ang="0">
                  <a:pos x="49" y="72"/>
                </a:cxn>
                <a:cxn ang="0">
                  <a:pos x="104" y="86"/>
                </a:cxn>
                <a:cxn ang="0">
                  <a:pos x="124" y="131"/>
                </a:cxn>
              </a:cxnLst>
              <a:rect l="0" t="0" r="r" b="b"/>
              <a:pathLst>
                <a:path w="808" h="751">
                  <a:moveTo>
                    <a:pt x="124" y="166"/>
                  </a:moveTo>
                  <a:lnTo>
                    <a:pt x="124" y="623"/>
                  </a:lnTo>
                  <a:lnTo>
                    <a:pt x="121" y="661"/>
                  </a:lnTo>
                  <a:lnTo>
                    <a:pt x="111" y="682"/>
                  </a:lnTo>
                  <a:lnTo>
                    <a:pt x="91" y="693"/>
                  </a:lnTo>
                  <a:lnTo>
                    <a:pt x="55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5" y="751"/>
                  </a:lnTo>
                  <a:lnTo>
                    <a:pt x="95" y="748"/>
                  </a:lnTo>
                  <a:lnTo>
                    <a:pt x="265" y="748"/>
                  </a:lnTo>
                  <a:lnTo>
                    <a:pt x="317" y="751"/>
                  </a:lnTo>
                  <a:lnTo>
                    <a:pt x="360" y="751"/>
                  </a:lnTo>
                  <a:lnTo>
                    <a:pt x="360" y="699"/>
                  </a:lnTo>
                  <a:lnTo>
                    <a:pt x="307" y="699"/>
                  </a:lnTo>
                  <a:lnTo>
                    <a:pt x="271" y="693"/>
                  </a:lnTo>
                  <a:lnTo>
                    <a:pt x="248" y="682"/>
                  </a:lnTo>
                  <a:lnTo>
                    <a:pt x="239" y="658"/>
                  </a:lnTo>
                  <a:lnTo>
                    <a:pt x="235" y="623"/>
                  </a:lnTo>
                  <a:lnTo>
                    <a:pt x="235" y="308"/>
                  </a:lnTo>
                  <a:lnTo>
                    <a:pt x="242" y="239"/>
                  </a:lnTo>
                  <a:lnTo>
                    <a:pt x="262" y="176"/>
                  </a:lnTo>
                  <a:lnTo>
                    <a:pt x="288" y="128"/>
                  </a:lnTo>
                  <a:lnTo>
                    <a:pt x="324" y="90"/>
                  </a:lnTo>
                  <a:lnTo>
                    <a:pt x="363" y="62"/>
                  </a:lnTo>
                  <a:lnTo>
                    <a:pt x="409" y="45"/>
                  </a:lnTo>
                  <a:lnTo>
                    <a:pt x="451" y="38"/>
                  </a:lnTo>
                  <a:lnTo>
                    <a:pt x="491" y="45"/>
                  </a:lnTo>
                  <a:lnTo>
                    <a:pt x="520" y="58"/>
                  </a:lnTo>
                  <a:lnTo>
                    <a:pt x="543" y="83"/>
                  </a:lnTo>
                  <a:lnTo>
                    <a:pt x="556" y="110"/>
                  </a:lnTo>
                  <a:lnTo>
                    <a:pt x="566" y="145"/>
                  </a:lnTo>
                  <a:lnTo>
                    <a:pt x="569" y="187"/>
                  </a:lnTo>
                  <a:lnTo>
                    <a:pt x="573" y="225"/>
                  </a:lnTo>
                  <a:lnTo>
                    <a:pt x="573" y="623"/>
                  </a:lnTo>
                  <a:lnTo>
                    <a:pt x="569" y="661"/>
                  </a:lnTo>
                  <a:lnTo>
                    <a:pt x="559" y="682"/>
                  </a:lnTo>
                  <a:lnTo>
                    <a:pt x="537" y="693"/>
                  </a:lnTo>
                  <a:lnTo>
                    <a:pt x="501" y="699"/>
                  </a:lnTo>
                  <a:lnTo>
                    <a:pt x="445" y="699"/>
                  </a:lnTo>
                  <a:lnTo>
                    <a:pt x="445" y="751"/>
                  </a:lnTo>
                  <a:lnTo>
                    <a:pt x="491" y="751"/>
                  </a:lnTo>
                  <a:lnTo>
                    <a:pt x="543" y="748"/>
                  </a:lnTo>
                  <a:lnTo>
                    <a:pt x="713" y="748"/>
                  </a:lnTo>
                  <a:lnTo>
                    <a:pt x="762" y="751"/>
                  </a:lnTo>
                  <a:lnTo>
                    <a:pt x="808" y="751"/>
                  </a:lnTo>
                  <a:lnTo>
                    <a:pt x="808" y="699"/>
                  </a:lnTo>
                  <a:lnTo>
                    <a:pt x="762" y="699"/>
                  </a:lnTo>
                  <a:lnTo>
                    <a:pt x="726" y="696"/>
                  </a:lnTo>
                  <a:lnTo>
                    <a:pt x="704" y="689"/>
                  </a:lnTo>
                  <a:lnTo>
                    <a:pt x="687" y="672"/>
                  </a:lnTo>
                  <a:lnTo>
                    <a:pt x="681" y="647"/>
                  </a:lnTo>
                  <a:lnTo>
                    <a:pt x="681" y="246"/>
                  </a:lnTo>
                  <a:lnTo>
                    <a:pt x="677" y="187"/>
                  </a:lnTo>
                  <a:lnTo>
                    <a:pt x="671" y="138"/>
                  </a:lnTo>
                  <a:lnTo>
                    <a:pt x="658" y="100"/>
                  </a:lnTo>
                  <a:lnTo>
                    <a:pt x="632" y="62"/>
                  </a:lnTo>
                  <a:lnTo>
                    <a:pt x="615" y="45"/>
                  </a:lnTo>
                  <a:lnTo>
                    <a:pt x="589" y="27"/>
                  </a:lnTo>
                  <a:lnTo>
                    <a:pt x="556" y="13"/>
                  </a:lnTo>
                  <a:lnTo>
                    <a:pt x="514" y="3"/>
                  </a:lnTo>
                  <a:lnTo>
                    <a:pt x="465" y="0"/>
                  </a:lnTo>
                  <a:lnTo>
                    <a:pt x="409" y="6"/>
                  </a:lnTo>
                  <a:lnTo>
                    <a:pt x="360" y="24"/>
                  </a:lnTo>
                  <a:lnTo>
                    <a:pt x="317" y="48"/>
                  </a:lnTo>
                  <a:lnTo>
                    <a:pt x="281" y="86"/>
                  </a:lnTo>
                  <a:lnTo>
                    <a:pt x="252" y="128"/>
                  </a:lnTo>
                  <a:lnTo>
                    <a:pt x="225" y="180"/>
                  </a:lnTo>
                  <a:lnTo>
                    <a:pt x="225" y="0"/>
                  </a:lnTo>
                  <a:lnTo>
                    <a:pt x="0" y="20"/>
                  </a:lnTo>
                  <a:lnTo>
                    <a:pt x="0" y="72"/>
                  </a:lnTo>
                  <a:lnTo>
                    <a:pt x="49" y="72"/>
                  </a:lnTo>
                  <a:lnTo>
                    <a:pt x="81" y="79"/>
                  </a:lnTo>
                  <a:lnTo>
                    <a:pt x="104" y="86"/>
                  </a:lnTo>
                  <a:lnTo>
                    <a:pt x="117" y="103"/>
                  </a:lnTo>
                  <a:lnTo>
                    <a:pt x="124" y="131"/>
                  </a:lnTo>
                  <a:lnTo>
                    <a:pt x="124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7" name="Freeform 43"/>
            <p:cNvSpPr>
              <a:spLocks/>
            </p:cNvSpPr>
            <p:nvPr/>
          </p:nvSpPr>
          <p:spPr bwMode="auto">
            <a:xfrm>
              <a:off x="13278" y="2664"/>
              <a:ext cx="524" cy="780"/>
            </a:xfrm>
            <a:custGeom>
              <a:avLst/>
              <a:gdLst/>
              <a:ahLst/>
              <a:cxnLst>
                <a:cxn ang="0">
                  <a:pos x="298" y="437"/>
                </a:cxn>
                <a:cxn ang="0">
                  <a:pos x="351" y="454"/>
                </a:cxn>
                <a:cxn ang="0">
                  <a:pos x="407" y="489"/>
                </a:cxn>
                <a:cxn ang="0">
                  <a:pos x="443" y="548"/>
                </a:cxn>
                <a:cxn ang="0">
                  <a:pos x="446" y="631"/>
                </a:cxn>
                <a:cxn ang="0">
                  <a:pos x="407" y="700"/>
                </a:cxn>
                <a:cxn ang="0">
                  <a:pos x="325" y="738"/>
                </a:cxn>
                <a:cxn ang="0">
                  <a:pos x="213" y="738"/>
                </a:cxn>
                <a:cxn ang="0">
                  <a:pos x="131" y="693"/>
                </a:cxn>
                <a:cxn ang="0">
                  <a:pos x="79" y="613"/>
                </a:cxn>
                <a:cxn ang="0">
                  <a:pos x="43" y="503"/>
                </a:cxn>
                <a:cxn ang="0">
                  <a:pos x="40" y="482"/>
                </a:cxn>
                <a:cxn ang="0">
                  <a:pos x="30" y="475"/>
                </a:cxn>
                <a:cxn ang="0">
                  <a:pos x="4" y="482"/>
                </a:cxn>
                <a:cxn ang="0">
                  <a:pos x="0" y="762"/>
                </a:cxn>
                <a:cxn ang="0">
                  <a:pos x="10" y="780"/>
                </a:cxn>
                <a:cxn ang="0">
                  <a:pos x="40" y="766"/>
                </a:cxn>
                <a:cxn ang="0">
                  <a:pos x="59" y="749"/>
                </a:cxn>
                <a:cxn ang="0">
                  <a:pos x="63" y="745"/>
                </a:cxn>
                <a:cxn ang="0">
                  <a:pos x="69" y="735"/>
                </a:cxn>
                <a:cxn ang="0">
                  <a:pos x="92" y="707"/>
                </a:cxn>
                <a:cxn ang="0">
                  <a:pos x="174" y="766"/>
                </a:cxn>
                <a:cxn ang="0">
                  <a:pos x="243" y="780"/>
                </a:cxn>
                <a:cxn ang="0">
                  <a:pos x="331" y="776"/>
                </a:cxn>
                <a:cxn ang="0">
                  <a:pos x="429" y="738"/>
                </a:cxn>
                <a:cxn ang="0">
                  <a:pos x="492" y="672"/>
                </a:cxn>
                <a:cxn ang="0">
                  <a:pos x="521" y="589"/>
                </a:cxn>
                <a:cxn ang="0">
                  <a:pos x="521" y="496"/>
                </a:cxn>
                <a:cxn ang="0">
                  <a:pos x="492" y="423"/>
                </a:cxn>
                <a:cxn ang="0">
                  <a:pos x="459" y="385"/>
                </a:cxn>
                <a:cxn ang="0">
                  <a:pos x="374" y="326"/>
                </a:cxn>
                <a:cxn ang="0">
                  <a:pos x="276" y="302"/>
                </a:cxn>
                <a:cxn ang="0">
                  <a:pos x="197" y="284"/>
                </a:cxn>
                <a:cxn ang="0">
                  <a:pos x="128" y="253"/>
                </a:cxn>
                <a:cxn ang="0">
                  <a:pos x="82" y="201"/>
                </a:cxn>
                <a:cxn ang="0">
                  <a:pos x="82" y="135"/>
                </a:cxn>
                <a:cxn ang="0">
                  <a:pos x="105" y="87"/>
                </a:cxn>
                <a:cxn ang="0">
                  <a:pos x="161" y="49"/>
                </a:cxn>
                <a:cxn ang="0">
                  <a:pos x="259" y="31"/>
                </a:cxn>
                <a:cxn ang="0">
                  <a:pos x="354" y="52"/>
                </a:cxn>
                <a:cxn ang="0">
                  <a:pos x="407" y="101"/>
                </a:cxn>
                <a:cxn ang="0">
                  <a:pos x="436" y="163"/>
                </a:cxn>
                <a:cxn ang="0">
                  <a:pos x="446" y="218"/>
                </a:cxn>
                <a:cxn ang="0">
                  <a:pos x="449" y="246"/>
                </a:cxn>
                <a:cxn ang="0">
                  <a:pos x="475" y="253"/>
                </a:cxn>
                <a:cxn ang="0">
                  <a:pos x="485" y="239"/>
                </a:cxn>
                <a:cxn ang="0">
                  <a:pos x="482" y="4"/>
                </a:cxn>
                <a:cxn ang="0">
                  <a:pos x="462" y="0"/>
                </a:cxn>
                <a:cxn ang="0">
                  <a:pos x="446" y="14"/>
                </a:cxn>
                <a:cxn ang="0">
                  <a:pos x="410" y="49"/>
                </a:cxn>
                <a:cxn ang="0">
                  <a:pos x="318" y="7"/>
                </a:cxn>
                <a:cxn ang="0">
                  <a:pos x="259" y="0"/>
                </a:cxn>
                <a:cxn ang="0">
                  <a:pos x="135" y="21"/>
                </a:cxn>
                <a:cxn ang="0">
                  <a:pos x="56" y="69"/>
                </a:cxn>
                <a:cxn ang="0">
                  <a:pos x="14" y="135"/>
                </a:cxn>
                <a:cxn ang="0">
                  <a:pos x="0" y="211"/>
                </a:cxn>
                <a:cxn ang="0">
                  <a:pos x="33" y="312"/>
                </a:cxn>
                <a:cxn ang="0">
                  <a:pos x="99" y="378"/>
                </a:cxn>
                <a:cxn ang="0">
                  <a:pos x="171" y="409"/>
                </a:cxn>
                <a:cxn ang="0">
                  <a:pos x="282" y="433"/>
                </a:cxn>
              </a:cxnLst>
              <a:rect l="0" t="0" r="r" b="b"/>
              <a:pathLst>
                <a:path w="524" h="780">
                  <a:moveTo>
                    <a:pt x="282" y="433"/>
                  </a:moveTo>
                  <a:lnTo>
                    <a:pt x="298" y="437"/>
                  </a:lnTo>
                  <a:lnTo>
                    <a:pt x="321" y="444"/>
                  </a:lnTo>
                  <a:lnTo>
                    <a:pt x="351" y="454"/>
                  </a:lnTo>
                  <a:lnTo>
                    <a:pt x="377" y="468"/>
                  </a:lnTo>
                  <a:lnTo>
                    <a:pt x="407" y="489"/>
                  </a:lnTo>
                  <a:lnTo>
                    <a:pt x="426" y="513"/>
                  </a:lnTo>
                  <a:lnTo>
                    <a:pt x="443" y="548"/>
                  </a:lnTo>
                  <a:lnTo>
                    <a:pt x="449" y="589"/>
                  </a:lnTo>
                  <a:lnTo>
                    <a:pt x="446" y="631"/>
                  </a:lnTo>
                  <a:lnTo>
                    <a:pt x="429" y="669"/>
                  </a:lnTo>
                  <a:lnTo>
                    <a:pt x="407" y="700"/>
                  </a:lnTo>
                  <a:lnTo>
                    <a:pt x="370" y="724"/>
                  </a:lnTo>
                  <a:lnTo>
                    <a:pt x="325" y="738"/>
                  </a:lnTo>
                  <a:lnTo>
                    <a:pt x="266" y="745"/>
                  </a:lnTo>
                  <a:lnTo>
                    <a:pt x="213" y="738"/>
                  </a:lnTo>
                  <a:lnTo>
                    <a:pt x="167" y="721"/>
                  </a:lnTo>
                  <a:lnTo>
                    <a:pt x="131" y="693"/>
                  </a:lnTo>
                  <a:lnTo>
                    <a:pt x="102" y="658"/>
                  </a:lnTo>
                  <a:lnTo>
                    <a:pt x="79" y="613"/>
                  </a:lnTo>
                  <a:lnTo>
                    <a:pt x="59" y="561"/>
                  </a:lnTo>
                  <a:lnTo>
                    <a:pt x="43" y="503"/>
                  </a:lnTo>
                  <a:lnTo>
                    <a:pt x="40" y="492"/>
                  </a:lnTo>
                  <a:lnTo>
                    <a:pt x="40" y="482"/>
                  </a:lnTo>
                  <a:lnTo>
                    <a:pt x="36" y="478"/>
                  </a:lnTo>
                  <a:lnTo>
                    <a:pt x="30" y="475"/>
                  </a:lnTo>
                  <a:lnTo>
                    <a:pt x="10" y="475"/>
                  </a:lnTo>
                  <a:lnTo>
                    <a:pt x="4" y="482"/>
                  </a:lnTo>
                  <a:lnTo>
                    <a:pt x="0" y="492"/>
                  </a:lnTo>
                  <a:lnTo>
                    <a:pt x="0" y="762"/>
                  </a:lnTo>
                  <a:lnTo>
                    <a:pt x="4" y="773"/>
                  </a:lnTo>
                  <a:lnTo>
                    <a:pt x="10" y="780"/>
                  </a:lnTo>
                  <a:lnTo>
                    <a:pt x="27" y="780"/>
                  </a:lnTo>
                  <a:lnTo>
                    <a:pt x="40" y="766"/>
                  </a:lnTo>
                  <a:lnTo>
                    <a:pt x="50" y="759"/>
                  </a:lnTo>
                  <a:lnTo>
                    <a:pt x="59" y="749"/>
                  </a:lnTo>
                  <a:lnTo>
                    <a:pt x="59" y="745"/>
                  </a:lnTo>
                  <a:lnTo>
                    <a:pt x="63" y="745"/>
                  </a:lnTo>
                  <a:lnTo>
                    <a:pt x="63" y="742"/>
                  </a:lnTo>
                  <a:lnTo>
                    <a:pt x="69" y="735"/>
                  </a:lnTo>
                  <a:lnTo>
                    <a:pt x="73" y="728"/>
                  </a:lnTo>
                  <a:lnTo>
                    <a:pt x="92" y="707"/>
                  </a:lnTo>
                  <a:lnTo>
                    <a:pt x="135" y="742"/>
                  </a:lnTo>
                  <a:lnTo>
                    <a:pt x="174" y="766"/>
                  </a:lnTo>
                  <a:lnTo>
                    <a:pt x="210" y="776"/>
                  </a:lnTo>
                  <a:lnTo>
                    <a:pt x="243" y="780"/>
                  </a:lnTo>
                  <a:lnTo>
                    <a:pt x="266" y="780"/>
                  </a:lnTo>
                  <a:lnTo>
                    <a:pt x="331" y="776"/>
                  </a:lnTo>
                  <a:lnTo>
                    <a:pt x="384" y="762"/>
                  </a:lnTo>
                  <a:lnTo>
                    <a:pt x="429" y="738"/>
                  </a:lnTo>
                  <a:lnTo>
                    <a:pt x="465" y="707"/>
                  </a:lnTo>
                  <a:lnTo>
                    <a:pt x="492" y="672"/>
                  </a:lnTo>
                  <a:lnTo>
                    <a:pt x="511" y="634"/>
                  </a:lnTo>
                  <a:lnTo>
                    <a:pt x="521" y="589"/>
                  </a:lnTo>
                  <a:lnTo>
                    <a:pt x="524" y="544"/>
                  </a:lnTo>
                  <a:lnTo>
                    <a:pt x="521" y="496"/>
                  </a:lnTo>
                  <a:lnTo>
                    <a:pt x="508" y="454"/>
                  </a:lnTo>
                  <a:lnTo>
                    <a:pt x="492" y="423"/>
                  </a:lnTo>
                  <a:lnTo>
                    <a:pt x="472" y="399"/>
                  </a:lnTo>
                  <a:lnTo>
                    <a:pt x="459" y="385"/>
                  </a:lnTo>
                  <a:lnTo>
                    <a:pt x="416" y="350"/>
                  </a:lnTo>
                  <a:lnTo>
                    <a:pt x="374" y="326"/>
                  </a:lnTo>
                  <a:lnTo>
                    <a:pt x="325" y="312"/>
                  </a:lnTo>
                  <a:lnTo>
                    <a:pt x="276" y="302"/>
                  </a:lnTo>
                  <a:lnTo>
                    <a:pt x="236" y="295"/>
                  </a:lnTo>
                  <a:lnTo>
                    <a:pt x="197" y="284"/>
                  </a:lnTo>
                  <a:lnTo>
                    <a:pt x="161" y="270"/>
                  </a:lnTo>
                  <a:lnTo>
                    <a:pt x="128" y="253"/>
                  </a:lnTo>
                  <a:lnTo>
                    <a:pt x="102" y="229"/>
                  </a:lnTo>
                  <a:lnTo>
                    <a:pt x="82" y="201"/>
                  </a:lnTo>
                  <a:lnTo>
                    <a:pt x="79" y="163"/>
                  </a:lnTo>
                  <a:lnTo>
                    <a:pt x="82" y="135"/>
                  </a:lnTo>
                  <a:lnTo>
                    <a:pt x="89" y="111"/>
                  </a:lnTo>
                  <a:lnTo>
                    <a:pt x="105" y="87"/>
                  </a:lnTo>
                  <a:lnTo>
                    <a:pt x="128" y="66"/>
                  </a:lnTo>
                  <a:lnTo>
                    <a:pt x="161" y="49"/>
                  </a:lnTo>
                  <a:lnTo>
                    <a:pt x="203" y="38"/>
                  </a:lnTo>
                  <a:lnTo>
                    <a:pt x="259" y="31"/>
                  </a:lnTo>
                  <a:lnTo>
                    <a:pt x="312" y="38"/>
                  </a:lnTo>
                  <a:lnTo>
                    <a:pt x="354" y="52"/>
                  </a:lnTo>
                  <a:lnTo>
                    <a:pt x="384" y="73"/>
                  </a:lnTo>
                  <a:lnTo>
                    <a:pt x="407" y="101"/>
                  </a:lnTo>
                  <a:lnTo>
                    <a:pt x="423" y="132"/>
                  </a:lnTo>
                  <a:lnTo>
                    <a:pt x="436" y="163"/>
                  </a:lnTo>
                  <a:lnTo>
                    <a:pt x="443" y="191"/>
                  </a:lnTo>
                  <a:lnTo>
                    <a:pt x="446" y="218"/>
                  </a:lnTo>
                  <a:lnTo>
                    <a:pt x="446" y="239"/>
                  </a:lnTo>
                  <a:lnTo>
                    <a:pt x="449" y="246"/>
                  </a:lnTo>
                  <a:lnTo>
                    <a:pt x="456" y="253"/>
                  </a:lnTo>
                  <a:lnTo>
                    <a:pt x="475" y="253"/>
                  </a:lnTo>
                  <a:lnTo>
                    <a:pt x="482" y="246"/>
                  </a:lnTo>
                  <a:lnTo>
                    <a:pt x="485" y="239"/>
                  </a:lnTo>
                  <a:lnTo>
                    <a:pt x="485" y="11"/>
                  </a:lnTo>
                  <a:lnTo>
                    <a:pt x="482" y="4"/>
                  </a:lnTo>
                  <a:lnTo>
                    <a:pt x="475" y="0"/>
                  </a:lnTo>
                  <a:lnTo>
                    <a:pt x="462" y="0"/>
                  </a:lnTo>
                  <a:lnTo>
                    <a:pt x="456" y="4"/>
                  </a:lnTo>
                  <a:lnTo>
                    <a:pt x="446" y="14"/>
                  </a:lnTo>
                  <a:lnTo>
                    <a:pt x="436" y="21"/>
                  </a:lnTo>
                  <a:lnTo>
                    <a:pt x="410" y="49"/>
                  </a:lnTo>
                  <a:lnTo>
                    <a:pt x="364" y="21"/>
                  </a:lnTo>
                  <a:lnTo>
                    <a:pt x="318" y="7"/>
                  </a:lnTo>
                  <a:lnTo>
                    <a:pt x="282" y="0"/>
                  </a:lnTo>
                  <a:lnTo>
                    <a:pt x="259" y="0"/>
                  </a:lnTo>
                  <a:lnTo>
                    <a:pt x="190" y="7"/>
                  </a:lnTo>
                  <a:lnTo>
                    <a:pt x="135" y="21"/>
                  </a:lnTo>
                  <a:lnTo>
                    <a:pt x="92" y="42"/>
                  </a:lnTo>
                  <a:lnTo>
                    <a:pt x="56" y="69"/>
                  </a:lnTo>
                  <a:lnTo>
                    <a:pt x="30" y="101"/>
                  </a:lnTo>
                  <a:lnTo>
                    <a:pt x="14" y="135"/>
                  </a:lnTo>
                  <a:lnTo>
                    <a:pt x="4" y="173"/>
                  </a:lnTo>
                  <a:lnTo>
                    <a:pt x="0" y="211"/>
                  </a:lnTo>
                  <a:lnTo>
                    <a:pt x="10" y="267"/>
                  </a:lnTo>
                  <a:lnTo>
                    <a:pt x="33" y="312"/>
                  </a:lnTo>
                  <a:lnTo>
                    <a:pt x="69" y="354"/>
                  </a:lnTo>
                  <a:lnTo>
                    <a:pt x="99" y="378"/>
                  </a:lnTo>
                  <a:lnTo>
                    <a:pt x="135" y="395"/>
                  </a:lnTo>
                  <a:lnTo>
                    <a:pt x="171" y="409"/>
                  </a:lnTo>
                  <a:lnTo>
                    <a:pt x="220" y="419"/>
                  </a:lnTo>
                  <a:lnTo>
                    <a:pt x="282" y="4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46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786446" y="3502119"/>
            <a:ext cx="1089025" cy="269716"/>
            <a:chOff x="3829" y="2474"/>
            <a:chExt cx="6860" cy="1699"/>
          </a:xfrm>
          <a:solidFill>
            <a:srgbClr val="FF0000"/>
          </a:solidFill>
        </p:grpSpPr>
        <p:sp>
          <p:nvSpPr>
            <p:cNvPr id="139312" name="Freeform 48"/>
            <p:cNvSpPr>
              <a:spLocks/>
            </p:cNvSpPr>
            <p:nvPr/>
          </p:nvSpPr>
          <p:spPr bwMode="auto">
            <a:xfrm>
              <a:off x="3829" y="2549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3" name="Freeform 49"/>
            <p:cNvSpPr>
              <a:spLocks/>
            </p:cNvSpPr>
            <p:nvPr/>
          </p:nvSpPr>
          <p:spPr bwMode="auto">
            <a:xfrm>
              <a:off x="5097" y="2474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4" name="Freeform 50"/>
            <p:cNvSpPr>
              <a:spLocks/>
            </p:cNvSpPr>
            <p:nvPr/>
          </p:nvSpPr>
          <p:spPr bwMode="auto">
            <a:xfrm>
              <a:off x="5715" y="2615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5" name="Freeform 51"/>
            <p:cNvSpPr>
              <a:spLocks/>
            </p:cNvSpPr>
            <p:nvPr/>
          </p:nvSpPr>
          <p:spPr bwMode="auto">
            <a:xfrm>
              <a:off x="6477" y="2474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6" name="Freeform 52"/>
            <p:cNvSpPr>
              <a:spLocks/>
            </p:cNvSpPr>
            <p:nvPr/>
          </p:nvSpPr>
          <p:spPr bwMode="auto">
            <a:xfrm>
              <a:off x="7595" y="2701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7" name="Freeform 53"/>
            <p:cNvSpPr>
              <a:spLocks noEditPoints="1"/>
            </p:cNvSpPr>
            <p:nvPr/>
          </p:nvSpPr>
          <p:spPr bwMode="auto">
            <a:xfrm>
              <a:off x="8252" y="2610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8" name="Freeform 54"/>
            <p:cNvSpPr>
              <a:spLocks/>
            </p:cNvSpPr>
            <p:nvPr/>
          </p:nvSpPr>
          <p:spPr bwMode="auto">
            <a:xfrm>
              <a:off x="8704" y="2997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9" name="Freeform 55"/>
            <p:cNvSpPr>
              <a:spLocks noEditPoints="1"/>
            </p:cNvSpPr>
            <p:nvPr/>
          </p:nvSpPr>
          <p:spPr bwMode="auto">
            <a:xfrm>
              <a:off x="10058" y="2986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58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5786446" y="3978774"/>
            <a:ext cx="1089025" cy="269716"/>
            <a:chOff x="3841" y="2789"/>
            <a:chExt cx="6860" cy="1699"/>
          </a:xfrm>
          <a:solidFill>
            <a:srgbClr val="FF0000"/>
          </a:solidFill>
        </p:grpSpPr>
        <p:sp>
          <p:nvSpPr>
            <p:cNvPr id="139324" name="Freeform 60"/>
            <p:cNvSpPr>
              <a:spLocks/>
            </p:cNvSpPr>
            <p:nvPr/>
          </p:nvSpPr>
          <p:spPr bwMode="auto">
            <a:xfrm>
              <a:off x="3841" y="2864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5" name="Freeform 61"/>
            <p:cNvSpPr>
              <a:spLocks/>
            </p:cNvSpPr>
            <p:nvPr/>
          </p:nvSpPr>
          <p:spPr bwMode="auto">
            <a:xfrm>
              <a:off x="5109" y="2789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6" name="Freeform 62"/>
            <p:cNvSpPr>
              <a:spLocks/>
            </p:cNvSpPr>
            <p:nvPr/>
          </p:nvSpPr>
          <p:spPr bwMode="auto">
            <a:xfrm>
              <a:off x="5727" y="2930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7" name="Freeform 63"/>
            <p:cNvSpPr>
              <a:spLocks/>
            </p:cNvSpPr>
            <p:nvPr/>
          </p:nvSpPr>
          <p:spPr bwMode="auto">
            <a:xfrm>
              <a:off x="6489" y="2789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8" name="Freeform 64"/>
            <p:cNvSpPr>
              <a:spLocks/>
            </p:cNvSpPr>
            <p:nvPr/>
          </p:nvSpPr>
          <p:spPr bwMode="auto">
            <a:xfrm>
              <a:off x="7607" y="3016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9" name="Freeform 65"/>
            <p:cNvSpPr>
              <a:spLocks noEditPoints="1"/>
            </p:cNvSpPr>
            <p:nvPr/>
          </p:nvSpPr>
          <p:spPr bwMode="auto">
            <a:xfrm>
              <a:off x="8264" y="2925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30" name="Freeform 66"/>
            <p:cNvSpPr>
              <a:spLocks/>
            </p:cNvSpPr>
            <p:nvPr/>
          </p:nvSpPr>
          <p:spPr bwMode="auto">
            <a:xfrm>
              <a:off x="8716" y="3312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31" name="Freeform 67"/>
            <p:cNvSpPr>
              <a:spLocks noEditPoints="1"/>
            </p:cNvSpPr>
            <p:nvPr/>
          </p:nvSpPr>
          <p:spPr bwMode="auto">
            <a:xfrm>
              <a:off x="10070" y="3301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7" name="Group 70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5178426" y="4455428"/>
            <a:ext cx="1089025" cy="269716"/>
            <a:chOff x="3433" y="3084"/>
            <a:chExt cx="6860" cy="1699"/>
          </a:xfrm>
          <a:solidFill>
            <a:srgbClr val="FF0000"/>
          </a:solidFill>
        </p:grpSpPr>
        <p:sp>
          <p:nvSpPr>
            <p:cNvPr id="139336" name="Freeform 72"/>
            <p:cNvSpPr>
              <a:spLocks/>
            </p:cNvSpPr>
            <p:nvPr/>
          </p:nvSpPr>
          <p:spPr bwMode="auto">
            <a:xfrm>
              <a:off x="3433" y="3159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37" name="Freeform 73"/>
            <p:cNvSpPr>
              <a:spLocks/>
            </p:cNvSpPr>
            <p:nvPr/>
          </p:nvSpPr>
          <p:spPr bwMode="auto">
            <a:xfrm>
              <a:off x="4701" y="3084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38" name="Freeform 74"/>
            <p:cNvSpPr>
              <a:spLocks/>
            </p:cNvSpPr>
            <p:nvPr/>
          </p:nvSpPr>
          <p:spPr bwMode="auto">
            <a:xfrm>
              <a:off x="5319" y="3225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39" name="Freeform 75"/>
            <p:cNvSpPr>
              <a:spLocks/>
            </p:cNvSpPr>
            <p:nvPr/>
          </p:nvSpPr>
          <p:spPr bwMode="auto">
            <a:xfrm>
              <a:off x="6081" y="3084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40" name="Freeform 76"/>
            <p:cNvSpPr>
              <a:spLocks/>
            </p:cNvSpPr>
            <p:nvPr/>
          </p:nvSpPr>
          <p:spPr bwMode="auto">
            <a:xfrm>
              <a:off x="7199" y="3311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41" name="Freeform 77"/>
            <p:cNvSpPr>
              <a:spLocks noEditPoints="1"/>
            </p:cNvSpPr>
            <p:nvPr/>
          </p:nvSpPr>
          <p:spPr bwMode="auto">
            <a:xfrm>
              <a:off x="7856" y="3220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42" name="Freeform 78"/>
            <p:cNvSpPr>
              <a:spLocks/>
            </p:cNvSpPr>
            <p:nvPr/>
          </p:nvSpPr>
          <p:spPr bwMode="auto">
            <a:xfrm>
              <a:off x="8308" y="3607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43" name="Freeform 79"/>
            <p:cNvSpPr>
              <a:spLocks noEditPoints="1"/>
            </p:cNvSpPr>
            <p:nvPr/>
          </p:nvSpPr>
          <p:spPr bwMode="auto">
            <a:xfrm>
              <a:off x="9662" y="3596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好像沒有甚麼問題</a:t>
            </a:r>
            <a:r>
              <a:rPr lang="en-US" altLang="zh-TW" smtClean="0"/>
              <a:t>..</a:t>
            </a:r>
          </a:p>
        </p:txBody>
      </p:sp>
      <p:sp>
        <p:nvSpPr>
          <p:cNvPr id="12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BBA3C1-B993-412D-AD5E-E0C98187BFEA}" type="slidenum">
              <a:rPr lang="zh-TW" altLang="en-US"/>
              <a:pPr>
                <a:defRPr/>
              </a:pPr>
              <a:t>72</a:t>
            </a:fld>
            <a:endParaRPr lang="en-US" altLang="zh-TW"/>
          </a:p>
        </p:txBody>
      </p:sp>
      <p:pic>
        <p:nvPicPr>
          <p:cNvPr id="128" name="圖片 12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55575" y="2132856"/>
            <a:ext cx="7384527" cy="38884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百般無聊擂臺法</a:t>
            </a:r>
            <a:endParaRPr lang="en-US" altLang="zh-TW" dirty="0" smtClean="0"/>
          </a:p>
        </p:txBody>
      </p:sp>
      <p:sp>
        <p:nvSpPr>
          <p:cNvPr id="110598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1981200"/>
            <a:ext cx="6336754" cy="4544144"/>
          </a:xfrm>
        </p:spPr>
        <p:txBody>
          <a:bodyPr>
            <a:noAutofit/>
          </a:bodyPr>
          <a:lstStyle/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err="1" smtClean="0"/>
              <a:t>int</a:t>
            </a:r>
            <a:r>
              <a:rPr lang="en-US" altLang="zh-TW" sz="2800" dirty="0" smtClean="0"/>
              <a:t> 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;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err="1" smtClean="0"/>
              <a:t>int</a:t>
            </a:r>
            <a:r>
              <a:rPr lang="en-US" altLang="zh-TW" sz="2800" dirty="0" smtClean="0"/>
              <a:t>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 = 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[1];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for (</a:t>
            </a:r>
            <a:r>
              <a:rPr lang="en-US" altLang="zh-TW" sz="2800" i="1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= 2; </a:t>
            </a:r>
            <a:r>
              <a:rPr lang="en-US" altLang="zh-TW" sz="2800" i="1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&lt;=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; </a:t>
            </a:r>
            <a:r>
              <a:rPr lang="en-US" altLang="zh-TW" sz="2800" i="1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++) {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    if (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 &gt;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)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	   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 = 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];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>
                <a:solidFill>
                  <a:srgbClr val="7030A0"/>
                </a:solidFill>
              </a:rPr>
              <a:t>    if (</a:t>
            </a:r>
            <a:r>
              <a:rPr lang="en-US" altLang="zh-TW" sz="2800" i="1" dirty="0" err="1" smtClean="0">
                <a:solidFill>
                  <a:srgbClr val="7030A0"/>
                </a:solidFill>
              </a:rPr>
              <a:t>i</a:t>
            </a:r>
            <a:r>
              <a:rPr lang="en-US" altLang="zh-TW" sz="2800" i="1" dirty="0" smtClean="0">
                <a:solidFill>
                  <a:srgbClr val="7030A0"/>
                </a:solidFill>
              </a:rPr>
              <a:t> ==</a:t>
            </a:r>
            <a:r>
              <a:rPr lang="zh-TW" altLang="en-US" sz="2800" i="1" dirty="0" smtClean="0">
                <a:solidFill>
                  <a:srgbClr val="7030A0"/>
                </a:solidFill>
              </a:rPr>
              <a:t> </a:t>
            </a:r>
            <a:r>
              <a:rPr lang="en-US" altLang="zh-TW" sz="2800" i="1" dirty="0" smtClean="0">
                <a:solidFill>
                  <a:srgbClr val="7030A0"/>
                </a:solidFill>
              </a:rPr>
              <a:t>n</a:t>
            </a:r>
            <a:r>
              <a:rPr lang="en-US" altLang="zh-TW" sz="2800" dirty="0" smtClean="0">
                <a:solidFill>
                  <a:srgbClr val="7030A0"/>
                </a:solidFill>
              </a:rPr>
              <a:t>)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>
                <a:solidFill>
                  <a:srgbClr val="7030A0"/>
                </a:solidFill>
              </a:rPr>
              <a:t>         do </a:t>
            </a:r>
            <a:r>
              <a:rPr lang="en-US" altLang="zh-TW" sz="2800" i="1" dirty="0" err="1" smtClean="0">
                <a:solidFill>
                  <a:srgbClr val="7030A0"/>
                </a:solidFill>
              </a:rPr>
              <a:t>i</a:t>
            </a:r>
            <a:r>
              <a:rPr lang="en-US" altLang="zh-TW" sz="2800" dirty="0" smtClean="0">
                <a:solidFill>
                  <a:srgbClr val="7030A0"/>
                </a:solidFill>
              </a:rPr>
              <a:t>++ </a:t>
            </a:r>
            <a:r>
              <a:rPr lang="en-US" altLang="zh-TW" sz="2800" i="1" dirty="0" smtClean="0">
                <a:solidFill>
                  <a:srgbClr val="7030A0"/>
                </a:solidFill>
              </a:rPr>
              <a:t>n</a:t>
            </a:r>
            <a:r>
              <a:rPr lang="en-US" altLang="zh-TW" sz="2800" dirty="0" smtClean="0">
                <a:solidFill>
                  <a:srgbClr val="7030A0"/>
                </a:solidFill>
              </a:rPr>
              <a:t> times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}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return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;</a:t>
            </a:r>
          </a:p>
        </p:txBody>
      </p:sp>
      <p:sp>
        <p:nvSpPr>
          <p:cNvPr id="7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17214B-0140-431C-AE4E-82180199BD31}" type="slidenum">
              <a:rPr lang="zh-TW" altLang="en-US"/>
              <a:pPr>
                <a:defRPr/>
              </a:pPr>
              <a:t>73</a:t>
            </a:fld>
            <a:endParaRPr lang="en-US" altLang="zh-TW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143504" y="2071678"/>
            <a:ext cx="1089025" cy="269716"/>
            <a:chOff x="3405" y="1565"/>
            <a:chExt cx="6860" cy="1699"/>
          </a:xfrm>
          <a:solidFill>
            <a:srgbClr val="FF0000"/>
          </a:solidFill>
        </p:grpSpPr>
        <p:sp>
          <p:nvSpPr>
            <p:cNvPr id="139270" name="Freeform 6"/>
            <p:cNvSpPr>
              <a:spLocks/>
            </p:cNvSpPr>
            <p:nvPr/>
          </p:nvSpPr>
          <p:spPr bwMode="auto">
            <a:xfrm>
              <a:off x="3405" y="1640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1" name="Freeform 7"/>
            <p:cNvSpPr>
              <a:spLocks/>
            </p:cNvSpPr>
            <p:nvPr/>
          </p:nvSpPr>
          <p:spPr bwMode="auto">
            <a:xfrm>
              <a:off x="4673" y="1565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2" name="Freeform 8"/>
            <p:cNvSpPr>
              <a:spLocks/>
            </p:cNvSpPr>
            <p:nvPr/>
          </p:nvSpPr>
          <p:spPr bwMode="auto">
            <a:xfrm>
              <a:off x="5291" y="1706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3" name="Freeform 9"/>
            <p:cNvSpPr>
              <a:spLocks/>
            </p:cNvSpPr>
            <p:nvPr/>
          </p:nvSpPr>
          <p:spPr bwMode="auto">
            <a:xfrm>
              <a:off x="6053" y="1565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4" name="Freeform 10"/>
            <p:cNvSpPr>
              <a:spLocks/>
            </p:cNvSpPr>
            <p:nvPr/>
          </p:nvSpPr>
          <p:spPr bwMode="auto">
            <a:xfrm>
              <a:off x="7171" y="1792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5" name="Freeform 11"/>
            <p:cNvSpPr>
              <a:spLocks noEditPoints="1"/>
            </p:cNvSpPr>
            <p:nvPr/>
          </p:nvSpPr>
          <p:spPr bwMode="auto">
            <a:xfrm>
              <a:off x="7828" y="1701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6" name="Freeform 12"/>
            <p:cNvSpPr>
              <a:spLocks/>
            </p:cNvSpPr>
            <p:nvPr/>
          </p:nvSpPr>
          <p:spPr bwMode="auto">
            <a:xfrm>
              <a:off x="8280" y="2088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7" name="Freeform 13"/>
            <p:cNvSpPr>
              <a:spLocks noEditPoints="1"/>
            </p:cNvSpPr>
            <p:nvPr/>
          </p:nvSpPr>
          <p:spPr bwMode="auto">
            <a:xfrm>
              <a:off x="9634" y="2077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16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143504" y="2571744"/>
            <a:ext cx="1089025" cy="269716"/>
            <a:chOff x="3406" y="1859"/>
            <a:chExt cx="6860" cy="1699"/>
          </a:xfrm>
          <a:solidFill>
            <a:srgbClr val="FF0000"/>
          </a:solidFill>
        </p:grpSpPr>
        <p:sp>
          <p:nvSpPr>
            <p:cNvPr id="139282" name="Freeform 18"/>
            <p:cNvSpPr>
              <a:spLocks/>
            </p:cNvSpPr>
            <p:nvPr/>
          </p:nvSpPr>
          <p:spPr bwMode="auto">
            <a:xfrm>
              <a:off x="3406" y="1934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3" name="Freeform 19"/>
            <p:cNvSpPr>
              <a:spLocks/>
            </p:cNvSpPr>
            <p:nvPr/>
          </p:nvSpPr>
          <p:spPr bwMode="auto">
            <a:xfrm>
              <a:off x="4674" y="1859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4" name="Freeform 20"/>
            <p:cNvSpPr>
              <a:spLocks/>
            </p:cNvSpPr>
            <p:nvPr/>
          </p:nvSpPr>
          <p:spPr bwMode="auto">
            <a:xfrm>
              <a:off x="5292" y="2000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5" name="Freeform 21"/>
            <p:cNvSpPr>
              <a:spLocks/>
            </p:cNvSpPr>
            <p:nvPr/>
          </p:nvSpPr>
          <p:spPr bwMode="auto">
            <a:xfrm>
              <a:off x="6054" y="1859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6" name="Freeform 22"/>
            <p:cNvSpPr>
              <a:spLocks/>
            </p:cNvSpPr>
            <p:nvPr/>
          </p:nvSpPr>
          <p:spPr bwMode="auto">
            <a:xfrm>
              <a:off x="7172" y="2086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7" name="Freeform 23"/>
            <p:cNvSpPr>
              <a:spLocks noEditPoints="1"/>
            </p:cNvSpPr>
            <p:nvPr/>
          </p:nvSpPr>
          <p:spPr bwMode="auto">
            <a:xfrm>
              <a:off x="7829" y="1995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8" name="Freeform 24"/>
            <p:cNvSpPr>
              <a:spLocks/>
            </p:cNvSpPr>
            <p:nvPr/>
          </p:nvSpPr>
          <p:spPr bwMode="auto">
            <a:xfrm>
              <a:off x="8281" y="2382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89" name="Freeform 25"/>
            <p:cNvSpPr>
              <a:spLocks noEditPoints="1"/>
            </p:cNvSpPr>
            <p:nvPr/>
          </p:nvSpPr>
          <p:spPr bwMode="auto">
            <a:xfrm>
              <a:off x="9635" y="2371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28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5152772" y="3040145"/>
            <a:ext cx="1651476" cy="270192"/>
            <a:chOff x="3399" y="2151"/>
            <a:chExt cx="10403" cy="1702"/>
          </a:xfrm>
          <a:solidFill>
            <a:srgbClr val="FF0000"/>
          </a:solidFill>
        </p:grpSpPr>
        <p:sp>
          <p:nvSpPr>
            <p:cNvPr id="139294" name="Freeform 30"/>
            <p:cNvSpPr>
              <a:spLocks/>
            </p:cNvSpPr>
            <p:nvPr/>
          </p:nvSpPr>
          <p:spPr bwMode="auto">
            <a:xfrm>
              <a:off x="3399" y="2228"/>
              <a:ext cx="1015" cy="1198"/>
            </a:xfrm>
            <a:custGeom>
              <a:avLst/>
              <a:gdLst/>
              <a:ahLst/>
              <a:cxnLst>
                <a:cxn ang="0">
                  <a:pos x="976" y="925"/>
                </a:cxn>
                <a:cxn ang="0">
                  <a:pos x="947" y="1046"/>
                </a:cxn>
                <a:cxn ang="0">
                  <a:pos x="917" y="1081"/>
                </a:cxn>
                <a:cxn ang="0">
                  <a:pos x="711" y="1088"/>
                </a:cxn>
                <a:cxn ang="0">
                  <a:pos x="763" y="949"/>
                </a:cxn>
                <a:cxn ang="0">
                  <a:pos x="855" y="800"/>
                </a:cxn>
                <a:cxn ang="0">
                  <a:pos x="937" y="654"/>
                </a:cxn>
                <a:cxn ang="0">
                  <a:pos x="989" y="505"/>
                </a:cxn>
                <a:cxn ang="0">
                  <a:pos x="986" y="339"/>
                </a:cxn>
                <a:cxn ang="0">
                  <a:pos x="914" y="187"/>
                </a:cxn>
                <a:cxn ang="0">
                  <a:pos x="783" y="72"/>
                </a:cxn>
                <a:cxn ang="0">
                  <a:pos x="606" y="10"/>
                </a:cxn>
                <a:cxn ang="0">
                  <a:pos x="406" y="10"/>
                </a:cxn>
                <a:cxn ang="0">
                  <a:pos x="233" y="72"/>
                </a:cxn>
                <a:cxn ang="0">
                  <a:pos x="102" y="190"/>
                </a:cxn>
                <a:cxn ang="0">
                  <a:pos x="27" y="343"/>
                </a:cxn>
                <a:cxn ang="0">
                  <a:pos x="27" y="505"/>
                </a:cxn>
                <a:cxn ang="0">
                  <a:pos x="76" y="654"/>
                </a:cxn>
                <a:cxn ang="0">
                  <a:pos x="161" y="800"/>
                </a:cxn>
                <a:cxn ang="0">
                  <a:pos x="249" y="949"/>
                </a:cxn>
                <a:cxn ang="0">
                  <a:pos x="302" y="1088"/>
                </a:cxn>
                <a:cxn ang="0">
                  <a:pos x="99" y="1081"/>
                </a:cxn>
                <a:cxn ang="0">
                  <a:pos x="72" y="1063"/>
                </a:cxn>
                <a:cxn ang="0">
                  <a:pos x="53" y="987"/>
                </a:cxn>
                <a:cxn ang="0">
                  <a:pos x="0" y="925"/>
                </a:cxn>
                <a:cxn ang="0">
                  <a:pos x="334" y="1198"/>
                </a:cxn>
                <a:cxn ang="0">
                  <a:pos x="347" y="1188"/>
                </a:cxn>
                <a:cxn ang="0">
                  <a:pos x="351" y="1164"/>
                </a:cxn>
                <a:cxn ang="0">
                  <a:pos x="331" y="1011"/>
                </a:cxn>
                <a:cxn ang="0">
                  <a:pos x="285" y="855"/>
                </a:cxn>
                <a:cxn ang="0">
                  <a:pos x="236" y="706"/>
                </a:cxn>
                <a:cxn ang="0">
                  <a:pos x="190" y="523"/>
                </a:cxn>
                <a:cxn ang="0">
                  <a:pos x="190" y="339"/>
                </a:cxn>
                <a:cxn ang="0">
                  <a:pos x="236" y="204"/>
                </a:cxn>
                <a:cxn ang="0">
                  <a:pos x="311" y="110"/>
                </a:cxn>
                <a:cxn ang="0">
                  <a:pos x="406" y="55"/>
                </a:cxn>
                <a:cxn ang="0">
                  <a:pos x="508" y="38"/>
                </a:cxn>
                <a:cxn ang="0">
                  <a:pos x="609" y="55"/>
                </a:cxn>
                <a:cxn ang="0">
                  <a:pos x="704" y="110"/>
                </a:cxn>
                <a:cxn ang="0">
                  <a:pos x="783" y="207"/>
                </a:cxn>
                <a:cxn ang="0">
                  <a:pos x="826" y="343"/>
                </a:cxn>
                <a:cxn ang="0">
                  <a:pos x="826" y="523"/>
                </a:cxn>
                <a:cxn ang="0">
                  <a:pos x="776" y="717"/>
                </a:cxn>
                <a:cxn ang="0">
                  <a:pos x="724" y="873"/>
                </a:cxn>
                <a:cxn ang="0">
                  <a:pos x="685" y="1011"/>
                </a:cxn>
                <a:cxn ang="0">
                  <a:pos x="665" y="1164"/>
                </a:cxn>
                <a:cxn ang="0">
                  <a:pos x="668" y="1188"/>
                </a:cxn>
                <a:cxn ang="0">
                  <a:pos x="681" y="1198"/>
                </a:cxn>
                <a:cxn ang="0">
                  <a:pos x="1015" y="925"/>
                </a:cxn>
              </a:cxnLst>
              <a:rect l="0" t="0" r="r" b="b"/>
              <a:pathLst>
                <a:path w="1015" h="1198">
                  <a:moveTo>
                    <a:pt x="1015" y="925"/>
                  </a:moveTo>
                  <a:lnTo>
                    <a:pt x="976" y="925"/>
                  </a:lnTo>
                  <a:lnTo>
                    <a:pt x="963" y="987"/>
                  </a:lnTo>
                  <a:lnTo>
                    <a:pt x="947" y="1046"/>
                  </a:lnTo>
                  <a:lnTo>
                    <a:pt x="934" y="1074"/>
                  </a:lnTo>
                  <a:lnTo>
                    <a:pt x="917" y="1081"/>
                  </a:lnTo>
                  <a:lnTo>
                    <a:pt x="888" y="1088"/>
                  </a:lnTo>
                  <a:lnTo>
                    <a:pt x="711" y="1088"/>
                  </a:lnTo>
                  <a:lnTo>
                    <a:pt x="734" y="1018"/>
                  </a:lnTo>
                  <a:lnTo>
                    <a:pt x="763" y="949"/>
                  </a:lnTo>
                  <a:lnTo>
                    <a:pt x="806" y="880"/>
                  </a:lnTo>
                  <a:lnTo>
                    <a:pt x="855" y="800"/>
                  </a:lnTo>
                  <a:lnTo>
                    <a:pt x="898" y="727"/>
                  </a:lnTo>
                  <a:lnTo>
                    <a:pt x="937" y="654"/>
                  </a:lnTo>
                  <a:lnTo>
                    <a:pt x="970" y="582"/>
                  </a:lnTo>
                  <a:lnTo>
                    <a:pt x="989" y="505"/>
                  </a:lnTo>
                  <a:lnTo>
                    <a:pt x="996" y="426"/>
                  </a:lnTo>
                  <a:lnTo>
                    <a:pt x="986" y="339"/>
                  </a:lnTo>
                  <a:lnTo>
                    <a:pt x="960" y="259"/>
                  </a:lnTo>
                  <a:lnTo>
                    <a:pt x="914" y="187"/>
                  </a:lnTo>
                  <a:lnTo>
                    <a:pt x="855" y="124"/>
                  </a:lnTo>
                  <a:lnTo>
                    <a:pt x="783" y="72"/>
                  </a:lnTo>
                  <a:lnTo>
                    <a:pt x="698" y="34"/>
                  </a:lnTo>
                  <a:lnTo>
                    <a:pt x="606" y="10"/>
                  </a:lnTo>
                  <a:lnTo>
                    <a:pt x="508" y="0"/>
                  </a:lnTo>
                  <a:lnTo>
                    <a:pt x="406" y="10"/>
                  </a:lnTo>
                  <a:lnTo>
                    <a:pt x="315" y="34"/>
                  </a:lnTo>
                  <a:lnTo>
                    <a:pt x="233" y="72"/>
                  </a:lnTo>
                  <a:lnTo>
                    <a:pt x="161" y="124"/>
                  </a:lnTo>
                  <a:lnTo>
                    <a:pt x="102" y="190"/>
                  </a:lnTo>
                  <a:lnTo>
                    <a:pt x="56" y="263"/>
                  </a:lnTo>
                  <a:lnTo>
                    <a:pt x="27" y="343"/>
                  </a:lnTo>
                  <a:lnTo>
                    <a:pt x="17" y="426"/>
                  </a:lnTo>
                  <a:lnTo>
                    <a:pt x="27" y="505"/>
                  </a:lnTo>
                  <a:lnTo>
                    <a:pt x="46" y="582"/>
                  </a:lnTo>
                  <a:lnTo>
                    <a:pt x="76" y="654"/>
                  </a:lnTo>
                  <a:lnTo>
                    <a:pt x="115" y="724"/>
                  </a:lnTo>
                  <a:lnTo>
                    <a:pt x="161" y="800"/>
                  </a:lnTo>
                  <a:lnTo>
                    <a:pt x="210" y="880"/>
                  </a:lnTo>
                  <a:lnTo>
                    <a:pt x="249" y="949"/>
                  </a:lnTo>
                  <a:lnTo>
                    <a:pt x="282" y="1018"/>
                  </a:lnTo>
                  <a:lnTo>
                    <a:pt x="302" y="1088"/>
                  </a:lnTo>
                  <a:lnTo>
                    <a:pt x="128" y="1088"/>
                  </a:lnTo>
                  <a:lnTo>
                    <a:pt x="99" y="1081"/>
                  </a:lnTo>
                  <a:lnTo>
                    <a:pt x="82" y="1074"/>
                  </a:lnTo>
                  <a:lnTo>
                    <a:pt x="72" y="1063"/>
                  </a:lnTo>
                  <a:lnTo>
                    <a:pt x="69" y="1049"/>
                  </a:lnTo>
                  <a:lnTo>
                    <a:pt x="53" y="987"/>
                  </a:lnTo>
                  <a:lnTo>
                    <a:pt x="40" y="925"/>
                  </a:lnTo>
                  <a:lnTo>
                    <a:pt x="0" y="925"/>
                  </a:lnTo>
                  <a:lnTo>
                    <a:pt x="53" y="1198"/>
                  </a:lnTo>
                  <a:lnTo>
                    <a:pt x="334" y="1198"/>
                  </a:lnTo>
                  <a:lnTo>
                    <a:pt x="341" y="1195"/>
                  </a:lnTo>
                  <a:lnTo>
                    <a:pt x="347" y="1188"/>
                  </a:lnTo>
                  <a:lnTo>
                    <a:pt x="347" y="1178"/>
                  </a:lnTo>
                  <a:lnTo>
                    <a:pt x="351" y="1164"/>
                  </a:lnTo>
                  <a:lnTo>
                    <a:pt x="344" y="1088"/>
                  </a:lnTo>
                  <a:lnTo>
                    <a:pt x="331" y="1011"/>
                  </a:lnTo>
                  <a:lnTo>
                    <a:pt x="308" y="932"/>
                  </a:lnTo>
                  <a:lnTo>
                    <a:pt x="285" y="855"/>
                  </a:lnTo>
                  <a:lnTo>
                    <a:pt x="262" y="786"/>
                  </a:lnTo>
                  <a:lnTo>
                    <a:pt x="236" y="706"/>
                  </a:lnTo>
                  <a:lnTo>
                    <a:pt x="210" y="616"/>
                  </a:lnTo>
                  <a:lnTo>
                    <a:pt x="190" y="523"/>
                  </a:lnTo>
                  <a:lnTo>
                    <a:pt x="184" y="426"/>
                  </a:lnTo>
                  <a:lnTo>
                    <a:pt x="190" y="339"/>
                  </a:lnTo>
                  <a:lnTo>
                    <a:pt x="207" y="266"/>
                  </a:lnTo>
                  <a:lnTo>
                    <a:pt x="236" y="204"/>
                  </a:lnTo>
                  <a:lnTo>
                    <a:pt x="269" y="152"/>
                  </a:lnTo>
                  <a:lnTo>
                    <a:pt x="311" y="110"/>
                  </a:lnTo>
                  <a:lnTo>
                    <a:pt x="357" y="76"/>
                  </a:lnTo>
                  <a:lnTo>
                    <a:pt x="406" y="55"/>
                  </a:lnTo>
                  <a:lnTo>
                    <a:pt x="459" y="41"/>
                  </a:lnTo>
                  <a:lnTo>
                    <a:pt x="508" y="38"/>
                  </a:lnTo>
                  <a:lnTo>
                    <a:pt x="560" y="41"/>
                  </a:lnTo>
                  <a:lnTo>
                    <a:pt x="609" y="55"/>
                  </a:lnTo>
                  <a:lnTo>
                    <a:pt x="659" y="79"/>
                  </a:lnTo>
                  <a:lnTo>
                    <a:pt x="704" y="110"/>
                  </a:lnTo>
                  <a:lnTo>
                    <a:pt x="747" y="155"/>
                  </a:lnTo>
                  <a:lnTo>
                    <a:pt x="783" y="207"/>
                  </a:lnTo>
                  <a:lnTo>
                    <a:pt x="809" y="270"/>
                  </a:lnTo>
                  <a:lnTo>
                    <a:pt x="826" y="343"/>
                  </a:lnTo>
                  <a:lnTo>
                    <a:pt x="832" y="426"/>
                  </a:lnTo>
                  <a:lnTo>
                    <a:pt x="826" y="523"/>
                  </a:lnTo>
                  <a:lnTo>
                    <a:pt x="803" y="620"/>
                  </a:lnTo>
                  <a:lnTo>
                    <a:pt x="776" y="717"/>
                  </a:lnTo>
                  <a:lnTo>
                    <a:pt x="740" y="821"/>
                  </a:lnTo>
                  <a:lnTo>
                    <a:pt x="724" y="873"/>
                  </a:lnTo>
                  <a:lnTo>
                    <a:pt x="704" y="939"/>
                  </a:lnTo>
                  <a:lnTo>
                    <a:pt x="685" y="1011"/>
                  </a:lnTo>
                  <a:lnTo>
                    <a:pt x="672" y="1088"/>
                  </a:lnTo>
                  <a:lnTo>
                    <a:pt x="665" y="1164"/>
                  </a:lnTo>
                  <a:lnTo>
                    <a:pt x="665" y="1178"/>
                  </a:lnTo>
                  <a:lnTo>
                    <a:pt x="668" y="1188"/>
                  </a:lnTo>
                  <a:lnTo>
                    <a:pt x="672" y="1195"/>
                  </a:lnTo>
                  <a:lnTo>
                    <a:pt x="681" y="1198"/>
                  </a:lnTo>
                  <a:lnTo>
                    <a:pt x="963" y="1198"/>
                  </a:lnTo>
                  <a:lnTo>
                    <a:pt x="1015" y="92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5" name="Freeform 31"/>
            <p:cNvSpPr>
              <a:spLocks/>
            </p:cNvSpPr>
            <p:nvPr/>
          </p:nvSpPr>
          <p:spPr bwMode="auto">
            <a:xfrm>
              <a:off x="4647" y="2151"/>
              <a:ext cx="373" cy="1702"/>
            </a:xfrm>
            <a:custGeom>
              <a:avLst/>
              <a:gdLst/>
              <a:ahLst/>
              <a:cxnLst>
                <a:cxn ang="0">
                  <a:pos x="373" y="1684"/>
                </a:cxn>
                <a:cxn ang="0">
                  <a:pos x="373" y="1681"/>
                </a:cxn>
                <a:cxn ang="0">
                  <a:pos x="370" y="1677"/>
                </a:cxn>
                <a:cxn ang="0">
                  <a:pos x="367" y="1670"/>
                </a:cxn>
                <a:cxn ang="0">
                  <a:pos x="363" y="1667"/>
                </a:cxn>
                <a:cxn ang="0">
                  <a:pos x="357" y="1657"/>
                </a:cxn>
                <a:cxn ang="0">
                  <a:pos x="344" y="1646"/>
                </a:cxn>
                <a:cxn ang="0">
                  <a:pos x="275" y="1560"/>
                </a:cxn>
                <a:cxn ang="0">
                  <a:pos x="219" y="1469"/>
                </a:cxn>
                <a:cxn ang="0">
                  <a:pos x="177" y="1369"/>
                </a:cxn>
                <a:cxn ang="0">
                  <a:pos x="144" y="1265"/>
                </a:cxn>
                <a:cxn ang="0">
                  <a:pos x="121" y="1161"/>
                </a:cxn>
                <a:cxn ang="0">
                  <a:pos x="105" y="1054"/>
                </a:cxn>
                <a:cxn ang="0">
                  <a:pos x="95" y="950"/>
                </a:cxn>
                <a:cxn ang="0">
                  <a:pos x="92" y="849"/>
                </a:cxn>
                <a:cxn ang="0">
                  <a:pos x="95" y="738"/>
                </a:cxn>
                <a:cxn ang="0">
                  <a:pos x="105" y="631"/>
                </a:cxn>
                <a:cxn ang="0">
                  <a:pos x="121" y="520"/>
                </a:cxn>
                <a:cxn ang="0">
                  <a:pos x="147" y="416"/>
                </a:cxn>
                <a:cxn ang="0">
                  <a:pos x="183" y="316"/>
                </a:cxn>
                <a:cxn ang="0">
                  <a:pos x="229" y="219"/>
                </a:cxn>
                <a:cxn ang="0">
                  <a:pos x="285" y="129"/>
                </a:cxn>
                <a:cxn ang="0">
                  <a:pos x="350" y="45"/>
                </a:cxn>
                <a:cxn ang="0">
                  <a:pos x="360" y="38"/>
                </a:cxn>
                <a:cxn ang="0">
                  <a:pos x="367" y="31"/>
                </a:cxn>
                <a:cxn ang="0">
                  <a:pos x="370" y="25"/>
                </a:cxn>
                <a:cxn ang="0">
                  <a:pos x="373" y="21"/>
                </a:cxn>
                <a:cxn ang="0">
                  <a:pos x="373" y="11"/>
                </a:cxn>
                <a:cxn ang="0">
                  <a:pos x="363" y="0"/>
                </a:cxn>
                <a:cxn ang="0">
                  <a:pos x="357" y="0"/>
                </a:cxn>
                <a:cxn ang="0">
                  <a:pos x="344" y="7"/>
                </a:cxn>
                <a:cxn ang="0">
                  <a:pos x="324" y="21"/>
                </a:cxn>
                <a:cxn ang="0">
                  <a:pos x="295" y="49"/>
                </a:cxn>
                <a:cxn ang="0">
                  <a:pos x="259" y="83"/>
                </a:cxn>
                <a:cxn ang="0">
                  <a:pos x="219" y="132"/>
                </a:cxn>
                <a:cxn ang="0">
                  <a:pos x="180" y="187"/>
                </a:cxn>
                <a:cxn ang="0">
                  <a:pos x="137" y="257"/>
                </a:cxn>
                <a:cxn ang="0">
                  <a:pos x="101" y="333"/>
                </a:cxn>
                <a:cxn ang="0">
                  <a:pos x="52" y="472"/>
                </a:cxn>
                <a:cxn ang="0">
                  <a:pos x="20" y="607"/>
                </a:cxn>
                <a:cxn ang="0">
                  <a:pos x="3" y="735"/>
                </a:cxn>
                <a:cxn ang="0">
                  <a:pos x="0" y="849"/>
                </a:cxn>
                <a:cxn ang="0">
                  <a:pos x="3" y="936"/>
                </a:cxn>
                <a:cxn ang="0">
                  <a:pos x="13" y="1040"/>
                </a:cxn>
                <a:cxn ang="0">
                  <a:pos x="29" y="1151"/>
                </a:cxn>
                <a:cxn ang="0">
                  <a:pos x="62" y="1265"/>
                </a:cxn>
                <a:cxn ang="0">
                  <a:pos x="105" y="1379"/>
                </a:cxn>
                <a:cxn ang="0">
                  <a:pos x="144" y="1452"/>
                </a:cxn>
                <a:cxn ang="0">
                  <a:pos x="183" y="1518"/>
                </a:cxn>
                <a:cxn ang="0">
                  <a:pos x="223" y="1573"/>
                </a:cxn>
                <a:cxn ang="0">
                  <a:pos x="262" y="1618"/>
                </a:cxn>
                <a:cxn ang="0">
                  <a:pos x="295" y="1653"/>
                </a:cxn>
                <a:cxn ang="0">
                  <a:pos x="324" y="1681"/>
                </a:cxn>
                <a:cxn ang="0">
                  <a:pos x="344" y="1695"/>
                </a:cxn>
                <a:cxn ang="0">
                  <a:pos x="357" y="1702"/>
                </a:cxn>
                <a:cxn ang="0">
                  <a:pos x="363" y="1702"/>
                </a:cxn>
                <a:cxn ang="0">
                  <a:pos x="367" y="1698"/>
                </a:cxn>
                <a:cxn ang="0">
                  <a:pos x="373" y="1684"/>
                </a:cxn>
              </a:cxnLst>
              <a:rect l="0" t="0" r="r" b="b"/>
              <a:pathLst>
                <a:path w="373" h="1702">
                  <a:moveTo>
                    <a:pt x="373" y="1684"/>
                  </a:moveTo>
                  <a:lnTo>
                    <a:pt x="373" y="1681"/>
                  </a:lnTo>
                  <a:lnTo>
                    <a:pt x="370" y="1677"/>
                  </a:lnTo>
                  <a:lnTo>
                    <a:pt x="367" y="1670"/>
                  </a:lnTo>
                  <a:lnTo>
                    <a:pt x="363" y="1667"/>
                  </a:lnTo>
                  <a:lnTo>
                    <a:pt x="357" y="1657"/>
                  </a:lnTo>
                  <a:lnTo>
                    <a:pt x="344" y="1646"/>
                  </a:lnTo>
                  <a:lnTo>
                    <a:pt x="275" y="1560"/>
                  </a:lnTo>
                  <a:lnTo>
                    <a:pt x="219" y="1469"/>
                  </a:lnTo>
                  <a:lnTo>
                    <a:pt x="177" y="1369"/>
                  </a:lnTo>
                  <a:lnTo>
                    <a:pt x="144" y="1265"/>
                  </a:lnTo>
                  <a:lnTo>
                    <a:pt x="121" y="1161"/>
                  </a:lnTo>
                  <a:lnTo>
                    <a:pt x="105" y="1054"/>
                  </a:lnTo>
                  <a:lnTo>
                    <a:pt x="95" y="950"/>
                  </a:lnTo>
                  <a:lnTo>
                    <a:pt x="92" y="849"/>
                  </a:lnTo>
                  <a:lnTo>
                    <a:pt x="95" y="738"/>
                  </a:lnTo>
                  <a:lnTo>
                    <a:pt x="105" y="631"/>
                  </a:lnTo>
                  <a:lnTo>
                    <a:pt x="121" y="520"/>
                  </a:lnTo>
                  <a:lnTo>
                    <a:pt x="147" y="416"/>
                  </a:lnTo>
                  <a:lnTo>
                    <a:pt x="183" y="316"/>
                  </a:lnTo>
                  <a:lnTo>
                    <a:pt x="229" y="219"/>
                  </a:lnTo>
                  <a:lnTo>
                    <a:pt x="285" y="129"/>
                  </a:lnTo>
                  <a:lnTo>
                    <a:pt x="350" y="45"/>
                  </a:lnTo>
                  <a:lnTo>
                    <a:pt x="360" y="38"/>
                  </a:lnTo>
                  <a:lnTo>
                    <a:pt x="367" y="31"/>
                  </a:lnTo>
                  <a:lnTo>
                    <a:pt x="370" y="25"/>
                  </a:lnTo>
                  <a:lnTo>
                    <a:pt x="373" y="21"/>
                  </a:lnTo>
                  <a:lnTo>
                    <a:pt x="373" y="11"/>
                  </a:lnTo>
                  <a:lnTo>
                    <a:pt x="363" y="0"/>
                  </a:lnTo>
                  <a:lnTo>
                    <a:pt x="357" y="0"/>
                  </a:lnTo>
                  <a:lnTo>
                    <a:pt x="344" y="7"/>
                  </a:lnTo>
                  <a:lnTo>
                    <a:pt x="324" y="21"/>
                  </a:lnTo>
                  <a:lnTo>
                    <a:pt x="295" y="49"/>
                  </a:lnTo>
                  <a:lnTo>
                    <a:pt x="259" y="83"/>
                  </a:lnTo>
                  <a:lnTo>
                    <a:pt x="219" y="132"/>
                  </a:lnTo>
                  <a:lnTo>
                    <a:pt x="180" y="187"/>
                  </a:lnTo>
                  <a:lnTo>
                    <a:pt x="137" y="257"/>
                  </a:lnTo>
                  <a:lnTo>
                    <a:pt x="101" y="333"/>
                  </a:lnTo>
                  <a:lnTo>
                    <a:pt x="52" y="472"/>
                  </a:lnTo>
                  <a:lnTo>
                    <a:pt x="20" y="607"/>
                  </a:lnTo>
                  <a:lnTo>
                    <a:pt x="3" y="735"/>
                  </a:lnTo>
                  <a:lnTo>
                    <a:pt x="0" y="849"/>
                  </a:lnTo>
                  <a:lnTo>
                    <a:pt x="3" y="936"/>
                  </a:lnTo>
                  <a:lnTo>
                    <a:pt x="13" y="1040"/>
                  </a:lnTo>
                  <a:lnTo>
                    <a:pt x="29" y="1151"/>
                  </a:lnTo>
                  <a:lnTo>
                    <a:pt x="62" y="1265"/>
                  </a:lnTo>
                  <a:lnTo>
                    <a:pt x="105" y="1379"/>
                  </a:lnTo>
                  <a:lnTo>
                    <a:pt x="144" y="1452"/>
                  </a:lnTo>
                  <a:lnTo>
                    <a:pt x="183" y="1518"/>
                  </a:lnTo>
                  <a:lnTo>
                    <a:pt x="223" y="1573"/>
                  </a:lnTo>
                  <a:lnTo>
                    <a:pt x="262" y="1618"/>
                  </a:lnTo>
                  <a:lnTo>
                    <a:pt x="295" y="1653"/>
                  </a:lnTo>
                  <a:lnTo>
                    <a:pt x="324" y="1681"/>
                  </a:lnTo>
                  <a:lnTo>
                    <a:pt x="344" y="1695"/>
                  </a:lnTo>
                  <a:lnTo>
                    <a:pt x="357" y="1702"/>
                  </a:lnTo>
                  <a:lnTo>
                    <a:pt x="363" y="1702"/>
                  </a:lnTo>
                  <a:lnTo>
                    <a:pt x="367" y="1698"/>
                  </a:lnTo>
                  <a:lnTo>
                    <a:pt x="373" y="168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6" name="Freeform 32"/>
            <p:cNvSpPr>
              <a:spLocks/>
            </p:cNvSpPr>
            <p:nvPr/>
          </p:nvSpPr>
          <p:spPr bwMode="auto">
            <a:xfrm>
              <a:off x="5158" y="2675"/>
              <a:ext cx="871" cy="769"/>
            </a:xfrm>
            <a:custGeom>
              <a:avLst/>
              <a:gdLst/>
              <a:ahLst/>
              <a:cxnLst>
                <a:cxn ang="0">
                  <a:pos x="85" y="706"/>
                </a:cxn>
                <a:cxn ang="0">
                  <a:pos x="95" y="758"/>
                </a:cxn>
                <a:cxn ang="0">
                  <a:pos x="127" y="769"/>
                </a:cxn>
                <a:cxn ang="0">
                  <a:pos x="186" y="724"/>
                </a:cxn>
                <a:cxn ang="0">
                  <a:pos x="216" y="596"/>
                </a:cxn>
                <a:cxn ang="0">
                  <a:pos x="288" y="304"/>
                </a:cxn>
                <a:cxn ang="0">
                  <a:pos x="314" y="218"/>
                </a:cxn>
                <a:cxn ang="0">
                  <a:pos x="403" y="103"/>
                </a:cxn>
                <a:cxn ang="0">
                  <a:pos x="563" y="38"/>
                </a:cxn>
                <a:cxn ang="0">
                  <a:pos x="635" y="76"/>
                </a:cxn>
                <a:cxn ang="0">
                  <a:pos x="648" y="155"/>
                </a:cxn>
                <a:cxn ang="0">
                  <a:pos x="615" y="332"/>
                </a:cxn>
                <a:cxn ang="0">
                  <a:pos x="534" y="585"/>
                </a:cxn>
                <a:cxn ang="0">
                  <a:pos x="537" y="675"/>
                </a:cxn>
                <a:cxn ang="0">
                  <a:pos x="619" y="762"/>
                </a:cxn>
                <a:cxn ang="0">
                  <a:pos x="750" y="738"/>
                </a:cxn>
                <a:cxn ang="0">
                  <a:pos x="835" y="623"/>
                </a:cxn>
                <a:cxn ang="0">
                  <a:pos x="871" y="519"/>
                </a:cxn>
                <a:cxn ang="0">
                  <a:pos x="864" y="495"/>
                </a:cxn>
                <a:cxn ang="0">
                  <a:pos x="835" y="502"/>
                </a:cxn>
                <a:cxn ang="0">
                  <a:pos x="789" y="627"/>
                </a:cxn>
                <a:cxn ang="0">
                  <a:pos x="701" y="724"/>
                </a:cxn>
                <a:cxn ang="0">
                  <a:pos x="628" y="710"/>
                </a:cxn>
                <a:cxn ang="0">
                  <a:pos x="655" y="557"/>
                </a:cxn>
                <a:cxn ang="0">
                  <a:pos x="733" y="301"/>
                </a:cxn>
                <a:cxn ang="0">
                  <a:pos x="746" y="131"/>
                </a:cxn>
                <a:cxn ang="0">
                  <a:pos x="668" y="20"/>
                </a:cxn>
                <a:cxn ang="0">
                  <a:pos x="507" y="6"/>
                </a:cxn>
                <a:cxn ang="0">
                  <a:pos x="383" y="72"/>
                </a:cxn>
                <a:cxn ang="0">
                  <a:pos x="317" y="149"/>
                </a:cxn>
                <a:cxn ang="0">
                  <a:pos x="252" y="24"/>
                </a:cxn>
                <a:cxn ang="0">
                  <a:pos x="131" y="6"/>
                </a:cxn>
                <a:cxn ang="0">
                  <a:pos x="59" y="76"/>
                </a:cxn>
                <a:cxn ang="0">
                  <a:pos x="16" y="197"/>
                </a:cxn>
                <a:cxn ang="0">
                  <a:pos x="0" y="263"/>
                </a:cxn>
                <a:cxn ang="0">
                  <a:pos x="10" y="277"/>
                </a:cxn>
                <a:cxn ang="0">
                  <a:pos x="36" y="270"/>
                </a:cxn>
                <a:cxn ang="0">
                  <a:pos x="46" y="239"/>
                </a:cxn>
                <a:cxn ang="0">
                  <a:pos x="105" y="72"/>
                </a:cxn>
                <a:cxn ang="0">
                  <a:pos x="186" y="41"/>
                </a:cxn>
                <a:cxn ang="0">
                  <a:pos x="213" y="114"/>
                </a:cxn>
                <a:cxn ang="0">
                  <a:pos x="206" y="180"/>
                </a:cxn>
                <a:cxn ang="0">
                  <a:pos x="95" y="651"/>
                </a:cxn>
              </a:cxnLst>
              <a:rect l="0" t="0" r="r" b="b"/>
              <a:pathLst>
                <a:path w="871" h="769">
                  <a:moveTo>
                    <a:pt x="95" y="651"/>
                  </a:moveTo>
                  <a:lnTo>
                    <a:pt x="88" y="679"/>
                  </a:lnTo>
                  <a:lnTo>
                    <a:pt x="85" y="706"/>
                  </a:lnTo>
                  <a:lnTo>
                    <a:pt x="82" y="724"/>
                  </a:lnTo>
                  <a:lnTo>
                    <a:pt x="82" y="738"/>
                  </a:lnTo>
                  <a:lnTo>
                    <a:pt x="95" y="758"/>
                  </a:lnTo>
                  <a:lnTo>
                    <a:pt x="105" y="765"/>
                  </a:lnTo>
                  <a:lnTo>
                    <a:pt x="114" y="769"/>
                  </a:lnTo>
                  <a:lnTo>
                    <a:pt x="127" y="769"/>
                  </a:lnTo>
                  <a:lnTo>
                    <a:pt x="150" y="765"/>
                  </a:lnTo>
                  <a:lnTo>
                    <a:pt x="170" y="751"/>
                  </a:lnTo>
                  <a:lnTo>
                    <a:pt x="186" y="724"/>
                  </a:lnTo>
                  <a:lnTo>
                    <a:pt x="190" y="713"/>
                  </a:lnTo>
                  <a:lnTo>
                    <a:pt x="196" y="689"/>
                  </a:lnTo>
                  <a:lnTo>
                    <a:pt x="216" y="596"/>
                  </a:lnTo>
                  <a:lnTo>
                    <a:pt x="252" y="443"/>
                  </a:lnTo>
                  <a:lnTo>
                    <a:pt x="281" y="329"/>
                  </a:lnTo>
                  <a:lnTo>
                    <a:pt x="288" y="304"/>
                  </a:lnTo>
                  <a:lnTo>
                    <a:pt x="291" y="277"/>
                  </a:lnTo>
                  <a:lnTo>
                    <a:pt x="301" y="246"/>
                  </a:lnTo>
                  <a:lnTo>
                    <a:pt x="314" y="218"/>
                  </a:lnTo>
                  <a:lnTo>
                    <a:pt x="337" y="180"/>
                  </a:lnTo>
                  <a:lnTo>
                    <a:pt x="367" y="142"/>
                  </a:lnTo>
                  <a:lnTo>
                    <a:pt x="403" y="103"/>
                  </a:lnTo>
                  <a:lnTo>
                    <a:pt x="448" y="69"/>
                  </a:lnTo>
                  <a:lnTo>
                    <a:pt x="501" y="45"/>
                  </a:lnTo>
                  <a:lnTo>
                    <a:pt x="563" y="38"/>
                  </a:lnTo>
                  <a:lnTo>
                    <a:pt x="596" y="41"/>
                  </a:lnTo>
                  <a:lnTo>
                    <a:pt x="619" y="55"/>
                  </a:lnTo>
                  <a:lnTo>
                    <a:pt x="635" y="76"/>
                  </a:lnTo>
                  <a:lnTo>
                    <a:pt x="645" y="100"/>
                  </a:lnTo>
                  <a:lnTo>
                    <a:pt x="648" y="128"/>
                  </a:lnTo>
                  <a:lnTo>
                    <a:pt x="648" y="155"/>
                  </a:lnTo>
                  <a:lnTo>
                    <a:pt x="645" y="207"/>
                  </a:lnTo>
                  <a:lnTo>
                    <a:pt x="632" y="266"/>
                  </a:lnTo>
                  <a:lnTo>
                    <a:pt x="615" y="332"/>
                  </a:lnTo>
                  <a:lnTo>
                    <a:pt x="596" y="398"/>
                  </a:lnTo>
                  <a:lnTo>
                    <a:pt x="547" y="554"/>
                  </a:lnTo>
                  <a:lnTo>
                    <a:pt x="534" y="585"/>
                  </a:lnTo>
                  <a:lnTo>
                    <a:pt x="530" y="609"/>
                  </a:lnTo>
                  <a:lnTo>
                    <a:pt x="530" y="630"/>
                  </a:lnTo>
                  <a:lnTo>
                    <a:pt x="537" y="675"/>
                  </a:lnTo>
                  <a:lnTo>
                    <a:pt x="553" y="713"/>
                  </a:lnTo>
                  <a:lnTo>
                    <a:pt x="583" y="745"/>
                  </a:lnTo>
                  <a:lnTo>
                    <a:pt x="619" y="762"/>
                  </a:lnTo>
                  <a:lnTo>
                    <a:pt x="661" y="769"/>
                  </a:lnTo>
                  <a:lnTo>
                    <a:pt x="707" y="762"/>
                  </a:lnTo>
                  <a:lnTo>
                    <a:pt x="750" y="738"/>
                  </a:lnTo>
                  <a:lnTo>
                    <a:pt x="782" y="706"/>
                  </a:lnTo>
                  <a:lnTo>
                    <a:pt x="812" y="665"/>
                  </a:lnTo>
                  <a:lnTo>
                    <a:pt x="835" y="623"/>
                  </a:lnTo>
                  <a:lnTo>
                    <a:pt x="851" y="582"/>
                  </a:lnTo>
                  <a:lnTo>
                    <a:pt x="861" y="547"/>
                  </a:lnTo>
                  <a:lnTo>
                    <a:pt x="871" y="519"/>
                  </a:lnTo>
                  <a:lnTo>
                    <a:pt x="871" y="502"/>
                  </a:lnTo>
                  <a:lnTo>
                    <a:pt x="868" y="495"/>
                  </a:lnTo>
                  <a:lnTo>
                    <a:pt x="864" y="495"/>
                  </a:lnTo>
                  <a:lnTo>
                    <a:pt x="858" y="492"/>
                  </a:lnTo>
                  <a:lnTo>
                    <a:pt x="845" y="492"/>
                  </a:lnTo>
                  <a:lnTo>
                    <a:pt x="835" y="502"/>
                  </a:lnTo>
                  <a:lnTo>
                    <a:pt x="828" y="523"/>
                  </a:lnTo>
                  <a:lnTo>
                    <a:pt x="812" y="578"/>
                  </a:lnTo>
                  <a:lnTo>
                    <a:pt x="789" y="627"/>
                  </a:lnTo>
                  <a:lnTo>
                    <a:pt x="763" y="672"/>
                  </a:lnTo>
                  <a:lnTo>
                    <a:pt x="733" y="703"/>
                  </a:lnTo>
                  <a:lnTo>
                    <a:pt x="701" y="724"/>
                  </a:lnTo>
                  <a:lnTo>
                    <a:pt x="664" y="734"/>
                  </a:lnTo>
                  <a:lnTo>
                    <a:pt x="642" y="727"/>
                  </a:lnTo>
                  <a:lnTo>
                    <a:pt x="628" y="710"/>
                  </a:lnTo>
                  <a:lnTo>
                    <a:pt x="625" y="675"/>
                  </a:lnTo>
                  <a:lnTo>
                    <a:pt x="635" y="613"/>
                  </a:lnTo>
                  <a:lnTo>
                    <a:pt x="655" y="557"/>
                  </a:lnTo>
                  <a:lnTo>
                    <a:pt x="671" y="505"/>
                  </a:lnTo>
                  <a:lnTo>
                    <a:pt x="694" y="440"/>
                  </a:lnTo>
                  <a:lnTo>
                    <a:pt x="733" y="301"/>
                  </a:lnTo>
                  <a:lnTo>
                    <a:pt x="746" y="239"/>
                  </a:lnTo>
                  <a:lnTo>
                    <a:pt x="753" y="183"/>
                  </a:lnTo>
                  <a:lnTo>
                    <a:pt x="746" y="131"/>
                  </a:lnTo>
                  <a:lnTo>
                    <a:pt x="730" y="86"/>
                  </a:lnTo>
                  <a:lnTo>
                    <a:pt x="704" y="48"/>
                  </a:lnTo>
                  <a:lnTo>
                    <a:pt x="668" y="20"/>
                  </a:lnTo>
                  <a:lnTo>
                    <a:pt x="622" y="6"/>
                  </a:lnTo>
                  <a:lnTo>
                    <a:pt x="566" y="0"/>
                  </a:lnTo>
                  <a:lnTo>
                    <a:pt x="507" y="6"/>
                  </a:lnTo>
                  <a:lnTo>
                    <a:pt x="458" y="24"/>
                  </a:lnTo>
                  <a:lnTo>
                    <a:pt x="416" y="45"/>
                  </a:lnTo>
                  <a:lnTo>
                    <a:pt x="383" y="72"/>
                  </a:lnTo>
                  <a:lnTo>
                    <a:pt x="353" y="100"/>
                  </a:lnTo>
                  <a:lnTo>
                    <a:pt x="331" y="128"/>
                  </a:lnTo>
                  <a:lnTo>
                    <a:pt x="317" y="149"/>
                  </a:lnTo>
                  <a:lnTo>
                    <a:pt x="304" y="97"/>
                  </a:lnTo>
                  <a:lnTo>
                    <a:pt x="281" y="55"/>
                  </a:lnTo>
                  <a:lnTo>
                    <a:pt x="252" y="24"/>
                  </a:lnTo>
                  <a:lnTo>
                    <a:pt x="213" y="6"/>
                  </a:lnTo>
                  <a:lnTo>
                    <a:pt x="170" y="0"/>
                  </a:lnTo>
                  <a:lnTo>
                    <a:pt x="131" y="6"/>
                  </a:lnTo>
                  <a:lnTo>
                    <a:pt x="101" y="24"/>
                  </a:lnTo>
                  <a:lnTo>
                    <a:pt x="78" y="48"/>
                  </a:lnTo>
                  <a:lnTo>
                    <a:pt x="59" y="76"/>
                  </a:lnTo>
                  <a:lnTo>
                    <a:pt x="49" y="97"/>
                  </a:lnTo>
                  <a:lnTo>
                    <a:pt x="36" y="128"/>
                  </a:lnTo>
                  <a:lnTo>
                    <a:pt x="16" y="197"/>
                  </a:lnTo>
                  <a:lnTo>
                    <a:pt x="6" y="228"/>
                  </a:lnTo>
                  <a:lnTo>
                    <a:pt x="3" y="252"/>
                  </a:lnTo>
                  <a:lnTo>
                    <a:pt x="0" y="263"/>
                  </a:lnTo>
                  <a:lnTo>
                    <a:pt x="0" y="270"/>
                  </a:lnTo>
                  <a:lnTo>
                    <a:pt x="3" y="273"/>
                  </a:lnTo>
                  <a:lnTo>
                    <a:pt x="10" y="277"/>
                  </a:lnTo>
                  <a:lnTo>
                    <a:pt x="29" y="277"/>
                  </a:lnTo>
                  <a:lnTo>
                    <a:pt x="36" y="273"/>
                  </a:lnTo>
                  <a:lnTo>
                    <a:pt x="36" y="270"/>
                  </a:lnTo>
                  <a:lnTo>
                    <a:pt x="39" y="263"/>
                  </a:lnTo>
                  <a:lnTo>
                    <a:pt x="42" y="252"/>
                  </a:lnTo>
                  <a:lnTo>
                    <a:pt x="46" y="239"/>
                  </a:lnTo>
                  <a:lnTo>
                    <a:pt x="62" y="173"/>
                  </a:lnTo>
                  <a:lnTo>
                    <a:pt x="82" y="117"/>
                  </a:lnTo>
                  <a:lnTo>
                    <a:pt x="105" y="72"/>
                  </a:lnTo>
                  <a:lnTo>
                    <a:pt x="134" y="48"/>
                  </a:lnTo>
                  <a:lnTo>
                    <a:pt x="164" y="38"/>
                  </a:lnTo>
                  <a:lnTo>
                    <a:pt x="186" y="41"/>
                  </a:lnTo>
                  <a:lnTo>
                    <a:pt x="203" y="55"/>
                  </a:lnTo>
                  <a:lnTo>
                    <a:pt x="209" y="79"/>
                  </a:lnTo>
                  <a:lnTo>
                    <a:pt x="213" y="114"/>
                  </a:lnTo>
                  <a:lnTo>
                    <a:pt x="213" y="135"/>
                  </a:lnTo>
                  <a:lnTo>
                    <a:pt x="209" y="155"/>
                  </a:lnTo>
                  <a:lnTo>
                    <a:pt x="206" y="180"/>
                  </a:lnTo>
                  <a:lnTo>
                    <a:pt x="200" y="214"/>
                  </a:lnTo>
                  <a:lnTo>
                    <a:pt x="190" y="259"/>
                  </a:lnTo>
                  <a:lnTo>
                    <a:pt x="95" y="65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7" name="Freeform 33"/>
            <p:cNvSpPr>
              <a:spLocks/>
            </p:cNvSpPr>
            <p:nvPr/>
          </p:nvSpPr>
          <p:spPr bwMode="auto">
            <a:xfrm>
              <a:off x="6170" y="2151"/>
              <a:ext cx="373" cy="1702"/>
            </a:xfrm>
            <a:custGeom>
              <a:avLst/>
              <a:gdLst/>
              <a:ahLst/>
              <a:cxnLst>
                <a:cxn ang="0">
                  <a:pos x="373" y="849"/>
                </a:cxn>
                <a:cxn ang="0">
                  <a:pos x="370" y="763"/>
                </a:cxn>
                <a:cxn ang="0">
                  <a:pos x="360" y="662"/>
                </a:cxn>
                <a:cxn ang="0">
                  <a:pos x="340" y="551"/>
                </a:cxn>
                <a:cxn ang="0">
                  <a:pos x="311" y="437"/>
                </a:cxn>
                <a:cxn ang="0">
                  <a:pos x="265" y="319"/>
                </a:cxn>
                <a:cxn ang="0">
                  <a:pos x="229" y="246"/>
                </a:cxn>
                <a:cxn ang="0">
                  <a:pos x="190" y="180"/>
                </a:cxn>
                <a:cxn ang="0">
                  <a:pos x="147" y="125"/>
                </a:cxn>
                <a:cxn ang="0">
                  <a:pos x="111" y="80"/>
                </a:cxn>
                <a:cxn ang="0">
                  <a:pos x="75" y="45"/>
                </a:cxn>
                <a:cxn ang="0">
                  <a:pos x="49" y="21"/>
                </a:cxn>
                <a:cxn ang="0">
                  <a:pos x="26" y="4"/>
                </a:cxn>
                <a:cxn ang="0">
                  <a:pos x="16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11"/>
                </a:cxn>
                <a:cxn ang="0">
                  <a:pos x="0" y="25"/>
                </a:cxn>
                <a:cxn ang="0">
                  <a:pos x="29" y="56"/>
                </a:cxn>
                <a:cxn ang="0">
                  <a:pos x="91" y="135"/>
                </a:cxn>
                <a:cxn ang="0">
                  <a:pos x="147" y="226"/>
                </a:cxn>
                <a:cxn ang="0">
                  <a:pos x="193" y="326"/>
                </a:cxn>
                <a:cxn ang="0">
                  <a:pos x="232" y="440"/>
                </a:cxn>
                <a:cxn ang="0">
                  <a:pos x="258" y="569"/>
                </a:cxn>
                <a:cxn ang="0">
                  <a:pos x="275" y="704"/>
                </a:cxn>
                <a:cxn ang="0">
                  <a:pos x="278" y="849"/>
                </a:cxn>
                <a:cxn ang="0">
                  <a:pos x="275" y="960"/>
                </a:cxn>
                <a:cxn ang="0">
                  <a:pos x="265" y="1068"/>
                </a:cxn>
                <a:cxn ang="0">
                  <a:pos x="248" y="1175"/>
                </a:cxn>
                <a:cxn ang="0">
                  <a:pos x="226" y="1282"/>
                </a:cxn>
                <a:cxn ang="0">
                  <a:pos x="190" y="1383"/>
                </a:cxn>
                <a:cxn ang="0">
                  <a:pos x="144" y="1480"/>
                </a:cxn>
                <a:cxn ang="0">
                  <a:pos x="88" y="1570"/>
                </a:cxn>
                <a:cxn ang="0">
                  <a:pos x="19" y="1653"/>
                </a:cxn>
                <a:cxn ang="0">
                  <a:pos x="9" y="1664"/>
                </a:cxn>
                <a:cxn ang="0">
                  <a:pos x="6" y="1670"/>
                </a:cxn>
                <a:cxn ang="0">
                  <a:pos x="0" y="1677"/>
                </a:cxn>
                <a:cxn ang="0">
                  <a:pos x="0" y="1684"/>
                </a:cxn>
                <a:cxn ang="0">
                  <a:pos x="6" y="1698"/>
                </a:cxn>
                <a:cxn ang="0">
                  <a:pos x="16" y="1702"/>
                </a:cxn>
                <a:cxn ang="0">
                  <a:pos x="29" y="1695"/>
                </a:cxn>
                <a:cxn ang="0">
                  <a:pos x="49" y="1681"/>
                </a:cxn>
                <a:cxn ang="0">
                  <a:pos x="78" y="1653"/>
                </a:cxn>
                <a:cxn ang="0">
                  <a:pos x="114" y="1615"/>
                </a:cxn>
                <a:cxn ang="0">
                  <a:pos x="153" y="1570"/>
                </a:cxn>
                <a:cxn ang="0">
                  <a:pos x="193" y="1511"/>
                </a:cxn>
                <a:cxn ang="0">
                  <a:pos x="232" y="1445"/>
                </a:cxn>
                <a:cxn ang="0">
                  <a:pos x="271" y="1369"/>
                </a:cxn>
                <a:cxn ang="0">
                  <a:pos x="320" y="1230"/>
                </a:cxn>
                <a:cxn ang="0">
                  <a:pos x="353" y="1092"/>
                </a:cxn>
                <a:cxn ang="0">
                  <a:pos x="370" y="967"/>
                </a:cxn>
                <a:cxn ang="0">
                  <a:pos x="373" y="849"/>
                </a:cxn>
              </a:cxnLst>
              <a:rect l="0" t="0" r="r" b="b"/>
              <a:pathLst>
                <a:path w="373" h="1702">
                  <a:moveTo>
                    <a:pt x="373" y="849"/>
                  </a:moveTo>
                  <a:lnTo>
                    <a:pt x="370" y="763"/>
                  </a:lnTo>
                  <a:lnTo>
                    <a:pt x="360" y="662"/>
                  </a:lnTo>
                  <a:lnTo>
                    <a:pt x="340" y="551"/>
                  </a:lnTo>
                  <a:lnTo>
                    <a:pt x="311" y="437"/>
                  </a:lnTo>
                  <a:lnTo>
                    <a:pt x="265" y="319"/>
                  </a:lnTo>
                  <a:lnTo>
                    <a:pt x="229" y="246"/>
                  </a:lnTo>
                  <a:lnTo>
                    <a:pt x="190" y="180"/>
                  </a:lnTo>
                  <a:lnTo>
                    <a:pt x="147" y="125"/>
                  </a:lnTo>
                  <a:lnTo>
                    <a:pt x="111" y="80"/>
                  </a:lnTo>
                  <a:lnTo>
                    <a:pt x="75" y="45"/>
                  </a:lnTo>
                  <a:lnTo>
                    <a:pt x="49" y="21"/>
                  </a:lnTo>
                  <a:lnTo>
                    <a:pt x="26" y="4"/>
                  </a:lnTo>
                  <a:lnTo>
                    <a:pt x="16" y="0"/>
                  </a:lnTo>
                  <a:lnTo>
                    <a:pt x="9" y="0"/>
                  </a:lnTo>
                  <a:lnTo>
                    <a:pt x="3" y="4"/>
                  </a:lnTo>
                  <a:lnTo>
                    <a:pt x="0" y="11"/>
                  </a:lnTo>
                  <a:lnTo>
                    <a:pt x="0" y="25"/>
                  </a:lnTo>
                  <a:lnTo>
                    <a:pt x="29" y="56"/>
                  </a:lnTo>
                  <a:lnTo>
                    <a:pt x="91" y="135"/>
                  </a:lnTo>
                  <a:lnTo>
                    <a:pt x="147" y="226"/>
                  </a:lnTo>
                  <a:lnTo>
                    <a:pt x="193" y="326"/>
                  </a:lnTo>
                  <a:lnTo>
                    <a:pt x="232" y="440"/>
                  </a:lnTo>
                  <a:lnTo>
                    <a:pt x="258" y="569"/>
                  </a:lnTo>
                  <a:lnTo>
                    <a:pt x="275" y="704"/>
                  </a:lnTo>
                  <a:lnTo>
                    <a:pt x="278" y="849"/>
                  </a:lnTo>
                  <a:lnTo>
                    <a:pt x="275" y="960"/>
                  </a:lnTo>
                  <a:lnTo>
                    <a:pt x="265" y="1068"/>
                  </a:lnTo>
                  <a:lnTo>
                    <a:pt x="248" y="1175"/>
                  </a:lnTo>
                  <a:lnTo>
                    <a:pt x="226" y="1282"/>
                  </a:lnTo>
                  <a:lnTo>
                    <a:pt x="190" y="1383"/>
                  </a:lnTo>
                  <a:lnTo>
                    <a:pt x="144" y="1480"/>
                  </a:lnTo>
                  <a:lnTo>
                    <a:pt x="88" y="1570"/>
                  </a:lnTo>
                  <a:lnTo>
                    <a:pt x="19" y="1653"/>
                  </a:lnTo>
                  <a:lnTo>
                    <a:pt x="9" y="1664"/>
                  </a:lnTo>
                  <a:lnTo>
                    <a:pt x="6" y="1670"/>
                  </a:lnTo>
                  <a:lnTo>
                    <a:pt x="0" y="1677"/>
                  </a:lnTo>
                  <a:lnTo>
                    <a:pt x="0" y="1684"/>
                  </a:lnTo>
                  <a:lnTo>
                    <a:pt x="6" y="1698"/>
                  </a:lnTo>
                  <a:lnTo>
                    <a:pt x="16" y="1702"/>
                  </a:lnTo>
                  <a:lnTo>
                    <a:pt x="29" y="1695"/>
                  </a:lnTo>
                  <a:lnTo>
                    <a:pt x="49" y="1681"/>
                  </a:lnTo>
                  <a:lnTo>
                    <a:pt x="78" y="1653"/>
                  </a:lnTo>
                  <a:lnTo>
                    <a:pt x="114" y="1615"/>
                  </a:lnTo>
                  <a:lnTo>
                    <a:pt x="153" y="1570"/>
                  </a:lnTo>
                  <a:lnTo>
                    <a:pt x="193" y="1511"/>
                  </a:lnTo>
                  <a:lnTo>
                    <a:pt x="232" y="1445"/>
                  </a:lnTo>
                  <a:lnTo>
                    <a:pt x="271" y="1369"/>
                  </a:lnTo>
                  <a:lnTo>
                    <a:pt x="320" y="1230"/>
                  </a:lnTo>
                  <a:lnTo>
                    <a:pt x="353" y="1092"/>
                  </a:lnTo>
                  <a:lnTo>
                    <a:pt x="370" y="967"/>
                  </a:lnTo>
                  <a:lnTo>
                    <a:pt x="373" y="849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8" name="Freeform 34"/>
            <p:cNvSpPr>
              <a:spLocks noEditPoints="1"/>
            </p:cNvSpPr>
            <p:nvPr/>
          </p:nvSpPr>
          <p:spPr bwMode="auto">
            <a:xfrm>
              <a:off x="7293" y="2290"/>
              <a:ext cx="344" cy="1136"/>
            </a:xfrm>
            <a:custGeom>
              <a:avLst/>
              <a:gdLst/>
              <a:ahLst/>
              <a:cxnLst>
                <a:cxn ang="0">
                  <a:pos x="232" y="385"/>
                </a:cxn>
                <a:cxn ang="0">
                  <a:pos x="6" y="405"/>
                </a:cxn>
                <a:cxn ang="0">
                  <a:pos x="6" y="457"/>
                </a:cxn>
                <a:cxn ang="0">
                  <a:pos x="59" y="457"/>
                </a:cxn>
                <a:cxn ang="0">
                  <a:pos x="95" y="464"/>
                </a:cxn>
                <a:cxn ang="0">
                  <a:pos x="114" y="482"/>
                </a:cxn>
                <a:cxn ang="0">
                  <a:pos x="124" y="509"/>
                </a:cxn>
                <a:cxn ang="0">
                  <a:pos x="124" y="1008"/>
                </a:cxn>
                <a:cxn ang="0">
                  <a:pos x="121" y="1046"/>
                </a:cxn>
                <a:cxn ang="0">
                  <a:pos x="111" y="1067"/>
                </a:cxn>
                <a:cxn ang="0">
                  <a:pos x="91" y="1078"/>
                </a:cxn>
                <a:cxn ang="0">
                  <a:pos x="55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6" y="1136"/>
                </a:cxn>
                <a:cxn ang="0">
                  <a:pos x="95" y="1133"/>
                </a:cxn>
                <a:cxn ang="0">
                  <a:pos x="262" y="1133"/>
                </a:cxn>
                <a:cxn ang="0">
                  <a:pos x="344" y="1136"/>
                </a:cxn>
                <a:cxn ang="0">
                  <a:pos x="344" y="1084"/>
                </a:cxn>
                <a:cxn ang="0">
                  <a:pos x="291" y="1081"/>
                </a:cxn>
                <a:cxn ang="0">
                  <a:pos x="258" y="1078"/>
                </a:cxn>
                <a:cxn ang="0">
                  <a:pos x="242" y="1064"/>
                </a:cxn>
                <a:cxn ang="0">
                  <a:pos x="232" y="1043"/>
                </a:cxn>
                <a:cxn ang="0">
                  <a:pos x="232" y="1008"/>
                </a:cxn>
                <a:cxn ang="0">
                  <a:pos x="232" y="385"/>
                </a:cxn>
                <a:cxn ang="0">
                  <a:pos x="239" y="90"/>
                </a:cxn>
                <a:cxn ang="0">
                  <a:pos x="232" y="52"/>
                </a:cxn>
                <a:cxn ang="0">
                  <a:pos x="213" y="24"/>
                </a:cxn>
                <a:cxn ang="0">
                  <a:pos x="186" y="7"/>
                </a:cxn>
                <a:cxn ang="0">
                  <a:pos x="154" y="0"/>
                </a:cxn>
                <a:cxn ang="0">
                  <a:pos x="118" y="7"/>
                </a:cxn>
                <a:cxn ang="0">
                  <a:pos x="91" y="28"/>
                </a:cxn>
                <a:cxn ang="0">
                  <a:pos x="75" y="55"/>
                </a:cxn>
                <a:cxn ang="0">
                  <a:pos x="69" y="90"/>
                </a:cxn>
                <a:cxn ang="0">
                  <a:pos x="75" y="121"/>
                </a:cxn>
                <a:cxn ang="0">
                  <a:pos x="91" y="152"/>
                </a:cxn>
                <a:cxn ang="0">
                  <a:pos x="118" y="173"/>
                </a:cxn>
                <a:cxn ang="0">
                  <a:pos x="154" y="180"/>
                </a:cxn>
                <a:cxn ang="0">
                  <a:pos x="186" y="173"/>
                </a:cxn>
                <a:cxn ang="0">
                  <a:pos x="213" y="156"/>
                </a:cxn>
                <a:cxn ang="0">
                  <a:pos x="232" y="125"/>
                </a:cxn>
                <a:cxn ang="0">
                  <a:pos x="239" y="90"/>
                </a:cxn>
              </a:cxnLst>
              <a:rect l="0" t="0" r="r" b="b"/>
              <a:pathLst>
                <a:path w="344" h="1136">
                  <a:moveTo>
                    <a:pt x="232" y="385"/>
                  </a:moveTo>
                  <a:lnTo>
                    <a:pt x="6" y="405"/>
                  </a:lnTo>
                  <a:lnTo>
                    <a:pt x="6" y="457"/>
                  </a:lnTo>
                  <a:lnTo>
                    <a:pt x="59" y="457"/>
                  </a:lnTo>
                  <a:lnTo>
                    <a:pt x="95" y="464"/>
                  </a:lnTo>
                  <a:lnTo>
                    <a:pt x="114" y="482"/>
                  </a:lnTo>
                  <a:lnTo>
                    <a:pt x="124" y="509"/>
                  </a:lnTo>
                  <a:lnTo>
                    <a:pt x="124" y="1008"/>
                  </a:lnTo>
                  <a:lnTo>
                    <a:pt x="121" y="1046"/>
                  </a:lnTo>
                  <a:lnTo>
                    <a:pt x="111" y="1067"/>
                  </a:lnTo>
                  <a:lnTo>
                    <a:pt x="91" y="1078"/>
                  </a:lnTo>
                  <a:lnTo>
                    <a:pt x="55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6" y="1136"/>
                  </a:lnTo>
                  <a:lnTo>
                    <a:pt x="95" y="1133"/>
                  </a:lnTo>
                  <a:lnTo>
                    <a:pt x="262" y="1133"/>
                  </a:lnTo>
                  <a:lnTo>
                    <a:pt x="344" y="1136"/>
                  </a:lnTo>
                  <a:lnTo>
                    <a:pt x="344" y="1084"/>
                  </a:lnTo>
                  <a:lnTo>
                    <a:pt x="291" y="1081"/>
                  </a:lnTo>
                  <a:lnTo>
                    <a:pt x="258" y="1078"/>
                  </a:lnTo>
                  <a:lnTo>
                    <a:pt x="242" y="1064"/>
                  </a:lnTo>
                  <a:lnTo>
                    <a:pt x="232" y="1043"/>
                  </a:lnTo>
                  <a:lnTo>
                    <a:pt x="232" y="1008"/>
                  </a:lnTo>
                  <a:lnTo>
                    <a:pt x="232" y="385"/>
                  </a:lnTo>
                  <a:close/>
                  <a:moveTo>
                    <a:pt x="239" y="90"/>
                  </a:moveTo>
                  <a:lnTo>
                    <a:pt x="232" y="52"/>
                  </a:lnTo>
                  <a:lnTo>
                    <a:pt x="213" y="24"/>
                  </a:lnTo>
                  <a:lnTo>
                    <a:pt x="186" y="7"/>
                  </a:lnTo>
                  <a:lnTo>
                    <a:pt x="154" y="0"/>
                  </a:lnTo>
                  <a:lnTo>
                    <a:pt x="118" y="7"/>
                  </a:lnTo>
                  <a:lnTo>
                    <a:pt x="91" y="28"/>
                  </a:lnTo>
                  <a:lnTo>
                    <a:pt x="75" y="55"/>
                  </a:lnTo>
                  <a:lnTo>
                    <a:pt x="69" y="90"/>
                  </a:lnTo>
                  <a:lnTo>
                    <a:pt x="75" y="121"/>
                  </a:lnTo>
                  <a:lnTo>
                    <a:pt x="91" y="152"/>
                  </a:lnTo>
                  <a:lnTo>
                    <a:pt x="118" y="173"/>
                  </a:lnTo>
                  <a:lnTo>
                    <a:pt x="154" y="180"/>
                  </a:lnTo>
                  <a:lnTo>
                    <a:pt x="186" y="173"/>
                  </a:lnTo>
                  <a:lnTo>
                    <a:pt x="213" y="156"/>
                  </a:lnTo>
                  <a:lnTo>
                    <a:pt x="232" y="125"/>
                  </a:lnTo>
                  <a:lnTo>
                    <a:pt x="239" y="9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99" name="Freeform 35"/>
            <p:cNvSpPr>
              <a:spLocks/>
            </p:cNvSpPr>
            <p:nvPr/>
          </p:nvSpPr>
          <p:spPr bwMode="auto">
            <a:xfrm>
              <a:off x="7718" y="2380"/>
              <a:ext cx="501" cy="1064"/>
            </a:xfrm>
            <a:custGeom>
              <a:avLst/>
              <a:gdLst/>
              <a:ahLst/>
              <a:cxnLst>
                <a:cxn ang="0">
                  <a:pos x="246" y="367"/>
                </a:cxn>
                <a:cxn ang="0">
                  <a:pos x="475" y="367"/>
                </a:cxn>
                <a:cxn ang="0">
                  <a:pos x="475" y="315"/>
                </a:cxn>
                <a:cxn ang="0">
                  <a:pos x="246" y="315"/>
                </a:cxn>
                <a:cxn ang="0">
                  <a:pos x="246" y="0"/>
                </a:cxn>
                <a:cxn ang="0">
                  <a:pos x="207" y="0"/>
                </a:cxn>
                <a:cxn ang="0">
                  <a:pos x="203" y="55"/>
                </a:cxn>
                <a:cxn ang="0">
                  <a:pos x="197" y="111"/>
                </a:cxn>
                <a:cxn ang="0">
                  <a:pos x="181" y="163"/>
                </a:cxn>
                <a:cxn ang="0">
                  <a:pos x="161" y="215"/>
                </a:cxn>
                <a:cxn ang="0">
                  <a:pos x="135" y="260"/>
                </a:cxn>
                <a:cxn ang="0">
                  <a:pos x="99" y="295"/>
                </a:cxn>
                <a:cxn ang="0">
                  <a:pos x="53" y="319"/>
                </a:cxn>
                <a:cxn ang="0">
                  <a:pos x="0" y="329"/>
                </a:cxn>
                <a:cxn ang="0">
                  <a:pos x="0" y="367"/>
                </a:cxn>
                <a:cxn ang="0">
                  <a:pos x="135" y="367"/>
                </a:cxn>
                <a:cxn ang="0">
                  <a:pos x="135" y="835"/>
                </a:cxn>
                <a:cxn ang="0">
                  <a:pos x="141" y="897"/>
                </a:cxn>
                <a:cxn ang="0">
                  <a:pos x="154" y="949"/>
                </a:cxn>
                <a:cxn ang="0">
                  <a:pos x="177" y="988"/>
                </a:cxn>
                <a:cxn ang="0">
                  <a:pos x="203" y="1019"/>
                </a:cxn>
                <a:cxn ang="0">
                  <a:pos x="233" y="1040"/>
                </a:cxn>
                <a:cxn ang="0">
                  <a:pos x="262" y="1053"/>
                </a:cxn>
                <a:cxn ang="0">
                  <a:pos x="295" y="1060"/>
                </a:cxn>
                <a:cxn ang="0">
                  <a:pos x="321" y="1064"/>
                </a:cxn>
                <a:cxn ang="0">
                  <a:pos x="344" y="1064"/>
                </a:cxn>
                <a:cxn ang="0">
                  <a:pos x="390" y="1057"/>
                </a:cxn>
                <a:cxn ang="0">
                  <a:pos x="426" y="1040"/>
                </a:cxn>
                <a:cxn ang="0">
                  <a:pos x="452" y="1008"/>
                </a:cxn>
                <a:cxn ang="0">
                  <a:pos x="475" y="970"/>
                </a:cxn>
                <a:cxn ang="0">
                  <a:pos x="492" y="929"/>
                </a:cxn>
                <a:cxn ang="0">
                  <a:pos x="498" y="884"/>
                </a:cxn>
                <a:cxn ang="0">
                  <a:pos x="501" y="835"/>
                </a:cxn>
                <a:cxn ang="0">
                  <a:pos x="501" y="738"/>
                </a:cxn>
                <a:cxn ang="0">
                  <a:pos x="462" y="738"/>
                </a:cxn>
                <a:cxn ang="0">
                  <a:pos x="462" y="832"/>
                </a:cxn>
                <a:cxn ang="0">
                  <a:pos x="456" y="901"/>
                </a:cxn>
                <a:cxn ang="0">
                  <a:pos x="442" y="953"/>
                </a:cxn>
                <a:cxn ang="0">
                  <a:pos x="416" y="991"/>
                </a:cxn>
                <a:cxn ang="0">
                  <a:pos x="387" y="1015"/>
                </a:cxn>
                <a:cxn ang="0">
                  <a:pos x="354" y="1022"/>
                </a:cxn>
                <a:cxn ang="0">
                  <a:pos x="318" y="1015"/>
                </a:cxn>
                <a:cxn ang="0">
                  <a:pos x="292" y="998"/>
                </a:cxn>
                <a:cxn ang="0">
                  <a:pos x="272" y="974"/>
                </a:cxn>
                <a:cxn ang="0">
                  <a:pos x="259" y="942"/>
                </a:cxn>
                <a:cxn ang="0">
                  <a:pos x="253" y="911"/>
                </a:cxn>
                <a:cxn ang="0">
                  <a:pos x="249" y="880"/>
                </a:cxn>
                <a:cxn ang="0">
                  <a:pos x="246" y="856"/>
                </a:cxn>
                <a:cxn ang="0">
                  <a:pos x="246" y="839"/>
                </a:cxn>
                <a:cxn ang="0">
                  <a:pos x="246" y="367"/>
                </a:cxn>
              </a:cxnLst>
              <a:rect l="0" t="0" r="r" b="b"/>
              <a:pathLst>
                <a:path w="501" h="1064">
                  <a:moveTo>
                    <a:pt x="246" y="367"/>
                  </a:moveTo>
                  <a:lnTo>
                    <a:pt x="475" y="367"/>
                  </a:lnTo>
                  <a:lnTo>
                    <a:pt x="475" y="315"/>
                  </a:lnTo>
                  <a:lnTo>
                    <a:pt x="246" y="315"/>
                  </a:lnTo>
                  <a:lnTo>
                    <a:pt x="246" y="0"/>
                  </a:lnTo>
                  <a:lnTo>
                    <a:pt x="207" y="0"/>
                  </a:lnTo>
                  <a:lnTo>
                    <a:pt x="203" y="55"/>
                  </a:lnTo>
                  <a:lnTo>
                    <a:pt x="197" y="111"/>
                  </a:lnTo>
                  <a:lnTo>
                    <a:pt x="181" y="163"/>
                  </a:lnTo>
                  <a:lnTo>
                    <a:pt x="161" y="215"/>
                  </a:lnTo>
                  <a:lnTo>
                    <a:pt x="135" y="260"/>
                  </a:lnTo>
                  <a:lnTo>
                    <a:pt x="99" y="295"/>
                  </a:lnTo>
                  <a:lnTo>
                    <a:pt x="53" y="319"/>
                  </a:lnTo>
                  <a:lnTo>
                    <a:pt x="0" y="329"/>
                  </a:lnTo>
                  <a:lnTo>
                    <a:pt x="0" y="367"/>
                  </a:lnTo>
                  <a:lnTo>
                    <a:pt x="135" y="367"/>
                  </a:lnTo>
                  <a:lnTo>
                    <a:pt x="135" y="835"/>
                  </a:lnTo>
                  <a:lnTo>
                    <a:pt x="141" y="897"/>
                  </a:lnTo>
                  <a:lnTo>
                    <a:pt x="154" y="949"/>
                  </a:lnTo>
                  <a:lnTo>
                    <a:pt x="177" y="988"/>
                  </a:lnTo>
                  <a:lnTo>
                    <a:pt x="203" y="1019"/>
                  </a:lnTo>
                  <a:lnTo>
                    <a:pt x="233" y="1040"/>
                  </a:lnTo>
                  <a:lnTo>
                    <a:pt x="262" y="1053"/>
                  </a:lnTo>
                  <a:lnTo>
                    <a:pt x="295" y="1060"/>
                  </a:lnTo>
                  <a:lnTo>
                    <a:pt x="321" y="1064"/>
                  </a:lnTo>
                  <a:lnTo>
                    <a:pt x="344" y="1064"/>
                  </a:lnTo>
                  <a:lnTo>
                    <a:pt x="390" y="1057"/>
                  </a:lnTo>
                  <a:lnTo>
                    <a:pt x="426" y="1040"/>
                  </a:lnTo>
                  <a:lnTo>
                    <a:pt x="452" y="1008"/>
                  </a:lnTo>
                  <a:lnTo>
                    <a:pt x="475" y="970"/>
                  </a:lnTo>
                  <a:lnTo>
                    <a:pt x="492" y="929"/>
                  </a:lnTo>
                  <a:lnTo>
                    <a:pt x="498" y="884"/>
                  </a:lnTo>
                  <a:lnTo>
                    <a:pt x="501" y="835"/>
                  </a:lnTo>
                  <a:lnTo>
                    <a:pt x="501" y="738"/>
                  </a:lnTo>
                  <a:lnTo>
                    <a:pt x="462" y="738"/>
                  </a:lnTo>
                  <a:lnTo>
                    <a:pt x="462" y="832"/>
                  </a:lnTo>
                  <a:lnTo>
                    <a:pt x="456" y="901"/>
                  </a:lnTo>
                  <a:lnTo>
                    <a:pt x="442" y="953"/>
                  </a:lnTo>
                  <a:lnTo>
                    <a:pt x="416" y="991"/>
                  </a:lnTo>
                  <a:lnTo>
                    <a:pt x="387" y="1015"/>
                  </a:lnTo>
                  <a:lnTo>
                    <a:pt x="354" y="1022"/>
                  </a:lnTo>
                  <a:lnTo>
                    <a:pt x="318" y="1015"/>
                  </a:lnTo>
                  <a:lnTo>
                    <a:pt x="292" y="998"/>
                  </a:lnTo>
                  <a:lnTo>
                    <a:pt x="272" y="974"/>
                  </a:lnTo>
                  <a:lnTo>
                    <a:pt x="259" y="942"/>
                  </a:lnTo>
                  <a:lnTo>
                    <a:pt x="253" y="911"/>
                  </a:lnTo>
                  <a:lnTo>
                    <a:pt x="249" y="880"/>
                  </a:lnTo>
                  <a:lnTo>
                    <a:pt x="246" y="856"/>
                  </a:lnTo>
                  <a:lnTo>
                    <a:pt x="246" y="839"/>
                  </a:lnTo>
                  <a:lnTo>
                    <a:pt x="246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0" name="Freeform 36"/>
            <p:cNvSpPr>
              <a:spLocks noEditPoints="1"/>
            </p:cNvSpPr>
            <p:nvPr/>
          </p:nvSpPr>
          <p:spPr bwMode="auto">
            <a:xfrm>
              <a:off x="8357" y="2664"/>
              <a:ext cx="622" cy="780"/>
            </a:xfrm>
            <a:custGeom>
              <a:avLst/>
              <a:gdLst/>
              <a:ahLst/>
              <a:cxnLst>
                <a:cxn ang="0">
                  <a:pos x="596" y="371"/>
                </a:cxn>
                <a:cxn ang="0">
                  <a:pos x="616" y="364"/>
                </a:cxn>
                <a:cxn ang="0">
                  <a:pos x="622" y="350"/>
                </a:cxn>
                <a:cxn ang="0">
                  <a:pos x="619" y="270"/>
                </a:cxn>
                <a:cxn ang="0">
                  <a:pos x="583" y="153"/>
                </a:cxn>
                <a:cxn ang="0">
                  <a:pos x="514" y="62"/>
                </a:cxn>
                <a:cxn ang="0">
                  <a:pos x="403" y="7"/>
                </a:cxn>
                <a:cxn ang="0">
                  <a:pos x="255" y="11"/>
                </a:cxn>
                <a:cxn ang="0">
                  <a:pos x="124" y="87"/>
                </a:cxn>
                <a:cxn ang="0">
                  <a:pos x="33" y="218"/>
                </a:cxn>
                <a:cxn ang="0">
                  <a:pos x="0" y="388"/>
                </a:cxn>
                <a:cxn ang="0">
                  <a:pos x="29" y="544"/>
                </a:cxn>
                <a:cxn ang="0">
                  <a:pos x="108" y="669"/>
                </a:cxn>
                <a:cxn ang="0">
                  <a:pos x="219" y="752"/>
                </a:cxn>
                <a:cxn ang="0">
                  <a:pos x="354" y="780"/>
                </a:cxn>
                <a:cxn ang="0">
                  <a:pos x="465" y="756"/>
                </a:cxn>
                <a:cxn ang="0">
                  <a:pos x="547" y="700"/>
                </a:cxn>
                <a:cxn ang="0">
                  <a:pos x="596" y="631"/>
                </a:cxn>
                <a:cxn ang="0">
                  <a:pos x="619" y="575"/>
                </a:cxn>
                <a:cxn ang="0">
                  <a:pos x="619" y="551"/>
                </a:cxn>
                <a:cxn ang="0">
                  <a:pos x="612" y="541"/>
                </a:cxn>
                <a:cxn ang="0">
                  <a:pos x="586" y="544"/>
                </a:cxn>
                <a:cxn ang="0">
                  <a:pos x="583" y="555"/>
                </a:cxn>
                <a:cxn ang="0">
                  <a:pos x="553" y="624"/>
                </a:cxn>
                <a:cxn ang="0">
                  <a:pos x="491" y="697"/>
                </a:cxn>
                <a:cxn ang="0">
                  <a:pos x="422" y="728"/>
                </a:cxn>
                <a:cxn ang="0">
                  <a:pos x="373" y="738"/>
                </a:cxn>
                <a:cxn ang="0">
                  <a:pos x="304" y="728"/>
                </a:cxn>
                <a:cxn ang="0">
                  <a:pos x="213" y="669"/>
                </a:cxn>
                <a:cxn ang="0">
                  <a:pos x="157" y="572"/>
                </a:cxn>
                <a:cxn ang="0">
                  <a:pos x="137" y="461"/>
                </a:cxn>
                <a:cxn ang="0">
                  <a:pos x="134" y="371"/>
                </a:cxn>
                <a:cxn ang="0">
                  <a:pos x="134" y="333"/>
                </a:cxn>
                <a:cxn ang="0">
                  <a:pos x="157" y="194"/>
                </a:cxn>
                <a:cxn ang="0">
                  <a:pos x="203" y="108"/>
                </a:cxn>
                <a:cxn ang="0">
                  <a:pos x="259" y="59"/>
                </a:cxn>
                <a:cxn ang="0">
                  <a:pos x="314" y="38"/>
                </a:cxn>
                <a:cxn ang="0">
                  <a:pos x="380" y="45"/>
                </a:cxn>
                <a:cxn ang="0">
                  <a:pos x="445" y="90"/>
                </a:cxn>
                <a:cxn ang="0">
                  <a:pos x="488" y="160"/>
                </a:cxn>
                <a:cxn ang="0">
                  <a:pos x="507" y="239"/>
                </a:cxn>
                <a:cxn ang="0">
                  <a:pos x="514" y="309"/>
                </a:cxn>
                <a:cxn ang="0">
                  <a:pos x="134" y="333"/>
                </a:cxn>
              </a:cxnLst>
              <a:rect l="0" t="0" r="r" b="b"/>
              <a:pathLst>
                <a:path w="622" h="780">
                  <a:moveTo>
                    <a:pt x="583" y="371"/>
                  </a:moveTo>
                  <a:lnTo>
                    <a:pt x="596" y="371"/>
                  </a:lnTo>
                  <a:lnTo>
                    <a:pt x="609" y="367"/>
                  </a:lnTo>
                  <a:lnTo>
                    <a:pt x="616" y="364"/>
                  </a:lnTo>
                  <a:lnTo>
                    <a:pt x="619" y="360"/>
                  </a:lnTo>
                  <a:lnTo>
                    <a:pt x="622" y="350"/>
                  </a:lnTo>
                  <a:lnTo>
                    <a:pt x="622" y="333"/>
                  </a:lnTo>
                  <a:lnTo>
                    <a:pt x="619" y="270"/>
                  </a:lnTo>
                  <a:lnTo>
                    <a:pt x="606" y="211"/>
                  </a:lnTo>
                  <a:lnTo>
                    <a:pt x="583" y="153"/>
                  </a:lnTo>
                  <a:lnTo>
                    <a:pt x="553" y="104"/>
                  </a:lnTo>
                  <a:lnTo>
                    <a:pt x="514" y="62"/>
                  </a:lnTo>
                  <a:lnTo>
                    <a:pt x="465" y="28"/>
                  </a:lnTo>
                  <a:lnTo>
                    <a:pt x="403" y="7"/>
                  </a:lnTo>
                  <a:lnTo>
                    <a:pt x="334" y="0"/>
                  </a:lnTo>
                  <a:lnTo>
                    <a:pt x="255" y="11"/>
                  </a:lnTo>
                  <a:lnTo>
                    <a:pt x="187" y="42"/>
                  </a:lnTo>
                  <a:lnTo>
                    <a:pt x="124" y="87"/>
                  </a:lnTo>
                  <a:lnTo>
                    <a:pt x="72" y="146"/>
                  </a:lnTo>
                  <a:lnTo>
                    <a:pt x="33" y="218"/>
                  </a:lnTo>
                  <a:lnTo>
                    <a:pt x="10" y="302"/>
                  </a:lnTo>
                  <a:lnTo>
                    <a:pt x="0" y="388"/>
                  </a:lnTo>
                  <a:lnTo>
                    <a:pt x="6" y="471"/>
                  </a:lnTo>
                  <a:lnTo>
                    <a:pt x="29" y="544"/>
                  </a:lnTo>
                  <a:lnTo>
                    <a:pt x="62" y="613"/>
                  </a:lnTo>
                  <a:lnTo>
                    <a:pt x="108" y="669"/>
                  </a:lnTo>
                  <a:lnTo>
                    <a:pt x="160" y="717"/>
                  </a:lnTo>
                  <a:lnTo>
                    <a:pt x="219" y="752"/>
                  </a:lnTo>
                  <a:lnTo>
                    <a:pt x="285" y="773"/>
                  </a:lnTo>
                  <a:lnTo>
                    <a:pt x="354" y="780"/>
                  </a:lnTo>
                  <a:lnTo>
                    <a:pt x="416" y="773"/>
                  </a:lnTo>
                  <a:lnTo>
                    <a:pt x="465" y="756"/>
                  </a:lnTo>
                  <a:lnTo>
                    <a:pt x="511" y="731"/>
                  </a:lnTo>
                  <a:lnTo>
                    <a:pt x="547" y="700"/>
                  </a:lnTo>
                  <a:lnTo>
                    <a:pt x="573" y="665"/>
                  </a:lnTo>
                  <a:lnTo>
                    <a:pt x="596" y="631"/>
                  </a:lnTo>
                  <a:lnTo>
                    <a:pt x="609" y="600"/>
                  </a:lnTo>
                  <a:lnTo>
                    <a:pt x="619" y="575"/>
                  </a:lnTo>
                  <a:lnTo>
                    <a:pt x="622" y="561"/>
                  </a:lnTo>
                  <a:lnTo>
                    <a:pt x="619" y="551"/>
                  </a:lnTo>
                  <a:lnTo>
                    <a:pt x="616" y="544"/>
                  </a:lnTo>
                  <a:lnTo>
                    <a:pt x="612" y="541"/>
                  </a:lnTo>
                  <a:lnTo>
                    <a:pt x="593" y="541"/>
                  </a:lnTo>
                  <a:lnTo>
                    <a:pt x="586" y="544"/>
                  </a:lnTo>
                  <a:lnTo>
                    <a:pt x="583" y="548"/>
                  </a:lnTo>
                  <a:lnTo>
                    <a:pt x="583" y="555"/>
                  </a:lnTo>
                  <a:lnTo>
                    <a:pt x="580" y="565"/>
                  </a:lnTo>
                  <a:lnTo>
                    <a:pt x="553" y="624"/>
                  </a:lnTo>
                  <a:lnTo>
                    <a:pt x="524" y="665"/>
                  </a:lnTo>
                  <a:lnTo>
                    <a:pt x="491" y="697"/>
                  </a:lnTo>
                  <a:lnTo>
                    <a:pt x="455" y="717"/>
                  </a:lnTo>
                  <a:lnTo>
                    <a:pt x="422" y="728"/>
                  </a:lnTo>
                  <a:lnTo>
                    <a:pt x="396" y="735"/>
                  </a:lnTo>
                  <a:lnTo>
                    <a:pt x="373" y="738"/>
                  </a:lnTo>
                  <a:lnTo>
                    <a:pt x="363" y="738"/>
                  </a:lnTo>
                  <a:lnTo>
                    <a:pt x="304" y="728"/>
                  </a:lnTo>
                  <a:lnTo>
                    <a:pt x="255" y="704"/>
                  </a:lnTo>
                  <a:lnTo>
                    <a:pt x="213" y="669"/>
                  </a:lnTo>
                  <a:lnTo>
                    <a:pt x="180" y="624"/>
                  </a:lnTo>
                  <a:lnTo>
                    <a:pt x="157" y="572"/>
                  </a:lnTo>
                  <a:lnTo>
                    <a:pt x="144" y="516"/>
                  </a:lnTo>
                  <a:lnTo>
                    <a:pt x="137" y="461"/>
                  </a:lnTo>
                  <a:lnTo>
                    <a:pt x="134" y="412"/>
                  </a:lnTo>
                  <a:lnTo>
                    <a:pt x="134" y="371"/>
                  </a:lnTo>
                  <a:lnTo>
                    <a:pt x="583" y="371"/>
                  </a:lnTo>
                  <a:close/>
                  <a:moveTo>
                    <a:pt x="134" y="333"/>
                  </a:moveTo>
                  <a:lnTo>
                    <a:pt x="141" y="257"/>
                  </a:lnTo>
                  <a:lnTo>
                    <a:pt x="157" y="194"/>
                  </a:lnTo>
                  <a:lnTo>
                    <a:pt x="177" y="146"/>
                  </a:lnTo>
                  <a:lnTo>
                    <a:pt x="203" y="108"/>
                  </a:lnTo>
                  <a:lnTo>
                    <a:pt x="232" y="76"/>
                  </a:lnTo>
                  <a:lnTo>
                    <a:pt x="259" y="59"/>
                  </a:lnTo>
                  <a:lnTo>
                    <a:pt x="288" y="45"/>
                  </a:lnTo>
                  <a:lnTo>
                    <a:pt x="314" y="38"/>
                  </a:lnTo>
                  <a:lnTo>
                    <a:pt x="334" y="38"/>
                  </a:lnTo>
                  <a:lnTo>
                    <a:pt x="380" y="45"/>
                  </a:lnTo>
                  <a:lnTo>
                    <a:pt x="416" y="62"/>
                  </a:lnTo>
                  <a:lnTo>
                    <a:pt x="445" y="90"/>
                  </a:lnTo>
                  <a:lnTo>
                    <a:pt x="468" y="125"/>
                  </a:lnTo>
                  <a:lnTo>
                    <a:pt x="488" y="160"/>
                  </a:lnTo>
                  <a:lnTo>
                    <a:pt x="498" y="201"/>
                  </a:lnTo>
                  <a:lnTo>
                    <a:pt x="507" y="239"/>
                  </a:lnTo>
                  <a:lnTo>
                    <a:pt x="511" y="277"/>
                  </a:lnTo>
                  <a:lnTo>
                    <a:pt x="514" y="309"/>
                  </a:lnTo>
                  <a:lnTo>
                    <a:pt x="514" y="333"/>
                  </a:lnTo>
                  <a:lnTo>
                    <a:pt x="134" y="3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1" name="Freeform 37"/>
            <p:cNvSpPr>
              <a:spLocks/>
            </p:cNvSpPr>
            <p:nvPr/>
          </p:nvSpPr>
          <p:spPr bwMode="auto">
            <a:xfrm>
              <a:off x="9071" y="2675"/>
              <a:ext cx="540" cy="751"/>
            </a:xfrm>
            <a:custGeom>
              <a:avLst/>
              <a:gdLst/>
              <a:ahLst/>
              <a:cxnLst>
                <a:cxn ang="0">
                  <a:pos x="232" y="620"/>
                </a:cxn>
                <a:cxn ang="0">
                  <a:pos x="232" y="356"/>
                </a:cxn>
                <a:cxn ang="0">
                  <a:pos x="236" y="287"/>
                </a:cxn>
                <a:cxn ang="0">
                  <a:pos x="249" y="221"/>
                </a:cxn>
                <a:cxn ang="0">
                  <a:pos x="268" y="159"/>
                </a:cxn>
                <a:cxn ang="0">
                  <a:pos x="294" y="110"/>
                </a:cxn>
                <a:cxn ang="0">
                  <a:pos x="330" y="72"/>
                </a:cxn>
                <a:cxn ang="0">
                  <a:pos x="373" y="45"/>
                </a:cxn>
                <a:cxn ang="0">
                  <a:pos x="422" y="38"/>
                </a:cxn>
                <a:cxn ang="0">
                  <a:pos x="439" y="38"/>
                </a:cxn>
                <a:cxn ang="0">
                  <a:pos x="432" y="45"/>
                </a:cxn>
                <a:cxn ang="0">
                  <a:pos x="419" y="55"/>
                </a:cxn>
                <a:cxn ang="0">
                  <a:pos x="406" y="76"/>
                </a:cxn>
                <a:cxn ang="0">
                  <a:pos x="403" y="107"/>
                </a:cxn>
                <a:cxn ang="0">
                  <a:pos x="409" y="138"/>
                </a:cxn>
                <a:cxn ang="0">
                  <a:pos x="422" y="159"/>
                </a:cxn>
                <a:cxn ang="0">
                  <a:pos x="445" y="173"/>
                </a:cxn>
                <a:cxn ang="0">
                  <a:pos x="471" y="180"/>
                </a:cxn>
                <a:cxn ang="0">
                  <a:pos x="488" y="176"/>
                </a:cxn>
                <a:cxn ang="0">
                  <a:pos x="507" y="169"/>
                </a:cxn>
                <a:cxn ang="0">
                  <a:pos x="524" y="152"/>
                </a:cxn>
                <a:cxn ang="0">
                  <a:pos x="534" y="131"/>
                </a:cxn>
                <a:cxn ang="0">
                  <a:pos x="540" y="103"/>
                </a:cxn>
                <a:cxn ang="0">
                  <a:pos x="530" y="65"/>
                </a:cxn>
                <a:cxn ang="0">
                  <a:pos x="507" y="31"/>
                </a:cxn>
                <a:cxn ang="0">
                  <a:pos x="468" y="10"/>
                </a:cxn>
                <a:cxn ang="0">
                  <a:pos x="422" y="0"/>
                </a:cxn>
                <a:cxn ang="0">
                  <a:pos x="376" y="6"/>
                </a:cxn>
                <a:cxn ang="0">
                  <a:pos x="334" y="24"/>
                </a:cxn>
                <a:cxn ang="0">
                  <a:pos x="301" y="51"/>
                </a:cxn>
                <a:cxn ang="0">
                  <a:pos x="275" y="83"/>
                </a:cxn>
                <a:cxn ang="0">
                  <a:pos x="252" y="117"/>
                </a:cxn>
                <a:cxn ang="0">
                  <a:pos x="236" y="152"/>
                </a:cxn>
                <a:cxn ang="0">
                  <a:pos x="222" y="187"/>
                </a:cxn>
                <a:cxn ang="0">
                  <a:pos x="222" y="0"/>
                </a:cxn>
                <a:cxn ang="0">
                  <a:pos x="0" y="20"/>
                </a:cxn>
                <a:cxn ang="0">
                  <a:pos x="0" y="72"/>
                </a:cxn>
                <a:cxn ang="0">
                  <a:pos x="49" y="72"/>
                </a:cxn>
                <a:cxn ang="0">
                  <a:pos x="82" y="79"/>
                </a:cxn>
                <a:cxn ang="0">
                  <a:pos x="105" y="86"/>
                </a:cxn>
                <a:cxn ang="0">
                  <a:pos x="118" y="103"/>
                </a:cxn>
                <a:cxn ang="0">
                  <a:pos x="124" y="131"/>
                </a:cxn>
                <a:cxn ang="0">
                  <a:pos x="124" y="623"/>
                </a:cxn>
                <a:cxn ang="0">
                  <a:pos x="121" y="661"/>
                </a:cxn>
                <a:cxn ang="0">
                  <a:pos x="111" y="682"/>
                </a:cxn>
                <a:cxn ang="0">
                  <a:pos x="91" y="693"/>
                </a:cxn>
                <a:cxn ang="0">
                  <a:pos x="55" y="699"/>
                </a:cxn>
                <a:cxn ang="0">
                  <a:pos x="0" y="699"/>
                </a:cxn>
                <a:cxn ang="0">
                  <a:pos x="0" y="751"/>
                </a:cxn>
                <a:cxn ang="0">
                  <a:pos x="65" y="748"/>
                </a:cxn>
                <a:cxn ang="0">
                  <a:pos x="285" y="748"/>
                </a:cxn>
                <a:cxn ang="0">
                  <a:pos x="386" y="751"/>
                </a:cxn>
                <a:cxn ang="0">
                  <a:pos x="386" y="699"/>
                </a:cxn>
                <a:cxn ang="0">
                  <a:pos x="353" y="699"/>
                </a:cxn>
                <a:cxn ang="0">
                  <a:pos x="304" y="696"/>
                </a:cxn>
                <a:cxn ang="0">
                  <a:pos x="268" y="693"/>
                </a:cxn>
                <a:cxn ang="0">
                  <a:pos x="249" y="682"/>
                </a:cxn>
                <a:cxn ang="0">
                  <a:pos x="236" y="668"/>
                </a:cxn>
                <a:cxn ang="0">
                  <a:pos x="232" y="647"/>
                </a:cxn>
                <a:cxn ang="0">
                  <a:pos x="232" y="620"/>
                </a:cxn>
              </a:cxnLst>
              <a:rect l="0" t="0" r="r" b="b"/>
              <a:pathLst>
                <a:path w="540" h="751">
                  <a:moveTo>
                    <a:pt x="232" y="620"/>
                  </a:moveTo>
                  <a:lnTo>
                    <a:pt x="232" y="356"/>
                  </a:lnTo>
                  <a:lnTo>
                    <a:pt x="236" y="287"/>
                  </a:lnTo>
                  <a:lnTo>
                    <a:pt x="249" y="221"/>
                  </a:lnTo>
                  <a:lnTo>
                    <a:pt x="268" y="159"/>
                  </a:lnTo>
                  <a:lnTo>
                    <a:pt x="294" y="110"/>
                  </a:lnTo>
                  <a:lnTo>
                    <a:pt x="330" y="72"/>
                  </a:lnTo>
                  <a:lnTo>
                    <a:pt x="373" y="45"/>
                  </a:lnTo>
                  <a:lnTo>
                    <a:pt x="422" y="38"/>
                  </a:lnTo>
                  <a:lnTo>
                    <a:pt x="439" y="38"/>
                  </a:lnTo>
                  <a:lnTo>
                    <a:pt x="432" y="45"/>
                  </a:lnTo>
                  <a:lnTo>
                    <a:pt x="419" y="55"/>
                  </a:lnTo>
                  <a:lnTo>
                    <a:pt x="406" y="76"/>
                  </a:lnTo>
                  <a:lnTo>
                    <a:pt x="403" y="107"/>
                  </a:lnTo>
                  <a:lnTo>
                    <a:pt x="409" y="138"/>
                  </a:lnTo>
                  <a:lnTo>
                    <a:pt x="422" y="159"/>
                  </a:lnTo>
                  <a:lnTo>
                    <a:pt x="445" y="173"/>
                  </a:lnTo>
                  <a:lnTo>
                    <a:pt x="471" y="180"/>
                  </a:lnTo>
                  <a:lnTo>
                    <a:pt x="488" y="176"/>
                  </a:lnTo>
                  <a:lnTo>
                    <a:pt x="507" y="169"/>
                  </a:lnTo>
                  <a:lnTo>
                    <a:pt x="524" y="152"/>
                  </a:lnTo>
                  <a:lnTo>
                    <a:pt x="534" y="131"/>
                  </a:lnTo>
                  <a:lnTo>
                    <a:pt x="540" y="103"/>
                  </a:lnTo>
                  <a:lnTo>
                    <a:pt x="530" y="65"/>
                  </a:lnTo>
                  <a:lnTo>
                    <a:pt x="507" y="31"/>
                  </a:lnTo>
                  <a:lnTo>
                    <a:pt x="468" y="10"/>
                  </a:lnTo>
                  <a:lnTo>
                    <a:pt x="422" y="0"/>
                  </a:lnTo>
                  <a:lnTo>
                    <a:pt x="376" y="6"/>
                  </a:lnTo>
                  <a:lnTo>
                    <a:pt x="334" y="24"/>
                  </a:lnTo>
                  <a:lnTo>
                    <a:pt x="301" y="51"/>
                  </a:lnTo>
                  <a:lnTo>
                    <a:pt x="275" y="83"/>
                  </a:lnTo>
                  <a:lnTo>
                    <a:pt x="252" y="117"/>
                  </a:lnTo>
                  <a:lnTo>
                    <a:pt x="236" y="152"/>
                  </a:lnTo>
                  <a:lnTo>
                    <a:pt x="222" y="187"/>
                  </a:lnTo>
                  <a:lnTo>
                    <a:pt x="222" y="0"/>
                  </a:lnTo>
                  <a:lnTo>
                    <a:pt x="0" y="20"/>
                  </a:lnTo>
                  <a:lnTo>
                    <a:pt x="0" y="72"/>
                  </a:lnTo>
                  <a:lnTo>
                    <a:pt x="49" y="72"/>
                  </a:lnTo>
                  <a:lnTo>
                    <a:pt x="82" y="79"/>
                  </a:lnTo>
                  <a:lnTo>
                    <a:pt x="105" y="86"/>
                  </a:lnTo>
                  <a:lnTo>
                    <a:pt x="118" y="103"/>
                  </a:lnTo>
                  <a:lnTo>
                    <a:pt x="124" y="131"/>
                  </a:lnTo>
                  <a:lnTo>
                    <a:pt x="124" y="623"/>
                  </a:lnTo>
                  <a:lnTo>
                    <a:pt x="121" y="661"/>
                  </a:lnTo>
                  <a:lnTo>
                    <a:pt x="111" y="682"/>
                  </a:lnTo>
                  <a:lnTo>
                    <a:pt x="91" y="693"/>
                  </a:lnTo>
                  <a:lnTo>
                    <a:pt x="55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65" y="748"/>
                  </a:lnTo>
                  <a:lnTo>
                    <a:pt x="285" y="748"/>
                  </a:lnTo>
                  <a:lnTo>
                    <a:pt x="386" y="751"/>
                  </a:lnTo>
                  <a:lnTo>
                    <a:pt x="386" y="699"/>
                  </a:lnTo>
                  <a:lnTo>
                    <a:pt x="353" y="699"/>
                  </a:lnTo>
                  <a:lnTo>
                    <a:pt x="304" y="696"/>
                  </a:lnTo>
                  <a:lnTo>
                    <a:pt x="268" y="693"/>
                  </a:lnTo>
                  <a:lnTo>
                    <a:pt x="249" y="682"/>
                  </a:lnTo>
                  <a:lnTo>
                    <a:pt x="236" y="668"/>
                  </a:lnTo>
                  <a:lnTo>
                    <a:pt x="232" y="647"/>
                  </a:lnTo>
                  <a:lnTo>
                    <a:pt x="232" y="62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2" name="Freeform 38"/>
            <p:cNvSpPr>
              <a:spLocks noEditPoints="1"/>
            </p:cNvSpPr>
            <p:nvPr/>
          </p:nvSpPr>
          <p:spPr bwMode="auto">
            <a:xfrm>
              <a:off x="9722" y="2664"/>
              <a:ext cx="724" cy="780"/>
            </a:xfrm>
            <a:custGeom>
              <a:avLst/>
              <a:gdLst/>
              <a:ahLst/>
              <a:cxnLst>
                <a:cxn ang="0">
                  <a:pos x="475" y="676"/>
                </a:cxn>
                <a:cxn ang="0">
                  <a:pos x="518" y="742"/>
                </a:cxn>
                <a:cxn ang="0">
                  <a:pos x="593" y="773"/>
                </a:cxn>
                <a:cxn ang="0">
                  <a:pos x="636" y="766"/>
                </a:cxn>
                <a:cxn ang="0">
                  <a:pos x="685" y="731"/>
                </a:cxn>
                <a:cxn ang="0">
                  <a:pos x="721" y="662"/>
                </a:cxn>
                <a:cxn ang="0">
                  <a:pos x="724" y="516"/>
                </a:cxn>
                <a:cxn ang="0">
                  <a:pos x="685" y="610"/>
                </a:cxn>
                <a:cxn ang="0">
                  <a:pos x="675" y="683"/>
                </a:cxn>
                <a:cxn ang="0">
                  <a:pos x="649" y="714"/>
                </a:cxn>
                <a:cxn ang="0">
                  <a:pos x="626" y="721"/>
                </a:cxn>
                <a:cxn ang="0">
                  <a:pos x="587" y="700"/>
                </a:cxn>
                <a:cxn ang="0">
                  <a:pos x="570" y="662"/>
                </a:cxn>
                <a:cxn ang="0">
                  <a:pos x="567" y="243"/>
                </a:cxn>
                <a:cxn ang="0">
                  <a:pos x="544" y="142"/>
                </a:cxn>
                <a:cxn ang="0">
                  <a:pos x="459" y="52"/>
                </a:cxn>
                <a:cxn ang="0">
                  <a:pos x="347" y="7"/>
                </a:cxn>
                <a:cxn ang="0">
                  <a:pos x="226" y="7"/>
                </a:cxn>
                <a:cxn ang="0">
                  <a:pos x="118" y="56"/>
                </a:cxn>
                <a:cxn ang="0">
                  <a:pos x="56" y="139"/>
                </a:cxn>
                <a:cxn ang="0">
                  <a:pos x="53" y="229"/>
                </a:cxn>
                <a:cxn ang="0">
                  <a:pos x="92" y="267"/>
                </a:cxn>
                <a:cxn ang="0">
                  <a:pos x="151" y="267"/>
                </a:cxn>
                <a:cxn ang="0">
                  <a:pos x="190" y="225"/>
                </a:cxn>
                <a:cxn ang="0">
                  <a:pos x="194" y="180"/>
                </a:cxn>
                <a:cxn ang="0">
                  <a:pos x="180" y="149"/>
                </a:cxn>
                <a:cxn ang="0">
                  <a:pos x="144" y="121"/>
                </a:cxn>
                <a:cxn ang="0">
                  <a:pos x="141" y="87"/>
                </a:cxn>
                <a:cxn ang="0">
                  <a:pos x="217" y="49"/>
                </a:cxn>
                <a:cxn ang="0">
                  <a:pos x="285" y="38"/>
                </a:cxn>
                <a:cxn ang="0">
                  <a:pos x="354" y="56"/>
                </a:cxn>
                <a:cxn ang="0">
                  <a:pos x="413" y="108"/>
                </a:cxn>
                <a:cxn ang="0">
                  <a:pos x="452" y="198"/>
                </a:cxn>
                <a:cxn ang="0">
                  <a:pos x="456" y="319"/>
                </a:cxn>
                <a:cxn ang="0">
                  <a:pos x="315" y="333"/>
                </a:cxn>
                <a:cxn ang="0">
                  <a:pos x="161" y="381"/>
                </a:cxn>
                <a:cxn ang="0">
                  <a:pos x="66" y="447"/>
                </a:cxn>
                <a:cxn ang="0">
                  <a:pos x="17" y="523"/>
                </a:cxn>
                <a:cxn ang="0">
                  <a:pos x="0" y="600"/>
                </a:cxn>
                <a:cxn ang="0">
                  <a:pos x="27" y="686"/>
                </a:cxn>
                <a:cxn ang="0">
                  <a:pos x="92" y="742"/>
                </a:cxn>
                <a:cxn ang="0">
                  <a:pos x="174" y="773"/>
                </a:cxn>
                <a:cxn ang="0">
                  <a:pos x="259" y="780"/>
                </a:cxn>
                <a:cxn ang="0">
                  <a:pos x="370" y="752"/>
                </a:cxn>
                <a:cxn ang="0">
                  <a:pos x="446" y="679"/>
                </a:cxn>
                <a:cxn ang="0">
                  <a:pos x="456" y="354"/>
                </a:cxn>
                <a:cxn ang="0">
                  <a:pos x="452" y="579"/>
                </a:cxn>
                <a:cxn ang="0">
                  <a:pos x="416" y="665"/>
                </a:cxn>
                <a:cxn ang="0">
                  <a:pos x="361" y="717"/>
                </a:cxn>
                <a:cxn ang="0">
                  <a:pos x="298" y="742"/>
                </a:cxn>
                <a:cxn ang="0">
                  <a:pos x="223" y="738"/>
                </a:cxn>
                <a:cxn ang="0">
                  <a:pos x="151" y="686"/>
                </a:cxn>
                <a:cxn ang="0">
                  <a:pos x="125" y="600"/>
                </a:cxn>
                <a:cxn ang="0">
                  <a:pos x="135" y="530"/>
                </a:cxn>
                <a:cxn ang="0">
                  <a:pos x="177" y="461"/>
                </a:cxn>
                <a:cxn ang="0">
                  <a:pos x="253" y="402"/>
                </a:cxn>
                <a:cxn ang="0">
                  <a:pos x="377" y="364"/>
                </a:cxn>
              </a:cxnLst>
              <a:rect l="0" t="0" r="r" b="b"/>
              <a:pathLst>
                <a:path w="724" h="780">
                  <a:moveTo>
                    <a:pt x="469" y="634"/>
                  </a:moveTo>
                  <a:lnTo>
                    <a:pt x="475" y="676"/>
                  </a:lnTo>
                  <a:lnTo>
                    <a:pt x="495" y="710"/>
                  </a:lnTo>
                  <a:lnTo>
                    <a:pt x="518" y="742"/>
                  </a:lnTo>
                  <a:lnTo>
                    <a:pt x="551" y="766"/>
                  </a:lnTo>
                  <a:lnTo>
                    <a:pt x="593" y="773"/>
                  </a:lnTo>
                  <a:lnTo>
                    <a:pt x="613" y="769"/>
                  </a:lnTo>
                  <a:lnTo>
                    <a:pt x="636" y="766"/>
                  </a:lnTo>
                  <a:lnTo>
                    <a:pt x="659" y="752"/>
                  </a:lnTo>
                  <a:lnTo>
                    <a:pt x="685" y="731"/>
                  </a:lnTo>
                  <a:lnTo>
                    <a:pt x="704" y="704"/>
                  </a:lnTo>
                  <a:lnTo>
                    <a:pt x="721" y="662"/>
                  </a:lnTo>
                  <a:lnTo>
                    <a:pt x="724" y="610"/>
                  </a:lnTo>
                  <a:lnTo>
                    <a:pt x="724" y="516"/>
                  </a:lnTo>
                  <a:lnTo>
                    <a:pt x="685" y="516"/>
                  </a:lnTo>
                  <a:lnTo>
                    <a:pt x="685" y="610"/>
                  </a:lnTo>
                  <a:lnTo>
                    <a:pt x="681" y="652"/>
                  </a:lnTo>
                  <a:lnTo>
                    <a:pt x="675" y="683"/>
                  </a:lnTo>
                  <a:lnTo>
                    <a:pt x="662" y="704"/>
                  </a:lnTo>
                  <a:lnTo>
                    <a:pt x="649" y="714"/>
                  </a:lnTo>
                  <a:lnTo>
                    <a:pt x="639" y="717"/>
                  </a:lnTo>
                  <a:lnTo>
                    <a:pt x="626" y="721"/>
                  </a:lnTo>
                  <a:lnTo>
                    <a:pt x="603" y="714"/>
                  </a:lnTo>
                  <a:lnTo>
                    <a:pt x="587" y="700"/>
                  </a:lnTo>
                  <a:lnTo>
                    <a:pt x="577" y="679"/>
                  </a:lnTo>
                  <a:lnTo>
                    <a:pt x="570" y="662"/>
                  </a:lnTo>
                  <a:lnTo>
                    <a:pt x="567" y="645"/>
                  </a:lnTo>
                  <a:lnTo>
                    <a:pt x="567" y="243"/>
                  </a:lnTo>
                  <a:lnTo>
                    <a:pt x="560" y="191"/>
                  </a:lnTo>
                  <a:lnTo>
                    <a:pt x="544" y="142"/>
                  </a:lnTo>
                  <a:lnTo>
                    <a:pt x="511" y="94"/>
                  </a:lnTo>
                  <a:lnTo>
                    <a:pt x="459" y="52"/>
                  </a:lnTo>
                  <a:lnTo>
                    <a:pt x="406" y="21"/>
                  </a:lnTo>
                  <a:lnTo>
                    <a:pt x="347" y="7"/>
                  </a:lnTo>
                  <a:lnTo>
                    <a:pt x="289" y="0"/>
                  </a:lnTo>
                  <a:lnTo>
                    <a:pt x="226" y="7"/>
                  </a:lnTo>
                  <a:lnTo>
                    <a:pt x="167" y="24"/>
                  </a:lnTo>
                  <a:lnTo>
                    <a:pt x="118" y="56"/>
                  </a:lnTo>
                  <a:lnTo>
                    <a:pt x="82" y="94"/>
                  </a:lnTo>
                  <a:lnTo>
                    <a:pt x="56" y="139"/>
                  </a:lnTo>
                  <a:lnTo>
                    <a:pt x="46" y="194"/>
                  </a:lnTo>
                  <a:lnTo>
                    <a:pt x="53" y="229"/>
                  </a:lnTo>
                  <a:lnTo>
                    <a:pt x="69" y="253"/>
                  </a:lnTo>
                  <a:lnTo>
                    <a:pt x="92" y="267"/>
                  </a:lnTo>
                  <a:lnTo>
                    <a:pt x="122" y="274"/>
                  </a:lnTo>
                  <a:lnTo>
                    <a:pt x="151" y="267"/>
                  </a:lnTo>
                  <a:lnTo>
                    <a:pt x="174" y="250"/>
                  </a:lnTo>
                  <a:lnTo>
                    <a:pt x="190" y="225"/>
                  </a:lnTo>
                  <a:lnTo>
                    <a:pt x="194" y="194"/>
                  </a:lnTo>
                  <a:lnTo>
                    <a:pt x="194" y="180"/>
                  </a:lnTo>
                  <a:lnTo>
                    <a:pt x="190" y="166"/>
                  </a:lnTo>
                  <a:lnTo>
                    <a:pt x="180" y="149"/>
                  </a:lnTo>
                  <a:lnTo>
                    <a:pt x="167" y="132"/>
                  </a:lnTo>
                  <a:lnTo>
                    <a:pt x="144" y="121"/>
                  </a:lnTo>
                  <a:lnTo>
                    <a:pt x="112" y="118"/>
                  </a:lnTo>
                  <a:lnTo>
                    <a:pt x="141" y="87"/>
                  </a:lnTo>
                  <a:lnTo>
                    <a:pt x="177" y="62"/>
                  </a:lnTo>
                  <a:lnTo>
                    <a:pt x="217" y="49"/>
                  </a:lnTo>
                  <a:lnTo>
                    <a:pt x="253" y="42"/>
                  </a:lnTo>
                  <a:lnTo>
                    <a:pt x="285" y="38"/>
                  </a:lnTo>
                  <a:lnTo>
                    <a:pt x="321" y="42"/>
                  </a:lnTo>
                  <a:lnTo>
                    <a:pt x="354" y="56"/>
                  </a:lnTo>
                  <a:lnTo>
                    <a:pt x="387" y="76"/>
                  </a:lnTo>
                  <a:lnTo>
                    <a:pt x="413" y="108"/>
                  </a:lnTo>
                  <a:lnTo>
                    <a:pt x="436" y="146"/>
                  </a:lnTo>
                  <a:lnTo>
                    <a:pt x="452" y="198"/>
                  </a:lnTo>
                  <a:lnTo>
                    <a:pt x="456" y="257"/>
                  </a:lnTo>
                  <a:lnTo>
                    <a:pt x="456" y="319"/>
                  </a:lnTo>
                  <a:lnTo>
                    <a:pt x="390" y="322"/>
                  </a:lnTo>
                  <a:lnTo>
                    <a:pt x="315" y="333"/>
                  </a:lnTo>
                  <a:lnTo>
                    <a:pt x="239" y="350"/>
                  </a:lnTo>
                  <a:lnTo>
                    <a:pt x="161" y="381"/>
                  </a:lnTo>
                  <a:lnTo>
                    <a:pt x="108" y="412"/>
                  </a:lnTo>
                  <a:lnTo>
                    <a:pt x="66" y="447"/>
                  </a:lnTo>
                  <a:lnTo>
                    <a:pt x="36" y="485"/>
                  </a:lnTo>
                  <a:lnTo>
                    <a:pt x="17" y="523"/>
                  </a:lnTo>
                  <a:lnTo>
                    <a:pt x="4" y="561"/>
                  </a:lnTo>
                  <a:lnTo>
                    <a:pt x="0" y="600"/>
                  </a:lnTo>
                  <a:lnTo>
                    <a:pt x="7" y="648"/>
                  </a:lnTo>
                  <a:lnTo>
                    <a:pt x="27" y="686"/>
                  </a:lnTo>
                  <a:lnTo>
                    <a:pt x="56" y="717"/>
                  </a:lnTo>
                  <a:lnTo>
                    <a:pt x="92" y="742"/>
                  </a:lnTo>
                  <a:lnTo>
                    <a:pt x="131" y="759"/>
                  </a:lnTo>
                  <a:lnTo>
                    <a:pt x="174" y="773"/>
                  </a:lnTo>
                  <a:lnTo>
                    <a:pt x="217" y="780"/>
                  </a:lnTo>
                  <a:lnTo>
                    <a:pt x="259" y="780"/>
                  </a:lnTo>
                  <a:lnTo>
                    <a:pt x="318" y="773"/>
                  </a:lnTo>
                  <a:lnTo>
                    <a:pt x="370" y="752"/>
                  </a:lnTo>
                  <a:lnTo>
                    <a:pt x="413" y="721"/>
                  </a:lnTo>
                  <a:lnTo>
                    <a:pt x="446" y="679"/>
                  </a:lnTo>
                  <a:lnTo>
                    <a:pt x="469" y="634"/>
                  </a:lnTo>
                  <a:close/>
                  <a:moveTo>
                    <a:pt x="456" y="354"/>
                  </a:moveTo>
                  <a:lnTo>
                    <a:pt x="456" y="523"/>
                  </a:lnTo>
                  <a:lnTo>
                    <a:pt x="452" y="579"/>
                  </a:lnTo>
                  <a:lnTo>
                    <a:pt x="436" y="627"/>
                  </a:lnTo>
                  <a:lnTo>
                    <a:pt x="416" y="665"/>
                  </a:lnTo>
                  <a:lnTo>
                    <a:pt x="390" y="693"/>
                  </a:lnTo>
                  <a:lnTo>
                    <a:pt x="361" y="717"/>
                  </a:lnTo>
                  <a:lnTo>
                    <a:pt x="328" y="731"/>
                  </a:lnTo>
                  <a:lnTo>
                    <a:pt x="298" y="742"/>
                  </a:lnTo>
                  <a:lnTo>
                    <a:pt x="269" y="745"/>
                  </a:lnTo>
                  <a:lnTo>
                    <a:pt x="223" y="738"/>
                  </a:lnTo>
                  <a:lnTo>
                    <a:pt x="184" y="717"/>
                  </a:lnTo>
                  <a:lnTo>
                    <a:pt x="151" y="686"/>
                  </a:lnTo>
                  <a:lnTo>
                    <a:pt x="131" y="648"/>
                  </a:lnTo>
                  <a:lnTo>
                    <a:pt x="125" y="600"/>
                  </a:lnTo>
                  <a:lnTo>
                    <a:pt x="128" y="568"/>
                  </a:lnTo>
                  <a:lnTo>
                    <a:pt x="135" y="530"/>
                  </a:lnTo>
                  <a:lnTo>
                    <a:pt x="151" y="496"/>
                  </a:lnTo>
                  <a:lnTo>
                    <a:pt x="177" y="461"/>
                  </a:lnTo>
                  <a:lnTo>
                    <a:pt x="210" y="430"/>
                  </a:lnTo>
                  <a:lnTo>
                    <a:pt x="253" y="402"/>
                  </a:lnTo>
                  <a:lnTo>
                    <a:pt x="308" y="378"/>
                  </a:lnTo>
                  <a:lnTo>
                    <a:pt x="377" y="364"/>
                  </a:lnTo>
                  <a:lnTo>
                    <a:pt x="456" y="35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3" name="Freeform 39"/>
            <p:cNvSpPr>
              <a:spLocks/>
            </p:cNvSpPr>
            <p:nvPr/>
          </p:nvSpPr>
          <p:spPr bwMode="auto">
            <a:xfrm>
              <a:off x="10489" y="2380"/>
              <a:ext cx="504" cy="1064"/>
            </a:xfrm>
            <a:custGeom>
              <a:avLst/>
              <a:gdLst/>
              <a:ahLst/>
              <a:cxnLst>
                <a:cxn ang="0">
                  <a:pos x="248" y="367"/>
                </a:cxn>
                <a:cxn ang="0">
                  <a:pos x="478" y="367"/>
                </a:cxn>
                <a:cxn ang="0">
                  <a:pos x="478" y="315"/>
                </a:cxn>
                <a:cxn ang="0">
                  <a:pos x="248" y="315"/>
                </a:cxn>
                <a:cxn ang="0">
                  <a:pos x="248" y="0"/>
                </a:cxn>
                <a:cxn ang="0">
                  <a:pos x="206" y="0"/>
                </a:cxn>
                <a:cxn ang="0">
                  <a:pos x="203" y="55"/>
                </a:cxn>
                <a:cxn ang="0">
                  <a:pos x="196" y="111"/>
                </a:cxn>
                <a:cxn ang="0">
                  <a:pos x="183" y="163"/>
                </a:cxn>
                <a:cxn ang="0">
                  <a:pos x="163" y="215"/>
                </a:cxn>
                <a:cxn ang="0">
                  <a:pos x="134" y="260"/>
                </a:cxn>
                <a:cxn ang="0">
                  <a:pos x="98" y="295"/>
                </a:cxn>
                <a:cxn ang="0">
                  <a:pos x="55" y="319"/>
                </a:cxn>
                <a:cxn ang="0">
                  <a:pos x="0" y="329"/>
                </a:cxn>
                <a:cxn ang="0">
                  <a:pos x="0" y="367"/>
                </a:cxn>
                <a:cxn ang="0">
                  <a:pos x="137" y="367"/>
                </a:cxn>
                <a:cxn ang="0">
                  <a:pos x="137" y="835"/>
                </a:cxn>
                <a:cxn ang="0">
                  <a:pos x="144" y="897"/>
                </a:cxn>
                <a:cxn ang="0">
                  <a:pos x="157" y="949"/>
                </a:cxn>
                <a:cxn ang="0">
                  <a:pos x="176" y="988"/>
                </a:cxn>
                <a:cxn ang="0">
                  <a:pos x="203" y="1019"/>
                </a:cxn>
                <a:cxn ang="0">
                  <a:pos x="232" y="1040"/>
                </a:cxn>
                <a:cxn ang="0">
                  <a:pos x="265" y="1053"/>
                </a:cxn>
                <a:cxn ang="0">
                  <a:pos x="294" y="1060"/>
                </a:cxn>
                <a:cxn ang="0">
                  <a:pos x="321" y="1064"/>
                </a:cxn>
                <a:cxn ang="0">
                  <a:pos x="343" y="1064"/>
                </a:cxn>
                <a:cxn ang="0">
                  <a:pos x="389" y="1057"/>
                </a:cxn>
                <a:cxn ang="0">
                  <a:pos x="425" y="1040"/>
                </a:cxn>
                <a:cxn ang="0">
                  <a:pos x="455" y="1008"/>
                </a:cxn>
                <a:cxn ang="0">
                  <a:pos x="478" y="970"/>
                </a:cxn>
                <a:cxn ang="0">
                  <a:pos x="491" y="929"/>
                </a:cxn>
                <a:cxn ang="0">
                  <a:pos x="501" y="884"/>
                </a:cxn>
                <a:cxn ang="0">
                  <a:pos x="504" y="835"/>
                </a:cxn>
                <a:cxn ang="0">
                  <a:pos x="504" y="738"/>
                </a:cxn>
                <a:cxn ang="0">
                  <a:pos x="461" y="738"/>
                </a:cxn>
                <a:cxn ang="0">
                  <a:pos x="461" y="832"/>
                </a:cxn>
                <a:cxn ang="0">
                  <a:pos x="458" y="901"/>
                </a:cxn>
                <a:cxn ang="0">
                  <a:pos x="442" y="953"/>
                </a:cxn>
                <a:cxn ang="0">
                  <a:pos x="419" y="991"/>
                </a:cxn>
                <a:cxn ang="0">
                  <a:pos x="389" y="1015"/>
                </a:cxn>
                <a:cxn ang="0">
                  <a:pos x="357" y="1022"/>
                </a:cxn>
                <a:cxn ang="0">
                  <a:pos x="321" y="1015"/>
                </a:cxn>
                <a:cxn ang="0">
                  <a:pos x="294" y="998"/>
                </a:cxn>
                <a:cxn ang="0">
                  <a:pos x="275" y="974"/>
                </a:cxn>
                <a:cxn ang="0">
                  <a:pos x="262" y="942"/>
                </a:cxn>
                <a:cxn ang="0">
                  <a:pos x="252" y="911"/>
                </a:cxn>
                <a:cxn ang="0">
                  <a:pos x="248" y="880"/>
                </a:cxn>
                <a:cxn ang="0">
                  <a:pos x="248" y="839"/>
                </a:cxn>
                <a:cxn ang="0">
                  <a:pos x="248" y="367"/>
                </a:cxn>
              </a:cxnLst>
              <a:rect l="0" t="0" r="r" b="b"/>
              <a:pathLst>
                <a:path w="504" h="1064">
                  <a:moveTo>
                    <a:pt x="248" y="367"/>
                  </a:moveTo>
                  <a:lnTo>
                    <a:pt x="478" y="367"/>
                  </a:lnTo>
                  <a:lnTo>
                    <a:pt x="478" y="315"/>
                  </a:lnTo>
                  <a:lnTo>
                    <a:pt x="248" y="315"/>
                  </a:lnTo>
                  <a:lnTo>
                    <a:pt x="248" y="0"/>
                  </a:lnTo>
                  <a:lnTo>
                    <a:pt x="206" y="0"/>
                  </a:lnTo>
                  <a:lnTo>
                    <a:pt x="203" y="55"/>
                  </a:lnTo>
                  <a:lnTo>
                    <a:pt x="196" y="111"/>
                  </a:lnTo>
                  <a:lnTo>
                    <a:pt x="183" y="163"/>
                  </a:lnTo>
                  <a:lnTo>
                    <a:pt x="163" y="215"/>
                  </a:lnTo>
                  <a:lnTo>
                    <a:pt x="134" y="260"/>
                  </a:lnTo>
                  <a:lnTo>
                    <a:pt x="98" y="295"/>
                  </a:lnTo>
                  <a:lnTo>
                    <a:pt x="55" y="319"/>
                  </a:lnTo>
                  <a:lnTo>
                    <a:pt x="0" y="329"/>
                  </a:lnTo>
                  <a:lnTo>
                    <a:pt x="0" y="367"/>
                  </a:lnTo>
                  <a:lnTo>
                    <a:pt x="137" y="367"/>
                  </a:lnTo>
                  <a:lnTo>
                    <a:pt x="137" y="835"/>
                  </a:lnTo>
                  <a:lnTo>
                    <a:pt x="144" y="897"/>
                  </a:lnTo>
                  <a:lnTo>
                    <a:pt x="157" y="949"/>
                  </a:lnTo>
                  <a:lnTo>
                    <a:pt x="176" y="988"/>
                  </a:lnTo>
                  <a:lnTo>
                    <a:pt x="203" y="1019"/>
                  </a:lnTo>
                  <a:lnTo>
                    <a:pt x="232" y="1040"/>
                  </a:lnTo>
                  <a:lnTo>
                    <a:pt x="265" y="1053"/>
                  </a:lnTo>
                  <a:lnTo>
                    <a:pt x="294" y="1060"/>
                  </a:lnTo>
                  <a:lnTo>
                    <a:pt x="321" y="1064"/>
                  </a:lnTo>
                  <a:lnTo>
                    <a:pt x="343" y="1064"/>
                  </a:lnTo>
                  <a:lnTo>
                    <a:pt x="389" y="1057"/>
                  </a:lnTo>
                  <a:lnTo>
                    <a:pt x="425" y="1040"/>
                  </a:lnTo>
                  <a:lnTo>
                    <a:pt x="455" y="1008"/>
                  </a:lnTo>
                  <a:lnTo>
                    <a:pt x="478" y="970"/>
                  </a:lnTo>
                  <a:lnTo>
                    <a:pt x="491" y="929"/>
                  </a:lnTo>
                  <a:lnTo>
                    <a:pt x="501" y="884"/>
                  </a:lnTo>
                  <a:lnTo>
                    <a:pt x="504" y="835"/>
                  </a:lnTo>
                  <a:lnTo>
                    <a:pt x="504" y="738"/>
                  </a:lnTo>
                  <a:lnTo>
                    <a:pt x="461" y="738"/>
                  </a:lnTo>
                  <a:lnTo>
                    <a:pt x="461" y="832"/>
                  </a:lnTo>
                  <a:lnTo>
                    <a:pt x="458" y="901"/>
                  </a:lnTo>
                  <a:lnTo>
                    <a:pt x="442" y="953"/>
                  </a:lnTo>
                  <a:lnTo>
                    <a:pt x="419" y="991"/>
                  </a:lnTo>
                  <a:lnTo>
                    <a:pt x="389" y="1015"/>
                  </a:lnTo>
                  <a:lnTo>
                    <a:pt x="357" y="1022"/>
                  </a:lnTo>
                  <a:lnTo>
                    <a:pt x="321" y="1015"/>
                  </a:lnTo>
                  <a:lnTo>
                    <a:pt x="294" y="998"/>
                  </a:lnTo>
                  <a:lnTo>
                    <a:pt x="275" y="974"/>
                  </a:lnTo>
                  <a:lnTo>
                    <a:pt x="262" y="942"/>
                  </a:lnTo>
                  <a:lnTo>
                    <a:pt x="252" y="911"/>
                  </a:lnTo>
                  <a:lnTo>
                    <a:pt x="248" y="880"/>
                  </a:lnTo>
                  <a:lnTo>
                    <a:pt x="248" y="839"/>
                  </a:lnTo>
                  <a:lnTo>
                    <a:pt x="248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4" name="Freeform 40"/>
            <p:cNvSpPr>
              <a:spLocks noEditPoints="1"/>
            </p:cNvSpPr>
            <p:nvPr/>
          </p:nvSpPr>
          <p:spPr bwMode="auto">
            <a:xfrm>
              <a:off x="11137" y="2290"/>
              <a:ext cx="344" cy="1136"/>
            </a:xfrm>
            <a:custGeom>
              <a:avLst/>
              <a:gdLst/>
              <a:ahLst/>
              <a:cxnLst>
                <a:cxn ang="0">
                  <a:pos x="229" y="385"/>
                </a:cxn>
                <a:cxn ang="0">
                  <a:pos x="7" y="405"/>
                </a:cxn>
                <a:cxn ang="0">
                  <a:pos x="7" y="457"/>
                </a:cxn>
                <a:cxn ang="0">
                  <a:pos x="59" y="457"/>
                </a:cxn>
                <a:cxn ang="0">
                  <a:pos x="92" y="464"/>
                </a:cxn>
                <a:cxn ang="0">
                  <a:pos x="111" y="482"/>
                </a:cxn>
                <a:cxn ang="0">
                  <a:pos x="121" y="509"/>
                </a:cxn>
                <a:cxn ang="0">
                  <a:pos x="124" y="551"/>
                </a:cxn>
                <a:cxn ang="0">
                  <a:pos x="124" y="1008"/>
                </a:cxn>
                <a:cxn ang="0">
                  <a:pos x="121" y="1046"/>
                </a:cxn>
                <a:cxn ang="0">
                  <a:pos x="111" y="1067"/>
                </a:cxn>
                <a:cxn ang="0">
                  <a:pos x="88" y="1078"/>
                </a:cxn>
                <a:cxn ang="0">
                  <a:pos x="52" y="1084"/>
                </a:cxn>
                <a:cxn ang="0">
                  <a:pos x="0" y="1084"/>
                </a:cxn>
                <a:cxn ang="0">
                  <a:pos x="0" y="1136"/>
                </a:cxn>
                <a:cxn ang="0">
                  <a:pos x="43" y="1136"/>
                </a:cxn>
                <a:cxn ang="0">
                  <a:pos x="92" y="1133"/>
                </a:cxn>
                <a:cxn ang="0">
                  <a:pos x="259" y="1133"/>
                </a:cxn>
                <a:cxn ang="0">
                  <a:pos x="344" y="1136"/>
                </a:cxn>
                <a:cxn ang="0">
                  <a:pos x="344" y="1084"/>
                </a:cxn>
                <a:cxn ang="0">
                  <a:pos x="291" y="1081"/>
                </a:cxn>
                <a:cxn ang="0">
                  <a:pos x="259" y="1078"/>
                </a:cxn>
                <a:cxn ang="0">
                  <a:pos x="239" y="1064"/>
                </a:cxn>
                <a:cxn ang="0">
                  <a:pos x="232" y="1043"/>
                </a:cxn>
                <a:cxn ang="0">
                  <a:pos x="229" y="1008"/>
                </a:cxn>
                <a:cxn ang="0">
                  <a:pos x="229" y="385"/>
                </a:cxn>
                <a:cxn ang="0">
                  <a:pos x="236" y="90"/>
                </a:cxn>
                <a:cxn ang="0">
                  <a:pos x="229" y="52"/>
                </a:cxn>
                <a:cxn ang="0">
                  <a:pos x="210" y="24"/>
                </a:cxn>
                <a:cxn ang="0">
                  <a:pos x="183" y="7"/>
                </a:cxn>
                <a:cxn ang="0">
                  <a:pos x="151" y="0"/>
                </a:cxn>
                <a:cxn ang="0">
                  <a:pos x="118" y="7"/>
                </a:cxn>
                <a:cxn ang="0">
                  <a:pos x="92" y="28"/>
                </a:cxn>
                <a:cxn ang="0">
                  <a:pos x="72" y="55"/>
                </a:cxn>
                <a:cxn ang="0">
                  <a:pos x="65" y="90"/>
                </a:cxn>
                <a:cxn ang="0">
                  <a:pos x="72" y="121"/>
                </a:cxn>
                <a:cxn ang="0">
                  <a:pos x="92" y="152"/>
                </a:cxn>
                <a:cxn ang="0">
                  <a:pos x="118" y="173"/>
                </a:cxn>
                <a:cxn ang="0">
                  <a:pos x="151" y="180"/>
                </a:cxn>
                <a:cxn ang="0">
                  <a:pos x="183" y="173"/>
                </a:cxn>
                <a:cxn ang="0">
                  <a:pos x="213" y="156"/>
                </a:cxn>
                <a:cxn ang="0">
                  <a:pos x="229" y="125"/>
                </a:cxn>
                <a:cxn ang="0">
                  <a:pos x="236" y="90"/>
                </a:cxn>
              </a:cxnLst>
              <a:rect l="0" t="0" r="r" b="b"/>
              <a:pathLst>
                <a:path w="344" h="1136">
                  <a:moveTo>
                    <a:pt x="229" y="385"/>
                  </a:moveTo>
                  <a:lnTo>
                    <a:pt x="7" y="405"/>
                  </a:lnTo>
                  <a:lnTo>
                    <a:pt x="7" y="457"/>
                  </a:lnTo>
                  <a:lnTo>
                    <a:pt x="59" y="457"/>
                  </a:lnTo>
                  <a:lnTo>
                    <a:pt x="92" y="464"/>
                  </a:lnTo>
                  <a:lnTo>
                    <a:pt x="111" y="482"/>
                  </a:lnTo>
                  <a:lnTo>
                    <a:pt x="121" y="509"/>
                  </a:lnTo>
                  <a:lnTo>
                    <a:pt x="124" y="551"/>
                  </a:lnTo>
                  <a:lnTo>
                    <a:pt x="124" y="1008"/>
                  </a:lnTo>
                  <a:lnTo>
                    <a:pt x="121" y="1046"/>
                  </a:lnTo>
                  <a:lnTo>
                    <a:pt x="111" y="1067"/>
                  </a:lnTo>
                  <a:lnTo>
                    <a:pt x="88" y="1078"/>
                  </a:lnTo>
                  <a:lnTo>
                    <a:pt x="52" y="1084"/>
                  </a:lnTo>
                  <a:lnTo>
                    <a:pt x="0" y="1084"/>
                  </a:lnTo>
                  <a:lnTo>
                    <a:pt x="0" y="1136"/>
                  </a:lnTo>
                  <a:lnTo>
                    <a:pt x="43" y="1136"/>
                  </a:lnTo>
                  <a:lnTo>
                    <a:pt x="92" y="1133"/>
                  </a:lnTo>
                  <a:lnTo>
                    <a:pt x="259" y="1133"/>
                  </a:lnTo>
                  <a:lnTo>
                    <a:pt x="344" y="1136"/>
                  </a:lnTo>
                  <a:lnTo>
                    <a:pt x="344" y="1084"/>
                  </a:lnTo>
                  <a:lnTo>
                    <a:pt x="291" y="1081"/>
                  </a:lnTo>
                  <a:lnTo>
                    <a:pt x="259" y="1078"/>
                  </a:lnTo>
                  <a:lnTo>
                    <a:pt x="239" y="1064"/>
                  </a:lnTo>
                  <a:lnTo>
                    <a:pt x="232" y="1043"/>
                  </a:lnTo>
                  <a:lnTo>
                    <a:pt x="229" y="1008"/>
                  </a:lnTo>
                  <a:lnTo>
                    <a:pt x="229" y="385"/>
                  </a:lnTo>
                  <a:close/>
                  <a:moveTo>
                    <a:pt x="236" y="90"/>
                  </a:moveTo>
                  <a:lnTo>
                    <a:pt x="229" y="52"/>
                  </a:lnTo>
                  <a:lnTo>
                    <a:pt x="210" y="24"/>
                  </a:lnTo>
                  <a:lnTo>
                    <a:pt x="183" y="7"/>
                  </a:lnTo>
                  <a:lnTo>
                    <a:pt x="151" y="0"/>
                  </a:lnTo>
                  <a:lnTo>
                    <a:pt x="118" y="7"/>
                  </a:lnTo>
                  <a:lnTo>
                    <a:pt x="92" y="28"/>
                  </a:lnTo>
                  <a:lnTo>
                    <a:pt x="72" y="55"/>
                  </a:lnTo>
                  <a:lnTo>
                    <a:pt x="65" y="90"/>
                  </a:lnTo>
                  <a:lnTo>
                    <a:pt x="72" y="121"/>
                  </a:lnTo>
                  <a:lnTo>
                    <a:pt x="92" y="152"/>
                  </a:lnTo>
                  <a:lnTo>
                    <a:pt x="118" y="173"/>
                  </a:lnTo>
                  <a:lnTo>
                    <a:pt x="151" y="180"/>
                  </a:lnTo>
                  <a:lnTo>
                    <a:pt x="183" y="173"/>
                  </a:lnTo>
                  <a:lnTo>
                    <a:pt x="213" y="156"/>
                  </a:lnTo>
                  <a:lnTo>
                    <a:pt x="229" y="125"/>
                  </a:lnTo>
                  <a:lnTo>
                    <a:pt x="236" y="90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5" name="Freeform 41"/>
            <p:cNvSpPr>
              <a:spLocks noEditPoints="1"/>
            </p:cNvSpPr>
            <p:nvPr/>
          </p:nvSpPr>
          <p:spPr bwMode="auto">
            <a:xfrm>
              <a:off x="11576" y="2664"/>
              <a:ext cx="710" cy="780"/>
            </a:xfrm>
            <a:custGeom>
              <a:avLst/>
              <a:gdLst/>
              <a:ahLst/>
              <a:cxnLst>
                <a:cxn ang="0">
                  <a:pos x="700" y="309"/>
                </a:cxn>
                <a:cxn ang="0">
                  <a:pos x="632" y="149"/>
                </a:cxn>
                <a:cxn ang="0">
                  <a:pos x="511" y="42"/>
                </a:cxn>
                <a:cxn ang="0">
                  <a:pos x="357" y="0"/>
                </a:cxn>
                <a:cxn ang="0">
                  <a:pos x="216" y="31"/>
                </a:cxn>
                <a:cxn ang="0">
                  <a:pos x="101" y="121"/>
                </a:cxn>
                <a:cxn ang="0">
                  <a:pos x="26" y="246"/>
                </a:cxn>
                <a:cxn ang="0">
                  <a:pos x="0" y="399"/>
                </a:cxn>
                <a:cxn ang="0">
                  <a:pos x="29" y="551"/>
                </a:cxn>
                <a:cxn ang="0">
                  <a:pos x="105" y="672"/>
                </a:cxn>
                <a:cxn ang="0">
                  <a:pos x="219" y="752"/>
                </a:cxn>
                <a:cxn ang="0">
                  <a:pos x="353" y="780"/>
                </a:cxn>
                <a:cxn ang="0">
                  <a:pos x="511" y="742"/>
                </a:cxn>
                <a:cxn ang="0">
                  <a:pos x="632" y="641"/>
                </a:cxn>
                <a:cxn ang="0">
                  <a:pos x="700" y="489"/>
                </a:cxn>
                <a:cxn ang="0">
                  <a:pos x="357" y="738"/>
                </a:cxn>
                <a:cxn ang="0">
                  <a:pos x="255" y="710"/>
                </a:cxn>
                <a:cxn ang="0">
                  <a:pos x="173" y="624"/>
                </a:cxn>
                <a:cxn ang="0">
                  <a:pos x="137" y="499"/>
                </a:cxn>
                <a:cxn ang="0">
                  <a:pos x="131" y="385"/>
                </a:cxn>
                <a:cxn ang="0">
                  <a:pos x="137" y="270"/>
                </a:cxn>
                <a:cxn ang="0">
                  <a:pos x="170" y="153"/>
                </a:cxn>
                <a:cxn ang="0">
                  <a:pos x="236" y="80"/>
                </a:cxn>
                <a:cxn ang="0">
                  <a:pos x="314" y="42"/>
                </a:cxn>
                <a:cxn ang="0">
                  <a:pos x="406" y="45"/>
                </a:cxn>
                <a:cxn ang="0">
                  <a:pos x="501" y="101"/>
                </a:cxn>
                <a:cxn ang="0">
                  <a:pos x="560" y="208"/>
                </a:cxn>
                <a:cxn ang="0">
                  <a:pos x="576" y="333"/>
                </a:cxn>
                <a:cxn ang="0">
                  <a:pos x="573" y="492"/>
                </a:cxn>
                <a:cxn ang="0">
                  <a:pos x="540" y="613"/>
                </a:cxn>
                <a:cxn ang="0">
                  <a:pos x="465" y="704"/>
                </a:cxn>
                <a:cxn ang="0">
                  <a:pos x="357" y="738"/>
                </a:cxn>
              </a:cxnLst>
              <a:rect l="0" t="0" r="r" b="b"/>
              <a:pathLst>
                <a:path w="710" h="780">
                  <a:moveTo>
                    <a:pt x="710" y="399"/>
                  </a:moveTo>
                  <a:lnTo>
                    <a:pt x="700" y="309"/>
                  </a:lnTo>
                  <a:lnTo>
                    <a:pt x="674" y="225"/>
                  </a:lnTo>
                  <a:lnTo>
                    <a:pt x="632" y="149"/>
                  </a:lnTo>
                  <a:lnTo>
                    <a:pt x="576" y="90"/>
                  </a:lnTo>
                  <a:lnTo>
                    <a:pt x="511" y="42"/>
                  </a:lnTo>
                  <a:lnTo>
                    <a:pt x="435" y="11"/>
                  </a:lnTo>
                  <a:lnTo>
                    <a:pt x="357" y="0"/>
                  </a:lnTo>
                  <a:lnTo>
                    <a:pt x="285" y="7"/>
                  </a:lnTo>
                  <a:lnTo>
                    <a:pt x="216" y="31"/>
                  </a:lnTo>
                  <a:lnTo>
                    <a:pt x="154" y="69"/>
                  </a:lnTo>
                  <a:lnTo>
                    <a:pt x="101" y="121"/>
                  </a:lnTo>
                  <a:lnTo>
                    <a:pt x="59" y="180"/>
                  </a:lnTo>
                  <a:lnTo>
                    <a:pt x="26" y="246"/>
                  </a:lnTo>
                  <a:lnTo>
                    <a:pt x="6" y="319"/>
                  </a:lnTo>
                  <a:lnTo>
                    <a:pt x="0" y="399"/>
                  </a:lnTo>
                  <a:lnTo>
                    <a:pt x="6" y="478"/>
                  </a:lnTo>
                  <a:lnTo>
                    <a:pt x="29" y="551"/>
                  </a:lnTo>
                  <a:lnTo>
                    <a:pt x="62" y="617"/>
                  </a:lnTo>
                  <a:lnTo>
                    <a:pt x="105" y="672"/>
                  </a:lnTo>
                  <a:lnTo>
                    <a:pt x="160" y="717"/>
                  </a:lnTo>
                  <a:lnTo>
                    <a:pt x="219" y="752"/>
                  </a:lnTo>
                  <a:lnTo>
                    <a:pt x="285" y="773"/>
                  </a:lnTo>
                  <a:lnTo>
                    <a:pt x="353" y="780"/>
                  </a:lnTo>
                  <a:lnTo>
                    <a:pt x="435" y="769"/>
                  </a:lnTo>
                  <a:lnTo>
                    <a:pt x="511" y="742"/>
                  </a:lnTo>
                  <a:lnTo>
                    <a:pt x="576" y="697"/>
                  </a:lnTo>
                  <a:lnTo>
                    <a:pt x="632" y="641"/>
                  </a:lnTo>
                  <a:lnTo>
                    <a:pt x="674" y="568"/>
                  </a:lnTo>
                  <a:lnTo>
                    <a:pt x="700" y="489"/>
                  </a:lnTo>
                  <a:lnTo>
                    <a:pt x="710" y="399"/>
                  </a:lnTo>
                  <a:close/>
                  <a:moveTo>
                    <a:pt x="357" y="738"/>
                  </a:moveTo>
                  <a:lnTo>
                    <a:pt x="304" y="731"/>
                  </a:lnTo>
                  <a:lnTo>
                    <a:pt x="255" y="710"/>
                  </a:lnTo>
                  <a:lnTo>
                    <a:pt x="209" y="676"/>
                  </a:lnTo>
                  <a:lnTo>
                    <a:pt x="173" y="624"/>
                  </a:lnTo>
                  <a:lnTo>
                    <a:pt x="150" y="565"/>
                  </a:lnTo>
                  <a:lnTo>
                    <a:pt x="137" y="499"/>
                  </a:lnTo>
                  <a:lnTo>
                    <a:pt x="134" y="437"/>
                  </a:lnTo>
                  <a:lnTo>
                    <a:pt x="131" y="385"/>
                  </a:lnTo>
                  <a:lnTo>
                    <a:pt x="131" y="329"/>
                  </a:lnTo>
                  <a:lnTo>
                    <a:pt x="137" y="270"/>
                  </a:lnTo>
                  <a:lnTo>
                    <a:pt x="147" y="211"/>
                  </a:lnTo>
                  <a:lnTo>
                    <a:pt x="170" y="153"/>
                  </a:lnTo>
                  <a:lnTo>
                    <a:pt x="199" y="111"/>
                  </a:lnTo>
                  <a:lnTo>
                    <a:pt x="236" y="80"/>
                  </a:lnTo>
                  <a:lnTo>
                    <a:pt x="275" y="56"/>
                  </a:lnTo>
                  <a:lnTo>
                    <a:pt x="314" y="42"/>
                  </a:lnTo>
                  <a:lnTo>
                    <a:pt x="353" y="38"/>
                  </a:lnTo>
                  <a:lnTo>
                    <a:pt x="406" y="45"/>
                  </a:lnTo>
                  <a:lnTo>
                    <a:pt x="455" y="66"/>
                  </a:lnTo>
                  <a:lnTo>
                    <a:pt x="501" y="101"/>
                  </a:lnTo>
                  <a:lnTo>
                    <a:pt x="537" y="149"/>
                  </a:lnTo>
                  <a:lnTo>
                    <a:pt x="560" y="208"/>
                  </a:lnTo>
                  <a:lnTo>
                    <a:pt x="573" y="270"/>
                  </a:lnTo>
                  <a:lnTo>
                    <a:pt x="576" y="333"/>
                  </a:lnTo>
                  <a:lnTo>
                    <a:pt x="576" y="437"/>
                  </a:lnTo>
                  <a:lnTo>
                    <a:pt x="573" y="492"/>
                  </a:lnTo>
                  <a:lnTo>
                    <a:pt x="563" y="555"/>
                  </a:lnTo>
                  <a:lnTo>
                    <a:pt x="540" y="613"/>
                  </a:lnTo>
                  <a:lnTo>
                    <a:pt x="507" y="665"/>
                  </a:lnTo>
                  <a:lnTo>
                    <a:pt x="465" y="704"/>
                  </a:lnTo>
                  <a:lnTo>
                    <a:pt x="412" y="731"/>
                  </a:lnTo>
                  <a:lnTo>
                    <a:pt x="357" y="73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6" name="Freeform 42"/>
            <p:cNvSpPr>
              <a:spLocks/>
            </p:cNvSpPr>
            <p:nvPr/>
          </p:nvSpPr>
          <p:spPr bwMode="auto">
            <a:xfrm>
              <a:off x="12385" y="2675"/>
              <a:ext cx="808" cy="751"/>
            </a:xfrm>
            <a:custGeom>
              <a:avLst/>
              <a:gdLst/>
              <a:ahLst/>
              <a:cxnLst>
                <a:cxn ang="0">
                  <a:pos x="124" y="623"/>
                </a:cxn>
                <a:cxn ang="0">
                  <a:pos x="111" y="682"/>
                </a:cxn>
                <a:cxn ang="0">
                  <a:pos x="55" y="699"/>
                </a:cxn>
                <a:cxn ang="0">
                  <a:pos x="0" y="751"/>
                </a:cxn>
                <a:cxn ang="0">
                  <a:pos x="95" y="748"/>
                </a:cxn>
                <a:cxn ang="0">
                  <a:pos x="317" y="751"/>
                </a:cxn>
                <a:cxn ang="0">
                  <a:pos x="360" y="699"/>
                </a:cxn>
                <a:cxn ang="0">
                  <a:pos x="271" y="693"/>
                </a:cxn>
                <a:cxn ang="0">
                  <a:pos x="239" y="658"/>
                </a:cxn>
                <a:cxn ang="0">
                  <a:pos x="235" y="308"/>
                </a:cxn>
                <a:cxn ang="0">
                  <a:pos x="262" y="176"/>
                </a:cxn>
                <a:cxn ang="0">
                  <a:pos x="324" y="90"/>
                </a:cxn>
                <a:cxn ang="0">
                  <a:pos x="409" y="45"/>
                </a:cxn>
                <a:cxn ang="0">
                  <a:pos x="491" y="45"/>
                </a:cxn>
                <a:cxn ang="0">
                  <a:pos x="543" y="83"/>
                </a:cxn>
                <a:cxn ang="0">
                  <a:pos x="566" y="145"/>
                </a:cxn>
                <a:cxn ang="0">
                  <a:pos x="573" y="225"/>
                </a:cxn>
                <a:cxn ang="0">
                  <a:pos x="569" y="661"/>
                </a:cxn>
                <a:cxn ang="0">
                  <a:pos x="537" y="693"/>
                </a:cxn>
                <a:cxn ang="0">
                  <a:pos x="445" y="699"/>
                </a:cxn>
                <a:cxn ang="0">
                  <a:pos x="491" y="751"/>
                </a:cxn>
                <a:cxn ang="0">
                  <a:pos x="713" y="748"/>
                </a:cxn>
                <a:cxn ang="0">
                  <a:pos x="808" y="751"/>
                </a:cxn>
                <a:cxn ang="0">
                  <a:pos x="762" y="699"/>
                </a:cxn>
                <a:cxn ang="0">
                  <a:pos x="704" y="689"/>
                </a:cxn>
                <a:cxn ang="0">
                  <a:pos x="681" y="647"/>
                </a:cxn>
                <a:cxn ang="0">
                  <a:pos x="677" y="187"/>
                </a:cxn>
                <a:cxn ang="0">
                  <a:pos x="658" y="100"/>
                </a:cxn>
                <a:cxn ang="0">
                  <a:pos x="615" y="45"/>
                </a:cxn>
                <a:cxn ang="0">
                  <a:pos x="556" y="13"/>
                </a:cxn>
                <a:cxn ang="0">
                  <a:pos x="465" y="0"/>
                </a:cxn>
                <a:cxn ang="0">
                  <a:pos x="360" y="24"/>
                </a:cxn>
                <a:cxn ang="0">
                  <a:pos x="281" y="86"/>
                </a:cxn>
                <a:cxn ang="0">
                  <a:pos x="225" y="180"/>
                </a:cxn>
                <a:cxn ang="0">
                  <a:pos x="0" y="20"/>
                </a:cxn>
                <a:cxn ang="0">
                  <a:pos x="49" y="72"/>
                </a:cxn>
                <a:cxn ang="0">
                  <a:pos x="104" y="86"/>
                </a:cxn>
                <a:cxn ang="0">
                  <a:pos x="124" y="131"/>
                </a:cxn>
              </a:cxnLst>
              <a:rect l="0" t="0" r="r" b="b"/>
              <a:pathLst>
                <a:path w="808" h="751">
                  <a:moveTo>
                    <a:pt x="124" y="166"/>
                  </a:moveTo>
                  <a:lnTo>
                    <a:pt x="124" y="623"/>
                  </a:lnTo>
                  <a:lnTo>
                    <a:pt x="121" y="661"/>
                  </a:lnTo>
                  <a:lnTo>
                    <a:pt x="111" y="682"/>
                  </a:lnTo>
                  <a:lnTo>
                    <a:pt x="91" y="693"/>
                  </a:lnTo>
                  <a:lnTo>
                    <a:pt x="55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5" y="751"/>
                  </a:lnTo>
                  <a:lnTo>
                    <a:pt x="95" y="748"/>
                  </a:lnTo>
                  <a:lnTo>
                    <a:pt x="265" y="748"/>
                  </a:lnTo>
                  <a:lnTo>
                    <a:pt x="317" y="751"/>
                  </a:lnTo>
                  <a:lnTo>
                    <a:pt x="360" y="751"/>
                  </a:lnTo>
                  <a:lnTo>
                    <a:pt x="360" y="699"/>
                  </a:lnTo>
                  <a:lnTo>
                    <a:pt x="307" y="699"/>
                  </a:lnTo>
                  <a:lnTo>
                    <a:pt x="271" y="693"/>
                  </a:lnTo>
                  <a:lnTo>
                    <a:pt x="248" y="682"/>
                  </a:lnTo>
                  <a:lnTo>
                    <a:pt x="239" y="658"/>
                  </a:lnTo>
                  <a:lnTo>
                    <a:pt x="235" y="623"/>
                  </a:lnTo>
                  <a:lnTo>
                    <a:pt x="235" y="308"/>
                  </a:lnTo>
                  <a:lnTo>
                    <a:pt x="242" y="239"/>
                  </a:lnTo>
                  <a:lnTo>
                    <a:pt x="262" y="176"/>
                  </a:lnTo>
                  <a:lnTo>
                    <a:pt x="288" y="128"/>
                  </a:lnTo>
                  <a:lnTo>
                    <a:pt x="324" y="90"/>
                  </a:lnTo>
                  <a:lnTo>
                    <a:pt x="363" y="62"/>
                  </a:lnTo>
                  <a:lnTo>
                    <a:pt x="409" y="45"/>
                  </a:lnTo>
                  <a:lnTo>
                    <a:pt x="451" y="38"/>
                  </a:lnTo>
                  <a:lnTo>
                    <a:pt x="491" y="45"/>
                  </a:lnTo>
                  <a:lnTo>
                    <a:pt x="520" y="58"/>
                  </a:lnTo>
                  <a:lnTo>
                    <a:pt x="543" y="83"/>
                  </a:lnTo>
                  <a:lnTo>
                    <a:pt x="556" y="110"/>
                  </a:lnTo>
                  <a:lnTo>
                    <a:pt x="566" y="145"/>
                  </a:lnTo>
                  <a:lnTo>
                    <a:pt x="569" y="187"/>
                  </a:lnTo>
                  <a:lnTo>
                    <a:pt x="573" y="225"/>
                  </a:lnTo>
                  <a:lnTo>
                    <a:pt x="573" y="623"/>
                  </a:lnTo>
                  <a:lnTo>
                    <a:pt x="569" y="661"/>
                  </a:lnTo>
                  <a:lnTo>
                    <a:pt x="559" y="682"/>
                  </a:lnTo>
                  <a:lnTo>
                    <a:pt x="537" y="693"/>
                  </a:lnTo>
                  <a:lnTo>
                    <a:pt x="501" y="699"/>
                  </a:lnTo>
                  <a:lnTo>
                    <a:pt x="445" y="699"/>
                  </a:lnTo>
                  <a:lnTo>
                    <a:pt x="445" y="751"/>
                  </a:lnTo>
                  <a:lnTo>
                    <a:pt x="491" y="751"/>
                  </a:lnTo>
                  <a:lnTo>
                    <a:pt x="543" y="748"/>
                  </a:lnTo>
                  <a:lnTo>
                    <a:pt x="713" y="748"/>
                  </a:lnTo>
                  <a:lnTo>
                    <a:pt x="762" y="751"/>
                  </a:lnTo>
                  <a:lnTo>
                    <a:pt x="808" y="751"/>
                  </a:lnTo>
                  <a:lnTo>
                    <a:pt x="808" y="699"/>
                  </a:lnTo>
                  <a:lnTo>
                    <a:pt x="762" y="699"/>
                  </a:lnTo>
                  <a:lnTo>
                    <a:pt x="726" y="696"/>
                  </a:lnTo>
                  <a:lnTo>
                    <a:pt x="704" y="689"/>
                  </a:lnTo>
                  <a:lnTo>
                    <a:pt x="687" y="672"/>
                  </a:lnTo>
                  <a:lnTo>
                    <a:pt x="681" y="647"/>
                  </a:lnTo>
                  <a:lnTo>
                    <a:pt x="681" y="246"/>
                  </a:lnTo>
                  <a:lnTo>
                    <a:pt x="677" y="187"/>
                  </a:lnTo>
                  <a:lnTo>
                    <a:pt x="671" y="138"/>
                  </a:lnTo>
                  <a:lnTo>
                    <a:pt x="658" y="100"/>
                  </a:lnTo>
                  <a:lnTo>
                    <a:pt x="632" y="62"/>
                  </a:lnTo>
                  <a:lnTo>
                    <a:pt x="615" y="45"/>
                  </a:lnTo>
                  <a:lnTo>
                    <a:pt x="589" y="27"/>
                  </a:lnTo>
                  <a:lnTo>
                    <a:pt x="556" y="13"/>
                  </a:lnTo>
                  <a:lnTo>
                    <a:pt x="514" y="3"/>
                  </a:lnTo>
                  <a:lnTo>
                    <a:pt x="465" y="0"/>
                  </a:lnTo>
                  <a:lnTo>
                    <a:pt x="409" y="6"/>
                  </a:lnTo>
                  <a:lnTo>
                    <a:pt x="360" y="24"/>
                  </a:lnTo>
                  <a:lnTo>
                    <a:pt x="317" y="48"/>
                  </a:lnTo>
                  <a:lnTo>
                    <a:pt x="281" y="86"/>
                  </a:lnTo>
                  <a:lnTo>
                    <a:pt x="252" y="128"/>
                  </a:lnTo>
                  <a:lnTo>
                    <a:pt x="225" y="180"/>
                  </a:lnTo>
                  <a:lnTo>
                    <a:pt x="225" y="0"/>
                  </a:lnTo>
                  <a:lnTo>
                    <a:pt x="0" y="20"/>
                  </a:lnTo>
                  <a:lnTo>
                    <a:pt x="0" y="72"/>
                  </a:lnTo>
                  <a:lnTo>
                    <a:pt x="49" y="72"/>
                  </a:lnTo>
                  <a:lnTo>
                    <a:pt x="81" y="79"/>
                  </a:lnTo>
                  <a:lnTo>
                    <a:pt x="104" y="86"/>
                  </a:lnTo>
                  <a:lnTo>
                    <a:pt x="117" y="103"/>
                  </a:lnTo>
                  <a:lnTo>
                    <a:pt x="124" y="131"/>
                  </a:lnTo>
                  <a:lnTo>
                    <a:pt x="124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07" name="Freeform 43"/>
            <p:cNvSpPr>
              <a:spLocks/>
            </p:cNvSpPr>
            <p:nvPr/>
          </p:nvSpPr>
          <p:spPr bwMode="auto">
            <a:xfrm>
              <a:off x="13278" y="2664"/>
              <a:ext cx="524" cy="780"/>
            </a:xfrm>
            <a:custGeom>
              <a:avLst/>
              <a:gdLst/>
              <a:ahLst/>
              <a:cxnLst>
                <a:cxn ang="0">
                  <a:pos x="298" y="437"/>
                </a:cxn>
                <a:cxn ang="0">
                  <a:pos x="351" y="454"/>
                </a:cxn>
                <a:cxn ang="0">
                  <a:pos x="407" y="489"/>
                </a:cxn>
                <a:cxn ang="0">
                  <a:pos x="443" y="548"/>
                </a:cxn>
                <a:cxn ang="0">
                  <a:pos x="446" y="631"/>
                </a:cxn>
                <a:cxn ang="0">
                  <a:pos x="407" y="700"/>
                </a:cxn>
                <a:cxn ang="0">
                  <a:pos x="325" y="738"/>
                </a:cxn>
                <a:cxn ang="0">
                  <a:pos x="213" y="738"/>
                </a:cxn>
                <a:cxn ang="0">
                  <a:pos x="131" y="693"/>
                </a:cxn>
                <a:cxn ang="0">
                  <a:pos x="79" y="613"/>
                </a:cxn>
                <a:cxn ang="0">
                  <a:pos x="43" y="503"/>
                </a:cxn>
                <a:cxn ang="0">
                  <a:pos x="40" y="482"/>
                </a:cxn>
                <a:cxn ang="0">
                  <a:pos x="30" y="475"/>
                </a:cxn>
                <a:cxn ang="0">
                  <a:pos x="4" y="482"/>
                </a:cxn>
                <a:cxn ang="0">
                  <a:pos x="0" y="762"/>
                </a:cxn>
                <a:cxn ang="0">
                  <a:pos x="10" y="780"/>
                </a:cxn>
                <a:cxn ang="0">
                  <a:pos x="40" y="766"/>
                </a:cxn>
                <a:cxn ang="0">
                  <a:pos x="59" y="749"/>
                </a:cxn>
                <a:cxn ang="0">
                  <a:pos x="63" y="745"/>
                </a:cxn>
                <a:cxn ang="0">
                  <a:pos x="69" y="735"/>
                </a:cxn>
                <a:cxn ang="0">
                  <a:pos x="92" y="707"/>
                </a:cxn>
                <a:cxn ang="0">
                  <a:pos x="174" y="766"/>
                </a:cxn>
                <a:cxn ang="0">
                  <a:pos x="243" y="780"/>
                </a:cxn>
                <a:cxn ang="0">
                  <a:pos x="331" y="776"/>
                </a:cxn>
                <a:cxn ang="0">
                  <a:pos x="429" y="738"/>
                </a:cxn>
                <a:cxn ang="0">
                  <a:pos x="492" y="672"/>
                </a:cxn>
                <a:cxn ang="0">
                  <a:pos x="521" y="589"/>
                </a:cxn>
                <a:cxn ang="0">
                  <a:pos x="521" y="496"/>
                </a:cxn>
                <a:cxn ang="0">
                  <a:pos x="492" y="423"/>
                </a:cxn>
                <a:cxn ang="0">
                  <a:pos x="459" y="385"/>
                </a:cxn>
                <a:cxn ang="0">
                  <a:pos x="374" y="326"/>
                </a:cxn>
                <a:cxn ang="0">
                  <a:pos x="276" y="302"/>
                </a:cxn>
                <a:cxn ang="0">
                  <a:pos x="197" y="284"/>
                </a:cxn>
                <a:cxn ang="0">
                  <a:pos x="128" y="253"/>
                </a:cxn>
                <a:cxn ang="0">
                  <a:pos x="82" y="201"/>
                </a:cxn>
                <a:cxn ang="0">
                  <a:pos x="82" y="135"/>
                </a:cxn>
                <a:cxn ang="0">
                  <a:pos x="105" y="87"/>
                </a:cxn>
                <a:cxn ang="0">
                  <a:pos x="161" y="49"/>
                </a:cxn>
                <a:cxn ang="0">
                  <a:pos x="259" y="31"/>
                </a:cxn>
                <a:cxn ang="0">
                  <a:pos x="354" y="52"/>
                </a:cxn>
                <a:cxn ang="0">
                  <a:pos x="407" y="101"/>
                </a:cxn>
                <a:cxn ang="0">
                  <a:pos x="436" y="163"/>
                </a:cxn>
                <a:cxn ang="0">
                  <a:pos x="446" y="218"/>
                </a:cxn>
                <a:cxn ang="0">
                  <a:pos x="449" y="246"/>
                </a:cxn>
                <a:cxn ang="0">
                  <a:pos x="475" y="253"/>
                </a:cxn>
                <a:cxn ang="0">
                  <a:pos x="485" y="239"/>
                </a:cxn>
                <a:cxn ang="0">
                  <a:pos x="482" y="4"/>
                </a:cxn>
                <a:cxn ang="0">
                  <a:pos x="462" y="0"/>
                </a:cxn>
                <a:cxn ang="0">
                  <a:pos x="446" y="14"/>
                </a:cxn>
                <a:cxn ang="0">
                  <a:pos x="410" y="49"/>
                </a:cxn>
                <a:cxn ang="0">
                  <a:pos x="318" y="7"/>
                </a:cxn>
                <a:cxn ang="0">
                  <a:pos x="259" y="0"/>
                </a:cxn>
                <a:cxn ang="0">
                  <a:pos x="135" y="21"/>
                </a:cxn>
                <a:cxn ang="0">
                  <a:pos x="56" y="69"/>
                </a:cxn>
                <a:cxn ang="0">
                  <a:pos x="14" y="135"/>
                </a:cxn>
                <a:cxn ang="0">
                  <a:pos x="0" y="211"/>
                </a:cxn>
                <a:cxn ang="0">
                  <a:pos x="33" y="312"/>
                </a:cxn>
                <a:cxn ang="0">
                  <a:pos x="99" y="378"/>
                </a:cxn>
                <a:cxn ang="0">
                  <a:pos x="171" y="409"/>
                </a:cxn>
                <a:cxn ang="0">
                  <a:pos x="282" y="433"/>
                </a:cxn>
              </a:cxnLst>
              <a:rect l="0" t="0" r="r" b="b"/>
              <a:pathLst>
                <a:path w="524" h="780">
                  <a:moveTo>
                    <a:pt x="282" y="433"/>
                  </a:moveTo>
                  <a:lnTo>
                    <a:pt x="298" y="437"/>
                  </a:lnTo>
                  <a:lnTo>
                    <a:pt x="321" y="444"/>
                  </a:lnTo>
                  <a:lnTo>
                    <a:pt x="351" y="454"/>
                  </a:lnTo>
                  <a:lnTo>
                    <a:pt x="377" y="468"/>
                  </a:lnTo>
                  <a:lnTo>
                    <a:pt x="407" y="489"/>
                  </a:lnTo>
                  <a:lnTo>
                    <a:pt x="426" y="513"/>
                  </a:lnTo>
                  <a:lnTo>
                    <a:pt x="443" y="548"/>
                  </a:lnTo>
                  <a:lnTo>
                    <a:pt x="449" y="589"/>
                  </a:lnTo>
                  <a:lnTo>
                    <a:pt x="446" y="631"/>
                  </a:lnTo>
                  <a:lnTo>
                    <a:pt x="429" y="669"/>
                  </a:lnTo>
                  <a:lnTo>
                    <a:pt x="407" y="700"/>
                  </a:lnTo>
                  <a:lnTo>
                    <a:pt x="370" y="724"/>
                  </a:lnTo>
                  <a:lnTo>
                    <a:pt x="325" y="738"/>
                  </a:lnTo>
                  <a:lnTo>
                    <a:pt x="266" y="745"/>
                  </a:lnTo>
                  <a:lnTo>
                    <a:pt x="213" y="738"/>
                  </a:lnTo>
                  <a:lnTo>
                    <a:pt x="167" y="721"/>
                  </a:lnTo>
                  <a:lnTo>
                    <a:pt x="131" y="693"/>
                  </a:lnTo>
                  <a:lnTo>
                    <a:pt x="102" y="658"/>
                  </a:lnTo>
                  <a:lnTo>
                    <a:pt x="79" y="613"/>
                  </a:lnTo>
                  <a:lnTo>
                    <a:pt x="59" y="561"/>
                  </a:lnTo>
                  <a:lnTo>
                    <a:pt x="43" y="503"/>
                  </a:lnTo>
                  <a:lnTo>
                    <a:pt x="40" y="492"/>
                  </a:lnTo>
                  <a:lnTo>
                    <a:pt x="40" y="482"/>
                  </a:lnTo>
                  <a:lnTo>
                    <a:pt x="36" y="478"/>
                  </a:lnTo>
                  <a:lnTo>
                    <a:pt x="30" y="475"/>
                  </a:lnTo>
                  <a:lnTo>
                    <a:pt x="10" y="475"/>
                  </a:lnTo>
                  <a:lnTo>
                    <a:pt x="4" y="482"/>
                  </a:lnTo>
                  <a:lnTo>
                    <a:pt x="0" y="492"/>
                  </a:lnTo>
                  <a:lnTo>
                    <a:pt x="0" y="762"/>
                  </a:lnTo>
                  <a:lnTo>
                    <a:pt x="4" y="773"/>
                  </a:lnTo>
                  <a:lnTo>
                    <a:pt x="10" y="780"/>
                  </a:lnTo>
                  <a:lnTo>
                    <a:pt x="27" y="780"/>
                  </a:lnTo>
                  <a:lnTo>
                    <a:pt x="40" y="766"/>
                  </a:lnTo>
                  <a:lnTo>
                    <a:pt x="50" y="759"/>
                  </a:lnTo>
                  <a:lnTo>
                    <a:pt x="59" y="749"/>
                  </a:lnTo>
                  <a:lnTo>
                    <a:pt x="59" y="745"/>
                  </a:lnTo>
                  <a:lnTo>
                    <a:pt x="63" y="745"/>
                  </a:lnTo>
                  <a:lnTo>
                    <a:pt x="63" y="742"/>
                  </a:lnTo>
                  <a:lnTo>
                    <a:pt x="69" y="735"/>
                  </a:lnTo>
                  <a:lnTo>
                    <a:pt x="73" y="728"/>
                  </a:lnTo>
                  <a:lnTo>
                    <a:pt x="92" y="707"/>
                  </a:lnTo>
                  <a:lnTo>
                    <a:pt x="135" y="742"/>
                  </a:lnTo>
                  <a:lnTo>
                    <a:pt x="174" y="766"/>
                  </a:lnTo>
                  <a:lnTo>
                    <a:pt x="210" y="776"/>
                  </a:lnTo>
                  <a:lnTo>
                    <a:pt x="243" y="780"/>
                  </a:lnTo>
                  <a:lnTo>
                    <a:pt x="266" y="780"/>
                  </a:lnTo>
                  <a:lnTo>
                    <a:pt x="331" y="776"/>
                  </a:lnTo>
                  <a:lnTo>
                    <a:pt x="384" y="762"/>
                  </a:lnTo>
                  <a:lnTo>
                    <a:pt x="429" y="738"/>
                  </a:lnTo>
                  <a:lnTo>
                    <a:pt x="465" y="707"/>
                  </a:lnTo>
                  <a:lnTo>
                    <a:pt x="492" y="672"/>
                  </a:lnTo>
                  <a:lnTo>
                    <a:pt x="511" y="634"/>
                  </a:lnTo>
                  <a:lnTo>
                    <a:pt x="521" y="589"/>
                  </a:lnTo>
                  <a:lnTo>
                    <a:pt x="524" y="544"/>
                  </a:lnTo>
                  <a:lnTo>
                    <a:pt x="521" y="496"/>
                  </a:lnTo>
                  <a:lnTo>
                    <a:pt x="508" y="454"/>
                  </a:lnTo>
                  <a:lnTo>
                    <a:pt x="492" y="423"/>
                  </a:lnTo>
                  <a:lnTo>
                    <a:pt x="472" y="399"/>
                  </a:lnTo>
                  <a:lnTo>
                    <a:pt x="459" y="385"/>
                  </a:lnTo>
                  <a:lnTo>
                    <a:pt x="416" y="350"/>
                  </a:lnTo>
                  <a:lnTo>
                    <a:pt x="374" y="326"/>
                  </a:lnTo>
                  <a:lnTo>
                    <a:pt x="325" y="312"/>
                  </a:lnTo>
                  <a:lnTo>
                    <a:pt x="276" y="302"/>
                  </a:lnTo>
                  <a:lnTo>
                    <a:pt x="236" y="295"/>
                  </a:lnTo>
                  <a:lnTo>
                    <a:pt x="197" y="284"/>
                  </a:lnTo>
                  <a:lnTo>
                    <a:pt x="161" y="270"/>
                  </a:lnTo>
                  <a:lnTo>
                    <a:pt x="128" y="253"/>
                  </a:lnTo>
                  <a:lnTo>
                    <a:pt x="102" y="229"/>
                  </a:lnTo>
                  <a:lnTo>
                    <a:pt x="82" y="201"/>
                  </a:lnTo>
                  <a:lnTo>
                    <a:pt x="79" y="163"/>
                  </a:lnTo>
                  <a:lnTo>
                    <a:pt x="82" y="135"/>
                  </a:lnTo>
                  <a:lnTo>
                    <a:pt x="89" y="111"/>
                  </a:lnTo>
                  <a:lnTo>
                    <a:pt x="105" y="87"/>
                  </a:lnTo>
                  <a:lnTo>
                    <a:pt x="128" y="66"/>
                  </a:lnTo>
                  <a:lnTo>
                    <a:pt x="161" y="49"/>
                  </a:lnTo>
                  <a:lnTo>
                    <a:pt x="203" y="38"/>
                  </a:lnTo>
                  <a:lnTo>
                    <a:pt x="259" y="31"/>
                  </a:lnTo>
                  <a:lnTo>
                    <a:pt x="312" y="38"/>
                  </a:lnTo>
                  <a:lnTo>
                    <a:pt x="354" y="52"/>
                  </a:lnTo>
                  <a:lnTo>
                    <a:pt x="384" y="73"/>
                  </a:lnTo>
                  <a:lnTo>
                    <a:pt x="407" y="101"/>
                  </a:lnTo>
                  <a:lnTo>
                    <a:pt x="423" y="132"/>
                  </a:lnTo>
                  <a:lnTo>
                    <a:pt x="436" y="163"/>
                  </a:lnTo>
                  <a:lnTo>
                    <a:pt x="443" y="191"/>
                  </a:lnTo>
                  <a:lnTo>
                    <a:pt x="446" y="218"/>
                  </a:lnTo>
                  <a:lnTo>
                    <a:pt x="446" y="239"/>
                  </a:lnTo>
                  <a:lnTo>
                    <a:pt x="449" y="246"/>
                  </a:lnTo>
                  <a:lnTo>
                    <a:pt x="456" y="253"/>
                  </a:lnTo>
                  <a:lnTo>
                    <a:pt x="475" y="253"/>
                  </a:lnTo>
                  <a:lnTo>
                    <a:pt x="482" y="246"/>
                  </a:lnTo>
                  <a:lnTo>
                    <a:pt x="485" y="239"/>
                  </a:lnTo>
                  <a:lnTo>
                    <a:pt x="485" y="11"/>
                  </a:lnTo>
                  <a:lnTo>
                    <a:pt x="482" y="4"/>
                  </a:lnTo>
                  <a:lnTo>
                    <a:pt x="475" y="0"/>
                  </a:lnTo>
                  <a:lnTo>
                    <a:pt x="462" y="0"/>
                  </a:lnTo>
                  <a:lnTo>
                    <a:pt x="456" y="4"/>
                  </a:lnTo>
                  <a:lnTo>
                    <a:pt x="446" y="14"/>
                  </a:lnTo>
                  <a:lnTo>
                    <a:pt x="436" y="21"/>
                  </a:lnTo>
                  <a:lnTo>
                    <a:pt x="410" y="49"/>
                  </a:lnTo>
                  <a:lnTo>
                    <a:pt x="364" y="21"/>
                  </a:lnTo>
                  <a:lnTo>
                    <a:pt x="318" y="7"/>
                  </a:lnTo>
                  <a:lnTo>
                    <a:pt x="282" y="0"/>
                  </a:lnTo>
                  <a:lnTo>
                    <a:pt x="259" y="0"/>
                  </a:lnTo>
                  <a:lnTo>
                    <a:pt x="190" y="7"/>
                  </a:lnTo>
                  <a:lnTo>
                    <a:pt x="135" y="21"/>
                  </a:lnTo>
                  <a:lnTo>
                    <a:pt x="92" y="42"/>
                  </a:lnTo>
                  <a:lnTo>
                    <a:pt x="56" y="69"/>
                  </a:lnTo>
                  <a:lnTo>
                    <a:pt x="30" y="101"/>
                  </a:lnTo>
                  <a:lnTo>
                    <a:pt x="14" y="135"/>
                  </a:lnTo>
                  <a:lnTo>
                    <a:pt x="4" y="173"/>
                  </a:lnTo>
                  <a:lnTo>
                    <a:pt x="0" y="211"/>
                  </a:lnTo>
                  <a:lnTo>
                    <a:pt x="10" y="267"/>
                  </a:lnTo>
                  <a:lnTo>
                    <a:pt x="33" y="312"/>
                  </a:lnTo>
                  <a:lnTo>
                    <a:pt x="69" y="354"/>
                  </a:lnTo>
                  <a:lnTo>
                    <a:pt x="99" y="378"/>
                  </a:lnTo>
                  <a:lnTo>
                    <a:pt x="135" y="395"/>
                  </a:lnTo>
                  <a:lnTo>
                    <a:pt x="171" y="409"/>
                  </a:lnTo>
                  <a:lnTo>
                    <a:pt x="220" y="419"/>
                  </a:lnTo>
                  <a:lnTo>
                    <a:pt x="282" y="433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46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786446" y="3591332"/>
            <a:ext cx="1089025" cy="269716"/>
            <a:chOff x="3829" y="2474"/>
            <a:chExt cx="6860" cy="1699"/>
          </a:xfrm>
          <a:solidFill>
            <a:srgbClr val="FF0000"/>
          </a:solidFill>
        </p:grpSpPr>
        <p:sp>
          <p:nvSpPr>
            <p:cNvPr id="139312" name="Freeform 48"/>
            <p:cNvSpPr>
              <a:spLocks/>
            </p:cNvSpPr>
            <p:nvPr/>
          </p:nvSpPr>
          <p:spPr bwMode="auto">
            <a:xfrm>
              <a:off x="3829" y="2549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3" name="Freeform 49"/>
            <p:cNvSpPr>
              <a:spLocks/>
            </p:cNvSpPr>
            <p:nvPr/>
          </p:nvSpPr>
          <p:spPr bwMode="auto">
            <a:xfrm>
              <a:off x="5097" y="2474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4" name="Freeform 50"/>
            <p:cNvSpPr>
              <a:spLocks/>
            </p:cNvSpPr>
            <p:nvPr/>
          </p:nvSpPr>
          <p:spPr bwMode="auto">
            <a:xfrm>
              <a:off x="5715" y="2615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5" name="Freeform 51"/>
            <p:cNvSpPr>
              <a:spLocks/>
            </p:cNvSpPr>
            <p:nvPr/>
          </p:nvSpPr>
          <p:spPr bwMode="auto">
            <a:xfrm>
              <a:off x="6477" y="2474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6" name="Freeform 52"/>
            <p:cNvSpPr>
              <a:spLocks/>
            </p:cNvSpPr>
            <p:nvPr/>
          </p:nvSpPr>
          <p:spPr bwMode="auto">
            <a:xfrm>
              <a:off x="7595" y="2701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7" name="Freeform 53"/>
            <p:cNvSpPr>
              <a:spLocks noEditPoints="1"/>
            </p:cNvSpPr>
            <p:nvPr/>
          </p:nvSpPr>
          <p:spPr bwMode="auto">
            <a:xfrm>
              <a:off x="8252" y="2610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8" name="Freeform 54"/>
            <p:cNvSpPr>
              <a:spLocks/>
            </p:cNvSpPr>
            <p:nvPr/>
          </p:nvSpPr>
          <p:spPr bwMode="auto">
            <a:xfrm>
              <a:off x="8704" y="2997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19" name="Freeform 55"/>
            <p:cNvSpPr>
              <a:spLocks noEditPoints="1"/>
            </p:cNvSpPr>
            <p:nvPr/>
          </p:nvSpPr>
          <p:spPr bwMode="auto">
            <a:xfrm>
              <a:off x="10058" y="2986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58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5786446" y="4095388"/>
            <a:ext cx="1089025" cy="269716"/>
            <a:chOff x="3841" y="2789"/>
            <a:chExt cx="6860" cy="1699"/>
          </a:xfrm>
          <a:solidFill>
            <a:srgbClr val="FF0000"/>
          </a:solidFill>
        </p:grpSpPr>
        <p:sp>
          <p:nvSpPr>
            <p:cNvPr id="139324" name="Freeform 60"/>
            <p:cNvSpPr>
              <a:spLocks/>
            </p:cNvSpPr>
            <p:nvPr/>
          </p:nvSpPr>
          <p:spPr bwMode="auto">
            <a:xfrm>
              <a:off x="3841" y="2864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5" name="Freeform 61"/>
            <p:cNvSpPr>
              <a:spLocks/>
            </p:cNvSpPr>
            <p:nvPr/>
          </p:nvSpPr>
          <p:spPr bwMode="auto">
            <a:xfrm>
              <a:off x="5109" y="2789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6" name="Freeform 62"/>
            <p:cNvSpPr>
              <a:spLocks/>
            </p:cNvSpPr>
            <p:nvPr/>
          </p:nvSpPr>
          <p:spPr bwMode="auto">
            <a:xfrm>
              <a:off x="5727" y="2930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7" name="Freeform 63"/>
            <p:cNvSpPr>
              <a:spLocks/>
            </p:cNvSpPr>
            <p:nvPr/>
          </p:nvSpPr>
          <p:spPr bwMode="auto">
            <a:xfrm>
              <a:off x="6489" y="2789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8" name="Freeform 64"/>
            <p:cNvSpPr>
              <a:spLocks/>
            </p:cNvSpPr>
            <p:nvPr/>
          </p:nvSpPr>
          <p:spPr bwMode="auto">
            <a:xfrm>
              <a:off x="7607" y="3016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29" name="Freeform 65"/>
            <p:cNvSpPr>
              <a:spLocks noEditPoints="1"/>
            </p:cNvSpPr>
            <p:nvPr/>
          </p:nvSpPr>
          <p:spPr bwMode="auto">
            <a:xfrm>
              <a:off x="8264" y="2925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30" name="Freeform 66"/>
            <p:cNvSpPr>
              <a:spLocks/>
            </p:cNvSpPr>
            <p:nvPr/>
          </p:nvSpPr>
          <p:spPr bwMode="auto">
            <a:xfrm>
              <a:off x="8716" y="3312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331" name="Freeform 67"/>
            <p:cNvSpPr>
              <a:spLocks noEditPoints="1"/>
            </p:cNvSpPr>
            <p:nvPr/>
          </p:nvSpPr>
          <p:spPr bwMode="auto">
            <a:xfrm>
              <a:off x="10070" y="3301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7" name="Group 70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5143504" y="5857892"/>
            <a:ext cx="1089025" cy="269716"/>
            <a:chOff x="3433" y="3084"/>
            <a:chExt cx="6860" cy="1699"/>
          </a:xfrm>
          <a:solidFill>
            <a:srgbClr val="FF0000"/>
          </a:solidFill>
        </p:grpSpPr>
        <p:sp>
          <p:nvSpPr>
            <p:cNvPr id="113" name="Freeform 72"/>
            <p:cNvSpPr>
              <a:spLocks/>
            </p:cNvSpPr>
            <p:nvPr/>
          </p:nvSpPr>
          <p:spPr bwMode="auto">
            <a:xfrm>
              <a:off x="3433" y="3159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" name="Freeform 73"/>
            <p:cNvSpPr>
              <a:spLocks/>
            </p:cNvSpPr>
            <p:nvPr/>
          </p:nvSpPr>
          <p:spPr bwMode="auto">
            <a:xfrm>
              <a:off x="4701" y="3084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" name="Freeform 74"/>
            <p:cNvSpPr>
              <a:spLocks/>
            </p:cNvSpPr>
            <p:nvPr/>
          </p:nvSpPr>
          <p:spPr bwMode="auto">
            <a:xfrm>
              <a:off x="5319" y="3225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6" name="Freeform 75"/>
            <p:cNvSpPr>
              <a:spLocks/>
            </p:cNvSpPr>
            <p:nvPr/>
          </p:nvSpPr>
          <p:spPr bwMode="auto">
            <a:xfrm>
              <a:off x="6081" y="3084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7" name="Freeform 76"/>
            <p:cNvSpPr>
              <a:spLocks/>
            </p:cNvSpPr>
            <p:nvPr/>
          </p:nvSpPr>
          <p:spPr bwMode="auto">
            <a:xfrm>
              <a:off x="7199" y="3311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" name="Freeform 77"/>
            <p:cNvSpPr>
              <a:spLocks noEditPoints="1"/>
            </p:cNvSpPr>
            <p:nvPr/>
          </p:nvSpPr>
          <p:spPr bwMode="auto">
            <a:xfrm>
              <a:off x="7856" y="3220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" name="Freeform 78"/>
            <p:cNvSpPr>
              <a:spLocks/>
            </p:cNvSpPr>
            <p:nvPr/>
          </p:nvSpPr>
          <p:spPr bwMode="auto">
            <a:xfrm>
              <a:off x="8308" y="3607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0" name="Freeform 79"/>
            <p:cNvSpPr>
              <a:spLocks noEditPoints="1"/>
            </p:cNvSpPr>
            <p:nvPr/>
          </p:nvSpPr>
          <p:spPr bwMode="auto">
            <a:xfrm>
              <a:off x="9662" y="3596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grp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136" name="Group 40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5780601" y="4669403"/>
            <a:ext cx="1221009" cy="316521"/>
            <a:chOff x="3752" y="2922"/>
            <a:chExt cx="7476" cy="1938"/>
          </a:xfrm>
        </p:grpSpPr>
        <p:sp>
          <p:nvSpPr>
            <p:cNvPr id="4138" name="Freeform 42"/>
            <p:cNvSpPr>
              <a:spLocks/>
            </p:cNvSpPr>
            <p:nvPr/>
          </p:nvSpPr>
          <p:spPr bwMode="auto">
            <a:xfrm>
              <a:off x="3752" y="3010"/>
              <a:ext cx="1129" cy="1365"/>
            </a:xfrm>
            <a:custGeom>
              <a:avLst/>
              <a:gdLst/>
              <a:ahLst/>
              <a:cxnLst>
                <a:cxn ang="0">
                  <a:pos x="655" y="8"/>
                </a:cxn>
                <a:cxn ang="0">
                  <a:pos x="816" y="53"/>
                </a:cxn>
                <a:cxn ang="0">
                  <a:pos x="949" y="142"/>
                </a:cxn>
                <a:cxn ang="0">
                  <a:pos x="1047" y="263"/>
                </a:cxn>
                <a:cxn ang="0">
                  <a:pos x="1101" y="407"/>
                </a:cxn>
                <a:cxn ang="0">
                  <a:pos x="1103" y="561"/>
                </a:cxn>
                <a:cxn ang="0">
                  <a:pos x="1061" y="705"/>
                </a:cxn>
                <a:cxn ang="0">
                  <a:pos x="991" y="842"/>
                </a:cxn>
                <a:cxn ang="0">
                  <a:pos x="907" y="983"/>
                </a:cxn>
                <a:cxn ang="0">
                  <a:pos x="835" y="1112"/>
                </a:cxn>
                <a:cxn ang="0">
                  <a:pos x="793" y="1238"/>
                </a:cxn>
                <a:cxn ang="0">
                  <a:pos x="1001" y="1236"/>
                </a:cxn>
                <a:cxn ang="0">
                  <a:pos x="1033" y="1223"/>
                </a:cxn>
                <a:cxn ang="0">
                  <a:pos x="1047" y="1206"/>
                </a:cxn>
                <a:cxn ang="0">
                  <a:pos x="1066" y="1145"/>
                </a:cxn>
                <a:cxn ang="0">
                  <a:pos x="1085" y="1051"/>
                </a:cxn>
                <a:cxn ang="0">
                  <a:pos x="1068" y="1362"/>
                </a:cxn>
                <a:cxn ang="0">
                  <a:pos x="746" y="1357"/>
                </a:cxn>
                <a:cxn ang="0">
                  <a:pos x="739" y="1322"/>
                </a:cxn>
                <a:cxn ang="0">
                  <a:pos x="751" y="1203"/>
                </a:cxn>
                <a:cxn ang="0">
                  <a:pos x="779" y="1079"/>
                </a:cxn>
                <a:cxn ang="0">
                  <a:pos x="809" y="976"/>
                </a:cxn>
                <a:cxn ang="0">
                  <a:pos x="853" y="842"/>
                </a:cxn>
                <a:cxn ang="0">
                  <a:pos x="902" y="660"/>
                </a:cxn>
                <a:cxn ang="0">
                  <a:pos x="923" y="485"/>
                </a:cxn>
                <a:cxn ang="0">
                  <a:pos x="907" y="336"/>
                </a:cxn>
                <a:cxn ang="0">
                  <a:pos x="858" y="217"/>
                </a:cxn>
                <a:cxn ang="0">
                  <a:pos x="788" y="131"/>
                </a:cxn>
                <a:cxn ang="0">
                  <a:pos x="704" y="73"/>
                </a:cxn>
                <a:cxn ang="0">
                  <a:pos x="610" y="45"/>
                </a:cxn>
                <a:cxn ang="0">
                  <a:pos x="519" y="45"/>
                </a:cxn>
                <a:cxn ang="0">
                  <a:pos x="428" y="73"/>
                </a:cxn>
                <a:cxn ang="0">
                  <a:pos x="344" y="129"/>
                </a:cxn>
                <a:cxn ang="0">
                  <a:pos x="274" y="215"/>
                </a:cxn>
                <a:cxn ang="0">
                  <a:pos x="225" y="334"/>
                </a:cxn>
                <a:cxn ang="0">
                  <a:pos x="206" y="485"/>
                </a:cxn>
                <a:cxn ang="0">
                  <a:pos x="225" y="660"/>
                </a:cxn>
                <a:cxn ang="0">
                  <a:pos x="269" y="824"/>
                </a:cxn>
                <a:cxn ang="0">
                  <a:pos x="314" y="960"/>
                </a:cxn>
                <a:cxn ang="0">
                  <a:pos x="356" y="1107"/>
                </a:cxn>
                <a:cxn ang="0">
                  <a:pos x="384" y="1254"/>
                </a:cxn>
                <a:cxn ang="0">
                  <a:pos x="386" y="1347"/>
                </a:cxn>
                <a:cxn ang="0">
                  <a:pos x="367" y="1365"/>
                </a:cxn>
                <a:cxn ang="0">
                  <a:pos x="0" y="1051"/>
                </a:cxn>
                <a:cxn ang="0">
                  <a:pos x="59" y="1125"/>
                </a:cxn>
                <a:cxn ang="0">
                  <a:pos x="87" y="1216"/>
                </a:cxn>
                <a:cxn ang="0">
                  <a:pos x="108" y="1231"/>
                </a:cxn>
                <a:cxn ang="0">
                  <a:pos x="157" y="1238"/>
                </a:cxn>
                <a:cxn ang="0">
                  <a:pos x="318" y="1175"/>
                </a:cxn>
                <a:cxn ang="0">
                  <a:pos x="262" y="1049"/>
                </a:cxn>
                <a:cxn ang="0">
                  <a:pos x="178" y="910"/>
                </a:cxn>
                <a:cxn ang="0">
                  <a:pos x="101" y="773"/>
                </a:cxn>
                <a:cxn ang="0">
                  <a:pos x="43" y="632"/>
                </a:cxn>
                <a:cxn ang="0">
                  <a:pos x="22" y="485"/>
                </a:cxn>
                <a:cxn ang="0">
                  <a:pos x="50" y="334"/>
                </a:cxn>
                <a:cxn ang="0">
                  <a:pos x="124" y="200"/>
                </a:cxn>
                <a:cxn ang="0">
                  <a:pos x="241" y="94"/>
                </a:cxn>
                <a:cxn ang="0">
                  <a:pos x="391" y="25"/>
                </a:cxn>
                <a:cxn ang="0">
                  <a:pos x="566" y="0"/>
                </a:cxn>
              </a:cxnLst>
              <a:rect l="0" t="0" r="r" b="b"/>
              <a:pathLst>
                <a:path w="1129" h="1365">
                  <a:moveTo>
                    <a:pt x="566" y="0"/>
                  </a:moveTo>
                  <a:lnTo>
                    <a:pt x="655" y="8"/>
                  </a:lnTo>
                  <a:lnTo>
                    <a:pt x="739" y="25"/>
                  </a:lnTo>
                  <a:lnTo>
                    <a:pt x="816" y="53"/>
                  </a:lnTo>
                  <a:lnTo>
                    <a:pt x="886" y="94"/>
                  </a:lnTo>
                  <a:lnTo>
                    <a:pt x="949" y="142"/>
                  </a:lnTo>
                  <a:lnTo>
                    <a:pt x="1003" y="200"/>
                  </a:lnTo>
                  <a:lnTo>
                    <a:pt x="1047" y="263"/>
                  </a:lnTo>
                  <a:lnTo>
                    <a:pt x="1080" y="331"/>
                  </a:lnTo>
                  <a:lnTo>
                    <a:pt x="1101" y="407"/>
                  </a:lnTo>
                  <a:lnTo>
                    <a:pt x="1108" y="485"/>
                  </a:lnTo>
                  <a:lnTo>
                    <a:pt x="1103" y="561"/>
                  </a:lnTo>
                  <a:lnTo>
                    <a:pt x="1087" y="634"/>
                  </a:lnTo>
                  <a:lnTo>
                    <a:pt x="1061" y="705"/>
                  </a:lnTo>
                  <a:lnTo>
                    <a:pt x="1029" y="773"/>
                  </a:lnTo>
                  <a:lnTo>
                    <a:pt x="991" y="842"/>
                  </a:lnTo>
                  <a:lnTo>
                    <a:pt x="952" y="910"/>
                  </a:lnTo>
                  <a:lnTo>
                    <a:pt x="907" y="983"/>
                  </a:lnTo>
                  <a:lnTo>
                    <a:pt x="867" y="1049"/>
                  </a:lnTo>
                  <a:lnTo>
                    <a:pt x="835" y="1112"/>
                  </a:lnTo>
                  <a:lnTo>
                    <a:pt x="811" y="1175"/>
                  </a:lnTo>
                  <a:lnTo>
                    <a:pt x="793" y="1238"/>
                  </a:lnTo>
                  <a:lnTo>
                    <a:pt x="973" y="1238"/>
                  </a:lnTo>
                  <a:lnTo>
                    <a:pt x="1001" y="1236"/>
                  </a:lnTo>
                  <a:lnTo>
                    <a:pt x="1022" y="1231"/>
                  </a:lnTo>
                  <a:lnTo>
                    <a:pt x="1033" y="1223"/>
                  </a:lnTo>
                  <a:lnTo>
                    <a:pt x="1043" y="1216"/>
                  </a:lnTo>
                  <a:lnTo>
                    <a:pt x="1047" y="1206"/>
                  </a:lnTo>
                  <a:lnTo>
                    <a:pt x="1052" y="1193"/>
                  </a:lnTo>
                  <a:lnTo>
                    <a:pt x="1066" y="1145"/>
                  </a:lnTo>
                  <a:lnTo>
                    <a:pt x="1075" y="1099"/>
                  </a:lnTo>
                  <a:lnTo>
                    <a:pt x="1085" y="1051"/>
                  </a:lnTo>
                  <a:lnTo>
                    <a:pt x="1129" y="1051"/>
                  </a:lnTo>
                  <a:lnTo>
                    <a:pt x="1068" y="1362"/>
                  </a:lnTo>
                  <a:lnTo>
                    <a:pt x="760" y="1362"/>
                  </a:lnTo>
                  <a:lnTo>
                    <a:pt x="746" y="1357"/>
                  </a:lnTo>
                  <a:lnTo>
                    <a:pt x="741" y="1345"/>
                  </a:lnTo>
                  <a:lnTo>
                    <a:pt x="739" y="1322"/>
                  </a:lnTo>
                  <a:lnTo>
                    <a:pt x="741" y="1264"/>
                  </a:lnTo>
                  <a:lnTo>
                    <a:pt x="751" y="1203"/>
                  </a:lnTo>
                  <a:lnTo>
                    <a:pt x="762" y="1140"/>
                  </a:lnTo>
                  <a:lnTo>
                    <a:pt x="779" y="1079"/>
                  </a:lnTo>
                  <a:lnTo>
                    <a:pt x="795" y="1024"/>
                  </a:lnTo>
                  <a:lnTo>
                    <a:pt x="809" y="976"/>
                  </a:lnTo>
                  <a:lnTo>
                    <a:pt x="823" y="935"/>
                  </a:lnTo>
                  <a:lnTo>
                    <a:pt x="853" y="842"/>
                  </a:lnTo>
                  <a:lnTo>
                    <a:pt x="881" y="751"/>
                  </a:lnTo>
                  <a:lnTo>
                    <a:pt x="902" y="660"/>
                  </a:lnTo>
                  <a:lnTo>
                    <a:pt x="919" y="571"/>
                  </a:lnTo>
                  <a:lnTo>
                    <a:pt x="923" y="485"/>
                  </a:lnTo>
                  <a:lnTo>
                    <a:pt x="919" y="407"/>
                  </a:lnTo>
                  <a:lnTo>
                    <a:pt x="907" y="336"/>
                  </a:lnTo>
                  <a:lnTo>
                    <a:pt x="886" y="273"/>
                  </a:lnTo>
                  <a:lnTo>
                    <a:pt x="858" y="217"/>
                  </a:lnTo>
                  <a:lnTo>
                    <a:pt x="825" y="172"/>
                  </a:lnTo>
                  <a:lnTo>
                    <a:pt x="788" y="131"/>
                  </a:lnTo>
                  <a:lnTo>
                    <a:pt x="748" y="99"/>
                  </a:lnTo>
                  <a:lnTo>
                    <a:pt x="704" y="73"/>
                  </a:lnTo>
                  <a:lnTo>
                    <a:pt x="657" y="58"/>
                  </a:lnTo>
                  <a:lnTo>
                    <a:pt x="610" y="45"/>
                  </a:lnTo>
                  <a:lnTo>
                    <a:pt x="564" y="43"/>
                  </a:lnTo>
                  <a:lnTo>
                    <a:pt x="519" y="45"/>
                  </a:lnTo>
                  <a:lnTo>
                    <a:pt x="472" y="56"/>
                  </a:lnTo>
                  <a:lnTo>
                    <a:pt x="428" y="73"/>
                  </a:lnTo>
                  <a:lnTo>
                    <a:pt x="386" y="99"/>
                  </a:lnTo>
                  <a:lnTo>
                    <a:pt x="344" y="129"/>
                  </a:lnTo>
                  <a:lnTo>
                    <a:pt x="307" y="167"/>
                  </a:lnTo>
                  <a:lnTo>
                    <a:pt x="274" y="215"/>
                  </a:lnTo>
                  <a:lnTo>
                    <a:pt x="246" y="270"/>
                  </a:lnTo>
                  <a:lnTo>
                    <a:pt x="225" y="334"/>
                  </a:lnTo>
                  <a:lnTo>
                    <a:pt x="211" y="404"/>
                  </a:lnTo>
                  <a:lnTo>
                    <a:pt x="206" y="485"/>
                  </a:lnTo>
                  <a:lnTo>
                    <a:pt x="211" y="574"/>
                  </a:lnTo>
                  <a:lnTo>
                    <a:pt x="225" y="660"/>
                  </a:lnTo>
                  <a:lnTo>
                    <a:pt x="246" y="743"/>
                  </a:lnTo>
                  <a:lnTo>
                    <a:pt x="269" y="824"/>
                  </a:lnTo>
                  <a:lnTo>
                    <a:pt x="293" y="895"/>
                  </a:lnTo>
                  <a:lnTo>
                    <a:pt x="314" y="960"/>
                  </a:lnTo>
                  <a:lnTo>
                    <a:pt x="335" y="1031"/>
                  </a:lnTo>
                  <a:lnTo>
                    <a:pt x="356" y="1107"/>
                  </a:lnTo>
                  <a:lnTo>
                    <a:pt x="372" y="1180"/>
                  </a:lnTo>
                  <a:lnTo>
                    <a:pt x="384" y="1254"/>
                  </a:lnTo>
                  <a:lnTo>
                    <a:pt x="388" y="1324"/>
                  </a:lnTo>
                  <a:lnTo>
                    <a:pt x="386" y="1347"/>
                  </a:lnTo>
                  <a:lnTo>
                    <a:pt x="381" y="1360"/>
                  </a:lnTo>
                  <a:lnTo>
                    <a:pt x="367" y="1365"/>
                  </a:lnTo>
                  <a:lnTo>
                    <a:pt x="59" y="1365"/>
                  </a:lnTo>
                  <a:lnTo>
                    <a:pt x="0" y="1051"/>
                  </a:lnTo>
                  <a:lnTo>
                    <a:pt x="45" y="1051"/>
                  </a:lnTo>
                  <a:lnTo>
                    <a:pt x="59" y="1125"/>
                  </a:lnTo>
                  <a:lnTo>
                    <a:pt x="78" y="1195"/>
                  </a:lnTo>
                  <a:lnTo>
                    <a:pt x="87" y="1216"/>
                  </a:lnTo>
                  <a:lnTo>
                    <a:pt x="96" y="1223"/>
                  </a:lnTo>
                  <a:lnTo>
                    <a:pt x="108" y="1231"/>
                  </a:lnTo>
                  <a:lnTo>
                    <a:pt x="129" y="1236"/>
                  </a:lnTo>
                  <a:lnTo>
                    <a:pt x="157" y="1238"/>
                  </a:lnTo>
                  <a:lnTo>
                    <a:pt x="337" y="1238"/>
                  </a:lnTo>
                  <a:lnTo>
                    <a:pt x="318" y="1175"/>
                  </a:lnTo>
                  <a:lnTo>
                    <a:pt x="295" y="1112"/>
                  </a:lnTo>
                  <a:lnTo>
                    <a:pt x="262" y="1049"/>
                  </a:lnTo>
                  <a:lnTo>
                    <a:pt x="222" y="983"/>
                  </a:lnTo>
                  <a:lnTo>
                    <a:pt x="178" y="910"/>
                  </a:lnTo>
                  <a:lnTo>
                    <a:pt x="138" y="842"/>
                  </a:lnTo>
                  <a:lnTo>
                    <a:pt x="101" y="773"/>
                  </a:lnTo>
                  <a:lnTo>
                    <a:pt x="68" y="703"/>
                  </a:lnTo>
                  <a:lnTo>
                    <a:pt x="43" y="632"/>
                  </a:lnTo>
                  <a:lnTo>
                    <a:pt x="26" y="561"/>
                  </a:lnTo>
                  <a:lnTo>
                    <a:pt x="22" y="485"/>
                  </a:lnTo>
                  <a:lnTo>
                    <a:pt x="29" y="407"/>
                  </a:lnTo>
                  <a:lnTo>
                    <a:pt x="50" y="334"/>
                  </a:lnTo>
                  <a:lnTo>
                    <a:pt x="80" y="263"/>
                  </a:lnTo>
                  <a:lnTo>
                    <a:pt x="124" y="200"/>
                  </a:lnTo>
                  <a:lnTo>
                    <a:pt x="178" y="144"/>
                  </a:lnTo>
                  <a:lnTo>
                    <a:pt x="241" y="94"/>
                  </a:lnTo>
                  <a:lnTo>
                    <a:pt x="311" y="56"/>
                  </a:lnTo>
                  <a:lnTo>
                    <a:pt x="391" y="25"/>
                  </a:lnTo>
                  <a:lnTo>
                    <a:pt x="475" y="8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auto">
            <a:xfrm>
              <a:off x="5101" y="2922"/>
              <a:ext cx="416" cy="1933"/>
            </a:xfrm>
            <a:custGeom>
              <a:avLst/>
              <a:gdLst/>
              <a:ahLst/>
              <a:cxnLst>
                <a:cxn ang="0">
                  <a:pos x="411" y="5"/>
                </a:cxn>
                <a:cxn ang="0">
                  <a:pos x="416" y="25"/>
                </a:cxn>
                <a:cxn ang="0">
                  <a:pos x="413" y="30"/>
                </a:cxn>
                <a:cxn ang="0">
                  <a:pos x="325" y="136"/>
                </a:cxn>
                <a:cxn ang="0">
                  <a:pos x="219" y="323"/>
                </a:cxn>
                <a:cxn ang="0">
                  <a:pos x="152" y="528"/>
                </a:cxn>
                <a:cxn ang="0">
                  <a:pos x="117" y="745"/>
                </a:cxn>
                <a:cxn ang="0">
                  <a:pos x="105" y="968"/>
                </a:cxn>
                <a:cxn ang="0">
                  <a:pos x="112" y="1152"/>
                </a:cxn>
                <a:cxn ang="0">
                  <a:pos x="140" y="1344"/>
                </a:cxn>
                <a:cxn ang="0">
                  <a:pos x="189" y="1534"/>
                </a:cxn>
                <a:cxn ang="0">
                  <a:pos x="271" y="1713"/>
                </a:cxn>
                <a:cxn ang="0">
                  <a:pos x="385" y="1872"/>
                </a:cxn>
                <a:cxn ang="0">
                  <a:pos x="409" y="1900"/>
                </a:cxn>
                <a:cxn ang="0">
                  <a:pos x="416" y="1913"/>
                </a:cxn>
                <a:cxn ang="0">
                  <a:pos x="413" y="1925"/>
                </a:cxn>
                <a:cxn ang="0">
                  <a:pos x="404" y="1933"/>
                </a:cxn>
                <a:cxn ang="0">
                  <a:pos x="388" y="1930"/>
                </a:cxn>
                <a:cxn ang="0">
                  <a:pos x="350" y="1900"/>
                </a:cxn>
                <a:cxn ang="0">
                  <a:pos x="292" y="1839"/>
                </a:cxn>
                <a:cxn ang="0">
                  <a:pos x="224" y="1753"/>
                </a:cxn>
                <a:cxn ang="0">
                  <a:pos x="152" y="1637"/>
                </a:cxn>
                <a:cxn ang="0">
                  <a:pos x="77" y="1458"/>
                </a:cxn>
                <a:cxn ang="0">
                  <a:pos x="23" y="1240"/>
                </a:cxn>
                <a:cxn ang="0">
                  <a:pos x="2" y="1046"/>
                </a:cxn>
                <a:cxn ang="0">
                  <a:pos x="2" y="861"/>
                </a:cxn>
                <a:cxn ang="0">
                  <a:pos x="32" y="629"/>
                </a:cxn>
                <a:cxn ang="0">
                  <a:pos x="112" y="376"/>
                </a:cxn>
                <a:cxn ang="0">
                  <a:pos x="182" y="242"/>
                </a:cxn>
                <a:cxn ang="0">
                  <a:pos x="254" y="139"/>
                </a:cxn>
                <a:cxn ang="0">
                  <a:pos x="320" y="63"/>
                </a:cxn>
                <a:cxn ang="0">
                  <a:pos x="371" y="15"/>
                </a:cxn>
                <a:cxn ang="0">
                  <a:pos x="397" y="0"/>
                </a:cxn>
              </a:cxnLst>
              <a:rect l="0" t="0" r="r" b="b"/>
              <a:pathLst>
                <a:path w="416" h="1933">
                  <a:moveTo>
                    <a:pt x="397" y="0"/>
                  </a:moveTo>
                  <a:lnTo>
                    <a:pt x="411" y="5"/>
                  </a:lnTo>
                  <a:lnTo>
                    <a:pt x="416" y="20"/>
                  </a:lnTo>
                  <a:lnTo>
                    <a:pt x="416" y="25"/>
                  </a:lnTo>
                  <a:lnTo>
                    <a:pt x="413" y="27"/>
                  </a:lnTo>
                  <a:lnTo>
                    <a:pt x="413" y="30"/>
                  </a:lnTo>
                  <a:lnTo>
                    <a:pt x="392" y="53"/>
                  </a:lnTo>
                  <a:lnTo>
                    <a:pt x="325" y="136"/>
                  </a:lnTo>
                  <a:lnTo>
                    <a:pt x="268" y="227"/>
                  </a:lnTo>
                  <a:lnTo>
                    <a:pt x="219" y="323"/>
                  </a:lnTo>
                  <a:lnTo>
                    <a:pt x="182" y="424"/>
                  </a:lnTo>
                  <a:lnTo>
                    <a:pt x="152" y="528"/>
                  </a:lnTo>
                  <a:lnTo>
                    <a:pt x="131" y="634"/>
                  </a:lnTo>
                  <a:lnTo>
                    <a:pt x="117" y="745"/>
                  </a:lnTo>
                  <a:lnTo>
                    <a:pt x="107" y="856"/>
                  </a:lnTo>
                  <a:lnTo>
                    <a:pt x="105" y="968"/>
                  </a:lnTo>
                  <a:lnTo>
                    <a:pt x="107" y="1058"/>
                  </a:lnTo>
                  <a:lnTo>
                    <a:pt x="112" y="1152"/>
                  </a:lnTo>
                  <a:lnTo>
                    <a:pt x="124" y="1248"/>
                  </a:lnTo>
                  <a:lnTo>
                    <a:pt x="140" y="1344"/>
                  </a:lnTo>
                  <a:lnTo>
                    <a:pt x="161" y="1440"/>
                  </a:lnTo>
                  <a:lnTo>
                    <a:pt x="189" y="1534"/>
                  </a:lnTo>
                  <a:lnTo>
                    <a:pt x="226" y="1625"/>
                  </a:lnTo>
                  <a:lnTo>
                    <a:pt x="271" y="1713"/>
                  </a:lnTo>
                  <a:lnTo>
                    <a:pt x="322" y="1796"/>
                  </a:lnTo>
                  <a:lnTo>
                    <a:pt x="385" y="1872"/>
                  </a:lnTo>
                  <a:lnTo>
                    <a:pt x="399" y="1890"/>
                  </a:lnTo>
                  <a:lnTo>
                    <a:pt x="409" y="1900"/>
                  </a:lnTo>
                  <a:lnTo>
                    <a:pt x="413" y="1908"/>
                  </a:lnTo>
                  <a:lnTo>
                    <a:pt x="416" y="1913"/>
                  </a:lnTo>
                  <a:lnTo>
                    <a:pt x="416" y="1920"/>
                  </a:lnTo>
                  <a:lnTo>
                    <a:pt x="413" y="1925"/>
                  </a:lnTo>
                  <a:lnTo>
                    <a:pt x="409" y="1930"/>
                  </a:lnTo>
                  <a:lnTo>
                    <a:pt x="404" y="1933"/>
                  </a:lnTo>
                  <a:lnTo>
                    <a:pt x="397" y="1933"/>
                  </a:lnTo>
                  <a:lnTo>
                    <a:pt x="388" y="1930"/>
                  </a:lnTo>
                  <a:lnTo>
                    <a:pt x="371" y="1918"/>
                  </a:lnTo>
                  <a:lnTo>
                    <a:pt x="350" y="1900"/>
                  </a:lnTo>
                  <a:lnTo>
                    <a:pt x="322" y="1872"/>
                  </a:lnTo>
                  <a:lnTo>
                    <a:pt x="292" y="1839"/>
                  </a:lnTo>
                  <a:lnTo>
                    <a:pt x="259" y="1799"/>
                  </a:lnTo>
                  <a:lnTo>
                    <a:pt x="224" y="1753"/>
                  </a:lnTo>
                  <a:lnTo>
                    <a:pt x="187" y="1698"/>
                  </a:lnTo>
                  <a:lnTo>
                    <a:pt x="152" y="1637"/>
                  </a:lnTo>
                  <a:lnTo>
                    <a:pt x="119" y="1569"/>
                  </a:lnTo>
                  <a:lnTo>
                    <a:pt x="77" y="1458"/>
                  </a:lnTo>
                  <a:lnTo>
                    <a:pt x="44" y="1349"/>
                  </a:lnTo>
                  <a:lnTo>
                    <a:pt x="23" y="1240"/>
                  </a:lnTo>
                  <a:lnTo>
                    <a:pt x="9" y="1139"/>
                  </a:lnTo>
                  <a:lnTo>
                    <a:pt x="2" y="1046"/>
                  </a:lnTo>
                  <a:lnTo>
                    <a:pt x="0" y="965"/>
                  </a:lnTo>
                  <a:lnTo>
                    <a:pt x="2" y="861"/>
                  </a:lnTo>
                  <a:lnTo>
                    <a:pt x="14" y="750"/>
                  </a:lnTo>
                  <a:lnTo>
                    <a:pt x="32" y="629"/>
                  </a:lnTo>
                  <a:lnTo>
                    <a:pt x="65" y="502"/>
                  </a:lnTo>
                  <a:lnTo>
                    <a:pt x="112" y="376"/>
                  </a:lnTo>
                  <a:lnTo>
                    <a:pt x="145" y="305"/>
                  </a:lnTo>
                  <a:lnTo>
                    <a:pt x="182" y="242"/>
                  </a:lnTo>
                  <a:lnTo>
                    <a:pt x="217" y="187"/>
                  </a:lnTo>
                  <a:lnTo>
                    <a:pt x="254" y="139"/>
                  </a:lnTo>
                  <a:lnTo>
                    <a:pt x="287" y="96"/>
                  </a:lnTo>
                  <a:lnTo>
                    <a:pt x="320" y="63"/>
                  </a:lnTo>
                  <a:lnTo>
                    <a:pt x="348" y="35"/>
                  </a:lnTo>
                  <a:lnTo>
                    <a:pt x="371" y="15"/>
                  </a:lnTo>
                  <a:lnTo>
                    <a:pt x="388" y="5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auto">
            <a:xfrm>
              <a:off x="5802" y="3088"/>
              <a:ext cx="589" cy="1289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348" y="3"/>
                </a:cxn>
                <a:cxn ang="0">
                  <a:pos x="362" y="8"/>
                </a:cxn>
                <a:cxn ang="0">
                  <a:pos x="367" y="23"/>
                </a:cxn>
                <a:cxn ang="0">
                  <a:pos x="367" y="51"/>
                </a:cxn>
                <a:cxn ang="0">
                  <a:pos x="364" y="1135"/>
                </a:cxn>
                <a:cxn ang="0">
                  <a:pos x="364" y="1160"/>
                </a:cxn>
                <a:cxn ang="0">
                  <a:pos x="367" y="1181"/>
                </a:cxn>
                <a:cxn ang="0">
                  <a:pos x="374" y="1196"/>
                </a:cxn>
                <a:cxn ang="0">
                  <a:pos x="388" y="1208"/>
                </a:cxn>
                <a:cxn ang="0">
                  <a:pos x="406" y="1219"/>
                </a:cxn>
                <a:cxn ang="0">
                  <a:pos x="437" y="1224"/>
                </a:cxn>
                <a:cxn ang="0">
                  <a:pos x="476" y="1229"/>
                </a:cxn>
                <a:cxn ang="0">
                  <a:pos x="589" y="1229"/>
                </a:cxn>
                <a:cxn ang="0">
                  <a:pos x="589" y="1289"/>
                </a:cxn>
                <a:cxn ang="0">
                  <a:pos x="9" y="1289"/>
                </a:cxn>
                <a:cxn ang="0">
                  <a:pos x="9" y="1229"/>
                </a:cxn>
                <a:cxn ang="0">
                  <a:pos x="121" y="1229"/>
                </a:cxn>
                <a:cxn ang="0">
                  <a:pos x="161" y="1224"/>
                </a:cxn>
                <a:cxn ang="0">
                  <a:pos x="191" y="1216"/>
                </a:cxn>
                <a:cxn ang="0">
                  <a:pos x="210" y="1208"/>
                </a:cxn>
                <a:cxn ang="0">
                  <a:pos x="224" y="1196"/>
                </a:cxn>
                <a:cxn ang="0">
                  <a:pos x="231" y="1178"/>
                </a:cxn>
                <a:cxn ang="0">
                  <a:pos x="233" y="1158"/>
                </a:cxn>
                <a:cxn ang="0">
                  <a:pos x="233" y="134"/>
                </a:cxn>
                <a:cxn ang="0">
                  <a:pos x="177" y="160"/>
                </a:cxn>
                <a:cxn ang="0">
                  <a:pos x="121" y="175"/>
                </a:cxn>
                <a:cxn ang="0">
                  <a:pos x="70" y="182"/>
                </a:cxn>
                <a:cxn ang="0">
                  <a:pos x="28" y="185"/>
                </a:cxn>
                <a:cxn ang="0">
                  <a:pos x="0" y="185"/>
                </a:cxn>
                <a:cxn ang="0">
                  <a:pos x="0" y="124"/>
                </a:cxn>
                <a:cxn ang="0">
                  <a:pos x="25" y="124"/>
                </a:cxn>
                <a:cxn ang="0">
                  <a:pos x="58" y="122"/>
                </a:cxn>
                <a:cxn ang="0">
                  <a:pos x="98" y="117"/>
                </a:cxn>
                <a:cxn ang="0">
                  <a:pos x="142" y="109"/>
                </a:cxn>
                <a:cxn ang="0">
                  <a:pos x="189" y="94"/>
                </a:cxn>
                <a:cxn ang="0">
                  <a:pos x="236" y="71"/>
                </a:cxn>
                <a:cxn ang="0">
                  <a:pos x="283" y="41"/>
                </a:cxn>
                <a:cxn ang="0">
                  <a:pos x="325" y="0"/>
                </a:cxn>
              </a:cxnLst>
              <a:rect l="0" t="0" r="r" b="b"/>
              <a:pathLst>
                <a:path w="589" h="1289">
                  <a:moveTo>
                    <a:pt x="325" y="0"/>
                  </a:moveTo>
                  <a:lnTo>
                    <a:pt x="348" y="3"/>
                  </a:lnTo>
                  <a:lnTo>
                    <a:pt x="362" y="8"/>
                  </a:lnTo>
                  <a:lnTo>
                    <a:pt x="367" y="23"/>
                  </a:lnTo>
                  <a:lnTo>
                    <a:pt x="367" y="51"/>
                  </a:lnTo>
                  <a:lnTo>
                    <a:pt x="364" y="1135"/>
                  </a:lnTo>
                  <a:lnTo>
                    <a:pt x="364" y="1160"/>
                  </a:lnTo>
                  <a:lnTo>
                    <a:pt x="367" y="1181"/>
                  </a:lnTo>
                  <a:lnTo>
                    <a:pt x="374" y="1196"/>
                  </a:lnTo>
                  <a:lnTo>
                    <a:pt x="388" y="1208"/>
                  </a:lnTo>
                  <a:lnTo>
                    <a:pt x="406" y="1219"/>
                  </a:lnTo>
                  <a:lnTo>
                    <a:pt x="437" y="1224"/>
                  </a:lnTo>
                  <a:lnTo>
                    <a:pt x="476" y="1229"/>
                  </a:lnTo>
                  <a:lnTo>
                    <a:pt x="589" y="1229"/>
                  </a:lnTo>
                  <a:lnTo>
                    <a:pt x="589" y="1289"/>
                  </a:lnTo>
                  <a:lnTo>
                    <a:pt x="9" y="1289"/>
                  </a:lnTo>
                  <a:lnTo>
                    <a:pt x="9" y="1229"/>
                  </a:lnTo>
                  <a:lnTo>
                    <a:pt x="121" y="1229"/>
                  </a:lnTo>
                  <a:lnTo>
                    <a:pt x="161" y="1224"/>
                  </a:lnTo>
                  <a:lnTo>
                    <a:pt x="191" y="1216"/>
                  </a:lnTo>
                  <a:lnTo>
                    <a:pt x="210" y="1208"/>
                  </a:lnTo>
                  <a:lnTo>
                    <a:pt x="224" y="1196"/>
                  </a:lnTo>
                  <a:lnTo>
                    <a:pt x="231" y="1178"/>
                  </a:lnTo>
                  <a:lnTo>
                    <a:pt x="233" y="1158"/>
                  </a:lnTo>
                  <a:lnTo>
                    <a:pt x="233" y="134"/>
                  </a:lnTo>
                  <a:lnTo>
                    <a:pt x="177" y="160"/>
                  </a:lnTo>
                  <a:lnTo>
                    <a:pt x="121" y="175"/>
                  </a:lnTo>
                  <a:lnTo>
                    <a:pt x="70" y="182"/>
                  </a:lnTo>
                  <a:lnTo>
                    <a:pt x="28" y="185"/>
                  </a:lnTo>
                  <a:lnTo>
                    <a:pt x="0" y="185"/>
                  </a:lnTo>
                  <a:lnTo>
                    <a:pt x="0" y="124"/>
                  </a:lnTo>
                  <a:lnTo>
                    <a:pt x="25" y="124"/>
                  </a:lnTo>
                  <a:lnTo>
                    <a:pt x="58" y="122"/>
                  </a:lnTo>
                  <a:lnTo>
                    <a:pt x="98" y="117"/>
                  </a:lnTo>
                  <a:lnTo>
                    <a:pt x="142" y="109"/>
                  </a:lnTo>
                  <a:lnTo>
                    <a:pt x="189" y="94"/>
                  </a:lnTo>
                  <a:lnTo>
                    <a:pt x="236" y="71"/>
                  </a:lnTo>
                  <a:lnTo>
                    <a:pt x="283" y="41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auto">
            <a:xfrm>
              <a:off x="6643" y="2927"/>
              <a:ext cx="414" cy="1933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65" y="32"/>
                </a:cxn>
                <a:cxn ang="0">
                  <a:pos x="124" y="93"/>
                </a:cxn>
                <a:cxn ang="0">
                  <a:pos x="192" y="179"/>
                </a:cxn>
                <a:cxn ang="0">
                  <a:pos x="264" y="295"/>
                </a:cxn>
                <a:cxn ang="0">
                  <a:pos x="339" y="472"/>
                </a:cxn>
                <a:cxn ang="0">
                  <a:pos x="393" y="690"/>
                </a:cxn>
                <a:cxn ang="0">
                  <a:pos x="411" y="884"/>
                </a:cxn>
                <a:cxn ang="0">
                  <a:pos x="414" y="968"/>
                </a:cxn>
                <a:cxn ang="0">
                  <a:pos x="400" y="1182"/>
                </a:cxn>
                <a:cxn ang="0">
                  <a:pos x="348" y="1430"/>
                </a:cxn>
                <a:cxn ang="0">
                  <a:pos x="269" y="1627"/>
                </a:cxn>
                <a:cxn ang="0">
                  <a:pos x="199" y="1746"/>
                </a:cxn>
                <a:cxn ang="0">
                  <a:pos x="129" y="1837"/>
                </a:cxn>
                <a:cxn ang="0">
                  <a:pos x="68" y="1898"/>
                </a:cxn>
                <a:cxn ang="0">
                  <a:pos x="28" y="1928"/>
                </a:cxn>
                <a:cxn ang="0">
                  <a:pos x="12" y="1933"/>
                </a:cxn>
                <a:cxn ang="0">
                  <a:pos x="2" y="1925"/>
                </a:cxn>
                <a:cxn ang="0">
                  <a:pos x="0" y="1908"/>
                </a:cxn>
                <a:cxn ang="0">
                  <a:pos x="2" y="1903"/>
                </a:cxn>
                <a:cxn ang="0">
                  <a:pos x="9" y="1893"/>
                </a:cxn>
                <a:cxn ang="0">
                  <a:pos x="23" y="1880"/>
                </a:cxn>
                <a:cxn ang="0">
                  <a:pos x="150" y="1703"/>
                </a:cxn>
                <a:cxn ang="0">
                  <a:pos x="234" y="1506"/>
                </a:cxn>
                <a:cxn ang="0">
                  <a:pos x="285" y="1296"/>
                </a:cxn>
                <a:cxn ang="0">
                  <a:pos x="308" y="1076"/>
                </a:cxn>
                <a:cxn ang="0">
                  <a:pos x="306" y="818"/>
                </a:cxn>
                <a:cxn ang="0">
                  <a:pos x="269" y="553"/>
                </a:cxn>
                <a:cxn ang="0">
                  <a:pos x="199" y="326"/>
                </a:cxn>
                <a:cxn ang="0">
                  <a:pos x="98" y="141"/>
                </a:cxn>
                <a:cxn ang="0">
                  <a:pos x="19" y="45"/>
                </a:cxn>
                <a:cxn ang="0">
                  <a:pos x="2" y="27"/>
                </a:cxn>
                <a:cxn ang="0">
                  <a:pos x="0" y="20"/>
                </a:cxn>
                <a:cxn ang="0">
                  <a:pos x="19" y="0"/>
                </a:cxn>
              </a:cxnLst>
              <a:rect l="0" t="0" r="r" b="b"/>
              <a:pathLst>
                <a:path w="414" h="1933">
                  <a:moveTo>
                    <a:pt x="19" y="0"/>
                  </a:moveTo>
                  <a:lnTo>
                    <a:pt x="28" y="2"/>
                  </a:lnTo>
                  <a:lnTo>
                    <a:pt x="44" y="15"/>
                  </a:lnTo>
                  <a:lnTo>
                    <a:pt x="65" y="32"/>
                  </a:lnTo>
                  <a:lnTo>
                    <a:pt x="93" y="60"/>
                  </a:lnTo>
                  <a:lnTo>
                    <a:pt x="124" y="93"/>
                  </a:lnTo>
                  <a:lnTo>
                    <a:pt x="157" y="134"/>
                  </a:lnTo>
                  <a:lnTo>
                    <a:pt x="192" y="179"/>
                  </a:lnTo>
                  <a:lnTo>
                    <a:pt x="229" y="235"/>
                  </a:lnTo>
                  <a:lnTo>
                    <a:pt x="264" y="295"/>
                  </a:lnTo>
                  <a:lnTo>
                    <a:pt x="297" y="364"/>
                  </a:lnTo>
                  <a:lnTo>
                    <a:pt x="339" y="472"/>
                  </a:lnTo>
                  <a:lnTo>
                    <a:pt x="372" y="583"/>
                  </a:lnTo>
                  <a:lnTo>
                    <a:pt x="393" y="690"/>
                  </a:lnTo>
                  <a:lnTo>
                    <a:pt x="404" y="791"/>
                  </a:lnTo>
                  <a:lnTo>
                    <a:pt x="411" y="884"/>
                  </a:lnTo>
                  <a:lnTo>
                    <a:pt x="414" y="965"/>
                  </a:lnTo>
                  <a:lnTo>
                    <a:pt x="414" y="968"/>
                  </a:lnTo>
                  <a:lnTo>
                    <a:pt x="411" y="1071"/>
                  </a:lnTo>
                  <a:lnTo>
                    <a:pt x="400" y="1182"/>
                  </a:lnTo>
                  <a:lnTo>
                    <a:pt x="381" y="1304"/>
                  </a:lnTo>
                  <a:lnTo>
                    <a:pt x="348" y="1430"/>
                  </a:lnTo>
                  <a:lnTo>
                    <a:pt x="301" y="1556"/>
                  </a:lnTo>
                  <a:lnTo>
                    <a:pt x="269" y="1627"/>
                  </a:lnTo>
                  <a:lnTo>
                    <a:pt x="234" y="1690"/>
                  </a:lnTo>
                  <a:lnTo>
                    <a:pt x="199" y="1746"/>
                  </a:lnTo>
                  <a:lnTo>
                    <a:pt x="161" y="1794"/>
                  </a:lnTo>
                  <a:lnTo>
                    <a:pt x="129" y="1837"/>
                  </a:lnTo>
                  <a:lnTo>
                    <a:pt x="96" y="1870"/>
                  </a:lnTo>
                  <a:lnTo>
                    <a:pt x="68" y="1898"/>
                  </a:lnTo>
                  <a:lnTo>
                    <a:pt x="44" y="1918"/>
                  </a:lnTo>
                  <a:lnTo>
                    <a:pt x="28" y="1928"/>
                  </a:lnTo>
                  <a:lnTo>
                    <a:pt x="19" y="1933"/>
                  </a:lnTo>
                  <a:lnTo>
                    <a:pt x="12" y="1933"/>
                  </a:lnTo>
                  <a:lnTo>
                    <a:pt x="7" y="1928"/>
                  </a:lnTo>
                  <a:lnTo>
                    <a:pt x="2" y="1925"/>
                  </a:lnTo>
                  <a:lnTo>
                    <a:pt x="0" y="1918"/>
                  </a:lnTo>
                  <a:lnTo>
                    <a:pt x="0" y="1908"/>
                  </a:lnTo>
                  <a:lnTo>
                    <a:pt x="2" y="1905"/>
                  </a:lnTo>
                  <a:lnTo>
                    <a:pt x="2" y="1903"/>
                  </a:lnTo>
                  <a:lnTo>
                    <a:pt x="5" y="1898"/>
                  </a:lnTo>
                  <a:lnTo>
                    <a:pt x="9" y="1893"/>
                  </a:lnTo>
                  <a:lnTo>
                    <a:pt x="16" y="1887"/>
                  </a:lnTo>
                  <a:lnTo>
                    <a:pt x="23" y="1880"/>
                  </a:lnTo>
                  <a:lnTo>
                    <a:pt x="91" y="1794"/>
                  </a:lnTo>
                  <a:lnTo>
                    <a:pt x="150" y="1703"/>
                  </a:lnTo>
                  <a:lnTo>
                    <a:pt x="196" y="1607"/>
                  </a:lnTo>
                  <a:lnTo>
                    <a:pt x="234" y="1506"/>
                  </a:lnTo>
                  <a:lnTo>
                    <a:pt x="264" y="1402"/>
                  </a:lnTo>
                  <a:lnTo>
                    <a:pt x="285" y="1296"/>
                  </a:lnTo>
                  <a:lnTo>
                    <a:pt x="299" y="1185"/>
                  </a:lnTo>
                  <a:lnTo>
                    <a:pt x="308" y="1076"/>
                  </a:lnTo>
                  <a:lnTo>
                    <a:pt x="311" y="965"/>
                  </a:lnTo>
                  <a:lnTo>
                    <a:pt x="306" y="818"/>
                  </a:lnTo>
                  <a:lnTo>
                    <a:pt x="292" y="679"/>
                  </a:lnTo>
                  <a:lnTo>
                    <a:pt x="269" y="553"/>
                  </a:lnTo>
                  <a:lnTo>
                    <a:pt x="238" y="434"/>
                  </a:lnTo>
                  <a:lnTo>
                    <a:pt x="199" y="326"/>
                  </a:lnTo>
                  <a:lnTo>
                    <a:pt x="152" y="227"/>
                  </a:lnTo>
                  <a:lnTo>
                    <a:pt x="98" y="141"/>
                  </a:lnTo>
                  <a:lnTo>
                    <a:pt x="35" y="63"/>
                  </a:lnTo>
                  <a:lnTo>
                    <a:pt x="19" y="45"/>
                  </a:lnTo>
                  <a:lnTo>
                    <a:pt x="7" y="35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5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auto">
            <a:xfrm>
              <a:off x="7828" y="3184"/>
              <a:ext cx="561" cy="1211"/>
            </a:xfrm>
            <a:custGeom>
              <a:avLst/>
              <a:gdLst/>
              <a:ahLst/>
              <a:cxnLst>
                <a:cxn ang="0">
                  <a:pos x="231" y="0"/>
                </a:cxn>
                <a:cxn ang="0">
                  <a:pos x="275" y="0"/>
                </a:cxn>
                <a:cxn ang="0">
                  <a:pos x="275" y="357"/>
                </a:cxn>
                <a:cxn ang="0">
                  <a:pos x="530" y="357"/>
                </a:cxn>
                <a:cxn ang="0">
                  <a:pos x="530" y="417"/>
                </a:cxn>
                <a:cxn ang="0">
                  <a:pos x="275" y="417"/>
                </a:cxn>
                <a:cxn ang="0">
                  <a:pos x="278" y="953"/>
                </a:cxn>
                <a:cxn ang="0">
                  <a:pos x="278" y="986"/>
                </a:cxn>
                <a:cxn ang="0">
                  <a:pos x="280" y="1011"/>
                </a:cxn>
                <a:cxn ang="0">
                  <a:pos x="285" y="1039"/>
                </a:cxn>
                <a:cxn ang="0">
                  <a:pos x="292" y="1069"/>
                </a:cxn>
                <a:cxn ang="0">
                  <a:pos x="304" y="1097"/>
                </a:cxn>
                <a:cxn ang="0">
                  <a:pos x="318" y="1123"/>
                </a:cxn>
                <a:cxn ang="0">
                  <a:pos x="339" y="1143"/>
                </a:cxn>
                <a:cxn ang="0">
                  <a:pos x="364" y="1155"/>
                </a:cxn>
                <a:cxn ang="0">
                  <a:pos x="397" y="1160"/>
                </a:cxn>
                <a:cxn ang="0">
                  <a:pos x="425" y="1155"/>
                </a:cxn>
                <a:cxn ang="0">
                  <a:pos x="448" y="1143"/>
                </a:cxn>
                <a:cxn ang="0">
                  <a:pos x="472" y="1120"/>
                </a:cxn>
                <a:cxn ang="0">
                  <a:pos x="490" y="1090"/>
                </a:cxn>
                <a:cxn ang="0">
                  <a:pos x="504" y="1049"/>
                </a:cxn>
                <a:cxn ang="0">
                  <a:pos x="514" y="1001"/>
                </a:cxn>
                <a:cxn ang="0">
                  <a:pos x="516" y="946"/>
                </a:cxn>
                <a:cxn ang="0">
                  <a:pos x="516" y="839"/>
                </a:cxn>
                <a:cxn ang="0">
                  <a:pos x="561" y="839"/>
                </a:cxn>
                <a:cxn ang="0">
                  <a:pos x="561" y="951"/>
                </a:cxn>
                <a:cxn ang="0">
                  <a:pos x="558" y="991"/>
                </a:cxn>
                <a:cxn ang="0">
                  <a:pos x="554" y="1034"/>
                </a:cxn>
                <a:cxn ang="0">
                  <a:pos x="542" y="1072"/>
                </a:cxn>
                <a:cxn ang="0">
                  <a:pos x="528" y="1110"/>
                </a:cxn>
                <a:cxn ang="0">
                  <a:pos x="509" y="1143"/>
                </a:cxn>
                <a:cxn ang="0">
                  <a:pos x="486" y="1171"/>
                </a:cxn>
                <a:cxn ang="0">
                  <a:pos x="455" y="1193"/>
                </a:cxn>
                <a:cxn ang="0">
                  <a:pos x="423" y="1206"/>
                </a:cxn>
                <a:cxn ang="0">
                  <a:pos x="383" y="1211"/>
                </a:cxn>
                <a:cxn ang="0">
                  <a:pos x="362" y="1211"/>
                </a:cxn>
                <a:cxn ang="0">
                  <a:pos x="339" y="1208"/>
                </a:cxn>
                <a:cxn ang="0">
                  <a:pos x="313" y="1201"/>
                </a:cxn>
                <a:cxn ang="0">
                  <a:pos x="285" y="1193"/>
                </a:cxn>
                <a:cxn ang="0">
                  <a:pos x="257" y="1178"/>
                </a:cxn>
                <a:cxn ang="0">
                  <a:pos x="229" y="1160"/>
                </a:cxn>
                <a:cxn ang="0">
                  <a:pos x="205" y="1133"/>
                </a:cxn>
                <a:cxn ang="0">
                  <a:pos x="184" y="1100"/>
                </a:cxn>
                <a:cxn ang="0">
                  <a:pos x="166" y="1059"/>
                </a:cxn>
                <a:cxn ang="0">
                  <a:pos x="156" y="1011"/>
                </a:cxn>
                <a:cxn ang="0">
                  <a:pos x="152" y="951"/>
                </a:cxn>
                <a:cxn ang="0">
                  <a:pos x="152" y="417"/>
                </a:cxn>
                <a:cxn ang="0">
                  <a:pos x="0" y="417"/>
                </a:cxn>
                <a:cxn ang="0">
                  <a:pos x="0" y="374"/>
                </a:cxn>
                <a:cxn ang="0">
                  <a:pos x="49" y="367"/>
                </a:cxn>
                <a:cxn ang="0">
                  <a:pos x="91" y="349"/>
                </a:cxn>
                <a:cxn ang="0">
                  <a:pos x="126" y="321"/>
                </a:cxn>
                <a:cxn ang="0">
                  <a:pos x="156" y="286"/>
                </a:cxn>
                <a:cxn ang="0">
                  <a:pos x="180" y="243"/>
                </a:cxn>
                <a:cxn ang="0">
                  <a:pos x="198" y="198"/>
                </a:cxn>
                <a:cxn ang="0">
                  <a:pos x="212" y="149"/>
                </a:cxn>
                <a:cxn ang="0">
                  <a:pos x="224" y="99"/>
                </a:cxn>
                <a:cxn ang="0">
                  <a:pos x="229" y="48"/>
                </a:cxn>
                <a:cxn ang="0">
                  <a:pos x="231" y="0"/>
                </a:cxn>
              </a:cxnLst>
              <a:rect l="0" t="0" r="r" b="b"/>
              <a:pathLst>
                <a:path w="561" h="1211">
                  <a:moveTo>
                    <a:pt x="231" y="0"/>
                  </a:moveTo>
                  <a:lnTo>
                    <a:pt x="275" y="0"/>
                  </a:lnTo>
                  <a:lnTo>
                    <a:pt x="275" y="357"/>
                  </a:lnTo>
                  <a:lnTo>
                    <a:pt x="530" y="357"/>
                  </a:lnTo>
                  <a:lnTo>
                    <a:pt x="530" y="417"/>
                  </a:lnTo>
                  <a:lnTo>
                    <a:pt x="275" y="417"/>
                  </a:lnTo>
                  <a:lnTo>
                    <a:pt x="278" y="953"/>
                  </a:lnTo>
                  <a:lnTo>
                    <a:pt x="278" y="986"/>
                  </a:lnTo>
                  <a:lnTo>
                    <a:pt x="280" y="1011"/>
                  </a:lnTo>
                  <a:lnTo>
                    <a:pt x="285" y="1039"/>
                  </a:lnTo>
                  <a:lnTo>
                    <a:pt x="292" y="1069"/>
                  </a:lnTo>
                  <a:lnTo>
                    <a:pt x="304" y="1097"/>
                  </a:lnTo>
                  <a:lnTo>
                    <a:pt x="318" y="1123"/>
                  </a:lnTo>
                  <a:lnTo>
                    <a:pt x="339" y="1143"/>
                  </a:lnTo>
                  <a:lnTo>
                    <a:pt x="364" y="1155"/>
                  </a:lnTo>
                  <a:lnTo>
                    <a:pt x="397" y="1160"/>
                  </a:lnTo>
                  <a:lnTo>
                    <a:pt x="425" y="1155"/>
                  </a:lnTo>
                  <a:lnTo>
                    <a:pt x="448" y="1143"/>
                  </a:lnTo>
                  <a:lnTo>
                    <a:pt x="472" y="1120"/>
                  </a:lnTo>
                  <a:lnTo>
                    <a:pt x="490" y="1090"/>
                  </a:lnTo>
                  <a:lnTo>
                    <a:pt x="504" y="1049"/>
                  </a:lnTo>
                  <a:lnTo>
                    <a:pt x="514" y="1001"/>
                  </a:lnTo>
                  <a:lnTo>
                    <a:pt x="516" y="946"/>
                  </a:lnTo>
                  <a:lnTo>
                    <a:pt x="516" y="839"/>
                  </a:lnTo>
                  <a:lnTo>
                    <a:pt x="561" y="839"/>
                  </a:lnTo>
                  <a:lnTo>
                    <a:pt x="561" y="951"/>
                  </a:lnTo>
                  <a:lnTo>
                    <a:pt x="558" y="991"/>
                  </a:lnTo>
                  <a:lnTo>
                    <a:pt x="554" y="1034"/>
                  </a:lnTo>
                  <a:lnTo>
                    <a:pt x="542" y="1072"/>
                  </a:lnTo>
                  <a:lnTo>
                    <a:pt x="528" y="1110"/>
                  </a:lnTo>
                  <a:lnTo>
                    <a:pt x="509" y="1143"/>
                  </a:lnTo>
                  <a:lnTo>
                    <a:pt x="486" y="1171"/>
                  </a:lnTo>
                  <a:lnTo>
                    <a:pt x="455" y="1193"/>
                  </a:lnTo>
                  <a:lnTo>
                    <a:pt x="423" y="1206"/>
                  </a:lnTo>
                  <a:lnTo>
                    <a:pt x="383" y="1211"/>
                  </a:lnTo>
                  <a:lnTo>
                    <a:pt x="362" y="1211"/>
                  </a:lnTo>
                  <a:lnTo>
                    <a:pt x="339" y="1208"/>
                  </a:lnTo>
                  <a:lnTo>
                    <a:pt x="313" y="1201"/>
                  </a:lnTo>
                  <a:lnTo>
                    <a:pt x="285" y="1193"/>
                  </a:lnTo>
                  <a:lnTo>
                    <a:pt x="257" y="1178"/>
                  </a:lnTo>
                  <a:lnTo>
                    <a:pt x="229" y="1160"/>
                  </a:lnTo>
                  <a:lnTo>
                    <a:pt x="205" y="1133"/>
                  </a:lnTo>
                  <a:lnTo>
                    <a:pt x="184" y="1100"/>
                  </a:lnTo>
                  <a:lnTo>
                    <a:pt x="166" y="1059"/>
                  </a:lnTo>
                  <a:lnTo>
                    <a:pt x="156" y="1011"/>
                  </a:lnTo>
                  <a:lnTo>
                    <a:pt x="152" y="951"/>
                  </a:lnTo>
                  <a:lnTo>
                    <a:pt x="152" y="417"/>
                  </a:lnTo>
                  <a:lnTo>
                    <a:pt x="0" y="417"/>
                  </a:lnTo>
                  <a:lnTo>
                    <a:pt x="0" y="374"/>
                  </a:lnTo>
                  <a:lnTo>
                    <a:pt x="49" y="367"/>
                  </a:lnTo>
                  <a:lnTo>
                    <a:pt x="91" y="349"/>
                  </a:lnTo>
                  <a:lnTo>
                    <a:pt x="126" y="321"/>
                  </a:lnTo>
                  <a:lnTo>
                    <a:pt x="156" y="286"/>
                  </a:lnTo>
                  <a:lnTo>
                    <a:pt x="180" y="243"/>
                  </a:lnTo>
                  <a:lnTo>
                    <a:pt x="198" y="198"/>
                  </a:lnTo>
                  <a:lnTo>
                    <a:pt x="212" y="149"/>
                  </a:lnTo>
                  <a:lnTo>
                    <a:pt x="224" y="99"/>
                  </a:lnTo>
                  <a:lnTo>
                    <a:pt x="229" y="48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43" name="Freeform 47"/>
            <p:cNvSpPr>
              <a:spLocks noEditPoints="1"/>
            </p:cNvSpPr>
            <p:nvPr/>
          </p:nvSpPr>
          <p:spPr bwMode="auto">
            <a:xfrm>
              <a:off x="8571" y="3083"/>
              <a:ext cx="383" cy="1292"/>
            </a:xfrm>
            <a:custGeom>
              <a:avLst/>
              <a:gdLst/>
              <a:ahLst/>
              <a:cxnLst>
                <a:cxn ang="0">
                  <a:pos x="257" y="438"/>
                </a:cxn>
                <a:cxn ang="0">
                  <a:pos x="257" y="1173"/>
                </a:cxn>
                <a:cxn ang="0">
                  <a:pos x="262" y="1196"/>
                </a:cxn>
                <a:cxn ang="0">
                  <a:pos x="271" y="1211"/>
                </a:cxn>
                <a:cxn ang="0">
                  <a:pos x="285" y="1221"/>
                </a:cxn>
                <a:cxn ang="0">
                  <a:pos x="306" y="1229"/>
                </a:cxn>
                <a:cxn ang="0">
                  <a:pos x="339" y="1231"/>
                </a:cxn>
                <a:cxn ang="0">
                  <a:pos x="383" y="1231"/>
                </a:cxn>
                <a:cxn ang="0">
                  <a:pos x="383" y="1292"/>
                </a:cxn>
                <a:cxn ang="0">
                  <a:pos x="0" y="1292"/>
                </a:cxn>
                <a:cxn ang="0">
                  <a:pos x="0" y="1231"/>
                </a:cxn>
                <a:cxn ang="0">
                  <a:pos x="54" y="1231"/>
                </a:cxn>
                <a:cxn ang="0">
                  <a:pos x="91" y="1229"/>
                </a:cxn>
                <a:cxn ang="0">
                  <a:pos x="117" y="1221"/>
                </a:cxn>
                <a:cxn ang="0">
                  <a:pos x="131" y="1206"/>
                </a:cxn>
                <a:cxn ang="0">
                  <a:pos x="138" y="1181"/>
                </a:cxn>
                <a:cxn ang="0">
                  <a:pos x="140" y="1145"/>
                </a:cxn>
                <a:cxn ang="0">
                  <a:pos x="140" y="625"/>
                </a:cxn>
                <a:cxn ang="0">
                  <a:pos x="138" y="584"/>
                </a:cxn>
                <a:cxn ang="0">
                  <a:pos x="131" y="554"/>
                </a:cxn>
                <a:cxn ang="0">
                  <a:pos x="117" y="536"/>
                </a:cxn>
                <a:cxn ang="0">
                  <a:pos x="93" y="523"/>
                </a:cxn>
                <a:cxn ang="0">
                  <a:pos x="58" y="518"/>
                </a:cxn>
                <a:cxn ang="0">
                  <a:pos x="7" y="518"/>
                </a:cxn>
                <a:cxn ang="0">
                  <a:pos x="7" y="458"/>
                </a:cxn>
                <a:cxn ang="0">
                  <a:pos x="257" y="438"/>
                </a:cxn>
                <a:cxn ang="0">
                  <a:pos x="170" y="0"/>
                </a:cxn>
                <a:cxn ang="0">
                  <a:pos x="201" y="5"/>
                </a:cxn>
                <a:cxn ang="0">
                  <a:pos x="227" y="18"/>
                </a:cxn>
                <a:cxn ang="0">
                  <a:pos x="248" y="38"/>
                </a:cxn>
                <a:cxn ang="0">
                  <a:pos x="262" y="66"/>
                </a:cxn>
                <a:cxn ang="0">
                  <a:pos x="266" y="101"/>
                </a:cxn>
                <a:cxn ang="0">
                  <a:pos x="262" y="137"/>
                </a:cxn>
                <a:cxn ang="0">
                  <a:pos x="248" y="165"/>
                </a:cxn>
                <a:cxn ang="0">
                  <a:pos x="227" y="187"/>
                </a:cxn>
                <a:cxn ang="0">
                  <a:pos x="201" y="200"/>
                </a:cxn>
                <a:cxn ang="0">
                  <a:pos x="170" y="205"/>
                </a:cxn>
                <a:cxn ang="0">
                  <a:pos x="140" y="200"/>
                </a:cxn>
                <a:cxn ang="0">
                  <a:pos x="114" y="185"/>
                </a:cxn>
                <a:cxn ang="0">
                  <a:pos x="93" y="162"/>
                </a:cxn>
                <a:cxn ang="0">
                  <a:pos x="82" y="132"/>
                </a:cxn>
                <a:cxn ang="0">
                  <a:pos x="77" y="101"/>
                </a:cxn>
                <a:cxn ang="0">
                  <a:pos x="82" y="74"/>
                </a:cxn>
                <a:cxn ang="0">
                  <a:pos x="93" y="46"/>
                </a:cxn>
                <a:cxn ang="0">
                  <a:pos x="114" y="23"/>
                </a:cxn>
                <a:cxn ang="0">
                  <a:pos x="140" y="5"/>
                </a:cxn>
                <a:cxn ang="0">
                  <a:pos x="170" y="0"/>
                </a:cxn>
              </a:cxnLst>
              <a:rect l="0" t="0" r="r" b="b"/>
              <a:pathLst>
                <a:path w="383" h="1292">
                  <a:moveTo>
                    <a:pt x="257" y="438"/>
                  </a:moveTo>
                  <a:lnTo>
                    <a:pt x="257" y="1173"/>
                  </a:lnTo>
                  <a:lnTo>
                    <a:pt x="262" y="1196"/>
                  </a:lnTo>
                  <a:lnTo>
                    <a:pt x="271" y="1211"/>
                  </a:lnTo>
                  <a:lnTo>
                    <a:pt x="285" y="1221"/>
                  </a:lnTo>
                  <a:lnTo>
                    <a:pt x="306" y="1229"/>
                  </a:lnTo>
                  <a:lnTo>
                    <a:pt x="339" y="1231"/>
                  </a:lnTo>
                  <a:lnTo>
                    <a:pt x="383" y="1231"/>
                  </a:lnTo>
                  <a:lnTo>
                    <a:pt x="383" y="1292"/>
                  </a:lnTo>
                  <a:lnTo>
                    <a:pt x="0" y="1292"/>
                  </a:lnTo>
                  <a:lnTo>
                    <a:pt x="0" y="1231"/>
                  </a:lnTo>
                  <a:lnTo>
                    <a:pt x="54" y="1231"/>
                  </a:lnTo>
                  <a:lnTo>
                    <a:pt x="91" y="1229"/>
                  </a:lnTo>
                  <a:lnTo>
                    <a:pt x="117" y="1221"/>
                  </a:lnTo>
                  <a:lnTo>
                    <a:pt x="131" y="1206"/>
                  </a:lnTo>
                  <a:lnTo>
                    <a:pt x="138" y="1181"/>
                  </a:lnTo>
                  <a:lnTo>
                    <a:pt x="140" y="1145"/>
                  </a:lnTo>
                  <a:lnTo>
                    <a:pt x="140" y="625"/>
                  </a:lnTo>
                  <a:lnTo>
                    <a:pt x="138" y="584"/>
                  </a:lnTo>
                  <a:lnTo>
                    <a:pt x="131" y="554"/>
                  </a:lnTo>
                  <a:lnTo>
                    <a:pt x="117" y="536"/>
                  </a:lnTo>
                  <a:lnTo>
                    <a:pt x="93" y="523"/>
                  </a:lnTo>
                  <a:lnTo>
                    <a:pt x="58" y="518"/>
                  </a:lnTo>
                  <a:lnTo>
                    <a:pt x="7" y="518"/>
                  </a:lnTo>
                  <a:lnTo>
                    <a:pt x="7" y="458"/>
                  </a:lnTo>
                  <a:lnTo>
                    <a:pt x="257" y="438"/>
                  </a:lnTo>
                  <a:close/>
                  <a:moveTo>
                    <a:pt x="170" y="0"/>
                  </a:moveTo>
                  <a:lnTo>
                    <a:pt x="201" y="5"/>
                  </a:lnTo>
                  <a:lnTo>
                    <a:pt x="227" y="18"/>
                  </a:lnTo>
                  <a:lnTo>
                    <a:pt x="248" y="38"/>
                  </a:lnTo>
                  <a:lnTo>
                    <a:pt x="262" y="66"/>
                  </a:lnTo>
                  <a:lnTo>
                    <a:pt x="266" y="101"/>
                  </a:lnTo>
                  <a:lnTo>
                    <a:pt x="262" y="137"/>
                  </a:lnTo>
                  <a:lnTo>
                    <a:pt x="248" y="165"/>
                  </a:lnTo>
                  <a:lnTo>
                    <a:pt x="227" y="187"/>
                  </a:lnTo>
                  <a:lnTo>
                    <a:pt x="201" y="200"/>
                  </a:lnTo>
                  <a:lnTo>
                    <a:pt x="170" y="205"/>
                  </a:lnTo>
                  <a:lnTo>
                    <a:pt x="140" y="200"/>
                  </a:lnTo>
                  <a:lnTo>
                    <a:pt x="114" y="185"/>
                  </a:lnTo>
                  <a:lnTo>
                    <a:pt x="93" y="162"/>
                  </a:lnTo>
                  <a:lnTo>
                    <a:pt x="82" y="132"/>
                  </a:lnTo>
                  <a:lnTo>
                    <a:pt x="77" y="101"/>
                  </a:lnTo>
                  <a:lnTo>
                    <a:pt x="82" y="74"/>
                  </a:lnTo>
                  <a:lnTo>
                    <a:pt x="93" y="46"/>
                  </a:lnTo>
                  <a:lnTo>
                    <a:pt x="114" y="23"/>
                  </a:lnTo>
                  <a:lnTo>
                    <a:pt x="140" y="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auto">
            <a:xfrm>
              <a:off x="9108" y="3521"/>
              <a:ext cx="1398" cy="854"/>
            </a:xfrm>
            <a:custGeom>
              <a:avLst/>
              <a:gdLst/>
              <a:ahLst/>
              <a:cxnLst>
                <a:cxn ang="0">
                  <a:pos x="276" y="154"/>
                </a:cxn>
                <a:cxn ang="0">
                  <a:pos x="374" y="42"/>
                </a:cxn>
                <a:cxn ang="0">
                  <a:pos x="517" y="0"/>
                </a:cxn>
                <a:cxn ang="0">
                  <a:pos x="610" y="12"/>
                </a:cxn>
                <a:cxn ang="0">
                  <a:pos x="699" y="65"/>
                </a:cxn>
                <a:cxn ang="0">
                  <a:pos x="755" y="189"/>
                </a:cxn>
                <a:cxn ang="0">
                  <a:pos x="811" y="98"/>
                </a:cxn>
                <a:cxn ang="0">
                  <a:pos x="914" y="20"/>
                </a:cxn>
                <a:cxn ang="0">
                  <a:pos x="1061" y="2"/>
                </a:cxn>
                <a:cxn ang="0">
                  <a:pos x="1164" y="37"/>
                </a:cxn>
                <a:cxn ang="0">
                  <a:pos x="1225" y="106"/>
                </a:cxn>
                <a:cxn ang="0">
                  <a:pos x="1255" y="232"/>
                </a:cxn>
                <a:cxn ang="0">
                  <a:pos x="1262" y="760"/>
                </a:cxn>
                <a:cxn ang="0">
                  <a:pos x="1321" y="791"/>
                </a:cxn>
                <a:cxn ang="0">
                  <a:pos x="1398" y="854"/>
                </a:cxn>
                <a:cxn ang="0">
                  <a:pos x="1049" y="793"/>
                </a:cxn>
                <a:cxn ang="0">
                  <a:pos x="1127" y="768"/>
                </a:cxn>
                <a:cxn ang="0">
                  <a:pos x="1136" y="217"/>
                </a:cxn>
                <a:cxn ang="0">
                  <a:pos x="1113" y="108"/>
                </a:cxn>
                <a:cxn ang="0">
                  <a:pos x="1040" y="48"/>
                </a:cxn>
                <a:cxn ang="0">
                  <a:pos x="926" y="58"/>
                </a:cxn>
                <a:cxn ang="0">
                  <a:pos x="825" y="141"/>
                </a:cxn>
                <a:cxn ang="0">
                  <a:pos x="767" y="288"/>
                </a:cxn>
                <a:cxn ang="0">
                  <a:pos x="764" y="743"/>
                </a:cxn>
                <a:cxn ang="0">
                  <a:pos x="811" y="791"/>
                </a:cxn>
                <a:cxn ang="0">
                  <a:pos x="900" y="854"/>
                </a:cxn>
                <a:cxn ang="0">
                  <a:pos x="552" y="793"/>
                </a:cxn>
                <a:cxn ang="0">
                  <a:pos x="629" y="768"/>
                </a:cxn>
                <a:cxn ang="0">
                  <a:pos x="638" y="217"/>
                </a:cxn>
                <a:cxn ang="0">
                  <a:pos x="615" y="108"/>
                </a:cxn>
                <a:cxn ang="0">
                  <a:pos x="542" y="48"/>
                </a:cxn>
                <a:cxn ang="0">
                  <a:pos x="428" y="58"/>
                </a:cxn>
                <a:cxn ang="0">
                  <a:pos x="327" y="141"/>
                </a:cxn>
                <a:cxn ang="0">
                  <a:pos x="269" y="288"/>
                </a:cxn>
                <a:cxn ang="0">
                  <a:pos x="267" y="743"/>
                </a:cxn>
                <a:cxn ang="0">
                  <a:pos x="313" y="791"/>
                </a:cxn>
                <a:cxn ang="0">
                  <a:pos x="402" y="854"/>
                </a:cxn>
                <a:cxn ang="0">
                  <a:pos x="52" y="793"/>
                </a:cxn>
                <a:cxn ang="0">
                  <a:pos x="131" y="768"/>
                </a:cxn>
                <a:cxn ang="0">
                  <a:pos x="140" y="189"/>
                </a:cxn>
                <a:cxn ang="0">
                  <a:pos x="124" y="106"/>
                </a:cxn>
                <a:cxn ang="0">
                  <a:pos x="47" y="80"/>
                </a:cxn>
                <a:cxn ang="0">
                  <a:pos x="253" y="0"/>
                </a:cxn>
              </a:cxnLst>
              <a:rect l="0" t="0" r="r" b="b"/>
              <a:pathLst>
                <a:path w="1398" h="854">
                  <a:moveTo>
                    <a:pt x="253" y="0"/>
                  </a:moveTo>
                  <a:lnTo>
                    <a:pt x="253" y="202"/>
                  </a:lnTo>
                  <a:lnTo>
                    <a:pt x="276" y="154"/>
                  </a:lnTo>
                  <a:lnTo>
                    <a:pt x="304" y="111"/>
                  </a:lnTo>
                  <a:lnTo>
                    <a:pt x="337" y="73"/>
                  </a:lnTo>
                  <a:lnTo>
                    <a:pt x="374" y="42"/>
                  </a:lnTo>
                  <a:lnTo>
                    <a:pt x="416" y="20"/>
                  </a:lnTo>
                  <a:lnTo>
                    <a:pt x="463" y="5"/>
                  </a:lnTo>
                  <a:lnTo>
                    <a:pt x="517" y="0"/>
                  </a:lnTo>
                  <a:lnTo>
                    <a:pt x="545" y="0"/>
                  </a:lnTo>
                  <a:lnTo>
                    <a:pt x="577" y="5"/>
                  </a:lnTo>
                  <a:lnTo>
                    <a:pt x="610" y="12"/>
                  </a:lnTo>
                  <a:lnTo>
                    <a:pt x="641" y="22"/>
                  </a:lnTo>
                  <a:lnTo>
                    <a:pt x="671" y="40"/>
                  </a:lnTo>
                  <a:lnTo>
                    <a:pt x="699" y="65"/>
                  </a:lnTo>
                  <a:lnTo>
                    <a:pt x="725" y="98"/>
                  </a:lnTo>
                  <a:lnTo>
                    <a:pt x="743" y="139"/>
                  </a:lnTo>
                  <a:lnTo>
                    <a:pt x="755" y="189"/>
                  </a:lnTo>
                  <a:lnTo>
                    <a:pt x="769" y="159"/>
                  </a:lnTo>
                  <a:lnTo>
                    <a:pt x="788" y="128"/>
                  </a:lnTo>
                  <a:lnTo>
                    <a:pt x="811" y="98"/>
                  </a:lnTo>
                  <a:lnTo>
                    <a:pt x="839" y="68"/>
                  </a:lnTo>
                  <a:lnTo>
                    <a:pt x="874" y="40"/>
                  </a:lnTo>
                  <a:lnTo>
                    <a:pt x="914" y="20"/>
                  </a:lnTo>
                  <a:lnTo>
                    <a:pt x="961" y="5"/>
                  </a:lnTo>
                  <a:lnTo>
                    <a:pt x="1014" y="0"/>
                  </a:lnTo>
                  <a:lnTo>
                    <a:pt x="1061" y="2"/>
                  </a:lnTo>
                  <a:lnTo>
                    <a:pt x="1103" y="10"/>
                  </a:lnTo>
                  <a:lnTo>
                    <a:pt x="1136" y="22"/>
                  </a:lnTo>
                  <a:lnTo>
                    <a:pt x="1164" y="37"/>
                  </a:lnTo>
                  <a:lnTo>
                    <a:pt x="1185" y="53"/>
                  </a:lnTo>
                  <a:lnTo>
                    <a:pt x="1201" y="70"/>
                  </a:lnTo>
                  <a:lnTo>
                    <a:pt x="1225" y="106"/>
                  </a:lnTo>
                  <a:lnTo>
                    <a:pt x="1241" y="141"/>
                  </a:lnTo>
                  <a:lnTo>
                    <a:pt x="1250" y="181"/>
                  </a:lnTo>
                  <a:lnTo>
                    <a:pt x="1255" y="232"/>
                  </a:lnTo>
                  <a:lnTo>
                    <a:pt x="1257" y="290"/>
                  </a:lnTo>
                  <a:lnTo>
                    <a:pt x="1257" y="735"/>
                  </a:lnTo>
                  <a:lnTo>
                    <a:pt x="1262" y="760"/>
                  </a:lnTo>
                  <a:lnTo>
                    <a:pt x="1274" y="775"/>
                  </a:lnTo>
                  <a:lnTo>
                    <a:pt x="1293" y="786"/>
                  </a:lnTo>
                  <a:lnTo>
                    <a:pt x="1321" y="791"/>
                  </a:lnTo>
                  <a:lnTo>
                    <a:pt x="1356" y="793"/>
                  </a:lnTo>
                  <a:lnTo>
                    <a:pt x="1398" y="793"/>
                  </a:lnTo>
                  <a:lnTo>
                    <a:pt x="1398" y="854"/>
                  </a:lnTo>
                  <a:lnTo>
                    <a:pt x="996" y="854"/>
                  </a:lnTo>
                  <a:lnTo>
                    <a:pt x="996" y="793"/>
                  </a:lnTo>
                  <a:lnTo>
                    <a:pt x="1049" y="793"/>
                  </a:lnTo>
                  <a:lnTo>
                    <a:pt x="1087" y="791"/>
                  </a:lnTo>
                  <a:lnTo>
                    <a:pt x="1113" y="783"/>
                  </a:lnTo>
                  <a:lnTo>
                    <a:pt x="1127" y="768"/>
                  </a:lnTo>
                  <a:lnTo>
                    <a:pt x="1134" y="743"/>
                  </a:lnTo>
                  <a:lnTo>
                    <a:pt x="1136" y="707"/>
                  </a:lnTo>
                  <a:lnTo>
                    <a:pt x="1136" y="217"/>
                  </a:lnTo>
                  <a:lnTo>
                    <a:pt x="1131" y="176"/>
                  </a:lnTo>
                  <a:lnTo>
                    <a:pt x="1124" y="141"/>
                  </a:lnTo>
                  <a:lnTo>
                    <a:pt x="1113" y="108"/>
                  </a:lnTo>
                  <a:lnTo>
                    <a:pt x="1094" y="80"/>
                  </a:lnTo>
                  <a:lnTo>
                    <a:pt x="1071" y="60"/>
                  </a:lnTo>
                  <a:lnTo>
                    <a:pt x="1040" y="48"/>
                  </a:lnTo>
                  <a:lnTo>
                    <a:pt x="1003" y="42"/>
                  </a:lnTo>
                  <a:lnTo>
                    <a:pt x="965" y="48"/>
                  </a:lnTo>
                  <a:lnTo>
                    <a:pt x="926" y="58"/>
                  </a:lnTo>
                  <a:lnTo>
                    <a:pt x="891" y="78"/>
                  </a:lnTo>
                  <a:lnTo>
                    <a:pt x="856" y="106"/>
                  </a:lnTo>
                  <a:lnTo>
                    <a:pt x="825" y="141"/>
                  </a:lnTo>
                  <a:lnTo>
                    <a:pt x="799" y="181"/>
                  </a:lnTo>
                  <a:lnTo>
                    <a:pt x="778" y="232"/>
                  </a:lnTo>
                  <a:lnTo>
                    <a:pt x="767" y="288"/>
                  </a:lnTo>
                  <a:lnTo>
                    <a:pt x="762" y="351"/>
                  </a:lnTo>
                  <a:lnTo>
                    <a:pt x="762" y="707"/>
                  </a:lnTo>
                  <a:lnTo>
                    <a:pt x="764" y="743"/>
                  </a:lnTo>
                  <a:lnTo>
                    <a:pt x="771" y="768"/>
                  </a:lnTo>
                  <a:lnTo>
                    <a:pt x="785" y="783"/>
                  </a:lnTo>
                  <a:lnTo>
                    <a:pt x="811" y="791"/>
                  </a:lnTo>
                  <a:lnTo>
                    <a:pt x="849" y="793"/>
                  </a:lnTo>
                  <a:lnTo>
                    <a:pt x="900" y="793"/>
                  </a:lnTo>
                  <a:lnTo>
                    <a:pt x="900" y="854"/>
                  </a:lnTo>
                  <a:lnTo>
                    <a:pt x="498" y="854"/>
                  </a:lnTo>
                  <a:lnTo>
                    <a:pt x="498" y="793"/>
                  </a:lnTo>
                  <a:lnTo>
                    <a:pt x="552" y="793"/>
                  </a:lnTo>
                  <a:lnTo>
                    <a:pt x="589" y="791"/>
                  </a:lnTo>
                  <a:lnTo>
                    <a:pt x="615" y="783"/>
                  </a:lnTo>
                  <a:lnTo>
                    <a:pt x="629" y="768"/>
                  </a:lnTo>
                  <a:lnTo>
                    <a:pt x="636" y="743"/>
                  </a:lnTo>
                  <a:lnTo>
                    <a:pt x="638" y="707"/>
                  </a:lnTo>
                  <a:lnTo>
                    <a:pt x="638" y="217"/>
                  </a:lnTo>
                  <a:lnTo>
                    <a:pt x="634" y="176"/>
                  </a:lnTo>
                  <a:lnTo>
                    <a:pt x="627" y="141"/>
                  </a:lnTo>
                  <a:lnTo>
                    <a:pt x="615" y="108"/>
                  </a:lnTo>
                  <a:lnTo>
                    <a:pt x="596" y="80"/>
                  </a:lnTo>
                  <a:lnTo>
                    <a:pt x="573" y="60"/>
                  </a:lnTo>
                  <a:lnTo>
                    <a:pt x="542" y="48"/>
                  </a:lnTo>
                  <a:lnTo>
                    <a:pt x="505" y="42"/>
                  </a:lnTo>
                  <a:lnTo>
                    <a:pt x="468" y="48"/>
                  </a:lnTo>
                  <a:lnTo>
                    <a:pt x="428" y="58"/>
                  </a:lnTo>
                  <a:lnTo>
                    <a:pt x="393" y="78"/>
                  </a:lnTo>
                  <a:lnTo>
                    <a:pt x="358" y="106"/>
                  </a:lnTo>
                  <a:lnTo>
                    <a:pt x="327" y="141"/>
                  </a:lnTo>
                  <a:lnTo>
                    <a:pt x="302" y="181"/>
                  </a:lnTo>
                  <a:lnTo>
                    <a:pt x="281" y="232"/>
                  </a:lnTo>
                  <a:lnTo>
                    <a:pt x="269" y="288"/>
                  </a:lnTo>
                  <a:lnTo>
                    <a:pt x="264" y="351"/>
                  </a:lnTo>
                  <a:lnTo>
                    <a:pt x="264" y="707"/>
                  </a:lnTo>
                  <a:lnTo>
                    <a:pt x="267" y="743"/>
                  </a:lnTo>
                  <a:lnTo>
                    <a:pt x="274" y="768"/>
                  </a:lnTo>
                  <a:lnTo>
                    <a:pt x="288" y="783"/>
                  </a:lnTo>
                  <a:lnTo>
                    <a:pt x="313" y="791"/>
                  </a:lnTo>
                  <a:lnTo>
                    <a:pt x="351" y="793"/>
                  </a:lnTo>
                  <a:lnTo>
                    <a:pt x="402" y="793"/>
                  </a:lnTo>
                  <a:lnTo>
                    <a:pt x="402" y="854"/>
                  </a:lnTo>
                  <a:lnTo>
                    <a:pt x="0" y="854"/>
                  </a:lnTo>
                  <a:lnTo>
                    <a:pt x="0" y="793"/>
                  </a:lnTo>
                  <a:lnTo>
                    <a:pt x="52" y="793"/>
                  </a:lnTo>
                  <a:lnTo>
                    <a:pt x="89" y="791"/>
                  </a:lnTo>
                  <a:lnTo>
                    <a:pt x="115" y="783"/>
                  </a:lnTo>
                  <a:lnTo>
                    <a:pt x="131" y="768"/>
                  </a:lnTo>
                  <a:lnTo>
                    <a:pt x="138" y="743"/>
                  </a:lnTo>
                  <a:lnTo>
                    <a:pt x="140" y="707"/>
                  </a:lnTo>
                  <a:lnTo>
                    <a:pt x="140" y="189"/>
                  </a:lnTo>
                  <a:lnTo>
                    <a:pt x="138" y="154"/>
                  </a:lnTo>
                  <a:lnTo>
                    <a:pt x="133" y="126"/>
                  </a:lnTo>
                  <a:lnTo>
                    <a:pt x="124" y="106"/>
                  </a:lnTo>
                  <a:lnTo>
                    <a:pt x="108" y="93"/>
                  </a:lnTo>
                  <a:lnTo>
                    <a:pt x="82" y="85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45" name="Freeform 49"/>
            <p:cNvSpPr>
              <a:spLocks noEditPoints="1"/>
            </p:cNvSpPr>
            <p:nvPr/>
          </p:nvSpPr>
          <p:spPr bwMode="auto">
            <a:xfrm>
              <a:off x="10536" y="3508"/>
              <a:ext cx="692" cy="889"/>
            </a:xfrm>
            <a:custGeom>
              <a:avLst/>
              <a:gdLst/>
              <a:ahLst/>
              <a:cxnLst>
                <a:cxn ang="0">
                  <a:pos x="353" y="45"/>
                </a:cxn>
                <a:cxn ang="0">
                  <a:pos x="306" y="58"/>
                </a:cxn>
                <a:cxn ang="0">
                  <a:pos x="255" y="91"/>
                </a:cxn>
                <a:cxn ang="0">
                  <a:pos x="206" y="152"/>
                </a:cxn>
                <a:cxn ang="0">
                  <a:pos x="168" y="245"/>
                </a:cxn>
                <a:cxn ang="0">
                  <a:pos x="150" y="379"/>
                </a:cxn>
                <a:cxn ang="0">
                  <a:pos x="573" y="356"/>
                </a:cxn>
                <a:cxn ang="0">
                  <a:pos x="568" y="296"/>
                </a:cxn>
                <a:cxn ang="0">
                  <a:pos x="542" y="182"/>
                </a:cxn>
                <a:cxn ang="0">
                  <a:pos x="505" y="114"/>
                </a:cxn>
                <a:cxn ang="0">
                  <a:pos x="451" y="63"/>
                </a:cxn>
                <a:cxn ang="0">
                  <a:pos x="372" y="43"/>
                </a:cxn>
                <a:cxn ang="0">
                  <a:pos x="435" y="5"/>
                </a:cxn>
                <a:cxn ang="0">
                  <a:pos x="540" y="45"/>
                </a:cxn>
                <a:cxn ang="0">
                  <a:pos x="617" y="116"/>
                </a:cxn>
                <a:cxn ang="0">
                  <a:pos x="666" y="212"/>
                </a:cxn>
                <a:cxn ang="0">
                  <a:pos x="689" y="321"/>
                </a:cxn>
                <a:cxn ang="0">
                  <a:pos x="689" y="402"/>
                </a:cxn>
                <a:cxn ang="0">
                  <a:pos x="671" y="419"/>
                </a:cxn>
                <a:cxn ang="0">
                  <a:pos x="150" y="422"/>
                </a:cxn>
                <a:cxn ang="0">
                  <a:pos x="152" y="508"/>
                </a:cxn>
                <a:cxn ang="0">
                  <a:pos x="166" y="611"/>
                </a:cxn>
                <a:cxn ang="0">
                  <a:pos x="203" y="713"/>
                </a:cxn>
                <a:cxn ang="0">
                  <a:pos x="266" y="788"/>
                </a:cxn>
                <a:cxn ang="0">
                  <a:pos x="353" y="834"/>
                </a:cxn>
                <a:cxn ang="0">
                  <a:pos x="414" y="841"/>
                </a:cxn>
                <a:cxn ang="0">
                  <a:pos x="451" y="836"/>
                </a:cxn>
                <a:cxn ang="0">
                  <a:pos x="507" y="816"/>
                </a:cxn>
                <a:cxn ang="0">
                  <a:pos x="568" y="773"/>
                </a:cxn>
                <a:cxn ang="0">
                  <a:pos x="624" y="695"/>
                </a:cxn>
                <a:cxn ang="0">
                  <a:pos x="650" y="627"/>
                </a:cxn>
                <a:cxn ang="0">
                  <a:pos x="657" y="619"/>
                </a:cxn>
                <a:cxn ang="0">
                  <a:pos x="673" y="614"/>
                </a:cxn>
                <a:cxn ang="0">
                  <a:pos x="685" y="619"/>
                </a:cxn>
                <a:cxn ang="0">
                  <a:pos x="692" y="629"/>
                </a:cxn>
                <a:cxn ang="0">
                  <a:pos x="689" y="652"/>
                </a:cxn>
                <a:cxn ang="0">
                  <a:pos x="673" y="700"/>
                </a:cxn>
                <a:cxn ang="0">
                  <a:pos x="638" y="761"/>
                </a:cxn>
                <a:cxn ang="0">
                  <a:pos x="580" y="824"/>
                </a:cxn>
                <a:cxn ang="0">
                  <a:pos x="500" y="872"/>
                </a:cxn>
                <a:cxn ang="0">
                  <a:pos x="395" y="889"/>
                </a:cxn>
                <a:cxn ang="0">
                  <a:pos x="273" y="867"/>
                </a:cxn>
                <a:cxn ang="0">
                  <a:pos x="166" y="806"/>
                </a:cxn>
                <a:cxn ang="0">
                  <a:pos x="79" y="713"/>
                </a:cxn>
                <a:cxn ang="0">
                  <a:pos x="21" y="589"/>
                </a:cxn>
                <a:cxn ang="0">
                  <a:pos x="0" y="442"/>
                </a:cxn>
                <a:cxn ang="0">
                  <a:pos x="23" y="288"/>
                </a:cxn>
                <a:cxn ang="0">
                  <a:pos x="86" y="159"/>
                </a:cxn>
                <a:cxn ang="0">
                  <a:pos x="182" y="61"/>
                </a:cxn>
                <a:cxn ang="0">
                  <a:pos x="304" y="7"/>
                </a:cxn>
              </a:cxnLst>
              <a:rect l="0" t="0" r="r" b="b"/>
              <a:pathLst>
                <a:path w="692" h="889">
                  <a:moveTo>
                    <a:pt x="372" y="43"/>
                  </a:moveTo>
                  <a:lnTo>
                    <a:pt x="353" y="45"/>
                  </a:lnTo>
                  <a:lnTo>
                    <a:pt x="332" y="48"/>
                  </a:lnTo>
                  <a:lnTo>
                    <a:pt x="306" y="58"/>
                  </a:lnTo>
                  <a:lnTo>
                    <a:pt x="280" y="71"/>
                  </a:lnTo>
                  <a:lnTo>
                    <a:pt x="255" y="91"/>
                  </a:lnTo>
                  <a:lnTo>
                    <a:pt x="229" y="116"/>
                  </a:lnTo>
                  <a:lnTo>
                    <a:pt x="206" y="152"/>
                  </a:lnTo>
                  <a:lnTo>
                    <a:pt x="185" y="192"/>
                  </a:lnTo>
                  <a:lnTo>
                    <a:pt x="168" y="245"/>
                  </a:lnTo>
                  <a:lnTo>
                    <a:pt x="157" y="306"/>
                  </a:lnTo>
                  <a:lnTo>
                    <a:pt x="150" y="379"/>
                  </a:lnTo>
                  <a:lnTo>
                    <a:pt x="573" y="379"/>
                  </a:lnTo>
                  <a:lnTo>
                    <a:pt x="573" y="356"/>
                  </a:lnTo>
                  <a:lnTo>
                    <a:pt x="570" y="328"/>
                  </a:lnTo>
                  <a:lnTo>
                    <a:pt x="568" y="296"/>
                  </a:lnTo>
                  <a:lnTo>
                    <a:pt x="554" y="220"/>
                  </a:lnTo>
                  <a:lnTo>
                    <a:pt x="542" y="182"/>
                  </a:lnTo>
                  <a:lnTo>
                    <a:pt x="526" y="146"/>
                  </a:lnTo>
                  <a:lnTo>
                    <a:pt x="505" y="114"/>
                  </a:lnTo>
                  <a:lnTo>
                    <a:pt x="481" y="86"/>
                  </a:lnTo>
                  <a:lnTo>
                    <a:pt x="451" y="63"/>
                  </a:lnTo>
                  <a:lnTo>
                    <a:pt x="414" y="48"/>
                  </a:lnTo>
                  <a:lnTo>
                    <a:pt x="372" y="43"/>
                  </a:lnTo>
                  <a:close/>
                  <a:moveTo>
                    <a:pt x="372" y="0"/>
                  </a:moveTo>
                  <a:lnTo>
                    <a:pt x="435" y="5"/>
                  </a:lnTo>
                  <a:lnTo>
                    <a:pt x="491" y="20"/>
                  </a:lnTo>
                  <a:lnTo>
                    <a:pt x="540" y="45"/>
                  </a:lnTo>
                  <a:lnTo>
                    <a:pt x="582" y="78"/>
                  </a:lnTo>
                  <a:lnTo>
                    <a:pt x="617" y="116"/>
                  </a:lnTo>
                  <a:lnTo>
                    <a:pt x="643" y="162"/>
                  </a:lnTo>
                  <a:lnTo>
                    <a:pt x="666" y="212"/>
                  </a:lnTo>
                  <a:lnTo>
                    <a:pt x="680" y="265"/>
                  </a:lnTo>
                  <a:lnTo>
                    <a:pt x="689" y="321"/>
                  </a:lnTo>
                  <a:lnTo>
                    <a:pt x="692" y="379"/>
                  </a:lnTo>
                  <a:lnTo>
                    <a:pt x="689" y="402"/>
                  </a:lnTo>
                  <a:lnTo>
                    <a:pt x="685" y="414"/>
                  </a:lnTo>
                  <a:lnTo>
                    <a:pt x="671" y="419"/>
                  </a:lnTo>
                  <a:lnTo>
                    <a:pt x="147" y="419"/>
                  </a:lnTo>
                  <a:lnTo>
                    <a:pt x="150" y="422"/>
                  </a:lnTo>
                  <a:lnTo>
                    <a:pt x="150" y="462"/>
                  </a:lnTo>
                  <a:lnTo>
                    <a:pt x="152" y="508"/>
                  </a:lnTo>
                  <a:lnTo>
                    <a:pt x="157" y="558"/>
                  </a:lnTo>
                  <a:lnTo>
                    <a:pt x="166" y="611"/>
                  </a:lnTo>
                  <a:lnTo>
                    <a:pt x="180" y="665"/>
                  </a:lnTo>
                  <a:lnTo>
                    <a:pt x="203" y="713"/>
                  </a:lnTo>
                  <a:lnTo>
                    <a:pt x="231" y="753"/>
                  </a:lnTo>
                  <a:lnTo>
                    <a:pt x="266" y="788"/>
                  </a:lnTo>
                  <a:lnTo>
                    <a:pt x="306" y="816"/>
                  </a:lnTo>
                  <a:lnTo>
                    <a:pt x="353" y="834"/>
                  </a:lnTo>
                  <a:lnTo>
                    <a:pt x="404" y="841"/>
                  </a:lnTo>
                  <a:lnTo>
                    <a:pt x="414" y="841"/>
                  </a:lnTo>
                  <a:lnTo>
                    <a:pt x="430" y="839"/>
                  </a:lnTo>
                  <a:lnTo>
                    <a:pt x="451" y="836"/>
                  </a:lnTo>
                  <a:lnTo>
                    <a:pt x="479" y="829"/>
                  </a:lnTo>
                  <a:lnTo>
                    <a:pt x="507" y="816"/>
                  </a:lnTo>
                  <a:lnTo>
                    <a:pt x="537" y="799"/>
                  </a:lnTo>
                  <a:lnTo>
                    <a:pt x="568" y="773"/>
                  </a:lnTo>
                  <a:lnTo>
                    <a:pt x="598" y="740"/>
                  </a:lnTo>
                  <a:lnTo>
                    <a:pt x="624" y="695"/>
                  </a:lnTo>
                  <a:lnTo>
                    <a:pt x="645" y="642"/>
                  </a:lnTo>
                  <a:lnTo>
                    <a:pt x="650" y="627"/>
                  </a:lnTo>
                  <a:lnTo>
                    <a:pt x="652" y="622"/>
                  </a:lnTo>
                  <a:lnTo>
                    <a:pt x="657" y="619"/>
                  </a:lnTo>
                  <a:lnTo>
                    <a:pt x="661" y="614"/>
                  </a:lnTo>
                  <a:lnTo>
                    <a:pt x="673" y="614"/>
                  </a:lnTo>
                  <a:lnTo>
                    <a:pt x="678" y="617"/>
                  </a:lnTo>
                  <a:lnTo>
                    <a:pt x="685" y="619"/>
                  </a:lnTo>
                  <a:lnTo>
                    <a:pt x="687" y="624"/>
                  </a:lnTo>
                  <a:lnTo>
                    <a:pt x="692" y="629"/>
                  </a:lnTo>
                  <a:lnTo>
                    <a:pt x="692" y="637"/>
                  </a:lnTo>
                  <a:lnTo>
                    <a:pt x="689" y="652"/>
                  </a:lnTo>
                  <a:lnTo>
                    <a:pt x="682" y="672"/>
                  </a:lnTo>
                  <a:lnTo>
                    <a:pt x="673" y="700"/>
                  </a:lnTo>
                  <a:lnTo>
                    <a:pt x="657" y="730"/>
                  </a:lnTo>
                  <a:lnTo>
                    <a:pt x="638" y="761"/>
                  </a:lnTo>
                  <a:lnTo>
                    <a:pt x="612" y="793"/>
                  </a:lnTo>
                  <a:lnTo>
                    <a:pt x="580" y="824"/>
                  </a:lnTo>
                  <a:lnTo>
                    <a:pt x="542" y="849"/>
                  </a:lnTo>
                  <a:lnTo>
                    <a:pt x="500" y="872"/>
                  </a:lnTo>
                  <a:lnTo>
                    <a:pt x="451" y="884"/>
                  </a:lnTo>
                  <a:lnTo>
                    <a:pt x="395" y="889"/>
                  </a:lnTo>
                  <a:lnTo>
                    <a:pt x="334" y="884"/>
                  </a:lnTo>
                  <a:lnTo>
                    <a:pt x="273" y="867"/>
                  </a:lnTo>
                  <a:lnTo>
                    <a:pt x="217" y="841"/>
                  </a:lnTo>
                  <a:lnTo>
                    <a:pt x="166" y="806"/>
                  </a:lnTo>
                  <a:lnTo>
                    <a:pt x="119" y="763"/>
                  </a:lnTo>
                  <a:lnTo>
                    <a:pt x="79" y="713"/>
                  </a:lnTo>
                  <a:lnTo>
                    <a:pt x="47" y="654"/>
                  </a:lnTo>
                  <a:lnTo>
                    <a:pt x="21" y="589"/>
                  </a:lnTo>
                  <a:lnTo>
                    <a:pt x="5" y="518"/>
                  </a:lnTo>
                  <a:lnTo>
                    <a:pt x="0" y="442"/>
                  </a:lnTo>
                  <a:lnTo>
                    <a:pt x="7" y="364"/>
                  </a:lnTo>
                  <a:lnTo>
                    <a:pt x="23" y="288"/>
                  </a:lnTo>
                  <a:lnTo>
                    <a:pt x="49" y="220"/>
                  </a:lnTo>
                  <a:lnTo>
                    <a:pt x="86" y="159"/>
                  </a:lnTo>
                  <a:lnTo>
                    <a:pt x="131" y="103"/>
                  </a:lnTo>
                  <a:lnTo>
                    <a:pt x="182" y="61"/>
                  </a:lnTo>
                  <a:lnTo>
                    <a:pt x="241" y="28"/>
                  </a:lnTo>
                  <a:lnTo>
                    <a:pt x="304" y="7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148" name="Group 52"/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auto">
          <a:xfrm>
            <a:off x="5786446" y="5157192"/>
            <a:ext cx="1207718" cy="302398"/>
            <a:chOff x="3730" y="3206"/>
            <a:chExt cx="7732" cy="1936"/>
          </a:xfrm>
        </p:grpSpPr>
        <p:sp>
          <p:nvSpPr>
            <p:cNvPr id="4150" name="Freeform 54"/>
            <p:cNvSpPr>
              <a:spLocks/>
            </p:cNvSpPr>
            <p:nvPr/>
          </p:nvSpPr>
          <p:spPr bwMode="auto">
            <a:xfrm>
              <a:off x="3730" y="3294"/>
              <a:ext cx="1138" cy="1362"/>
            </a:xfrm>
            <a:custGeom>
              <a:avLst/>
              <a:gdLst/>
              <a:ahLst/>
              <a:cxnLst>
                <a:cxn ang="0">
                  <a:pos x="659" y="5"/>
                </a:cxn>
                <a:cxn ang="0">
                  <a:pos x="824" y="54"/>
                </a:cxn>
                <a:cxn ang="0">
                  <a:pos x="959" y="139"/>
                </a:cxn>
                <a:cxn ang="0">
                  <a:pos x="1058" y="261"/>
                </a:cxn>
                <a:cxn ang="0">
                  <a:pos x="1111" y="403"/>
                </a:cxn>
                <a:cxn ang="0">
                  <a:pos x="1114" y="558"/>
                </a:cxn>
                <a:cxn ang="0">
                  <a:pos x="1070" y="700"/>
                </a:cxn>
                <a:cxn ang="0">
                  <a:pos x="1000" y="840"/>
                </a:cxn>
                <a:cxn ang="0">
                  <a:pos x="913" y="980"/>
                </a:cxn>
                <a:cxn ang="0">
                  <a:pos x="841" y="1109"/>
                </a:cxn>
                <a:cxn ang="0">
                  <a:pos x="797" y="1236"/>
                </a:cxn>
                <a:cxn ang="0">
                  <a:pos x="1017" y="1230"/>
                </a:cxn>
                <a:cxn ang="0">
                  <a:pos x="1048" y="1215"/>
                </a:cxn>
                <a:cxn ang="0">
                  <a:pos x="1060" y="1189"/>
                </a:cxn>
                <a:cxn ang="0">
                  <a:pos x="1092" y="1049"/>
                </a:cxn>
                <a:cxn ang="0">
                  <a:pos x="1087" y="1362"/>
                </a:cxn>
                <a:cxn ang="0">
                  <a:pos x="761" y="1357"/>
                </a:cxn>
                <a:cxn ang="0">
                  <a:pos x="754" y="1321"/>
                </a:cxn>
                <a:cxn ang="0">
                  <a:pos x="766" y="1199"/>
                </a:cxn>
                <a:cxn ang="0">
                  <a:pos x="795" y="1078"/>
                </a:cxn>
                <a:cxn ang="0">
                  <a:pos x="826" y="972"/>
                </a:cxn>
                <a:cxn ang="0">
                  <a:pos x="877" y="817"/>
                </a:cxn>
                <a:cxn ang="0">
                  <a:pos x="932" y="592"/>
                </a:cxn>
                <a:cxn ang="0">
                  <a:pos x="935" y="406"/>
                </a:cxn>
                <a:cxn ang="0">
                  <a:pos x="901" y="271"/>
                </a:cxn>
                <a:cxn ang="0">
                  <a:pos x="841" y="170"/>
                </a:cxn>
                <a:cxn ang="0">
                  <a:pos x="761" y="98"/>
                </a:cxn>
                <a:cxn ang="0">
                  <a:pos x="669" y="54"/>
                </a:cxn>
                <a:cxn ang="0">
                  <a:pos x="575" y="41"/>
                </a:cxn>
                <a:cxn ang="0">
                  <a:pos x="483" y="54"/>
                </a:cxn>
                <a:cxn ang="0">
                  <a:pos x="393" y="95"/>
                </a:cxn>
                <a:cxn ang="0">
                  <a:pos x="314" y="165"/>
                </a:cxn>
                <a:cxn ang="0">
                  <a:pos x="251" y="269"/>
                </a:cxn>
                <a:cxn ang="0">
                  <a:pos x="217" y="403"/>
                </a:cxn>
                <a:cxn ang="0">
                  <a:pos x="217" y="571"/>
                </a:cxn>
                <a:cxn ang="0">
                  <a:pos x="251" y="742"/>
                </a:cxn>
                <a:cxn ang="0">
                  <a:pos x="299" y="892"/>
                </a:cxn>
                <a:cxn ang="0">
                  <a:pos x="343" y="1029"/>
                </a:cxn>
                <a:cxn ang="0">
                  <a:pos x="379" y="1179"/>
                </a:cxn>
                <a:cxn ang="0">
                  <a:pos x="396" y="1321"/>
                </a:cxn>
                <a:cxn ang="0">
                  <a:pos x="389" y="1357"/>
                </a:cxn>
                <a:cxn ang="0">
                  <a:pos x="60" y="1362"/>
                </a:cxn>
                <a:cxn ang="0">
                  <a:pos x="45" y="1049"/>
                </a:cxn>
                <a:cxn ang="0">
                  <a:pos x="77" y="1192"/>
                </a:cxn>
                <a:cxn ang="0">
                  <a:pos x="89" y="1215"/>
                </a:cxn>
                <a:cxn ang="0">
                  <a:pos x="120" y="1230"/>
                </a:cxn>
                <a:cxn ang="0">
                  <a:pos x="340" y="1236"/>
                </a:cxn>
                <a:cxn ang="0">
                  <a:pos x="297" y="1109"/>
                </a:cxn>
                <a:cxn ang="0">
                  <a:pos x="224" y="980"/>
                </a:cxn>
                <a:cxn ang="0">
                  <a:pos x="137" y="840"/>
                </a:cxn>
                <a:cxn ang="0">
                  <a:pos x="65" y="700"/>
                </a:cxn>
                <a:cxn ang="0">
                  <a:pos x="24" y="558"/>
                </a:cxn>
                <a:cxn ang="0">
                  <a:pos x="26" y="406"/>
                </a:cxn>
                <a:cxn ang="0">
                  <a:pos x="79" y="263"/>
                </a:cxn>
                <a:cxn ang="0">
                  <a:pos x="178" y="142"/>
                </a:cxn>
                <a:cxn ang="0">
                  <a:pos x="314" y="54"/>
                </a:cxn>
                <a:cxn ang="0">
                  <a:pos x="478" y="5"/>
                </a:cxn>
              </a:cxnLst>
              <a:rect l="0" t="0" r="r" b="b"/>
              <a:pathLst>
                <a:path w="1138" h="1362">
                  <a:moveTo>
                    <a:pt x="570" y="0"/>
                  </a:moveTo>
                  <a:lnTo>
                    <a:pt x="659" y="5"/>
                  </a:lnTo>
                  <a:lnTo>
                    <a:pt x="744" y="23"/>
                  </a:lnTo>
                  <a:lnTo>
                    <a:pt x="824" y="54"/>
                  </a:lnTo>
                  <a:lnTo>
                    <a:pt x="894" y="93"/>
                  </a:lnTo>
                  <a:lnTo>
                    <a:pt x="959" y="139"/>
                  </a:lnTo>
                  <a:lnTo>
                    <a:pt x="1012" y="196"/>
                  </a:lnTo>
                  <a:lnTo>
                    <a:pt x="1058" y="261"/>
                  </a:lnTo>
                  <a:lnTo>
                    <a:pt x="1089" y="331"/>
                  </a:lnTo>
                  <a:lnTo>
                    <a:pt x="1111" y="403"/>
                  </a:lnTo>
                  <a:lnTo>
                    <a:pt x="1118" y="483"/>
                  </a:lnTo>
                  <a:lnTo>
                    <a:pt x="1114" y="558"/>
                  </a:lnTo>
                  <a:lnTo>
                    <a:pt x="1097" y="631"/>
                  </a:lnTo>
                  <a:lnTo>
                    <a:pt x="1070" y="700"/>
                  </a:lnTo>
                  <a:lnTo>
                    <a:pt x="1039" y="770"/>
                  </a:lnTo>
                  <a:lnTo>
                    <a:pt x="1000" y="840"/>
                  </a:lnTo>
                  <a:lnTo>
                    <a:pt x="959" y="907"/>
                  </a:lnTo>
                  <a:lnTo>
                    <a:pt x="913" y="980"/>
                  </a:lnTo>
                  <a:lnTo>
                    <a:pt x="874" y="1047"/>
                  </a:lnTo>
                  <a:lnTo>
                    <a:pt x="841" y="1109"/>
                  </a:lnTo>
                  <a:lnTo>
                    <a:pt x="816" y="1171"/>
                  </a:lnTo>
                  <a:lnTo>
                    <a:pt x="797" y="1236"/>
                  </a:lnTo>
                  <a:lnTo>
                    <a:pt x="985" y="1236"/>
                  </a:lnTo>
                  <a:lnTo>
                    <a:pt x="1017" y="1230"/>
                  </a:lnTo>
                  <a:lnTo>
                    <a:pt x="1036" y="1225"/>
                  </a:lnTo>
                  <a:lnTo>
                    <a:pt x="1048" y="1215"/>
                  </a:lnTo>
                  <a:lnTo>
                    <a:pt x="1056" y="1205"/>
                  </a:lnTo>
                  <a:lnTo>
                    <a:pt x="1060" y="1189"/>
                  </a:lnTo>
                  <a:lnTo>
                    <a:pt x="1077" y="1122"/>
                  </a:lnTo>
                  <a:lnTo>
                    <a:pt x="1092" y="1049"/>
                  </a:lnTo>
                  <a:lnTo>
                    <a:pt x="1138" y="1049"/>
                  </a:lnTo>
                  <a:lnTo>
                    <a:pt x="1087" y="1362"/>
                  </a:lnTo>
                  <a:lnTo>
                    <a:pt x="775" y="1362"/>
                  </a:lnTo>
                  <a:lnTo>
                    <a:pt x="761" y="1357"/>
                  </a:lnTo>
                  <a:lnTo>
                    <a:pt x="756" y="1344"/>
                  </a:lnTo>
                  <a:lnTo>
                    <a:pt x="754" y="1321"/>
                  </a:lnTo>
                  <a:lnTo>
                    <a:pt x="756" y="1261"/>
                  </a:lnTo>
                  <a:lnTo>
                    <a:pt x="766" y="1199"/>
                  </a:lnTo>
                  <a:lnTo>
                    <a:pt x="778" y="1137"/>
                  </a:lnTo>
                  <a:lnTo>
                    <a:pt x="795" y="1078"/>
                  </a:lnTo>
                  <a:lnTo>
                    <a:pt x="809" y="1021"/>
                  </a:lnTo>
                  <a:lnTo>
                    <a:pt x="826" y="972"/>
                  </a:lnTo>
                  <a:lnTo>
                    <a:pt x="838" y="933"/>
                  </a:lnTo>
                  <a:lnTo>
                    <a:pt x="877" y="817"/>
                  </a:lnTo>
                  <a:lnTo>
                    <a:pt x="908" y="703"/>
                  </a:lnTo>
                  <a:lnTo>
                    <a:pt x="932" y="592"/>
                  </a:lnTo>
                  <a:lnTo>
                    <a:pt x="940" y="483"/>
                  </a:lnTo>
                  <a:lnTo>
                    <a:pt x="935" y="406"/>
                  </a:lnTo>
                  <a:lnTo>
                    <a:pt x="923" y="333"/>
                  </a:lnTo>
                  <a:lnTo>
                    <a:pt x="901" y="271"/>
                  </a:lnTo>
                  <a:lnTo>
                    <a:pt x="874" y="217"/>
                  </a:lnTo>
                  <a:lnTo>
                    <a:pt x="841" y="170"/>
                  </a:lnTo>
                  <a:lnTo>
                    <a:pt x="802" y="129"/>
                  </a:lnTo>
                  <a:lnTo>
                    <a:pt x="761" y="98"/>
                  </a:lnTo>
                  <a:lnTo>
                    <a:pt x="717" y="72"/>
                  </a:lnTo>
                  <a:lnTo>
                    <a:pt x="669" y="54"/>
                  </a:lnTo>
                  <a:lnTo>
                    <a:pt x="623" y="44"/>
                  </a:lnTo>
                  <a:lnTo>
                    <a:pt x="575" y="41"/>
                  </a:lnTo>
                  <a:lnTo>
                    <a:pt x="529" y="44"/>
                  </a:lnTo>
                  <a:lnTo>
                    <a:pt x="483" y="54"/>
                  </a:lnTo>
                  <a:lnTo>
                    <a:pt x="437" y="72"/>
                  </a:lnTo>
                  <a:lnTo>
                    <a:pt x="393" y="95"/>
                  </a:lnTo>
                  <a:lnTo>
                    <a:pt x="352" y="126"/>
                  </a:lnTo>
                  <a:lnTo>
                    <a:pt x="314" y="165"/>
                  </a:lnTo>
                  <a:lnTo>
                    <a:pt x="280" y="214"/>
                  </a:lnTo>
                  <a:lnTo>
                    <a:pt x="251" y="269"/>
                  </a:lnTo>
                  <a:lnTo>
                    <a:pt x="232" y="331"/>
                  </a:lnTo>
                  <a:lnTo>
                    <a:pt x="217" y="403"/>
                  </a:lnTo>
                  <a:lnTo>
                    <a:pt x="212" y="483"/>
                  </a:lnTo>
                  <a:lnTo>
                    <a:pt x="217" y="571"/>
                  </a:lnTo>
                  <a:lnTo>
                    <a:pt x="232" y="656"/>
                  </a:lnTo>
                  <a:lnTo>
                    <a:pt x="251" y="742"/>
                  </a:lnTo>
                  <a:lnTo>
                    <a:pt x="275" y="819"/>
                  </a:lnTo>
                  <a:lnTo>
                    <a:pt x="299" y="892"/>
                  </a:lnTo>
                  <a:lnTo>
                    <a:pt x="321" y="956"/>
                  </a:lnTo>
                  <a:lnTo>
                    <a:pt x="343" y="1029"/>
                  </a:lnTo>
                  <a:lnTo>
                    <a:pt x="362" y="1104"/>
                  </a:lnTo>
                  <a:lnTo>
                    <a:pt x="379" y="1179"/>
                  </a:lnTo>
                  <a:lnTo>
                    <a:pt x="391" y="1251"/>
                  </a:lnTo>
                  <a:lnTo>
                    <a:pt x="396" y="1321"/>
                  </a:lnTo>
                  <a:lnTo>
                    <a:pt x="393" y="1344"/>
                  </a:lnTo>
                  <a:lnTo>
                    <a:pt x="389" y="1357"/>
                  </a:lnTo>
                  <a:lnTo>
                    <a:pt x="374" y="1362"/>
                  </a:lnTo>
                  <a:lnTo>
                    <a:pt x="60" y="1362"/>
                  </a:lnTo>
                  <a:lnTo>
                    <a:pt x="0" y="1049"/>
                  </a:lnTo>
                  <a:lnTo>
                    <a:pt x="45" y="1049"/>
                  </a:lnTo>
                  <a:lnTo>
                    <a:pt x="58" y="1122"/>
                  </a:lnTo>
                  <a:lnTo>
                    <a:pt x="77" y="1192"/>
                  </a:lnTo>
                  <a:lnTo>
                    <a:pt x="82" y="1205"/>
                  </a:lnTo>
                  <a:lnTo>
                    <a:pt x="89" y="1215"/>
                  </a:lnTo>
                  <a:lnTo>
                    <a:pt x="101" y="1225"/>
                  </a:lnTo>
                  <a:lnTo>
                    <a:pt x="120" y="1230"/>
                  </a:lnTo>
                  <a:lnTo>
                    <a:pt x="152" y="1236"/>
                  </a:lnTo>
                  <a:lnTo>
                    <a:pt x="340" y="1236"/>
                  </a:lnTo>
                  <a:lnTo>
                    <a:pt x="321" y="1171"/>
                  </a:lnTo>
                  <a:lnTo>
                    <a:pt x="297" y="1109"/>
                  </a:lnTo>
                  <a:lnTo>
                    <a:pt x="263" y="1047"/>
                  </a:lnTo>
                  <a:lnTo>
                    <a:pt x="224" y="980"/>
                  </a:lnTo>
                  <a:lnTo>
                    <a:pt x="178" y="907"/>
                  </a:lnTo>
                  <a:lnTo>
                    <a:pt x="137" y="840"/>
                  </a:lnTo>
                  <a:lnTo>
                    <a:pt x="99" y="770"/>
                  </a:lnTo>
                  <a:lnTo>
                    <a:pt x="65" y="700"/>
                  </a:lnTo>
                  <a:lnTo>
                    <a:pt x="41" y="631"/>
                  </a:lnTo>
                  <a:lnTo>
                    <a:pt x="24" y="558"/>
                  </a:lnTo>
                  <a:lnTo>
                    <a:pt x="19" y="483"/>
                  </a:lnTo>
                  <a:lnTo>
                    <a:pt x="26" y="406"/>
                  </a:lnTo>
                  <a:lnTo>
                    <a:pt x="45" y="331"/>
                  </a:lnTo>
                  <a:lnTo>
                    <a:pt x="79" y="263"/>
                  </a:lnTo>
                  <a:lnTo>
                    <a:pt x="123" y="199"/>
                  </a:lnTo>
                  <a:lnTo>
                    <a:pt x="178" y="142"/>
                  </a:lnTo>
                  <a:lnTo>
                    <a:pt x="241" y="93"/>
                  </a:lnTo>
                  <a:lnTo>
                    <a:pt x="314" y="54"/>
                  </a:lnTo>
                  <a:lnTo>
                    <a:pt x="393" y="26"/>
                  </a:lnTo>
                  <a:lnTo>
                    <a:pt x="478" y="5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auto">
            <a:xfrm>
              <a:off x="5092" y="3206"/>
              <a:ext cx="419" cy="1934"/>
            </a:xfrm>
            <a:custGeom>
              <a:avLst/>
              <a:gdLst/>
              <a:ahLst/>
              <a:cxnLst>
                <a:cxn ang="0">
                  <a:pos x="409" y="2"/>
                </a:cxn>
                <a:cxn ang="0">
                  <a:pos x="419" y="21"/>
                </a:cxn>
                <a:cxn ang="0">
                  <a:pos x="416" y="28"/>
                </a:cxn>
                <a:cxn ang="0">
                  <a:pos x="394" y="54"/>
                </a:cxn>
                <a:cxn ang="0">
                  <a:pos x="269" y="227"/>
                </a:cxn>
                <a:cxn ang="0">
                  <a:pos x="182" y="424"/>
                </a:cxn>
                <a:cxn ang="0">
                  <a:pos x="131" y="633"/>
                </a:cxn>
                <a:cxn ang="0">
                  <a:pos x="107" y="856"/>
                </a:cxn>
                <a:cxn ang="0">
                  <a:pos x="107" y="1057"/>
                </a:cxn>
                <a:cxn ang="0">
                  <a:pos x="124" y="1249"/>
                </a:cxn>
                <a:cxn ang="0">
                  <a:pos x="162" y="1440"/>
                </a:cxn>
                <a:cxn ang="0">
                  <a:pos x="228" y="1626"/>
                </a:cxn>
                <a:cxn ang="0">
                  <a:pos x="324" y="1794"/>
                </a:cxn>
                <a:cxn ang="0">
                  <a:pos x="411" y="1898"/>
                </a:cxn>
                <a:cxn ang="0">
                  <a:pos x="419" y="1911"/>
                </a:cxn>
                <a:cxn ang="0">
                  <a:pos x="416" y="1926"/>
                </a:cxn>
                <a:cxn ang="0">
                  <a:pos x="406" y="1934"/>
                </a:cxn>
                <a:cxn ang="0">
                  <a:pos x="390" y="1929"/>
                </a:cxn>
                <a:cxn ang="0">
                  <a:pos x="344" y="1892"/>
                </a:cxn>
                <a:cxn ang="0">
                  <a:pos x="237" y="1768"/>
                </a:cxn>
                <a:cxn ang="0">
                  <a:pos x="158" y="1644"/>
                </a:cxn>
                <a:cxn ang="0">
                  <a:pos x="75" y="1461"/>
                </a:cxn>
                <a:cxn ang="0">
                  <a:pos x="22" y="1243"/>
                </a:cxn>
                <a:cxn ang="0">
                  <a:pos x="3" y="1050"/>
                </a:cxn>
                <a:cxn ang="0">
                  <a:pos x="3" y="863"/>
                </a:cxn>
                <a:cxn ang="0">
                  <a:pos x="34" y="631"/>
                </a:cxn>
                <a:cxn ang="0">
                  <a:pos x="114" y="377"/>
                </a:cxn>
                <a:cxn ang="0">
                  <a:pos x="184" y="243"/>
                </a:cxn>
                <a:cxn ang="0">
                  <a:pos x="257" y="139"/>
                </a:cxn>
                <a:cxn ang="0">
                  <a:pos x="322" y="62"/>
                </a:cxn>
                <a:cxn ang="0">
                  <a:pos x="375" y="15"/>
                </a:cxn>
                <a:cxn ang="0">
                  <a:pos x="402" y="0"/>
                </a:cxn>
              </a:cxnLst>
              <a:rect l="0" t="0" r="r" b="b"/>
              <a:pathLst>
                <a:path w="419" h="1934">
                  <a:moveTo>
                    <a:pt x="402" y="0"/>
                  </a:moveTo>
                  <a:lnTo>
                    <a:pt x="409" y="2"/>
                  </a:lnTo>
                  <a:lnTo>
                    <a:pt x="414" y="5"/>
                  </a:lnTo>
                  <a:lnTo>
                    <a:pt x="419" y="21"/>
                  </a:lnTo>
                  <a:lnTo>
                    <a:pt x="419" y="26"/>
                  </a:lnTo>
                  <a:lnTo>
                    <a:pt x="416" y="28"/>
                  </a:lnTo>
                  <a:lnTo>
                    <a:pt x="416" y="31"/>
                  </a:lnTo>
                  <a:lnTo>
                    <a:pt x="394" y="54"/>
                  </a:lnTo>
                  <a:lnTo>
                    <a:pt x="327" y="137"/>
                  </a:lnTo>
                  <a:lnTo>
                    <a:pt x="269" y="227"/>
                  </a:lnTo>
                  <a:lnTo>
                    <a:pt x="220" y="323"/>
                  </a:lnTo>
                  <a:lnTo>
                    <a:pt x="182" y="424"/>
                  </a:lnTo>
                  <a:lnTo>
                    <a:pt x="153" y="527"/>
                  </a:lnTo>
                  <a:lnTo>
                    <a:pt x="131" y="633"/>
                  </a:lnTo>
                  <a:lnTo>
                    <a:pt x="116" y="744"/>
                  </a:lnTo>
                  <a:lnTo>
                    <a:pt x="107" y="856"/>
                  </a:lnTo>
                  <a:lnTo>
                    <a:pt x="104" y="967"/>
                  </a:lnTo>
                  <a:lnTo>
                    <a:pt x="107" y="1057"/>
                  </a:lnTo>
                  <a:lnTo>
                    <a:pt x="112" y="1153"/>
                  </a:lnTo>
                  <a:lnTo>
                    <a:pt x="124" y="1249"/>
                  </a:lnTo>
                  <a:lnTo>
                    <a:pt x="138" y="1344"/>
                  </a:lnTo>
                  <a:lnTo>
                    <a:pt x="162" y="1440"/>
                  </a:lnTo>
                  <a:lnTo>
                    <a:pt x="191" y="1533"/>
                  </a:lnTo>
                  <a:lnTo>
                    <a:pt x="228" y="1626"/>
                  </a:lnTo>
                  <a:lnTo>
                    <a:pt x="271" y="1714"/>
                  </a:lnTo>
                  <a:lnTo>
                    <a:pt x="324" y="1794"/>
                  </a:lnTo>
                  <a:lnTo>
                    <a:pt x="387" y="1872"/>
                  </a:lnTo>
                  <a:lnTo>
                    <a:pt x="411" y="1898"/>
                  </a:lnTo>
                  <a:lnTo>
                    <a:pt x="416" y="1905"/>
                  </a:lnTo>
                  <a:lnTo>
                    <a:pt x="419" y="1911"/>
                  </a:lnTo>
                  <a:lnTo>
                    <a:pt x="419" y="1921"/>
                  </a:lnTo>
                  <a:lnTo>
                    <a:pt x="416" y="1926"/>
                  </a:lnTo>
                  <a:lnTo>
                    <a:pt x="411" y="1931"/>
                  </a:lnTo>
                  <a:lnTo>
                    <a:pt x="406" y="1934"/>
                  </a:lnTo>
                  <a:lnTo>
                    <a:pt x="402" y="1934"/>
                  </a:lnTo>
                  <a:lnTo>
                    <a:pt x="390" y="1929"/>
                  </a:lnTo>
                  <a:lnTo>
                    <a:pt x="370" y="1916"/>
                  </a:lnTo>
                  <a:lnTo>
                    <a:pt x="344" y="1892"/>
                  </a:lnTo>
                  <a:lnTo>
                    <a:pt x="276" y="1820"/>
                  </a:lnTo>
                  <a:lnTo>
                    <a:pt x="237" y="1768"/>
                  </a:lnTo>
                  <a:lnTo>
                    <a:pt x="196" y="1711"/>
                  </a:lnTo>
                  <a:lnTo>
                    <a:pt x="158" y="1644"/>
                  </a:lnTo>
                  <a:lnTo>
                    <a:pt x="119" y="1569"/>
                  </a:lnTo>
                  <a:lnTo>
                    <a:pt x="75" y="1461"/>
                  </a:lnTo>
                  <a:lnTo>
                    <a:pt x="44" y="1349"/>
                  </a:lnTo>
                  <a:lnTo>
                    <a:pt x="22" y="1243"/>
                  </a:lnTo>
                  <a:lnTo>
                    <a:pt x="10" y="1143"/>
                  </a:lnTo>
                  <a:lnTo>
                    <a:pt x="3" y="1050"/>
                  </a:lnTo>
                  <a:lnTo>
                    <a:pt x="0" y="967"/>
                  </a:lnTo>
                  <a:lnTo>
                    <a:pt x="3" y="863"/>
                  </a:lnTo>
                  <a:lnTo>
                    <a:pt x="15" y="750"/>
                  </a:lnTo>
                  <a:lnTo>
                    <a:pt x="34" y="631"/>
                  </a:lnTo>
                  <a:lnTo>
                    <a:pt x="68" y="504"/>
                  </a:lnTo>
                  <a:lnTo>
                    <a:pt x="114" y="377"/>
                  </a:lnTo>
                  <a:lnTo>
                    <a:pt x="148" y="308"/>
                  </a:lnTo>
                  <a:lnTo>
                    <a:pt x="184" y="243"/>
                  </a:lnTo>
                  <a:lnTo>
                    <a:pt x="220" y="189"/>
                  </a:lnTo>
                  <a:lnTo>
                    <a:pt x="257" y="139"/>
                  </a:lnTo>
                  <a:lnTo>
                    <a:pt x="290" y="96"/>
                  </a:lnTo>
                  <a:lnTo>
                    <a:pt x="322" y="62"/>
                  </a:lnTo>
                  <a:lnTo>
                    <a:pt x="351" y="36"/>
                  </a:lnTo>
                  <a:lnTo>
                    <a:pt x="375" y="15"/>
                  </a:lnTo>
                  <a:lnTo>
                    <a:pt x="392" y="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auto">
            <a:xfrm>
              <a:off x="5692" y="3803"/>
              <a:ext cx="978" cy="874"/>
            </a:xfrm>
            <a:custGeom>
              <a:avLst/>
              <a:gdLst/>
              <a:ahLst/>
              <a:cxnLst>
                <a:cxn ang="0">
                  <a:pos x="268" y="21"/>
                </a:cxn>
                <a:cxn ang="0">
                  <a:pos x="345" y="119"/>
                </a:cxn>
                <a:cxn ang="0">
                  <a:pos x="389" y="124"/>
                </a:cxn>
                <a:cxn ang="0">
                  <a:pos x="485" y="41"/>
                </a:cxn>
                <a:cxn ang="0">
                  <a:pos x="638" y="0"/>
                </a:cxn>
                <a:cxn ang="0">
                  <a:pos x="775" y="41"/>
                </a:cxn>
                <a:cxn ang="0">
                  <a:pos x="841" y="155"/>
                </a:cxn>
                <a:cxn ang="0">
                  <a:pos x="833" y="305"/>
                </a:cxn>
                <a:cxn ang="0">
                  <a:pos x="766" y="535"/>
                </a:cxn>
                <a:cxn ang="0">
                  <a:pos x="708" y="719"/>
                </a:cxn>
                <a:cxn ang="0">
                  <a:pos x="713" y="817"/>
                </a:cxn>
                <a:cxn ang="0">
                  <a:pos x="783" y="827"/>
                </a:cxn>
                <a:cxn ang="0">
                  <a:pos x="870" y="742"/>
                </a:cxn>
                <a:cxn ang="0">
                  <a:pos x="930" y="592"/>
                </a:cxn>
                <a:cxn ang="0">
                  <a:pos x="940" y="564"/>
                </a:cxn>
                <a:cxn ang="0">
                  <a:pos x="966" y="561"/>
                </a:cxn>
                <a:cxn ang="0">
                  <a:pos x="978" y="577"/>
                </a:cxn>
                <a:cxn ang="0">
                  <a:pos x="949" y="672"/>
                </a:cxn>
                <a:cxn ang="0">
                  <a:pos x="887" y="789"/>
                </a:cxn>
                <a:cxn ang="0">
                  <a:pos x="785" y="866"/>
                </a:cxn>
                <a:cxn ang="0">
                  <a:pos x="667" y="853"/>
                </a:cxn>
                <a:cxn ang="0">
                  <a:pos x="599" y="760"/>
                </a:cxn>
                <a:cxn ang="0">
                  <a:pos x="597" y="680"/>
                </a:cxn>
                <a:cxn ang="0">
                  <a:pos x="626" y="595"/>
                </a:cxn>
                <a:cxn ang="0">
                  <a:pos x="674" y="445"/>
                </a:cxn>
                <a:cxn ang="0">
                  <a:pos x="717" y="274"/>
                </a:cxn>
                <a:cxn ang="0">
                  <a:pos x="730" y="153"/>
                </a:cxn>
                <a:cxn ang="0">
                  <a:pos x="705" y="78"/>
                </a:cxn>
                <a:cxn ang="0">
                  <a:pos x="633" y="44"/>
                </a:cxn>
                <a:cxn ang="0">
                  <a:pos x="485" y="91"/>
                </a:cxn>
                <a:cxn ang="0">
                  <a:pos x="389" y="191"/>
                </a:cxn>
                <a:cxn ang="0">
                  <a:pos x="338" y="279"/>
                </a:cxn>
                <a:cxn ang="0">
                  <a:pos x="326" y="328"/>
                </a:cxn>
                <a:cxn ang="0">
                  <a:pos x="299" y="440"/>
                </a:cxn>
                <a:cxn ang="0">
                  <a:pos x="239" y="703"/>
                </a:cxn>
                <a:cxn ang="0">
                  <a:pos x="212" y="809"/>
                </a:cxn>
                <a:cxn ang="0">
                  <a:pos x="179" y="861"/>
                </a:cxn>
                <a:cxn ang="0">
                  <a:pos x="123" y="871"/>
                </a:cxn>
                <a:cxn ang="0">
                  <a:pos x="89" y="822"/>
                </a:cxn>
                <a:cxn ang="0">
                  <a:pos x="101" y="763"/>
                </a:cxn>
                <a:cxn ang="0">
                  <a:pos x="222" y="248"/>
                </a:cxn>
                <a:cxn ang="0">
                  <a:pos x="239" y="168"/>
                </a:cxn>
                <a:cxn ang="0">
                  <a:pos x="239" y="96"/>
                </a:cxn>
                <a:cxn ang="0">
                  <a:pos x="205" y="44"/>
                </a:cxn>
                <a:cxn ang="0">
                  <a:pos x="137" y="62"/>
                </a:cxn>
                <a:cxn ang="0">
                  <a:pos x="82" y="166"/>
                </a:cxn>
                <a:cxn ang="0">
                  <a:pos x="46" y="295"/>
                </a:cxn>
                <a:cxn ang="0">
                  <a:pos x="14" y="316"/>
                </a:cxn>
                <a:cxn ang="0">
                  <a:pos x="2" y="308"/>
                </a:cxn>
                <a:cxn ang="0">
                  <a:pos x="2" y="285"/>
                </a:cxn>
                <a:cxn ang="0">
                  <a:pos x="19" y="207"/>
                </a:cxn>
                <a:cxn ang="0">
                  <a:pos x="53" y="109"/>
                </a:cxn>
                <a:cxn ang="0">
                  <a:pos x="87" y="52"/>
                </a:cxn>
                <a:cxn ang="0">
                  <a:pos x="154" y="5"/>
                </a:cxn>
              </a:cxnLst>
              <a:rect l="0" t="0" r="r" b="b"/>
              <a:pathLst>
                <a:path w="978" h="874">
                  <a:moveTo>
                    <a:pt x="188" y="0"/>
                  </a:moveTo>
                  <a:lnTo>
                    <a:pt x="229" y="5"/>
                  </a:lnTo>
                  <a:lnTo>
                    <a:pt x="268" y="21"/>
                  </a:lnTo>
                  <a:lnTo>
                    <a:pt x="299" y="44"/>
                  </a:lnTo>
                  <a:lnTo>
                    <a:pt x="326" y="75"/>
                  </a:lnTo>
                  <a:lnTo>
                    <a:pt x="345" y="119"/>
                  </a:lnTo>
                  <a:lnTo>
                    <a:pt x="355" y="168"/>
                  </a:lnTo>
                  <a:lnTo>
                    <a:pt x="369" y="147"/>
                  </a:lnTo>
                  <a:lnTo>
                    <a:pt x="389" y="124"/>
                  </a:lnTo>
                  <a:lnTo>
                    <a:pt x="415" y="96"/>
                  </a:lnTo>
                  <a:lnTo>
                    <a:pt x="447" y="67"/>
                  </a:lnTo>
                  <a:lnTo>
                    <a:pt x="485" y="41"/>
                  </a:lnTo>
                  <a:lnTo>
                    <a:pt x="529" y="21"/>
                  </a:lnTo>
                  <a:lnTo>
                    <a:pt x="580" y="5"/>
                  </a:lnTo>
                  <a:lnTo>
                    <a:pt x="638" y="0"/>
                  </a:lnTo>
                  <a:lnTo>
                    <a:pt x="691" y="5"/>
                  </a:lnTo>
                  <a:lnTo>
                    <a:pt x="737" y="18"/>
                  </a:lnTo>
                  <a:lnTo>
                    <a:pt x="775" y="41"/>
                  </a:lnTo>
                  <a:lnTo>
                    <a:pt x="804" y="73"/>
                  </a:lnTo>
                  <a:lnTo>
                    <a:pt x="826" y="109"/>
                  </a:lnTo>
                  <a:lnTo>
                    <a:pt x="841" y="155"/>
                  </a:lnTo>
                  <a:lnTo>
                    <a:pt x="846" y="207"/>
                  </a:lnTo>
                  <a:lnTo>
                    <a:pt x="843" y="251"/>
                  </a:lnTo>
                  <a:lnTo>
                    <a:pt x="833" y="305"/>
                  </a:lnTo>
                  <a:lnTo>
                    <a:pt x="819" y="362"/>
                  </a:lnTo>
                  <a:lnTo>
                    <a:pt x="785" y="481"/>
                  </a:lnTo>
                  <a:lnTo>
                    <a:pt x="766" y="535"/>
                  </a:lnTo>
                  <a:lnTo>
                    <a:pt x="749" y="587"/>
                  </a:lnTo>
                  <a:lnTo>
                    <a:pt x="720" y="675"/>
                  </a:lnTo>
                  <a:lnTo>
                    <a:pt x="708" y="719"/>
                  </a:lnTo>
                  <a:lnTo>
                    <a:pt x="703" y="768"/>
                  </a:lnTo>
                  <a:lnTo>
                    <a:pt x="705" y="796"/>
                  </a:lnTo>
                  <a:lnTo>
                    <a:pt x="713" y="817"/>
                  </a:lnTo>
                  <a:lnTo>
                    <a:pt x="727" y="827"/>
                  </a:lnTo>
                  <a:lnTo>
                    <a:pt x="746" y="833"/>
                  </a:lnTo>
                  <a:lnTo>
                    <a:pt x="783" y="827"/>
                  </a:lnTo>
                  <a:lnTo>
                    <a:pt x="814" y="807"/>
                  </a:lnTo>
                  <a:lnTo>
                    <a:pt x="843" y="778"/>
                  </a:lnTo>
                  <a:lnTo>
                    <a:pt x="870" y="742"/>
                  </a:lnTo>
                  <a:lnTo>
                    <a:pt x="894" y="698"/>
                  </a:lnTo>
                  <a:lnTo>
                    <a:pt x="913" y="646"/>
                  </a:lnTo>
                  <a:lnTo>
                    <a:pt x="930" y="592"/>
                  </a:lnTo>
                  <a:lnTo>
                    <a:pt x="933" y="582"/>
                  </a:lnTo>
                  <a:lnTo>
                    <a:pt x="937" y="566"/>
                  </a:lnTo>
                  <a:lnTo>
                    <a:pt x="940" y="564"/>
                  </a:lnTo>
                  <a:lnTo>
                    <a:pt x="949" y="559"/>
                  </a:lnTo>
                  <a:lnTo>
                    <a:pt x="964" y="559"/>
                  </a:lnTo>
                  <a:lnTo>
                    <a:pt x="966" y="561"/>
                  </a:lnTo>
                  <a:lnTo>
                    <a:pt x="971" y="561"/>
                  </a:lnTo>
                  <a:lnTo>
                    <a:pt x="978" y="569"/>
                  </a:lnTo>
                  <a:lnTo>
                    <a:pt x="978" y="577"/>
                  </a:lnTo>
                  <a:lnTo>
                    <a:pt x="971" y="608"/>
                  </a:lnTo>
                  <a:lnTo>
                    <a:pt x="962" y="639"/>
                  </a:lnTo>
                  <a:lnTo>
                    <a:pt x="949" y="672"/>
                  </a:lnTo>
                  <a:lnTo>
                    <a:pt x="933" y="711"/>
                  </a:lnTo>
                  <a:lnTo>
                    <a:pt x="913" y="750"/>
                  </a:lnTo>
                  <a:lnTo>
                    <a:pt x="887" y="789"/>
                  </a:lnTo>
                  <a:lnTo>
                    <a:pt x="858" y="822"/>
                  </a:lnTo>
                  <a:lnTo>
                    <a:pt x="824" y="848"/>
                  </a:lnTo>
                  <a:lnTo>
                    <a:pt x="785" y="866"/>
                  </a:lnTo>
                  <a:lnTo>
                    <a:pt x="742" y="874"/>
                  </a:lnTo>
                  <a:lnTo>
                    <a:pt x="701" y="869"/>
                  </a:lnTo>
                  <a:lnTo>
                    <a:pt x="667" y="853"/>
                  </a:lnTo>
                  <a:lnTo>
                    <a:pt x="635" y="830"/>
                  </a:lnTo>
                  <a:lnTo>
                    <a:pt x="614" y="796"/>
                  </a:lnTo>
                  <a:lnTo>
                    <a:pt x="599" y="760"/>
                  </a:lnTo>
                  <a:lnTo>
                    <a:pt x="594" y="716"/>
                  </a:lnTo>
                  <a:lnTo>
                    <a:pt x="594" y="701"/>
                  </a:lnTo>
                  <a:lnTo>
                    <a:pt x="597" y="680"/>
                  </a:lnTo>
                  <a:lnTo>
                    <a:pt x="604" y="657"/>
                  </a:lnTo>
                  <a:lnTo>
                    <a:pt x="614" y="628"/>
                  </a:lnTo>
                  <a:lnTo>
                    <a:pt x="626" y="595"/>
                  </a:lnTo>
                  <a:lnTo>
                    <a:pt x="638" y="551"/>
                  </a:lnTo>
                  <a:lnTo>
                    <a:pt x="655" y="502"/>
                  </a:lnTo>
                  <a:lnTo>
                    <a:pt x="674" y="445"/>
                  </a:lnTo>
                  <a:lnTo>
                    <a:pt x="691" y="388"/>
                  </a:lnTo>
                  <a:lnTo>
                    <a:pt x="705" y="328"/>
                  </a:lnTo>
                  <a:lnTo>
                    <a:pt x="717" y="274"/>
                  </a:lnTo>
                  <a:lnTo>
                    <a:pt x="727" y="222"/>
                  </a:lnTo>
                  <a:lnTo>
                    <a:pt x="730" y="179"/>
                  </a:lnTo>
                  <a:lnTo>
                    <a:pt x="730" y="153"/>
                  </a:lnTo>
                  <a:lnTo>
                    <a:pt x="725" y="124"/>
                  </a:lnTo>
                  <a:lnTo>
                    <a:pt x="717" y="98"/>
                  </a:lnTo>
                  <a:lnTo>
                    <a:pt x="705" y="78"/>
                  </a:lnTo>
                  <a:lnTo>
                    <a:pt x="686" y="60"/>
                  </a:lnTo>
                  <a:lnTo>
                    <a:pt x="664" y="49"/>
                  </a:lnTo>
                  <a:lnTo>
                    <a:pt x="633" y="44"/>
                  </a:lnTo>
                  <a:lnTo>
                    <a:pt x="577" y="49"/>
                  </a:lnTo>
                  <a:lnTo>
                    <a:pt x="529" y="67"/>
                  </a:lnTo>
                  <a:lnTo>
                    <a:pt x="485" y="91"/>
                  </a:lnTo>
                  <a:lnTo>
                    <a:pt x="449" y="122"/>
                  </a:lnTo>
                  <a:lnTo>
                    <a:pt x="415" y="158"/>
                  </a:lnTo>
                  <a:lnTo>
                    <a:pt x="389" y="191"/>
                  </a:lnTo>
                  <a:lnTo>
                    <a:pt x="367" y="225"/>
                  </a:lnTo>
                  <a:lnTo>
                    <a:pt x="350" y="256"/>
                  </a:lnTo>
                  <a:lnTo>
                    <a:pt x="338" y="279"/>
                  </a:lnTo>
                  <a:lnTo>
                    <a:pt x="336" y="290"/>
                  </a:lnTo>
                  <a:lnTo>
                    <a:pt x="331" y="308"/>
                  </a:lnTo>
                  <a:lnTo>
                    <a:pt x="326" y="328"/>
                  </a:lnTo>
                  <a:lnTo>
                    <a:pt x="319" y="352"/>
                  </a:lnTo>
                  <a:lnTo>
                    <a:pt x="314" y="375"/>
                  </a:lnTo>
                  <a:lnTo>
                    <a:pt x="299" y="440"/>
                  </a:lnTo>
                  <a:lnTo>
                    <a:pt x="282" y="504"/>
                  </a:lnTo>
                  <a:lnTo>
                    <a:pt x="244" y="678"/>
                  </a:lnTo>
                  <a:lnTo>
                    <a:pt x="239" y="703"/>
                  </a:lnTo>
                  <a:lnTo>
                    <a:pt x="224" y="765"/>
                  </a:lnTo>
                  <a:lnTo>
                    <a:pt x="217" y="791"/>
                  </a:lnTo>
                  <a:lnTo>
                    <a:pt x="212" y="809"/>
                  </a:lnTo>
                  <a:lnTo>
                    <a:pt x="210" y="820"/>
                  </a:lnTo>
                  <a:lnTo>
                    <a:pt x="198" y="846"/>
                  </a:lnTo>
                  <a:lnTo>
                    <a:pt x="179" y="861"/>
                  </a:lnTo>
                  <a:lnTo>
                    <a:pt x="159" y="871"/>
                  </a:lnTo>
                  <a:lnTo>
                    <a:pt x="142" y="874"/>
                  </a:lnTo>
                  <a:lnTo>
                    <a:pt x="123" y="871"/>
                  </a:lnTo>
                  <a:lnTo>
                    <a:pt x="106" y="861"/>
                  </a:lnTo>
                  <a:lnTo>
                    <a:pt x="94" y="846"/>
                  </a:lnTo>
                  <a:lnTo>
                    <a:pt x="89" y="822"/>
                  </a:lnTo>
                  <a:lnTo>
                    <a:pt x="92" y="809"/>
                  </a:lnTo>
                  <a:lnTo>
                    <a:pt x="96" y="789"/>
                  </a:lnTo>
                  <a:lnTo>
                    <a:pt x="101" y="763"/>
                  </a:lnTo>
                  <a:lnTo>
                    <a:pt x="106" y="740"/>
                  </a:lnTo>
                  <a:lnTo>
                    <a:pt x="212" y="292"/>
                  </a:lnTo>
                  <a:lnTo>
                    <a:pt x="222" y="248"/>
                  </a:lnTo>
                  <a:lnTo>
                    <a:pt x="232" y="215"/>
                  </a:lnTo>
                  <a:lnTo>
                    <a:pt x="237" y="189"/>
                  </a:lnTo>
                  <a:lnTo>
                    <a:pt x="239" y="168"/>
                  </a:lnTo>
                  <a:lnTo>
                    <a:pt x="241" y="150"/>
                  </a:lnTo>
                  <a:lnTo>
                    <a:pt x="241" y="129"/>
                  </a:lnTo>
                  <a:lnTo>
                    <a:pt x="239" y="96"/>
                  </a:lnTo>
                  <a:lnTo>
                    <a:pt x="232" y="73"/>
                  </a:lnTo>
                  <a:lnTo>
                    <a:pt x="222" y="54"/>
                  </a:lnTo>
                  <a:lnTo>
                    <a:pt x="205" y="44"/>
                  </a:lnTo>
                  <a:lnTo>
                    <a:pt x="186" y="41"/>
                  </a:lnTo>
                  <a:lnTo>
                    <a:pt x="159" y="47"/>
                  </a:lnTo>
                  <a:lnTo>
                    <a:pt x="137" y="62"/>
                  </a:lnTo>
                  <a:lnTo>
                    <a:pt x="116" y="88"/>
                  </a:lnTo>
                  <a:lnTo>
                    <a:pt x="99" y="124"/>
                  </a:lnTo>
                  <a:lnTo>
                    <a:pt x="82" y="166"/>
                  </a:lnTo>
                  <a:lnTo>
                    <a:pt x="67" y="215"/>
                  </a:lnTo>
                  <a:lnTo>
                    <a:pt x="53" y="272"/>
                  </a:lnTo>
                  <a:lnTo>
                    <a:pt x="46" y="295"/>
                  </a:lnTo>
                  <a:lnTo>
                    <a:pt x="38" y="308"/>
                  </a:lnTo>
                  <a:lnTo>
                    <a:pt x="31" y="316"/>
                  </a:lnTo>
                  <a:lnTo>
                    <a:pt x="14" y="316"/>
                  </a:lnTo>
                  <a:lnTo>
                    <a:pt x="12" y="313"/>
                  </a:lnTo>
                  <a:lnTo>
                    <a:pt x="7" y="313"/>
                  </a:lnTo>
                  <a:lnTo>
                    <a:pt x="2" y="308"/>
                  </a:lnTo>
                  <a:lnTo>
                    <a:pt x="0" y="303"/>
                  </a:lnTo>
                  <a:lnTo>
                    <a:pt x="0" y="295"/>
                  </a:lnTo>
                  <a:lnTo>
                    <a:pt x="2" y="285"/>
                  </a:lnTo>
                  <a:lnTo>
                    <a:pt x="5" y="266"/>
                  </a:lnTo>
                  <a:lnTo>
                    <a:pt x="12" y="238"/>
                  </a:lnTo>
                  <a:lnTo>
                    <a:pt x="19" y="207"/>
                  </a:lnTo>
                  <a:lnTo>
                    <a:pt x="29" y="173"/>
                  </a:lnTo>
                  <a:lnTo>
                    <a:pt x="41" y="140"/>
                  </a:lnTo>
                  <a:lnTo>
                    <a:pt x="53" y="109"/>
                  </a:lnTo>
                  <a:lnTo>
                    <a:pt x="60" y="93"/>
                  </a:lnTo>
                  <a:lnTo>
                    <a:pt x="72" y="73"/>
                  </a:lnTo>
                  <a:lnTo>
                    <a:pt x="87" y="52"/>
                  </a:lnTo>
                  <a:lnTo>
                    <a:pt x="104" y="31"/>
                  </a:lnTo>
                  <a:lnTo>
                    <a:pt x="128" y="16"/>
                  </a:lnTo>
                  <a:lnTo>
                    <a:pt x="154" y="5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auto">
            <a:xfrm>
              <a:off x="6828" y="3206"/>
              <a:ext cx="420" cy="1936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50" y="18"/>
                </a:cxn>
                <a:cxn ang="0">
                  <a:pos x="144" y="114"/>
                </a:cxn>
                <a:cxn ang="0">
                  <a:pos x="224" y="222"/>
                </a:cxn>
                <a:cxn ang="0">
                  <a:pos x="302" y="364"/>
                </a:cxn>
                <a:cxn ang="0">
                  <a:pos x="376" y="584"/>
                </a:cxn>
                <a:cxn ang="0">
                  <a:pos x="410" y="791"/>
                </a:cxn>
                <a:cxn ang="0">
                  <a:pos x="420" y="967"/>
                </a:cxn>
                <a:cxn ang="0">
                  <a:pos x="418" y="1073"/>
                </a:cxn>
                <a:cxn ang="0">
                  <a:pos x="386" y="1306"/>
                </a:cxn>
                <a:cxn ang="0">
                  <a:pos x="306" y="1559"/>
                </a:cxn>
                <a:cxn ang="0">
                  <a:pos x="236" y="1693"/>
                </a:cxn>
                <a:cxn ang="0">
                  <a:pos x="164" y="1797"/>
                </a:cxn>
                <a:cxn ang="0">
                  <a:pos x="96" y="1874"/>
                </a:cxn>
                <a:cxn ang="0">
                  <a:pos x="45" y="1921"/>
                </a:cxn>
                <a:cxn ang="0">
                  <a:pos x="19" y="1936"/>
                </a:cxn>
                <a:cxn ang="0">
                  <a:pos x="7" y="1931"/>
                </a:cxn>
                <a:cxn ang="0">
                  <a:pos x="0" y="1921"/>
                </a:cxn>
                <a:cxn ang="0">
                  <a:pos x="2" y="1908"/>
                </a:cxn>
                <a:cxn ang="0">
                  <a:pos x="4" y="1900"/>
                </a:cxn>
                <a:cxn ang="0">
                  <a:pos x="16" y="1890"/>
                </a:cxn>
                <a:cxn ang="0">
                  <a:pos x="91" y="1797"/>
                </a:cxn>
                <a:cxn ang="0">
                  <a:pos x="198" y="1608"/>
                </a:cxn>
                <a:cxn ang="0">
                  <a:pos x="265" y="1404"/>
                </a:cxn>
                <a:cxn ang="0">
                  <a:pos x="302" y="1187"/>
                </a:cxn>
                <a:cxn ang="0">
                  <a:pos x="314" y="967"/>
                </a:cxn>
                <a:cxn ang="0">
                  <a:pos x="294" y="682"/>
                </a:cxn>
                <a:cxn ang="0">
                  <a:pos x="239" y="437"/>
                </a:cxn>
                <a:cxn ang="0">
                  <a:pos x="152" y="230"/>
                </a:cxn>
                <a:cxn ang="0">
                  <a:pos x="33" y="64"/>
                </a:cxn>
                <a:cxn ang="0">
                  <a:pos x="2" y="28"/>
                </a:cxn>
                <a:cxn ang="0">
                  <a:pos x="0" y="13"/>
                </a:cxn>
                <a:cxn ang="0">
                  <a:pos x="7" y="2"/>
                </a:cxn>
              </a:cxnLst>
              <a:rect l="0" t="0" r="r" b="b"/>
              <a:pathLst>
                <a:path w="420" h="1936">
                  <a:moveTo>
                    <a:pt x="14" y="0"/>
                  </a:moveTo>
                  <a:lnTo>
                    <a:pt x="19" y="0"/>
                  </a:lnTo>
                  <a:lnTo>
                    <a:pt x="31" y="5"/>
                  </a:lnTo>
                  <a:lnTo>
                    <a:pt x="50" y="18"/>
                  </a:lnTo>
                  <a:lnTo>
                    <a:pt x="77" y="41"/>
                  </a:lnTo>
                  <a:lnTo>
                    <a:pt x="144" y="114"/>
                  </a:lnTo>
                  <a:lnTo>
                    <a:pt x="183" y="165"/>
                  </a:lnTo>
                  <a:lnTo>
                    <a:pt x="224" y="222"/>
                  </a:lnTo>
                  <a:lnTo>
                    <a:pt x="263" y="289"/>
                  </a:lnTo>
                  <a:lnTo>
                    <a:pt x="302" y="364"/>
                  </a:lnTo>
                  <a:lnTo>
                    <a:pt x="345" y="473"/>
                  </a:lnTo>
                  <a:lnTo>
                    <a:pt x="376" y="584"/>
                  </a:lnTo>
                  <a:lnTo>
                    <a:pt x="398" y="690"/>
                  </a:lnTo>
                  <a:lnTo>
                    <a:pt x="410" y="791"/>
                  </a:lnTo>
                  <a:lnTo>
                    <a:pt x="418" y="884"/>
                  </a:lnTo>
                  <a:lnTo>
                    <a:pt x="420" y="967"/>
                  </a:lnTo>
                  <a:lnTo>
                    <a:pt x="420" y="969"/>
                  </a:lnTo>
                  <a:lnTo>
                    <a:pt x="418" y="1073"/>
                  </a:lnTo>
                  <a:lnTo>
                    <a:pt x="405" y="1187"/>
                  </a:lnTo>
                  <a:lnTo>
                    <a:pt x="386" y="1306"/>
                  </a:lnTo>
                  <a:lnTo>
                    <a:pt x="352" y="1432"/>
                  </a:lnTo>
                  <a:lnTo>
                    <a:pt x="306" y="1559"/>
                  </a:lnTo>
                  <a:lnTo>
                    <a:pt x="273" y="1629"/>
                  </a:lnTo>
                  <a:lnTo>
                    <a:pt x="236" y="1693"/>
                  </a:lnTo>
                  <a:lnTo>
                    <a:pt x="200" y="1748"/>
                  </a:lnTo>
                  <a:lnTo>
                    <a:pt x="164" y="1797"/>
                  </a:lnTo>
                  <a:lnTo>
                    <a:pt x="130" y="1841"/>
                  </a:lnTo>
                  <a:lnTo>
                    <a:pt x="96" y="1874"/>
                  </a:lnTo>
                  <a:lnTo>
                    <a:pt x="67" y="1900"/>
                  </a:lnTo>
                  <a:lnTo>
                    <a:pt x="45" y="1921"/>
                  </a:lnTo>
                  <a:lnTo>
                    <a:pt x="28" y="1931"/>
                  </a:lnTo>
                  <a:lnTo>
                    <a:pt x="19" y="1936"/>
                  </a:lnTo>
                  <a:lnTo>
                    <a:pt x="12" y="1936"/>
                  </a:lnTo>
                  <a:lnTo>
                    <a:pt x="7" y="1931"/>
                  </a:lnTo>
                  <a:lnTo>
                    <a:pt x="2" y="1929"/>
                  </a:lnTo>
                  <a:lnTo>
                    <a:pt x="0" y="1921"/>
                  </a:lnTo>
                  <a:lnTo>
                    <a:pt x="0" y="1911"/>
                  </a:lnTo>
                  <a:lnTo>
                    <a:pt x="2" y="1908"/>
                  </a:lnTo>
                  <a:lnTo>
                    <a:pt x="2" y="1905"/>
                  </a:lnTo>
                  <a:lnTo>
                    <a:pt x="4" y="1900"/>
                  </a:lnTo>
                  <a:lnTo>
                    <a:pt x="9" y="1895"/>
                  </a:lnTo>
                  <a:lnTo>
                    <a:pt x="16" y="1890"/>
                  </a:lnTo>
                  <a:lnTo>
                    <a:pt x="24" y="1882"/>
                  </a:lnTo>
                  <a:lnTo>
                    <a:pt x="91" y="1797"/>
                  </a:lnTo>
                  <a:lnTo>
                    <a:pt x="149" y="1706"/>
                  </a:lnTo>
                  <a:lnTo>
                    <a:pt x="198" y="1608"/>
                  </a:lnTo>
                  <a:lnTo>
                    <a:pt x="236" y="1507"/>
                  </a:lnTo>
                  <a:lnTo>
                    <a:pt x="265" y="1404"/>
                  </a:lnTo>
                  <a:lnTo>
                    <a:pt x="287" y="1298"/>
                  </a:lnTo>
                  <a:lnTo>
                    <a:pt x="302" y="1187"/>
                  </a:lnTo>
                  <a:lnTo>
                    <a:pt x="311" y="1078"/>
                  </a:lnTo>
                  <a:lnTo>
                    <a:pt x="314" y="967"/>
                  </a:lnTo>
                  <a:lnTo>
                    <a:pt x="309" y="819"/>
                  </a:lnTo>
                  <a:lnTo>
                    <a:pt x="294" y="682"/>
                  </a:lnTo>
                  <a:lnTo>
                    <a:pt x="273" y="556"/>
                  </a:lnTo>
                  <a:lnTo>
                    <a:pt x="239" y="437"/>
                  </a:lnTo>
                  <a:lnTo>
                    <a:pt x="200" y="328"/>
                  </a:lnTo>
                  <a:lnTo>
                    <a:pt x="152" y="230"/>
                  </a:lnTo>
                  <a:lnTo>
                    <a:pt x="96" y="142"/>
                  </a:lnTo>
                  <a:lnTo>
                    <a:pt x="33" y="64"/>
                  </a:lnTo>
                  <a:lnTo>
                    <a:pt x="7" y="36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3"/>
                  </a:lnTo>
                  <a:lnTo>
                    <a:pt x="4" y="8"/>
                  </a:lnTo>
                  <a:lnTo>
                    <a:pt x="7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auto">
            <a:xfrm>
              <a:off x="8028" y="3467"/>
              <a:ext cx="566" cy="1207"/>
            </a:xfrm>
            <a:custGeom>
              <a:avLst/>
              <a:gdLst/>
              <a:ahLst/>
              <a:cxnLst>
                <a:cxn ang="0">
                  <a:pos x="232" y="0"/>
                </a:cxn>
                <a:cxn ang="0">
                  <a:pos x="278" y="0"/>
                </a:cxn>
                <a:cxn ang="0">
                  <a:pos x="278" y="357"/>
                </a:cxn>
                <a:cxn ang="0">
                  <a:pos x="537" y="357"/>
                </a:cxn>
                <a:cxn ang="0">
                  <a:pos x="537" y="416"/>
                </a:cxn>
                <a:cxn ang="0">
                  <a:pos x="278" y="416"/>
                </a:cxn>
                <a:cxn ang="0">
                  <a:pos x="278" y="980"/>
                </a:cxn>
                <a:cxn ang="0">
                  <a:pos x="281" y="1006"/>
                </a:cxn>
                <a:cxn ang="0">
                  <a:pos x="286" y="1034"/>
                </a:cxn>
                <a:cxn ang="0">
                  <a:pos x="293" y="1063"/>
                </a:cxn>
                <a:cxn ang="0">
                  <a:pos x="305" y="1091"/>
                </a:cxn>
                <a:cxn ang="0">
                  <a:pos x="319" y="1117"/>
                </a:cxn>
                <a:cxn ang="0">
                  <a:pos x="341" y="1138"/>
                </a:cxn>
                <a:cxn ang="0">
                  <a:pos x="365" y="1151"/>
                </a:cxn>
                <a:cxn ang="0">
                  <a:pos x="399" y="1156"/>
                </a:cxn>
                <a:cxn ang="0">
                  <a:pos x="426" y="1151"/>
                </a:cxn>
                <a:cxn ang="0">
                  <a:pos x="452" y="1138"/>
                </a:cxn>
                <a:cxn ang="0">
                  <a:pos x="474" y="1117"/>
                </a:cxn>
                <a:cxn ang="0">
                  <a:pos x="493" y="1086"/>
                </a:cxn>
                <a:cxn ang="0">
                  <a:pos x="508" y="1047"/>
                </a:cxn>
                <a:cxn ang="0">
                  <a:pos x="518" y="998"/>
                </a:cxn>
                <a:cxn ang="0">
                  <a:pos x="520" y="941"/>
                </a:cxn>
                <a:cxn ang="0">
                  <a:pos x="520" y="835"/>
                </a:cxn>
                <a:cxn ang="0">
                  <a:pos x="566" y="835"/>
                </a:cxn>
                <a:cxn ang="0">
                  <a:pos x="566" y="946"/>
                </a:cxn>
                <a:cxn ang="0">
                  <a:pos x="564" y="993"/>
                </a:cxn>
                <a:cxn ang="0">
                  <a:pos x="556" y="1039"/>
                </a:cxn>
                <a:cxn ang="0">
                  <a:pos x="544" y="1083"/>
                </a:cxn>
                <a:cxn ang="0">
                  <a:pos x="525" y="1125"/>
                </a:cxn>
                <a:cxn ang="0">
                  <a:pos x="501" y="1158"/>
                </a:cxn>
                <a:cxn ang="0">
                  <a:pos x="469" y="1184"/>
                </a:cxn>
                <a:cxn ang="0">
                  <a:pos x="431" y="1202"/>
                </a:cxn>
                <a:cxn ang="0">
                  <a:pos x="387" y="1207"/>
                </a:cxn>
                <a:cxn ang="0">
                  <a:pos x="368" y="1207"/>
                </a:cxn>
                <a:cxn ang="0">
                  <a:pos x="344" y="1205"/>
                </a:cxn>
                <a:cxn ang="0">
                  <a:pos x="317" y="1197"/>
                </a:cxn>
                <a:cxn ang="0">
                  <a:pos x="288" y="1189"/>
                </a:cxn>
                <a:cxn ang="0">
                  <a:pos x="261" y="1174"/>
                </a:cxn>
                <a:cxn ang="0">
                  <a:pos x="232" y="1156"/>
                </a:cxn>
                <a:cxn ang="0">
                  <a:pos x="208" y="1130"/>
                </a:cxn>
                <a:cxn ang="0">
                  <a:pos x="187" y="1096"/>
                </a:cxn>
                <a:cxn ang="0">
                  <a:pos x="170" y="1055"/>
                </a:cxn>
                <a:cxn ang="0">
                  <a:pos x="160" y="1006"/>
                </a:cxn>
                <a:cxn ang="0">
                  <a:pos x="155" y="946"/>
                </a:cxn>
                <a:cxn ang="0">
                  <a:pos x="155" y="414"/>
                </a:cxn>
                <a:cxn ang="0">
                  <a:pos x="0" y="414"/>
                </a:cxn>
                <a:cxn ang="0">
                  <a:pos x="0" y="372"/>
                </a:cxn>
                <a:cxn ang="0">
                  <a:pos x="49" y="365"/>
                </a:cxn>
                <a:cxn ang="0">
                  <a:pos x="92" y="346"/>
                </a:cxn>
                <a:cxn ang="0">
                  <a:pos x="129" y="321"/>
                </a:cxn>
                <a:cxn ang="0">
                  <a:pos x="158" y="284"/>
                </a:cxn>
                <a:cxn ang="0">
                  <a:pos x="182" y="243"/>
                </a:cxn>
                <a:cxn ang="0">
                  <a:pos x="201" y="199"/>
                </a:cxn>
                <a:cxn ang="0">
                  <a:pos x="216" y="150"/>
                </a:cxn>
                <a:cxn ang="0">
                  <a:pos x="225" y="101"/>
                </a:cxn>
                <a:cxn ang="0">
                  <a:pos x="230" y="49"/>
                </a:cxn>
                <a:cxn ang="0">
                  <a:pos x="232" y="0"/>
                </a:cxn>
              </a:cxnLst>
              <a:rect l="0" t="0" r="r" b="b"/>
              <a:pathLst>
                <a:path w="566" h="1207">
                  <a:moveTo>
                    <a:pt x="232" y="0"/>
                  </a:moveTo>
                  <a:lnTo>
                    <a:pt x="278" y="0"/>
                  </a:lnTo>
                  <a:lnTo>
                    <a:pt x="278" y="357"/>
                  </a:lnTo>
                  <a:lnTo>
                    <a:pt x="537" y="357"/>
                  </a:lnTo>
                  <a:lnTo>
                    <a:pt x="537" y="416"/>
                  </a:lnTo>
                  <a:lnTo>
                    <a:pt x="278" y="416"/>
                  </a:lnTo>
                  <a:lnTo>
                    <a:pt x="278" y="980"/>
                  </a:lnTo>
                  <a:lnTo>
                    <a:pt x="281" y="1006"/>
                  </a:lnTo>
                  <a:lnTo>
                    <a:pt x="286" y="1034"/>
                  </a:lnTo>
                  <a:lnTo>
                    <a:pt x="293" y="1063"/>
                  </a:lnTo>
                  <a:lnTo>
                    <a:pt x="305" y="1091"/>
                  </a:lnTo>
                  <a:lnTo>
                    <a:pt x="319" y="1117"/>
                  </a:lnTo>
                  <a:lnTo>
                    <a:pt x="341" y="1138"/>
                  </a:lnTo>
                  <a:lnTo>
                    <a:pt x="365" y="1151"/>
                  </a:lnTo>
                  <a:lnTo>
                    <a:pt x="399" y="1156"/>
                  </a:lnTo>
                  <a:lnTo>
                    <a:pt x="426" y="1151"/>
                  </a:lnTo>
                  <a:lnTo>
                    <a:pt x="452" y="1138"/>
                  </a:lnTo>
                  <a:lnTo>
                    <a:pt x="474" y="1117"/>
                  </a:lnTo>
                  <a:lnTo>
                    <a:pt x="493" y="1086"/>
                  </a:lnTo>
                  <a:lnTo>
                    <a:pt x="508" y="1047"/>
                  </a:lnTo>
                  <a:lnTo>
                    <a:pt x="518" y="998"/>
                  </a:lnTo>
                  <a:lnTo>
                    <a:pt x="520" y="941"/>
                  </a:lnTo>
                  <a:lnTo>
                    <a:pt x="520" y="835"/>
                  </a:lnTo>
                  <a:lnTo>
                    <a:pt x="566" y="835"/>
                  </a:lnTo>
                  <a:lnTo>
                    <a:pt x="566" y="946"/>
                  </a:lnTo>
                  <a:lnTo>
                    <a:pt x="564" y="993"/>
                  </a:lnTo>
                  <a:lnTo>
                    <a:pt x="556" y="1039"/>
                  </a:lnTo>
                  <a:lnTo>
                    <a:pt x="544" y="1083"/>
                  </a:lnTo>
                  <a:lnTo>
                    <a:pt x="525" y="1125"/>
                  </a:lnTo>
                  <a:lnTo>
                    <a:pt x="501" y="1158"/>
                  </a:lnTo>
                  <a:lnTo>
                    <a:pt x="469" y="1184"/>
                  </a:lnTo>
                  <a:lnTo>
                    <a:pt x="431" y="1202"/>
                  </a:lnTo>
                  <a:lnTo>
                    <a:pt x="387" y="1207"/>
                  </a:lnTo>
                  <a:lnTo>
                    <a:pt x="368" y="1207"/>
                  </a:lnTo>
                  <a:lnTo>
                    <a:pt x="344" y="1205"/>
                  </a:lnTo>
                  <a:lnTo>
                    <a:pt x="317" y="1197"/>
                  </a:lnTo>
                  <a:lnTo>
                    <a:pt x="288" y="1189"/>
                  </a:lnTo>
                  <a:lnTo>
                    <a:pt x="261" y="1174"/>
                  </a:lnTo>
                  <a:lnTo>
                    <a:pt x="232" y="1156"/>
                  </a:lnTo>
                  <a:lnTo>
                    <a:pt x="208" y="1130"/>
                  </a:lnTo>
                  <a:lnTo>
                    <a:pt x="187" y="1096"/>
                  </a:lnTo>
                  <a:lnTo>
                    <a:pt x="170" y="1055"/>
                  </a:lnTo>
                  <a:lnTo>
                    <a:pt x="160" y="1006"/>
                  </a:lnTo>
                  <a:lnTo>
                    <a:pt x="155" y="946"/>
                  </a:lnTo>
                  <a:lnTo>
                    <a:pt x="155" y="414"/>
                  </a:lnTo>
                  <a:lnTo>
                    <a:pt x="0" y="414"/>
                  </a:lnTo>
                  <a:lnTo>
                    <a:pt x="0" y="372"/>
                  </a:lnTo>
                  <a:lnTo>
                    <a:pt x="49" y="365"/>
                  </a:lnTo>
                  <a:lnTo>
                    <a:pt x="92" y="346"/>
                  </a:lnTo>
                  <a:lnTo>
                    <a:pt x="129" y="321"/>
                  </a:lnTo>
                  <a:lnTo>
                    <a:pt x="158" y="284"/>
                  </a:lnTo>
                  <a:lnTo>
                    <a:pt x="182" y="243"/>
                  </a:lnTo>
                  <a:lnTo>
                    <a:pt x="201" y="199"/>
                  </a:lnTo>
                  <a:lnTo>
                    <a:pt x="216" y="150"/>
                  </a:lnTo>
                  <a:lnTo>
                    <a:pt x="225" y="101"/>
                  </a:lnTo>
                  <a:lnTo>
                    <a:pt x="230" y="4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55" name="Freeform 59"/>
            <p:cNvSpPr>
              <a:spLocks noEditPoints="1"/>
            </p:cNvSpPr>
            <p:nvPr/>
          </p:nvSpPr>
          <p:spPr bwMode="auto">
            <a:xfrm>
              <a:off x="8778" y="3361"/>
              <a:ext cx="386" cy="1293"/>
            </a:xfrm>
            <a:custGeom>
              <a:avLst/>
              <a:gdLst/>
              <a:ahLst/>
              <a:cxnLst>
                <a:cxn ang="0">
                  <a:pos x="261" y="440"/>
                </a:cxn>
                <a:cxn ang="0">
                  <a:pos x="261" y="1176"/>
                </a:cxn>
                <a:cxn ang="0">
                  <a:pos x="265" y="1197"/>
                </a:cxn>
                <a:cxn ang="0">
                  <a:pos x="273" y="1213"/>
                </a:cxn>
                <a:cxn ang="0">
                  <a:pos x="287" y="1223"/>
                </a:cxn>
                <a:cxn ang="0">
                  <a:pos x="309" y="1231"/>
                </a:cxn>
                <a:cxn ang="0">
                  <a:pos x="343" y="1233"/>
                </a:cxn>
                <a:cxn ang="0">
                  <a:pos x="386" y="1233"/>
                </a:cxn>
                <a:cxn ang="0">
                  <a:pos x="386" y="1293"/>
                </a:cxn>
                <a:cxn ang="0">
                  <a:pos x="0" y="1293"/>
                </a:cxn>
                <a:cxn ang="0">
                  <a:pos x="0" y="1233"/>
                </a:cxn>
                <a:cxn ang="0">
                  <a:pos x="53" y="1233"/>
                </a:cxn>
                <a:cxn ang="0">
                  <a:pos x="89" y="1231"/>
                </a:cxn>
                <a:cxn ang="0">
                  <a:pos x="116" y="1223"/>
                </a:cxn>
                <a:cxn ang="0">
                  <a:pos x="130" y="1207"/>
                </a:cxn>
                <a:cxn ang="0">
                  <a:pos x="137" y="1182"/>
                </a:cxn>
                <a:cxn ang="0">
                  <a:pos x="140" y="1145"/>
                </a:cxn>
                <a:cxn ang="0">
                  <a:pos x="140" y="626"/>
                </a:cxn>
                <a:cxn ang="0">
                  <a:pos x="137" y="584"/>
                </a:cxn>
                <a:cxn ang="0">
                  <a:pos x="133" y="556"/>
                </a:cxn>
                <a:cxn ang="0">
                  <a:pos x="118" y="538"/>
                </a:cxn>
                <a:cxn ang="0">
                  <a:pos x="94" y="525"/>
                </a:cxn>
                <a:cxn ang="0">
                  <a:pos x="58" y="520"/>
                </a:cxn>
                <a:cxn ang="0">
                  <a:pos x="7" y="520"/>
                </a:cxn>
                <a:cxn ang="0">
                  <a:pos x="7" y="460"/>
                </a:cxn>
                <a:cxn ang="0">
                  <a:pos x="261" y="440"/>
                </a:cxn>
                <a:cxn ang="0">
                  <a:pos x="171" y="0"/>
                </a:cxn>
                <a:cxn ang="0">
                  <a:pos x="200" y="5"/>
                </a:cxn>
                <a:cxn ang="0">
                  <a:pos x="227" y="18"/>
                </a:cxn>
                <a:cxn ang="0">
                  <a:pos x="248" y="41"/>
                </a:cxn>
                <a:cxn ang="0">
                  <a:pos x="263" y="70"/>
                </a:cxn>
                <a:cxn ang="0">
                  <a:pos x="268" y="103"/>
                </a:cxn>
                <a:cxn ang="0">
                  <a:pos x="263" y="137"/>
                </a:cxn>
                <a:cxn ang="0">
                  <a:pos x="248" y="165"/>
                </a:cxn>
                <a:cxn ang="0">
                  <a:pos x="227" y="189"/>
                </a:cxn>
                <a:cxn ang="0">
                  <a:pos x="200" y="202"/>
                </a:cxn>
                <a:cxn ang="0">
                  <a:pos x="171" y="207"/>
                </a:cxn>
                <a:cxn ang="0">
                  <a:pos x="140" y="202"/>
                </a:cxn>
                <a:cxn ang="0">
                  <a:pos x="113" y="186"/>
                </a:cxn>
                <a:cxn ang="0">
                  <a:pos x="91" y="163"/>
                </a:cxn>
                <a:cxn ang="0">
                  <a:pos x="79" y="134"/>
                </a:cxn>
                <a:cxn ang="0">
                  <a:pos x="75" y="103"/>
                </a:cxn>
                <a:cxn ang="0">
                  <a:pos x="79" y="72"/>
                </a:cxn>
                <a:cxn ang="0">
                  <a:pos x="91" y="44"/>
                </a:cxn>
                <a:cxn ang="0">
                  <a:pos x="113" y="21"/>
                </a:cxn>
                <a:cxn ang="0">
                  <a:pos x="140" y="5"/>
                </a:cxn>
                <a:cxn ang="0">
                  <a:pos x="171" y="0"/>
                </a:cxn>
              </a:cxnLst>
              <a:rect l="0" t="0" r="r" b="b"/>
              <a:pathLst>
                <a:path w="386" h="1293">
                  <a:moveTo>
                    <a:pt x="261" y="440"/>
                  </a:moveTo>
                  <a:lnTo>
                    <a:pt x="261" y="1176"/>
                  </a:lnTo>
                  <a:lnTo>
                    <a:pt x="265" y="1197"/>
                  </a:lnTo>
                  <a:lnTo>
                    <a:pt x="273" y="1213"/>
                  </a:lnTo>
                  <a:lnTo>
                    <a:pt x="287" y="1223"/>
                  </a:lnTo>
                  <a:lnTo>
                    <a:pt x="309" y="1231"/>
                  </a:lnTo>
                  <a:lnTo>
                    <a:pt x="343" y="1233"/>
                  </a:lnTo>
                  <a:lnTo>
                    <a:pt x="386" y="1233"/>
                  </a:lnTo>
                  <a:lnTo>
                    <a:pt x="386" y="1293"/>
                  </a:lnTo>
                  <a:lnTo>
                    <a:pt x="0" y="1293"/>
                  </a:lnTo>
                  <a:lnTo>
                    <a:pt x="0" y="1233"/>
                  </a:lnTo>
                  <a:lnTo>
                    <a:pt x="53" y="1233"/>
                  </a:lnTo>
                  <a:lnTo>
                    <a:pt x="89" y="1231"/>
                  </a:lnTo>
                  <a:lnTo>
                    <a:pt x="116" y="1223"/>
                  </a:lnTo>
                  <a:lnTo>
                    <a:pt x="130" y="1207"/>
                  </a:lnTo>
                  <a:lnTo>
                    <a:pt x="137" y="1182"/>
                  </a:lnTo>
                  <a:lnTo>
                    <a:pt x="140" y="1145"/>
                  </a:lnTo>
                  <a:lnTo>
                    <a:pt x="140" y="626"/>
                  </a:lnTo>
                  <a:lnTo>
                    <a:pt x="137" y="584"/>
                  </a:lnTo>
                  <a:lnTo>
                    <a:pt x="133" y="556"/>
                  </a:lnTo>
                  <a:lnTo>
                    <a:pt x="118" y="538"/>
                  </a:lnTo>
                  <a:lnTo>
                    <a:pt x="94" y="525"/>
                  </a:lnTo>
                  <a:lnTo>
                    <a:pt x="58" y="520"/>
                  </a:lnTo>
                  <a:lnTo>
                    <a:pt x="7" y="520"/>
                  </a:lnTo>
                  <a:lnTo>
                    <a:pt x="7" y="460"/>
                  </a:lnTo>
                  <a:lnTo>
                    <a:pt x="261" y="440"/>
                  </a:lnTo>
                  <a:close/>
                  <a:moveTo>
                    <a:pt x="171" y="0"/>
                  </a:moveTo>
                  <a:lnTo>
                    <a:pt x="200" y="5"/>
                  </a:lnTo>
                  <a:lnTo>
                    <a:pt x="227" y="18"/>
                  </a:lnTo>
                  <a:lnTo>
                    <a:pt x="248" y="41"/>
                  </a:lnTo>
                  <a:lnTo>
                    <a:pt x="263" y="70"/>
                  </a:lnTo>
                  <a:lnTo>
                    <a:pt x="268" y="103"/>
                  </a:lnTo>
                  <a:lnTo>
                    <a:pt x="263" y="137"/>
                  </a:lnTo>
                  <a:lnTo>
                    <a:pt x="248" y="165"/>
                  </a:lnTo>
                  <a:lnTo>
                    <a:pt x="227" y="189"/>
                  </a:lnTo>
                  <a:lnTo>
                    <a:pt x="200" y="202"/>
                  </a:lnTo>
                  <a:lnTo>
                    <a:pt x="171" y="207"/>
                  </a:lnTo>
                  <a:lnTo>
                    <a:pt x="140" y="202"/>
                  </a:lnTo>
                  <a:lnTo>
                    <a:pt x="113" y="186"/>
                  </a:lnTo>
                  <a:lnTo>
                    <a:pt x="91" y="163"/>
                  </a:lnTo>
                  <a:lnTo>
                    <a:pt x="79" y="134"/>
                  </a:lnTo>
                  <a:lnTo>
                    <a:pt x="75" y="103"/>
                  </a:lnTo>
                  <a:lnTo>
                    <a:pt x="79" y="72"/>
                  </a:lnTo>
                  <a:lnTo>
                    <a:pt x="91" y="44"/>
                  </a:lnTo>
                  <a:lnTo>
                    <a:pt x="113" y="21"/>
                  </a:lnTo>
                  <a:lnTo>
                    <a:pt x="140" y="5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auto">
            <a:xfrm>
              <a:off x="9321" y="3803"/>
              <a:ext cx="1412" cy="853"/>
            </a:xfrm>
            <a:custGeom>
              <a:avLst/>
              <a:gdLst/>
              <a:ahLst/>
              <a:cxnLst>
                <a:cxn ang="0">
                  <a:pos x="281" y="155"/>
                </a:cxn>
                <a:cxn ang="0">
                  <a:pos x="380" y="41"/>
                </a:cxn>
                <a:cxn ang="0">
                  <a:pos x="525" y="0"/>
                </a:cxn>
                <a:cxn ang="0">
                  <a:pos x="650" y="23"/>
                </a:cxn>
                <a:cxn ang="0">
                  <a:pos x="732" y="98"/>
                </a:cxn>
                <a:cxn ang="0">
                  <a:pos x="778" y="160"/>
                </a:cxn>
                <a:cxn ang="0">
                  <a:pos x="848" y="67"/>
                </a:cxn>
                <a:cxn ang="0">
                  <a:pos x="972" y="5"/>
                </a:cxn>
                <a:cxn ang="0">
                  <a:pos x="1117" y="10"/>
                </a:cxn>
                <a:cxn ang="0">
                  <a:pos x="1199" y="54"/>
                </a:cxn>
                <a:cxn ang="0">
                  <a:pos x="1254" y="142"/>
                </a:cxn>
                <a:cxn ang="0">
                  <a:pos x="1271" y="292"/>
                </a:cxn>
                <a:cxn ang="0">
                  <a:pos x="1286" y="776"/>
                </a:cxn>
                <a:cxn ang="0">
                  <a:pos x="1368" y="794"/>
                </a:cxn>
                <a:cxn ang="0">
                  <a:pos x="1006" y="853"/>
                </a:cxn>
                <a:cxn ang="0">
                  <a:pos x="1095" y="791"/>
                </a:cxn>
                <a:cxn ang="0">
                  <a:pos x="1143" y="742"/>
                </a:cxn>
                <a:cxn ang="0">
                  <a:pos x="1141" y="176"/>
                </a:cxn>
                <a:cxn ang="0">
                  <a:pos x="1105" y="80"/>
                </a:cxn>
                <a:cxn ang="0">
                  <a:pos x="1013" y="41"/>
                </a:cxn>
                <a:cxn ang="0">
                  <a:pos x="897" y="78"/>
                </a:cxn>
                <a:cxn ang="0">
                  <a:pos x="807" y="181"/>
                </a:cxn>
                <a:cxn ang="0">
                  <a:pos x="769" y="352"/>
                </a:cxn>
                <a:cxn ang="0">
                  <a:pos x="778" y="768"/>
                </a:cxn>
                <a:cxn ang="0">
                  <a:pos x="856" y="794"/>
                </a:cxn>
                <a:cxn ang="0">
                  <a:pos x="503" y="853"/>
                </a:cxn>
                <a:cxn ang="0">
                  <a:pos x="592" y="791"/>
                </a:cxn>
                <a:cxn ang="0">
                  <a:pos x="641" y="742"/>
                </a:cxn>
                <a:cxn ang="0">
                  <a:pos x="638" y="176"/>
                </a:cxn>
                <a:cxn ang="0">
                  <a:pos x="602" y="80"/>
                </a:cxn>
                <a:cxn ang="0">
                  <a:pos x="510" y="41"/>
                </a:cxn>
                <a:cxn ang="0">
                  <a:pos x="394" y="78"/>
                </a:cxn>
                <a:cxn ang="0">
                  <a:pos x="305" y="181"/>
                </a:cxn>
                <a:cxn ang="0">
                  <a:pos x="266" y="352"/>
                </a:cxn>
                <a:cxn ang="0">
                  <a:pos x="276" y="768"/>
                </a:cxn>
                <a:cxn ang="0">
                  <a:pos x="353" y="794"/>
                </a:cxn>
                <a:cxn ang="0">
                  <a:pos x="0" y="853"/>
                </a:cxn>
                <a:cxn ang="0">
                  <a:pos x="90" y="791"/>
                </a:cxn>
                <a:cxn ang="0">
                  <a:pos x="138" y="742"/>
                </a:cxn>
                <a:cxn ang="0">
                  <a:pos x="143" y="189"/>
                </a:cxn>
                <a:cxn ang="0">
                  <a:pos x="128" y="106"/>
                </a:cxn>
                <a:cxn ang="0">
                  <a:pos x="51" y="80"/>
                </a:cxn>
                <a:cxn ang="0">
                  <a:pos x="256" y="0"/>
                </a:cxn>
              </a:cxnLst>
              <a:rect l="0" t="0" r="r" b="b"/>
              <a:pathLst>
                <a:path w="1412" h="853">
                  <a:moveTo>
                    <a:pt x="256" y="0"/>
                  </a:moveTo>
                  <a:lnTo>
                    <a:pt x="256" y="204"/>
                  </a:lnTo>
                  <a:lnTo>
                    <a:pt x="281" y="155"/>
                  </a:lnTo>
                  <a:lnTo>
                    <a:pt x="310" y="111"/>
                  </a:lnTo>
                  <a:lnTo>
                    <a:pt x="343" y="73"/>
                  </a:lnTo>
                  <a:lnTo>
                    <a:pt x="380" y="41"/>
                  </a:lnTo>
                  <a:lnTo>
                    <a:pt x="423" y="18"/>
                  </a:lnTo>
                  <a:lnTo>
                    <a:pt x="472" y="5"/>
                  </a:lnTo>
                  <a:lnTo>
                    <a:pt x="525" y="0"/>
                  </a:lnTo>
                  <a:lnTo>
                    <a:pt x="554" y="0"/>
                  </a:lnTo>
                  <a:lnTo>
                    <a:pt x="617" y="10"/>
                  </a:lnTo>
                  <a:lnTo>
                    <a:pt x="650" y="23"/>
                  </a:lnTo>
                  <a:lnTo>
                    <a:pt x="679" y="41"/>
                  </a:lnTo>
                  <a:lnTo>
                    <a:pt x="708" y="65"/>
                  </a:lnTo>
                  <a:lnTo>
                    <a:pt x="732" y="98"/>
                  </a:lnTo>
                  <a:lnTo>
                    <a:pt x="752" y="137"/>
                  </a:lnTo>
                  <a:lnTo>
                    <a:pt x="764" y="189"/>
                  </a:lnTo>
                  <a:lnTo>
                    <a:pt x="778" y="160"/>
                  </a:lnTo>
                  <a:lnTo>
                    <a:pt x="795" y="129"/>
                  </a:lnTo>
                  <a:lnTo>
                    <a:pt x="819" y="98"/>
                  </a:lnTo>
                  <a:lnTo>
                    <a:pt x="848" y="67"/>
                  </a:lnTo>
                  <a:lnTo>
                    <a:pt x="882" y="41"/>
                  </a:lnTo>
                  <a:lnTo>
                    <a:pt x="923" y="18"/>
                  </a:lnTo>
                  <a:lnTo>
                    <a:pt x="972" y="5"/>
                  </a:lnTo>
                  <a:lnTo>
                    <a:pt x="1025" y="0"/>
                  </a:lnTo>
                  <a:lnTo>
                    <a:pt x="1073" y="3"/>
                  </a:lnTo>
                  <a:lnTo>
                    <a:pt x="1117" y="10"/>
                  </a:lnTo>
                  <a:lnTo>
                    <a:pt x="1151" y="23"/>
                  </a:lnTo>
                  <a:lnTo>
                    <a:pt x="1177" y="39"/>
                  </a:lnTo>
                  <a:lnTo>
                    <a:pt x="1199" y="54"/>
                  </a:lnTo>
                  <a:lnTo>
                    <a:pt x="1216" y="73"/>
                  </a:lnTo>
                  <a:lnTo>
                    <a:pt x="1240" y="106"/>
                  </a:lnTo>
                  <a:lnTo>
                    <a:pt x="1254" y="142"/>
                  </a:lnTo>
                  <a:lnTo>
                    <a:pt x="1264" y="184"/>
                  </a:lnTo>
                  <a:lnTo>
                    <a:pt x="1269" y="233"/>
                  </a:lnTo>
                  <a:lnTo>
                    <a:pt x="1271" y="292"/>
                  </a:lnTo>
                  <a:lnTo>
                    <a:pt x="1271" y="737"/>
                  </a:lnTo>
                  <a:lnTo>
                    <a:pt x="1276" y="760"/>
                  </a:lnTo>
                  <a:lnTo>
                    <a:pt x="1286" y="776"/>
                  </a:lnTo>
                  <a:lnTo>
                    <a:pt x="1305" y="786"/>
                  </a:lnTo>
                  <a:lnTo>
                    <a:pt x="1334" y="791"/>
                  </a:lnTo>
                  <a:lnTo>
                    <a:pt x="1368" y="794"/>
                  </a:lnTo>
                  <a:lnTo>
                    <a:pt x="1412" y="794"/>
                  </a:lnTo>
                  <a:lnTo>
                    <a:pt x="1412" y="853"/>
                  </a:lnTo>
                  <a:lnTo>
                    <a:pt x="1006" y="853"/>
                  </a:lnTo>
                  <a:lnTo>
                    <a:pt x="1006" y="794"/>
                  </a:lnTo>
                  <a:lnTo>
                    <a:pt x="1059" y="794"/>
                  </a:lnTo>
                  <a:lnTo>
                    <a:pt x="1095" y="791"/>
                  </a:lnTo>
                  <a:lnTo>
                    <a:pt x="1122" y="784"/>
                  </a:lnTo>
                  <a:lnTo>
                    <a:pt x="1136" y="768"/>
                  </a:lnTo>
                  <a:lnTo>
                    <a:pt x="1143" y="742"/>
                  </a:lnTo>
                  <a:lnTo>
                    <a:pt x="1146" y="706"/>
                  </a:lnTo>
                  <a:lnTo>
                    <a:pt x="1146" y="215"/>
                  </a:lnTo>
                  <a:lnTo>
                    <a:pt x="1141" y="176"/>
                  </a:lnTo>
                  <a:lnTo>
                    <a:pt x="1134" y="140"/>
                  </a:lnTo>
                  <a:lnTo>
                    <a:pt x="1122" y="106"/>
                  </a:lnTo>
                  <a:lnTo>
                    <a:pt x="1105" y="80"/>
                  </a:lnTo>
                  <a:lnTo>
                    <a:pt x="1080" y="60"/>
                  </a:lnTo>
                  <a:lnTo>
                    <a:pt x="1051" y="47"/>
                  </a:lnTo>
                  <a:lnTo>
                    <a:pt x="1013" y="41"/>
                  </a:lnTo>
                  <a:lnTo>
                    <a:pt x="974" y="47"/>
                  </a:lnTo>
                  <a:lnTo>
                    <a:pt x="935" y="57"/>
                  </a:lnTo>
                  <a:lnTo>
                    <a:pt x="897" y="78"/>
                  </a:lnTo>
                  <a:lnTo>
                    <a:pt x="863" y="104"/>
                  </a:lnTo>
                  <a:lnTo>
                    <a:pt x="832" y="140"/>
                  </a:lnTo>
                  <a:lnTo>
                    <a:pt x="807" y="181"/>
                  </a:lnTo>
                  <a:lnTo>
                    <a:pt x="786" y="230"/>
                  </a:lnTo>
                  <a:lnTo>
                    <a:pt x="774" y="287"/>
                  </a:lnTo>
                  <a:lnTo>
                    <a:pt x="769" y="352"/>
                  </a:lnTo>
                  <a:lnTo>
                    <a:pt x="769" y="706"/>
                  </a:lnTo>
                  <a:lnTo>
                    <a:pt x="771" y="742"/>
                  </a:lnTo>
                  <a:lnTo>
                    <a:pt x="778" y="768"/>
                  </a:lnTo>
                  <a:lnTo>
                    <a:pt x="793" y="784"/>
                  </a:lnTo>
                  <a:lnTo>
                    <a:pt x="819" y="791"/>
                  </a:lnTo>
                  <a:lnTo>
                    <a:pt x="856" y="794"/>
                  </a:lnTo>
                  <a:lnTo>
                    <a:pt x="909" y="794"/>
                  </a:lnTo>
                  <a:lnTo>
                    <a:pt x="909" y="853"/>
                  </a:lnTo>
                  <a:lnTo>
                    <a:pt x="503" y="853"/>
                  </a:lnTo>
                  <a:lnTo>
                    <a:pt x="503" y="794"/>
                  </a:lnTo>
                  <a:lnTo>
                    <a:pt x="556" y="794"/>
                  </a:lnTo>
                  <a:lnTo>
                    <a:pt x="592" y="791"/>
                  </a:lnTo>
                  <a:lnTo>
                    <a:pt x="619" y="784"/>
                  </a:lnTo>
                  <a:lnTo>
                    <a:pt x="633" y="768"/>
                  </a:lnTo>
                  <a:lnTo>
                    <a:pt x="641" y="742"/>
                  </a:lnTo>
                  <a:lnTo>
                    <a:pt x="643" y="706"/>
                  </a:lnTo>
                  <a:lnTo>
                    <a:pt x="643" y="215"/>
                  </a:lnTo>
                  <a:lnTo>
                    <a:pt x="638" y="176"/>
                  </a:lnTo>
                  <a:lnTo>
                    <a:pt x="631" y="140"/>
                  </a:lnTo>
                  <a:lnTo>
                    <a:pt x="619" y="106"/>
                  </a:lnTo>
                  <a:lnTo>
                    <a:pt x="602" y="80"/>
                  </a:lnTo>
                  <a:lnTo>
                    <a:pt x="578" y="60"/>
                  </a:lnTo>
                  <a:lnTo>
                    <a:pt x="549" y="47"/>
                  </a:lnTo>
                  <a:lnTo>
                    <a:pt x="510" y="41"/>
                  </a:lnTo>
                  <a:lnTo>
                    <a:pt x="472" y="47"/>
                  </a:lnTo>
                  <a:lnTo>
                    <a:pt x="433" y="57"/>
                  </a:lnTo>
                  <a:lnTo>
                    <a:pt x="394" y="78"/>
                  </a:lnTo>
                  <a:lnTo>
                    <a:pt x="360" y="104"/>
                  </a:lnTo>
                  <a:lnTo>
                    <a:pt x="329" y="140"/>
                  </a:lnTo>
                  <a:lnTo>
                    <a:pt x="305" y="181"/>
                  </a:lnTo>
                  <a:lnTo>
                    <a:pt x="283" y="230"/>
                  </a:lnTo>
                  <a:lnTo>
                    <a:pt x="271" y="287"/>
                  </a:lnTo>
                  <a:lnTo>
                    <a:pt x="266" y="352"/>
                  </a:lnTo>
                  <a:lnTo>
                    <a:pt x="266" y="706"/>
                  </a:lnTo>
                  <a:lnTo>
                    <a:pt x="269" y="742"/>
                  </a:lnTo>
                  <a:lnTo>
                    <a:pt x="276" y="768"/>
                  </a:lnTo>
                  <a:lnTo>
                    <a:pt x="290" y="784"/>
                  </a:lnTo>
                  <a:lnTo>
                    <a:pt x="317" y="791"/>
                  </a:lnTo>
                  <a:lnTo>
                    <a:pt x="353" y="794"/>
                  </a:lnTo>
                  <a:lnTo>
                    <a:pt x="406" y="794"/>
                  </a:lnTo>
                  <a:lnTo>
                    <a:pt x="406" y="853"/>
                  </a:lnTo>
                  <a:lnTo>
                    <a:pt x="0" y="853"/>
                  </a:lnTo>
                  <a:lnTo>
                    <a:pt x="0" y="794"/>
                  </a:lnTo>
                  <a:lnTo>
                    <a:pt x="51" y="794"/>
                  </a:lnTo>
                  <a:lnTo>
                    <a:pt x="90" y="791"/>
                  </a:lnTo>
                  <a:lnTo>
                    <a:pt x="114" y="784"/>
                  </a:lnTo>
                  <a:lnTo>
                    <a:pt x="131" y="768"/>
                  </a:lnTo>
                  <a:lnTo>
                    <a:pt x="138" y="742"/>
                  </a:lnTo>
                  <a:lnTo>
                    <a:pt x="140" y="706"/>
                  </a:lnTo>
                  <a:lnTo>
                    <a:pt x="140" y="189"/>
                  </a:lnTo>
                  <a:lnTo>
                    <a:pt x="143" y="189"/>
                  </a:lnTo>
                  <a:lnTo>
                    <a:pt x="143" y="153"/>
                  </a:lnTo>
                  <a:lnTo>
                    <a:pt x="138" y="124"/>
                  </a:lnTo>
                  <a:lnTo>
                    <a:pt x="128" y="106"/>
                  </a:lnTo>
                  <a:lnTo>
                    <a:pt x="111" y="93"/>
                  </a:lnTo>
                  <a:lnTo>
                    <a:pt x="85" y="85"/>
                  </a:lnTo>
                  <a:lnTo>
                    <a:pt x="51" y="80"/>
                  </a:lnTo>
                  <a:lnTo>
                    <a:pt x="3" y="80"/>
                  </a:lnTo>
                  <a:lnTo>
                    <a:pt x="3" y="2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57" name="Freeform 61"/>
            <p:cNvSpPr>
              <a:spLocks noEditPoints="1"/>
            </p:cNvSpPr>
            <p:nvPr/>
          </p:nvSpPr>
          <p:spPr bwMode="auto">
            <a:xfrm>
              <a:off x="10762" y="3790"/>
              <a:ext cx="700" cy="890"/>
            </a:xfrm>
            <a:custGeom>
              <a:avLst/>
              <a:gdLst/>
              <a:ahLst/>
              <a:cxnLst>
                <a:cxn ang="0">
                  <a:pos x="360" y="44"/>
                </a:cxn>
                <a:cxn ang="0">
                  <a:pos x="311" y="57"/>
                </a:cxn>
                <a:cxn ang="0">
                  <a:pos x="261" y="91"/>
                </a:cxn>
                <a:cxn ang="0">
                  <a:pos x="210" y="150"/>
                </a:cxn>
                <a:cxn ang="0">
                  <a:pos x="171" y="243"/>
                </a:cxn>
                <a:cxn ang="0">
                  <a:pos x="154" y="378"/>
                </a:cxn>
                <a:cxn ang="0">
                  <a:pos x="582" y="354"/>
                </a:cxn>
                <a:cxn ang="0">
                  <a:pos x="577" y="292"/>
                </a:cxn>
                <a:cxn ang="0">
                  <a:pos x="550" y="181"/>
                </a:cxn>
                <a:cxn ang="0">
                  <a:pos x="514" y="111"/>
                </a:cxn>
                <a:cxn ang="0">
                  <a:pos x="459" y="62"/>
                </a:cxn>
                <a:cxn ang="0">
                  <a:pos x="379" y="42"/>
                </a:cxn>
                <a:cxn ang="0">
                  <a:pos x="442" y="5"/>
                </a:cxn>
                <a:cxn ang="0">
                  <a:pos x="546" y="47"/>
                </a:cxn>
                <a:cxn ang="0">
                  <a:pos x="623" y="117"/>
                </a:cxn>
                <a:cxn ang="0">
                  <a:pos x="674" y="212"/>
                </a:cxn>
                <a:cxn ang="0">
                  <a:pos x="698" y="321"/>
                </a:cxn>
                <a:cxn ang="0">
                  <a:pos x="698" y="401"/>
                </a:cxn>
                <a:cxn ang="0">
                  <a:pos x="681" y="419"/>
                </a:cxn>
                <a:cxn ang="0">
                  <a:pos x="147" y="424"/>
                </a:cxn>
                <a:cxn ang="0">
                  <a:pos x="149" y="510"/>
                </a:cxn>
                <a:cxn ang="0">
                  <a:pos x="164" y="613"/>
                </a:cxn>
                <a:cxn ang="0">
                  <a:pos x="203" y="714"/>
                </a:cxn>
                <a:cxn ang="0">
                  <a:pos x="265" y="791"/>
                </a:cxn>
                <a:cxn ang="0">
                  <a:pos x="352" y="835"/>
                </a:cxn>
                <a:cxn ang="0">
                  <a:pos x="415" y="843"/>
                </a:cxn>
                <a:cxn ang="0">
                  <a:pos x="454" y="838"/>
                </a:cxn>
                <a:cxn ang="0">
                  <a:pos x="512" y="817"/>
                </a:cxn>
                <a:cxn ang="0">
                  <a:pos x="572" y="776"/>
                </a:cxn>
                <a:cxn ang="0">
                  <a:pos x="628" y="698"/>
                </a:cxn>
                <a:cxn ang="0">
                  <a:pos x="654" y="628"/>
                </a:cxn>
                <a:cxn ang="0">
                  <a:pos x="662" y="618"/>
                </a:cxn>
                <a:cxn ang="0">
                  <a:pos x="679" y="616"/>
                </a:cxn>
                <a:cxn ang="0">
                  <a:pos x="691" y="621"/>
                </a:cxn>
                <a:cxn ang="0">
                  <a:pos x="698" y="631"/>
                </a:cxn>
                <a:cxn ang="0">
                  <a:pos x="695" y="652"/>
                </a:cxn>
                <a:cxn ang="0">
                  <a:pos x="679" y="701"/>
                </a:cxn>
                <a:cxn ang="0">
                  <a:pos x="642" y="763"/>
                </a:cxn>
                <a:cxn ang="0">
                  <a:pos x="584" y="822"/>
                </a:cxn>
                <a:cxn ang="0">
                  <a:pos x="505" y="871"/>
                </a:cxn>
                <a:cxn ang="0">
                  <a:pos x="398" y="890"/>
                </a:cxn>
                <a:cxn ang="0">
                  <a:pos x="263" y="864"/>
                </a:cxn>
                <a:cxn ang="0">
                  <a:pos x="147" y="789"/>
                </a:cxn>
                <a:cxn ang="0">
                  <a:pos x="58" y="672"/>
                </a:cxn>
                <a:cxn ang="0">
                  <a:pos x="7" y="525"/>
                </a:cxn>
                <a:cxn ang="0">
                  <a:pos x="4" y="362"/>
                </a:cxn>
                <a:cxn ang="0">
                  <a:pos x="50" y="220"/>
                </a:cxn>
                <a:cxn ang="0">
                  <a:pos x="132" y="104"/>
                </a:cxn>
                <a:cxn ang="0">
                  <a:pos x="244" y="29"/>
                </a:cxn>
                <a:cxn ang="0">
                  <a:pos x="376" y="0"/>
                </a:cxn>
              </a:cxnLst>
              <a:rect l="0" t="0" r="r" b="b"/>
              <a:pathLst>
                <a:path w="700" h="890">
                  <a:moveTo>
                    <a:pt x="379" y="42"/>
                  </a:moveTo>
                  <a:lnTo>
                    <a:pt x="360" y="44"/>
                  </a:lnTo>
                  <a:lnTo>
                    <a:pt x="338" y="47"/>
                  </a:lnTo>
                  <a:lnTo>
                    <a:pt x="311" y="57"/>
                  </a:lnTo>
                  <a:lnTo>
                    <a:pt x="287" y="70"/>
                  </a:lnTo>
                  <a:lnTo>
                    <a:pt x="261" y="91"/>
                  </a:lnTo>
                  <a:lnTo>
                    <a:pt x="234" y="117"/>
                  </a:lnTo>
                  <a:lnTo>
                    <a:pt x="210" y="150"/>
                  </a:lnTo>
                  <a:lnTo>
                    <a:pt x="188" y="192"/>
                  </a:lnTo>
                  <a:lnTo>
                    <a:pt x="171" y="243"/>
                  </a:lnTo>
                  <a:lnTo>
                    <a:pt x="159" y="305"/>
                  </a:lnTo>
                  <a:lnTo>
                    <a:pt x="154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9" y="326"/>
                  </a:lnTo>
                  <a:lnTo>
                    <a:pt x="577" y="292"/>
                  </a:lnTo>
                  <a:lnTo>
                    <a:pt x="563" y="220"/>
                  </a:lnTo>
                  <a:lnTo>
                    <a:pt x="550" y="181"/>
                  </a:lnTo>
                  <a:lnTo>
                    <a:pt x="534" y="145"/>
                  </a:lnTo>
                  <a:lnTo>
                    <a:pt x="514" y="111"/>
                  </a:lnTo>
                  <a:lnTo>
                    <a:pt x="490" y="83"/>
                  </a:lnTo>
                  <a:lnTo>
                    <a:pt x="459" y="62"/>
                  </a:lnTo>
                  <a:lnTo>
                    <a:pt x="422" y="47"/>
                  </a:lnTo>
                  <a:lnTo>
                    <a:pt x="379" y="42"/>
                  </a:lnTo>
                  <a:close/>
                  <a:moveTo>
                    <a:pt x="376" y="0"/>
                  </a:moveTo>
                  <a:lnTo>
                    <a:pt x="442" y="5"/>
                  </a:lnTo>
                  <a:lnTo>
                    <a:pt x="497" y="21"/>
                  </a:lnTo>
                  <a:lnTo>
                    <a:pt x="546" y="47"/>
                  </a:lnTo>
                  <a:lnTo>
                    <a:pt x="589" y="78"/>
                  </a:lnTo>
                  <a:lnTo>
                    <a:pt x="623" y="117"/>
                  </a:lnTo>
                  <a:lnTo>
                    <a:pt x="652" y="163"/>
                  </a:lnTo>
                  <a:lnTo>
                    <a:pt x="674" y="212"/>
                  </a:lnTo>
                  <a:lnTo>
                    <a:pt x="688" y="264"/>
                  </a:lnTo>
                  <a:lnTo>
                    <a:pt x="698" y="321"/>
                  </a:lnTo>
                  <a:lnTo>
                    <a:pt x="700" y="378"/>
                  </a:lnTo>
                  <a:lnTo>
                    <a:pt x="698" y="401"/>
                  </a:lnTo>
                  <a:lnTo>
                    <a:pt x="693" y="414"/>
                  </a:lnTo>
                  <a:lnTo>
                    <a:pt x="681" y="419"/>
                  </a:lnTo>
                  <a:lnTo>
                    <a:pt x="152" y="419"/>
                  </a:lnTo>
                  <a:lnTo>
                    <a:pt x="147" y="424"/>
                  </a:lnTo>
                  <a:lnTo>
                    <a:pt x="147" y="463"/>
                  </a:lnTo>
                  <a:lnTo>
                    <a:pt x="149" y="510"/>
                  </a:lnTo>
                  <a:lnTo>
                    <a:pt x="154" y="561"/>
                  </a:lnTo>
                  <a:lnTo>
                    <a:pt x="164" y="613"/>
                  </a:lnTo>
                  <a:lnTo>
                    <a:pt x="178" y="665"/>
                  </a:lnTo>
                  <a:lnTo>
                    <a:pt x="203" y="714"/>
                  </a:lnTo>
                  <a:lnTo>
                    <a:pt x="232" y="755"/>
                  </a:lnTo>
                  <a:lnTo>
                    <a:pt x="265" y="791"/>
                  </a:lnTo>
                  <a:lnTo>
                    <a:pt x="306" y="817"/>
                  </a:lnTo>
                  <a:lnTo>
                    <a:pt x="352" y="835"/>
                  </a:lnTo>
                  <a:lnTo>
                    <a:pt x="405" y="843"/>
                  </a:lnTo>
                  <a:lnTo>
                    <a:pt x="415" y="843"/>
                  </a:lnTo>
                  <a:lnTo>
                    <a:pt x="432" y="840"/>
                  </a:lnTo>
                  <a:lnTo>
                    <a:pt x="454" y="838"/>
                  </a:lnTo>
                  <a:lnTo>
                    <a:pt x="483" y="830"/>
                  </a:lnTo>
                  <a:lnTo>
                    <a:pt x="512" y="817"/>
                  </a:lnTo>
                  <a:lnTo>
                    <a:pt x="543" y="799"/>
                  </a:lnTo>
                  <a:lnTo>
                    <a:pt x="572" y="776"/>
                  </a:lnTo>
                  <a:lnTo>
                    <a:pt x="601" y="742"/>
                  </a:lnTo>
                  <a:lnTo>
                    <a:pt x="628" y="698"/>
                  </a:lnTo>
                  <a:lnTo>
                    <a:pt x="650" y="644"/>
                  </a:lnTo>
                  <a:lnTo>
                    <a:pt x="654" y="628"/>
                  </a:lnTo>
                  <a:lnTo>
                    <a:pt x="657" y="623"/>
                  </a:lnTo>
                  <a:lnTo>
                    <a:pt x="662" y="618"/>
                  </a:lnTo>
                  <a:lnTo>
                    <a:pt x="666" y="616"/>
                  </a:lnTo>
                  <a:lnTo>
                    <a:pt x="679" y="616"/>
                  </a:lnTo>
                  <a:lnTo>
                    <a:pt x="683" y="618"/>
                  </a:lnTo>
                  <a:lnTo>
                    <a:pt x="691" y="621"/>
                  </a:lnTo>
                  <a:lnTo>
                    <a:pt x="693" y="626"/>
                  </a:lnTo>
                  <a:lnTo>
                    <a:pt x="698" y="631"/>
                  </a:lnTo>
                  <a:lnTo>
                    <a:pt x="698" y="639"/>
                  </a:lnTo>
                  <a:lnTo>
                    <a:pt x="695" y="652"/>
                  </a:lnTo>
                  <a:lnTo>
                    <a:pt x="691" y="675"/>
                  </a:lnTo>
                  <a:lnTo>
                    <a:pt x="679" y="701"/>
                  </a:lnTo>
                  <a:lnTo>
                    <a:pt x="664" y="729"/>
                  </a:lnTo>
                  <a:lnTo>
                    <a:pt x="642" y="763"/>
                  </a:lnTo>
                  <a:lnTo>
                    <a:pt x="616" y="794"/>
                  </a:lnTo>
                  <a:lnTo>
                    <a:pt x="584" y="822"/>
                  </a:lnTo>
                  <a:lnTo>
                    <a:pt x="548" y="851"/>
                  </a:lnTo>
                  <a:lnTo>
                    <a:pt x="505" y="871"/>
                  </a:lnTo>
                  <a:lnTo>
                    <a:pt x="454" y="884"/>
                  </a:lnTo>
                  <a:lnTo>
                    <a:pt x="398" y="890"/>
                  </a:lnTo>
                  <a:lnTo>
                    <a:pt x="331" y="882"/>
                  </a:lnTo>
                  <a:lnTo>
                    <a:pt x="263" y="864"/>
                  </a:lnTo>
                  <a:lnTo>
                    <a:pt x="203" y="830"/>
                  </a:lnTo>
                  <a:lnTo>
                    <a:pt x="147" y="789"/>
                  </a:lnTo>
                  <a:lnTo>
                    <a:pt x="96" y="734"/>
                  </a:lnTo>
                  <a:lnTo>
                    <a:pt x="58" y="672"/>
                  </a:lnTo>
                  <a:lnTo>
                    <a:pt x="26" y="603"/>
                  </a:lnTo>
                  <a:lnTo>
                    <a:pt x="7" y="525"/>
                  </a:lnTo>
                  <a:lnTo>
                    <a:pt x="0" y="442"/>
                  </a:lnTo>
                  <a:lnTo>
                    <a:pt x="4" y="362"/>
                  </a:lnTo>
                  <a:lnTo>
                    <a:pt x="24" y="290"/>
                  </a:lnTo>
                  <a:lnTo>
                    <a:pt x="50" y="220"/>
                  </a:lnTo>
                  <a:lnTo>
                    <a:pt x="87" y="158"/>
                  </a:lnTo>
                  <a:lnTo>
                    <a:pt x="132" y="104"/>
                  </a:lnTo>
                  <a:lnTo>
                    <a:pt x="186" y="60"/>
                  </a:lnTo>
                  <a:lnTo>
                    <a:pt x="244" y="29"/>
                  </a:lnTo>
                  <a:lnTo>
                    <a:pt x="309" y="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00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85786" y="628923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複雜度的下界</a:t>
            </a:r>
            <a:r>
              <a:rPr lang="zh-TW" altLang="en-US" dirty="0" smtClean="0">
                <a:solidFill>
                  <a:srgbClr val="FF0000"/>
                </a:solidFill>
              </a:rPr>
              <a:t>錯</a:t>
            </a:r>
            <a:r>
              <a:rPr lang="zh-TW" altLang="en-US" dirty="0" smtClean="0"/>
              <a:t>了</a:t>
            </a:r>
            <a:r>
              <a:rPr lang="en-US" altLang="zh-TW" dirty="0" smtClean="0"/>
              <a:t>..</a:t>
            </a:r>
          </a:p>
        </p:txBody>
      </p:sp>
      <p:sp>
        <p:nvSpPr>
          <p:cNvPr id="12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BBA3C1-B993-412D-AD5E-E0C98187BFEA}" type="slidenum">
              <a:rPr lang="zh-TW" altLang="en-US"/>
              <a:pPr>
                <a:defRPr/>
              </a:pPr>
              <a:t>74</a:t>
            </a:fld>
            <a:endParaRPr lang="en-US" altLang="zh-TW"/>
          </a:p>
        </p:txBody>
      </p:sp>
      <p:pic>
        <p:nvPicPr>
          <p:cNvPr id="7" name="圖片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3737" y="2276872"/>
            <a:ext cx="7776865" cy="42586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尋找演算法複雜度下界時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6264"/>
            <a:ext cx="8003232" cy="3597032"/>
          </a:xfrm>
        </p:spPr>
        <p:txBody>
          <a:bodyPr/>
          <a:lstStyle/>
          <a:p>
            <a:pPr marL="514350" indent="-514350"/>
            <a:r>
              <a:rPr lang="zh-TW" altLang="en-US" dirty="0" smtClean="0"/>
              <a:t>直接把所有步驟之時間的</a:t>
            </a:r>
            <a:r>
              <a:rPr lang="en-US" altLang="zh-TW" dirty="0" smtClean="0"/>
              <a:t>worst-case lower bound</a:t>
            </a:r>
            <a:r>
              <a:rPr lang="zh-TW" altLang="en-US" dirty="0" smtClean="0"/>
              <a:t>的項目相乘相加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可能會出</a:t>
            </a:r>
            <a:r>
              <a:rPr lang="zh-TW" altLang="en-US" dirty="0" smtClean="0">
                <a:solidFill>
                  <a:srgbClr val="FF0000"/>
                </a:solidFill>
              </a:rPr>
              <a:t>錯</a:t>
            </a:r>
            <a:r>
              <a:rPr lang="en-US" altLang="zh-TW" dirty="0" smtClean="0"/>
              <a:t>. </a:t>
            </a:r>
          </a:p>
          <a:p>
            <a:pPr marL="514350" indent="-514350"/>
            <a:r>
              <a:rPr lang="zh-TW" altLang="en-US" dirty="0" smtClean="0"/>
              <a:t>例如上一頁的分析得到</a:t>
            </a:r>
            <a:r>
              <a:rPr lang="el-GR" altLang="zh-TW" dirty="0" smtClean="0"/>
              <a:t>Ω 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</a:t>
            </a:r>
            <a:r>
              <a:rPr lang="zh-TW" altLang="en-US" dirty="0" smtClean="0"/>
              <a:t>這個錯誤的</a:t>
            </a:r>
            <a:r>
              <a:rPr lang="en-US" altLang="zh-TW" dirty="0" smtClean="0"/>
              <a:t>lower bound.</a:t>
            </a:r>
          </a:p>
          <a:p>
            <a:pPr marL="880110" lvl="1" indent="-514350"/>
            <a:r>
              <a:rPr lang="zh-TW" altLang="en-US" dirty="0" smtClean="0"/>
              <a:t>第七步在最糟的狀況下的確需要</a:t>
            </a:r>
            <a:r>
              <a:rPr lang="el-GR" altLang="zh-TW" dirty="0" smtClean="0"/>
              <a:t>Ω 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的時間，但是這個最糟的狀況只會在一個</a:t>
            </a:r>
            <a:r>
              <a:rPr lang="en-US" altLang="zh-TW" dirty="0" smtClean="0"/>
              <a:t>iteration</a:t>
            </a:r>
            <a:r>
              <a:rPr lang="zh-TW" altLang="en-US" dirty="0" smtClean="0"/>
              <a:t>發生。所以不該出現</a:t>
            </a:r>
            <a:r>
              <a:rPr lang="el-GR" altLang="zh-TW" dirty="0" smtClean="0"/>
              <a:t>Ω 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)‧</a:t>
            </a:r>
            <a:r>
              <a:rPr lang="el-GR" altLang="zh-TW" dirty="0" smtClean="0"/>
              <a:t>Ω 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= </a:t>
            </a:r>
            <a:r>
              <a:rPr lang="el-GR" altLang="zh-TW" dirty="0" smtClean="0"/>
              <a:t>Ω 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)</a:t>
            </a:r>
            <a:r>
              <a:rPr lang="zh-TW" altLang="en-US" dirty="0" smtClean="0"/>
              <a:t>這樣的計算過程。（</a:t>
            </a:r>
            <a:r>
              <a:rPr lang="zh-TW" altLang="en-US" dirty="0" smtClean="0">
                <a:solidFill>
                  <a:srgbClr val="FF0000"/>
                </a:solidFill>
              </a:rPr>
              <a:t>雖然</a:t>
            </a:r>
            <a:r>
              <a:rPr lang="el-GR" altLang="zh-TW" dirty="0" smtClean="0">
                <a:solidFill>
                  <a:srgbClr val="FF0000"/>
                </a:solidFill>
              </a:rPr>
              <a:t>Ω 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i="1" dirty="0" smtClean="0">
                <a:solidFill>
                  <a:srgbClr val="FF0000"/>
                </a:solidFill>
              </a:rPr>
              <a:t>n</a:t>
            </a:r>
            <a:r>
              <a:rPr lang="en-US" altLang="zh-TW" dirty="0" smtClean="0">
                <a:solidFill>
                  <a:srgbClr val="FF0000"/>
                </a:solidFill>
              </a:rPr>
              <a:t>)‧</a:t>
            </a:r>
            <a:r>
              <a:rPr lang="el-GR" altLang="zh-TW" dirty="0" smtClean="0">
                <a:solidFill>
                  <a:srgbClr val="FF0000"/>
                </a:solidFill>
              </a:rPr>
              <a:t>Ω 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i="1" dirty="0" smtClean="0">
                <a:solidFill>
                  <a:srgbClr val="FF0000"/>
                </a:solidFill>
              </a:rPr>
              <a:t>n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= </a:t>
            </a:r>
            <a:r>
              <a:rPr lang="el-GR" altLang="zh-TW" dirty="0" smtClean="0">
                <a:solidFill>
                  <a:srgbClr val="FF0000"/>
                </a:solidFill>
              </a:rPr>
              <a:t>Ω 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i="1" dirty="0" smtClean="0">
                <a:solidFill>
                  <a:srgbClr val="FF0000"/>
                </a:solidFill>
              </a:rPr>
              <a:t>n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這個式子完全正確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marL="880110" lvl="1" indent="-514350">
              <a:buNone/>
            </a:pPr>
            <a:endParaRPr lang="en-US" altLang="zh-TW" dirty="0" smtClean="0"/>
          </a:p>
          <a:p>
            <a:pPr marL="514350" indent="-514350"/>
            <a:r>
              <a:rPr lang="zh-TW" altLang="en-US" dirty="0"/>
              <a:t>正確</a:t>
            </a:r>
            <a:r>
              <a:rPr lang="zh-TW" altLang="en-US" dirty="0" smtClean="0"/>
              <a:t>的</a:t>
            </a:r>
            <a:r>
              <a:rPr lang="zh-TW" altLang="en-US" dirty="0" smtClean="0"/>
              <a:t>方法</a:t>
            </a:r>
            <a:r>
              <a:rPr lang="zh-TW" altLang="en-US" dirty="0" smtClean="0"/>
              <a:t>必</a:t>
            </a:r>
            <a:r>
              <a:rPr lang="zh-TW" altLang="en-US" dirty="0"/>
              <a:t>須</a:t>
            </a:r>
            <a:r>
              <a:rPr lang="zh-TW" altLang="en-US" dirty="0" smtClean="0"/>
              <a:t>透過</a:t>
            </a:r>
            <a:r>
              <a:rPr lang="zh-TW" altLang="en-US" dirty="0" smtClean="0"/>
              <a:t>問題個</a:t>
            </a:r>
            <a:r>
              <a:rPr lang="zh-TW" altLang="en-US" dirty="0" smtClean="0"/>
              <a:t>例 </a:t>
            </a:r>
            <a:r>
              <a:rPr lang="en-US" altLang="zh-TW" dirty="0" smtClean="0"/>
              <a:t>(</a:t>
            </a:r>
            <a:r>
              <a:rPr lang="en-US" altLang="zh-TW" dirty="0" smtClean="0"/>
              <a:t>problem instance)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DF44E1-3A72-43F1-8A9B-2B124D03B91C}" type="slidenum">
              <a:rPr lang="zh-TW" altLang="en-US" smtClean="0"/>
              <a:pPr>
                <a:defRPr/>
              </a:pPr>
              <a:t>75</a:t>
            </a:fld>
            <a:endParaRPr lang="en-US" altLang="zh-TW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透過</a:t>
            </a:r>
            <a:r>
              <a:rPr lang="en-US" altLang="zh-TW" smtClean="0"/>
              <a:t>problem </a:t>
            </a:r>
            <a:r>
              <a:rPr lang="en-US" altLang="zh-TW" dirty="0" smtClean="0"/>
              <a:t>instance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800" dirty="0" smtClean="0"/>
              <a:t>每一個</a:t>
            </a:r>
            <a:r>
              <a:rPr lang="en-US" altLang="zh-TW" sz="2800" dirty="0" smtClean="0"/>
              <a:t>input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instance, </a:t>
            </a:r>
            <a:r>
              <a:rPr lang="zh-TW" altLang="en-US" sz="2800" dirty="0" smtClean="0"/>
              <a:t>也就是該問題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例如冠軍問題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的一套合法的輸入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例如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 = </a:t>
            </a:r>
            <a:r>
              <a:rPr lang="en-US" altLang="zh-TW" sz="2800" i="1" dirty="0" err="1" smtClean="0"/>
              <a:t>i</a:t>
            </a:r>
            <a:r>
              <a:rPr lang="zh-TW" altLang="en-US" sz="2800" dirty="0" smtClean="0"/>
              <a:t>或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]=2(</a:t>
            </a:r>
            <a:r>
              <a:rPr lang="en-US" altLang="zh-TW" sz="2800" i="1" dirty="0" smtClean="0"/>
              <a:t>n </a:t>
            </a:r>
            <a:r>
              <a:rPr lang="en-US" altLang="zh-TW" sz="2800" dirty="0" smtClean="0"/>
              <a:t>– 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)), </a:t>
            </a:r>
            <a:r>
              <a:rPr lang="zh-TW" altLang="en-US" sz="2800" dirty="0" smtClean="0"/>
              <a:t>直接帶入演算法去跑跑看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所需要花的時間複雜度是多少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這個複雜度一定就是</a:t>
            </a:r>
            <a:r>
              <a:rPr lang="en-US" altLang="zh-TW" sz="2800" dirty="0" smtClean="0"/>
              <a:t>worst-case time complexity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lower bound.</a:t>
            </a:r>
          </a:p>
          <a:p>
            <a:endParaRPr lang="en-US" altLang="zh-TW" sz="2800" smtClean="0"/>
          </a:p>
          <a:p>
            <a:r>
              <a:rPr lang="zh-TW" altLang="en-US" sz="2800" smtClean="0"/>
              <a:t>例如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用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 = 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或 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]=2(</a:t>
            </a:r>
            <a:r>
              <a:rPr lang="en-US" altLang="zh-TW" sz="2800" i="1" dirty="0" smtClean="0"/>
              <a:t>n </a:t>
            </a:r>
            <a:r>
              <a:rPr lang="en-US" altLang="zh-TW" sz="2800" dirty="0" smtClean="0"/>
              <a:t>– 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), </a:t>
            </a:r>
            <a:r>
              <a:rPr lang="zh-TW" altLang="en-US" sz="2800" smtClean="0"/>
              <a:t>帶進百般無聊擂臺法去</a:t>
            </a:r>
            <a:r>
              <a:rPr lang="zh-TW" altLang="en-US" sz="2800" dirty="0" smtClean="0"/>
              <a:t>跑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所得的時間都</a:t>
            </a:r>
            <a:r>
              <a:rPr lang="zh-TW" altLang="en-US" sz="2800" smtClean="0"/>
              <a:t>是</a:t>
            </a:r>
            <a:r>
              <a:rPr lang="el-GR" altLang="zh-TW" sz="2800" smtClean="0"/>
              <a:t>Ω</a:t>
            </a:r>
            <a:r>
              <a:rPr lang="en-US" altLang="zh-TW" sz="2800" smtClean="0"/>
              <a:t>(</a:t>
            </a:r>
            <a:r>
              <a:rPr lang="en-US" altLang="zh-TW" sz="2800" i="1" smtClean="0"/>
              <a:t>n</a:t>
            </a:r>
            <a:r>
              <a:rPr lang="en-US" altLang="zh-TW" sz="2800" smtClean="0"/>
              <a:t>)</a:t>
            </a:r>
            <a:r>
              <a:rPr lang="zh-TW" altLang="en-US" sz="2800" smtClean="0"/>
              <a:t>。</a:t>
            </a:r>
            <a:endParaRPr lang="en-US" altLang="zh-TW" sz="2800" dirty="0" smtClean="0"/>
          </a:p>
          <a:p>
            <a:endParaRPr lang="zh-TW" altLang="en-US" sz="28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DF44E1-3A72-43F1-8A9B-2B124D03B91C}" type="slidenum">
              <a:rPr lang="zh-TW" altLang="en-US" smtClean="0"/>
              <a:pPr>
                <a:defRPr/>
              </a:pPr>
              <a:t>76</a:t>
            </a:fld>
            <a:endParaRPr lang="en-US" altLang="zh-TW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76672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氣泡排序法</a:t>
            </a:r>
            <a:endParaRPr lang="en-US" altLang="zh-TW" dirty="0" smtClean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/>
          <a:p>
            <a:pPr>
              <a:defRPr/>
            </a:pPr>
            <a:fld id="{C663B1D7-D899-40CB-A5AC-126F74B8600B}" type="slidenum">
              <a:rPr lang="zh-TW" altLang="en-US"/>
              <a:pPr>
                <a:defRPr/>
              </a:pPr>
              <a:t>77</a:t>
            </a:fld>
            <a:endParaRPr lang="en-US" altLang="zh-TW"/>
          </a:p>
        </p:txBody>
      </p:sp>
      <p:grpSp>
        <p:nvGrpSpPr>
          <p:cNvPr id="143" name="Group 202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572132" y="3189560"/>
            <a:ext cx="1089025" cy="269716"/>
            <a:chOff x="3696" y="1975"/>
            <a:chExt cx="6860" cy="1699"/>
          </a:xfrm>
        </p:grpSpPr>
        <p:sp>
          <p:nvSpPr>
            <p:cNvPr id="189" name="Freeform 204"/>
            <p:cNvSpPr>
              <a:spLocks/>
            </p:cNvSpPr>
            <p:nvPr/>
          </p:nvSpPr>
          <p:spPr bwMode="auto">
            <a:xfrm>
              <a:off x="3696" y="2050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0" name="Freeform 205"/>
            <p:cNvSpPr>
              <a:spLocks/>
            </p:cNvSpPr>
            <p:nvPr/>
          </p:nvSpPr>
          <p:spPr bwMode="auto">
            <a:xfrm>
              <a:off x="4964" y="1975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1" name="Freeform 206"/>
            <p:cNvSpPr>
              <a:spLocks/>
            </p:cNvSpPr>
            <p:nvPr/>
          </p:nvSpPr>
          <p:spPr bwMode="auto">
            <a:xfrm>
              <a:off x="5582" y="2116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2" name="Freeform 207"/>
            <p:cNvSpPr>
              <a:spLocks/>
            </p:cNvSpPr>
            <p:nvPr/>
          </p:nvSpPr>
          <p:spPr bwMode="auto">
            <a:xfrm>
              <a:off x="6344" y="1975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3" name="Freeform 208"/>
            <p:cNvSpPr>
              <a:spLocks/>
            </p:cNvSpPr>
            <p:nvPr/>
          </p:nvSpPr>
          <p:spPr bwMode="auto">
            <a:xfrm>
              <a:off x="7462" y="2202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" name="Freeform 209"/>
            <p:cNvSpPr>
              <a:spLocks noEditPoints="1"/>
            </p:cNvSpPr>
            <p:nvPr/>
          </p:nvSpPr>
          <p:spPr bwMode="auto">
            <a:xfrm>
              <a:off x="8119" y="2111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" name="Freeform 210"/>
            <p:cNvSpPr>
              <a:spLocks/>
            </p:cNvSpPr>
            <p:nvPr/>
          </p:nvSpPr>
          <p:spPr bwMode="auto">
            <a:xfrm>
              <a:off x="8571" y="2498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6" name="Freeform 211"/>
            <p:cNvSpPr>
              <a:spLocks noEditPoints="1"/>
            </p:cNvSpPr>
            <p:nvPr/>
          </p:nvSpPr>
          <p:spPr bwMode="auto">
            <a:xfrm>
              <a:off x="9925" y="2487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61" name="Group 232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106988" y="2060848"/>
            <a:ext cx="1089025" cy="269716"/>
            <a:chOff x="3388" y="1478"/>
            <a:chExt cx="6860" cy="1699"/>
          </a:xfrm>
        </p:grpSpPr>
        <p:sp>
          <p:nvSpPr>
            <p:cNvPr id="213" name="Freeform 234"/>
            <p:cNvSpPr>
              <a:spLocks/>
            </p:cNvSpPr>
            <p:nvPr/>
          </p:nvSpPr>
          <p:spPr bwMode="auto">
            <a:xfrm>
              <a:off x="3388" y="1553"/>
              <a:ext cx="1033" cy="1199"/>
            </a:xfrm>
            <a:custGeom>
              <a:avLst/>
              <a:gdLst/>
              <a:ahLst/>
              <a:cxnLst>
                <a:cxn ang="0">
                  <a:pos x="991" y="924"/>
                </a:cxn>
                <a:cxn ang="0">
                  <a:pos x="963" y="1046"/>
                </a:cxn>
                <a:cxn ang="0">
                  <a:pos x="952" y="1069"/>
                </a:cxn>
                <a:cxn ang="0">
                  <a:pos x="923" y="1083"/>
                </a:cxn>
                <a:cxn ang="0">
                  <a:pos x="725" y="1087"/>
                </a:cxn>
                <a:cxn ang="0">
                  <a:pos x="764" y="978"/>
                </a:cxn>
                <a:cxn ang="0">
                  <a:pos x="827" y="864"/>
                </a:cxn>
                <a:cxn ang="0">
                  <a:pos x="906" y="739"/>
                </a:cxn>
                <a:cxn ang="0">
                  <a:pos x="969" y="619"/>
                </a:cxn>
                <a:cxn ang="0">
                  <a:pos x="1006" y="494"/>
                </a:cxn>
                <a:cxn ang="0">
                  <a:pos x="1006" y="357"/>
                </a:cxn>
                <a:cxn ang="0">
                  <a:pos x="958" y="232"/>
                </a:cxn>
                <a:cxn ang="0">
                  <a:pos x="869" y="125"/>
                </a:cxn>
                <a:cxn ang="0">
                  <a:pos x="744" y="48"/>
                </a:cxn>
                <a:cxn ang="0">
                  <a:pos x="598" y="7"/>
                </a:cxn>
                <a:cxn ang="0">
                  <a:pos x="434" y="7"/>
                </a:cxn>
                <a:cxn ang="0">
                  <a:pos x="286" y="48"/>
                </a:cxn>
                <a:cxn ang="0">
                  <a:pos x="164" y="127"/>
                </a:cxn>
                <a:cxn ang="0">
                  <a:pos x="74" y="232"/>
                </a:cxn>
                <a:cxn ang="0">
                  <a:pos x="26" y="359"/>
                </a:cxn>
                <a:cxn ang="0">
                  <a:pos x="24" y="494"/>
                </a:cxn>
                <a:cxn ang="0">
                  <a:pos x="63" y="619"/>
                </a:cxn>
                <a:cxn ang="0">
                  <a:pos x="127" y="739"/>
                </a:cxn>
                <a:cxn ang="0">
                  <a:pos x="203" y="862"/>
                </a:cxn>
                <a:cxn ang="0">
                  <a:pos x="268" y="978"/>
                </a:cxn>
                <a:cxn ang="0">
                  <a:pos x="308" y="1087"/>
                </a:cxn>
                <a:cxn ang="0">
                  <a:pos x="109" y="1083"/>
                </a:cxn>
                <a:cxn ang="0">
                  <a:pos x="81" y="1072"/>
                </a:cxn>
                <a:cxn ang="0">
                  <a:pos x="70" y="1049"/>
                </a:cxn>
                <a:cxn ang="0">
                  <a:pos x="41" y="924"/>
                </a:cxn>
                <a:cxn ang="0">
                  <a:pos x="54" y="1199"/>
                </a:cxn>
                <a:cxn ang="0">
                  <a:pos x="349" y="1194"/>
                </a:cxn>
                <a:cxn ang="0">
                  <a:pos x="356" y="1163"/>
                </a:cxn>
                <a:cxn ang="0">
                  <a:pos x="341" y="1037"/>
                </a:cxn>
                <a:cxn ang="0">
                  <a:pos x="308" y="905"/>
                </a:cxn>
                <a:cxn ang="0">
                  <a:pos x="266" y="785"/>
                </a:cxn>
                <a:cxn ang="0">
                  <a:pos x="225" y="653"/>
                </a:cxn>
                <a:cxn ang="0">
                  <a:pos x="192" y="503"/>
                </a:cxn>
                <a:cxn ang="0">
                  <a:pos x="192" y="355"/>
                </a:cxn>
                <a:cxn ang="0">
                  <a:pos x="223" y="236"/>
                </a:cxn>
                <a:cxn ang="0">
                  <a:pos x="279" y="148"/>
                </a:cxn>
                <a:cxn ang="0">
                  <a:pos x="351" y="86"/>
                </a:cxn>
                <a:cxn ang="0">
                  <a:pos x="432" y="50"/>
                </a:cxn>
                <a:cxn ang="0">
                  <a:pos x="515" y="39"/>
                </a:cxn>
                <a:cxn ang="0">
                  <a:pos x="600" y="50"/>
                </a:cxn>
                <a:cxn ang="0">
                  <a:pos x="683" y="89"/>
                </a:cxn>
                <a:cxn ang="0">
                  <a:pos x="755" y="150"/>
                </a:cxn>
                <a:cxn ang="0">
                  <a:pos x="810" y="239"/>
                </a:cxn>
                <a:cxn ang="0">
                  <a:pos x="840" y="357"/>
                </a:cxn>
                <a:cxn ang="0">
                  <a:pos x="836" y="521"/>
                </a:cxn>
                <a:cxn ang="0">
                  <a:pos x="788" y="719"/>
                </a:cxn>
                <a:cxn ang="0">
                  <a:pos x="742" y="858"/>
                </a:cxn>
                <a:cxn ang="0">
                  <a:pos x="714" y="949"/>
                </a:cxn>
                <a:cxn ang="0">
                  <a:pos x="688" y="1056"/>
                </a:cxn>
                <a:cxn ang="0">
                  <a:pos x="677" y="1163"/>
                </a:cxn>
                <a:cxn ang="0">
                  <a:pos x="683" y="1194"/>
                </a:cxn>
                <a:cxn ang="0">
                  <a:pos x="978" y="1199"/>
                </a:cxn>
              </a:cxnLst>
              <a:rect l="0" t="0" r="r" b="b"/>
              <a:pathLst>
                <a:path w="1033" h="1199">
                  <a:moveTo>
                    <a:pt x="1033" y="924"/>
                  </a:moveTo>
                  <a:lnTo>
                    <a:pt x="991" y="924"/>
                  </a:lnTo>
                  <a:lnTo>
                    <a:pt x="980" y="987"/>
                  </a:lnTo>
                  <a:lnTo>
                    <a:pt x="963" y="1046"/>
                  </a:lnTo>
                  <a:lnTo>
                    <a:pt x="958" y="1060"/>
                  </a:lnTo>
                  <a:lnTo>
                    <a:pt x="952" y="1069"/>
                  </a:lnTo>
                  <a:lnTo>
                    <a:pt x="941" y="1078"/>
                  </a:lnTo>
                  <a:lnTo>
                    <a:pt x="923" y="1083"/>
                  </a:lnTo>
                  <a:lnTo>
                    <a:pt x="895" y="1087"/>
                  </a:lnTo>
                  <a:lnTo>
                    <a:pt x="725" y="1087"/>
                  </a:lnTo>
                  <a:lnTo>
                    <a:pt x="740" y="1033"/>
                  </a:lnTo>
                  <a:lnTo>
                    <a:pt x="764" y="978"/>
                  </a:lnTo>
                  <a:lnTo>
                    <a:pt x="792" y="921"/>
                  </a:lnTo>
                  <a:lnTo>
                    <a:pt x="827" y="864"/>
                  </a:lnTo>
                  <a:lnTo>
                    <a:pt x="869" y="798"/>
                  </a:lnTo>
                  <a:lnTo>
                    <a:pt x="906" y="739"/>
                  </a:lnTo>
                  <a:lnTo>
                    <a:pt x="941" y="678"/>
                  </a:lnTo>
                  <a:lnTo>
                    <a:pt x="969" y="619"/>
                  </a:lnTo>
                  <a:lnTo>
                    <a:pt x="993" y="557"/>
                  </a:lnTo>
                  <a:lnTo>
                    <a:pt x="1006" y="494"/>
                  </a:lnTo>
                  <a:lnTo>
                    <a:pt x="1013" y="428"/>
                  </a:lnTo>
                  <a:lnTo>
                    <a:pt x="1006" y="357"/>
                  </a:lnTo>
                  <a:lnTo>
                    <a:pt x="987" y="293"/>
                  </a:lnTo>
                  <a:lnTo>
                    <a:pt x="958" y="232"/>
                  </a:lnTo>
                  <a:lnTo>
                    <a:pt x="917" y="175"/>
                  </a:lnTo>
                  <a:lnTo>
                    <a:pt x="869" y="125"/>
                  </a:lnTo>
                  <a:lnTo>
                    <a:pt x="810" y="82"/>
                  </a:lnTo>
                  <a:lnTo>
                    <a:pt x="744" y="48"/>
                  </a:lnTo>
                  <a:lnTo>
                    <a:pt x="675" y="23"/>
                  </a:lnTo>
                  <a:lnTo>
                    <a:pt x="598" y="7"/>
                  </a:lnTo>
                  <a:lnTo>
                    <a:pt x="517" y="0"/>
                  </a:lnTo>
                  <a:lnTo>
                    <a:pt x="434" y="7"/>
                  </a:lnTo>
                  <a:lnTo>
                    <a:pt x="358" y="23"/>
                  </a:lnTo>
                  <a:lnTo>
                    <a:pt x="286" y="48"/>
                  </a:lnTo>
                  <a:lnTo>
                    <a:pt x="220" y="84"/>
                  </a:lnTo>
                  <a:lnTo>
                    <a:pt x="164" y="127"/>
                  </a:lnTo>
                  <a:lnTo>
                    <a:pt x="113" y="177"/>
                  </a:lnTo>
                  <a:lnTo>
                    <a:pt x="74" y="232"/>
                  </a:lnTo>
                  <a:lnTo>
                    <a:pt x="44" y="293"/>
                  </a:lnTo>
                  <a:lnTo>
                    <a:pt x="26" y="359"/>
                  </a:lnTo>
                  <a:lnTo>
                    <a:pt x="20" y="428"/>
                  </a:lnTo>
                  <a:lnTo>
                    <a:pt x="24" y="494"/>
                  </a:lnTo>
                  <a:lnTo>
                    <a:pt x="39" y="557"/>
                  </a:lnTo>
                  <a:lnTo>
                    <a:pt x="63" y="619"/>
                  </a:lnTo>
                  <a:lnTo>
                    <a:pt x="92" y="680"/>
                  </a:lnTo>
                  <a:lnTo>
                    <a:pt x="127" y="739"/>
                  </a:lnTo>
                  <a:lnTo>
                    <a:pt x="164" y="798"/>
                  </a:lnTo>
                  <a:lnTo>
                    <a:pt x="203" y="862"/>
                  </a:lnTo>
                  <a:lnTo>
                    <a:pt x="238" y="921"/>
                  </a:lnTo>
                  <a:lnTo>
                    <a:pt x="268" y="978"/>
                  </a:lnTo>
                  <a:lnTo>
                    <a:pt x="292" y="1033"/>
                  </a:lnTo>
                  <a:lnTo>
                    <a:pt x="308" y="1087"/>
                  </a:lnTo>
                  <a:lnTo>
                    <a:pt x="137" y="1087"/>
                  </a:lnTo>
                  <a:lnTo>
                    <a:pt x="109" y="1083"/>
                  </a:lnTo>
                  <a:lnTo>
                    <a:pt x="92" y="1078"/>
                  </a:lnTo>
                  <a:lnTo>
                    <a:pt x="81" y="1072"/>
                  </a:lnTo>
                  <a:lnTo>
                    <a:pt x="74" y="1060"/>
                  </a:lnTo>
                  <a:lnTo>
                    <a:pt x="70" y="1049"/>
                  </a:lnTo>
                  <a:lnTo>
                    <a:pt x="52" y="987"/>
                  </a:lnTo>
                  <a:lnTo>
                    <a:pt x="41" y="924"/>
                  </a:lnTo>
                  <a:lnTo>
                    <a:pt x="0" y="924"/>
                  </a:lnTo>
                  <a:lnTo>
                    <a:pt x="54" y="1199"/>
                  </a:lnTo>
                  <a:lnTo>
                    <a:pt x="336" y="1199"/>
                  </a:lnTo>
                  <a:lnTo>
                    <a:pt x="349" y="1194"/>
                  </a:lnTo>
                  <a:lnTo>
                    <a:pt x="354" y="1183"/>
                  </a:lnTo>
                  <a:lnTo>
                    <a:pt x="356" y="1163"/>
                  </a:lnTo>
                  <a:lnTo>
                    <a:pt x="351" y="1101"/>
                  </a:lnTo>
                  <a:lnTo>
                    <a:pt x="341" y="1037"/>
                  </a:lnTo>
                  <a:lnTo>
                    <a:pt x="325" y="971"/>
                  </a:lnTo>
                  <a:lnTo>
                    <a:pt x="308" y="905"/>
                  </a:lnTo>
                  <a:lnTo>
                    <a:pt x="286" y="844"/>
                  </a:lnTo>
                  <a:lnTo>
                    <a:pt x="266" y="785"/>
                  </a:lnTo>
                  <a:lnTo>
                    <a:pt x="244" y="721"/>
                  </a:lnTo>
                  <a:lnTo>
                    <a:pt x="225" y="653"/>
                  </a:lnTo>
                  <a:lnTo>
                    <a:pt x="205" y="578"/>
                  </a:lnTo>
                  <a:lnTo>
                    <a:pt x="192" y="503"/>
                  </a:lnTo>
                  <a:lnTo>
                    <a:pt x="188" y="425"/>
                  </a:lnTo>
                  <a:lnTo>
                    <a:pt x="192" y="355"/>
                  </a:lnTo>
                  <a:lnTo>
                    <a:pt x="203" y="293"/>
                  </a:lnTo>
                  <a:lnTo>
                    <a:pt x="223" y="236"/>
                  </a:lnTo>
                  <a:lnTo>
                    <a:pt x="249" y="189"/>
                  </a:lnTo>
                  <a:lnTo>
                    <a:pt x="279" y="148"/>
                  </a:lnTo>
                  <a:lnTo>
                    <a:pt x="314" y="114"/>
                  </a:lnTo>
                  <a:lnTo>
                    <a:pt x="351" y="86"/>
                  </a:lnTo>
                  <a:lnTo>
                    <a:pt x="391" y="64"/>
                  </a:lnTo>
                  <a:lnTo>
                    <a:pt x="432" y="50"/>
                  </a:lnTo>
                  <a:lnTo>
                    <a:pt x="474" y="41"/>
                  </a:lnTo>
                  <a:lnTo>
                    <a:pt x="515" y="39"/>
                  </a:lnTo>
                  <a:lnTo>
                    <a:pt x="559" y="41"/>
                  </a:lnTo>
                  <a:lnTo>
                    <a:pt x="600" y="50"/>
                  </a:lnTo>
                  <a:lnTo>
                    <a:pt x="644" y="66"/>
                  </a:lnTo>
                  <a:lnTo>
                    <a:pt x="683" y="89"/>
                  </a:lnTo>
                  <a:lnTo>
                    <a:pt x="720" y="116"/>
                  </a:lnTo>
                  <a:lnTo>
                    <a:pt x="755" y="150"/>
                  </a:lnTo>
                  <a:lnTo>
                    <a:pt x="786" y="191"/>
                  </a:lnTo>
                  <a:lnTo>
                    <a:pt x="810" y="239"/>
                  </a:lnTo>
                  <a:lnTo>
                    <a:pt x="830" y="296"/>
                  </a:lnTo>
                  <a:lnTo>
                    <a:pt x="840" y="357"/>
                  </a:lnTo>
                  <a:lnTo>
                    <a:pt x="845" y="425"/>
                  </a:lnTo>
                  <a:lnTo>
                    <a:pt x="836" y="521"/>
                  </a:lnTo>
                  <a:lnTo>
                    <a:pt x="816" y="619"/>
                  </a:lnTo>
                  <a:lnTo>
                    <a:pt x="788" y="719"/>
                  </a:lnTo>
                  <a:lnTo>
                    <a:pt x="753" y="821"/>
                  </a:lnTo>
                  <a:lnTo>
                    <a:pt x="742" y="858"/>
                  </a:lnTo>
                  <a:lnTo>
                    <a:pt x="727" y="901"/>
                  </a:lnTo>
                  <a:lnTo>
                    <a:pt x="714" y="949"/>
                  </a:lnTo>
                  <a:lnTo>
                    <a:pt x="699" y="1001"/>
                  </a:lnTo>
                  <a:lnTo>
                    <a:pt x="688" y="1056"/>
                  </a:lnTo>
                  <a:lnTo>
                    <a:pt x="679" y="1110"/>
                  </a:lnTo>
                  <a:lnTo>
                    <a:pt x="677" y="1163"/>
                  </a:lnTo>
                  <a:lnTo>
                    <a:pt x="679" y="1183"/>
                  </a:lnTo>
                  <a:lnTo>
                    <a:pt x="683" y="1194"/>
                  </a:lnTo>
                  <a:lnTo>
                    <a:pt x="696" y="1199"/>
                  </a:lnTo>
                  <a:lnTo>
                    <a:pt x="978" y="1199"/>
                  </a:lnTo>
                  <a:lnTo>
                    <a:pt x="1033" y="9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4" name="Freeform 235"/>
            <p:cNvSpPr>
              <a:spLocks/>
            </p:cNvSpPr>
            <p:nvPr/>
          </p:nvSpPr>
          <p:spPr bwMode="auto">
            <a:xfrm>
              <a:off x="4656" y="1478"/>
              <a:ext cx="378" cy="1699"/>
            </a:xfrm>
            <a:custGeom>
              <a:avLst/>
              <a:gdLst/>
              <a:ahLst/>
              <a:cxnLst>
                <a:cxn ang="0">
                  <a:pos x="378" y="1679"/>
                </a:cxn>
                <a:cxn ang="0">
                  <a:pos x="372" y="1668"/>
                </a:cxn>
                <a:cxn ang="0">
                  <a:pos x="293" y="1577"/>
                </a:cxn>
                <a:cxn ang="0">
                  <a:pos x="206" y="1426"/>
                </a:cxn>
                <a:cxn ang="0">
                  <a:pos x="147" y="1265"/>
                </a:cxn>
                <a:cxn ang="0">
                  <a:pos x="112" y="1094"/>
                </a:cxn>
                <a:cxn ang="0">
                  <a:pos x="96" y="928"/>
                </a:cxn>
                <a:cxn ang="0">
                  <a:pos x="96" y="751"/>
                </a:cxn>
                <a:cxn ang="0">
                  <a:pos x="118" y="555"/>
                </a:cxn>
                <a:cxn ang="0">
                  <a:pos x="164" y="371"/>
                </a:cxn>
                <a:cxn ang="0">
                  <a:pos x="243" y="198"/>
                </a:cxn>
                <a:cxn ang="0">
                  <a:pos x="356" y="45"/>
                </a:cxn>
                <a:cxn ang="0">
                  <a:pos x="376" y="22"/>
                </a:cxn>
                <a:cxn ang="0">
                  <a:pos x="378" y="9"/>
                </a:cxn>
                <a:cxn ang="0">
                  <a:pos x="367" y="0"/>
                </a:cxn>
                <a:cxn ang="0">
                  <a:pos x="352" y="2"/>
                </a:cxn>
                <a:cxn ang="0">
                  <a:pos x="317" y="29"/>
                </a:cxn>
                <a:cxn ang="0">
                  <a:pos x="262" y="84"/>
                </a:cxn>
                <a:cxn ang="0">
                  <a:pos x="197" y="164"/>
                </a:cxn>
                <a:cxn ang="0">
                  <a:pos x="134" y="268"/>
                </a:cxn>
                <a:cxn ang="0">
                  <a:pos x="59" y="441"/>
                </a:cxn>
                <a:cxn ang="0">
                  <a:pos x="11" y="660"/>
                </a:cxn>
                <a:cxn ang="0">
                  <a:pos x="0" y="848"/>
                </a:cxn>
                <a:cxn ang="0">
                  <a:pos x="7" y="1003"/>
                </a:cxn>
                <a:cxn ang="0">
                  <a:pos x="40" y="1185"/>
                </a:cxn>
                <a:cxn ang="0">
                  <a:pos x="107" y="1379"/>
                </a:cxn>
                <a:cxn ang="0">
                  <a:pos x="177" y="1504"/>
                </a:cxn>
                <a:cxn ang="0">
                  <a:pos x="249" y="1599"/>
                </a:cxn>
                <a:cxn ang="0">
                  <a:pos x="334" y="1684"/>
                </a:cxn>
                <a:cxn ang="0">
                  <a:pos x="361" y="1699"/>
                </a:cxn>
                <a:cxn ang="0">
                  <a:pos x="372" y="1697"/>
                </a:cxn>
                <a:cxn ang="0">
                  <a:pos x="378" y="1688"/>
                </a:cxn>
              </a:cxnLst>
              <a:rect l="0" t="0" r="r" b="b"/>
              <a:pathLst>
                <a:path w="378" h="1699">
                  <a:moveTo>
                    <a:pt x="378" y="1681"/>
                  </a:moveTo>
                  <a:lnTo>
                    <a:pt x="378" y="1679"/>
                  </a:lnTo>
                  <a:lnTo>
                    <a:pt x="376" y="1674"/>
                  </a:lnTo>
                  <a:lnTo>
                    <a:pt x="372" y="1668"/>
                  </a:lnTo>
                  <a:lnTo>
                    <a:pt x="350" y="1645"/>
                  </a:lnTo>
                  <a:lnTo>
                    <a:pt x="293" y="1577"/>
                  </a:lnTo>
                  <a:lnTo>
                    <a:pt x="245" y="1504"/>
                  </a:lnTo>
                  <a:lnTo>
                    <a:pt x="206" y="1426"/>
                  </a:lnTo>
                  <a:lnTo>
                    <a:pt x="173" y="1347"/>
                  </a:lnTo>
                  <a:lnTo>
                    <a:pt x="147" y="1265"/>
                  </a:lnTo>
                  <a:lnTo>
                    <a:pt x="125" y="1181"/>
                  </a:lnTo>
                  <a:lnTo>
                    <a:pt x="112" y="1094"/>
                  </a:lnTo>
                  <a:lnTo>
                    <a:pt x="101" y="1010"/>
                  </a:lnTo>
                  <a:lnTo>
                    <a:pt x="96" y="928"/>
                  </a:lnTo>
                  <a:lnTo>
                    <a:pt x="94" y="848"/>
                  </a:lnTo>
                  <a:lnTo>
                    <a:pt x="96" y="751"/>
                  </a:lnTo>
                  <a:lnTo>
                    <a:pt x="105" y="653"/>
                  </a:lnTo>
                  <a:lnTo>
                    <a:pt x="118" y="555"/>
                  </a:lnTo>
                  <a:lnTo>
                    <a:pt x="138" y="462"/>
                  </a:lnTo>
                  <a:lnTo>
                    <a:pt x="164" y="371"/>
                  </a:lnTo>
                  <a:lnTo>
                    <a:pt x="199" y="282"/>
                  </a:lnTo>
                  <a:lnTo>
                    <a:pt x="243" y="198"/>
                  </a:lnTo>
                  <a:lnTo>
                    <a:pt x="295" y="118"/>
                  </a:lnTo>
                  <a:lnTo>
                    <a:pt x="356" y="45"/>
                  </a:lnTo>
                  <a:lnTo>
                    <a:pt x="376" y="25"/>
                  </a:lnTo>
                  <a:lnTo>
                    <a:pt x="376" y="22"/>
                  </a:lnTo>
                  <a:lnTo>
                    <a:pt x="378" y="20"/>
                  </a:lnTo>
                  <a:lnTo>
                    <a:pt x="378" y="9"/>
                  </a:lnTo>
                  <a:lnTo>
                    <a:pt x="376" y="4"/>
                  </a:lnTo>
                  <a:lnTo>
                    <a:pt x="367" y="0"/>
                  </a:lnTo>
                  <a:lnTo>
                    <a:pt x="361" y="0"/>
                  </a:lnTo>
                  <a:lnTo>
                    <a:pt x="352" y="2"/>
                  </a:lnTo>
                  <a:lnTo>
                    <a:pt x="337" y="13"/>
                  </a:lnTo>
                  <a:lnTo>
                    <a:pt x="317" y="29"/>
                  </a:lnTo>
                  <a:lnTo>
                    <a:pt x="291" y="54"/>
                  </a:lnTo>
                  <a:lnTo>
                    <a:pt x="262" y="84"/>
                  </a:lnTo>
                  <a:lnTo>
                    <a:pt x="230" y="120"/>
                  </a:lnTo>
                  <a:lnTo>
                    <a:pt x="197" y="164"/>
                  </a:lnTo>
                  <a:lnTo>
                    <a:pt x="164" y="214"/>
                  </a:lnTo>
                  <a:lnTo>
                    <a:pt x="134" y="268"/>
                  </a:lnTo>
                  <a:lnTo>
                    <a:pt x="103" y="330"/>
                  </a:lnTo>
                  <a:lnTo>
                    <a:pt x="59" y="441"/>
                  </a:lnTo>
                  <a:lnTo>
                    <a:pt x="31" y="553"/>
                  </a:lnTo>
                  <a:lnTo>
                    <a:pt x="11" y="660"/>
                  </a:lnTo>
                  <a:lnTo>
                    <a:pt x="3" y="757"/>
                  </a:lnTo>
                  <a:lnTo>
                    <a:pt x="0" y="848"/>
                  </a:lnTo>
                  <a:lnTo>
                    <a:pt x="3" y="921"/>
                  </a:lnTo>
                  <a:lnTo>
                    <a:pt x="7" y="1003"/>
                  </a:lnTo>
                  <a:lnTo>
                    <a:pt x="20" y="1092"/>
                  </a:lnTo>
                  <a:lnTo>
                    <a:pt x="40" y="1185"/>
                  </a:lnTo>
                  <a:lnTo>
                    <a:pt x="68" y="1283"/>
                  </a:lnTo>
                  <a:lnTo>
                    <a:pt x="107" y="1379"/>
                  </a:lnTo>
                  <a:lnTo>
                    <a:pt x="142" y="1445"/>
                  </a:lnTo>
                  <a:lnTo>
                    <a:pt x="177" y="1504"/>
                  </a:lnTo>
                  <a:lnTo>
                    <a:pt x="212" y="1554"/>
                  </a:lnTo>
                  <a:lnTo>
                    <a:pt x="249" y="1599"/>
                  </a:lnTo>
                  <a:lnTo>
                    <a:pt x="310" y="1663"/>
                  </a:lnTo>
                  <a:lnTo>
                    <a:pt x="334" y="1684"/>
                  </a:lnTo>
                  <a:lnTo>
                    <a:pt x="352" y="1695"/>
                  </a:lnTo>
                  <a:lnTo>
                    <a:pt x="361" y="1699"/>
                  </a:lnTo>
                  <a:lnTo>
                    <a:pt x="367" y="1699"/>
                  </a:lnTo>
                  <a:lnTo>
                    <a:pt x="372" y="1697"/>
                  </a:lnTo>
                  <a:lnTo>
                    <a:pt x="376" y="1693"/>
                  </a:lnTo>
                  <a:lnTo>
                    <a:pt x="378" y="1688"/>
                  </a:lnTo>
                  <a:lnTo>
                    <a:pt x="378" y="16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5" name="Freeform 236"/>
            <p:cNvSpPr>
              <a:spLocks/>
            </p:cNvSpPr>
            <p:nvPr/>
          </p:nvSpPr>
          <p:spPr bwMode="auto">
            <a:xfrm>
              <a:off x="5274" y="1619"/>
              <a:ext cx="537" cy="1133"/>
            </a:xfrm>
            <a:custGeom>
              <a:avLst/>
              <a:gdLst/>
              <a:ahLst/>
              <a:cxnLst>
                <a:cxn ang="0">
                  <a:pos x="334" y="45"/>
                </a:cxn>
                <a:cxn ang="0">
                  <a:pos x="334" y="20"/>
                </a:cxn>
                <a:cxn ang="0">
                  <a:pos x="330" y="7"/>
                </a:cxn>
                <a:cxn ang="0">
                  <a:pos x="319" y="2"/>
                </a:cxn>
                <a:cxn ang="0">
                  <a:pos x="297" y="0"/>
                </a:cxn>
                <a:cxn ang="0">
                  <a:pos x="258" y="36"/>
                </a:cxn>
                <a:cxn ang="0">
                  <a:pos x="214" y="64"/>
                </a:cxn>
                <a:cxn ang="0">
                  <a:pos x="173" y="82"/>
                </a:cxn>
                <a:cxn ang="0">
                  <a:pos x="129" y="95"/>
                </a:cxn>
                <a:cxn ang="0">
                  <a:pos x="90" y="104"/>
                </a:cxn>
                <a:cxn ang="0">
                  <a:pos x="55" y="107"/>
                </a:cxn>
                <a:cxn ang="0">
                  <a:pos x="24" y="109"/>
                </a:cxn>
                <a:cxn ang="0">
                  <a:pos x="0" y="109"/>
                </a:cxn>
                <a:cxn ang="0">
                  <a:pos x="0" y="161"/>
                </a:cxn>
                <a:cxn ang="0">
                  <a:pos x="26" y="161"/>
                </a:cxn>
                <a:cxn ang="0">
                  <a:pos x="66" y="159"/>
                </a:cxn>
                <a:cxn ang="0">
                  <a:pos x="112" y="152"/>
                </a:cxn>
                <a:cxn ang="0">
                  <a:pos x="162" y="139"/>
                </a:cxn>
                <a:cxn ang="0">
                  <a:pos x="214" y="118"/>
                </a:cxn>
                <a:cxn ang="0">
                  <a:pos x="214" y="1019"/>
                </a:cxn>
                <a:cxn ang="0">
                  <a:pos x="210" y="1037"/>
                </a:cxn>
                <a:cxn ang="0">
                  <a:pos x="203" y="1051"/>
                </a:cxn>
                <a:cxn ang="0">
                  <a:pos x="192" y="1062"/>
                </a:cxn>
                <a:cxn ang="0">
                  <a:pos x="175" y="1072"/>
                </a:cxn>
                <a:cxn ang="0">
                  <a:pos x="147" y="1076"/>
                </a:cxn>
                <a:cxn ang="0">
                  <a:pos x="109" y="1078"/>
                </a:cxn>
                <a:cxn ang="0">
                  <a:pos x="61" y="1081"/>
                </a:cxn>
                <a:cxn ang="0">
                  <a:pos x="9" y="1081"/>
                </a:cxn>
                <a:cxn ang="0">
                  <a:pos x="9" y="1133"/>
                </a:cxn>
                <a:cxn ang="0">
                  <a:pos x="44" y="1131"/>
                </a:cxn>
                <a:cxn ang="0">
                  <a:pos x="90" y="1128"/>
                </a:cxn>
                <a:cxn ang="0">
                  <a:pos x="459" y="1128"/>
                </a:cxn>
                <a:cxn ang="0">
                  <a:pos x="502" y="1131"/>
                </a:cxn>
                <a:cxn ang="0">
                  <a:pos x="537" y="1133"/>
                </a:cxn>
                <a:cxn ang="0">
                  <a:pos x="537" y="1081"/>
                </a:cxn>
                <a:cxn ang="0">
                  <a:pos x="437" y="1081"/>
                </a:cxn>
                <a:cxn ang="0">
                  <a:pos x="400" y="1076"/>
                </a:cxn>
                <a:cxn ang="0">
                  <a:pos x="374" y="1072"/>
                </a:cxn>
                <a:cxn ang="0">
                  <a:pos x="354" y="1062"/>
                </a:cxn>
                <a:cxn ang="0">
                  <a:pos x="343" y="1051"/>
                </a:cxn>
                <a:cxn ang="0">
                  <a:pos x="336" y="1037"/>
                </a:cxn>
                <a:cxn ang="0">
                  <a:pos x="334" y="1019"/>
                </a:cxn>
                <a:cxn ang="0">
                  <a:pos x="334" y="999"/>
                </a:cxn>
                <a:cxn ang="0">
                  <a:pos x="334" y="45"/>
                </a:cxn>
              </a:cxnLst>
              <a:rect l="0" t="0" r="r" b="b"/>
              <a:pathLst>
                <a:path w="537" h="1133">
                  <a:moveTo>
                    <a:pt x="334" y="45"/>
                  </a:moveTo>
                  <a:lnTo>
                    <a:pt x="334" y="20"/>
                  </a:lnTo>
                  <a:lnTo>
                    <a:pt x="330" y="7"/>
                  </a:lnTo>
                  <a:lnTo>
                    <a:pt x="319" y="2"/>
                  </a:lnTo>
                  <a:lnTo>
                    <a:pt x="297" y="0"/>
                  </a:lnTo>
                  <a:lnTo>
                    <a:pt x="258" y="36"/>
                  </a:lnTo>
                  <a:lnTo>
                    <a:pt x="214" y="64"/>
                  </a:lnTo>
                  <a:lnTo>
                    <a:pt x="173" y="82"/>
                  </a:lnTo>
                  <a:lnTo>
                    <a:pt x="129" y="95"/>
                  </a:lnTo>
                  <a:lnTo>
                    <a:pt x="90" y="104"/>
                  </a:lnTo>
                  <a:lnTo>
                    <a:pt x="55" y="107"/>
                  </a:lnTo>
                  <a:lnTo>
                    <a:pt x="24" y="109"/>
                  </a:lnTo>
                  <a:lnTo>
                    <a:pt x="0" y="109"/>
                  </a:lnTo>
                  <a:lnTo>
                    <a:pt x="0" y="161"/>
                  </a:lnTo>
                  <a:lnTo>
                    <a:pt x="26" y="161"/>
                  </a:lnTo>
                  <a:lnTo>
                    <a:pt x="66" y="159"/>
                  </a:lnTo>
                  <a:lnTo>
                    <a:pt x="112" y="152"/>
                  </a:lnTo>
                  <a:lnTo>
                    <a:pt x="162" y="139"/>
                  </a:lnTo>
                  <a:lnTo>
                    <a:pt x="214" y="118"/>
                  </a:lnTo>
                  <a:lnTo>
                    <a:pt x="214" y="1019"/>
                  </a:lnTo>
                  <a:lnTo>
                    <a:pt x="210" y="1037"/>
                  </a:lnTo>
                  <a:lnTo>
                    <a:pt x="203" y="1051"/>
                  </a:lnTo>
                  <a:lnTo>
                    <a:pt x="192" y="1062"/>
                  </a:lnTo>
                  <a:lnTo>
                    <a:pt x="175" y="1072"/>
                  </a:lnTo>
                  <a:lnTo>
                    <a:pt x="147" y="1076"/>
                  </a:lnTo>
                  <a:lnTo>
                    <a:pt x="109" y="1078"/>
                  </a:lnTo>
                  <a:lnTo>
                    <a:pt x="61" y="1081"/>
                  </a:lnTo>
                  <a:lnTo>
                    <a:pt x="9" y="1081"/>
                  </a:lnTo>
                  <a:lnTo>
                    <a:pt x="9" y="1133"/>
                  </a:lnTo>
                  <a:lnTo>
                    <a:pt x="44" y="1131"/>
                  </a:lnTo>
                  <a:lnTo>
                    <a:pt x="90" y="1128"/>
                  </a:lnTo>
                  <a:lnTo>
                    <a:pt x="459" y="1128"/>
                  </a:lnTo>
                  <a:lnTo>
                    <a:pt x="502" y="1131"/>
                  </a:lnTo>
                  <a:lnTo>
                    <a:pt x="537" y="1133"/>
                  </a:lnTo>
                  <a:lnTo>
                    <a:pt x="537" y="1081"/>
                  </a:lnTo>
                  <a:lnTo>
                    <a:pt x="437" y="1081"/>
                  </a:lnTo>
                  <a:lnTo>
                    <a:pt x="400" y="1076"/>
                  </a:lnTo>
                  <a:lnTo>
                    <a:pt x="374" y="1072"/>
                  </a:lnTo>
                  <a:lnTo>
                    <a:pt x="354" y="1062"/>
                  </a:lnTo>
                  <a:lnTo>
                    <a:pt x="343" y="1051"/>
                  </a:lnTo>
                  <a:lnTo>
                    <a:pt x="336" y="1037"/>
                  </a:lnTo>
                  <a:lnTo>
                    <a:pt x="334" y="1019"/>
                  </a:lnTo>
                  <a:lnTo>
                    <a:pt x="334" y="999"/>
                  </a:lnTo>
                  <a:lnTo>
                    <a:pt x="334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6" name="Freeform 237"/>
            <p:cNvSpPr>
              <a:spLocks/>
            </p:cNvSpPr>
            <p:nvPr/>
          </p:nvSpPr>
          <p:spPr bwMode="auto">
            <a:xfrm>
              <a:off x="6036" y="1478"/>
              <a:ext cx="380" cy="1699"/>
            </a:xfrm>
            <a:custGeom>
              <a:avLst/>
              <a:gdLst/>
              <a:ahLst/>
              <a:cxnLst>
                <a:cxn ang="0">
                  <a:pos x="378" y="776"/>
                </a:cxn>
                <a:cxn ang="0">
                  <a:pos x="360" y="605"/>
                </a:cxn>
                <a:cxn ang="0">
                  <a:pos x="310" y="416"/>
                </a:cxn>
                <a:cxn ang="0">
                  <a:pos x="238" y="252"/>
                </a:cxn>
                <a:cxn ang="0">
                  <a:pos x="166" y="143"/>
                </a:cxn>
                <a:cxn ang="0">
                  <a:pos x="98" y="63"/>
                </a:cxn>
                <a:cxn ang="0">
                  <a:pos x="44" y="16"/>
                </a:cxn>
                <a:cxn ang="0">
                  <a:pos x="18" y="0"/>
                </a:cxn>
                <a:cxn ang="0">
                  <a:pos x="5" y="4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18" y="41"/>
                </a:cxn>
                <a:cxn ang="0">
                  <a:pos x="90" y="123"/>
                </a:cxn>
                <a:cxn ang="0">
                  <a:pos x="184" y="286"/>
                </a:cxn>
                <a:cxn ang="0">
                  <a:pos x="247" y="487"/>
                </a:cxn>
                <a:cxn ang="0">
                  <a:pos x="280" y="719"/>
                </a:cxn>
                <a:cxn ang="0">
                  <a:pos x="282" y="946"/>
                </a:cxn>
                <a:cxn ang="0">
                  <a:pos x="262" y="1140"/>
                </a:cxn>
                <a:cxn ang="0">
                  <a:pos x="214" y="1326"/>
                </a:cxn>
                <a:cxn ang="0">
                  <a:pos x="138" y="1499"/>
                </a:cxn>
                <a:cxn ang="0">
                  <a:pos x="22" y="1654"/>
                </a:cxn>
                <a:cxn ang="0">
                  <a:pos x="9" y="1665"/>
                </a:cxn>
                <a:cxn ang="0">
                  <a:pos x="2" y="1677"/>
                </a:cxn>
                <a:cxn ang="0">
                  <a:pos x="0" y="1681"/>
                </a:cxn>
                <a:cxn ang="0">
                  <a:pos x="18" y="1699"/>
                </a:cxn>
                <a:cxn ang="0">
                  <a:pos x="42" y="1686"/>
                </a:cxn>
                <a:cxn ang="0">
                  <a:pos x="88" y="1645"/>
                </a:cxn>
                <a:cxn ang="0">
                  <a:pos x="149" y="1577"/>
                </a:cxn>
                <a:cxn ang="0">
                  <a:pos x="214" y="1486"/>
                </a:cxn>
                <a:cxn ang="0">
                  <a:pos x="278" y="1367"/>
                </a:cxn>
                <a:cxn ang="0">
                  <a:pos x="350" y="1144"/>
                </a:cxn>
                <a:cxn ang="0">
                  <a:pos x="378" y="939"/>
                </a:cxn>
              </a:cxnLst>
              <a:rect l="0" t="0" r="r" b="b"/>
              <a:pathLst>
                <a:path w="380" h="1699">
                  <a:moveTo>
                    <a:pt x="380" y="848"/>
                  </a:moveTo>
                  <a:lnTo>
                    <a:pt x="378" y="776"/>
                  </a:lnTo>
                  <a:lnTo>
                    <a:pt x="371" y="696"/>
                  </a:lnTo>
                  <a:lnTo>
                    <a:pt x="360" y="605"/>
                  </a:lnTo>
                  <a:lnTo>
                    <a:pt x="341" y="512"/>
                  </a:lnTo>
                  <a:lnTo>
                    <a:pt x="310" y="416"/>
                  </a:lnTo>
                  <a:lnTo>
                    <a:pt x="271" y="318"/>
                  </a:lnTo>
                  <a:lnTo>
                    <a:pt x="238" y="252"/>
                  </a:lnTo>
                  <a:lnTo>
                    <a:pt x="201" y="193"/>
                  </a:lnTo>
                  <a:lnTo>
                    <a:pt x="166" y="143"/>
                  </a:lnTo>
                  <a:lnTo>
                    <a:pt x="131" y="100"/>
                  </a:lnTo>
                  <a:lnTo>
                    <a:pt x="98" y="63"/>
                  </a:lnTo>
                  <a:lnTo>
                    <a:pt x="68" y="36"/>
                  </a:lnTo>
                  <a:lnTo>
                    <a:pt x="44" y="16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4"/>
                  </a:lnTo>
                  <a:lnTo>
                    <a:pt x="2" y="9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8" y="41"/>
                  </a:lnTo>
                  <a:lnTo>
                    <a:pt x="33" y="54"/>
                  </a:lnTo>
                  <a:lnTo>
                    <a:pt x="90" y="123"/>
                  </a:lnTo>
                  <a:lnTo>
                    <a:pt x="140" y="200"/>
                  </a:lnTo>
                  <a:lnTo>
                    <a:pt x="184" y="286"/>
                  </a:lnTo>
                  <a:lnTo>
                    <a:pt x="219" y="382"/>
                  </a:lnTo>
                  <a:lnTo>
                    <a:pt x="247" y="487"/>
                  </a:lnTo>
                  <a:lnTo>
                    <a:pt x="269" y="598"/>
                  </a:lnTo>
                  <a:lnTo>
                    <a:pt x="280" y="719"/>
                  </a:lnTo>
                  <a:lnTo>
                    <a:pt x="284" y="848"/>
                  </a:lnTo>
                  <a:lnTo>
                    <a:pt x="282" y="946"/>
                  </a:lnTo>
                  <a:lnTo>
                    <a:pt x="275" y="1042"/>
                  </a:lnTo>
                  <a:lnTo>
                    <a:pt x="262" y="1140"/>
                  </a:lnTo>
                  <a:lnTo>
                    <a:pt x="243" y="1233"/>
                  </a:lnTo>
                  <a:lnTo>
                    <a:pt x="214" y="1326"/>
                  </a:lnTo>
                  <a:lnTo>
                    <a:pt x="179" y="1415"/>
                  </a:lnTo>
                  <a:lnTo>
                    <a:pt x="138" y="1499"/>
                  </a:lnTo>
                  <a:lnTo>
                    <a:pt x="85" y="1579"/>
                  </a:lnTo>
                  <a:lnTo>
                    <a:pt x="22" y="1654"/>
                  </a:lnTo>
                  <a:lnTo>
                    <a:pt x="16" y="1661"/>
                  </a:lnTo>
                  <a:lnTo>
                    <a:pt x="9" y="1665"/>
                  </a:lnTo>
                  <a:lnTo>
                    <a:pt x="5" y="1674"/>
                  </a:lnTo>
                  <a:lnTo>
                    <a:pt x="2" y="1677"/>
                  </a:lnTo>
                  <a:lnTo>
                    <a:pt x="2" y="1679"/>
                  </a:lnTo>
                  <a:lnTo>
                    <a:pt x="0" y="1681"/>
                  </a:lnTo>
                  <a:lnTo>
                    <a:pt x="5" y="1695"/>
                  </a:lnTo>
                  <a:lnTo>
                    <a:pt x="18" y="1699"/>
                  </a:lnTo>
                  <a:lnTo>
                    <a:pt x="26" y="1695"/>
                  </a:lnTo>
                  <a:lnTo>
                    <a:pt x="42" y="1686"/>
                  </a:lnTo>
                  <a:lnTo>
                    <a:pt x="64" y="1668"/>
                  </a:lnTo>
                  <a:lnTo>
                    <a:pt x="88" y="1645"/>
                  </a:lnTo>
                  <a:lnTo>
                    <a:pt x="118" y="1615"/>
                  </a:lnTo>
                  <a:lnTo>
                    <a:pt x="149" y="1577"/>
                  </a:lnTo>
                  <a:lnTo>
                    <a:pt x="181" y="1533"/>
                  </a:lnTo>
                  <a:lnTo>
                    <a:pt x="214" y="1486"/>
                  </a:lnTo>
                  <a:lnTo>
                    <a:pt x="247" y="1429"/>
                  </a:lnTo>
                  <a:lnTo>
                    <a:pt x="278" y="1367"/>
                  </a:lnTo>
                  <a:lnTo>
                    <a:pt x="319" y="1256"/>
                  </a:lnTo>
                  <a:lnTo>
                    <a:pt x="350" y="1144"/>
                  </a:lnTo>
                  <a:lnTo>
                    <a:pt x="367" y="1040"/>
                  </a:lnTo>
                  <a:lnTo>
                    <a:pt x="378" y="939"/>
                  </a:lnTo>
                  <a:lnTo>
                    <a:pt x="380" y="8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7" name="Freeform 238"/>
            <p:cNvSpPr>
              <a:spLocks/>
            </p:cNvSpPr>
            <p:nvPr/>
          </p:nvSpPr>
          <p:spPr bwMode="auto">
            <a:xfrm>
              <a:off x="7154" y="1705"/>
              <a:ext cx="511" cy="1065"/>
            </a:xfrm>
            <a:custGeom>
              <a:avLst/>
              <a:gdLst/>
              <a:ahLst/>
              <a:cxnLst>
                <a:cxn ang="0">
                  <a:pos x="251" y="367"/>
                </a:cxn>
                <a:cxn ang="0">
                  <a:pos x="485" y="367"/>
                </a:cxn>
                <a:cxn ang="0">
                  <a:pos x="485" y="314"/>
                </a:cxn>
                <a:cxn ang="0">
                  <a:pos x="251" y="314"/>
                </a:cxn>
                <a:cxn ang="0">
                  <a:pos x="251" y="0"/>
                </a:cxn>
                <a:cxn ang="0">
                  <a:pos x="212" y="0"/>
                </a:cxn>
                <a:cxn ang="0">
                  <a:pos x="210" y="44"/>
                </a:cxn>
                <a:cxn ang="0">
                  <a:pos x="205" y="87"/>
                </a:cxn>
                <a:cxn ang="0">
                  <a:pos x="194" y="132"/>
                </a:cxn>
                <a:cxn ang="0">
                  <a:pos x="183" y="175"/>
                </a:cxn>
                <a:cxn ang="0">
                  <a:pos x="166" y="214"/>
                </a:cxn>
                <a:cxn ang="0">
                  <a:pos x="144" y="251"/>
                </a:cxn>
                <a:cxn ang="0">
                  <a:pos x="116" y="282"/>
                </a:cxn>
                <a:cxn ang="0">
                  <a:pos x="83" y="305"/>
                </a:cxn>
                <a:cxn ang="0">
                  <a:pos x="46" y="323"/>
                </a:cxn>
                <a:cxn ang="0">
                  <a:pos x="0" y="330"/>
                </a:cxn>
                <a:cxn ang="0">
                  <a:pos x="0" y="367"/>
                </a:cxn>
                <a:cxn ang="0">
                  <a:pos x="140" y="367"/>
                </a:cxn>
                <a:cxn ang="0">
                  <a:pos x="140" y="835"/>
                </a:cxn>
                <a:cxn ang="0">
                  <a:pos x="144" y="888"/>
                </a:cxn>
                <a:cxn ang="0">
                  <a:pos x="153" y="933"/>
                </a:cxn>
                <a:cxn ang="0">
                  <a:pos x="168" y="967"/>
                </a:cxn>
                <a:cxn ang="0">
                  <a:pos x="188" y="997"/>
                </a:cxn>
                <a:cxn ang="0">
                  <a:pos x="210" y="1020"/>
                </a:cxn>
                <a:cxn ang="0">
                  <a:pos x="236" y="1038"/>
                </a:cxn>
                <a:cxn ang="0">
                  <a:pos x="260" y="1049"/>
                </a:cxn>
                <a:cxn ang="0">
                  <a:pos x="286" y="1058"/>
                </a:cxn>
                <a:cxn ang="0">
                  <a:pos x="310" y="1063"/>
                </a:cxn>
                <a:cxn ang="0">
                  <a:pos x="332" y="1065"/>
                </a:cxn>
                <a:cxn ang="0">
                  <a:pos x="349" y="1065"/>
                </a:cxn>
                <a:cxn ang="0">
                  <a:pos x="387" y="1061"/>
                </a:cxn>
                <a:cxn ang="0">
                  <a:pos x="417" y="1049"/>
                </a:cxn>
                <a:cxn ang="0">
                  <a:pos x="443" y="1031"/>
                </a:cxn>
                <a:cxn ang="0">
                  <a:pos x="465" y="1006"/>
                </a:cxn>
                <a:cxn ang="0">
                  <a:pos x="483" y="976"/>
                </a:cxn>
                <a:cxn ang="0">
                  <a:pos x="496" y="945"/>
                </a:cxn>
                <a:cxn ang="0">
                  <a:pos x="504" y="908"/>
                </a:cxn>
                <a:cxn ang="0">
                  <a:pos x="509" y="872"/>
                </a:cxn>
                <a:cxn ang="0">
                  <a:pos x="511" y="835"/>
                </a:cxn>
                <a:cxn ang="0">
                  <a:pos x="511" y="740"/>
                </a:cxn>
                <a:cxn ang="0">
                  <a:pos x="469" y="740"/>
                </a:cxn>
                <a:cxn ang="0">
                  <a:pos x="469" y="833"/>
                </a:cxn>
                <a:cxn ang="0">
                  <a:pos x="467" y="883"/>
                </a:cxn>
                <a:cxn ang="0">
                  <a:pos x="459" y="926"/>
                </a:cxn>
                <a:cxn ang="0">
                  <a:pos x="445" y="960"/>
                </a:cxn>
                <a:cxn ang="0">
                  <a:pos x="430" y="988"/>
                </a:cxn>
                <a:cxn ang="0">
                  <a:pos x="408" y="1008"/>
                </a:cxn>
                <a:cxn ang="0">
                  <a:pos x="387" y="1020"/>
                </a:cxn>
                <a:cxn ang="0">
                  <a:pos x="360" y="1024"/>
                </a:cxn>
                <a:cxn ang="0">
                  <a:pos x="332" y="1020"/>
                </a:cxn>
                <a:cxn ang="0">
                  <a:pos x="308" y="1008"/>
                </a:cxn>
                <a:cxn ang="0">
                  <a:pos x="288" y="990"/>
                </a:cxn>
                <a:cxn ang="0">
                  <a:pos x="275" y="967"/>
                </a:cxn>
                <a:cxn ang="0">
                  <a:pos x="264" y="942"/>
                </a:cxn>
                <a:cxn ang="0">
                  <a:pos x="258" y="917"/>
                </a:cxn>
                <a:cxn ang="0">
                  <a:pos x="256" y="892"/>
                </a:cxn>
                <a:cxn ang="0">
                  <a:pos x="253" y="869"/>
                </a:cxn>
                <a:cxn ang="0">
                  <a:pos x="251" y="851"/>
                </a:cxn>
                <a:cxn ang="0">
                  <a:pos x="251" y="840"/>
                </a:cxn>
                <a:cxn ang="0">
                  <a:pos x="251" y="367"/>
                </a:cxn>
              </a:cxnLst>
              <a:rect l="0" t="0" r="r" b="b"/>
              <a:pathLst>
                <a:path w="511" h="1065">
                  <a:moveTo>
                    <a:pt x="251" y="367"/>
                  </a:moveTo>
                  <a:lnTo>
                    <a:pt x="485" y="367"/>
                  </a:lnTo>
                  <a:lnTo>
                    <a:pt x="485" y="314"/>
                  </a:lnTo>
                  <a:lnTo>
                    <a:pt x="251" y="314"/>
                  </a:lnTo>
                  <a:lnTo>
                    <a:pt x="251" y="0"/>
                  </a:lnTo>
                  <a:lnTo>
                    <a:pt x="212" y="0"/>
                  </a:lnTo>
                  <a:lnTo>
                    <a:pt x="210" y="44"/>
                  </a:lnTo>
                  <a:lnTo>
                    <a:pt x="205" y="87"/>
                  </a:lnTo>
                  <a:lnTo>
                    <a:pt x="194" y="132"/>
                  </a:lnTo>
                  <a:lnTo>
                    <a:pt x="183" y="175"/>
                  </a:lnTo>
                  <a:lnTo>
                    <a:pt x="166" y="214"/>
                  </a:lnTo>
                  <a:lnTo>
                    <a:pt x="144" y="251"/>
                  </a:lnTo>
                  <a:lnTo>
                    <a:pt x="116" y="282"/>
                  </a:lnTo>
                  <a:lnTo>
                    <a:pt x="83" y="305"/>
                  </a:lnTo>
                  <a:lnTo>
                    <a:pt x="46" y="323"/>
                  </a:lnTo>
                  <a:lnTo>
                    <a:pt x="0" y="330"/>
                  </a:lnTo>
                  <a:lnTo>
                    <a:pt x="0" y="367"/>
                  </a:lnTo>
                  <a:lnTo>
                    <a:pt x="140" y="367"/>
                  </a:lnTo>
                  <a:lnTo>
                    <a:pt x="140" y="835"/>
                  </a:lnTo>
                  <a:lnTo>
                    <a:pt x="144" y="888"/>
                  </a:lnTo>
                  <a:lnTo>
                    <a:pt x="153" y="933"/>
                  </a:lnTo>
                  <a:lnTo>
                    <a:pt x="168" y="967"/>
                  </a:lnTo>
                  <a:lnTo>
                    <a:pt x="188" y="997"/>
                  </a:lnTo>
                  <a:lnTo>
                    <a:pt x="210" y="1020"/>
                  </a:lnTo>
                  <a:lnTo>
                    <a:pt x="236" y="1038"/>
                  </a:lnTo>
                  <a:lnTo>
                    <a:pt x="260" y="1049"/>
                  </a:lnTo>
                  <a:lnTo>
                    <a:pt x="286" y="1058"/>
                  </a:lnTo>
                  <a:lnTo>
                    <a:pt x="310" y="1063"/>
                  </a:lnTo>
                  <a:lnTo>
                    <a:pt x="332" y="1065"/>
                  </a:lnTo>
                  <a:lnTo>
                    <a:pt x="349" y="1065"/>
                  </a:lnTo>
                  <a:lnTo>
                    <a:pt x="387" y="1061"/>
                  </a:lnTo>
                  <a:lnTo>
                    <a:pt x="417" y="1049"/>
                  </a:lnTo>
                  <a:lnTo>
                    <a:pt x="443" y="1031"/>
                  </a:lnTo>
                  <a:lnTo>
                    <a:pt x="465" y="1006"/>
                  </a:lnTo>
                  <a:lnTo>
                    <a:pt x="483" y="976"/>
                  </a:lnTo>
                  <a:lnTo>
                    <a:pt x="496" y="945"/>
                  </a:lnTo>
                  <a:lnTo>
                    <a:pt x="504" y="908"/>
                  </a:lnTo>
                  <a:lnTo>
                    <a:pt x="509" y="872"/>
                  </a:lnTo>
                  <a:lnTo>
                    <a:pt x="511" y="835"/>
                  </a:lnTo>
                  <a:lnTo>
                    <a:pt x="511" y="740"/>
                  </a:lnTo>
                  <a:lnTo>
                    <a:pt x="469" y="740"/>
                  </a:lnTo>
                  <a:lnTo>
                    <a:pt x="469" y="833"/>
                  </a:lnTo>
                  <a:lnTo>
                    <a:pt x="467" y="883"/>
                  </a:lnTo>
                  <a:lnTo>
                    <a:pt x="459" y="926"/>
                  </a:lnTo>
                  <a:lnTo>
                    <a:pt x="445" y="960"/>
                  </a:lnTo>
                  <a:lnTo>
                    <a:pt x="430" y="988"/>
                  </a:lnTo>
                  <a:lnTo>
                    <a:pt x="408" y="1008"/>
                  </a:lnTo>
                  <a:lnTo>
                    <a:pt x="387" y="1020"/>
                  </a:lnTo>
                  <a:lnTo>
                    <a:pt x="360" y="1024"/>
                  </a:lnTo>
                  <a:lnTo>
                    <a:pt x="332" y="1020"/>
                  </a:lnTo>
                  <a:lnTo>
                    <a:pt x="308" y="1008"/>
                  </a:lnTo>
                  <a:lnTo>
                    <a:pt x="288" y="990"/>
                  </a:lnTo>
                  <a:lnTo>
                    <a:pt x="275" y="967"/>
                  </a:lnTo>
                  <a:lnTo>
                    <a:pt x="264" y="942"/>
                  </a:lnTo>
                  <a:lnTo>
                    <a:pt x="258" y="917"/>
                  </a:lnTo>
                  <a:lnTo>
                    <a:pt x="256" y="892"/>
                  </a:lnTo>
                  <a:lnTo>
                    <a:pt x="253" y="869"/>
                  </a:lnTo>
                  <a:lnTo>
                    <a:pt x="251" y="851"/>
                  </a:lnTo>
                  <a:lnTo>
                    <a:pt x="251" y="840"/>
                  </a:lnTo>
                  <a:lnTo>
                    <a:pt x="251" y="3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8" name="Freeform 239"/>
            <p:cNvSpPr>
              <a:spLocks noEditPoints="1"/>
            </p:cNvSpPr>
            <p:nvPr/>
          </p:nvSpPr>
          <p:spPr bwMode="auto">
            <a:xfrm>
              <a:off x="7811" y="1614"/>
              <a:ext cx="350" cy="1138"/>
            </a:xfrm>
            <a:custGeom>
              <a:avLst/>
              <a:gdLst/>
              <a:ahLst/>
              <a:cxnLst>
                <a:cxn ang="0">
                  <a:pos x="236" y="387"/>
                </a:cxn>
                <a:cxn ang="0">
                  <a:pos x="7" y="405"/>
                </a:cxn>
                <a:cxn ang="0">
                  <a:pos x="7" y="458"/>
                </a:cxn>
                <a:cxn ang="0">
                  <a:pos x="53" y="460"/>
                </a:cxn>
                <a:cxn ang="0">
                  <a:pos x="85" y="464"/>
                </a:cxn>
                <a:cxn ang="0">
                  <a:pos x="107" y="474"/>
                </a:cxn>
                <a:cxn ang="0">
                  <a:pos x="120" y="489"/>
                </a:cxn>
                <a:cxn ang="0">
                  <a:pos x="127" y="514"/>
                </a:cxn>
                <a:cxn ang="0">
                  <a:pos x="129" y="551"/>
                </a:cxn>
                <a:cxn ang="0">
                  <a:pos x="129" y="1008"/>
                </a:cxn>
                <a:cxn ang="0">
                  <a:pos x="127" y="1040"/>
                </a:cxn>
                <a:cxn ang="0">
                  <a:pos x="120" y="1063"/>
                </a:cxn>
                <a:cxn ang="0">
                  <a:pos x="105" y="1077"/>
                </a:cxn>
                <a:cxn ang="0">
                  <a:pos x="83" y="1083"/>
                </a:cxn>
                <a:cxn ang="0">
                  <a:pos x="48" y="1086"/>
                </a:cxn>
                <a:cxn ang="0">
                  <a:pos x="0" y="1086"/>
                </a:cxn>
                <a:cxn ang="0">
                  <a:pos x="0" y="1138"/>
                </a:cxn>
                <a:cxn ang="0">
                  <a:pos x="35" y="1136"/>
                </a:cxn>
                <a:cxn ang="0">
                  <a:pos x="74" y="1136"/>
                </a:cxn>
                <a:cxn ang="0">
                  <a:pos x="116" y="1133"/>
                </a:cxn>
                <a:cxn ang="0">
                  <a:pos x="179" y="1133"/>
                </a:cxn>
                <a:cxn ang="0">
                  <a:pos x="267" y="1136"/>
                </a:cxn>
                <a:cxn ang="0">
                  <a:pos x="350" y="1138"/>
                </a:cxn>
                <a:cxn ang="0">
                  <a:pos x="350" y="1086"/>
                </a:cxn>
                <a:cxn ang="0">
                  <a:pos x="310" y="1086"/>
                </a:cxn>
                <a:cxn ang="0">
                  <a:pos x="280" y="1081"/>
                </a:cxn>
                <a:cxn ang="0">
                  <a:pos x="260" y="1077"/>
                </a:cxn>
                <a:cxn ang="0">
                  <a:pos x="247" y="1067"/>
                </a:cxn>
                <a:cxn ang="0">
                  <a:pos x="240" y="1054"/>
                </a:cxn>
                <a:cxn ang="0">
                  <a:pos x="236" y="1036"/>
                </a:cxn>
                <a:cxn ang="0">
                  <a:pos x="236" y="1011"/>
                </a:cxn>
                <a:cxn ang="0">
                  <a:pos x="236" y="387"/>
                </a:cxn>
                <a:cxn ang="0">
                  <a:pos x="243" y="91"/>
                </a:cxn>
                <a:cxn ang="0">
                  <a:pos x="238" y="62"/>
                </a:cxn>
                <a:cxn ang="0">
                  <a:pos x="225" y="37"/>
                </a:cxn>
                <a:cxn ang="0">
                  <a:pos x="205" y="16"/>
                </a:cxn>
                <a:cxn ang="0">
                  <a:pos x="181" y="5"/>
                </a:cxn>
                <a:cxn ang="0">
                  <a:pos x="155" y="0"/>
                </a:cxn>
                <a:cxn ang="0">
                  <a:pos x="127" y="5"/>
                </a:cxn>
                <a:cxn ang="0">
                  <a:pos x="103" y="18"/>
                </a:cxn>
                <a:cxn ang="0">
                  <a:pos x="85" y="39"/>
                </a:cxn>
                <a:cxn ang="0">
                  <a:pos x="74" y="64"/>
                </a:cxn>
                <a:cxn ang="0">
                  <a:pos x="70" y="91"/>
                </a:cxn>
                <a:cxn ang="0">
                  <a:pos x="74" y="119"/>
                </a:cxn>
                <a:cxn ang="0">
                  <a:pos x="85" y="141"/>
                </a:cxn>
                <a:cxn ang="0">
                  <a:pos x="103" y="162"/>
                </a:cxn>
                <a:cxn ang="0">
                  <a:pos x="127" y="175"/>
                </a:cxn>
                <a:cxn ang="0">
                  <a:pos x="155" y="180"/>
                </a:cxn>
                <a:cxn ang="0">
                  <a:pos x="181" y="175"/>
                </a:cxn>
                <a:cxn ang="0">
                  <a:pos x="205" y="164"/>
                </a:cxn>
                <a:cxn ang="0">
                  <a:pos x="225" y="146"/>
                </a:cxn>
                <a:cxn ang="0">
                  <a:pos x="238" y="121"/>
                </a:cxn>
                <a:cxn ang="0">
                  <a:pos x="243" y="91"/>
                </a:cxn>
              </a:cxnLst>
              <a:rect l="0" t="0" r="r" b="b"/>
              <a:pathLst>
                <a:path w="350" h="1138">
                  <a:moveTo>
                    <a:pt x="236" y="387"/>
                  </a:moveTo>
                  <a:lnTo>
                    <a:pt x="7" y="405"/>
                  </a:lnTo>
                  <a:lnTo>
                    <a:pt x="7" y="458"/>
                  </a:lnTo>
                  <a:lnTo>
                    <a:pt x="53" y="460"/>
                  </a:lnTo>
                  <a:lnTo>
                    <a:pt x="85" y="464"/>
                  </a:lnTo>
                  <a:lnTo>
                    <a:pt x="107" y="474"/>
                  </a:lnTo>
                  <a:lnTo>
                    <a:pt x="120" y="489"/>
                  </a:lnTo>
                  <a:lnTo>
                    <a:pt x="127" y="514"/>
                  </a:lnTo>
                  <a:lnTo>
                    <a:pt x="129" y="551"/>
                  </a:lnTo>
                  <a:lnTo>
                    <a:pt x="129" y="1008"/>
                  </a:lnTo>
                  <a:lnTo>
                    <a:pt x="127" y="1040"/>
                  </a:lnTo>
                  <a:lnTo>
                    <a:pt x="120" y="1063"/>
                  </a:lnTo>
                  <a:lnTo>
                    <a:pt x="105" y="1077"/>
                  </a:lnTo>
                  <a:lnTo>
                    <a:pt x="83" y="1083"/>
                  </a:lnTo>
                  <a:lnTo>
                    <a:pt x="48" y="1086"/>
                  </a:lnTo>
                  <a:lnTo>
                    <a:pt x="0" y="1086"/>
                  </a:lnTo>
                  <a:lnTo>
                    <a:pt x="0" y="1138"/>
                  </a:lnTo>
                  <a:lnTo>
                    <a:pt x="35" y="1136"/>
                  </a:lnTo>
                  <a:lnTo>
                    <a:pt x="74" y="1136"/>
                  </a:lnTo>
                  <a:lnTo>
                    <a:pt x="116" y="1133"/>
                  </a:lnTo>
                  <a:lnTo>
                    <a:pt x="179" y="1133"/>
                  </a:lnTo>
                  <a:lnTo>
                    <a:pt x="267" y="1136"/>
                  </a:lnTo>
                  <a:lnTo>
                    <a:pt x="350" y="1138"/>
                  </a:lnTo>
                  <a:lnTo>
                    <a:pt x="350" y="1086"/>
                  </a:lnTo>
                  <a:lnTo>
                    <a:pt x="310" y="1086"/>
                  </a:lnTo>
                  <a:lnTo>
                    <a:pt x="280" y="1081"/>
                  </a:lnTo>
                  <a:lnTo>
                    <a:pt x="260" y="1077"/>
                  </a:lnTo>
                  <a:lnTo>
                    <a:pt x="247" y="1067"/>
                  </a:lnTo>
                  <a:lnTo>
                    <a:pt x="240" y="1054"/>
                  </a:lnTo>
                  <a:lnTo>
                    <a:pt x="236" y="1036"/>
                  </a:lnTo>
                  <a:lnTo>
                    <a:pt x="236" y="1011"/>
                  </a:lnTo>
                  <a:lnTo>
                    <a:pt x="236" y="387"/>
                  </a:lnTo>
                  <a:close/>
                  <a:moveTo>
                    <a:pt x="243" y="91"/>
                  </a:moveTo>
                  <a:lnTo>
                    <a:pt x="238" y="62"/>
                  </a:lnTo>
                  <a:lnTo>
                    <a:pt x="225" y="37"/>
                  </a:lnTo>
                  <a:lnTo>
                    <a:pt x="205" y="16"/>
                  </a:lnTo>
                  <a:lnTo>
                    <a:pt x="181" y="5"/>
                  </a:lnTo>
                  <a:lnTo>
                    <a:pt x="155" y="0"/>
                  </a:lnTo>
                  <a:lnTo>
                    <a:pt x="127" y="5"/>
                  </a:lnTo>
                  <a:lnTo>
                    <a:pt x="103" y="18"/>
                  </a:lnTo>
                  <a:lnTo>
                    <a:pt x="85" y="39"/>
                  </a:lnTo>
                  <a:lnTo>
                    <a:pt x="74" y="64"/>
                  </a:lnTo>
                  <a:lnTo>
                    <a:pt x="70" y="91"/>
                  </a:lnTo>
                  <a:lnTo>
                    <a:pt x="74" y="119"/>
                  </a:lnTo>
                  <a:lnTo>
                    <a:pt x="85" y="141"/>
                  </a:lnTo>
                  <a:lnTo>
                    <a:pt x="103" y="162"/>
                  </a:lnTo>
                  <a:lnTo>
                    <a:pt x="127" y="175"/>
                  </a:lnTo>
                  <a:lnTo>
                    <a:pt x="155" y="180"/>
                  </a:lnTo>
                  <a:lnTo>
                    <a:pt x="181" y="175"/>
                  </a:lnTo>
                  <a:lnTo>
                    <a:pt x="205" y="164"/>
                  </a:lnTo>
                  <a:lnTo>
                    <a:pt x="225" y="146"/>
                  </a:lnTo>
                  <a:lnTo>
                    <a:pt x="238" y="121"/>
                  </a:lnTo>
                  <a:lnTo>
                    <a:pt x="243" y="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9" name="Freeform 240"/>
            <p:cNvSpPr>
              <a:spLocks/>
            </p:cNvSpPr>
            <p:nvPr/>
          </p:nvSpPr>
          <p:spPr bwMode="auto">
            <a:xfrm>
              <a:off x="8263" y="2001"/>
              <a:ext cx="1275" cy="751"/>
            </a:xfrm>
            <a:custGeom>
              <a:avLst/>
              <a:gdLst/>
              <a:ahLst/>
              <a:cxnLst>
                <a:cxn ang="0">
                  <a:pos x="125" y="653"/>
                </a:cxn>
                <a:cxn ang="0">
                  <a:pos x="81" y="696"/>
                </a:cxn>
                <a:cxn ang="0">
                  <a:pos x="0" y="751"/>
                </a:cxn>
                <a:cxn ang="0">
                  <a:pos x="144" y="746"/>
                </a:cxn>
                <a:cxn ang="0">
                  <a:pos x="321" y="749"/>
                </a:cxn>
                <a:cxn ang="0">
                  <a:pos x="319" y="699"/>
                </a:cxn>
                <a:cxn ang="0">
                  <a:pos x="249" y="676"/>
                </a:cxn>
                <a:cxn ang="0">
                  <a:pos x="240" y="310"/>
                </a:cxn>
                <a:cxn ang="0">
                  <a:pos x="273" y="159"/>
                </a:cxn>
                <a:cxn ang="0">
                  <a:pos x="356" y="68"/>
                </a:cxn>
                <a:cxn ang="0">
                  <a:pos x="461" y="36"/>
                </a:cxn>
                <a:cxn ang="0">
                  <a:pos x="544" y="71"/>
                </a:cxn>
                <a:cxn ang="0">
                  <a:pos x="577" y="155"/>
                </a:cxn>
                <a:cxn ang="0">
                  <a:pos x="579" y="653"/>
                </a:cxn>
                <a:cxn ang="0">
                  <a:pos x="535" y="696"/>
                </a:cxn>
                <a:cxn ang="0">
                  <a:pos x="454" y="751"/>
                </a:cxn>
                <a:cxn ang="0">
                  <a:pos x="598" y="746"/>
                </a:cxn>
                <a:cxn ang="0">
                  <a:pos x="775" y="749"/>
                </a:cxn>
                <a:cxn ang="0">
                  <a:pos x="773" y="699"/>
                </a:cxn>
                <a:cxn ang="0">
                  <a:pos x="703" y="676"/>
                </a:cxn>
                <a:cxn ang="0">
                  <a:pos x="699" y="253"/>
                </a:cxn>
                <a:cxn ang="0">
                  <a:pos x="751" y="123"/>
                </a:cxn>
                <a:cxn ang="0">
                  <a:pos x="843" y="50"/>
                </a:cxn>
                <a:cxn ang="0">
                  <a:pos x="948" y="41"/>
                </a:cxn>
                <a:cxn ang="0">
                  <a:pos x="1013" y="96"/>
                </a:cxn>
                <a:cxn ang="0">
                  <a:pos x="1033" y="189"/>
                </a:cxn>
                <a:cxn ang="0">
                  <a:pos x="1033" y="653"/>
                </a:cxn>
                <a:cxn ang="0">
                  <a:pos x="989" y="696"/>
                </a:cxn>
                <a:cxn ang="0">
                  <a:pos x="906" y="751"/>
                </a:cxn>
                <a:cxn ang="0">
                  <a:pos x="1053" y="746"/>
                </a:cxn>
                <a:cxn ang="0">
                  <a:pos x="1229" y="749"/>
                </a:cxn>
                <a:cxn ang="0">
                  <a:pos x="1236" y="699"/>
                </a:cxn>
                <a:cxn ang="0">
                  <a:pos x="1162" y="683"/>
                </a:cxn>
                <a:cxn ang="0">
                  <a:pos x="1146" y="257"/>
                </a:cxn>
                <a:cxn ang="0">
                  <a:pos x="1131" y="125"/>
                </a:cxn>
                <a:cxn ang="0">
                  <a:pos x="1083" y="48"/>
                </a:cxn>
                <a:cxn ang="0">
                  <a:pos x="1007" y="9"/>
                </a:cxn>
                <a:cxn ang="0">
                  <a:pos x="878" y="5"/>
                </a:cxn>
                <a:cxn ang="0">
                  <a:pos x="766" y="59"/>
                </a:cxn>
                <a:cxn ang="0">
                  <a:pos x="701" y="141"/>
                </a:cxn>
                <a:cxn ang="0">
                  <a:pos x="660" y="87"/>
                </a:cxn>
                <a:cxn ang="0">
                  <a:pos x="585" y="21"/>
                </a:cxn>
                <a:cxn ang="0">
                  <a:pos x="498" y="0"/>
                </a:cxn>
                <a:cxn ang="0">
                  <a:pos x="380" y="16"/>
                </a:cxn>
                <a:cxn ang="0">
                  <a:pos x="277" y="96"/>
                </a:cxn>
                <a:cxn ang="0">
                  <a:pos x="229" y="0"/>
                </a:cxn>
                <a:cxn ang="0">
                  <a:pos x="44" y="71"/>
                </a:cxn>
                <a:cxn ang="0">
                  <a:pos x="114" y="93"/>
                </a:cxn>
                <a:cxn ang="0">
                  <a:pos x="127" y="166"/>
                </a:cxn>
              </a:cxnLst>
              <a:rect l="0" t="0" r="r" b="b"/>
              <a:pathLst>
                <a:path w="1275" h="751">
                  <a:moveTo>
                    <a:pt x="127" y="166"/>
                  </a:moveTo>
                  <a:lnTo>
                    <a:pt x="127" y="621"/>
                  </a:lnTo>
                  <a:lnTo>
                    <a:pt x="125" y="653"/>
                  </a:lnTo>
                  <a:lnTo>
                    <a:pt x="118" y="676"/>
                  </a:lnTo>
                  <a:lnTo>
                    <a:pt x="105" y="690"/>
                  </a:lnTo>
                  <a:lnTo>
                    <a:pt x="81" y="696"/>
                  </a:lnTo>
                  <a:lnTo>
                    <a:pt x="48" y="699"/>
                  </a:lnTo>
                  <a:lnTo>
                    <a:pt x="0" y="699"/>
                  </a:lnTo>
                  <a:lnTo>
                    <a:pt x="0" y="751"/>
                  </a:lnTo>
                  <a:lnTo>
                    <a:pt x="46" y="749"/>
                  </a:lnTo>
                  <a:lnTo>
                    <a:pt x="96" y="749"/>
                  </a:lnTo>
                  <a:lnTo>
                    <a:pt x="144" y="746"/>
                  </a:lnTo>
                  <a:lnTo>
                    <a:pt x="223" y="746"/>
                  </a:lnTo>
                  <a:lnTo>
                    <a:pt x="271" y="749"/>
                  </a:lnTo>
                  <a:lnTo>
                    <a:pt x="321" y="749"/>
                  </a:lnTo>
                  <a:lnTo>
                    <a:pt x="367" y="751"/>
                  </a:lnTo>
                  <a:lnTo>
                    <a:pt x="367" y="699"/>
                  </a:lnTo>
                  <a:lnTo>
                    <a:pt x="319" y="699"/>
                  </a:lnTo>
                  <a:lnTo>
                    <a:pt x="286" y="696"/>
                  </a:lnTo>
                  <a:lnTo>
                    <a:pt x="262" y="690"/>
                  </a:lnTo>
                  <a:lnTo>
                    <a:pt x="249" y="676"/>
                  </a:lnTo>
                  <a:lnTo>
                    <a:pt x="243" y="653"/>
                  </a:lnTo>
                  <a:lnTo>
                    <a:pt x="240" y="621"/>
                  </a:lnTo>
                  <a:lnTo>
                    <a:pt x="240" y="310"/>
                  </a:lnTo>
                  <a:lnTo>
                    <a:pt x="245" y="253"/>
                  </a:lnTo>
                  <a:lnTo>
                    <a:pt x="256" y="203"/>
                  </a:lnTo>
                  <a:lnTo>
                    <a:pt x="273" y="159"/>
                  </a:lnTo>
                  <a:lnTo>
                    <a:pt x="297" y="123"/>
                  </a:lnTo>
                  <a:lnTo>
                    <a:pt x="325" y="91"/>
                  </a:lnTo>
                  <a:lnTo>
                    <a:pt x="356" y="68"/>
                  </a:lnTo>
                  <a:lnTo>
                    <a:pt x="391" y="50"/>
                  </a:lnTo>
                  <a:lnTo>
                    <a:pt x="426" y="41"/>
                  </a:lnTo>
                  <a:lnTo>
                    <a:pt x="461" y="36"/>
                  </a:lnTo>
                  <a:lnTo>
                    <a:pt x="496" y="41"/>
                  </a:lnTo>
                  <a:lnTo>
                    <a:pt x="522" y="52"/>
                  </a:lnTo>
                  <a:lnTo>
                    <a:pt x="544" y="71"/>
                  </a:lnTo>
                  <a:lnTo>
                    <a:pt x="559" y="96"/>
                  </a:lnTo>
                  <a:lnTo>
                    <a:pt x="570" y="123"/>
                  </a:lnTo>
                  <a:lnTo>
                    <a:pt x="577" y="155"/>
                  </a:lnTo>
                  <a:lnTo>
                    <a:pt x="581" y="189"/>
                  </a:lnTo>
                  <a:lnTo>
                    <a:pt x="581" y="621"/>
                  </a:lnTo>
                  <a:lnTo>
                    <a:pt x="579" y="653"/>
                  </a:lnTo>
                  <a:lnTo>
                    <a:pt x="572" y="676"/>
                  </a:lnTo>
                  <a:lnTo>
                    <a:pt x="559" y="690"/>
                  </a:lnTo>
                  <a:lnTo>
                    <a:pt x="535" y="696"/>
                  </a:lnTo>
                  <a:lnTo>
                    <a:pt x="500" y="699"/>
                  </a:lnTo>
                  <a:lnTo>
                    <a:pt x="454" y="699"/>
                  </a:lnTo>
                  <a:lnTo>
                    <a:pt x="454" y="751"/>
                  </a:lnTo>
                  <a:lnTo>
                    <a:pt x="500" y="749"/>
                  </a:lnTo>
                  <a:lnTo>
                    <a:pt x="550" y="749"/>
                  </a:lnTo>
                  <a:lnTo>
                    <a:pt x="598" y="746"/>
                  </a:lnTo>
                  <a:lnTo>
                    <a:pt x="677" y="746"/>
                  </a:lnTo>
                  <a:lnTo>
                    <a:pt x="725" y="749"/>
                  </a:lnTo>
                  <a:lnTo>
                    <a:pt x="775" y="749"/>
                  </a:lnTo>
                  <a:lnTo>
                    <a:pt x="821" y="751"/>
                  </a:lnTo>
                  <a:lnTo>
                    <a:pt x="821" y="699"/>
                  </a:lnTo>
                  <a:lnTo>
                    <a:pt x="773" y="699"/>
                  </a:lnTo>
                  <a:lnTo>
                    <a:pt x="740" y="696"/>
                  </a:lnTo>
                  <a:lnTo>
                    <a:pt x="716" y="690"/>
                  </a:lnTo>
                  <a:lnTo>
                    <a:pt x="703" y="676"/>
                  </a:lnTo>
                  <a:lnTo>
                    <a:pt x="694" y="653"/>
                  </a:lnTo>
                  <a:lnTo>
                    <a:pt x="694" y="310"/>
                  </a:lnTo>
                  <a:lnTo>
                    <a:pt x="699" y="253"/>
                  </a:lnTo>
                  <a:lnTo>
                    <a:pt x="710" y="203"/>
                  </a:lnTo>
                  <a:lnTo>
                    <a:pt x="727" y="159"/>
                  </a:lnTo>
                  <a:lnTo>
                    <a:pt x="751" y="123"/>
                  </a:lnTo>
                  <a:lnTo>
                    <a:pt x="780" y="91"/>
                  </a:lnTo>
                  <a:lnTo>
                    <a:pt x="810" y="68"/>
                  </a:lnTo>
                  <a:lnTo>
                    <a:pt x="843" y="50"/>
                  </a:lnTo>
                  <a:lnTo>
                    <a:pt x="878" y="41"/>
                  </a:lnTo>
                  <a:lnTo>
                    <a:pt x="913" y="36"/>
                  </a:lnTo>
                  <a:lnTo>
                    <a:pt x="948" y="41"/>
                  </a:lnTo>
                  <a:lnTo>
                    <a:pt x="976" y="52"/>
                  </a:lnTo>
                  <a:lnTo>
                    <a:pt x="998" y="71"/>
                  </a:lnTo>
                  <a:lnTo>
                    <a:pt x="1013" y="96"/>
                  </a:lnTo>
                  <a:lnTo>
                    <a:pt x="1024" y="123"/>
                  </a:lnTo>
                  <a:lnTo>
                    <a:pt x="1031" y="155"/>
                  </a:lnTo>
                  <a:lnTo>
                    <a:pt x="1033" y="189"/>
                  </a:lnTo>
                  <a:lnTo>
                    <a:pt x="1035" y="225"/>
                  </a:lnTo>
                  <a:lnTo>
                    <a:pt x="1035" y="621"/>
                  </a:lnTo>
                  <a:lnTo>
                    <a:pt x="1033" y="653"/>
                  </a:lnTo>
                  <a:lnTo>
                    <a:pt x="1026" y="676"/>
                  </a:lnTo>
                  <a:lnTo>
                    <a:pt x="1011" y="690"/>
                  </a:lnTo>
                  <a:lnTo>
                    <a:pt x="989" y="696"/>
                  </a:lnTo>
                  <a:lnTo>
                    <a:pt x="954" y="699"/>
                  </a:lnTo>
                  <a:lnTo>
                    <a:pt x="906" y="699"/>
                  </a:lnTo>
                  <a:lnTo>
                    <a:pt x="906" y="751"/>
                  </a:lnTo>
                  <a:lnTo>
                    <a:pt x="954" y="749"/>
                  </a:lnTo>
                  <a:lnTo>
                    <a:pt x="1004" y="749"/>
                  </a:lnTo>
                  <a:lnTo>
                    <a:pt x="1053" y="746"/>
                  </a:lnTo>
                  <a:lnTo>
                    <a:pt x="1131" y="746"/>
                  </a:lnTo>
                  <a:lnTo>
                    <a:pt x="1179" y="749"/>
                  </a:lnTo>
                  <a:lnTo>
                    <a:pt x="1229" y="749"/>
                  </a:lnTo>
                  <a:lnTo>
                    <a:pt x="1275" y="751"/>
                  </a:lnTo>
                  <a:lnTo>
                    <a:pt x="1275" y="699"/>
                  </a:lnTo>
                  <a:lnTo>
                    <a:pt x="1236" y="699"/>
                  </a:lnTo>
                  <a:lnTo>
                    <a:pt x="1205" y="696"/>
                  </a:lnTo>
                  <a:lnTo>
                    <a:pt x="1179" y="692"/>
                  </a:lnTo>
                  <a:lnTo>
                    <a:pt x="1162" y="683"/>
                  </a:lnTo>
                  <a:lnTo>
                    <a:pt x="1151" y="669"/>
                  </a:lnTo>
                  <a:lnTo>
                    <a:pt x="1146" y="646"/>
                  </a:lnTo>
                  <a:lnTo>
                    <a:pt x="1146" y="257"/>
                  </a:lnTo>
                  <a:lnTo>
                    <a:pt x="1144" y="205"/>
                  </a:lnTo>
                  <a:lnTo>
                    <a:pt x="1140" y="162"/>
                  </a:lnTo>
                  <a:lnTo>
                    <a:pt x="1131" y="125"/>
                  </a:lnTo>
                  <a:lnTo>
                    <a:pt x="1118" y="93"/>
                  </a:lnTo>
                  <a:lnTo>
                    <a:pt x="1096" y="62"/>
                  </a:lnTo>
                  <a:lnTo>
                    <a:pt x="1083" y="48"/>
                  </a:lnTo>
                  <a:lnTo>
                    <a:pt x="1063" y="32"/>
                  </a:lnTo>
                  <a:lnTo>
                    <a:pt x="1037" y="21"/>
                  </a:lnTo>
                  <a:lnTo>
                    <a:pt x="1007" y="9"/>
                  </a:lnTo>
                  <a:lnTo>
                    <a:pt x="970" y="2"/>
                  </a:lnTo>
                  <a:lnTo>
                    <a:pt x="926" y="0"/>
                  </a:lnTo>
                  <a:lnTo>
                    <a:pt x="878" y="5"/>
                  </a:lnTo>
                  <a:lnTo>
                    <a:pt x="834" y="16"/>
                  </a:lnTo>
                  <a:lnTo>
                    <a:pt x="797" y="34"/>
                  </a:lnTo>
                  <a:lnTo>
                    <a:pt x="766" y="59"/>
                  </a:lnTo>
                  <a:lnTo>
                    <a:pt x="740" y="84"/>
                  </a:lnTo>
                  <a:lnTo>
                    <a:pt x="718" y="114"/>
                  </a:lnTo>
                  <a:lnTo>
                    <a:pt x="701" y="141"/>
                  </a:lnTo>
                  <a:lnTo>
                    <a:pt x="688" y="166"/>
                  </a:lnTo>
                  <a:lnTo>
                    <a:pt x="677" y="121"/>
                  </a:lnTo>
                  <a:lnTo>
                    <a:pt x="660" y="87"/>
                  </a:lnTo>
                  <a:lnTo>
                    <a:pt x="638" y="57"/>
                  </a:lnTo>
                  <a:lnTo>
                    <a:pt x="614" y="36"/>
                  </a:lnTo>
                  <a:lnTo>
                    <a:pt x="585" y="21"/>
                  </a:lnTo>
                  <a:lnTo>
                    <a:pt x="555" y="9"/>
                  </a:lnTo>
                  <a:lnTo>
                    <a:pt x="526" y="2"/>
                  </a:lnTo>
                  <a:lnTo>
                    <a:pt x="498" y="0"/>
                  </a:lnTo>
                  <a:lnTo>
                    <a:pt x="472" y="0"/>
                  </a:lnTo>
                  <a:lnTo>
                    <a:pt x="424" y="5"/>
                  </a:lnTo>
                  <a:lnTo>
                    <a:pt x="380" y="16"/>
                  </a:lnTo>
                  <a:lnTo>
                    <a:pt x="341" y="36"/>
                  </a:lnTo>
                  <a:lnTo>
                    <a:pt x="308" y="64"/>
                  </a:lnTo>
                  <a:lnTo>
                    <a:pt x="277" y="96"/>
                  </a:lnTo>
                  <a:lnTo>
                    <a:pt x="251" y="134"/>
                  </a:lnTo>
                  <a:lnTo>
                    <a:pt x="229" y="178"/>
                  </a:lnTo>
                  <a:lnTo>
                    <a:pt x="229" y="0"/>
                  </a:lnTo>
                  <a:lnTo>
                    <a:pt x="0" y="18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74" y="75"/>
                  </a:lnTo>
                  <a:lnTo>
                    <a:pt x="98" y="82"/>
                  </a:lnTo>
                  <a:lnTo>
                    <a:pt x="114" y="93"/>
                  </a:lnTo>
                  <a:lnTo>
                    <a:pt x="122" y="112"/>
                  </a:lnTo>
                  <a:lnTo>
                    <a:pt x="127" y="134"/>
                  </a:lnTo>
                  <a:lnTo>
                    <a:pt x="127" y="1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0" name="Freeform 241"/>
            <p:cNvSpPr>
              <a:spLocks noEditPoints="1"/>
            </p:cNvSpPr>
            <p:nvPr/>
          </p:nvSpPr>
          <p:spPr bwMode="auto">
            <a:xfrm>
              <a:off x="9617" y="1990"/>
              <a:ext cx="631" cy="780"/>
            </a:xfrm>
            <a:custGeom>
              <a:avLst/>
              <a:gdLst/>
              <a:ahLst/>
              <a:cxnLst>
                <a:cxn ang="0">
                  <a:pos x="611" y="368"/>
                </a:cxn>
                <a:cxn ang="0">
                  <a:pos x="629" y="355"/>
                </a:cxn>
                <a:cxn ang="0">
                  <a:pos x="629" y="284"/>
                </a:cxn>
                <a:cxn ang="0">
                  <a:pos x="607" y="189"/>
                </a:cxn>
                <a:cxn ang="0">
                  <a:pos x="561" y="104"/>
                </a:cxn>
                <a:cxn ang="0">
                  <a:pos x="491" y="41"/>
                </a:cxn>
                <a:cxn ang="0">
                  <a:pos x="397" y="4"/>
                </a:cxn>
                <a:cxn ang="0">
                  <a:pos x="277" y="7"/>
                </a:cxn>
                <a:cxn ang="0">
                  <a:pos x="166" y="54"/>
                </a:cxn>
                <a:cxn ang="0">
                  <a:pos x="78" y="138"/>
                </a:cxn>
                <a:cxn ang="0">
                  <a:pos x="19" y="252"/>
                </a:cxn>
                <a:cxn ang="0">
                  <a:pos x="0" y="389"/>
                </a:cxn>
                <a:cxn ang="0">
                  <a:pos x="24" y="530"/>
                </a:cxn>
                <a:cxn ang="0">
                  <a:pos x="87" y="646"/>
                </a:cxn>
                <a:cxn ang="0">
                  <a:pos x="181" y="730"/>
                </a:cxn>
                <a:cxn ang="0">
                  <a:pos x="297" y="776"/>
                </a:cxn>
                <a:cxn ang="0">
                  <a:pos x="408" y="776"/>
                </a:cxn>
                <a:cxn ang="0">
                  <a:pos x="493" y="746"/>
                </a:cxn>
                <a:cxn ang="0">
                  <a:pos x="557" y="696"/>
                </a:cxn>
                <a:cxn ang="0">
                  <a:pos x="598" y="641"/>
                </a:cxn>
                <a:cxn ang="0">
                  <a:pos x="622" y="591"/>
                </a:cxn>
                <a:cxn ang="0">
                  <a:pos x="631" y="559"/>
                </a:cxn>
                <a:cxn ang="0">
                  <a:pos x="613" y="539"/>
                </a:cxn>
                <a:cxn ang="0">
                  <a:pos x="598" y="541"/>
                </a:cxn>
                <a:cxn ang="0">
                  <a:pos x="591" y="550"/>
                </a:cxn>
                <a:cxn ang="0">
                  <a:pos x="567" y="612"/>
                </a:cxn>
                <a:cxn ang="0">
                  <a:pos x="517" y="678"/>
                </a:cxn>
                <a:cxn ang="0">
                  <a:pos x="463" y="716"/>
                </a:cxn>
                <a:cxn ang="0">
                  <a:pos x="412" y="732"/>
                </a:cxn>
                <a:cxn ang="0">
                  <a:pos x="378" y="737"/>
                </a:cxn>
                <a:cxn ang="0">
                  <a:pos x="321" y="732"/>
                </a:cxn>
                <a:cxn ang="0">
                  <a:pos x="242" y="691"/>
                </a:cxn>
                <a:cxn ang="0">
                  <a:pos x="183" y="623"/>
                </a:cxn>
                <a:cxn ang="0">
                  <a:pos x="148" y="534"/>
                </a:cxn>
                <a:cxn ang="0">
                  <a:pos x="137" y="443"/>
                </a:cxn>
                <a:cxn ang="0">
                  <a:pos x="135" y="368"/>
                </a:cxn>
                <a:cxn ang="0">
                  <a:pos x="135" y="334"/>
                </a:cxn>
                <a:cxn ang="0">
                  <a:pos x="153" y="216"/>
                </a:cxn>
                <a:cxn ang="0">
                  <a:pos x="188" y="134"/>
                </a:cxn>
                <a:cxn ang="0">
                  <a:pos x="231" y="79"/>
                </a:cxn>
                <a:cxn ang="0">
                  <a:pos x="279" y="50"/>
                </a:cxn>
                <a:cxn ang="0">
                  <a:pos x="321" y="38"/>
                </a:cxn>
                <a:cxn ang="0">
                  <a:pos x="378" y="43"/>
                </a:cxn>
                <a:cxn ang="0">
                  <a:pos x="439" y="75"/>
                </a:cxn>
                <a:cxn ang="0">
                  <a:pos x="480" y="129"/>
                </a:cxn>
                <a:cxn ang="0">
                  <a:pos x="504" y="193"/>
                </a:cxn>
                <a:cxn ang="0">
                  <a:pos x="517" y="259"/>
                </a:cxn>
                <a:cxn ang="0">
                  <a:pos x="522" y="314"/>
                </a:cxn>
                <a:cxn ang="0">
                  <a:pos x="135" y="334"/>
                </a:cxn>
              </a:cxnLst>
              <a:rect l="0" t="0" r="r" b="b"/>
              <a:pathLst>
                <a:path w="631" h="780">
                  <a:moveTo>
                    <a:pt x="589" y="368"/>
                  </a:moveTo>
                  <a:lnTo>
                    <a:pt x="611" y="368"/>
                  </a:lnTo>
                  <a:lnTo>
                    <a:pt x="624" y="364"/>
                  </a:lnTo>
                  <a:lnTo>
                    <a:pt x="629" y="355"/>
                  </a:lnTo>
                  <a:lnTo>
                    <a:pt x="631" y="334"/>
                  </a:lnTo>
                  <a:lnTo>
                    <a:pt x="629" y="284"/>
                  </a:lnTo>
                  <a:lnTo>
                    <a:pt x="620" y="234"/>
                  </a:lnTo>
                  <a:lnTo>
                    <a:pt x="607" y="189"/>
                  </a:lnTo>
                  <a:lnTo>
                    <a:pt x="587" y="143"/>
                  </a:lnTo>
                  <a:lnTo>
                    <a:pt x="561" y="104"/>
                  </a:lnTo>
                  <a:lnTo>
                    <a:pt x="530" y="70"/>
                  </a:lnTo>
                  <a:lnTo>
                    <a:pt x="491" y="41"/>
                  </a:lnTo>
                  <a:lnTo>
                    <a:pt x="447" y="18"/>
                  </a:lnTo>
                  <a:lnTo>
                    <a:pt x="397" y="4"/>
                  </a:lnTo>
                  <a:lnTo>
                    <a:pt x="338" y="0"/>
                  </a:lnTo>
                  <a:lnTo>
                    <a:pt x="277" y="7"/>
                  </a:lnTo>
                  <a:lnTo>
                    <a:pt x="220" y="25"/>
                  </a:lnTo>
                  <a:lnTo>
                    <a:pt x="166" y="54"/>
                  </a:lnTo>
                  <a:lnTo>
                    <a:pt x="120" y="93"/>
                  </a:lnTo>
                  <a:lnTo>
                    <a:pt x="78" y="138"/>
                  </a:lnTo>
                  <a:lnTo>
                    <a:pt x="46" y="193"/>
                  </a:lnTo>
                  <a:lnTo>
                    <a:pt x="19" y="252"/>
                  </a:lnTo>
                  <a:lnTo>
                    <a:pt x="4" y="318"/>
                  </a:lnTo>
                  <a:lnTo>
                    <a:pt x="0" y="389"/>
                  </a:lnTo>
                  <a:lnTo>
                    <a:pt x="6" y="462"/>
                  </a:lnTo>
                  <a:lnTo>
                    <a:pt x="24" y="530"/>
                  </a:lnTo>
                  <a:lnTo>
                    <a:pt x="50" y="591"/>
                  </a:lnTo>
                  <a:lnTo>
                    <a:pt x="87" y="646"/>
                  </a:lnTo>
                  <a:lnTo>
                    <a:pt x="131" y="691"/>
                  </a:lnTo>
                  <a:lnTo>
                    <a:pt x="181" y="730"/>
                  </a:lnTo>
                  <a:lnTo>
                    <a:pt x="238" y="757"/>
                  </a:lnTo>
                  <a:lnTo>
                    <a:pt x="297" y="776"/>
                  </a:lnTo>
                  <a:lnTo>
                    <a:pt x="358" y="780"/>
                  </a:lnTo>
                  <a:lnTo>
                    <a:pt x="408" y="776"/>
                  </a:lnTo>
                  <a:lnTo>
                    <a:pt x="454" y="764"/>
                  </a:lnTo>
                  <a:lnTo>
                    <a:pt x="493" y="746"/>
                  </a:lnTo>
                  <a:lnTo>
                    <a:pt x="528" y="723"/>
                  </a:lnTo>
                  <a:lnTo>
                    <a:pt x="557" y="696"/>
                  </a:lnTo>
                  <a:lnTo>
                    <a:pt x="581" y="669"/>
                  </a:lnTo>
                  <a:lnTo>
                    <a:pt x="598" y="641"/>
                  </a:lnTo>
                  <a:lnTo>
                    <a:pt x="613" y="614"/>
                  </a:lnTo>
                  <a:lnTo>
                    <a:pt x="622" y="591"/>
                  </a:lnTo>
                  <a:lnTo>
                    <a:pt x="629" y="573"/>
                  </a:lnTo>
                  <a:lnTo>
                    <a:pt x="631" y="559"/>
                  </a:lnTo>
                  <a:lnTo>
                    <a:pt x="626" y="546"/>
                  </a:lnTo>
                  <a:lnTo>
                    <a:pt x="613" y="539"/>
                  </a:lnTo>
                  <a:lnTo>
                    <a:pt x="602" y="539"/>
                  </a:lnTo>
                  <a:lnTo>
                    <a:pt x="598" y="541"/>
                  </a:lnTo>
                  <a:lnTo>
                    <a:pt x="594" y="546"/>
                  </a:lnTo>
                  <a:lnTo>
                    <a:pt x="591" y="550"/>
                  </a:lnTo>
                  <a:lnTo>
                    <a:pt x="587" y="564"/>
                  </a:lnTo>
                  <a:lnTo>
                    <a:pt x="567" y="612"/>
                  </a:lnTo>
                  <a:lnTo>
                    <a:pt x="543" y="648"/>
                  </a:lnTo>
                  <a:lnTo>
                    <a:pt x="517" y="678"/>
                  </a:lnTo>
                  <a:lnTo>
                    <a:pt x="491" y="701"/>
                  </a:lnTo>
                  <a:lnTo>
                    <a:pt x="463" y="716"/>
                  </a:lnTo>
                  <a:lnTo>
                    <a:pt x="436" y="728"/>
                  </a:lnTo>
                  <a:lnTo>
                    <a:pt x="412" y="732"/>
                  </a:lnTo>
                  <a:lnTo>
                    <a:pt x="391" y="737"/>
                  </a:lnTo>
                  <a:lnTo>
                    <a:pt x="378" y="737"/>
                  </a:lnTo>
                  <a:lnTo>
                    <a:pt x="369" y="739"/>
                  </a:lnTo>
                  <a:lnTo>
                    <a:pt x="321" y="732"/>
                  </a:lnTo>
                  <a:lnTo>
                    <a:pt x="279" y="716"/>
                  </a:lnTo>
                  <a:lnTo>
                    <a:pt x="242" y="691"/>
                  </a:lnTo>
                  <a:lnTo>
                    <a:pt x="209" y="660"/>
                  </a:lnTo>
                  <a:lnTo>
                    <a:pt x="183" y="623"/>
                  </a:lnTo>
                  <a:lnTo>
                    <a:pt x="164" y="580"/>
                  </a:lnTo>
                  <a:lnTo>
                    <a:pt x="148" y="534"/>
                  </a:lnTo>
                  <a:lnTo>
                    <a:pt x="142" y="489"/>
                  </a:lnTo>
                  <a:lnTo>
                    <a:pt x="137" y="443"/>
                  </a:lnTo>
                  <a:lnTo>
                    <a:pt x="135" y="405"/>
                  </a:lnTo>
                  <a:lnTo>
                    <a:pt x="135" y="368"/>
                  </a:lnTo>
                  <a:lnTo>
                    <a:pt x="589" y="368"/>
                  </a:lnTo>
                  <a:close/>
                  <a:moveTo>
                    <a:pt x="135" y="334"/>
                  </a:moveTo>
                  <a:lnTo>
                    <a:pt x="142" y="270"/>
                  </a:lnTo>
                  <a:lnTo>
                    <a:pt x="153" y="216"/>
                  </a:lnTo>
                  <a:lnTo>
                    <a:pt x="168" y="170"/>
                  </a:lnTo>
                  <a:lnTo>
                    <a:pt x="188" y="134"/>
                  </a:lnTo>
                  <a:lnTo>
                    <a:pt x="209" y="102"/>
                  </a:lnTo>
                  <a:lnTo>
                    <a:pt x="231" y="79"/>
                  </a:lnTo>
                  <a:lnTo>
                    <a:pt x="255" y="63"/>
                  </a:lnTo>
                  <a:lnTo>
                    <a:pt x="279" y="50"/>
                  </a:lnTo>
                  <a:lnTo>
                    <a:pt x="301" y="43"/>
                  </a:lnTo>
                  <a:lnTo>
                    <a:pt x="321" y="38"/>
                  </a:lnTo>
                  <a:lnTo>
                    <a:pt x="338" y="38"/>
                  </a:lnTo>
                  <a:lnTo>
                    <a:pt x="378" y="43"/>
                  </a:lnTo>
                  <a:lnTo>
                    <a:pt x="410" y="54"/>
                  </a:lnTo>
                  <a:lnTo>
                    <a:pt x="439" y="75"/>
                  </a:lnTo>
                  <a:lnTo>
                    <a:pt x="460" y="100"/>
                  </a:lnTo>
                  <a:lnTo>
                    <a:pt x="480" y="129"/>
                  </a:lnTo>
                  <a:lnTo>
                    <a:pt x="493" y="161"/>
                  </a:lnTo>
                  <a:lnTo>
                    <a:pt x="504" y="193"/>
                  </a:lnTo>
                  <a:lnTo>
                    <a:pt x="513" y="227"/>
                  </a:lnTo>
                  <a:lnTo>
                    <a:pt x="517" y="259"/>
                  </a:lnTo>
                  <a:lnTo>
                    <a:pt x="522" y="289"/>
                  </a:lnTo>
                  <a:lnTo>
                    <a:pt x="522" y="314"/>
                  </a:lnTo>
                  <a:lnTo>
                    <a:pt x="524" y="334"/>
                  </a:lnTo>
                  <a:lnTo>
                    <a:pt x="135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221" name="右大括弧 220"/>
          <p:cNvSpPr/>
          <p:nvPr/>
        </p:nvSpPr>
        <p:spPr>
          <a:xfrm>
            <a:off x="5652120" y="3603292"/>
            <a:ext cx="360040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7" name="圖片 22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827584" y="2060848"/>
            <a:ext cx="4794698" cy="3960439"/>
          </a:xfrm>
          <a:prstGeom prst="rect">
            <a:avLst/>
          </a:prstGeom>
        </p:spPr>
      </p:pic>
      <p:pic>
        <p:nvPicPr>
          <p:cNvPr id="230" name="圖片 229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228184" y="4356134"/>
            <a:ext cx="1091565" cy="255270"/>
          </a:xfrm>
          <a:prstGeom prst="rect">
            <a:avLst/>
          </a:prstGeom>
        </p:spPr>
      </p:pic>
      <p:pic>
        <p:nvPicPr>
          <p:cNvPr id="232" name="圖片 231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5099685" y="2823557"/>
            <a:ext cx="1605915" cy="255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 lower bound</a:t>
            </a:r>
          </a:p>
        </p:txBody>
      </p:sp>
      <p:sp>
        <p:nvSpPr>
          <p:cNvPr id="21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B8ED14-7A1E-4E20-B068-19CECF0A17B7}" type="slidenum">
              <a:rPr lang="zh-TW" altLang="en-US"/>
              <a:pPr>
                <a:defRPr/>
              </a:pPr>
              <a:t>78</a:t>
            </a:fld>
            <a:endParaRPr lang="en-US" altLang="zh-TW"/>
          </a:p>
        </p:txBody>
      </p:sp>
      <p:sp>
        <p:nvSpPr>
          <p:cNvPr id="115717" name="AutoShape 453"/>
          <p:cNvSpPr>
            <a:spLocks noChangeArrowheads="1"/>
          </p:cNvSpPr>
          <p:nvPr/>
        </p:nvSpPr>
        <p:spPr bwMode="auto">
          <a:xfrm>
            <a:off x="539552" y="3356992"/>
            <a:ext cx="4248472" cy="309634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CCFF"/>
              </a:gs>
              <a:gs pos="100000">
                <a:srgbClr val="2F5E76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0" name="圖片 12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3923928" y="2297807"/>
            <a:ext cx="4674870" cy="1419225"/>
          </a:xfrm>
          <a:prstGeom prst="rect">
            <a:avLst/>
          </a:prstGeom>
        </p:spPr>
      </p:pic>
      <p:pic>
        <p:nvPicPr>
          <p:cNvPr id="127" name="圖片 12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827584" y="3717032"/>
            <a:ext cx="3731895" cy="2381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Illustration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403648" y="2708920"/>
            <a:ext cx="504056" cy="50405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7</a:t>
            </a:r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123728" y="2708920"/>
            <a:ext cx="504056" cy="5040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6</a:t>
            </a:r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43808" y="2708920"/>
            <a:ext cx="504056" cy="50405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5</a:t>
            </a:r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563888" y="2708920"/>
            <a:ext cx="504056" cy="50405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4</a:t>
            </a:r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83968" y="2708920"/>
            <a:ext cx="504056" cy="5040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3</a:t>
            </a:r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004048" y="2708920"/>
            <a:ext cx="504056" cy="5040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2</a:t>
            </a:r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724128" y="2708920"/>
            <a:ext cx="504056" cy="5040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724128" y="3453003"/>
            <a:ext cx="504056" cy="50405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7</a:t>
            </a:r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403648" y="3453003"/>
            <a:ext cx="504056" cy="5040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6</a:t>
            </a:r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2123728" y="3453003"/>
            <a:ext cx="504056" cy="50405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5</a:t>
            </a:r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2843808" y="3453003"/>
            <a:ext cx="504056" cy="50405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4</a:t>
            </a:r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563888" y="3453003"/>
            <a:ext cx="504056" cy="5040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3</a:t>
            </a:r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283968" y="3453003"/>
            <a:ext cx="504056" cy="5040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2</a:t>
            </a:r>
            <a:endParaRPr lang="zh-TW" altLang="en-US" smtClean="0"/>
          </a:p>
        </p:txBody>
      </p:sp>
      <p:sp>
        <p:nvSpPr>
          <p:cNvPr id="26" name="橢圓 25"/>
          <p:cNvSpPr/>
          <p:nvPr/>
        </p:nvSpPr>
        <p:spPr>
          <a:xfrm>
            <a:off x="5004048" y="3453003"/>
            <a:ext cx="504056" cy="5040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5724128" y="4197086"/>
            <a:ext cx="504056" cy="50405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7</a:t>
            </a:r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5004048" y="4197086"/>
            <a:ext cx="504056" cy="5040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6</a:t>
            </a:r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1403648" y="4197086"/>
            <a:ext cx="504056" cy="50405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5</a:t>
            </a:r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2123728" y="4197086"/>
            <a:ext cx="504056" cy="50405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4</a:t>
            </a:r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2843808" y="4197086"/>
            <a:ext cx="504056" cy="5040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3</a:t>
            </a:r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3563888" y="4197086"/>
            <a:ext cx="504056" cy="5040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2</a:t>
            </a:r>
            <a:endParaRPr lang="zh-TW" altLang="en-US" smtClean="0"/>
          </a:p>
        </p:txBody>
      </p:sp>
      <p:sp>
        <p:nvSpPr>
          <p:cNvPr id="33" name="橢圓 32"/>
          <p:cNvSpPr/>
          <p:nvPr/>
        </p:nvSpPr>
        <p:spPr>
          <a:xfrm>
            <a:off x="4283968" y="4197086"/>
            <a:ext cx="504056" cy="5040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283968" y="4941168"/>
            <a:ext cx="504056" cy="50405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5</a:t>
            </a:r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403648" y="4941168"/>
            <a:ext cx="504056" cy="50405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4</a:t>
            </a:r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2123728" y="4941168"/>
            <a:ext cx="504056" cy="50405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3</a:t>
            </a:r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2843808" y="4941168"/>
            <a:ext cx="504056" cy="5040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2</a:t>
            </a:r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563888" y="4941168"/>
            <a:ext cx="504056" cy="5040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724128" y="4941168"/>
            <a:ext cx="504056" cy="50405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7</a:t>
            </a:r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5004048" y="4941168"/>
            <a:ext cx="504056" cy="5040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6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Edmund Landau	</a:t>
            </a:r>
            <a:endParaRPr lang="zh-TW" altLang="en-US" dirty="0" smtClean="0"/>
          </a:p>
        </p:txBody>
      </p:sp>
      <p:sp>
        <p:nvSpPr>
          <p:cNvPr id="430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1877~1938</a:t>
            </a:r>
          </a:p>
          <a:p>
            <a:pPr eaLnBrk="1" hangingPunct="1"/>
            <a:r>
              <a:rPr lang="en-US" altLang="zh-TW" dirty="0" smtClean="0"/>
              <a:t>Inventor of the asymptotic notation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E22E8E-A72D-445A-9C60-90B64256B8FA}" type="slidenum">
              <a:rPr lang="zh-TW" altLang="en-US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43015" name="Picture 5" descr="Edmund_Landa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573016"/>
            <a:ext cx="2203389" cy="2679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11560" y="2060848"/>
            <a:ext cx="5763416" cy="1828800"/>
          </a:xfrm>
        </p:spPr>
        <p:txBody>
          <a:bodyPr/>
          <a:lstStyle/>
          <a:p>
            <a:r>
              <a:rPr lang="zh-TW" altLang="en-US" dirty="0" smtClean="0"/>
              <a:t>演算法的複雜度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>
          <a:xfrm>
            <a:off x="323528" y="4797152"/>
            <a:ext cx="7854696" cy="1752600"/>
          </a:xfrm>
        </p:spPr>
        <p:txBody>
          <a:bodyPr/>
          <a:lstStyle/>
          <a:p>
            <a:r>
              <a:rPr lang="zh-TW" altLang="en-US" dirty="0" smtClean="0"/>
              <a:t>最糟的狀況下</a:t>
            </a:r>
            <a:endParaRPr lang="en-US" altLang="zh-TW" dirty="0" smtClean="0"/>
          </a:p>
          <a:p>
            <a:r>
              <a:rPr lang="zh-TW" altLang="en-US" dirty="0" smtClean="0"/>
              <a:t>某演算法所花的力氣的成長率是甚麼等級的</a:t>
            </a:r>
            <a:endParaRPr lang="zh-TW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標題 2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演算法的時間複雜度</a:t>
            </a:r>
            <a:endParaRPr lang="zh-TW" altLang="en-US"/>
          </a:p>
        </p:txBody>
      </p:sp>
      <p:sp>
        <p:nvSpPr>
          <p:cNvPr id="27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C6C3B1-2999-4A44-8B42-03BB998F9F7E}" type="slidenum">
              <a:rPr lang="zh-TW" altLang="en-US"/>
              <a:pPr>
                <a:defRPr/>
              </a:pPr>
              <a:t>81</a:t>
            </a:fld>
            <a:endParaRPr lang="en-US" altLang="zh-TW"/>
          </a:p>
        </p:txBody>
      </p:sp>
      <p:pic>
        <p:nvPicPr>
          <p:cNvPr id="7" name="圖片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60" y="2451697"/>
            <a:ext cx="7776864" cy="37136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複雜度的上界是否緊密？</a:t>
            </a:r>
            <a:endParaRPr lang="en-US" altLang="zh-TW" smtClean="0"/>
          </a:p>
        </p:txBody>
      </p:sp>
      <p:sp>
        <p:nvSpPr>
          <p:cNvPr id="40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83D8FF-60E5-4BAB-BAAA-3434C2D5DD93}" type="slidenum">
              <a:rPr lang="zh-TW" altLang="en-US"/>
              <a:pPr>
                <a:defRPr/>
              </a:pPr>
              <a:t>82</a:t>
            </a:fld>
            <a:endParaRPr lang="en-US" altLang="zh-TW"/>
          </a:p>
        </p:txBody>
      </p:sp>
      <p:pic>
        <p:nvPicPr>
          <p:cNvPr id="7" name="圖片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1639" y="2276872"/>
            <a:ext cx="7704856" cy="42020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例如</a:t>
            </a:r>
            <a:endParaRPr lang="en-US" altLang="zh-TW" smtClean="0"/>
          </a:p>
        </p:txBody>
      </p:sp>
      <p:sp>
        <p:nvSpPr>
          <p:cNvPr id="84" name="內容版面配置區 8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mtClean="0"/>
              <a:t>當我們說</a:t>
            </a:r>
            <a:endParaRPr lang="en-US" altLang="zh-TW" smtClean="0"/>
          </a:p>
          <a:p>
            <a:pPr lvl="1"/>
            <a:r>
              <a:rPr lang="zh-TW" altLang="en-US" smtClean="0"/>
              <a:t>前面</a:t>
            </a:r>
            <a:r>
              <a:rPr lang="en-US" altLang="zh-TW" smtClean="0"/>
              <a:t>Bubble-Sort algorithm</a:t>
            </a:r>
            <a:r>
              <a:rPr lang="zh-TW" altLang="en-US" smtClean="0"/>
              <a:t>的時間複雜度為</a:t>
            </a:r>
            <a:r>
              <a:rPr lang="en-US" altLang="zh-TW" i="1" smtClean="0"/>
              <a:t>O</a:t>
            </a:r>
            <a:r>
              <a:rPr lang="en-US" altLang="zh-TW" smtClean="0"/>
              <a:t>(</a:t>
            </a:r>
            <a:r>
              <a:rPr lang="en-US" altLang="zh-TW" i="1" smtClean="0"/>
              <a:t>n</a:t>
            </a:r>
            <a:r>
              <a:rPr lang="en-US" altLang="zh-TW" baseline="30000" smtClean="0"/>
              <a:t>2</a:t>
            </a:r>
            <a:r>
              <a:rPr lang="en-US" altLang="zh-TW" smtClean="0"/>
              <a:t>)</a:t>
            </a:r>
            <a:r>
              <a:rPr lang="zh-TW" altLang="en-US" smtClean="0"/>
              <a:t>的分析是</a:t>
            </a:r>
            <a:r>
              <a:rPr lang="zh-TW" altLang="en-US" smtClean="0">
                <a:solidFill>
                  <a:srgbClr val="FF0000"/>
                </a:solidFill>
              </a:rPr>
              <a:t>緊密的</a:t>
            </a:r>
            <a:r>
              <a:rPr lang="en-US" altLang="zh-TW" smtClean="0">
                <a:solidFill>
                  <a:srgbClr val="FF0000"/>
                </a:solidFill>
              </a:rPr>
              <a:t>(tight)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>
              <a:buNone/>
            </a:pPr>
            <a:endParaRPr lang="en-US" altLang="zh-TW" smtClean="0"/>
          </a:p>
          <a:p>
            <a:pPr>
              <a:buNone/>
            </a:pPr>
            <a:r>
              <a:rPr lang="zh-TW" altLang="en-US" smtClean="0"/>
              <a:t>等於說</a:t>
            </a:r>
            <a:endParaRPr lang="en-US" altLang="zh-TW" smtClean="0"/>
          </a:p>
          <a:p>
            <a:pPr lvl="1"/>
            <a:r>
              <a:rPr lang="en-US" altLang="zh-TW" smtClean="0"/>
              <a:t>Bubble-Sort algorithm</a:t>
            </a:r>
            <a:r>
              <a:rPr lang="zh-TW" altLang="en-US" smtClean="0"/>
              <a:t>的時間複雜度其實也是</a:t>
            </a:r>
            <a:r>
              <a:rPr lang="en-US" altLang="zh-TW" smtClean="0"/>
              <a:t>Ω(</a:t>
            </a:r>
            <a:r>
              <a:rPr lang="en-US" altLang="zh-TW" i="1" smtClean="0"/>
              <a:t>n</a:t>
            </a:r>
            <a:r>
              <a:rPr lang="en-US" altLang="zh-TW" baseline="30000" smtClean="0"/>
              <a:t>2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>
              <a:buNone/>
            </a:pPr>
            <a:endParaRPr lang="en-US" altLang="zh-TW" smtClean="0"/>
          </a:p>
          <a:p>
            <a:pPr>
              <a:buNone/>
            </a:pPr>
            <a:r>
              <a:rPr lang="zh-TW" altLang="en-US" smtClean="0"/>
              <a:t>也等於說</a:t>
            </a:r>
            <a:endParaRPr lang="en-US" altLang="zh-TW" smtClean="0"/>
          </a:p>
          <a:p>
            <a:pPr lvl="1"/>
            <a:r>
              <a:rPr lang="en-US" altLang="zh-TW" smtClean="0"/>
              <a:t>Bubble-Sort algorithm</a:t>
            </a:r>
            <a:r>
              <a:rPr lang="zh-TW" altLang="en-US" smtClean="0"/>
              <a:t>的時間複雜度是</a:t>
            </a:r>
            <a:r>
              <a:rPr lang="en-US" altLang="zh-TW" smtClean="0"/>
              <a:t>Θ(</a:t>
            </a:r>
            <a:r>
              <a:rPr lang="en-US" altLang="zh-TW" i="1" smtClean="0"/>
              <a:t>n</a:t>
            </a:r>
            <a:r>
              <a:rPr lang="en-US" altLang="zh-TW" baseline="30000" smtClean="0"/>
              <a:t>2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  <a:endParaRPr lang="en-US" altLang="zh-TW" smtClean="0"/>
          </a:p>
          <a:p>
            <a:endParaRPr lang="zh-TW" altLang="en-US"/>
          </a:p>
        </p:txBody>
      </p:sp>
      <p:sp>
        <p:nvSpPr>
          <p:cNvPr id="8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CE2DDC-BECC-4A19-91BA-E0351A28CB34}" type="slidenum">
              <a:rPr lang="zh-TW" altLang="en-US"/>
              <a:pPr>
                <a:defRPr/>
              </a:pPr>
              <a:t>83</a:t>
            </a:fld>
            <a:endParaRPr lang="en-US" altLang="zh-TW"/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分析百般無聊擂臺法</a:t>
            </a:r>
            <a:endParaRPr lang="en-US" altLang="zh-TW" dirty="0" smtClean="0"/>
          </a:p>
        </p:txBody>
      </p:sp>
      <p:sp>
        <p:nvSpPr>
          <p:cNvPr id="110598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1981200"/>
            <a:ext cx="6336754" cy="4544144"/>
          </a:xfrm>
        </p:spPr>
        <p:txBody>
          <a:bodyPr>
            <a:noAutofit/>
          </a:bodyPr>
          <a:lstStyle/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err="1" smtClean="0"/>
              <a:t>int</a:t>
            </a:r>
            <a:r>
              <a:rPr lang="en-US" altLang="zh-TW" sz="2800" dirty="0" smtClean="0"/>
              <a:t> 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;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err="1" smtClean="0"/>
              <a:t>int</a:t>
            </a:r>
            <a:r>
              <a:rPr lang="en-US" altLang="zh-TW" sz="2800" dirty="0" smtClean="0"/>
              <a:t>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 = 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[1];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for (</a:t>
            </a:r>
            <a:r>
              <a:rPr lang="en-US" altLang="zh-TW" sz="2800" i="1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= 2; </a:t>
            </a:r>
            <a:r>
              <a:rPr lang="en-US" altLang="zh-TW" sz="2800" i="1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&lt;=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; </a:t>
            </a:r>
            <a:r>
              <a:rPr lang="en-US" altLang="zh-TW" sz="2800" i="1" dirty="0" err="1" smtClean="0"/>
              <a:t>i</a:t>
            </a:r>
            <a:r>
              <a:rPr lang="en-US" altLang="zh-TW" sz="2800" i="1" dirty="0" smtClean="0"/>
              <a:t> </a:t>
            </a:r>
            <a:r>
              <a:rPr lang="en-US" altLang="zh-TW" sz="2800" dirty="0" smtClean="0"/>
              <a:t>++) {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    if (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 &gt;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)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	   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 = </a:t>
            </a:r>
            <a:r>
              <a:rPr lang="en-US" altLang="zh-TW" sz="2800" i="1" dirty="0" smtClean="0"/>
              <a:t>A</a:t>
            </a:r>
            <a:r>
              <a:rPr lang="en-US" altLang="zh-TW" sz="2800" dirty="0" smtClean="0"/>
              <a:t>[</a:t>
            </a:r>
            <a:r>
              <a:rPr lang="en-US" altLang="zh-TW" sz="2800" i="1" dirty="0" err="1" smtClean="0"/>
              <a:t>i</a:t>
            </a:r>
            <a:r>
              <a:rPr lang="en-US" altLang="zh-TW" sz="2800" dirty="0" smtClean="0"/>
              <a:t>];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>
                <a:solidFill>
                  <a:srgbClr val="7030A0"/>
                </a:solidFill>
              </a:rPr>
              <a:t>    if (</a:t>
            </a:r>
            <a:r>
              <a:rPr lang="en-US" altLang="zh-TW" sz="2800" i="1" dirty="0" err="1" smtClean="0">
                <a:solidFill>
                  <a:srgbClr val="7030A0"/>
                </a:solidFill>
              </a:rPr>
              <a:t>i</a:t>
            </a:r>
            <a:r>
              <a:rPr lang="en-US" altLang="zh-TW" sz="2800" i="1" dirty="0" smtClean="0">
                <a:solidFill>
                  <a:srgbClr val="7030A0"/>
                </a:solidFill>
              </a:rPr>
              <a:t> ==</a:t>
            </a:r>
            <a:r>
              <a:rPr lang="zh-TW" altLang="en-US" sz="2800" i="1" dirty="0" smtClean="0">
                <a:solidFill>
                  <a:srgbClr val="7030A0"/>
                </a:solidFill>
              </a:rPr>
              <a:t> </a:t>
            </a:r>
            <a:r>
              <a:rPr lang="en-US" altLang="zh-TW" sz="2800" i="1" dirty="0" smtClean="0">
                <a:solidFill>
                  <a:srgbClr val="7030A0"/>
                </a:solidFill>
              </a:rPr>
              <a:t>n</a:t>
            </a:r>
            <a:r>
              <a:rPr lang="en-US" altLang="zh-TW" sz="2800" dirty="0" smtClean="0">
                <a:solidFill>
                  <a:srgbClr val="7030A0"/>
                </a:solidFill>
              </a:rPr>
              <a:t>)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>
                <a:solidFill>
                  <a:srgbClr val="7030A0"/>
                </a:solidFill>
              </a:rPr>
              <a:t>         do </a:t>
            </a:r>
            <a:r>
              <a:rPr lang="en-US" altLang="zh-TW" sz="2800" i="1" dirty="0" err="1" smtClean="0">
                <a:solidFill>
                  <a:srgbClr val="7030A0"/>
                </a:solidFill>
              </a:rPr>
              <a:t>i</a:t>
            </a:r>
            <a:r>
              <a:rPr lang="en-US" altLang="zh-TW" sz="2800" dirty="0" smtClean="0">
                <a:solidFill>
                  <a:srgbClr val="7030A0"/>
                </a:solidFill>
              </a:rPr>
              <a:t>++ </a:t>
            </a:r>
            <a:r>
              <a:rPr lang="en-US" altLang="zh-TW" sz="2800" i="1" dirty="0" smtClean="0">
                <a:solidFill>
                  <a:srgbClr val="7030A0"/>
                </a:solidFill>
              </a:rPr>
              <a:t>n</a:t>
            </a:r>
            <a:r>
              <a:rPr lang="en-US" altLang="zh-TW" sz="2800" dirty="0" smtClean="0">
                <a:solidFill>
                  <a:srgbClr val="7030A0"/>
                </a:solidFill>
              </a:rPr>
              <a:t> times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}</a:t>
            </a:r>
          </a:p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altLang="zh-TW" sz="2800" dirty="0" smtClean="0"/>
              <a:t>return </a:t>
            </a:r>
            <a:r>
              <a:rPr lang="en-US" altLang="zh-TW" sz="2800" i="1" dirty="0" smtClean="0"/>
              <a:t>m</a:t>
            </a:r>
            <a:r>
              <a:rPr lang="en-US" altLang="zh-TW" sz="2800" dirty="0" smtClean="0"/>
              <a:t>;</a:t>
            </a:r>
          </a:p>
        </p:txBody>
      </p:sp>
      <p:sp>
        <p:nvSpPr>
          <p:cNvPr id="7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17214B-0140-431C-AE4E-82180199BD31}" type="slidenum">
              <a:rPr lang="zh-TW" altLang="en-US"/>
              <a:pPr>
                <a:defRPr/>
              </a:pPr>
              <a:t>84</a:t>
            </a:fld>
            <a:endParaRPr lang="en-US" altLang="zh-TW"/>
          </a:p>
        </p:txBody>
      </p:sp>
      <p:pic>
        <p:nvPicPr>
          <p:cNvPr id="84" name="圖片 8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5335498" y="2114194"/>
            <a:ext cx="1082040" cy="255270"/>
          </a:xfrm>
          <a:prstGeom prst="rect">
            <a:avLst/>
          </a:prstGeom>
        </p:spPr>
      </p:pic>
      <p:pic>
        <p:nvPicPr>
          <p:cNvPr id="85" name="圖片 84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5335498" y="2582246"/>
            <a:ext cx="1082040" cy="255270"/>
          </a:xfrm>
          <a:prstGeom prst="rect">
            <a:avLst/>
          </a:prstGeom>
        </p:spPr>
      </p:pic>
      <p:pic>
        <p:nvPicPr>
          <p:cNvPr id="86" name="圖片 8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5983570" y="3986402"/>
            <a:ext cx="1082040" cy="255270"/>
          </a:xfrm>
          <a:prstGeom prst="rect">
            <a:avLst/>
          </a:prstGeom>
        </p:spPr>
      </p:pic>
      <p:pic>
        <p:nvPicPr>
          <p:cNvPr id="87" name="圖片 86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5983570" y="3518350"/>
            <a:ext cx="1082040" cy="255270"/>
          </a:xfrm>
          <a:prstGeom prst="rect">
            <a:avLst/>
          </a:prstGeom>
        </p:spPr>
      </p:pic>
      <p:pic>
        <p:nvPicPr>
          <p:cNvPr id="88" name="圖片 87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5335498" y="5858610"/>
            <a:ext cx="1082040" cy="255270"/>
          </a:xfrm>
          <a:prstGeom prst="rect">
            <a:avLst/>
          </a:prstGeom>
        </p:spPr>
      </p:pic>
      <p:pic>
        <p:nvPicPr>
          <p:cNvPr id="90" name="圖片 89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5983570" y="4685898"/>
            <a:ext cx="1082040" cy="255270"/>
          </a:xfrm>
          <a:prstGeom prst="rect">
            <a:avLst/>
          </a:prstGeom>
        </p:spPr>
      </p:pic>
      <p:pic>
        <p:nvPicPr>
          <p:cNvPr id="92" name="圖片 91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5983570" y="5189954"/>
            <a:ext cx="1108710" cy="255270"/>
          </a:xfrm>
          <a:prstGeom prst="rect">
            <a:avLst/>
          </a:prstGeom>
        </p:spPr>
      </p:pic>
      <p:pic>
        <p:nvPicPr>
          <p:cNvPr id="94" name="圖片 93" descr="addin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5335498" y="3050298"/>
            <a:ext cx="1657350" cy="2552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628923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不夠</a:t>
            </a:r>
            <a:r>
              <a:rPr lang="zh-TW" altLang="en-US" dirty="0" smtClean="0"/>
              <a:t>緊密</a:t>
            </a:r>
            <a:r>
              <a:rPr lang="en-US" altLang="zh-TW" dirty="0" smtClean="0"/>
              <a:t>(</a:t>
            </a:r>
            <a:r>
              <a:rPr lang="zh-TW" altLang="en-US" dirty="0" smtClean="0"/>
              <a:t>雖然</a:t>
            </a:r>
            <a:r>
              <a:rPr lang="zh-TW" altLang="en-US" dirty="0" smtClean="0">
                <a:solidFill>
                  <a:srgbClr val="FF0000"/>
                </a:solidFill>
              </a:rPr>
              <a:t>正確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 smtClean="0"/>
              <a:t>分析</a:t>
            </a:r>
            <a:endParaRPr lang="en-US" altLang="zh-TW" dirty="0" smtClean="0"/>
          </a:p>
        </p:txBody>
      </p:sp>
      <p:sp>
        <p:nvSpPr>
          <p:cNvPr id="12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BBA3C1-B993-412D-AD5E-E0C98187BFEA}" type="slidenum">
              <a:rPr lang="zh-TW" altLang="en-US"/>
              <a:pPr>
                <a:defRPr/>
              </a:pPr>
              <a:t>85</a:t>
            </a:fld>
            <a:endParaRPr lang="en-US" altLang="zh-TW"/>
          </a:p>
        </p:txBody>
      </p:sp>
      <p:pic>
        <p:nvPicPr>
          <p:cNvPr id="9" name="圖片 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405610" y="2348880"/>
            <a:ext cx="8028064" cy="41764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緊密的分析</a:t>
            </a:r>
            <a:endParaRPr lang="en-US" altLang="zh-TW" dirty="0" smtClean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38912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第三步的</a:t>
            </a:r>
            <a:r>
              <a:rPr lang="en-US" altLang="zh-TW" dirty="0" smtClean="0"/>
              <a:t>for-loop</a:t>
            </a:r>
            <a:r>
              <a:rPr lang="zh-TW" altLang="en-US" dirty="0" smtClean="0"/>
              <a:t>總共執行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個</a:t>
            </a:r>
            <a:r>
              <a:rPr lang="en-US" altLang="zh-TW" dirty="0" smtClean="0"/>
              <a:t>iterations.</a:t>
            </a:r>
          </a:p>
          <a:p>
            <a:pPr lvl="1"/>
            <a:r>
              <a:rPr lang="zh-TW" altLang="en-US" dirty="0" smtClean="0"/>
              <a:t>其中只有最後一個</a:t>
            </a:r>
            <a:r>
              <a:rPr lang="en-US" altLang="zh-TW" dirty="0" smtClean="0"/>
              <a:t>iteration</a:t>
            </a:r>
            <a:r>
              <a:rPr lang="zh-TW" altLang="en-US" dirty="0" smtClean="0"/>
              <a:t>需要花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 time</a:t>
            </a:r>
          </a:p>
          <a:p>
            <a:pPr lvl="1"/>
            <a:r>
              <a:rPr lang="zh-TW" altLang="en-US" dirty="0" smtClean="0"/>
              <a:t>其餘每個</a:t>
            </a:r>
            <a:r>
              <a:rPr lang="en-US" altLang="zh-TW" dirty="0" smtClean="0"/>
              <a:t>iteration</a:t>
            </a:r>
            <a:r>
              <a:rPr lang="zh-TW" altLang="en-US" dirty="0" smtClean="0"/>
              <a:t>都只花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(1) time</a:t>
            </a:r>
          </a:p>
          <a:p>
            <a:pPr>
              <a:buNone/>
            </a:pPr>
            <a:r>
              <a:rPr lang="zh-TW" altLang="en-US" dirty="0" smtClean="0"/>
              <a:t>   所以第三～八步的時間是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)‧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(1) + 1‧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 =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因為其他步驟都只花</a:t>
            </a:r>
            <a:r>
              <a:rPr lang="en-US" altLang="zh-TW" dirty="0" smtClean="0"/>
              <a:t>O(1) time</a:t>
            </a:r>
            <a:r>
              <a:rPr lang="zh-TW" altLang="en-US" dirty="0" smtClean="0"/>
              <a:t>，所以百般無聊擂臺法的時間複雜度是</a:t>
            </a:r>
            <a:r>
              <a:rPr lang="en-US" altLang="zh-TW" dirty="0" smtClean="0"/>
              <a:t>O(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因為第三～八步的時間是</a:t>
            </a:r>
            <a:r>
              <a:rPr lang="en-US" altLang="zh-TW" dirty="0" smtClean="0"/>
              <a:t>Ω(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，所以百般無聊擂臺法的時間複雜度也是</a:t>
            </a:r>
            <a:r>
              <a:rPr lang="en-US" altLang="zh-TW" dirty="0" smtClean="0"/>
              <a:t>Ω(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於是得知</a:t>
            </a:r>
            <a:r>
              <a:rPr lang="en-US" altLang="zh-TW" dirty="0" smtClean="0"/>
              <a:t>the worst-case time complexity of </a:t>
            </a:r>
            <a:r>
              <a:rPr lang="zh-TW" altLang="en-US" dirty="0" smtClean="0"/>
              <a:t>「百般無聊擂臺法」</a:t>
            </a:r>
            <a:r>
              <a:rPr lang="en-US" altLang="zh-TW" dirty="0" smtClean="0"/>
              <a:t>is  Θ(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2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BBA3C1-B993-412D-AD5E-E0C98187BFEA}" type="slidenum">
              <a:rPr lang="zh-TW" altLang="en-US"/>
              <a:pPr>
                <a:defRPr/>
              </a:pPr>
              <a:t>86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所以</a:t>
            </a:r>
            <a:endParaRPr lang="en-US" altLang="zh-TW" smtClean="0"/>
          </a:p>
        </p:txBody>
      </p:sp>
      <p:sp>
        <p:nvSpPr>
          <p:cNvPr id="84" name="內容版面配置區 8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mtClean="0"/>
              <a:t>我們說</a:t>
            </a:r>
            <a:endParaRPr lang="en-US" altLang="zh-TW" smtClean="0"/>
          </a:p>
          <a:p>
            <a:pPr lvl="1"/>
            <a:r>
              <a:rPr lang="zh-TW" altLang="en-US" smtClean="0"/>
              <a:t>後來「百般無聊擂臺法」的時間複雜度為</a:t>
            </a:r>
            <a:r>
              <a:rPr lang="en-US" altLang="zh-TW" i="1" smtClean="0"/>
              <a:t>O</a:t>
            </a:r>
            <a:r>
              <a:rPr lang="en-US" altLang="zh-TW" smtClean="0"/>
              <a:t>(</a:t>
            </a:r>
            <a:r>
              <a:rPr lang="en-US" altLang="zh-TW" i="1" smtClean="0"/>
              <a:t>n</a:t>
            </a:r>
            <a:r>
              <a:rPr lang="en-US" altLang="zh-TW" smtClean="0"/>
              <a:t>)</a:t>
            </a:r>
            <a:r>
              <a:rPr lang="zh-TW" altLang="en-US" smtClean="0"/>
              <a:t>的分析是</a:t>
            </a:r>
            <a:r>
              <a:rPr lang="zh-TW" altLang="en-US" smtClean="0">
                <a:solidFill>
                  <a:srgbClr val="FF0000"/>
                </a:solidFill>
              </a:rPr>
              <a:t>緊密的</a:t>
            </a:r>
            <a:r>
              <a:rPr lang="en-US" altLang="zh-TW" smtClean="0">
                <a:solidFill>
                  <a:srgbClr val="FF0000"/>
                </a:solidFill>
              </a:rPr>
              <a:t>(tight)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>
              <a:buNone/>
            </a:pPr>
            <a:endParaRPr lang="en-US" altLang="zh-TW" smtClean="0"/>
          </a:p>
          <a:p>
            <a:pPr>
              <a:buNone/>
            </a:pPr>
            <a:r>
              <a:rPr lang="zh-TW" altLang="en-US" smtClean="0"/>
              <a:t>等於說</a:t>
            </a:r>
            <a:endParaRPr lang="en-US" altLang="zh-TW" smtClean="0"/>
          </a:p>
          <a:p>
            <a:pPr lvl="1"/>
            <a:r>
              <a:rPr lang="zh-TW" altLang="en-US" smtClean="0"/>
              <a:t>「百般無聊擂臺法」的時間複雜度其實也是</a:t>
            </a:r>
            <a:r>
              <a:rPr lang="en-US" altLang="zh-TW" smtClean="0"/>
              <a:t>Ω(</a:t>
            </a:r>
            <a:r>
              <a:rPr lang="en-US" altLang="zh-TW" i="1" smtClean="0"/>
              <a:t>n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>
              <a:buNone/>
            </a:pPr>
            <a:endParaRPr lang="en-US" altLang="zh-TW" smtClean="0"/>
          </a:p>
          <a:p>
            <a:pPr>
              <a:buNone/>
            </a:pPr>
            <a:r>
              <a:rPr lang="zh-TW" altLang="en-US" smtClean="0"/>
              <a:t>也等於說</a:t>
            </a:r>
            <a:endParaRPr lang="en-US" altLang="zh-TW" smtClean="0"/>
          </a:p>
          <a:p>
            <a:pPr lvl="1"/>
            <a:r>
              <a:rPr lang="zh-TW" altLang="en-US" smtClean="0"/>
              <a:t>「百般無聊擂臺法」的時間複雜度是</a:t>
            </a:r>
            <a:r>
              <a:rPr lang="en-US" altLang="zh-TW" smtClean="0"/>
              <a:t>Θ(</a:t>
            </a:r>
            <a:r>
              <a:rPr lang="en-US" altLang="zh-TW" i="1" smtClean="0"/>
              <a:t>n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  <a:endParaRPr lang="en-US" altLang="zh-TW" smtClean="0"/>
          </a:p>
          <a:p>
            <a:endParaRPr lang="zh-TW" altLang="en-US"/>
          </a:p>
        </p:txBody>
      </p:sp>
      <p:sp>
        <p:nvSpPr>
          <p:cNvPr id="8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CE2DDC-BECC-4A19-91BA-E0351A28CB34}" type="slidenum">
              <a:rPr lang="zh-TW" altLang="en-US"/>
              <a:pPr>
                <a:defRPr/>
              </a:pPr>
              <a:t>87</a:t>
            </a:fld>
            <a:endParaRPr lang="en-US" altLang="zh-TW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683568" y="2110222"/>
            <a:ext cx="5819928" cy="1828800"/>
          </a:xfrm>
        </p:spPr>
        <p:txBody>
          <a:bodyPr/>
          <a:lstStyle/>
          <a:p>
            <a:r>
              <a:rPr lang="zh-TW" altLang="en-US" dirty="0" smtClean="0"/>
              <a:t>問題的複雜度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>
          <a:xfrm>
            <a:off x="179512" y="4696272"/>
            <a:ext cx="8424936" cy="1036984"/>
          </a:xfrm>
        </p:spPr>
        <p:txBody>
          <a:bodyPr/>
          <a:lstStyle/>
          <a:p>
            <a:r>
              <a:rPr lang="zh-TW" altLang="en-US" dirty="0" smtClean="0"/>
              <a:t>最糟的狀況下</a:t>
            </a:r>
            <a:endParaRPr lang="en-US" altLang="zh-TW" dirty="0" smtClean="0"/>
          </a:p>
          <a:p>
            <a:r>
              <a:rPr lang="zh-TW" altLang="en-US" dirty="0" smtClean="0"/>
              <a:t>該問題之最佳解法所花的力氣的成長率是甚麼等級的</a:t>
            </a:r>
            <a:endParaRPr lang="zh-TW" altLang="en-US" dirty="0"/>
          </a:p>
        </p:txBody>
      </p:sp>
      <p:pic>
        <p:nvPicPr>
          <p:cNvPr id="130050" name="Picture 2" descr="http://0k.vip.sina.com/imges/LGbingxiangweixi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466564"/>
            <a:ext cx="1750088" cy="1772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標題 2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問題的時間複雜度</a:t>
            </a:r>
            <a:endParaRPr lang="zh-TW" altLang="en-US"/>
          </a:p>
        </p:txBody>
      </p:sp>
      <p:sp>
        <p:nvSpPr>
          <p:cNvPr id="21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597E12-2949-419E-8221-AD6F3FBBFE76}" type="slidenum">
              <a:rPr lang="zh-TW" altLang="en-US"/>
              <a:pPr>
                <a:defRPr/>
              </a:pPr>
              <a:t>89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7" y="2204862"/>
            <a:ext cx="8026597" cy="413563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://www.stanfordalumni.org/news/magazine/2006/mayjun/images/features/knuth_don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833398" y="4403429"/>
            <a:ext cx="2236312" cy="2057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7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Donald E. Knuth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1938 ~ </a:t>
            </a:r>
          </a:p>
          <a:p>
            <a:pPr eaLnBrk="1" hangingPunct="1"/>
            <a:r>
              <a:rPr lang="en-US" altLang="zh-TW" dirty="0" smtClean="0"/>
              <a:t>Turing Award, 1974.</a:t>
            </a:r>
          </a:p>
          <a:p>
            <a:pPr eaLnBrk="1" hangingPunct="1"/>
            <a:r>
              <a:rPr lang="en-US" altLang="zh-TW" dirty="0" smtClean="0"/>
              <a:t>Father of the analysis of algorithms</a:t>
            </a:r>
          </a:p>
          <a:p>
            <a:pPr eaLnBrk="1" hangingPunct="1"/>
            <a:r>
              <a:rPr lang="en-US" altLang="zh-TW" dirty="0" smtClean="0"/>
              <a:t>Popularizing the asymptotic notation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C19C5A-651C-4EE2-9508-651610FC7DF6}" type="slidenum">
              <a:rPr lang="zh-TW" altLang="en-US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8" name="圖片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187624" y="4928077"/>
            <a:ext cx="2024625" cy="10081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範例</a:t>
            </a:r>
            <a:r>
              <a:rPr lang="en-US" altLang="zh-TW" smtClean="0"/>
              <a:t>:</a:t>
            </a:r>
            <a:r>
              <a:rPr lang="zh-TW" altLang="en-US" smtClean="0"/>
              <a:t>冠軍問題的時間複雜度</a:t>
            </a:r>
            <a:endParaRPr lang="en-US" altLang="zh-TW" smtClean="0"/>
          </a:p>
        </p:txBody>
      </p:sp>
      <p:sp>
        <p:nvSpPr>
          <p:cNvPr id="55" name="內容版面配置區 5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我們知道「冠軍問題」的時間複雜度是</a:t>
            </a:r>
            <a:r>
              <a:rPr lang="en-US" altLang="zh-TW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Θ(</a:t>
            </a:r>
            <a:r>
              <a:rPr lang="en-US" altLang="zh-TW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altLang="zh-TW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zh-TW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，因為</a:t>
            </a:r>
            <a:endParaRPr lang="en-US" altLang="zh-TW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None/>
            </a:pPr>
            <a:endParaRPr lang="en-US" altLang="zh-TW" dirty="0" smtClean="0"/>
          </a:p>
          <a:p>
            <a:pPr marL="850392" lvl="1" indent="-457200">
              <a:buFont typeface="+mj-lt"/>
              <a:buAutoNum type="arabicPeriod"/>
            </a:pPr>
            <a:r>
              <a:rPr lang="zh-TW" altLang="en-US" dirty="0" smtClean="0">
                <a:effectLst/>
              </a:rPr>
              <a:t>「冠軍問題」的時間複雜度是</a:t>
            </a:r>
            <a:r>
              <a:rPr lang="en-US" altLang="zh-TW" i="1" dirty="0" smtClean="0">
                <a:effectLst/>
              </a:rPr>
              <a:t>O</a:t>
            </a:r>
            <a:r>
              <a:rPr lang="en-US" altLang="zh-TW" dirty="0" smtClean="0">
                <a:effectLst/>
              </a:rPr>
              <a:t>(</a:t>
            </a:r>
            <a:r>
              <a:rPr lang="en-US" altLang="zh-TW" i="1" dirty="0" smtClean="0">
                <a:effectLst/>
              </a:rPr>
              <a:t>n</a:t>
            </a:r>
            <a:r>
              <a:rPr lang="en-US" altLang="zh-TW" dirty="0" smtClean="0">
                <a:effectLst/>
              </a:rPr>
              <a:t>)</a:t>
            </a:r>
          </a:p>
          <a:p>
            <a:pPr marL="1124712" lvl="2" indent="-457200"/>
            <a:r>
              <a:rPr lang="zh-TW" altLang="en-US" dirty="0" smtClean="0"/>
              <a:t>理由</a:t>
            </a:r>
            <a:r>
              <a:rPr lang="en-US" altLang="zh-TW" dirty="0" smtClean="0"/>
              <a:t>:</a:t>
            </a:r>
            <a:r>
              <a:rPr lang="zh-TW" altLang="en-US" dirty="0" smtClean="0"/>
              <a:t>「擂臺法」是個「冠軍問題」的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)-time algorithm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1124712" lvl="2" indent="-457200">
              <a:buNone/>
            </a:pPr>
            <a:endParaRPr lang="en-US" altLang="zh-TW" dirty="0" smtClean="0"/>
          </a:p>
          <a:p>
            <a:pPr marL="850392" lvl="1" indent="-457200">
              <a:buFont typeface="+mj-lt"/>
              <a:buAutoNum type="arabicPeriod"/>
            </a:pPr>
            <a:r>
              <a:rPr lang="zh-TW" altLang="en-US" dirty="0" smtClean="0">
                <a:effectLst/>
              </a:rPr>
              <a:t>「冠軍問題」的時間複雜度是</a:t>
            </a:r>
            <a:r>
              <a:rPr lang="en-US" altLang="zh-TW" dirty="0" smtClean="0">
                <a:effectLst/>
              </a:rPr>
              <a:t>Ω(</a:t>
            </a:r>
            <a:r>
              <a:rPr lang="en-US" altLang="zh-TW" i="1" dirty="0" smtClean="0">
                <a:effectLst/>
              </a:rPr>
              <a:t>n</a:t>
            </a:r>
            <a:r>
              <a:rPr lang="en-US" altLang="zh-TW" dirty="0" smtClean="0">
                <a:effectLst/>
              </a:rPr>
              <a:t>)</a:t>
            </a:r>
          </a:p>
          <a:p>
            <a:pPr marL="1124712" lvl="2" indent="-457200"/>
            <a:r>
              <a:rPr lang="zh-TW" altLang="en-US" dirty="0" smtClean="0"/>
              <a:t>理由</a:t>
            </a:r>
            <a:r>
              <a:rPr lang="en-US" altLang="zh-TW" dirty="0" smtClean="0"/>
              <a:t>: </a:t>
            </a:r>
            <a:r>
              <a:rPr lang="zh-TW" altLang="en-US" dirty="0" smtClean="0"/>
              <a:t>任何「冠軍問題」的解法總是需要</a:t>
            </a:r>
            <a:r>
              <a:rPr lang="en-US" altLang="zh-TW" dirty="0" smtClean="0"/>
              <a:t>Ω(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的時間讓每一個信封都跟別人比過至少一次。</a:t>
            </a:r>
            <a:endParaRPr lang="en-US" altLang="zh-TW" dirty="0" smtClean="0"/>
          </a:p>
          <a:p>
            <a:pPr marL="484632" indent="-457200">
              <a:buNone/>
            </a:pPr>
            <a:endParaRPr lang="en-US" altLang="zh-TW" dirty="0" smtClean="0"/>
          </a:p>
          <a:p>
            <a:pPr marL="850392" lvl="1" indent="-457200">
              <a:buFont typeface="+mj-lt"/>
              <a:buAutoNum type="arabicPeriod"/>
            </a:pPr>
            <a:endParaRPr lang="en-US" altLang="zh-TW" dirty="0" smtClean="0"/>
          </a:p>
        </p:txBody>
      </p:sp>
      <p:sp>
        <p:nvSpPr>
          <p:cNvPr id="5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D06EB-D9BF-42F2-A818-FDC2460B38F2}" type="slidenum">
              <a:rPr lang="zh-TW" altLang="en-US"/>
              <a:pPr>
                <a:defRPr/>
              </a:pPr>
              <a:t>90</a:t>
            </a:fld>
            <a:endParaRPr lang="en-US" altLang="zh-TW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最佳時間演算法</a:t>
            </a:r>
            <a:endParaRPr lang="en-US" altLang="zh-TW" smtClean="0"/>
          </a:p>
        </p:txBody>
      </p:sp>
      <p:sp>
        <p:nvSpPr>
          <p:cNvPr id="33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DB85A-73DC-498D-9ECE-93BE00EA8554}" type="slidenum">
              <a:rPr lang="zh-TW" altLang="en-US"/>
              <a:pPr>
                <a:defRPr/>
              </a:pPr>
              <a:t>91</a:t>
            </a:fld>
            <a:endParaRPr lang="en-US" altLang="zh-TW"/>
          </a:p>
        </p:txBody>
      </p:sp>
      <p:pic>
        <p:nvPicPr>
          <p:cNvPr id="7" name="圖片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05155" y="2564904"/>
            <a:ext cx="8171588" cy="33123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smtClean="0"/>
              <a:t>範例</a:t>
            </a:r>
            <a:r>
              <a:rPr lang="en-US" altLang="zh-TW" smtClean="0"/>
              <a:t>:</a:t>
            </a:r>
            <a:r>
              <a:rPr lang="zh-TW" altLang="en-US" smtClean="0"/>
              <a:t>冠軍問題的最佳演算法</a:t>
            </a:r>
            <a:endParaRPr lang="en-US" altLang="zh-TW" smtClean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78F12-50C5-487A-B13E-B802F5139FA2}" type="slidenum">
              <a:rPr lang="zh-TW" altLang="en-US"/>
              <a:pPr>
                <a:defRPr/>
              </a:pPr>
              <a:t>92</a:t>
            </a:fld>
            <a:endParaRPr lang="en-US" altLang="zh-TW"/>
          </a:p>
        </p:txBody>
      </p:sp>
      <p:grpSp>
        <p:nvGrpSpPr>
          <p:cNvPr id="128003" name="Group 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39552" y="2132856"/>
            <a:ext cx="8138466" cy="4082501"/>
            <a:chOff x="569" y="1386"/>
            <a:chExt cx="60417" cy="30307"/>
          </a:xfrm>
        </p:grpSpPr>
        <p:grpSp>
          <p:nvGrpSpPr>
            <p:cNvPr id="128204" name="Group 204"/>
            <p:cNvGrpSpPr>
              <a:grpSpLocks/>
            </p:cNvGrpSpPr>
            <p:nvPr/>
          </p:nvGrpSpPr>
          <p:grpSpPr bwMode="auto">
            <a:xfrm>
              <a:off x="569" y="1386"/>
              <a:ext cx="60417" cy="19216"/>
              <a:chOff x="569" y="1386"/>
              <a:chExt cx="60417" cy="19216"/>
            </a:xfrm>
          </p:grpSpPr>
          <p:sp>
            <p:nvSpPr>
              <p:cNvPr id="128005" name="Rectangle 5"/>
              <p:cNvSpPr>
                <a:spLocks noChangeArrowheads="1"/>
              </p:cNvSpPr>
              <p:nvPr/>
            </p:nvSpPr>
            <p:spPr bwMode="auto">
              <a:xfrm>
                <a:off x="569" y="1386"/>
                <a:ext cx="60417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06" name="Freeform 6"/>
              <p:cNvSpPr>
                <a:spLocks noEditPoints="1"/>
              </p:cNvSpPr>
              <p:nvPr/>
            </p:nvSpPr>
            <p:spPr bwMode="auto">
              <a:xfrm>
                <a:off x="569" y="2712"/>
                <a:ext cx="1675" cy="1511"/>
              </a:xfrm>
              <a:custGeom>
                <a:avLst/>
                <a:gdLst/>
                <a:ahLst/>
                <a:cxnLst>
                  <a:cxn ang="0">
                    <a:pos x="791" y="995"/>
                  </a:cxn>
                  <a:cxn ang="0">
                    <a:pos x="920" y="1308"/>
                  </a:cxn>
                  <a:cxn ang="0">
                    <a:pos x="883" y="1124"/>
                  </a:cxn>
                  <a:cxn ang="0">
                    <a:pos x="994" y="1014"/>
                  </a:cxn>
                  <a:cxn ang="0">
                    <a:pos x="1086" y="995"/>
                  </a:cxn>
                  <a:cxn ang="0">
                    <a:pos x="1251" y="1069"/>
                  </a:cxn>
                  <a:cxn ang="0">
                    <a:pos x="1086" y="1124"/>
                  </a:cxn>
                  <a:cxn ang="0">
                    <a:pos x="1307" y="1272"/>
                  </a:cxn>
                  <a:cxn ang="0">
                    <a:pos x="1343" y="977"/>
                  </a:cxn>
                  <a:cxn ang="0">
                    <a:pos x="1362" y="829"/>
                  </a:cxn>
                  <a:cxn ang="0">
                    <a:pos x="1454" y="1069"/>
                  </a:cxn>
                  <a:cxn ang="0">
                    <a:pos x="1325" y="1511"/>
                  </a:cxn>
                  <a:cxn ang="0">
                    <a:pos x="1251" y="1419"/>
                  </a:cxn>
                  <a:cxn ang="0">
                    <a:pos x="847" y="1437"/>
                  </a:cxn>
                  <a:cxn ang="0">
                    <a:pos x="755" y="1327"/>
                  </a:cxn>
                  <a:cxn ang="0">
                    <a:pos x="718" y="921"/>
                  </a:cxn>
                  <a:cxn ang="0">
                    <a:pos x="1343" y="829"/>
                  </a:cxn>
                  <a:cxn ang="0">
                    <a:pos x="920" y="792"/>
                  </a:cxn>
                  <a:cxn ang="0">
                    <a:pos x="773" y="700"/>
                  </a:cxn>
                  <a:cxn ang="0">
                    <a:pos x="1343" y="756"/>
                  </a:cxn>
                  <a:cxn ang="0">
                    <a:pos x="1196" y="700"/>
                  </a:cxn>
                  <a:cxn ang="0">
                    <a:pos x="975" y="571"/>
                  </a:cxn>
                  <a:cxn ang="0">
                    <a:pos x="883" y="608"/>
                  </a:cxn>
                  <a:cxn ang="0">
                    <a:pos x="1251" y="479"/>
                  </a:cxn>
                  <a:cxn ang="0">
                    <a:pos x="1325" y="590"/>
                  </a:cxn>
                  <a:cxn ang="0">
                    <a:pos x="1178" y="479"/>
                  </a:cxn>
                  <a:cxn ang="0">
                    <a:pos x="1343" y="56"/>
                  </a:cxn>
                  <a:cxn ang="0">
                    <a:pos x="1049" y="148"/>
                  </a:cxn>
                  <a:cxn ang="0">
                    <a:pos x="1399" y="240"/>
                  </a:cxn>
                  <a:cxn ang="0">
                    <a:pos x="1675" y="387"/>
                  </a:cxn>
                  <a:cxn ang="0">
                    <a:pos x="1417" y="479"/>
                  </a:cxn>
                  <a:cxn ang="0">
                    <a:pos x="1454" y="332"/>
                  </a:cxn>
                  <a:cxn ang="0">
                    <a:pos x="1123" y="774"/>
                  </a:cxn>
                  <a:cxn ang="0">
                    <a:pos x="1067" y="829"/>
                  </a:cxn>
                  <a:cxn ang="0">
                    <a:pos x="902" y="406"/>
                  </a:cxn>
                  <a:cxn ang="0">
                    <a:pos x="736" y="608"/>
                  </a:cxn>
                  <a:cxn ang="0">
                    <a:pos x="681" y="553"/>
                  </a:cxn>
                  <a:cxn ang="0">
                    <a:pos x="699" y="406"/>
                  </a:cxn>
                  <a:cxn ang="0">
                    <a:pos x="810" y="369"/>
                  </a:cxn>
                  <a:cxn ang="0">
                    <a:pos x="994" y="277"/>
                  </a:cxn>
                  <a:cxn ang="0">
                    <a:pos x="791" y="166"/>
                  </a:cxn>
                  <a:cxn ang="0">
                    <a:pos x="1159" y="37"/>
                  </a:cxn>
                  <a:cxn ang="0">
                    <a:pos x="497" y="56"/>
                  </a:cxn>
                  <a:cxn ang="0">
                    <a:pos x="479" y="442"/>
                  </a:cxn>
                  <a:cxn ang="0">
                    <a:pos x="534" y="516"/>
                  </a:cxn>
                  <a:cxn ang="0">
                    <a:pos x="589" y="700"/>
                  </a:cxn>
                  <a:cxn ang="0">
                    <a:pos x="479" y="1253"/>
                  </a:cxn>
                  <a:cxn ang="0">
                    <a:pos x="405" y="1511"/>
                  </a:cxn>
                  <a:cxn ang="0">
                    <a:pos x="202" y="1290"/>
                  </a:cxn>
                  <a:cxn ang="0">
                    <a:pos x="368" y="903"/>
                  </a:cxn>
                  <a:cxn ang="0">
                    <a:pos x="37" y="1087"/>
                  </a:cxn>
                  <a:cxn ang="0">
                    <a:pos x="202" y="903"/>
                  </a:cxn>
                  <a:cxn ang="0">
                    <a:pos x="221" y="590"/>
                  </a:cxn>
                  <a:cxn ang="0">
                    <a:pos x="313" y="498"/>
                  </a:cxn>
                  <a:cxn ang="0">
                    <a:pos x="350" y="0"/>
                  </a:cxn>
                </a:cxnLst>
                <a:rect l="0" t="0" r="r" b="b"/>
                <a:pathLst>
                  <a:path w="1675" h="1511">
                    <a:moveTo>
                      <a:pt x="994" y="958"/>
                    </a:moveTo>
                    <a:lnTo>
                      <a:pt x="902" y="977"/>
                    </a:lnTo>
                    <a:lnTo>
                      <a:pt x="847" y="977"/>
                    </a:lnTo>
                    <a:lnTo>
                      <a:pt x="810" y="995"/>
                    </a:lnTo>
                    <a:lnTo>
                      <a:pt x="791" y="995"/>
                    </a:lnTo>
                    <a:lnTo>
                      <a:pt x="810" y="1124"/>
                    </a:lnTo>
                    <a:lnTo>
                      <a:pt x="828" y="1235"/>
                    </a:lnTo>
                    <a:lnTo>
                      <a:pt x="847" y="1308"/>
                    </a:lnTo>
                    <a:lnTo>
                      <a:pt x="847" y="1327"/>
                    </a:lnTo>
                    <a:lnTo>
                      <a:pt x="920" y="1308"/>
                    </a:lnTo>
                    <a:lnTo>
                      <a:pt x="1012" y="1308"/>
                    </a:lnTo>
                    <a:lnTo>
                      <a:pt x="1012" y="1161"/>
                    </a:lnTo>
                    <a:lnTo>
                      <a:pt x="902" y="1161"/>
                    </a:lnTo>
                    <a:lnTo>
                      <a:pt x="883" y="1143"/>
                    </a:lnTo>
                    <a:lnTo>
                      <a:pt x="883" y="1124"/>
                    </a:lnTo>
                    <a:lnTo>
                      <a:pt x="920" y="1106"/>
                    </a:lnTo>
                    <a:lnTo>
                      <a:pt x="975" y="1106"/>
                    </a:lnTo>
                    <a:lnTo>
                      <a:pt x="1012" y="1087"/>
                    </a:lnTo>
                    <a:lnTo>
                      <a:pt x="1012" y="1050"/>
                    </a:lnTo>
                    <a:lnTo>
                      <a:pt x="994" y="1014"/>
                    </a:lnTo>
                    <a:lnTo>
                      <a:pt x="994" y="958"/>
                    </a:lnTo>
                    <a:close/>
                    <a:moveTo>
                      <a:pt x="1215" y="921"/>
                    </a:moveTo>
                    <a:lnTo>
                      <a:pt x="1141" y="940"/>
                    </a:lnTo>
                    <a:lnTo>
                      <a:pt x="1049" y="958"/>
                    </a:lnTo>
                    <a:lnTo>
                      <a:pt x="1086" y="995"/>
                    </a:lnTo>
                    <a:lnTo>
                      <a:pt x="1086" y="1069"/>
                    </a:lnTo>
                    <a:lnTo>
                      <a:pt x="1141" y="1050"/>
                    </a:lnTo>
                    <a:lnTo>
                      <a:pt x="1215" y="1050"/>
                    </a:lnTo>
                    <a:lnTo>
                      <a:pt x="1233" y="1069"/>
                    </a:lnTo>
                    <a:lnTo>
                      <a:pt x="1251" y="1069"/>
                    </a:lnTo>
                    <a:lnTo>
                      <a:pt x="1270" y="1087"/>
                    </a:lnTo>
                    <a:lnTo>
                      <a:pt x="1251" y="1106"/>
                    </a:lnTo>
                    <a:lnTo>
                      <a:pt x="1196" y="1106"/>
                    </a:lnTo>
                    <a:lnTo>
                      <a:pt x="1141" y="1124"/>
                    </a:lnTo>
                    <a:lnTo>
                      <a:pt x="1086" y="1124"/>
                    </a:lnTo>
                    <a:lnTo>
                      <a:pt x="1086" y="1272"/>
                    </a:lnTo>
                    <a:lnTo>
                      <a:pt x="1141" y="1253"/>
                    </a:lnTo>
                    <a:lnTo>
                      <a:pt x="1251" y="1253"/>
                    </a:lnTo>
                    <a:lnTo>
                      <a:pt x="1288" y="1272"/>
                    </a:lnTo>
                    <a:lnTo>
                      <a:pt x="1307" y="1272"/>
                    </a:lnTo>
                    <a:lnTo>
                      <a:pt x="1325" y="1216"/>
                    </a:lnTo>
                    <a:lnTo>
                      <a:pt x="1343" y="1124"/>
                    </a:lnTo>
                    <a:lnTo>
                      <a:pt x="1362" y="1014"/>
                    </a:lnTo>
                    <a:lnTo>
                      <a:pt x="1362" y="940"/>
                    </a:lnTo>
                    <a:lnTo>
                      <a:pt x="1343" y="977"/>
                    </a:lnTo>
                    <a:lnTo>
                      <a:pt x="1343" y="958"/>
                    </a:lnTo>
                    <a:lnTo>
                      <a:pt x="1307" y="921"/>
                    </a:lnTo>
                    <a:lnTo>
                      <a:pt x="1215" y="921"/>
                    </a:lnTo>
                    <a:close/>
                    <a:moveTo>
                      <a:pt x="1343" y="829"/>
                    </a:moveTo>
                    <a:lnTo>
                      <a:pt x="1362" y="829"/>
                    </a:lnTo>
                    <a:lnTo>
                      <a:pt x="1435" y="866"/>
                    </a:lnTo>
                    <a:lnTo>
                      <a:pt x="1509" y="940"/>
                    </a:lnTo>
                    <a:lnTo>
                      <a:pt x="1509" y="958"/>
                    </a:lnTo>
                    <a:lnTo>
                      <a:pt x="1491" y="977"/>
                    </a:lnTo>
                    <a:lnTo>
                      <a:pt x="1454" y="1069"/>
                    </a:lnTo>
                    <a:lnTo>
                      <a:pt x="1417" y="1198"/>
                    </a:lnTo>
                    <a:lnTo>
                      <a:pt x="1399" y="1327"/>
                    </a:lnTo>
                    <a:lnTo>
                      <a:pt x="1362" y="1456"/>
                    </a:lnTo>
                    <a:lnTo>
                      <a:pt x="1343" y="1493"/>
                    </a:lnTo>
                    <a:lnTo>
                      <a:pt x="1325" y="1511"/>
                    </a:lnTo>
                    <a:lnTo>
                      <a:pt x="1307" y="1511"/>
                    </a:lnTo>
                    <a:lnTo>
                      <a:pt x="1307" y="1493"/>
                    </a:lnTo>
                    <a:lnTo>
                      <a:pt x="1288" y="1493"/>
                    </a:lnTo>
                    <a:lnTo>
                      <a:pt x="1288" y="1456"/>
                    </a:lnTo>
                    <a:lnTo>
                      <a:pt x="1251" y="1419"/>
                    </a:lnTo>
                    <a:lnTo>
                      <a:pt x="1233" y="1364"/>
                    </a:lnTo>
                    <a:lnTo>
                      <a:pt x="1012" y="1382"/>
                    </a:lnTo>
                    <a:lnTo>
                      <a:pt x="865" y="1400"/>
                    </a:lnTo>
                    <a:lnTo>
                      <a:pt x="847" y="1400"/>
                    </a:lnTo>
                    <a:lnTo>
                      <a:pt x="847" y="1437"/>
                    </a:lnTo>
                    <a:lnTo>
                      <a:pt x="791" y="1437"/>
                    </a:lnTo>
                    <a:lnTo>
                      <a:pt x="791" y="1419"/>
                    </a:lnTo>
                    <a:lnTo>
                      <a:pt x="773" y="1382"/>
                    </a:lnTo>
                    <a:lnTo>
                      <a:pt x="755" y="1364"/>
                    </a:lnTo>
                    <a:lnTo>
                      <a:pt x="755" y="1327"/>
                    </a:lnTo>
                    <a:lnTo>
                      <a:pt x="718" y="1161"/>
                    </a:lnTo>
                    <a:lnTo>
                      <a:pt x="699" y="1050"/>
                    </a:lnTo>
                    <a:lnTo>
                      <a:pt x="663" y="977"/>
                    </a:lnTo>
                    <a:lnTo>
                      <a:pt x="663" y="921"/>
                    </a:lnTo>
                    <a:lnTo>
                      <a:pt x="718" y="921"/>
                    </a:lnTo>
                    <a:lnTo>
                      <a:pt x="755" y="940"/>
                    </a:lnTo>
                    <a:lnTo>
                      <a:pt x="994" y="921"/>
                    </a:lnTo>
                    <a:lnTo>
                      <a:pt x="1159" y="885"/>
                    </a:lnTo>
                    <a:lnTo>
                      <a:pt x="1270" y="848"/>
                    </a:lnTo>
                    <a:lnTo>
                      <a:pt x="1343" y="829"/>
                    </a:lnTo>
                    <a:close/>
                    <a:moveTo>
                      <a:pt x="773" y="700"/>
                    </a:moveTo>
                    <a:lnTo>
                      <a:pt x="865" y="700"/>
                    </a:lnTo>
                    <a:lnTo>
                      <a:pt x="883" y="719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902" y="811"/>
                    </a:lnTo>
                    <a:lnTo>
                      <a:pt x="883" y="811"/>
                    </a:lnTo>
                    <a:lnTo>
                      <a:pt x="847" y="792"/>
                    </a:lnTo>
                    <a:lnTo>
                      <a:pt x="773" y="719"/>
                    </a:lnTo>
                    <a:lnTo>
                      <a:pt x="773" y="700"/>
                    </a:lnTo>
                    <a:close/>
                    <a:moveTo>
                      <a:pt x="1178" y="664"/>
                    </a:moveTo>
                    <a:lnTo>
                      <a:pt x="1251" y="664"/>
                    </a:lnTo>
                    <a:lnTo>
                      <a:pt x="1325" y="700"/>
                    </a:lnTo>
                    <a:lnTo>
                      <a:pt x="1343" y="737"/>
                    </a:lnTo>
                    <a:lnTo>
                      <a:pt x="1343" y="756"/>
                    </a:lnTo>
                    <a:lnTo>
                      <a:pt x="1307" y="792"/>
                    </a:lnTo>
                    <a:lnTo>
                      <a:pt x="1288" y="792"/>
                    </a:lnTo>
                    <a:lnTo>
                      <a:pt x="1251" y="756"/>
                    </a:lnTo>
                    <a:lnTo>
                      <a:pt x="1215" y="737"/>
                    </a:lnTo>
                    <a:lnTo>
                      <a:pt x="1196" y="700"/>
                    </a:lnTo>
                    <a:lnTo>
                      <a:pt x="1178" y="682"/>
                    </a:lnTo>
                    <a:lnTo>
                      <a:pt x="1178" y="664"/>
                    </a:lnTo>
                    <a:close/>
                    <a:moveTo>
                      <a:pt x="810" y="535"/>
                    </a:moveTo>
                    <a:lnTo>
                      <a:pt x="939" y="535"/>
                    </a:lnTo>
                    <a:lnTo>
                      <a:pt x="975" y="571"/>
                    </a:lnTo>
                    <a:lnTo>
                      <a:pt x="975" y="590"/>
                    </a:lnTo>
                    <a:lnTo>
                      <a:pt x="957" y="590"/>
                    </a:lnTo>
                    <a:lnTo>
                      <a:pt x="957" y="627"/>
                    </a:lnTo>
                    <a:lnTo>
                      <a:pt x="920" y="627"/>
                    </a:lnTo>
                    <a:lnTo>
                      <a:pt x="883" y="608"/>
                    </a:lnTo>
                    <a:lnTo>
                      <a:pt x="828" y="571"/>
                    </a:lnTo>
                    <a:lnTo>
                      <a:pt x="810" y="553"/>
                    </a:lnTo>
                    <a:lnTo>
                      <a:pt x="810" y="535"/>
                    </a:lnTo>
                    <a:close/>
                    <a:moveTo>
                      <a:pt x="1178" y="479"/>
                    </a:moveTo>
                    <a:lnTo>
                      <a:pt x="1251" y="479"/>
                    </a:lnTo>
                    <a:lnTo>
                      <a:pt x="1288" y="498"/>
                    </a:lnTo>
                    <a:lnTo>
                      <a:pt x="1307" y="516"/>
                    </a:lnTo>
                    <a:lnTo>
                      <a:pt x="1343" y="535"/>
                    </a:lnTo>
                    <a:lnTo>
                      <a:pt x="1343" y="571"/>
                    </a:lnTo>
                    <a:lnTo>
                      <a:pt x="1325" y="590"/>
                    </a:lnTo>
                    <a:lnTo>
                      <a:pt x="1307" y="590"/>
                    </a:lnTo>
                    <a:lnTo>
                      <a:pt x="1233" y="553"/>
                    </a:lnTo>
                    <a:lnTo>
                      <a:pt x="1215" y="535"/>
                    </a:lnTo>
                    <a:lnTo>
                      <a:pt x="1178" y="516"/>
                    </a:lnTo>
                    <a:lnTo>
                      <a:pt x="1178" y="479"/>
                    </a:lnTo>
                    <a:close/>
                    <a:moveTo>
                      <a:pt x="1270" y="19"/>
                    </a:moveTo>
                    <a:lnTo>
                      <a:pt x="1307" y="19"/>
                    </a:lnTo>
                    <a:lnTo>
                      <a:pt x="1325" y="37"/>
                    </a:lnTo>
                    <a:lnTo>
                      <a:pt x="1343" y="37"/>
                    </a:lnTo>
                    <a:lnTo>
                      <a:pt x="1343" y="56"/>
                    </a:lnTo>
                    <a:lnTo>
                      <a:pt x="1325" y="74"/>
                    </a:lnTo>
                    <a:lnTo>
                      <a:pt x="1307" y="74"/>
                    </a:lnTo>
                    <a:lnTo>
                      <a:pt x="1288" y="92"/>
                    </a:lnTo>
                    <a:lnTo>
                      <a:pt x="1233" y="111"/>
                    </a:lnTo>
                    <a:lnTo>
                      <a:pt x="1049" y="148"/>
                    </a:lnTo>
                    <a:lnTo>
                      <a:pt x="1086" y="166"/>
                    </a:lnTo>
                    <a:lnTo>
                      <a:pt x="1104" y="184"/>
                    </a:lnTo>
                    <a:lnTo>
                      <a:pt x="1104" y="295"/>
                    </a:lnTo>
                    <a:lnTo>
                      <a:pt x="1270" y="258"/>
                    </a:lnTo>
                    <a:lnTo>
                      <a:pt x="1399" y="240"/>
                    </a:lnTo>
                    <a:lnTo>
                      <a:pt x="1509" y="240"/>
                    </a:lnTo>
                    <a:lnTo>
                      <a:pt x="1546" y="258"/>
                    </a:lnTo>
                    <a:lnTo>
                      <a:pt x="1601" y="295"/>
                    </a:lnTo>
                    <a:lnTo>
                      <a:pt x="1675" y="369"/>
                    </a:lnTo>
                    <a:lnTo>
                      <a:pt x="1675" y="387"/>
                    </a:lnTo>
                    <a:lnTo>
                      <a:pt x="1638" y="387"/>
                    </a:lnTo>
                    <a:lnTo>
                      <a:pt x="1564" y="424"/>
                    </a:lnTo>
                    <a:lnTo>
                      <a:pt x="1509" y="442"/>
                    </a:lnTo>
                    <a:lnTo>
                      <a:pt x="1435" y="479"/>
                    </a:lnTo>
                    <a:lnTo>
                      <a:pt x="1417" y="479"/>
                    </a:lnTo>
                    <a:lnTo>
                      <a:pt x="1417" y="498"/>
                    </a:lnTo>
                    <a:lnTo>
                      <a:pt x="1380" y="498"/>
                    </a:lnTo>
                    <a:lnTo>
                      <a:pt x="1380" y="479"/>
                    </a:lnTo>
                    <a:lnTo>
                      <a:pt x="1399" y="461"/>
                    </a:lnTo>
                    <a:lnTo>
                      <a:pt x="1454" y="332"/>
                    </a:lnTo>
                    <a:lnTo>
                      <a:pt x="1454" y="313"/>
                    </a:lnTo>
                    <a:lnTo>
                      <a:pt x="1417" y="313"/>
                    </a:lnTo>
                    <a:lnTo>
                      <a:pt x="1307" y="332"/>
                    </a:lnTo>
                    <a:lnTo>
                      <a:pt x="1123" y="369"/>
                    </a:lnTo>
                    <a:lnTo>
                      <a:pt x="1123" y="774"/>
                    </a:lnTo>
                    <a:lnTo>
                      <a:pt x="1104" y="811"/>
                    </a:lnTo>
                    <a:lnTo>
                      <a:pt x="1104" y="829"/>
                    </a:lnTo>
                    <a:lnTo>
                      <a:pt x="1086" y="848"/>
                    </a:lnTo>
                    <a:lnTo>
                      <a:pt x="1067" y="848"/>
                    </a:lnTo>
                    <a:lnTo>
                      <a:pt x="1067" y="829"/>
                    </a:lnTo>
                    <a:lnTo>
                      <a:pt x="1049" y="811"/>
                    </a:lnTo>
                    <a:lnTo>
                      <a:pt x="1049" y="369"/>
                    </a:lnTo>
                    <a:lnTo>
                      <a:pt x="994" y="387"/>
                    </a:lnTo>
                    <a:lnTo>
                      <a:pt x="939" y="387"/>
                    </a:lnTo>
                    <a:lnTo>
                      <a:pt x="902" y="406"/>
                    </a:lnTo>
                    <a:lnTo>
                      <a:pt x="828" y="406"/>
                    </a:lnTo>
                    <a:lnTo>
                      <a:pt x="810" y="387"/>
                    </a:lnTo>
                    <a:lnTo>
                      <a:pt x="810" y="406"/>
                    </a:lnTo>
                    <a:lnTo>
                      <a:pt x="755" y="571"/>
                    </a:lnTo>
                    <a:lnTo>
                      <a:pt x="736" y="608"/>
                    </a:lnTo>
                    <a:lnTo>
                      <a:pt x="718" y="627"/>
                    </a:lnTo>
                    <a:lnTo>
                      <a:pt x="699" y="627"/>
                    </a:lnTo>
                    <a:lnTo>
                      <a:pt x="699" y="608"/>
                    </a:lnTo>
                    <a:lnTo>
                      <a:pt x="681" y="590"/>
                    </a:lnTo>
                    <a:lnTo>
                      <a:pt x="681" y="553"/>
                    </a:lnTo>
                    <a:lnTo>
                      <a:pt x="626" y="590"/>
                    </a:lnTo>
                    <a:lnTo>
                      <a:pt x="626" y="553"/>
                    </a:lnTo>
                    <a:lnTo>
                      <a:pt x="644" y="516"/>
                    </a:lnTo>
                    <a:lnTo>
                      <a:pt x="681" y="461"/>
                    </a:lnTo>
                    <a:lnTo>
                      <a:pt x="699" y="406"/>
                    </a:lnTo>
                    <a:lnTo>
                      <a:pt x="699" y="313"/>
                    </a:lnTo>
                    <a:lnTo>
                      <a:pt x="736" y="313"/>
                    </a:lnTo>
                    <a:lnTo>
                      <a:pt x="755" y="332"/>
                    </a:lnTo>
                    <a:lnTo>
                      <a:pt x="755" y="369"/>
                    </a:lnTo>
                    <a:lnTo>
                      <a:pt x="810" y="369"/>
                    </a:lnTo>
                    <a:lnTo>
                      <a:pt x="847" y="350"/>
                    </a:lnTo>
                    <a:lnTo>
                      <a:pt x="902" y="350"/>
                    </a:lnTo>
                    <a:lnTo>
                      <a:pt x="939" y="332"/>
                    </a:lnTo>
                    <a:lnTo>
                      <a:pt x="994" y="332"/>
                    </a:lnTo>
                    <a:lnTo>
                      <a:pt x="994" y="277"/>
                    </a:lnTo>
                    <a:lnTo>
                      <a:pt x="975" y="240"/>
                    </a:lnTo>
                    <a:lnTo>
                      <a:pt x="975" y="184"/>
                    </a:lnTo>
                    <a:lnTo>
                      <a:pt x="847" y="184"/>
                    </a:lnTo>
                    <a:lnTo>
                      <a:pt x="810" y="166"/>
                    </a:lnTo>
                    <a:lnTo>
                      <a:pt x="791" y="166"/>
                    </a:lnTo>
                    <a:lnTo>
                      <a:pt x="791" y="148"/>
                    </a:lnTo>
                    <a:lnTo>
                      <a:pt x="810" y="129"/>
                    </a:lnTo>
                    <a:lnTo>
                      <a:pt x="828" y="129"/>
                    </a:lnTo>
                    <a:lnTo>
                      <a:pt x="1012" y="92"/>
                    </a:lnTo>
                    <a:lnTo>
                      <a:pt x="1159" y="37"/>
                    </a:lnTo>
                    <a:lnTo>
                      <a:pt x="1270" y="19"/>
                    </a:lnTo>
                    <a:close/>
                    <a:moveTo>
                      <a:pt x="350" y="0"/>
                    </a:moveTo>
                    <a:lnTo>
                      <a:pt x="405" y="0"/>
                    </a:lnTo>
                    <a:lnTo>
                      <a:pt x="479" y="37"/>
                    </a:lnTo>
                    <a:lnTo>
                      <a:pt x="497" y="56"/>
                    </a:lnTo>
                    <a:lnTo>
                      <a:pt x="515" y="92"/>
                    </a:lnTo>
                    <a:lnTo>
                      <a:pt x="515" y="111"/>
                    </a:lnTo>
                    <a:lnTo>
                      <a:pt x="497" y="148"/>
                    </a:lnTo>
                    <a:lnTo>
                      <a:pt x="497" y="240"/>
                    </a:lnTo>
                    <a:lnTo>
                      <a:pt x="479" y="442"/>
                    </a:lnTo>
                    <a:lnTo>
                      <a:pt x="571" y="442"/>
                    </a:lnTo>
                    <a:lnTo>
                      <a:pt x="589" y="461"/>
                    </a:lnTo>
                    <a:lnTo>
                      <a:pt x="589" y="498"/>
                    </a:lnTo>
                    <a:lnTo>
                      <a:pt x="552" y="516"/>
                    </a:lnTo>
                    <a:lnTo>
                      <a:pt x="534" y="516"/>
                    </a:lnTo>
                    <a:lnTo>
                      <a:pt x="479" y="535"/>
                    </a:lnTo>
                    <a:lnTo>
                      <a:pt x="479" y="756"/>
                    </a:lnTo>
                    <a:lnTo>
                      <a:pt x="552" y="719"/>
                    </a:lnTo>
                    <a:lnTo>
                      <a:pt x="571" y="700"/>
                    </a:lnTo>
                    <a:lnTo>
                      <a:pt x="589" y="700"/>
                    </a:lnTo>
                    <a:lnTo>
                      <a:pt x="552" y="737"/>
                    </a:lnTo>
                    <a:lnTo>
                      <a:pt x="552" y="756"/>
                    </a:lnTo>
                    <a:lnTo>
                      <a:pt x="534" y="774"/>
                    </a:lnTo>
                    <a:lnTo>
                      <a:pt x="460" y="811"/>
                    </a:lnTo>
                    <a:lnTo>
                      <a:pt x="479" y="1253"/>
                    </a:lnTo>
                    <a:lnTo>
                      <a:pt x="479" y="1327"/>
                    </a:lnTo>
                    <a:lnTo>
                      <a:pt x="460" y="1400"/>
                    </a:lnTo>
                    <a:lnTo>
                      <a:pt x="442" y="1437"/>
                    </a:lnTo>
                    <a:lnTo>
                      <a:pt x="442" y="1474"/>
                    </a:lnTo>
                    <a:lnTo>
                      <a:pt x="405" y="1511"/>
                    </a:lnTo>
                    <a:lnTo>
                      <a:pt x="368" y="1493"/>
                    </a:lnTo>
                    <a:lnTo>
                      <a:pt x="331" y="1419"/>
                    </a:lnTo>
                    <a:lnTo>
                      <a:pt x="239" y="1327"/>
                    </a:lnTo>
                    <a:lnTo>
                      <a:pt x="202" y="1308"/>
                    </a:lnTo>
                    <a:lnTo>
                      <a:pt x="202" y="1290"/>
                    </a:lnTo>
                    <a:lnTo>
                      <a:pt x="276" y="1290"/>
                    </a:lnTo>
                    <a:lnTo>
                      <a:pt x="313" y="1308"/>
                    </a:lnTo>
                    <a:lnTo>
                      <a:pt x="350" y="1308"/>
                    </a:lnTo>
                    <a:lnTo>
                      <a:pt x="368" y="1272"/>
                    </a:lnTo>
                    <a:lnTo>
                      <a:pt x="368" y="903"/>
                    </a:lnTo>
                    <a:lnTo>
                      <a:pt x="294" y="958"/>
                    </a:lnTo>
                    <a:lnTo>
                      <a:pt x="129" y="1124"/>
                    </a:lnTo>
                    <a:lnTo>
                      <a:pt x="92" y="1124"/>
                    </a:lnTo>
                    <a:lnTo>
                      <a:pt x="55" y="1106"/>
                    </a:lnTo>
                    <a:lnTo>
                      <a:pt x="37" y="1087"/>
                    </a:lnTo>
                    <a:lnTo>
                      <a:pt x="0" y="1069"/>
                    </a:lnTo>
                    <a:lnTo>
                      <a:pt x="0" y="1050"/>
                    </a:lnTo>
                    <a:lnTo>
                      <a:pt x="18" y="1032"/>
                    </a:lnTo>
                    <a:lnTo>
                      <a:pt x="92" y="977"/>
                    </a:lnTo>
                    <a:lnTo>
                      <a:pt x="202" y="903"/>
                    </a:lnTo>
                    <a:lnTo>
                      <a:pt x="350" y="811"/>
                    </a:lnTo>
                    <a:lnTo>
                      <a:pt x="350" y="571"/>
                    </a:lnTo>
                    <a:lnTo>
                      <a:pt x="239" y="608"/>
                    </a:lnTo>
                    <a:lnTo>
                      <a:pt x="166" y="608"/>
                    </a:lnTo>
                    <a:lnTo>
                      <a:pt x="221" y="590"/>
                    </a:lnTo>
                    <a:lnTo>
                      <a:pt x="166" y="590"/>
                    </a:lnTo>
                    <a:lnTo>
                      <a:pt x="129" y="553"/>
                    </a:lnTo>
                    <a:lnTo>
                      <a:pt x="166" y="535"/>
                    </a:lnTo>
                    <a:lnTo>
                      <a:pt x="202" y="535"/>
                    </a:lnTo>
                    <a:lnTo>
                      <a:pt x="313" y="498"/>
                    </a:lnTo>
                    <a:lnTo>
                      <a:pt x="405" y="461"/>
                    </a:lnTo>
                    <a:lnTo>
                      <a:pt x="405" y="111"/>
                    </a:lnTo>
                    <a:lnTo>
                      <a:pt x="386" y="74"/>
                    </a:lnTo>
                    <a:lnTo>
                      <a:pt x="350" y="37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07" name="Freeform 7"/>
              <p:cNvSpPr>
                <a:spLocks noEditPoints="1"/>
              </p:cNvSpPr>
              <p:nvPr/>
            </p:nvSpPr>
            <p:spPr bwMode="auto">
              <a:xfrm>
                <a:off x="2557" y="2657"/>
                <a:ext cx="1398" cy="1584"/>
              </a:xfrm>
              <a:custGeom>
                <a:avLst/>
                <a:gdLst/>
                <a:ahLst/>
                <a:cxnLst>
                  <a:cxn ang="0">
                    <a:pos x="920" y="829"/>
                  </a:cxn>
                  <a:cxn ang="0">
                    <a:pos x="588" y="903"/>
                  </a:cxn>
                  <a:cxn ang="0">
                    <a:pos x="515" y="1013"/>
                  </a:cxn>
                  <a:cxn ang="0">
                    <a:pos x="515" y="1087"/>
                  </a:cxn>
                  <a:cxn ang="0">
                    <a:pos x="736" y="958"/>
                  </a:cxn>
                  <a:cxn ang="0">
                    <a:pos x="883" y="1013"/>
                  </a:cxn>
                  <a:cxn ang="0">
                    <a:pos x="920" y="1161"/>
                  </a:cxn>
                  <a:cxn ang="0">
                    <a:pos x="680" y="1105"/>
                  </a:cxn>
                  <a:cxn ang="0">
                    <a:pos x="680" y="1271"/>
                  </a:cxn>
                  <a:cxn ang="0">
                    <a:pos x="865" y="1234"/>
                  </a:cxn>
                  <a:cxn ang="0">
                    <a:pos x="920" y="1290"/>
                  </a:cxn>
                  <a:cxn ang="0">
                    <a:pos x="680" y="1455"/>
                  </a:cxn>
                  <a:cxn ang="0">
                    <a:pos x="1159" y="1400"/>
                  </a:cxn>
                  <a:cxn ang="0">
                    <a:pos x="1288" y="1511"/>
                  </a:cxn>
                  <a:cxn ang="0">
                    <a:pos x="533" y="1529"/>
                  </a:cxn>
                  <a:cxn ang="0">
                    <a:pos x="73" y="1529"/>
                  </a:cxn>
                  <a:cxn ang="0">
                    <a:pos x="588" y="1455"/>
                  </a:cxn>
                  <a:cxn ang="0">
                    <a:pos x="460" y="1363"/>
                  </a:cxn>
                  <a:cxn ang="0">
                    <a:pos x="349" y="1327"/>
                  </a:cxn>
                  <a:cxn ang="0">
                    <a:pos x="588" y="1290"/>
                  </a:cxn>
                  <a:cxn ang="0">
                    <a:pos x="460" y="1179"/>
                  </a:cxn>
                  <a:cxn ang="0">
                    <a:pos x="331" y="1179"/>
                  </a:cxn>
                  <a:cxn ang="0">
                    <a:pos x="349" y="1087"/>
                  </a:cxn>
                  <a:cxn ang="0">
                    <a:pos x="515" y="903"/>
                  </a:cxn>
                  <a:cxn ang="0">
                    <a:pos x="331" y="884"/>
                  </a:cxn>
                  <a:cxn ang="0">
                    <a:pos x="699" y="811"/>
                  </a:cxn>
                  <a:cxn ang="0">
                    <a:pos x="1233" y="645"/>
                  </a:cxn>
                  <a:cxn ang="0">
                    <a:pos x="1380" y="755"/>
                  </a:cxn>
                  <a:cxn ang="0">
                    <a:pos x="1325" y="829"/>
                  </a:cxn>
                  <a:cxn ang="0">
                    <a:pos x="1085" y="903"/>
                  </a:cxn>
                  <a:cxn ang="0">
                    <a:pos x="717" y="755"/>
                  </a:cxn>
                  <a:cxn ang="0">
                    <a:pos x="165" y="847"/>
                  </a:cxn>
                  <a:cxn ang="0">
                    <a:pos x="55" y="1069"/>
                  </a:cxn>
                  <a:cxn ang="0">
                    <a:pos x="73" y="811"/>
                  </a:cxn>
                  <a:cxn ang="0">
                    <a:pos x="165" y="755"/>
                  </a:cxn>
                  <a:cxn ang="0">
                    <a:pos x="644" y="461"/>
                  </a:cxn>
                  <a:cxn ang="0">
                    <a:pos x="478" y="590"/>
                  </a:cxn>
                  <a:cxn ang="0">
                    <a:pos x="865" y="442"/>
                  </a:cxn>
                  <a:cxn ang="0">
                    <a:pos x="920" y="387"/>
                  </a:cxn>
                  <a:cxn ang="0">
                    <a:pos x="1030" y="497"/>
                  </a:cxn>
                  <a:cxn ang="0">
                    <a:pos x="975" y="590"/>
                  </a:cxn>
                  <a:cxn ang="0">
                    <a:pos x="625" y="645"/>
                  </a:cxn>
                  <a:cxn ang="0">
                    <a:pos x="478" y="700"/>
                  </a:cxn>
                  <a:cxn ang="0">
                    <a:pos x="349" y="497"/>
                  </a:cxn>
                  <a:cxn ang="0">
                    <a:pos x="791" y="405"/>
                  </a:cxn>
                  <a:cxn ang="0">
                    <a:pos x="680" y="37"/>
                  </a:cxn>
                  <a:cxn ang="0">
                    <a:pos x="865" y="92"/>
                  </a:cxn>
                  <a:cxn ang="0">
                    <a:pos x="957" y="166"/>
                  </a:cxn>
                  <a:cxn ang="0">
                    <a:pos x="662" y="295"/>
                  </a:cxn>
                  <a:cxn ang="0">
                    <a:pos x="901" y="313"/>
                  </a:cxn>
                  <a:cxn ang="0">
                    <a:pos x="533" y="368"/>
                  </a:cxn>
                  <a:cxn ang="0">
                    <a:pos x="404" y="350"/>
                  </a:cxn>
                  <a:cxn ang="0">
                    <a:pos x="607" y="221"/>
                  </a:cxn>
                  <a:cxn ang="0">
                    <a:pos x="331" y="221"/>
                  </a:cxn>
                  <a:cxn ang="0">
                    <a:pos x="607" y="147"/>
                  </a:cxn>
                  <a:cxn ang="0">
                    <a:pos x="570" y="0"/>
                  </a:cxn>
                </a:cxnLst>
                <a:rect l="0" t="0" r="r" b="b"/>
                <a:pathLst>
                  <a:path w="1398" h="1584">
                    <a:moveTo>
                      <a:pt x="791" y="792"/>
                    </a:moveTo>
                    <a:lnTo>
                      <a:pt x="865" y="792"/>
                    </a:lnTo>
                    <a:lnTo>
                      <a:pt x="901" y="811"/>
                    </a:lnTo>
                    <a:lnTo>
                      <a:pt x="920" y="829"/>
                    </a:lnTo>
                    <a:lnTo>
                      <a:pt x="920" y="866"/>
                    </a:lnTo>
                    <a:lnTo>
                      <a:pt x="883" y="866"/>
                    </a:lnTo>
                    <a:lnTo>
                      <a:pt x="717" y="884"/>
                    </a:lnTo>
                    <a:lnTo>
                      <a:pt x="588" y="903"/>
                    </a:lnTo>
                    <a:lnTo>
                      <a:pt x="625" y="921"/>
                    </a:lnTo>
                    <a:lnTo>
                      <a:pt x="625" y="940"/>
                    </a:lnTo>
                    <a:lnTo>
                      <a:pt x="588" y="976"/>
                    </a:lnTo>
                    <a:lnTo>
                      <a:pt x="515" y="1013"/>
                    </a:lnTo>
                    <a:lnTo>
                      <a:pt x="496" y="1050"/>
                    </a:lnTo>
                    <a:lnTo>
                      <a:pt x="460" y="1069"/>
                    </a:lnTo>
                    <a:lnTo>
                      <a:pt x="460" y="1087"/>
                    </a:lnTo>
                    <a:lnTo>
                      <a:pt x="515" y="1087"/>
                    </a:lnTo>
                    <a:lnTo>
                      <a:pt x="607" y="1069"/>
                    </a:lnTo>
                    <a:lnTo>
                      <a:pt x="791" y="1050"/>
                    </a:lnTo>
                    <a:lnTo>
                      <a:pt x="736" y="976"/>
                    </a:lnTo>
                    <a:lnTo>
                      <a:pt x="736" y="958"/>
                    </a:lnTo>
                    <a:lnTo>
                      <a:pt x="772" y="958"/>
                    </a:lnTo>
                    <a:lnTo>
                      <a:pt x="791" y="976"/>
                    </a:lnTo>
                    <a:lnTo>
                      <a:pt x="828" y="995"/>
                    </a:lnTo>
                    <a:lnTo>
                      <a:pt x="883" y="1013"/>
                    </a:lnTo>
                    <a:lnTo>
                      <a:pt x="920" y="1032"/>
                    </a:lnTo>
                    <a:lnTo>
                      <a:pt x="938" y="1069"/>
                    </a:lnTo>
                    <a:lnTo>
                      <a:pt x="938" y="1142"/>
                    </a:lnTo>
                    <a:lnTo>
                      <a:pt x="920" y="1161"/>
                    </a:lnTo>
                    <a:lnTo>
                      <a:pt x="901" y="1142"/>
                    </a:lnTo>
                    <a:lnTo>
                      <a:pt x="865" y="1124"/>
                    </a:lnTo>
                    <a:lnTo>
                      <a:pt x="828" y="1069"/>
                    </a:lnTo>
                    <a:lnTo>
                      <a:pt x="680" y="1105"/>
                    </a:lnTo>
                    <a:lnTo>
                      <a:pt x="625" y="1124"/>
                    </a:lnTo>
                    <a:lnTo>
                      <a:pt x="662" y="1142"/>
                    </a:lnTo>
                    <a:lnTo>
                      <a:pt x="680" y="1179"/>
                    </a:lnTo>
                    <a:lnTo>
                      <a:pt x="680" y="1271"/>
                    </a:lnTo>
                    <a:lnTo>
                      <a:pt x="736" y="1253"/>
                    </a:lnTo>
                    <a:lnTo>
                      <a:pt x="791" y="1253"/>
                    </a:lnTo>
                    <a:lnTo>
                      <a:pt x="828" y="1234"/>
                    </a:lnTo>
                    <a:lnTo>
                      <a:pt x="865" y="1234"/>
                    </a:lnTo>
                    <a:lnTo>
                      <a:pt x="901" y="1253"/>
                    </a:lnTo>
                    <a:lnTo>
                      <a:pt x="920" y="1271"/>
                    </a:lnTo>
                    <a:lnTo>
                      <a:pt x="938" y="1271"/>
                    </a:lnTo>
                    <a:lnTo>
                      <a:pt x="920" y="1290"/>
                    </a:lnTo>
                    <a:lnTo>
                      <a:pt x="883" y="1290"/>
                    </a:lnTo>
                    <a:lnTo>
                      <a:pt x="828" y="1308"/>
                    </a:lnTo>
                    <a:lnTo>
                      <a:pt x="680" y="1345"/>
                    </a:lnTo>
                    <a:lnTo>
                      <a:pt x="680" y="1455"/>
                    </a:lnTo>
                    <a:lnTo>
                      <a:pt x="901" y="1437"/>
                    </a:lnTo>
                    <a:lnTo>
                      <a:pt x="1030" y="1419"/>
                    </a:lnTo>
                    <a:lnTo>
                      <a:pt x="1085" y="1400"/>
                    </a:lnTo>
                    <a:lnTo>
                      <a:pt x="1159" y="1400"/>
                    </a:lnTo>
                    <a:lnTo>
                      <a:pt x="1196" y="1437"/>
                    </a:lnTo>
                    <a:lnTo>
                      <a:pt x="1251" y="1455"/>
                    </a:lnTo>
                    <a:lnTo>
                      <a:pt x="1269" y="1492"/>
                    </a:lnTo>
                    <a:lnTo>
                      <a:pt x="1288" y="1511"/>
                    </a:lnTo>
                    <a:lnTo>
                      <a:pt x="1269" y="1529"/>
                    </a:lnTo>
                    <a:lnTo>
                      <a:pt x="1196" y="1548"/>
                    </a:lnTo>
                    <a:lnTo>
                      <a:pt x="1067" y="1529"/>
                    </a:lnTo>
                    <a:lnTo>
                      <a:pt x="533" y="1529"/>
                    </a:lnTo>
                    <a:lnTo>
                      <a:pt x="349" y="1548"/>
                    </a:lnTo>
                    <a:lnTo>
                      <a:pt x="239" y="1584"/>
                    </a:lnTo>
                    <a:lnTo>
                      <a:pt x="128" y="1584"/>
                    </a:lnTo>
                    <a:lnTo>
                      <a:pt x="73" y="1529"/>
                    </a:lnTo>
                    <a:lnTo>
                      <a:pt x="73" y="1492"/>
                    </a:lnTo>
                    <a:lnTo>
                      <a:pt x="92" y="1492"/>
                    </a:lnTo>
                    <a:lnTo>
                      <a:pt x="349" y="1474"/>
                    </a:lnTo>
                    <a:lnTo>
                      <a:pt x="588" y="1455"/>
                    </a:lnTo>
                    <a:lnTo>
                      <a:pt x="588" y="1345"/>
                    </a:lnTo>
                    <a:lnTo>
                      <a:pt x="515" y="1345"/>
                    </a:lnTo>
                    <a:lnTo>
                      <a:pt x="496" y="1363"/>
                    </a:lnTo>
                    <a:lnTo>
                      <a:pt x="460" y="1363"/>
                    </a:lnTo>
                    <a:lnTo>
                      <a:pt x="478" y="1382"/>
                    </a:lnTo>
                    <a:lnTo>
                      <a:pt x="423" y="1382"/>
                    </a:lnTo>
                    <a:lnTo>
                      <a:pt x="386" y="1363"/>
                    </a:lnTo>
                    <a:lnTo>
                      <a:pt x="349" y="1327"/>
                    </a:lnTo>
                    <a:lnTo>
                      <a:pt x="368" y="1308"/>
                    </a:lnTo>
                    <a:lnTo>
                      <a:pt x="441" y="1308"/>
                    </a:lnTo>
                    <a:lnTo>
                      <a:pt x="496" y="1290"/>
                    </a:lnTo>
                    <a:lnTo>
                      <a:pt x="588" y="1290"/>
                    </a:lnTo>
                    <a:lnTo>
                      <a:pt x="588" y="1234"/>
                    </a:lnTo>
                    <a:lnTo>
                      <a:pt x="570" y="1198"/>
                    </a:lnTo>
                    <a:lnTo>
                      <a:pt x="570" y="1142"/>
                    </a:lnTo>
                    <a:lnTo>
                      <a:pt x="460" y="1179"/>
                    </a:lnTo>
                    <a:lnTo>
                      <a:pt x="386" y="1216"/>
                    </a:lnTo>
                    <a:lnTo>
                      <a:pt x="349" y="1216"/>
                    </a:lnTo>
                    <a:lnTo>
                      <a:pt x="331" y="1198"/>
                    </a:lnTo>
                    <a:lnTo>
                      <a:pt x="331" y="1179"/>
                    </a:lnTo>
                    <a:lnTo>
                      <a:pt x="312" y="1142"/>
                    </a:lnTo>
                    <a:lnTo>
                      <a:pt x="312" y="1105"/>
                    </a:lnTo>
                    <a:lnTo>
                      <a:pt x="331" y="1105"/>
                    </a:lnTo>
                    <a:lnTo>
                      <a:pt x="349" y="1087"/>
                    </a:lnTo>
                    <a:lnTo>
                      <a:pt x="460" y="1013"/>
                    </a:lnTo>
                    <a:lnTo>
                      <a:pt x="496" y="976"/>
                    </a:lnTo>
                    <a:lnTo>
                      <a:pt x="515" y="940"/>
                    </a:lnTo>
                    <a:lnTo>
                      <a:pt x="515" y="903"/>
                    </a:lnTo>
                    <a:lnTo>
                      <a:pt x="460" y="903"/>
                    </a:lnTo>
                    <a:lnTo>
                      <a:pt x="423" y="921"/>
                    </a:lnTo>
                    <a:lnTo>
                      <a:pt x="368" y="921"/>
                    </a:lnTo>
                    <a:lnTo>
                      <a:pt x="331" y="884"/>
                    </a:lnTo>
                    <a:lnTo>
                      <a:pt x="331" y="866"/>
                    </a:lnTo>
                    <a:lnTo>
                      <a:pt x="349" y="866"/>
                    </a:lnTo>
                    <a:lnTo>
                      <a:pt x="570" y="829"/>
                    </a:lnTo>
                    <a:lnTo>
                      <a:pt x="699" y="811"/>
                    </a:lnTo>
                    <a:lnTo>
                      <a:pt x="754" y="811"/>
                    </a:lnTo>
                    <a:lnTo>
                      <a:pt x="791" y="792"/>
                    </a:lnTo>
                    <a:close/>
                    <a:moveTo>
                      <a:pt x="1196" y="645"/>
                    </a:moveTo>
                    <a:lnTo>
                      <a:pt x="1233" y="645"/>
                    </a:lnTo>
                    <a:lnTo>
                      <a:pt x="1269" y="682"/>
                    </a:lnTo>
                    <a:lnTo>
                      <a:pt x="1306" y="700"/>
                    </a:lnTo>
                    <a:lnTo>
                      <a:pt x="1343" y="737"/>
                    </a:lnTo>
                    <a:lnTo>
                      <a:pt x="1380" y="755"/>
                    </a:lnTo>
                    <a:lnTo>
                      <a:pt x="1398" y="792"/>
                    </a:lnTo>
                    <a:lnTo>
                      <a:pt x="1398" y="811"/>
                    </a:lnTo>
                    <a:lnTo>
                      <a:pt x="1361" y="811"/>
                    </a:lnTo>
                    <a:lnTo>
                      <a:pt x="1325" y="829"/>
                    </a:lnTo>
                    <a:lnTo>
                      <a:pt x="1251" y="847"/>
                    </a:lnTo>
                    <a:lnTo>
                      <a:pt x="1141" y="884"/>
                    </a:lnTo>
                    <a:lnTo>
                      <a:pt x="1104" y="903"/>
                    </a:lnTo>
                    <a:lnTo>
                      <a:pt x="1085" y="903"/>
                    </a:lnTo>
                    <a:lnTo>
                      <a:pt x="1159" y="755"/>
                    </a:lnTo>
                    <a:lnTo>
                      <a:pt x="1159" y="737"/>
                    </a:lnTo>
                    <a:lnTo>
                      <a:pt x="1030" y="737"/>
                    </a:lnTo>
                    <a:lnTo>
                      <a:pt x="717" y="755"/>
                    </a:lnTo>
                    <a:lnTo>
                      <a:pt x="496" y="792"/>
                    </a:lnTo>
                    <a:lnTo>
                      <a:pt x="349" y="811"/>
                    </a:lnTo>
                    <a:lnTo>
                      <a:pt x="257" y="847"/>
                    </a:lnTo>
                    <a:lnTo>
                      <a:pt x="165" y="847"/>
                    </a:lnTo>
                    <a:lnTo>
                      <a:pt x="147" y="829"/>
                    </a:lnTo>
                    <a:lnTo>
                      <a:pt x="128" y="866"/>
                    </a:lnTo>
                    <a:lnTo>
                      <a:pt x="73" y="1032"/>
                    </a:lnTo>
                    <a:lnTo>
                      <a:pt x="55" y="1069"/>
                    </a:lnTo>
                    <a:lnTo>
                      <a:pt x="18" y="1032"/>
                    </a:lnTo>
                    <a:lnTo>
                      <a:pt x="0" y="995"/>
                    </a:lnTo>
                    <a:lnTo>
                      <a:pt x="0" y="958"/>
                    </a:lnTo>
                    <a:lnTo>
                      <a:pt x="73" y="811"/>
                    </a:lnTo>
                    <a:lnTo>
                      <a:pt x="92" y="755"/>
                    </a:lnTo>
                    <a:lnTo>
                      <a:pt x="92" y="700"/>
                    </a:lnTo>
                    <a:lnTo>
                      <a:pt x="110" y="700"/>
                    </a:lnTo>
                    <a:lnTo>
                      <a:pt x="165" y="755"/>
                    </a:lnTo>
                    <a:lnTo>
                      <a:pt x="1196" y="645"/>
                    </a:lnTo>
                    <a:close/>
                    <a:moveTo>
                      <a:pt x="809" y="424"/>
                    </a:moveTo>
                    <a:lnTo>
                      <a:pt x="754" y="442"/>
                    </a:lnTo>
                    <a:lnTo>
                      <a:pt x="644" y="461"/>
                    </a:lnTo>
                    <a:lnTo>
                      <a:pt x="460" y="479"/>
                    </a:lnTo>
                    <a:lnTo>
                      <a:pt x="460" y="516"/>
                    </a:lnTo>
                    <a:lnTo>
                      <a:pt x="478" y="553"/>
                    </a:lnTo>
                    <a:lnTo>
                      <a:pt x="478" y="590"/>
                    </a:lnTo>
                    <a:lnTo>
                      <a:pt x="662" y="571"/>
                    </a:lnTo>
                    <a:lnTo>
                      <a:pt x="846" y="534"/>
                    </a:lnTo>
                    <a:lnTo>
                      <a:pt x="865" y="497"/>
                    </a:lnTo>
                    <a:lnTo>
                      <a:pt x="865" y="442"/>
                    </a:lnTo>
                    <a:lnTo>
                      <a:pt x="846" y="424"/>
                    </a:lnTo>
                    <a:lnTo>
                      <a:pt x="809" y="424"/>
                    </a:lnTo>
                    <a:close/>
                    <a:moveTo>
                      <a:pt x="865" y="387"/>
                    </a:moveTo>
                    <a:lnTo>
                      <a:pt x="920" y="387"/>
                    </a:lnTo>
                    <a:lnTo>
                      <a:pt x="975" y="405"/>
                    </a:lnTo>
                    <a:lnTo>
                      <a:pt x="993" y="442"/>
                    </a:lnTo>
                    <a:lnTo>
                      <a:pt x="1030" y="461"/>
                    </a:lnTo>
                    <a:lnTo>
                      <a:pt x="1030" y="497"/>
                    </a:lnTo>
                    <a:lnTo>
                      <a:pt x="1012" y="497"/>
                    </a:lnTo>
                    <a:lnTo>
                      <a:pt x="938" y="571"/>
                    </a:lnTo>
                    <a:lnTo>
                      <a:pt x="957" y="590"/>
                    </a:lnTo>
                    <a:lnTo>
                      <a:pt x="975" y="590"/>
                    </a:lnTo>
                    <a:lnTo>
                      <a:pt x="975" y="626"/>
                    </a:lnTo>
                    <a:lnTo>
                      <a:pt x="957" y="626"/>
                    </a:lnTo>
                    <a:lnTo>
                      <a:pt x="754" y="645"/>
                    </a:lnTo>
                    <a:lnTo>
                      <a:pt x="625" y="645"/>
                    </a:lnTo>
                    <a:lnTo>
                      <a:pt x="552" y="663"/>
                    </a:lnTo>
                    <a:lnTo>
                      <a:pt x="496" y="663"/>
                    </a:lnTo>
                    <a:lnTo>
                      <a:pt x="496" y="700"/>
                    </a:lnTo>
                    <a:lnTo>
                      <a:pt x="478" y="700"/>
                    </a:lnTo>
                    <a:lnTo>
                      <a:pt x="441" y="663"/>
                    </a:lnTo>
                    <a:lnTo>
                      <a:pt x="423" y="608"/>
                    </a:lnTo>
                    <a:lnTo>
                      <a:pt x="368" y="497"/>
                    </a:lnTo>
                    <a:lnTo>
                      <a:pt x="349" y="497"/>
                    </a:lnTo>
                    <a:lnTo>
                      <a:pt x="349" y="461"/>
                    </a:lnTo>
                    <a:lnTo>
                      <a:pt x="460" y="461"/>
                    </a:lnTo>
                    <a:lnTo>
                      <a:pt x="662" y="442"/>
                    </a:lnTo>
                    <a:lnTo>
                      <a:pt x="791" y="405"/>
                    </a:lnTo>
                    <a:lnTo>
                      <a:pt x="865" y="387"/>
                    </a:lnTo>
                    <a:close/>
                    <a:moveTo>
                      <a:pt x="570" y="0"/>
                    </a:moveTo>
                    <a:lnTo>
                      <a:pt x="607" y="0"/>
                    </a:lnTo>
                    <a:lnTo>
                      <a:pt x="680" y="37"/>
                    </a:lnTo>
                    <a:lnTo>
                      <a:pt x="699" y="55"/>
                    </a:lnTo>
                    <a:lnTo>
                      <a:pt x="699" y="129"/>
                    </a:lnTo>
                    <a:lnTo>
                      <a:pt x="772" y="111"/>
                    </a:lnTo>
                    <a:lnTo>
                      <a:pt x="865" y="92"/>
                    </a:lnTo>
                    <a:lnTo>
                      <a:pt x="975" y="92"/>
                    </a:lnTo>
                    <a:lnTo>
                      <a:pt x="1012" y="129"/>
                    </a:lnTo>
                    <a:lnTo>
                      <a:pt x="1012" y="166"/>
                    </a:lnTo>
                    <a:lnTo>
                      <a:pt x="957" y="166"/>
                    </a:lnTo>
                    <a:lnTo>
                      <a:pt x="846" y="184"/>
                    </a:lnTo>
                    <a:lnTo>
                      <a:pt x="680" y="203"/>
                    </a:lnTo>
                    <a:lnTo>
                      <a:pt x="680" y="258"/>
                    </a:lnTo>
                    <a:lnTo>
                      <a:pt x="662" y="295"/>
                    </a:lnTo>
                    <a:lnTo>
                      <a:pt x="736" y="276"/>
                    </a:lnTo>
                    <a:lnTo>
                      <a:pt x="809" y="276"/>
                    </a:lnTo>
                    <a:lnTo>
                      <a:pt x="865" y="295"/>
                    </a:lnTo>
                    <a:lnTo>
                      <a:pt x="901" y="313"/>
                    </a:lnTo>
                    <a:lnTo>
                      <a:pt x="901" y="332"/>
                    </a:lnTo>
                    <a:lnTo>
                      <a:pt x="883" y="332"/>
                    </a:lnTo>
                    <a:lnTo>
                      <a:pt x="699" y="350"/>
                    </a:lnTo>
                    <a:lnTo>
                      <a:pt x="533" y="368"/>
                    </a:lnTo>
                    <a:lnTo>
                      <a:pt x="460" y="387"/>
                    </a:lnTo>
                    <a:lnTo>
                      <a:pt x="441" y="387"/>
                    </a:lnTo>
                    <a:lnTo>
                      <a:pt x="404" y="368"/>
                    </a:lnTo>
                    <a:lnTo>
                      <a:pt x="404" y="350"/>
                    </a:lnTo>
                    <a:lnTo>
                      <a:pt x="460" y="332"/>
                    </a:lnTo>
                    <a:lnTo>
                      <a:pt x="533" y="332"/>
                    </a:lnTo>
                    <a:lnTo>
                      <a:pt x="607" y="313"/>
                    </a:lnTo>
                    <a:lnTo>
                      <a:pt x="607" y="221"/>
                    </a:lnTo>
                    <a:lnTo>
                      <a:pt x="533" y="221"/>
                    </a:lnTo>
                    <a:lnTo>
                      <a:pt x="478" y="239"/>
                    </a:lnTo>
                    <a:lnTo>
                      <a:pt x="368" y="239"/>
                    </a:lnTo>
                    <a:lnTo>
                      <a:pt x="331" y="221"/>
                    </a:lnTo>
                    <a:lnTo>
                      <a:pt x="294" y="184"/>
                    </a:lnTo>
                    <a:lnTo>
                      <a:pt x="331" y="166"/>
                    </a:lnTo>
                    <a:lnTo>
                      <a:pt x="441" y="166"/>
                    </a:lnTo>
                    <a:lnTo>
                      <a:pt x="607" y="147"/>
                    </a:lnTo>
                    <a:lnTo>
                      <a:pt x="607" y="92"/>
                    </a:lnTo>
                    <a:lnTo>
                      <a:pt x="588" y="55"/>
                    </a:lnTo>
                    <a:lnTo>
                      <a:pt x="570" y="37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08" name="Freeform 8"/>
              <p:cNvSpPr>
                <a:spLocks noEditPoints="1"/>
              </p:cNvSpPr>
              <p:nvPr/>
            </p:nvSpPr>
            <p:spPr bwMode="auto">
              <a:xfrm>
                <a:off x="4342" y="2657"/>
                <a:ext cx="1454" cy="1419"/>
              </a:xfrm>
              <a:custGeom>
                <a:avLst/>
                <a:gdLst/>
                <a:ahLst/>
                <a:cxnLst>
                  <a:cxn ang="0">
                    <a:pos x="331" y="774"/>
                  </a:cxn>
                  <a:cxn ang="0">
                    <a:pos x="202" y="1124"/>
                  </a:cxn>
                  <a:cxn ang="0">
                    <a:pos x="128" y="1363"/>
                  </a:cxn>
                  <a:cxn ang="0">
                    <a:pos x="18" y="1290"/>
                  </a:cxn>
                  <a:cxn ang="0">
                    <a:pos x="18" y="1161"/>
                  </a:cxn>
                  <a:cxn ang="0">
                    <a:pos x="92" y="1087"/>
                  </a:cxn>
                  <a:cxn ang="0">
                    <a:pos x="18" y="516"/>
                  </a:cxn>
                  <a:cxn ang="0">
                    <a:pos x="184" y="590"/>
                  </a:cxn>
                  <a:cxn ang="0">
                    <a:pos x="184" y="719"/>
                  </a:cxn>
                  <a:cxn ang="0">
                    <a:pos x="55" y="626"/>
                  </a:cxn>
                  <a:cxn ang="0">
                    <a:pos x="0" y="534"/>
                  </a:cxn>
                  <a:cxn ang="0">
                    <a:pos x="184" y="203"/>
                  </a:cxn>
                  <a:cxn ang="0">
                    <a:pos x="368" y="258"/>
                  </a:cxn>
                  <a:cxn ang="0">
                    <a:pos x="423" y="405"/>
                  </a:cxn>
                  <a:cxn ang="0">
                    <a:pos x="294" y="350"/>
                  </a:cxn>
                  <a:cxn ang="0">
                    <a:pos x="202" y="258"/>
                  </a:cxn>
                  <a:cxn ang="0">
                    <a:pos x="717" y="0"/>
                  </a:cxn>
                  <a:cxn ang="0">
                    <a:pos x="920" y="92"/>
                  </a:cxn>
                  <a:cxn ang="0">
                    <a:pos x="883" y="405"/>
                  </a:cxn>
                  <a:cxn ang="0">
                    <a:pos x="1104" y="350"/>
                  </a:cxn>
                  <a:cxn ang="0">
                    <a:pos x="1159" y="424"/>
                  </a:cxn>
                  <a:cxn ang="0">
                    <a:pos x="993" y="479"/>
                  </a:cxn>
                  <a:cxn ang="0">
                    <a:pos x="865" y="774"/>
                  </a:cxn>
                  <a:cxn ang="0">
                    <a:pos x="1196" y="719"/>
                  </a:cxn>
                  <a:cxn ang="0">
                    <a:pos x="1343" y="682"/>
                  </a:cxn>
                  <a:cxn ang="0">
                    <a:pos x="1380" y="774"/>
                  </a:cxn>
                  <a:cxn ang="0">
                    <a:pos x="920" y="811"/>
                  </a:cxn>
                  <a:cxn ang="0">
                    <a:pos x="865" y="847"/>
                  </a:cxn>
                  <a:cxn ang="0">
                    <a:pos x="809" y="958"/>
                  </a:cxn>
                  <a:cxn ang="0">
                    <a:pos x="625" y="1216"/>
                  </a:cxn>
                  <a:cxn ang="0">
                    <a:pos x="846" y="1179"/>
                  </a:cxn>
                  <a:cxn ang="0">
                    <a:pos x="993" y="1050"/>
                  </a:cxn>
                  <a:cxn ang="0">
                    <a:pos x="1159" y="1124"/>
                  </a:cxn>
                  <a:cxn ang="0">
                    <a:pos x="1288" y="1363"/>
                  </a:cxn>
                  <a:cxn ang="0">
                    <a:pos x="1233" y="1419"/>
                  </a:cxn>
                  <a:cxn ang="0">
                    <a:pos x="1085" y="1198"/>
                  </a:cxn>
                  <a:cxn ang="0">
                    <a:pos x="515" y="1400"/>
                  </a:cxn>
                  <a:cxn ang="0">
                    <a:pos x="405" y="1327"/>
                  </a:cxn>
                  <a:cxn ang="0">
                    <a:pos x="460" y="1234"/>
                  </a:cxn>
                  <a:cxn ang="0">
                    <a:pos x="736" y="847"/>
                  </a:cxn>
                  <a:cxn ang="0">
                    <a:pos x="570" y="884"/>
                  </a:cxn>
                  <a:cxn ang="0">
                    <a:pos x="460" y="921"/>
                  </a:cxn>
                  <a:cxn ang="0">
                    <a:pos x="368" y="884"/>
                  </a:cxn>
                  <a:cxn ang="0">
                    <a:pos x="754" y="792"/>
                  </a:cxn>
                  <a:cxn ang="0">
                    <a:pos x="570" y="553"/>
                  </a:cxn>
                  <a:cxn ang="0">
                    <a:pos x="515" y="479"/>
                  </a:cxn>
                  <a:cxn ang="0">
                    <a:pos x="681" y="461"/>
                  </a:cxn>
                  <a:cxn ang="0">
                    <a:pos x="754" y="92"/>
                  </a:cxn>
                  <a:cxn ang="0">
                    <a:pos x="717" y="0"/>
                  </a:cxn>
                </a:cxnLst>
                <a:rect l="0" t="0" r="r" b="b"/>
                <a:pathLst>
                  <a:path w="1454" h="1419">
                    <a:moveTo>
                      <a:pt x="331" y="737"/>
                    </a:moveTo>
                    <a:lnTo>
                      <a:pt x="349" y="737"/>
                    </a:lnTo>
                    <a:lnTo>
                      <a:pt x="331" y="774"/>
                    </a:lnTo>
                    <a:lnTo>
                      <a:pt x="294" y="866"/>
                    </a:lnTo>
                    <a:lnTo>
                      <a:pt x="239" y="995"/>
                    </a:lnTo>
                    <a:lnTo>
                      <a:pt x="202" y="1124"/>
                    </a:lnTo>
                    <a:lnTo>
                      <a:pt x="147" y="1253"/>
                    </a:lnTo>
                    <a:lnTo>
                      <a:pt x="128" y="1327"/>
                    </a:lnTo>
                    <a:lnTo>
                      <a:pt x="128" y="1363"/>
                    </a:lnTo>
                    <a:lnTo>
                      <a:pt x="73" y="1363"/>
                    </a:lnTo>
                    <a:lnTo>
                      <a:pt x="55" y="1327"/>
                    </a:lnTo>
                    <a:lnTo>
                      <a:pt x="18" y="1290"/>
                    </a:lnTo>
                    <a:lnTo>
                      <a:pt x="0" y="1234"/>
                    </a:lnTo>
                    <a:lnTo>
                      <a:pt x="0" y="1179"/>
                    </a:lnTo>
                    <a:lnTo>
                      <a:pt x="18" y="1161"/>
                    </a:lnTo>
                    <a:lnTo>
                      <a:pt x="55" y="1142"/>
                    </a:lnTo>
                    <a:lnTo>
                      <a:pt x="73" y="1105"/>
                    </a:lnTo>
                    <a:lnTo>
                      <a:pt x="92" y="1087"/>
                    </a:lnTo>
                    <a:lnTo>
                      <a:pt x="221" y="903"/>
                    </a:lnTo>
                    <a:lnTo>
                      <a:pt x="331" y="737"/>
                    </a:lnTo>
                    <a:close/>
                    <a:moveTo>
                      <a:pt x="18" y="516"/>
                    </a:moveTo>
                    <a:lnTo>
                      <a:pt x="73" y="516"/>
                    </a:lnTo>
                    <a:lnTo>
                      <a:pt x="147" y="553"/>
                    </a:lnTo>
                    <a:lnTo>
                      <a:pt x="184" y="590"/>
                    </a:lnTo>
                    <a:lnTo>
                      <a:pt x="221" y="663"/>
                    </a:lnTo>
                    <a:lnTo>
                      <a:pt x="221" y="700"/>
                    </a:lnTo>
                    <a:lnTo>
                      <a:pt x="184" y="719"/>
                    </a:lnTo>
                    <a:lnTo>
                      <a:pt x="165" y="719"/>
                    </a:lnTo>
                    <a:lnTo>
                      <a:pt x="128" y="700"/>
                    </a:lnTo>
                    <a:lnTo>
                      <a:pt x="55" y="626"/>
                    </a:lnTo>
                    <a:lnTo>
                      <a:pt x="36" y="590"/>
                    </a:lnTo>
                    <a:lnTo>
                      <a:pt x="0" y="553"/>
                    </a:lnTo>
                    <a:lnTo>
                      <a:pt x="0" y="534"/>
                    </a:lnTo>
                    <a:lnTo>
                      <a:pt x="18" y="534"/>
                    </a:lnTo>
                    <a:lnTo>
                      <a:pt x="18" y="516"/>
                    </a:lnTo>
                    <a:close/>
                    <a:moveTo>
                      <a:pt x="184" y="203"/>
                    </a:moveTo>
                    <a:lnTo>
                      <a:pt x="221" y="203"/>
                    </a:lnTo>
                    <a:lnTo>
                      <a:pt x="313" y="221"/>
                    </a:lnTo>
                    <a:lnTo>
                      <a:pt x="368" y="258"/>
                    </a:lnTo>
                    <a:lnTo>
                      <a:pt x="405" y="276"/>
                    </a:lnTo>
                    <a:lnTo>
                      <a:pt x="423" y="313"/>
                    </a:lnTo>
                    <a:lnTo>
                      <a:pt x="423" y="405"/>
                    </a:lnTo>
                    <a:lnTo>
                      <a:pt x="405" y="424"/>
                    </a:lnTo>
                    <a:lnTo>
                      <a:pt x="368" y="424"/>
                    </a:lnTo>
                    <a:lnTo>
                      <a:pt x="294" y="350"/>
                    </a:lnTo>
                    <a:lnTo>
                      <a:pt x="257" y="332"/>
                    </a:lnTo>
                    <a:lnTo>
                      <a:pt x="239" y="295"/>
                    </a:lnTo>
                    <a:lnTo>
                      <a:pt x="202" y="258"/>
                    </a:lnTo>
                    <a:lnTo>
                      <a:pt x="184" y="258"/>
                    </a:lnTo>
                    <a:lnTo>
                      <a:pt x="184" y="203"/>
                    </a:lnTo>
                    <a:close/>
                    <a:moveTo>
                      <a:pt x="717" y="0"/>
                    </a:moveTo>
                    <a:lnTo>
                      <a:pt x="791" y="0"/>
                    </a:lnTo>
                    <a:lnTo>
                      <a:pt x="901" y="55"/>
                    </a:lnTo>
                    <a:lnTo>
                      <a:pt x="920" y="92"/>
                    </a:lnTo>
                    <a:lnTo>
                      <a:pt x="901" y="147"/>
                    </a:lnTo>
                    <a:lnTo>
                      <a:pt x="901" y="239"/>
                    </a:lnTo>
                    <a:lnTo>
                      <a:pt x="883" y="405"/>
                    </a:lnTo>
                    <a:lnTo>
                      <a:pt x="993" y="368"/>
                    </a:lnTo>
                    <a:lnTo>
                      <a:pt x="1067" y="350"/>
                    </a:lnTo>
                    <a:lnTo>
                      <a:pt x="1104" y="350"/>
                    </a:lnTo>
                    <a:lnTo>
                      <a:pt x="1141" y="368"/>
                    </a:lnTo>
                    <a:lnTo>
                      <a:pt x="1177" y="405"/>
                    </a:lnTo>
                    <a:lnTo>
                      <a:pt x="1159" y="424"/>
                    </a:lnTo>
                    <a:lnTo>
                      <a:pt x="1122" y="442"/>
                    </a:lnTo>
                    <a:lnTo>
                      <a:pt x="1067" y="461"/>
                    </a:lnTo>
                    <a:lnTo>
                      <a:pt x="993" y="479"/>
                    </a:lnTo>
                    <a:lnTo>
                      <a:pt x="883" y="497"/>
                    </a:lnTo>
                    <a:lnTo>
                      <a:pt x="865" y="626"/>
                    </a:lnTo>
                    <a:lnTo>
                      <a:pt x="865" y="774"/>
                    </a:lnTo>
                    <a:lnTo>
                      <a:pt x="883" y="774"/>
                    </a:lnTo>
                    <a:lnTo>
                      <a:pt x="1067" y="737"/>
                    </a:lnTo>
                    <a:lnTo>
                      <a:pt x="1196" y="719"/>
                    </a:lnTo>
                    <a:lnTo>
                      <a:pt x="1251" y="700"/>
                    </a:lnTo>
                    <a:lnTo>
                      <a:pt x="1288" y="682"/>
                    </a:lnTo>
                    <a:lnTo>
                      <a:pt x="1343" y="682"/>
                    </a:lnTo>
                    <a:lnTo>
                      <a:pt x="1417" y="719"/>
                    </a:lnTo>
                    <a:lnTo>
                      <a:pt x="1454" y="755"/>
                    </a:lnTo>
                    <a:lnTo>
                      <a:pt x="1380" y="774"/>
                    </a:lnTo>
                    <a:lnTo>
                      <a:pt x="1233" y="774"/>
                    </a:lnTo>
                    <a:lnTo>
                      <a:pt x="1067" y="792"/>
                    </a:lnTo>
                    <a:lnTo>
                      <a:pt x="920" y="811"/>
                    </a:lnTo>
                    <a:lnTo>
                      <a:pt x="828" y="829"/>
                    </a:lnTo>
                    <a:lnTo>
                      <a:pt x="846" y="847"/>
                    </a:lnTo>
                    <a:lnTo>
                      <a:pt x="865" y="847"/>
                    </a:lnTo>
                    <a:lnTo>
                      <a:pt x="883" y="866"/>
                    </a:lnTo>
                    <a:lnTo>
                      <a:pt x="883" y="884"/>
                    </a:lnTo>
                    <a:lnTo>
                      <a:pt x="809" y="958"/>
                    </a:lnTo>
                    <a:lnTo>
                      <a:pt x="736" y="1050"/>
                    </a:lnTo>
                    <a:lnTo>
                      <a:pt x="625" y="1198"/>
                    </a:lnTo>
                    <a:lnTo>
                      <a:pt x="625" y="1216"/>
                    </a:lnTo>
                    <a:lnTo>
                      <a:pt x="644" y="1216"/>
                    </a:lnTo>
                    <a:lnTo>
                      <a:pt x="717" y="1198"/>
                    </a:lnTo>
                    <a:lnTo>
                      <a:pt x="846" y="1179"/>
                    </a:lnTo>
                    <a:lnTo>
                      <a:pt x="1049" y="1142"/>
                    </a:lnTo>
                    <a:lnTo>
                      <a:pt x="1012" y="1087"/>
                    </a:lnTo>
                    <a:lnTo>
                      <a:pt x="993" y="1050"/>
                    </a:lnTo>
                    <a:lnTo>
                      <a:pt x="993" y="995"/>
                    </a:lnTo>
                    <a:lnTo>
                      <a:pt x="1012" y="995"/>
                    </a:lnTo>
                    <a:lnTo>
                      <a:pt x="1159" y="1124"/>
                    </a:lnTo>
                    <a:lnTo>
                      <a:pt x="1251" y="1234"/>
                    </a:lnTo>
                    <a:lnTo>
                      <a:pt x="1288" y="1308"/>
                    </a:lnTo>
                    <a:lnTo>
                      <a:pt x="1288" y="1363"/>
                    </a:lnTo>
                    <a:lnTo>
                      <a:pt x="1269" y="1400"/>
                    </a:lnTo>
                    <a:lnTo>
                      <a:pt x="1251" y="1419"/>
                    </a:lnTo>
                    <a:lnTo>
                      <a:pt x="1233" y="1419"/>
                    </a:lnTo>
                    <a:lnTo>
                      <a:pt x="1196" y="1400"/>
                    </a:lnTo>
                    <a:lnTo>
                      <a:pt x="1177" y="1363"/>
                    </a:lnTo>
                    <a:lnTo>
                      <a:pt x="1085" y="1198"/>
                    </a:lnTo>
                    <a:lnTo>
                      <a:pt x="1067" y="1198"/>
                    </a:lnTo>
                    <a:lnTo>
                      <a:pt x="736" y="1290"/>
                    </a:lnTo>
                    <a:lnTo>
                      <a:pt x="515" y="1400"/>
                    </a:lnTo>
                    <a:lnTo>
                      <a:pt x="460" y="1400"/>
                    </a:lnTo>
                    <a:lnTo>
                      <a:pt x="423" y="1363"/>
                    </a:lnTo>
                    <a:lnTo>
                      <a:pt x="405" y="1327"/>
                    </a:lnTo>
                    <a:lnTo>
                      <a:pt x="405" y="1253"/>
                    </a:lnTo>
                    <a:lnTo>
                      <a:pt x="423" y="1253"/>
                    </a:lnTo>
                    <a:lnTo>
                      <a:pt x="460" y="1234"/>
                    </a:lnTo>
                    <a:lnTo>
                      <a:pt x="589" y="1124"/>
                    </a:lnTo>
                    <a:lnTo>
                      <a:pt x="699" y="976"/>
                    </a:lnTo>
                    <a:lnTo>
                      <a:pt x="736" y="847"/>
                    </a:lnTo>
                    <a:lnTo>
                      <a:pt x="662" y="866"/>
                    </a:lnTo>
                    <a:lnTo>
                      <a:pt x="607" y="884"/>
                    </a:lnTo>
                    <a:lnTo>
                      <a:pt x="570" y="884"/>
                    </a:lnTo>
                    <a:lnTo>
                      <a:pt x="552" y="903"/>
                    </a:lnTo>
                    <a:lnTo>
                      <a:pt x="515" y="903"/>
                    </a:lnTo>
                    <a:lnTo>
                      <a:pt x="460" y="921"/>
                    </a:lnTo>
                    <a:lnTo>
                      <a:pt x="423" y="921"/>
                    </a:lnTo>
                    <a:lnTo>
                      <a:pt x="386" y="903"/>
                    </a:lnTo>
                    <a:lnTo>
                      <a:pt x="368" y="884"/>
                    </a:lnTo>
                    <a:lnTo>
                      <a:pt x="368" y="866"/>
                    </a:lnTo>
                    <a:lnTo>
                      <a:pt x="386" y="847"/>
                    </a:lnTo>
                    <a:lnTo>
                      <a:pt x="754" y="792"/>
                    </a:lnTo>
                    <a:lnTo>
                      <a:pt x="754" y="534"/>
                    </a:lnTo>
                    <a:lnTo>
                      <a:pt x="717" y="553"/>
                    </a:lnTo>
                    <a:lnTo>
                      <a:pt x="570" y="553"/>
                    </a:lnTo>
                    <a:lnTo>
                      <a:pt x="533" y="534"/>
                    </a:lnTo>
                    <a:lnTo>
                      <a:pt x="497" y="497"/>
                    </a:lnTo>
                    <a:lnTo>
                      <a:pt x="515" y="479"/>
                    </a:lnTo>
                    <a:lnTo>
                      <a:pt x="570" y="479"/>
                    </a:lnTo>
                    <a:lnTo>
                      <a:pt x="607" y="461"/>
                    </a:lnTo>
                    <a:lnTo>
                      <a:pt x="681" y="461"/>
                    </a:lnTo>
                    <a:lnTo>
                      <a:pt x="773" y="442"/>
                    </a:lnTo>
                    <a:lnTo>
                      <a:pt x="773" y="129"/>
                    </a:lnTo>
                    <a:lnTo>
                      <a:pt x="754" y="92"/>
                    </a:lnTo>
                    <a:lnTo>
                      <a:pt x="736" y="74"/>
                    </a:lnTo>
                    <a:lnTo>
                      <a:pt x="717" y="37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09" name="Freeform 9"/>
              <p:cNvSpPr>
                <a:spLocks noEditPoints="1"/>
              </p:cNvSpPr>
              <p:nvPr/>
            </p:nvSpPr>
            <p:spPr bwMode="auto">
              <a:xfrm>
                <a:off x="6311" y="2952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7" y="1050"/>
                  </a:cxn>
                  <a:cxn ang="0">
                    <a:pos x="257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3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5"/>
                  </a:cxn>
                  <a:cxn ang="0">
                    <a:pos x="129" y="0"/>
                  </a:cxn>
                  <a:cxn ang="0">
                    <a:pos x="202" y="0"/>
                  </a:cxn>
                  <a:cxn ang="0">
                    <a:pos x="239" y="18"/>
                  </a:cxn>
                  <a:cxn ang="0">
                    <a:pos x="257" y="55"/>
                  </a:cxn>
                  <a:cxn ang="0">
                    <a:pos x="257" y="129"/>
                  </a:cxn>
                  <a:cxn ang="0">
                    <a:pos x="239" y="166"/>
                  </a:cxn>
                  <a:cxn ang="0">
                    <a:pos x="202" y="184"/>
                  </a:cxn>
                  <a:cxn ang="0">
                    <a:pos x="129" y="184"/>
                  </a:cxn>
                  <a:cxn ang="0">
                    <a:pos x="92" y="166"/>
                  </a:cxn>
                  <a:cxn ang="0">
                    <a:pos x="73" y="129"/>
                  </a:cxn>
                  <a:cxn ang="0">
                    <a:pos x="73" y="55"/>
                  </a:cxn>
                  <a:cxn ang="0">
                    <a:pos x="129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7" y="1050"/>
                    </a:lnTo>
                    <a:lnTo>
                      <a:pt x="257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3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5"/>
                    </a:lnTo>
                    <a:close/>
                    <a:moveTo>
                      <a:pt x="129" y="0"/>
                    </a:moveTo>
                    <a:lnTo>
                      <a:pt x="202" y="0"/>
                    </a:lnTo>
                    <a:lnTo>
                      <a:pt x="239" y="18"/>
                    </a:lnTo>
                    <a:lnTo>
                      <a:pt x="257" y="55"/>
                    </a:lnTo>
                    <a:lnTo>
                      <a:pt x="257" y="129"/>
                    </a:lnTo>
                    <a:lnTo>
                      <a:pt x="239" y="166"/>
                    </a:lnTo>
                    <a:lnTo>
                      <a:pt x="202" y="184"/>
                    </a:lnTo>
                    <a:lnTo>
                      <a:pt x="129" y="184"/>
                    </a:lnTo>
                    <a:lnTo>
                      <a:pt x="92" y="166"/>
                    </a:lnTo>
                    <a:lnTo>
                      <a:pt x="73" y="129"/>
                    </a:lnTo>
                    <a:lnTo>
                      <a:pt x="73" y="5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0" name="Freeform 10"/>
              <p:cNvSpPr>
                <a:spLocks noEditPoints="1"/>
              </p:cNvSpPr>
              <p:nvPr/>
            </p:nvSpPr>
            <p:spPr bwMode="auto">
              <a:xfrm>
                <a:off x="6826" y="3357"/>
                <a:ext cx="589" cy="792"/>
              </a:xfrm>
              <a:custGeom>
                <a:avLst/>
                <a:gdLst/>
                <a:ahLst/>
                <a:cxnLst>
                  <a:cxn ang="0">
                    <a:pos x="55" y="479"/>
                  </a:cxn>
                  <a:cxn ang="0">
                    <a:pos x="92" y="663"/>
                  </a:cxn>
                  <a:cxn ang="0">
                    <a:pos x="221" y="774"/>
                  </a:cxn>
                  <a:cxn ang="0">
                    <a:pos x="111" y="719"/>
                  </a:cxn>
                  <a:cxn ang="0">
                    <a:pos x="18" y="792"/>
                  </a:cxn>
                  <a:cxn ang="0">
                    <a:pos x="184" y="0"/>
                  </a:cxn>
                  <a:cxn ang="0">
                    <a:pos x="387" y="19"/>
                  </a:cxn>
                  <a:cxn ang="0">
                    <a:pos x="497" y="0"/>
                  </a:cxn>
                  <a:cxn ang="0">
                    <a:pos x="534" y="258"/>
                  </a:cxn>
                  <a:cxn ang="0">
                    <a:pos x="497" y="184"/>
                  </a:cxn>
                  <a:cxn ang="0">
                    <a:pos x="479" y="111"/>
                  </a:cxn>
                  <a:cxn ang="0">
                    <a:pos x="368" y="19"/>
                  </a:cxn>
                  <a:cxn ang="0">
                    <a:pos x="166" y="37"/>
                  </a:cxn>
                  <a:cxn ang="0">
                    <a:pos x="111" y="92"/>
                  </a:cxn>
                  <a:cxn ang="0">
                    <a:pos x="92" y="184"/>
                  </a:cxn>
                  <a:cxn ang="0">
                    <a:pos x="221" y="276"/>
                  </a:cxn>
                  <a:cxn ang="0">
                    <a:pos x="313" y="295"/>
                  </a:cxn>
                  <a:cxn ang="0">
                    <a:pos x="534" y="405"/>
                  </a:cxn>
                  <a:cxn ang="0">
                    <a:pos x="589" y="498"/>
                  </a:cxn>
                  <a:cxn ang="0">
                    <a:pos x="571" y="663"/>
                  </a:cxn>
                  <a:cxn ang="0">
                    <a:pos x="515" y="737"/>
                  </a:cxn>
                  <a:cxn ang="0">
                    <a:pos x="387" y="792"/>
                  </a:cxn>
                  <a:cxn ang="0">
                    <a:pos x="221" y="774"/>
                  </a:cxn>
                  <a:cxn ang="0">
                    <a:pos x="405" y="755"/>
                  </a:cxn>
                  <a:cxn ang="0">
                    <a:pos x="479" y="700"/>
                  </a:cxn>
                  <a:cxn ang="0">
                    <a:pos x="497" y="553"/>
                  </a:cxn>
                  <a:cxn ang="0">
                    <a:pos x="368" y="461"/>
                  </a:cxn>
                  <a:cxn ang="0">
                    <a:pos x="313" y="442"/>
                  </a:cxn>
                  <a:cxn ang="0">
                    <a:pos x="111" y="387"/>
                  </a:cxn>
                  <a:cxn ang="0">
                    <a:pos x="37" y="332"/>
                  </a:cxn>
                  <a:cxn ang="0">
                    <a:pos x="0" y="166"/>
                  </a:cxn>
                  <a:cxn ang="0">
                    <a:pos x="74" y="55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8" y="479"/>
                    </a:moveTo>
                    <a:lnTo>
                      <a:pt x="55" y="479"/>
                    </a:lnTo>
                    <a:lnTo>
                      <a:pt x="55" y="516"/>
                    </a:lnTo>
                    <a:lnTo>
                      <a:pt x="92" y="663"/>
                    </a:lnTo>
                    <a:lnTo>
                      <a:pt x="166" y="737"/>
                    </a:lnTo>
                    <a:lnTo>
                      <a:pt x="221" y="774"/>
                    </a:lnTo>
                    <a:lnTo>
                      <a:pt x="166" y="755"/>
                    </a:lnTo>
                    <a:lnTo>
                      <a:pt x="111" y="719"/>
                    </a:lnTo>
                    <a:lnTo>
                      <a:pt x="37" y="792"/>
                    </a:lnTo>
                    <a:lnTo>
                      <a:pt x="18" y="792"/>
                    </a:lnTo>
                    <a:lnTo>
                      <a:pt x="18" y="479"/>
                    </a:lnTo>
                    <a:close/>
                    <a:moveTo>
                      <a:pt x="184" y="0"/>
                    </a:moveTo>
                    <a:lnTo>
                      <a:pt x="331" y="0"/>
                    </a:lnTo>
                    <a:lnTo>
                      <a:pt x="387" y="19"/>
                    </a:lnTo>
                    <a:lnTo>
                      <a:pt x="442" y="55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9" y="147"/>
                    </a:lnTo>
                    <a:lnTo>
                      <a:pt x="479" y="111"/>
                    </a:lnTo>
                    <a:lnTo>
                      <a:pt x="405" y="37"/>
                    </a:lnTo>
                    <a:lnTo>
                      <a:pt x="368" y="19"/>
                    </a:lnTo>
                    <a:lnTo>
                      <a:pt x="221" y="19"/>
                    </a:lnTo>
                    <a:lnTo>
                      <a:pt x="166" y="37"/>
                    </a:lnTo>
                    <a:lnTo>
                      <a:pt x="129" y="55"/>
                    </a:lnTo>
                    <a:lnTo>
                      <a:pt x="111" y="92"/>
                    </a:lnTo>
                    <a:lnTo>
                      <a:pt x="92" y="111"/>
                    </a:lnTo>
                    <a:lnTo>
                      <a:pt x="92" y="184"/>
                    </a:lnTo>
                    <a:lnTo>
                      <a:pt x="147" y="240"/>
                    </a:lnTo>
                    <a:lnTo>
                      <a:pt x="221" y="276"/>
                    </a:lnTo>
                    <a:lnTo>
                      <a:pt x="276" y="295"/>
                    </a:lnTo>
                    <a:lnTo>
                      <a:pt x="313" y="295"/>
                    </a:lnTo>
                    <a:lnTo>
                      <a:pt x="479" y="350"/>
                    </a:lnTo>
                    <a:lnTo>
                      <a:pt x="534" y="405"/>
                    </a:lnTo>
                    <a:lnTo>
                      <a:pt x="552" y="442"/>
                    </a:lnTo>
                    <a:lnTo>
                      <a:pt x="589" y="498"/>
                    </a:lnTo>
                    <a:lnTo>
                      <a:pt x="589" y="608"/>
                    </a:lnTo>
                    <a:lnTo>
                      <a:pt x="571" y="663"/>
                    </a:lnTo>
                    <a:lnTo>
                      <a:pt x="552" y="700"/>
                    </a:lnTo>
                    <a:lnTo>
                      <a:pt x="515" y="737"/>
                    </a:lnTo>
                    <a:lnTo>
                      <a:pt x="460" y="774"/>
                    </a:lnTo>
                    <a:lnTo>
                      <a:pt x="387" y="792"/>
                    </a:lnTo>
                    <a:lnTo>
                      <a:pt x="276" y="792"/>
                    </a:lnTo>
                    <a:lnTo>
                      <a:pt x="221" y="774"/>
                    </a:lnTo>
                    <a:lnTo>
                      <a:pt x="368" y="774"/>
                    </a:lnTo>
                    <a:lnTo>
                      <a:pt x="405" y="755"/>
                    </a:lnTo>
                    <a:lnTo>
                      <a:pt x="442" y="719"/>
                    </a:lnTo>
                    <a:lnTo>
                      <a:pt x="479" y="700"/>
                    </a:lnTo>
                    <a:lnTo>
                      <a:pt x="497" y="645"/>
                    </a:lnTo>
                    <a:lnTo>
                      <a:pt x="497" y="553"/>
                    </a:lnTo>
                    <a:lnTo>
                      <a:pt x="405" y="461"/>
                    </a:lnTo>
                    <a:lnTo>
                      <a:pt x="368" y="461"/>
                    </a:lnTo>
                    <a:lnTo>
                      <a:pt x="331" y="442"/>
                    </a:lnTo>
                    <a:lnTo>
                      <a:pt x="313" y="442"/>
                    </a:lnTo>
                    <a:lnTo>
                      <a:pt x="221" y="424"/>
                    </a:lnTo>
                    <a:lnTo>
                      <a:pt x="111" y="387"/>
                    </a:lnTo>
                    <a:lnTo>
                      <a:pt x="74" y="369"/>
                    </a:lnTo>
                    <a:lnTo>
                      <a:pt x="37" y="332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7" y="92"/>
                    </a:lnTo>
                    <a:lnTo>
                      <a:pt x="74" y="55"/>
                    </a:lnTo>
                    <a:lnTo>
                      <a:pt x="129" y="19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1" name="Freeform 11"/>
              <p:cNvSpPr>
                <a:spLocks noEditPoints="1"/>
              </p:cNvSpPr>
              <p:nvPr/>
            </p:nvSpPr>
            <p:spPr bwMode="auto">
              <a:xfrm>
                <a:off x="7893" y="3357"/>
                <a:ext cx="829" cy="829"/>
              </a:xfrm>
              <a:custGeom>
                <a:avLst/>
                <a:gdLst/>
                <a:ahLst/>
                <a:cxnLst>
                  <a:cxn ang="0">
                    <a:pos x="350" y="387"/>
                  </a:cxn>
                  <a:cxn ang="0">
                    <a:pos x="184" y="534"/>
                  </a:cxn>
                  <a:cxn ang="0">
                    <a:pos x="166" y="663"/>
                  </a:cxn>
                  <a:cxn ang="0">
                    <a:pos x="277" y="755"/>
                  </a:cxn>
                  <a:cxn ang="0">
                    <a:pos x="479" y="700"/>
                  </a:cxn>
                  <a:cxn ang="0">
                    <a:pos x="534" y="590"/>
                  </a:cxn>
                  <a:cxn ang="0">
                    <a:pos x="369" y="0"/>
                  </a:cxn>
                  <a:cxn ang="0">
                    <a:pos x="479" y="19"/>
                  </a:cxn>
                  <a:cxn ang="0">
                    <a:pos x="608" y="92"/>
                  </a:cxn>
                  <a:cxn ang="0">
                    <a:pos x="663" y="184"/>
                  </a:cxn>
                  <a:cxn ang="0">
                    <a:pos x="681" y="682"/>
                  </a:cxn>
                  <a:cxn ang="0">
                    <a:pos x="700" y="737"/>
                  </a:cxn>
                  <a:cxn ang="0">
                    <a:pos x="773" y="719"/>
                  </a:cxn>
                  <a:cxn ang="0">
                    <a:pos x="792" y="534"/>
                  </a:cxn>
                  <a:cxn ang="0">
                    <a:pos x="829" y="682"/>
                  </a:cxn>
                  <a:cxn ang="0">
                    <a:pos x="755" y="774"/>
                  </a:cxn>
                  <a:cxn ang="0">
                    <a:pos x="626" y="792"/>
                  </a:cxn>
                  <a:cxn ang="0">
                    <a:pos x="553" y="737"/>
                  </a:cxn>
                  <a:cxn ang="0">
                    <a:pos x="534" y="645"/>
                  </a:cxn>
                  <a:cxn ang="0">
                    <a:pos x="479" y="737"/>
                  </a:cxn>
                  <a:cxn ang="0">
                    <a:pos x="350" y="811"/>
                  </a:cxn>
                  <a:cxn ang="0">
                    <a:pos x="221" y="829"/>
                  </a:cxn>
                  <a:cxn ang="0">
                    <a:pos x="129" y="811"/>
                  </a:cxn>
                  <a:cxn ang="0">
                    <a:pos x="37" y="737"/>
                  </a:cxn>
                  <a:cxn ang="0">
                    <a:pos x="0" y="645"/>
                  </a:cxn>
                  <a:cxn ang="0">
                    <a:pos x="37" y="534"/>
                  </a:cxn>
                  <a:cxn ang="0">
                    <a:pos x="111" y="442"/>
                  </a:cxn>
                  <a:cxn ang="0">
                    <a:pos x="350" y="369"/>
                  </a:cxn>
                  <a:cxn ang="0">
                    <a:pos x="516" y="203"/>
                  </a:cxn>
                  <a:cxn ang="0">
                    <a:pos x="424" y="74"/>
                  </a:cxn>
                  <a:cxn ang="0">
                    <a:pos x="295" y="55"/>
                  </a:cxn>
                  <a:cxn ang="0">
                    <a:pos x="148" y="129"/>
                  </a:cxn>
                  <a:cxn ang="0">
                    <a:pos x="221" y="147"/>
                  </a:cxn>
                  <a:cxn ang="0">
                    <a:pos x="240" y="221"/>
                  </a:cxn>
                  <a:cxn ang="0">
                    <a:pos x="203" y="276"/>
                  </a:cxn>
                  <a:cxn ang="0">
                    <a:pos x="111" y="258"/>
                  </a:cxn>
                  <a:cxn ang="0">
                    <a:pos x="92" y="203"/>
                  </a:cxn>
                  <a:cxn ang="0">
                    <a:pos x="148" y="92"/>
                  </a:cxn>
                  <a:cxn ang="0">
                    <a:pos x="277" y="19"/>
                  </a:cxn>
                </a:cxnLst>
                <a:rect l="0" t="0" r="r" b="b"/>
                <a:pathLst>
                  <a:path w="829" h="829">
                    <a:moveTo>
                      <a:pt x="534" y="350"/>
                    </a:moveTo>
                    <a:lnTo>
                      <a:pt x="350" y="387"/>
                    </a:lnTo>
                    <a:lnTo>
                      <a:pt x="240" y="442"/>
                    </a:lnTo>
                    <a:lnTo>
                      <a:pt x="184" y="534"/>
                    </a:lnTo>
                    <a:lnTo>
                      <a:pt x="166" y="608"/>
                    </a:lnTo>
                    <a:lnTo>
                      <a:pt x="166" y="663"/>
                    </a:lnTo>
                    <a:lnTo>
                      <a:pt x="240" y="737"/>
                    </a:lnTo>
                    <a:lnTo>
                      <a:pt x="277" y="755"/>
                    </a:lnTo>
                    <a:lnTo>
                      <a:pt x="369" y="755"/>
                    </a:lnTo>
                    <a:lnTo>
                      <a:pt x="479" y="700"/>
                    </a:lnTo>
                    <a:lnTo>
                      <a:pt x="516" y="645"/>
                    </a:lnTo>
                    <a:lnTo>
                      <a:pt x="534" y="590"/>
                    </a:lnTo>
                    <a:lnTo>
                      <a:pt x="534" y="350"/>
                    </a:lnTo>
                    <a:close/>
                    <a:moveTo>
                      <a:pt x="369" y="0"/>
                    </a:moveTo>
                    <a:lnTo>
                      <a:pt x="424" y="0"/>
                    </a:lnTo>
                    <a:lnTo>
                      <a:pt x="479" y="19"/>
                    </a:lnTo>
                    <a:lnTo>
                      <a:pt x="553" y="55"/>
                    </a:lnTo>
                    <a:lnTo>
                      <a:pt x="608" y="92"/>
                    </a:lnTo>
                    <a:lnTo>
                      <a:pt x="645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700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2" y="682"/>
                    </a:lnTo>
                    <a:lnTo>
                      <a:pt x="792" y="534"/>
                    </a:lnTo>
                    <a:lnTo>
                      <a:pt x="829" y="534"/>
                    </a:lnTo>
                    <a:lnTo>
                      <a:pt x="829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3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6" y="682"/>
                    </a:lnTo>
                    <a:lnTo>
                      <a:pt x="479" y="737"/>
                    </a:lnTo>
                    <a:lnTo>
                      <a:pt x="424" y="774"/>
                    </a:lnTo>
                    <a:lnTo>
                      <a:pt x="350" y="811"/>
                    </a:lnTo>
                    <a:lnTo>
                      <a:pt x="277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6" y="479"/>
                    </a:lnTo>
                    <a:lnTo>
                      <a:pt x="111" y="442"/>
                    </a:lnTo>
                    <a:lnTo>
                      <a:pt x="184" y="405"/>
                    </a:lnTo>
                    <a:lnTo>
                      <a:pt x="350" y="369"/>
                    </a:lnTo>
                    <a:lnTo>
                      <a:pt x="516" y="350"/>
                    </a:lnTo>
                    <a:lnTo>
                      <a:pt x="516" y="203"/>
                    </a:lnTo>
                    <a:lnTo>
                      <a:pt x="497" y="147"/>
                    </a:lnTo>
                    <a:lnTo>
                      <a:pt x="424" y="74"/>
                    </a:lnTo>
                    <a:lnTo>
                      <a:pt x="369" y="55"/>
                    </a:lnTo>
                    <a:lnTo>
                      <a:pt x="295" y="55"/>
                    </a:lnTo>
                    <a:lnTo>
                      <a:pt x="184" y="92"/>
                    </a:lnTo>
                    <a:lnTo>
                      <a:pt x="148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40" y="166"/>
                    </a:lnTo>
                    <a:lnTo>
                      <a:pt x="240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8" y="276"/>
                    </a:lnTo>
                    <a:lnTo>
                      <a:pt x="111" y="258"/>
                    </a:lnTo>
                    <a:lnTo>
                      <a:pt x="92" y="240"/>
                    </a:lnTo>
                    <a:lnTo>
                      <a:pt x="92" y="203"/>
                    </a:lnTo>
                    <a:lnTo>
                      <a:pt x="111" y="147"/>
                    </a:lnTo>
                    <a:lnTo>
                      <a:pt x="148" y="92"/>
                    </a:lnTo>
                    <a:lnTo>
                      <a:pt x="203" y="37"/>
                    </a:lnTo>
                    <a:lnTo>
                      <a:pt x="277" y="19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2" name="Freeform 12"/>
              <p:cNvSpPr>
                <a:spLocks/>
              </p:cNvSpPr>
              <p:nvPr/>
            </p:nvSpPr>
            <p:spPr bwMode="auto">
              <a:xfrm>
                <a:off x="8777" y="3357"/>
                <a:ext cx="920" cy="792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184"/>
                  </a:cxn>
                  <a:cxn ang="0">
                    <a:pos x="368" y="74"/>
                  </a:cxn>
                  <a:cxn ang="0">
                    <a:pos x="478" y="0"/>
                  </a:cxn>
                  <a:cxn ang="0">
                    <a:pos x="626" y="0"/>
                  </a:cxn>
                  <a:cxn ang="0">
                    <a:pos x="681" y="19"/>
                  </a:cxn>
                  <a:cxn ang="0">
                    <a:pos x="736" y="74"/>
                  </a:cxn>
                  <a:cxn ang="0">
                    <a:pos x="773" y="129"/>
                  </a:cxn>
                  <a:cxn ang="0">
                    <a:pos x="791" y="184"/>
                  </a:cxn>
                  <a:cxn ang="0">
                    <a:pos x="791" y="719"/>
                  </a:cxn>
                  <a:cxn ang="0">
                    <a:pos x="828" y="737"/>
                  </a:cxn>
                  <a:cxn ang="0">
                    <a:pos x="920" y="737"/>
                  </a:cxn>
                  <a:cxn ang="0">
                    <a:pos x="920" y="792"/>
                  </a:cxn>
                  <a:cxn ang="0">
                    <a:pos x="515" y="792"/>
                  </a:cxn>
                  <a:cxn ang="0">
                    <a:pos x="515" y="737"/>
                  </a:cxn>
                  <a:cxn ang="0">
                    <a:pos x="589" y="737"/>
                  </a:cxn>
                  <a:cxn ang="0">
                    <a:pos x="626" y="719"/>
                  </a:cxn>
                  <a:cxn ang="0">
                    <a:pos x="644" y="700"/>
                  </a:cxn>
                  <a:cxn ang="0">
                    <a:pos x="644" y="147"/>
                  </a:cxn>
                  <a:cxn ang="0">
                    <a:pos x="626" y="111"/>
                  </a:cxn>
                  <a:cxn ang="0">
                    <a:pos x="589" y="92"/>
                  </a:cxn>
                  <a:cxn ang="0">
                    <a:pos x="570" y="55"/>
                  </a:cxn>
                  <a:cxn ang="0">
                    <a:pos x="460" y="55"/>
                  </a:cxn>
                  <a:cxn ang="0">
                    <a:pos x="423" y="74"/>
                  </a:cxn>
                  <a:cxn ang="0">
                    <a:pos x="368" y="111"/>
                  </a:cxn>
                  <a:cxn ang="0">
                    <a:pos x="331" y="147"/>
                  </a:cxn>
                  <a:cxn ang="0">
                    <a:pos x="313" y="203"/>
                  </a:cxn>
                  <a:cxn ang="0">
                    <a:pos x="276" y="258"/>
                  </a:cxn>
                  <a:cxn ang="0">
                    <a:pos x="276" y="700"/>
                  </a:cxn>
                  <a:cxn ang="0">
                    <a:pos x="294" y="719"/>
                  </a:cxn>
                  <a:cxn ang="0">
                    <a:pos x="331" y="737"/>
                  </a:cxn>
                  <a:cxn ang="0">
                    <a:pos x="405" y="737"/>
                  </a:cxn>
                  <a:cxn ang="0">
                    <a:pos x="405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8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4"/>
                  </a:cxn>
                  <a:cxn ang="0">
                    <a:pos x="37" y="74"/>
                  </a:cxn>
                  <a:cxn ang="0">
                    <a:pos x="37" y="19"/>
                  </a:cxn>
                  <a:cxn ang="0">
                    <a:pos x="294" y="0"/>
                  </a:cxn>
                </a:cxnLst>
                <a:rect l="0" t="0" r="r" b="b"/>
                <a:pathLst>
                  <a:path w="920" h="792">
                    <a:moveTo>
                      <a:pt x="294" y="0"/>
                    </a:moveTo>
                    <a:lnTo>
                      <a:pt x="294" y="184"/>
                    </a:lnTo>
                    <a:lnTo>
                      <a:pt x="368" y="74"/>
                    </a:lnTo>
                    <a:lnTo>
                      <a:pt x="478" y="0"/>
                    </a:lnTo>
                    <a:lnTo>
                      <a:pt x="626" y="0"/>
                    </a:lnTo>
                    <a:lnTo>
                      <a:pt x="681" y="19"/>
                    </a:lnTo>
                    <a:lnTo>
                      <a:pt x="736" y="74"/>
                    </a:lnTo>
                    <a:lnTo>
                      <a:pt x="773" y="129"/>
                    </a:lnTo>
                    <a:lnTo>
                      <a:pt x="791" y="184"/>
                    </a:lnTo>
                    <a:lnTo>
                      <a:pt x="791" y="719"/>
                    </a:lnTo>
                    <a:lnTo>
                      <a:pt x="828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6" y="719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1"/>
                    </a:lnTo>
                    <a:lnTo>
                      <a:pt x="589" y="92"/>
                    </a:lnTo>
                    <a:lnTo>
                      <a:pt x="570" y="55"/>
                    </a:lnTo>
                    <a:lnTo>
                      <a:pt x="460" y="55"/>
                    </a:lnTo>
                    <a:lnTo>
                      <a:pt x="423" y="74"/>
                    </a:lnTo>
                    <a:lnTo>
                      <a:pt x="368" y="111"/>
                    </a:lnTo>
                    <a:lnTo>
                      <a:pt x="331" y="147"/>
                    </a:lnTo>
                    <a:lnTo>
                      <a:pt x="313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4" y="719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4"/>
                    </a:lnTo>
                    <a:lnTo>
                      <a:pt x="37" y="74"/>
                    </a:lnTo>
                    <a:lnTo>
                      <a:pt x="37" y="19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3" name="Freeform 13"/>
              <p:cNvSpPr>
                <a:spLocks noEditPoints="1"/>
              </p:cNvSpPr>
              <p:nvPr/>
            </p:nvSpPr>
            <p:spPr bwMode="auto">
              <a:xfrm>
                <a:off x="10212" y="3339"/>
                <a:ext cx="773" cy="829"/>
              </a:xfrm>
              <a:custGeom>
                <a:avLst/>
                <a:gdLst/>
                <a:ahLst/>
                <a:cxnLst>
                  <a:cxn ang="0">
                    <a:pos x="332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2" y="773"/>
                  </a:cxn>
                  <a:cxn ang="0">
                    <a:pos x="405" y="773"/>
                  </a:cxn>
                  <a:cxn ang="0">
                    <a:pos x="479" y="755"/>
                  </a:cxn>
                  <a:cxn ang="0">
                    <a:pos x="534" y="737"/>
                  </a:cxn>
                  <a:cxn ang="0">
                    <a:pos x="571" y="700"/>
                  </a:cxn>
                  <a:cxn ang="0">
                    <a:pos x="608" y="645"/>
                  </a:cxn>
                  <a:cxn ang="0">
                    <a:pos x="626" y="589"/>
                  </a:cxn>
                  <a:cxn ang="0">
                    <a:pos x="644" y="516"/>
                  </a:cxn>
                  <a:cxn ang="0">
                    <a:pos x="644" y="294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2" y="55"/>
                  </a:cxn>
                  <a:cxn ang="0">
                    <a:pos x="387" y="0"/>
                  </a:cxn>
                  <a:cxn ang="0">
                    <a:pos x="534" y="37"/>
                  </a:cxn>
                  <a:cxn ang="0">
                    <a:pos x="663" y="129"/>
                  </a:cxn>
                  <a:cxn ang="0">
                    <a:pos x="736" y="258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3" y="718"/>
                  </a:cxn>
                  <a:cxn ang="0">
                    <a:pos x="534" y="792"/>
                  </a:cxn>
                  <a:cxn ang="0">
                    <a:pos x="387" y="829"/>
                  </a:cxn>
                  <a:cxn ang="0">
                    <a:pos x="239" y="792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8"/>
                  </a:cxn>
                  <a:cxn ang="0">
                    <a:pos x="111" y="129"/>
                  </a:cxn>
                  <a:cxn ang="0">
                    <a:pos x="239" y="37"/>
                  </a:cxn>
                  <a:cxn ang="0">
                    <a:pos x="387" y="0"/>
                  </a:cxn>
                </a:cxnLst>
                <a:rect l="0" t="0" r="r" b="b"/>
                <a:pathLst>
                  <a:path w="773" h="829">
                    <a:moveTo>
                      <a:pt x="332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2" y="773"/>
                    </a:lnTo>
                    <a:lnTo>
                      <a:pt x="405" y="773"/>
                    </a:lnTo>
                    <a:lnTo>
                      <a:pt x="479" y="755"/>
                    </a:lnTo>
                    <a:lnTo>
                      <a:pt x="534" y="737"/>
                    </a:lnTo>
                    <a:lnTo>
                      <a:pt x="571" y="700"/>
                    </a:lnTo>
                    <a:lnTo>
                      <a:pt x="608" y="645"/>
                    </a:lnTo>
                    <a:lnTo>
                      <a:pt x="626" y="589"/>
                    </a:lnTo>
                    <a:lnTo>
                      <a:pt x="644" y="516"/>
                    </a:lnTo>
                    <a:lnTo>
                      <a:pt x="644" y="294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2" y="55"/>
                    </a:lnTo>
                    <a:close/>
                    <a:moveTo>
                      <a:pt x="387" y="0"/>
                    </a:moveTo>
                    <a:lnTo>
                      <a:pt x="534" y="37"/>
                    </a:lnTo>
                    <a:lnTo>
                      <a:pt x="663" y="129"/>
                    </a:lnTo>
                    <a:lnTo>
                      <a:pt x="736" y="258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3" y="718"/>
                    </a:lnTo>
                    <a:lnTo>
                      <a:pt x="534" y="792"/>
                    </a:lnTo>
                    <a:lnTo>
                      <a:pt x="387" y="829"/>
                    </a:lnTo>
                    <a:lnTo>
                      <a:pt x="239" y="792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8"/>
                    </a:lnTo>
                    <a:lnTo>
                      <a:pt x="111" y="129"/>
                    </a:lnTo>
                    <a:lnTo>
                      <a:pt x="239" y="3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4" name="Freeform 14"/>
              <p:cNvSpPr>
                <a:spLocks noEditPoints="1"/>
              </p:cNvSpPr>
              <p:nvPr/>
            </p:nvSpPr>
            <p:spPr bwMode="auto">
              <a:xfrm>
                <a:off x="11077" y="3357"/>
                <a:ext cx="865" cy="1124"/>
              </a:xfrm>
              <a:custGeom>
                <a:avLst/>
                <a:gdLst/>
                <a:ahLst/>
                <a:cxnLst>
                  <a:cxn ang="0">
                    <a:pos x="497" y="55"/>
                  </a:cxn>
                  <a:cxn ang="0">
                    <a:pos x="387" y="92"/>
                  </a:cxn>
                  <a:cxn ang="0">
                    <a:pos x="276" y="203"/>
                  </a:cxn>
                  <a:cxn ang="0">
                    <a:pos x="276" y="645"/>
                  </a:cxn>
                  <a:cxn ang="0">
                    <a:pos x="295" y="663"/>
                  </a:cxn>
                  <a:cxn ang="0">
                    <a:pos x="331" y="719"/>
                  </a:cxn>
                  <a:cxn ang="0">
                    <a:pos x="368" y="737"/>
                  </a:cxn>
                  <a:cxn ang="0">
                    <a:pos x="423" y="774"/>
                  </a:cxn>
                  <a:cxn ang="0">
                    <a:pos x="479" y="774"/>
                  </a:cxn>
                  <a:cxn ang="0">
                    <a:pos x="608" y="719"/>
                  </a:cxn>
                  <a:cxn ang="0">
                    <a:pos x="700" y="608"/>
                  </a:cxn>
                  <a:cxn ang="0">
                    <a:pos x="736" y="405"/>
                  </a:cxn>
                  <a:cxn ang="0">
                    <a:pos x="700" y="221"/>
                  </a:cxn>
                  <a:cxn ang="0">
                    <a:pos x="608" y="92"/>
                  </a:cxn>
                  <a:cxn ang="0">
                    <a:pos x="497" y="55"/>
                  </a:cxn>
                  <a:cxn ang="0">
                    <a:pos x="258" y="0"/>
                  </a:cxn>
                  <a:cxn ang="0">
                    <a:pos x="258" y="111"/>
                  </a:cxn>
                  <a:cxn ang="0">
                    <a:pos x="313" y="55"/>
                  </a:cxn>
                  <a:cxn ang="0">
                    <a:pos x="368" y="37"/>
                  </a:cxn>
                  <a:cxn ang="0">
                    <a:pos x="423" y="0"/>
                  </a:cxn>
                  <a:cxn ang="0">
                    <a:pos x="497" y="0"/>
                  </a:cxn>
                  <a:cxn ang="0">
                    <a:pos x="644" y="37"/>
                  </a:cxn>
                  <a:cxn ang="0">
                    <a:pos x="755" y="111"/>
                  </a:cxn>
                  <a:cxn ang="0">
                    <a:pos x="828" y="240"/>
                  </a:cxn>
                  <a:cxn ang="0">
                    <a:pos x="865" y="405"/>
                  </a:cxn>
                  <a:cxn ang="0">
                    <a:pos x="828" y="571"/>
                  </a:cxn>
                  <a:cxn ang="0">
                    <a:pos x="755" y="700"/>
                  </a:cxn>
                  <a:cxn ang="0">
                    <a:pos x="626" y="774"/>
                  </a:cxn>
                  <a:cxn ang="0">
                    <a:pos x="479" y="811"/>
                  </a:cxn>
                  <a:cxn ang="0">
                    <a:pos x="405" y="792"/>
                  </a:cxn>
                  <a:cxn ang="0">
                    <a:pos x="350" y="774"/>
                  </a:cxn>
                  <a:cxn ang="0">
                    <a:pos x="295" y="737"/>
                  </a:cxn>
                  <a:cxn ang="0">
                    <a:pos x="276" y="700"/>
                  </a:cxn>
                  <a:cxn ang="0">
                    <a:pos x="258" y="682"/>
                  </a:cxn>
                  <a:cxn ang="0">
                    <a:pos x="258" y="1032"/>
                  </a:cxn>
                  <a:cxn ang="0">
                    <a:pos x="276" y="1050"/>
                  </a:cxn>
                  <a:cxn ang="0">
                    <a:pos x="313" y="1069"/>
                  </a:cxn>
                  <a:cxn ang="0">
                    <a:pos x="405" y="1069"/>
                  </a:cxn>
                  <a:cxn ang="0">
                    <a:pos x="405" y="1124"/>
                  </a:cxn>
                  <a:cxn ang="0">
                    <a:pos x="0" y="1124"/>
                  </a:cxn>
                  <a:cxn ang="0">
                    <a:pos x="0" y="1069"/>
                  </a:cxn>
                  <a:cxn ang="0">
                    <a:pos x="111" y="1069"/>
                  </a:cxn>
                  <a:cxn ang="0">
                    <a:pos x="147" y="1032"/>
                  </a:cxn>
                  <a:cxn ang="0">
                    <a:pos x="147" y="129"/>
                  </a:cxn>
                  <a:cxn ang="0">
                    <a:pos x="111" y="92"/>
                  </a:cxn>
                  <a:cxn ang="0">
                    <a:pos x="74" y="74"/>
                  </a:cxn>
                  <a:cxn ang="0">
                    <a:pos x="0" y="74"/>
                  </a:cxn>
                  <a:cxn ang="0">
                    <a:pos x="0" y="19"/>
                  </a:cxn>
                  <a:cxn ang="0">
                    <a:pos x="258" y="0"/>
                  </a:cxn>
                </a:cxnLst>
                <a:rect l="0" t="0" r="r" b="b"/>
                <a:pathLst>
                  <a:path w="865" h="1124">
                    <a:moveTo>
                      <a:pt x="497" y="55"/>
                    </a:moveTo>
                    <a:lnTo>
                      <a:pt x="387" y="92"/>
                    </a:lnTo>
                    <a:lnTo>
                      <a:pt x="276" y="203"/>
                    </a:lnTo>
                    <a:lnTo>
                      <a:pt x="276" y="645"/>
                    </a:lnTo>
                    <a:lnTo>
                      <a:pt x="295" y="663"/>
                    </a:lnTo>
                    <a:lnTo>
                      <a:pt x="331" y="719"/>
                    </a:lnTo>
                    <a:lnTo>
                      <a:pt x="368" y="737"/>
                    </a:lnTo>
                    <a:lnTo>
                      <a:pt x="423" y="774"/>
                    </a:lnTo>
                    <a:lnTo>
                      <a:pt x="479" y="774"/>
                    </a:lnTo>
                    <a:lnTo>
                      <a:pt x="608" y="719"/>
                    </a:lnTo>
                    <a:lnTo>
                      <a:pt x="700" y="608"/>
                    </a:lnTo>
                    <a:lnTo>
                      <a:pt x="736" y="405"/>
                    </a:lnTo>
                    <a:lnTo>
                      <a:pt x="700" y="221"/>
                    </a:lnTo>
                    <a:lnTo>
                      <a:pt x="608" y="92"/>
                    </a:lnTo>
                    <a:lnTo>
                      <a:pt x="497" y="55"/>
                    </a:lnTo>
                    <a:close/>
                    <a:moveTo>
                      <a:pt x="258" y="0"/>
                    </a:moveTo>
                    <a:lnTo>
                      <a:pt x="258" y="111"/>
                    </a:lnTo>
                    <a:lnTo>
                      <a:pt x="313" y="55"/>
                    </a:lnTo>
                    <a:lnTo>
                      <a:pt x="368" y="37"/>
                    </a:lnTo>
                    <a:lnTo>
                      <a:pt x="423" y="0"/>
                    </a:lnTo>
                    <a:lnTo>
                      <a:pt x="497" y="0"/>
                    </a:lnTo>
                    <a:lnTo>
                      <a:pt x="644" y="37"/>
                    </a:lnTo>
                    <a:lnTo>
                      <a:pt x="755" y="111"/>
                    </a:lnTo>
                    <a:lnTo>
                      <a:pt x="828" y="240"/>
                    </a:lnTo>
                    <a:lnTo>
                      <a:pt x="865" y="405"/>
                    </a:lnTo>
                    <a:lnTo>
                      <a:pt x="828" y="571"/>
                    </a:lnTo>
                    <a:lnTo>
                      <a:pt x="755" y="700"/>
                    </a:lnTo>
                    <a:lnTo>
                      <a:pt x="626" y="774"/>
                    </a:lnTo>
                    <a:lnTo>
                      <a:pt x="479" y="811"/>
                    </a:lnTo>
                    <a:lnTo>
                      <a:pt x="405" y="792"/>
                    </a:lnTo>
                    <a:lnTo>
                      <a:pt x="350" y="774"/>
                    </a:lnTo>
                    <a:lnTo>
                      <a:pt x="295" y="737"/>
                    </a:lnTo>
                    <a:lnTo>
                      <a:pt x="276" y="700"/>
                    </a:lnTo>
                    <a:lnTo>
                      <a:pt x="258" y="682"/>
                    </a:lnTo>
                    <a:lnTo>
                      <a:pt x="258" y="1032"/>
                    </a:lnTo>
                    <a:lnTo>
                      <a:pt x="276" y="1050"/>
                    </a:lnTo>
                    <a:lnTo>
                      <a:pt x="313" y="1069"/>
                    </a:lnTo>
                    <a:lnTo>
                      <a:pt x="405" y="1069"/>
                    </a:lnTo>
                    <a:lnTo>
                      <a:pt x="405" y="1124"/>
                    </a:lnTo>
                    <a:lnTo>
                      <a:pt x="0" y="1124"/>
                    </a:lnTo>
                    <a:lnTo>
                      <a:pt x="0" y="1069"/>
                    </a:lnTo>
                    <a:lnTo>
                      <a:pt x="111" y="1069"/>
                    </a:lnTo>
                    <a:lnTo>
                      <a:pt x="147" y="1032"/>
                    </a:lnTo>
                    <a:lnTo>
                      <a:pt x="147" y="129"/>
                    </a:lnTo>
                    <a:lnTo>
                      <a:pt x="111" y="92"/>
                    </a:lnTo>
                    <a:lnTo>
                      <a:pt x="74" y="74"/>
                    </a:lnTo>
                    <a:lnTo>
                      <a:pt x="0" y="74"/>
                    </a:lnTo>
                    <a:lnTo>
                      <a:pt x="0" y="19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5" name="Freeform 15"/>
              <p:cNvSpPr>
                <a:spLocks/>
              </p:cNvSpPr>
              <p:nvPr/>
            </p:nvSpPr>
            <p:spPr bwMode="auto">
              <a:xfrm>
                <a:off x="12145" y="3044"/>
                <a:ext cx="552" cy="1124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257" y="0"/>
                  </a:cxn>
                  <a:cxn ang="0">
                    <a:pos x="257" y="332"/>
                  </a:cxn>
                  <a:cxn ang="0">
                    <a:pos x="515" y="332"/>
                  </a:cxn>
                  <a:cxn ang="0">
                    <a:pos x="515" y="387"/>
                  </a:cxn>
                  <a:cxn ang="0">
                    <a:pos x="257" y="387"/>
                  </a:cxn>
                  <a:cxn ang="0">
                    <a:pos x="294" y="884"/>
                  </a:cxn>
                  <a:cxn ang="0">
                    <a:pos x="294" y="958"/>
                  </a:cxn>
                  <a:cxn ang="0">
                    <a:pos x="331" y="1032"/>
                  </a:cxn>
                  <a:cxn ang="0">
                    <a:pos x="404" y="1068"/>
                  </a:cxn>
                  <a:cxn ang="0">
                    <a:pos x="441" y="1068"/>
                  </a:cxn>
                  <a:cxn ang="0">
                    <a:pos x="460" y="1032"/>
                  </a:cxn>
                  <a:cxn ang="0">
                    <a:pos x="496" y="995"/>
                  </a:cxn>
                  <a:cxn ang="0">
                    <a:pos x="515" y="940"/>
                  </a:cxn>
                  <a:cxn ang="0">
                    <a:pos x="515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5" y="1050"/>
                  </a:cxn>
                  <a:cxn ang="0">
                    <a:pos x="478" y="1087"/>
                  </a:cxn>
                  <a:cxn ang="0">
                    <a:pos x="368" y="1124"/>
                  </a:cxn>
                  <a:cxn ang="0">
                    <a:pos x="312" y="1124"/>
                  </a:cxn>
                  <a:cxn ang="0">
                    <a:pos x="239" y="1087"/>
                  </a:cxn>
                  <a:cxn ang="0">
                    <a:pos x="165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0" y="313"/>
                  </a:cxn>
                  <a:cxn ang="0">
                    <a:pos x="165" y="221"/>
                  </a:cxn>
                  <a:cxn ang="0">
                    <a:pos x="202" y="110"/>
                  </a:cxn>
                  <a:cxn ang="0">
                    <a:pos x="220" y="0"/>
                  </a:cxn>
                </a:cxnLst>
                <a:rect l="0" t="0" r="r" b="b"/>
                <a:pathLst>
                  <a:path w="552" h="1124">
                    <a:moveTo>
                      <a:pt x="220" y="0"/>
                    </a:moveTo>
                    <a:lnTo>
                      <a:pt x="257" y="0"/>
                    </a:lnTo>
                    <a:lnTo>
                      <a:pt x="257" y="332"/>
                    </a:lnTo>
                    <a:lnTo>
                      <a:pt x="515" y="332"/>
                    </a:lnTo>
                    <a:lnTo>
                      <a:pt x="515" y="387"/>
                    </a:lnTo>
                    <a:lnTo>
                      <a:pt x="257" y="387"/>
                    </a:lnTo>
                    <a:lnTo>
                      <a:pt x="294" y="884"/>
                    </a:lnTo>
                    <a:lnTo>
                      <a:pt x="294" y="958"/>
                    </a:lnTo>
                    <a:lnTo>
                      <a:pt x="331" y="1032"/>
                    </a:lnTo>
                    <a:lnTo>
                      <a:pt x="404" y="1068"/>
                    </a:lnTo>
                    <a:lnTo>
                      <a:pt x="441" y="1068"/>
                    </a:lnTo>
                    <a:lnTo>
                      <a:pt x="460" y="1032"/>
                    </a:lnTo>
                    <a:lnTo>
                      <a:pt x="496" y="995"/>
                    </a:lnTo>
                    <a:lnTo>
                      <a:pt x="515" y="940"/>
                    </a:lnTo>
                    <a:lnTo>
                      <a:pt x="515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5" y="1050"/>
                    </a:lnTo>
                    <a:lnTo>
                      <a:pt x="478" y="1087"/>
                    </a:lnTo>
                    <a:lnTo>
                      <a:pt x="368" y="1124"/>
                    </a:lnTo>
                    <a:lnTo>
                      <a:pt x="312" y="1124"/>
                    </a:lnTo>
                    <a:lnTo>
                      <a:pt x="239" y="1087"/>
                    </a:lnTo>
                    <a:lnTo>
                      <a:pt x="165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0" y="313"/>
                    </a:lnTo>
                    <a:lnTo>
                      <a:pt x="165" y="221"/>
                    </a:lnTo>
                    <a:lnTo>
                      <a:pt x="202" y="110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6" name="Freeform 16"/>
              <p:cNvSpPr>
                <a:spLocks noEditPoints="1"/>
              </p:cNvSpPr>
              <p:nvPr/>
            </p:nvSpPr>
            <p:spPr bwMode="auto">
              <a:xfrm>
                <a:off x="12881" y="2952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7" y="1050"/>
                  </a:cxn>
                  <a:cxn ang="0">
                    <a:pos x="257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3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5"/>
                  </a:cxn>
                  <a:cxn ang="0">
                    <a:pos x="129" y="0"/>
                  </a:cxn>
                  <a:cxn ang="0">
                    <a:pos x="202" y="0"/>
                  </a:cxn>
                  <a:cxn ang="0">
                    <a:pos x="239" y="18"/>
                  </a:cxn>
                  <a:cxn ang="0">
                    <a:pos x="257" y="55"/>
                  </a:cxn>
                  <a:cxn ang="0">
                    <a:pos x="257" y="129"/>
                  </a:cxn>
                  <a:cxn ang="0">
                    <a:pos x="239" y="166"/>
                  </a:cxn>
                  <a:cxn ang="0">
                    <a:pos x="202" y="184"/>
                  </a:cxn>
                  <a:cxn ang="0">
                    <a:pos x="129" y="184"/>
                  </a:cxn>
                  <a:cxn ang="0">
                    <a:pos x="92" y="166"/>
                  </a:cxn>
                  <a:cxn ang="0">
                    <a:pos x="73" y="129"/>
                  </a:cxn>
                  <a:cxn ang="0">
                    <a:pos x="73" y="55"/>
                  </a:cxn>
                  <a:cxn ang="0">
                    <a:pos x="129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7" y="1050"/>
                    </a:lnTo>
                    <a:lnTo>
                      <a:pt x="257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3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5"/>
                    </a:lnTo>
                    <a:close/>
                    <a:moveTo>
                      <a:pt x="129" y="0"/>
                    </a:moveTo>
                    <a:lnTo>
                      <a:pt x="202" y="0"/>
                    </a:lnTo>
                    <a:lnTo>
                      <a:pt x="239" y="18"/>
                    </a:lnTo>
                    <a:lnTo>
                      <a:pt x="257" y="55"/>
                    </a:lnTo>
                    <a:lnTo>
                      <a:pt x="257" y="129"/>
                    </a:lnTo>
                    <a:lnTo>
                      <a:pt x="239" y="166"/>
                    </a:lnTo>
                    <a:lnTo>
                      <a:pt x="202" y="184"/>
                    </a:lnTo>
                    <a:lnTo>
                      <a:pt x="129" y="184"/>
                    </a:lnTo>
                    <a:lnTo>
                      <a:pt x="92" y="166"/>
                    </a:lnTo>
                    <a:lnTo>
                      <a:pt x="73" y="129"/>
                    </a:lnTo>
                    <a:lnTo>
                      <a:pt x="73" y="5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7" name="Freeform 17"/>
              <p:cNvSpPr>
                <a:spLocks/>
              </p:cNvSpPr>
              <p:nvPr/>
            </p:nvSpPr>
            <p:spPr bwMode="auto">
              <a:xfrm>
                <a:off x="13396" y="3357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699" y="37"/>
                  </a:cxn>
                  <a:cxn ang="0">
                    <a:pos x="755" y="111"/>
                  </a:cxn>
                  <a:cxn ang="0">
                    <a:pos x="791" y="129"/>
                  </a:cxn>
                  <a:cxn ang="0">
                    <a:pos x="902" y="37"/>
                  </a:cxn>
                  <a:cxn ang="0">
                    <a:pos x="1104" y="0"/>
                  </a:cxn>
                  <a:cxn ang="0">
                    <a:pos x="1196" y="55"/>
                  </a:cxn>
                  <a:cxn ang="0">
                    <a:pos x="1251" y="129"/>
                  </a:cxn>
                  <a:cxn ang="0">
                    <a:pos x="1270" y="682"/>
                  </a:cxn>
                  <a:cxn ang="0">
                    <a:pos x="1307" y="737"/>
                  </a:cxn>
                  <a:cxn ang="0">
                    <a:pos x="1417" y="792"/>
                  </a:cxn>
                  <a:cxn ang="0">
                    <a:pos x="1012" y="737"/>
                  </a:cxn>
                  <a:cxn ang="0">
                    <a:pos x="1159" y="700"/>
                  </a:cxn>
                  <a:cxn ang="0">
                    <a:pos x="1141" y="111"/>
                  </a:cxn>
                  <a:cxn ang="0">
                    <a:pos x="1086" y="55"/>
                  </a:cxn>
                  <a:cxn ang="0">
                    <a:pos x="939" y="74"/>
                  </a:cxn>
                  <a:cxn ang="0">
                    <a:pos x="847" y="147"/>
                  </a:cxn>
                  <a:cxn ang="0">
                    <a:pos x="791" y="258"/>
                  </a:cxn>
                  <a:cxn ang="0">
                    <a:pos x="810" y="719"/>
                  </a:cxn>
                  <a:cxn ang="0">
                    <a:pos x="920" y="737"/>
                  </a:cxn>
                  <a:cxn ang="0">
                    <a:pos x="515" y="792"/>
                  </a:cxn>
                  <a:cxn ang="0">
                    <a:pos x="589" y="737"/>
                  </a:cxn>
                  <a:cxn ang="0">
                    <a:pos x="644" y="700"/>
                  </a:cxn>
                  <a:cxn ang="0">
                    <a:pos x="626" y="111"/>
                  </a:cxn>
                  <a:cxn ang="0">
                    <a:pos x="570" y="55"/>
                  </a:cxn>
                  <a:cxn ang="0">
                    <a:pos x="423" y="74"/>
                  </a:cxn>
                  <a:cxn ang="0">
                    <a:pos x="331" y="147"/>
                  </a:cxn>
                  <a:cxn ang="0">
                    <a:pos x="276" y="258"/>
                  </a:cxn>
                  <a:cxn ang="0">
                    <a:pos x="294" y="719"/>
                  </a:cxn>
                  <a:cxn ang="0">
                    <a:pos x="405" y="737"/>
                  </a:cxn>
                  <a:cxn ang="0">
                    <a:pos x="0" y="792"/>
                  </a:cxn>
                  <a:cxn ang="0">
                    <a:pos x="110" y="737"/>
                  </a:cxn>
                  <a:cxn ang="0">
                    <a:pos x="147" y="184"/>
                  </a:cxn>
                  <a:cxn ang="0">
                    <a:pos x="166" y="129"/>
                  </a:cxn>
                  <a:cxn ang="0">
                    <a:pos x="92" y="74"/>
                  </a:cxn>
                  <a:cxn ang="0">
                    <a:pos x="18" y="19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4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699" y="37"/>
                    </a:lnTo>
                    <a:lnTo>
                      <a:pt x="736" y="74"/>
                    </a:lnTo>
                    <a:lnTo>
                      <a:pt x="755" y="111"/>
                    </a:lnTo>
                    <a:lnTo>
                      <a:pt x="773" y="166"/>
                    </a:lnTo>
                    <a:lnTo>
                      <a:pt x="791" y="129"/>
                    </a:lnTo>
                    <a:lnTo>
                      <a:pt x="865" y="55"/>
                    </a:lnTo>
                    <a:lnTo>
                      <a:pt x="902" y="37"/>
                    </a:lnTo>
                    <a:lnTo>
                      <a:pt x="957" y="0"/>
                    </a:lnTo>
                    <a:lnTo>
                      <a:pt x="1104" y="0"/>
                    </a:lnTo>
                    <a:lnTo>
                      <a:pt x="1141" y="19"/>
                    </a:lnTo>
                    <a:lnTo>
                      <a:pt x="1196" y="55"/>
                    </a:lnTo>
                    <a:lnTo>
                      <a:pt x="1215" y="74"/>
                    </a:lnTo>
                    <a:lnTo>
                      <a:pt x="1251" y="129"/>
                    </a:lnTo>
                    <a:lnTo>
                      <a:pt x="1270" y="184"/>
                    </a:lnTo>
                    <a:lnTo>
                      <a:pt x="1270" y="682"/>
                    </a:lnTo>
                    <a:lnTo>
                      <a:pt x="1288" y="719"/>
                    </a:lnTo>
                    <a:lnTo>
                      <a:pt x="1307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2" y="792"/>
                    </a:lnTo>
                    <a:lnTo>
                      <a:pt x="1012" y="737"/>
                    </a:lnTo>
                    <a:lnTo>
                      <a:pt x="1123" y="737"/>
                    </a:lnTo>
                    <a:lnTo>
                      <a:pt x="1159" y="700"/>
                    </a:lnTo>
                    <a:lnTo>
                      <a:pt x="1159" y="147"/>
                    </a:lnTo>
                    <a:lnTo>
                      <a:pt x="1141" y="111"/>
                    </a:lnTo>
                    <a:lnTo>
                      <a:pt x="1104" y="92"/>
                    </a:lnTo>
                    <a:lnTo>
                      <a:pt x="1086" y="55"/>
                    </a:lnTo>
                    <a:lnTo>
                      <a:pt x="975" y="55"/>
                    </a:lnTo>
                    <a:lnTo>
                      <a:pt x="939" y="74"/>
                    </a:lnTo>
                    <a:lnTo>
                      <a:pt x="883" y="111"/>
                    </a:lnTo>
                    <a:lnTo>
                      <a:pt x="847" y="147"/>
                    </a:lnTo>
                    <a:lnTo>
                      <a:pt x="828" y="203"/>
                    </a:lnTo>
                    <a:lnTo>
                      <a:pt x="791" y="258"/>
                    </a:lnTo>
                    <a:lnTo>
                      <a:pt x="791" y="700"/>
                    </a:lnTo>
                    <a:lnTo>
                      <a:pt x="810" y="719"/>
                    </a:lnTo>
                    <a:lnTo>
                      <a:pt x="847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6" y="719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1"/>
                    </a:lnTo>
                    <a:lnTo>
                      <a:pt x="589" y="92"/>
                    </a:lnTo>
                    <a:lnTo>
                      <a:pt x="570" y="55"/>
                    </a:lnTo>
                    <a:lnTo>
                      <a:pt x="460" y="55"/>
                    </a:lnTo>
                    <a:lnTo>
                      <a:pt x="423" y="74"/>
                    </a:lnTo>
                    <a:lnTo>
                      <a:pt x="368" y="111"/>
                    </a:lnTo>
                    <a:lnTo>
                      <a:pt x="331" y="147"/>
                    </a:lnTo>
                    <a:lnTo>
                      <a:pt x="313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4" y="719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66" y="166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4"/>
                    </a:lnTo>
                    <a:lnTo>
                      <a:pt x="18" y="74"/>
                    </a:lnTo>
                    <a:lnTo>
                      <a:pt x="18" y="19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8" name="Freeform 18"/>
              <p:cNvSpPr>
                <a:spLocks/>
              </p:cNvSpPr>
              <p:nvPr/>
            </p:nvSpPr>
            <p:spPr bwMode="auto">
              <a:xfrm>
                <a:off x="14831" y="3357"/>
                <a:ext cx="829" cy="829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553" y="55"/>
                  </a:cxn>
                  <a:cxn ang="0">
                    <a:pos x="645" y="129"/>
                  </a:cxn>
                  <a:cxn ang="0">
                    <a:pos x="663" y="663"/>
                  </a:cxn>
                  <a:cxn ang="0">
                    <a:pos x="681" y="719"/>
                  </a:cxn>
                  <a:cxn ang="0">
                    <a:pos x="755" y="737"/>
                  </a:cxn>
                  <a:cxn ang="0">
                    <a:pos x="792" y="682"/>
                  </a:cxn>
                  <a:cxn ang="0">
                    <a:pos x="829" y="534"/>
                  </a:cxn>
                  <a:cxn ang="0">
                    <a:pos x="810" y="719"/>
                  </a:cxn>
                  <a:cxn ang="0">
                    <a:pos x="718" y="792"/>
                  </a:cxn>
                  <a:cxn ang="0">
                    <a:pos x="589" y="755"/>
                  </a:cxn>
                  <a:cxn ang="0">
                    <a:pos x="534" y="682"/>
                  </a:cxn>
                  <a:cxn ang="0">
                    <a:pos x="516" y="682"/>
                  </a:cxn>
                  <a:cxn ang="0">
                    <a:pos x="424" y="774"/>
                  </a:cxn>
                  <a:cxn ang="0">
                    <a:pos x="276" y="829"/>
                  </a:cxn>
                  <a:cxn ang="0">
                    <a:pos x="166" y="811"/>
                  </a:cxn>
                  <a:cxn ang="0">
                    <a:pos x="74" y="774"/>
                  </a:cxn>
                  <a:cxn ang="0">
                    <a:pos x="19" y="700"/>
                  </a:cxn>
                  <a:cxn ang="0">
                    <a:pos x="0" y="590"/>
                  </a:cxn>
                  <a:cxn ang="0">
                    <a:pos x="56" y="479"/>
                  </a:cxn>
                  <a:cxn ang="0">
                    <a:pos x="184" y="405"/>
                  </a:cxn>
                  <a:cxn ang="0">
                    <a:pos x="516" y="350"/>
                  </a:cxn>
                  <a:cxn ang="0">
                    <a:pos x="221" y="442"/>
                  </a:cxn>
                  <a:cxn ang="0">
                    <a:pos x="148" y="608"/>
                  </a:cxn>
                  <a:cxn ang="0">
                    <a:pos x="221" y="737"/>
                  </a:cxn>
                  <a:cxn ang="0">
                    <a:pos x="350" y="755"/>
                  </a:cxn>
                  <a:cxn ang="0">
                    <a:pos x="497" y="645"/>
                  </a:cxn>
                  <a:cxn ang="0">
                    <a:pos x="516" y="203"/>
                  </a:cxn>
                  <a:cxn ang="0">
                    <a:pos x="424" y="74"/>
                  </a:cxn>
                  <a:cxn ang="0">
                    <a:pos x="295" y="55"/>
                  </a:cxn>
                  <a:cxn ang="0">
                    <a:pos x="148" y="129"/>
                  </a:cxn>
                  <a:cxn ang="0">
                    <a:pos x="221" y="147"/>
                  </a:cxn>
                  <a:cxn ang="0">
                    <a:pos x="240" y="221"/>
                  </a:cxn>
                  <a:cxn ang="0">
                    <a:pos x="203" y="276"/>
                  </a:cxn>
                  <a:cxn ang="0">
                    <a:pos x="111" y="258"/>
                  </a:cxn>
                  <a:cxn ang="0">
                    <a:pos x="92" y="203"/>
                  </a:cxn>
                  <a:cxn ang="0">
                    <a:pos x="148" y="92"/>
                  </a:cxn>
                  <a:cxn ang="0">
                    <a:pos x="276" y="19"/>
                  </a:cxn>
                </a:cxnLst>
                <a:rect l="0" t="0" r="r" b="b"/>
                <a:pathLst>
                  <a:path w="829" h="829">
                    <a:moveTo>
                      <a:pt x="368" y="0"/>
                    </a:moveTo>
                    <a:lnTo>
                      <a:pt x="424" y="0"/>
                    </a:lnTo>
                    <a:lnTo>
                      <a:pt x="479" y="19"/>
                    </a:lnTo>
                    <a:lnTo>
                      <a:pt x="553" y="55"/>
                    </a:lnTo>
                    <a:lnTo>
                      <a:pt x="608" y="92"/>
                    </a:lnTo>
                    <a:lnTo>
                      <a:pt x="645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700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2" y="682"/>
                    </a:lnTo>
                    <a:lnTo>
                      <a:pt x="792" y="534"/>
                    </a:lnTo>
                    <a:lnTo>
                      <a:pt x="829" y="534"/>
                    </a:lnTo>
                    <a:lnTo>
                      <a:pt x="829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3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6" y="682"/>
                    </a:lnTo>
                    <a:lnTo>
                      <a:pt x="479" y="737"/>
                    </a:lnTo>
                    <a:lnTo>
                      <a:pt x="424" y="774"/>
                    </a:lnTo>
                    <a:lnTo>
                      <a:pt x="350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6" y="479"/>
                    </a:lnTo>
                    <a:lnTo>
                      <a:pt x="111" y="442"/>
                    </a:lnTo>
                    <a:lnTo>
                      <a:pt x="184" y="405"/>
                    </a:lnTo>
                    <a:lnTo>
                      <a:pt x="350" y="369"/>
                    </a:lnTo>
                    <a:lnTo>
                      <a:pt x="516" y="350"/>
                    </a:lnTo>
                    <a:lnTo>
                      <a:pt x="332" y="387"/>
                    </a:lnTo>
                    <a:lnTo>
                      <a:pt x="221" y="442"/>
                    </a:lnTo>
                    <a:lnTo>
                      <a:pt x="166" y="534"/>
                    </a:lnTo>
                    <a:lnTo>
                      <a:pt x="148" y="608"/>
                    </a:lnTo>
                    <a:lnTo>
                      <a:pt x="148" y="663"/>
                    </a:lnTo>
                    <a:lnTo>
                      <a:pt x="221" y="737"/>
                    </a:lnTo>
                    <a:lnTo>
                      <a:pt x="258" y="755"/>
                    </a:lnTo>
                    <a:lnTo>
                      <a:pt x="350" y="755"/>
                    </a:lnTo>
                    <a:lnTo>
                      <a:pt x="461" y="700"/>
                    </a:lnTo>
                    <a:lnTo>
                      <a:pt x="497" y="645"/>
                    </a:lnTo>
                    <a:lnTo>
                      <a:pt x="516" y="590"/>
                    </a:lnTo>
                    <a:lnTo>
                      <a:pt x="516" y="203"/>
                    </a:lnTo>
                    <a:lnTo>
                      <a:pt x="497" y="147"/>
                    </a:lnTo>
                    <a:lnTo>
                      <a:pt x="424" y="74"/>
                    </a:lnTo>
                    <a:lnTo>
                      <a:pt x="368" y="55"/>
                    </a:lnTo>
                    <a:lnTo>
                      <a:pt x="295" y="55"/>
                    </a:lnTo>
                    <a:lnTo>
                      <a:pt x="184" y="92"/>
                    </a:lnTo>
                    <a:lnTo>
                      <a:pt x="148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40" y="166"/>
                    </a:lnTo>
                    <a:lnTo>
                      <a:pt x="240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8" y="276"/>
                    </a:lnTo>
                    <a:lnTo>
                      <a:pt x="111" y="258"/>
                    </a:lnTo>
                    <a:lnTo>
                      <a:pt x="92" y="240"/>
                    </a:lnTo>
                    <a:lnTo>
                      <a:pt x="92" y="203"/>
                    </a:lnTo>
                    <a:lnTo>
                      <a:pt x="111" y="147"/>
                    </a:lnTo>
                    <a:lnTo>
                      <a:pt x="148" y="92"/>
                    </a:lnTo>
                    <a:lnTo>
                      <a:pt x="203" y="37"/>
                    </a:lnTo>
                    <a:lnTo>
                      <a:pt x="276" y="19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19" name="Freeform 19"/>
              <p:cNvSpPr>
                <a:spLocks/>
              </p:cNvSpPr>
              <p:nvPr/>
            </p:nvSpPr>
            <p:spPr bwMode="auto">
              <a:xfrm>
                <a:off x="15715" y="2915"/>
                <a:ext cx="386" cy="1216"/>
              </a:xfrm>
              <a:custGeom>
                <a:avLst/>
                <a:gdLst/>
                <a:ahLst/>
                <a:cxnLst>
                  <a:cxn ang="0">
                    <a:pos x="257" y="0"/>
                  </a:cxn>
                  <a:cxn ang="0">
                    <a:pos x="257" y="1124"/>
                  </a:cxn>
                  <a:cxn ang="0">
                    <a:pos x="276" y="1142"/>
                  </a:cxn>
                  <a:cxn ang="0">
                    <a:pos x="313" y="1161"/>
                  </a:cxn>
                  <a:cxn ang="0">
                    <a:pos x="386" y="1161"/>
                  </a:cxn>
                  <a:cxn ang="0">
                    <a:pos x="386" y="1216"/>
                  </a:cxn>
                  <a:cxn ang="0">
                    <a:pos x="0" y="1216"/>
                  </a:cxn>
                  <a:cxn ang="0">
                    <a:pos x="0" y="1161"/>
                  </a:cxn>
                  <a:cxn ang="0">
                    <a:pos x="73" y="1161"/>
                  </a:cxn>
                  <a:cxn ang="0">
                    <a:pos x="110" y="1142"/>
                  </a:cxn>
                  <a:cxn ang="0">
                    <a:pos x="129" y="1124"/>
                  </a:cxn>
                  <a:cxn ang="0">
                    <a:pos x="129" y="110"/>
                  </a:cxn>
                  <a:cxn ang="0">
                    <a:pos x="55" y="74"/>
                  </a:cxn>
                  <a:cxn ang="0">
                    <a:pos x="0" y="74"/>
                  </a:cxn>
                  <a:cxn ang="0">
                    <a:pos x="0" y="18"/>
                  </a:cxn>
                  <a:cxn ang="0">
                    <a:pos x="257" y="0"/>
                  </a:cxn>
                </a:cxnLst>
                <a:rect l="0" t="0" r="r" b="b"/>
                <a:pathLst>
                  <a:path w="386" h="1216">
                    <a:moveTo>
                      <a:pt x="257" y="0"/>
                    </a:moveTo>
                    <a:lnTo>
                      <a:pt x="257" y="1124"/>
                    </a:lnTo>
                    <a:lnTo>
                      <a:pt x="276" y="1142"/>
                    </a:lnTo>
                    <a:lnTo>
                      <a:pt x="313" y="1161"/>
                    </a:lnTo>
                    <a:lnTo>
                      <a:pt x="386" y="1161"/>
                    </a:lnTo>
                    <a:lnTo>
                      <a:pt x="386" y="1216"/>
                    </a:lnTo>
                    <a:lnTo>
                      <a:pt x="0" y="1216"/>
                    </a:lnTo>
                    <a:lnTo>
                      <a:pt x="0" y="1161"/>
                    </a:lnTo>
                    <a:lnTo>
                      <a:pt x="73" y="1161"/>
                    </a:lnTo>
                    <a:lnTo>
                      <a:pt x="110" y="1142"/>
                    </a:lnTo>
                    <a:lnTo>
                      <a:pt x="129" y="1124"/>
                    </a:lnTo>
                    <a:lnTo>
                      <a:pt x="129" y="110"/>
                    </a:lnTo>
                    <a:lnTo>
                      <a:pt x="55" y="74"/>
                    </a:lnTo>
                    <a:lnTo>
                      <a:pt x="0" y="74"/>
                    </a:lnTo>
                    <a:lnTo>
                      <a:pt x="0" y="18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0" name="Freeform 20"/>
              <p:cNvSpPr>
                <a:spLocks/>
              </p:cNvSpPr>
              <p:nvPr/>
            </p:nvSpPr>
            <p:spPr bwMode="auto">
              <a:xfrm>
                <a:off x="16598" y="3357"/>
                <a:ext cx="828" cy="829"/>
              </a:xfrm>
              <a:custGeom>
                <a:avLst/>
                <a:gdLst/>
                <a:ahLst/>
                <a:cxnLst>
                  <a:cxn ang="0">
                    <a:pos x="423" y="0"/>
                  </a:cxn>
                  <a:cxn ang="0">
                    <a:pos x="552" y="55"/>
                  </a:cxn>
                  <a:cxn ang="0">
                    <a:pos x="644" y="129"/>
                  </a:cxn>
                  <a:cxn ang="0">
                    <a:pos x="663" y="663"/>
                  </a:cxn>
                  <a:cxn ang="0">
                    <a:pos x="681" y="719"/>
                  </a:cxn>
                  <a:cxn ang="0">
                    <a:pos x="755" y="737"/>
                  </a:cxn>
                  <a:cxn ang="0">
                    <a:pos x="791" y="682"/>
                  </a:cxn>
                  <a:cxn ang="0">
                    <a:pos x="828" y="534"/>
                  </a:cxn>
                  <a:cxn ang="0">
                    <a:pos x="810" y="719"/>
                  </a:cxn>
                  <a:cxn ang="0">
                    <a:pos x="718" y="792"/>
                  </a:cxn>
                  <a:cxn ang="0">
                    <a:pos x="589" y="755"/>
                  </a:cxn>
                  <a:cxn ang="0">
                    <a:pos x="534" y="682"/>
                  </a:cxn>
                  <a:cxn ang="0">
                    <a:pos x="515" y="682"/>
                  </a:cxn>
                  <a:cxn ang="0">
                    <a:pos x="423" y="774"/>
                  </a:cxn>
                  <a:cxn ang="0">
                    <a:pos x="276" y="829"/>
                  </a:cxn>
                  <a:cxn ang="0">
                    <a:pos x="166" y="811"/>
                  </a:cxn>
                  <a:cxn ang="0">
                    <a:pos x="74" y="774"/>
                  </a:cxn>
                  <a:cxn ang="0">
                    <a:pos x="19" y="700"/>
                  </a:cxn>
                  <a:cxn ang="0">
                    <a:pos x="0" y="590"/>
                  </a:cxn>
                  <a:cxn ang="0">
                    <a:pos x="55" y="479"/>
                  </a:cxn>
                  <a:cxn ang="0">
                    <a:pos x="184" y="405"/>
                  </a:cxn>
                  <a:cxn ang="0">
                    <a:pos x="515" y="350"/>
                  </a:cxn>
                  <a:cxn ang="0">
                    <a:pos x="221" y="442"/>
                  </a:cxn>
                  <a:cxn ang="0">
                    <a:pos x="147" y="608"/>
                  </a:cxn>
                  <a:cxn ang="0">
                    <a:pos x="221" y="737"/>
                  </a:cxn>
                  <a:cxn ang="0">
                    <a:pos x="350" y="755"/>
                  </a:cxn>
                  <a:cxn ang="0">
                    <a:pos x="497" y="645"/>
                  </a:cxn>
                  <a:cxn ang="0">
                    <a:pos x="515" y="203"/>
                  </a:cxn>
                  <a:cxn ang="0">
                    <a:pos x="423" y="74"/>
                  </a:cxn>
                  <a:cxn ang="0">
                    <a:pos x="295" y="55"/>
                  </a:cxn>
                  <a:cxn ang="0">
                    <a:pos x="147" y="129"/>
                  </a:cxn>
                  <a:cxn ang="0">
                    <a:pos x="221" y="147"/>
                  </a:cxn>
                  <a:cxn ang="0">
                    <a:pos x="239" y="221"/>
                  </a:cxn>
                  <a:cxn ang="0">
                    <a:pos x="203" y="276"/>
                  </a:cxn>
                  <a:cxn ang="0">
                    <a:pos x="111" y="258"/>
                  </a:cxn>
                  <a:cxn ang="0">
                    <a:pos x="92" y="203"/>
                  </a:cxn>
                  <a:cxn ang="0">
                    <a:pos x="147" y="92"/>
                  </a:cxn>
                  <a:cxn ang="0">
                    <a:pos x="276" y="19"/>
                  </a:cxn>
                </a:cxnLst>
                <a:rect l="0" t="0" r="r" b="b"/>
                <a:pathLst>
                  <a:path w="828" h="829">
                    <a:moveTo>
                      <a:pt x="368" y="0"/>
                    </a:moveTo>
                    <a:lnTo>
                      <a:pt x="423" y="0"/>
                    </a:lnTo>
                    <a:lnTo>
                      <a:pt x="479" y="19"/>
                    </a:lnTo>
                    <a:lnTo>
                      <a:pt x="552" y="55"/>
                    </a:lnTo>
                    <a:lnTo>
                      <a:pt x="607" y="92"/>
                    </a:lnTo>
                    <a:lnTo>
                      <a:pt x="644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699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1" y="682"/>
                    </a:lnTo>
                    <a:lnTo>
                      <a:pt x="791" y="534"/>
                    </a:lnTo>
                    <a:lnTo>
                      <a:pt x="828" y="534"/>
                    </a:lnTo>
                    <a:lnTo>
                      <a:pt x="828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2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5" y="682"/>
                    </a:lnTo>
                    <a:lnTo>
                      <a:pt x="479" y="737"/>
                    </a:lnTo>
                    <a:lnTo>
                      <a:pt x="423" y="774"/>
                    </a:lnTo>
                    <a:lnTo>
                      <a:pt x="350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5" y="479"/>
                    </a:lnTo>
                    <a:lnTo>
                      <a:pt x="111" y="442"/>
                    </a:lnTo>
                    <a:lnTo>
                      <a:pt x="184" y="405"/>
                    </a:lnTo>
                    <a:lnTo>
                      <a:pt x="350" y="369"/>
                    </a:lnTo>
                    <a:lnTo>
                      <a:pt x="515" y="350"/>
                    </a:lnTo>
                    <a:lnTo>
                      <a:pt x="331" y="387"/>
                    </a:lnTo>
                    <a:lnTo>
                      <a:pt x="221" y="442"/>
                    </a:lnTo>
                    <a:lnTo>
                      <a:pt x="166" y="534"/>
                    </a:lnTo>
                    <a:lnTo>
                      <a:pt x="147" y="608"/>
                    </a:lnTo>
                    <a:lnTo>
                      <a:pt x="147" y="663"/>
                    </a:lnTo>
                    <a:lnTo>
                      <a:pt x="221" y="737"/>
                    </a:lnTo>
                    <a:lnTo>
                      <a:pt x="258" y="755"/>
                    </a:lnTo>
                    <a:lnTo>
                      <a:pt x="350" y="755"/>
                    </a:lnTo>
                    <a:lnTo>
                      <a:pt x="460" y="700"/>
                    </a:lnTo>
                    <a:lnTo>
                      <a:pt x="497" y="645"/>
                    </a:lnTo>
                    <a:lnTo>
                      <a:pt x="515" y="590"/>
                    </a:lnTo>
                    <a:lnTo>
                      <a:pt x="515" y="203"/>
                    </a:lnTo>
                    <a:lnTo>
                      <a:pt x="497" y="147"/>
                    </a:lnTo>
                    <a:lnTo>
                      <a:pt x="423" y="74"/>
                    </a:lnTo>
                    <a:lnTo>
                      <a:pt x="368" y="55"/>
                    </a:lnTo>
                    <a:lnTo>
                      <a:pt x="295" y="55"/>
                    </a:lnTo>
                    <a:lnTo>
                      <a:pt x="184" y="92"/>
                    </a:lnTo>
                    <a:lnTo>
                      <a:pt x="147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39" y="166"/>
                    </a:lnTo>
                    <a:lnTo>
                      <a:pt x="239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7" y="276"/>
                    </a:lnTo>
                    <a:lnTo>
                      <a:pt x="111" y="258"/>
                    </a:lnTo>
                    <a:lnTo>
                      <a:pt x="92" y="240"/>
                    </a:lnTo>
                    <a:lnTo>
                      <a:pt x="92" y="203"/>
                    </a:lnTo>
                    <a:lnTo>
                      <a:pt x="111" y="147"/>
                    </a:lnTo>
                    <a:lnTo>
                      <a:pt x="147" y="92"/>
                    </a:lnTo>
                    <a:lnTo>
                      <a:pt x="203" y="37"/>
                    </a:lnTo>
                    <a:lnTo>
                      <a:pt x="276" y="19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1" name="Freeform 21"/>
              <p:cNvSpPr>
                <a:spLocks/>
              </p:cNvSpPr>
              <p:nvPr/>
            </p:nvSpPr>
            <p:spPr bwMode="auto">
              <a:xfrm>
                <a:off x="17481" y="2915"/>
                <a:ext cx="387" cy="1216"/>
              </a:xfrm>
              <a:custGeom>
                <a:avLst/>
                <a:gdLst/>
                <a:ahLst/>
                <a:cxnLst>
                  <a:cxn ang="0">
                    <a:pos x="258" y="0"/>
                  </a:cxn>
                  <a:cxn ang="0">
                    <a:pos x="258" y="1124"/>
                  </a:cxn>
                  <a:cxn ang="0">
                    <a:pos x="277" y="1142"/>
                  </a:cxn>
                  <a:cxn ang="0">
                    <a:pos x="313" y="1161"/>
                  </a:cxn>
                  <a:cxn ang="0">
                    <a:pos x="387" y="1161"/>
                  </a:cxn>
                  <a:cxn ang="0">
                    <a:pos x="387" y="1216"/>
                  </a:cxn>
                  <a:cxn ang="0">
                    <a:pos x="0" y="1216"/>
                  </a:cxn>
                  <a:cxn ang="0">
                    <a:pos x="0" y="1161"/>
                  </a:cxn>
                  <a:cxn ang="0">
                    <a:pos x="74" y="1161"/>
                  </a:cxn>
                  <a:cxn ang="0">
                    <a:pos x="111" y="1142"/>
                  </a:cxn>
                  <a:cxn ang="0">
                    <a:pos x="129" y="1124"/>
                  </a:cxn>
                  <a:cxn ang="0">
                    <a:pos x="129" y="110"/>
                  </a:cxn>
                  <a:cxn ang="0">
                    <a:pos x="56" y="74"/>
                  </a:cxn>
                  <a:cxn ang="0">
                    <a:pos x="0" y="74"/>
                  </a:cxn>
                  <a:cxn ang="0">
                    <a:pos x="0" y="18"/>
                  </a:cxn>
                  <a:cxn ang="0">
                    <a:pos x="258" y="0"/>
                  </a:cxn>
                </a:cxnLst>
                <a:rect l="0" t="0" r="r" b="b"/>
                <a:pathLst>
                  <a:path w="387" h="1216">
                    <a:moveTo>
                      <a:pt x="258" y="0"/>
                    </a:moveTo>
                    <a:lnTo>
                      <a:pt x="258" y="1124"/>
                    </a:lnTo>
                    <a:lnTo>
                      <a:pt x="277" y="1142"/>
                    </a:lnTo>
                    <a:lnTo>
                      <a:pt x="313" y="1161"/>
                    </a:lnTo>
                    <a:lnTo>
                      <a:pt x="387" y="1161"/>
                    </a:lnTo>
                    <a:lnTo>
                      <a:pt x="387" y="1216"/>
                    </a:lnTo>
                    <a:lnTo>
                      <a:pt x="0" y="1216"/>
                    </a:lnTo>
                    <a:lnTo>
                      <a:pt x="0" y="1161"/>
                    </a:lnTo>
                    <a:lnTo>
                      <a:pt x="74" y="1161"/>
                    </a:lnTo>
                    <a:lnTo>
                      <a:pt x="111" y="1142"/>
                    </a:lnTo>
                    <a:lnTo>
                      <a:pt x="129" y="1124"/>
                    </a:lnTo>
                    <a:lnTo>
                      <a:pt x="129" y="110"/>
                    </a:lnTo>
                    <a:lnTo>
                      <a:pt x="56" y="74"/>
                    </a:lnTo>
                    <a:lnTo>
                      <a:pt x="0" y="74"/>
                    </a:lnTo>
                    <a:lnTo>
                      <a:pt x="0" y="18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2" name="Freeform 22"/>
              <p:cNvSpPr>
                <a:spLocks noEditPoints="1"/>
              </p:cNvSpPr>
              <p:nvPr/>
            </p:nvSpPr>
            <p:spPr bwMode="auto">
              <a:xfrm>
                <a:off x="18015" y="3339"/>
                <a:ext cx="810" cy="1197"/>
              </a:xfrm>
              <a:custGeom>
                <a:avLst/>
                <a:gdLst/>
                <a:ahLst/>
                <a:cxnLst>
                  <a:cxn ang="0">
                    <a:pos x="129" y="829"/>
                  </a:cxn>
                  <a:cxn ang="0">
                    <a:pos x="129" y="1031"/>
                  </a:cxn>
                  <a:cxn ang="0">
                    <a:pos x="387" y="1124"/>
                  </a:cxn>
                  <a:cxn ang="0">
                    <a:pos x="552" y="1105"/>
                  </a:cxn>
                  <a:cxn ang="0">
                    <a:pos x="699" y="939"/>
                  </a:cxn>
                  <a:cxn ang="0">
                    <a:pos x="571" y="810"/>
                  </a:cxn>
                  <a:cxn ang="0">
                    <a:pos x="239" y="792"/>
                  </a:cxn>
                  <a:cxn ang="0">
                    <a:pos x="239" y="129"/>
                  </a:cxn>
                  <a:cxn ang="0">
                    <a:pos x="203" y="368"/>
                  </a:cxn>
                  <a:cxn ang="0">
                    <a:pos x="295" y="497"/>
                  </a:cxn>
                  <a:cxn ang="0">
                    <a:pos x="479" y="423"/>
                  </a:cxn>
                  <a:cxn ang="0">
                    <a:pos x="515" y="184"/>
                  </a:cxn>
                  <a:cxn ang="0">
                    <a:pos x="423" y="55"/>
                  </a:cxn>
                  <a:cxn ang="0">
                    <a:pos x="681" y="0"/>
                  </a:cxn>
                  <a:cxn ang="0">
                    <a:pos x="792" y="37"/>
                  </a:cxn>
                  <a:cxn ang="0">
                    <a:pos x="810" y="110"/>
                  </a:cxn>
                  <a:cxn ang="0">
                    <a:pos x="718" y="147"/>
                  </a:cxn>
                  <a:cxn ang="0">
                    <a:pos x="699" y="55"/>
                  </a:cxn>
                  <a:cxn ang="0">
                    <a:pos x="681" y="37"/>
                  </a:cxn>
                  <a:cxn ang="0">
                    <a:pos x="589" y="73"/>
                  </a:cxn>
                  <a:cxn ang="0">
                    <a:pos x="571" y="147"/>
                  </a:cxn>
                  <a:cxn ang="0">
                    <a:pos x="626" y="221"/>
                  </a:cxn>
                  <a:cxn ang="0">
                    <a:pos x="589" y="405"/>
                  </a:cxn>
                  <a:cxn ang="0">
                    <a:pos x="331" y="534"/>
                  </a:cxn>
                  <a:cxn ang="0">
                    <a:pos x="221" y="516"/>
                  </a:cxn>
                  <a:cxn ang="0">
                    <a:pos x="147" y="516"/>
                  </a:cxn>
                  <a:cxn ang="0">
                    <a:pos x="129" y="645"/>
                  </a:cxn>
                  <a:cxn ang="0">
                    <a:pos x="221" y="718"/>
                  </a:cxn>
                  <a:cxn ang="0">
                    <a:pos x="663" y="773"/>
                  </a:cxn>
                  <a:cxn ang="0">
                    <a:pos x="736" y="847"/>
                  </a:cxn>
                  <a:cxn ang="0">
                    <a:pos x="773" y="939"/>
                  </a:cxn>
                  <a:cxn ang="0">
                    <a:pos x="736" y="1068"/>
                  </a:cxn>
                  <a:cxn ang="0">
                    <a:pos x="534" y="1179"/>
                  </a:cxn>
                  <a:cxn ang="0">
                    <a:pos x="239" y="1179"/>
                  </a:cxn>
                  <a:cxn ang="0">
                    <a:pos x="37" y="1068"/>
                  </a:cxn>
                  <a:cxn ang="0">
                    <a:pos x="37" y="866"/>
                  </a:cxn>
                  <a:cxn ang="0">
                    <a:pos x="166" y="792"/>
                  </a:cxn>
                  <a:cxn ang="0">
                    <a:pos x="111" y="718"/>
                  </a:cxn>
                  <a:cxn ang="0">
                    <a:pos x="92" y="589"/>
                  </a:cxn>
                  <a:cxn ang="0">
                    <a:pos x="129" y="497"/>
                  </a:cxn>
                  <a:cxn ang="0">
                    <a:pos x="74" y="405"/>
                  </a:cxn>
                  <a:cxn ang="0">
                    <a:pos x="55" y="294"/>
                  </a:cxn>
                  <a:cxn ang="0">
                    <a:pos x="203" y="73"/>
                  </a:cxn>
                  <a:cxn ang="0">
                    <a:pos x="423" y="37"/>
                  </a:cxn>
                  <a:cxn ang="0">
                    <a:pos x="534" y="92"/>
                  </a:cxn>
                  <a:cxn ang="0">
                    <a:pos x="681" y="0"/>
                  </a:cxn>
                </a:cxnLst>
                <a:rect l="0" t="0" r="r" b="b"/>
                <a:pathLst>
                  <a:path w="810" h="1197">
                    <a:moveTo>
                      <a:pt x="239" y="792"/>
                    </a:moveTo>
                    <a:lnTo>
                      <a:pt x="129" y="829"/>
                    </a:lnTo>
                    <a:lnTo>
                      <a:pt x="92" y="939"/>
                    </a:lnTo>
                    <a:lnTo>
                      <a:pt x="129" y="1031"/>
                    </a:lnTo>
                    <a:lnTo>
                      <a:pt x="221" y="1105"/>
                    </a:lnTo>
                    <a:lnTo>
                      <a:pt x="387" y="1124"/>
                    </a:lnTo>
                    <a:lnTo>
                      <a:pt x="405" y="1124"/>
                    </a:lnTo>
                    <a:lnTo>
                      <a:pt x="552" y="1105"/>
                    </a:lnTo>
                    <a:lnTo>
                      <a:pt x="663" y="1031"/>
                    </a:lnTo>
                    <a:lnTo>
                      <a:pt x="699" y="939"/>
                    </a:lnTo>
                    <a:lnTo>
                      <a:pt x="663" y="847"/>
                    </a:lnTo>
                    <a:lnTo>
                      <a:pt x="571" y="810"/>
                    </a:lnTo>
                    <a:lnTo>
                      <a:pt x="460" y="792"/>
                    </a:lnTo>
                    <a:lnTo>
                      <a:pt x="239" y="792"/>
                    </a:lnTo>
                    <a:close/>
                    <a:moveTo>
                      <a:pt x="313" y="55"/>
                    </a:moveTo>
                    <a:lnTo>
                      <a:pt x="239" y="129"/>
                    </a:lnTo>
                    <a:lnTo>
                      <a:pt x="203" y="202"/>
                    </a:lnTo>
                    <a:lnTo>
                      <a:pt x="203" y="368"/>
                    </a:lnTo>
                    <a:lnTo>
                      <a:pt x="239" y="442"/>
                    </a:lnTo>
                    <a:lnTo>
                      <a:pt x="295" y="497"/>
                    </a:lnTo>
                    <a:lnTo>
                      <a:pt x="405" y="497"/>
                    </a:lnTo>
                    <a:lnTo>
                      <a:pt x="479" y="423"/>
                    </a:lnTo>
                    <a:lnTo>
                      <a:pt x="515" y="350"/>
                    </a:lnTo>
                    <a:lnTo>
                      <a:pt x="515" y="184"/>
                    </a:lnTo>
                    <a:lnTo>
                      <a:pt x="479" y="110"/>
                    </a:lnTo>
                    <a:lnTo>
                      <a:pt x="423" y="55"/>
                    </a:lnTo>
                    <a:lnTo>
                      <a:pt x="313" y="55"/>
                    </a:lnTo>
                    <a:close/>
                    <a:moveTo>
                      <a:pt x="681" y="0"/>
                    </a:moveTo>
                    <a:lnTo>
                      <a:pt x="755" y="0"/>
                    </a:lnTo>
                    <a:lnTo>
                      <a:pt x="792" y="37"/>
                    </a:lnTo>
                    <a:lnTo>
                      <a:pt x="810" y="73"/>
                    </a:lnTo>
                    <a:lnTo>
                      <a:pt x="810" y="110"/>
                    </a:lnTo>
                    <a:lnTo>
                      <a:pt x="773" y="147"/>
                    </a:lnTo>
                    <a:lnTo>
                      <a:pt x="718" y="147"/>
                    </a:lnTo>
                    <a:lnTo>
                      <a:pt x="699" y="129"/>
                    </a:lnTo>
                    <a:lnTo>
                      <a:pt x="699" y="55"/>
                    </a:lnTo>
                    <a:lnTo>
                      <a:pt x="718" y="37"/>
                    </a:lnTo>
                    <a:lnTo>
                      <a:pt x="681" y="37"/>
                    </a:lnTo>
                    <a:lnTo>
                      <a:pt x="644" y="55"/>
                    </a:lnTo>
                    <a:lnTo>
                      <a:pt x="589" y="73"/>
                    </a:lnTo>
                    <a:lnTo>
                      <a:pt x="552" y="110"/>
                    </a:lnTo>
                    <a:lnTo>
                      <a:pt x="571" y="147"/>
                    </a:lnTo>
                    <a:lnTo>
                      <a:pt x="607" y="184"/>
                    </a:lnTo>
                    <a:lnTo>
                      <a:pt x="626" y="221"/>
                    </a:lnTo>
                    <a:lnTo>
                      <a:pt x="626" y="276"/>
                    </a:lnTo>
                    <a:lnTo>
                      <a:pt x="589" y="405"/>
                    </a:lnTo>
                    <a:lnTo>
                      <a:pt x="479" y="497"/>
                    </a:lnTo>
                    <a:lnTo>
                      <a:pt x="331" y="534"/>
                    </a:lnTo>
                    <a:lnTo>
                      <a:pt x="276" y="534"/>
                    </a:lnTo>
                    <a:lnTo>
                      <a:pt x="221" y="516"/>
                    </a:lnTo>
                    <a:lnTo>
                      <a:pt x="166" y="479"/>
                    </a:lnTo>
                    <a:lnTo>
                      <a:pt x="147" y="516"/>
                    </a:lnTo>
                    <a:lnTo>
                      <a:pt x="129" y="534"/>
                    </a:lnTo>
                    <a:lnTo>
                      <a:pt x="129" y="645"/>
                    </a:lnTo>
                    <a:lnTo>
                      <a:pt x="147" y="681"/>
                    </a:lnTo>
                    <a:lnTo>
                      <a:pt x="221" y="718"/>
                    </a:lnTo>
                    <a:lnTo>
                      <a:pt x="515" y="718"/>
                    </a:lnTo>
                    <a:lnTo>
                      <a:pt x="663" y="773"/>
                    </a:lnTo>
                    <a:lnTo>
                      <a:pt x="718" y="810"/>
                    </a:lnTo>
                    <a:lnTo>
                      <a:pt x="736" y="847"/>
                    </a:lnTo>
                    <a:lnTo>
                      <a:pt x="755" y="902"/>
                    </a:lnTo>
                    <a:lnTo>
                      <a:pt x="773" y="939"/>
                    </a:lnTo>
                    <a:lnTo>
                      <a:pt x="773" y="976"/>
                    </a:lnTo>
                    <a:lnTo>
                      <a:pt x="736" y="1068"/>
                    </a:lnTo>
                    <a:lnTo>
                      <a:pt x="663" y="1142"/>
                    </a:lnTo>
                    <a:lnTo>
                      <a:pt x="534" y="1179"/>
                    </a:lnTo>
                    <a:lnTo>
                      <a:pt x="387" y="1197"/>
                    </a:lnTo>
                    <a:lnTo>
                      <a:pt x="239" y="1179"/>
                    </a:lnTo>
                    <a:lnTo>
                      <a:pt x="111" y="1142"/>
                    </a:lnTo>
                    <a:lnTo>
                      <a:pt x="37" y="1068"/>
                    </a:lnTo>
                    <a:lnTo>
                      <a:pt x="0" y="976"/>
                    </a:lnTo>
                    <a:lnTo>
                      <a:pt x="37" y="866"/>
                    </a:lnTo>
                    <a:lnTo>
                      <a:pt x="92" y="829"/>
                    </a:lnTo>
                    <a:lnTo>
                      <a:pt x="166" y="792"/>
                    </a:lnTo>
                    <a:lnTo>
                      <a:pt x="129" y="755"/>
                    </a:lnTo>
                    <a:lnTo>
                      <a:pt x="111" y="718"/>
                    </a:lnTo>
                    <a:lnTo>
                      <a:pt x="92" y="663"/>
                    </a:lnTo>
                    <a:lnTo>
                      <a:pt x="92" y="589"/>
                    </a:lnTo>
                    <a:lnTo>
                      <a:pt x="111" y="534"/>
                    </a:lnTo>
                    <a:lnTo>
                      <a:pt x="129" y="497"/>
                    </a:lnTo>
                    <a:lnTo>
                      <a:pt x="147" y="479"/>
                    </a:lnTo>
                    <a:lnTo>
                      <a:pt x="74" y="405"/>
                    </a:lnTo>
                    <a:lnTo>
                      <a:pt x="55" y="350"/>
                    </a:lnTo>
                    <a:lnTo>
                      <a:pt x="55" y="294"/>
                    </a:lnTo>
                    <a:lnTo>
                      <a:pt x="92" y="165"/>
                    </a:lnTo>
                    <a:lnTo>
                      <a:pt x="203" y="73"/>
                    </a:lnTo>
                    <a:lnTo>
                      <a:pt x="350" y="37"/>
                    </a:lnTo>
                    <a:lnTo>
                      <a:pt x="423" y="37"/>
                    </a:lnTo>
                    <a:lnTo>
                      <a:pt x="479" y="55"/>
                    </a:lnTo>
                    <a:lnTo>
                      <a:pt x="534" y="92"/>
                    </a:lnTo>
                    <a:lnTo>
                      <a:pt x="644" y="18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3" name="Freeform 23"/>
              <p:cNvSpPr>
                <a:spLocks noEditPoints="1"/>
              </p:cNvSpPr>
              <p:nvPr/>
            </p:nvSpPr>
            <p:spPr bwMode="auto">
              <a:xfrm>
                <a:off x="18917" y="3339"/>
                <a:ext cx="773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1" y="773"/>
                  </a:cxn>
                  <a:cxn ang="0">
                    <a:pos x="405" y="773"/>
                  </a:cxn>
                  <a:cxn ang="0">
                    <a:pos x="478" y="755"/>
                  </a:cxn>
                  <a:cxn ang="0">
                    <a:pos x="534" y="737"/>
                  </a:cxn>
                  <a:cxn ang="0">
                    <a:pos x="570" y="700"/>
                  </a:cxn>
                  <a:cxn ang="0">
                    <a:pos x="607" y="645"/>
                  </a:cxn>
                  <a:cxn ang="0">
                    <a:pos x="626" y="589"/>
                  </a:cxn>
                  <a:cxn ang="0">
                    <a:pos x="644" y="516"/>
                  </a:cxn>
                  <a:cxn ang="0">
                    <a:pos x="644" y="294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1" y="55"/>
                  </a:cxn>
                  <a:cxn ang="0">
                    <a:pos x="386" y="0"/>
                  </a:cxn>
                  <a:cxn ang="0">
                    <a:pos x="534" y="37"/>
                  </a:cxn>
                  <a:cxn ang="0">
                    <a:pos x="662" y="129"/>
                  </a:cxn>
                  <a:cxn ang="0">
                    <a:pos x="736" y="258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2" y="718"/>
                  </a:cxn>
                  <a:cxn ang="0">
                    <a:pos x="534" y="792"/>
                  </a:cxn>
                  <a:cxn ang="0">
                    <a:pos x="386" y="829"/>
                  </a:cxn>
                  <a:cxn ang="0">
                    <a:pos x="239" y="792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8"/>
                  </a:cxn>
                  <a:cxn ang="0">
                    <a:pos x="110" y="129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773" h="829">
                    <a:moveTo>
                      <a:pt x="331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1" y="773"/>
                    </a:lnTo>
                    <a:lnTo>
                      <a:pt x="405" y="773"/>
                    </a:lnTo>
                    <a:lnTo>
                      <a:pt x="478" y="755"/>
                    </a:lnTo>
                    <a:lnTo>
                      <a:pt x="534" y="737"/>
                    </a:lnTo>
                    <a:lnTo>
                      <a:pt x="570" y="700"/>
                    </a:lnTo>
                    <a:lnTo>
                      <a:pt x="607" y="645"/>
                    </a:lnTo>
                    <a:lnTo>
                      <a:pt x="626" y="589"/>
                    </a:lnTo>
                    <a:lnTo>
                      <a:pt x="644" y="516"/>
                    </a:lnTo>
                    <a:lnTo>
                      <a:pt x="644" y="294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1" y="55"/>
                    </a:lnTo>
                    <a:close/>
                    <a:moveTo>
                      <a:pt x="386" y="0"/>
                    </a:moveTo>
                    <a:lnTo>
                      <a:pt x="534" y="37"/>
                    </a:lnTo>
                    <a:lnTo>
                      <a:pt x="662" y="129"/>
                    </a:lnTo>
                    <a:lnTo>
                      <a:pt x="736" y="258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2" y="718"/>
                    </a:lnTo>
                    <a:lnTo>
                      <a:pt x="534" y="792"/>
                    </a:lnTo>
                    <a:lnTo>
                      <a:pt x="386" y="829"/>
                    </a:lnTo>
                    <a:lnTo>
                      <a:pt x="239" y="792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8"/>
                    </a:lnTo>
                    <a:lnTo>
                      <a:pt x="110" y="129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4" name="Freeform 24"/>
              <p:cNvSpPr>
                <a:spLocks/>
              </p:cNvSpPr>
              <p:nvPr/>
            </p:nvSpPr>
            <p:spPr bwMode="auto">
              <a:xfrm>
                <a:off x="19800" y="3339"/>
                <a:ext cx="589" cy="792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460" y="0"/>
                  </a:cxn>
                  <a:cxn ang="0">
                    <a:pos x="516" y="18"/>
                  </a:cxn>
                  <a:cxn ang="0">
                    <a:pos x="552" y="37"/>
                  </a:cxn>
                  <a:cxn ang="0">
                    <a:pos x="589" y="110"/>
                  </a:cxn>
                  <a:cxn ang="0">
                    <a:pos x="589" y="147"/>
                  </a:cxn>
                  <a:cxn ang="0">
                    <a:pos x="571" y="165"/>
                  </a:cxn>
                  <a:cxn ang="0">
                    <a:pos x="534" y="184"/>
                  </a:cxn>
                  <a:cxn ang="0">
                    <a:pos x="497" y="184"/>
                  </a:cxn>
                  <a:cxn ang="0">
                    <a:pos x="460" y="165"/>
                  </a:cxn>
                  <a:cxn ang="0">
                    <a:pos x="442" y="147"/>
                  </a:cxn>
                  <a:cxn ang="0">
                    <a:pos x="442" y="73"/>
                  </a:cxn>
                  <a:cxn ang="0">
                    <a:pos x="479" y="37"/>
                  </a:cxn>
                  <a:cxn ang="0">
                    <a:pos x="460" y="37"/>
                  </a:cxn>
                  <a:cxn ang="0">
                    <a:pos x="368" y="73"/>
                  </a:cxn>
                  <a:cxn ang="0">
                    <a:pos x="313" y="147"/>
                  </a:cxn>
                  <a:cxn ang="0">
                    <a:pos x="276" y="239"/>
                  </a:cxn>
                  <a:cxn ang="0">
                    <a:pos x="258" y="368"/>
                  </a:cxn>
                  <a:cxn ang="0">
                    <a:pos x="258" y="700"/>
                  </a:cxn>
                  <a:cxn ang="0">
                    <a:pos x="332" y="737"/>
                  </a:cxn>
                  <a:cxn ang="0">
                    <a:pos x="424" y="737"/>
                  </a:cxn>
                  <a:cxn ang="0">
                    <a:pos x="424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1" y="737"/>
                  </a:cxn>
                  <a:cxn ang="0">
                    <a:pos x="148" y="700"/>
                  </a:cxn>
                  <a:cxn ang="0">
                    <a:pos x="148" y="147"/>
                  </a:cxn>
                  <a:cxn ang="0">
                    <a:pos x="111" y="110"/>
                  </a:cxn>
                  <a:cxn ang="0">
                    <a:pos x="74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40" y="18"/>
                  </a:cxn>
                  <a:cxn ang="0">
                    <a:pos x="240" y="202"/>
                  </a:cxn>
                  <a:cxn ang="0">
                    <a:pos x="258" y="147"/>
                  </a:cxn>
                  <a:cxn ang="0">
                    <a:pos x="276" y="110"/>
                  </a:cxn>
                  <a:cxn ang="0">
                    <a:pos x="350" y="37"/>
                  </a:cxn>
                  <a:cxn ang="0">
                    <a:pos x="405" y="0"/>
                  </a:cxn>
                </a:cxnLst>
                <a:rect l="0" t="0" r="r" b="b"/>
                <a:pathLst>
                  <a:path w="589" h="792">
                    <a:moveTo>
                      <a:pt x="405" y="0"/>
                    </a:moveTo>
                    <a:lnTo>
                      <a:pt x="460" y="0"/>
                    </a:lnTo>
                    <a:lnTo>
                      <a:pt x="516" y="18"/>
                    </a:lnTo>
                    <a:lnTo>
                      <a:pt x="552" y="37"/>
                    </a:lnTo>
                    <a:lnTo>
                      <a:pt x="589" y="110"/>
                    </a:lnTo>
                    <a:lnTo>
                      <a:pt x="589" y="147"/>
                    </a:lnTo>
                    <a:lnTo>
                      <a:pt x="571" y="165"/>
                    </a:lnTo>
                    <a:lnTo>
                      <a:pt x="534" y="184"/>
                    </a:lnTo>
                    <a:lnTo>
                      <a:pt x="497" y="184"/>
                    </a:lnTo>
                    <a:lnTo>
                      <a:pt x="460" y="165"/>
                    </a:lnTo>
                    <a:lnTo>
                      <a:pt x="442" y="147"/>
                    </a:lnTo>
                    <a:lnTo>
                      <a:pt x="442" y="73"/>
                    </a:lnTo>
                    <a:lnTo>
                      <a:pt x="479" y="37"/>
                    </a:lnTo>
                    <a:lnTo>
                      <a:pt x="460" y="37"/>
                    </a:lnTo>
                    <a:lnTo>
                      <a:pt x="368" y="73"/>
                    </a:lnTo>
                    <a:lnTo>
                      <a:pt x="313" y="147"/>
                    </a:lnTo>
                    <a:lnTo>
                      <a:pt x="276" y="239"/>
                    </a:lnTo>
                    <a:lnTo>
                      <a:pt x="258" y="368"/>
                    </a:lnTo>
                    <a:lnTo>
                      <a:pt x="258" y="700"/>
                    </a:lnTo>
                    <a:lnTo>
                      <a:pt x="332" y="737"/>
                    </a:lnTo>
                    <a:lnTo>
                      <a:pt x="424" y="737"/>
                    </a:lnTo>
                    <a:lnTo>
                      <a:pt x="424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47"/>
                    </a:lnTo>
                    <a:lnTo>
                      <a:pt x="111" y="110"/>
                    </a:lnTo>
                    <a:lnTo>
                      <a:pt x="74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40" y="18"/>
                    </a:lnTo>
                    <a:lnTo>
                      <a:pt x="240" y="202"/>
                    </a:lnTo>
                    <a:lnTo>
                      <a:pt x="258" y="147"/>
                    </a:lnTo>
                    <a:lnTo>
                      <a:pt x="276" y="110"/>
                    </a:lnTo>
                    <a:lnTo>
                      <a:pt x="350" y="3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5" name="Freeform 25"/>
              <p:cNvSpPr>
                <a:spLocks noEditPoints="1"/>
              </p:cNvSpPr>
              <p:nvPr/>
            </p:nvSpPr>
            <p:spPr bwMode="auto">
              <a:xfrm>
                <a:off x="20518" y="2952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4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5"/>
                  </a:cxn>
                  <a:cxn ang="0">
                    <a:pos x="129" y="0"/>
                  </a:cxn>
                  <a:cxn ang="0">
                    <a:pos x="202" y="0"/>
                  </a:cxn>
                  <a:cxn ang="0">
                    <a:pos x="239" y="18"/>
                  </a:cxn>
                  <a:cxn ang="0">
                    <a:pos x="258" y="55"/>
                  </a:cxn>
                  <a:cxn ang="0">
                    <a:pos x="258" y="129"/>
                  </a:cxn>
                  <a:cxn ang="0">
                    <a:pos x="239" y="166"/>
                  </a:cxn>
                  <a:cxn ang="0">
                    <a:pos x="202" y="184"/>
                  </a:cxn>
                  <a:cxn ang="0">
                    <a:pos x="129" y="184"/>
                  </a:cxn>
                  <a:cxn ang="0">
                    <a:pos x="92" y="166"/>
                  </a:cxn>
                  <a:cxn ang="0">
                    <a:pos x="74" y="129"/>
                  </a:cxn>
                  <a:cxn ang="0">
                    <a:pos x="74" y="55"/>
                  </a:cxn>
                  <a:cxn ang="0">
                    <a:pos x="129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4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5"/>
                    </a:lnTo>
                    <a:close/>
                    <a:moveTo>
                      <a:pt x="129" y="0"/>
                    </a:moveTo>
                    <a:lnTo>
                      <a:pt x="202" y="0"/>
                    </a:lnTo>
                    <a:lnTo>
                      <a:pt x="239" y="18"/>
                    </a:lnTo>
                    <a:lnTo>
                      <a:pt x="258" y="55"/>
                    </a:lnTo>
                    <a:lnTo>
                      <a:pt x="258" y="129"/>
                    </a:lnTo>
                    <a:lnTo>
                      <a:pt x="239" y="166"/>
                    </a:lnTo>
                    <a:lnTo>
                      <a:pt x="202" y="184"/>
                    </a:lnTo>
                    <a:lnTo>
                      <a:pt x="129" y="184"/>
                    </a:lnTo>
                    <a:lnTo>
                      <a:pt x="92" y="166"/>
                    </a:lnTo>
                    <a:lnTo>
                      <a:pt x="74" y="129"/>
                    </a:lnTo>
                    <a:lnTo>
                      <a:pt x="74" y="5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6" name="Freeform 26"/>
              <p:cNvSpPr>
                <a:spLocks/>
              </p:cNvSpPr>
              <p:nvPr/>
            </p:nvSpPr>
            <p:spPr bwMode="auto">
              <a:xfrm>
                <a:off x="21033" y="3044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2"/>
                  </a:cxn>
                  <a:cxn ang="0">
                    <a:pos x="516" y="332"/>
                  </a:cxn>
                  <a:cxn ang="0">
                    <a:pos x="516" y="387"/>
                  </a:cxn>
                  <a:cxn ang="0">
                    <a:pos x="258" y="387"/>
                  </a:cxn>
                  <a:cxn ang="0">
                    <a:pos x="295" y="884"/>
                  </a:cxn>
                  <a:cxn ang="0">
                    <a:pos x="295" y="958"/>
                  </a:cxn>
                  <a:cxn ang="0">
                    <a:pos x="332" y="1032"/>
                  </a:cxn>
                  <a:cxn ang="0">
                    <a:pos x="405" y="1068"/>
                  </a:cxn>
                  <a:cxn ang="0">
                    <a:pos x="442" y="1068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6" y="940"/>
                  </a:cxn>
                  <a:cxn ang="0">
                    <a:pos x="516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6" y="1050"/>
                  </a:cxn>
                  <a:cxn ang="0">
                    <a:pos x="479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40" y="1087"/>
                  </a:cxn>
                  <a:cxn ang="0">
                    <a:pos x="166" y="1013"/>
                  </a:cxn>
                  <a:cxn ang="0">
                    <a:pos x="148" y="958"/>
                  </a:cxn>
                  <a:cxn ang="0">
                    <a:pos x="148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1" y="313"/>
                  </a:cxn>
                  <a:cxn ang="0">
                    <a:pos x="166" y="221"/>
                  </a:cxn>
                  <a:cxn ang="0">
                    <a:pos x="203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2"/>
                    </a:lnTo>
                    <a:lnTo>
                      <a:pt x="516" y="332"/>
                    </a:lnTo>
                    <a:lnTo>
                      <a:pt x="516" y="387"/>
                    </a:lnTo>
                    <a:lnTo>
                      <a:pt x="258" y="387"/>
                    </a:lnTo>
                    <a:lnTo>
                      <a:pt x="295" y="884"/>
                    </a:lnTo>
                    <a:lnTo>
                      <a:pt x="295" y="958"/>
                    </a:lnTo>
                    <a:lnTo>
                      <a:pt x="332" y="1032"/>
                    </a:lnTo>
                    <a:lnTo>
                      <a:pt x="405" y="1068"/>
                    </a:lnTo>
                    <a:lnTo>
                      <a:pt x="442" y="1068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6" y="940"/>
                    </a:lnTo>
                    <a:lnTo>
                      <a:pt x="516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6" y="1050"/>
                    </a:lnTo>
                    <a:lnTo>
                      <a:pt x="479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40" y="1087"/>
                    </a:lnTo>
                    <a:lnTo>
                      <a:pt x="166" y="1013"/>
                    </a:lnTo>
                    <a:lnTo>
                      <a:pt x="148" y="958"/>
                    </a:lnTo>
                    <a:lnTo>
                      <a:pt x="148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1" y="313"/>
                    </a:lnTo>
                    <a:lnTo>
                      <a:pt x="166" y="221"/>
                    </a:lnTo>
                    <a:lnTo>
                      <a:pt x="203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7" name="Freeform 27"/>
              <p:cNvSpPr>
                <a:spLocks/>
              </p:cNvSpPr>
              <p:nvPr/>
            </p:nvSpPr>
            <p:spPr bwMode="auto">
              <a:xfrm>
                <a:off x="21567" y="2878"/>
                <a:ext cx="920" cy="1253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626"/>
                  </a:cxn>
                  <a:cxn ang="0">
                    <a:pos x="313" y="590"/>
                  </a:cxn>
                  <a:cxn ang="0">
                    <a:pos x="386" y="516"/>
                  </a:cxn>
                  <a:cxn ang="0">
                    <a:pos x="423" y="498"/>
                  </a:cxn>
                  <a:cxn ang="0">
                    <a:pos x="478" y="461"/>
                  </a:cxn>
                  <a:cxn ang="0">
                    <a:pos x="626" y="461"/>
                  </a:cxn>
                  <a:cxn ang="0">
                    <a:pos x="681" y="479"/>
                  </a:cxn>
                  <a:cxn ang="0">
                    <a:pos x="736" y="534"/>
                  </a:cxn>
                  <a:cxn ang="0">
                    <a:pos x="773" y="590"/>
                  </a:cxn>
                  <a:cxn ang="0">
                    <a:pos x="791" y="645"/>
                  </a:cxn>
                  <a:cxn ang="0">
                    <a:pos x="791" y="1179"/>
                  </a:cxn>
                  <a:cxn ang="0">
                    <a:pos x="828" y="1198"/>
                  </a:cxn>
                  <a:cxn ang="0">
                    <a:pos x="920" y="1198"/>
                  </a:cxn>
                  <a:cxn ang="0">
                    <a:pos x="920" y="1253"/>
                  </a:cxn>
                  <a:cxn ang="0">
                    <a:pos x="515" y="1253"/>
                  </a:cxn>
                  <a:cxn ang="0">
                    <a:pos x="515" y="1198"/>
                  </a:cxn>
                  <a:cxn ang="0">
                    <a:pos x="589" y="1198"/>
                  </a:cxn>
                  <a:cxn ang="0">
                    <a:pos x="626" y="1179"/>
                  </a:cxn>
                  <a:cxn ang="0">
                    <a:pos x="644" y="1161"/>
                  </a:cxn>
                  <a:cxn ang="0">
                    <a:pos x="644" y="608"/>
                  </a:cxn>
                  <a:cxn ang="0">
                    <a:pos x="626" y="571"/>
                  </a:cxn>
                  <a:cxn ang="0">
                    <a:pos x="589" y="553"/>
                  </a:cxn>
                  <a:cxn ang="0">
                    <a:pos x="570" y="516"/>
                  </a:cxn>
                  <a:cxn ang="0">
                    <a:pos x="460" y="516"/>
                  </a:cxn>
                  <a:cxn ang="0">
                    <a:pos x="423" y="534"/>
                  </a:cxn>
                  <a:cxn ang="0">
                    <a:pos x="368" y="571"/>
                  </a:cxn>
                  <a:cxn ang="0">
                    <a:pos x="331" y="608"/>
                  </a:cxn>
                  <a:cxn ang="0">
                    <a:pos x="313" y="663"/>
                  </a:cxn>
                  <a:cxn ang="0">
                    <a:pos x="276" y="719"/>
                  </a:cxn>
                  <a:cxn ang="0">
                    <a:pos x="276" y="1161"/>
                  </a:cxn>
                  <a:cxn ang="0">
                    <a:pos x="294" y="1179"/>
                  </a:cxn>
                  <a:cxn ang="0">
                    <a:pos x="331" y="1198"/>
                  </a:cxn>
                  <a:cxn ang="0">
                    <a:pos x="405" y="1198"/>
                  </a:cxn>
                  <a:cxn ang="0">
                    <a:pos x="405" y="1253"/>
                  </a:cxn>
                  <a:cxn ang="0">
                    <a:pos x="0" y="1253"/>
                  </a:cxn>
                  <a:cxn ang="0">
                    <a:pos x="0" y="1198"/>
                  </a:cxn>
                  <a:cxn ang="0">
                    <a:pos x="110" y="1198"/>
                  </a:cxn>
                  <a:cxn ang="0">
                    <a:pos x="147" y="1161"/>
                  </a:cxn>
                  <a:cxn ang="0">
                    <a:pos x="147" y="112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4"/>
                  </a:cxn>
                  <a:cxn ang="0">
                    <a:pos x="37" y="74"/>
                  </a:cxn>
                  <a:cxn ang="0">
                    <a:pos x="37" y="18"/>
                  </a:cxn>
                  <a:cxn ang="0">
                    <a:pos x="294" y="0"/>
                  </a:cxn>
                </a:cxnLst>
                <a:rect l="0" t="0" r="r" b="b"/>
                <a:pathLst>
                  <a:path w="920" h="1253">
                    <a:moveTo>
                      <a:pt x="294" y="0"/>
                    </a:moveTo>
                    <a:lnTo>
                      <a:pt x="294" y="626"/>
                    </a:lnTo>
                    <a:lnTo>
                      <a:pt x="313" y="590"/>
                    </a:lnTo>
                    <a:lnTo>
                      <a:pt x="386" y="516"/>
                    </a:lnTo>
                    <a:lnTo>
                      <a:pt x="423" y="498"/>
                    </a:lnTo>
                    <a:lnTo>
                      <a:pt x="478" y="461"/>
                    </a:lnTo>
                    <a:lnTo>
                      <a:pt x="626" y="461"/>
                    </a:lnTo>
                    <a:lnTo>
                      <a:pt x="681" y="479"/>
                    </a:lnTo>
                    <a:lnTo>
                      <a:pt x="736" y="534"/>
                    </a:lnTo>
                    <a:lnTo>
                      <a:pt x="773" y="590"/>
                    </a:lnTo>
                    <a:lnTo>
                      <a:pt x="791" y="645"/>
                    </a:lnTo>
                    <a:lnTo>
                      <a:pt x="791" y="1179"/>
                    </a:lnTo>
                    <a:lnTo>
                      <a:pt x="828" y="1198"/>
                    </a:lnTo>
                    <a:lnTo>
                      <a:pt x="920" y="1198"/>
                    </a:lnTo>
                    <a:lnTo>
                      <a:pt x="920" y="1253"/>
                    </a:lnTo>
                    <a:lnTo>
                      <a:pt x="515" y="1253"/>
                    </a:lnTo>
                    <a:lnTo>
                      <a:pt x="515" y="1198"/>
                    </a:lnTo>
                    <a:lnTo>
                      <a:pt x="589" y="1198"/>
                    </a:lnTo>
                    <a:lnTo>
                      <a:pt x="626" y="1179"/>
                    </a:lnTo>
                    <a:lnTo>
                      <a:pt x="644" y="1161"/>
                    </a:lnTo>
                    <a:lnTo>
                      <a:pt x="644" y="608"/>
                    </a:lnTo>
                    <a:lnTo>
                      <a:pt x="626" y="571"/>
                    </a:lnTo>
                    <a:lnTo>
                      <a:pt x="589" y="553"/>
                    </a:lnTo>
                    <a:lnTo>
                      <a:pt x="570" y="516"/>
                    </a:lnTo>
                    <a:lnTo>
                      <a:pt x="460" y="516"/>
                    </a:lnTo>
                    <a:lnTo>
                      <a:pt x="423" y="534"/>
                    </a:lnTo>
                    <a:lnTo>
                      <a:pt x="368" y="571"/>
                    </a:lnTo>
                    <a:lnTo>
                      <a:pt x="331" y="608"/>
                    </a:lnTo>
                    <a:lnTo>
                      <a:pt x="313" y="663"/>
                    </a:lnTo>
                    <a:lnTo>
                      <a:pt x="276" y="719"/>
                    </a:lnTo>
                    <a:lnTo>
                      <a:pt x="276" y="1161"/>
                    </a:lnTo>
                    <a:lnTo>
                      <a:pt x="294" y="1179"/>
                    </a:lnTo>
                    <a:lnTo>
                      <a:pt x="331" y="1198"/>
                    </a:lnTo>
                    <a:lnTo>
                      <a:pt x="405" y="1198"/>
                    </a:lnTo>
                    <a:lnTo>
                      <a:pt x="405" y="1253"/>
                    </a:lnTo>
                    <a:lnTo>
                      <a:pt x="0" y="1253"/>
                    </a:lnTo>
                    <a:lnTo>
                      <a:pt x="0" y="1198"/>
                    </a:lnTo>
                    <a:lnTo>
                      <a:pt x="110" y="1198"/>
                    </a:lnTo>
                    <a:lnTo>
                      <a:pt x="147" y="1161"/>
                    </a:lnTo>
                    <a:lnTo>
                      <a:pt x="147" y="112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4"/>
                    </a:lnTo>
                    <a:lnTo>
                      <a:pt x="37" y="74"/>
                    </a:lnTo>
                    <a:lnTo>
                      <a:pt x="37" y="18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8" name="Freeform 28"/>
              <p:cNvSpPr>
                <a:spLocks/>
              </p:cNvSpPr>
              <p:nvPr/>
            </p:nvSpPr>
            <p:spPr bwMode="auto">
              <a:xfrm>
                <a:off x="22634" y="3357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700" y="37"/>
                  </a:cxn>
                  <a:cxn ang="0">
                    <a:pos x="755" y="111"/>
                  </a:cxn>
                  <a:cxn ang="0">
                    <a:pos x="792" y="129"/>
                  </a:cxn>
                  <a:cxn ang="0">
                    <a:pos x="902" y="37"/>
                  </a:cxn>
                  <a:cxn ang="0">
                    <a:pos x="1105" y="0"/>
                  </a:cxn>
                  <a:cxn ang="0">
                    <a:pos x="1197" y="55"/>
                  </a:cxn>
                  <a:cxn ang="0">
                    <a:pos x="1252" y="129"/>
                  </a:cxn>
                  <a:cxn ang="0">
                    <a:pos x="1270" y="682"/>
                  </a:cxn>
                  <a:cxn ang="0">
                    <a:pos x="1307" y="737"/>
                  </a:cxn>
                  <a:cxn ang="0">
                    <a:pos x="1417" y="792"/>
                  </a:cxn>
                  <a:cxn ang="0">
                    <a:pos x="1013" y="737"/>
                  </a:cxn>
                  <a:cxn ang="0">
                    <a:pos x="1160" y="700"/>
                  </a:cxn>
                  <a:cxn ang="0">
                    <a:pos x="1141" y="111"/>
                  </a:cxn>
                  <a:cxn ang="0">
                    <a:pos x="1086" y="55"/>
                  </a:cxn>
                  <a:cxn ang="0">
                    <a:pos x="939" y="74"/>
                  </a:cxn>
                  <a:cxn ang="0">
                    <a:pos x="847" y="147"/>
                  </a:cxn>
                  <a:cxn ang="0">
                    <a:pos x="792" y="258"/>
                  </a:cxn>
                  <a:cxn ang="0">
                    <a:pos x="810" y="719"/>
                  </a:cxn>
                  <a:cxn ang="0">
                    <a:pos x="921" y="737"/>
                  </a:cxn>
                  <a:cxn ang="0">
                    <a:pos x="516" y="792"/>
                  </a:cxn>
                  <a:cxn ang="0">
                    <a:pos x="589" y="737"/>
                  </a:cxn>
                  <a:cxn ang="0">
                    <a:pos x="644" y="700"/>
                  </a:cxn>
                  <a:cxn ang="0">
                    <a:pos x="626" y="111"/>
                  </a:cxn>
                  <a:cxn ang="0">
                    <a:pos x="571" y="55"/>
                  </a:cxn>
                  <a:cxn ang="0">
                    <a:pos x="424" y="74"/>
                  </a:cxn>
                  <a:cxn ang="0">
                    <a:pos x="332" y="147"/>
                  </a:cxn>
                  <a:cxn ang="0">
                    <a:pos x="276" y="258"/>
                  </a:cxn>
                  <a:cxn ang="0">
                    <a:pos x="295" y="719"/>
                  </a:cxn>
                  <a:cxn ang="0">
                    <a:pos x="405" y="737"/>
                  </a:cxn>
                  <a:cxn ang="0">
                    <a:pos x="0" y="792"/>
                  </a:cxn>
                  <a:cxn ang="0">
                    <a:pos x="111" y="737"/>
                  </a:cxn>
                  <a:cxn ang="0">
                    <a:pos x="148" y="184"/>
                  </a:cxn>
                  <a:cxn ang="0">
                    <a:pos x="166" y="129"/>
                  </a:cxn>
                  <a:cxn ang="0">
                    <a:pos x="92" y="74"/>
                  </a:cxn>
                  <a:cxn ang="0">
                    <a:pos x="19" y="19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4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700" y="37"/>
                    </a:lnTo>
                    <a:lnTo>
                      <a:pt x="736" y="74"/>
                    </a:lnTo>
                    <a:lnTo>
                      <a:pt x="755" y="111"/>
                    </a:lnTo>
                    <a:lnTo>
                      <a:pt x="773" y="166"/>
                    </a:lnTo>
                    <a:lnTo>
                      <a:pt x="792" y="129"/>
                    </a:lnTo>
                    <a:lnTo>
                      <a:pt x="865" y="55"/>
                    </a:lnTo>
                    <a:lnTo>
                      <a:pt x="902" y="37"/>
                    </a:lnTo>
                    <a:lnTo>
                      <a:pt x="957" y="0"/>
                    </a:lnTo>
                    <a:lnTo>
                      <a:pt x="1105" y="0"/>
                    </a:lnTo>
                    <a:lnTo>
                      <a:pt x="1141" y="19"/>
                    </a:lnTo>
                    <a:lnTo>
                      <a:pt x="1197" y="55"/>
                    </a:lnTo>
                    <a:lnTo>
                      <a:pt x="1215" y="74"/>
                    </a:lnTo>
                    <a:lnTo>
                      <a:pt x="1252" y="129"/>
                    </a:lnTo>
                    <a:lnTo>
                      <a:pt x="1270" y="184"/>
                    </a:lnTo>
                    <a:lnTo>
                      <a:pt x="1270" y="682"/>
                    </a:lnTo>
                    <a:lnTo>
                      <a:pt x="1289" y="719"/>
                    </a:lnTo>
                    <a:lnTo>
                      <a:pt x="1307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3" y="792"/>
                    </a:lnTo>
                    <a:lnTo>
                      <a:pt x="1013" y="737"/>
                    </a:lnTo>
                    <a:lnTo>
                      <a:pt x="1123" y="737"/>
                    </a:lnTo>
                    <a:lnTo>
                      <a:pt x="1160" y="700"/>
                    </a:lnTo>
                    <a:lnTo>
                      <a:pt x="1160" y="147"/>
                    </a:lnTo>
                    <a:lnTo>
                      <a:pt x="1141" y="111"/>
                    </a:lnTo>
                    <a:lnTo>
                      <a:pt x="1105" y="92"/>
                    </a:lnTo>
                    <a:lnTo>
                      <a:pt x="1086" y="55"/>
                    </a:lnTo>
                    <a:lnTo>
                      <a:pt x="976" y="55"/>
                    </a:lnTo>
                    <a:lnTo>
                      <a:pt x="939" y="74"/>
                    </a:lnTo>
                    <a:lnTo>
                      <a:pt x="884" y="111"/>
                    </a:lnTo>
                    <a:lnTo>
                      <a:pt x="847" y="147"/>
                    </a:lnTo>
                    <a:lnTo>
                      <a:pt x="828" y="203"/>
                    </a:lnTo>
                    <a:lnTo>
                      <a:pt x="792" y="258"/>
                    </a:lnTo>
                    <a:lnTo>
                      <a:pt x="792" y="700"/>
                    </a:lnTo>
                    <a:lnTo>
                      <a:pt x="810" y="719"/>
                    </a:lnTo>
                    <a:lnTo>
                      <a:pt x="847" y="737"/>
                    </a:lnTo>
                    <a:lnTo>
                      <a:pt x="921" y="737"/>
                    </a:lnTo>
                    <a:lnTo>
                      <a:pt x="921" y="792"/>
                    </a:lnTo>
                    <a:lnTo>
                      <a:pt x="516" y="792"/>
                    </a:lnTo>
                    <a:lnTo>
                      <a:pt x="516" y="737"/>
                    </a:lnTo>
                    <a:lnTo>
                      <a:pt x="589" y="737"/>
                    </a:lnTo>
                    <a:lnTo>
                      <a:pt x="626" y="719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1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4" y="74"/>
                    </a:lnTo>
                    <a:lnTo>
                      <a:pt x="368" y="111"/>
                    </a:lnTo>
                    <a:lnTo>
                      <a:pt x="332" y="147"/>
                    </a:lnTo>
                    <a:lnTo>
                      <a:pt x="313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5" y="719"/>
                    </a:lnTo>
                    <a:lnTo>
                      <a:pt x="332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84"/>
                    </a:lnTo>
                    <a:lnTo>
                      <a:pt x="166" y="166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4"/>
                    </a:lnTo>
                    <a:lnTo>
                      <a:pt x="19" y="74"/>
                    </a:lnTo>
                    <a:lnTo>
                      <a:pt x="19" y="19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29" name="Freeform 29"/>
              <p:cNvSpPr>
                <a:spLocks/>
              </p:cNvSpPr>
              <p:nvPr/>
            </p:nvSpPr>
            <p:spPr bwMode="auto">
              <a:xfrm>
                <a:off x="24383" y="2896"/>
                <a:ext cx="589" cy="1235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23" y="0"/>
                  </a:cxn>
                  <a:cxn ang="0">
                    <a:pos x="497" y="19"/>
                  </a:cxn>
                  <a:cxn ang="0">
                    <a:pos x="533" y="37"/>
                  </a:cxn>
                  <a:cxn ang="0">
                    <a:pos x="570" y="74"/>
                  </a:cxn>
                  <a:cxn ang="0">
                    <a:pos x="589" y="129"/>
                  </a:cxn>
                  <a:cxn ang="0">
                    <a:pos x="589" y="148"/>
                  </a:cxn>
                  <a:cxn ang="0">
                    <a:pos x="570" y="185"/>
                  </a:cxn>
                  <a:cxn ang="0">
                    <a:pos x="552" y="203"/>
                  </a:cxn>
                  <a:cxn ang="0">
                    <a:pos x="515" y="203"/>
                  </a:cxn>
                  <a:cxn ang="0">
                    <a:pos x="478" y="185"/>
                  </a:cxn>
                  <a:cxn ang="0">
                    <a:pos x="460" y="166"/>
                  </a:cxn>
                  <a:cxn ang="0">
                    <a:pos x="441" y="129"/>
                  </a:cxn>
                  <a:cxn ang="0">
                    <a:pos x="441" y="111"/>
                  </a:cxn>
                  <a:cxn ang="0">
                    <a:pos x="460" y="74"/>
                  </a:cxn>
                  <a:cxn ang="0">
                    <a:pos x="478" y="56"/>
                  </a:cxn>
                  <a:cxn ang="0">
                    <a:pos x="497" y="56"/>
                  </a:cxn>
                  <a:cxn ang="0">
                    <a:pos x="478" y="37"/>
                  </a:cxn>
                  <a:cxn ang="0">
                    <a:pos x="441" y="37"/>
                  </a:cxn>
                  <a:cxn ang="0">
                    <a:pos x="405" y="56"/>
                  </a:cxn>
                  <a:cxn ang="0">
                    <a:pos x="349" y="74"/>
                  </a:cxn>
                  <a:cxn ang="0">
                    <a:pos x="313" y="129"/>
                  </a:cxn>
                  <a:cxn ang="0">
                    <a:pos x="276" y="277"/>
                  </a:cxn>
                  <a:cxn ang="0">
                    <a:pos x="276" y="480"/>
                  </a:cxn>
                  <a:cxn ang="0">
                    <a:pos x="478" y="461"/>
                  </a:cxn>
                  <a:cxn ang="0">
                    <a:pos x="478" y="516"/>
                  </a:cxn>
                  <a:cxn ang="0">
                    <a:pos x="276" y="516"/>
                  </a:cxn>
                  <a:cxn ang="0">
                    <a:pos x="276" y="1143"/>
                  </a:cxn>
                  <a:cxn ang="0">
                    <a:pos x="349" y="1180"/>
                  </a:cxn>
                  <a:cxn ang="0">
                    <a:pos x="441" y="1180"/>
                  </a:cxn>
                  <a:cxn ang="0">
                    <a:pos x="441" y="1235"/>
                  </a:cxn>
                  <a:cxn ang="0">
                    <a:pos x="18" y="1235"/>
                  </a:cxn>
                  <a:cxn ang="0">
                    <a:pos x="18" y="1180"/>
                  </a:cxn>
                  <a:cxn ang="0">
                    <a:pos x="92" y="1180"/>
                  </a:cxn>
                  <a:cxn ang="0">
                    <a:pos x="128" y="1161"/>
                  </a:cxn>
                  <a:cxn ang="0">
                    <a:pos x="147" y="1143"/>
                  </a:cxn>
                  <a:cxn ang="0">
                    <a:pos x="147" y="535"/>
                  </a:cxn>
                  <a:cxn ang="0">
                    <a:pos x="0" y="535"/>
                  </a:cxn>
                  <a:cxn ang="0">
                    <a:pos x="0" y="480"/>
                  </a:cxn>
                  <a:cxn ang="0">
                    <a:pos x="147" y="480"/>
                  </a:cxn>
                  <a:cxn ang="0">
                    <a:pos x="147" y="203"/>
                  </a:cxn>
                  <a:cxn ang="0">
                    <a:pos x="220" y="93"/>
                  </a:cxn>
                  <a:cxn ang="0">
                    <a:pos x="257" y="56"/>
                  </a:cxn>
                  <a:cxn ang="0">
                    <a:pos x="313" y="19"/>
                  </a:cxn>
                  <a:cxn ang="0">
                    <a:pos x="368" y="0"/>
                  </a:cxn>
                </a:cxnLst>
                <a:rect l="0" t="0" r="r" b="b"/>
                <a:pathLst>
                  <a:path w="589" h="1235">
                    <a:moveTo>
                      <a:pt x="368" y="0"/>
                    </a:moveTo>
                    <a:lnTo>
                      <a:pt x="423" y="0"/>
                    </a:lnTo>
                    <a:lnTo>
                      <a:pt x="497" y="19"/>
                    </a:lnTo>
                    <a:lnTo>
                      <a:pt x="533" y="37"/>
                    </a:lnTo>
                    <a:lnTo>
                      <a:pt x="570" y="74"/>
                    </a:lnTo>
                    <a:lnTo>
                      <a:pt x="589" y="129"/>
                    </a:lnTo>
                    <a:lnTo>
                      <a:pt x="589" y="148"/>
                    </a:lnTo>
                    <a:lnTo>
                      <a:pt x="570" y="185"/>
                    </a:lnTo>
                    <a:lnTo>
                      <a:pt x="552" y="203"/>
                    </a:lnTo>
                    <a:lnTo>
                      <a:pt x="515" y="203"/>
                    </a:lnTo>
                    <a:lnTo>
                      <a:pt x="478" y="185"/>
                    </a:lnTo>
                    <a:lnTo>
                      <a:pt x="460" y="166"/>
                    </a:lnTo>
                    <a:lnTo>
                      <a:pt x="441" y="129"/>
                    </a:lnTo>
                    <a:lnTo>
                      <a:pt x="441" y="111"/>
                    </a:lnTo>
                    <a:lnTo>
                      <a:pt x="460" y="74"/>
                    </a:lnTo>
                    <a:lnTo>
                      <a:pt x="478" y="56"/>
                    </a:lnTo>
                    <a:lnTo>
                      <a:pt x="497" y="56"/>
                    </a:lnTo>
                    <a:lnTo>
                      <a:pt x="478" y="37"/>
                    </a:lnTo>
                    <a:lnTo>
                      <a:pt x="441" y="37"/>
                    </a:lnTo>
                    <a:lnTo>
                      <a:pt x="405" y="56"/>
                    </a:lnTo>
                    <a:lnTo>
                      <a:pt x="349" y="74"/>
                    </a:lnTo>
                    <a:lnTo>
                      <a:pt x="313" y="129"/>
                    </a:lnTo>
                    <a:lnTo>
                      <a:pt x="276" y="277"/>
                    </a:lnTo>
                    <a:lnTo>
                      <a:pt x="276" y="480"/>
                    </a:lnTo>
                    <a:lnTo>
                      <a:pt x="478" y="461"/>
                    </a:lnTo>
                    <a:lnTo>
                      <a:pt x="478" y="516"/>
                    </a:lnTo>
                    <a:lnTo>
                      <a:pt x="276" y="516"/>
                    </a:lnTo>
                    <a:lnTo>
                      <a:pt x="276" y="1143"/>
                    </a:lnTo>
                    <a:lnTo>
                      <a:pt x="349" y="1180"/>
                    </a:lnTo>
                    <a:lnTo>
                      <a:pt x="441" y="1180"/>
                    </a:lnTo>
                    <a:lnTo>
                      <a:pt x="441" y="1235"/>
                    </a:lnTo>
                    <a:lnTo>
                      <a:pt x="18" y="1235"/>
                    </a:lnTo>
                    <a:lnTo>
                      <a:pt x="18" y="1180"/>
                    </a:lnTo>
                    <a:lnTo>
                      <a:pt x="92" y="1180"/>
                    </a:lnTo>
                    <a:lnTo>
                      <a:pt x="128" y="1161"/>
                    </a:lnTo>
                    <a:lnTo>
                      <a:pt x="147" y="1143"/>
                    </a:lnTo>
                    <a:lnTo>
                      <a:pt x="147" y="535"/>
                    </a:lnTo>
                    <a:lnTo>
                      <a:pt x="0" y="535"/>
                    </a:lnTo>
                    <a:lnTo>
                      <a:pt x="0" y="480"/>
                    </a:lnTo>
                    <a:lnTo>
                      <a:pt x="147" y="480"/>
                    </a:lnTo>
                    <a:lnTo>
                      <a:pt x="147" y="203"/>
                    </a:lnTo>
                    <a:lnTo>
                      <a:pt x="220" y="93"/>
                    </a:lnTo>
                    <a:lnTo>
                      <a:pt x="257" y="56"/>
                    </a:lnTo>
                    <a:lnTo>
                      <a:pt x="313" y="19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0" name="Freeform 30"/>
              <p:cNvSpPr>
                <a:spLocks noEditPoints="1"/>
              </p:cNvSpPr>
              <p:nvPr/>
            </p:nvSpPr>
            <p:spPr bwMode="auto">
              <a:xfrm>
                <a:off x="24953" y="3339"/>
                <a:ext cx="773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1" y="773"/>
                  </a:cxn>
                  <a:cxn ang="0">
                    <a:pos x="405" y="773"/>
                  </a:cxn>
                  <a:cxn ang="0">
                    <a:pos x="479" y="755"/>
                  </a:cxn>
                  <a:cxn ang="0">
                    <a:pos x="534" y="737"/>
                  </a:cxn>
                  <a:cxn ang="0">
                    <a:pos x="571" y="700"/>
                  </a:cxn>
                  <a:cxn ang="0">
                    <a:pos x="607" y="645"/>
                  </a:cxn>
                  <a:cxn ang="0">
                    <a:pos x="626" y="589"/>
                  </a:cxn>
                  <a:cxn ang="0">
                    <a:pos x="644" y="516"/>
                  </a:cxn>
                  <a:cxn ang="0">
                    <a:pos x="644" y="294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1" y="55"/>
                  </a:cxn>
                  <a:cxn ang="0">
                    <a:pos x="387" y="0"/>
                  </a:cxn>
                  <a:cxn ang="0">
                    <a:pos x="534" y="37"/>
                  </a:cxn>
                  <a:cxn ang="0">
                    <a:pos x="663" y="129"/>
                  </a:cxn>
                  <a:cxn ang="0">
                    <a:pos x="736" y="258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3" y="718"/>
                  </a:cxn>
                  <a:cxn ang="0">
                    <a:pos x="534" y="792"/>
                  </a:cxn>
                  <a:cxn ang="0">
                    <a:pos x="387" y="829"/>
                  </a:cxn>
                  <a:cxn ang="0">
                    <a:pos x="239" y="792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8"/>
                  </a:cxn>
                  <a:cxn ang="0">
                    <a:pos x="111" y="129"/>
                  </a:cxn>
                  <a:cxn ang="0">
                    <a:pos x="239" y="37"/>
                  </a:cxn>
                  <a:cxn ang="0">
                    <a:pos x="387" y="0"/>
                  </a:cxn>
                </a:cxnLst>
                <a:rect l="0" t="0" r="r" b="b"/>
                <a:pathLst>
                  <a:path w="773" h="829">
                    <a:moveTo>
                      <a:pt x="331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1" y="773"/>
                    </a:lnTo>
                    <a:lnTo>
                      <a:pt x="405" y="773"/>
                    </a:lnTo>
                    <a:lnTo>
                      <a:pt x="479" y="755"/>
                    </a:lnTo>
                    <a:lnTo>
                      <a:pt x="534" y="737"/>
                    </a:lnTo>
                    <a:lnTo>
                      <a:pt x="571" y="700"/>
                    </a:lnTo>
                    <a:lnTo>
                      <a:pt x="607" y="645"/>
                    </a:lnTo>
                    <a:lnTo>
                      <a:pt x="626" y="589"/>
                    </a:lnTo>
                    <a:lnTo>
                      <a:pt x="644" y="516"/>
                    </a:lnTo>
                    <a:lnTo>
                      <a:pt x="644" y="294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1" y="55"/>
                    </a:lnTo>
                    <a:close/>
                    <a:moveTo>
                      <a:pt x="387" y="0"/>
                    </a:moveTo>
                    <a:lnTo>
                      <a:pt x="534" y="37"/>
                    </a:lnTo>
                    <a:lnTo>
                      <a:pt x="663" y="129"/>
                    </a:lnTo>
                    <a:lnTo>
                      <a:pt x="736" y="258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3" y="718"/>
                    </a:lnTo>
                    <a:lnTo>
                      <a:pt x="534" y="792"/>
                    </a:lnTo>
                    <a:lnTo>
                      <a:pt x="387" y="829"/>
                    </a:lnTo>
                    <a:lnTo>
                      <a:pt x="239" y="792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8"/>
                    </a:lnTo>
                    <a:lnTo>
                      <a:pt x="111" y="129"/>
                    </a:lnTo>
                    <a:lnTo>
                      <a:pt x="239" y="3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1" name="Freeform 31"/>
              <p:cNvSpPr>
                <a:spLocks/>
              </p:cNvSpPr>
              <p:nvPr/>
            </p:nvSpPr>
            <p:spPr bwMode="auto">
              <a:xfrm>
                <a:off x="26021" y="3339"/>
                <a:ext cx="588" cy="79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460" y="0"/>
                  </a:cxn>
                  <a:cxn ang="0">
                    <a:pos x="515" y="18"/>
                  </a:cxn>
                  <a:cxn ang="0">
                    <a:pos x="552" y="37"/>
                  </a:cxn>
                  <a:cxn ang="0">
                    <a:pos x="588" y="110"/>
                  </a:cxn>
                  <a:cxn ang="0">
                    <a:pos x="588" y="147"/>
                  </a:cxn>
                  <a:cxn ang="0">
                    <a:pos x="570" y="165"/>
                  </a:cxn>
                  <a:cxn ang="0">
                    <a:pos x="533" y="184"/>
                  </a:cxn>
                  <a:cxn ang="0">
                    <a:pos x="496" y="184"/>
                  </a:cxn>
                  <a:cxn ang="0">
                    <a:pos x="460" y="165"/>
                  </a:cxn>
                  <a:cxn ang="0">
                    <a:pos x="441" y="147"/>
                  </a:cxn>
                  <a:cxn ang="0">
                    <a:pos x="441" y="73"/>
                  </a:cxn>
                  <a:cxn ang="0">
                    <a:pos x="478" y="37"/>
                  </a:cxn>
                  <a:cxn ang="0">
                    <a:pos x="460" y="37"/>
                  </a:cxn>
                  <a:cxn ang="0">
                    <a:pos x="368" y="73"/>
                  </a:cxn>
                  <a:cxn ang="0">
                    <a:pos x="312" y="147"/>
                  </a:cxn>
                  <a:cxn ang="0">
                    <a:pos x="276" y="239"/>
                  </a:cxn>
                  <a:cxn ang="0">
                    <a:pos x="257" y="368"/>
                  </a:cxn>
                  <a:cxn ang="0">
                    <a:pos x="257" y="700"/>
                  </a:cxn>
                  <a:cxn ang="0">
                    <a:pos x="331" y="737"/>
                  </a:cxn>
                  <a:cxn ang="0">
                    <a:pos x="423" y="737"/>
                  </a:cxn>
                  <a:cxn ang="0">
                    <a:pos x="423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47"/>
                  </a:cxn>
                  <a:cxn ang="0">
                    <a:pos x="110" y="110"/>
                  </a:cxn>
                  <a:cxn ang="0">
                    <a:pos x="73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39" y="18"/>
                  </a:cxn>
                  <a:cxn ang="0">
                    <a:pos x="239" y="202"/>
                  </a:cxn>
                  <a:cxn ang="0">
                    <a:pos x="257" y="147"/>
                  </a:cxn>
                  <a:cxn ang="0">
                    <a:pos x="276" y="110"/>
                  </a:cxn>
                  <a:cxn ang="0">
                    <a:pos x="349" y="37"/>
                  </a:cxn>
                  <a:cxn ang="0">
                    <a:pos x="404" y="0"/>
                  </a:cxn>
                </a:cxnLst>
                <a:rect l="0" t="0" r="r" b="b"/>
                <a:pathLst>
                  <a:path w="588" h="792">
                    <a:moveTo>
                      <a:pt x="404" y="0"/>
                    </a:moveTo>
                    <a:lnTo>
                      <a:pt x="460" y="0"/>
                    </a:lnTo>
                    <a:lnTo>
                      <a:pt x="515" y="18"/>
                    </a:lnTo>
                    <a:lnTo>
                      <a:pt x="552" y="37"/>
                    </a:lnTo>
                    <a:lnTo>
                      <a:pt x="588" y="110"/>
                    </a:lnTo>
                    <a:lnTo>
                      <a:pt x="588" y="147"/>
                    </a:lnTo>
                    <a:lnTo>
                      <a:pt x="570" y="165"/>
                    </a:lnTo>
                    <a:lnTo>
                      <a:pt x="533" y="184"/>
                    </a:lnTo>
                    <a:lnTo>
                      <a:pt x="496" y="184"/>
                    </a:lnTo>
                    <a:lnTo>
                      <a:pt x="460" y="165"/>
                    </a:lnTo>
                    <a:lnTo>
                      <a:pt x="441" y="147"/>
                    </a:lnTo>
                    <a:lnTo>
                      <a:pt x="441" y="73"/>
                    </a:lnTo>
                    <a:lnTo>
                      <a:pt x="478" y="37"/>
                    </a:lnTo>
                    <a:lnTo>
                      <a:pt x="460" y="37"/>
                    </a:lnTo>
                    <a:lnTo>
                      <a:pt x="368" y="73"/>
                    </a:lnTo>
                    <a:lnTo>
                      <a:pt x="312" y="147"/>
                    </a:lnTo>
                    <a:lnTo>
                      <a:pt x="276" y="239"/>
                    </a:lnTo>
                    <a:lnTo>
                      <a:pt x="257" y="368"/>
                    </a:lnTo>
                    <a:lnTo>
                      <a:pt x="257" y="700"/>
                    </a:lnTo>
                    <a:lnTo>
                      <a:pt x="331" y="737"/>
                    </a:lnTo>
                    <a:lnTo>
                      <a:pt x="423" y="737"/>
                    </a:lnTo>
                    <a:lnTo>
                      <a:pt x="423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47"/>
                    </a:lnTo>
                    <a:lnTo>
                      <a:pt x="110" y="110"/>
                    </a:lnTo>
                    <a:lnTo>
                      <a:pt x="73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39" y="18"/>
                    </a:lnTo>
                    <a:lnTo>
                      <a:pt x="239" y="202"/>
                    </a:lnTo>
                    <a:lnTo>
                      <a:pt x="257" y="147"/>
                    </a:lnTo>
                    <a:lnTo>
                      <a:pt x="276" y="110"/>
                    </a:lnTo>
                    <a:lnTo>
                      <a:pt x="349" y="37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2" name="Freeform 32"/>
              <p:cNvSpPr>
                <a:spLocks/>
              </p:cNvSpPr>
              <p:nvPr/>
            </p:nvSpPr>
            <p:spPr bwMode="auto">
              <a:xfrm>
                <a:off x="27070" y="3044"/>
                <a:ext cx="552" cy="1124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257" y="0"/>
                  </a:cxn>
                  <a:cxn ang="0">
                    <a:pos x="257" y="332"/>
                  </a:cxn>
                  <a:cxn ang="0">
                    <a:pos x="515" y="332"/>
                  </a:cxn>
                  <a:cxn ang="0">
                    <a:pos x="515" y="387"/>
                  </a:cxn>
                  <a:cxn ang="0">
                    <a:pos x="257" y="387"/>
                  </a:cxn>
                  <a:cxn ang="0">
                    <a:pos x="294" y="884"/>
                  </a:cxn>
                  <a:cxn ang="0">
                    <a:pos x="294" y="958"/>
                  </a:cxn>
                  <a:cxn ang="0">
                    <a:pos x="331" y="1032"/>
                  </a:cxn>
                  <a:cxn ang="0">
                    <a:pos x="404" y="1068"/>
                  </a:cxn>
                  <a:cxn ang="0">
                    <a:pos x="441" y="1068"/>
                  </a:cxn>
                  <a:cxn ang="0">
                    <a:pos x="460" y="1032"/>
                  </a:cxn>
                  <a:cxn ang="0">
                    <a:pos x="496" y="995"/>
                  </a:cxn>
                  <a:cxn ang="0">
                    <a:pos x="515" y="940"/>
                  </a:cxn>
                  <a:cxn ang="0">
                    <a:pos x="515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5" y="1050"/>
                  </a:cxn>
                  <a:cxn ang="0">
                    <a:pos x="478" y="1087"/>
                  </a:cxn>
                  <a:cxn ang="0">
                    <a:pos x="368" y="1124"/>
                  </a:cxn>
                  <a:cxn ang="0">
                    <a:pos x="312" y="1124"/>
                  </a:cxn>
                  <a:cxn ang="0">
                    <a:pos x="239" y="1087"/>
                  </a:cxn>
                  <a:cxn ang="0">
                    <a:pos x="165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0" y="313"/>
                  </a:cxn>
                  <a:cxn ang="0">
                    <a:pos x="165" y="221"/>
                  </a:cxn>
                  <a:cxn ang="0">
                    <a:pos x="202" y="110"/>
                  </a:cxn>
                  <a:cxn ang="0">
                    <a:pos x="220" y="0"/>
                  </a:cxn>
                </a:cxnLst>
                <a:rect l="0" t="0" r="r" b="b"/>
                <a:pathLst>
                  <a:path w="552" h="1124">
                    <a:moveTo>
                      <a:pt x="220" y="0"/>
                    </a:moveTo>
                    <a:lnTo>
                      <a:pt x="257" y="0"/>
                    </a:lnTo>
                    <a:lnTo>
                      <a:pt x="257" y="332"/>
                    </a:lnTo>
                    <a:lnTo>
                      <a:pt x="515" y="332"/>
                    </a:lnTo>
                    <a:lnTo>
                      <a:pt x="515" y="387"/>
                    </a:lnTo>
                    <a:lnTo>
                      <a:pt x="257" y="387"/>
                    </a:lnTo>
                    <a:lnTo>
                      <a:pt x="294" y="884"/>
                    </a:lnTo>
                    <a:lnTo>
                      <a:pt x="294" y="958"/>
                    </a:lnTo>
                    <a:lnTo>
                      <a:pt x="331" y="1032"/>
                    </a:lnTo>
                    <a:lnTo>
                      <a:pt x="404" y="1068"/>
                    </a:lnTo>
                    <a:lnTo>
                      <a:pt x="441" y="1068"/>
                    </a:lnTo>
                    <a:lnTo>
                      <a:pt x="460" y="1032"/>
                    </a:lnTo>
                    <a:lnTo>
                      <a:pt x="496" y="995"/>
                    </a:lnTo>
                    <a:lnTo>
                      <a:pt x="515" y="940"/>
                    </a:lnTo>
                    <a:lnTo>
                      <a:pt x="515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5" y="1050"/>
                    </a:lnTo>
                    <a:lnTo>
                      <a:pt x="478" y="1087"/>
                    </a:lnTo>
                    <a:lnTo>
                      <a:pt x="368" y="1124"/>
                    </a:lnTo>
                    <a:lnTo>
                      <a:pt x="312" y="1124"/>
                    </a:lnTo>
                    <a:lnTo>
                      <a:pt x="239" y="1087"/>
                    </a:lnTo>
                    <a:lnTo>
                      <a:pt x="165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0" y="313"/>
                    </a:lnTo>
                    <a:lnTo>
                      <a:pt x="165" y="221"/>
                    </a:lnTo>
                    <a:lnTo>
                      <a:pt x="202" y="110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3" name="Freeform 33"/>
              <p:cNvSpPr>
                <a:spLocks/>
              </p:cNvSpPr>
              <p:nvPr/>
            </p:nvSpPr>
            <p:spPr bwMode="auto">
              <a:xfrm>
                <a:off x="27787" y="2878"/>
                <a:ext cx="920" cy="1253"/>
              </a:xfrm>
              <a:custGeom>
                <a:avLst/>
                <a:gdLst/>
                <a:ahLst/>
                <a:cxnLst>
                  <a:cxn ang="0">
                    <a:pos x="295" y="0"/>
                  </a:cxn>
                  <a:cxn ang="0">
                    <a:pos x="295" y="626"/>
                  </a:cxn>
                  <a:cxn ang="0">
                    <a:pos x="313" y="590"/>
                  </a:cxn>
                  <a:cxn ang="0">
                    <a:pos x="387" y="516"/>
                  </a:cxn>
                  <a:cxn ang="0">
                    <a:pos x="423" y="498"/>
                  </a:cxn>
                  <a:cxn ang="0">
                    <a:pos x="479" y="461"/>
                  </a:cxn>
                  <a:cxn ang="0">
                    <a:pos x="626" y="461"/>
                  </a:cxn>
                  <a:cxn ang="0">
                    <a:pos x="681" y="479"/>
                  </a:cxn>
                  <a:cxn ang="0">
                    <a:pos x="736" y="534"/>
                  </a:cxn>
                  <a:cxn ang="0">
                    <a:pos x="773" y="590"/>
                  </a:cxn>
                  <a:cxn ang="0">
                    <a:pos x="792" y="645"/>
                  </a:cxn>
                  <a:cxn ang="0">
                    <a:pos x="792" y="1179"/>
                  </a:cxn>
                  <a:cxn ang="0">
                    <a:pos x="828" y="1198"/>
                  </a:cxn>
                  <a:cxn ang="0">
                    <a:pos x="920" y="1198"/>
                  </a:cxn>
                  <a:cxn ang="0">
                    <a:pos x="920" y="1253"/>
                  </a:cxn>
                  <a:cxn ang="0">
                    <a:pos x="516" y="1253"/>
                  </a:cxn>
                  <a:cxn ang="0">
                    <a:pos x="516" y="1198"/>
                  </a:cxn>
                  <a:cxn ang="0">
                    <a:pos x="589" y="1198"/>
                  </a:cxn>
                  <a:cxn ang="0">
                    <a:pos x="626" y="1179"/>
                  </a:cxn>
                  <a:cxn ang="0">
                    <a:pos x="644" y="1161"/>
                  </a:cxn>
                  <a:cxn ang="0">
                    <a:pos x="644" y="608"/>
                  </a:cxn>
                  <a:cxn ang="0">
                    <a:pos x="626" y="571"/>
                  </a:cxn>
                  <a:cxn ang="0">
                    <a:pos x="589" y="553"/>
                  </a:cxn>
                  <a:cxn ang="0">
                    <a:pos x="571" y="516"/>
                  </a:cxn>
                  <a:cxn ang="0">
                    <a:pos x="460" y="516"/>
                  </a:cxn>
                  <a:cxn ang="0">
                    <a:pos x="423" y="534"/>
                  </a:cxn>
                  <a:cxn ang="0">
                    <a:pos x="368" y="571"/>
                  </a:cxn>
                  <a:cxn ang="0">
                    <a:pos x="331" y="608"/>
                  </a:cxn>
                  <a:cxn ang="0">
                    <a:pos x="313" y="663"/>
                  </a:cxn>
                  <a:cxn ang="0">
                    <a:pos x="276" y="719"/>
                  </a:cxn>
                  <a:cxn ang="0">
                    <a:pos x="276" y="1161"/>
                  </a:cxn>
                  <a:cxn ang="0">
                    <a:pos x="295" y="1179"/>
                  </a:cxn>
                  <a:cxn ang="0">
                    <a:pos x="331" y="1198"/>
                  </a:cxn>
                  <a:cxn ang="0">
                    <a:pos x="405" y="1198"/>
                  </a:cxn>
                  <a:cxn ang="0">
                    <a:pos x="405" y="1253"/>
                  </a:cxn>
                  <a:cxn ang="0">
                    <a:pos x="0" y="1253"/>
                  </a:cxn>
                  <a:cxn ang="0">
                    <a:pos x="0" y="1198"/>
                  </a:cxn>
                  <a:cxn ang="0">
                    <a:pos x="111" y="1198"/>
                  </a:cxn>
                  <a:cxn ang="0">
                    <a:pos x="147" y="1161"/>
                  </a:cxn>
                  <a:cxn ang="0">
                    <a:pos x="147" y="112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1" y="74"/>
                  </a:cxn>
                  <a:cxn ang="0">
                    <a:pos x="37" y="74"/>
                  </a:cxn>
                  <a:cxn ang="0">
                    <a:pos x="37" y="18"/>
                  </a:cxn>
                  <a:cxn ang="0">
                    <a:pos x="295" y="0"/>
                  </a:cxn>
                </a:cxnLst>
                <a:rect l="0" t="0" r="r" b="b"/>
                <a:pathLst>
                  <a:path w="920" h="1253">
                    <a:moveTo>
                      <a:pt x="295" y="0"/>
                    </a:moveTo>
                    <a:lnTo>
                      <a:pt x="295" y="626"/>
                    </a:lnTo>
                    <a:lnTo>
                      <a:pt x="313" y="590"/>
                    </a:lnTo>
                    <a:lnTo>
                      <a:pt x="387" y="516"/>
                    </a:lnTo>
                    <a:lnTo>
                      <a:pt x="423" y="498"/>
                    </a:lnTo>
                    <a:lnTo>
                      <a:pt x="479" y="461"/>
                    </a:lnTo>
                    <a:lnTo>
                      <a:pt x="626" y="461"/>
                    </a:lnTo>
                    <a:lnTo>
                      <a:pt x="681" y="479"/>
                    </a:lnTo>
                    <a:lnTo>
                      <a:pt x="736" y="534"/>
                    </a:lnTo>
                    <a:lnTo>
                      <a:pt x="773" y="590"/>
                    </a:lnTo>
                    <a:lnTo>
                      <a:pt x="792" y="645"/>
                    </a:lnTo>
                    <a:lnTo>
                      <a:pt x="792" y="1179"/>
                    </a:lnTo>
                    <a:lnTo>
                      <a:pt x="828" y="1198"/>
                    </a:lnTo>
                    <a:lnTo>
                      <a:pt x="920" y="1198"/>
                    </a:lnTo>
                    <a:lnTo>
                      <a:pt x="920" y="1253"/>
                    </a:lnTo>
                    <a:lnTo>
                      <a:pt x="516" y="1253"/>
                    </a:lnTo>
                    <a:lnTo>
                      <a:pt x="516" y="1198"/>
                    </a:lnTo>
                    <a:lnTo>
                      <a:pt x="589" y="1198"/>
                    </a:lnTo>
                    <a:lnTo>
                      <a:pt x="626" y="1179"/>
                    </a:lnTo>
                    <a:lnTo>
                      <a:pt x="644" y="1161"/>
                    </a:lnTo>
                    <a:lnTo>
                      <a:pt x="644" y="608"/>
                    </a:lnTo>
                    <a:lnTo>
                      <a:pt x="626" y="571"/>
                    </a:lnTo>
                    <a:lnTo>
                      <a:pt x="589" y="553"/>
                    </a:lnTo>
                    <a:lnTo>
                      <a:pt x="571" y="516"/>
                    </a:lnTo>
                    <a:lnTo>
                      <a:pt x="460" y="516"/>
                    </a:lnTo>
                    <a:lnTo>
                      <a:pt x="423" y="534"/>
                    </a:lnTo>
                    <a:lnTo>
                      <a:pt x="368" y="571"/>
                    </a:lnTo>
                    <a:lnTo>
                      <a:pt x="331" y="608"/>
                    </a:lnTo>
                    <a:lnTo>
                      <a:pt x="313" y="663"/>
                    </a:lnTo>
                    <a:lnTo>
                      <a:pt x="276" y="719"/>
                    </a:lnTo>
                    <a:lnTo>
                      <a:pt x="276" y="1161"/>
                    </a:lnTo>
                    <a:lnTo>
                      <a:pt x="295" y="1179"/>
                    </a:lnTo>
                    <a:lnTo>
                      <a:pt x="331" y="1198"/>
                    </a:lnTo>
                    <a:lnTo>
                      <a:pt x="405" y="1198"/>
                    </a:lnTo>
                    <a:lnTo>
                      <a:pt x="405" y="1253"/>
                    </a:lnTo>
                    <a:lnTo>
                      <a:pt x="0" y="1253"/>
                    </a:lnTo>
                    <a:lnTo>
                      <a:pt x="0" y="1198"/>
                    </a:lnTo>
                    <a:lnTo>
                      <a:pt x="111" y="1198"/>
                    </a:lnTo>
                    <a:lnTo>
                      <a:pt x="147" y="1161"/>
                    </a:lnTo>
                    <a:lnTo>
                      <a:pt x="147" y="112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1" y="74"/>
                    </a:lnTo>
                    <a:lnTo>
                      <a:pt x="37" y="74"/>
                    </a:lnTo>
                    <a:lnTo>
                      <a:pt x="37" y="18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4" name="Freeform 34"/>
              <p:cNvSpPr>
                <a:spLocks noEditPoints="1"/>
              </p:cNvSpPr>
              <p:nvPr/>
            </p:nvSpPr>
            <p:spPr bwMode="auto">
              <a:xfrm>
                <a:off x="28671" y="3339"/>
                <a:ext cx="680" cy="810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2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0" y="350"/>
                  </a:cxn>
                  <a:cxn ang="0">
                    <a:pos x="570" y="294"/>
                  </a:cxn>
                  <a:cxn ang="0">
                    <a:pos x="552" y="202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5" y="37"/>
                  </a:cxn>
                  <a:cxn ang="0">
                    <a:pos x="607" y="110"/>
                  </a:cxn>
                  <a:cxn ang="0">
                    <a:pos x="662" y="221"/>
                  </a:cxn>
                  <a:cxn ang="0">
                    <a:pos x="680" y="350"/>
                  </a:cxn>
                  <a:cxn ang="0">
                    <a:pos x="680" y="368"/>
                  </a:cxn>
                  <a:cxn ang="0">
                    <a:pos x="662" y="387"/>
                  </a:cxn>
                  <a:cxn ang="0">
                    <a:pos x="147" y="387"/>
                  </a:cxn>
                  <a:cxn ang="0">
                    <a:pos x="147" y="497"/>
                  </a:cxn>
                  <a:cxn ang="0">
                    <a:pos x="165" y="571"/>
                  </a:cxn>
                  <a:cxn ang="0">
                    <a:pos x="202" y="645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4" y="755"/>
                  </a:cxn>
                  <a:cxn ang="0">
                    <a:pos x="441" y="755"/>
                  </a:cxn>
                  <a:cxn ang="0">
                    <a:pos x="496" y="737"/>
                  </a:cxn>
                  <a:cxn ang="0">
                    <a:pos x="533" y="718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0" y="552"/>
                  </a:cxn>
                  <a:cxn ang="0">
                    <a:pos x="680" y="571"/>
                  </a:cxn>
                  <a:cxn ang="0">
                    <a:pos x="662" y="626"/>
                  </a:cxn>
                  <a:cxn ang="0">
                    <a:pos x="607" y="700"/>
                  </a:cxn>
                  <a:cxn ang="0">
                    <a:pos x="533" y="773"/>
                  </a:cxn>
                  <a:cxn ang="0">
                    <a:pos x="386" y="810"/>
                  </a:cxn>
                  <a:cxn ang="0">
                    <a:pos x="239" y="773"/>
                  </a:cxn>
                  <a:cxn ang="0">
                    <a:pos x="110" y="700"/>
                  </a:cxn>
                  <a:cxn ang="0">
                    <a:pos x="36" y="571"/>
                  </a:cxn>
                  <a:cxn ang="0">
                    <a:pos x="0" y="405"/>
                  </a:cxn>
                  <a:cxn ang="0">
                    <a:pos x="36" y="239"/>
                  </a:cxn>
                  <a:cxn ang="0">
                    <a:pos x="110" y="110"/>
                  </a:cxn>
                  <a:cxn ang="0">
                    <a:pos x="220" y="37"/>
                  </a:cxn>
                  <a:cxn ang="0">
                    <a:pos x="368" y="0"/>
                  </a:cxn>
                </a:cxnLst>
                <a:rect l="0" t="0" r="r" b="b"/>
                <a:pathLst>
                  <a:path w="680" h="810">
                    <a:moveTo>
                      <a:pt x="368" y="37"/>
                    </a:moveTo>
                    <a:lnTo>
                      <a:pt x="312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0" y="350"/>
                    </a:lnTo>
                    <a:lnTo>
                      <a:pt x="570" y="294"/>
                    </a:lnTo>
                    <a:lnTo>
                      <a:pt x="552" y="202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5" y="37"/>
                    </a:lnTo>
                    <a:lnTo>
                      <a:pt x="607" y="110"/>
                    </a:lnTo>
                    <a:lnTo>
                      <a:pt x="662" y="221"/>
                    </a:lnTo>
                    <a:lnTo>
                      <a:pt x="680" y="350"/>
                    </a:lnTo>
                    <a:lnTo>
                      <a:pt x="680" y="368"/>
                    </a:lnTo>
                    <a:lnTo>
                      <a:pt x="662" y="387"/>
                    </a:lnTo>
                    <a:lnTo>
                      <a:pt x="147" y="387"/>
                    </a:lnTo>
                    <a:lnTo>
                      <a:pt x="147" y="497"/>
                    </a:lnTo>
                    <a:lnTo>
                      <a:pt x="165" y="571"/>
                    </a:lnTo>
                    <a:lnTo>
                      <a:pt x="202" y="645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4" y="755"/>
                    </a:lnTo>
                    <a:lnTo>
                      <a:pt x="441" y="755"/>
                    </a:lnTo>
                    <a:lnTo>
                      <a:pt x="496" y="737"/>
                    </a:lnTo>
                    <a:lnTo>
                      <a:pt x="533" y="718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0" y="552"/>
                    </a:lnTo>
                    <a:lnTo>
                      <a:pt x="680" y="571"/>
                    </a:lnTo>
                    <a:lnTo>
                      <a:pt x="662" y="626"/>
                    </a:lnTo>
                    <a:lnTo>
                      <a:pt x="607" y="700"/>
                    </a:lnTo>
                    <a:lnTo>
                      <a:pt x="533" y="773"/>
                    </a:lnTo>
                    <a:lnTo>
                      <a:pt x="386" y="810"/>
                    </a:lnTo>
                    <a:lnTo>
                      <a:pt x="239" y="773"/>
                    </a:lnTo>
                    <a:lnTo>
                      <a:pt x="110" y="700"/>
                    </a:lnTo>
                    <a:lnTo>
                      <a:pt x="36" y="571"/>
                    </a:lnTo>
                    <a:lnTo>
                      <a:pt x="0" y="405"/>
                    </a:lnTo>
                    <a:lnTo>
                      <a:pt x="36" y="239"/>
                    </a:lnTo>
                    <a:lnTo>
                      <a:pt x="110" y="110"/>
                    </a:lnTo>
                    <a:lnTo>
                      <a:pt x="220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5" name="Freeform 35"/>
              <p:cNvSpPr>
                <a:spLocks/>
              </p:cNvSpPr>
              <p:nvPr/>
            </p:nvSpPr>
            <p:spPr bwMode="auto">
              <a:xfrm>
                <a:off x="29885" y="3339"/>
                <a:ext cx="681" cy="810"/>
              </a:xfrm>
              <a:custGeom>
                <a:avLst/>
                <a:gdLst/>
                <a:ahLst/>
                <a:cxnLst>
                  <a:cxn ang="0">
                    <a:pos x="387" y="0"/>
                  </a:cxn>
                  <a:cxn ang="0">
                    <a:pos x="460" y="0"/>
                  </a:cxn>
                  <a:cxn ang="0">
                    <a:pos x="571" y="37"/>
                  </a:cxn>
                  <a:cxn ang="0">
                    <a:pos x="626" y="73"/>
                  </a:cxn>
                  <a:cxn ang="0">
                    <a:pos x="663" y="184"/>
                  </a:cxn>
                  <a:cxn ang="0">
                    <a:pos x="663" y="221"/>
                  </a:cxn>
                  <a:cxn ang="0">
                    <a:pos x="644" y="258"/>
                  </a:cxn>
                  <a:cxn ang="0">
                    <a:pos x="607" y="276"/>
                  </a:cxn>
                  <a:cxn ang="0">
                    <a:pos x="589" y="276"/>
                  </a:cxn>
                  <a:cxn ang="0">
                    <a:pos x="552" y="258"/>
                  </a:cxn>
                  <a:cxn ang="0">
                    <a:pos x="534" y="239"/>
                  </a:cxn>
                  <a:cxn ang="0">
                    <a:pos x="515" y="202"/>
                  </a:cxn>
                  <a:cxn ang="0">
                    <a:pos x="515" y="184"/>
                  </a:cxn>
                  <a:cxn ang="0">
                    <a:pos x="571" y="129"/>
                  </a:cxn>
                  <a:cxn ang="0">
                    <a:pos x="607" y="129"/>
                  </a:cxn>
                  <a:cxn ang="0">
                    <a:pos x="571" y="92"/>
                  </a:cxn>
                  <a:cxn ang="0">
                    <a:pos x="515" y="73"/>
                  </a:cxn>
                  <a:cxn ang="0">
                    <a:pos x="479" y="55"/>
                  </a:cxn>
                  <a:cxn ang="0">
                    <a:pos x="423" y="55"/>
                  </a:cxn>
                  <a:cxn ang="0">
                    <a:pos x="350" y="73"/>
                  </a:cxn>
                  <a:cxn ang="0">
                    <a:pos x="276" y="129"/>
                  </a:cxn>
                  <a:cxn ang="0">
                    <a:pos x="203" y="239"/>
                  </a:cxn>
                  <a:cxn ang="0">
                    <a:pos x="184" y="423"/>
                  </a:cxn>
                  <a:cxn ang="0">
                    <a:pos x="147" y="387"/>
                  </a:cxn>
                  <a:cxn ang="0">
                    <a:pos x="166" y="571"/>
                  </a:cxn>
                  <a:cxn ang="0">
                    <a:pos x="239" y="681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79" y="737"/>
                  </a:cxn>
                  <a:cxn ang="0">
                    <a:pos x="534" y="718"/>
                  </a:cxn>
                  <a:cxn ang="0">
                    <a:pos x="571" y="700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608"/>
                  </a:cxn>
                  <a:cxn ang="0">
                    <a:pos x="644" y="663"/>
                  </a:cxn>
                  <a:cxn ang="0">
                    <a:pos x="589" y="737"/>
                  </a:cxn>
                  <a:cxn ang="0">
                    <a:pos x="515" y="792"/>
                  </a:cxn>
                  <a:cxn ang="0">
                    <a:pos x="387" y="810"/>
                  </a:cxn>
                  <a:cxn ang="0">
                    <a:pos x="239" y="773"/>
                  </a:cxn>
                  <a:cxn ang="0">
                    <a:pos x="111" y="681"/>
                  </a:cxn>
                  <a:cxn ang="0">
                    <a:pos x="37" y="552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1" y="110"/>
                  </a:cxn>
                  <a:cxn ang="0">
                    <a:pos x="239" y="37"/>
                  </a:cxn>
                  <a:cxn ang="0">
                    <a:pos x="387" y="0"/>
                  </a:cxn>
                </a:cxnLst>
                <a:rect l="0" t="0" r="r" b="b"/>
                <a:pathLst>
                  <a:path w="681" h="810">
                    <a:moveTo>
                      <a:pt x="387" y="0"/>
                    </a:moveTo>
                    <a:lnTo>
                      <a:pt x="460" y="0"/>
                    </a:lnTo>
                    <a:lnTo>
                      <a:pt x="571" y="37"/>
                    </a:lnTo>
                    <a:lnTo>
                      <a:pt x="626" y="73"/>
                    </a:lnTo>
                    <a:lnTo>
                      <a:pt x="663" y="184"/>
                    </a:lnTo>
                    <a:lnTo>
                      <a:pt x="663" y="221"/>
                    </a:lnTo>
                    <a:lnTo>
                      <a:pt x="644" y="258"/>
                    </a:lnTo>
                    <a:lnTo>
                      <a:pt x="607" y="276"/>
                    </a:lnTo>
                    <a:lnTo>
                      <a:pt x="589" y="276"/>
                    </a:lnTo>
                    <a:lnTo>
                      <a:pt x="552" y="258"/>
                    </a:lnTo>
                    <a:lnTo>
                      <a:pt x="534" y="239"/>
                    </a:lnTo>
                    <a:lnTo>
                      <a:pt x="515" y="202"/>
                    </a:lnTo>
                    <a:lnTo>
                      <a:pt x="515" y="184"/>
                    </a:lnTo>
                    <a:lnTo>
                      <a:pt x="571" y="129"/>
                    </a:lnTo>
                    <a:lnTo>
                      <a:pt x="607" y="129"/>
                    </a:lnTo>
                    <a:lnTo>
                      <a:pt x="571" y="92"/>
                    </a:lnTo>
                    <a:lnTo>
                      <a:pt x="515" y="73"/>
                    </a:lnTo>
                    <a:lnTo>
                      <a:pt x="479" y="55"/>
                    </a:lnTo>
                    <a:lnTo>
                      <a:pt x="423" y="55"/>
                    </a:lnTo>
                    <a:lnTo>
                      <a:pt x="350" y="73"/>
                    </a:lnTo>
                    <a:lnTo>
                      <a:pt x="276" y="129"/>
                    </a:lnTo>
                    <a:lnTo>
                      <a:pt x="203" y="239"/>
                    </a:lnTo>
                    <a:lnTo>
                      <a:pt x="184" y="423"/>
                    </a:lnTo>
                    <a:lnTo>
                      <a:pt x="147" y="387"/>
                    </a:lnTo>
                    <a:lnTo>
                      <a:pt x="166" y="571"/>
                    </a:lnTo>
                    <a:lnTo>
                      <a:pt x="239" y="681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79" y="737"/>
                    </a:lnTo>
                    <a:lnTo>
                      <a:pt x="534" y="718"/>
                    </a:lnTo>
                    <a:lnTo>
                      <a:pt x="571" y="700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608"/>
                    </a:lnTo>
                    <a:lnTo>
                      <a:pt x="644" y="663"/>
                    </a:lnTo>
                    <a:lnTo>
                      <a:pt x="589" y="737"/>
                    </a:lnTo>
                    <a:lnTo>
                      <a:pt x="515" y="792"/>
                    </a:lnTo>
                    <a:lnTo>
                      <a:pt x="387" y="810"/>
                    </a:lnTo>
                    <a:lnTo>
                      <a:pt x="239" y="773"/>
                    </a:lnTo>
                    <a:lnTo>
                      <a:pt x="111" y="681"/>
                    </a:lnTo>
                    <a:lnTo>
                      <a:pt x="37" y="552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1" y="110"/>
                    </a:lnTo>
                    <a:lnTo>
                      <a:pt x="239" y="3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6" name="Freeform 36"/>
              <p:cNvSpPr>
                <a:spLocks/>
              </p:cNvSpPr>
              <p:nvPr/>
            </p:nvSpPr>
            <p:spPr bwMode="auto">
              <a:xfrm>
                <a:off x="30621" y="2878"/>
                <a:ext cx="920" cy="1253"/>
              </a:xfrm>
              <a:custGeom>
                <a:avLst/>
                <a:gdLst/>
                <a:ahLst/>
                <a:cxnLst>
                  <a:cxn ang="0">
                    <a:pos x="295" y="0"/>
                  </a:cxn>
                  <a:cxn ang="0">
                    <a:pos x="295" y="626"/>
                  </a:cxn>
                  <a:cxn ang="0">
                    <a:pos x="313" y="590"/>
                  </a:cxn>
                  <a:cxn ang="0">
                    <a:pos x="387" y="516"/>
                  </a:cxn>
                  <a:cxn ang="0">
                    <a:pos x="424" y="498"/>
                  </a:cxn>
                  <a:cxn ang="0">
                    <a:pos x="479" y="461"/>
                  </a:cxn>
                  <a:cxn ang="0">
                    <a:pos x="626" y="461"/>
                  </a:cxn>
                  <a:cxn ang="0">
                    <a:pos x="681" y="479"/>
                  </a:cxn>
                  <a:cxn ang="0">
                    <a:pos x="736" y="534"/>
                  </a:cxn>
                  <a:cxn ang="0">
                    <a:pos x="773" y="590"/>
                  </a:cxn>
                  <a:cxn ang="0">
                    <a:pos x="792" y="645"/>
                  </a:cxn>
                  <a:cxn ang="0">
                    <a:pos x="792" y="1179"/>
                  </a:cxn>
                  <a:cxn ang="0">
                    <a:pos x="828" y="1198"/>
                  </a:cxn>
                  <a:cxn ang="0">
                    <a:pos x="920" y="1198"/>
                  </a:cxn>
                  <a:cxn ang="0">
                    <a:pos x="920" y="1253"/>
                  </a:cxn>
                  <a:cxn ang="0">
                    <a:pos x="516" y="1253"/>
                  </a:cxn>
                  <a:cxn ang="0">
                    <a:pos x="516" y="1198"/>
                  </a:cxn>
                  <a:cxn ang="0">
                    <a:pos x="589" y="1198"/>
                  </a:cxn>
                  <a:cxn ang="0">
                    <a:pos x="626" y="1179"/>
                  </a:cxn>
                  <a:cxn ang="0">
                    <a:pos x="644" y="1161"/>
                  </a:cxn>
                  <a:cxn ang="0">
                    <a:pos x="644" y="608"/>
                  </a:cxn>
                  <a:cxn ang="0">
                    <a:pos x="626" y="571"/>
                  </a:cxn>
                  <a:cxn ang="0">
                    <a:pos x="589" y="553"/>
                  </a:cxn>
                  <a:cxn ang="0">
                    <a:pos x="571" y="516"/>
                  </a:cxn>
                  <a:cxn ang="0">
                    <a:pos x="460" y="516"/>
                  </a:cxn>
                  <a:cxn ang="0">
                    <a:pos x="424" y="534"/>
                  </a:cxn>
                  <a:cxn ang="0">
                    <a:pos x="368" y="571"/>
                  </a:cxn>
                  <a:cxn ang="0">
                    <a:pos x="332" y="608"/>
                  </a:cxn>
                  <a:cxn ang="0">
                    <a:pos x="313" y="663"/>
                  </a:cxn>
                  <a:cxn ang="0">
                    <a:pos x="276" y="719"/>
                  </a:cxn>
                  <a:cxn ang="0">
                    <a:pos x="276" y="1161"/>
                  </a:cxn>
                  <a:cxn ang="0">
                    <a:pos x="295" y="1179"/>
                  </a:cxn>
                  <a:cxn ang="0">
                    <a:pos x="332" y="1198"/>
                  </a:cxn>
                  <a:cxn ang="0">
                    <a:pos x="405" y="1198"/>
                  </a:cxn>
                  <a:cxn ang="0">
                    <a:pos x="405" y="1253"/>
                  </a:cxn>
                  <a:cxn ang="0">
                    <a:pos x="0" y="1253"/>
                  </a:cxn>
                  <a:cxn ang="0">
                    <a:pos x="0" y="1198"/>
                  </a:cxn>
                  <a:cxn ang="0">
                    <a:pos x="92" y="1198"/>
                  </a:cxn>
                  <a:cxn ang="0">
                    <a:pos x="111" y="1179"/>
                  </a:cxn>
                  <a:cxn ang="0">
                    <a:pos x="148" y="1161"/>
                  </a:cxn>
                  <a:cxn ang="0">
                    <a:pos x="148" y="112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8" y="92"/>
                  </a:cxn>
                  <a:cxn ang="0">
                    <a:pos x="111" y="74"/>
                  </a:cxn>
                  <a:cxn ang="0">
                    <a:pos x="37" y="74"/>
                  </a:cxn>
                  <a:cxn ang="0">
                    <a:pos x="37" y="18"/>
                  </a:cxn>
                  <a:cxn ang="0">
                    <a:pos x="295" y="0"/>
                  </a:cxn>
                </a:cxnLst>
                <a:rect l="0" t="0" r="r" b="b"/>
                <a:pathLst>
                  <a:path w="920" h="1253">
                    <a:moveTo>
                      <a:pt x="295" y="0"/>
                    </a:moveTo>
                    <a:lnTo>
                      <a:pt x="295" y="626"/>
                    </a:lnTo>
                    <a:lnTo>
                      <a:pt x="313" y="590"/>
                    </a:lnTo>
                    <a:lnTo>
                      <a:pt x="387" y="516"/>
                    </a:lnTo>
                    <a:lnTo>
                      <a:pt x="424" y="498"/>
                    </a:lnTo>
                    <a:lnTo>
                      <a:pt x="479" y="461"/>
                    </a:lnTo>
                    <a:lnTo>
                      <a:pt x="626" y="461"/>
                    </a:lnTo>
                    <a:lnTo>
                      <a:pt x="681" y="479"/>
                    </a:lnTo>
                    <a:lnTo>
                      <a:pt x="736" y="534"/>
                    </a:lnTo>
                    <a:lnTo>
                      <a:pt x="773" y="590"/>
                    </a:lnTo>
                    <a:lnTo>
                      <a:pt x="792" y="645"/>
                    </a:lnTo>
                    <a:lnTo>
                      <a:pt x="792" y="1179"/>
                    </a:lnTo>
                    <a:lnTo>
                      <a:pt x="828" y="1198"/>
                    </a:lnTo>
                    <a:lnTo>
                      <a:pt x="920" y="1198"/>
                    </a:lnTo>
                    <a:lnTo>
                      <a:pt x="920" y="1253"/>
                    </a:lnTo>
                    <a:lnTo>
                      <a:pt x="516" y="1253"/>
                    </a:lnTo>
                    <a:lnTo>
                      <a:pt x="516" y="1198"/>
                    </a:lnTo>
                    <a:lnTo>
                      <a:pt x="589" y="1198"/>
                    </a:lnTo>
                    <a:lnTo>
                      <a:pt x="626" y="1179"/>
                    </a:lnTo>
                    <a:lnTo>
                      <a:pt x="644" y="1161"/>
                    </a:lnTo>
                    <a:lnTo>
                      <a:pt x="644" y="608"/>
                    </a:lnTo>
                    <a:lnTo>
                      <a:pt x="626" y="571"/>
                    </a:lnTo>
                    <a:lnTo>
                      <a:pt x="589" y="553"/>
                    </a:lnTo>
                    <a:lnTo>
                      <a:pt x="571" y="516"/>
                    </a:lnTo>
                    <a:lnTo>
                      <a:pt x="460" y="516"/>
                    </a:lnTo>
                    <a:lnTo>
                      <a:pt x="424" y="534"/>
                    </a:lnTo>
                    <a:lnTo>
                      <a:pt x="368" y="571"/>
                    </a:lnTo>
                    <a:lnTo>
                      <a:pt x="332" y="608"/>
                    </a:lnTo>
                    <a:lnTo>
                      <a:pt x="313" y="663"/>
                    </a:lnTo>
                    <a:lnTo>
                      <a:pt x="276" y="719"/>
                    </a:lnTo>
                    <a:lnTo>
                      <a:pt x="276" y="1161"/>
                    </a:lnTo>
                    <a:lnTo>
                      <a:pt x="295" y="1179"/>
                    </a:lnTo>
                    <a:lnTo>
                      <a:pt x="332" y="1198"/>
                    </a:lnTo>
                    <a:lnTo>
                      <a:pt x="405" y="1198"/>
                    </a:lnTo>
                    <a:lnTo>
                      <a:pt x="405" y="1253"/>
                    </a:lnTo>
                    <a:lnTo>
                      <a:pt x="0" y="1253"/>
                    </a:lnTo>
                    <a:lnTo>
                      <a:pt x="0" y="1198"/>
                    </a:lnTo>
                    <a:lnTo>
                      <a:pt x="92" y="1198"/>
                    </a:lnTo>
                    <a:lnTo>
                      <a:pt x="111" y="1179"/>
                    </a:lnTo>
                    <a:lnTo>
                      <a:pt x="148" y="1161"/>
                    </a:lnTo>
                    <a:lnTo>
                      <a:pt x="148" y="112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8" y="92"/>
                    </a:lnTo>
                    <a:lnTo>
                      <a:pt x="111" y="74"/>
                    </a:lnTo>
                    <a:lnTo>
                      <a:pt x="37" y="74"/>
                    </a:lnTo>
                    <a:lnTo>
                      <a:pt x="37" y="18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7" name="Freeform 37"/>
              <p:cNvSpPr>
                <a:spLocks noEditPoints="1"/>
              </p:cNvSpPr>
              <p:nvPr/>
            </p:nvSpPr>
            <p:spPr bwMode="auto">
              <a:xfrm>
                <a:off x="31689" y="3357"/>
                <a:ext cx="828" cy="829"/>
              </a:xfrm>
              <a:custGeom>
                <a:avLst/>
                <a:gdLst/>
                <a:ahLst/>
                <a:cxnLst>
                  <a:cxn ang="0">
                    <a:pos x="349" y="387"/>
                  </a:cxn>
                  <a:cxn ang="0">
                    <a:pos x="184" y="534"/>
                  </a:cxn>
                  <a:cxn ang="0">
                    <a:pos x="165" y="663"/>
                  </a:cxn>
                  <a:cxn ang="0">
                    <a:pos x="276" y="755"/>
                  </a:cxn>
                  <a:cxn ang="0">
                    <a:pos x="478" y="700"/>
                  </a:cxn>
                  <a:cxn ang="0">
                    <a:pos x="533" y="590"/>
                  </a:cxn>
                  <a:cxn ang="0">
                    <a:pos x="368" y="0"/>
                  </a:cxn>
                  <a:cxn ang="0">
                    <a:pos x="497" y="19"/>
                  </a:cxn>
                  <a:cxn ang="0">
                    <a:pos x="644" y="129"/>
                  </a:cxn>
                  <a:cxn ang="0">
                    <a:pos x="662" y="663"/>
                  </a:cxn>
                  <a:cxn ang="0">
                    <a:pos x="681" y="719"/>
                  </a:cxn>
                  <a:cxn ang="0">
                    <a:pos x="754" y="737"/>
                  </a:cxn>
                  <a:cxn ang="0">
                    <a:pos x="791" y="682"/>
                  </a:cxn>
                  <a:cxn ang="0">
                    <a:pos x="828" y="534"/>
                  </a:cxn>
                  <a:cxn ang="0">
                    <a:pos x="809" y="719"/>
                  </a:cxn>
                  <a:cxn ang="0">
                    <a:pos x="717" y="792"/>
                  </a:cxn>
                  <a:cxn ang="0">
                    <a:pos x="589" y="755"/>
                  </a:cxn>
                  <a:cxn ang="0">
                    <a:pos x="533" y="682"/>
                  </a:cxn>
                  <a:cxn ang="0">
                    <a:pos x="515" y="682"/>
                  </a:cxn>
                  <a:cxn ang="0">
                    <a:pos x="423" y="774"/>
                  </a:cxn>
                  <a:cxn ang="0">
                    <a:pos x="276" y="829"/>
                  </a:cxn>
                  <a:cxn ang="0">
                    <a:pos x="165" y="811"/>
                  </a:cxn>
                  <a:cxn ang="0">
                    <a:pos x="73" y="774"/>
                  </a:cxn>
                  <a:cxn ang="0">
                    <a:pos x="18" y="700"/>
                  </a:cxn>
                  <a:cxn ang="0">
                    <a:pos x="0" y="590"/>
                  </a:cxn>
                  <a:cxn ang="0">
                    <a:pos x="55" y="479"/>
                  </a:cxn>
                  <a:cxn ang="0">
                    <a:pos x="184" y="405"/>
                  </a:cxn>
                  <a:cxn ang="0">
                    <a:pos x="515" y="350"/>
                  </a:cxn>
                  <a:cxn ang="0">
                    <a:pos x="497" y="147"/>
                  </a:cxn>
                  <a:cxn ang="0">
                    <a:pos x="368" y="55"/>
                  </a:cxn>
                  <a:cxn ang="0">
                    <a:pos x="184" y="92"/>
                  </a:cxn>
                  <a:cxn ang="0">
                    <a:pos x="184" y="129"/>
                  </a:cxn>
                  <a:cxn ang="0">
                    <a:pos x="239" y="166"/>
                  </a:cxn>
                  <a:cxn ang="0">
                    <a:pos x="221" y="258"/>
                  </a:cxn>
                  <a:cxn ang="0">
                    <a:pos x="147" y="276"/>
                  </a:cxn>
                  <a:cxn ang="0">
                    <a:pos x="92" y="240"/>
                  </a:cxn>
                  <a:cxn ang="0">
                    <a:pos x="110" y="147"/>
                  </a:cxn>
                  <a:cxn ang="0">
                    <a:pos x="202" y="37"/>
                  </a:cxn>
                  <a:cxn ang="0">
                    <a:pos x="368" y="0"/>
                  </a:cxn>
                </a:cxnLst>
                <a:rect l="0" t="0" r="r" b="b"/>
                <a:pathLst>
                  <a:path w="828" h="829">
                    <a:moveTo>
                      <a:pt x="533" y="350"/>
                    </a:moveTo>
                    <a:lnTo>
                      <a:pt x="349" y="387"/>
                    </a:lnTo>
                    <a:lnTo>
                      <a:pt x="239" y="442"/>
                    </a:lnTo>
                    <a:lnTo>
                      <a:pt x="184" y="534"/>
                    </a:lnTo>
                    <a:lnTo>
                      <a:pt x="165" y="608"/>
                    </a:lnTo>
                    <a:lnTo>
                      <a:pt x="165" y="663"/>
                    </a:lnTo>
                    <a:lnTo>
                      <a:pt x="239" y="737"/>
                    </a:lnTo>
                    <a:lnTo>
                      <a:pt x="276" y="755"/>
                    </a:lnTo>
                    <a:lnTo>
                      <a:pt x="368" y="755"/>
                    </a:lnTo>
                    <a:lnTo>
                      <a:pt x="478" y="700"/>
                    </a:lnTo>
                    <a:lnTo>
                      <a:pt x="515" y="645"/>
                    </a:lnTo>
                    <a:lnTo>
                      <a:pt x="533" y="590"/>
                    </a:lnTo>
                    <a:lnTo>
                      <a:pt x="533" y="350"/>
                    </a:lnTo>
                    <a:close/>
                    <a:moveTo>
                      <a:pt x="368" y="0"/>
                    </a:moveTo>
                    <a:lnTo>
                      <a:pt x="423" y="0"/>
                    </a:lnTo>
                    <a:lnTo>
                      <a:pt x="497" y="19"/>
                    </a:lnTo>
                    <a:lnTo>
                      <a:pt x="607" y="92"/>
                    </a:lnTo>
                    <a:lnTo>
                      <a:pt x="644" y="129"/>
                    </a:lnTo>
                    <a:lnTo>
                      <a:pt x="662" y="184"/>
                    </a:lnTo>
                    <a:lnTo>
                      <a:pt x="662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699" y="737"/>
                    </a:lnTo>
                    <a:lnTo>
                      <a:pt x="754" y="737"/>
                    </a:lnTo>
                    <a:lnTo>
                      <a:pt x="773" y="719"/>
                    </a:lnTo>
                    <a:lnTo>
                      <a:pt x="791" y="682"/>
                    </a:lnTo>
                    <a:lnTo>
                      <a:pt x="791" y="534"/>
                    </a:lnTo>
                    <a:lnTo>
                      <a:pt x="828" y="534"/>
                    </a:lnTo>
                    <a:lnTo>
                      <a:pt x="828" y="682"/>
                    </a:lnTo>
                    <a:lnTo>
                      <a:pt x="809" y="719"/>
                    </a:lnTo>
                    <a:lnTo>
                      <a:pt x="754" y="774"/>
                    </a:lnTo>
                    <a:lnTo>
                      <a:pt x="717" y="792"/>
                    </a:lnTo>
                    <a:lnTo>
                      <a:pt x="625" y="792"/>
                    </a:lnTo>
                    <a:lnTo>
                      <a:pt x="589" y="755"/>
                    </a:lnTo>
                    <a:lnTo>
                      <a:pt x="552" y="737"/>
                    </a:lnTo>
                    <a:lnTo>
                      <a:pt x="533" y="682"/>
                    </a:lnTo>
                    <a:lnTo>
                      <a:pt x="533" y="645"/>
                    </a:lnTo>
                    <a:lnTo>
                      <a:pt x="515" y="682"/>
                    </a:lnTo>
                    <a:lnTo>
                      <a:pt x="478" y="737"/>
                    </a:lnTo>
                    <a:lnTo>
                      <a:pt x="423" y="774"/>
                    </a:lnTo>
                    <a:lnTo>
                      <a:pt x="349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5" y="811"/>
                    </a:lnTo>
                    <a:lnTo>
                      <a:pt x="129" y="811"/>
                    </a:lnTo>
                    <a:lnTo>
                      <a:pt x="73" y="774"/>
                    </a:lnTo>
                    <a:lnTo>
                      <a:pt x="36" y="737"/>
                    </a:lnTo>
                    <a:lnTo>
                      <a:pt x="18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6" y="534"/>
                    </a:lnTo>
                    <a:lnTo>
                      <a:pt x="55" y="479"/>
                    </a:lnTo>
                    <a:lnTo>
                      <a:pt x="110" y="442"/>
                    </a:lnTo>
                    <a:lnTo>
                      <a:pt x="184" y="405"/>
                    </a:lnTo>
                    <a:lnTo>
                      <a:pt x="349" y="369"/>
                    </a:lnTo>
                    <a:lnTo>
                      <a:pt x="515" y="350"/>
                    </a:lnTo>
                    <a:lnTo>
                      <a:pt x="515" y="203"/>
                    </a:lnTo>
                    <a:lnTo>
                      <a:pt x="497" y="147"/>
                    </a:lnTo>
                    <a:lnTo>
                      <a:pt x="423" y="74"/>
                    </a:lnTo>
                    <a:lnTo>
                      <a:pt x="368" y="55"/>
                    </a:lnTo>
                    <a:lnTo>
                      <a:pt x="294" y="55"/>
                    </a:lnTo>
                    <a:lnTo>
                      <a:pt x="184" y="92"/>
                    </a:lnTo>
                    <a:lnTo>
                      <a:pt x="147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39" y="166"/>
                    </a:lnTo>
                    <a:lnTo>
                      <a:pt x="239" y="221"/>
                    </a:lnTo>
                    <a:lnTo>
                      <a:pt x="221" y="258"/>
                    </a:lnTo>
                    <a:lnTo>
                      <a:pt x="202" y="276"/>
                    </a:lnTo>
                    <a:lnTo>
                      <a:pt x="147" y="276"/>
                    </a:lnTo>
                    <a:lnTo>
                      <a:pt x="110" y="258"/>
                    </a:lnTo>
                    <a:lnTo>
                      <a:pt x="92" y="240"/>
                    </a:lnTo>
                    <a:lnTo>
                      <a:pt x="92" y="203"/>
                    </a:lnTo>
                    <a:lnTo>
                      <a:pt x="110" y="147"/>
                    </a:lnTo>
                    <a:lnTo>
                      <a:pt x="147" y="92"/>
                    </a:lnTo>
                    <a:lnTo>
                      <a:pt x="202" y="37"/>
                    </a:lnTo>
                    <a:lnTo>
                      <a:pt x="276" y="19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8" name="Freeform 38"/>
              <p:cNvSpPr>
                <a:spLocks/>
              </p:cNvSpPr>
              <p:nvPr/>
            </p:nvSpPr>
            <p:spPr bwMode="auto">
              <a:xfrm>
                <a:off x="32572" y="3357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699" y="37"/>
                  </a:cxn>
                  <a:cxn ang="0">
                    <a:pos x="755" y="111"/>
                  </a:cxn>
                  <a:cxn ang="0">
                    <a:pos x="791" y="129"/>
                  </a:cxn>
                  <a:cxn ang="0">
                    <a:pos x="902" y="37"/>
                  </a:cxn>
                  <a:cxn ang="0">
                    <a:pos x="1104" y="0"/>
                  </a:cxn>
                  <a:cxn ang="0">
                    <a:pos x="1215" y="74"/>
                  </a:cxn>
                  <a:cxn ang="0">
                    <a:pos x="1270" y="184"/>
                  </a:cxn>
                  <a:cxn ang="0">
                    <a:pos x="1288" y="719"/>
                  </a:cxn>
                  <a:cxn ang="0">
                    <a:pos x="1417" y="737"/>
                  </a:cxn>
                  <a:cxn ang="0">
                    <a:pos x="1012" y="792"/>
                  </a:cxn>
                  <a:cxn ang="0">
                    <a:pos x="1123" y="737"/>
                  </a:cxn>
                  <a:cxn ang="0">
                    <a:pos x="1159" y="147"/>
                  </a:cxn>
                  <a:cxn ang="0">
                    <a:pos x="1104" y="92"/>
                  </a:cxn>
                  <a:cxn ang="0">
                    <a:pos x="975" y="55"/>
                  </a:cxn>
                  <a:cxn ang="0">
                    <a:pos x="883" y="111"/>
                  </a:cxn>
                  <a:cxn ang="0">
                    <a:pos x="828" y="203"/>
                  </a:cxn>
                  <a:cxn ang="0">
                    <a:pos x="791" y="700"/>
                  </a:cxn>
                  <a:cxn ang="0">
                    <a:pos x="847" y="737"/>
                  </a:cxn>
                  <a:cxn ang="0">
                    <a:pos x="920" y="792"/>
                  </a:cxn>
                  <a:cxn ang="0">
                    <a:pos x="515" y="737"/>
                  </a:cxn>
                  <a:cxn ang="0">
                    <a:pos x="626" y="719"/>
                  </a:cxn>
                  <a:cxn ang="0">
                    <a:pos x="644" y="147"/>
                  </a:cxn>
                  <a:cxn ang="0">
                    <a:pos x="589" y="92"/>
                  </a:cxn>
                  <a:cxn ang="0">
                    <a:pos x="460" y="55"/>
                  </a:cxn>
                  <a:cxn ang="0">
                    <a:pos x="368" y="111"/>
                  </a:cxn>
                  <a:cxn ang="0">
                    <a:pos x="313" y="203"/>
                  </a:cxn>
                  <a:cxn ang="0">
                    <a:pos x="276" y="700"/>
                  </a:cxn>
                  <a:cxn ang="0">
                    <a:pos x="331" y="737"/>
                  </a:cxn>
                  <a:cxn ang="0">
                    <a:pos x="405" y="792"/>
                  </a:cxn>
                  <a:cxn ang="0">
                    <a:pos x="0" y="737"/>
                  </a:cxn>
                  <a:cxn ang="0">
                    <a:pos x="147" y="700"/>
                  </a:cxn>
                  <a:cxn ang="0">
                    <a:pos x="166" y="166"/>
                  </a:cxn>
                  <a:cxn ang="0">
                    <a:pos x="129" y="92"/>
                  </a:cxn>
                  <a:cxn ang="0">
                    <a:pos x="18" y="74"/>
                  </a:cxn>
                  <a:cxn ang="0">
                    <a:pos x="276" y="0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4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699" y="37"/>
                    </a:lnTo>
                    <a:lnTo>
                      <a:pt x="736" y="74"/>
                    </a:lnTo>
                    <a:lnTo>
                      <a:pt x="755" y="111"/>
                    </a:lnTo>
                    <a:lnTo>
                      <a:pt x="773" y="166"/>
                    </a:lnTo>
                    <a:lnTo>
                      <a:pt x="791" y="129"/>
                    </a:lnTo>
                    <a:lnTo>
                      <a:pt x="865" y="55"/>
                    </a:lnTo>
                    <a:lnTo>
                      <a:pt x="902" y="37"/>
                    </a:lnTo>
                    <a:lnTo>
                      <a:pt x="957" y="0"/>
                    </a:lnTo>
                    <a:lnTo>
                      <a:pt x="1104" y="0"/>
                    </a:lnTo>
                    <a:lnTo>
                      <a:pt x="1159" y="19"/>
                    </a:lnTo>
                    <a:lnTo>
                      <a:pt x="1215" y="74"/>
                    </a:lnTo>
                    <a:lnTo>
                      <a:pt x="1251" y="129"/>
                    </a:lnTo>
                    <a:lnTo>
                      <a:pt x="1270" y="184"/>
                    </a:lnTo>
                    <a:lnTo>
                      <a:pt x="1270" y="682"/>
                    </a:lnTo>
                    <a:lnTo>
                      <a:pt x="1288" y="719"/>
                    </a:lnTo>
                    <a:lnTo>
                      <a:pt x="1325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2" y="792"/>
                    </a:lnTo>
                    <a:lnTo>
                      <a:pt x="1012" y="737"/>
                    </a:lnTo>
                    <a:lnTo>
                      <a:pt x="1123" y="737"/>
                    </a:lnTo>
                    <a:lnTo>
                      <a:pt x="1159" y="700"/>
                    </a:lnTo>
                    <a:lnTo>
                      <a:pt x="1159" y="147"/>
                    </a:lnTo>
                    <a:lnTo>
                      <a:pt x="1141" y="111"/>
                    </a:lnTo>
                    <a:lnTo>
                      <a:pt x="1104" y="92"/>
                    </a:lnTo>
                    <a:lnTo>
                      <a:pt x="1086" y="55"/>
                    </a:lnTo>
                    <a:lnTo>
                      <a:pt x="975" y="55"/>
                    </a:lnTo>
                    <a:lnTo>
                      <a:pt x="939" y="74"/>
                    </a:lnTo>
                    <a:lnTo>
                      <a:pt x="883" y="111"/>
                    </a:lnTo>
                    <a:lnTo>
                      <a:pt x="847" y="147"/>
                    </a:lnTo>
                    <a:lnTo>
                      <a:pt x="828" y="203"/>
                    </a:lnTo>
                    <a:lnTo>
                      <a:pt x="791" y="258"/>
                    </a:lnTo>
                    <a:lnTo>
                      <a:pt x="791" y="700"/>
                    </a:lnTo>
                    <a:lnTo>
                      <a:pt x="810" y="719"/>
                    </a:lnTo>
                    <a:lnTo>
                      <a:pt x="847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6" y="719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1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3" y="74"/>
                    </a:lnTo>
                    <a:lnTo>
                      <a:pt x="368" y="111"/>
                    </a:lnTo>
                    <a:lnTo>
                      <a:pt x="331" y="147"/>
                    </a:lnTo>
                    <a:lnTo>
                      <a:pt x="313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4" y="719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66" y="166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4"/>
                    </a:lnTo>
                    <a:lnTo>
                      <a:pt x="18" y="74"/>
                    </a:lnTo>
                    <a:lnTo>
                      <a:pt x="18" y="19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39" name="Freeform 39"/>
              <p:cNvSpPr>
                <a:spLocks noEditPoints="1"/>
              </p:cNvSpPr>
              <p:nvPr/>
            </p:nvSpPr>
            <p:spPr bwMode="auto">
              <a:xfrm>
                <a:off x="33989" y="3357"/>
                <a:ext cx="865" cy="1124"/>
              </a:xfrm>
              <a:custGeom>
                <a:avLst/>
                <a:gdLst/>
                <a:ahLst/>
                <a:cxnLst>
                  <a:cxn ang="0">
                    <a:pos x="479" y="55"/>
                  </a:cxn>
                  <a:cxn ang="0">
                    <a:pos x="368" y="92"/>
                  </a:cxn>
                  <a:cxn ang="0">
                    <a:pos x="258" y="203"/>
                  </a:cxn>
                  <a:cxn ang="0">
                    <a:pos x="258" y="645"/>
                  </a:cxn>
                  <a:cxn ang="0">
                    <a:pos x="276" y="663"/>
                  </a:cxn>
                  <a:cxn ang="0">
                    <a:pos x="313" y="719"/>
                  </a:cxn>
                  <a:cxn ang="0">
                    <a:pos x="350" y="737"/>
                  </a:cxn>
                  <a:cxn ang="0">
                    <a:pos x="405" y="774"/>
                  </a:cxn>
                  <a:cxn ang="0">
                    <a:pos x="460" y="774"/>
                  </a:cxn>
                  <a:cxn ang="0">
                    <a:pos x="589" y="719"/>
                  </a:cxn>
                  <a:cxn ang="0">
                    <a:pos x="681" y="608"/>
                  </a:cxn>
                  <a:cxn ang="0">
                    <a:pos x="718" y="405"/>
                  </a:cxn>
                  <a:cxn ang="0">
                    <a:pos x="681" y="221"/>
                  </a:cxn>
                  <a:cxn ang="0">
                    <a:pos x="589" y="92"/>
                  </a:cxn>
                  <a:cxn ang="0">
                    <a:pos x="479" y="55"/>
                  </a:cxn>
                  <a:cxn ang="0">
                    <a:pos x="258" y="0"/>
                  </a:cxn>
                  <a:cxn ang="0">
                    <a:pos x="258" y="111"/>
                  </a:cxn>
                  <a:cxn ang="0">
                    <a:pos x="313" y="55"/>
                  </a:cxn>
                  <a:cxn ang="0">
                    <a:pos x="368" y="37"/>
                  </a:cxn>
                  <a:cxn ang="0">
                    <a:pos x="423" y="0"/>
                  </a:cxn>
                  <a:cxn ang="0">
                    <a:pos x="497" y="0"/>
                  </a:cxn>
                  <a:cxn ang="0">
                    <a:pos x="644" y="37"/>
                  </a:cxn>
                  <a:cxn ang="0">
                    <a:pos x="755" y="111"/>
                  </a:cxn>
                  <a:cxn ang="0">
                    <a:pos x="828" y="240"/>
                  </a:cxn>
                  <a:cxn ang="0">
                    <a:pos x="865" y="405"/>
                  </a:cxn>
                  <a:cxn ang="0">
                    <a:pos x="828" y="571"/>
                  </a:cxn>
                  <a:cxn ang="0">
                    <a:pos x="755" y="700"/>
                  </a:cxn>
                  <a:cxn ang="0">
                    <a:pos x="626" y="774"/>
                  </a:cxn>
                  <a:cxn ang="0">
                    <a:pos x="479" y="811"/>
                  </a:cxn>
                  <a:cxn ang="0">
                    <a:pos x="405" y="792"/>
                  </a:cxn>
                  <a:cxn ang="0">
                    <a:pos x="350" y="774"/>
                  </a:cxn>
                  <a:cxn ang="0">
                    <a:pos x="295" y="737"/>
                  </a:cxn>
                  <a:cxn ang="0">
                    <a:pos x="276" y="700"/>
                  </a:cxn>
                  <a:cxn ang="0">
                    <a:pos x="258" y="682"/>
                  </a:cxn>
                  <a:cxn ang="0">
                    <a:pos x="258" y="1032"/>
                  </a:cxn>
                  <a:cxn ang="0">
                    <a:pos x="276" y="1050"/>
                  </a:cxn>
                  <a:cxn ang="0">
                    <a:pos x="313" y="1069"/>
                  </a:cxn>
                  <a:cxn ang="0">
                    <a:pos x="405" y="1069"/>
                  </a:cxn>
                  <a:cxn ang="0">
                    <a:pos x="405" y="1124"/>
                  </a:cxn>
                  <a:cxn ang="0">
                    <a:pos x="0" y="1124"/>
                  </a:cxn>
                  <a:cxn ang="0">
                    <a:pos x="0" y="1069"/>
                  </a:cxn>
                  <a:cxn ang="0">
                    <a:pos x="110" y="1069"/>
                  </a:cxn>
                  <a:cxn ang="0">
                    <a:pos x="147" y="1032"/>
                  </a:cxn>
                  <a:cxn ang="0">
                    <a:pos x="147" y="129"/>
                  </a:cxn>
                  <a:cxn ang="0">
                    <a:pos x="110" y="92"/>
                  </a:cxn>
                  <a:cxn ang="0">
                    <a:pos x="74" y="74"/>
                  </a:cxn>
                  <a:cxn ang="0">
                    <a:pos x="0" y="74"/>
                  </a:cxn>
                  <a:cxn ang="0">
                    <a:pos x="0" y="19"/>
                  </a:cxn>
                  <a:cxn ang="0">
                    <a:pos x="258" y="0"/>
                  </a:cxn>
                </a:cxnLst>
                <a:rect l="0" t="0" r="r" b="b"/>
                <a:pathLst>
                  <a:path w="865" h="1124">
                    <a:moveTo>
                      <a:pt x="479" y="55"/>
                    </a:moveTo>
                    <a:lnTo>
                      <a:pt x="368" y="92"/>
                    </a:lnTo>
                    <a:lnTo>
                      <a:pt x="258" y="203"/>
                    </a:lnTo>
                    <a:lnTo>
                      <a:pt x="258" y="645"/>
                    </a:lnTo>
                    <a:lnTo>
                      <a:pt x="276" y="663"/>
                    </a:lnTo>
                    <a:lnTo>
                      <a:pt x="313" y="719"/>
                    </a:lnTo>
                    <a:lnTo>
                      <a:pt x="350" y="737"/>
                    </a:lnTo>
                    <a:lnTo>
                      <a:pt x="405" y="774"/>
                    </a:lnTo>
                    <a:lnTo>
                      <a:pt x="460" y="774"/>
                    </a:lnTo>
                    <a:lnTo>
                      <a:pt x="589" y="719"/>
                    </a:lnTo>
                    <a:lnTo>
                      <a:pt x="681" y="608"/>
                    </a:lnTo>
                    <a:lnTo>
                      <a:pt x="718" y="405"/>
                    </a:lnTo>
                    <a:lnTo>
                      <a:pt x="681" y="221"/>
                    </a:lnTo>
                    <a:lnTo>
                      <a:pt x="589" y="92"/>
                    </a:lnTo>
                    <a:lnTo>
                      <a:pt x="479" y="55"/>
                    </a:lnTo>
                    <a:close/>
                    <a:moveTo>
                      <a:pt x="258" y="0"/>
                    </a:moveTo>
                    <a:lnTo>
                      <a:pt x="258" y="111"/>
                    </a:lnTo>
                    <a:lnTo>
                      <a:pt x="313" y="55"/>
                    </a:lnTo>
                    <a:lnTo>
                      <a:pt x="368" y="37"/>
                    </a:lnTo>
                    <a:lnTo>
                      <a:pt x="423" y="0"/>
                    </a:lnTo>
                    <a:lnTo>
                      <a:pt x="497" y="0"/>
                    </a:lnTo>
                    <a:lnTo>
                      <a:pt x="644" y="37"/>
                    </a:lnTo>
                    <a:lnTo>
                      <a:pt x="755" y="111"/>
                    </a:lnTo>
                    <a:lnTo>
                      <a:pt x="828" y="240"/>
                    </a:lnTo>
                    <a:lnTo>
                      <a:pt x="865" y="405"/>
                    </a:lnTo>
                    <a:lnTo>
                      <a:pt x="828" y="571"/>
                    </a:lnTo>
                    <a:lnTo>
                      <a:pt x="755" y="700"/>
                    </a:lnTo>
                    <a:lnTo>
                      <a:pt x="626" y="774"/>
                    </a:lnTo>
                    <a:lnTo>
                      <a:pt x="479" y="811"/>
                    </a:lnTo>
                    <a:lnTo>
                      <a:pt x="405" y="792"/>
                    </a:lnTo>
                    <a:lnTo>
                      <a:pt x="350" y="774"/>
                    </a:lnTo>
                    <a:lnTo>
                      <a:pt x="295" y="737"/>
                    </a:lnTo>
                    <a:lnTo>
                      <a:pt x="276" y="700"/>
                    </a:lnTo>
                    <a:lnTo>
                      <a:pt x="258" y="682"/>
                    </a:lnTo>
                    <a:lnTo>
                      <a:pt x="258" y="1032"/>
                    </a:lnTo>
                    <a:lnTo>
                      <a:pt x="276" y="1050"/>
                    </a:lnTo>
                    <a:lnTo>
                      <a:pt x="313" y="1069"/>
                    </a:lnTo>
                    <a:lnTo>
                      <a:pt x="405" y="1069"/>
                    </a:lnTo>
                    <a:lnTo>
                      <a:pt x="405" y="1124"/>
                    </a:lnTo>
                    <a:lnTo>
                      <a:pt x="0" y="1124"/>
                    </a:lnTo>
                    <a:lnTo>
                      <a:pt x="0" y="1069"/>
                    </a:lnTo>
                    <a:lnTo>
                      <a:pt x="110" y="1069"/>
                    </a:lnTo>
                    <a:lnTo>
                      <a:pt x="147" y="1032"/>
                    </a:lnTo>
                    <a:lnTo>
                      <a:pt x="147" y="129"/>
                    </a:lnTo>
                    <a:lnTo>
                      <a:pt x="110" y="92"/>
                    </a:lnTo>
                    <a:lnTo>
                      <a:pt x="74" y="74"/>
                    </a:lnTo>
                    <a:lnTo>
                      <a:pt x="0" y="74"/>
                    </a:lnTo>
                    <a:lnTo>
                      <a:pt x="0" y="19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0" name="Freeform 40"/>
              <p:cNvSpPr>
                <a:spLocks noEditPoints="1"/>
              </p:cNvSpPr>
              <p:nvPr/>
            </p:nvSpPr>
            <p:spPr bwMode="auto">
              <a:xfrm>
                <a:off x="35093" y="2952"/>
                <a:ext cx="387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7" y="1124"/>
                  </a:cxn>
                  <a:cxn ang="0">
                    <a:pos x="387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4" y="1124"/>
                  </a:cxn>
                  <a:cxn ang="0">
                    <a:pos x="111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5"/>
                  </a:cxn>
                  <a:cxn ang="0">
                    <a:pos x="111" y="0"/>
                  </a:cxn>
                  <a:cxn ang="0">
                    <a:pos x="184" y="0"/>
                  </a:cxn>
                  <a:cxn ang="0">
                    <a:pos x="221" y="18"/>
                  </a:cxn>
                  <a:cxn ang="0">
                    <a:pos x="239" y="55"/>
                  </a:cxn>
                  <a:cxn ang="0">
                    <a:pos x="239" y="129"/>
                  </a:cxn>
                  <a:cxn ang="0">
                    <a:pos x="221" y="166"/>
                  </a:cxn>
                  <a:cxn ang="0">
                    <a:pos x="184" y="184"/>
                  </a:cxn>
                  <a:cxn ang="0">
                    <a:pos x="111" y="184"/>
                  </a:cxn>
                  <a:cxn ang="0">
                    <a:pos x="74" y="166"/>
                  </a:cxn>
                  <a:cxn ang="0">
                    <a:pos x="55" y="129"/>
                  </a:cxn>
                  <a:cxn ang="0">
                    <a:pos x="55" y="55"/>
                  </a:cxn>
                  <a:cxn ang="0">
                    <a:pos x="111" y="0"/>
                  </a:cxn>
                </a:cxnLst>
                <a:rect l="0" t="0" r="r" b="b"/>
                <a:pathLst>
                  <a:path w="387" h="1179">
                    <a:moveTo>
                      <a:pt x="239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7" y="1124"/>
                    </a:lnTo>
                    <a:lnTo>
                      <a:pt x="387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4" y="1124"/>
                    </a:lnTo>
                    <a:lnTo>
                      <a:pt x="111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5"/>
                    </a:lnTo>
                    <a:close/>
                    <a:moveTo>
                      <a:pt x="111" y="0"/>
                    </a:moveTo>
                    <a:lnTo>
                      <a:pt x="184" y="0"/>
                    </a:lnTo>
                    <a:lnTo>
                      <a:pt x="221" y="18"/>
                    </a:lnTo>
                    <a:lnTo>
                      <a:pt x="239" y="55"/>
                    </a:lnTo>
                    <a:lnTo>
                      <a:pt x="239" y="129"/>
                    </a:lnTo>
                    <a:lnTo>
                      <a:pt x="221" y="166"/>
                    </a:lnTo>
                    <a:lnTo>
                      <a:pt x="184" y="184"/>
                    </a:lnTo>
                    <a:lnTo>
                      <a:pt x="111" y="184"/>
                    </a:lnTo>
                    <a:lnTo>
                      <a:pt x="74" y="166"/>
                    </a:lnTo>
                    <a:lnTo>
                      <a:pt x="55" y="129"/>
                    </a:lnTo>
                    <a:lnTo>
                      <a:pt x="55" y="5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1" name="Freeform 41"/>
              <p:cNvSpPr>
                <a:spLocks noEditPoints="1"/>
              </p:cNvSpPr>
              <p:nvPr/>
            </p:nvSpPr>
            <p:spPr bwMode="auto">
              <a:xfrm>
                <a:off x="35609" y="3339"/>
                <a:ext cx="772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3"/>
                  </a:cxn>
                  <a:cxn ang="0">
                    <a:pos x="220" y="110"/>
                  </a:cxn>
                  <a:cxn ang="0">
                    <a:pos x="184" y="165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5" y="608"/>
                  </a:cxn>
                  <a:cxn ang="0">
                    <a:pos x="184" y="663"/>
                  </a:cxn>
                  <a:cxn ang="0">
                    <a:pos x="220" y="718"/>
                  </a:cxn>
                  <a:cxn ang="0">
                    <a:pos x="276" y="737"/>
                  </a:cxn>
                  <a:cxn ang="0">
                    <a:pos x="331" y="773"/>
                  </a:cxn>
                  <a:cxn ang="0">
                    <a:pos x="404" y="773"/>
                  </a:cxn>
                  <a:cxn ang="0">
                    <a:pos x="478" y="755"/>
                  </a:cxn>
                  <a:cxn ang="0">
                    <a:pos x="533" y="737"/>
                  </a:cxn>
                  <a:cxn ang="0">
                    <a:pos x="570" y="700"/>
                  </a:cxn>
                  <a:cxn ang="0">
                    <a:pos x="607" y="645"/>
                  </a:cxn>
                  <a:cxn ang="0">
                    <a:pos x="625" y="589"/>
                  </a:cxn>
                  <a:cxn ang="0">
                    <a:pos x="644" y="516"/>
                  </a:cxn>
                  <a:cxn ang="0">
                    <a:pos x="644" y="294"/>
                  </a:cxn>
                  <a:cxn ang="0">
                    <a:pos x="625" y="221"/>
                  </a:cxn>
                  <a:cxn ang="0">
                    <a:pos x="552" y="110"/>
                  </a:cxn>
                  <a:cxn ang="0">
                    <a:pos x="496" y="73"/>
                  </a:cxn>
                  <a:cxn ang="0">
                    <a:pos x="441" y="55"/>
                  </a:cxn>
                  <a:cxn ang="0">
                    <a:pos x="331" y="55"/>
                  </a:cxn>
                  <a:cxn ang="0">
                    <a:pos x="386" y="0"/>
                  </a:cxn>
                  <a:cxn ang="0">
                    <a:pos x="533" y="37"/>
                  </a:cxn>
                  <a:cxn ang="0">
                    <a:pos x="662" y="129"/>
                  </a:cxn>
                  <a:cxn ang="0">
                    <a:pos x="736" y="258"/>
                  </a:cxn>
                  <a:cxn ang="0">
                    <a:pos x="772" y="423"/>
                  </a:cxn>
                  <a:cxn ang="0">
                    <a:pos x="736" y="589"/>
                  </a:cxn>
                  <a:cxn ang="0">
                    <a:pos x="662" y="718"/>
                  </a:cxn>
                  <a:cxn ang="0">
                    <a:pos x="533" y="792"/>
                  </a:cxn>
                  <a:cxn ang="0">
                    <a:pos x="386" y="829"/>
                  </a:cxn>
                  <a:cxn ang="0">
                    <a:pos x="239" y="792"/>
                  </a:cxn>
                  <a:cxn ang="0">
                    <a:pos x="110" y="700"/>
                  </a:cxn>
                  <a:cxn ang="0">
                    <a:pos x="36" y="571"/>
                  </a:cxn>
                  <a:cxn ang="0">
                    <a:pos x="0" y="423"/>
                  </a:cxn>
                  <a:cxn ang="0">
                    <a:pos x="36" y="258"/>
                  </a:cxn>
                  <a:cxn ang="0">
                    <a:pos x="110" y="129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772" h="829">
                    <a:moveTo>
                      <a:pt x="331" y="55"/>
                    </a:moveTo>
                    <a:lnTo>
                      <a:pt x="276" y="73"/>
                    </a:lnTo>
                    <a:lnTo>
                      <a:pt x="220" y="110"/>
                    </a:lnTo>
                    <a:lnTo>
                      <a:pt x="184" y="165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5" y="608"/>
                    </a:lnTo>
                    <a:lnTo>
                      <a:pt x="184" y="663"/>
                    </a:lnTo>
                    <a:lnTo>
                      <a:pt x="220" y="718"/>
                    </a:lnTo>
                    <a:lnTo>
                      <a:pt x="276" y="737"/>
                    </a:lnTo>
                    <a:lnTo>
                      <a:pt x="331" y="773"/>
                    </a:lnTo>
                    <a:lnTo>
                      <a:pt x="404" y="773"/>
                    </a:lnTo>
                    <a:lnTo>
                      <a:pt x="478" y="755"/>
                    </a:lnTo>
                    <a:lnTo>
                      <a:pt x="533" y="737"/>
                    </a:lnTo>
                    <a:lnTo>
                      <a:pt x="570" y="700"/>
                    </a:lnTo>
                    <a:lnTo>
                      <a:pt x="607" y="645"/>
                    </a:lnTo>
                    <a:lnTo>
                      <a:pt x="625" y="589"/>
                    </a:lnTo>
                    <a:lnTo>
                      <a:pt x="644" y="516"/>
                    </a:lnTo>
                    <a:lnTo>
                      <a:pt x="644" y="294"/>
                    </a:lnTo>
                    <a:lnTo>
                      <a:pt x="625" y="221"/>
                    </a:lnTo>
                    <a:lnTo>
                      <a:pt x="552" y="110"/>
                    </a:lnTo>
                    <a:lnTo>
                      <a:pt x="496" y="73"/>
                    </a:lnTo>
                    <a:lnTo>
                      <a:pt x="441" y="55"/>
                    </a:lnTo>
                    <a:lnTo>
                      <a:pt x="331" y="55"/>
                    </a:lnTo>
                    <a:close/>
                    <a:moveTo>
                      <a:pt x="386" y="0"/>
                    </a:moveTo>
                    <a:lnTo>
                      <a:pt x="533" y="37"/>
                    </a:lnTo>
                    <a:lnTo>
                      <a:pt x="662" y="129"/>
                    </a:lnTo>
                    <a:lnTo>
                      <a:pt x="736" y="258"/>
                    </a:lnTo>
                    <a:lnTo>
                      <a:pt x="772" y="423"/>
                    </a:lnTo>
                    <a:lnTo>
                      <a:pt x="736" y="589"/>
                    </a:lnTo>
                    <a:lnTo>
                      <a:pt x="662" y="718"/>
                    </a:lnTo>
                    <a:lnTo>
                      <a:pt x="533" y="792"/>
                    </a:lnTo>
                    <a:lnTo>
                      <a:pt x="386" y="829"/>
                    </a:lnTo>
                    <a:lnTo>
                      <a:pt x="239" y="792"/>
                    </a:lnTo>
                    <a:lnTo>
                      <a:pt x="110" y="700"/>
                    </a:lnTo>
                    <a:lnTo>
                      <a:pt x="36" y="571"/>
                    </a:lnTo>
                    <a:lnTo>
                      <a:pt x="0" y="423"/>
                    </a:lnTo>
                    <a:lnTo>
                      <a:pt x="36" y="258"/>
                    </a:lnTo>
                    <a:lnTo>
                      <a:pt x="110" y="129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2" name="Freeform 42"/>
              <p:cNvSpPr>
                <a:spLocks/>
              </p:cNvSpPr>
              <p:nvPr/>
            </p:nvSpPr>
            <p:spPr bwMode="auto">
              <a:xfrm>
                <a:off x="36473" y="3357"/>
                <a:ext cx="921" cy="792"/>
              </a:xfrm>
              <a:custGeom>
                <a:avLst/>
                <a:gdLst/>
                <a:ahLst/>
                <a:cxnLst>
                  <a:cxn ang="0">
                    <a:pos x="295" y="0"/>
                  </a:cxn>
                  <a:cxn ang="0">
                    <a:pos x="295" y="184"/>
                  </a:cxn>
                  <a:cxn ang="0">
                    <a:pos x="369" y="74"/>
                  </a:cxn>
                  <a:cxn ang="0">
                    <a:pos x="479" y="0"/>
                  </a:cxn>
                  <a:cxn ang="0">
                    <a:pos x="626" y="0"/>
                  </a:cxn>
                  <a:cxn ang="0">
                    <a:pos x="681" y="19"/>
                  </a:cxn>
                  <a:cxn ang="0">
                    <a:pos x="737" y="74"/>
                  </a:cxn>
                  <a:cxn ang="0">
                    <a:pos x="773" y="129"/>
                  </a:cxn>
                  <a:cxn ang="0">
                    <a:pos x="792" y="184"/>
                  </a:cxn>
                  <a:cxn ang="0">
                    <a:pos x="792" y="719"/>
                  </a:cxn>
                  <a:cxn ang="0">
                    <a:pos x="829" y="737"/>
                  </a:cxn>
                  <a:cxn ang="0">
                    <a:pos x="921" y="737"/>
                  </a:cxn>
                  <a:cxn ang="0">
                    <a:pos x="921" y="792"/>
                  </a:cxn>
                  <a:cxn ang="0">
                    <a:pos x="516" y="792"/>
                  </a:cxn>
                  <a:cxn ang="0">
                    <a:pos x="516" y="737"/>
                  </a:cxn>
                  <a:cxn ang="0">
                    <a:pos x="589" y="737"/>
                  </a:cxn>
                  <a:cxn ang="0">
                    <a:pos x="626" y="719"/>
                  </a:cxn>
                  <a:cxn ang="0">
                    <a:pos x="645" y="700"/>
                  </a:cxn>
                  <a:cxn ang="0">
                    <a:pos x="645" y="147"/>
                  </a:cxn>
                  <a:cxn ang="0">
                    <a:pos x="626" y="111"/>
                  </a:cxn>
                  <a:cxn ang="0">
                    <a:pos x="589" y="92"/>
                  </a:cxn>
                  <a:cxn ang="0">
                    <a:pos x="571" y="55"/>
                  </a:cxn>
                  <a:cxn ang="0">
                    <a:pos x="461" y="55"/>
                  </a:cxn>
                  <a:cxn ang="0">
                    <a:pos x="424" y="74"/>
                  </a:cxn>
                  <a:cxn ang="0">
                    <a:pos x="369" y="111"/>
                  </a:cxn>
                  <a:cxn ang="0">
                    <a:pos x="332" y="147"/>
                  </a:cxn>
                  <a:cxn ang="0">
                    <a:pos x="313" y="203"/>
                  </a:cxn>
                  <a:cxn ang="0">
                    <a:pos x="277" y="258"/>
                  </a:cxn>
                  <a:cxn ang="0">
                    <a:pos x="277" y="700"/>
                  </a:cxn>
                  <a:cxn ang="0">
                    <a:pos x="295" y="719"/>
                  </a:cxn>
                  <a:cxn ang="0">
                    <a:pos x="332" y="737"/>
                  </a:cxn>
                  <a:cxn ang="0">
                    <a:pos x="405" y="737"/>
                  </a:cxn>
                  <a:cxn ang="0">
                    <a:pos x="405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1" y="737"/>
                  </a:cxn>
                  <a:cxn ang="0">
                    <a:pos x="148" y="700"/>
                  </a:cxn>
                  <a:cxn ang="0">
                    <a:pos x="148" y="184"/>
                  </a:cxn>
                  <a:cxn ang="0">
                    <a:pos x="185" y="166"/>
                  </a:cxn>
                  <a:cxn ang="0">
                    <a:pos x="185" y="129"/>
                  </a:cxn>
                  <a:cxn ang="0">
                    <a:pos x="148" y="92"/>
                  </a:cxn>
                  <a:cxn ang="0">
                    <a:pos x="111" y="74"/>
                  </a:cxn>
                  <a:cxn ang="0">
                    <a:pos x="37" y="74"/>
                  </a:cxn>
                  <a:cxn ang="0">
                    <a:pos x="37" y="19"/>
                  </a:cxn>
                  <a:cxn ang="0">
                    <a:pos x="295" y="0"/>
                  </a:cxn>
                </a:cxnLst>
                <a:rect l="0" t="0" r="r" b="b"/>
                <a:pathLst>
                  <a:path w="921" h="792">
                    <a:moveTo>
                      <a:pt x="295" y="0"/>
                    </a:moveTo>
                    <a:lnTo>
                      <a:pt x="295" y="184"/>
                    </a:lnTo>
                    <a:lnTo>
                      <a:pt x="369" y="74"/>
                    </a:lnTo>
                    <a:lnTo>
                      <a:pt x="479" y="0"/>
                    </a:lnTo>
                    <a:lnTo>
                      <a:pt x="626" y="0"/>
                    </a:lnTo>
                    <a:lnTo>
                      <a:pt x="681" y="19"/>
                    </a:lnTo>
                    <a:lnTo>
                      <a:pt x="737" y="74"/>
                    </a:lnTo>
                    <a:lnTo>
                      <a:pt x="773" y="129"/>
                    </a:lnTo>
                    <a:lnTo>
                      <a:pt x="792" y="184"/>
                    </a:lnTo>
                    <a:lnTo>
                      <a:pt x="792" y="719"/>
                    </a:lnTo>
                    <a:lnTo>
                      <a:pt x="829" y="737"/>
                    </a:lnTo>
                    <a:lnTo>
                      <a:pt x="921" y="737"/>
                    </a:lnTo>
                    <a:lnTo>
                      <a:pt x="921" y="792"/>
                    </a:lnTo>
                    <a:lnTo>
                      <a:pt x="516" y="792"/>
                    </a:lnTo>
                    <a:lnTo>
                      <a:pt x="516" y="737"/>
                    </a:lnTo>
                    <a:lnTo>
                      <a:pt x="589" y="737"/>
                    </a:lnTo>
                    <a:lnTo>
                      <a:pt x="626" y="719"/>
                    </a:lnTo>
                    <a:lnTo>
                      <a:pt x="645" y="700"/>
                    </a:lnTo>
                    <a:lnTo>
                      <a:pt x="645" y="147"/>
                    </a:lnTo>
                    <a:lnTo>
                      <a:pt x="626" y="111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1" y="55"/>
                    </a:lnTo>
                    <a:lnTo>
                      <a:pt x="424" y="74"/>
                    </a:lnTo>
                    <a:lnTo>
                      <a:pt x="369" y="111"/>
                    </a:lnTo>
                    <a:lnTo>
                      <a:pt x="332" y="147"/>
                    </a:lnTo>
                    <a:lnTo>
                      <a:pt x="313" y="203"/>
                    </a:lnTo>
                    <a:lnTo>
                      <a:pt x="277" y="258"/>
                    </a:lnTo>
                    <a:lnTo>
                      <a:pt x="277" y="700"/>
                    </a:lnTo>
                    <a:lnTo>
                      <a:pt x="295" y="719"/>
                    </a:lnTo>
                    <a:lnTo>
                      <a:pt x="332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84"/>
                    </a:lnTo>
                    <a:lnTo>
                      <a:pt x="185" y="166"/>
                    </a:lnTo>
                    <a:lnTo>
                      <a:pt x="185" y="129"/>
                    </a:lnTo>
                    <a:lnTo>
                      <a:pt x="148" y="92"/>
                    </a:lnTo>
                    <a:lnTo>
                      <a:pt x="111" y="74"/>
                    </a:lnTo>
                    <a:lnTo>
                      <a:pt x="37" y="74"/>
                    </a:lnTo>
                    <a:lnTo>
                      <a:pt x="37" y="19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3" name="Freeform 43"/>
              <p:cNvSpPr>
                <a:spLocks noEditPoints="1"/>
              </p:cNvSpPr>
              <p:nvPr/>
            </p:nvSpPr>
            <p:spPr bwMode="auto">
              <a:xfrm>
                <a:off x="37725" y="3357"/>
                <a:ext cx="865" cy="1124"/>
              </a:xfrm>
              <a:custGeom>
                <a:avLst/>
                <a:gdLst/>
                <a:ahLst/>
                <a:cxnLst>
                  <a:cxn ang="0">
                    <a:pos x="478" y="55"/>
                  </a:cxn>
                  <a:cxn ang="0">
                    <a:pos x="368" y="92"/>
                  </a:cxn>
                  <a:cxn ang="0">
                    <a:pos x="258" y="203"/>
                  </a:cxn>
                  <a:cxn ang="0">
                    <a:pos x="258" y="645"/>
                  </a:cxn>
                  <a:cxn ang="0">
                    <a:pos x="276" y="663"/>
                  </a:cxn>
                  <a:cxn ang="0">
                    <a:pos x="313" y="719"/>
                  </a:cxn>
                  <a:cxn ang="0">
                    <a:pos x="350" y="737"/>
                  </a:cxn>
                  <a:cxn ang="0">
                    <a:pos x="405" y="774"/>
                  </a:cxn>
                  <a:cxn ang="0">
                    <a:pos x="460" y="774"/>
                  </a:cxn>
                  <a:cxn ang="0">
                    <a:pos x="589" y="719"/>
                  </a:cxn>
                  <a:cxn ang="0">
                    <a:pos x="681" y="608"/>
                  </a:cxn>
                  <a:cxn ang="0">
                    <a:pos x="718" y="405"/>
                  </a:cxn>
                  <a:cxn ang="0">
                    <a:pos x="681" y="221"/>
                  </a:cxn>
                  <a:cxn ang="0">
                    <a:pos x="589" y="92"/>
                  </a:cxn>
                  <a:cxn ang="0">
                    <a:pos x="478" y="55"/>
                  </a:cxn>
                  <a:cxn ang="0">
                    <a:pos x="258" y="0"/>
                  </a:cxn>
                  <a:cxn ang="0">
                    <a:pos x="258" y="111"/>
                  </a:cxn>
                  <a:cxn ang="0">
                    <a:pos x="313" y="55"/>
                  </a:cxn>
                  <a:cxn ang="0">
                    <a:pos x="368" y="37"/>
                  </a:cxn>
                  <a:cxn ang="0">
                    <a:pos x="423" y="0"/>
                  </a:cxn>
                  <a:cxn ang="0">
                    <a:pos x="497" y="0"/>
                  </a:cxn>
                  <a:cxn ang="0">
                    <a:pos x="644" y="37"/>
                  </a:cxn>
                  <a:cxn ang="0">
                    <a:pos x="754" y="111"/>
                  </a:cxn>
                  <a:cxn ang="0">
                    <a:pos x="828" y="240"/>
                  </a:cxn>
                  <a:cxn ang="0">
                    <a:pos x="865" y="405"/>
                  </a:cxn>
                  <a:cxn ang="0">
                    <a:pos x="828" y="571"/>
                  </a:cxn>
                  <a:cxn ang="0">
                    <a:pos x="754" y="700"/>
                  </a:cxn>
                  <a:cxn ang="0">
                    <a:pos x="626" y="774"/>
                  </a:cxn>
                  <a:cxn ang="0">
                    <a:pos x="478" y="811"/>
                  </a:cxn>
                  <a:cxn ang="0">
                    <a:pos x="405" y="792"/>
                  </a:cxn>
                  <a:cxn ang="0">
                    <a:pos x="350" y="774"/>
                  </a:cxn>
                  <a:cxn ang="0">
                    <a:pos x="294" y="737"/>
                  </a:cxn>
                  <a:cxn ang="0">
                    <a:pos x="276" y="700"/>
                  </a:cxn>
                  <a:cxn ang="0">
                    <a:pos x="258" y="682"/>
                  </a:cxn>
                  <a:cxn ang="0">
                    <a:pos x="258" y="1032"/>
                  </a:cxn>
                  <a:cxn ang="0">
                    <a:pos x="276" y="1050"/>
                  </a:cxn>
                  <a:cxn ang="0">
                    <a:pos x="313" y="1069"/>
                  </a:cxn>
                  <a:cxn ang="0">
                    <a:pos x="405" y="1069"/>
                  </a:cxn>
                  <a:cxn ang="0">
                    <a:pos x="405" y="1124"/>
                  </a:cxn>
                  <a:cxn ang="0">
                    <a:pos x="0" y="1124"/>
                  </a:cxn>
                  <a:cxn ang="0">
                    <a:pos x="0" y="1069"/>
                  </a:cxn>
                  <a:cxn ang="0">
                    <a:pos x="110" y="1069"/>
                  </a:cxn>
                  <a:cxn ang="0">
                    <a:pos x="147" y="1032"/>
                  </a:cxn>
                  <a:cxn ang="0">
                    <a:pos x="147" y="129"/>
                  </a:cxn>
                  <a:cxn ang="0">
                    <a:pos x="110" y="92"/>
                  </a:cxn>
                  <a:cxn ang="0">
                    <a:pos x="74" y="74"/>
                  </a:cxn>
                  <a:cxn ang="0">
                    <a:pos x="0" y="74"/>
                  </a:cxn>
                  <a:cxn ang="0">
                    <a:pos x="0" y="19"/>
                  </a:cxn>
                  <a:cxn ang="0">
                    <a:pos x="258" y="0"/>
                  </a:cxn>
                </a:cxnLst>
                <a:rect l="0" t="0" r="r" b="b"/>
                <a:pathLst>
                  <a:path w="865" h="1124">
                    <a:moveTo>
                      <a:pt x="478" y="55"/>
                    </a:moveTo>
                    <a:lnTo>
                      <a:pt x="368" y="92"/>
                    </a:lnTo>
                    <a:lnTo>
                      <a:pt x="258" y="203"/>
                    </a:lnTo>
                    <a:lnTo>
                      <a:pt x="258" y="645"/>
                    </a:lnTo>
                    <a:lnTo>
                      <a:pt x="276" y="663"/>
                    </a:lnTo>
                    <a:lnTo>
                      <a:pt x="313" y="719"/>
                    </a:lnTo>
                    <a:lnTo>
                      <a:pt x="350" y="737"/>
                    </a:lnTo>
                    <a:lnTo>
                      <a:pt x="405" y="774"/>
                    </a:lnTo>
                    <a:lnTo>
                      <a:pt x="460" y="774"/>
                    </a:lnTo>
                    <a:lnTo>
                      <a:pt x="589" y="719"/>
                    </a:lnTo>
                    <a:lnTo>
                      <a:pt x="681" y="608"/>
                    </a:lnTo>
                    <a:lnTo>
                      <a:pt x="718" y="405"/>
                    </a:lnTo>
                    <a:lnTo>
                      <a:pt x="681" y="221"/>
                    </a:lnTo>
                    <a:lnTo>
                      <a:pt x="589" y="92"/>
                    </a:lnTo>
                    <a:lnTo>
                      <a:pt x="478" y="55"/>
                    </a:lnTo>
                    <a:close/>
                    <a:moveTo>
                      <a:pt x="258" y="0"/>
                    </a:moveTo>
                    <a:lnTo>
                      <a:pt x="258" y="111"/>
                    </a:lnTo>
                    <a:lnTo>
                      <a:pt x="313" y="55"/>
                    </a:lnTo>
                    <a:lnTo>
                      <a:pt x="368" y="37"/>
                    </a:lnTo>
                    <a:lnTo>
                      <a:pt x="423" y="0"/>
                    </a:lnTo>
                    <a:lnTo>
                      <a:pt x="497" y="0"/>
                    </a:lnTo>
                    <a:lnTo>
                      <a:pt x="644" y="37"/>
                    </a:lnTo>
                    <a:lnTo>
                      <a:pt x="754" y="111"/>
                    </a:lnTo>
                    <a:lnTo>
                      <a:pt x="828" y="240"/>
                    </a:lnTo>
                    <a:lnTo>
                      <a:pt x="865" y="405"/>
                    </a:lnTo>
                    <a:lnTo>
                      <a:pt x="828" y="571"/>
                    </a:lnTo>
                    <a:lnTo>
                      <a:pt x="754" y="700"/>
                    </a:lnTo>
                    <a:lnTo>
                      <a:pt x="626" y="774"/>
                    </a:lnTo>
                    <a:lnTo>
                      <a:pt x="478" y="811"/>
                    </a:lnTo>
                    <a:lnTo>
                      <a:pt x="405" y="792"/>
                    </a:lnTo>
                    <a:lnTo>
                      <a:pt x="350" y="774"/>
                    </a:lnTo>
                    <a:lnTo>
                      <a:pt x="294" y="737"/>
                    </a:lnTo>
                    <a:lnTo>
                      <a:pt x="276" y="700"/>
                    </a:lnTo>
                    <a:lnTo>
                      <a:pt x="258" y="682"/>
                    </a:lnTo>
                    <a:lnTo>
                      <a:pt x="258" y="1032"/>
                    </a:lnTo>
                    <a:lnTo>
                      <a:pt x="276" y="1050"/>
                    </a:lnTo>
                    <a:lnTo>
                      <a:pt x="313" y="1069"/>
                    </a:lnTo>
                    <a:lnTo>
                      <a:pt x="405" y="1069"/>
                    </a:lnTo>
                    <a:lnTo>
                      <a:pt x="405" y="1124"/>
                    </a:lnTo>
                    <a:lnTo>
                      <a:pt x="0" y="1124"/>
                    </a:lnTo>
                    <a:lnTo>
                      <a:pt x="0" y="1069"/>
                    </a:lnTo>
                    <a:lnTo>
                      <a:pt x="110" y="1069"/>
                    </a:lnTo>
                    <a:lnTo>
                      <a:pt x="147" y="1032"/>
                    </a:lnTo>
                    <a:lnTo>
                      <a:pt x="147" y="129"/>
                    </a:lnTo>
                    <a:lnTo>
                      <a:pt x="110" y="92"/>
                    </a:lnTo>
                    <a:lnTo>
                      <a:pt x="74" y="74"/>
                    </a:lnTo>
                    <a:lnTo>
                      <a:pt x="0" y="74"/>
                    </a:lnTo>
                    <a:lnTo>
                      <a:pt x="0" y="19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4" name="Freeform 44"/>
              <p:cNvSpPr>
                <a:spLocks/>
              </p:cNvSpPr>
              <p:nvPr/>
            </p:nvSpPr>
            <p:spPr bwMode="auto">
              <a:xfrm>
                <a:off x="38792" y="3339"/>
                <a:ext cx="589" cy="792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460" y="0"/>
                  </a:cxn>
                  <a:cxn ang="0">
                    <a:pos x="516" y="18"/>
                  </a:cxn>
                  <a:cxn ang="0">
                    <a:pos x="552" y="37"/>
                  </a:cxn>
                  <a:cxn ang="0">
                    <a:pos x="589" y="110"/>
                  </a:cxn>
                  <a:cxn ang="0">
                    <a:pos x="589" y="147"/>
                  </a:cxn>
                  <a:cxn ang="0">
                    <a:pos x="571" y="165"/>
                  </a:cxn>
                  <a:cxn ang="0">
                    <a:pos x="534" y="184"/>
                  </a:cxn>
                  <a:cxn ang="0">
                    <a:pos x="497" y="184"/>
                  </a:cxn>
                  <a:cxn ang="0">
                    <a:pos x="460" y="165"/>
                  </a:cxn>
                  <a:cxn ang="0">
                    <a:pos x="442" y="147"/>
                  </a:cxn>
                  <a:cxn ang="0">
                    <a:pos x="442" y="73"/>
                  </a:cxn>
                  <a:cxn ang="0">
                    <a:pos x="479" y="37"/>
                  </a:cxn>
                  <a:cxn ang="0">
                    <a:pos x="460" y="37"/>
                  </a:cxn>
                  <a:cxn ang="0">
                    <a:pos x="368" y="73"/>
                  </a:cxn>
                  <a:cxn ang="0">
                    <a:pos x="313" y="147"/>
                  </a:cxn>
                  <a:cxn ang="0">
                    <a:pos x="276" y="239"/>
                  </a:cxn>
                  <a:cxn ang="0">
                    <a:pos x="258" y="368"/>
                  </a:cxn>
                  <a:cxn ang="0">
                    <a:pos x="258" y="700"/>
                  </a:cxn>
                  <a:cxn ang="0">
                    <a:pos x="332" y="737"/>
                  </a:cxn>
                  <a:cxn ang="0">
                    <a:pos x="424" y="737"/>
                  </a:cxn>
                  <a:cxn ang="0">
                    <a:pos x="424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1" y="737"/>
                  </a:cxn>
                  <a:cxn ang="0">
                    <a:pos x="148" y="700"/>
                  </a:cxn>
                  <a:cxn ang="0">
                    <a:pos x="148" y="147"/>
                  </a:cxn>
                  <a:cxn ang="0">
                    <a:pos x="111" y="110"/>
                  </a:cxn>
                  <a:cxn ang="0">
                    <a:pos x="74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40" y="18"/>
                  </a:cxn>
                  <a:cxn ang="0">
                    <a:pos x="240" y="202"/>
                  </a:cxn>
                  <a:cxn ang="0">
                    <a:pos x="258" y="147"/>
                  </a:cxn>
                  <a:cxn ang="0">
                    <a:pos x="276" y="110"/>
                  </a:cxn>
                  <a:cxn ang="0">
                    <a:pos x="350" y="37"/>
                  </a:cxn>
                  <a:cxn ang="0">
                    <a:pos x="405" y="0"/>
                  </a:cxn>
                </a:cxnLst>
                <a:rect l="0" t="0" r="r" b="b"/>
                <a:pathLst>
                  <a:path w="589" h="792">
                    <a:moveTo>
                      <a:pt x="405" y="0"/>
                    </a:moveTo>
                    <a:lnTo>
                      <a:pt x="460" y="0"/>
                    </a:lnTo>
                    <a:lnTo>
                      <a:pt x="516" y="18"/>
                    </a:lnTo>
                    <a:lnTo>
                      <a:pt x="552" y="37"/>
                    </a:lnTo>
                    <a:lnTo>
                      <a:pt x="589" y="110"/>
                    </a:lnTo>
                    <a:lnTo>
                      <a:pt x="589" y="147"/>
                    </a:lnTo>
                    <a:lnTo>
                      <a:pt x="571" y="165"/>
                    </a:lnTo>
                    <a:lnTo>
                      <a:pt x="534" y="184"/>
                    </a:lnTo>
                    <a:lnTo>
                      <a:pt x="497" y="184"/>
                    </a:lnTo>
                    <a:lnTo>
                      <a:pt x="460" y="165"/>
                    </a:lnTo>
                    <a:lnTo>
                      <a:pt x="442" y="147"/>
                    </a:lnTo>
                    <a:lnTo>
                      <a:pt x="442" y="73"/>
                    </a:lnTo>
                    <a:lnTo>
                      <a:pt x="479" y="37"/>
                    </a:lnTo>
                    <a:lnTo>
                      <a:pt x="460" y="37"/>
                    </a:lnTo>
                    <a:lnTo>
                      <a:pt x="368" y="73"/>
                    </a:lnTo>
                    <a:lnTo>
                      <a:pt x="313" y="147"/>
                    </a:lnTo>
                    <a:lnTo>
                      <a:pt x="276" y="239"/>
                    </a:lnTo>
                    <a:lnTo>
                      <a:pt x="258" y="368"/>
                    </a:lnTo>
                    <a:lnTo>
                      <a:pt x="258" y="700"/>
                    </a:lnTo>
                    <a:lnTo>
                      <a:pt x="332" y="737"/>
                    </a:lnTo>
                    <a:lnTo>
                      <a:pt x="424" y="737"/>
                    </a:lnTo>
                    <a:lnTo>
                      <a:pt x="424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47"/>
                    </a:lnTo>
                    <a:lnTo>
                      <a:pt x="111" y="110"/>
                    </a:lnTo>
                    <a:lnTo>
                      <a:pt x="74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40" y="18"/>
                    </a:lnTo>
                    <a:lnTo>
                      <a:pt x="240" y="202"/>
                    </a:lnTo>
                    <a:lnTo>
                      <a:pt x="258" y="147"/>
                    </a:lnTo>
                    <a:lnTo>
                      <a:pt x="276" y="110"/>
                    </a:lnTo>
                    <a:lnTo>
                      <a:pt x="350" y="3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5" name="Freeform 45"/>
              <p:cNvSpPr>
                <a:spLocks noEditPoints="1"/>
              </p:cNvSpPr>
              <p:nvPr/>
            </p:nvSpPr>
            <p:spPr bwMode="auto">
              <a:xfrm>
                <a:off x="39510" y="3339"/>
                <a:ext cx="773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1" y="773"/>
                  </a:cxn>
                  <a:cxn ang="0">
                    <a:pos x="405" y="773"/>
                  </a:cxn>
                  <a:cxn ang="0">
                    <a:pos x="478" y="755"/>
                  </a:cxn>
                  <a:cxn ang="0">
                    <a:pos x="534" y="737"/>
                  </a:cxn>
                  <a:cxn ang="0">
                    <a:pos x="571" y="700"/>
                  </a:cxn>
                  <a:cxn ang="0">
                    <a:pos x="607" y="645"/>
                  </a:cxn>
                  <a:cxn ang="0">
                    <a:pos x="626" y="589"/>
                  </a:cxn>
                  <a:cxn ang="0">
                    <a:pos x="644" y="516"/>
                  </a:cxn>
                  <a:cxn ang="0">
                    <a:pos x="644" y="294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1" y="55"/>
                  </a:cxn>
                  <a:cxn ang="0">
                    <a:pos x="386" y="0"/>
                  </a:cxn>
                  <a:cxn ang="0">
                    <a:pos x="534" y="37"/>
                  </a:cxn>
                  <a:cxn ang="0">
                    <a:pos x="663" y="129"/>
                  </a:cxn>
                  <a:cxn ang="0">
                    <a:pos x="736" y="258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3" y="718"/>
                  </a:cxn>
                  <a:cxn ang="0">
                    <a:pos x="534" y="792"/>
                  </a:cxn>
                  <a:cxn ang="0">
                    <a:pos x="386" y="829"/>
                  </a:cxn>
                  <a:cxn ang="0">
                    <a:pos x="239" y="792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8"/>
                  </a:cxn>
                  <a:cxn ang="0">
                    <a:pos x="110" y="129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773" h="829">
                    <a:moveTo>
                      <a:pt x="331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1" y="773"/>
                    </a:lnTo>
                    <a:lnTo>
                      <a:pt x="405" y="773"/>
                    </a:lnTo>
                    <a:lnTo>
                      <a:pt x="478" y="755"/>
                    </a:lnTo>
                    <a:lnTo>
                      <a:pt x="534" y="737"/>
                    </a:lnTo>
                    <a:lnTo>
                      <a:pt x="571" y="700"/>
                    </a:lnTo>
                    <a:lnTo>
                      <a:pt x="607" y="645"/>
                    </a:lnTo>
                    <a:lnTo>
                      <a:pt x="626" y="589"/>
                    </a:lnTo>
                    <a:lnTo>
                      <a:pt x="644" y="516"/>
                    </a:lnTo>
                    <a:lnTo>
                      <a:pt x="644" y="294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1" y="55"/>
                    </a:lnTo>
                    <a:close/>
                    <a:moveTo>
                      <a:pt x="386" y="0"/>
                    </a:moveTo>
                    <a:lnTo>
                      <a:pt x="534" y="37"/>
                    </a:lnTo>
                    <a:lnTo>
                      <a:pt x="663" y="129"/>
                    </a:lnTo>
                    <a:lnTo>
                      <a:pt x="736" y="258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3" y="718"/>
                    </a:lnTo>
                    <a:lnTo>
                      <a:pt x="534" y="792"/>
                    </a:lnTo>
                    <a:lnTo>
                      <a:pt x="386" y="829"/>
                    </a:lnTo>
                    <a:lnTo>
                      <a:pt x="239" y="792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8"/>
                    </a:lnTo>
                    <a:lnTo>
                      <a:pt x="110" y="129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6" name="Freeform 46"/>
              <p:cNvSpPr>
                <a:spLocks noEditPoints="1"/>
              </p:cNvSpPr>
              <p:nvPr/>
            </p:nvSpPr>
            <p:spPr bwMode="auto">
              <a:xfrm>
                <a:off x="40393" y="2915"/>
                <a:ext cx="865" cy="1234"/>
              </a:xfrm>
              <a:custGeom>
                <a:avLst/>
                <a:gdLst/>
                <a:ahLst/>
                <a:cxnLst>
                  <a:cxn ang="0">
                    <a:pos x="442" y="497"/>
                  </a:cxn>
                  <a:cxn ang="0">
                    <a:pos x="387" y="516"/>
                  </a:cxn>
                  <a:cxn ang="0">
                    <a:pos x="332" y="553"/>
                  </a:cxn>
                  <a:cxn ang="0">
                    <a:pos x="258" y="626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61"/>
                  </a:cxn>
                  <a:cxn ang="0">
                    <a:pos x="350" y="1179"/>
                  </a:cxn>
                  <a:cxn ang="0">
                    <a:pos x="405" y="1216"/>
                  </a:cxn>
                  <a:cxn ang="0">
                    <a:pos x="460" y="1216"/>
                  </a:cxn>
                  <a:cxn ang="0">
                    <a:pos x="534" y="1197"/>
                  </a:cxn>
                  <a:cxn ang="0">
                    <a:pos x="589" y="1179"/>
                  </a:cxn>
                  <a:cxn ang="0">
                    <a:pos x="663" y="1105"/>
                  </a:cxn>
                  <a:cxn ang="0">
                    <a:pos x="700" y="1032"/>
                  </a:cxn>
                  <a:cxn ang="0">
                    <a:pos x="718" y="976"/>
                  </a:cxn>
                  <a:cxn ang="0">
                    <a:pos x="718" y="774"/>
                  </a:cxn>
                  <a:cxn ang="0">
                    <a:pos x="700" y="682"/>
                  </a:cxn>
                  <a:cxn ang="0">
                    <a:pos x="663" y="608"/>
                  </a:cxn>
                  <a:cxn ang="0">
                    <a:pos x="626" y="553"/>
                  </a:cxn>
                  <a:cxn ang="0">
                    <a:pos x="589" y="516"/>
                  </a:cxn>
                  <a:cxn ang="0">
                    <a:pos x="534" y="497"/>
                  </a:cxn>
                  <a:cxn ang="0">
                    <a:pos x="442" y="497"/>
                  </a:cxn>
                  <a:cxn ang="0">
                    <a:pos x="258" y="0"/>
                  </a:cxn>
                  <a:cxn ang="0">
                    <a:pos x="258" y="534"/>
                  </a:cxn>
                  <a:cxn ang="0">
                    <a:pos x="313" y="479"/>
                  </a:cxn>
                  <a:cxn ang="0">
                    <a:pos x="424" y="442"/>
                  </a:cxn>
                  <a:cxn ang="0">
                    <a:pos x="497" y="424"/>
                  </a:cxn>
                  <a:cxn ang="0">
                    <a:pos x="644" y="461"/>
                  </a:cxn>
                  <a:cxn ang="0">
                    <a:pos x="755" y="534"/>
                  </a:cxn>
                  <a:cxn ang="0">
                    <a:pos x="828" y="663"/>
                  </a:cxn>
                  <a:cxn ang="0">
                    <a:pos x="865" y="829"/>
                  </a:cxn>
                  <a:cxn ang="0">
                    <a:pos x="828" y="995"/>
                  </a:cxn>
                  <a:cxn ang="0">
                    <a:pos x="755" y="1124"/>
                  </a:cxn>
                  <a:cxn ang="0">
                    <a:pos x="626" y="1197"/>
                  </a:cxn>
                  <a:cxn ang="0">
                    <a:pos x="479" y="1234"/>
                  </a:cxn>
                  <a:cxn ang="0">
                    <a:pos x="405" y="1234"/>
                  </a:cxn>
                  <a:cxn ang="0">
                    <a:pos x="350" y="1216"/>
                  </a:cxn>
                  <a:cxn ang="0">
                    <a:pos x="313" y="1179"/>
                  </a:cxn>
                  <a:cxn ang="0">
                    <a:pos x="276" y="1161"/>
                  </a:cxn>
                  <a:cxn ang="0">
                    <a:pos x="258" y="1124"/>
                  </a:cxn>
                  <a:cxn ang="0">
                    <a:pos x="240" y="1105"/>
                  </a:cxn>
                  <a:cxn ang="0">
                    <a:pos x="221" y="1161"/>
                  </a:cxn>
                  <a:cxn ang="0">
                    <a:pos x="203" y="1197"/>
                  </a:cxn>
                  <a:cxn ang="0">
                    <a:pos x="184" y="1216"/>
                  </a:cxn>
                  <a:cxn ang="0">
                    <a:pos x="148" y="1216"/>
                  </a:cxn>
                  <a:cxn ang="0">
                    <a:pos x="148" y="129"/>
                  </a:cxn>
                  <a:cxn ang="0">
                    <a:pos x="111" y="92"/>
                  </a:cxn>
                  <a:cxn ang="0">
                    <a:pos x="74" y="74"/>
                  </a:cxn>
                  <a:cxn ang="0">
                    <a:pos x="0" y="74"/>
                  </a:cxn>
                  <a:cxn ang="0">
                    <a:pos x="0" y="18"/>
                  </a:cxn>
                  <a:cxn ang="0">
                    <a:pos x="258" y="0"/>
                  </a:cxn>
                </a:cxnLst>
                <a:rect l="0" t="0" r="r" b="b"/>
                <a:pathLst>
                  <a:path w="865" h="1234">
                    <a:moveTo>
                      <a:pt x="442" y="497"/>
                    </a:moveTo>
                    <a:lnTo>
                      <a:pt x="387" y="516"/>
                    </a:lnTo>
                    <a:lnTo>
                      <a:pt x="332" y="553"/>
                    </a:lnTo>
                    <a:lnTo>
                      <a:pt x="258" y="626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61"/>
                    </a:lnTo>
                    <a:lnTo>
                      <a:pt x="350" y="1179"/>
                    </a:lnTo>
                    <a:lnTo>
                      <a:pt x="405" y="1216"/>
                    </a:lnTo>
                    <a:lnTo>
                      <a:pt x="460" y="1216"/>
                    </a:lnTo>
                    <a:lnTo>
                      <a:pt x="534" y="1197"/>
                    </a:lnTo>
                    <a:lnTo>
                      <a:pt x="589" y="1179"/>
                    </a:lnTo>
                    <a:lnTo>
                      <a:pt x="663" y="1105"/>
                    </a:lnTo>
                    <a:lnTo>
                      <a:pt x="700" y="1032"/>
                    </a:lnTo>
                    <a:lnTo>
                      <a:pt x="718" y="976"/>
                    </a:lnTo>
                    <a:lnTo>
                      <a:pt x="718" y="774"/>
                    </a:lnTo>
                    <a:lnTo>
                      <a:pt x="700" y="682"/>
                    </a:lnTo>
                    <a:lnTo>
                      <a:pt x="663" y="608"/>
                    </a:lnTo>
                    <a:lnTo>
                      <a:pt x="626" y="553"/>
                    </a:lnTo>
                    <a:lnTo>
                      <a:pt x="589" y="516"/>
                    </a:lnTo>
                    <a:lnTo>
                      <a:pt x="534" y="497"/>
                    </a:lnTo>
                    <a:lnTo>
                      <a:pt x="442" y="497"/>
                    </a:lnTo>
                    <a:close/>
                    <a:moveTo>
                      <a:pt x="258" y="0"/>
                    </a:moveTo>
                    <a:lnTo>
                      <a:pt x="258" y="534"/>
                    </a:lnTo>
                    <a:lnTo>
                      <a:pt x="313" y="479"/>
                    </a:lnTo>
                    <a:lnTo>
                      <a:pt x="424" y="442"/>
                    </a:lnTo>
                    <a:lnTo>
                      <a:pt x="497" y="424"/>
                    </a:lnTo>
                    <a:lnTo>
                      <a:pt x="644" y="461"/>
                    </a:lnTo>
                    <a:lnTo>
                      <a:pt x="755" y="534"/>
                    </a:lnTo>
                    <a:lnTo>
                      <a:pt x="828" y="663"/>
                    </a:lnTo>
                    <a:lnTo>
                      <a:pt x="865" y="829"/>
                    </a:lnTo>
                    <a:lnTo>
                      <a:pt x="828" y="995"/>
                    </a:lnTo>
                    <a:lnTo>
                      <a:pt x="755" y="1124"/>
                    </a:lnTo>
                    <a:lnTo>
                      <a:pt x="626" y="1197"/>
                    </a:lnTo>
                    <a:lnTo>
                      <a:pt x="479" y="1234"/>
                    </a:lnTo>
                    <a:lnTo>
                      <a:pt x="405" y="1234"/>
                    </a:lnTo>
                    <a:lnTo>
                      <a:pt x="350" y="1216"/>
                    </a:lnTo>
                    <a:lnTo>
                      <a:pt x="313" y="1179"/>
                    </a:lnTo>
                    <a:lnTo>
                      <a:pt x="276" y="1161"/>
                    </a:lnTo>
                    <a:lnTo>
                      <a:pt x="258" y="1124"/>
                    </a:lnTo>
                    <a:lnTo>
                      <a:pt x="240" y="1105"/>
                    </a:lnTo>
                    <a:lnTo>
                      <a:pt x="221" y="1161"/>
                    </a:lnTo>
                    <a:lnTo>
                      <a:pt x="203" y="1197"/>
                    </a:lnTo>
                    <a:lnTo>
                      <a:pt x="184" y="1216"/>
                    </a:lnTo>
                    <a:lnTo>
                      <a:pt x="148" y="1216"/>
                    </a:lnTo>
                    <a:lnTo>
                      <a:pt x="148" y="129"/>
                    </a:lnTo>
                    <a:lnTo>
                      <a:pt x="111" y="92"/>
                    </a:lnTo>
                    <a:lnTo>
                      <a:pt x="74" y="74"/>
                    </a:lnTo>
                    <a:lnTo>
                      <a:pt x="0" y="74"/>
                    </a:lnTo>
                    <a:lnTo>
                      <a:pt x="0" y="18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7" name="Freeform 47"/>
              <p:cNvSpPr>
                <a:spLocks/>
              </p:cNvSpPr>
              <p:nvPr/>
            </p:nvSpPr>
            <p:spPr bwMode="auto">
              <a:xfrm>
                <a:off x="41277" y="2915"/>
                <a:ext cx="386" cy="1216"/>
              </a:xfrm>
              <a:custGeom>
                <a:avLst/>
                <a:gdLst/>
                <a:ahLst/>
                <a:cxnLst>
                  <a:cxn ang="0">
                    <a:pos x="257" y="0"/>
                  </a:cxn>
                  <a:cxn ang="0">
                    <a:pos x="257" y="1124"/>
                  </a:cxn>
                  <a:cxn ang="0">
                    <a:pos x="276" y="1142"/>
                  </a:cxn>
                  <a:cxn ang="0">
                    <a:pos x="313" y="1161"/>
                  </a:cxn>
                  <a:cxn ang="0">
                    <a:pos x="386" y="1161"/>
                  </a:cxn>
                  <a:cxn ang="0">
                    <a:pos x="386" y="1216"/>
                  </a:cxn>
                  <a:cxn ang="0">
                    <a:pos x="0" y="1216"/>
                  </a:cxn>
                  <a:cxn ang="0">
                    <a:pos x="0" y="1161"/>
                  </a:cxn>
                  <a:cxn ang="0">
                    <a:pos x="73" y="1161"/>
                  </a:cxn>
                  <a:cxn ang="0">
                    <a:pos x="110" y="1142"/>
                  </a:cxn>
                  <a:cxn ang="0">
                    <a:pos x="129" y="1124"/>
                  </a:cxn>
                  <a:cxn ang="0">
                    <a:pos x="129" y="110"/>
                  </a:cxn>
                  <a:cxn ang="0">
                    <a:pos x="55" y="74"/>
                  </a:cxn>
                  <a:cxn ang="0">
                    <a:pos x="0" y="74"/>
                  </a:cxn>
                  <a:cxn ang="0">
                    <a:pos x="0" y="18"/>
                  </a:cxn>
                  <a:cxn ang="0">
                    <a:pos x="257" y="0"/>
                  </a:cxn>
                </a:cxnLst>
                <a:rect l="0" t="0" r="r" b="b"/>
                <a:pathLst>
                  <a:path w="386" h="1216">
                    <a:moveTo>
                      <a:pt x="257" y="0"/>
                    </a:moveTo>
                    <a:lnTo>
                      <a:pt x="257" y="1124"/>
                    </a:lnTo>
                    <a:lnTo>
                      <a:pt x="276" y="1142"/>
                    </a:lnTo>
                    <a:lnTo>
                      <a:pt x="313" y="1161"/>
                    </a:lnTo>
                    <a:lnTo>
                      <a:pt x="386" y="1161"/>
                    </a:lnTo>
                    <a:lnTo>
                      <a:pt x="386" y="1216"/>
                    </a:lnTo>
                    <a:lnTo>
                      <a:pt x="0" y="1216"/>
                    </a:lnTo>
                    <a:lnTo>
                      <a:pt x="0" y="1161"/>
                    </a:lnTo>
                    <a:lnTo>
                      <a:pt x="73" y="1161"/>
                    </a:lnTo>
                    <a:lnTo>
                      <a:pt x="110" y="1142"/>
                    </a:lnTo>
                    <a:lnTo>
                      <a:pt x="129" y="1124"/>
                    </a:lnTo>
                    <a:lnTo>
                      <a:pt x="129" y="110"/>
                    </a:lnTo>
                    <a:lnTo>
                      <a:pt x="55" y="74"/>
                    </a:lnTo>
                    <a:lnTo>
                      <a:pt x="0" y="74"/>
                    </a:lnTo>
                    <a:lnTo>
                      <a:pt x="0" y="18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8" name="Freeform 48"/>
              <p:cNvSpPr>
                <a:spLocks noEditPoints="1"/>
              </p:cNvSpPr>
              <p:nvPr/>
            </p:nvSpPr>
            <p:spPr bwMode="auto">
              <a:xfrm>
                <a:off x="41810" y="3339"/>
                <a:ext cx="681" cy="810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3" y="55"/>
                  </a:cxn>
                  <a:cxn ang="0">
                    <a:pos x="240" y="92"/>
                  </a:cxn>
                  <a:cxn ang="0">
                    <a:pos x="184" y="184"/>
                  </a:cxn>
                  <a:cxn ang="0">
                    <a:pos x="148" y="350"/>
                  </a:cxn>
                  <a:cxn ang="0">
                    <a:pos x="571" y="350"/>
                  </a:cxn>
                  <a:cxn ang="0">
                    <a:pos x="571" y="294"/>
                  </a:cxn>
                  <a:cxn ang="0">
                    <a:pos x="552" y="202"/>
                  </a:cxn>
                  <a:cxn ang="0">
                    <a:pos x="516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6" y="37"/>
                  </a:cxn>
                  <a:cxn ang="0">
                    <a:pos x="608" y="110"/>
                  </a:cxn>
                  <a:cxn ang="0">
                    <a:pos x="663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3" y="387"/>
                  </a:cxn>
                  <a:cxn ang="0">
                    <a:pos x="148" y="387"/>
                  </a:cxn>
                  <a:cxn ang="0">
                    <a:pos x="148" y="497"/>
                  </a:cxn>
                  <a:cxn ang="0">
                    <a:pos x="166" y="571"/>
                  </a:cxn>
                  <a:cxn ang="0">
                    <a:pos x="203" y="645"/>
                  </a:cxn>
                  <a:cxn ang="0">
                    <a:pos x="276" y="718"/>
                  </a:cxn>
                  <a:cxn ang="0">
                    <a:pos x="332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8" y="645"/>
                  </a:cxn>
                  <a:cxn ang="0">
                    <a:pos x="645" y="571"/>
                  </a:cxn>
                  <a:cxn ang="0">
                    <a:pos x="645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3" y="626"/>
                  </a:cxn>
                  <a:cxn ang="0">
                    <a:pos x="626" y="700"/>
                  </a:cxn>
                  <a:cxn ang="0">
                    <a:pos x="534" y="773"/>
                  </a:cxn>
                  <a:cxn ang="0">
                    <a:pos x="387" y="810"/>
                  </a:cxn>
                  <a:cxn ang="0">
                    <a:pos x="240" y="773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1" y="110"/>
                  </a:cxn>
                  <a:cxn ang="0">
                    <a:pos x="221" y="37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7"/>
                    </a:moveTo>
                    <a:lnTo>
                      <a:pt x="313" y="55"/>
                    </a:lnTo>
                    <a:lnTo>
                      <a:pt x="240" y="92"/>
                    </a:lnTo>
                    <a:lnTo>
                      <a:pt x="184" y="184"/>
                    </a:lnTo>
                    <a:lnTo>
                      <a:pt x="148" y="350"/>
                    </a:lnTo>
                    <a:lnTo>
                      <a:pt x="571" y="350"/>
                    </a:lnTo>
                    <a:lnTo>
                      <a:pt x="571" y="294"/>
                    </a:lnTo>
                    <a:lnTo>
                      <a:pt x="552" y="202"/>
                    </a:lnTo>
                    <a:lnTo>
                      <a:pt x="516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6" y="37"/>
                    </a:lnTo>
                    <a:lnTo>
                      <a:pt x="608" y="110"/>
                    </a:lnTo>
                    <a:lnTo>
                      <a:pt x="663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3" y="387"/>
                    </a:lnTo>
                    <a:lnTo>
                      <a:pt x="148" y="387"/>
                    </a:lnTo>
                    <a:lnTo>
                      <a:pt x="148" y="497"/>
                    </a:lnTo>
                    <a:lnTo>
                      <a:pt x="166" y="571"/>
                    </a:lnTo>
                    <a:lnTo>
                      <a:pt x="203" y="645"/>
                    </a:lnTo>
                    <a:lnTo>
                      <a:pt x="276" y="718"/>
                    </a:lnTo>
                    <a:lnTo>
                      <a:pt x="332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8" y="645"/>
                    </a:lnTo>
                    <a:lnTo>
                      <a:pt x="645" y="571"/>
                    </a:lnTo>
                    <a:lnTo>
                      <a:pt x="645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3" y="626"/>
                    </a:lnTo>
                    <a:lnTo>
                      <a:pt x="626" y="700"/>
                    </a:lnTo>
                    <a:lnTo>
                      <a:pt x="534" y="773"/>
                    </a:lnTo>
                    <a:lnTo>
                      <a:pt x="387" y="810"/>
                    </a:lnTo>
                    <a:lnTo>
                      <a:pt x="240" y="773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1" y="110"/>
                    </a:lnTo>
                    <a:lnTo>
                      <a:pt x="221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49" name="Freeform 49"/>
              <p:cNvSpPr>
                <a:spLocks/>
              </p:cNvSpPr>
              <p:nvPr/>
            </p:nvSpPr>
            <p:spPr bwMode="auto">
              <a:xfrm>
                <a:off x="42694" y="3357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699" y="37"/>
                  </a:cxn>
                  <a:cxn ang="0">
                    <a:pos x="754" y="111"/>
                  </a:cxn>
                  <a:cxn ang="0">
                    <a:pos x="791" y="129"/>
                  </a:cxn>
                  <a:cxn ang="0">
                    <a:pos x="901" y="37"/>
                  </a:cxn>
                  <a:cxn ang="0">
                    <a:pos x="1104" y="0"/>
                  </a:cxn>
                  <a:cxn ang="0">
                    <a:pos x="1214" y="74"/>
                  </a:cxn>
                  <a:cxn ang="0">
                    <a:pos x="1270" y="184"/>
                  </a:cxn>
                  <a:cxn ang="0">
                    <a:pos x="1288" y="719"/>
                  </a:cxn>
                  <a:cxn ang="0">
                    <a:pos x="1417" y="737"/>
                  </a:cxn>
                  <a:cxn ang="0">
                    <a:pos x="1012" y="792"/>
                  </a:cxn>
                  <a:cxn ang="0">
                    <a:pos x="1122" y="737"/>
                  </a:cxn>
                  <a:cxn ang="0">
                    <a:pos x="1159" y="147"/>
                  </a:cxn>
                  <a:cxn ang="0">
                    <a:pos x="1104" y="92"/>
                  </a:cxn>
                  <a:cxn ang="0">
                    <a:pos x="975" y="55"/>
                  </a:cxn>
                  <a:cxn ang="0">
                    <a:pos x="883" y="111"/>
                  </a:cxn>
                  <a:cxn ang="0">
                    <a:pos x="828" y="203"/>
                  </a:cxn>
                  <a:cxn ang="0">
                    <a:pos x="791" y="700"/>
                  </a:cxn>
                  <a:cxn ang="0">
                    <a:pos x="846" y="737"/>
                  </a:cxn>
                  <a:cxn ang="0">
                    <a:pos x="920" y="792"/>
                  </a:cxn>
                  <a:cxn ang="0">
                    <a:pos x="515" y="737"/>
                  </a:cxn>
                  <a:cxn ang="0">
                    <a:pos x="625" y="719"/>
                  </a:cxn>
                  <a:cxn ang="0">
                    <a:pos x="644" y="147"/>
                  </a:cxn>
                  <a:cxn ang="0">
                    <a:pos x="589" y="92"/>
                  </a:cxn>
                  <a:cxn ang="0">
                    <a:pos x="460" y="55"/>
                  </a:cxn>
                  <a:cxn ang="0">
                    <a:pos x="368" y="111"/>
                  </a:cxn>
                  <a:cxn ang="0">
                    <a:pos x="313" y="203"/>
                  </a:cxn>
                  <a:cxn ang="0">
                    <a:pos x="276" y="700"/>
                  </a:cxn>
                  <a:cxn ang="0">
                    <a:pos x="331" y="737"/>
                  </a:cxn>
                  <a:cxn ang="0">
                    <a:pos x="405" y="792"/>
                  </a:cxn>
                  <a:cxn ang="0">
                    <a:pos x="0" y="737"/>
                  </a:cxn>
                  <a:cxn ang="0">
                    <a:pos x="147" y="700"/>
                  </a:cxn>
                  <a:cxn ang="0">
                    <a:pos x="165" y="166"/>
                  </a:cxn>
                  <a:cxn ang="0">
                    <a:pos x="129" y="92"/>
                  </a:cxn>
                  <a:cxn ang="0">
                    <a:pos x="18" y="74"/>
                  </a:cxn>
                  <a:cxn ang="0">
                    <a:pos x="276" y="0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49" y="74"/>
                    </a:lnTo>
                    <a:lnTo>
                      <a:pt x="460" y="0"/>
                    </a:lnTo>
                    <a:lnTo>
                      <a:pt x="625" y="0"/>
                    </a:lnTo>
                    <a:lnTo>
                      <a:pt x="699" y="37"/>
                    </a:lnTo>
                    <a:lnTo>
                      <a:pt x="736" y="74"/>
                    </a:lnTo>
                    <a:lnTo>
                      <a:pt x="754" y="111"/>
                    </a:lnTo>
                    <a:lnTo>
                      <a:pt x="773" y="166"/>
                    </a:lnTo>
                    <a:lnTo>
                      <a:pt x="791" y="129"/>
                    </a:lnTo>
                    <a:lnTo>
                      <a:pt x="865" y="55"/>
                    </a:lnTo>
                    <a:lnTo>
                      <a:pt x="901" y="37"/>
                    </a:lnTo>
                    <a:lnTo>
                      <a:pt x="957" y="0"/>
                    </a:lnTo>
                    <a:lnTo>
                      <a:pt x="1104" y="0"/>
                    </a:lnTo>
                    <a:lnTo>
                      <a:pt x="1159" y="19"/>
                    </a:lnTo>
                    <a:lnTo>
                      <a:pt x="1214" y="74"/>
                    </a:lnTo>
                    <a:lnTo>
                      <a:pt x="1251" y="129"/>
                    </a:lnTo>
                    <a:lnTo>
                      <a:pt x="1270" y="184"/>
                    </a:lnTo>
                    <a:lnTo>
                      <a:pt x="1270" y="682"/>
                    </a:lnTo>
                    <a:lnTo>
                      <a:pt x="1288" y="719"/>
                    </a:lnTo>
                    <a:lnTo>
                      <a:pt x="1325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2" y="792"/>
                    </a:lnTo>
                    <a:lnTo>
                      <a:pt x="1012" y="737"/>
                    </a:lnTo>
                    <a:lnTo>
                      <a:pt x="1122" y="737"/>
                    </a:lnTo>
                    <a:lnTo>
                      <a:pt x="1159" y="700"/>
                    </a:lnTo>
                    <a:lnTo>
                      <a:pt x="1159" y="147"/>
                    </a:lnTo>
                    <a:lnTo>
                      <a:pt x="1141" y="111"/>
                    </a:lnTo>
                    <a:lnTo>
                      <a:pt x="1104" y="92"/>
                    </a:lnTo>
                    <a:lnTo>
                      <a:pt x="1086" y="55"/>
                    </a:lnTo>
                    <a:lnTo>
                      <a:pt x="975" y="55"/>
                    </a:lnTo>
                    <a:lnTo>
                      <a:pt x="938" y="74"/>
                    </a:lnTo>
                    <a:lnTo>
                      <a:pt x="883" y="111"/>
                    </a:lnTo>
                    <a:lnTo>
                      <a:pt x="846" y="147"/>
                    </a:lnTo>
                    <a:lnTo>
                      <a:pt x="828" y="203"/>
                    </a:lnTo>
                    <a:lnTo>
                      <a:pt x="791" y="258"/>
                    </a:lnTo>
                    <a:lnTo>
                      <a:pt x="791" y="700"/>
                    </a:lnTo>
                    <a:lnTo>
                      <a:pt x="809" y="719"/>
                    </a:lnTo>
                    <a:lnTo>
                      <a:pt x="846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5" y="719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5" y="111"/>
                    </a:lnTo>
                    <a:lnTo>
                      <a:pt x="589" y="92"/>
                    </a:lnTo>
                    <a:lnTo>
                      <a:pt x="570" y="55"/>
                    </a:lnTo>
                    <a:lnTo>
                      <a:pt x="460" y="55"/>
                    </a:lnTo>
                    <a:lnTo>
                      <a:pt x="423" y="74"/>
                    </a:lnTo>
                    <a:lnTo>
                      <a:pt x="368" y="111"/>
                    </a:lnTo>
                    <a:lnTo>
                      <a:pt x="331" y="147"/>
                    </a:lnTo>
                    <a:lnTo>
                      <a:pt x="313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4" y="719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65" y="166"/>
                    </a:lnTo>
                    <a:lnTo>
                      <a:pt x="165" y="129"/>
                    </a:lnTo>
                    <a:lnTo>
                      <a:pt x="129" y="92"/>
                    </a:lnTo>
                    <a:lnTo>
                      <a:pt x="92" y="74"/>
                    </a:lnTo>
                    <a:lnTo>
                      <a:pt x="18" y="74"/>
                    </a:lnTo>
                    <a:lnTo>
                      <a:pt x="18" y="19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0" name="Freeform 50"/>
              <p:cNvSpPr>
                <a:spLocks noEditPoints="1"/>
              </p:cNvSpPr>
              <p:nvPr/>
            </p:nvSpPr>
            <p:spPr bwMode="auto">
              <a:xfrm>
                <a:off x="44497" y="2952"/>
                <a:ext cx="387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7" y="1124"/>
                  </a:cxn>
                  <a:cxn ang="0">
                    <a:pos x="387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4" y="1124"/>
                  </a:cxn>
                  <a:cxn ang="0">
                    <a:pos x="111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5"/>
                  </a:cxn>
                  <a:cxn ang="0">
                    <a:pos x="111" y="0"/>
                  </a:cxn>
                  <a:cxn ang="0">
                    <a:pos x="184" y="0"/>
                  </a:cxn>
                  <a:cxn ang="0">
                    <a:pos x="221" y="18"/>
                  </a:cxn>
                  <a:cxn ang="0">
                    <a:pos x="239" y="55"/>
                  </a:cxn>
                  <a:cxn ang="0">
                    <a:pos x="239" y="129"/>
                  </a:cxn>
                  <a:cxn ang="0">
                    <a:pos x="221" y="166"/>
                  </a:cxn>
                  <a:cxn ang="0">
                    <a:pos x="184" y="184"/>
                  </a:cxn>
                  <a:cxn ang="0">
                    <a:pos x="111" y="184"/>
                  </a:cxn>
                  <a:cxn ang="0">
                    <a:pos x="74" y="166"/>
                  </a:cxn>
                  <a:cxn ang="0">
                    <a:pos x="55" y="129"/>
                  </a:cxn>
                  <a:cxn ang="0">
                    <a:pos x="55" y="55"/>
                  </a:cxn>
                  <a:cxn ang="0">
                    <a:pos x="111" y="0"/>
                  </a:cxn>
                </a:cxnLst>
                <a:rect l="0" t="0" r="r" b="b"/>
                <a:pathLst>
                  <a:path w="387" h="1179">
                    <a:moveTo>
                      <a:pt x="239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7" y="1124"/>
                    </a:lnTo>
                    <a:lnTo>
                      <a:pt x="387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4" y="1124"/>
                    </a:lnTo>
                    <a:lnTo>
                      <a:pt x="111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5"/>
                    </a:lnTo>
                    <a:close/>
                    <a:moveTo>
                      <a:pt x="111" y="0"/>
                    </a:moveTo>
                    <a:lnTo>
                      <a:pt x="184" y="0"/>
                    </a:lnTo>
                    <a:lnTo>
                      <a:pt x="221" y="18"/>
                    </a:lnTo>
                    <a:lnTo>
                      <a:pt x="239" y="55"/>
                    </a:lnTo>
                    <a:lnTo>
                      <a:pt x="239" y="129"/>
                    </a:lnTo>
                    <a:lnTo>
                      <a:pt x="221" y="166"/>
                    </a:lnTo>
                    <a:lnTo>
                      <a:pt x="184" y="184"/>
                    </a:lnTo>
                    <a:lnTo>
                      <a:pt x="111" y="184"/>
                    </a:lnTo>
                    <a:lnTo>
                      <a:pt x="74" y="166"/>
                    </a:lnTo>
                    <a:lnTo>
                      <a:pt x="55" y="129"/>
                    </a:lnTo>
                    <a:lnTo>
                      <a:pt x="55" y="5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1" name="Freeform 51"/>
              <p:cNvSpPr>
                <a:spLocks/>
              </p:cNvSpPr>
              <p:nvPr/>
            </p:nvSpPr>
            <p:spPr bwMode="auto">
              <a:xfrm>
                <a:off x="45013" y="3357"/>
                <a:ext cx="920" cy="792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184"/>
                  </a:cxn>
                  <a:cxn ang="0">
                    <a:pos x="368" y="74"/>
                  </a:cxn>
                  <a:cxn ang="0">
                    <a:pos x="478" y="0"/>
                  </a:cxn>
                  <a:cxn ang="0">
                    <a:pos x="625" y="0"/>
                  </a:cxn>
                  <a:cxn ang="0">
                    <a:pos x="680" y="19"/>
                  </a:cxn>
                  <a:cxn ang="0">
                    <a:pos x="736" y="74"/>
                  </a:cxn>
                  <a:cxn ang="0">
                    <a:pos x="772" y="129"/>
                  </a:cxn>
                  <a:cxn ang="0">
                    <a:pos x="791" y="184"/>
                  </a:cxn>
                  <a:cxn ang="0">
                    <a:pos x="791" y="719"/>
                  </a:cxn>
                  <a:cxn ang="0">
                    <a:pos x="828" y="737"/>
                  </a:cxn>
                  <a:cxn ang="0">
                    <a:pos x="920" y="737"/>
                  </a:cxn>
                  <a:cxn ang="0">
                    <a:pos x="920" y="792"/>
                  </a:cxn>
                  <a:cxn ang="0">
                    <a:pos x="515" y="792"/>
                  </a:cxn>
                  <a:cxn ang="0">
                    <a:pos x="515" y="737"/>
                  </a:cxn>
                  <a:cxn ang="0">
                    <a:pos x="588" y="737"/>
                  </a:cxn>
                  <a:cxn ang="0">
                    <a:pos x="625" y="719"/>
                  </a:cxn>
                  <a:cxn ang="0">
                    <a:pos x="644" y="700"/>
                  </a:cxn>
                  <a:cxn ang="0">
                    <a:pos x="644" y="147"/>
                  </a:cxn>
                  <a:cxn ang="0">
                    <a:pos x="625" y="111"/>
                  </a:cxn>
                  <a:cxn ang="0">
                    <a:pos x="588" y="92"/>
                  </a:cxn>
                  <a:cxn ang="0">
                    <a:pos x="570" y="55"/>
                  </a:cxn>
                  <a:cxn ang="0">
                    <a:pos x="460" y="55"/>
                  </a:cxn>
                  <a:cxn ang="0">
                    <a:pos x="423" y="74"/>
                  </a:cxn>
                  <a:cxn ang="0">
                    <a:pos x="368" y="111"/>
                  </a:cxn>
                  <a:cxn ang="0">
                    <a:pos x="331" y="147"/>
                  </a:cxn>
                  <a:cxn ang="0">
                    <a:pos x="312" y="203"/>
                  </a:cxn>
                  <a:cxn ang="0">
                    <a:pos x="276" y="258"/>
                  </a:cxn>
                  <a:cxn ang="0">
                    <a:pos x="276" y="700"/>
                  </a:cxn>
                  <a:cxn ang="0">
                    <a:pos x="294" y="719"/>
                  </a:cxn>
                  <a:cxn ang="0">
                    <a:pos x="331" y="737"/>
                  </a:cxn>
                  <a:cxn ang="0">
                    <a:pos x="404" y="737"/>
                  </a:cxn>
                  <a:cxn ang="0">
                    <a:pos x="404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8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4"/>
                  </a:cxn>
                  <a:cxn ang="0">
                    <a:pos x="36" y="74"/>
                  </a:cxn>
                  <a:cxn ang="0">
                    <a:pos x="36" y="19"/>
                  </a:cxn>
                  <a:cxn ang="0">
                    <a:pos x="294" y="0"/>
                  </a:cxn>
                </a:cxnLst>
                <a:rect l="0" t="0" r="r" b="b"/>
                <a:pathLst>
                  <a:path w="920" h="792">
                    <a:moveTo>
                      <a:pt x="294" y="0"/>
                    </a:moveTo>
                    <a:lnTo>
                      <a:pt x="294" y="184"/>
                    </a:lnTo>
                    <a:lnTo>
                      <a:pt x="368" y="74"/>
                    </a:lnTo>
                    <a:lnTo>
                      <a:pt x="478" y="0"/>
                    </a:lnTo>
                    <a:lnTo>
                      <a:pt x="625" y="0"/>
                    </a:lnTo>
                    <a:lnTo>
                      <a:pt x="680" y="19"/>
                    </a:lnTo>
                    <a:lnTo>
                      <a:pt x="736" y="74"/>
                    </a:lnTo>
                    <a:lnTo>
                      <a:pt x="772" y="129"/>
                    </a:lnTo>
                    <a:lnTo>
                      <a:pt x="791" y="184"/>
                    </a:lnTo>
                    <a:lnTo>
                      <a:pt x="791" y="719"/>
                    </a:lnTo>
                    <a:lnTo>
                      <a:pt x="828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8" y="737"/>
                    </a:lnTo>
                    <a:lnTo>
                      <a:pt x="625" y="719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5" y="111"/>
                    </a:lnTo>
                    <a:lnTo>
                      <a:pt x="588" y="92"/>
                    </a:lnTo>
                    <a:lnTo>
                      <a:pt x="570" y="55"/>
                    </a:lnTo>
                    <a:lnTo>
                      <a:pt x="460" y="55"/>
                    </a:lnTo>
                    <a:lnTo>
                      <a:pt x="423" y="74"/>
                    </a:lnTo>
                    <a:lnTo>
                      <a:pt x="368" y="111"/>
                    </a:lnTo>
                    <a:lnTo>
                      <a:pt x="331" y="147"/>
                    </a:lnTo>
                    <a:lnTo>
                      <a:pt x="312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4" y="719"/>
                    </a:lnTo>
                    <a:lnTo>
                      <a:pt x="331" y="737"/>
                    </a:lnTo>
                    <a:lnTo>
                      <a:pt x="404" y="737"/>
                    </a:lnTo>
                    <a:lnTo>
                      <a:pt x="404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4"/>
                    </a:lnTo>
                    <a:lnTo>
                      <a:pt x="36" y="74"/>
                    </a:lnTo>
                    <a:lnTo>
                      <a:pt x="36" y="19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2" name="Freeform 52"/>
              <p:cNvSpPr>
                <a:spLocks/>
              </p:cNvSpPr>
              <p:nvPr/>
            </p:nvSpPr>
            <p:spPr bwMode="auto">
              <a:xfrm>
                <a:off x="46430" y="3044"/>
                <a:ext cx="552" cy="1124"/>
              </a:xfrm>
              <a:custGeom>
                <a:avLst/>
                <a:gdLst/>
                <a:ahLst/>
                <a:cxnLst>
                  <a:cxn ang="0">
                    <a:pos x="220" y="0"/>
                  </a:cxn>
                  <a:cxn ang="0">
                    <a:pos x="257" y="0"/>
                  </a:cxn>
                  <a:cxn ang="0">
                    <a:pos x="257" y="332"/>
                  </a:cxn>
                  <a:cxn ang="0">
                    <a:pos x="515" y="332"/>
                  </a:cxn>
                  <a:cxn ang="0">
                    <a:pos x="515" y="387"/>
                  </a:cxn>
                  <a:cxn ang="0">
                    <a:pos x="257" y="387"/>
                  </a:cxn>
                  <a:cxn ang="0">
                    <a:pos x="294" y="884"/>
                  </a:cxn>
                  <a:cxn ang="0">
                    <a:pos x="294" y="958"/>
                  </a:cxn>
                  <a:cxn ang="0">
                    <a:pos x="331" y="1032"/>
                  </a:cxn>
                  <a:cxn ang="0">
                    <a:pos x="404" y="1068"/>
                  </a:cxn>
                  <a:cxn ang="0">
                    <a:pos x="441" y="1068"/>
                  </a:cxn>
                  <a:cxn ang="0">
                    <a:pos x="460" y="1032"/>
                  </a:cxn>
                  <a:cxn ang="0">
                    <a:pos x="496" y="995"/>
                  </a:cxn>
                  <a:cxn ang="0">
                    <a:pos x="515" y="940"/>
                  </a:cxn>
                  <a:cxn ang="0">
                    <a:pos x="515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5" y="1050"/>
                  </a:cxn>
                  <a:cxn ang="0">
                    <a:pos x="478" y="1087"/>
                  </a:cxn>
                  <a:cxn ang="0">
                    <a:pos x="368" y="1124"/>
                  </a:cxn>
                  <a:cxn ang="0">
                    <a:pos x="312" y="1124"/>
                  </a:cxn>
                  <a:cxn ang="0">
                    <a:pos x="239" y="1087"/>
                  </a:cxn>
                  <a:cxn ang="0">
                    <a:pos x="165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0" y="313"/>
                  </a:cxn>
                  <a:cxn ang="0">
                    <a:pos x="165" y="221"/>
                  </a:cxn>
                  <a:cxn ang="0">
                    <a:pos x="202" y="110"/>
                  </a:cxn>
                  <a:cxn ang="0">
                    <a:pos x="220" y="0"/>
                  </a:cxn>
                </a:cxnLst>
                <a:rect l="0" t="0" r="r" b="b"/>
                <a:pathLst>
                  <a:path w="552" h="1124">
                    <a:moveTo>
                      <a:pt x="220" y="0"/>
                    </a:moveTo>
                    <a:lnTo>
                      <a:pt x="257" y="0"/>
                    </a:lnTo>
                    <a:lnTo>
                      <a:pt x="257" y="332"/>
                    </a:lnTo>
                    <a:lnTo>
                      <a:pt x="515" y="332"/>
                    </a:lnTo>
                    <a:lnTo>
                      <a:pt x="515" y="387"/>
                    </a:lnTo>
                    <a:lnTo>
                      <a:pt x="257" y="387"/>
                    </a:lnTo>
                    <a:lnTo>
                      <a:pt x="294" y="884"/>
                    </a:lnTo>
                    <a:lnTo>
                      <a:pt x="294" y="958"/>
                    </a:lnTo>
                    <a:lnTo>
                      <a:pt x="331" y="1032"/>
                    </a:lnTo>
                    <a:lnTo>
                      <a:pt x="404" y="1068"/>
                    </a:lnTo>
                    <a:lnTo>
                      <a:pt x="441" y="1068"/>
                    </a:lnTo>
                    <a:lnTo>
                      <a:pt x="460" y="1032"/>
                    </a:lnTo>
                    <a:lnTo>
                      <a:pt x="496" y="995"/>
                    </a:lnTo>
                    <a:lnTo>
                      <a:pt x="515" y="940"/>
                    </a:lnTo>
                    <a:lnTo>
                      <a:pt x="515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5" y="1050"/>
                    </a:lnTo>
                    <a:lnTo>
                      <a:pt x="478" y="1087"/>
                    </a:lnTo>
                    <a:lnTo>
                      <a:pt x="368" y="1124"/>
                    </a:lnTo>
                    <a:lnTo>
                      <a:pt x="312" y="1124"/>
                    </a:lnTo>
                    <a:lnTo>
                      <a:pt x="239" y="1087"/>
                    </a:lnTo>
                    <a:lnTo>
                      <a:pt x="165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0" y="313"/>
                    </a:lnTo>
                    <a:lnTo>
                      <a:pt x="165" y="221"/>
                    </a:lnTo>
                    <a:lnTo>
                      <a:pt x="202" y="110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3" name="Freeform 53"/>
              <p:cNvSpPr>
                <a:spLocks noEditPoints="1"/>
              </p:cNvSpPr>
              <p:nvPr/>
            </p:nvSpPr>
            <p:spPr bwMode="auto">
              <a:xfrm>
                <a:off x="47129" y="3339"/>
                <a:ext cx="681" cy="810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3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0" y="350"/>
                  </a:cxn>
                  <a:cxn ang="0">
                    <a:pos x="570" y="294"/>
                  </a:cxn>
                  <a:cxn ang="0">
                    <a:pos x="552" y="202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5" y="37"/>
                  </a:cxn>
                  <a:cxn ang="0">
                    <a:pos x="607" y="110"/>
                  </a:cxn>
                  <a:cxn ang="0">
                    <a:pos x="662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2" y="387"/>
                  </a:cxn>
                  <a:cxn ang="0">
                    <a:pos x="147" y="387"/>
                  </a:cxn>
                  <a:cxn ang="0">
                    <a:pos x="147" y="497"/>
                  </a:cxn>
                  <a:cxn ang="0">
                    <a:pos x="166" y="571"/>
                  </a:cxn>
                  <a:cxn ang="0">
                    <a:pos x="202" y="645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2" y="626"/>
                  </a:cxn>
                  <a:cxn ang="0">
                    <a:pos x="626" y="700"/>
                  </a:cxn>
                  <a:cxn ang="0">
                    <a:pos x="534" y="773"/>
                  </a:cxn>
                  <a:cxn ang="0">
                    <a:pos x="386" y="810"/>
                  </a:cxn>
                  <a:cxn ang="0">
                    <a:pos x="239" y="773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0" y="110"/>
                  </a:cxn>
                  <a:cxn ang="0">
                    <a:pos x="221" y="37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7"/>
                    </a:moveTo>
                    <a:lnTo>
                      <a:pt x="313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0" y="350"/>
                    </a:lnTo>
                    <a:lnTo>
                      <a:pt x="570" y="294"/>
                    </a:lnTo>
                    <a:lnTo>
                      <a:pt x="552" y="202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5" y="37"/>
                    </a:lnTo>
                    <a:lnTo>
                      <a:pt x="607" y="110"/>
                    </a:lnTo>
                    <a:lnTo>
                      <a:pt x="662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2" y="387"/>
                    </a:lnTo>
                    <a:lnTo>
                      <a:pt x="147" y="387"/>
                    </a:lnTo>
                    <a:lnTo>
                      <a:pt x="147" y="497"/>
                    </a:lnTo>
                    <a:lnTo>
                      <a:pt x="166" y="571"/>
                    </a:lnTo>
                    <a:lnTo>
                      <a:pt x="202" y="645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2" y="626"/>
                    </a:lnTo>
                    <a:lnTo>
                      <a:pt x="626" y="700"/>
                    </a:lnTo>
                    <a:lnTo>
                      <a:pt x="534" y="773"/>
                    </a:lnTo>
                    <a:lnTo>
                      <a:pt x="386" y="810"/>
                    </a:lnTo>
                    <a:lnTo>
                      <a:pt x="239" y="773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0" y="110"/>
                    </a:lnTo>
                    <a:lnTo>
                      <a:pt x="221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4" name="Freeform 54"/>
              <p:cNvSpPr>
                <a:spLocks/>
              </p:cNvSpPr>
              <p:nvPr/>
            </p:nvSpPr>
            <p:spPr bwMode="auto">
              <a:xfrm>
                <a:off x="47847" y="3339"/>
                <a:ext cx="589" cy="79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460" y="0"/>
                  </a:cxn>
                  <a:cxn ang="0">
                    <a:pos x="515" y="18"/>
                  </a:cxn>
                  <a:cxn ang="0">
                    <a:pos x="552" y="37"/>
                  </a:cxn>
                  <a:cxn ang="0">
                    <a:pos x="589" y="110"/>
                  </a:cxn>
                  <a:cxn ang="0">
                    <a:pos x="589" y="147"/>
                  </a:cxn>
                  <a:cxn ang="0">
                    <a:pos x="570" y="165"/>
                  </a:cxn>
                  <a:cxn ang="0">
                    <a:pos x="533" y="184"/>
                  </a:cxn>
                  <a:cxn ang="0">
                    <a:pos x="496" y="184"/>
                  </a:cxn>
                  <a:cxn ang="0">
                    <a:pos x="460" y="165"/>
                  </a:cxn>
                  <a:cxn ang="0">
                    <a:pos x="441" y="147"/>
                  </a:cxn>
                  <a:cxn ang="0">
                    <a:pos x="441" y="73"/>
                  </a:cxn>
                  <a:cxn ang="0">
                    <a:pos x="478" y="37"/>
                  </a:cxn>
                  <a:cxn ang="0">
                    <a:pos x="460" y="37"/>
                  </a:cxn>
                  <a:cxn ang="0">
                    <a:pos x="368" y="73"/>
                  </a:cxn>
                  <a:cxn ang="0">
                    <a:pos x="312" y="147"/>
                  </a:cxn>
                  <a:cxn ang="0">
                    <a:pos x="276" y="239"/>
                  </a:cxn>
                  <a:cxn ang="0">
                    <a:pos x="257" y="368"/>
                  </a:cxn>
                  <a:cxn ang="0">
                    <a:pos x="257" y="700"/>
                  </a:cxn>
                  <a:cxn ang="0">
                    <a:pos x="331" y="737"/>
                  </a:cxn>
                  <a:cxn ang="0">
                    <a:pos x="423" y="737"/>
                  </a:cxn>
                  <a:cxn ang="0">
                    <a:pos x="423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47"/>
                  </a:cxn>
                  <a:cxn ang="0">
                    <a:pos x="110" y="110"/>
                  </a:cxn>
                  <a:cxn ang="0">
                    <a:pos x="73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39" y="18"/>
                  </a:cxn>
                  <a:cxn ang="0">
                    <a:pos x="239" y="202"/>
                  </a:cxn>
                  <a:cxn ang="0">
                    <a:pos x="257" y="147"/>
                  </a:cxn>
                  <a:cxn ang="0">
                    <a:pos x="276" y="110"/>
                  </a:cxn>
                  <a:cxn ang="0">
                    <a:pos x="349" y="37"/>
                  </a:cxn>
                  <a:cxn ang="0">
                    <a:pos x="404" y="0"/>
                  </a:cxn>
                </a:cxnLst>
                <a:rect l="0" t="0" r="r" b="b"/>
                <a:pathLst>
                  <a:path w="589" h="792">
                    <a:moveTo>
                      <a:pt x="404" y="0"/>
                    </a:moveTo>
                    <a:lnTo>
                      <a:pt x="460" y="0"/>
                    </a:lnTo>
                    <a:lnTo>
                      <a:pt x="515" y="18"/>
                    </a:lnTo>
                    <a:lnTo>
                      <a:pt x="552" y="37"/>
                    </a:lnTo>
                    <a:lnTo>
                      <a:pt x="589" y="110"/>
                    </a:lnTo>
                    <a:lnTo>
                      <a:pt x="589" y="147"/>
                    </a:lnTo>
                    <a:lnTo>
                      <a:pt x="570" y="165"/>
                    </a:lnTo>
                    <a:lnTo>
                      <a:pt x="533" y="184"/>
                    </a:lnTo>
                    <a:lnTo>
                      <a:pt x="496" y="184"/>
                    </a:lnTo>
                    <a:lnTo>
                      <a:pt x="460" y="165"/>
                    </a:lnTo>
                    <a:lnTo>
                      <a:pt x="441" y="147"/>
                    </a:lnTo>
                    <a:lnTo>
                      <a:pt x="441" y="73"/>
                    </a:lnTo>
                    <a:lnTo>
                      <a:pt x="478" y="37"/>
                    </a:lnTo>
                    <a:lnTo>
                      <a:pt x="460" y="37"/>
                    </a:lnTo>
                    <a:lnTo>
                      <a:pt x="368" y="73"/>
                    </a:lnTo>
                    <a:lnTo>
                      <a:pt x="312" y="147"/>
                    </a:lnTo>
                    <a:lnTo>
                      <a:pt x="276" y="239"/>
                    </a:lnTo>
                    <a:lnTo>
                      <a:pt x="257" y="368"/>
                    </a:lnTo>
                    <a:lnTo>
                      <a:pt x="257" y="700"/>
                    </a:lnTo>
                    <a:lnTo>
                      <a:pt x="331" y="737"/>
                    </a:lnTo>
                    <a:lnTo>
                      <a:pt x="423" y="737"/>
                    </a:lnTo>
                    <a:lnTo>
                      <a:pt x="423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47"/>
                    </a:lnTo>
                    <a:lnTo>
                      <a:pt x="110" y="110"/>
                    </a:lnTo>
                    <a:lnTo>
                      <a:pt x="73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39" y="18"/>
                    </a:lnTo>
                    <a:lnTo>
                      <a:pt x="239" y="202"/>
                    </a:lnTo>
                    <a:lnTo>
                      <a:pt x="257" y="147"/>
                    </a:lnTo>
                    <a:lnTo>
                      <a:pt x="276" y="110"/>
                    </a:lnTo>
                    <a:lnTo>
                      <a:pt x="349" y="37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5" name="Freeform 55"/>
              <p:cNvSpPr>
                <a:spLocks/>
              </p:cNvSpPr>
              <p:nvPr/>
            </p:nvSpPr>
            <p:spPr bwMode="auto">
              <a:xfrm>
                <a:off x="48564" y="3357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700" y="37"/>
                  </a:cxn>
                  <a:cxn ang="0">
                    <a:pos x="755" y="111"/>
                  </a:cxn>
                  <a:cxn ang="0">
                    <a:pos x="792" y="129"/>
                  </a:cxn>
                  <a:cxn ang="0">
                    <a:pos x="902" y="37"/>
                  </a:cxn>
                  <a:cxn ang="0">
                    <a:pos x="1105" y="0"/>
                  </a:cxn>
                  <a:cxn ang="0">
                    <a:pos x="1215" y="74"/>
                  </a:cxn>
                  <a:cxn ang="0">
                    <a:pos x="1270" y="184"/>
                  </a:cxn>
                  <a:cxn ang="0">
                    <a:pos x="1289" y="719"/>
                  </a:cxn>
                  <a:cxn ang="0">
                    <a:pos x="1417" y="737"/>
                  </a:cxn>
                  <a:cxn ang="0">
                    <a:pos x="1013" y="792"/>
                  </a:cxn>
                  <a:cxn ang="0">
                    <a:pos x="1123" y="737"/>
                  </a:cxn>
                  <a:cxn ang="0">
                    <a:pos x="1160" y="147"/>
                  </a:cxn>
                  <a:cxn ang="0">
                    <a:pos x="1105" y="92"/>
                  </a:cxn>
                  <a:cxn ang="0">
                    <a:pos x="976" y="55"/>
                  </a:cxn>
                  <a:cxn ang="0">
                    <a:pos x="884" y="111"/>
                  </a:cxn>
                  <a:cxn ang="0">
                    <a:pos x="828" y="203"/>
                  </a:cxn>
                  <a:cxn ang="0">
                    <a:pos x="792" y="700"/>
                  </a:cxn>
                  <a:cxn ang="0">
                    <a:pos x="847" y="737"/>
                  </a:cxn>
                  <a:cxn ang="0">
                    <a:pos x="920" y="792"/>
                  </a:cxn>
                  <a:cxn ang="0">
                    <a:pos x="516" y="737"/>
                  </a:cxn>
                  <a:cxn ang="0">
                    <a:pos x="626" y="719"/>
                  </a:cxn>
                  <a:cxn ang="0">
                    <a:pos x="644" y="147"/>
                  </a:cxn>
                  <a:cxn ang="0">
                    <a:pos x="589" y="92"/>
                  </a:cxn>
                  <a:cxn ang="0">
                    <a:pos x="460" y="55"/>
                  </a:cxn>
                  <a:cxn ang="0">
                    <a:pos x="368" y="111"/>
                  </a:cxn>
                  <a:cxn ang="0">
                    <a:pos x="313" y="203"/>
                  </a:cxn>
                  <a:cxn ang="0">
                    <a:pos x="276" y="700"/>
                  </a:cxn>
                  <a:cxn ang="0">
                    <a:pos x="332" y="737"/>
                  </a:cxn>
                  <a:cxn ang="0">
                    <a:pos x="405" y="792"/>
                  </a:cxn>
                  <a:cxn ang="0">
                    <a:pos x="0" y="737"/>
                  </a:cxn>
                  <a:cxn ang="0">
                    <a:pos x="148" y="700"/>
                  </a:cxn>
                  <a:cxn ang="0">
                    <a:pos x="166" y="166"/>
                  </a:cxn>
                  <a:cxn ang="0">
                    <a:pos x="129" y="92"/>
                  </a:cxn>
                  <a:cxn ang="0">
                    <a:pos x="19" y="74"/>
                  </a:cxn>
                  <a:cxn ang="0">
                    <a:pos x="276" y="0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4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700" y="37"/>
                    </a:lnTo>
                    <a:lnTo>
                      <a:pt x="736" y="74"/>
                    </a:lnTo>
                    <a:lnTo>
                      <a:pt x="755" y="111"/>
                    </a:lnTo>
                    <a:lnTo>
                      <a:pt x="773" y="166"/>
                    </a:lnTo>
                    <a:lnTo>
                      <a:pt x="792" y="129"/>
                    </a:lnTo>
                    <a:lnTo>
                      <a:pt x="865" y="55"/>
                    </a:lnTo>
                    <a:lnTo>
                      <a:pt x="902" y="37"/>
                    </a:lnTo>
                    <a:lnTo>
                      <a:pt x="957" y="0"/>
                    </a:lnTo>
                    <a:lnTo>
                      <a:pt x="1105" y="0"/>
                    </a:lnTo>
                    <a:lnTo>
                      <a:pt x="1160" y="19"/>
                    </a:lnTo>
                    <a:lnTo>
                      <a:pt x="1215" y="74"/>
                    </a:lnTo>
                    <a:lnTo>
                      <a:pt x="1252" y="129"/>
                    </a:lnTo>
                    <a:lnTo>
                      <a:pt x="1270" y="184"/>
                    </a:lnTo>
                    <a:lnTo>
                      <a:pt x="1270" y="682"/>
                    </a:lnTo>
                    <a:lnTo>
                      <a:pt x="1289" y="719"/>
                    </a:lnTo>
                    <a:lnTo>
                      <a:pt x="1325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3" y="792"/>
                    </a:lnTo>
                    <a:lnTo>
                      <a:pt x="1013" y="737"/>
                    </a:lnTo>
                    <a:lnTo>
                      <a:pt x="1123" y="737"/>
                    </a:lnTo>
                    <a:lnTo>
                      <a:pt x="1160" y="700"/>
                    </a:lnTo>
                    <a:lnTo>
                      <a:pt x="1160" y="147"/>
                    </a:lnTo>
                    <a:lnTo>
                      <a:pt x="1141" y="111"/>
                    </a:lnTo>
                    <a:lnTo>
                      <a:pt x="1105" y="92"/>
                    </a:lnTo>
                    <a:lnTo>
                      <a:pt x="1086" y="55"/>
                    </a:lnTo>
                    <a:lnTo>
                      <a:pt x="976" y="55"/>
                    </a:lnTo>
                    <a:lnTo>
                      <a:pt x="939" y="74"/>
                    </a:lnTo>
                    <a:lnTo>
                      <a:pt x="884" y="111"/>
                    </a:lnTo>
                    <a:lnTo>
                      <a:pt x="847" y="147"/>
                    </a:lnTo>
                    <a:lnTo>
                      <a:pt x="828" y="203"/>
                    </a:lnTo>
                    <a:lnTo>
                      <a:pt x="792" y="258"/>
                    </a:lnTo>
                    <a:lnTo>
                      <a:pt x="792" y="700"/>
                    </a:lnTo>
                    <a:lnTo>
                      <a:pt x="810" y="719"/>
                    </a:lnTo>
                    <a:lnTo>
                      <a:pt x="847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6" y="792"/>
                    </a:lnTo>
                    <a:lnTo>
                      <a:pt x="516" y="737"/>
                    </a:lnTo>
                    <a:lnTo>
                      <a:pt x="589" y="737"/>
                    </a:lnTo>
                    <a:lnTo>
                      <a:pt x="626" y="719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1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4" y="74"/>
                    </a:lnTo>
                    <a:lnTo>
                      <a:pt x="368" y="111"/>
                    </a:lnTo>
                    <a:lnTo>
                      <a:pt x="332" y="147"/>
                    </a:lnTo>
                    <a:lnTo>
                      <a:pt x="313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5" y="719"/>
                    </a:lnTo>
                    <a:lnTo>
                      <a:pt x="332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84"/>
                    </a:lnTo>
                    <a:lnTo>
                      <a:pt x="166" y="166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4"/>
                    </a:lnTo>
                    <a:lnTo>
                      <a:pt x="19" y="74"/>
                    </a:lnTo>
                    <a:lnTo>
                      <a:pt x="19" y="19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6" name="Freeform 56"/>
              <p:cNvSpPr>
                <a:spLocks noEditPoints="1"/>
              </p:cNvSpPr>
              <p:nvPr/>
            </p:nvSpPr>
            <p:spPr bwMode="auto">
              <a:xfrm>
                <a:off x="50165" y="3357"/>
                <a:ext cx="589" cy="792"/>
              </a:xfrm>
              <a:custGeom>
                <a:avLst/>
                <a:gdLst/>
                <a:ahLst/>
                <a:cxnLst>
                  <a:cxn ang="0">
                    <a:pos x="56" y="479"/>
                  </a:cxn>
                  <a:cxn ang="0">
                    <a:pos x="92" y="663"/>
                  </a:cxn>
                  <a:cxn ang="0">
                    <a:pos x="221" y="774"/>
                  </a:cxn>
                  <a:cxn ang="0">
                    <a:pos x="111" y="719"/>
                  </a:cxn>
                  <a:cxn ang="0">
                    <a:pos x="19" y="792"/>
                  </a:cxn>
                  <a:cxn ang="0">
                    <a:pos x="184" y="0"/>
                  </a:cxn>
                  <a:cxn ang="0">
                    <a:pos x="387" y="19"/>
                  </a:cxn>
                  <a:cxn ang="0">
                    <a:pos x="497" y="0"/>
                  </a:cxn>
                  <a:cxn ang="0">
                    <a:pos x="534" y="258"/>
                  </a:cxn>
                  <a:cxn ang="0">
                    <a:pos x="497" y="184"/>
                  </a:cxn>
                  <a:cxn ang="0">
                    <a:pos x="479" y="111"/>
                  </a:cxn>
                  <a:cxn ang="0">
                    <a:pos x="368" y="19"/>
                  </a:cxn>
                  <a:cxn ang="0">
                    <a:pos x="166" y="37"/>
                  </a:cxn>
                  <a:cxn ang="0">
                    <a:pos x="111" y="92"/>
                  </a:cxn>
                  <a:cxn ang="0">
                    <a:pos x="92" y="184"/>
                  </a:cxn>
                  <a:cxn ang="0">
                    <a:pos x="221" y="276"/>
                  </a:cxn>
                  <a:cxn ang="0">
                    <a:pos x="313" y="295"/>
                  </a:cxn>
                  <a:cxn ang="0">
                    <a:pos x="534" y="405"/>
                  </a:cxn>
                  <a:cxn ang="0">
                    <a:pos x="589" y="498"/>
                  </a:cxn>
                  <a:cxn ang="0">
                    <a:pos x="571" y="663"/>
                  </a:cxn>
                  <a:cxn ang="0">
                    <a:pos x="516" y="737"/>
                  </a:cxn>
                  <a:cxn ang="0">
                    <a:pos x="387" y="792"/>
                  </a:cxn>
                  <a:cxn ang="0">
                    <a:pos x="221" y="774"/>
                  </a:cxn>
                  <a:cxn ang="0">
                    <a:pos x="405" y="755"/>
                  </a:cxn>
                  <a:cxn ang="0">
                    <a:pos x="479" y="700"/>
                  </a:cxn>
                  <a:cxn ang="0">
                    <a:pos x="497" y="553"/>
                  </a:cxn>
                  <a:cxn ang="0">
                    <a:pos x="368" y="461"/>
                  </a:cxn>
                  <a:cxn ang="0">
                    <a:pos x="313" y="442"/>
                  </a:cxn>
                  <a:cxn ang="0">
                    <a:pos x="111" y="387"/>
                  </a:cxn>
                  <a:cxn ang="0">
                    <a:pos x="37" y="332"/>
                  </a:cxn>
                  <a:cxn ang="0">
                    <a:pos x="0" y="166"/>
                  </a:cxn>
                  <a:cxn ang="0">
                    <a:pos x="74" y="55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9" y="479"/>
                    </a:moveTo>
                    <a:lnTo>
                      <a:pt x="56" y="479"/>
                    </a:lnTo>
                    <a:lnTo>
                      <a:pt x="56" y="516"/>
                    </a:lnTo>
                    <a:lnTo>
                      <a:pt x="92" y="663"/>
                    </a:lnTo>
                    <a:lnTo>
                      <a:pt x="166" y="737"/>
                    </a:lnTo>
                    <a:lnTo>
                      <a:pt x="221" y="774"/>
                    </a:lnTo>
                    <a:lnTo>
                      <a:pt x="166" y="755"/>
                    </a:lnTo>
                    <a:lnTo>
                      <a:pt x="111" y="719"/>
                    </a:lnTo>
                    <a:lnTo>
                      <a:pt x="37" y="792"/>
                    </a:lnTo>
                    <a:lnTo>
                      <a:pt x="19" y="792"/>
                    </a:lnTo>
                    <a:lnTo>
                      <a:pt x="19" y="479"/>
                    </a:lnTo>
                    <a:close/>
                    <a:moveTo>
                      <a:pt x="184" y="0"/>
                    </a:moveTo>
                    <a:lnTo>
                      <a:pt x="332" y="0"/>
                    </a:lnTo>
                    <a:lnTo>
                      <a:pt x="387" y="19"/>
                    </a:lnTo>
                    <a:lnTo>
                      <a:pt x="442" y="55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9" y="147"/>
                    </a:lnTo>
                    <a:lnTo>
                      <a:pt x="479" y="111"/>
                    </a:lnTo>
                    <a:lnTo>
                      <a:pt x="405" y="37"/>
                    </a:lnTo>
                    <a:lnTo>
                      <a:pt x="368" y="19"/>
                    </a:lnTo>
                    <a:lnTo>
                      <a:pt x="221" y="19"/>
                    </a:lnTo>
                    <a:lnTo>
                      <a:pt x="166" y="37"/>
                    </a:lnTo>
                    <a:lnTo>
                      <a:pt x="129" y="55"/>
                    </a:lnTo>
                    <a:lnTo>
                      <a:pt x="111" y="92"/>
                    </a:lnTo>
                    <a:lnTo>
                      <a:pt x="92" y="111"/>
                    </a:lnTo>
                    <a:lnTo>
                      <a:pt x="92" y="184"/>
                    </a:lnTo>
                    <a:lnTo>
                      <a:pt x="148" y="240"/>
                    </a:lnTo>
                    <a:lnTo>
                      <a:pt x="221" y="276"/>
                    </a:lnTo>
                    <a:lnTo>
                      <a:pt x="276" y="295"/>
                    </a:lnTo>
                    <a:lnTo>
                      <a:pt x="313" y="295"/>
                    </a:lnTo>
                    <a:lnTo>
                      <a:pt x="479" y="350"/>
                    </a:lnTo>
                    <a:lnTo>
                      <a:pt x="534" y="405"/>
                    </a:lnTo>
                    <a:lnTo>
                      <a:pt x="552" y="442"/>
                    </a:lnTo>
                    <a:lnTo>
                      <a:pt x="589" y="498"/>
                    </a:lnTo>
                    <a:lnTo>
                      <a:pt x="589" y="608"/>
                    </a:lnTo>
                    <a:lnTo>
                      <a:pt x="571" y="663"/>
                    </a:lnTo>
                    <a:lnTo>
                      <a:pt x="552" y="700"/>
                    </a:lnTo>
                    <a:lnTo>
                      <a:pt x="516" y="737"/>
                    </a:lnTo>
                    <a:lnTo>
                      <a:pt x="460" y="774"/>
                    </a:lnTo>
                    <a:lnTo>
                      <a:pt x="387" y="792"/>
                    </a:lnTo>
                    <a:lnTo>
                      <a:pt x="276" y="792"/>
                    </a:lnTo>
                    <a:lnTo>
                      <a:pt x="221" y="774"/>
                    </a:lnTo>
                    <a:lnTo>
                      <a:pt x="368" y="774"/>
                    </a:lnTo>
                    <a:lnTo>
                      <a:pt x="405" y="755"/>
                    </a:lnTo>
                    <a:lnTo>
                      <a:pt x="460" y="719"/>
                    </a:lnTo>
                    <a:lnTo>
                      <a:pt x="479" y="700"/>
                    </a:lnTo>
                    <a:lnTo>
                      <a:pt x="497" y="645"/>
                    </a:lnTo>
                    <a:lnTo>
                      <a:pt x="497" y="553"/>
                    </a:lnTo>
                    <a:lnTo>
                      <a:pt x="405" y="461"/>
                    </a:lnTo>
                    <a:lnTo>
                      <a:pt x="368" y="461"/>
                    </a:lnTo>
                    <a:lnTo>
                      <a:pt x="332" y="442"/>
                    </a:lnTo>
                    <a:lnTo>
                      <a:pt x="313" y="442"/>
                    </a:lnTo>
                    <a:lnTo>
                      <a:pt x="221" y="424"/>
                    </a:lnTo>
                    <a:lnTo>
                      <a:pt x="111" y="387"/>
                    </a:lnTo>
                    <a:lnTo>
                      <a:pt x="74" y="369"/>
                    </a:lnTo>
                    <a:lnTo>
                      <a:pt x="37" y="332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7" y="92"/>
                    </a:lnTo>
                    <a:lnTo>
                      <a:pt x="74" y="55"/>
                    </a:lnTo>
                    <a:lnTo>
                      <a:pt x="129" y="19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7" name="Freeform 57"/>
              <p:cNvSpPr>
                <a:spLocks noEditPoints="1"/>
              </p:cNvSpPr>
              <p:nvPr/>
            </p:nvSpPr>
            <p:spPr bwMode="auto">
              <a:xfrm>
                <a:off x="51233" y="3339"/>
                <a:ext cx="773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5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1" y="773"/>
                  </a:cxn>
                  <a:cxn ang="0">
                    <a:pos x="405" y="773"/>
                  </a:cxn>
                  <a:cxn ang="0">
                    <a:pos x="478" y="755"/>
                  </a:cxn>
                  <a:cxn ang="0">
                    <a:pos x="533" y="737"/>
                  </a:cxn>
                  <a:cxn ang="0">
                    <a:pos x="570" y="700"/>
                  </a:cxn>
                  <a:cxn ang="0">
                    <a:pos x="607" y="645"/>
                  </a:cxn>
                  <a:cxn ang="0">
                    <a:pos x="625" y="589"/>
                  </a:cxn>
                  <a:cxn ang="0">
                    <a:pos x="644" y="516"/>
                  </a:cxn>
                  <a:cxn ang="0">
                    <a:pos x="644" y="294"/>
                  </a:cxn>
                  <a:cxn ang="0">
                    <a:pos x="625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1" y="55"/>
                  </a:cxn>
                  <a:cxn ang="0">
                    <a:pos x="331" y="55"/>
                  </a:cxn>
                  <a:cxn ang="0">
                    <a:pos x="386" y="0"/>
                  </a:cxn>
                  <a:cxn ang="0">
                    <a:pos x="533" y="37"/>
                  </a:cxn>
                  <a:cxn ang="0">
                    <a:pos x="662" y="129"/>
                  </a:cxn>
                  <a:cxn ang="0">
                    <a:pos x="736" y="258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2" y="718"/>
                  </a:cxn>
                  <a:cxn ang="0">
                    <a:pos x="533" y="792"/>
                  </a:cxn>
                  <a:cxn ang="0">
                    <a:pos x="386" y="829"/>
                  </a:cxn>
                  <a:cxn ang="0">
                    <a:pos x="239" y="792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8"/>
                  </a:cxn>
                  <a:cxn ang="0">
                    <a:pos x="110" y="129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773" h="829">
                    <a:moveTo>
                      <a:pt x="331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5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1" y="773"/>
                    </a:lnTo>
                    <a:lnTo>
                      <a:pt x="405" y="773"/>
                    </a:lnTo>
                    <a:lnTo>
                      <a:pt x="478" y="755"/>
                    </a:lnTo>
                    <a:lnTo>
                      <a:pt x="533" y="737"/>
                    </a:lnTo>
                    <a:lnTo>
                      <a:pt x="570" y="700"/>
                    </a:lnTo>
                    <a:lnTo>
                      <a:pt x="607" y="645"/>
                    </a:lnTo>
                    <a:lnTo>
                      <a:pt x="625" y="589"/>
                    </a:lnTo>
                    <a:lnTo>
                      <a:pt x="644" y="516"/>
                    </a:lnTo>
                    <a:lnTo>
                      <a:pt x="644" y="294"/>
                    </a:lnTo>
                    <a:lnTo>
                      <a:pt x="625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1" y="55"/>
                    </a:lnTo>
                    <a:lnTo>
                      <a:pt x="331" y="55"/>
                    </a:lnTo>
                    <a:close/>
                    <a:moveTo>
                      <a:pt x="386" y="0"/>
                    </a:moveTo>
                    <a:lnTo>
                      <a:pt x="533" y="37"/>
                    </a:lnTo>
                    <a:lnTo>
                      <a:pt x="662" y="129"/>
                    </a:lnTo>
                    <a:lnTo>
                      <a:pt x="736" y="258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2" y="718"/>
                    </a:lnTo>
                    <a:lnTo>
                      <a:pt x="533" y="792"/>
                    </a:lnTo>
                    <a:lnTo>
                      <a:pt x="386" y="829"/>
                    </a:lnTo>
                    <a:lnTo>
                      <a:pt x="239" y="792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8"/>
                    </a:lnTo>
                    <a:lnTo>
                      <a:pt x="110" y="129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8" name="Freeform 58"/>
              <p:cNvSpPr>
                <a:spLocks/>
              </p:cNvSpPr>
              <p:nvPr/>
            </p:nvSpPr>
            <p:spPr bwMode="auto">
              <a:xfrm>
                <a:off x="52098" y="2896"/>
                <a:ext cx="589" cy="1235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23" y="0"/>
                  </a:cxn>
                  <a:cxn ang="0">
                    <a:pos x="497" y="19"/>
                  </a:cxn>
                  <a:cxn ang="0">
                    <a:pos x="533" y="37"/>
                  </a:cxn>
                  <a:cxn ang="0">
                    <a:pos x="570" y="74"/>
                  </a:cxn>
                  <a:cxn ang="0">
                    <a:pos x="589" y="129"/>
                  </a:cxn>
                  <a:cxn ang="0">
                    <a:pos x="589" y="148"/>
                  </a:cxn>
                  <a:cxn ang="0">
                    <a:pos x="570" y="185"/>
                  </a:cxn>
                  <a:cxn ang="0">
                    <a:pos x="552" y="203"/>
                  </a:cxn>
                  <a:cxn ang="0">
                    <a:pos x="515" y="203"/>
                  </a:cxn>
                  <a:cxn ang="0">
                    <a:pos x="478" y="185"/>
                  </a:cxn>
                  <a:cxn ang="0">
                    <a:pos x="460" y="166"/>
                  </a:cxn>
                  <a:cxn ang="0">
                    <a:pos x="441" y="129"/>
                  </a:cxn>
                  <a:cxn ang="0">
                    <a:pos x="441" y="111"/>
                  </a:cxn>
                  <a:cxn ang="0">
                    <a:pos x="460" y="74"/>
                  </a:cxn>
                  <a:cxn ang="0">
                    <a:pos x="478" y="56"/>
                  </a:cxn>
                  <a:cxn ang="0">
                    <a:pos x="497" y="56"/>
                  </a:cxn>
                  <a:cxn ang="0">
                    <a:pos x="478" y="37"/>
                  </a:cxn>
                  <a:cxn ang="0">
                    <a:pos x="441" y="37"/>
                  </a:cxn>
                  <a:cxn ang="0">
                    <a:pos x="405" y="56"/>
                  </a:cxn>
                  <a:cxn ang="0">
                    <a:pos x="349" y="74"/>
                  </a:cxn>
                  <a:cxn ang="0">
                    <a:pos x="313" y="129"/>
                  </a:cxn>
                  <a:cxn ang="0">
                    <a:pos x="276" y="277"/>
                  </a:cxn>
                  <a:cxn ang="0">
                    <a:pos x="276" y="480"/>
                  </a:cxn>
                  <a:cxn ang="0">
                    <a:pos x="478" y="461"/>
                  </a:cxn>
                  <a:cxn ang="0">
                    <a:pos x="478" y="516"/>
                  </a:cxn>
                  <a:cxn ang="0">
                    <a:pos x="276" y="516"/>
                  </a:cxn>
                  <a:cxn ang="0">
                    <a:pos x="276" y="1143"/>
                  </a:cxn>
                  <a:cxn ang="0">
                    <a:pos x="349" y="1180"/>
                  </a:cxn>
                  <a:cxn ang="0">
                    <a:pos x="441" y="1180"/>
                  </a:cxn>
                  <a:cxn ang="0">
                    <a:pos x="441" y="1235"/>
                  </a:cxn>
                  <a:cxn ang="0">
                    <a:pos x="18" y="1235"/>
                  </a:cxn>
                  <a:cxn ang="0">
                    <a:pos x="18" y="1180"/>
                  </a:cxn>
                  <a:cxn ang="0">
                    <a:pos x="92" y="1180"/>
                  </a:cxn>
                  <a:cxn ang="0">
                    <a:pos x="129" y="1161"/>
                  </a:cxn>
                  <a:cxn ang="0">
                    <a:pos x="147" y="1143"/>
                  </a:cxn>
                  <a:cxn ang="0">
                    <a:pos x="147" y="535"/>
                  </a:cxn>
                  <a:cxn ang="0">
                    <a:pos x="0" y="535"/>
                  </a:cxn>
                  <a:cxn ang="0">
                    <a:pos x="0" y="480"/>
                  </a:cxn>
                  <a:cxn ang="0">
                    <a:pos x="147" y="480"/>
                  </a:cxn>
                  <a:cxn ang="0">
                    <a:pos x="147" y="203"/>
                  </a:cxn>
                  <a:cxn ang="0">
                    <a:pos x="221" y="93"/>
                  </a:cxn>
                  <a:cxn ang="0">
                    <a:pos x="257" y="56"/>
                  </a:cxn>
                  <a:cxn ang="0">
                    <a:pos x="313" y="19"/>
                  </a:cxn>
                  <a:cxn ang="0">
                    <a:pos x="368" y="0"/>
                  </a:cxn>
                </a:cxnLst>
                <a:rect l="0" t="0" r="r" b="b"/>
                <a:pathLst>
                  <a:path w="589" h="1235">
                    <a:moveTo>
                      <a:pt x="368" y="0"/>
                    </a:moveTo>
                    <a:lnTo>
                      <a:pt x="423" y="0"/>
                    </a:lnTo>
                    <a:lnTo>
                      <a:pt x="497" y="19"/>
                    </a:lnTo>
                    <a:lnTo>
                      <a:pt x="533" y="37"/>
                    </a:lnTo>
                    <a:lnTo>
                      <a:pt x="570" y="74"/>
                    </a:lnTo>
                    <a:lnTo>
                      <a:pt x="589" y="129"/>
                    </a:lnTo>
                    <a:lnTo>
                      <a:pt x="589" y="148"/>
                    </a:lnTo>
                    <a:lnTo>
                      <a:pt x="570" y="185"/>
                    </a:lnTo>
                    <a:lnTo>
                      <a:pt x="552" y="203"/>
                    </a:lnTo>
                    <a:lnTo>
                      <a:pt x="515" y="203"/>
                    </a:lnTo>
                    <a:lnTo>
                      <a:pt x="478" y="185"/>
                    </a:lnTo>
                    <a:lnTo>
                      <a:pt x="460" y="166"/>
                    </a:lnTo>
                    <a:lnTo>
                      <a:pt x="441" y="129"/>
                    </a:lnTo>
                    <a:lnTo>
                      <a:pt x="441" y="111"/>
                    </a:lnTo>
                    <a:lnTo>
                      <a:pt x="460" y="74"/>
                    </a:lnTo>
                    <a:lnTo>
                      <a:pt x="478" y="56"/>
                    </a:lnTo>
                    <a:lnTo>
                      <a:pt x="497" y="56"/>
                    </a:lnTo>
                    <a:lnTo>
                      <a:pt x="478" y="37"/>
                    </a:lnTo>
                    <a:lnTo>
                      <a:pt x="441" y="37"/>
                    </a:lnTo>
                    <a:lnTo>
                      <a:pt x="405" y="56"/>
                    </a:lnTo>
                    <a:lnTo>
                      <a:pt x="349" y="74"/>
                    </a:lnTo>
                    <a:lnTo>
                      <a:pt x="313" y="129"/>
                    </a:lnTo>
                    <a:lnTo>
                      <a:pt x="276" y="277"/>
                    </a:lnTo>
                    <a:lnTo>
                      <a:pt x="276" y="480"/>
                    </a:lnTo>
                    <a:lnTo>
                      <a:pt x="478" y="461"/>
                    </a:lnTo>
                    <a:lnTo>
                      <a:pt x="478" y="516"/>
                    </a:lnTo>
                    <a:lnTo>
                      <a:pt x="276" y="516"/>
                    </a:lnTo>
                    <a:lnTo>
                      <a:pt x="276" y="1143"/>
                    </a:lnTo>
                    <a:lnTo>
                      <a:pt x="349" y="1180"/>
                    </a:lnTo>
                    <a:lnTo>
                      <a:pt x="441" y="1180"/>
                    </a:lnTo>
                    <a:lnTo>
                      <a:pt x="441" y="1235"/>
                    </a:lnTo>
                    <a:lnTo>
                      <a:pt x="18" y="1235"/>
                    </a:lnTo>
                    <a:lnTo>
                      <a:pt x="18" y="1180"/>
                    </a:lnTo>
                    <a:lnTo>
                      <a:pt x="92" y="1180"/>
                    </a:lnTo>
                    <a:lnTo>
                      <a:pt x="129" y="1161"/>
                    </a:lnTo>
                    <a:lnTo>
                      <a:pt x="147" y="1143"/>
                    </a:lnTo>
                    <a:lnTo>
                      <a:pt x="147" y="535"/>
                    </a:lnTo>
                    <a:lnTo>
                      <a:pt x="0" y="535"/>
                    </a:lnTo>
                    <a:lnTo>
                      <a:pt x="0" y="480"/>
                    </a:lnTo>
                    <a:lnTo>
                      <a:pt x="147" y="480"/>
                    </a:lnTo>
                    <a:lnTo>
                      <a:pt x="147" y="203"/>
                    </a:lnTo>
                    <a:lnTo>
                      <a:pt x="221" y="93"/>
                    </a:lnTo>
                    <a:lnTo>
                      <a:pt x="257" y="56"/>
                    </a:lnTo>
                    <a:lnTo>
                      <a:pt x="313" y="19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59" name="Freeform 59"/>
              <p:cNvSpPr>
                <a:spLocks/>
              </p:cNvSpPr>
              <p:nvPr/>
            </p:nvSpPr>
            <p:spPr bwMode="auto">
              <a:xfrm>
                <a:off x="53018" y="3339"/>
                <a:ext cx="1178" cy="77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0" y="0"/>
                  </a:cxn>
                  <a:cxn ang="0">
                    <a:pos x="350" y="55"/>
                  </a:cxn>
                  <a:cxn ang="0">
                    <a:pos x="294" y="55"/>
                  </a:cxn>
                  <a:cxn ang="0">
                    <a:pos x="276" y="73"/>
                  </a:cxn>
                  <a:cxn ang="0">
                    <a:pos x="239" y="92"/>
                  </a:cxn>
                  <a:cxn ang="0">
                    <a:pos x="239" y="147"/>
                  </a:cxn>
                  <a:cxn ang="0">
                    <a:pos x="405" y="626"/>
                  </a:cxn>
                  <a:cxn ang="0">
                    <a:pos x="552" y="202"/>
                  </a:cxn>
                  <a:cxn ang="0">
                    <a:pos x="552" y="184"/>
                  </a:cxn>
                  <a:cxn ang="0">
                    <a:pos x="534" y="147"/>
                  </a:cxn>
                  <a:cxn ang="0">
                    <a:pos x="515" y="129"/>
                  </a:cxn>
                  <a:cxn ang="0">
                    <a:pos x="515" y="110"/>
                  </a:cxn>
                  <a:cxn ang="0">
                    <a:pos x="497" y="92"/>
                  </a:cxn>
                  <a:cxn ang="0">
                    <a:pos x="405" y="92"/>
                  </a:cxn>
                  <a:cxn ang="0">
                    <a:pos x="405" y="37"/>
                  </a:cxn>
                  <a:cxn ang="0">
                    <a:pos x="754" y="37"/>
                  </a:cxn>
                  <a:cxn ang="0">
                    <a:pos x="754" y="92"/>
                  </a:cxn>
                  <a:cxn ang="0">
                    <a:pos x="699" y="92"/>
                  </a:cxn>
                  <a:cxn ang="0">
                    <a:pos x="681" y="110"/>
                  </a:cxn>
                  <a:cxn ang="0">
                    <a:pos x="644" y="129"/>
                  </a:cxn>
                  <a:cxn ang="0">
                    <a:pos x="644" y="184"/>
                  </a:cxn>
                  <a:cxn ang="0">
                    <a:pos x="828" y="681"/>
                  </a:cxn>
                  <a:cxn ang="0">
                    <a:pos x="994" y="221"/>
                  </a:cxn>
                  <a:cxn ang="0">
                    <a:pos x="994" y="184"/>
                  </a:cxn>
                  <a:cxn ang="0">
                    <a:pos x="957" y="110"/>
                  </a:cxn>
                  <a:cxn ang="0">
                    <a:pos x="920" y="92"/>
                  </a:cxn>
                  <a:cxn ang="0">
                    <a:pos x="883" y="92"/>
                  </a:cxn>
                  <a:cxn ang="0">
                    <a:pos x="883" y="37"/>
                  </a:cxn>
                  <a:cxn ang="0">
                    <a:pos x="1178" y="37"/>
                  </a:cxn>
                  <a:cxn ang="0">
                    <a:pos x="1178" y="92"/>
                  </a:cxn>
                  <a:cxn ang="0">
                    <a:pos x="1141" y="92"/>
                  </a:cxn>
                  <a:cxn ang="0">
                    <a:pos x="1104" y="110"/>
                  </a:cxn>
                  <a:cxn ang="0">
                    <a:pos x="1067" y="147"/>
                  </a:cxn>
                  <a:cxn ang="0">
                    <a:pos x="1030" y="202"/>
                  </a:cxn>
                  <a:cxn ang="0">
                    <a:pos x="865" y="737"/>
                  </a:cxn>
                  <a:cxn ang="0">
                    <a:pos x="828" y="773"/>
                  </a:cxn>
                  <a:cxn ang="0">
                    <a:pos x="791" y="737"/>
                  </a:cxn>
                  <a:cxn ang="0">
                    <a:pos x="607" y="239"/>
                  </a:cxn>
                  <a:cxn ang="0">
                    <a:pos x="423" y="737"/>
                  </a:cxn>
                  <a:cxn ang="0">
                    <a:pos x="405" y="755"/>
                  </a:cxn>
                  <a:cxn ang="0">
                    <a:pos x="405" y="773"/>
                  </a:cxn>
                  <a:cxn ang="0">
                    <a:pos x="386" y="773"/>
                  </a:cxn>
                  <a:cxn ang="0">
                    <a:pos x="350" y="737"/>
                  </a:cxn>
                  <a:cxn ang="0">
                    <a:pos x="129" y="110"/>
                  </a:cxn>
                  <a:cxn ang="0">
                    <a:pos x="110" y="73"/>
                  </a:cxn>
                  <a:cxn ang="0">
                    <a:pos x="92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1178" h="773">
                    <a:moveTo>
                      <a:pt x="0" y="0"/>
                    </a:moveTo>
                    <a:lnTo>
                      <a:pt x="350" y="0"/>
                    </a:lnTo>
                    <a:lnTo>
                      <a:pt x="350" y="55"/>
                    </a:lnTo>
                    <a:lnTo>
                      <a:pt x="294" y="55"/>
                    </a:lnTo>
                    <a:lnTo>
                      <a:pt x="276" y="73"/>
                    </a:lnTo>
                    <a:lnTo>
                      <a:pt x="239" y="92"/>
                    </a:lnTo>
                    <a:lnTo>
                      <a:pt x="239" y="147"/>
                    </a:lnTo>
                    <a:lnTo>
                      <a:pt x="405" y="626"/>
                    </a:lnTo>
                    <a:lnTo>
                      <a:pt x="552" y="202"/>
                    </a:lnTo>
                    <a:lnTo>
                      <a:pt x="552" y="184"/>
                    </a:lnTo>
                    <a:lnTo>
                      <a:pt x="534" y="147"/>
                    </a:lnTo>
                    <a:lnTo>
                      <a:pt x="515" y="129"/>
                    </a:lnTo>
                    <a:lnTo>
                      <a:pt x="515" y="110"/>
                    </a:lnTo>
                    <a:lnTo>
                      <a:pt x="497" y="92"/>
                    </a:lnTo>
                    <a:lnTo>
                      <a:pt x="405" y="92"/>
                    </a:lnTo>
                    <a:lnTo>
                      <a:pt x="405" y="37"/>
                    </a:lnTo>
                    <a:lnTo>
                      <a:pt x="754" y="37"/>
                    </a:lnTo>
                    <a:lnTo>
                      <a:pt x="754" y="92"/>
                    </a:lnTo>
                    <a:lnTo>
                      <a:pt x="699" y="92"/>
                    </a:lnTo>
                    <a:lnTo>
                      <a:pt x="681" y="110"/>
                    </a:lnTo>
                    <a:lnTo>
                      <a:pt x="644" y="129"/>
                    </a:lnTo>
                    <a:lnTo>
                      <a:pt x="644" y="184"/>
                    </a:lnTo>
                    <a:lnTo>
                      <a:pt x="828" y="681"/>
                    </a:lnTo>
                    <a:lnTo>
                      <a:pt x="994" y="221"/>
                    </a:lnTo>
                    <a:lnTo>
                      <a:pt x="994" y="184"/>
                    </a:lnTo>
                    <a:lnTo>
                      <a:pt x="957" y="110"/>
                    </a:lnTo>
                    <a:lnTo>
                      <a:pt x="920" y="92"/>
                    </a:lnTo>
                    <a:lnTo>
                      <a:pt x="883" y="92"/>
                    </a:lnTo>
                    <a:lnTo>
                      <a:pt x="883" y="37"/>
                    </a:lnTo>
                    <a:lnTo>
                      <a:pt x="1178" y="37"/>
                    </a:lnTo>
                    <a:lnTo>
                      <a:pt x="1178" y="92"/>
                    </a:lnTo>
                    <a:lnTo>
                      <a:pt x="1141" y="92"/>
                    </a:lnTo>
                    <a:lnTo>
                      <a:pt x="1104" y="110"/>
                    </a:lnTo>
                    <a:lnTo>
                      <a:pt x="1067" y="147"/>
                    </a:lnTo>
                    <a:lnTo>
                      <a:pt x="1030" y="202"/>
                    </a:lnTo>
                    <a:lnTo>
                      <a:pt x="865" y="737"/>
                    </a:lnTo>
                    <a:lnTo>
                      <a:pt x="828" y="773"/>
                    </a:lnTo>
                    <a:lnTo>
                      <a:pt x="791" y="737"/>
                    </a:lnTo>
                    <a:lnTo>
                      <a:pt x="607" y="239"/>
                    </a:lnTo>
                    <a:lnTo>
                      <a:pt x="423" y="737"/>
                    </a:lnTo>
                    <a:lnTo>
                      <a:pt x="405" y="755"/>
                    </a:lnTo>
                    <a:lnTo>
                      <a:pt x="405" y="773"/>
                    </a:lnTo>
                    <a:lnTo>
                      <a:pt x="386" y="773"/>
                    </a:lnTo>
                    <a:lnTo>
                      <a:pt x="350" y="737"/>
                    </a:lnTo>
                    <a:lnTo>
                      <a:pt x="129" y="110"/>
                    </a:lnTo>
                    <a:lnTo>
                      <a:pt x="110" y="73"/>
                    </a:lnTo>
                    <a:lnTo>
                      <a:pt x="92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0" name="Freeform 60"/>
              <p:cNvSpPr>
                <a:spLocks noEditPoints="1"/>
              </p:cNvSpPr>
              <p:nvPr/>
            </p:nvSpPr>
            <p:spPr bwMode="auto">
              <a:xfrm>
                <a:off x="54251" y="3339"/>
                <a:ext cx="773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1" y="773"/>
                  </a:cxn>
                  <a:cxn ang="0">
                    <a:pos x="405" y="773"/>
                  </a:cxn>
                  <a:cxn ang="0">
                    <a:pos x="478" y="755"/>
                  </a:cxn>
                  <a:cxn ang="0">
                    <a:pos x="534" y="737"/>
                  </a:cxn>
                  <a:cxn ang="0">
                    <a:pos x="570" y="700"/>
                  </a:cxn>
                  <a:cxn ang="0">
                    <a:pos x="607" y="645"/>
                  </a:cxn>
                  <a:cxn ang="0">
                    <a:pos x="626" y="589"/>
                  </a:cxn>
                  <a:cxn ang="0">
                    <a:pos x="644" y="516"/>
                  </a:cxn>
                  <a:cxn ang="0">
                    <a:pos x="644" y="294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1" y="55"/>
                  </a:cxn>
                  <a:cxn ang="0">
                    <a:pos x="386" y="0"/>
                  </a:cxn>
                  <a:cxn ang="0">
                    <a:pos x="534" y="37"/>
                  </a:cxn>
                  <a:cxn ang="0">
                    <a:pos x="662" y="129"/>
                  </a:cxn>
                  <a:cxn ang="0">
                    <a:pos x="736" y="258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2" y="718"/>
                  </a:cxn>
                  <a:cxn ang="0">
                    <a:pos x="534" y="792"/>
                  </a:cxn>
                  <a:cxn ang="0">
                    <a:pos x="386" y="829"/>
                  </a:cxn>
                  <a:cxn ang="0">
                    <a:pos x="239" y="792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8"/>
                  </a:cxn>
                  <a:cxn ang="0">
                    <a:pos x="110" y="129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773" h="829">
                    <a:moveTo>
                      <a:pt x="331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1" y="773"/>
                    </a:lnTo>
                    <a:lnTo>
                      <a:pt x="405" y="773"/>
                    </a:lnTo>
                    <a:lnTo>
                      <a:pt x="478" y="755"/>
                    </a:lnTo>
                    <a:lnTo>
                      <a:pt x="534" y="737"/>
                    </a:lnTo>
                    <a:lnTo>
                      <a:pt x="570" y="700"/>
                    </a:lnTo>
                    <a:lnTo>
                      <a:pt x="607" y="645"/>
                    </a:lnTo>
                    <a:lnTo>
                      <a:pt x="626" y="589"/>
                    </a:lnTo>
                    <a:lnTo>
                      <a:pt x="644" y="516"/>
                    </a:lnTo>
                    <a:lnTo>
                      <a:pt x="644" y="294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1" y="55"/>
                    </a:lnTo>
                    <a:close/>
                    <a:moveTo>
                      <a:pt x="386" y="0"/>
                    </a:moveTo>
                    <a:lnTo>
                      <a:pt x="534" y="37"/>
                    </a:lnTo>
                    <a:lnTo>
                      <a:pt x="662" y="129"/>
                    </a:lnTo>
                    <a:lnTo>
                      <a:pt x="736" y="258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2" y="718"/>
                    </a:lnTo>
                    <a:lnTo>
                      <a:pt x="534" y="792"/>
                    </a:lnTo>
                    <a:lnTo>
                      <a:pt x="386" y="829"/>
                    </a:lnTo>
                    <a:lnTo>
                      <a:pt x="239" y="792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8"/>
                    </a:lnTo>
                    <a:lnTo>
                      <a:pt x="110" y="129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1" name="Freeform 61"/>
              <p:cNvSpPr>
                <a:spLocks/>
              </p:cNvSpPr>
              <p:nvPr/>
            </p:nvSpPr>
            <p:spPr bwMode="auto">
              <a:xfrm>
                <a:off x="55134" y="3339"/>
                <a:ext cx="589" cy="792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460" y="0"/>
                  </a:cxn>
                  <a:cxn ang="0">
                    <a:pos x="516" y="18"/>
                  </a:cxn>
                  <a:cxn ang="0">
                    <a:pos x="552" y="37"/>
                  </a:cxn>
                  <a:cxn ang="0">
                    <a:pos x="589" y="110"/>
                  </a:cxn>
                  <a:cxn ang="0">
                    <a:pos x="589" y="147"/>
                  </a:cxn>
                  <a:cxn ang="0">
                    <a:pos x="571" y="165"/>
                  </a:cxn>
                  <a:cxn ang="0">
                    <a:pos x="534" y="184"/>
                  </a:cxn>
                  <a:cxn ang="0">
                    <a:pos x="497" y="184"/>
                  </a:cxn>
                  <a:cxn ang="0">
                    <a:pos x="460" y="165"/>
                  </a:cxn>
                  <a:cxn ang="0">
                    <a:pos x="442" y="147"/>
                  </a:cxn>
                  <a:cxn ang="0">
                    <a:pos x="442" y="73"/>
                  </a:cxn>
                  <a:cxn ang="0">
                    <a:pos x="479" y="37"/>
                  </a:cxn>
                  <a:cxn ang="0">
                    <a:pos x="460" y="37"/>
                  </a:cxn>
                  <a:cxn ang="0">
                    <a:pos x="368" y="73"/>
                  </a:cxn>
                  <a:cxn ang="0">
                    <a:pos x="313" y="147"/>
                  </a:cxn>
                  <a:cxn ang="0">
                    <a:pos x="276" y="239"/>
                  </a:cxn>
                  <a:cxn ang="0">
                    <a:pos x="258" y="368"/>
                  </a:cxn>
                  <a:cxn ang="0">
                    <a:pos x="258" y="700"/>
                  </a:cxn>
                  <a:cxn ang="0">
                    <a:pos x="331" y="737"/>
                  </a:cxn>
                  <a:cxn ang="0">
                    <a:pos x="424" y="737"/>
                  </a:cxn>
                  <a:cxn ang="0">
                    <a:pos x="424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1" y="737"/>
                  </a:cxn>
                  <a:cxn ang="0">
                    <a:pos x="147" y="700"/>
                  </a:cxn>
                  <a:cxn ang="0">
                    <a:pos x="147" y="147"/>
                  </a:cxn>
                  <a:cxn ang="0">
                    <a:pos x="111" y="110"/>
                  </a:cxn>
                  <a:cxn ang="0">
                    <a:pos x="74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39" y="18"/>
                  </a:cxn>
                  <a:cxn ang="0">
                    <a:pos x="239" y="202"/>
                  </a:cxn>
                  <a:cxn ang="0">
                    <a:pos x="258" y="147"/>
                  </a:cxn>
                  <a:cxn ang="0">
                    <a:pos x="276" y="110"/>
                  </a:cxn>
                  <a:cxn ang="0">
                    <a:pos x="350" y="37"/>
                  </a:cxn>
                  <a:cxn ang="0">
                    <a:pos x="405" y="0"/>
                  </a:cxn>
                </a:cxnLst>
                <a:rect l="0" t="0" r="r" b="b"/>
                <a:pathLst>
                  <a:path w="589" h="792">
                    <a:moveTo>
                      <a:pt x="405" y="0"/>
                    </a:moveTo>
                    <a:lnTo>
                      <a:pt x="460" y="0"/>
                    </a:lnTo>
                    <a:lnTo>
                      <a:pt x="516" y="18"/>
                    </a:lnTo>
                    <a:lnTo>
                      <a:pt x="552" y="37"/>
                    </a:lnTo>
                    <a:lnTo>
                      <a:pt x="589" y="110"/>
                    </a:lnTo>
                    <a:lnTo>
                      <a:pt x="589" y="147"/>
                    </a:lnTo>
                    <a:lnTo>
                      <a:pt x="571" y="165"/>
                    </a:lnTo>
                    <a:lnTo>
                      <a:pt x="534" y="184"/>
                    </a:lnTo>
                    <a:lnTo>
                      <a:pt x="497" y="184"/>
                    </a:lnTo>
                    <a:lnTo>
                      <a:pt x="460" y="165"/>
                    </a:lnTo>
                    <a:lnTo>
                      <a:pt x="442" y="147"/>
                    </a:lnTo>
                    <a:lnTo>
                      <a:pt x="442" y="73"/>
                    </a:lnTo>
                    <a:lnTo>
                      <a:pt x="479" y="37"/>
                    </a:lnTo>
                    <a:lnTo>
                      <a:pt x="460" y="37"/>
                    </a:lnTo>
                    <a:lnTo>
                      <a:pt x="368" y="73"/>
                    </a:lnTo>
                    <a:lnTo>
                      <a:pt x="313" y="147"/>
                    </a:lnTo>
                    <a:lnTo>
                      <a:pt x="276" y="239"/>
                    </a:lnTo>
                    <a:lnTo>
                      <a:pt x="258" y="368"/>
                    </a:lnTo>
                    <a:lnTo>
                      <a:pt x="258" y="700"/>
                    </a:lnTo>
                    <a:lnTo>
                      <a:pt x="331" y="737"/>
                    </a:lnTo>
                    <a:lnTo>
                      <a:pt x="424" y="737"/>
                    </a:lnTo>
                    <a:lnTo>
                      <a:pt x="424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7" y="700"/>
                    </a:lnTo>
                    <a:lnTo>
                      <a:pt x="147" y="147"/>
                    </a:lnTo>
                    <a:lnTo>
                      <a:pt x="111" y="110"/>
                    </a:lnTo>
                    <a:lnTo>
                      <a:pt x="74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39" y="18"/>
                    </a:lnTo>
                    <a:lnTo>
                      <a:pt x="239" y="202"/>
                    </a:lnTo>
                    <a:lnTo>
                      <a:pt x="258" y="147"/>
                    </a:lnTo>
                    <a:lnTo>
                      <a:pt x="276" y="110"/>
                    </a:lnTo>
                    <a:lnTo>
                      <a:pt x="350" y="3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2" name="Freeform 62"/>
              <p:cNvSpPr>
                <a:spLocks noEditPoints="1"/>
              </p:cNvSpPr>
              <p:nvPr/>
            </p:nvSpPr>
            <p:spPr bwMode="auto">
              <a:xfrm>
                <a:off x="55852" y="3357"/>
                <a:ext cx="589" cy="792"/>
              </a:xfrm>
              <a:custGeom>
                <a:avLst/>
                <a:gdLst/>
                <a:ahLst/>
                <a:cxnLst>
                  <a:cxn ang="0">
                    <a:pos x="55" y="479"/>
                  </a:cxn>
                  <a:cxn ang="0">
                    <a:pos x="92" y="663"/>
                  </a:cxn>
                  <a:cxn ang="0">
                    <a:pos x="221" y="774"/>
                  </a:cxn>
                  <a:cxn ang="0">
                    <a:pos x="110" y="719"/>
                  </a:cxn>
                  <a:cxn ang="0">
                    <a:pos x="18" y="792"/>
                  </a:cxn>
                  <a:cxn ang="0">
                    <a:pos x="184" y="0"/>
                  </a:cxn>
                  <a:cxn ang="0">
                    <a:pos x="386" y="19"/>
                  </a:cxn>
                  <a:cxn ang="0">
                    <a:pos x="497" y="0"/>
                  </a:cxn>
                  <a:cxn ang="0">
                    <a:pos x="534" y="258"/>
                  </a:cxn>
                  <a:cxn ang="0">
                    <a:pos x="497" y="184"/>
                  </a:cxn>
                  <a:cxn ang="0">
                    <a:pos x="478" y="111"/>
                  </a:cxn>
                  <a:cxn ang="0">
                    <a:pos x="368" y="19"/>
                  </a:cxn>
                  <a:cxn ang="0">
                    <a:pos x="166" y="37"/>
                  </a:cxn>
                  <a:cxn ang="0">
                    <a:pos x="110" y="92"/>
                  </a:cxn>
                  <a:cxn ang="0">
                    <a:pos x="92" y="184"/>
                  </a:cxn>
                  <a:cxn ang="0">
                    <a:pos x="221" y="276"/>
                  </a:cxn>
                  <a:cxn ang="0">
                    <a:pos x="313" y="295"/>
                  </a:cxn>
                  <a:cxn ang="0">
                    <a:pos x="534" y="405"/>
                  </a:cxn>
                  <a:cxn ang="0">
                    <a:pos x="589" y="498"/>
                  </a:cxn>
                  <a:cxn ang="0">
                    <a:pos x="570" y="663"/>
                  </a:cxn>
                  <a:cxn ang="0">
                    <a:pos x="515" y="737"/>
                  </a:cxn>
                  <a:cxn ang="0">
                    <a:pos x="386" y="792"/>
                  </a:cxn>
                  <a:cxn ang="0">
                    <a:pos x="221" y="774"/>
                  </a:cxn>
                  <a:cxn ang="0">
                    <a:pos x="405" y="755"/>
                  </a:cxn>
                  <a:cxn ang="0">
                    <a:pos x="478" y="700"/>
                  </a:cxn>
                  <a:cxn ang="0">
                    <a:pos x="497" y="553"/>
                  </a:cxn>
                  <a:cxn ang="0">
                    <a:pos x="368" y="461"/>
                  </a:cxn>
                  <a:cxn ang="0">
                    <a:pos x="313" y="442"/>
                  </a:cxn>
                  <a:cxn ang="0">
                    <a:pos x="110" y="387"/>
                  </a:cxn>
                  <a:cxn ang="0">
                    <a:pos x="37" y="332"/>
                  </a:cxn>
                  <a:cxn ang="0">
                    <a:pos x="0" y="166"/>
                  </a:cxn>
                  <a:cxn ang="0">
                    <a:pos x="74" y="55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8" y="479"/>
                    </a:moveTo>
                    <a:lnTo>
                      <a:pt x="55" y="479"/>
                    </a:lnTo>
                    <a:lnTo>
                      <a:pt x="55" y="516"/>
                    </a:lnTo>
                    <a:lnTo>
                      <a:pt x="92" y="663"/>
                    </a:lnTo>
                    <a:lnTo>
                      <a:pt x="166" y="737"/>
                    </a:lnTo>
                    <a:lnTo>
                      <a:pt x="221" y="774"/>
                    </a:lnTo>
                    <a:lnTo>
                      <a:pt x="166" y="755"/>
                    </a:lnTo>
                    <a:lnTo>
                      <a:pt x="110" y="719"/>
                    </a:lnTo>
                    <a:lnTo>
                      <a:pt x="37" y="792"/>
                    </a:lnTo>
                    <a:lnTo>
                      <a:pt x="18" y="792"/>
                    </a:lnTo>
                    <a:lnTo>
                      <a:pt x="18" y="479"/>
                    </a:lnTo>
                    <a:close/>
                    <a:moveTo>
                      <a:pt x="184" y="0"/>
                    </a:moveTo>
                    <a:lnTo>
                      <a:pt x="331" y="0"/>
                    </a:lnTo>
                    <a:lnTo>
                      <a:pt x="386" y="19"/>
                    </a:lnTo>
                    <a:lnTo>
                      <a:pt x="442" y="55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8" y="147"/>
                    </a:lnTo>
                    <a:lnTo>
                      <a:pt x="478" y="111"/>
                    </a:lnTo>
                    <a:lnTo>
                      <a:pt x="405" y="37"/>
                    </a:lnTo>
                    <a:lnTo>
                      <a:pt x="368" y="19"/>
                    </a:lnTo>
                    <a:lnTo>
                      <a:pt x="221" y="19"/>
                    </a:lnTo>
                    <a:lnTo>
                      <a:pt x="166" y="37"/>
                    </a:lnTo>
                    <a:lnTo>
                      <a:pt x="129" y="55"/>
                    </a:lnTo>
                    <a:lnTo>
                      <a:pt x="110" y="92"/>
                    </a:lnTo>
                    <a:lnTo>
                      <a:pt x="92" y="111"/>
                    </a:lnTo>
                    <a:lnTo>
                      <a:pt x="92" y="184"/>
                    </a:lnTo>
                    <a:lnTo>
                      <a:pt x="147" y="240"/>
                    </a:lnTo>
                    <a:lnTo>
                      <a:pt x="221" y="276"/>
                    </a:lnTo>
                    <a:lnTo>
                      <a:pt x="276" y="295"/>
                    </a:lnTo>
                    <a:lnTo>
                      <a:pt x="313" y="295"/>
                    </a:lnTo>
                    <a:lnTo>
                      <a:pt x="478" y="350"/>
                    </a:lnTo>
                    <a:lnTo>
                      <a:pt x="534" y="405"/>
                    </a:lnTo>
                    <a:lnTo>
                      <a:pt x="552" y="442"/>
                    </a:lnTo>
                    <a:lnTo>
                      <a:pt x="589" y="498"/>
                    </a:lnTo>
                    <a:lnTo>
                      <a:pt x="589" y="608"/>
                    </a:lnTo>
                    <a:lnTo>
                      <a:pt x="570" y="663"/>
                    </a:lnTo>
                    <a:lnTo>
                      <a:pt x="552" y="700"/>
                    </a:lnTo>
                    <a:lnTo>
                      <a:pt x="515" y="737"/>
                    </a:lnTo>
                    <a:lnTo>
                      <a:pt x="460" y="774"/>
                    </a:lnTo>
                    <a:lnTo>
                      <a:pt x="386" y="792"/>
                    </a:lnTo>
                    <a:lnTo>
                      <a:pt x="276" y="792"/>
                    </a:lnTo>
                    <a:lnTo>
                      <a:pt x="221" y="774"/>
                    </a:lnTo>
                    <a:lnTo>
                      <a:pt x="368" y="774"/>
                    </a:lnTo>
                    <a:lnTo>
                      <a:pt x="405" y="755"/>
                    </a:lnTo>
                    <a:lnTo>
                      <a:pt x="460" y="719"/>
                    </a:lnTo>
                    <a:lnTo>
                      <a:pt x="478" y="700"/>
                    </a:lnTo>
                    <a:lnTo>
                      <a:pt x="497" y="645"/>
                    </a:lnTo>
                    <a:lnTo>
                      <a:pt x="497" y="553"/>
                    </a:lnTo>
                    <a:lnTo>
                      <a:pt x="405" y="461"/>
                    </a:lnTo>
                    <a:lnTo>
                      <a:pt x="368" y="461"/>
                    </a:lnTo>
                    <a:lnTo>
                      <a:pt x="331" y="442"/>
                    </a:lnTo>
                    <a:lnTo>
                      <a:pt x="313" y="442"/>
                    </a:lnTo>
                    <a:lnTo>
                      <a:pt x="221" y="424"/>
                    </a:lnTo>
                    <a:lnTo>
                      <a:pt x="110" y="387"/>
                    </a:lnTo>
                    <a:lnTo>
                      <a:pt x="74" y="369"/>
                    </a:lnTo>
                    <a:lnTo>
                      <a:pt x="37" y="332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7" y="92"/>
                    </a:lnTo>
                    <a:lnTo>
                      <a:pt x="74" y="55"/>
                    </a:lnTo>
                    <a:lnTo>
                      <a:pt x="129" y="19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3" name="Freeform 63"/>
              <p:cNvSpPr>
                <a:spLocks/>
              </p:cNvSpPr>
              <p:nvPr/>
            </p:nvSpPr>
            <p:spPr bwMode="auto">
              <a:xfrm>
                <a:off x="56551" y="3044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2"/>
                  </a:cxn>
                  <a:cxn ang="0">
                    <a:pos x="516" y="332"/>
                  </a:cxn>
                  <a:cxn ang="0">
                    <a:pos x="516" y="387"/>
                  </a:cxn>
                  <a:cxn ang="0">
                    <a:pos x="258" y="387"/>
                  </a:cxn>
                  <a:cxn ang="0">
                    <a:pos x="295" y="884"/>
                  </a:cxn>
                  <a:cxn ang="0">
                    <a:pos x="295" y="958"/>
                  </a:cxn>
                  <a:cxn ang="0">
                    <a:pos x="332" y="1032"/>
                  </a:cxn>
                  <a:cxn ang="0">
                    <a:pos x="405" y="1068"/>
                  </a:cxn>
                  <a:cxn ang="0">
                    <a:pos x="442" y="1068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6" y="940"/>
                  </a:cxn>
                  <a:cxn ang="0">
                    <a:pos x="516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6" y="1050"/>
                  </a:cxn>
                  <a:cxn ang="0">
                    <a:pos x="479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40" y="1087"/>
                  </a:cxn>
                  <a:cxn ang="0">
                    <a:pos x="166" y="1013"/>
                  </a:cxn>
                  <a:cxn ang="0">
                    <a:pos x="148" y="958"/>
                  </a:cxn>
                  <a:cxn ang="0">
                    <a:pos x="148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1" y="313"/>
                  </a:cxn>
                  <a:cxn ang="0">
                    <a:pos x="166" y="221"/>
                  </a:cxn>
                  <a:cxn ang="0">
                    <a:pos x="203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2"/>
                    </a:lnTo>
                    <a:lnTo>
                      <a:pt x="516" y="332"/>
                    </a:lnTo>
                    <a:lnTo>
                      <a:pt x="516" y="387"/>
                    </a:lnTo>
                    <a:lnTo>
                      <a:pt x="258" y="387"/>
                    </a:lnTo>
                    <a:lnTo>
                      <a:pt x="295" y="884"/>
                    </a:lnTo>
                    <a:lnTo>
                      <a:pt x="295" y="958"/>
                    </a:lnTo>
                    <a:lnTo>
                      <a:pt x="332" y="1032"/>
                    </a:lnTo>
                    <a:lnTo>
                      <a:pt x="405" y="1068"/>
                    </a:lnTo>
                    <a:lnTo>
                      <a:pt x="442" y="1068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6" y="940"/>
                    </a:lnTo>
                    <a:lnTo>
                      <a:pt x="516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6" y="1050"/>
                    </a:lnTo>
                    <a:lnTo>
                      <a:pt x="479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40" y="1087"/>
                    </a:lnTo>
                    <a:lnTo>
                      <a:pt x="166" y="1013"/>
                    </a:lnTo>
                    <a:lnTo>
                      <a:pt x="148" y="958"/>
                    </a:lnTo>
                    <a:lnTo>
                      <a:pt x="148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1" y="313"/>
                    </a:lnTo>
                    <a:lnTo>
                      <a:pt x="166" y="221"/>
                    </a:lnTo>
                    <a:lnTo>
                      <a:pt x="203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4" name="Rectangle 64"/>
              <p:cNvSpPr>
                <a:spLocks noChangeArrowheads="1"/>
              </p:cNvSpPr>
              <p:nvPr/>
            </p:nvSpPr>
            <p:spPr bwMode="auto">
              <a:xfrm>
                <a:off x="57232" y="3707"/>
                <a:ext cx="460" cy="111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5" name="Freeform 65"/>
              <p:cNvSpPr>
                <a:spLocks/>
              </p:cNvSpPr>
              <p:nvPr/>
            </p:nvSpPr>
            <p:spPr bwMode="auto">
              <a:xfrm>
                <a:off x="57766" y="3339"/>
                <a:ext cx="681" cy="810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460" y="0"/>
                  </a:cxn>
                  <a:cxn ang="0">
                    <a:pos x="515" y="18"/>
                  </a:cxn>
                  <a:cxn ang="0">
                    <a:pos x="589" y="37"/>
                  </a:cxn>
                  <a:cxn ang="0">
                    <a:pos x="626" y="73"/>
                  </a:cxn>
                  <a:cxn ang="0">
                    <a:pos x="662" y="184"/>
                  </a:cxn>
                  <a:cxn ang="0">
                    <a:pos x="662" y="221"/>
                  </a:cxn>
                  <a:cxn ang="0">
                    <a:pos x="644" y="258"/>
                  </a:cxn>
                  <a:cxn ang="0">
                    <a:pos x="607" y="276"/>
                  </a:cxn>
                  <a:cxn ang="0">
                    <a:pos x="589" y="276"/>
                  </a:cxn>
                  <a:cxn ang="0">
                    <a:pos x="552" y="258"/>
                  </a:cxn>
                  <a:cxn ang="0">
                    <a:pos x="534" y="239"/>
                  </a:cxn>
                  <a:cxn ang="0">
                    <a:pos x="515" y="202"/>
                  </a:cxn>
                  <a:cxn ang="0">
                    <a:pos x="515" y="184"/>
                  </a:cxn>
                  <a:cxn ang="0">
                    <a:pos x="570" y="129"/>
                  </a:cxn>
                  <a:cxn ang="0">
                    <a:pos x="607" y="129"/>
                  </a:cxn>
                  <a:cxn ang="0">
                    <a:pos x="570" y="92"/>
                  </a:cxn>
                  <a:cxn ang="0">
                    <a:pos x="515" y="73"/>
                  </a:cxn>
                  <a:cxn ang="0">
                    <a:pos x="478" y="55"/>
                  </a:cxn>
                  <a:cxn ang="0">
                    <a:pos x="423" y="55"/>
                  </a:cxn>
                  <a:cxn ang="0">
                    <a:pos x="350" y="73"/>
                  </a:cxn>
                  <a:cxn ang="0">
                    <a:pos x="276" y="129"/>
                  </a:cxn>
                  <a:cxn ang="0">
                    <a:pos x="202" y="239"/>
                  </a:cxn>
                  <a:cxn ang="0">
                    <a:pos x="184" y="423"/>
                  </a:cxn>
                  <a:cxn ang="0">
                    <a:pos x="147" y="387"/>
                  </a:cxn>
                  <a:cxn ang="0">
                    <a:pos x="166" y="571"/>
                  </a:cxn>
                  <a:cxn ang="0">
                    <a:pos x="239" y="681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78" y="737"/>
                  </a:cxn>
                  <a:cxn ang="0">
                    <a:pos x="534" y="718"/>
                  </a:cxn>
                  <a:cxn ang="0">
                    <a:pos x="570" y="700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608"/>
                  </a:cxn>
                  <a:cxn ang="0">
                    <a:pos x="644" y="663"/>
                  </a:cxn>
                  <a:cxn ang="0">
                    <a:pos x="589" y="737"/>
                  </a:cxn>
                  <a:cxn ang="0">
                    <a:pos x="515" y="792"/>
                  </a:cxn>
                  <a:cxn ang="0">
                    <a:pos x="386" y="810"/>
                  </a:cxn>
                  <a:cxn ang="0">
                    <a:pos x="239" y="773"/>
                  </a:cxn>
                  <a:cxn ang="0">
                    <a:pos x="110" y="681"/>
                  </a:cxn>
                  <a:cxn ang="0">
                    <a:pos x="37" y="552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0" y="110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681" h="810">
                    <a:moveTo>
                      <a:pt x="386" y="0"/>
                    </a:moveTo>
                    <a:lnTo>
                      <a:pt x="460" y="0"/>
                    </a:lnTo>
                    <a:lnTo>
                      <a:pt x="515" y="18"/>
                    </a:lnTo>
                    <a:lnTo>
                      <a:pt x="589" y="37"/>
                    </a:lnTo>
                    <a:lnTo>
                      <a:pt x="626" y="73"/>
                    </a:lnTo>
                    <a:lnTo>
                      <a:pt x="662" y="184"/>
                    </a:lnTo>
                    <a:lnTo>
                      <a:pt x="662" y="221"/>
                    </a:lnTo>
                    <a:lnTo>
                      <a:pt x="644" y="258"/>
                    </a:lnTo>
                    <a:lnTo>
                      <a:pt x="607" y="276"/>
                    </a:lnTo>
                    <a:lnTo>
                      <a:pt x="589" y="276"/>
                    </a:lnTo>
                    <a:lnTo>
                      <a:pt x="552" y="258"/>
                    </a:lnTo>
                    <a:lnTo>
                      <a:pt x="534" y="239"/>
                    </a:lnTo>
                    <a:lnTo>
                      <a:pt x="515" y="202"/>
                    </a:lnTo>
                    <a:lnTo>
                      <a:pt x="515" y="184"/>
                    </a:lnTo>
                    <a:lnTo>
                      <a:pt x="570" y="129"/>
                    </a:lnTo>
                    <a:lnTo>
                      <a:pt x="607" y="129"/>
                    </a:lnTo>
                    <a:lnTo>
                      <a:pt x="570" y="92"/>
                    </a:lnTo>
                    <a:lnTo>
                      <a:pt x="515" y="73"/>
                    </a:lnTo>
                    <a:lnTo>
                      <a:pt x="478" y="55"/>
                    </a:lnTo>
                    <a:lnTo>
                      <a:pt x="423" y="55"/>
                    </a:lnTo>
                    <a:lnTo>
                      <a:pt x="350" y="73"/>
                    </a:lnTo>
                    <a:lnTo>
                      <a:pt x="276" y="129"/>
                    </a:lnTo>
                    <a:lnTo>
                      <a:pt x="202" y="239"/>
                    </a:lnTo>
                    <a:lnTo>
                      <a:pt x="184" y="423"/>
                    </a:lnTo>
                    <a:lnTo>
                      <a:pt x="147" y="387"/>
                    </a:lnTo>
                    <a:lnTo>
                      <a:pt x="166" y="571"/>
                    </a:lnTo>
                    <a:lnTo>
                      <a:pt x="239" y="681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78" y="737"/>
                    </a:lnTo>
                    <a:lnTo>
                      <a:pt x="534" y="718"/>
                    </a:lnTo>
                    <a:lnTo>
                      <a:pt x="570" y="700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608"/>
                    </a:lnTo>
                    <a:lnTo>
                      <a:pt x="644" y="663"/>
                    </a:lnTo>
                    <a:lnTo>
                      <a:pt x="589" y="737"/>
                    </a:lnTo>
                    <a:lnTo>
                      <a:pt x="515" y="792"/>
                    </a:lnTo>
                    <a:lnTo>
                      <a:pt x="386" y="810"/>
                    </a:lnTo>
                    <a:lnTo>
                      <a:pt x="239" y="773"/>
                    </a:lnTo>
                    <a:lnTo>
                      <a:pt x="110" y="681"/>
                    </a:lnTo>
                    <a:lnTo>
                      <a:pt x="37" y="552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0" y="110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6" name="Freeform 66"/>
              <p:cNvSpPr>
                <a:spLocks/>
              </p:cNvSpPr>
              <p:nvPr/>
            </p:nvSpPr>
            <p:spPr bwMode="auto">
              <a:xfrm>
                <a:off x="58686" y="3357"/>
                <a:ext cx="828" cy="829"/>
              </a:xfrm>
              <a:custGeom>
                <a:avLst/>
                <a:gdLst/>
                <a:ahLst/>
                <a:cxnLst>
                  <a:cxn ang="0">
                    <a:pos x="423" y="0"/>
                  </a:cxn>
                  <a:cxn ang="0">
                    <a:pos x="607" y="92"/>
                  </a:cxn>
                  <a:cxn ang="0">
                    <a:pos x="663" y="184"/>
                  </a:cxn>
                  <a:cxn ang="0">
                    <a:pos x="681" y="682"/>
                  </a:cxn>
                  <a:cxn ang="0">
                    <a:pos x="699" y="737"/>
                  </a:cxn>
                  <a:cxn ang="0">
                    <a:pos x="773" y="719"/>
                  </a:cxn>
                  <a:cxn ang="0">
                    <a:pos x="791" y="534"/>
                  </a:cxn>
                  <a:cxn ang="0">
                    <a:pos x="828" y="682"/>
                  </a:cxn>
                  <a:cxn ang="0">
                    <a:pos x="755" y="774"/>
                  </a:cxn>
                  <a:cxn ang="0">
                    <a:pos x="626" y="792"/>
                  </a:cxn>
                  <a:cxn ang="0">
                    <a:pos x="552" y="737"/>
                  </a:cxn>
                  <a:cxn ang="0">
                    <a:pos x="534" y="645"/>
                  </a:cxn>
                  <a:cxn ang="0">
                    <a:pos x="479" y="737"/>
                  </a:cxn>
                  <a:cxn ang="0">
                    <a:pos x="350" y="811"/>
                  </a:cxn>
                  <a:cxn ang="0">
                    <a:pos x="221" y="829"/>
                  </a:cxn>
                  <a:cxn ang="0">
                    <a:pos x="129" y="811"/>
                  </a:cxn>
                  <a:cxn ang="0">
                    <a:pos x="37" y="737"/>
                  </a:cxn>
                  <a:cxn ang="0">
                    <a:pos x="0" y="645"/>
                  </a:cxn>
                  <a:cxn ang="0">
                    <a:pos x="37" y="534"/>
                  </a:cxn>
                  <a:cxn ang="0">
                    <a:pos x="110" y="442"/>
                  </a:cxn>
                  <a:cxn ang="0">
                    <a:pos x="350" y="369"/>
                  </a:cxn>
                  <a:cxn ang="0">
                    <a:pos x="331" y="387"/>
                  </a:cxn>
                  <a:cxn ang="0">
                    <a:pos x="166" y="534"/>
                  </a:cxn>
                  <a:cxn ang="0">
                    <a:pos x="147" y="663"/>
                  </a:cxn>
                  <a:cxn ang="0">
                    <a:pos x="258" y="755"/>
                  </a:cxn>
                  <a:cxn ang="0">
                    <a:pos x="460" y="700"/>
                  </a:cxn>
                  <a:cxn ang="0">
                    <a:pos x="515" y="590"/>
                  </a:cxn>
                  <a:cxn ang="0">
                    <a:pos x="497" y="147"/>
                  </a:cxn>
                  <a:cxn ang="0">
                    <a:pos x="368" y="55"/>
                  </a:cxn>
                  <a:cxn ang="0">
                    <a:pos x="184" y="92"/>
                  </a:cxn>
                  <a:cxn ang="0">
                    <a:pos x="184" y="129"/>
                  </a:cxn>
                  <a:cxn ang="0">
                    <a:pos x="239" y="166"/>
                  </a:cxn>
                  <a:cxn ang="0">
                    <a:pos x="221" y="258"/>
                  </a:cxn>
                  <a:cxn ang="0">
                    <a:pos x="147" y="276"/>
                  </a:cxn>
                  <a:cxn ang="0">
                    <a:pos x="92" y="240"/>
                  </a:cxn>
                  <a:cxn ang="0">
                    <a:pos x="110" y="147"/>
                  </a:cxn>
                  <a:cxn ang="0">
                    <a:pos x="202" y="37"/>
                  </a:cxn>
                  <a:cxn ang="0">
                    <a:pos x="368" y="0"/>
                  </a:cxn>
                </a:cxnLst>
                <a:rect l="0" t="0" r="r" b="b"/>
                <a:pathLst>
                  <a:path w="828" h="829">
                    <a:moveTo>
                      <a:pt x="368" y="0"/>
                    </a:moveTo>
                    <a:lnTo>
                      <a:pt x="423" y="0"/>
                    </a:lnTo>
                    <a:lnTo>
                      <a:pt x="497" y="19"/>
                    </a:lnTo>
                    <a:lnTo>
                      <a:pt x="607" y="92"/>
                    </a:lnTo>
                    <a:lnTo>
                      <a:pt x="644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699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1" y="682"/>
                    </a:lnTo>
                    <a:lnTo>
                      <a:pt x="791" y="534"/>
                    </a:lnTo>
                    <a:lnTo>
                      <a:pt x="828" y="534"/>
                    </a:lnTo>
                    <a:lnTo>
                      <a:pt x="828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2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5" y="682"/>
                    </a:lnTo>
                    <a:lnTo>
                      <a:pt x="479" y="737"/>
                    </a:lnTo>
                    <a:lnTo>
                      <a:pt x="423" y="774"/>
                    </a:lnTo>
                    <a:lnTo>
                      <a:pt x="350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8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5" y="479"/>
                    </a:lnTo>
                    <a:lnTo>
                      <a:pt x="110" y="442"/>
                    </a:lnTo>
                    <a:lnTo>
                      <a:pt x="184" y="405"/>
                    </a:lnTo>
                    <a:lnTo>
                      <a:pt x="350" y="369"/>
                    </a:lnTo>
                    <a:lnTo>
                      <a:pt x="515" y="350"/>
                    </a:lnTo>
                    <a:lnTo>
                      <a:pt x="331" y="387"/>
                    </a:lnTo>
                    <a:lnTo>
                      <a:pt x="221" y="442"/>
                    </a:lnTo>
                    <a:lnTo>
                      <a:pt x="166" y="534"/>
                    </a:lnTo>
                    <a:lnTo>
                      <a:pt x="147" y="608"/>
                    </a:lnTo>
                    <a:lnTo>
                      <a:pt x="147" y="663"/>
                    </a:lnTo>
                    <a:lnTo>
                      <a:pt x="221" y="737"/>
                    </a:lnTo>
                    <a:lnTo>
                      <a:pt x="258" y="755"/>
                    </a:lnTo>
                    <a:lnTo>
                      <a:pt x="350" y="755"/>
                    </a:lnTo>
                    <a:lnTo>
                      <a:pt x="460" y="700"/>
                    </a:lnTo>
                    <a:lnTo>
                      <a:pt x="497" y="645"/>
                    </a:lnTo>
                    <a:lnTo>
                      <a:pt x="515" y="590"/>
                    </a:lnTo>
                    <a:lnTo>
                      <a:pt x="515" y="203"/>
                    </a:lnTo>
                    <a:lnTo>
                      <a:pt x="497" y="147"/>
                    </a:lnTo>
                    <a:lnTo>
                      <a:pt x="423" y="74"/>
                    </a:lnTo>
                    <a:lnTo>
                      <a:pt x="368" y="55"/>
                    </a:lnTo>
                    <a:lnTo>
                      <a:pt x="294" y="55"/>
                    </a:lnTo>
                    <a:lnTo>
                      <a:pt x="184" y="92"/>
                    </a:lnTo>
                    <a:lnTo>
                      <a:pt x="147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39" y="166"/>
                    </a:lnTo>
                    <a:lnTo>
                      <a:pt x="239" y="221"/>
                    </a:lnTo>
                    <a:lnTo>
                      <a:pt x="221" y="258"/>
                    </a:lnTo>
                    <a:lnTo>
                      <a:pt x="202" y="276"/>
                    </a:lnTo>
                    <a:lnTo>
                      <a:pt x="147" y="276"/>
                    </a:lnTo>
                    <a:lnTo>
                      <a:pt x="110" y="258"/>
                    </a:lnTo>
                    <a:lnTo>
                      <a:pt x="92" y="240"/>
                    </a:lnTo>
                    <a:lnTo>
                      <a:pt x="92" y="203"/>
                    </a:lnTo>
                    <a:lnTo>
                      <a:pt x="110" y="147"/>
                    </a:lnTo>
                    <a:lnTo>
                      <a:pt x="147" y="92"/>
                    </a:lnTo>
                    <a:lnTo>
                      <a:pt x="202" y="37"/>
                    </a:lnTo>
                    <a:lnTo>
                      <a:pt x="276" y="19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7" name="Freeform 67"/>
              <p:cNvSpPr>
                <a:spLocks noEditPoints="1"/>
              </p:cNvSpPr>
              <p:nvPr/>
            </p:nvSpPr>
            <p:spPr bwMode="auto">
              <a:xfrm>
                <a:off x="59569" y="3357"/>
                <a:ext cx="589" cy="792"/>
              </a:xfrm>
              <a:custGeom>
                <a:avLst/>
                <a:gdLst/>
                <a:ahLst/>
                <a:cxnLst>
                  <a:cxn ang="0">
                    <a:pos x="56" y="479"/>
                  </a:cxn>
                  <a:cxn ang="0">
                    <a:pos x="92" y="663"/>
                  </a:cxn>
                  <a:cxn ang="0">
                    <a:pos x="221" y="774"/>
                  </a:cxn>
                  <a:cxn ang="0">
                    <a:pos x="111" y="719"/>
                  </a:cxn>
                  <a:cxn ang="0">
                    <a:pos x="19" y="792"/>
                  </a:cxn>
                  <a:cxn ang="0">
                    <a:pos x="184" y="0"/>
                  </a:cxn>
                  <a:cxn ang="0">
                    <a:pos x="387" y="19"/>
                  </a:cxn>
                  <a:cxn ang="0">
                    <a:pos x="497" y="0"/>
                  </a:cxn>
                  <a:cxn ang="0">
                    <a:pos x="534" y="258"/>
                  </a:cxn>
                  <a:cxn ang="0">
                    <a:pos x="497" y="184"/>
                  </a:cxn>
                  <a:cxn ang="0">
                    <a:pos x="479" y="111"/>
                  </a:cxn>
                  <a:cxn ang="0">
                    <a:pos x="368" y="19"/>
                  </a:cxn>
                  <a:cxn ang="0">
                    <a:pos x="166" y="37"/>
                  </a:cxn>
                  <a:cxn ang="0">
                    <a:pos x="111" y="92"/>
                  </a:cxn>
                  <a:cxn ang="0">
                    <a:pos x="92" y="184"/>
                  </a:cxn>
                  <a:cxn ang="0">
                    <a:pos x="221" y="276"/>
                  </a:cxn>
                  <a:cxn ang="0">
                    <a:pos x="313" y="295"/>
                  </a:cxn>
                  <a:cxn ang="0">
                    <a:pos x="534" y="405"/>
                  </a:cxn>
                  <a:cxn ang="0">
                    <a:pos x="589" y="498"/>
                  </a:cxn>
                  <a:cxn ang="0">
                    <a:pos x="571" y="663"/>
                  </a:cxn>
                  <a:cxn ang="0">
                    <a:pos x="516" y="737"/>
                  </a:cxn>
                  <a:cxn ang="0">
                    <a:pos x="387" y="792"/>
                  </a:cxn>
                  <a:cxn ang="0">
                    <a:pos x="221" y="774"/>
                  </a:cxn>
                  <a:cxn ang="0">
                    <a:pos x="405" y="755"/>
                  </a:cxn>
                  <a:cxn ang="0">
                    <a:pos x="479" y="700"/>
                  </a:cxn>
                  <a:cxn ang="0">
                    <a:pos x="497" y="553"/>
                  </a:cxn>
                  <a:cxn ang="0">
                    <a:pos x="368" y="461"/>
                  </a:cxn>
                  <a:cxn ang="0">
                    <a:pos x="313" y="442"/>
                  </a:cxn>
                  <a:cxn ang="0">
                    <a:pos x="111" y="387"/>
                  </a:cxn>
                  <a:cxn ang="0">
                    <a:pos x="37" y="332"/>
                  </a:cxn>
                  <a:cxn ang="0">
                    <a:pos x="0" y="166"/>
                  </a:cxn>
                  <a:cxn ang="0">
                    <a:pos x="74" y="55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9" y="479"/>
                    </a:moveTo>
                    <a:lnTo>
                      <a:pt x="56" y="479"/>
                    </a:lnTo>
                    <a:lnTo>
                      <a:pt x="56" y="516"/>
                    </a:lnTo>
                    <a:lnTo>
                      <a:pt x="92" y="663"/>
                    </a:lnTo>
                    <a:lnTo>
                      <a:pt x="166" y="737"/>
                    </a:lnTo>
                    <a:lnTo>
                      <a:pt x="221" y="774"/>
                    </a:lnTo>
                    <a:lnTo>
                      <a:pt x="166" y="755"/>
                    </a:lnTo>
                    <a:lnTo>
                      <a:pt x="111" y="719"/>
                    </a:lnTo>
                    <a:lnTo>
                      <a:pt x="37" y="792"/>
                    </a:lnTo>
                    <a:lnTo>
                      <a:pt x="19" y="792"/>
                    </a:lnTo>
                    <a:lnTo>
                      <a:pt x="19" y="479"/>
                    </a:lnTo>
                    <a:close/>
                    <a:moveTo>
                      <a:pt x="184" y="0"/>
                    </a:moveTo>
                    <a:lnTo>
                      <a:pt x="332" y="0"/>
                    </a:lnTo>
                    <a:lnTo>
                      <a:pt x="387" y="19"/>
                    </a:lnTo>
                    <a:lnTo>
                      <a:pt x="442" y="55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9" y="147"/>
                    </a:lnTo>
                    <a:lnTo>
                      <a:pt x="479" y="111"/>
                    </a:lnTo>
                    <a:lnTo>
                      <a:pt x="405" y="37"/>
                    </a:lnTo>
                    <a:lnTo>
                      <a:pt x="368" y="19"/>
                    </a:lnTo>
                    <a:lnTo>
                      <a:pt x="221" y="19"/>
                    </a:lnTo>
                    <a:lnTo>
                      <a:pt x="166" y="37"/>
                    </a:lnTo>
                    <a:lnTo>
                      <a:pt x="129" y="55"/>
                    </a:lnTo>
                    <a:lnTo>
                      <a:pt x="111" y="92"/>
                    </a:lnTo>
                    <a:lnTo>
                      <a:pt x="92" y="111"/>
                    </a:lnTo>
                    <a:lnTo>
                      <a:pt x="92" y="184"/>
                    </a:lnTo>
                    <a:lnTo>
                      <a:pt x="148" y="240"/>
                    </a:lnTo>
                    <a:lnTo>
                      <a:pt x="221" y="276"/>
                    </a:lnTo>
                    <a:lnTo>
                      <a:pt x="276" y="295"/>
                    </a:lnTo>
                    <a:lnTo>
                      <a:pt x="313" y="295"/>
                    </a:lnTo>
                    <a:lnTo>
                      <a:pt x="479" y="350"/>
                    </a:lnTo>
                    <a:lnTo>
                      <a:pt x="534" y="405"/>
                    </a:lnTo>
                    <a:lnTo>
                      <a:pt x="552" y="442"/>
                    </a:lnTo>
                    <a:lnTo>
                      <a:pt x="589" y="498"/>
                    </a:lnTo>
                    <a:lnTo>
                      <a:pt x="589" y="608"/>
                    </a:lnTo>
                    <a:lnTo>
                      <a:pt x="571" y="663"/>
                    </a:lnTo>
                    <a:lnTo>
                      <a:pt x="552" y="700"/>
                    </a:lnTo>
                    <a:lnTo>
                      <a:pt x="516" y="737"/>
                    </a:lnTo>
                    <a:lnTo>
                      <a:pt x="460" y="774"/>
                    </a:lnTo>
                    <a:lnTo>
                      <a:pt x="387" y="792"/>
                    </a:lnTo>
                    <a:lnTo>
                      <a:pt x="276" y="792"/>
                    </a:lnTo>
                    <a:lnTo>
                      <a:pt x="221" y="774"/>
                    </a:lnTo>
                    <a:lnTo>
                      <a:pt x="368" y="774"/>
                    </a:lnTo>
                    <a:lnTo>
                      <a:pt x="405" y="755"/>
                    </a:lnTo>
                    <a:lnTo>
                      <a:pt x="460" y="719"/>
                    </a:lnTo>
                    <a:lnTo>
                      <a:pt x="479" y="700"/>
                    </a:lnTo>
                    <a:lnTo>
                      <a:pt x="497" y="645"/>
                    </a:lnTo>
                    <a:lnTo>
                      <a:pt x="497" y="553"/>
                    </a:lnTo>
                    <a:lnTo>
                      <a:pt x="405" y="461"/>
                    </a:lnTo>
                    <a:lnTo>
                      <a:pt x="368" y="461"/>
                    </a:lnTo>
                    <a:lnTo>
                      <a:pt x="332" y="442"/>
                    </a:lnTo>
                    <a:lnTo>
                      <a:pt x="313" y="442"/>
                    </a:lnTo>
                    <a:lnTo>
                      <a:pt x="221" y="424"/>
                    </a:lnTo>
                    <a:lnTo>
                      <a:pt x="111" y="387"/>
                    </a:lnTo>
                    <a:lnTo>
                      <a:pt x="74" y="369"/>
                    </a:lnTo>
                    <a:lnTo>
                      <a:pt x="37" y="332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7" y="92"/>
                    </a:lnTo>
                    <a:lnTo>
                      <a:pt x="74" y="55"/>
                    </a:lnTo>
                    <a:lnTo>
                      <a:pt x="129" y="19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8" name="Freeform 68"/>
              <p:cNvSpPr>
                <a:spLocks noEditPoints="1"/>
              </p:cNvSpPr>
              <p:nvPr/>
            </p:nvSpPr>
            <p:spPr bwMode="auto">
              <a:xfrm>
                <a:off x="60269" y="3339"/>
                <a:ext cx="681" cy="810"/>
              </a:xfrm>
              <a:custGeom>
                <a:avLst/>
                <a:gdLst/>
                <a:ahLst/>
                <a:cxnLst>
                  <a:cxn ang="0">
                    <a:pos x="386" y="37"/>
                  </a:cxn>
                  <a:cxn ang="0">
                    <a:pos x="331" y="55"/>
                  </a:cxn>
                  <a:cxn ang="0">
                    <a:pos x="257" y="92"/>
                  </a:cxn>
                  <a:cxn ang="0">
                    <a:pos x="202" y="184"/>
                  </a:cxn>
                  <a:cxn ang="0">
                    <a:pos x="165" y="350"/>
                  </a:cxn>
                  <a:cxn ang="0">
                    <a:pos x="589" y="350"/>
                  </a:cxn>
                  <a:cxn ang="0">
                    <a:pos x="589" y="294"/>
                  </a:cxn>
                  <a:cxn ang="0">
                    <a:pos x="570" y="202"/>
                  </a:cxn>
                  <a:cxn ang="0">
                    <a:pos x="533" y="129"/>
                  </a:cxn>
                  <a:cxn ang="0">
                    <a:pos x="478" y="55"/>
                  </a:cxn>
                  <a:cxn ang="0">
                    <a:pos x="386" y="37"/>
                  </a:cxn>
                  <a:cxn ang="0">
                    <a:pos x="368" y="0"/>
                  </a:cxn>
                  <a:cxn ang="0">
                    <a:pos x="515" y="37"/>
                  </a:cxn>
                  <a:cxn ang="0">
                    <a:pos x="607" y="110"/>
                  </a:cxn>
                  <a:cxn ang="0">
                    <a:pos x="662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2" y="387"/>
                  </a:cxn>
                  <a:cxn ang="0">
                    <a:pos x="147" y="387"/>
                  </a:cxn>
                  <a:cxn ang="0">
                    <a:pos x="147" y="497"/>
                  </a:cxn>
                  <a:cxn ang="0">
                    <a:pos x="165" y="571"/>
                  </a:cxn>
                  <a:cxn ang="0">
                    <a:pos x="202" y="645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1" y="755"/>
                  </a:cxn>
                  <a:cxn ang="0">
                    <a:pos x="497" y="737"/>
                  </a:cxn>
                  <a:cxn ang="0">
                    <a:pos x="533" y="718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2" y="626"/>
                  </a:cxn>
                  <a:cxn ang="0">
                    <a:pos x="625" y="700"/>
                  </a:cxn>
                  <a:cxn ang="0">
                    <a:pos x="533" y="773"/>
                  </a:cxn>
                  <a:cxn ang="0">
                    <a:pos x="386" y="810"/>
                  </a:cxn>
                  <a:cxn ang="0">
                    <a:pos x="239" y="773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0" y="110"/>
                  </a:cxn>
                  <a:cxn ang="0">
                    <a:pos x="221" y="37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86" y="37"/>
                    </a:moveTo>
                    <a:lnTo>
                      <a:pt x="331" y="55"/>
                    </a:lnTo>
                    <a:lnTo>
                      <a:pt x="257" y="92"/>
                    </a:lnTo>
                    <a:lnTo>
                      <a:pt x="202" y="184"/>
                    </a:lnTo>
                    <a:lnTo>
                      <a:pt x="165" y="350"/>
                    </a:lnTo>
                    <a:lnTo>
                      <a:pt x="589" y="350"/>
                    </a:lnTo>
                    <a:lnTo>
                      <a:pt x="589" y="294"/>
                    </a:lnTo>
                    <a:lnTo>
                      <a:pt x="570" y="202"/>
                    </a:lnTo>
                    <a:lnTo>
                      <a:pt x="533" y="129"/>
                    </a:lnTo>
                    <a:lnTo>
                      <a:pt x="478" y="55"/>
                    </a:lnTo>
                    <a:lnTo>
                      <a:pt x="386" y="37"/>
                    </a:lnTo>
                    <a:close/>
                    <a:moveTo>
                      <a:pt x="368" y="0"/>
                    </a:moveTo>
                    <a:lnTo>
                      <a:pt x="515" y="37"/>
                    </a:lnTo>
                    <a:lnTo>
                      <a:pt x="607" y="110"/>
                    </a:lnTo>
                    <a:lnTo>
                      <a:pt x="662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2" y="387"/>
                    </a:lnTo>
                    <a:lnTo>
                      <a:pt x="147" y="387"/>
                    </a:lnTo>
                    <a:lnTo>
                      <a:pt x="147" y="497"/>
                    </a:lnTo>
                    <a:lnTo>
                      <a:pt x="165" y="571"/>
                    </a:lnTo>
                    <a:lnTo>
                      <a:pt x="202" y="645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1" y="755"/>
                    </a:lnTo>
                    <a:lnTo>
                      <a:pt x="497" y="737"/>
                    </a:lnTo>
                    <a:lnTo>
                      <a:pt x="533" y="718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2" y="626"/>
                    </a:lnTo>
                    <a:lnTo>
                      <a:pt x="625" y="700"/>
                    </a:lnTo>
                    <a:lnTo>
                      <a:pt x="533" y="773"/>
                    </a:lnTo>
                    <a:lnTo>
                      <a:pt x="386" y="810"/>
                    </a:lnTo>
                    <a:lnTo>
                      <a:pt x="239" y="773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0" y="110"/>
                    </a:lnTo>
                    <a:lnTo>
                      <a:pt x="221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69" name="Freeform 69"/>
              <p:cNvSpPr>
                <a:spLocks/>
              </p:cNvSpPr>
              <p:nvPr/>
            </p:nvSpPr>
            <p:spPr bwMode="auto">
              <a:xfrm>
                <a:off x="606" y="5181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7" y="0"/>
                  </a:cxn>
                  <a:cxn ang="0">
                    <a:pos x="257" y="332"/>
                  </a:cxn>
                  <a:cxn ang="0">
                    <a:pos x="515" y="332"/>
                  </a:cxn>
                  <a:cxn ang="0">
                    <a:pos x="515" y="387"/>
                  </a:cxn>
                  <a:cxn ang="0">
                    <a:pos x="257" y="387"/>
                  </a:cxn>
                  <a:cxn ang="0">
                    <a:pos x="294" y="884"/>
                  </a:cxn>
                  <a:cxn ang="0">
                    <a:pos x="294" y="958"/>
                  </a:cxn>
                  <a:cxn ang="0">
                    <a:pos x="331" y="1032"/>
                  </a:cxn>
                  <a:cxn ang="0">
                    <a:pos x="405" y="1069"/>
                  </a:cxn>
                  <a:cxn ang="0">
                    <a:pos x="442" y="1069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5" y="940"/>
                  </a:cxn>
                  <a:cxn ang="0">
                    <a:pos x="515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5" y="1050"/>
                  </a:cxn>
                  <a:cxn ang="0">
                    <a:pos x="478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39" y="1087"/>
                  </a:cxn>
                  <a:cxn ang="0">
                    <a:pos x="165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0" y="313"/>
                  </a:cxn>
                  <a:cxn ang="0">
                    <a:pos x="165" y="221"/>
                  </a:cxn>
                  <a:cxn ang="0">
                    <a:pos x="202" y="111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7" y="0"/>
                    </a:lnTo>
                    <a:lnTo>
                      <a:pt x="257" y="332"/>
                    </a:lnTo>
                    <a:lnTo>
                      <a:pt x="515" y="332"/>
                    </a:lnTo>
                    <a:lnTo>
                      <a:pt x="515" y="387"/>
                    </a:lnTo>
                    <a:lnTo>
                      <a:pt x="257" y="387"/>
                    </a:lnTo>
                    <a:lnTo>
                      <a:pt x="294" y="884"/>
                    </a:lnTo>
                    <a:lnTo>
                      <a:pt x="294" y="958"/>
                    </a:lnTo>
                    <a:lnTo>
                      <a:pt x="331" y="1032"/>
                    </a:lnTo>
                    <a:lnTo>
                      <a:pt x="405" y="1069"/>
                    </a:lnTo>
                    <a:lnTo>
                      <a:pt x="442" y="1069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5" y="940"/>
                    </a:lnTo>
                    <a:lnTo>
                      <a:pt x="515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5" y="1050"/>
                    </a:lnTo>
                    <a:lnTo>
                      <a:pt x="478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39" y="1087"/>
                    </a:lnTo>
                    <a:lnTo>
                      <a:pt x="165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0" y="313"/>
                    </a:lnTo>
                    <a:lnTo>
                      <a:pt x="165" y="221"/>
                    </a:lnTo>
                    <a:lnTo>
                      <a:pt x="202" y="1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0" name="Freeform 70"/>
              <p:cNvSpPr>
                <a:spLocks noEditPoints="1"/>
              </p:cNvSpPr>
              <p:nvPr/>
            </p:nvSpPr>
            <p:spPr bwMode="auto">
              <a:xfrm>
                <a:off x="1342" y="5089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4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5"/>
                  </a:cxn>
                  <a:cxn ang="0">
                    <a:pos x="129" y="0"/>
                  </a:cxn>
                  <a:cxn ang="0">
                    <a:pos x="202" y="0"/>
                  </a:cxn>
                  <a:cxn ang="0">
                    <a:pos x="239" y="18"/>
                  </a:cxn>
                  <a:cxn ang="0">
                    <a:pos x="258" y="55"/>
                  </a:cxn>
                  <a:cxn ang="0">
                    <a:pos x="258" y="129"/>
                  </a:cxn>
                  <a:cxn ang="0">
                    <a:pos x="239" y="166"/>
                  </a:cxn>
                  <a:cxn ang="0">
                    <a:pos x="202" y="184"/>
                  </a:cxn>
                  <a:cxn ang="0">
                    <a:pos x="129" y="184"/>
                  </a:cxn>
                  <a:cxn ang="0">
                    <a:pos x="92" y="166"/>
                  </a:cxn>
                  <a:cxn ang="0">
                    <a:pos x="74" y="129"/>
                  </a:cxn>
                  <a:cxn ang="0">
                    <a:pos x="74" y="55"/>
                  </a:cxn>
                  <a:cxn ang="0">
                    <a:pos x="129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4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5"/>
                    </a:lnTo>
                    <a:close/>
                    <a:moveTo>
                      <a:pt x="129" y="0"/>
                    </a:moveTo>
                    <a:lnTo>
                      <a:pt x="202" y="0"/>
                    </a:lnTo>
                    <a:lnTo>
                      <a:pt x="239" y="18"/>
                    </a:lnTo>
                    <a:lnTo>
                      <a:pt x="258" y="55"/>
                    </a:lnTo>
                    <a:lnTo>
                      <a:pt x="258" y="129"/>
                    </a:lnTo>
                    <a:lnTo>
                      <a:pt x="239" y="166"/>
                    </a:lnTo>
                    <a:lnTo>
                      <a:pt x="202" y="184"/>
                    </a:lnTo>
                    <a:lnTo>
                      <a:pt x="129" y="184"/>
                    </a:lnTo>
                    <a:lnTo>
                      <a:pt x="92" y="166"/>
                    </a:lnTo>
                    <a:lnTo>
                      <a:pt x="74" y="129"/>
                    </a:lnTo>
                    <a:lnTo>
                      <a:pt x="74" y="5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1" name="Freeform 71"/>
              <p:cNvSpPr>
                <a:spLocks/>
              </p:cNvSpPr>
              <p:nvPr/>
            </p:nvSpPr>
            <p:spPr bwMode="auto">
              <a:xfrm>
                <a:off x="1876" y="5476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699" y="37"/>
                  </a:cxn>
                  <a:cxn ang="0">
                    <a:pos x="754" y="110"/>
                  </a:cxn>
                  <a:cxn ang="0">
                    <a:pos x="791" y="129"/>
                  </a:cxn>
                  <a:cxn ang="0">
                    <a:pos x="901" y="37"/>
                  </a:cxn>
                  <a:cxn ang="0">
                    <a:pos x="1104" y="0"/>
                  </a:cxn>
                  <a:cxn ang="0">
                    <a:pos x="1196" y="55"/>
                  </a:cxn>
                  <a:cxn ang="0">
                    <a:pos x="1251" y="129"/>
                  </a:cxn>
                  <a:cxn ang="0">
                    <a:pos x="1269" y="682"/>
                  </a:cxn>
                  <a:cxn ang="0">
                    <a:pos x="1306" y="737"/>
                  </a:cxn>
                  <a:cxn ang="0">
                    <a:pos x="1417" y="792"/>
                  </a:cxn>
                  <a:cxn ang="0">
                    <a:pos x="1012" y="737"/>
                  </a:cxn>
                  <a:cxn ang="0">
                    <a:pos x="1159" y="700"/>
                  </a:cxn>
                  <a:cxn ang="0">
                    <a:pos x="1141" y="110"/>
                  </a:cxn>
                  <a:cxn ang="0">
                    <a:pos x="1085" y="55"/>
                  </a:cxn>
                  <a:cxn ang="0">
                    <a:pos x="938" y="74"/>
                  </a:cxn>
                  <a:cxn ang="0">
                    <a:pos x="846" y="147"/>
                  </a:cxn>
                  <a:cxn ang="0">
                    <a:pos x="791" y="258"/>
                  </a:cxn>
                  <a:cxn ang="0">
                    <a:pos x="809" y="718"/>
                  </a:cxn>
                  <a:cxn ang="0">
                    <a:pos x="920" y="737"/>
                  </a:cxn>
                  <a:cxn ang="0">
                    <a:pos x="515" y="792"/>
                  </a:cxn>
                  <a:cxn ang="0">
                    <a:pos x="589" y="737"/>
                  </a:cxn>
                  <a:cxn ang="0">
                    <a:pos x="644" y="700"/>
                  </a:cxn>
                  <a:cxn ang="0">
                    <a:pos x="625" y="110"/>
                  </a:cxn>
                  <a:cxn ang="0">
                    <a:pos x="570" y="55"/>
                  </a:cxn>
                  <a:cxn ang="0">
                    <a:pos x="423" y="74"/>
                  </a:cxn>
                  <a:cxn ang="0">
                    <a:pos x="331" y="147"/>
                  </a:cxn>
                  <a:cxn ang="0">
                    <a:pos x="276" y="258"/>
                  </a:cxn>
                  <a:cxn ang="0">
                    <a:pos x="294" y="718"/>
                  </a:cxn>
                  <a:cxn ang="0">
                    <a:pos x="405" y="737"/>
                  </a:cxn>
                  <a:cxn ang="0">
                    <a:pos x="0" y="792"/>
                  </a:cxn>
                  <a:cxn ang="0">
                    <a:pos x="73" y="737"/>
                  </a:cxn>
                  <a:cxn ang="0">
                    <a:pos x="128" y="700"/>
                  </a:cxn>
                  <a:cxn ang="0">
                    <a:pos x="147" y="166"/>
                  </a:cxn>
                  <a:cxn ang="0">
                    <a:pos x="73" y="74"/>
                  </a:cxn>
                  <a:cxn ang="0">
                    <a:pos x="18" y="18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49" y="74"/>
                    </a:lnTo>
                    <a:lnTo>
                      <a:pt x="460" y="0"/>
                    </a:lnTo>
                    <a:lnTo>
                      <a:pt x="625" y="0"/>
                    </a:lnTo>
                    <a:lnTo>
                      <a:pt x="699" y="37"/>
                    </a:lnTo>
                    <a:lnTo>
                      <a:pt x="736" y="74"/>
                    </a:lnTo>
                    <a:lnTo>
                      <a:pt x="754" y="110"/>
                    </a:lnTo>
                    <a:lnTo>
                      <a:pt x="773" y="166"/>
                    </a:lnTo>
                    <a:lnTo>
                      <a:pt x="791" y="129"/>
                    </a:lnTo>
                    <a:lnTo>
                      <a:pt x="865" y="55"/>
                    </a:lnTo>
                    <a:lnTo>
                      <a:pt x="901" y="37"/>
                    </a:lnTo>
                    <a:lnTo>
                      <a:pt x="957" y="0"/>
                    </a:lnTo>
                    <a:lnTo>
                      <a:pt x="1104" y="0"/>
                    </a:lnTo>
                    <a:lnTo>
                      <a:pt x="1141" y="18"/>
                    </a:lnTo>
                    <a:lnTo>
                      <a:pt x="1196" y="55"/>
                    </a:lnTo>
                    <a:lnTo>
                      <a:pt x="1214" y="74"/>
                    </a:lnTo>
                    <a:lnTo>
                      <a:pt x="1251" y="129"/>
                    </a:lnTo>
                    <a:lnTo>
                      <a:pt x="1269" y="184"/>
                    </a:lnTo>
                    <a:lnTo>
                      <a:pt x="1269" y="682"/>
                    </a:lnTo>
                    <a:lnTo>
                      <a:pt x="1288" y="718"/>
                    </a:lnTo>
                    <a:lnTo>
                      <a:pt x="1306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2" y="792"/>
                    </a:lnTo>
                    <a:lnTo>
                      <a:pt x="1012" y="737"/>
                    </a:lnTo>
                    <a:lnTo>
                      <a:pt x="1122" y="737"/>
                    </a:lnTo>
                    <a:lnTo>
                      <a:pt x="1159" y="700"/>
                    </a:lnTo>
                    <a:lnTo>
                      <a:pt x="1159" y="147"/>
                    </a:lnTo>
                    <a:lnTo>
                      <a:pt x="1141" y="110"/>
                    </a:lnTo>
                    <a:lnTo>
                      <a:pt x="1104" y="92"/>
                    </a:lnTo>
                    <a:lnTo>
                      <a:pt x="1085" y="55"/>
                    </a:lnTo>
                    <a:lnTo>
                      <a:pt x="975" y="55"/>
                    </a:lnTo>
                    <a:lnTo>
                      <a:pt x="938" y="74"/>
                    </a:lnTo>
                    <a:lnTo>
                      <a:pt x="883" y="110"/>
                    </a:lnTo>
                    <a:lnTo>
                      <a:pt x="846" y="147"/>
                    </a:lnTo>
                    <a:lnTo>
                      <a:pt x="828" y="203"/>
                    </a:lnTo>
                    <a:lnTo>
                      <a:pt x="791" y="258"/>
                    </a:lnTo>
                    <a:lnTo>
                      <a:pt x="791" y="700"/>
                    </a:lnTo>
                    <a:lnTo>
                      <a:pt x="809" y="718"/>
                    </a:lnTo>
                    <a:lnTo>
                      <a:pt x="846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5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5" y="110"/>
                    </a:lnTo>
                    <a:lnTo>
                      <a:pt x="589" y="92"/>
                    </a:lnTo>
                    <a:lnTo>
                      <a:pt x="570" y="55"/>
                    </a:lnTo>
                    <a:lnTo>
                      <a:pt x="460" y="55"/>
                    </a:lnTo>
                    <a:lnTo>
                      <a:pt x="423" y="74"/>
                    </a:lnTo>
                    <a:lnTo>
                      <a:pt x="368" y="110"/>
                    </a:lnTo>
                    <a:lnTo>
                      <a:pt x="331" y="147"/>
                    </a:lnTo>
                    <a:lnTo>
                      <a:pt x="313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4" y="718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73" y="737"/>
                    </a:lnTo>
                    <a:lnTo>
                      <a:pt x="110" y="718"/>
                    </a:lnTo>
                    <a:lnTo>
                      <a:pt x="128" y="700"/>
                    </a:lnTo>
                    <a:lnTo>
                      <a:pt x="128" y="184"/>
                    </a:lnTo>
                    <a:lnTo>
                      <a:pt x="147" y="166"/>
                    </a:lnTo>
                    <a:lnTo>
                      <a:pt x="147" y="110"/>
                    </a:lnTo>
                    <a:lnTo>
                      <a:pt x="73" y="74"/>
                    </a:lnTo>
                    <a:lnTo>
                      <a:pt x="18" y="74"/>
                    </a:lnTo>
                    <a:lnTo>
                      <a:pt x="18" y="18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2" name="Freeform 72"/>
              <p:cNvSpPr>
                <a:spLocks noEditPoints="1"/>
              </p:cNvSpPr>
              <p:nvPr/>
            </p:nvSpPr>
            <p:spPr bwMode="auto">
              <a:xfrm>
                <a:off x="3274" y="5476"/>
                <a:ext cx="681" cy="811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3" y="55"/>
                  </a:cxn>
                  <a:cxn ang="0">
                    <a:pos x="240" y="92"/>
                  </a:cxn>
                  <a:cxn ang="0">
                    <a:pos x="184" y="184"/>
                  </a:cxn>
                  <a:cxn ang="0">
                    <a:pos x="148" y="350"/>
                  </a:cxn>
                  <a:cxn ang="0">
                    <a:pos x="571" y="350"/>
                  </a:cxn>
                  <a:cxn ang="0">
                    <a:pos x="571" y="295"/>
                  </a:cxn>
                  <a:cxn ang="0">
                    <a:pos x="552" y="203"/>
                  </a:cxn>
                  <a:cxn ang="0">
                    <a:pos x="516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6" y="37"/>
                  </a:cxn>
                  <a:cxn ang="0">
                    <a:pos x="608" y="110"/>
                  </a:cxn>
                  <a:cxn ang="0">
                    <a:pos x="663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3" y="387"/>
                  </a:cxn>
                  <a:cxn ang="0">
                    <a:pos x="148" y="387"/>
                  </a:cxn>
                  <a:cxn ang="0">
                    <a:pos x="148" y="497"/>
                  </a:cxn>
                  <a:cxn ang="0">
                    <a:pos x="166" y="571"/>
                  </a:cxn>
                  <a:cxn ang="0">
                    <a:pos x="203" y="645"/>
                  </a:cxn>
                  <a:cxn ang="0">
                    <a:pos x="276" y="718"/>
                  </a:cxn>
                  <a:cxn ang="0">
                    <a:pos x="332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8" y="645"/>
                  </a:cxn>
                  <a:cxn ang="0">
                    <a:pos x="644" y="571"/>
                  </a:cxn>
                  <a:cxn ang="0">
                    <a:pos x="644" y="553"/>
                  </a:cxn>
                  <a:cxn ang="0">
                    <a:pos x="681" y="553"/>
                  </a:cxn>
                  <a:cxn ang="0">
                    <a:pos x="681" y="571"/>
                  </a:cxn>
                  <a:cxn ang="0">
                    <a:pos x="663" y="626"/>
                  </a:cxn>
                  <a:cxn ang="0">
                    <a:pos x="608" y="700"/>
                  </a:cxn>
                  <a:cxn ang="0">
                    <a:pos x="534" y="774"/>
                  </a:cxn>
                  <a:cxn ang="0">
                    <a:pos x="387" y="811"/>
                  </a:cxn>
                  <a:cxn ang="0">
                    <a:pos x="240" y="774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1" y="110"/>
                  </a:cxn>
                  <a:cxn ang="0">
                    <a:pos x="221" y="37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1">
                    <a:moveTo>
                      <a:pt x="368" y="37"/>
                    </a:moveTo>
                    <a:lnTo>
                      <a:pt x="313" y="55"/>
                    </a:lnTo>
                    <a:lnTo>
                      <a:pt x="240" y="92"/>
                    </a:lnTo>
                    <a:lnTo>
                      <a:pt x="184" y="184"/>
                    </a:lnTo>
                    <a:lnTo>
                      <a:pt x="148" y="350"/>
                    </a:lnTo>
                    <a:lnTo>
                      <a:pt x="571" y="350"/>
                    </a:lnTo>
                    <a:lnTo>
                      <a:pt x="571" y="295"/>
                    </a:lnTo>
                    <a:lnTo>
                      <a:pt x="552" y="203"/>
                    </a:lnTo>
                    <a:lnTo>
                      <a:pt x="516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6" y="37"/>
                    </a:lnTo>
                    <a:lnTo>
                      <a:pt x="608" y="110"/>
                    </a:lnTo>
                    <a:lnTo>
                      <a:pt x="663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3" y="387"/>
                    </a:lnTo>
                    <a:lnTo>
                      <a:pt x="148" y="387"/>
                    </a:lnTo>
                    <a:lnTo>
                      <a:pt x="148" y="497"/>
                    </a:lnTo>
                    <a:lnTo>
                      <a:pt x="166" y="571"/>
                    </a:lnTo>
                    <a:lnTo>
                      <a:pt x="203" y="645"/>
                    </a:lnTo>
                    <a:lnTo>
                      <a:pt x="276" y="718"/>
                    </a:lnTo>
                    <a:lnTo>
                      <a:pt x="332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8" y="645"/>
                    </a:lnTo>
                    <a:lnTo>
                      <a:pt x="644" y="571"/>
                    </a:lnTo>
                    <a:lnTo>
                      <a:pt x="644" y="553"/>
                    </a:lnTo>
                    <a:lnTo>
                      <a:pt x="681" y="553"/>
                    </a:lnTo>
                    <a:lnTo>
                      <a:pt x="681" y="571"/>
                    </a:lnTo>
                    <a:lnTo>
                      <a:pt x="663" y="626"/>
                    </a:lnTo>
                    <a:lnTo>
                      <a:pt x="608" y="700"/>
                    </a:lnTo>
                    <a:lnTo>
                      <a:pt x="534" y="774"/>
                    </a:lnTo>
                    <a:lnTo>
                      <a:pt x="387" y="811"/>
                    </a:lnTo>
                    <a:lnTo>
                      <a:pt x="240" y="774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1" y="110"/>
                    </a:lnTo>
                    <a:lnTo>
                      <a:pt x="221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3" name="Freeform 73"/>
              <p:cNvSpPr>
                <a:spLocks/>
              </p:cNvSpPr>
              <p:nvPr/>
            </p:nvSpPr>
            <p:spPr bwMode="auto">
              <a:xfrm>
                <a:off x="4673" y="5457"/>
                <a:ext cx="681" cy="811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460" y="0"/>
                  </a:cxn>
                  <a:cxn ang="0">
                    <a:pos x="570" y="37"/>
                  </a:cxn>
                  <a:cxn ang="0">
                    <a:pos x="626" y="74"/>
                  </a:cxn>
                  <a:cxn ang="0">
                    <a:pos x="662" y="185"/>
                  </a:cxn>
                  <a:cxn ang="0">
                    <a:pos x="662" y="222"/>
                  </a:cxn>
                  <a:cxn ang="0">
                    <a:pos x="644" y="258"/>
                  </a:cxn>
                  <a:cxn ang="0">
                    <a:pos x="607" y="277"/>
                  </a:cxn>
                  <a:cxn ang="0">
                    <a:pos x="589" y="277"/>
                  </a:cxn>
                  <a:cxn ang="0">
                    <a:pos x="552" y="258"/>
                  </a:cxn>
                  <a:cxn ang="0">
                    <a:pos x="534" y="240"/>
                  </a:cxn>
                  <a:cxn ang="0">
                    <a:pos x="515" y="203"/>
                  </a:cxn>
                  <a:cxn ang="0">
                    <a:pos x="515" y="185"/>
                  </a:cxn>
                  <a:cxn ang="0">
                    <a:pos x="570" y="129"/>
                  </a:cxn>
                  <a:cxn ang="0">
                    <a:pos x="607" y="129"/>
                  </a:cxn>
                  <a:cxn ang="0">
                    <a:pos x="570" y="93"/>
                  </a:cxn>
                  <a:cxn ang="0">
                    <a:pos x="515" y="74"/>
                  </a:cxn>
                  <a:cxn ang="0">
                    <a:pos x="478" y="56"/>
                  </a:cxn>
                  <a:cxn ang="0">
                    <a:pos x="423" y="56"/>
                  </a:cxn>
                  <a:cxn ang="0">
                    <a:pos x="350" y="74"/>
                  </a:cxn>
                  <a:cxn ang="0">
                    <a:pos x="276" y="129"/>
                  </a:cxn>
                  <a:cxn ang="0">
                    <a:pos x="202" y="240"/>
                  </a:cxn>
                  <a:cxn ang="0">
                    <a:pos x="184" y="424"/>
                  </a:cxn>
                  <a:cxn ang="0">
                    <a:pos x="147" y="387"/>
                  </a:cxn>
                  <a:cxn ang="0">
                    <a:pos x="166" y="572"/>
                  </a:cxn>
                  <a:cxn ang="0">
                    <a:pos x="239" y="682"/>
                  </a:cxn>
                  <a:cxn ang="0">
                    <a:pos x="331" y="737"/>
                  </a:cxn>
                  <a:cxn ang="0">
                    <a:pos x="405" y="756"/>
                  </a:cxn>
                  <a:cxn ang="0">
                    <a:pos x="442" y="756"/>
                  </a:cxn>
                  <a:cxn ang="0">
                    <a:pos x="478" y="737"/>
                  </a:cxn>
                  <a:cxn ang="0">
                    <a:pos x="534" y="719"/>
                  </a:cxn>
                  <a:cxn ang="0">
                    <a:pos x="570" y="701"/>
                  </a:cxn>
                  <a:cxn ang="0">
                    <a:pos x="607" y="645"/>
                  </a:cxn>
                  <a:cxn ang="0">
                    <a:pos x="644" y="572"/>
                  </a:cxn>
                  <a:cxn ang="0">
                    <a:pos x="644" y="553"/>
                  </a:cxn>
                  <a:cxn ang="0">
                    <a:pos x="681" y="553"/>
                  </a:cxn>
                  <a:cxn ang="0">
                    <a:pos x="681" y="608"/>
                  </a:cxn>
                  <a:cxn ang="0">
                    <a:pos x="644" y="664"/>
                  </a:cxn>
                  <a:cxn ang="0">
                    <a:pos x="589" y="737"/>
                  </a:cxn>
                  <a:cxn ang="0">
                    <a:pos x="515" y="793"/>
                  </a:cxn>
                  <a:cxn ang="0">
                    <a:pos x="386" y="811"/>
                  </a:cxn>
                  <a:cxn ang="0">
                    <a:pos x="239" y="774"/>
                  </a:cxn>
                  <a:cxn ang="0">
                    <a:pos x="110" y="682"/>
                  </a:cxn>
                  <a:cxn ang="0">
                    <a:pos x="37" y="553"/>
                  </a:cxn>
                  <a:cxn ang="0">
                    <a:pos x="0" y="406"/>
                  </a:cxn>
                  <a:cxn ang="0">
                    <a:pos x="37" y="240"/>
                  </a:cxn>
                  <a:cxn ang="0">
                    <a:pos x="110" y="111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681" h="811">
                    <a:moveTo>
                      <a:pt x="386" y="0"/>
                    </a:moveTo>
                    <a:lnTo>
                      <a:pt x="460" y="0"/>
                    </a:lnTo>
                    <a:lnTo>
                      <a:pt x="570" y="37"/>
                    </a:lnTo>
                    <a:lnTo>
                      <a:pt x="626" y="74"/>
                    </a:lnTo>
                    <a:lnTo>
                      <a:pt x="662" y="185"/>
                    </a:lnTo>
                    <a:lnTo>
                      <a:pt x="662" y="222"/>
                    </a:lnTo>
                    <a:lnTo>
                      <a:pt x="644" y="258"/>
                    </a:lnTo>
                    <a:lnTo>
                      <a:pt x="607" y="277"/>
                    </a:lnTo>
                    <a:lnTo>
                      <a:pt x="589" y="277"/>
                    </a:lnTo>
                    <a:lnTo>
                      <a:pt x="552" y="258"/>
                    </a:lnTo>
                    <a:lnTo>
                      <a:pt x="534" y="240"/>
                    </a:lnTo>
                    <a:lnTo>
                      <a:pt x="515" y="203"/>
                    </a:lnTo>
                    <a:lnTo>
                      <a:pt x="515" y="185"/>
                    </a:lnTo>
                    <a:lnTo>
                      <a:pt x="570" y="129"/>
                    </a:lnTo>
                    <a:lnTo>
                      <a:pt x="607" y="129"/>
                    </a:lnTo>
                    <a:lnTo>
                      <a:pt x="570" y="93"/>
                    </a:lnTo>
                    <a:lnTo>
                      <a:pt x="515" y="74"/>
                    </a:lnTo>
                    <a:lnTo>
                      <a:pt x="478" y="56"/>
                    </a:lnTo>
                    <a:lnTo>
                      <a:pt x="423" y="56"/>
                    </a:lnTo>
                    <a:lnTo>
                      <a:pt x="350" y="74"/>
                    </a:lnTo>
                    <a:lnTo>
                      <a:pt x="276" y="129"/>
                    </a:lnTo>
                    <a:lnTo>
                      <a:pt x="202" y="240"/>
                    </a:lnTo>
                    <a:lnTo>
                      <a:pt x="184" y="424"/>
                    </a:lnTo>
                    <a:lnTo>
                      <a:pt x="147" y="387"/>
                    </a:lnTo>
                    <a:lnTo>
                      <a:pt x="166" y="572"/>
                    </a:lnTo>
                    <a:lnTo>
                      <a:pt x="239" y="682"/>
                    </a:lnTo>
                    <a:lnTo>
                      <a:pt x="331" y="737"/>
                    </a:lnTo>
                    <a:lnTo>
                      <a:pt x="405" y="756"/>
                    </a:lnTo>
                    <a:lnTo>
                      <a:pt x="442" y="756"/>
                    </a:lnTo>
                    <a:lnTo>
                      <a:pt x="478" y="737"/>
                    </a:lnTo>
                    <a:lnTo>
                      <a:pt x="534" y="719"/>
                    </a:lnTo>
                    <a:lnTo>
                      <a:pt x="570" y="701"/>
                    </a:lnTo>
                    <a:lnTo>
                      <a:pt x="607" y="645"/>
                    </a:lnTo>
                    <a:lnTo>
                      <a:pt x="644" y="572"/>
                    </a:lnTo>
                    <a:lnTo>
                      <a:pt x="644" y="553"/>
                    </a:lnTo>
                    <a:lnTo>
                      <a:pt x="681" y="553"/>
                    </a:lnTo>
                    <a:lnTo>
                      <a:pt x="681" y="608"/>
                    </a:lnTo>
                    <a:lnTo>
                      <a:pt x="644" y="664"/>
                    </a:lnTo>
                    <a:lnTo>
                      <a:pt x="589" y="737"/>
                    </a:lnTo>
                    <a:lnTo>
                      <a:pt x="515" y="793"/>
                    </a:lnTo>
                    <a:lnTo>
                      <a:pt x="386" y="811"/>
                    </a:lnTo>
                    <a:lnTo>
                      <a:pt x="239" y="774"/>
                    </a:lnTo>
                    <a:lnTo>
                      <a:pt x="110" y="682"/>
                    </a:lnTo>
                    <a:lnTo>
                      <a:pt x="37" y="553"/>
                    </a:lnTo>
                    <a:lnTo>
                      <a:pt x="0" y="406"/>
                    </a:lnTo>
                    <a:lnTo>
                      <a:pt x="37" y="240"/>
                    </a:lnTo>
                    <a:lnTo>
                      <a:pt x="110" y="111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4" name="Freeform 74"/>
              <p:cNvSpPr>
                <a:spLocks noEditPoints="1"/>
              </p:cNvSpPr>
              <p:nvPr/>
            </p:nvSpPr>
            <p:spPr bwMode="auto">
              <a:xfrm>
                <a:off x="5409" y="5476"/>
                <a:ext cx="773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4"/>
                  </a:cxn>
                  <a:cxn ang="0">
                    <a:pos x="221" y="110"/>
                  </a:cxn>
                  <a:cxn ang="0">
                    <a:pos x="184" y="166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1" y="774"/>
                  </a:cxn>
                  <a:cxn ang="0">
                    <a:pos x="405" y="774"/>
                  </a:cxn>
                  <a:cxn ang="0">
                    <a:pos x="479" y="755"/>
                  </a:cxn>
                  <a:cxn ang="0">
                    <a:pos x="534" y="737"/>
                  </a:cxn>
                  <a:cxn ang="0">
                    <a:pos x="571" y="700"/>
                  </a:cxn>
                  <a:cxn ang="0">
                    <a:pos x="607" y="645"/>
                  </a:cxn>
                  <a:cxn ang="0">
                    <a:pos x="626" y="589"/>
                  </a:cxn>
                  <a:cxn ang="0">
                    <a:pos x="644" y="516"/>
                  </a:cxn>
                  <a:cxn ang="0">
                    <a:pos x="644" y="295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4"/>
                  </a:cxn>
                  <a:cxn ang="0">
                    <a:pos x="442" y="55"/>
                  </a:cxn>
                  <a:cxn ang="0">
                    <a:pos x="331" y="55"/>
                  </a:cxn>
                  <a:cxn ang="0">
                    <a:pos x="387" y="0"/>
                  </a:cxn>
                  <a:cxn ang="0">
                    <a:pos x="534" y="37"/>
                  </a:cxn>
                  <a:cxn ang="0">
                    <a:pos x="663" y="129"/>
                  </a:cxn>
                  <a:cxn ang="0">
                    <a:pos x="736" y="258"/>
                  </a:cxn>
                  <a:cxn ang="0">
                    <a:pos x="773" y="424"/>
                  </a:cxn>
                  <a:cxn ang="0">
                    <a:pos x="736" y="589"/>
                  </a:cxn>
                  <a:cxn ang="0">
                    <a:pos x="663" y="718"/>
                  </a:cxn>
                  <a:cxn ang="0">
                    <a:pos x="534" y="792"/>
                  </a:cxn>
                  <a:cxn ang="0">
                    <a:pos x="387" y="829"/>
                  </a:cxn>
                  <a:cxn ang="0">
                    <a:pos x="239" y="792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24"/>
                  </a:cxn>
                  <a:cxn ang="0">
                    <a:pos x="37" y="258"/>
                  </a:cxn>
                  <a:cxn ang="0">
                    <a:pos x="110" y="129"/>
                  </a:cxn>
                  <a:cxn ang="0">
                    <a:pos x="239" y="37"/>
                  </a:cxn>
                  <a:cxn ang="0">
                    <a:pos x="387" y="0"/>
                  </a:cxn>
                </a:cxnLst>
                <a:rect l="0" t="0" r="r" b="b"/>
                <a:pathLst>
                  <a:path w="773" h="829">
                    <a:moveTo>
                      <a:pt x="331" y="55"/>
                    </a:moveTo>
                    <a:lnTo>
                      <a:pt x="276" y="74"/>
                    </a:lnTo>
                    <a:lnTo>
                      <a:pt x="221" y="110"/>
                    </a:lnTo>
                    <a:lnTo>
                      <a:pt x="184" y="166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1" y="774"/>
                    </a:lnTo>
                    <a:lnTo>
                      <a:pt x="405" y="774"/>
                    </a:lnTo>
                    <a:lnTo>
                      <a:pt x="479" y="755"/>
                    </a:lnTo>
                    <a:lnTo>
                      <a:pt x="534" y="737"/>
                    </a:lnTo>
                    <a:lnTo>
                      <a:pt x="571" y="700"/>
                    </a:lnTo>
                    <a:lnTo>
                      <a:pt x="607" y="645"/>
                    </a:lnTo>
                    <a:lnTo>
                      <a:pt x="626" y="589"/>
                    </a:lnTo>
                    <a:lnTo>
                      <a:pt x="644" y="516"/>
                    </a:lnTo>
                    <a:lnTo>
                      <a:pt x="644" y="295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4"/>
                    </a:lnTo>
                    <a:lnTo>
                      <a:pt x="442" y="55"/>
                    </a:lnTo>
                    <a:lnTo>
                      <a:pt x="331" y="55"/>
                    </a:lnTo>
                    <a:close/>
                    <a:moveTo>
                      <a:pt x="387" y="0"/>
                    </a:moveTo>
                    <a:lnTo>
                      <a:pt x="534" y="37"/>
                    </a:lnTo>
                    <a:lnTo>
                      <a:pt x="663" y="129"/>
                    </a:lnTo>
                    <a:lnTo>
                      <a:pt x="736" y="258"/>
                    </a:lnTo>
                    <a:lnTo>
                      <a:pt x="773" y="424"/>
                    </a:lnTo>
                    <a:lnTo>
                      <a:pt x="736" y="589"/>
                    </a:lnTo>
                    <a:lnTo>
                      <a:pt x="663" y="718"/>
                    </a:lnTo>
                    <a:lnTo>
                      <a:pt x="534" y="792"/>
                    </a:lnTo>
                    <a:lnTo>
                      <a:pt x="387" y="829"/>
                    </a:lnTo>
                    <a:lnTo>
                      <a:pt x="239" y="792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24"/>
                    </a:lnTo>
                    <a:lnTo>
                      <a:pt x="37" y="258"/>
                    </a:lnTo>
                    <a:lnTo>
                      <a:pt x="110" y="129"/>
                    </a:lnTo>
                    <a:lnTo>
                      <a:pt x="239" y="3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5" name="Freeform 75"/>
              <p:cNvSpPr>
                <a:spLocks/>
              </p:cNvSpPr>
              <p:nvPr/>
            </p:nvSpPr>
            <p:spPr bwMode="auto">
              <a:xfrm>
                <a:off x="6292" y="5476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700" y="37"/>
                  </a:cxn>
                  <a:cxn ang="0">
                    <a:pos x="755" y="110"/>
                  </a:cxn>
                  <a:cxn ang="0">
                    <a:pos x="792" y="129"/>
                  </a:cxn>
                  <a:cxn ang="0">
                    <a:pos x="902" y="37"/>
                  </a:cxn>
                  <a:cxn ang="0">
                    <a:pos x="1105" y="0"/>
                  </a:cxn>
                  <a:cxn ang="0">
                    <a:pos x="1197" y="55"/>
                  </a:cxn>
                  <a:cxn ang="0">
                    <a:pos x="1252" y="129"/>
                  </a:cxn>
                  <a:cxn ang="0">
                    <a:pos x="1270" y="682"/>
                  </a:cxn>
                  <a:cxn ang="0">
                    <a:pos x="1307" y="737"/>
                  </a:cxn>
                  <a:cxn ang="0">
                    <a:pos x="1417" y="792"/>
                  </a:cxn>
                  <a:cxn ang="0">
                    <a:pos x="1013" y="737"/>
                  </a:cxn>
                  <a:cxn ang="0">
                    <a:pos x="1160" y="700"/>
                  </a:cxn>
                  <a:cxn ang="0">
                    <a:pos x="1141" y="110"/>
                  </a:cxn>
                  <a:cxn ang="0">
                    <a:pos x="1086" y="55"/>
                  </a:cxn>
                  <a:cxn ang="0">
                    <a:pos x="939" y="74"/>
                  </a:cxn>
                  <a:cxn ang="0">
                    <a:pos x="847" y="147"/>
                  </a:cxn>
                  <a:cxn ang="0">
                    <a:pos x="792" y="258"/>
                  </a:cxn>
                  <a:cxn ang="0">
                    <a:pos x="810" y="718"/>
                  </a:cxn>
                  <a:cxn ang="0">
                    <a:pos x="921" y="737"/>
                  </a:cxn>
                  <a:cxn ang="0">
                    <a:pos x="516" y="792"/>
                  </a:cxn>
                  <a:cxn ang="0">
                    <a:pos x="589" y="737"/>
                  </a:cxn>
                  <a:cxn ang="0">
                    <a:pos x="645" y="700"/>
                  </a:cxn>
                  <a:cxn ang="0">
                    <a:pos x="626" y="110"/>
                  </a:cxn>
                  <a:cxn ang="0">
                    <a:pos x="571" y="55"/>
                  </a:cxn>
                  <a:cxn ang="0">
                    <a:pos x="424" y="74"/>
                  </a:cxn>
                  <a:cxn ang="0">
                    <a:pos x="332" y="147"/>
                  </a:cxn>
                  <a:cxn ang="0">
                    <a:pos x="276" y="258"/>
                  </a:cxn>
                  <a:cxn ang="0">
                    <a:pos x="295" y="718"/>
                  </a:cxn>
                  <a:cxn ang="0">
                    <a:pos x="405" y="737"/>
                  </a:cxn>
                  <a:cxn ang="0">
                    <a:pos x="0" y="792"/>
                  </a:cxn>
                  <a:cxn ang="0">
                    <a:pos x="111" y="737"/>
                  </a:cxn>
                  <a:cxn ang="0">
                    <a:pos x="148" y="184"/>
                  </a:cxn>
                  <a:cxn ang="0">
                    <a:pos x="166" y="129"/>
                  </a:cxn>
                  <a:cxn ang="0">
                    <a:pos x="92" y="74"/>
                  </a:cxn>
                  <a:cxn ang="0">
                    <a:pos x="19" y="18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4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700" y="37"/>
                    </a:lnTo>
                    <a:lnTo>
                      <a:pt x="737" y="74"/>
                    </a:lnTo>
                    <a:lnTo>
                      <a:pt x="755" y="110"/>
                    </a:lnTo>
                    <a:lnTo>
                      <a:pt x="773" y="166"/>
                    </a:lnTo>
                    <a:lnTo>
                      <a:pt x="792" y="129"/>
                    </a:lnTo>
                    <a:lnTo>
                      <a:pt x="865" y="55"/>
                    </a:lnTo>
                    <a:lnTo>
                      <a:pt x="902" y="37"/>
                    </a:lnTo>
                    <a:lnTo>
                      <a:pt x="957" y="0"/>
                    </a:lnTo>
                    <a:lnTo>
                      <a:pt x="1105" y="0"/>
                    </a:lnTo>
                    <a:lnTo>
                      <a:pt x="1141" y="18"/>
                    </a:lnTo>
                    <a:lnTo>
                      <a:pt x="1197" y="55"/>
                    </a:lnTo>
                    <a:lnTo>
                      <a:pt x="1215" y="74"/>
                    </a:lnTo>
                    <a:lnTo>
                      <a:pt x="1252" y="129"/>
                    </a:lnTo>
                    <a:lnTo>
                      <a:pt x="1270" y="184"/>
                    </a:lnTo>
                    <a:lnTo>
                      <a:pt x="1270" y="682"/>
                    </a:lnTo>
                    <a:lnTo>
                      <a:pt x="1289" y="718"/>
                    </a:lnTo>
                    <a:lnTo>
                      <a:pt x="1307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3" y="792"/>
                    </a:lnTo>
                    <a:lnTo>
                      <a:pt x="1013" y="737"/>
                    </a:lnTo>
                    <a:lnTo>
                      <a:pt x="1123" y="737"/>
                    </a:lnTo>
                    <a:lnTo>
                      <a:pt x="1160" y="700"/>
                    </a:lnTo>
                    <a:lnTo>
                      <a:pt x="1160" y="147"/>
                    </a:lnTo>
                    <a:lnTo>
                      <a:pt x="1141" y="110"/>
                    </a:lnTo>
                    <a:lnTo>
                      <a:pt x="1105" y="92"/>
                    </a:lnTo>
                    <a:lnTo>
                      <a:pt x="1086" y="55"/>
                    </a:lnTo>
                    <a:lnTo>
                      <a:pt x="976" y="55"/>
                    </a:lnTo>
                    <a:lnTo>
                      <a:pt x="939" y="74"/>
                    </a:lnTo>
                    <a:lnTo>
                      <a:pt x="884" y="110"/>
                    </a:lnTo>
                    <a:lnTo>
                      <a:pt x="847" y="147"/>
                    </a:lnTo>
                    <a:lnTo>
                      <a:pt x="829" y="203"/>
                    </a:lnTo>
                    <a:lnTo>
                      <a:pt x="792" y="258"/>
                    </a:lnTo>
                    <a:lnTo>
                      <a:pt x="792" y="700"/>
                    </a:lnTo>
                    <a:lnTo>
                      <a:pt x="810" y="718"/>
                    </a:lnTo>
                    <a:lnTo>
                      <a:pt x="847" y="737"/>
                    </a:lnTo>
                    <a:lnTo>
                      <a:pt x="921" y="737"/>
                    </a:lnTo>
                    <a:lnTo>
                      <a:pt x="921" y="792"/>
                    </a:lnTo>
                    <a:lnTo>
                      <a:pt x="516" y="792"/>
                    </a:lnTo>
                    <a:lnTo>
                      <a:pt x="516" y="737"/>
                    </a:lnTo>
                    <a:lnTo>
                      <a:pt x="589" y="737"/>
                    </a:lnTo>
                    <a:lnTo>
                      <a:pt x="626" y="718"/>
                    </a:lnTo>
                    <a:lnTo>
                      <a:pt x="645" y="700"/>
                    </a:lnTo>
                    <a:lnTo>
                      <a:pt x="645" y="147"/>
                    </a:lnTo>
                    <a:lnTo>
                      <a:pt x="626" y="110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4" y="74"/>
                    </a:lnTo>
                    <a:lnTo>
                      <a:pt x="368" y="110"/>
                    </a:lnTo>
                    <a:lnTo>
                      <a:pt x="332" y="147"/>
                    </a:lnTo>
                    <a:lnTo>
                      <a:pt x="313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5" y="718"/>
                    </a:lnTo>
                    <a:lnTo>
                      <a:pt x="332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84"/>
                    </a:lnTo>
                    <a:lnTo>
                      <a:pt x="166" y="166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4"/>
                    </a:lnTo>
                    <a:lnTo>
                      <a:pt x="19" y="74"/>
                    </a:lnTo>
                    <a:lnTo>
                      <a:pt x="19" y="18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6" name="Freeform 76"/>
              <p:cNvSpPr>
                <a:spLocks noEditPoints="1"/>
              </p:cNvSpPr>
              <p:nvPr/>
            </p:nvSpPr>
            <p:spPr bwMode="auto">
              <a:xfrm>
                <a:off x="7709" y="5494"/>
                <a:ext cx="865" cy="1124"/>
              </a:xfrm>
              <a:custGeom>
                <a:avLst/>
                <a:gdLst/>
                <a:ahLst/>
                <a:cxnLst>
                  <a:cxn ang="0">
                    <a:pos x="479" y="37"/>
                  </a:cxn>
                  <a:cxn ang="0">
                    <a:pos x="368" y="74"/>
                  </a:cxn>
                  <a:cxn ang="0">
                    <a:pos x="258" y="185"/>
                  </a:cxn>
                  <a:cxn ang="0">
                    <a:pos x="258" y="627"/>
                  </a:cxn>
                  <a:cxn ang="0">
                    <a:pos x="276" y="645"/>
                  </a:cxn>
                  <a:cxn ang="0">
                    <a:pos x="313" y="700"/>
                  </a:cxn>
                  <a:cxn ang="0">
                    <a:pos x="350" y="719"/>
                  </a:cxn>
                  <a:cxn ang="0">
                    <a:pos x="405" y="756"/>
                  </a:cxn>
                  <a:cxn ang="0">
                    <a:pos x="461" y="756"/>
                  </a:cxn>
                  <a:cxn ang="0">
                    <a:pos x="589" y="700"/>
                  </a:cxn>
                  <a:cxn ang="0">
                    <a:pos x="681" y="590"/>
                  </a:cxn>
                  <a:cxn ang="0">
                    <a:pos x="718" y="387"/>
                  </a:cxn>
                  <a:cxn ang="0">
                    <a:pos x="681" y="203"/>
                  </a:cxn>
                  <a:cxn ang="0">
                    <a:pos x="589" y="74"/>
                  </a:cxn>
                  <a:cxn ang="0">
                    <a:pos x="479" y="37"/>
                  </a:cxn>
                  <a:cxn ang="0">
                    <a:pos x="258" y="0"/>
                  </a:cxn>
                  <a:cxn ang="0">
                    <a:pos x="258" y="111"/>
                  </a:cxn>
                  <a:cxn ang="0">
                    <a:pos x="313" y="56"/>
                  </a:cxn>
                  <a:cxn ang="0">
                    <a:pos x="368" y="37"/>
                  </a:cxn>
                  <a:cxn ang="0">
                    <a:pos x="424" y="0"/>
                  </a:cxn>
                  <a:cxn ang="0">
                    <a:pos x="497" y="0"/>
                  </a:cxn>
                  <a:cxn ang="0">
                    <a:pos x="645" y="37"/>
                  </a:cxn>
                  <a:cxn ang="0">
                    <a:pos x="755" y="111"/>
                  </a:cxn>
                  <a:cxn ang="0">
                    <a:pos x="829" y="240"/>
                  </a:cxn>
                  <a:cxn ang="0">
                    <a:pos x="865" y="406"/>
                  </a:cxn>
                  <a:cxn ang="0">
                    <a:pos x="829" y="571"/>
                  </a:cxn>
                  <a:cxn ang="0">
                    <a:pos x="755" y="700"/>
                  </a:cxn>
                  <a:cxn ang="0">
                    <a:pos x="626" y="774"/>
                  </a:cxn>
                  <a:cxn ang="0">
                    <a:pos x="479" y="811"/>
                  </a:cxn>
                  <a:cxn ang="0">
                    <a:pos x="405" y="793"/>
                  </a:cxn>
                  <a:cxn ang="0">
                    <a:pos x="350" y="774"/>
                  </a:cxn>
                  <a:cxn ang="0">
                    <a:pos x="295" y="737"/>
                  </a:cxn>
                  <a:cxn ang="0">
                    <a:pos x="276" y="700"/>
                  </a:cxn>
                  <a:cxn ang="0">
                    <a:pos x="258" y="682"/>
                  </a:cxn>
                  <a:cxn ang="0">
                    <a:pos x="258" y="1032"/>
                  </a:cxn>
                  <a:cxn ang="0">
                    <a:pos x="276" y="1050"/>
                  </a:cxn>
                  <a:cxn ang="0">
                    <a:pos x="313" y="1069"/>
                  </a:cxn>
                  <a:cxn ang="0">
                    <a:pos x="405" y="1069"/>
                  </a:cxn>
                  <a:cxn ang="0">
                    <a:pos x="405" y="1124"/>
                  </a:cxn>
                  <a:cxn ang="0">
                    <a:pos x="0" y="1124"/>
                  </a:cxn>
                  <a:cxn ang="0">
                    <a:pos x="0" y="1069"/>
                  </a:cxn>
                  <a:cxn ang="0">
                    <a:pos x="111" y="1069"/>
                  </a:cxn>
                  <a:cxn ang="0">
                    <a:pos x="148" y="1032"/>
                  </a:cxn>
                  <a:cxn ang="0">
                    <a:pos x="148" y="129"/>
                  </a:cxn>
                  <a:cxn ang="0">
                    <a:pos x="111" y="92"/>
                  </a:cxn>
                  <a:cxn ang="0">
                    <a:pos x="74" y="74"/>
                  </a:cxn>
                  <a:cxn ang="0">
                    <a:pos x="0" y="74"/>
                  </a:cxn>
                  <a:cxn ang="0">
                    <a:pos x="0" y="19"/>
                  </a:cxn>
                  <a:cxn ang="0">
                    <a:pos x="258" y="0"/>
                  </a:cxn>
                </a:cxnLst>
                <a:rect l="0" t="0" r="r" b="b"/>
                <a:pathLst>
                  <a:path w="865" h="1124">
                    <a:moveTo>
                      <a:pt x="479" y="37"/>
                    </a:moveTo>
                    <a:lnTo>
                      <a:pt x="368" y="74"/>
                    </a:lnTo>
                    <a:lnTo>
                      <a:pt x="258" y="185"/>
                    </a:lnTo>
                    <a:lnTo>
                      <a:pt x="258" y="627"/>
                    </a:lnTo>
                    <a:lnTo>
                      <a:pt x="276" y="645"/>
                    </a:lnTo>
                    <a:lnTo>
                      <a:pt x="313" y="700"/>
                    </a:lnTo>
                    <a:lnTo>
                      <a:pt x="350" y="719"/>
                    </a:lnTo>
                    <a:lnTo>
                      <a:pt x="405" y="756"/>
                    </a:lnTo>
                    <a:lnTo>
                      <a:pt x="461" y="756"/>
                    </a:lnTo>
                    <a:lnTo>
                      <a:pt x="589" y="700"/>
                    </a:lnTo>
                    <a:lnTo>
                      <a:pt x="681" y="590"/>
                    </a:lnTo>
                    <a:lnTo>
                      <a:pt x="718" y="387"/>
                    </a:lnTo>
                    <a:lnTo>
                      <a:pt x="681" y="203"/>
                    </a:lnTo>
                    <a:lnTo>
                      <a:pt x="589" y="74"/>
                    </a:lnTo>
                    <a:lnTo>
                      <a:pt x="479" y="37"/>
                    </a:lnTo>
                    <a:close/>
                    <a:moveTo>
                      <a:pt x="258" y="0"/>
                    </a:moveTo>
                    <a:lnTo>
                      <a:pt x="258" y="111"/>
                    </a:lnTo>
                    <a:lnTo>
                      <a:pt x="313" y="56"/>
                    </a:lnTo>
                    <a:lnTo>
                      <a:pt x="368" y="37"/>
                    </a:lnTo>
                    <a:lnTo>
                      <a:pt x="424" y="0"/>
                    </a:lnTo>
                    <a:lnTo>
                      <a:pt x="497" y="0"/>
                    </a:lnTo>
                    <a:lnTo>
                      <a:pt x="645" y="37"/>
                    </a:lnTo>
                    <a:lnTo>
                      <a:pt x="755" y="111"/>
                    </a:lnTo>
                    <a:lnTo>
                      <a:pt x="829" y="240"/>
                    </a:lnTo>
                    <a:lnTo>
                      <a:pt x="865" y="406"/>
                    </a:lnTo>
                    <a:lnTo>
                      <a:pt x="829" y="571"/>
                    </a:lnTo>
                    <a:lnTo>
                      <a:pt x="755" y="700"/>
                    </a:lnTo>
                    <a:lnTo>
                      <a:pt x="626" y="774"/>
                    </a:lnTo>
                    <a:lnTo>
                      <a:pt x="479" y="811"/>
                    </a:lnTo>
                    <a:lnTo>
                      <a:pt x="405" y="793"/>
                    </a:lnTo>
                    <a:lnTo>
                      <a:pt x="350" y="774"/>
                    </a:lnTo>
                    <a:lnTo>
                      <a:pt x="295" y="737"/>
                    </a:lnTo>
                    <a:lnTo>
                      <a:pt x="276" y="700"/>
                    </a:lnTo>
                    <a:lnTo>
                      <a:pt x="258" y="682"/>
                    </a:lnTo>
                    <a:lnTo>
                      <a:pt x="258" y="1032"/>
                    </a:lnTo>
                    <a:lnTo>
                      <a:pt x="276" y="1050"/>
                    </a:lnTo>
                    <a:lnTo>
                      <a:pt x="313" y="1069"/>
                    </a:lnTo>
                    <a:lnTo>
                      <a:pt x="405" y="1069"/>
                    </a:lnTo>
                    <a:lnTo>
                      <a:pt x="405" y="1124"/>
                    </a:lnTo>
                    <a:lnTo>
                      <a:pt x="0" y="1124"/>
                    </a:lnTo>
                    <a:lnTo>
                      <a:pt x="0" y="1069"/>
                    </a:lnTo>
                    <a:lnTo>
                      <a:pt x="111" y="1069"/>
                    </a:lnTo>
                    <a:lnTo>
                      <a:pt x="148" y="1032"/>
                    </a:lnTo>
                    <a:lnTo>
                      <a:pt x="148" y="129"/>
                    </a:lnTo>
                    <a:lnTo>
                      <a:pt x="111" y="92"/>
                    </a:lnTo>
                    <a:lnTo>
                      <a:pt x="74" y="74"/>
                    </a:lnTo>
                    <a:lnTo>
                      <a:pt x="0" y="74"/>
                    </a:lnTo>
                    <a:lnTo>
                      <a:pt x="0" y="19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7" name="Freeform 77"/>
              <p:cNvSpPr>
                <a:spLocks/>
              </p:cNvSpPr>
              <p:nvPr/>
            </p:nvSpPr>
            <p:spPr bwMode="auto">
              <a:xfrm>
                <a:off x="8795" y="5052"/>
                <a:ext cx="387" cy="1216"/>
              </a:xfrm>
              <a:custGeom>
                <a:avLst/>
                <a:gdLst/>
                <a:ahLst/>
                <a:cxnLst>
                  <a:cxn ang="0">
                    <a:pos x="258" y="0"/>
                  </a:cxn>
                  <a:cxn ang="0">
                    <a:pos x="258" y="1124"/>
                  </a:cxn>
                  <a:cxn ang="0">
                    <a:pos x="276" y="1142"/>
                  </a:cxn>
                  <a:cxn ang="0">
                    <a:pos x="313" y="1161"/>
                  </a:cxn>
                  <a:cxn ang="0">
                    <a:pos x="387" y="1161"/>
                  </a:cxn>
                  <a:cxn ang="0">
                    <a:pos x="387" y="1216"/>
                  </a:cxn>
                  <a:cxn ang="0">
                    <a:pos x="0" y="1216"/>
                  </a:cxn>
                  <a:cxn ang="0">
                    <a:pos x="0" y="1161"/>
                  </a:cxn>
                  <a:cxn ang="0">
                    <a:pos x="74" y="1161"/>
                  </a:cxn>
                  <a:cxn ang="0">
                    <a:pos x="111" y="1142"/>
                  </a:cxn>
                  <a:cxn ang="0">
                    <a:pos x="129" y="1124"/>
                  </a:cxn>
                  <a:cxn ang="0">
                    <a:pos x="129" y="111"/>
                  </a:cxn>
                  <a:cxn ang="0">
                    <a:pos x="55" y="74"/>
                  </a:cxn>
                  <a:cxn ang="0">
                    <a:pos x="0" y="74"/>
                  </a:cxn>
                  <a:cxn ang="0">
                    <a:pos x="0" y="19"/>
                  </a:cxn>
                  <a:cxn ang="0">
                    <a:pos x="258" y="0"/>
                  </a:cxn>
                </a:cxnLst>
                <a:rect l="0" t="0" r="r" b="b"/>
                <a:pathLst>
                  <a:path w="387" h="1216">
                    <a:moveTo>
                      <a:pt x="258" y="0"/>
                    </a:moveTo>
                    <a:lnTo>
                      <a:pt x="258" y="1124"/>
                    </a:lnTo>
                    <a:lnTo>
                      <a:pt x="276" y="1142"/>
                    </a:lnTo>
                    <a:lnTo>
                      <a:pt x="313" y="1161"/>
                    </a:lnTo>
                    <a:lnTo>
                      <a:pt x="387" y="1161"/>
                    </a:lnTo>
                    <a:lnTo>
                      <a:pt x="387" y="1216"/>
                    </a:lnTo>
                    <a:lnTo>
                      <a:pt x="0" y="1216"/>
                    </a:lnTo>
                    <a:lnTo>
                      <a:pt x="0" y="1161"/>
                    </a:lnTo>
                    <a:lnTo>
                      <a:pt x="74" y="1161"/>
                    </a:lnTo>
                    <a:lnTo>
                      <a:pt x="111" y="1142"/>
                    </a:lnTo>
                    <a:lnTo>
                      <a:pt x="129" y="1124"/>
                    </a:lnTo>
                    <a:lnTo>
                      <a:pt x="129" y="111"/>
                    </a:lnTo>
                    <a:lnTo>
                      <a:pt x="55" y="74"/>
                    </a:lnTo>
                    <a:lnTo>
                      <a:pt x="0" y="74"/>
                    </a:lnTo>
                    <a:lnTo>
                      <a:pt x="0" y="19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8" name="Freeform 78"/>
              <p:cNvSpPr>
                <a:spLocks noEditPoints="1"/>
              </p:cNvSpPr>
              <p:nvPr/>
            </p:nvSpPr>
            <p:spPr bwMode="auto">
              <a:xfrm>
                <a:off x="9311" y="5476"/>
                <a:ext cx="680" cy="811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2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0" y="350"/>
                  </a:cxn>
                  <a:cxn ang="0">
                    <a:pos x="570" y="295"/>
                  </a:cxn>
                  <a:cxn ang="0">
                    <a:pos x="552" y="203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5" y="37"/>
                  </a:cxn>
                  <a:cxn ang="0">
                    <a:pos x="607" y="110"/>
                  </a:cxn>
                  <a:cxn ang="0">
                    <a:pos x="662" y="221"/>
                  </a:cxn>
                  <a:cxn ang="0">
                    <a:pos x="680" y="350"/>
                  </a:cxn>
                  <a:cxn ang="0">
                    <a:pos x="680" y="368"/>
                  </a:cxn>
                  <a:cxn ang="0">
                    <a:pos x="662" y="387"/>
                  </a:cxn>
                  <a:cxn ang="0">
                    <a:pos x="147" y="387"/>
                  </a:cxn>
                  <a:cxn ang="0">
                    <a:pos x="147" y="497"/>
                  </a:cxn>
                  <a:cxn ang="0">
                    <a:pos x="165" y="571"/>
                  </a:cxn>
                  <a:cxn ang="0">
                    <a:pos x="202" y="645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4" y="755"/>
                  </a:cxn>
                  <a:cxn ang="0">
                    <a:pos x="441" y="755"/>
                  </a:cxn>
                  <a:cxn ang="0">
                    <a:pos x="496" y="737"/>
                  </a:cxn>
                  <a:cxn ang="0">
                    <a:pos x="533" y="718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3"/>
                  </a:cxn>
                  <a:cxn ang="0">
                    <a:pos x="680" y="553"/>
                  </a:cxn>
                  <a:cxn ang="0">
                    <a:pos x="680" y="571"/>
                  </a:cxn>
                  <a:cxn ang="0">
                    <a:pos x="662" y="626"/>
                  </a:cxn>
                  <a:cxn ang="0">
                    <a:pos x="607" y="700"/>
                  </a:cxn>
                  <a:cxn ang="0">
                    <a:pos x="533" y="774"/>
                  </a:cxn>
                  <a:cxn ang="0">
                    <a:pos x="386" y="811"/>
                  </a:cxn>
                  <a:cxn ang="0">
                    <a:pos x="239" y="774"/>
                  </a:cxn>
                  <a:cxn ang="0">
                    <a:pos x="110" y="700"/>
                  </a:cxn>
                  <a:cxn ang="0">
                    <a:pos x="36" y="571"/>
                  </a:cxn>
                  <a:cxn ang="0">
                    <a:pos x="0" y="405"/>
                  </a:cxn>
                  <a:cxn ang="0">
                    <a:pos x="36" y="239"/>
                  </a:cxn>
                  <a:cxn ang="0">
                    <a:pos x="110" y="110"/>
                  </a:cxn>
                  <a:cxn ang="0">
                    <a:pos x="220" y="37"/>
                  </a:cxn>
                  <a:cxn ang="0">
                    <a:pos x="368" y="0"/>
                  </a:cxn>
                </a:cxnLst>
                <a:rect l="0" t="0" r="r" b="b"/>
                <a:pathLst>
                  <a:path w="680" h="811">
                    <a:moveTo>
                      <a:pt x="368" y="37"/>
                    </a:moveTo>
                    <a:lnTo>
                      <a:pt x="312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0" y="350"/>
                    </a:lnTo>
                    <a:lnTo>
                      <a:pt x="570" y="295"/>
                    </a:lnTo>
                    <a:lnTo>
                      <a:pt x="552" y="203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5" y="37"/>
                    </a:lnTo>
                    <a:lnTo>
                      <a:pt x="607" y="110"/>
                    </a:lnTo>
                    <a:lnTo>
                      <a:pt x="662" y="221"/>
                    </a:lnTo>
                    <a:lnTo>
                      <a:pt x="680" y="350"/>
                    </a:lnTo>
                    <a:lnTo>
                      <a:pt x="680" y="368"/>
                    </a:lnTo>
                    <a:lnTo>
                      <a:pt x="662" y="387"/>
                    </a:lnTo>
                    <a:lnTo>
                      <a:pt x="147" y="387"/>
                    </a:lnTo>
                    <a:lnTo>
                      <a:pt x="147" y="497"/>
                    </a:lnTo>
                    <a:lnTo>
                      <a:pt x="165" y="571"/>
                    </a:lnTo>
                    <a:lnTo>
                      <a:pt x="202" y="645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4" y="755"/>
                    </a:lnTo>
                    <a:lnTo>
                      <a:pt x="441" y="755"/>
                    </a:lnTo>
                    <a:lnTo>
                      <a:pt x="496" y="737"/>
                    </a:lnTo>
                    <a:lnTo>
                      <a:pt x="533" y="718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3"/>
                    </a:lnTo>
                    <a:lnTo>
                      <a:pt x="680" y="553"/>
                    </a:lnTo>
                    <a:lnTo>
                      <a:pt x="680" y="571"/>
                    </a:lnTo>
                    <a:lnTo>
                      <a:pt x="662" y="626"/>
                    </a:lnTo>
                    <a:lnTo>
                      <a:pt x="607" y="700"/>
                    </a:lnTo>
                    <a:lnTo>
                      <a:pt x="533" y="774"/>
                    </a:lnTo>
                    <a:lnTo>
                      <a:pt x="386" y="811"/>
                    </a:lnTo>
                    <a:lnTo>
                      <a:pt x="239" y="774"/>
                    </a:lnTo>
                    <a:lnTo>
                      <a:pt x="110" y="700"/>
                    </a:lnTo>
                    <a:lnTo>
                      <a:pt x="36" y="571"/>
                    </a:lnTo>
                    <a:lnTo>
                      <a:pt x="0" y="405"/>
                    </a:lnTo>
                    <a:lnTo>
                      <a:pt x="36" y="239"/>
                    </a:lnTo>
                    <a:lnTo>
                      <a:pt x="110" y="110"/>
                    </a:lnTo>
                    <a:lnTo>
                      <a:pt x="220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79" name="Freeform 79"/>
              <p:cNvSpPr>
                <a:spLocks/>
              </p:cNvSpPr>
              <p:nvPr/>
            </p:nvSpPr>
            <p:spPr bwMode="auto">
              <a:xfrm>
                <a:off x="10010" y="5494"/>
                <a:ext cx="902" cy="75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8" y="0"/>
                  </a:cxn>
                  <a:cxn ang="0">
                    <a:pos x="368" y="56"/>
                  </a:cxn>
                  <a:cxn ang="0">
                    <a:pos x="331" y="56"/>
                  </a:cxn>
                  <a:cxn ang="0">
                    <a:pos x="313" y="74"/>
                  </a:cxn>
                  <a:cxn ang="0">
                    <a:pos x="313" y="111"/>
                  </a:cxn>
                  <a:cxn ang="0">
                    <a:pos x="331" y="129"/>
                  </a:cxn>
                  <a:cxn ang="0">
                    <a:pos x="460" y="313"/>
                  </a:cxn>
                  <a:cxn ang="0">
                    <a:pos x="570" y="185"/>
                  </a:cxn>
                  <a:cxn ang="0">
                    <a:pos x="589" y="166"/>
                  </a:cxn>
                  <a:cxn ang="0">
                    <a:pos x="589" y="92"/>
                  </a:cxn>
                  <a:cxn ang="0">
                    <a:pos x="570" y="74"/>
                  </a:cxn>
                  <a:cxn ang="0">
                    <a:pos x="534" y="74"/>
                  </a:cxn>
                  <a:cxn ang="0">
                    <a:pos x="534" y="19"/>
                  </a:cxn>
                  <a:cxn ang="0">
                    <a:pos x="846" y="19"/>
                  </a:cxn>
                  <a:cxn ang="0">
                    <a:pos x="846" y="74"/>
                  </a:cxn>
                  <a:cxn ang="0">
                    <a:pos x="699" y="111"/>
                  </a:cxn>
                  <a:cxn ang="0">
                    <a:pos x="607" y="203"/>
                  </a:cxn>
                  <a:cxn ang="0">
                    <a:pos x="570" y="258"/>
                  </a:cxn>
                  <a:cxn ang="0">
                    <a:pos x="515" y="313"/>
                  </a:cxn>
                  <a:cxn ang="0">
                    <a:pos x="478" y="369"/>
                  </a:cxn>
                  <a:cxn ang="0">
                    <a:pos x="736" y="645"/>
                  </a:cxn>
                  <a:cxn ang="0">
                    <a:pos x="791" y="700"/>
                  </a:cxn>
                  <a:cxn ang="0">
                    <a:pos x="902" y="700"/>
                  </a:cxn>
                  <a:cxn ang="0">
                    <a:pos x="902" y="756"/>
                  </a:cxn>
                  <a:cxn ang="0">
                    <a:pos x="534" y="756"/>
                  </a:cxn>
                  <a:cxn ang="0">
                    <a:pos x="534" y="700"/>
                  </a:cxn>
                  <a:cxn ang="0">
                    <a:pos x="570" y="700"/>
                  </a:cxn>
                  <a:cxn ang="0">
                    <a:pos x="589" y="682"/>
                  </a:cxn>
                  <a:cxn ang="0">
                    <a:pos x="589" y="664"/>
                  </a:cxn>
                  <a:cxn ang="0">
                    <a:pos x="570" y="645"/>
                  </a:cxn>
                  <a:cxn ang="0">
                    <a:pos x="570" y="627"/>
                  </a:cxn>
                  <a:cxn ang="0">
                    <a:pos x="552" y="608"/>
                  </a:cxn>
                  <a:cxn ang="0">
                    <a:pos x="423" y="424"/>
                  </a:cxn>
                  <a:cxn ang="0">
                    <a:pos x="368" y="498"/>
                  </a:cxn>
                  <a:cxn ang="0">
                    <a:pos x="276" y="590"/>
                  </a:cxn>
                  <a:cxn ang="0">
                    <a:pos x="257" y="627"/>
                  </a:cxn>
                  <a:cxn ang="0">
                    <a:pos x="257" y="664"/>
                  </a:cxn>
                  <a:cxn ang="0">
                    <a:pos x="294" y="700"/>
                  </a:cxn>
                  <a:cxn ang="0">
                    <a:pos x="313" y="700"/>
                  </a:cxn>
                  <a:cxn ang="0">
                    <a:pos x="313" y="756"/>
                  </a:cxn>
                  <a:cxn ang="0">
                    <a:pos x="0" y="756"/>
                  </a:cxn>
                  <a:cxn ang="0">
                    <a:pos x="0" y="700"/>
                  </a:cxn>
                  <a:cxn ang="0">
                    <a:pos x="73" y="700"/>
                  </a:cxn>
                  <a:cxn ang="0">
                    <a:pos x="110" y="682"/>
                  </a:cxn>
                  <a:cxn ang="0">
                    <a:pos x="165" y="645"/>
                  </a:cxn>
                  <a:cxn ang="0">
                    <a:pos x="221" y="590"/>
                  </a:cxn>
                  <a:cxn ang="0">
                    <a:pos x="386" y="387"/>
                  </a:cxn>
                  <a:cxn ang="0">
                    <a:pos x="202" y="166"/>
                  </a:cxn>
                  <a:cxn ang="0">
                    <a:pos x="165" y="111"/>
                  </a:cxn>
                  <a:cxn ang="0">
                    <a:pos x="129" y="74"/>
                  </a:cxn>
                  <a:cxn ang="0">
                    <a:pos x="92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902" h="756">
                    <a:moveTo>
                      <a:pt x="0" y="0"/>
                    </a:moveTo>
                    <a:lnTo>
                      <a:pt x="368" y="0"/>
                    </a:lnTo>
                    <a:lnTo>
                      <a:pt x="368" y="56"/>
                    </a:lnTo>
                    <a:lnTo>
                      <a:pt x="331" y="56"/>
                    </a:lnTo>
                    <a:lnTo>
                      <a:pt x="313" y="74"/>
                    </a:lnTo>
                    <a:lnTo>
                      <a:pt x="313" y="111"/>
                    </a:lnTo>
                    <a:lnTo>
                      <a:pt x="331" y="129"/>
                    </a:lnTo>
                    <a:lnTo>
                      <a:pt x="460" y="313"/>
                    </a:lnTo>
                    <a:lnTo>
                      <a:pt x="570" y="185"/>
                    </a:lnTo>
                    <a:lnTo>
                      <a:pt x="589" y="166"/>
                    </a:lnTo>
                    <a:lnTo>
                      <a:pt x="589" y="92"/>
                    </a:lnTo>
                    <a:lnTo>
                      <a:pt x="570" y="74"/>
                    </a:lnTo>
                    <a:lnTo>
                      <a:pt x="534" y="74"/>
                    </a:lnTo>
                    <a:lnTo>
                      <a:pt x="534" y="19"/>
                    </a:lnTo>
                    <a:lnTo>
                      <a:pt x="846" y="19"/>
                    </a:lnTo>
                    <a:lnTo>
                      <a:pt x="846" y="74"/>
                    </a:lnTo>
                    <a:lnTo>
                      <a:pt x="699" y="111"/>
                    </a:lnTo>
                    <a:lnTo>
                      <a:pt x="607" y="203"/>
                    </a:lnTo>
                    <a:lnTo>
                      <a:pt x="570" y="258"/>
                    </a:lnTo>
                    <a:lnTo>
                      <a:pt x="515" y="313"/>
                    </a:lnTo>
                    <a:lnTo>
                      <a:pt x="478" y="369"/>
                    </a:lnTo>
                    <a:lnTo>
                      <a:pt x="736" y="645"/>
                    </a:lnTo>
                    <a:lnTo>
                      <a:pt x="791" y="700"/>
                    </a:lnTo>
                    <a:lnTo>
                      <a:pt x="902" y="700"/>
                    </a:lnTo>
                    <a:lnTo>
                      <a:pt x="902" y="756"/>
                    </a:lnTo>
                    <a:lnTo>
                      <a:pt x="534" y="756"/>
                    </a:lnTo>
                    <a:lnTo>
                      <a:pt x="534" y="700"/>
                    </a:lnTo>
                    <a:lnTo>
                      <a:pt x="570" y="700"/>
                    </a:lnTo>
                    <a:lnTo>
                      <a:pt x="589" y="682"/>
                    </a:lnTo>
                    <a:lnTo>
                      <a:pt x="589" y="664"/>
                    </a:lnTo>
                    <a:lnTo>
                      <a:pt x="570" y="645"/>
                    </a:lnTo>
                    <a:lnTo>
                      <a:pt x="570" y="627"/>
                    </a:lnTo>
                    <a:lnTo>
                      <a:pt x="552" y="608"/>
                    </a:lnTo>
                    <a:lnTo>
                      <a:pt x="423" y="424"/>
                    </a:lnTo>
                    <a:lnTo>
                      <a:pt x="368" y="498"/>
                    </a:lnTo>
                    <a:lnTo>
                      <a:pt x="276" y="590"/>
                    </a:lnTo>
                    <a:lnTo>
                      <a:pt x="257" y="627"/>
                    </a:lnTo>
                    <a:lnTo>
                      <a:pt x="257" y="664"/>
                    </a:lnTo>
                    <a:lnTo>
                      <a:pt x="294" y="700"/>
                    </a:lnTo>
                    <a:lnTo>
                      <a:pt x="313" y="700"/>
                    </a:lnTo>
                    <a:lnTo>
                      <a:pt x="313" y="756"/>
                    </a:lnTo>
                    <a:lnTo>
                      <a:pt x="0" y="756"/>
                    </a:lnTo>
                    <a:lnTo>
                      <a:pt x="0" y="700"/>
                    </a:lnTo>
                    <a:lnTo>
                      <a:pt x="73" y="700"/>
                    </a:lnTo>
                    <a:lnTo>
                      <a:pt x="110" y="682"/>
                    </a:lnTo>
                    <a:lnTo>
                      <a:pt x="165" y="645"/>
                    </a:lnTo>
                    <a:lnTo>
                      <a:pt x="221" y="590"/>
                    </a:lnTo>
                    <a:lnTo>
                      <a:pt x="386" y="387"/>
                    </a:lnTo>
                    <a:lnTo>
                      <a:pt x="202" y="166"/>
                    </a:lnTo>
                    <a:lnTo>
                      <a:pt x="165" y="111"/>
                    </a:lnTo>
                    <a:lnTo>
                      <a:pt x="129" y="74"/>
                    </a:lnTo>
                    <a:lnTo>
                      <a:pt x="92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0" name="Freeform 80"/>
              <p:cNvSpPr>
                <a:spLocks noEditPoints="1"/>
              </p:cNvSpPr>
              <p:nvPr/>
            </p:nvSpPr>
            <p:spPr bwMode="auto">
              <a:xfrm>
                <a:off x="10930" y="5089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4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5"/>
                  </a:cxn>
                  <a:cxn ang="0">
                    <a:pos x="129" y="0"/>
                  </a:cxn>
                  <a:cxn ang="0">
                    <a:pos x="202" y="0"/>
                  </a:cxn>
                  <a:cxn ang="0">
                    <a:pos x="239" y="18"/>
                  </a:cxn>
                  <a:cxn ang="0">
                    <a:pos x="258" y="55"/>
                  </a:cxn>
                  <a:cxn ang="0">
                    <a:pos x="258" y="129"/>
                  </a:cxn>
                  <a:cxn ang="0">
                    <a:pos x="239" y="166"/>
                  </a:cxn>
                  <a:cxn ang="0">
                    <a:pos x="202" y="184"/>
                  </a:cxn>
                  <a:cxn ang="0">
                    <a:pos x="129" y="184"/>
                  </a:cxn>
                  <a:cxn ang="0">
                    <a:pos x="92" y="166"/>
                  </a:cxn>
                  <a:cxn ang="0">
                    <a:pos x="74" y="129"/>
                  </a:cxn>
                  <a:cxn ang="0">
                    <a:pos x="74" y="55"/>
                  </a:cxn>
                  <a:cxn ang="0">
                    <a:pos x="129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4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5"/>
                    </a:lnTo>
                    <a:close/>
                    <a:moveTo>
                      <a:pt x="129" y="0"/>
                    </a:moveTo>
                    <a:lnTo>
                      <a:pt x="202" y="0"/>
                    </a:lnTo>
                    <a:lnTo>
                      <a:pt x="239" y="18"/>
                    </a:lnTo>
                    <a:lnTo>
                      <a:pt x="258" y="55"/>
                    </a:lnTo>
                    <a:lnTo>
                      <a:pt x="258" y="129"/>
                    </a:lnTo>
                    <a:lnTo>
                      <a:pt x="239" y="166"/>
                    </a:lnTo>
                    <a:lnTo>
                      <a:pt x="202" y="184"/>
                    </a:lnTo>
                    <a:lnTo>
                      <a:pt x="129" y="184"/>
                    </a:lnTo>
                    <a:lnTo>
                      <a:pt x="92" y="166"/>
                    </a:lnTo>
                    <a:lnTo>
                      <a:pt x="74" y="129"/>
                    </a:lnTo>
                    <a:lnTo>
                      <a:pt x="74" y="5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1" name="Freeform 81"/>
              <p:cNvSpPr>
                <a:spLocks/>
              </p:cNvSpPr>
              <p:nvPr/>
            </p:nvSpPr>
            <p:spPr bwMode="auto">
              <a:xfrm>
                <a:off x="11445" y="5181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2"/>
                  </a:cxn>
                  <a:cxn ang="0">
                    <a:pos x="516" y="332"/>
                  </a:cxn>
                  <a:cxn ang="0">
                    <a:pos x="516" y="387"/>
                  </a:cxn>
                  <a:cxn ang="0">
                    <a:pos x="258" y="387"/>
                  </a:cxn>
                  <a:cxn ang="0">
                    <a:pos x="295" y="884"/>
                  </a:cxn>
                  <a:cxn ang="0">
                    <a:pos x="295" y="958"/>
                  </a:cxn>
                  <a:cxn ang="0">
                    <a:pos x="332" y="1032"/>
                  </a:cxn>
                  <a:cxn ang="0">
                    <a:pos x="405" y="1069"/>
                  </a:cxn>
                  <a:cxn ang="0">
                    <a:pos x="442" y="1069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6" y="940"/>
                  </a:cxn>
                  <a:cxn ang="0">
                    <a:pos x="516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6" y="1050"/>
                  </a:cxn>
                  <a:cxn ang="0">
                    <a:pos x="479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40" y="1087"/>
                  </a:cxn>
                  <a:cxn ang="0">
                    <a:pos x="166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1" y="313"/>
                  </a:cxn>
                  <a:cxn ang="0">
                    <a:pos x="166" y="221"/>
                  </a:cxn>
                  <a:cxn ang="0">
                    <a:pos x="203" y="111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2"/>
                    </a:lnTo>
                    <a:lnTo>
                      <a:pt x="516" y="332"/>
                    </a:lnTo>
                    <a:lnTo>
                      <a:pt x="516" y="387"/>
                    </a:lnTo>
                    <a:lnTo>
                      <a:pt x="258" y="387"/>
                    </a:lnTo>
                    <a:lnTo>
                      <a:pt x="295" y="884"/>
                    </a:lnTo>
                    <a:lnTo>
                      <a:pt x="295" y="958"/>
                    </a:lnTo>
                    <a:lnTo>
                      <a:pt x="332" y="1032"/>
                    </a:lnTo>
                    <a:lnTo>
                      <a:pt x="405" y="1069"/>
                    </a:lnTo>
                    <a:lnTo>
                      <a:pt x="442" y="1069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6" y="940"/>
                    </a:lnTo>
                    <a:lnTo>
                      <a:pt x="516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6" y="1050"/>
                    </a:lnTo>
                    <a:lnTo>
                      <a:pt x="479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40" y="1087"/>
                    </a:lnTo>
                    <a:lnTo>
                      <a:pt x="166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1" y="313"/>
                    </a:lnTo>
                    <a:lnTo>
                      <a:pt x="166" y="221"/>
                    </a:lnTo>
                    <a:lnTo>
                      <a:pt x="203" y="1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2" name="Freeform 82"/>
              <p:cNvSpPr>
                <a:spLocks/>
              </p:cNvSpPr>
              <p:nvPr/>
            </p:nvSpPr>
            <p:spPr bwMode="auto">
              <a:xfrm>
                <a:off x="12108" y="5513"/>
                <a:ext cx="902" cy="11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8" y="0"/>
                  </a:cxn>
                  <a:cxn ang="0">
                    <a:pos x="368" y="55"/>
                  </a:cxn>
                  <a:cxn ang="0">
                    <a:pos x="294" y="55"/>
                  </a:cxn>
                  <a:cxn ang="0">
                    <a:pos x="276" y="73"/>
                  </a:cxn>
                  <a:cxn ang="0">
                    <a:pos x="276" y="110"/>
                  </a:cxn>
                  <a:cxn ang="0">
                    <a:pos x="294" y="110"/>
                  </a:cxn>
                  <a:cxn ang="0">
                    <a:pos x="294" y="129"/>
                  </a:cxn>
                  <a:cxn ang="0">
                    <a:pos x="497" y="608"/>
                  </a:cxn>
                  <a:cxn ang="0">
                    <a:pos x="681" y="166"/>
                  </a:cxn>
                  <a:cxn ang="0">
                    <a:pos x="699" y="147"/>
                  </a:cxn>
                  <a:cxn ang="0">
                    <a:pos x="699" y="110"/>
                  </a:cxn>
                  <a:cxn ang="0">
                    <a:pos x="681" y="73"/>
                  </a:cxn>
                  <a:cxn ang="0">
                    <a:pos x="644" y="55"/>
                  </a:cxn>
                  <a:cxn ang="0">
                    <a:pos x="607" y="55"/>
                  </a:cxn>
                  <a:cxn ang="0">
                    <a:pos x="607" y="0"/>
                  </a:cxn>
                  <a:cxn ang="0">
                    <a:pos x="902" y="0"/>
                  </a:cxn>
                  <a:cxn ang="0">
                    <a:pos x="902" y="55"/>
                  </a:cxn>
                  <a:cxn ang="0">
                    <a:pos x="846" y="55"/>
                  </a:cxn>
                  <a:cxn ang="0">
                    <a:pos x="810" y="73"/>
                  </a:cxn>
                  <a:cxn ang="0">
                    <a:pos x="773" y="110"/>
                  </a:cxn>
                  <a:cxn ang="0">
                    <a:pos x="736" y="166"/>
                  </a:cxn>
                  <a:cxn ang="0">
                    <a:pos x="386" y="921"/>
                  </a:cxn>
                  <a:cxn ang="0">
                    <a:pos x="368" y="976"/>
                  </a:cxn>
                  <a:cxn ang="0">
                    <a:pos x="331" y="1031"/>
                  </a:cxn>
                  <a:cxn ang="0">
                    <a:pos x="276" y="1087"/>
                  </a:cxn>
                  <a:cxn ang="0">
                    <a:pos x="165" y="1124"/>
                  </a:cxn>
                  <a:cxn ang="0">
                    <a:pos x="92" y="1105"/>
                  </a:cxn>
                  <a:cxn ang="0">
                    <a:pos x="18" y="1031"/>
                  </a:cxn>
                  <a:cxn ang="0">
                    <a:pos x="0" y="976"/>
                  </a:cxn>
                  <a:cxn ang="0">
                    <a:pos x="0" y="939"/>
                  </a:cxn>
                  <a:cxn ang="0">
                    <a:pos x="18" y="921"/>
                  </a:cxn>
                  <a:cxn ang="0">
                    <a:pos x="55" y="902"/>
                  </a:cxn>
                  <a:cxn ang="0">
                    <a:pos x="92" y="902"/>
                  </a:cxn>
                  <a:cxn ang="0">
                    <a:pos x="129" y="921"/>
                  </a:cxn>
                  <a:cxn ang="0">
                    <a:pos x="147" y="939"/>
                  </a:cxn>
                  <a:cxn ang="0">
                    <a:pos x="147" y="995"/>
                  </a:cxn>
                  <a:cxn ang="0">
                    <a:pos x="129" y="1031"/>
                  </a:cxn>
                  <a:cxn ang="0">
                    <a:pos x="110" y="1050"/>
                  </a:cxn>
                  <a:cxn ang="0">
                    <a:pos x="73" y="1050"/>
                  </a:cxn>
                  <a:cxn ang="0">
                    <a:pos x="110" y="1068"/>
                  </a:cxn>
                  <a:cxn ang="0">
                    <a:pos x="129" y="1087"/>
                  </a:cxn>
                  <a:cxn ang="0">
                    <a:pos x="165" y="1087"/>
                  </a:cxn>
                  <a:cxn ang="0">
                    <a:pos x="221" y="1068"/>
                  </a:cxn>
                  <a:cxn ang="0">
                    <a:pos x="257" y="1050"/>
                  </a:cxn>
                  <a:cxn ang="0">
                    <a:pos x="294" y="1013"/>
                  </a:cxn>
                  <a:cxn ang="0">
                    <a:pos x="331" y="958"/>
                  </a:cxn>
                  <a:cxn ang="0">
                    <a:pos x="349" y="921"/>
                  </a:cxn>
                  <a:cxn ang="0">
                    <a:pos x="368" y="866"/>
                  </a:cxn>
                  <a:cxn ang="0">
                    <a:pos x="368" y="829"/>
                  </a:cxn>
                  <a:cxn ang="0">
                    <a:pos x="386" y="810"/>
                  </a:cxn>
                  <a:cxn ang="0">
                    <a:pos x="405" y="774"/>
                  </a:cxn>
                  <a:cxn ang="0">
                    <a:pos x="405" y="755"/>
                  </a:cxn>
                  <a:cxn ang="0">
                    <a:pos x="147" y="110"/>
                  </a:cxn>
                  <a:cxn ang="0">
                    <a:pos x="129" y="73"/>
                  </a:cxn>
                  <a:cxn ang="0">
                    <a:pos x="92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902" h="1124">
                    <a:moveTo>
                      <a:pt x="0" y="0"/>
                    </a:moveTo>
                    <a:lnTo>
                      <a:pt x="368" y="0"/>
                    </a:lnTo>
                    <a:lnTo>
                      <a:pt x="368" y="55"/>
                    </a:lnTo>
                    <a:lnTo>
                      <a:pt x="294" y="55"/>
                    </a:lnTo>
                    <a:lnTo>
                      <a:pt x="276" y="73"/>
                    </a:lnTo>
                    <a:lnTo>
                      <a:pt x="276" y="110"/>
                    </a:lnTo>
                    <a:lnTo>
                      <a:pt x="294" y="110"/>
                    </a:lnTo>
                    <a:lnTo>
                      <a:pt x="294" y="129"/>
                    </a:lnTo>
                    <a:lnTo>
                      <a:pt x="497" y="608"/>
                    </a:lnTo>
                    <a:lnTo>
                      <a:pt x="681" y="166"/>
                    </a:lnTo>
                    <a:lnTo>
                      <a:pt x="699" y="147"/>
                    </a:lnTo>
                    <a:lnTo>
                      <a:pt x="699" y="110"/>
                    </a:lnTo>
                    <a:lnTo>
                      <a:pt x="681" y="73"/>
                    </a:lnTo>
                    <a:lnTo>
                      <a:pt x="644" y="55"/>
                    </a:lnTo>
                    <a:lnTo>
                      <a:pt x="607" y="55"/>
                    </a:lnTo>
                    <a:lnTo>
                      <a:pt x="607" y="0"/>
                    </a:lnTo>
                    <a:lnTo>
                      <a:pt x="902" y="0"/>
                    </a:lnTo>
                    <a:lnTo>
                      <a:pt x="902" y="55"/>
                    </a:lnTo>
                    <a:lnTo>
                      <a:pt x="846" y="55"/>
                    </a:lnTo>
                    <a:lnTo>
                      <a:pt x="810" y="73"/>
                    </a:lnTo>
                    <a:lnTo>
                      <a:pt x="773" y="110"/>
                    </a:lnTo>
                    <a:lnTo>
                      <a:pt x="736" y="166"/>
                    </a:lnTo>
                    <a:lnTo>
                      <a:pt x="386" y="921"/>
                    </a:lnTo>
                    <a:lnTo>
                      <a:pt x="368" y="976"/>
                    </a:lnTo>
                    <a:lnTo>
                      <a:pt x="331" y="1031"/>
                    </a:lnTo>
                    <a:lnTo>
                      <a:pt x="276" y="1087"/>
                    </a:lnTo>
                    <a:lnTo>
                      <a:pt x="165" y="1124"/>
                    </a:lnTo>
                    <a:lnTo>
                      <a:pt x="92" y="1105"/>
                    </a:lnTo>
                    <a:lnTo>
                      <a:pt x="18" y="1031"/>
                    </a:lnTo>
                    <a:lnTo>
                      <a:pt x="0" y="976"/>
                    </a:lnTo>
                    <a:lnTo>
                      <a:pt x="0" y="939"/>
                    </a:lnTo>
                    <a:lnTo>
                      <a:pt x="18" y="921"/>
                    </a:lnTo>
                    <a:lnTo>
                      <a:pt x="55" y="902"/>
                    </a:lnTo>
                    <a:lnTo>
                      <a:pt x="92" y="902"/>
                    </a:lnTo>
                    <a:lnTo>
                      <a:pt x="129" y="921"/>
                    </a:lnTo>
                    <a:lnTo>
                      <a:pt x="147" y="939"/>
                    </a:lnTo>
                    <a:lnTo>
                      <a:pt x="147" y="995"/>
                    </a:lnTo>
                    <a:lnTo>
                      <a:pt x="129" y="1031"/>
                    </a:lnTo>
                    <a:lnTo>
                      <a:pt x="110" y="1050"/>
                    </a:lnTo>
                    <a:lnTo>
                      <a:pt x="73" y="1050"/>
                    </a:lnTo>
                    <a:lnTo>
                      <a:pt x="110" y="1068"/>
                    </a:lnTo>
                    <a:lnTo>
                      <a:pt x="129" y="1087"/>
                    </a:lnTo>
                    <a:lnTo>
                      <a:pt x="165" y="1087"/>
                    </a:lnTo>
                    <a:lnTo>
                      <a:pt x="221" y="1068"/>
                    </a:lnTo>
                    <a:lnTo>
                      <a:pt x="257" y="1050"/>
                    </a:lnTo>
                    <a:lnTo>
                      <a:pt x="294" y="1013"/>
                    </a:lnTo>
                    <a:lnTo>
                      <a:pt x="331" y="958"/>
                    </a:lnTo>
                    <a:lnTo>
                      <a:pt x="349" y="921"/>
                    </a:lnTo>
                    <a:lnTo>
                      <a:pt x="368" y="866"/>
                    </a:lnTo>
                    <a:lnTo>
                      <a:pt x="368" y="829"/>
                    </a:lnTo>
                    <a:lnTo>
                      <a:pt x="386" y="810"/>
                    </a:lnTo>
                    <a:lnTo>
                      <a:pt x="405" y="774"/>
                    </a:lnTo>
                    <a:lnTo>
                      <a:pt x="405" y="755"/>
                    </a:lnTo>
                    <a:lnTo>
                      <a:pt x="147" y="110"/>
                    </a:lnTo>
                    <a:lnTo>
                      <a:pt x="129" y="73"/>
                    </a:lnTo>
                    <a:lnTo>
                      <a:pt x="92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3" name="Freeform 83"/>
              <p:cNvSpPr>
                <a:spLocks/>
              </p:cNvSpPr>
              <p:nvPr/>
            </p:nvSpPr>
            <p:spPr bwMode="auto">
              <a:xfrm>
                <a:off x="12973" y="6084"/>
                <a:ext cx="202" cy="53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129" y="0"/>
                  </a:cxn>
                  <a:cxn ang="0">
                    <a:pos x="165" y="37"/>
                  </a:cxn>
                  <a:cxn ang="0">
                    <a:pos x="184" y="74"/>
                  </a:cxn>
                  <a:cxn ang="0">
                    <a:pos x="202" y="129"/>
                  </a:cxn>
                  <a:cxn ang="0">
                    <a:pos x="202" y="184"/>
                  </a:cxn>
                  <a:cxn ang="0">
                    <a:pos x="184" y="331"/>
                  </a:cxn>
                  <a:cxn ang="0">
                    <a:pos x="129" y="442"/>
                  </a:cxn>
                  <a:cxn ang="0">
                    <a:pos x="73" y="516"/>
                  </a:cxn>
                  <a:cxn ang="0">
                    <a:pos x="37" y="534"/>
                  </a:cxn>
                  <a:cxn ang="0">
                    <a:pos x="18" y="534"/>
                  </a:cxn>
                  <a:cxn ang="0">
                    <a:pos x="18" y="516"/>
                  </a:cxn>
                  <a:cxn ang="0">
                    <a:pos x="37" y="497"/>
                  </a:cxn>
                  <a:cxn ang="0">
                    <a:pos x="129" y="350"/>
                  </a:cxn>
                  <a:cxn ang="0">
                    <a:pos x="165" y="184"/>
                  </a:cxn>
                  <a:cxn ang="0">
                    <a:pos x="165" y="166"/>
                  </a:cxn>
                  <a:cxn ang="0">
                    <a:pos x="147" y="166"/>
                  </a:cxn>
                  <a:cxn ang="0">
                    <a:pos x="129" y="184"/>
                  </a:cxn>
                  <a:cxn ang="0">
                    <a:pos x="92" y="184"/>
                  </a:cxn>
                  <a:cxn ang="0">
                    <a:pos x="18" y="147"/>
                  </a:cxn>
                  <a:cxn ang="0">
                    <a:pos x="0" y="129"/>
                  </a:cxn>
                  <a:cxn ang="0">
                    <a:pos x="0" y="55"/>
                  </a:cxn>
                  <a:cxn ang="0">
                    <a:pos x="55" y="0"/>
                  </a:cxn>
                </a:cxnLst>
                <a:rect l="0" t="0" r="r" b="b"/>
                <a:pathLst>
                  <a:path w="202" h="534">
                    <a:moveTo>
                      <a:pt x="55" y="0"/>
                    </a:moveTo>
                    <a:lnTo>
                      <a:pt x="129" y="0"/>
                    </a:lnTo>
                    <a:lnTo>
                      <a:pt x="165" y="37"/>
                    </a:lnTo>
                    <a:lnTo>
                      <a:pt x="184" y="74"/>
                    </a:lnTo>
                    <a:lnTo>
                      <a:pt x="202" y="129"/>
                    </a:lnTo>
                    <a:lnTo>
                      <a:pt x="202" y="184"/>
                    </a:lnTo>
                    <a:lnTo>
                      <a:pt x="184" y="331"/>
                    </a:lnTo>
                    <a:lnTo>
                      <a:pt x="129" y="442"/>
                    </a:lnTo>
                    <a:lnTo>
                      <a:pt x="73" y="516"/>
                    </a:lnTo>
                    <a:lnTo>
                      <a:pt x="37" y="534"/>
                    </a:lnTo>
                    <a:lnTo>
                      <a:pt x="18" y="534"/>
                    </a:lnTo>
                    <a:lnTo>
                      <a:pt x="18" y="516"/>
                    </a:lnTo>
                    <a:lnTo>
                      <a:pt x="37" y="497"/>
                    </a:lnTo>
                    <a:lnTo>
                      <a:pt x="129" y="350"/>
                    </a:lnTo>
                    <a:lnTo>
                      <a:pt x="165" y="184"/>
                    </a:lnTo>
                    <a:lnTo>
                      <a:pt x="165" y="166"/>
                    </a:lnTo>
                    <a:lnTo>
                      <a:pt x="147" y="166"/>
                    </a:lnTo>
                    <a:lnTo>
                      <a:pt x="129" y="184"/>
                    </a:lnTo>
                    <a:lnTo>
                      <a:pt x="92" y="184"/>
                    </a:lnTo>
                    <a:lnTo>
                      <a:pt x="18" y="147"/>
                    </a:lnTo>
                    <a:lnTo>
                      <a:pt x="0" y="129"/>
                    </a:lnTo>
                    <a:lnTo>
                      <a:pt x="0" y="5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4" name="Freeform 84"/>
              <p:cNvSpPr>
                <a:spLocks noEditPoints="1"/>
              </p:cNvSpPr>
              <p:nvPr/>
            </p:nvSpPr>
            <p:spPr bwMode="auto">
              <a:xfrm>
                <a:off x="13930" y="5052"/>
                <a:ext cx="865" cy="1235"/>
              </a:xfrm>
              <a:custGeom>
                <a:avLst/>
                <a:gdLst/>
                <a:ahLst/>
                <a:cxnLst>
                  <a:cxn ang="0">
                    <a:pos x="441" y="479"/>
                  </a:cxn>
                  <a:cxn ang="0">
                    <a:pos x="386" y="498"/>
                  </a:cxn>
                  <a:cxn ang="0">
                    <a:pos x="331" y="534"/>
                  </a:cxn>
                  <a:cxn ang="0">
                    <a:pos x="257" y="608"/>
                  </a:cxn>
                  <a:cxn ang="0">
                    <a:pos x="257" y="1069"/>
                  </a:cxn>
                  <a:cxn ang="0">
                    <a:pos x="276" y="1087"/>
                  </a:cxn>
                  <a:cxn ang="0">
                    <a:pos x="313" y="1142"/>
                  </a:cxn>
                  <a:cxn ang="0">
                    <a:pos x="349" y="1161"/>
                  </a:cxn>
                  <a:cxn ang="0">
                    <a:pos x="405" y="1198"/>
                  </a:cxn>
                  <a:cxn ang="0">
                    <a:pos x="460" y="1198"/>
                  </a:cxn>
                  <a:cxn ang="0">
                    <a:pos x="533" y="1179"/>
                  </a:cxn>
                  <a:cxn ang="0">
                    <a:pos x="589" y="1161"/>
                  </a:cxn>
                  <a:cxn ang="0">
                    <a:pos x="662" y="1087"/>
                  </a:cxn>
                  <a:cxn ang="0">
                    <a:pos x="699" y="1013"/>
                  </a:cxn>
                  <a:cxn ang="0">
                    <a:pos x="717" y="958"/>
                  </a:cxn>
                  <a:cxn ang="0">
                    <a:pos x="717" y="755"/>
                  </a:cxn>
                  <a:cxn ang="0">
                    <a:pos x="699" y="663"/>
                  </a:cxn>
                  <a:cxn ang="0">
                    <a:pos x="662" y="590"/>
                  </a:cxn>
                  <a:cxn ang="0">
                    <a:pos x="625" y="534"/>
                  </a:cxn>
                  <a:cxn ang="0">
                    <a:pos x="589" y="498"/>
                  </a:cxn>
                  <a:cxn ang="0">
                    <a:pos x="533" y="479"/>
                  </a:cxn>
                  <a:cxn ang="0">
                    <a:pos x="441" y="479"/>
                  </a:cxn>
                  <a:cxn ang="0">
                    <a:pos x="257" y="0"/>
                  </a:cxn>
                  <a:cxn ang="0">
                    <a:pos x="257" y="534"/>
                  </a:cxn>
                  <a:cxn ang="0">
                    <a:pos x="313" y="479"/>
                  </a:cxn>
                  <a:cxn ang="0">
                    <a:pos x="423" y="442"/>
                  </a:cxn>
                  <a:cxn ang="0">
                    <a:pos x="497" y="424"/>
                  </a:cxn>
                  <a:cxn ang="0">
                    <a:pos x="644" y="461"/>
                  </a:cxn>
                  <a:cxn ang="0">
                    <a:pos x="754" y="534"/>
                  </a:cxn>
                  <a:cxn ang="0">
                    <a:pos x="828" y="663"/>
                  </a:cxn>
                  <a:cxn ang="0">
                    <a:pos x="865" y="829"/>
                  </a:cxn>
                  <a:cxn ang="0">
                    <a:pos x="828" y="995"/>
                  </a:cxn>
                  <a:cxn ang="0">
                    <a:pos x="754" y="1124"/>
                  </a:cxn>
                  <a:cxn ang="0">
                    <a:pos x="625" y="1198"/>
                  </a:cxn>
                  <a:cxn ang="0">
                    <a:pos x="478" y="1235"/>
                  </a:cxn>
                  <a:cxn ang="0">
                    <a:pos x="405" y="1235"/>
                  </a:cxn>
                  <a:cxn ang="0">
                    <a:pos x="349" y="1216"/>
                  </a:cxn>
                  <a:cxn ang="0">
                    <a:pos x="313" y="1179"/>
                  </a:cxn>
                  <a:cxn ang="0">
                    <a:pos x="276" y="1161"/>
                  </a:cxn>
                  <a:cxn ang="0">
                    <a:pos x="257" y="1124"/>
                  </a:cxn>
                  <a:cxn ang="0">
                    <a:pos x="239" y="1106"/>
                  </a:cxn>
                  <a:cxn ang="0">
                    <a:pos x="221" y="1161"/>
                  </a:cxn>
                  <a:cxn ang="0">
                    <a:pos x="202" y="1198"/>
                  </a:cxn>
                  <a:cxn ang="0">
                    <a:pos x="184" y="1216"/>
                  </a:cxn>
                  <a:cxn ang="0">
                    <a:pos x="147" y="1216"/>
                  </a:cxn>
                  <a:cxn ang="0">
                    <a:pos x="147" y="129"/>
                  </a:cxn>
                  <a:cxn ang="0">
                    <a:pos x="110" y="92"/>
                  </a:cxn>
                  <a:cxn ang="0">
                    <a:pos x="73" y="74"/>
                  </a:cxn>
                  <a:cxn ang="0">
                    <a:pos x="0" y="74"/>
                  </a:cxn>
                  <a:cxn ang="0">
                    <a:pos x="0" y="19"/>
                  </a:cxn>
                  <a:cxn ang="0">
                    <a:pos x="257" y="0"/>
                  </a:cxn>
                </a:cxnLst>
                <a:rect l="0" t="0" r="r" b="b"/>
                <a:pathLst>
                  <a:path w="865" h="1235">
                    <a:moveTo>
                      <a:pt x="441" y="479"/>
                    </a:moveTo>
                    <a:lnTo>
                      <a:pt x="386" y="498"/>
                    </a:lnTo>
                    <a:lnTo>
                      <a:pt x="331" y="534"/>
                    </a:lnTo>
                    <a:lnTo>
                      <a:pt x="257" y="608"/>
                    </a:lnTo>
                    <a:lnTo>
                      <a:pt x="257" y="1069"/>
                    </a:lnTo>
                    <a:lnTo>
                      <a:pt x="276" y="1087"/>
                    </a:lnTo>
                    <a:lnTo>
                      <a:pt x="313" y="1142"/>
                    </a:lnTo>
                    <a:lnTo>
                      <a:pt x="349" y="1161"/>
                    </a:lnTo>
                    <a:lnTo>
                      <a:pt x="405" y="1198"/>
                    </a:lnTo>
                    <a:lnTo>
                      <a:pt x="460" y="1198"/>
                    </a:lnTo>
                    <a:lnTo>
                      <a:pt x="533" y="1179"/>
                    </a:lnTo>
                    <a:lnTo>
                      <a:pt x="589" y="1161"/>
                    </a:lnTo>
                    <a:lnTo>
                      <a:pt x="662" y="1087"/>
                    </a:lnTo>
                    <a:lnTo>
                      <a:pt x="699" y="1013"/>
                    </a:lnTo>
                    <a:lnTo>
                      <a:pt x="717" y="958"/>
                    </a:lnTo>
                    <a:lnTo>
                      <a:pt x="717" y="755"/>
                    </a:lnTo>
                    <a:lnTo>
                      <a:pt x="699" y="663"/>
                    </a:lnTo>
                    <a:lnTo>
                      <a:pt x="662" y="590"/>
                    </a:lnTo>
                    <a:lnTo>
                      <a:pt x="625" y="534"/>
                    </a:lnTo>
                    <a:lnTo>
                      <a:pt x="589" y="498"/>
                    </a:lnTo>
                    <a:lnTo>
                      <a:pt x="533" y="479"/>
                    </a:lnTo>
                    <a:lnTo>
                      <a:pt x="441" y="479"/>
                    </a:lnTo>
                    <a:close/>
                    <a:moveTo>
                      <a:pt x="257" y="0"/>
                    </a:moveTo>
                    <a:lnTo>
                      <a:pt x="257" y="534"/>
                    </a:lnTo>
                    <a:lnTo>
                      <a:pt x="313" y="479"/>
                    </a:lnTo>
                    <a:lnTo>
                      <a:pt x="423" y="442"/>
                    </a:lnTo>
                    <a:lnTo>
                      <a:pt x="497" y="424"/>
                    </a:lnTo>
                    <a:lnTo>
                      <a:pt x="644" y="461"/>
                    </a:lnTo>
                    <a:lnTo>
                      <a:pt x="754" y="534"/>
                    </a:lnTo>
                    <a:lnTo>
                      <a:pt x="828" y="663"/>
                    </a:lnTo>
                    <a:lnTo>
                      <a:pt x="865" y="829"/>
                    </a:lnTo>
                    <a:lnTo>
                      <a:pt x="828" y="995"/>
                    </a:lnTo>
                    <a:lnTo>
                      <a:pt x="754" y="1124"/>
                    </a:lnTo>
                    <a:lnTo>
                      <a:pt x="625" y="1198"/>
                    </a:lnTo>
                    <a:lnTo>
                      <a:pt x="478" y="1235"/>
                    </a:lnTo>
                    <a:lnTo>
                      <a:pt x="405" y="1235"/>
                    </a:lnTo>
                    <a:lnTo>
                      <a:pt x="349" y="1216"/>
                    </a:lnTo>
                    <a:lnTo>
                      <a:pt x="313" y="1179"/>
                    </a:lnTo>
                    <a:lnTo>
                      <a:pt x="276" y="1161"/>
                    </a:lnTo>
                    <a:lnTo>
                      <a:pt x="257" y="1124"/>
                    </a:lnTo>
                    <a:lnTo>
                      <a:pt x="239" y="1106"/>
                    </a:lnTo>
                    <a:lnTo>
                      <a:pt x="221" y="1161"/>
                    </a:lnTo>
                    <a:lnTo>
                      <a:pt x="202" y="1198"/>
                    </a:lnTo>
                    <a:lnTo>
                      <a:pt x="184" y="1216"/>
                    </a:lnTo>
                    <a:lnTo>
                      <a:pt x="147" y="1216"/>
                    </a:lnTo>
                    <a:lnTo>
                      <a:pt x="147" y="129"/>
                    </a:lnTo>
                    <a:lnTo>
                      <a:pt x="110" y="92"/>
                    </a:lnTo>
                    <a:lnTo>
                      <a:pt x="73" y="74"/>
                    </a:lnTo>
                    <a:lnTo>
                      <a:pt x="0" y="74"/>
                    </a:lnTo>
                    <a:lnTo>
                      <a:pt x="0" y="19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5" name="Freeform 85"/>
              <p:cNvSpPr>
                <a:spLocks noEditPoints="1"/>
              </p:cNvSpPr>
              <p:nvPr/>
            </p:nvSpPr>
            <p:spPr bwMode="auto">
              <a:xfrm>
                <a:off x="14997" y="5476"/>
                <a:ext cx="681" cy="811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3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1" y="350"/>
                  </a:cxn>
                  <a:cxn ang="0">
                    <a:pos x="571" y="295"/>
                  </a:cxn>
                  <a:cxn ang="0">
                    <a:pos x="552" y="203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5" y="37"/>
                  </a:cxn>
                  <a:cxn ang="0">
                    <a:pos x="607" y="110"/>
                  </a:cxn>
                  <a:cxn ang="0">
                    <a:pos x="663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3" y="387"/>
                  </a:cxn>
                  <a:cxn ang="0">
                    <a:pos x="147" y="387"/>
                  </a:cxn>
                  <a:cxn ang="0">
                    <a:pos x="147" y="497"/>
                  </a:cxn>
                  <a:cxn ang="0">
                    <a:pos x="166" y="571"/>
                  </a:cxn>
                  <a:cxn ang="0">
                    <a:pos x="202" y="645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3"/>
                  </a:cxn>
                  <a:cxn ang="0">
                    <a:pos x="681" y="553"/>
                  </a:cxn>
                  <a:cxn ang="0">
                    <a:pos x="681" y="571"/>
                  </a:cxn>
                  <a:cxn ang="0">
                    <a:pos x="663" y="626"/>
                  </a:cxn>
                  <a:cxn ang="0">
                    <a:pos x="607" y="700"/>
                  </a:cxn>
                  <a:cxn ang="0">
                    <a:pos x="534" y="774"/>
                  </a:cxn>
                  <a:cxn ang="0">
                    <a:pos x="387" y="811"/>
                  </a:cxn>
                  <a:cxn ang="0">
                    <a:pos x="239" y="774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0" y="110"/>
                  </a:cxn>
                  <a:cxn ang="0">
                    <a:pos x="221" y="37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1">
                    <a:moveTo>
                      <a:pt x="368" y="37"/>
                    </a:moveTo>
                    <a:lnTo>
                      <a:pt x="313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1" y="350"/>
                    </a:lnTo>
                    <a:lnTo>
                      <a:pt x="571" y="295"/>
                    </a:lnTo>
                    <a:lnTo>
                      <a:pt x="552" y="203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5" y="37"/>
                    </a:lnTo>
                    <a:lnTo>
                      <a:pt x="607" y="110"/>
                    </a:lnTo>
                    <a:lnTo>
                      <a:pt x="663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3" y="387"/>
                    </a:lnTo>
                    <a:lnTo>
                      <a:pt x="147" y="387"/>
                    </a:lnTo>
                    <a:lnTo>
                      <a:pt x="147" y="497"/>
                    </a:lnTo>
                    <a:lnTo>
                      <a:pt x="166" y="571"/>
                    </a:lnTo>
                    <a:lnTo>
                      <a:pt x="202" y="645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3"/>
                    </a:lnTo>
                    <a:lnTo>
                      <a:pt x="681" y="553"/>
                    </a:lnTo>
                    <a:lnTo>
                      <a:pt x="681" y="571"/>
                    </a:lnTo>
                    <a:lnTo>
                      <a:pt x="663" y="626"/>
                    </a:lnTo>
                    <a:lnTo>
                      <a:pt x="607" y="700"/>
                    </a:lnTo>
                    <a:lnTo>
                      <a:pt x="534" y="774"/>
                    </a:lnTo>
                    <a:lnTo>
                      <a:pt x="387" y="811"/>
                    </a:lnTo>
                    <a:lnTo>
                      <a:pt x="239" y="774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0" y="110"/>
                    </a:lnTo>
                    <a:lnTo>
                      <a:pt x="221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6" name="Freeform 86"/>
              <p:cNvSpPr>
                <a:spLocks/>
              </p:cNvSpPr>
              <p:nvPr/>
            </p:nvSpPr>
            <p:spPr bwMode="auto">
              <a:xfrm>
                <a:off x="15678" y="5457"/>
                <a:ext cx="681" cy="811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460" y="0"/>
                  </a:cxn>
                  <a:cxn ang="0">
                    <a:pos x="570" y="37"/>
                  </a:cxn>
                  <a:cxn ang="0">
                    <a:pos x="626" y="74"/>
                  </a:cxn>
                  <a:cxn ang="0">
                    <a:pos x="662" y="185"/>
                  </a:cxn>
                  <a:cxn ang="0">
                    <a:pos x="662" y="222"/>
                  </a:cxn>
                  <a:cxn ang="0">
                    <a:pos x="644" y="258"/>
                  </a:cxn>
                  <a:cxn ang="0">
                    <a:pos x="607" y="277"/>
                  </a:cxn>
                  <a:cxn ang="0">
                    <a:pos x="589" y="277"/>
                  </a:cxn>
                  <a:cxn ang="0">
                    <a:pos x="552" y="258"/>
                  </a:cxn>
                  <a:cxn ang="0">
                    <a:pos x="534" y="240"/>
                  </a:cxn>
                  <a:cxn ang="0">
                    <a:pos x="515" y="203"/>
                  </a:cxn>
                  <a:cxn ang="0">
                    <a:pos x="515" y="185"/>
                  </a:cxn>
                  <a:cxn ang="0">
                    <a:pos x="570" y="129"/>
                  </a:cxn>
                  <a:cxn ang="0">
                    <a:pos x="607" y="129"/>
                  </a:cxn>
                  <a:cxn ang="0">
                    <a:pos x="570" y="93"/>
                  </a:cxn>
                  <a:cxn ang="0">
                    <a:pos x="515" y="74"/>
                  </a:cxn>
                  <a:cxn ang="0">
                    <a:pos x="478" y="56"/>
                  </a:cxn>
                  <a:cxn ang="0">
                    <a:pos x="423" y="56"/>
                  </a:cxn>
                  <a:cxn ang="0">
                    <a:pos x="350" y="74"/>
                  </a:cxn>
                  <a:cxn ang="0">
                    <a:pos x="276" y="129"/>
                  </a:cxn>
                  <a:cxn ang="0">
                    <a:pos x="202" y="240"/>
                  </a:cxn>
                  <a:cxn ang="0">
                    <a:pos x="184" y="424"/>
                  </a:cxn>
                  <a:cxn ang="0">
                    <a:pos x="147" y="387"/>
                  </a:cxn>
                  <a:cxn ang="0">
                    <a:pos x="166" y="572"/>
                  </a:cxn>
                  <a:cxn ang="0">
                    <a:pos x="239" y="682"/>
                  </a:cxn>
                  <a:cxn ang="0">
                    <a:pos x="331" y="737"/>
                  </a:cxn>
                  <a:cxn ang="0">
                    <a:pos x="405" y="756"/>
                  </a:cxn>
                  <a:cxn ang="0">
                    <a:pos x="442" y="756"/>
                  </a:cxn>
                  <a:cxn ang="0">
                    <a:pos x="478" y="737"/>
                  </a:cxn>
                  <a:cxn ang="0">
                    <a:pos x="534" y="719"/>
                  </a:cxn>
                  <a:cxn ang="0">
                    <a:pos x="570" y="701"/>
                  </a:cxn>
                  <a:cxn ang="0">
                    <a:pos x="607" y="645"/>
                  </a:cxn>
                  <a:cxn ang="0">
                    <a:pos x="644" y="572"/>
                  </a:cxn>
                  <a:cxn ang="0">
                    <a:pos x="644" y="553"/>
                  </a:cxn>
                  <a:cxn ang="0">
                    <a:pos x="681" y="553"/>
                  </a:cxn>
                  <a:cxn ang="0">
                    <a:pos x="681" y="608"/>
                  </a:cxn>
                  <a:cxn ang="0">
                    <a:pos x="644" y="664"/>
                  </a:cxn>
                  <a:cxn ang="0">
                    <a:pos x="589" y="737"/>
                  </a:cxn>
                  <a:cxn ang="0">
                    <a:pos x="515" y="793"/>
                  </a:cxn>
                  <a:cxn ang="0">
                    <a:pos x="386" y="811"/>
                  </a:cxn>
                  <a:cxn ang="0">
                    <a:pos x="239" y="774"/>
                  </a:cxn>
                  <a:cxn ang="0">
                    <a:pos x="110" y="682"/>
                  </a:cxn>
                  <a:cxn ang="0">
                    <a:pos x="37" y="553"/>
                  </a:cxn>
                  <a:cxn ang="0">
                    <a:pos x="0" y="406"/>
                  </a:cxn>
                  <a:cxn ang="0">
                    <a:pos x="37" y="240"/>
                  </a:cxn>
                  <a:cxn ang="0">
                    <a:pos x="110" y="111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681" h="811">
                    <a:moveTo>
                      <a:pt x="386" y="0"/>
                    </a:moveTo>
                    <a:lnTo>
                      <a:pt x="460" y="0"/>
                    </a:lnTo>
                    <a:lnTo>
                      <a:pt x="570" y="37"/>
                    </a:lnTo>
                    <a:lnTo>
                      <a:pt x="626" y="74"/>
                    </a:lnTo>
                    <a:lnTo>
                      <a:pt x="662" y="185"/>
                    </a:lnTo>
                    <a:lnTo>
                      <a:pt x="662" y="222"/>
                    </a:lnTo>
                    <a:lnTo>
                      <a:pt x="644" y="258"/>
                    </a:lnTo>
                    <a:lnTo>
                      <a:pt x="607" y="277"/>
                    </a:lnTo>
                    <a:lnTo>
                      <a:pt x="589" y="277"/>
                    </a:lnTo>
                    <a:lnTo>
                      <a:pt x="552" y="258"/>
                    </a:lnTo>
                    <a:lnTo>
                      <a:pt x="534" y="240"/>
                    </a:lnTo>
                    <a:lnTo>
                      <a:pt x="515" y="203"/>
                    </a:lnTo>
                    <a:lnTo>
                      <a:pt x="515" y="185"/>
                    </a:lnTo>
                    <a:lnTo>
                      <a:pt x="570" y="129"/>
                    </a:lnTo>
                    <a:lnTo>
                      <a:pt x="607" y="129"/>
                    </a:lnTo>
                    <a:lnTo>
                      <a:pt x="570" y="93"/>
                    </a:lnTo>
                    <a:lnTo>
                      <a:pt x="515" y="74"/>
                    </a:lnTo>
                    <a:lnTo>
                      <a:pt x="478" y="56"/>
                    </a:lnTo>
                    <a:lnTo>
                      <a:pt x="423" y="56"/>
                    </a:lnTo>
                    <a:lnTo>
                      <a:pt x="350" y="74"/>
                    </a:lnTo>
                    <a:lnTo>
                      <a:pt x="276" y="129"/>
                    </a:lnTo>
                    <a:lnTo>
                      <a:pt x="202" y="240"/>
                    </a:lnTo>
                    <a:lnTo>
                      <a:pt x="184" y="424"/>
                    </a:lnTo>
                    <a:lnTo>
                      <a:pt x="147" y="387"/>
                    </a:lnTo>
                    <a:lnTo>
                      <a:pt x="166" y="572"/>
                    </a:lnTo>
                    <a:lnTo>
                      <a:pt x="239" y="682"/>
                    </a:lnTo>
                    <a:lnTo>
                      <a:pt x="331" y="737"/>
                    </a:lnTo>
                    <a:lnTo>
                      <a:pt x="405" y="756"/>
                    </a:lnTo>
                    <a:lnTo>
                      <a:pt x="442" y="756"/>
                    </a:lnTo>
                    <a:lnTo>
                      <a:pt x="478" y="737"/>
                    </a:lnTo>
                    <a:lnTo>
                      <a:pt x="534" y="719"/>
                    </a:lnTo>
                    <a:lnTo>
                      <a:pt x="570" y="701"/>
                    </a:lnTo>
                    <a:lnTo>
                      <a:pt x="607" y="645"/>
                    </a:lnTo>
                    <a:lnTo>
                      <a:pt x="644" y="572"/>
                    </a:lnTo>
                    <a:lnTo>
                      <a:pt x="644" y="553"/>
                    </a:lnTo>
                    <a:lnTo>
                      <a:pt x="681" y="553"/>
                    </a:lnTo>
                    <a:lnTo>
                      <a:pt x="681" y="608"/>
                    </a:lnTo>
                    <a:lnTo>
                      <a:pt x="644" y="664"/>
                    </a:lnTo>
                    <a:lnTo>
                      <a:pt x="589" y="737"/>
                    </a:lnTo>
                    <a:lnTo>
                      <a:pt x="515" y="793"/>
                    </a:lnTo>
                    <a:lnTo>
                      <a:pt x="386" y="811"/>
                    </a:lnTo>
                    <a:lnTo>
                      <a:pt x="239" y="774"/>
                    </a:lnTo>
                    <a:lnTo>
                      <a:pt x="110" y="682"/>
                    </a:lnTo>
                    <a:lnTo>
                      <a:pt x="37" y="553"/>
                    </a:lnTo>
                    <a:lnTo>
                      <a:pt x="0" y="406"/>
                    </a:lnTo>
                    <a:lnTo>
                      <a:pt x="37" y="240"/>
                    </a:lnTo>
                    <a:lnTo>
                      <a:pt x="110" y="111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7" name="Freeform 87"/>
              <p:cNvSpPr>
                <a:spLocks/>
              </p:cNvSpPr>
              <p:nvPr/>
            </p:nvSpPr>
            <p:spPr bwMode="auto">
              <a:xfrm>
                <a:off x="16598" y="5494"/>
                <a:ext cx="828" cy="829"/>
              </a:xfrm>
              <a:custGeom>
                <a:avLst/>
                <a:gdLst/>
                <a:ahLst/>
                <a:cxnLst>
                  <a:cxn ang="0">
                    <a:pos x="423" y="0"/>
                  </a:cxn>
                  <a:cxn ang="0">
                    <a:pos x="552" y="56"/>
                  </a:cxn>
                  <a:cxn ang="0">
                    <a:pos x="644" y="129"/>
                  </a:cxn>
                  <a:cxn ang="0">
                    <a:pos x="663" y="664"/>
                  </a:cxn>
                  <a:cxn ang="0">
                    <a:pos x="681" y="719"/>
                  </a:cxn>
                  <a:cxn ang="0">
                    <a:pos x="755" y="737"/>
                  </a:cxn>
                  <a:cxn ang="0">
                    <a:pos x="791" y="682"/>
                  </a:cxn>
                  <a:cxn ang="0">
                    <a:pos x="828" y="535"/>
                  </a:cxn>
                  <a:cxn ang="0">
                    <a:pos x="810" y="719"/>
                  </a:cxn>
                  <a:cxn ang="0">
                    <a:pos x="718" y="793"/>
                  </a:cxn>
                  <a:cxn ang="0">
                    <a:pos x="589" y="756"/>
                  </a:cxn>
                  <a:cxn ang="0">
                    <a:pos x="534" y="682"/>
                  </a:cxn>
                  <a:cxn ang="0">
                    <a:pos x="515" y="682"/>
                  </a:cxn>
                  <a:cxn ang="0">
                    <a:pos x="423" y="774"/>
                  </a:cxn>
                  <a:cxn ang="0">
                    <a:pos x="276" y="829"/>
                  </a:cxn>
                  <a:cxn ang="0">
                    <a:pos x="166" y="811"/>
                  </a:cxn>
                  <a:cxn ang="0">
                    <a:pos x="74" y="774"/>
                  </a:cxn>
                  <a:cxn ang="0">
                    <a:pos x="19" y="700"/>
                  </a:cxn>
                  <a:cxn ang="0">
                    <a:pos x="0" y="590"/>
                  </a:cxn>
                  <a:cxn ang="0">
                    <a:pos x="55" y="479"/>
                  </a:cxn>
                  <a:cxn ang="0">
                    <a:pos x="184" y="406"/>
                  </a:cxn>
                  <a:cxn ang="0">
                    <a:pos x="515" y="350"/>
                  </a:cxn>
                  <a:cxn ang="0">
                    <a:pos x="221" y="442"/>
                  </a:cxn>
                  <a:cxn ang="0">
                    <a:pos x="147" y="608"/>
                  </a:cxn>
                  <a:cxn ang="0">
                    <a:pos x="221" y="737"/>
                  </a:cxn>
                  <a:cxn ang="0">
                    <a:pos x="350" y="756"/>
                  </a:cxn>
                  <a:cxn ang="0">
                    <a:pos x="497" y="645"/>
                  </a:cxn>
                  <a:cxn ang="0">
                    <a:pos x="515" y="203"/>
                  </a:cxn>
                  <a:cxn ang="0">
                    <a:pos x="423" y="74"/>
                  </a:cxn>
                  <a:cxn ang="0">
                    <a:pos x="295" y="56"/>
                  </a:cxn>
                  <a:cxn ang="0">
                    <a:pos x="147" y="129"/>
                  </a:cxn>
                  <a:cxn ang="0">
                    <a:pos x="221" y="148"/>
                  </a:cxn>
                  <a:cxn ang="0">
                    <a:pos x="239" y="221"/>
                  </a:cxn>
                  <a:cxn ang="0">
                    <a:pos x="203" y="277"/>
                  </a:cxn>
                  <a:cxn ang="0">
                    <a:pos x="111" y="258"/>
                  </a:cxn>
                  <a:cxn ang="0">
                    <a:pos x="92" y="203"/>
                  </a:cxn>
                  <a:cxn ang="0">
                    <a:pos x="147" y="92"/>
                  </a:cxn>
                  <a:cxn ang="0">
                    <a:pos x="276" y="19"/>
                  </a:cxn>
                </a:cxnLst>
                <a:rect l="0" t="0" r="r" b="b"/>
                <a:pathLst>
                  <a:path w="828" h="829">
                    <a:moveTo>
                      <a:pt x="368" y="0"/>
                    </a:moveTo>
                    <a:lnTo>
                      <a:pt x="423" y="0"/>
                    </a:lnTo>
                    <a:lnTo>
                      <a:pt x="479" y="19"/>
                    </a:lnTo>
                    <a:lnTo>
                      <a:pt x="552" y="56"/>
                    </a:lnTo>
                    <a:lnTo>
                      <a:pt x="607" y="92"/>
                    </a:lnTo>
                    <a:lnTo>
                      <a:pt x="644" y="129"/>
                    </a:lnTo>
                    <a:lnTo>
                      <a:pt x="663" y="185"/>
                    </a:lnTo>
                    <a:lnTo>
                      <a:pt x="663" y="664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699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1" y="682"/>
                    </a:lnTo>
                    <a:lnTo>
                      <a:pt x="791" y="535"/>
                    </a:lnTo>
                    <a:lnTo>
                      <a:pt x="828" y="535"/>
                    </a:lnTo>
                    <a:lnTo>
                      <a:pt x="828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3"/>
                    </a:lnTo>
                    <a:lnTo>
                      <a:pt x="626" y="793"/>
                    </a:lnTo>
                    <a:lnTo>
                      <a:pt x="589" y="756"/>
                    </a:lnTo>
                    <a:lnTo>
                      <a:pt x="552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5" y="682"/>
                    </a:lnTo>
                    <a:lnTo>
                      <a:pt x="479" y="737"/>
                    </a:lnTo>
                    <a:lnTo>
                      <a:pt x="423" y="774"/>
                    </a:lnTo>
                    <a:lnTo>
                      <a:pt x="350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5"/>
                    </a:lnTo>
                    <a:lnTo>
                      <a:pt x="55" y="479"/>
                    </a:lnTo>
                    <a:lnTo>
                      <a:pt x="111" y="442"/>
                    </a:lnTo>
                    <a:lnTo>
                      <a:pt x="184" y="406"/>
                    </a:lnTo>
                    <a:lnTo>
                      <a:pt x="350" y="369"/>
                    </a:lnTo>
                    <a:lnTo>
                      <a:pt x="515" y="350"/>
                    </a:lnTo>
                    <a:lnTo>
                      <a:pt x="331" y="387"/>
                    </a:lnTo>
                    <a:lnTo>
                      <a:pt x="221" y="442"/>
                    </a:lnTo>
                    <a:lnTo>
                      <a:pt x="166" y="535"/>
                    </a:lnTo>
                    <a:lnTo>
                      <a:pt x="147" y="608"/>
                    </a:lnTo>
                    <a:lnTo>
                      <a:pt x="147" y="664"/>
                    </a:lnTo>
                    <a:lnTo>
                      <a:pt x="221" y="737"/>
                    </a:lnTo>
                    <a:lnTo>
                      <a:pt x="258" y="756"/>
                    </a:lnTo>
                    <a:lnTo>
                      <a:pt x="350" y="756"/>
                    </a:lnTo>
                    <a:lnTo>
                      <a:pt x="460" y="700"/>
                    </a:lnTo>
                    <a:lnTo>
                      <a:pt x="497" y="645"/>
                    </a:lnTo>
                    <a:lnTo>
                      <a:pt x="515" y="590"/>
                    </a:lnTo>
                    <a:lnTo>
                      <a:pt x="515" y="203"/>
                    </a:lnTo>
                    <a:lnTo>
                      <a:pt x="497" y="148"/>
                    </a:lnTo>
                    <a:lnTo>
                      <a:pt x="423" y="74"/>
                    </a:lnTo>
                    <a:lnTo>
                      <a:pt x="368" y="56"/>
                    </a:lnTo>
                    <a:lnTo>
                      <a:pt x="295" y="56"/>
                    </a:lnTo>
                    <a:lnTo>
                      <a:pt x="184" y="92"/>
                    </a:lnTo>
                    <a:lnTo>
                      <a:pt x="147" y="129"/>
                    </a:lnTo>
                    <a:lnTo>
                      <a:pt x="184" y="129"/>
                    </a:lnTo>
                    <a:lnTo>
                      <a:pt x="221" y="148"/>
                    </a:lnTo>
                    <a:lnTo>
                      <a:pt x="239" y="166"/>
                    </a:lnTo>
                    <a:lnTo>
                      <a:pt x="239" y="221"/>
                    </a:lnTo>
                    <a:lnTo>
                      <a:pt x="221" y="258"/>
                    </a:lnTo>
                    <a:lnTo>
                      <a:pt x="203" y="277"/>
                    </a:lnTo>
                    <a:lnTo>
                      <a:pt x="147" y="277"/>
                    </a:lnTo>
                    <a:lnTo>
                      <a:pt x="111" y="258"/>
                    </a:lnTo>
                    <a:lnTo>
                      <a:pt x="92" y="240"/>
                    </a:lnTo>
                    <a:lnTo>
                      <a:pt x="92" y="203"/>
                    </a:lnTo>
                    <a:lnTo>
                      <a:pt x="111" y="148"/>
                    </a:lnTo>
                    <a:lnTo>
                      <a:pt x="147" y="92"/>
                    </a:lnTo>
                    <a:lnTo>
                      <a:pt x="203" y="37"/>
                    </a:lnTo>
                    <a:lnTo>
                      <a:pt x="276" y="19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8" name="Freeform 88"/>
              <p:cNvSpPr>
                <a:spLocks/>
              </p:cNvSpPr>
              <p:nvPr/>
            </p:nvSpPr>
            <p:spPr bwMode="auto">
              <a:xfrm>
                <a:off x="17500" y="5494"/>
                <a:ext cx="883" cy="811"/>
              </a:xfrm>
              <a:custGeom>
                <a:avLst/>
                <a:gdLst/>
                <a:ahLst/>
                <a:cxnLst>
                  <a:cxn ang="0">
                    <a:pos x="258" y="0"/>
                  </a:cxn>
                  <a:cxn ang="0">
                    <a:pos x="258" y="664"/>
                  </a:cxn>
                  <a:cxn ang="0">
                    <a:pos x="276" y="700"/>
                  </a:cxn>
                  <a:cxn ang="0">
                    <a:pos x="276" y="737"/>
                  </a:cxn>
                  <a:cxn ang="0">
                    <a:pos x="350" y="774"/>
                  </a:cxn>
                  <a:cxn ang="0">
                    <a:pos x="405" y="774"/>
                  </a:cxn>
                  <a:cxn ang="0">
                    <a:pos x="515" y="737"/>
                  </a:cxn>
                  <a:cxn ang="0">
                    <a:pos x="570" y="682"/>
                  </a:cxn>
                  <a:cxn ang="0">
                    <a:pos x="589" y="627"/>
                  </a:cxn>
                  <a:cxn ang="0">
                    <a:pos x="626" y="571"/>
                  </a:cxn>
                  <a:cxn ang="0">
                    <a:pos x="626" y="129"/>
                  </a:cxn>
                  <a:cxn ang="0">
                    <a:pos x="552" y="92"/>
                  </a:cxn>
                  <a:cxn ang="0">
                    <a:pos x="497" y="92"/>
                  </a:cxn>
                  <a:cxn ang="0">
                    <a:pos x="497" y="37"/>
                  </a:cxn>
                  <a:cxn ang="0">
                    <a:pos x="754" y="19"/>
                  </a:cxn>
                  <a:cxn ang="0">
                    <a:pos x="754" y="700"/>
                  </a:cxn>
                  <a:cxn ang="0">
                    <a:pos x="828" y="737"/>
                  </a:cxn>
                  <a:cxn ang="0">
                    <a:pos x="883" y="737"/>
                  </a:cxn>
                  <a:cxn ang="0">
                    <a:pos x="883" y="793"/>
                  </a:cxn>
                  <a:cxn ang="0">
                    <a:pos x="626" y="811"/>
                  </a:cxn>
                  <a:cxn ang="0">
                    <a:pos x="626" y="645"/>
                  </a:cxn>
                  <a:cxn ang="0">
                    <a:pos x="644" y="627"/>
                  </a:cxn>
                  <a:cxn ang="0">
                    <a:pos x="626" y="645"/>
                  </a:cxn>
                  <a:cxn ang="0">
                    <a:pos x="570" y="737"/>
                  </a:cxn>
                  <a:cxn ang="0">
                    <a:pos x="534" y="774"/>
                  </a:cxn>
                  <a:cxn ang="0">
                    <a:pos x="478" y="793"/>
                  </a:cxn>
                  <a:cxn ang="0">
                    <a:pos x="423" y="793"/>
                  </a:cxn>
                  <a:cxn ang="0">
                    <a:pos x="294" y="774"/>
                  </a:cxn>
                  <a:cxn ang="0">
                    <a:pos x="202" y="719"/>
                  </a:cxn>
                  <a:cxn ang="0">
                    <a:pos x="166" y="664"/>
                  </a:cxn>
                  <a:cxn ang="0">
                    <a:pos x="147" y="571"/>
                  </a:cxn>
                  <a:cxn ang="0">
                    <a:pos x="147" y="129"/>
                  </a:cxn>
                  <a:cxn ang="0">
                    <a:pos x="129" y="92"/>
                  </a:cxn>
                  <a:cxn ang="0">
                    <a:pos x="110" y="74"/>
                  </a:cxn>
                  <a:cxn ang="0">
                    <a:pos x="0" y="74"/>
                  </a:cxn>
                  <a:cxn ang="0">
                    <a:pos x="0" y="19"/>
                  </a:cxn>
                  <a:cxn ang="0">
                    <a:pos x="258" y="0"/>
                  </a:cxn>
                </a:cxnLst>
                <a:rect l="0" t="0" r="r" b="b"/>
                <a:pathLst>
                  <a:path w="883" h="811">
                    <a:moveTo>
                      <a:pt x="258" y="0"/>
                    </a:moveTo>
                    <a:lnTo>
                      <a:pt x="258" y="664"/>
                    </a:lnTo>
                    <a:lnTo>
                      <a:pt x="276" y="700"/>
                    </a:lnTo>
                    <a:lnTo>
                      <a:pt x="276" y="737"/>
                    </a:lnTo>
                    <a:lnTo>
                      <a:pt x="350" y="774"/>
                    </a:lnTo>
                    <a:lnTo>
                      <a:pt x="405" y="774"/>
                    </a:lnTo>
                    <a:lnTo>
                      <a:pt x="515" y="737"/>
                    </a:lnTo>
                    <a:lnTo>
                      <a:pt x="570" y="682"/>
                    </a:lnTo>
                    <a:lnTo>
                      <a:pt x="589" y="627"/>
                    </a:lnTo>
                    <a:lnTo>
                      <a:pt x="626" y="571"/>
                    </a:lnTo>
                    <a:lnTo>
                      <a:pt x="626" y="129"/>
                    </a:lnTo>
                    <a:lnTo>
                      <a:pt x="552" y="92"/>
                    </a:lnTo>
                    <a:lnTo>
                      <a:pt x="497" y="92"/>
                    </a:lnTo>
                    <a:lnTo>
                      <a:pt x="497" y="37"/>
                    </a:lnTo>
                    <a:lnTo>
                      <a:pt x="754" y="19"/>
                    </a:lnTo>
                    <a:lnTo>
                      <a:pt x="754" y="700"/>
                    </a:lnTo>
                    <a:lnTo>
                      <a:pt x="828" y="737"/>
                    </a:lnTo>
                    <a:lnTo>
                      <a:pt x="883" y="737"/>
                    </a:lnTo>
                    <a:lnTo>
                      <a:pt x="883" y="793"/>
                    </a:lnTo>
                    <a:lnTo>
                      <a:pt x="626" y="811"/>
                    </a:lnTo>
                    <a:lnTo>
                      <a:pt x="626" y="645"/>
                    </a:lnTo>
                    <a:lnTo>
                      <a:pt x="644" y="627"/>
                    </a:lnTo>
                    <a:lnTo>
                      <a:pt x="626" y="645"/>
                    </a:lnTo>
                    <a:lnTo>
                      <a:pt x="570" y="737"/>
                    </a:lnTo>
                    <a:lnTo>
                      <a:pt x="534" y="774"/>
                    </a:lnTo>
                    <a:lnTo>
                      <a:pt x="478" y="793"/>
                    </a:lnTo>
                    <a:lnTo>
                      <a:pt x="423" y="793"/>
                    </a:lnTo>
                    <a:lnTo>
                      <a:pt x="294" y="774"/>
                    </a:lnTo>
                    <a:lnTo>
                      <a:pt x="202" y="719"/>
                    </a:lnTo>
                    <a:lnTo>
                      <a:pt x="166" y="664"/>
                    </a:lnTo>
                    <a:lnTo>
                      <a:pt x="147" y="571"/>
                    </a:lnTo>
                    <a:lnTo>
                      <a:pt x="147" y="129"/>
                    </a:lnTo>
                    <a:lnTo>
                      <a:pt x="129" y="92"/>
                    </a:lnTo>
                    <a:lnTo>
                      <a:pt x="110" y="74"/>
                    </a:lnTo>
                    <a:lnTo>
                      <a:pt x="0" y="74"/>
                    </a:lnTo>
                    <a:lnTo>
                      <a:pt x="0" y="19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89" name="Freeform 89"/>
              <p:cNvSpPr>
                <a:spLocks/>
              </p:cNvSpPr>
              <p:nvPr/>
            </p:nvSpPr>
            <p:spPr bwMode="auto">
              <a:xfrm>
                <a:off x="18383" y="5494"/>
                <a:ext cx="589" cy="793"/>
              </a:xfrm>
              <a:custGeom>
                <a:avLst/>
                <a:gdLst/>
                <a:ahLst/>
                <a:cxnLst>
                  <a:cxn ang="0">
                    <a:pos x="331" y="0"/>
                  </a:cxn>
                  <a:cxn ang="0">
                    <a:pos x="442" y="56"/>
                  </a:cxn>
                  <a:cxn ang="0">
                    <a:pos x="534" y="0"/>
                  </a:cxn>
                  <a:cxn ang="0">
                    <a:pos x="497" y="258"/>
                  </a:cxn>
                  <a:cxn ang="0">
                    <a:pos x="479" y="148"/>
                  </a:cxn>
                  <a:cxn ang="0">
                    <a:pos x="405" y="37"/>
                  </a:cxn>
                  <a:cxn ang="0">
                    <a:pos x="221" y="19"/>
                  </a:cxn>
                  <a:cxn ang="0">
                    <a:pos x="129" y="56"/>
                  </a:cxn>
                  <a:cxn ang="0">
                    <a:pos x="92" y="111"/>
                  </a:cxn>
                  <a:cxn ang="0">
                    <a:pos x="147" y="240"/>
                  </a:cxn>
                  <a:cxn ang="0">
                    <a:pos x="276" y="295"/>
                  </a:cxn>
                  <a:cxn ang="0">
                    <a:pos x="479" y="350"/>
                  </a:cxn>
                  <a:cxn ang="0">
                    <a:pos x="552" y="442"/>
                  </a:cxn>
                  <a:cxn ang="0">
                    <a:pos x="589" y="608"/>
                  </a:cxn>
                  <a:cxn ang="0">
                    <a:pos x="552" y="700"/>
                  </a:cxn>
                  <a:cxn ang="0">
                    <a:pos x="460" y="774"/>
                  </a:cxn>
                  <a:cxn ang="0">
                    <a:pos x="276" y="793"/>
                  </a:cxn>
                  <a:cxn ang="0">
                    <a:pos x="111" y="719"/>
                  </a:cxn>
                  <a:cxn ang="0">
                    <a:pos x="19" y="793"/>
                  </a:cxn>
                  <a:cxn ang="0">
                    <a:pos x="55" y="479"/>
                  </a:cxn>
                  <a:cxn ang="0">
                    <a:pos x="92" y="664"/>
                  </a:cxn>
                  <a:cxn ang="0">
                    <a:pos x="221" y="774"/>
                  </a:cxn>
                  <a:cxn ang="0">
                    <a:pos x="405" y="756"/>
                  </a:cxn>
                  <a:cxn ang="0">
                    <a:pos x="479" y="700"/>
                  </a:cxn>
                  <a:cxn ang="0">
                    <a:pos x="497" y="553"/>
                  </a:cxn>
                  <a:cxn ang="0">
                    <a:pos x="368" y="461"/>
                  </a:cxn>
                  <a:cxn ang="0">
                    <a:pos x="313" y="442"/>
                  </a:cxn>
                  <a:cxn ang="0">
                    <a:pos x="111" y="387"/>
                  </a:cxn>
                  <a:cxn ang="0">
                    <a:pos x="37" y="332"/>
                  </a:cxn>
                  <a:cxn ang="0">
                    <a:pos x="0" y="166"/>
                  </a:cxn>
                  <a:cxn ang="0">
                    <a:pos x="74" y="56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3">
                    <a:moveTo>
                      <a:pt x="184" y="0"/>
                    </a:moveTo>
                    <a:lnTo>
                      <a:pt x="331" y="0"/>
                    </a:lnTo>
                    <a:lnTo>
                      <a:pt x="387" y="19"/>
                    </a:lnTo>
                    <a:lnTo>
                      <a:pt x="442" y="56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5"/>
                    </a:lnTo>
                    <a:lnTo>
                      <a:pt x="479" y="148"/>
                    </a:lnTo>
                    <a:lnTo>
                      <a:pt x="479" y="111"/>
                    </a:lnTo>
                    <a:lnTo>
                      <a:pt x="405" y="37"/>
                    </a:lnTo>
                    <a:lnTo>
                      <a:pt x="368" y="19"/>
                    </a:lnTo>
                    <a:lnTo>
                      <a:pt x="221" y="19"/>
                    </a:lnTo>
                    <a:lnTo>
                      <a:pt x="166" y="37"/>
                    </a:lnTo>
                    <a:lnTo>
                      <a:pt x="129" y="56"/>
                    </a:lnTo>
                    <a:lnTo>
                      <a:pt x="111" y="92"/>
                    </a:lnTo>
                    <a:lnTo>
                      <a:pt x="92" y="111"/>
                    </a:lnTo>
                    <a:lnTo>
                      <a:pt x="92" y="185"/>
                    </a:lnTo>
                    <a:lnTo>
                      <a:pt x="147" y="240"/>
                    </a:lnTo>
                    <a:lnTo>
                      <a:pt x="221" y="277"/>
                    </a:lnTo>
                    <a:lnTo>
                      <a:pt x="276" y="295"/>
                    </a:lnTo>
                    <a:lnTo>
                      <a:pt x="313" y="295"/>
                    </a:lnTo>
                    <a:lnTo>
                      <a:pt x="479" y="350"/>
                    </a:lnTo>
                    <a:lnTo>
                      <a:pt x="534" y="406"/>
                    </a:lnTo>
                    <a:lnTo>
                      <a:pt x="552" y="442"/>
                    </a:lnTo>
                    <a:lnTo>
                      <a:pt x="589" y="498"/>
                    </a:lnTo>
                    <a:lnTo>
                      <a:pt x="589" y="608"/>
                    </a:lnTo>
                    <a:lnTo>
                      <a:pt x="571" y="664"/>
                    </a:lnTo>
                    <a:lnTo>
                      <a:pt x="552" y="700"/>
                    </a:lnTo>
                    <a:lnTo>
                      <a:pt x="516" y="737"/>
                    </a:lnTo>
                    <a:lnTo>
                      <a:pt x="460" y="774"/>
                    </a:lnTo>
                    <a:lnTo>
                      <a:pt x="387" y="793"/>
                    </a:lnTo>
                    <a:lnTo>
                      <a:pt x="276" y="793"/>
                    </a:lnTo>
                    <a:lnTo>
                      <a:pt x="166" y="756"/>
                    </a:lnTo>
                    <a:lnTo>
                      <a:pt x="111" y="719"/>
                    </a:lnTo>
                    <a:lnTo>
                      <a:pt x="37" y="793"/>
                    </a:lnTo>
                    <a:lnTo>
                      <a:pt x="19" y="793"/>
                    </a:lnTo>
                    <a:lnTo>
                      <a:pt x="19" y="479"/>
                    </a:lnTo>
                    <a:lnTo>
                      <a:pt x="55" y="479"/>
                    </a:lnTo>
                    <a:lnTo>
                      <a:pt x="55" y="516"/>
                    </a:lnTo>
                    <a:lnTo>
                      <a:pt x="92" y="664"/>
                    </a:lnTo>
                    <a:lnTo>
                      <a:pt x="166" y="737"/>
                    </a:lnTo>
                    <a:lnTo>
                      <a:pt x="221" y="774"/>
                    </a:lnTo>
                    <a:lnTo>
                      <a:pt x="368" y="774"/>
                    </a:lnTo>
                    <a:lnTo>
                      <a:pt x="405" y="756"/>
                    </a:lnTo>
                    <a:lnTo>
                      <a:pt x="442" y="719"/>
                    </a:lnTo>
                    <a:lnTo>
                      <a:pt x="479" y="700"/>
                    </a:lnTo>
                    <a:lnTo>
                      <a:pt x="497" y="645"/>
                    </a:lnTo>
                    <a:lnTo>
                      <a:pt x="497" y="553"/>
                    </a:lnTo>
                    <a:lnTo>
                      <a:pt x="405" y="461"/>
                    </a:lnTo>
                    <a:lnTo>
                      <a:pt x="368" y="461"/>
                    </a:lnTo>
                    <a:lnTo>
                      <a:pt x="331" y="442"/>
                    </a:lnTo>
                    <a:lnTo>
                      <a:pt x="313" y="442"/>
                    </a:lnTo>
                    <a:lnTo>
                      <a:pt x="221" y="424"/>
                    </a:lnTo>
                    <a:lnTo>
                      <a:pt x="111" y="387"/>
                    </a:lnTo>
                    <a:lnTo>
                      <a:pt x="74" y="369"/>
                    </a:lnTo>
                    <a:lnTo>
                      <a:pt x="37" y="332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7" y="92"/>
                    </a:lnTo>
                    <a:lnTo>
                      <a:pt x="74" y="56"/>
                    </a:lnTo>
                    <a:lnTo>
                      <a:pt x="129" y="19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0" name="Freeform 90"/>
              <p:cNvSpPr>
                <a:spLocks noEditPoints="1"/>
              </p:cNvSpPr>
              <p:nvPr/>
            </p:nvSpPr>
            <p:spPr bwMode="auto">
              <a:xfrm>
                <a:off x="19083" y="5476"/>
                <a:ext cx="680" cy="811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2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0" y="350"/>
                  </a:cxn>
                  <a:cxn ang="0">
                    <a:pos x="570" y="295"/>
                  </a:cxn>
                  <a:cxn ang="0">
                    <a:pos x="552" y="203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5" y="37"/>
                  </a:cxn>
                  <a:cxn ang="0">
                    <a:pos x="607" y="110"/>
                  </a:cxn>
                  <a:cxn ang="0">
                    <a:pos x="662" y="221"/>
                  </a:cxn>
                  <a:cxn ang="0">
                    <a:pos x="680" y="350"/>
                  </a:cxn>
                  <a:cxn ang="0">
                    <a:pos x="680" y="368"/>
                  </a:cxn>
                  <a:cxn ang="0">
                    <a:pos x="662" y="387"/>
                  </a:cxn>
                  <a:cxn ang="0">
                    <a:pos x="147" y="387"/>
                  </a:cxn>
                  <a:cxn ang="0">
                    <a:pos x="147" y="497"/>
                  </a:cxn>
                  <a:cxn ang="0">
                    <a:pos x="165" y="571"/>
                  </a:cxn>
                  <a:cxn ang="0">
                    <a:pos x="202" y="645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4" y="755"/>
                  </a:cxn>
                  <a:cxn ang="0">
                    <a:pos x="441" y="755"/>
                  </a:cxn>
                  <a:cxn ang="0">
                    <a:pos x="496" y="737"/>
                  </a:cxn>
                  <a:cxn ang="0">
                    <a:pos x="533" y="718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3"/>
                  </a:cxn>
                  <a:cxn ang="0">
                    <a:pos x="680" y="553"/>
                  </a:cxn>
                  <a:cxn ang="0">
                    <a:pos x="680" y="571"/>
                  </a:cxn>
                  <a:cxn ang="0">
                    <a:pos x="662" y="626"/>
                  </a:cxn>
                  <a:cxn ang="0">
                    <a:pos x="607" y="700"/>
                  </a:cxn>
                  <a:cxn ang="0">
                    <a:pos x="533" y="774"/>
                  </a:cxn>
                  <a:cxn ang="0">
                    <a:pos x="386" y="811"/>
                  </a:cxn>
                  <a:cxn ang="0">
                    <a:pos x="239" y="774"/>
                  </a:cxn>
                  <a:cxn ang="0">
                    <a:pos x="110" y="700"/>
                  </a:cxn>
                  <a:cxn ang="0">
                    <a:pos x="36" y="571"/>
                  </a:cxn>
                  <a:cxn ang="0">
                    <a:pos x="0" y="405"/>
                  </a:cxn>
                  <a:cxn ang="0">
                    <a:pos x="36" y="239"/>
                  </a:cxn>
                  <a:cxn ang="0">
                    <a:pos x="110" y="110"/>
                  </a:cxn>
                  <a:cxn ang="0">
                    <a:pos x="220" y="37"/>
                  </a:cxn>
                  <a:cxn ang="0">
                    <a:pos x="368" y="0"/>
                  </a:cxn>
                </a:cxnLst>
                <a:rect l="0" t="0" r="r" b="b"/>
                <a:pathLst>
                  <a:path w="680" h="811">
                    <a:moveTo>
                      <a:pt x="368" y="37"/>
                    </a:moveTo>
                    <a:lnTo>
                      <a:pt x="312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0" y="350"/>
                    </a:lnTo>
                    <a:lnTo>
                      <a:pt x="570" y="295"/>
                    </a:lnTo>
                    <a:lnTo>
                      <a:pt x="552" y="203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5" y="37"/>
                    </a:lnTo>
                    <a:lnTo>
                      <a:pt x="607" y="110"/>
                    </a:lnTo>
                    <a:lnTo>
                      <a:pt x="662" y="221"/>
                    </a:lnTo>
                    <a:lnTo>
                      <a:pt x="680" y="350"/>
                    </a:lnTo>
                    <a:lnTo>
                      <a:pt x="680" y="368"/>
                    </a:lnTo>
                    <a:lnTo>
                      <a:pt x="662" y="387"/>
                    </a:lnTo>
                    <a:lnTo>
                      <a:pt x="147" y="387"/>
                    </a:lnTo>
                    <a:lnTo>
                      <a:pt x="147" y="497"/>
                    </a:lnTo>
                    <a:lnTo>
                      <a:pt x="165" y="571"/>
                    </a:lnTo>
                    <a:lnTo>
                      <a:pt x="202" y="645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4" y="755"/>
                    </a:lnTo>
                    <a:lnTo>
                      <a:pt x="441" y="755"/>
                    </a:lnTo>
                    <a:lnTo>
                      <a:pt x="496" y="737"/>
                    </a:lnTo>
                    <a:lnTo>
                      <a:pt x="533" y="718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3"/>
                    </a:lnTo>
                    <a:lnTo>
                      <a:pt x="680" y="553"/>
                    </a:lnTo>
                    <a:lnTo>
                      <a:pt x="680" y="571"/>
                    </a:lnTo>
                    <a:lnTo>
                      <a:pt x="662" y="626"/>
                    </a:lnTo>
                    <a:lnTo>
                      <a:pt x="607" y="700"/>
                    </a:lnTo>
                    <a:lnTo>
                      <a:pt x="533" y="774"/>
                    </a:lnTo>
                    <a:lnTo>
                      <a:pt x="386" y="811"/>
                    </a:lnTo>
                    <a:lnTo>
                      <a:pt x="239" y="774"/>
                    </a:lnTo>
                    <a:lnTo>
                      <a:pt x="110" y="700"/>
                    </a:lnTo>
                    <a:lnTo>
                      <a:pt x="36" y="571"/>
                    </a:lnTo>
                    <a:lnTo>
                      <a:pt x="0" y="405"/>
                    </a:lnTo>
                    <a:lnTo>
                      <a:pt x="36" y="239"/>
                    </a:lnTo>
                    <a:lnTo>
                      <a:pt x="110" y="110"/>
                    </a:lnTo>
                    <a:lnTo>
                      <a:pt x="220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1" name="Freeform 91"/>
              <p:cNvSpPr>
                <a:spLocks/>
              </p:cNvSpPr>
              <p:nvPr/>
            </p:nvSpPr>
            <p:spPr bwMode="auto">
              <a:xfrm>
                <a:off x="3311" y="9032"/>
                <a:ext cx="699" cy="700"/>
              </a:xfrm>
              <a:custGeom>
                <a:avLst/>
                <a:gdLst/>
                <a:ahLst/>
                <a:cxnLst>
                  <a:cxn ang="0">
                    <a:pos x="350" y="0"/>
                  </a:cxn>
                  <a:cxn ang="0">
                    <a:pos x="515" y="55"/>
                  </a:cxn>
                  <a:cxn ang="0">
                    <a:pos x="644" y="184"/>
                  </a:cxn>
                  <a:cxn ang="0">
                    <a:pos x="699" y="350"/>
                  </a:cxn>
                  <a:cxn ang="0">
                    <a:pos x="663" y="497"/>
                  </a:cxn>
                  <a:cxn ang="0">
                    <a:pos x="589" y="608"/>
                  </a:cxn>
                  <a:cxn ang="0">
                    <a:pos x="479" y="681"/>
                  </a:cxn>
                  <a:cxn ang="0">
                    <a:pos x="350" y="700"/>
                  </a:cxn>
                  <a:cxn ang="0">
                    <a:pos x="203" y="663"/>
                  </a:cxn>
                  <a:cxn ang="0">
                    <a:pos x="92" y="589"/>
                  </a:cxn>
                  <a:cxn ang="0">
                    <a:pos x="18" y="479"/>
                  </a:cxn>
                  <a:cxn ang="0">
                    <a:pos x="0" y="350"/>
                  </a:cxn>
                  <a:cxn ang="0">
                    <a:pos x="55" y="184"/>
                  </a:cxn>
                  <a:cxn ang="0">
                    <a:pos x="184" y="55"/>
                  </a:cxn>
                  <a:cxn ang="0">
                    <a:pos x="350" y="0"/>
                  </a:cxn>
                </a:cxnLst>
                <a:rect l="0" t="0" r="r" b="b"/>
                <a:pathLst>
                  <a:path w="699" h="700">
                    <a:moveTo>
                      <a:pt x="350" y="0"/>
                    </a:moveTo>
                    <a:lnTo>
                      <a:pt x="515" y="55"/>
                    </a:lnTo>
                    <a:lnTo>
                      <a:pt x="644" y="184"/>
                    </a:lnTo>
                    <a:lnTo>
                      <a:pt x="699" y="350"/>
                    </a:lnTo>
                    <a:lnTo>
                      <a:pt x="663" y="497"/>
                    </a:lnTo>
                    <a:lnTo>
                      <a:pt x="589" y="608"/>
                    </a:lnTo>
                    <a:lnTo>
                      <a:pt x="479" y="681"/>
                    </a:lnTo>
                    <a:lnTo>
                      <a:pt x="350" y="700"/>
                    </a:lnTo>
                    <a:lnTo>
                      <a:pt x="203" y="663"/>
                    </a:lnTo>
                    <a:lnTo>
                      <a:pt x="92" y="589"/>
                    </a:lnTo>
                    <a:lnTo>
                      <a:pt x="18" y="479"/>
                    </a:lnTo>
                    <a:lnTo>
                      <a:pt x="0" y="350"/>
                    </a:lnTo>
                    <a:lnTo>
                      <a:pt x="55" y="184"/>
                    </a:lnTo>
                    <a:lnTo>
                      <a:pt x="184" y="55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2" name="Freeform 92"/>
              <p:cNvSpPr>
                <a:spLocks noEditPoints="1"/>
              </p:cNvSpPr>
              <p:nvPr/>
            </p:nvSpPr>
            <p:spPr bwMode="auto">
              <a:xfrm>
                <a:off x="5004" y="8405"/>
                <a:ext cx="1675" cy="1511"/>
              </a:xfrm>
              <a:custGeom>
                <a:avLst/>
                <a:gdLst/>
                <a:ahLst/>
                <a:cxnLst>
                  <a:cxn ang="0">
                    <a:pos x="792" y="995"/>
                  </a:cxn>
                  <a:cxn ang="0">
                    <a:pos x="920" y="1308"/>
                  </a:cxn>
                  <a:cxn ang="0">
                    <a:pos x="884" y="1124"/>
                  </a:cxn>
                  <a:cxn ang="0">
                    <a:pos x="994" y="1014"/>
                  </a:cxn>
                  <a:cxn ang="0">
                    <a:pos x="1086" y="995"/>
                  </a:cxn>
                  <a:cxn ang="0">
                    <a:pos x="1252" y="1069"/>
                  </a:cxn>
                  <a:cxn ang="0">
                    <a:pos x="1086" y="1124"/>
                  </a:cxn>
                  <a:cxn ang="0">
                    <a:pos x="1307" y="1272"/>
                  </a:cxn>
                  <a:cxn ang="0">
                    <a:pos x="1344" y="977"/>
                  </a:cxn>
                  <a:cxn ang="0">
                    <a:pos x="1380" y="829"/>
                  </a:cxn>
                  <a:cxn ang="0">
                    <a:pos x="1472" y="1069"/>
                  </a:cxn>
                  <a:cxn ang="0">
                    <a:pos x="1344" y="1511"/>
                  </a:cxn>
                  <a:cxn ang="0">
                    <a:pos x="1270" y="1419"/>
                  </a:cxn>
                  <a:cxn ang="0">
                    <a:pos x="865" y="1437"/>
                  </a:cxn>
                  <a:cxn ang="0">
                    <a:pos x="773" y="1327"/>
                  </a:cxn>
                  <a:cxn ang="0">
                    <a:pos x="736" y="921"/>
                  </a:cxn>
                  <a:cxn ang="0">
                    <a:pos x="1362" y="829"/>
                  </a:cxn>
                  <a:cxn ang="0">
                    <a:pos x="939" y="774"/>
                  </a:cxn>
                  <a:cxn ang="0">
                    <a:pos x="792" y="719"/>
                  </a:cxn>
                  <a:cxn ang="0">
                    <a:pos x="1325" y="700"/>
                  </a:cxn>
                  <a:cxn ang="0">
                    <a:pos x="1252" y="756"/>
                  </a:cxn>
                  <a:cxn ang="0">
                    <a:pos x="828" y="516"/>
                  </a:cxn>
                  <a:cxn ang="0">
                    <a:pos x="976" y="608"/>
                  </a:cxn>
                  <a:cxn ang="0">
                    <a:pos x="828" y="516"/>
                  </a:cxn>
                  <a:cxn ang="0">
                    <a:pos x="1344" y="535"/>
                  </a:cxn>
                  <a:cxn ang="0">
                    <a:pos x="1215" y="535"/>
                  </a:cxn>
                  <a:cxn ang="0">
                    <a:pos x="1325" y="37"/>
                  </a:cxn>
                  <a:cxn ang="0">
                    <a:pos x="1288" y="92"/>
                  </a:cxn>
                  <a:cxn ang="0">
                    <a:pos x="1104" y="295"/>
                  </a:cxn>
                  <a:cxn ang="0">
                    <a:pos x="1601" y="295"/>
                  </a:cxn>
                  <a:cxn ang="0">
                    <a:pos x="1509" y="442"/>
                  </a:cxn>
                  <a:cxn ang="0">
                    <a:pos x="1380" y="479"/>
                  </a:cxn>
                  <a:cxn ang="0">
                    <a:pos x="1307" y="332"/>
                  </a:cxn>
                  <a:cxn ang="0">
                    <a:pos x="1086" y="848"/>
                  </a:cxn>
                  <a:cxn ang="0">
                    <a:pos x="994" y="387"/>
                  </a:cxn>
                  <a:cxn ang="0">
                    <a:pos x="810" y="406"/>
                  </a:cxn>
                  <a:cxn ang="0">
                    <a:pos x="699" y="608"/>
                  </a:cxn>
                  <a:cxn ang="0">
                    <a:pos x="644" y="516"/>
                  </a:cxn>
                  <a:cxn ang="0">
                    <a:pos x="755" y="332"/>
                  </a:cxn>
                  <a:cxn ang="0">
                    <a:pos x="939" y="332"/>
                  </a:cxn>
                  <a:cxn ang="0">
                    <a:pos x="847" y="185"/>
                  </a:cxn>
                  <a:cxn ang="0">
                    <a:pos x="828" y="129"/>
                  </a:cxn>
                  <a:cxn ang="0">
                    <a:pos x="405" y="0"/>
                  </a:cxn>
                  <a:cxn ang="0">
                    <a:pos x="497" y="148"/>
                  </a:cxn>
                  <a:cxn ang="0">
                    <a:pos x="589" y="498"/>
                  </a:cxn>
                  <a:cxn ang="0">
                    <a:pos x="552" y="719"/>
                  </a:cxn>
                  <a:cxn ang="0">
                    <a:pos x="534" y="774"/>
                  </a:cxn>
                  <a:cxn ang="0">
                    <a:pos x="442" y="1437"/>
                  </a:cxn>
                  <a:cxn ang="0">
                    <a:pos x="239" y="1327"/>
                  </a:cxn>
                  <a:cxn ang="0">
                    <a:pos x="350" y="1308"/>
                  </a:cxn>
                  <a:cxn ang="0">
                    <a:pos x="92" y="1124"/>
                  </a:cxn>
                  <a:cxn ang="0">
                    <a:pos x="19" y="1032"/>
                  </a:cxn>
                  <a:cxn ang="0">
                    <a:pos x="239" y="608"/>
                  </a:cxn>
                  <a:cxn ang="0">
                    <a:pos x="166" y="535"/>
                  </a:cxn>
                  <a:cxn ang="0">
                    <a:pos x="387" y="74"/>
                  </a:cxn>
                </a:cxnLst>
                <a:rect l="0" t="0" r="r" b="b"/>
                <a:pathLst>
                  <a:path w="1675" h="1511">
                    <a:moveTo>
                      <a:pt x="994" y="958"/>
                    </a:moveTo>
                    <a:lnTo>
                      <a:pt x="902" y="977"/>
                    </a:lnTo>
                    <a:lnTo>
                      <a:pt x="847" y="977"/>
                    </a:lnTo>
                    <a:lnTo>
                      <a:pt x="810" y="995"/>
                    </a:lnTo>
                    <a:lnTo>
                      <a:pt x="792" y="995"/>
                    </a:lnTo>
                    <a:lnTo>
                      <a:pt x="810" y="1124"/>
                    </a:lnTo>
                    <a:lnTo>
                      <a:pt x="828" y="1235"/>
                    </a:lnTo>
                    <a:lnTo>
                      <a:pt x="847" y="1308"/>
                    </a:lnTo>
                    <a:lnTo>
                      <a:pt x="847" y="1327"/>
                    </a:lnTo>
                    <a:lnTo>
                      <a:pt x="920" y="1308"/>
                    </a:lnTo>
                    <a:lnTo>
                      <a:pt x="1012" y="1308"/>
                    </a:lnTo>
                    <a:lnTo>
                      <a:pt x="1012" y="1161"/>
                    </a:lnTo>
                    <a:lnTo>
                      <a:pt x="902" y="1161"/>
                    </a:lnTo>
                    <a:lnTo>
                      <a:pt x="884" y="1143"/>
                    </a:lnTo>
                    <a:lnTo>
                      <a:pt x="884" y="1124"/>
                    </a:lnTo>
                    <a:lnTo>
                      <a:pt x="920" y="1106"/>
                    </a:lnTo>
                    <a:lnTo>
                      <a:pt x="976" y="1106"/>
                    </a:lnTo>
                    <a:lnTo>
                      <a:pt x="1012" y="1087"/>
                    </a:lnTo>
                    <a:lnTo>
                      <a:pt x="1012" y="1050"/>
                    </a:lnTo>
                    <a:lnTo>
                      <a:pt x="994" y="1014"/>
                    </a:lnTo>
                    <a:lnTo>
                      <a:pt x="994" y="958"/>
                    </a:lnTo>
                    <a:close/>
                    <a:moveTo>
                      <a:pt x="1215" y="921"/>
                    </a:moveTo>
                    <a:lnTo>
                      <a:pt x="1141" y="940"/>
                    </a:lnTo>
                    <a:lnTo>
                      <a:pt x="1049" y="958"/>
                    </a:lnTo>
                    <a:lnTo>
                      <a:pt x="1086" y="995"/>
                    </a:lnTo>
                    <a:lnTo>
                      <a:pt x="1086" y="1069"/>
                    </a:lnTo>
                    <a:lnTo>
                      <a:pt x="1141" y="1050"/>
                    </a:lnTo>
                    <a:lnTo>
                      <a:pt x="1215" y="1050"/>
                    </a:lnTo>
                    <a:lnTo>
                      <a:pt x="1233" y="1069"/>
                    </a:lnTo>
                    <a:lnTo>
                      <a:pt x="1252" y="1069"/>
                    </a:lnTo>
                    <a:lnTo>
                      <a:pt x="1270" y="1087"/>
                    </a:lnTo>
                    <a:lnTo>
                      <a:pt x="1252" y="1106"/>
                    </a:lnTo>
                    <a:lnTo>
                      <a:pt x="1196" y="1106"/>
                    </a:lnTo>
                    <a:lnTo>
                      <a:pt x="1141" y="1124"/>
                    </a:lnTo>
                    <a:lnTo>
                      <a:pt x="1086" y="1124"/>
                    </a:lnTo>
                    <a:lnTo>
                      <a:pt x="1086" y="1272"/>
                    </a:lnTo>
                    <a:lnTo>
                      <a:pt x="1141" y="1253"/>
                    </a:lnTo>
                    <a:lnTo>
                      <a:pt x="1252" y="1253"/>
                    </a:lnTo>
                    <a:lnTo>
                      <a:pt x="1288" y="1272"/>
                    </a:lnTo>
                    <a:lnTo>
                      <a:pt x="1307" y="1272"/>
                    </a:lnTo>
                    <a:lnTo>
                      <a:pt x="1325" y="1216"/>
                    </a:lnTo>
                    <a:lnTo>
                      <a:pt x="1344" y="1124"/>
                    </a:lnTo>
                    <a:lnTo>
                      <a:pt x="1362" y="1014"/>
                    </a:lnTo>
                    <a:lnTo>
                      <a:pt x="1362" y="940"/>
                    </a:lnTo>
                    <a:lnTo>
                      <a:pt x="1344" y="977"/>
                    </a:lnTo>
                    <a:lnTo>
                      <a:pt x="1344" y="958"/>
                    </a:lnTo>
                    <a:lnTo>
                      <a:pt x="1307" y="921"/>
                    </a:lnTo>
                    <a:lnTo>
                      <a:pt x="1215" y="921"/>
                    </a:lnTo>
                    <a:close/>
                    <a:moveTo>
                      <a:pt x="1362" y="829"/>
                    </a:moveTo>
                    <a:lnTo>
                      <a:pt x="1380" y="829"/>
                    </a:lnTo>
                    <a:lnTo>
                      <a:pt x="1454" y="866"/>
                    </a:lnTo>
                    <a:lnTo>
                      <a:pt x="1528" y="940"/>
                    </a:lnTo>
                    <a:lnTo>
                      <a:pt x="1528" y="958"/>
                    </a:lnTo>
                    <a:lnTo>
                      <a:pt x="1509" y="977"/>
                    </a:lnTo>
                    <a:lnTo>
                      <a:pt x="1472" y="1069"/>
                    </a:lnTo>
                    <a:lnTo>
                      <a:pt x="1436" y="1198"/>
                    </a:lnTo>
                    <a:lnTo>
                      <a:pt x="1417" y="1327"/>
                    </a:lnTo>
                    <a:lnTo>
                      <a:pt x="1380" y="1456"/>
                    </a:lnTo>
                    <a:lnTo>
                      <a:pt x="1362" y="1493"/>
                    </a:lnTo>
                    <a:lnTo>
                      <a:pt x="1344" y="1511"/>
                    </a:lnTo>
                    <a:lnTo>
                      <a:pt x="1325" y="1511"/>
                    </a:lnTo>
                    <a:lnTo>
                      <a:pt x="1325" y="1493"/>
                    </a:lnTo>
                    <a:lnTo>
                      <a:pt x="1307" y="1493"/>
                    </a:lnTo>
                    <a:lnTo>
                      <a:pt x="1307" y="1456"/>
                    </a:lnTo>
                    <a:lnTo>
                      <a:pt x="1270" y="1419"/>
                    </a:lnTo>
                    <a:lnTo>
                      <a:pt x="1252" y="1364"/>
                    </a:lnTo>
                    <a:lnTo>
                      <a:pt x="1031" y="1382"/>
                    </a:lnTo>
                    <a:lnTo>
                      <a:pt x="884" y="1401"/>
                    </a:lnTo>
                    <a:lnTo>
                      <a:pt x="865" y="1401"/>
                    </a:lnTo>
                    <a:lnTo>
                      <a:pt x="865" y="1437"/>
                    </a:lnTo>
                    <a:lnTo>
                      <a:pt x="810" y="1437"/>
                    </a:lnTo>
                    <a:lnTo>
                      <a:pt x="810" y="1419"/>
                    </a:lnTo>
                    <a:lnTo>
                      <a:pt x="792" y="1382"/>
                    </a:lnTo>
                    <a:lnTo>
                      <a:pt x="773" y="1364"/>
                    </a:lnTo>
                    <a:lnTo>
                      <a:pt x="773" y="1327"/>
                    </a:lnTo>
                    <a:lnTo>
                      <a:pt x="736" y="1161"/>
                    </a:lnTo>
                    <a:lnTo>
                      <a:pt x="718" y="1050"/>
                    </a:lnTo>
                    <a:lnTo>
                      <a:pt x="681" y="977"/>
                    </a:lnTo>
                    <a:lnTo>
                      <a:pt x="681" y="921"/>
                    </a:lnTo>
                    <a:lnTo>
                      <a:pt x="736" y="921"/>
                    </a:lnTo>
                    <a:lnTo>
                      <a:pt x="773" y="940"/>
                    </a:lnTo>
                    <a:lnTo>
                      <a:pt x="1012" y="921"/>
                    </a:lnTo>
                    <a:lnTo>
                      <a:pt x="1178" y="885"/>
                    </a:lnTo>
                    <a:lnTo>
                      <a:pt x="1288" y="848"/>
                    </a:lnTo>
                    <a:lnTo>
                      <a:pt x="1362" y="829"/>
                    </a:lnTo>
                    <a:close/>
                    <a:moveTo>
                      <a:pt x="773" y="700"/>
                    </a:moveTo>
                    <a:lnTo>
                      <a:pt x="865" y="700"/>
                    </a:lnTo>
                    <a:lnTo>
                      <a:pt x="902" y="719"/>
                    </a:lnTo>
                    <a:lnTo>
                      <a:pt x="920" y="737"/>
                    </a:lnTo>
                    <a:lnTo>
                      <a:pt x="939" y="774"/>
                    </a:lnTo>
                    <a:lnTo>
                      <a:pt x="939" y="793"/>
                    </a:lnTo>
                    <a:lnTo>
                      <a:pt x="920" y="811"/>
                    </a:lnTo>
                    <a:lnTo>
                      <a:pt x="902" y="811"/>
                    </a:lnTo>
                    <a:lnTo>
                      <a:pt x="865" y="793"/>
                    </a:lnTo>
                    <a:lnTo>
                      <a:pt x="792" y="719"/>
                    </a:lnTo>
                    <a:lnTo>
                      <a:pt x="773" y="719"/>
                    </a:lnTo>
                    <a:lnTo>
                      <a:pt x="773" y="700"/>
                    </a:lnTo>
                    <a:close/>
                    <a:moveTo>
                      <a:pt x="1178" y="664"/>
                    </a:moveTo>
                    <a:lnTo>
                      <a:pt x="1252" y="664"/>
                    </a:lnTo>
                    <a:lnTo>
                      <a:pt x="1325" y="700"/>
                    </a:lnTo>
                    <a:lnTo>
                      <a:pt x="1344" y="737"/>
                    </a:lnTo>
                    <a:lnTo>
                      <a:pt x="1344" y="756"/>
                    </a:lnTo>
                    <a:lnTo>
                      <a:pt x="1307" y="793"/>
                    </a:lnTo>
                    <a:lnTo>
                      <a:pt x="1288" y="793"/>
                    </a:lnTo>
                    <a:lnTo>
                      <a:pt x="1252" y="756"/>
                    </a:lnTo>
                    <a:lnTo>
                      <a:pt x="1215" y="737"/>
                    </a:lnTo>
                    <a:lnTo>
                      <a:pt x="1196" y="700"/>
                    </a:lnTo>
                    <a:lnTo>
                      <a:pt x="1178" y="682"/>
                    </a:lnTo>
                    <a:lnTo>
                      <a:pt x="1178" y="664"/>
                    </a:lnTo>
                    <a:close/>
                    <a:moveTo>
                      <a:pt x="828" y="516"/>
                    </a:moveTo>
                    <a:lnTo>
                      <a:pt x="957" y="516"/>
                    </a:lnTo>
                    <a:lnTo>
                      <a:pt x="994" y="553"/>
                    </a:lnTo>
                    <a:lnTo>
                      <a:pt x="994" y="571"/>
                    </a:lnTo>
                    <a:lnTo>
                      <a:pt x="976" y="571"/>
                    </a:lnTo>
                    <a:lnTo>
                      <a:pt x="976" y="608"/>
                    </a:lnTo>
                    <a:lnTo>
                      <a:pt x="939" y="608"/>
                    </a:lnTo>
                    <a:lnTo>
                      <a:pt x="902" y="590"/>
                    </a:lnTo>
                    <a:lnTo>
                      <a:pt x="847" y="553"/>
                    </a:lnTo>
                    <a:lnTo>
                      <a:pt x="828" y="535"/>
                    </a:lnTo>
                    <a:lnTo>
                      <a:pt x="828" y="516"/>
                    </a:lnTo>
                    <a:close/>
                    <a:moveTo>
                      <a:pt x="1178" y="479"/>
                    </a:moveTo>
                    <a:lnTo>
                      <a:pt x="1252" y="479"/>
                    </a:lnTo>
                    <a:lnTo>
                      <a:pt x="1288" y="498"/>
                    </a:lnTo>
                    <a:lnTo>
                      <a:pt x="1307" y="516"/>
                    </a:lnTo>
                    <a:lnTo>
                      <a:pt x="1344" y="535"/>
                    </a:lnTo>
                    <a:lnTo>
                      <a:pt x="1344" y="571"/>
                    </a:lnTo>
                    <a:lnTo>
                      <a:pt x="1325" y="590"/>
                    </a:lnTo>
                    <a:lnTo>
                      <a:pt x="1307" y="590"/>
                    </a:lnTo>
                    <a:lnTo>
                      <a:pt x="1233" y="553"/>
                    </a:lnTo>
                    <a:lnTo>
                      <a:pt x="1215" y="535"/>
                    </a:lnTo>
                    <a:lnTo>
                      <a:pt x="1178" y="516"/>
                    </a:lnTo>
                    <a:lnTo>
                      <a:pt x="1178" y="479"/>
                    </a:lnTo>
                    <a:close/>
                    <a:moveTo>
                      <a:pt x="1270" y="19"/>
                    </a:moveTo>
                    <a:lnTo>
                      <a:pt x="1307" y="19"/>
                    </a:lnTo>
                    <a:lnTo>
                      <a:pt x="1325" y="37"/>
                    </a:lnTo>
                    <a:lnTo>
                      <a:pt x="1344" y="37"/>
                    </a:lnTo>
                    <a:lnTo>
                      <a:pt x="1344" y="56"/>
                    </a:lnTo>
                    <a:lnTo>
                      <a:pt x="1325" y="74"/>
                    </a:lnTo>
                    <a:lnTo>
                      <a:pt x="1307" y="74"/>
                    </a:lnTo>
                    <a:lnTo>
                      <a:pt x="1288" y="92"/>
                    </a:lnTo>
                    <a:lnTo>
                      <a:pt x="1233" y="111"/>
                    </a:lnTo>
                    <a:lnTo>
                      <a:pt x="1049" y="148"/>
                    </a:lnTo>
                    <a:lnTo>
                      <a:pt x="1086" y="166"/>
                    </a:lnTo>
                    <a:lnTo>
                      <a:pt x="1104" y="185"/>
                    </a:lnTo>
                    <a:lnTo>
                      <a:pt x="1104" y="295"/>
                    </a:lnTo>
                    <a:lnTo>
                      <a:pt x="1270" y="258"/>
                    </a:lnTo>
                    <a:lnTo>
                      <a:pt x="1399" y="240"/>
                    </a:lnTo>
                    <a:lnTo>
                      <a:pt x="1509" y="240"/>
                    </a:lnTo>
                    <a:lnTo>
                      <a:pt x="1546" y="258"/>
                    </a:lnTo>
                    <a:lnTo>
                      <a:pt x="1601" y="295"/>
                    </a:lnTo>
                    <a:lnTo>
                      <a:pt x="1675" y="369"/>
                    </a:lnTo>
                    <a:lnTo>
                      <a:pt x="1675" y="387"/>
                    </a:lnTo>
                    <a:lnTo>
                      <a:pt x="1638" y="387"/>
                    </a:lnTo>
                    <a:lnTo>
                      <a:pt x="1564" y="424"/>
                    </a:lnTo>
                    <a:lnTo>
                      <a:pt x="1509" y="442"/>
                    </a:lnTo>
                    <a:lnTo>
                      <a:pt x="1436" y="479"/>
                    </a:lnTo>
                    <a:lnTo>
                      <a:pt x="1417" y="479"/>
                    </a:lnTo>
                    <a:lnTo>
                      <a:pt x="1417" y="498"/>
                    </a:lnTo>
                    <a:lnTo>
                      <a:pt x="1380" y="498"/>
                    </a:lnTo>
                    <a:lnTo>
                      <a:pt x="1380" y="479"/>
                    </a:lnTo>
                    <a:lnTo>
                      <a:pt x="1399" y="461"/>
                    </a:lnTo>
                    <a:lnTo>
                      <a:pt x="1454" y="332"/>
                    </a:lnTo>
                    <a:lnTo>
                      <a:pt x="1454" y="313"/>
                    </a:lnTo>
                    <a:lnTo>
                      <a:pt x="1417" y="313"/>
                    </a:lnTo>
                    <a:lnTo>
                      <a:pt x="1307" y="332"/>
                    </a:lnTo>
                    <a:lnTo>
                      <a:pt x="1123" y="369"/>
                    </a:lnTo>
                    <a:lnTo>
                      <a:pt x="1123" y="774"/>
                    </a:lnTo>
                    <a:lnTo>
                      <a:pt x="1104" y="811"/>
                    </a:lnTo>
                    <a:lnTo>
                      <a:pt x="1104" y="829"/>
                    </a:lnTo>
                    <a:lnTo>
                      <a:pt x="1086" y="848"/>
                    </a:lnTo>
                    <a:lnTo>
                      <a:pt x="1068" y="848"/>
                    </a:lnTo>
                    <a:lnTo>
                      <a:pt x="1068" y="829"/>
                    </a:lnTo>
                    <a:lnTo>
                      <a:pt x="1049" y="811"/>
                    </a:lnTo>
                    <a:lnTo>
                      <a:pt x="1049" y="369"/>
                    </a:lnTo>
                    <a:lnTo>
                      <a:pt x="994" y="387"/>
                    </a:lnTo>
                    <a:lnTo>
                      <a:pt x="939" y="387"/>
                    </a:lnTo>
                    <a:lnTo>
                      <a:pt x="902" y="406"/>
                    </a:lnTo>
                    <a:lnTo>
                      <a:pt x="828" y="406"/>
                    </a:lnTo>
                    <a:lnTo>
                      <a:pt x="810" y="387"/>
                    </a:lnTo>
                    <a:lnTo>
                      <a:pt x="810" y="406"/>
                    </a:lnTo>
                    <a:lnTo>
                      <a:pt x="755" y="571"/>
                    </a:lnTo>
                    <a:lnTo>
                      <a:pt x="736" y="608"/>
                    </a:lnTo>
                    <a:lnTo>
                      <a:pt x="718" y="627"/>
                    </a:lnTo>
                    <a:lnTo>
                      <a:pt x="699" y="627"/>
                    </a:lnTo>
                    <a:lnTo>
                      <a:pt x="699" y="608"/>
                    </a:lnTo>
                    <a:lnTo>
                      <a:pt x="681" y="590"/>
                    </a:lnTo>
                    <a:lnTo>
                      <a:pt x="681" y="553"/>
                    </a:lnTo>
                    <a:lnTo>
                      <a:pt x="626" y="590"/>
                    </a:lnTo>
                    <a:lnTo>
                      <a:pt x="626" y="553"/>
                    </a:lnTo>
                    <a:lnTo>
                      <a:pt x="644" y="516"/>
                    </a:lnTo>
                    <a:lnTo>
                      <a:pt x="681" y="461"/>
                    </a:lnTo>
                    <a:lnTo>
                      <a:pt x="699" y="406"/>
                    </a:lnTo>
                    <a:lnTo>
                      <a:pt x="699" y="313"/>
                    </a:lnTo>
                    <a:lnTo>
                      <a:pt x="736" y="313"/>
                    </a:lnTo>
                    <a:lnTo>
                      <a:pt x="755" y="332"/>
                    </a:lnTo>
                    <a:lnTo>
                      <a:pt x="755" y="369"/>
                    </a:lnTo>
                    <a:lnTo>
                      <a:pt x="810" y="369"/>
                    </a:lnTo>
                    <a:lnTo>
                      <a:pt x="847" y="350"/>
                    </a:lnTo>
                    <a:lnTo>
                      <a:pt x="902" y="350"/>
                    </a:lnTo>
                    <a:lnTo>
                      <a:pt x="939" y="332"/>
                    </a:lnTo>
                    <a:lnTo>
                      <a:pt x="994" y="332"/>
                    </a:lnTo>
                    <a:lnTo>
                      <a:pt x="994" y="277"/>
                    </a:lnTo>
                    <a:lnTo>
                      <a:pt x="976" y="240"/>
                    </a:lnTo>
                    <a:lnTo>
                      <a:pt x="976" y="185"/>
                    </a:lnTo>
                    <a:lnTo>
                      <a:pt x="847" y="185"/>
                    </a:lnTo>
                    <a:lnTo>
                      <a:pt x="810" y="166"/>
                    </a:lnTo>
                    <a:lnTo>
                      <a:pt x="792" y="166"/>
                    </a:lnTo>
                    <a:lnTo>
                      <a:pt x="792" y="148"/>
                    </a:lnTo>
                    <a:lnTo>
                      <a:pt x="810" y="129"/>
                    </a:lnTo>
                    <a:lnTo>
                      <a:pt x="828" y="129"/>
                    </a:lnTo>
                    <a:lnTo>
                      <a:pt x="1012" y="92"/>
                    </a:lnTo>
                    <a:lnTo>
                      <a:pt x="1160" y="37"/>
                    </a:lnTo>
                    <a:lnTo>
                      <a:pt x="1270" y="19"/>
                    </a:lnTo>
                    <a:close/>
                    <a:moveTo>
                      <a:pt x="350" y="0"/>
                    </a:moveTo>
                    <a:lnTo>
                      <a:pt x="405" y="0"/>
                    </a:lnTo>
                    <a:lnTo>
                      <a:pt x="479" y="37"/>
                    </a:lnTo>
                    <a:lnTo>
                      <a:pt x="497" y="56"/>
                    </a:lnTo>
                    <a:lnTo>
                      <a:pt x="515" y="92"/>
                    </a:lnTo>
                    <a:lnTo>
                      <a:pt x="515" y="111"/>
                    </a:lnTo>
                    <a:lnTo>
                      <a:pt x="497" y="148"/>
                    </a:lnTo>
                    <a:lnTo>
                      <a:pt x="497" y="240"/>
                    </a:lnTo>
                    <a:lnTo>
                      <a:pt x="479" y="442"/>
                    </a:lnTo>
                    <a:lnTo>
                      <a:pt x="571" y="442"/>
                    </a:lnTo>
                    <a:lnTo>
                      <a:pt x="589" y="461"/>
                    </a:lnTo>
                    <a:lnTo>
                      <a:pt x="589" y="498"/>
                    </a:lnTo>
                    <a:lnTo>
                      <a:pt x="552" y="516"/>
                    </a:lnTo>
                    <a:lnTo>
                      <a:pt x="534" y="516"/>
                    </a:lnTo>
                    <a:lnTo>
                      <a:pt x="479" y="535"/>
                    </a:lnTo>
                    <a:lnTo>
                      <a:pt x="479" y="756"/>
                    </a:lnTo>
                    <a:lnTo>
                      <a:pt x="552" y="719"/>
                    </a:lnTo>
                    <a:lnTo>
                      <a:pt x="571" y="700"/>
                    </a:lnTo>
                    <a:lnTo>
                      <a:pt x="589" y="700"/>
                    </a:lnTo>
                    <a:lnTo>
                      <a:pt x="552" y="737"/>
                    </a:lnTo>
                    <a:lnTo>
                      <a:pt x="552" y="756"/>
                    </a:lnTo>
                    <a:lnTo>
                      <a:pt x="534" y="774"/>
                    </a:lnTo>
                    <a:lnTo>
                      <a:pt x="460" y="811"/>
                    </a:lnTo>
                    <a:lnTo>
                      <a:pt x="479" y="1253"/>
                    </a:lnTo>
                    <a:lnTo>
                      <a:pt x="479" y="1327"/>
                    </a:lnTo>
                    <a:lnTo>
                      <a:pt x="460" y="1401"/>
                    </a:lnTo>
                    <a:lnTo>
                      <a:pt x="442" y="1437"/>
                    </a:lnTo>
                    <a:lnTo>
                      <a:pt x="442" y="1474"/>
                    </a:lnTo>
                    <a:lnTo>
                      <a:pt x="405" y="1511"/>
                    </a:lnTo>
                    <a:lnTo>
                      <a:pt x="368" y="1493"/>
                    </a:lnTo>
                    <a:lnTo>
                      <a:pt x="331" y="1419"/>
                    </a:lnTo>
                    <a:lnTo>
                      <a:pt x="239" y="1327"/>
                    </a:lnTo>
                    <a:lnTo>
                      <a:pt x="203" y="1308"/>
                    </a:lnTo>
                    <a:lnTo>
                      <a:pt x="203" y="1290"/>
                    </a:lnTo>
                    <a:lnTo>
                      <a:pt x="276" y="1290"/>
                    </a:lnTo>
                    <a:lnTo>
                      <a:pt x="313" y="1308"/>
                    </a:lnTo>
                    <a:lnTo>
                      <a:pt x="350" y="1308"/>
                    </a:lnTo>
                    <a:lnTo>
                      <a:pt x="368" y="1272"/>
                    </a:lnTo>
                    <a:lnTo>
                      <a:pt x="368" y="903"/>
                    </a:lnTo>
                    <a:lnTo>
                      <a:pt x="295" y="958"/>
                    </a:lnTo>
                    <a:lnTo>
                      <a:pt x="129" y="1124"/>
                    </a:lnTo>
                    <a:lnTo>
                      <a:pt x="92" y="1124"/>
                    </a:lnTo>
                    <a:lnTo>
                      <a:pt x="55" y="1106"/>
                    </a:lnTo>
                    <a:lnTo>
                      <a:pt x="37" y="1087"/>
                    </a:lnTo>
                    <a:lnTo>
                      <a:pt x="0" y="1069"/>
                    </a:lnTo>
                    <a:lnTo>
                      <a:pt x="0" y="1050"/>
                    </a:lnTo>
                    <a:lnTo>
                      <a:pt x="19" y="1032"/>
                    </a:lnTo>
                    <a:lnTo>
                      <a:pt x="92" y="977"/>
                    </a:lnTo>
                    <a:lnTo>
                      <a:pt x="203" y="903"/>
                    </a:lnTo>
                    <a:lnTo>
                      <a:pt x="350" y="811"/>
                    </a:lnTo>
                    <a:lnTo>
                      <a:pt x="350" y="571"/>
                    </a:lnTo>
                    <a:lnTo>
                      <a:pt x="239" y="608"/>
                    </a:lnTo>
                    <a:lnTo>
                      <a:pt x="166" y="608"/>
                    </a:lnTo>
                    <a:lnTo>
                      <a:pt x="221" y="590"/>
                    </a:lnTo>
                    <a:lnTo>
                      <a:pt x="166" y="590"/>
                    </a:lnTo>
                    <a:lnTo>
                      <a:pt x="129" y="553"/>
                    </a:lnTo>
                    <a:lnTo>
                      <a:pt x="166" y="535"/>
                    </a:lnTo>
                    <a:lnTo>
                      <a:pt x="203" y="535"/>
                    </a:lnTo>
                    <a:lnTo>
                      <a:pt x="313" y="498"/>
                    </a:lnTo>
                    <a:lnTo>
                      <a:pt x="405" y="461"/>
                    </a:lnTo>
                    <a:lnTo>
                      <a:pt x="405" y="111"/>
                    </a:lnTo>
                    <a:lnTo>
                      <a:pt x="387" y="74"/>
                    </a:lnTo>
                    <a:lnTo>
                      <a:pt x="350" y="37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3" name="Freeform 93"/>
              <p:cNvSpPr>
                <a:spLocks noEditPoints="1"/>
              </p:cNvSpPr>
              <p:nvPr/>
            </p:nvSpPr>
            <p:spPr bwMode="auto">
              <a:xfrm>
                <a:off x="7010" y="8350"/>
                <a:ext cx="1417" cy="1584"/>
              </a:xfrm>
              <a:custGeom>
                <a:avLst/>
                <a:gdLst/>
                <a:ahLst/>
                <a:cxnLst>
                  <a:cxn ang="0">
                    <a:pos x="902" y="829"/>
                  </a:cxn>
                  <a:cxn ang="0">
                    <a:pos x="571" y="903"/>
                  </a:cxn>
                  <a:cxn ang="0">
                    <a:pos x="497" y="1013"/>
                  </a:cxn>
                  <a:cxn ang="0">
                    <a:pos x="497" y="1087"/>
                  </a:cxn>
                  <a:cxn ang="0">
                    <a:pos x="718" y="958"/>
                  </a:cxn>
                  <a:cxn ang="0">
                    <a:pos x="865" y="1013"/>
                  </a:cxn>
                  <a:cxn ang="0">
                    <a:pos x="902" y="1161"/>
                  </a:cxn>
                  <a:cxn ang="0">
                    <a:pos x="663" y="1105"/>
                  </a:cxn>
                  <a:cxn ang="0">
                    <a:pos x="663" y="1271"/>
                  </a:cxn>
                  <a:cxn ang="0">
                    <a:pos x="847" y="1234"/>
                  </a:cxn>
                  <a:cxn ang="0">
                    <a:pos x="902" y="1290"/>
                  </a:cxn>
                  <a:cxn ang="0">
                    <a:pos x="663" y="1456"/>
                  </a:cxn>
                  <a:cxn ang="0">
                    <a:pos x="1141" y="1400"/>
                  </a:cxn>
                  <a:cxn ang="0">
                    <a:pos x="1270" y="1511"/>
                  </a:cxn>
                  <a:cxn ang="0">
                    <a:pos x="515" y="1529"/>
                  </a:cxn>
                  <a:cxn ang="0">
                    <a:pos x="55" y="1529"/>
                  </a:cxn>
                  <a:cxn ang="0">
                    <a:pos x="571" y="1456"/>
                  </a:cxn>
                  <a:cxn ang="0">
                    <a:pos x="442" y="1363"/>
                  </a:cxn>
                  <a:cxn ang="0">
                    <a:pos x="331" y="1327"/>
                  </a:cxn>
                  <a:cxn ang="0">
                    <a:pos x="571" y="1290"/>
                  </a:cxn>
                  <a:cxn ang="0">
                    <a:pos x="442" y="1179"/>
                  </a:cxn>
                  <a:cxn ang="0">
                    <a:pos x="313" y="1179"/>
                  </a:cxn>
                  <a:cxn ang="0">
                    <a:pos x="331" y="1087"/>
                  </a:cxn>
                  <a:cxn ang="0">
                    <a:pos x="497" y="903"/>
                  </a:cxn>
                  <a:cxn ang="0">
                    <a:pos x="313" y="884"/>
                  </a:cxn>
                  <a:cxn ang="0">
                    <a:pos x="681" y="811"/>
                  </a:cxn>
                  <a:cxn ang="0">
                    <a:pos x="1252" y="645"/>
                  </a:cxn>
                  <a:cxn ang="0">
                    <a:pos x="1399" y="755"/>
                  </a:cxn>
                  <a:cxn ang="0">
                    <a:pos x="1344" y="829"/>
                  </a:cxn>
                  <a:cxn ang="0">
                    <a:pos x="1104" y="903"/>
                  </a:cxn>
                  <a:cxn ang="0">
                    <a:pos x="736" y="755"/>
                  </a:cxn>
                  <a:cxn ang="0">
                    <a:pos x="184" y="848"/>
                  </a:cxn>
                  <a:cxn ang="0">
                    <a:pos x="74" y="1069"/>
                  </a:cxn>
                  <a:cxn ang="0">
                    <a:pos x="0" y="995"/>
                  </a:cxn>
                  <a:cxn ang="0">
                    <a:pos x="92" y="811"/>
                  </a:cxn>
                  <a:cxn ang="0">
                    <a:pos x="184" y="755"/>
                  </a:cxn>
                  <a:cxn ang="0">
                    <a:pos x="626" y="461"/>
                  </a:cxn>
                  <a:cxn ang="0">
                    <a:pos x="460" y="590"/>
                  </a:cxn>
                  <a:cxn ang="0">
                    <a:pos x="847" y="442"/>
                  </a:cxn>
                  <a:cxn ang="0">
                    <a:pos x="902" y="368"/>
                  </a:cxn>
                  <a:cxn ang="0">
                    <a:pos x="1012" y="479"/>
                  </a:cxn>
                  <a:cxn ang="0">
                    <a:pos x="957" y="571"/>
                  </a:cxn>
                  <a:cxn ang="0">
                    <a:pos x="607" y="626"/>
                  </a:cxn>
                  <a:cxn ang="0">
                    <a:pos x="460" y="682"/>
                  </a:cxn>
                  <a:cxn ang="0">
                    <a:pos x="331" y="479"/>
                  </a:cxn>
                  <a:cxn ang="0">
                    <a:pos x="773" y="387"/>
                  </a:cxn>
                  <a:cxn ang="0">
                    <a:pos x="663" y="37"/>
                  </a:cxn>
                  <a:cxn ang="0">
                    <a:pos x="847" y="92"/>
                  </a:cxn>
                  <a:cxn ang="0">
                    <a:pos x="939" y="166"/>
                  </a:cxn>
                  <a:cxn ang="0">
                    <a:pos x="644" y="295"/>
                  </a:cxn>
                  <a:cxn ang="0">
                    <a:pos x="883" y="313"/>
                  </a:cxn>
                  <a:cxn ang="0">
                    <a:pos x="515" y="368"/>
                  </a:cxn>
                  <a:cxn ang="0">
                    <a:pos x="387" y="350"/>
                  </a:cxn>
                  <a:cxn ang="0">
                    <a:pos x="589" y="221"/>
                  </a:cxn>
                  <a:cxn ang="0">
                    <a:pos x="313" y="221"/>
                  </a:cxn>
                  <a:cxn ang="0">
                    <a:pos x="589" y="147"/>
                  </a:cxn>
                  <a:cxn ang="0">
                    <a:pos x="552" y="0"/>
                  </a:cxn>
                </a:cxnLst>
                <a:rect l="0" t="0" r="r" b="b"/>
                <a:pathLst>
                  <a:path w="1417" h="1584">
                    <a:moveTo>
                      <a:pt x="773" y="792"/>
                    </a:moveTo>
                    <a:lnTo>
                      <a:pt x="847" y="792"/>
                    </a:lnTo>
                    <a:lnTo>
                      <a:pt x="883" y="811"/>
                    </a:lnTo>
                    <a:lnTo>
                      <a:pt x="902" y="829"/>
                    </a:lnTo>
                    <a:lnTo>
                      <a:pt x="902" y="866"/>
                    </a:lnTo>
                    <a:lnTo>
                      <a:pt x="865" y="866"/>
                    </a:lnTo>
                    <a:lnTo>
                      <a:pt x="699" y="884"/>
                    </a:lnTo>
                    <a:lnTo>
                      <a:pt x="571" y="903"/>
                    </a:lnTo>
                    <a:lnTo>
                      <a:pt x="607" y="921"/>
                    </a:lnTo>
                    <a:lnTo>
                      <a:pt x="607" y="940"/>
                    </a:lnTo>
                    <a:lnTo>
                      <a:pt x="571" y="976"/>
                    </a:lnTo>
                    <a:lnTo>
                      <a:pt x="497" y="1013"/>
                    </a:lnTo>
                    <a:lnTo>
                      <a:pt x="479" y="1050"/>
                    </a:lnTo>
                    <a:lnTo>
                      <a:pt x="442" y="1069"/>
                    </a:lnTo>
                    <a:lnTo>
                      <a:pt x="442" y="1087"/>
                    </a:lnTo>
                    <a:lnTo>
                      <a:pt x="497" y="1087"/>
                    </a:lnTo>
                    <a:lnTo>
                      <a:pt x="589" y="1069"/>
                    </a:lnTo>
                    <a:lnTo>
                      <a:pt x="773" y="1050"/>
                    </a:lnTo>
                    <a:lnTo>
                      <a:pt x="718" y="976"/>
                    </a:lnTo>
                    <a:lnTo>
                      <a:pt x="718" y="958"/>
                    </a:lnTo>
                    <a:lnTo>
                      <a:pt x="755" y="958"/>
                    </a:lnTo>
                    <a:lnTo>
                      <a:pt x="773" y="976"/>
                    </a:lnTo>
                    <a:lnTo>
                      <a:pt x="810" y="995"/>
                    </a:lnTo>
                    <a:lnTo>
                      <a:pt x="865" y="1013"/>
                    </a:lnTo>
                    <a:lnTo>
                      <a:pt x="902" y="1032"/>
                    </a:lnTo>
                    <a:lnTo>
                      <a:pt x="920" y="1069"/>
                    </a:lnTo>
                    <a:lnTo>
                      <a:pt x="920" y="1142"/>
                    </a:lnTo>
                    <a:lnTo>
                      <a:pt x="902" y="1161"/>
                    </a:lnTo>
                    <a:lnTo>
                      <a:pt x="883" y="1142"/>
                    </a:lnTo>
                    <a:lnTo>
                      <a:pt x="847" y="1124"/>
                    </a:lnTo>
                    <a:lnTo>
                      <a:pt x="810" y="1069"/>
                    </a:lnTo>
                    <a:lnTo>
                      <a:pt x="663" y="1105"/>
                    </a:lnTo>
                    <a:lnTo>
                      <a:pt x="607" y="1124"/>
                    </a:lnTo>
                    <a:lnTo>
                      <a:pt x="644" y="1142"/>
                    </a:lnTo>
                    <a:lnTo>
                      <a:pt x="663" y="1179"/>
                    </a:lnTo>
                    <a:lnTo>
                      <a:pt x="663" y="1271"/>
                    </a:lnTo>
                    <a:lnTo>
                      <a:pt x="718" y="1253"/>
                    </a:lnTo>
                    <a:lnTo>
                      <a:pt x="773" y="1253"/>
                    </a:lnTo>
                    <a:lnTo>
                      <a:pt x="810" y="1234"/>
                    </a:lnTo>
                    <a:lnTo>
                      <a:pt x="847" y="1234"/>
                    </a:lnTo>
                    <a:lnTo>
                      <a:pt x="883" y="1253"/>
                    </a:lnTo>
                    <a:lnTo>
                      <a:pt x="902" y="1271"/>
                    </a:lnTo>
                    <a:lnTo>
                      <a:pt x="920" y="1271"/>
                    </a:lnTo>
                    <a:lnTo>
                      <a:pt x="902" y="1290"/>
                    </a:lnTo>
                    <a:lnTo>
                      <a:pt x="865" y="1290"/>
                    </a:lnTo>
                    <a:lnTo>
                      <a:pt x="810" y="1308"/>
                    </a:lnTo>
                    <a:lnTo>
                      <a:pt x="663" y="1345"/>
                    </a:lnTo>
                    <a:lnTo>
                      <a:pt x="663" y="1456"/>
                    </a:lnTo>
                    <a:lnTo>
                      <a:pt x="883" y="1437"/>
                    </a:lnTo>
                    <a:lnTo>
                      <a:pt x="1012" y="1419"/>
                    </a:lnTo>
                    <a:lnTo>
                      <a:pt x="1067" y="1400"/>
                    </a:lnTo>
                    <a:lnTo>
                      <a:pt x="1141" y="1400"/>
                    </a:lnTo>
                    <a:lnTo>
                      <a:pt x="1178" y="1437"/>
                    </a:lnTo>
                    <a:lnTo>
                      <a:pt x="1233" y="1456"/>
                    </a:lnTo>
                    <a:lnTo>
                      <a:pt x="1252" y="1492"/>
                    </a:lnTo>
                    <a:lnTo>
                      <a:pt x="1270" y="1511"/>
                    </a:lnTo>
                    <a:lnTo>
                      <a:pt x="1252" y="1529"/>
                    </a:lnTo>
                    <a:lnTo>
                      <a:pt x="1178" y="1548"/>
                    </a:lnTo>
                    <a:lnTo>
                      <a:pt x="1049" y="1529"/>
                    </a:lnTo>
                    <a:lnTo>
                      <a:pt x="515" y="1529"/>
                    </a:lnTo>
                    <a:lnTo>
                      <a:pt x="331" y="1548"/>
                    </a:lnTo>
                    <a:lnTo>
                      <a:pt x="221" y="1584"/>
                    </a:lnTo>
                    <a:lnTo>
                      <a:pt x="111" y="1584"/>
                    </a:lnTo>
                    <a:lnTo>
                      <a:pt x="55" y="1529"/>
                    </a:lnTo>
                    <a:lnTo>
                      <a:pt x="55" y="1492"/>
                    </a:lnTo>
                    <a:lnTo>
                      <a:pt x="74" y="1492"/>
                    </a:lnTo>
                    <a:lnTo>
                      <a:pt x="331" y="1474"/>
                    </a:lnTo>
                    <a:lnTo>
                      <a:pt x="571" y="1456"/>
                    </a:lnTo>
                    <a:lnTo>
                      <a:pt x="571" y="1345"/>
                    </a:lnTo>
                    <a:lnTo>
                      <a:pt x="497" y="1345"/>
                    </a:lnTo>
                    <a:lnTo>
                      <a:pt x="479" y="1363"/>
                    </a:lnTo>
                    <a:lnTo>
                      <a:pt x="442" y="1363"/>
                    </a:lnTo>
                    <a:lnTo>
                      <a:pt x="460" y="1382"/>
                    </a:lnTo>
                    <a:lnTo>
                      <a:pt x="405" y="1382"/>
                    </a:lnTo>
                    <a:lnTo>
                      <a:pt x="368" y="1363"/>
                    </a:lnTo>
                    <a:lnTo>
                      <a:pt x="331" y="1327"/>
                    </a:lnTo>
                    <a:lnTo>
                      <a:pt x="350" y="1308"/>
                    </a:lnTo>
                    <a:lnTo>
                      <a:pt x="423" y="1308"/>
                    </a:lnTo>
                    <a:lnTo>
                      <a:pt x="479" y="1290"/>
                    </a:lnTo>
                    <a:lnTo>
                      <a:pt x="571" y="1290"/>
                    </a:lnTo>
                    <a:lnTo>
                      <a:pt x="571" y="1234"/>
                    </a:lnTo>
                    <a:lnTo>
                      <a:pt x="552" y="1198"/>
                    </a:lnTo>
                    <a:lnTo>
                      <a:pt x="552" y="1142"/>
                    </a:lnTo>
                    <a:lnTo>
                      <a:pt x="442" y="1179"/>
                    </a:lnTo>
                    <a:lnTo>
                      <a:pt x="368" y="1216"/>
                    </a:lnTo>
                    <a:lnTo>
                      <a:pt x="331" y="1216"/>
                    </a:lnTo>
                    <a:lnTo>
                      <a:pt x="313" y="1198"/>
                    </a:lnTo>
                    <a:lnTo>
                      <a:pt x="313" y="1179"/>
                    </a:lnTo>
                    <a:lnTo>
                      <a:pt x="295" y="1142"/>
                    </a:lnTo>
                    <a:lnTo>
                      <a:pt x="295" y="1105"/>
                    </a:lnTo>
                    <a:lnTo>
                      <a:pt x="313" y="1105"/>
                    </a:lnTo>
                    <a:lnTo>
                      <a:pt x="331" y="1087"/>
                    </a:lnTo>
                    <a:lnTo>
                      <a:pt x="442" y="1013"/>
                    </a:lnTo>
                    <a:lnTo>
                      <a:pt x="479" y="976"/>
                    </a:lnTo>
                    <a:lnTo>
                      <a:pt x="497" y="940"/>
                    </a:lnTo>
                    <a:lnTo>
                      <a:pt x="497" y="903"/>
                    </a:lnTo>
                    <a:lnTo>
                      <a:pt x="442" y="903"/>
                    </a:lnTo>
                    <a:lnTo>
                      <a:pt x="405" y="921"/>
                    </a:lnTo>
                    <a:lnTo>
                      <a:pt x="350" y="921"/>
                    </a:lnTo>
                    <a:lnTo>
                      <a:pt x="313" y="884"/>
                    </a:lnTo>
                    <a:lnTo>
                      <a:pt x="313" y="866"/>
                    </a:lnTo>
                    <a:lnTo>
                      <a:pt x="331" y="866"/>
                    </a:lnTo>
                    <a:lnTo>
                      <a:pt x="552" y="829"/>
                    </a:lnTo>
                    <a:lnTo>
                      <a:pt x="681" y="811"/>
                    </a:lnTo>
                    <a:lnTo>
                      <a:pt x="736" y="811"/>
                    </a:lnTo>
                    <a:lnTo>
                      <a:pt x="773" y="792"/>
                    </a:lnTo>
                    <a:close/>
                    <a:moveTo>
                      <a:pt x="1215" y="645"/>
                    </a:moveTo>
                    <a:lnTo>
                      <a:pt x="1252" y="645"/>
                    </a:lnTo>
                    <a:lnTo>
                      <a:pt x="1288" y="682"/>
                    </a:lnTo>
                    <a:lnTo>
                      <a:pt x="1325" y="700"/>
                    </a:lnTo>
                    <a:lnTo>
                      <a:pt x="1362" y="737"/>
                    </a:lnTo>
                    <a:lnTo>
                      <a:pt x="1399" y="755"/>
                    </a:lnTo>
                    <a:lnTo>
                      <a:pt x="1417" y="792"/>
                    </a:lnTo>
                    <a:lnTo>
                      <a:pt x="1417" y="811"/>
                    </a:lnTo>
                    <a:lnTo>
                      <a:pt x="1380" y="811"/>
                    </a:lnTo>
                    <a:lnTo>
                      <a:pt x="1344" y="829"/>
                    </a:lnTo>
                    <a:lnTo>
                      <a:pt x="1270" y="848"/>
                    </a:lnTo>
                    <a:lnTo>
                      <a:pt x="1160" y="884"/>
                    </a:lnTo>
                    <a:lnTo>
                      <a:pt x="1123" y="903"/>
                    </a:lnTo>
                    <a:lnTo>
                      <a:pt x="1104" y="903"/>
                    </a:lnTo>
                    <a:lnTo>
                      <a:pt x="1178" y="755"/>
                    </a:lnTo>
                    <a:lnTo>
                      <a:pt x="1178" y="737"/>
                    </a:lnTo>
                    <a:lnTo>
                      <a:pt x="1049" y="737"/>
                    </a:lnTo>
                    <a:lnTo>
                      <a:pt x="736" y="755"/>
                    </a:lnTo>
                    <a:lnTo>
                      <a:pt x="515" y="792"/>
                    </a:lnTo>
                    <a:lnTo>
                      <a:pt x="368" y="811"/>
                    </a:lnTo>
                    <a:lnTo>
                      <a:pt x="276" y="848"/>
                    </a:lnTo>
                    <a:lnTo>
                      <a:pt x="184" y="848"/>
                    </a:lnTo>
                    <a:lnTo>
                      <a:pt x="166" y="829"/>
                    </a:lnTo>
                    <a:lnTo>
                      <a:pt x="147" y="866"/>
                    </a:lnTo>
                    <a:lnTo>
                      <a:pt x="92" y="1032"/>
                    </a:lnTo>
                    <a:lnTo>
                      <a:pt x="74" y="1069"/>
                    </a:lnTo>
                    <a:lnTo>
                      <a:pt x="55" y="1087"/>
                    </a:lnTo>
                    <a:lnTo>
                      <a:pt x="55" y="1069"/>
                    </a:lnTo>
                    <a:lnTo>
                      <a:pt x="19" y="1032"/>
                    </a:lnTo>
                    <a:lnTo>
                      <a:pt x="0" y="995"/>
                    </a:lnTo>
                    <a:lnTo>
                      <a:pt x="0" y="958"/>
                    </a:lnTo>
                    <a:lnTo>
                      <a:pt x="37" y="884"/>
                    </a:lnTo>
                    <a:lnTo>
                      <a:pt x="74" y="848"/>
                    </a:lnTo>
                    <a:lnTo>
                      <a:pt x="92" y="811"/>
                    </a:lnTo>
                    <a:lnTo>
                      <a:pt x="111" y="755"/>
                    </a:lnTo>
                    <a:lnTo>
                      <a:pt x="111" y="700"/>
                    </a:lnTo>
                    <a:lnTo>
                      <a:pt x="129" y="700"/>
                    </a:lnTo>
                    <a:lnTo>
                      <a:pt x="184" y="755"/>
                    </a:lnTo>
                    <a:lnTo>
                      <a:pt x="1215" y="645"/>
                    </a:lnTo>
                    <a:close/>
                    <a:moveTo>
                      <a:pt x="791" y="424"/>
                    </a:moveTo>
                    <a:lnTo>
                      <a:pt x="736" y="442"/>
                    </a:lnTo>
                    <a:lnTo>
                      <a:pt x="626" y="461"/>
                    </a:lnTo>
                    <a:lnTo>
                      <a:pt x="442" y="479"/>
                    </a:lnTo>
                    <a:lnTo>
                      <a:pt x="442" y="516"/>
                    </a:lnTo>
                    <a:lnTo>
                      <a:pt x="460" y="553"/>
                    </a:lnTo>
                    <a:lnTo>
                      <a:pt x="460" y="590"/>
                    </a:lnTo>
                    <a:lnTo>
                      <a:pt x="644" y="571"/>
                    </a:lnTo>
                    <a:lnTo>
                      <a:pt x="828" y="534"/>
                    </a:lnTo>
                    <a:lnTo>
                      <a:pt x="847" y="497"/>
                    </a:lnTo>
                    <a:lnTo>
                      <a:pt x="847" y="442"/>
                    </a:lnTo>
                    <a:lnTo>
                      <a:pt x="828" y="424"/>
                    </a:lnTo>
                    <a:lnTo>
                      <a:pt x="791" y="424"/>
                    </a:lnTo>
                    <a:close/>
                    <a:moveTo>
                      <a:pt x="847" y="368"/>
                    </a:moveTo>
                    <a:lnTo>
                      <a:pt x="902" y="368"/>
                    </a:lnTo>
                    <a:lnTo>
                      <a:pt x="957" y="387"/>
                    </a:lnTo>
                    <a:lnTo>
                      <a:pt x="975" y="424"/>
                    </a:lnTo>
                    <a:lnTo>
                      <a:pt x="1012" y="442"/>
                    </a:lnTo>
                    <a:lnTo>
                      <a:pt x="1012" y="479"/>
                    </a:lnTo>
                    <a:lnTo>
                      <a:pt x="994" y="479"/>
                    </a:lnTo>
                    <a:lnTo>
                      <a:pt x="920" y="553"/>
                    </a:lnTo>
                    <a:lnTo>
                      <a:pt x="939" y="571"/>
                    </a:lnTo>
                    <a:lnTo>
                      <a:pt x="957" y="571"/>
                    </a:lnTo>
                    <a:lnTo>
                      <a:pt x="957" y="608"/>
                    </a:lnTo>
                    <a:lnTo>
                      <a:pt x="939" y="608"/>
                    </a:lnTo>
                    <a:lnTo>
                      <a:pt x="736" y="626"/>
                    </a:lnTo>
                    <a:lnTo>
                      <a:pt x="607" y="626"/>
                    </a:lnTo>
                    <a:lnTo>
                      <a:pt x="534" y="645"/>
                    </a:lnTo>
                    <a:lnTo>
                      <a:pt x="479" y="645"/>
                    </a:lnTo>
                    <a:lnTo>
                      <a:pt x="479" y="682"/>
                    </a:lnTo>
                    <a:lnTo>
                      <a:pt x="460" y="682"/>
                    </a:lnTo>
                    <a:lnTo>
                      <a:pt x="423" y="645"/>
                    </a:lnTo>
                    <a:lnTo>
                      <a:pt x="405" y="590"/>
                    </a:lnTo>
                    <a:lnTo>
                      <a:pt x="350" y="479"/>
                    </a:lnTo>
                    <a:lnTo>
                      <a:pt x="331" y="479"/>
                    </a:lnTo>
                    <a:lnTo>
                      <a:pt x="331" y="442"/>
                    </a:lnTo>
                    <a:lnTo>
                      <a:pt x="442" y="442"/>
                    </a:lnTo>
                    <a:lnTo>
                      <a:pt x="644" y="424"/>
                    </a:lnTo>
                    <a:lnTo>
                      <a:pt x="773" y="387"/>
                    </a:lnTo>
                    <a:lnTo>
                      <a:pt x="847" y="368"/>
                    </a:lnTo>
                    <a:close/>
                    <a:moveTo>
                      <a:pt x="552" y="0"/>
                    </a:moveTo>
                    <a:lnTo>
                      <a:pt x="589" y="0"/>
                    </a:lnTo>
                    <a:lnTo>
                      <a:pt x="663" y="37"/>
                    </a:lnTo>
                    <a:lnTo>
                      <a:pt x="681" y="55"/>
                    </a:lnTo>
                    <a:lnTo>
                      <a:pt x="681" y="129"/>
                    </a:lnTo>
                    <a:lnTo>
                      <a:pt x="755" y="111"/>
                    </a:lnTo>
                    <a:lnTo>
                      <a:pt x="847" y="92"/>
                    </a:lnTo>
                    <a:lnTo>
                      <a:pt x="957" y="92"/>
                    </a:lnTo>
                    <a:lnTo>
                      <a:pt x="994" y="129"/>
                    </a:lnTo>
                    <a:lnTo>
                      <a:pt x="994" y="166"/>
                    </a:lnTo>
                    <a:lnTo>
                      <a:pt x="939" y="166"/>
                    </a:lnTo>
                    <a:lnTo>
                      <a:pt x="828" y="184"/>
                    </a:lnTo>
                    <a:lnTo>
                      <a:pt x="663" y="203"/>
                    </a:lnTo>
                    <a:lnTo>
                      <a:pt x="663" y="258"/>
                    </a:lnTo>
                    <a:lnTo>
                      <a:pt x="644" y="295"/>
                    </a:lnTo>
                    <a:lnTo>
                      <a:pt x="718" y="276"/>
                    </a:lnTo>
                    <a:lnTo>
                      <a:pt x="791" y="276"/>
                    </a:lnTo>
                    <a:lnTo>
                      <a:pt x="847" y="295"/>
                    </a:lnTo>
                    <a:lnTo>
                      <a:pt x="883" y="313"/>
                    </a:lnTo>
                    <a:lnTo>
                      <a:pt x="883" y="332"/>
                    </a:lnTo>
                    <a:lnTo>
                      <a:pt x="865" y="332"/>
                    </a:lnTo>
                    <a:lnTo>
                      <a:pt x="681" y="350"/>
                    </a:lnTo>
                    <a:lnTo>
                      <a:pt x="515" y="368"/>
                    </a:lnTo>
                    <a:lnTo>
                      <a:pt x="442" y="387"/>
                    </a:lnTo>
                    <a:lnTo>
                      <a:pt x="423" y="387"/>
                    </a:lnTo>
                    <a:lnTo>
                      <a:pt x="387" y="368"/>
                    </a:lnTo>
                    <a:lnTo>
                      <a:pt x="387" y="350"/>
                    </a:lnTo>
                    <a:lnTo>
                      <a:pt x="442" y="332"/>
                    </a:lnTo>
                    <a:lnTo>
                      <a:pt x="515" y="332"/>
                    </a:lnTo>
                    <a:lnTo>
                      <a:pt x="589" y="313"/>
                    </a:lnTo>
                    <a:lnTo>
                      <a:pt x="589" y="221"/>
                    </a:lnTo>
                    <a:lnTo>
                      <a:pt x="515" y="221"/>
                    </a:lnTo>
                    <a:lnTo>
                      <a:pt x="460" y="240"/>
                    </a:lnTo>
                    <a:lnTo>
                      <a:pt x="350" y="240"/>
                    </a:lnTo>
                    <a:lnTo>
                      <a:pt x="313" y="221"/>
                    </a:lnTo>
                    <a:lnTo>
                      <a:pt x="276" y="184"/>
                    </a:lnTo>
                    <a:lnTo>
                      <a:pt x="313" y="166"/>
                    </a:lnTo>
                    <a:lnTo>
                      <a:pt x="423" y="166"/>
                    </a:lnTo>
                    <a:lnTo>
                      <a:pt x="589" y="147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552" y="37"/>
                    </a:lnTo>
                    <a:lnTo>
                      <a:pt x="5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4" name="Freeform 94"/>
              <p:cNvSpPr>
                <a:spLocks noEditPoints="1"/>
              </p:cNvSpPr>
              <p:nvPr/>
            </p:nvSpPr>
            <p:spPr bwMode="auto">
              <a:xfrm>
                <a:off x="8777" y="8350"/>
                <a:ext cx="1454" cy="1419"/>
              </a:xfrm>
              <a:custGeom>
                <a:avLst/>
                <a:gdLst/>
                <a:ahLst/>
                <a:cxnLst>
                  <a:cxn ang="0">
                    <a:pos x="331" y="774"/>
                  </a:cxn>
                  <a:cxn ang="0">
                    <a:pos x="202" y="1124"/>
                  </a:cxn>
                  <a:cxn ang="0">
                    <a:pos x="129" y="1363"/>
                  </a:cxn>
                  <a:cxn ang="0">
                    <a:pos x="18" y="1290"/>
                  </a:cxn>
                  <a:cxn ang="0">
                    <a:pos x="18" y="1161"/>
                  </a:cxn>
                  <a:cxn ang="0">
                    <a:pos x="92" y="1087"/>
                  </a:cxn>
                  <a:cxn ang="0">
                    <a:pos x="18" y="516"/>
                  </a:cxn>
                  <a:cxn ang="0">
                    <a:pos x="184" y="590"/>
                  </a:cxn>
                  <a:cxn ang="0">
                    <a:pos x="184" y="719"/>
                  </a:cxn>
                  <a:cxn ang="0">
                    <a:pos x="55" y="626"/>
                  </a:cxn>
                  <a:cxn ang="0">
                    <a:pos x="0" y="534"/>
                  </a:cxn>
                  <a:cxn ang="0">
                    <a:pos x="184" y="184"/>
                  </a:cxn>
                  <a:cxn ang="0">
                    <a:pos x="368" y="240"/>
                  </a:cxn>
                  <a:cxn ang="0">
                    <a:pos x="423" y="387"/>
                  </a:cxn>
                  <a:cxn ang="0">
                    <a:pos x="294" y="332"/>
                  </a:cxn>
                  <a:cxn ang="0">
                    <a:pos x="202" y="240"/>
                  </a:cxn>
                  <a:cxn ang="0">
                    <a:pos x="718" y="0"/>
                  </a:cxn>
                  <a:cxn ang="0">
                    <a:pos x="920" y="92"/>
                  </a:cxn>
                  <a:cxn ang="0">
                    <a:pos x="883" y="405"/>
                  </a:cxn>
                  <a:cxn ang="0">
                    <a:pos x="1104" y="350"/>
                  </a:cxn>
                  <a:cxn ang="0">
                    <a:pos x="1159" y="424"/>
                  </a:cxn>
                  <a:cxn ang="0">
                    <a:pos x="994" y="479"/>
                  </a:cxn>
                  <a:cxn ang="0">
                    <a:pos x="865" y="774"/>
                  </a:cxn>
                  <a:cxn ang="0">
                    <a:pos x="1196" y="719"/>
                  </a:cxn>
                  <a:cxn ang="0">
                    <a:pos x="1343" y="682"/>
                  </a:cxn>
                  <a:cxn ang="0">
                    <a:pos x="1380" y="774"/>
                  </a:cxn>
                  <a:cxn ang="0">
                    <a:pos x="920" y="811"/>
                  </a:cxn>
                  <a:cxn ang="0">
                    <a:pos x="865" y="848"/>
                  </a:cxn>
                  <a:cxn ang="0">
                    <a:pos x="810" y="958"/>
                  </a:cxn>
                  <a:cxn ang="0">
                    <a:pos x="626" y="1216"/>
                  </a:cxn>
                  <a:cxn ang="0">
                    <a:pos x="846" y="1179"/>
                  </a:cxn>
                  <a:cxn ang="0">
                    <a:pos x="994" y="1050"/>
                  </a:cxn>
                  <a:cxn ang="0">
                    <a:pos x="1159" y="1124"/>
                  </a:cxn>
                  <a:cxn ang="0">
                    <a:pos x="1288" y="1363"/>
                  </a:cxn>
                  <a:cxn ang="0">
                    <a:pos x="1233" y="1419"/>
                  </a:cxn>
                  <a:cxn ang="0">
                    <a:pos x="1086" y="1198"/>
                  </a:cxn>
                  <a:cxn ang="0">
                    <a:pos x="515" y="1400"/>
                  </a:cxn>
                  <a:cxn ang="0">
                    <a:pos x="405" y="1327"/>
                  </a:cxn>
                  <a:cxn ang="0">
                    <a:pos x="460" y="1234"/>
                  </a:cxn>
                  <a:cxn ang="0">
                    <a:pos x="736" y="848"/>
                  </a:cxn>
                  <a:cxn ang="0">
                    <a:pos x="570" y="884"/>
                  </a:cxn>
                  <a:cxn ang="0">
                    <a:pos x="460" y="921"/>
                  </a:cxn>
                  <a:cxn ang="0">
                    <a:pos x="368" y="884"/>
                  </a:cxn>
                  <a:cxn ang="0">
                    <a:pos x="754" y="792"/>
                  </a:cxn>
                  <a:cxn ang="0">
                    <a:pos x="570" y="553"/>
                  </a:cxn>
                  <a:cxn ang="0">
                    <a:pos x="515" y="479"/>
                  </a:cxn>
                  <a:cxn ang="0">
                    <a:pos x="681" y="461"/>
                  </a:cxn>
                  <a:cxn ang="0">
                    <a:pos x="754" y="92"/>
                  </a:cxn>
                  <a:cxn ang="0">
                    <a:pos x="718" y="0"/>
                  </a:cxn>
                </a:cxnLst>
                <a:rect l="0" t="0" r="r" b="b"/>
                <a:pathLst>
                  <a:path w="1454" h="1419">
                    <a:moveTo>
                      <a:pt x="331" y="737"/>
                    </a:moveTo>
                    <a:lnTo>
                      <a:pt x="349" y="737"/>
                    </a:lnTo>
                    <a:lnTo>
                      <a:pt x="331" y="774"/>
                    </a:lnTo>
                    <a:lnTo>
                      <a:pt x="294" y="866"/>
                    </a:lnTo>
                    <a:lnTo>
                      <a:pt x="239" y="995"/>
                    </a:lnTo>
                    <a:lnTo>
                      <a:pt x="202" y="1124"/>
                    </a:lnTo>
                    <a:lnTo>
                      <a:pt x="147" y="1253"/>
                    </a:lnTo>
                    <a:lnTo>
                      <a:pt x="129" y="1327"/>
                    </a:lnTo>
                    <a:lnTo>
                      <a:pt x="129" y="1363"/>
                    </a:lnTo>
                    <a:lnTo>
                      <a:pt x="73" y="1363"/>
                    </a:lnTo>
                    <a:lnTo>
                      <a:pt x="55" y="1327"/>
                    </a:lnTo>
                    <a:lnTo>
                      <a:pt x="18" y="1290"/>
                    </a:lnTo>
                    <a:lnTo>
                      <a:pt x="0" y="1234"/>
                    </a:lnTo>
                    <a:lnTo>
                      <a:pt x="0" y="1179"/>
                    </a:lnTo>
                    <a:lnTo>
                      <a:pt x="18" y="1161"/>
                    </a:lnTo>
                    <a:lnTo>
                      <a:pt x="55" y="1142"/>
                    </a:lnTo>
                    <a:lnTo>
                      <a:pt x="73" y="1105"/>
                    </a:lnTo>
                    <a:lnTo>
                      <a:pt x="92" y="1087"/>
                    </a:lnTo>
                    <a:lnTo>
                      <a:pt x="221" y="903"/>
                    </a:lnTo>
                    <a:lnTo>
                      <a:pt x="331" y="737"/>
                    </a:lnTo>
                    <a:close/>
                    <a:moveTo>
                      <a:pt x="18" y="516"/>
                    </a:moveTo>
                    <a:lnTo>
                      <a:pt x="73" y="516"/>
                    </a:lnTo>
                    <a:lnTo>
                      <a:pt x="147" y="553"/>
                    </a:lnTo>
                    <a:lnTo>
                      <a:pt x="184" y="590"/>
                    </a:lnTo>
                    <a:lnTo>
                      <a:pt x="221" y="663"/>
                    </a:lnTo>
                    <a:lnTo>
                      <a:pt x="221" y="700"/>
                    </a:lnTo>
                    <a:lnTo>
                      <a:pt x="184" y="719"/>
                    </a:lnTo>
                    <a:lnTo>
                      <a:pt x="165" y="719"/>
                    </a:lnTo>
                    <a:lnTo>
                      <a:pt x="129" y="700"/>
                    </a:lnTo>
                    <a:lnTo>
                      <a:pt x="55" y="626"/>
                    </a:lnTo>
                    <a:lnTo>
                      <a:pt x="37" y="590"/>
                    </a:lnTo>
                    <a:lnTo>
                      <a:pt x="0" y="553"/>
                    </a:lnTo>
                    <a:lnTo>
                      <a:pt x="0" y="534"/>
                    </a:lnTo>
                    <a:lnTo>
                      <a:pt x="18" y="534"/>
                    </a:lnTo>
                    <a:lnTo>
                      <a:pt x="18" y="516"/>
                    </a:lnTo>
                    <a:close/>
                    <a:moveTo>
                      <a:pt x="184" y="184"/>
                    </a:moveTo>
                    <a:lnTo>
                      <a:pt x="221" y="184"/>
                    </a:lnTo>
                    <a:lnTo>
                      <a:pt x="313" y="203"/>
                    </a:lnTo>
                    <a:lnTo>
                      <a:pt x="368" y="240"/>
                    </a:lnTo>
                    <a:lnTo>
                      <a:pt x="405" y="258"/>
                    </a:lnTo>
                    <a:lnTo>
                      <a:pt x="423" y="295"/>
                    </a:lnTo>
                    <a:lnTo>
                      <a:pt x="423" y="387"/>
                    </a:lnTo>
                    <a:lnTo>
                      <a:pt x="405" y="405"/>
                    </a:lnTo>
                    <a:lnTo>
                      <a:pt x="368" y="405"/>
                    </a:lnTo>
                    <a:lnTo>
                      <a:pt x="294" y="332"/>
                    </a:lnTo>
                    <a:lnTo>
                      <a:pt x="257" y="313"/>
                    </a:lnTo>
                    <a:lnTo>
                      <a:pt x="239" y="276"/>
                    </a:lnTo>
                    <a:lnTo>
                      <a:pt x="202" y="240"/>
                    </a:lnTo>
                    <a:lnTo>
                      <a:pt x="184" y="240"/>
                    </a:lnTo>
                    <a:lnTo>
                      <a:pt x="184" y="184"/>
                    </a:lnTo>
                    <a:close/>
                    <a:moveTo>
                      <a:pt x="718" y="0"/>
                    </a:moveTo>
                    <a:lnTo>
                      <a:pt x="791" y="0"/>
                    </a:lnTo>
                    <a:lnTo>
                      <a:pt x="902" y="55"/>
                    </a:lnTo>
                    <a:lnTo>
                      <a:pt x="920" y="92"/>
                    </a:lnTo>
                    <a:lnTo>
                      <a:pt x="902" y="147"/>
                    </a:lnTo>
                    <a:lnTo>
                      <a:pt x="902" y="240"/>
                    </a:lnTo>
                    <a:lnTo>
                      <a:pt x="883" y="405"/>
                    </a:lnTo>
                    <a:lnTo>
                      <a:pt x="994" y="368"/>
                    </a:lnTo>
                    <a:lnTo>
                      <a:pt x="1067" y="350"/>
                    </a:lnTo>
                    <a:lnTo>
                      <a:pt x="1104" y="350"/>
                    </a:lnTo>
                    <a:lnTo>
                      <a:pt x="1141" y="368"/>
                    </a:lnTo>
                    <a:lnTo>
                      <a:pt x="1178" y="405"/>
                    </a:lnTo>
                    <a:lnTo>
                      <a:pt x="1159" y="424"/>
                    </a:lnTo>
                    <a:lnTo>
                      <a:pt x="1122" y="442"/>
                    </a:lnTo>
                    <a:lnTo>
                      <a:pt x="1067" y="461"/>
                    </a:lnTo>
                    <a:lnTo>
                      <a:pt x="994" y="479"/>
                    </a:lnTo>
                    <a:lnTo>
                      <a:pt x="883" y="497"/>
                    </a:lnTo>
                    <a:lnTo>
                      <a:pt x="865" y="626"/>
                    </a:lnTo>
                    <a:lnTo>
                      <a:pt x="865" y="774"/>
                    </a:lnTo>
                    <a:lnTo>
                      <a:pt x="883" y="774"/>
                    </a:lnTo>
                    <a:lnTo>
                      <a:pt x="1067" y="737"/>
                    </a:lnTo>
                    <a:lnTo>
                      <a:pt x="1196" y="719"/>
                    </a:lnTo>
                    <a:lnTo>
                      <a:pt x="1251" y="700"/>
                    </a:lnTo>
                    <a:lnTo>
                      <a:pt x="1288" y="682"/>
                    </a:lnTo>
                    <a:lnTo>
                      <a:pt x="1343" y="682"/>
                    </a:lnTo>
                    <a:lnTo>
                      <a:pt x="1417" y="719"/>
                    </a:lnTo>
                    <a:lnTo>
                      <a:pt x="1454" y="755"/>
                    </a:lnTo>
                    <a:lnTo>
                      <a:pt x="1380" y="774"/>
                    </a:lnTo>
                    <a:lnTo>
                      <a:pt x="1233" y="774"/>
                    </a:lnTo>
                    <a:lnTo>
                      <a:pt x="1067" y="792"/>
                    </a:lnTo>
                    <a:lnTo>
                      <a:pt x="920" y="811"/>
                    </a:lnTo>
                    <a:lnTo>
                      <a:pt x="828" y="829"/>
                    </a:lnTo>
                    <a:lnTo>
                      <a:pt x="846" y="848"/>
                    </a:lnTo>
                    <a:lnTo>
                      <a:pt x="865" y="848"/>
                    </a:lnTo>
                    <a:lnTo>
                      <a:pt x="883" y="866"/>
                    </a:lnTo>
                    <a:lnTo>
                      <a:pt x="883" y="884"/>
                    </a:lnTo>
                    <a:lnTo>
                      <a:pt x="810" y="958"/>
                    </a:lnTo>
                    <a:lnTo>
                      <a:pt x="736" y="1050"/>
                    </a:lnTo>
                    <a:lnTo>
                      <a:pt x="626" y="1198"/>
                    </a:lnTo>
                    <a:lnTo>
                      <a:pt x="626" y="1216"/>
                    </a:lnTo>
                    <a:lnTo>
                      <a:pt x="644" y="1216"/>
                    </a:lnTo>
                    <a:lnTo>
                      <a:pt x="718" y="1198"/>
                    </a:lnTo>
                    <a:lnTo>
                      <a:pt x="846" y="1179"/>
                    </a:lnTo>
                    <a:lnTo>
                      <a:pt x="1049" y="1142"/>
                    </a:lnTo>
                    <a:lnTo>
                      <a:pt x="1012" y="1087"/>
                    </a:lnTo>
                    <a:lnTo>
                      <a:pt x="994" y="1050"/>
                    </a:lnTo>
                    <a:lnTo>
                      <a:pt x="994" y="995"/>
                    </a:lnTo>
                    <a:lnTo>
                      <a:pt x="1012" y="995"/>
                    </a:lnTo>
                    <a:lnTo>
                      <a:pt x="1159" y="1124"/>
                    </a:lnTo>
                    <a:lnTo>
                      <a:pt x="1251" y="1234"/>
                    </a:lnTo>
                    <a:lnTo>
                      <a:pt x="1288" y="1308"/>
                    </a:lnTo>
                    <a:lnTo>
                      <a:pt x="1288" y="1363"/>
                    </a:lnTo>
                    <a:lnTo>
                      <a:pt x="1270" y="1400"/>
                    </a:lnTo>
                    <a:lnTo>
                      <a:pt x="1251" y="1419"/>
                    </a:lnTo>
                    <a:lnTo>
                      <a:pt x="1233" y="1419"/>
                    </a:lnTo>
                    <a:lnTo>
                      <a:pt x="1196" y="1400"/>
                    </a:lnTo>
                    <a:lnTo>
                      <a:pt x="1178" y="1363"/>
                    </a:lnTo>
                    <a:lnTo>
                      <a:pt x="1086" y="1198"/>
                    </a:lnTo>
                    <a:lnTo>
                      <a:pt x="1067" y="1198"/>
                    </a:lnTo>
                    <a:lnTo>
                      <a:pt x="736" y="1290"/>
                    </a:lnTo>
                    <a:lnTo>
                      <a:pt x="515" y="1400"/>
                    </a:lnTo>
                    <a:lnTo>
                      <a:pt x="460" y="1400"/>
                    </a:lnTo>
                    <a:lnTo>
                      <a:pt x="423" y="1363"/>
                    </a:lnTo>
                    <a:lnTo>
                      <a:pt x="405" y="1327"/>
                    </a:lnTo>
                    <a:lnTo>
                      <a:pt x="405" y="1253"/>
                    </a:lnTo>
                    <a:lnTo>
                      <a:pt x="423" y="1253"/>
                    </a:lnTo>
                    <a:lnTo>
                      <a:pt x="460" y="1234"/>
                    </a:lnTo>
                    <a:lnTo>
                      <a:pt x="589" y="1124"/>
                    </a:lnTo>
                    <a:lnTo>
                      <a:pt x="699" y="976"/>
                    </a:lnTo>
                    <a:lnTo>
                      <a:pt x="736" y="848"/>
                    </a:lnTo>
                    <a:lnTo>
                      <a:pt x="662" y="866"/>
                    </a:lnTo>
                    <a:lnTo>
                      <a:pt x="607" y="884"/>
                    </a:lnTo>
                    <a:lnTo>
                      <a:pt x="570" y="884"/>
                    </a:lnTo>
                    <a:lnTo>
                      <a:pt x="552" y="903"/>
                    </a:lnTo>
                    <a:lnTo>
                      <a:pt x="515" y="903"/>
                    </a:lnTo>
                    <a:lnTo>
                      <a:pt x="460" y="921"/>
                    </a:lnTo>
                    <a:lnTo>
                      <a:pt x="423" y="921"/>
                    </a:lnTo>
                    <a:lnTo>
                      <a:pt x="386" y="903"/>
                    </a:lnTo>
                    <a:lnTo>
                      <a:pt x="368" y="884"/>
                    </a:lnTo>
                    <a:lnTo>
                      <a:pt x="368" y="866"/>
                    </a:lnTo>
                    <a:lnTo>
                      <a:pt x="386" y="848"/>
                    </a:lnTo>
                    <a:lnTo>
                      <a:pt x="754" y="792"/>
                    </a:lnTo>
                    <a:lnTo>
                      <a:pt x="754" y="534"/>
                    </a:lnTo>
                    <a:lnTo>
                      <a:pt x="718" y="553"/>
                    </a:lnTo>
                    <a:lnTo>
                      <a:pt x="570" y="553"/>
                    </a:lnTo>
                    <a:lnTo>
                      <a:pt x="534" y="534"/>
                    </a:lnTo>
                    <a:lnTo>
                      <a:pt x="497" y="497"/>
                    </a:lnTo>
                    <a:lnTo>
                      <a:pt x="515" y="479"/>
                    </a:lnTo>
                    <a:lnTo>
                      <a:pt x="570" y="479"/>
                    </a:lnTo>
                    <a:lnTo>
                      <a:pt x="607" y="461"/>
                    </a:lnTo>
                    <a:lnTo>
                      <a:pt x="681" y="461"/>
                    </a:lnTo>
                    <a:lnTo>
                      <a:pt x="773" y="442"/>
                    </a:lnTo>
                    <a:lnTo>
                      <a:pt x="773" y="129"/>
                    </a:lnTo>
                    <a:lnTo>
                      <a:pt x="754" y="92"/>
                    </a:lnTo>
                    <a:lnTo>
                      <a:pt x="736" y="74"/>
                    </a:lnTo>
                    <a:lnTo>
                      <a:pt x="718" y="3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5" name="Freeform 95"/>
              <p:cNvSpPr>
                <a:spLocks/>
              </p:cNvSpPr>
              <p:nvPr/>
            </p:nvSpPr>
            <p:spPr bwMode="auto">
              <a:xfrm>
                <a:off x="10912" y="9013"/>
                <a:ext cx="588" cy="793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460" y="0"/>
                  </a:cxn>
                  <a:cxn ang="0">
                    <a:pos x="515" y="19"/>
                  </a:cxn>
                  <a:cxn ang="0">
                    <a:pos x="552" y="37"/>
                  </a:cxn>
                  <a:cxn ang="0">
                    <a:pos x="588" y="111"/>
                  </a:cxn>
                  <a:cxn ang="0">
                    <a:pos x="588" y="148"/>
                  </a:cxn>
                  <a:cxn ang="0">
                    <a:pos x="570" y="166"/>
                  </a:cxn>
                  <a:cxn ang="0">
                    <a:pos x="533" y="185"/>
                  </a:cxn>
                  <a:cxn ang="0">
                    <a:pos x="496" y="185"/>
                  </a:cxn>
                  <a:cxn ang="0">
                    <a:pos x="460" y="166"/>
                  </a:cxn>
                  <a:cxn ang="0">
                    <a:pos x="441" y="148"/>
                  </a:cxn>
                  <a:cxn ang="0">
                    <a:pos x="441" y="74"/>
                  </a:cxn>
                  <a:cxn ang="0">
                    <a:pos x="478" y="37"/>
                  </a:cxn>
                  <a:cxn ang="0">
                    <a:pos x="460" y="37"/>
                  </a:cxn>
                  <a:cxn ang="0">
                    <a:pos x="368" y="74"/>
                  </a:cxn>
                  <a:cxn ang="0">
                    <a:pos x="312" y="148"/>
                  </a:cxn>
                  <a:cxn ang="0">
                    <a:pos x="276" y="240"/>
                  </a:cxn>
                  <a:cxn ang="0">
                    <a:pos x="257" y="369"/>
                  </a:cxn>
                  <a:cxn ang="0">
                    <a:pos x="257" y="700"/>
                  </a:cxn>
                  <a:cxn ang="0">
                    <a:pos x="331" y="737"/>
                  </a:cxn>
                  <a:cxn ang="0">
                    <a:pos x="423" y="737"/>
                  </a:cxn>
                  <a:cxn ang="0">
                    <a:pos x="423" y="793"/>
                  </a:cxn>
                  <a:cxn ang="0">
                    <a:pos x="0" y="793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48"/>
                  </a:cxn>
                  <a:cxn ang="0">
                    <a:pos x="110" y="111"/>
                  </a:cxn>
                  <a:cxn ang="0">
                    <a:pos x="73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39" y="19"/>
                  </a:cxn>
                  <a:cxn ang="0">
                    <a:pos x="239" y="203"/>
                  </a:cxn>
                  <a:cxn ang="0">
                    <a:pos x="257" y="148"/>
                  </a:cxn>
                  <a:cxn ang="0">
                    <a:pos x="276" y="111"/>
                  </a:cxn>
                  <a:cxn ang="0">
                    <a:pos x="349" y="37"/>
                  </a:cxn>
                  <a:cxn ang="0">
                    <a:pos x="404" y="0"/>
                  </a:cxn>
                </a:cxnLst>
                <a:rect l="0" t="0" r="r" b="b"/>
                <a:pathLst>
                  <a:path w="588" h="793">
                    <a:moveTo>
                      <a:pt x="404" y="0"/>
                    </a:moveTo>
                    <a:lnTo>
                      <a:pt x="460" y="0"/>
                    </a:lnTo>
                    <a:lnTo>
                      <a:pt x="515" y="19"/>
                    </a:lnTo>
                    <a:lnTo>
                      <a:pt x="552" y="37"/>
                    </a:lnTo>
                    <a:lnTo>
                      <a:pt x="588" y="111"/>
                    </a:lnTo>
                    <a:lnTo>
                      <a:pt x="588" y="148"/>
                    </a:lnTo>
                    <a:lnTo>
                      <a:pt x="570" y="166"/>
                    </a:lnTo>
                    <a:lnTo>
                      <a:pt x="533" y="185"/>
                    </a:lnTo>
                    <a:lnTo>
                      <a:pt x="496" y="185"/>
                    </a:lnTo>
                    <a:lnTo>
                      <a:pt x="460" y="166"/>
                    </a:lnTo>
                    <a:lnTo>
                      <a:pt x="441" y="148"/>
                    </a:lnTo>
                    <a:lnTo>
                      <a:pt x="441" y="74"/>
                    </a:lnTo>
                    <a:lnTo>
                      <a:pt x="478" y="37"/>
                    </a:lnTo>
                    <a:lnTo>
                      <a:pt x="460" y="37"/>
                    </a:lnTo>
                    <a:lnTo>
                      <a:pt x="368" y="74"/>
                    </a:lnTo>
                    <a:lnTo>
                      <a:pt x="312" y="148"/>
                    </a:lnTo>
                    <a:lnTo>
                      <a:pt x="276" y="240"/>
                    </a:lnTo>
                    <a:lnTo>
                      <a:pt x="257" y="369"/>
                    </a:lnTo>
                    <a:lnTo>
                      <a:pt x="257" y="700"/>
                    </a:lnTo>
                    <a:lnTo>
                      <a:pt x="331" y="737"/>
                    </a:lnTo>
                    <a:lnTo>
                      <a:pt x="423" y="737"/>
                    </a:lnTo>
                    <a:lnTo>
                      <a:pt x="423" y="793"/>
                    </a:lnTo>
                    <a:lnTo>
                      <a:pt x="0" y="793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48"/>
                    </a:lnTo>
                    <a:lnTo>
                      <a:pt x="110" y="111"/>
                    </a:lnTo>
                    <a:lnTo>
                      <a:pt x="73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39" y="19"/>
                    </a:lnTo>
                    <a:lnTo>
                      <a:pt x="239" y="203"/>
                    </a:lnTo>
                    <a:lnTo>
                      <a:pt x="257" y="148"/>
                    </a:lnTo>
                    <a:lnTo>
                      <a:pt x="276" y="111"/>
                    </a:lnTo>
                    <a:lnTo>
                      <a:pt x="349" y="37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6" name="Freeform 96"/>
              <p:cNvSpPr>
                <a:spLocks/>
              </p:cNvSpPr>
              <p:nvPr/>
            </p:nvSpPr>
            <p:spPr bwMode="auto">
              <a:xfrm>
                <a:off x="11629" y="9050"/>
                <a:ext cx="884" cy="811"/>
              </a:xfrm>
              <a:custGeom>
                <a:avLst/>
                <a:gdLst/>
                <a:ahLst/>
                <a:cxnLst>
                  <a:cxn ang="0">
                    <a:pos x="258" y="0"/>
                  </a:cxn>
                  <a:cxn ang="0">
                    <a:pos x="258" y="663"/>
                  </a:cxn>
                  <a:cxn ang="0">
                    <a:pos x="276" y="700"/>
                  </a:cxn>
                  <a:cxn ang="0">
                    <a:pos x="276" y="737"/>
                  </a:cxn>
                  <a:cxn ang="0">
                    <a:pos x="350" y="774"/>
                  </a:cxn>
                  <a:cxn ang="0">
                    <a:pos x="405" y="774"/>
                  </a:cxn>
                  <a:cxn ang="0">
                    <a:pos x="516" y="737"/>
                  </a:cxn>
                  <a:cxn ang="0">
                    <a:pos x="571" y="682"/>
                  </a:cxn>
                  <a:cxn ang="0">
                    <a:pos x="589" y="627"/>
                  </a:cxn>
                  <a:cxn ang="0">
                    <a:pos x="626" y="571"/>
                  </a:cxn>
                  <a:cxn ang="0">
                    <a:pos x="626" y="129"/>
                  </a:cxn>
                  <a:cxn ang="0">
                    <a:pos x="552" y="92"/>
                  </a:cxn>
                  <a:cxn ang="0">
                    <a:pos x="497" y="92"/>
                  </a:cxn>
                  <a:cxn ang="0">
                    <a:pos x="497" y="37"/>
                  </a:cxn>
                  <a:cxn ang="0">
                    <a:pos x="755" y="19"/>
                  </a:cxn>
                  <a:cxn ang="0">
                    <a:pos x="755" y="700"/>
                  </a:cxn>
                  <a:cxn ang="0">
                    <a:pos x="828" y="737"/>
                  </a:cxn>
                  <a:cxn ang="0">
                    <a:pos x="884" y="737"/>
                  </a:cxn>
                  <a:cxn ang="0">
                    <a:pos x="884" y="792"/>
                  </a:cxn>
                  <a:cxn ang="0">
                    <a:pos x="626" y="811"/>
                  </a:cxn>
                  <a:cxn ang="0">
                    <a:pos x="626" y="645"/>
                  </a:cxn>
                  <a:cxn ang="0">
                    <a:pos x="644" y="627"/>
                  </a:cxn>
                  <a:cxn ang="0">
                    <a:pos x="626" y="645"/>
                  </a:cxn>
                  <a:cxn ang="0">
                    <a:pos x="571" y="737"/>
                  </a:cxn>
                  <a:cxn ang="0">
                    <a:pos x="534" y="774"/>
                  </a:cxn>
                  <a:cxn ang="0">
                    <a:pos x="479" y="792"/>
                  </a:cxn>
                  <a:cxn ang="0">
                    <a:pos x="424" y="792"/>
                  </a:cxn>
                  <a:cxn ang="0">
                    <a:pos x="295" y="774"/>
                  </a:cxn>
                  <a:cxn ang="0">
                    <a:pos x="203" y="719"/>
                  </a:cxn>
                  <a:cxn ang="0">
                    <a:pos x="166" y="663"/>
                  </a:cxn>
                  <a:cxn ang="0">
                    <a:pos x="148" y="571"/>
                  </a:cxn>
                  <a:cxn ang="0">
                    <a:pos x="148" y="129"/>
                  </a:cxn>
                  <a:cxn ang="0">
                    <a:pos x="129" y="92"/>
                  </a:cxn>
                  <a:cxn ang="0">
                    <a:pos x="111" y="74"/>
                  </a:cxn>
                  <a:cxn ang="0">
                    <a:pos x="0" y="74"/>
                  </a:cxn>
                  <a:cxn ang="0">
                    <a:pos x="0" y="19"/>
                  </a:cxn>
                  <a:cxn ang="0">
                    <a:pos x="258" y="0"/>
                  </a:cxn>
                </a:cxnLst>
                <a:rect l="0" t="0" r="r" b="b"/>
                <a:pathLst>
                  <a:path w="884" h="811">
                    <a:moveTo>
                      <a:pt x="258" y="0"/>
                    </a:moveTo>
                    <a:lnTo>
                      <a:pt x="258" y="663"/>
                    </a:lnTo>
                    <a:lnTo>
                      <a:pt x="276" y="700"/>
                    </a:lnTo>
                    <a:lnTo>
                      <a:pt x="276" y="737"/>
                    </a:lnTo>
                    <a:lnTo>
                      <a:pt x="350" y="774"/>
                    </a:lnTo>
                    <a:lnTo>
                      <a:pt x="405" y="774"/>
                    </a:lnTo>
                    <a:lnTo>
                      <a:pt x="516" y="737"/>
                    </a:lnTo>
                    <a:lnTo>
                      <a:pt x="571" y="682"/>
                    </a:lnTo>
                    <a:lnTo>
                      <a:pt x="589" y="627"/>
                    </a:lnTo>
                    <a:lnTo>
                      <a:pt x="626" y="571"/>
                    </a:lnTo>
                    <a:lnTo>
                      <a:pt x="626" y="129"/>
                    </a:lnTo>
                    <a:lnTo>
                      <a:pt x="552" y="92"/>
                    </a:lnTo>
                    <a:lnTo>
                      <a:pt x="497" y="92"/>
                    </a:lnTo>
                    <a:lnTo>
                      <a:pt x="497" y="37"/>
                    </a:lnTo>
                    <a:lnTo>
                      <a:pt x="755" y="19"/>
                    </a:lnTo>
                    <a:lnTo>
                      <a:pt x="755" y="700"/>
                    </a:lnTo>
                    <a:lnTo>
                      <a:pt x="828" y="737"/>
                    </a:lnTo>
                    <a:lnTo>
                      <a:pt x="884" y="737"/>
                    </a:lnTo>
                    <a:lnTo>
                      <a:pt x="884" y="792"/>
                    </a:lnTo>
                    <a:lnTo>
                      <a:pt x="626" y="811"/>
                    </a:lnTo>
                    <a:lnTo>
                      <a:pt x="626" y="645"/>
                    </a:lnTo>
                    <a:lnTo>
                      <a:pt x="644" y="627"/>
                    </a:lnTo>
                    <a:lnTo>
                      <a:pt x="626" y="645"/>
                    </a:lnTo>
                    <a:lnTo>
                      <a:pt x="571" y="737"/>
                    </a:lnTo>
                    <a:lnTo>
                      <a:pt x="534" y="774"/>
                    </a:lnTo>
                    <a:lnTo>
                      <a:pt x="479" y="792"/>
                    </a:lnTo>
                    <a:lnTo>
                      <a:pt x="424" y="792"/>
                    </a:lnTo>
                    <a:lnTo>
                      <a:pt x="295" y="774"/>
                    </a:lnTo>
                    <a:lnTo>
                      <a:pt x="203" y="719"/>
                    </a:lnTo>
                    <a:lnTo>
                      <a:pt x="166" y="663"/>
                    </a:lnTo>
                    <a:lnTo>
                      <a:pt x="148" y="571"/>
                    </a:lnTo>
                    <a:lnTo>
                      <a:pt x="148" y="129"/>
                    </a:lnTo>
                    <a:lnTo>
                      <a:pt x="129" y="92"/>
                    </a:lnTo>
                    <a:lnTo>
                      <a:pt x="111" y="74"/>
                    </a:lnTo>
                    <a:lnTo>
                      <a:pt x="0" y="74"/>
                    </a:lnTo>
                    <a:lnTo>
                      <a:pt x="0" y="19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7" name="Freeform 97"/>
              <p:cNvSpPr>
                <a:spLocks/>
              </p:cNvSpPr>
              <p:nvPr/>
            </p:nvSpPr>
            <p:spPr bwMode="auto">
              <a:xfrm>
                <a:off x="12678" y="9032"/>
                <a:ext cx="920" cy="792"/>
              </a:xfrm>
              <a:custGeom>
                <a:avLst/>
                <a:gdLst/>
                <a:ahLst/>
                <a:cxnLst>
                  <a:cxn ang="0">
                    <a:pos x="295" y="0"/>
                  </a:cxn>
                  <a:cxn ang="0">
                    <a:pos x="295" y="184"/>
                  </a:cxn>
                  <a:cxn ang="0">
                    <a:pos x="368" y="73"/>
                  </a:cxn>
                  <a:cxn ang="0">
                    <a:pos x="479" y="0"/>
                  </a:cxn>
                  <a:cxn ang="0">
                    <a:pos x="626" y="0"/>
                  </a:cxn>
                  <a:cxn ang="0">
                    <a:pos x="681" y="18"/>
                  </a:cxn>
                  <a:cxn ang="0">
                    <a:pos x="736" y="73"/>
                  </a:cxn>
                  <a:cxn ang="0">
                    <a:pos x="773" y="129"/>
                  </a:cxn>
                  <a:cxn ang="0">
                    <a:pos x="792" y="184"/>
                  </a:cxn>
                  <a:cxn ang="0">
                    <a:pos x="792" y="718"/>
                  </a:cxn>
                  <a:cxn ang="0">
                    <a:pos x="828" y="737"/>
                  </a:cxn>
                  <a:cxn ang="0">
                    <a:pos x="920" y="737"/>
                  </a:cxn>
                  <a:cxn ang="0">
                    <a:pos x="920" y="792"/>
                  </a:cxn>
                  <a:cxn ang="0">
                    <a:pos x="516" y="792"/>
                  </a:cxn>
                  <a:cxn ang="0">
                    <a:pos x="516" y="737"/>
                  </a:cxn>
                  <a:cxn ang="0">
                    <a:pos x="589" y="737"/>
                  </a:cxn>
                  <a:cxn ang="0">
                    <a:pos x="626" y="718"/>
                  </a:cxn>
                  <a:cxn ang="0">
                    <a:pos x="644" y="700"/>
                  </a:cxn>
                  <a:cxn ang="0">
                    <a:pos x="644" y="147"/>
                  </a:cxn>
                  <a:cxn ang="0">
                    <a:pos x="626" y="110"/>
                  </a:cxn>
                  <a:cxn ang="0">
                    <a:pos x="589" y="92"/>
                  </a:cxn>
                  <a:cxn ang="0">
                    <a:pos x="571" y="55"/>
                  </a:cxn>
                  <a:cxn ang="0">
                    <a:pos x="460" y="55"/>
                  </a:cxn>
                  <a:cxn ang="0">
                    <a:pos x="424" y="73"/>
                  </a:cxn>
                  <a:cxn ang="0">
                    <a:pos x="368" y="110"/>
                  </a:cxn>
                  <a:cxn ang="0">
                    <a:pos x="332" y="147"/>
                  </a:cxn>
                  <a:cxn ang="0">
                    <a:pos x="313" y="202"/>
                  </a:cxn>
                  <a:cxn ang="0">
                    <a:pos x="276" y="258"/>
                  </a:cxn>
                  <a:cxn ang="0">
                    <a:pos x="276" y="700"/>
                  </a:cxn>
                  <a:cxn ang="0">
                    <a:pos x="295" y="718"/>
                  </a:cxn>
                  <a:cxn ang="0">
                    <a:pos x="332" y="737"/>
                  </a:cxn>
                  <a:cxn ang="0">
                    <a:pos x="405" y="737"/>
                  </a:cxn>
                  <a:cxn ang="0">
                    <a:pos x="405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1" y="737"/>
                  </a:cxn>
                  <a:cxn ang="0">
                    <a:pos x="147" y="700"/>
                  </a:cxn>
                  <a:cxn ang="0">
                    <a:pos x="147" y="18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1" y="73"/>
                  </a:cxn>
                  <a:cxn ang="0">
                    <a:pos x="37" y="73"/>
                  </a:cxn>
                  <a:cxn ang="0">
                    <a:pos x="37" y="18"/>
                  </a:cxn>
                  <a:cxn ang="0">
                    <a:pos x="295" y="0"/>
                  </a:cxn>
                </a:cxnLst>
                <a:rect l="0" t="0" r="r" b="b"/>
                <a:pathLst>
                  <a:path w="920" h="792">
                    <a:moveTo>
                      <a:pt x="295" y="0"/>
                    </a:moveTo>
                    <a:lnTo>
                      <a:pt x="295" y="184"/>
                    </a:lnTo>
                    <a:lnTo>
                      <a:pt x="368" y="73"/>
                    </a:lnTo>
                    <a:lnTo>
                      <a:pt x="479" y="0"/>
                    </a:lnTo>
                    <a:lnTo>
                      <a:pt x="626" y="0"/>
                    </a:lnTo>
                    <a:lnTo>
                      <a:pt x="681" y="18"/>
                    </a:lnTo>
                    <a:lnTo>
                      <a:pt x="736" y="73"/>
                    </a:lnTo>
                    <a:lnTo>
                      <a:pt x="773" y="129"/>
                    </a:lnTo>
                    <a:lnTo>
                      <a:pt x="792" y="184"/>
                    </a:lnTo>
                    <a:lnTo>
                      <a:pt x="792" y="718"/>
                    </a:lnTo>
                    <a:lnTo>
                      <a:pt x="828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6" y="792"/>
                    </a:lnTo>
                    <a:lnTo>
                      <a:pt x="516" y="737"/>
                    </a:lnTo>
                    <a:lnTo>
                      <a:pt x="589" y="737"/>
                    </a:lnTo>
                    <a:lnTo>
                      <a:pt x="626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0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4" y="73"/>
                    </a:lnTo>
                    <a:lnTo>
                      <a:pt x="368" y="110"/>
                    </a:lnTo>
                    <a:lnTo>
                      <a:pt x="332" y="147"/>
                    </a:lnTo>
                    <a:lnTo>
                      <a:pt x="313" y="202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5" y="718"/>
                    </a:lnTo>
                    <a:lnTo>
                      <a:pt x="332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1" y="73"/>
                    </a:lnTo>
                    <a:lnTo>
                      <a:pt x="37" y="73"/>
                    </a:lnTo>
                    <a:lnTo>
                      <a:pt x="37" y="18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8" name="Freeform 98"/>
              <p:cNvSpPr>
                <a:spLocks/>
              </p:cNvSpPr>
              <p:nvPr/>
            </p:nvSpPr>
            <p:spPr bwMode="auto">
              <a:xfrm>
                <a:off x="13580" y="9050"/>
                <a:ext cx="589" cy="792"/>
              </a:xfrm>
              <a:custGeom>
                <a:avLst/>
                <a:gdLst/>
                <a:ahLst/>
                <a:cxnLst>
                  <a:cxn ang="0">
                    <a:pos x="331" y="0"/>
                  </a:cxn>
                  <a:cxn ang="0">
                    <a:pos x="442" y="55"/>
                  </a:cxn>
                  <a:cxn ang="0">
                    <a:pos x="534" y="0"/>
                  </a:cxn>
                  <a:cxn ang="0">
                    <a:pos x="497" y="258"/>
                  </a:cxn>
                  <a:cxn ang="0">
                    <a:pos x="479" y="148"/>
                  </a:cxn>
                  <a:cxn ang="0">
                    <a:pos x="405" y="37"/>
                  </a:cxn>
                  <a:cxn ang="0">
                    <a:pos x="221" y="19"/>
                  </a:cxn>
                  <a:cxn ang="0">
                    <a:pos x="129" y="55"/>
                  </a:cxn>
                  <a:cxn ang="0">
                    <a:pos x="92" y="111"/>
                  </a:cxn>
                  <a:cxn ang="0">
                    <a:pos x="147" y="240"/>
                  </a:cxn>
                  <a:cxn ang="0">
                    <a:pos x="276" y="295"/>
                  </a:cxn>
                  <a:cxn ang="0">
                    <a:pos x="479" y="350"/>
                  </a:cxn>
                  <a:cxn ang="0">
                    <a:pos x="552" y="442"/>
                  </a:cxn>
                  <a:cxn ang="0">
                    <a:pos x="589" y="608"/>
                  </a:cxn>
                  <a:cxn ang="0">
                    <a:pos x="552" y="700"/>
                  </a:cxn>
                  <a:cxn ang="0">
                    <a:pos x="460" y="774"/>
                  </a:cxn>
                  <a:cxn ang="0">
                    <a:pos x="276" y="792"/>
                  </a:cxn>
                  <a:cxn ang="0">
                    <a:pos x="110" y="719"/>
                  </a:cxn>
                  <a:cxn ang="0">
                    <a:pos x="18" y="792"/>
                  </a:cxn>
                  <a:cxn ang="0">
                    <a:pos x="55" y="479"/>
                  </a:cxn>
                  <a:cxn ang="0">
                    <a:pos x="92" y="663"/>
                  </a:cxn>
                  <a:cxn ang="0">
                    <a:pos x="221" y="774"/>
                  </a:cxn>
                  <a:cxn ang="0">
                    <a:pos x="405" y="756"/>
                  </a:cxn>
                  <a:cxn ang="0">
                    <a:pos x="479" y="700"/>
                  </a:cxn>
                  <a:cxn ang="0">
                    <a:pos x="497" y="553"/>
                  </a:cxn>
                  <a:cxn ang="0">
                    <a:pos x="368" y="461"/>
                  </a:cxn>
                  <a:cxn ang="0">
                    <a:pos x="313" y="442"/>
                  </a:cxn>
                  <a:cxn ang="0">
                    <a:pos x="110" y="387"/>
                  </a:cxn>
                  <a:cxn ang="0">
                    <a:pos x="37" y="332"/>
                  </a:cxn>
                  <a:cxn ang="0">
                    <a:pos x="0" y="166"/>
                  </a:cxn>
                  <a:cxn ang="0">
                    <a:pos x="74" y="55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84" y="0"/>
                    </a:moveTo>
                    <a:lnTo>
                      <a:pt x="331" y="0"/>
                    </a:lnTo>
                    <a:lnTo>
                      <a:pt x="386" y="19"/>
                    </a:lnTo>
                    <a:lnTo>
                      <a:pt x="442" y="55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9" y="148"/>
                    </a:lnTo>
                    <a:lnTo>
                      <a:pt x="479" y="111"/>
                    </a:lnTo>
                    <a:lnTo>
                      <a:pt x="405" y="37"/>
                    </a:lnTo>
                    <a:lnTo>
                      <a:pt x="368" y="19"/>
                    </a:lnTo>
                    <a:lnTo>
                      <a:pt x="221" y="19"/>
                    </a:lnTo>
                    <a:lnTo>
                      <a:pt x="166" y="37"/>
                    </a:lnTo>
                    <a:lnTo>
                      <a:pt x="129" y="55"/>
                    </a:lnTo>
                    <a:lnTo>
                      <a:pt x="110" y="92"/>
                    </a:lnTo>
                    <a:lnTo>
                      <a:pt x="92" y="111"/>
                    </a:lnTo>
                    <a:lnTo>
                      <a:pt x="92" y="184"/>
                    </a:lnTo>
                    <a:lnTo>
                      <a:pt x="147" y="240"/>
                    </a:lnTo>
                    <a:lnTo>
                      <a:pt x="221" y="276"/>
                    </a:lnTo>
                    <a:lnTo>
                      <a:pt x="276" y="295"/>
                    </a:lnTo>
                    <a:lnTo>
                      <a:pt x="313" y="295"/>
                    </a:lnTo>
                    <a:lnTo>
                      <a:pt x="479" y="350"/>
                    </a:lnTo>
                    <a:lnTo>
                      <a:pt x="534" y="405"/>
                    </a:lnTo>
                    <a:lnTo>
                      <a:pt x="552" y="442"/>
                    </a:lnTo>
                    <a:lnTo>
                      <a:pt x="589" y="498"/>
                    </a:lnTo>
                    <a:lnTo>
                      <a:pt x="589" y="608"/>
                    </a:lnTo>
                    <a:lnTo>
                      <a:pt x="571" y="663"/>
                    </a:lnTo>
                    <a:lnTo>
                      <a:pt x="552" y="700"/>
                    </a:lnTo>
                    <a:lnTo>
                      <a:pt x="515" y="737"/>
                    </a:lnTo>
                    <a:lnTo>
                      <a:pt x="460" y="774"/>
                    </a:lnTo>
                    <a:lnTo>
                      <a:pt x="386" y="792"/>
                    </a:lnTo>
                    <a:lnTo>
                      <a:pt x="276" y="792"/>
                    </a:lnTo>
                    <a:lnTo>
                      <a:pt x="166" y="756"/>
                    </a:lnTo>
                    <a:lnTo>
                      <a:pt x="110" y="719"/>
                    </a:lnTo>
                    <a:lnTo>
                      <a:pt x="37" y="792"/>
                    </a:lnTo>
                    <a:lnTo>
                      <a:pt x="18" y="792"/>
                    </a:lnTo>
                    <a:lnTo>
                      <a:pt x="18" y="479"/>
                    </a:lnTo>
                    <a:lnTo>
                      <a:pt x="55" y="479"/>
                    </a:lnTo>
                    <a:lnTo>
                      <a:pt x="55" y="516"/>
                    </a:lnTo>
                    <a:lnTo>
                      <a:pt x="92" y="663"/>
                    </a:lnTo>
                    <a:lnTo>
                      <a:pt x="166" y="737"/>
                    </a:lnTo>
                    <a:lnTo>
                      <a:pt x="221" y="774"/>
                    </a:lnTo>
                    <a:lnTo>
                      <a:pt x="368" y="774"/>
                    </a:lnTo>
                    <a:lnTo>
                      <a:pt x="405" y="756"/>
                    </a:lnTo>
                    <a:lnTo>
                      <a:pt x="442" y="719"/>
                    </a:lnTo>
                    <a:lnTo>
                      <a:pt x="479" y="700"/>
                    </a:lnTo>
                    <a:lnTo>
                      <a:pt x="497" y="645"/>
                    </a:lnTo>
                    <a:lnTo>
                      <a:pt x="497" y="553"/>
                    </a:lnTo>
                    <a:lnTo>
                      <a:pt x="405" y="461"/>
                    </a:lnTo>
                    <a:lnTo>
                      <a:pt x="368" y="461"/>
                    </a:lnTo>
                    <a:lnTo>
                      <a:pt x="331" y="442"/>
                    </a:lnTo>
                    <a:lnTo>
                      <a:pt x="313" y="442"/>
                    </a:lnTo>
                    <a:lnTo>
                      <a:pt x="221" y="424"/>
                    </a:lnTo>
                    <a:lnTo>
                      <a:pt x="110" y="387"/>
                    </a:lnTo>
                    <a:lnTo>
                      <a:pt x="74" y="369"/>
                    </a:lnTo>
                    <a:lnTo>
                      <a:pt x="37" y="332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7" y="92"/>
                    </a:lnTo>
                    <a:lnTo>
                      <a:pt x="74" y="55"/>
                    </a:lnTo>
                    <a:lnTo>
                      <a:pt x="129" y="19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099" name="Freeform 99"/>
              <p:cNvSpPr>
                <a:spLocks noEditPoints="1"/>
              </p:cNvSpPr>
              <p:nvPr/>
            </p:nvSpPr>
            <p:spPr bwMode="auto">
              <a:xfrm>
                <a:off x="14850" y="8645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7" y="1050"/>
                  </a:cxn>
                  <a:cxn ang="0">
                    <a:pos x="257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3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5"/>
                  </a:cxn>
                  <a:cxn ang="0">
                    <a:pos x="110" y="0"/>
                  </a:cxn>
                  <a:cxn ang="0">
                    <a:pos x="184" y="0"/>
                  </a:cxn>
                  <a:cxn ang="0">
                    <a:pos x="221" y="18"/>
                  </a:cxn>
                  <a:cxn ang="0">
                    <a:pos x="239" y="55"/>
                  </a:cxn>
                  <a:cxn ang="0">
                    <a:pos x="239" y="129"/>
                  </a:cxn>
                  <a:cxn ang="0">
                    <a:pos x="221" y="166"/>
                  </a:cxn>
                  <a:cxn ang="0">
                    <a:pos x="184" y="184"/>
                  </a:cxn>
                  <a:cxn ang="0">
                    <a:pos x="110" y="184"/>
                  </a:cxn>
                  <a:cxn ang="0">
                    <a:pos x="73" y="166"/>
                  </a:cxn>
                  <a:cxn ang="0">
                    <a:pos x="55" y="129"/>
                  </a:cxn>
                  <a:cxn ang="0">
                    <a:pos x="55" y="55"/>
                  </a:cxn>
                  <a:cxn ang="0">
                    <a:pos x="110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7" y="1050"/>
                    </a:lnTo>
                    <a:lnTo>
                      <a:pt x="257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3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5"/>
                    </a:lnTo>
                    <a:close/>
                    <a:moveTo>
                      <a:pt x="110" y="0"/>
                    </a:moveTo>
                    <a:lnTo>
                      <a:pt x="184" y="0"/>
                    </a:lnTo>
                    <a:lnTo>
                      <a:pt x="221" y="18"/>
                    </a:lnTo>
                    <a:lnTo>
                      <a:pt x="239" y="55"/>
                    </a:lnTo>
                    <a:lnTo>
                      <a:pt x="239" y="129"/>
                    </a:lnTo>
                    <a:lnTo>
                      <a:pt x="221" y="166"/>
                    </a:lnTo>
                    <a:lnTo>
                      <a:pt x="184" y="184"/>
                    </a:lnTo>
                    <a:lnTo>
                      <a:pt x="110" y="184"/>
                    </a:lnTo>
                    <a:lnTo>
                      <a:pt x="73" y="166"/>
                    </a:lnTo>
                    <a:lnTo>
                      <a:pt x="55" y="129"/>
                    </a:lnTo>
                    <a:lnTo>
                      <a:pt x="55" y="55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0" name="Freeform 100"/>
              <p:cNvSpPr>
                <a:spLocks/>
              </p:cNvSpPr>
              <p:nvPr/>
            </p:nvSpPr>
            <p:spPr bwMode="auto">
              <a:xfrm>
                <a:off x="15347" y="9032"/>
                <a:ext cx="920" cy="792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184"/>
                  </a:cxn>
                  <a:cxn ang="0">
                    <a:pos x="368" y="73"/>
                  </a:cxn>
                  <a:cxn ang="0">
                    <a:pos x="478" y="0"/>
                  </a:cxn>
                  <a:cxn ang="0">
                    <a:pos x="625" y="0"/>
                  </a:cxn>
                  <a:cxn ang="0">
                    <a:pos x="681" y="18"/>
                  </a:cxn>
                  <a:cxn ang="0">
                    <a:pos x="736" y="73"/>
                  </a:cxn>
                  <a:cxn ang="0">
                    <a:pos x="773" y="129"/>
                  </a:cxn>
                  <a:cxn ang="0">
                    <a:pos x="791" y="184"/>
                  </a:cxn>
                  <a:cxn ang="0">
                    <a:pos x="791" y="718"/>
                  </a:cxn>
                  <a:cxn ang="0">
                    <a:pos x="828" y="737"/>
                  </a:cxn>
                  <a:cxn ang="0">
                    <a:pos x="920" y="737"/>
                  </a:cxn>
                  <a:cxn ang="0">
                    <a:pos x="920" y="792"/>
                  </a:cxn>
                  <a:cxn ang="0">
                    <a:pos x="515" y="792"/>
                  </a:cxn>
                  <a:cxn ang="0">
                    <a:pos x="515" y="737"/>
                  </a:cxn>
                  <a:cxn ang="0">
                    <a:pos x="589" y="737"/>
                  </a:cxn>
                  <a:cxn ang="0">
                    <a:pos x="625" y="718"/>
                  </a:cxn>
                  <a:cxn ang="0">
                    <a:pos x="644" y="700"/>
                  </a:cxn>
                  <a:cxn ang="0">
                    <a:pos x="644" y="147"/>
                  </a:cxn>
                  <a:cxn ang="0">
                    <a:pos x="625" y="110"/>
                  </a:cxn>
                  <a:cxn ang="0">
                    <a:pos x="589" y="92"/>
                  </a:cxn>
                  <a:cxn ang="0">
                    <a:pos x="570" y="55"/>
                  </a:cxn>
                  <a:cxn ang="0">
                    <a:pos x="460" y="55"/>
                  </a:cxn>
                  <a:cxn ang="0">
                    <a:pos x="423" y="73"/>
                  </a:cxn>
                  <a:cxn ang="0">
                    <a:pos x="368" y="110"/>
                  </a:cxn>
                  <a:cxn ang="0">
                    <a:pos x="331" y="147"/>
                  </a:cxn>
                  <a:cxn ang="0">
                    <a:pos x="313" y="202"/>
                  </a:cxn>
                  <a:cxn ang="0">
                    <a:pos x="276" y="258"/>
                  </a:cxn>
                  <a:cxn ang="0">
                    <a:pos x="276" y="700"/>
                  </a:cxn>
                  <a:cxn ang="0">
                    <a:pos x="294" y="718"/>
                  </a:cxn>
                  <a:cxn ang="0">
                    <a:pos x="331" y="737"/>
                  </a:cxn>
                  <a:cxn ang="0">
                    <a:pos x="405" y="737"/>
                  </a:cxn>
                  <a:cxn ang="0">
                    <a:pos x="405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8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3"/>
                  </a:cxn>
                  <a:cxn ang="0">
                    <a:pos x="37" y="73"/>
                  </a:cxn>
                  <a:cxn ang="0">
                    <a:pos x="37" y="18"/>
                  </a:cxn>
                  <a:cxn ang="0">
                    <a:pos x="294" y="0"/>
                  </a:cxn>
                </a:cxnLst>
                <a:rect l="0" t="0" r="r" b="b"/>
                <a:pathLst>
                  <a:path w="920" h="792">
                    <a:moveTo>
                      <a:pt x="294" y="0"/>
                    </a:moveTo>
                    <a:lnTo>
                      <a:pt x="294" y="184"/>
                    </a:lnTo>
                    <a:lnTo>
                      <a:pt x="368" y="73"/>
                    </a:lnTo>
                    <a:lnTo>
                      <a:pt x="478" y="0"/>
                    </a:lnTo>
                    <a:lnTo>
                      <a:pt x="625" y="0"/>
                    </a:lnTo>
                    <a:lnTo>
                      <a:pt x="681" y="18"/>
                    </a:lnTo>
                    <a:lnTo>
                      <a:pt x="736" y="73"/>
                    </a:lnTo>
                    <a:lnTo>
                      <a:pt x="773" y="129"/>
                    </a:lnTo>
                    <a:lnTo>
                      <a:pt x="791" y="184"/>
                    </a:lnTo>
                    <a:lnTo>
                      <a:pt x="791" y="718"/>
                    </a:lnTo>
                    <a:lnTo>
                      <a:pt x="828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5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5" y="110"/>
                    </a:lnTo>
                    <a:lnTo>
                      <a:pt x="589" y="92"/>
                    </a:lnTo>
                    <a:lnTo>
                      <a:pt x="570" y="55"/>
                    </a:lnTo>
                    <a:lnTo>
                      <a:pt x="460" y="55"/>
                    </a:lnTo>
                    <a:lnTo>
                      <a:pt x="423" y="73"/>
                    </a:lnTo>
                    <a:lnTo>
                      <a:pt x="368" y="110"/>
                    </a:lnTo>
                    <a:lnTo>
                      <a:pt x="331" y="147"/>
                    </a:lnTo>
                    <a:lnTo>
                      <a:pt x="313" y="202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4" y="718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3"/>
                    </a:lnTo>
                    <a:lnTo>
                      <a:pt x="37" y="73"/>
                    </a:lnTo>
                    <a:lnTo>
                      <a:pt x="37" y="18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1" name="Freeform 101"/>
              <p:cNvSpPr>
                <a:spLocks noEditPoints="1"/>
              </p:cNvSpPr>
              <p:nvPr/>
            </p:nvSpPr>
            <p:spPr bwMode="auto">
              <a:xfrm>
                <a:off x="16985" y="8571"/>
                <a:ext cx="1233" cy="1290"/>
              </a:xfrm>
              <a:custGeom>
                <a:avLst/>
                <a:gdLst/>
                <a:ahLst/>
                <a:cxnLst>
                  <a:cxn ang="0">
                    <a:pos x="773" y="55"/>
                  </a:cxn>
                  <a:cxn ang="0">
                    <a:pos x="625" y="92"/>
                  </a:cxn>
                  <a:cxn ang="0">
                    <a:pos x="478" y="184"/>
                  </a:cxn>
                  <a:cxn ang="0">
                    <a:pos x="331" y="332"/>
                  </a:cxn>
                  <a:cxn ang="0">
                    <a:pos x="220" y="553"/>
                  </a:cxn>
                  <a:cxn ang="0">
                    <a:pos x="184" y="755"/>
                  </a:cxn>
                  <a:cxn ang="0">
                    <a:pos x="165" y="884"/>
                  </a:cxn>
                  <a:cxn ang="0">
                    <a:pos x="184" y="1032"/>
                  </a:cxn>
                  <a:cxn ang="0">
                    <a:pos x="239" y="1142"/>
                  </a:cxn>
                  <a:cxn ang="0">
                    <a:pos x="331" y="1235"/>
                  </a:cxn>
                  <a:cxn ang="0">
                    <a:pos x="460" y="1253"/>
                  </a:cxn>
                  <a:cxn ang="0">
                    <a:pos x="478" y="1271"/>
                  </a:cxn>
                  <a:cxn ang="0">
                    <a:pos x="625" y="1235"/>
                  </a:cxn>
                  <a:cxn ang="0">
                    <a:pos x="754" y="1161"/>
                  </a:cxn>
                  <a:cxn ang="0">
                    <a:pos x="865" y="1050"/>
                  </a:cxn>
                  <a:cxn ang="0">
                    <a:pos x="993" y="811"/>
                  </a:cxn>
                  <a:cxn ang="0">
                    <a:pos x="1067" y="590"/>
                  </a:cxn>
                  <a:cxn ang="0">
                    <a:pos x="1085" y="424"/>
                  </a:cxn>
                  <a:cxn ang="0">
                    <a:pos x="1049" y="258"/>
                  </a:cxn>
                  <a:cxn ang="0">
                    <a:pos x="975" y="129"/>
                  </a:cxn>
                  <a:cxn ang="0">
                    <a:pos x="883" y="74"/>
                  </a:cxn>
                  <a:cxn ang="0">
                    <a:pos x="773" y="55"/>
                  </a:cxn>
                  <a:cxn ang="0">
                    <a:pos x="773" y="0"/>
                  </a:cxn>
                  <a:cxn ang="0">
                    <a:pos x="957" y="37"/>
                  </a:cxn>
                  <a:cxn ang="0">
                    <a:pos x="1085" y="129"/>
                  </a:cxn>
                  <a:cxn ang="0">
                    <a:pos x="1177" y="295"/>
                  </a:cxn>
                  <a:cxn ang="0">
                    <a:pos x="1214" y="479"/>
                  </a:cxn>
                  <a:cxn ang="0">
                    <a:pos x="1233" y="479"/>
                  </a:cxn>
                  <a:cxn ang="0">
                    <a:pos x="1196" y="719"/>
                  </a:cxn>
                  <a:cxn ang="0">
                    <a:pos x="1067" y="940"/>
                  </a:cxn>
                  <a:cxn ang="0">
                    <a:pos x="883" y="1124"/>
                  </a:cxn>
                  <a:cxn ang="0">
                    <a:pos x="681" y="1253"/>
                  </a:cxn>
                  <a:cxn ang="0">
                    <a:pos x="460" y="1290"/>
                  </a:cxn>
                  <a:cxn ang="0">
                    <a:pos x="276" y="1253"/>
                  </a:cxn>
                  <a:cxn ang="0">
                    <a:pos x="128" y="1161"/>
                  </a:cxn>
                  <a:cxn ang="0">
                    <a:pos x="36" y="1013"/>
                  </a:cxn>
                  <a:cxn ang="0">
                    <a:pos x="0" y="811"/>
                  </a:cxn>
                  <a:cxn ang="0">
                    <a:pos x="36" y="571"/>
                  </a:cxn>
                  <a:cxn ang="0">
                    <a:pos x="165" y="350"/>
                  </a:cxn>
                  <a:cxn ang="0">
                    <a:pos x="331" y="166"/>
                  </a:cxn>
                  <a:cxn ang="0">
                    <a:pos x="552" y="37"/>
                  </a:cxn>
                  <a:cxn ang="0">
                    <a:pos x="773" y="0"/>
                  </a:cxn>
                </a:cxnLst>
                <a:rect l="0" t="0" r="r" b="b"/>
                <a:pathLst>
                  <a:path w="1233" h="1290">
                    <a:moveTo>
                      <a:pt x="773" y="55"/>
                    </a:moveTo>
                    <a:lnTo>
                      <a:pt x="625" y="92"/>
                    </a:lnTo>
                    <a:lnTo>
                      <a:pt x="478" y="184"/>
                    </a:lnTo>
                    <a:lnTo>
                      <a:pt x="331" y="332"/>
                    </a:lnTo>
                    <a:lnTo>
                      <a:pt x="220" y="553"/>
                    </a:lnTo>
                    <a:lnTo>
                      <a:pt x="184" y="755"/>
                    </a:lnTo>
                    <a:lnTo>
                      <a:pt x="165" y="884"/>
                    </a:lnTo>
                    <a:lnTo>
                      <a:pt x="184" y="1032"/>
                    </a:lnTo>
                    <a:lnTo>
                      <a:pt x="239" y="1142"/>
                    </a:lnTo>
                    <a:lnTo>
                      <a:pt x="331" y="1235"/>
                    </a:lnTo>
                    <a:lnTo>
                      <a:pt x="460" y="1253"/>
                    </a:lnTo>
                    <a:lnTo>
                      <a:pt x="478" y="1271"/>
                    </a:lnTo>
                    <a:lnTo>
                      <a:pt x="625" y="1235"/>
                    </a:lnTo>
                    <a:lnTo>
                      <a:pt x="754" y="1161"/>
                    </a:lnTo>
                    <a:lnTo>
                      <a:pt x="865" y="1050"/>
                    </a:lnTo>
                    <a:lnTo>
                      <a:pt x="993" y="811"/>
                    </a:lnTo>
                    <a:lnTo>
                      <a:pt x="1067" y="590"/>
                    </a:lnTo>
                    <a:lnTo>
                      <a:pt x="1085" y="424"/>
                    </a:lnTo>
                    <a:lnTo>
                      <a:pt x="1049" y="258"/>
                    </a:lnTo>
                    <a:lnTo>
                      <a:pt x="975" y="129"/>
                    </a:lnTo>
                    <a:lnTo>
                      <a:pt x="883" y="74"/>
                    </a:lnTo>
                    <a:lnTo>
                      <a:pt x="773" y="55"/>
                    </a:lnTo>
                    <a:close/>
                    <a:moveTo>
                      <a:pt x="773" y="0"/>
                    </a:moveTo>
                    <a:lnTo>
                      <a:pt x="957" y="37"/>
                    </a:lnTo>
                    <a:lnTo>
                      <a:pt x="1085" y="129"/>
                    </a:lnTo>
                    <a:lnTo>
                      <a:pt x="1177" y="295"/>
                    </a:lnTo>
                    <a:lnTo>
                      <a:pt x="1214" y="479"/>
                    </a:lnTo>
                    <a:lnTo>
                      <a:pt x="1233" y="479"/>
                    </a:lnTo>
                    <a:lnTo>
                      <a:pt x="1196" y="719"/>
                    </a:lnTo>
                    <a:lnTo>
                      <a:pt x="1067" y="940"/>
                    </a:lnTo>
                    <a:lnTo>
                      <a:pt x="883" y="1124"/>
                    </a:lnTo>
                    <a:lnTo>
                      <a:pt x="681" y="1253"/>
                    </a:lnTo>
                    <a:lnTo>
                      <a:pt x="460" y="1290"/>
                    </a:lnTo>
                    <a:lnTo>
                      <a:pt x="276" y="1253"/>
                    </a:lnTo>
                    <a:lnTo>
                      <a:pt x="128" y="1161"/>
                    </a:lnTo>
                    <a:lnTo>
                      <a:pt x="36" y="1013"/>
                    </a:lnTo>
                    <a:lnTo>
                      <a:pt x="0" y="811"/>
                    </a:lnTo>
                    <a:lnTo>
                      <a:pt x="36" y="571"/>
                    </a:lnTo>
                    <a:lnTo>
                      <a:pt x="165" y="350"/>
                    </a:lnTo>
                    <a:lnTo>
                      <a:pt x="331" y="166"/>
                    </a:lnTo>
                    <a:lnTo>
                      <a:pt x="552" y="37"/>
                    </a:lnTo>
                    <a:lnTo>
                      <a:pt x="77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2" name="Freeform 102"/>
              <p:cNvSpPr>
                <a:spLocks/>
              </p:cNvSpPr>
              <p:nvPr/>
            </p:nvSpPr>
            <p:spPr bwMode="auto">
              <a:xfrm>
                <a:off x="18475" y="8497"/>
                <a:ext cx="424" cy="1769"/>
              </a:xfrm>
              <a:custGeom>
                <a:avLst/>
                <a:gdLst/>
                <a:ahLst/>
                <a:cxnLst>
                  <a:cxn ang="0">
                    <a:pos x="387" y="0"/>
                  </a:cxn>
                  <a:cxn ang="0">
                    <a:pos x="405" y="0"/>
                  </a:cxn>
                  <a:cxn ang="0">
                    <a:pos x="405" y="37"/>
                  </a:cxn>
                  <a:cxn ang="0">
                    <a:pos x="387" y="56"/>
                  </a:cxn>
                  <a:cxn ang="0">
                    <a:pos x="221" y="295"/>
                  </a:cxn>
                  <a:cxn ang="0">
                    <a:pos x="129" y="572"/>
                  </a:cxn>
                  <a:cxn ang="0">
                    <a:pos x="111" y="885"/>
                  </a:cxn>
                  <a:cxn ang="0">
                    <a:pos x="129" y="1106"/>
                  </a:cxn>
                  <a:cxn ang="0">
                    <a:pos x="166" y="1327"/>
                  </a:cxn>
                  <a:cxn ang="0">
                    <a:pos x="258" y="1530"/>
                  </a:cxn>
                  <a:cxn ang="0">
                    <a:pos x="387" y="1714"/>
                  </a:cxn>
                  <a:cxn ang="0">
                    <a:pos x="424" y="1751"/>
                  </a:cxn>
                  <a:cxn ang="0">
                    <a:pos x="405" y="1751"/>
                  </a:cxn>
                  <a:cxn ang="0">
                    <a:pos x="405" y="1769"/>
                  </a:cxn>
                  <a:cxn ang="0">
                    <a:pos x="387" y="1769"/>
                  </a:cxn>
                  <a:cxn ang="0">
                    <a:pos x="350" y="1751"/>
                  </a:cxn>
                  <a:cxn ang="0">
                    <a:pos x="276" y="1677"/>
                  </a:cxn>
                  <a:cxn ang="0">
                    <a:pos x="203" y="1585"/>
                  </a:cxn>
                  <a:cxn ang="0">
                    <a:pos x="111" y="1437"/>
                  </a:cxn>
                  <a:cxn ang="0">
                    <a:pos x="37" y="1235"/>
                  </a:cxn>
                  <a:cxn ang="0">
                    <a:pos x="0" y="1032"/>
                  </a:cxn>
                  <a:cxn ang="0">
                    <a:pos x="0" y="885"/>
                  </a:cxn>
                  <a:cxn ang="0">
                    <a:pos x="19" y="645"/>
                  </a:cxn>
                  <a:cxn ang="0">
                    <a:pos x="111" y="350"/>
                  </a:cxn>
                  <a:cxn ang="0">
                    <a:pos x="184" y="203"/>
                  </a:cxn>
                  <a:cxn ang="0">
                    <a:pos x="276" y="93"/>
                  </a:cxn>
                  <a:cxn ang="0">
                    <a:pos x="350" y="19"/>
                  </a:cxn>
                  <a:cxn ang="0">
                    <a:pos x="387" y="0"/>
                  </a:cxn>
                </a:cxnLst>
                <a:rect l="0" t="0" r="r" b="b"/>
                <a:pathLst>
                  <a:path w="424" h="1769">
                    <a:moveTo>
                      <a:pt x="387" y="0"/>
                    </a:moveTo>
                    <a:lnTo>
                      <a:pt x="405" y="0"/>
                    </a:lnTo>
                    <a:lnTo>
                      <a:pt x="405" y="37"/>
                    </a:lnTo>
                    <a:lnTo>
                      <a:pt x="387" y="56"/>
                    </a:lnTo>
                    <a:lnTo>
                      <a:pt x="221" y="295"/>
                    </a:lnTo>
                    <a:lnTo>
                      <a:pt x="129" y="572"/>
                    </a:lnTo>
                    <a:lnTo>
                      <a:pt x="111" y="885"/>
                    </a:lnTo>
                    <a:lnTo>
                      <a:pt x="129" y="1106"/>
                    </a:lnTo>
                    <a:lnTo>
                      <a:pt x="166" y="1327"/>
                    </a:lnTo>
                    <a:lnTo>
                      <a:pt x="258" y="1530"/>
                    </a:lnTo>
                    <a:lnTo>
                      <a:pt x="387" y="1714"/>
                    </a:lnTo>
                    <a:lnTo>
                      <a:pt x="424" y="1751"/>
                    </a:lnTo>
                    <a:lnTo>
                      <a:pt x="405" y="1751"/>
                    </a:lnTo>
                    <a:lnTo>
                      <a:pt x="405" y="1769"/>
                    </a:lnTo>
                    <a:lnTo>
                      <a:pt x="387" y="1769"/>
                    </a:lnTo>
                    <a:lnTo>
                      <a:pt x="350" y="1751"/>
                    </a:lnTo>
                    <a:lnTo>
                      <a:pt x="276" y="1677"/>
                    </a:lnTo>
                    <a:lnTo>
                      <a:pt x="203" y="1585"/>
                    </a:lnTo>
                    <a:lnTo>
                      <a:pt x="111" y="1437"/>
                    </a:lnTo>
                    <a:lnTo>
                      <a:pt x="37" y="1235"/>
                    </a:lnTo>
                    <a:lnTo>
                      <a:pt x="0" y="1032"/>
                    </a:lnTo>
                    <a:lnTo>
                      <a:pt x="0" y="885"/>
                    </a:lnTo>
                    <a:lnTo>
                      <a:pt x="19" y="645"/>
                    </a:lnTo>
                    <a:lnTo>
                      <a:pt x="111" y="350"/>
                    </a:lnTo>
                    <a:lnTo>
                      <a:pt x="184" y="203"/>
                    </a:lnTo>
                    <a:lnTo>
                      <a:pt x="276" y="93"/>
                    </a:lnTo>
                    <a:lnTo>
                      <a:pt x="350" y="19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3" name="Freeform 103"/>
              <p:cNvSpPr>
                <a:spLocks/>
              </p:cNvSpPr>
              <p:nvPr/>
            </p:nvSpPr>
            <p:spPr bwMode="auto">
              <a:xfrm>
                <a:off x="19138" y="9050"/>
                <a:ext cx="938" cy="811"/>
              </a:xfrm>
              <a:custGeom>
                <a:avLst/>
                <a:gdLst/>
                <a:ahLst/>
                <a:cxnLst>
                  <a:cxn ang="0">
                    <a:pos x="239" y="0"/>
                  </a:cxn>
                  <a:cxn ang="0">
                    <a:pos x="349" y="92"/>
                  </a:cxn>
                  <a:cxn ang="0">
                    <a:pos x="441" y="55"/>
                  </a:cxn>
                  <a:cxn ang="0">
                    <a:pos x="552" y="0"/>
                  </a:cxn>
                  <a:cxn ang="0">
                    <a:pos x="754" y="37"/>
                  </a:cxn>
                  <a:cxn ang="0">
                    <a:pos x="828" y="129"/>
                  </a:cxn>
                  <a:cxn ang="0">
                    <a:pos x="810" y="313"/>
                  </a:cxn>
                  <a:cxn ang="0">
                    <a:pos x="717" y="571"/>
                  </a:cxn>
                  <a:cxn ang="0">
                    <a:pos x="681" y="663"/>
                  </a:cxn>
                  <a:cxn ang="0">
                    <a:pos x="699" y="756"/>
                  </a:cxn>
                  <a:cxn ang="0">
                    <a:pos x="773" y="737"/>
                  </a:cxn>
                  <a:cxn ang="0">
                    <a:pos x="883" y="608"/>
                  </a:cxn>
                  <a:cxn ang="0">
                    <a:pos x="902" y="498"/>
                  </a:cxn>
                  <a:cxn ang="0">
                    <a:pos x="938" y="534"/>
                  </a:cxn>
                  <a:cxn ang="0">
                    <a:pos x="883" y="663"/>
                  </a:cxn>
                  <a:cxn ang="0">
                    <a:pos x="810" y="756"/>
                  </a:cxn>
                  <a:cxn ang="0">
                    <a:pos x="589" y="756"/>
                  </a:cxn>
                  <a:cxn ang="0">
                    <a:pos x="552" y="608"/>
                  </a:cxn>
                  <a:cxn ang="0">
                    <a:pos x="589" y="498"/>
                  </a:cxn>
                  <a:cxn ang="0">
                    <a:pos x="662" y="258"/>
                  </a:cxn>
                  <a:cxn ang="0">
                    <a:pos x="681" y="129"/>
                  </a:cxn>
                  <a:cxn ang="0">
                    <a:pos x="644" y="74"/>
                  </a:cxn>
                  <a:cxn ang="0">
                    <a:pos x="589" y="37"/>
                  </a:cxn>
                  <a:cxn ang="0">
                    <a:pos x="386" y="129"/>
                  </a:cxn>
                  <a:cxn ang="0">
                    <a:pos x="294" y="258"/>
                  </a:cxn>
                  <a:cxn ang="0">
                    <a:pos x="276" y="313"/>
                  </a:cxn>
                  <a:cxn ang="0">
                    <a:pos x="239" y="461"/>
                  </a:cxn>
                  <a:cxn ang="0">
                    <a:pos x="184" y="645"/>
                  </a:cxn>
                  <a:cxn ang="0">
                    <a:pos x="165" y="719"/>
                  </a:cxn>
                  <a:cxn ang="0">
                    <a:pos x="147" y="792"/>
                  </a:cxn>
                  <a:cxn ang="0">
                    <a:pos x="55" y="811"/>
                  </a:cxn>
                  <a:cxn ang="0">
                    <a:pos x="37" y="719"/>
                  </a:cxn>
                  <a:cxn ang="0">
                    <a:pos x="55" y="682"/>
                  </a:cxn>
                  <a:cxn ang="0">
                    <a:pos x="221" y="203"/>
                  </a:cxn>
                  <a:cxn ang="0">
                    <a:pos x="239" y="74"/>
                  </a:cxn>
                  <a:cxn ang="0">
                    <a:pos x="184" y="37"/>
                  </a:cxn>
                  <a:cxn ang="0">
                    <a:pos x="110" y="92"/>
                  </a:cxn>
                  <a:cxn ang="0">
                    <a:pos x="55" y="240"/>
                  </a:cxn>
                  <a:cxn ang="0">
                    <a:pos x="37" y="276"/>
                  </a:cxn>
                  <a:cxn ang="0">
                    <a:pos x="0" y="221"/>
                  </a:cxn>
                  <a:cxn ang="0">
                    <a:pos x="55" y="92"/>
                  </a:cxn>
                  <a:cxn ang="0">
                    <a:pos x="110" y="19"/>
                  </a:cxn>
                </a:cxnLst>
                <a:rect l="0" t="0" r="r" b="b"/>
                <a:pathLst>
                  <a:path w="938" h="811">
                    <a:moveTo>
                      <a:pt x="147" y="0"/>
                    </a:moveTo>
                    <a:lnTo>
                      <a:pt x="239" y="0"/>
                    </a:lnTo>
                    <a:lnTo>
                      <a:pt x="276" y="19"/>
                    </a:lnTo>
                    <a:lnTo>
                      <a:pt x="349" y="92"/>
                    </a:lnTo>
                    <a:lnTo>
                      <a:pt x="349" y="148"/>
                    </a:lnTo>
                    <a:lnTo>
                      <a:pt x="441" y="55"/>
                    </a:lnTo>
                    <a:lnTo>
                      <a:pt x="497" y="37"/>
                    </a:lnTo>
                    <a:lnTo>
                      <a:pt x="552" y="0"/>
                    </a:lnTo>
                    <a:lnTo>
                      <a:pt x="699" y="0"/>
                    </a:lnTo>
                    <a:lnTo>
                      <a:pt x="754" y="37"/>
                    </a:lnTo>
                    <a:lnTo>
                      <a:pt x="791" y="74"/>
                    </a:lnTo>
                    <a:lnTo>
                      <a:pt x="828" y="129"/>
                    </a:lnTo>
                    <a:lnTo>
                      <a:pt x="828" y="184"/>
                    </a:lnTo>
                    <a:lnTo>
                      <a:pt x="810" y="313"/>
                    </a:lnTo>
                    <a:lnTo>
                      <a:pt x="754" y="442"/>
                    </a:lnTo>
                    <a:lnTo>
                      <a:pt x="717" y="571"/>
                    </a:lnTo>
                    <a:lnTo>
                      <a:pt x="699" y="608"/>
                    </a:lnTo>
                    <a:lnTo>
                      <a:pt x="681" y="663"/>
                    </a:lnTo>
                    <a:lnTo>
                      <a:pt x="681" y="737"/>
                    </a:lnTo>
                    <a:lnTo>
                      <a:pt x="699" y="756"/>
                    </a:lnTo>
                    <a:lnTo>
                      <a:pt x="717" y="756"/>
                    </a:lnTo>
                    <a:lnTo>
                      <a:pt x="773" y="737"/>
                    </a:lnTo>
                    <a:lnTo>
                      <a:pt x="810" y="719"/>
                    </a:lnTo>
                    <a:lnTo>
                      <a:pt x="883" y="608"/>
                    </a:lnTo>
                    <a:lnTo>
                      <a:pt x="902" y="534"/>
                    </a:lnTo>
                    <a:lnTo>
                      <a:pt x="902" y="498"/>
                    </a:lnTo>
                    <a:lnTo>
                      <a:pt x="938" y="498"/>
                    </a:lnTo>
                    <a:lnTo>
                      <a:pt x="938" y="534"/>
                    </a:lnTo>
                    <a:lnTo>
                      <a:pt x="902" y="608"/>
                    </a:lnTo>
                    <a:lnTo>
                      <a:pt x="883" y="663"/>
                    </a:lnTo>
                    <a:lnTo>
                      <a:pt x="846" y="719"/>
                    </a:lnTo>
                    <a:lnTo>
                      <a:pt x="810" y="756"/>
                    </a:lnTo>
                    <a:lnTo>
                      <a:pt x="699" y="792"/>
                    </a:lnTo>
                    <a:lnTo>
                      <a:pt x="589" y="756"/>
                    </a:lnTo>
                    <a:lnTo>
                      <a:pt x="552" y="645"/>
                    </a:lnTo>
                    <a:lnTo>
                      <a:pt x="552" y="608"/>
                    </a:lnTo>
                    <a:lnTo>
                      <a:pt x="570" y="571"/>
                    </a:lnTo>
                    <a:lnTo>
                      <a:pt x="589" y="498"/>
                    </a:lnTo>
                    <a:lnTo>
                      <a:pt x="625" y="387"/>
                    </a:lnTo>
                    <a:lnTo>
                      <a:pt x="662" y="258"/>
                    </a:lnTo>
                    <a:lnTo>
                      <a:pt x="681" y="166"/>
                    </a:lnTo>
                    <a:lnTo>
                      <a:pt x="681" y="129"/>
                    </a:lnTo>
                    <a:lnTo>
                      <a:pt x="662" y="92"/>
                    </a:lnTo>
                    <a:lnTo>
                      <a:pt x="644" y="74"/>
                    </a:lnTo>
                    <a:lnTo>
                      <a:pt x="625" y="37"/>
                    </a:lnTo>
                    <a:lnTo>
                      <a:pt x="589" y="37"/>
                    </a:lnTo>
                    <a:lnTo>
                      <a:pt x="478" y="55"/>
                    </a:lnTo>
                    <a:lnTo>
                      <a:pt x="386" y="129"/>
                    </a:lnTo>
                    <a:lnTo>
                      <a:pt x="331" y="203"/>
                    </a:lnTo>
                    <a:lnTo>
                      <a:pt x="294" y="258"/>
                    </a:lnTo>
                    <a:lnTo>
                      <a:pt x="294" y="276"/>
                    </a:lnTo>
                    <a:lnTo>
                      <a:pt x="276" y="313"/>
                    </a:lnTo>
                    <a:lnTo>
                      <a:pt x="276" y="350"/>
                    </a:lnTo>
                    <a:lnTo>
                      <a:pt x="239" y="461"/>
                    </a:lnTo>
                    <a:lnTo>
                      <a:pt x="202" y="627"/>
                    </a:lnTo>
                    <a:lnTo>
                      <a:pt x="184" y="645"/>
                    </a:lnTo>
                    <a:lnTo>
                      <a:pt x="184" y="682"/>
                    </a:lnTo>
                    <a:lnTo>
                      <a:pt x="165" y="719"/>
                    </a:lnTo>
                    <a:lnTo>
                      <a:pt x="165" y="756"/>
                    </a:lnTo>
                    <a:lnTo>
                      <a:pt x="147" y="792"/>
                    </a:lnTo>
                    <a:lnTo>
                      <a:pt x="110" y="811"/>
                    </a:lnTo>
                    <a:lnTo>
                      <a:pt x="55" y="811"/>
                    </a:lnTo>
                    <a:lnTo>
                      <a:pt x="37" y="792"/>
                    </a:lnTo>
                    <a:lnTo>
                      <a:pt x="37" y="719"/>
                    </a:lnTo>
                    <a:lnTo>
                      <a:pt x="55" y="700"/>
                    </a:lnTo>
                    <a:lnTo>
                      <a:pt x="55" y="682"/>
                    </a:lnTo>
                    <a:lnTo>
                      <a:pt x="202" y="258"/>
                    </a:lnTo>
                    <a:lnTo>
                      <a:pt x="221" y="203"/>
                    </a:lnTo>
                    <a:lnTo>
                      <a:pt x="239" y="184"/>
                    </a:lnTo>
                    <a:lnTo>
                      <a:pt x="239" y="74"/>
                    </a:lnTo>
                    <a:lnTo>
                      <a:pt x="202" y="37"/>
                    </a:lnTo>
                    <a:lnTo>
                      <a:pt x="184" y="37"/>
                    </a:lnTo>
                    <a:lnTo>
                      <a:pt x="147" y="55"/>
                    </a:lnTo>
                    <a:lnTo>
                      <a:pt x="110" y="92"/>
                    </a:lnTo>
                    <a:lnTo>
                      <a:pt x="92" y="148"/>
                    </a:lnTo>
                    <a:lnTo>
                      <a:pt x="55" y="240"/>
                    </a:lnTo>
                    <a:lnTo>
                      <a:pt x="37" y="258"/>
                    </a:lnTo>
                    <a:lnTo>
                      <a:pt x="37" y="276"/>
                    </a:lnTo>
                    <a:lnTo>
                      <a:pt x="0" y="276"/>
                    </a:lnTo>
                    <a:lnTo>
                      <a:pt x="0" y="221"/>
                    </a:lnTo>
                    <a:lnTo>
                      <a:pt x="18" y="166"/>
                    </a:lnTo>
                    <a:lnTo>
                      <a:pt x="55" y="92"/>
                    </a:lnTo>
                    <a:lnTo>
                      <a:pt x="92" y="55"/>
                    </a:lnTo>
                    <a:lnTo>
                      <a:pt x="110" y="19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4" name="Freeform 104"/>
              <p:cNvSpPr>
                <a:spLocks/>
              </p:cNvSpPr>
              <p:nvPr/>
            </p:nvSpPr>
            <p:spPr bwMode="auto">
              <a:xfrm>
                <a:off x="20205" y="8497"/>
                <a:ext cx="423" cy="17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" y="0"/>
                  </a:cxn>
                  <a:cxn ang="0">
                    <a:pos x="55" y="19"/>
                  </a:cxn>
                  <a:cxn ang="0">
                    <a:pos x="129" y="74"/>
                  </a:cxn>
                  <a:cxn ang="0">
                    <a:pos x="203" y="185"/>
                  </a:cxn>
                  <a:cxn ang="0">
                    <a:pos x="295" y="332"/>
                  </a:cxn>
                  <a:cxn ang="0">
                    <a:pos x="387" y="627"/>
                  </a:cxn>
                  <a:cxn ang="0">
                    <a:pos x="405" y="885"/>
                  </a:cxn>
                  <a:cxn ang="0">
                    <a:pos x="423" y="885"/>
                  </a:cxn>
                  <a:cxn ang="0">
                    <a:pos x="405" y="1124"/>
                  </a:cxn>
                  <a:cxn ang="0">
                    <a:pos x="313" y="1419"/>
                  </a:cxn>
                  <a:cxn ang="0">
                    <a:pos x="239" y="1566"/>
                  </a:cxn>
                  <a:cxn ang="0">
                    <a:pos x="147" y="1677"/>
                  </a:cxn>
                  <a:cxn ang="0">
                    <a:pos x="74" y="1751"/>
                  </a:cxn>
                  <a:cxn ang="0">
                    <a:pos x="37" y="1769"/>
                  </a:cxn>
                  <a:cxn ang="0">
                    <a:pos x="19" y="1769"/>
                  </a:cxn>
                  <a:cxn ang="0">
                    <a:pos x="19" y="1732"/>
                  </a:cxn>
                  <a:cxn ang="0">
                    <a:pos x="37" y="1714"/>
                  </a:cxn>
                  <a:cxn ang="0">
                    <a:pos x="166" y="1530"/>
                  </a:cxn>
                  <a:cxn ang="0">
                    <a:pos x="258" y="1327"/>
                  </a:cxn>
                  <a:cxn ang="0">
                    <a:pos x="295" y="1106"/>
                  </a:cxn>
                  <a:cxn ang="0">
                    <a:pos x="313" y="885"/>
                  </a:cxn>
                  <a:cxn ang="0">
                    <a:pos x="276" y="553"/>
                  </a:cxn>
                  <a:cxn ang="0">
                    <a:pos x="184" y="277"/>
                  </a:cxn>
                  <a:cxn ang="0">
                    <a:pos x="37" y="56"/>
                  </a:cxn>
                  <a:cxn ang="0">
                    <a:pos x="0" y="19"/>
                  </a:cxn>
                  <a:cxn ang="0">
                    <a:pos x="0" y="0"/>
                  </a:cxn>
                </a:cxnLst>
                <a:rect l="0" t="0" r="r" b="b"/>
                <a:pathLst>
                  <a:path w="423" h="1769">
                    <a:moveTo>
                      <a:pt x="0" y="0"/>
                    </a:moveTo>
                    <a:lnTo>
                      <a:pt x="19" y="0"/>
                    </a:lnTo>
                    <a:lnTo>
                      <a:pt x="55" y="19"/>
                    </a:lnTo>
                    <a:lnTo>
                      <a:pt x="129" y="74"/>
                    </a:lnTo>
                    <a:lnTo>
                      <a:pt x="203" y="185"/>
                    </a:lnTo>
                    <a:lnTo>
                      <a:pt x="295" y="332"/>
                    </a:lnTo>
                    <a:lnTo>
                      <a:pt x="387" y="627"/>
                    </a:lnTo>
                    <a:lnTo>
                      <a:pt x="405" y="885"/>
                    </a:lnTo>
                    <a:lnTo>
                      <a:pt x="423" y="885"/>
                    </a:lnTo>
                    <a:lnTo>
                      <a:pt x="405" y="1124"/>
                    </a:lnTo>
                    <a:lnTo>
                      <a:pt x="313" y="1419"/>
                    </a:lnTo>
                    <a:lnTo>
                      <a:pt x="239" y="1566"/>
                    </a:lnTo>
                    <a:lnTo>
                      <a:pt x="147" y="1677"/>
                    </a:lnTo>
                    <a:lnTo>
                      <a:pt x="74" y="1751"/>
                    </a:lnTo>
                    <a:lnTo>
                      <a:pt x="37" y="1769"/>
                    </a:lnTo>
                    <a:lnTo>
                      <a:pt x="19" y="1769"/>
                    </a:lnTo>
                    <a:lnTo>
                      <a:pt x="19" y="1732"/>
                    </a:lnTo>
                    <a:lnTo>
                      <a:pt x="37" y="1714"/>
                    </a:lnTo>
                    <a:lnTo>
                      <a:pt x="166" y="1530"/>
                    </a:lnTo>
                    <a:lnTo>
                      <a:pt x="258" y="1327"/>
                    </a:lnTo>
                    <a:lnTo>
                      <a:pt x="295" y="1106"/>
                    </a:lnTo>
                    <a:lnTo>
                      <a:pt x="313" y="885"/>
                    </a:lnTo>
                    <a:lnTo>
                      <a:pt x="276" y="553"/>
                    </a:lnTo>
                    <a:lnTo>
                      <a:pt x="184" y="277"/>
                    </a:lnTo>
                    <a:lnTo>
                      <a:pt x="37" y="56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5" name="Freeform 105"/>
              <p:cNvSpPr>
                <a:spLocks/>
              </p:cNvSpPr>
              <p:nvPr/>
            </p:nvSpPr>
            <p:spPr bwMode="auto">
              <a:xfrm>
                <a:off x="21383" y="8737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2"/>
                  </a:cxn>
                  <a:cxn ang="0">
                    <a:pos x="515" y="332"/>
                  </a:cxn>
                  <a:cxn ang="0">
                    <a:pos x="515" y="387"/>
                  </a:cxn>
                  <a:cxn ang="0">
                    <a:pos x="258" y="387"/>
                  </a:cxn>
                  <a:cxn ang="0">
                    <a:pos x="294" y="884"/>
                  </a:cxn>
                  <a:cxn ang="0">
                    <a:pos x="294" y="958"/>
                  </a:cxn>
                  <a:cxn ang="0">
                    <a:pos x="331" y="1032"/>
                  </a:cxn>
                  <a:cxn ang="0">
                    <a:pos x="405" y="1069"/>
                  </a:cxn>
                  <a:cxn ang="0">
                    <a:pos x="442" y="1069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5" y="940"/>
                  </a:cxn>
                  <a:cxn ang="0">
                    <a:pos x="515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5" y="1050"/>
                  </a:cxn>
                  <a:cxn ang="0">
                    <a:pos x="478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39" y="1087"/>
                  </a:cxn>
                  <a:cxn ang="0">
                    <a:pos x="166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0" y="313"/>
                  </a:cxn>
                  <a:cxn ang="0">
                    <a:pos x="166" y="221"/>
                  </a:cxn>
                  <a:cxn ang="0">
                    <a:pos x="202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2"/>
                    </a:lnTo>
                    <a:lnTo>
                      <a:pt x="515" y="332"/>
                    </a:lnTo>
                    <a:lnTo>
                      <a:pt x="515" y="387"/>
                    </a:lnTo>
                    <a:lnTo>
                      <a:pt x="258" y="387"/>
                    </a:lnTo>
                    <a:lnTo>
                      <a:pt x="294" y="884"/>
                    </a:lnTo>
                    <a:lnTo>
                      <a:pt x="294" y="958"/>
                    </a:lnTo>
                    <a:lnTo>
                      <a:pt x="331" y="1032"/>
                    </a:lnTo>
                    <a:lnTo>
                      <a:pt x="405" y="1069"/>
                    </a:lnTo>
                    <a:lnTo>
                      <a:pt x="442" y="1069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5" y="940"/>
                    </a:lnTo>
                    <a:lnTo>
                      <a:pt x="515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5" y="1050"/>
                    </a:lnTo>
                    <a:lnTo>
                      <a:pt x="478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39" y="1087"/>
                    </a:lnTo>
                    <a:lnTo>
                      <a:pt x="166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0" y="313"/>
                    </a:lnTo>
                    <a:lnTo>
                      <a:pt x="166" y="221"/>
                    </a:lnTo>
                    <a:lnTo>
                      <a:pt x="202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6" name="Freeform 106"/>
              <p:cNvSpPr>
                <a:spLocks noEditPoints="1"/>
              </p:cNvSpPr>
              <p:nvPr/>
            </p:nvSpPr>
            <p:spPr bwMode="auto">
              <a:xfrm>
                <a:off x="22119" y="8645"/>
                <a:ext cx="387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7" y="1124"/>
                  </a:cxn>
                  <a:cxn ang="0">
                    <a:pos x="387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4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5"/>
                  </a:cxn>
                  <a:cxn ang="0">
                    <a:pos x="129" y="0"/>
                  </a:cxn>
                  <a:cxn ang="0">
                    <a:pos x="203" y="0"/>
                  </a:cxn>
                  <a:cxn ang="0">
                    <a:pos x="239" y="18"/>
                  </a:cxn>
                  <a:cxn ang="0">
                    <a:pos x="258" y="55"/>
                  </a:cxn>
                  <a:cxn ang="0">
                    <a:pos x="258" y="129"/>
                  </a:cxn>
                  <a:cxn ang="0">
                    <a:pos x="239" y="166"/>
                  </a:cxn>
                  <a:cxn ang="0">
                    <a:pos x="203" y="184"/>
                  </a:cxn>
                  <a:cxn ang="0">
                    <a:pos x="129" y="184"/>
                  </a:cxn>
                  <a:cxn ang="0">
                    <a:pos x="92" y="166"/>
                  </a:cxn>
                  <a:cxn ang="0">
                    <a:pos x="74" y="129"/>
                  </a:cxn>
                  <a:cxn ang="0">
                    <a:pos x="74" y="55"/>
                  </a:cxn>
                  <a:cxn ang="0">
                    <a:pos x="129" y="0"/>
                  </a:cxn>
                </a:cxnLst>
                <a:rect l="0" t="0" r="r" b="b"/>
                <a:pathLst>
                  <a:path w="387" h="1179">
                    <a:moveTo>
                      <a:pt x="239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7" y="1124"/>
                    </a:lnTo>
                    <a:lnTo>
                      <a:pt x="387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4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5"/>
                    </a:lnTo>
                    <a:close/>
                    <a:moveTo>
                      <a:pt x="129" y="0"/>
                    </a:moveTo>
                    <a:lnTo>
                      <a:pt x="203" y="0"/>
                    </a:lnTo>
                    <a:lnTo>
                      <a:pt x="239" y="18"/>
                    </a:lnTo>
                    <a:lnTo>
                      <a:pt x="258" y="55"/>
                    </a:lnTo>
                    <a:lnTo>
                      <a:pt x="258" y="129"/>
                    </a:lnTo>
                    <a:lnTo>
                      <a:pt x="239" y="166"/>
                    </a:lnTo>
                    <a:lnTo>
                      <a:pt x="203" y="184"/>
                    </a:lnTo>
                    <a:lnTo>
                      <a:pt x="129" y="184"/>
                    </a:lnTo>
                    <a:lnTo>
                      <a:pt x="92" y="166"/>
                    </a:lnTo>
                    <a:lnTo>
                      <a:pt x="74" y="129"/>
                    </a:lnTo>
                    <a:lnTo>
                      <a:pt x="74" y="5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7" name="Freeform 107"/>
              <p:cNvSpPr>
                <a:spLocks/>
              </p:cNvSpPr>
              <p:nvPr/>
            </p:nvSpPr>
            <p:spPr bwMode="auto">
              <a:xfrm>
                <a:off x="22450" y="9032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700" y="37"/>
                  </a:cxn>
                  <a:cxn ang="0">
                    <a:pos x="755" y="110"/>
                  </a:cxn>
                  <a:cxn ang="0">
                    <a:pos x="792" y="129"/>
                  </a:cxn>
                  <a:cxn ang="0">
                    <a:pos x="902" y="37"/>
                  </a:cxn>
                  <a:cxn ang="0">
                    <a:pos x="1105" y="0"/>
                  </a:cxn>
                  <a:cxn ang="0">
                    <a:pos x="1197" y="55"/>
                  </a:cxn>
                  <a:cxn ang="0">
                    <a:pos x="1252" y="129"/>
                  </a:cxn>
                  <a:cxn ang="0">
                    <a:pos x="1270" y="681"/>
                  </a:cxn>
                  <a:cxn ang="0">
                    <a:pos x="1307" y="737"/>
                  </a:cxn>
                  <a:cxn ang="0">
                    <a:pos x="1417" y="792"/>
                  </a:cxn>
                  <a:cxn ang="0">
                    <a:pos x="1012" y="737"/>
                  </a:cxn>
                  <a:cxn ang="0">
                    <a:pos x="1160" y="700"/>
                  </a:cxn>
                  <a:cxn ang="0">
                    <a:pos x="1141" y="110"/>
                  </a:cxn>
                  <a:cxn ang="0">
                    <a:pos x="1086" y="55"/>
                  </a:cxn>
                  <a:cxn ang="0">
                    <a:pos x="939" y="73"/>
                  </a:cxn>
                  <a:cxn ang="0">
                    <a:pos x="847" y="147"/>
                  </a:cxn>
                  <a:cxn ang="0">
                    <a:pos x="792" y="258"/>
                  </a:cxn>
                  <a:cxn ang="0">
                    <a:pos x="810" y="718"/>
                  </a:cxn>
                  <a:cxn ang="0">
                    <a:pos x="920" y="737"/>
                  </a:cxn>
                  <a:cxn ang="0">
                    <a:pos x="516" y="792"/>
                  </a:cxn>
                  <a:cxn ang="0">
                    <a:pos x="589" y="737"/>
                  </a:cxn>
                  <a:cxn ang="0">
                    <a:pos x="644" y="700"/>
                  </a:cxn>
                  <a:cxn ang="0">
                    <a:pos x="626" y="110"/>
                  </a:cxn>
                  <a:cxn ang="0">
                    <a:pos x="571" y="55"/>
                  </a:cxn>
                  <a:cxn ang="0">
                    <a:pos x="424" y="73"/>
                  </a:cxn>
                  <a:cxn ang="0">
                    <a:pos x="332" y="147"/>
                  </a:cxn>
                  <a:cxn ang="0">
                    <a:pos x="276" y="258"/>
                  </a:cxn>
                  <a:cxn ang="0">
                    <a:pos x="295" y="718"/>
                  </a:cxn>
                  <a:cxn ang="0">
                    <a:pos x="405" y="737"/>
                  </a:cxn>
                  <a:cxn ang="0">
                    <a:pos x="0" y="792"/>
                  </a:cxn>
                  <a:cxn ang="0">
                    <a:pos x="111" y="737"/>
                  </a:cxn>
                  <a:cxn ang="0">
                    <a:pos x="148" y="184"/>
                  </a:cxn>
                  <a:cxn ang="0">
                    <a:pos x="166" y="129"/>
                  </a:cxn>
                  <a:cxn ang="0">
                    <a:pos x="92" y="73"/>
                  </a:cxn>
                  <a:cxn ang="0">
                    <a:pos x="19" y="18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3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700" y="37"/>
                    </a:lnTo>
                    <a:lnTo>
                      <a:pt x="736" y="73"/>
                    </a:lnTo>
                    <a:lnTo>
                      <a:pt x="755" y="110"/>
                    </a:lnTo>
                    <a:lnTo>
                      <a:pt x="773" y="166"/>
                    </a:lnTo>
                    <a:lnTo>
                      <a:pt x="792" y="129"/>
                    </a:lnTo>
                    <a:lnTo>
                      <a:pt x="865" y="55"/>
                    </a:lnTo>
                    <a:lnTo>
                      <a:pt x="902" y="37"/>
                    </a:lnTo>
                    <a:lnTo>
                      <a:pt x="957" y="0"/>
                    </a:lnTo>
                    <a:lnTo>
                      <a:pt x="1105" y="0"/>
                    </a:lnTo>
                    <a:lnTo>
                      <a:pt x="1141" y="18"/>
                    </a:lnTo>
                    <a:lnTo>
                      <a:pt x="1197" y="55"/>
                    </a:lnTo>
                    <a:lnTo>
                      <a:pt x="1215" y="73"/>
                    </a:lnTo>
                    <a:lnTo>
                      <a:pt x="1252" y="129"/>
                    </a:lnTo>
                    <a:lnTo>
                      <a:pt x="1270" y="184"/>
                    </a:lnTo>
                    <a:lnTo>
                      <a:pt x="1270" y="681"/>
                    </a:lnTo>
                    <a:lnTo>
                      <a:pt x="1289" y="718"/>
                    </a:lnTo>
                    <a:lnTo>
                      <a:pt x="1307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2" y="792"/>
                    </a:lnTo>
                    <a:lnTo>
                      <a:pt x="1012" y="737"/>
                    </a:lnTo>
                    <a:lnTo>
                      <a:pt x="1123" y="737"/>
                    </a:lnTo>
                    <a:lnTo>
                      <a:pt x="1160" y="700"/>
                    </a:lnTo>
                    <a:lnTo>
                      <a:pt x="1160" y="147"/>
                    </a:lnTo>
                    <a:lnTo>
                      <a:pt x="1141" y="110"/>
                    </a:lnTo>
                    <a:lnTo>
                      <a:pt x="1105" y="92"/>
                    </a:lnTo>
                    <a:lnTo>
                      <a:pt x="1086" y="55"/>
                    </a:lnTo>
                    <a:lnTo>
                      <a:pt x="976" y="55"/>
                    </a:lnTo>
                    <a:lnTo>
                      <a:pt x="939" y="73"/>
                    </a:lnTo>
                    <a:lnTo>
                      <a:pt x="884" y="110"/>
                    </a:lnTo>
                    <a:lnTo>
                      <a:pt x="847" y="147"/>
                    </a:lnTo>
                    <a:lnTo>
                      <a:pt x="828" y="202"/>
                    </a:lnTo>
                    <a:lnTo>
                      <a:pt x="792" y="258"/>
                    </a:lnTo>
                    <a:lnTo>
                      <a:pt x="792" y="700"/>
                    </a:lnTo>
                    <a:lnTo>
                      <a:pt x="810" y="718"/>
                    </a:lnTo>
                    <a:lnTo>
                      <a:pt x="847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6" y="792"/>
                    </a:lnTo>
                    <a:lnTo>
                      <a:pt x="516" y="737"/>
                    </a:lnTo>
                    <a:lnTo>
                      <a:pt x="589" y="737"/>
                    </a:lnTo>
                    <a:lnTo>
                      <a:pt x="626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0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4" y="73"/>
                    </a:lnTo>
                    <a:lnTo>
                      <a:pt x="368" y="110"/>
                    </a:lnTo>
                    <a:lnTo>
                      <a:pt x="332" y="147"/>
                    </a:lnTo>
                    <a:lnTo>
                      <a:pt x="313" y="202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5" y="718"/>
                    </a:lnTo>
                    <a:lnTo>
                      <a:pt x="332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84"/>
                    </a:lnTo>
                    <a:lnTo>
                      <a:pt x="166" y="166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3"/>
                    </a:lnTo>
                    <a:lnTo>
                      <a:pt x="19" y="73"/>
                    </a:lnTo>
                    <a:lnTo>
                      <a:pt x="19" y="18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8" name="Freeform 108"/>
              <p:cNvSpPr>
                <a:spLocks noEditPoints="1"/>
              </p:cNvSpPr>
              <p:nvPr/>
            </p:nvSpPr>
            <p:spPr bwMode="auto">
              <a:xfrm>
                <a:off x="24051" y="9032"/>
                <a:ext cx="681" cy="810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3" y="55"/>
                  </a:cxn>
                  <a:cxn ang="0">
                    <a:pos x="240" y="92"/>
                  </a:cxn>
                  <a:cxn ang="0">
                    <a:pos x="184" y="184"/>
                  </a:cxn>
                  <a:cxn ang="0">
                    <a:pos x="148" y="350"/>
                  </a:cxn>
                  <a:cxn ang="0">
                    <a:pos x="571" y="350"/>
                  </a:cxn>
                  <a:cxn ang="0">
                    <a:pos x="571" y="294"/>
                  </a:cxn>
                  <a:cxn ang="0">
                    <a:pos x="552" y="202"/>
                  </a:cxn>
                  <a:cxn ang="0">
                    <a:pos x="516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6" y="37"/>
                  </a:cxn>
                  <a:cxn ang="0">
                    <a:pos x="608" y="110"/>
                  </a:cxn>
                  <a:cxn ang="0">
                    <a:pos x="663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3" y="387"/>
                  </a:cxn>
                  <a:cxn ang="0">
                    <a:pos x="148" y="387"/>
                  </a:cxn>
                  <a:cxn ang="0">
                    <a:pos x="148" y="497"/>
                  </a:cxn>
                  <a:cxn ang="0">
                    <a:pos x="166" y="571"/>
                  </a:cxn>
                  <a:cxn ang="0">
                    <a:pos x="203" y="645"/>
                  </a:cxn>
                  <a:cxn ang="0">
                    <a:pos x="276" y="718"/>
                  </a:cxn>
                  <a:cxn ang="0">
                    <a:pos x="332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8" y="645"/>
                  </a:cxn>
                  <a:cxn ang="0">
                    <a:pos x="645" y="571"/>
                  </a:cxn>
                  <a:cxn ang="0">
                    <a:pos x="645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3" y="626"/>
                  </a:cxn>
                  <a:cxn ang="0">
                    <a:pos x="608" y="700"/>
                  </a:cxn>
                  <a:cxn ang="0">
                    <a:pos x="534" y="774"/>
                  </a:cxn>
                  <a:cxn ang="0">
                    <a:pos x="387" y="810"/>
                  </a:cxn>
                  <a:cxn ang="0">
                    <a:pos x="240" y="774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1" y="110"/>
                  </a:cxn>
                  <a:cxn ang="0">
                    <a:pos x="221" y="37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7"/>
                    </a:moveTo>
                    <a:lnTo>
                      <a:pt x="313" y="55"/>
                    </a:lnTo>
                    <a:lnTo>
                      <a:pt x="240" y="92"/>
                    </a:lnTo>
                    <a:lnTo>
                      <a:pt x="184" y="184"/>
                    </a:lnTo>
                    <a:lnTo>
                      <a:pt x="148" y="350"/>
                    </a:lnTo>
                    <a:lnTo>
                      <a:pt x="571" y="350"/>
                    </a:lnTo>
                    <a:lnTo>
                      <a:pt x="571" y="294"/>
                    </a:lnTo>
                    <a:lnTo>
                      <a:pt x="552" y="202"/>
                    </a:lnTo>
                    <a:lnTo>
                      <a:pt x="516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6" y="37"/>
                    </a:lnTo>
                    <a:lnTo>
                      <a:pt x="608" y="110"/>
                    </a:lnTo>
                    <a:lnTo>
                      <a:pt x="663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3" y="387"/>
                    </a:lnTo>
                    <a:lnTo>
                      <a:pt x="148" y="387"/>
                    </a:lnTo>
                    <a:lnTo>
                      <a:pt x="148" y="497"/>
                    </a:lnTo>
                    <a:lnTo>
                      <a:pt x="166" y="571"/>
                    </a:lnTo>
                    <a:lnTo>
                      <a:pt x="203" y="645"/>
                    </a:lnTo>
                    <a:lnTo>
                      <a:pt x="276" y="718"/>
                    </a:lnTo>
                    <a:lnTo>
                      <a:pt x="332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8" y="645"/>
                    </a:lnTo>
                    <a:lnTo>
                      <a:pt x="645" y="571"/>
                    </a:lnTo>
                    <a:lnTo>
                      <a:pt x="645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3" y="626"/>
                    </a:lnTo>
                    <a:lnTo>
                      <a:pt x="608" y="700"/>
                    </a:lnTo>
                    <a:lnTo>
                      <a:pt x="534" y="774"/>
                    </a:lnTo>
                    <a:lnTo>
                      <a:pt x="387" y="810"/>
                    </a:lnTo>
                    <a:lnTo>
                      <a:pt x="240" y="774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1" y="110"/>
                    </a:lnTo>
                    <a:lnTo>
                      <a:pt x="221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09" name="Freeform 109"/>
              <p:cNvSpPr>
                <a:spLocks noEditPoints="1"/>
              </p:cNvSpPr>
              <p:nvPr/>
            </p:nvSpPr>
            <p:spPr bwMode="auto">
              <a:xfrm>
                <a:off x="24861" y="9069"/>
                <a:ext cx="203" cy="1087"/>
              </a:xfrm>
              <a:custGeom>
                <a:avLst/>
                <a:gdLst/>
                <a:ahLst/>
                <a:cxnLst>
                  <a:cxn ang="0">
                    <a:pos x="74" y="552"/>
                  </a:cxn>
                  <a:cxn ang="0">
                    <a:pos x="147" y="552"/>
                  </a:cxn>
                  <a:cxn ang="0">
                    <a:pos x="166" y="571"/>
                  </a:cxn>
                  <a:cxn ang="0">
                    <a:pos x="203" y="644"/>
                  </a:cxn>
                  <a:cxn ang="0">
                    <a:pos x="203" y="737"/>
                  </a:cxn>
                  <a:cxn ang="0">
                    <a:pos x="184" y="884"/>
                  </a:cxn>
                  <a:cxn ang="0">
                    <a:pos x="92" y="1068"/>
                  </a:cxn>
                  <a:cxn ang="0">
                    <a:pos x="55" y="1087"/>
                  </a:cxn>
                  <a:cxn ang="0">
                    <a:pos x="37" y="1087"/>
                  </a:cxn>
                  <a:cxn ang="0">
                    <a:pos x="37" y="1068"/>
                  </a:cxn>
                  <a:cxn ang="0">
                    <a:pos x="55" y="1050"/>
                  </a:cxn>
                  <a:cxn ang="0">
                    <a:pos x="129" y="921"/>
                  </a:cxn>
                  <a:cxn ang="0">
                    <a:pos x="166" y="810"/>
                  </a:cxn>
                  <a:cxn ang="0">
                    <a:pos x="166" y="737"/>
                  </a:cxn>
                  <a:cxn ang="0">
                    <a:pos x="111" y="737"/>
                  </a:cxn>
                  <a:cxn ang="0">
                    <a:pos x="37" y="700"/>
                  </a:cxn>
                  <a:cxn ang="0">
                    <a:pos x="19" y="681"/>
                  </a:cxn>
                  <a:cxn ang="0">
                    <a:pos x="19" y="608"/>
                  </a:cxn>
                  <a:cxn ang="0">
                    <a:pos x="74" y="552"/>
                  </a:cxn>
                  <a:cxn ang="0">
                    <a:pos x="55" y="0"/>
                  </a:cxn>
                  <a:cxn ang="0">
                    <a:pos x="129" y="0"/>
                  </a:cxn>
                  <a:cxn ang="0">
                    <a:pos x="166" y="18"/>
                  </a:cxn>
                  <a:cxn ang="0">
                    <a:pos x="184" y="55"/>
                  </a:cxn>
                  <a:cxn ang="0">
                    <a:pos x="184" y="129"/>
                  </a:cxn>
                  <a:cxn ang="0">
                    <a:pos x="166" y="165"/>
                  </a:cxn>
                  <a:cxn ang="0">
                    <a:pos x="129" y="184"/>
                  </a:cxn>
                  <a:cxn ang="0">
                    <a:pos x="55" y="184"/>
                  </a:cxn>
                  <a:cxn ang="0">
                    <a:pos x="19" y="165"/>
                  </a:cxn>
                  <a:cxn ang="0">
                    <a:pos x="0" y="129"/>
                  </a:cxn>
                  <a:cxn ang="0">
                    <a:pos x="0" y="55"/>
                  </a:cxn>
                  <a:cxn ang="0">
                    <a:pos x="19" y="18"/>
                  </a:cxn>
                  <a:cxn ang="0">
                    <a:pos x="55" y="0"/>
                  </a:cxn>
                </a:cxnLst>
                <a:rect l="0" t="0" r="r" b="b"/>
                <a:pathLst>
                  <a:path w="203" h="1087">
                    <a:moveTo>
                      <a:pt x="74" y="552"/>
                    </a:moveTo>
                    <a:lnTo>
                      <a:pt x="147" y="552"/>
                    </a:lnTo>
                    <a:lnTo>
                      <a:pt x="166" y="571"/>
                    </a:lnTo>
                    <a:lnTo>
                      <a:pt x="203" y="644"/>
                    </a:lnTo>
                    <a:lnTo>
                      <a:pt x="203" y="737"/>
                    </a:lnTo>
                    <a:lnTo>
                      <a:pt x="184" y="884"/>
                    </a:lnTo>
                    <a:lnTo>
                      <a:pt x="92" y="1068"/>
                    </a:lnTo>
                    <a:lnTo>
                      <a:pt x="55" y="1087"/>
                    </a:lnTo>
                    <a:lnTo>
                      <a:pt x="37" y="1087"/>
                    </a:lnTo>
                    <a:lnTo>
                      <a:pt x="37" y="1068"/>
                    </a:lnTo>
                    <a:lnTo>
                      <a:pt x="55" y="1050"/>
                    </a:lnTo>
                    <a:lnTo>
                      <a:pt x="129" y="921"/>
                    </a:lnTo>
                    <a:lnTo>
                      <a:pt x="166" y="810"/>
                    </a:lnTo>
                    <a:lnTo>
                      <a:pt x="166" y="737"/>
                    </a:lnTo>
                    <a:lnTo>
                      <a:pt x="111" y="737"/>
                    </a:lnTo>
                    <a:lnTo>
                      <a:pt x="37" y="700"/>
                    </a:lnTo>
                    <a:lnTo>
                      <a:pt x="19" y="681"/>
                    </a:lnTo>
                    <a:lnTo>
                      <a:pt x="19" y="608"/>
                    </a:lnTo>
                    <a:lnTo>
                      <a:pt x="74" y="552"/>
                    </a:lnTo>
                    <a:close/>
                    <a:moveTo>
                      <a:pt x="55" y="0"/>
                    </a:moveTo>
                    <a:lnTo>
                      <a:pt x="129" y="0"/>
                    </a:lnTo>
                    <a:lnTo>
                      <a:pt x="166" y="18"/>
                    </a:lnTo>
                    <a:lnTo>
                      <a:pt x="184" y="55"/>
                    </a:lnTo>
                    <a:lnTo>
                      <a:pt x="184" y="129"/>
                    </a:lnTo>
                    <a:lnTo>
                      <a:pt x="166" y="165"/>
                    </a:lnTo>
                    <a:lnTo>
                      <a:pt x="129" y="184"/>
                    </a:lnTo>
                    <a:lnTo>
                      <a:pt x="55" y="184"/>
                    </a:lnTo>
                    <a:lnTo>
                      <a:pt x="19" y="165"/>
                    </a:lnTo>
                    <a:lnTo>
                      <a:pt x="0" y="129"/>
                    </a:lnTo>
                    <a:lnTo>
                      <a:pt x="0" y="55"/>
                    </a:lnTo>
                    <a:lnTo>
                      <a:pt x="19" y="1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0" name="Freeform 110"/>
              <p:cNvSpPr>
                <a:spLocks/>
              </p:cNvSpPr>
              <p:nvPr/>
            </p:nvSpPr>
            <p:spPr bwMode="auto">
              <a:xfrm>
                <a:off x="25836" y="9050"/>
                <a:ext cx="829" cy="829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553" y="55"/>
                  </a:cxn>
                  <a:cxn ang="0">
                    <a:pos x="645" y="129"/>
                  </a:cxn>
                  <a:cxn ang="0">
                    <a:pos x="663" y="663"/>
                  </a:cxn>
                  <a:cxn ang="0">
                    <a:pos x="681" y="719"/>
                  </a:cxn>
                  <a:cxn ang="0">
                    <a:pos x="755" y="737"/>
                  </a:cxn>
                  <a:cxn ang="0">
                    <a:pos x="792" y="682"/>
                  </a:cxn>
                  <a:cxn ang="0">
                    <a:pos x="829" y="534"/>
                  </a:cxn>
                  <a:cxn ang="0">
                    <a:pos x="810" y="719"/>
                  </a:cxn>
                  <a:cxn ang="0">
                    <a:pos x="718" y="792"/>
                  </a:cxn>
                  <a:cxn ang="0">
                    <a:pos x="589" y="756"/>
                  </a:cxn>
                  <a:cxn ang="0">
                    <a:pos x="534" y="682"/>
                  </a:cxn>
                  <a:cxn ang="0">
                    <a:pos x="516" y="682"/>
                  </a:cxn>
                  <a:cxn ang="0">
                    <a:pos x="424" y="774"/>
                  </a:cxn>
                  <a:cxn ang="0">
                    <a:pos x="277" y="829"/>
                  </a:cxn>
                  <a:cxn ang="0">
                    <a:pos x="166" y="811"/>
                  </a:cxn>
                  <a:cxn ang="0">
                    <a:pos x="74" y="774"/>
                  </a:cxn>
                  <a:cxn ang="0">
                    <a:pos x="19" y="700"/>
                  </a:cxn>
                  <a:cxn ang="0">
                    <a:pos x="0" y="590"/>
                  </a:cxn>
                  <a:cxn ang="0">
                    <a:pos x="56" y="479"/>
                  </a:cxn>
                  <a:cxn ang="0">
                    <a:pos x="185" y="405"/>
                  </a:cxn>
                  <a:cxn ang="0">
                    <a:pos x="516" y="350"/>
                  </a:cxn>
                  <a:cxn ang="0">
                    <a:pos x="221" y="442"/>
                  </a:cxn>
                  <a:cxn ang="0">
                    <a:pos x="148" y="608"/>
                  </a:cxn>
                  <a:cxn ang="0">
                    <a:pos x="221" y="737"/>
                  </a:cxn>
                  <a:cxn ang="0">
                    <a:pos x="350" y="756"/>
                  </a:cxn>
                  <a:cxn ang="0">
                    <a:pos x="497" y="645"/>
                  </a:cxn>
                  <a:cxn ang="0">
                    <a:pos x="516" y="203"/>
                  </a:cxn>
                  <a:cxn ang="0">
                    <a:pos x="424" y="74"/>
                  </a:cxn>
                  <a:cxn ang="0">
                    <a:pos x="295" y="55"/>
                  </a:cxn>
                  <a:cxn ang="0">
                    <a:pos x="148" y="129"/>
                  </a:cxn>
                  <a:cxn ang="0">
                    <a:pos x="221" y="148"/>
                  </a:cxn>
                  <a:cxn ang="0">
                    <a:pos x="240" y="221"/>
                  </a:cxn>
                  <a:cxn ang="0">
                    <a:pos x="203" y="276"/>
                  </a:cxn>
                  <a:cxn ang="0">
                    <a:pos x="111" y="258"/>
                  </a:cxn>
                  <a:cxn ang="0">
                    <a:pos x="93" y="203"/>
                  </a:cxn>
                  <a:cxn ang="0">
                    <a:pos x="148" y="92"/>
                  </a:cxn>
                  <a:cxn ang="0">
                    <a:pos x="277" y="19"/>
                  </a:cxn>
                </a:cxnLst>
                <a:rect l="0" t="0" r="r" b="b"/>
                <a:pathLst>
                  <a:path w="829" h="829">
                    <a:moveTo>
                      <a:pt x="369" y="0"/>
                    </a:moveTo>
                    <a:lnTo>
                      <a:pt x="424" y="0"/>
                    </a:lnTo>
                    <a:lnTo>
                      <a:pt x="479" y="19"/>
                    </a:lnTo>
                    <a:lnTo>
                      <a:pt x="553" y="55"/>
                    </a:lnTo>
                    <a:lnTo>
                      <a:pt x="608" y="92"/>
                    </a:lnTo>
                    <a:lnTo>
                      <a:pt x="645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700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2" y="682"/>
                    </a:lnTo>
                    <a:lnTo>
                      <a:pt x="792" y="534"/>
                    </a:lnTo>
                    <a:lnTo>
                      <a:pt x="829" y="534"/>
                    </a:lnTo>
                    <a:lnTo>
                      <a:pt x="829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6"/>
                    </a:lnTo>
                    <a:lnTo>
                      <a:pt x="553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6" y="682"/>
                    </a:lnTo>
                    <a:lnTo>
                      <a:pt x="479" y="737"/>
                    </a:lnTo>
                    <a:lnTo>
                      <a:pt x="424" y="774"/>
                    </a:lnTo>
                    <a:lnTo>
                      <a:pt x="350" y="811"/>
                    </a:lnTo>
                    <a:lnTo>
                      <a:pt x="277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6" y="479"/>
                    </a:lnTo>
                    <a:lnTo>
                      <a:pt x="111" y="442"/>
                    </a:lnTo>
                    <a:lnTo>
                      <a:pt x="185" y="405"/>
                    </a:lnTo>
                    <a:lnTo>
                      <a:pt x="350" y="369"/>
                    </a:lnTo>
                    <a:lnTo>
                      <a:pt x="516" y="350"/>
                    </a:lnTo>
                    <a:lnTo>
                      <a:pt x="332" y="387"/>
                    </a:lnTo>
                    <a:lnTo>
                      <a:pt x="221" y="442"/>
                    </a:lnTo>
                    <a:lnTo>
                      <a:pt x="166" y="534"/>
                    </a:lnTo>
                    <a:lnTo>
                      <a:pt x="148" y="608"/>
                    </a:lnTo>
                    <a:lnTo>
                      <a:pt x="148" y="663"/>
                    </a:lnTo>
                    <a:lnTo>
                      <a:pt x="221" y="737"/>
                    </a:lnTo>
                    <a:lnTo>
                      <a:pt x="258" y="756"/>
                    </a:lnTo>
                    <a:lnTo>
                      <a:pt x="350" y="756"/>
                    </a:lnTo>
                    <a:lnTo>
                      <a:pt x="461" y="700"/>
                    </a:lnTo>
                    <a:lnTo>
                      <a:pt x="497" y="645"/>
                    </a:lnTo>
                    <a:lnTo>
                      <a:pt x="516" y="590"/>
                    </a:lnTo>
                    <a:lnTo>
                      <a:pt x="516" y="203"/>
                    </a:lnTo>
                    <a:lnTo>
                      <a:pt x="497" y="148"/>
                    </a:lnTo>
                    <a:lnTo>
                      <a:pt x="424" y="74"/>
                    </a:lnTo>
                    <a:lnTo>
                      <a:pt x="369" y="55"/>
                    </a:lnTo>
                    <a:lnTo>
                      <a:pt x="295" y="55"/>
                    </a:lnTo>
                    <a:lnTo>
                      <a:pt x="185" y="92"/>
                    </a:lnTo>
                    <a:lnTo>
                      <a:pt x="148" y="129"/>
                    </a:lnTo>
                    <a:lnTo>
                      <a:pt x="185" y="129"/>
                    </a:lnTo>
                    <a:lnTo>
                      <a:pt x="221" y="148"/>
                    </a:lnTo>
                    <a:lnTo>
                      <a:pt x="240" y="166"/>
                    </a:lnTo>
                    <a:lnTo>
                      <a:pt x="240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8" y="276"/>
                    </a:lnTo>
                    <a:lnTo>
                      <a:pt x="111" y="258"/>
                    </a:lnTo>
                    <a:lnTo>
                      <a:pt x="93" y="240"/>
                    </a:lnTo>
                    <a:lnTo>
                      <a:pt x="93" y="203"/>
                    </a:lnTo>
                    <a:lnTo>
                      <a:pt x="111" y="148"/>
                    </a:lnTo>
                    <a:lnTo>
                      <a:pt x="148" y="92"/>
                    </a:lnTo>
                    <a:lnTo>
                      <a:pt x="203" y="37"/>
                    </a:lnTo>
                    <a:lnTo>
                      <a:pt x="277" y="19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1" name="Freeform 111"/>
              <p:cNvSpPr>
                <a:spLocks/>
              </p:cNvSpPr>
              <p:nvPr/>
            </p:nvSpPr>
            <p:spPr bwMode="auto">
              <a:xfrm>
                <a:off x="26720" y="9032"/>
                <a:ext cx="920" cy="792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184"/>
                  </a:cxn>
                  <a:cxn ang="0">
                    <a:pos x="368" y="73"/>
                  </a:cxn>
                  <a:cxn ang="0">
                    <a:pos x="478" y="0"/>
                  </a:cxn>
                  <a:cxn ang="0">
                    <a:pos x="626" y="0"/>
                  </a:cxn>
                  <a:cxn ang="0">
                    <a:pos x="681" y="18"/>
                  </a:cxn>
                  <a:cxn ang="0">
                    <a:pos x="736" y="73"/>
                  </a:cxn>
                  <a:cxn ang="0">
                    <a:pos x="773" y="129"/>
                  </a:cxn>
                  <a:cxn ang="0">
                    <a:pos x="791" y="184"/>
                  </a:cxn>
                  <a:cxn ang="0">
                    <a:pos x="791" y="718"/>
                  </a:cxn>
                  <a:cxn ang="0">
                    <a:pos x="828" y="737"/>
                  </a:cxn>
                  <a:cxn ang="0">
                    <a:pos x="920" y="737"/>
                  </a:cxn>
                  <a:cxn ang="0">
                    <a:pos x="920" y="792"/>
                  </a:cxn>
                  <a:cxn ang="0">
                    <a:pos x="515" y="792"/>
                  </a:cxn>
                  <a:cxn ang="0">
                    <a:pos x="515" y="737"/>
                  </a:cxn>
                  <a:cxn ang="0">
                    <a:pos x="589" y="737"/>
                  </a:cxn>
                  <a:cxn ang="0">
                    <a:pos x="626" y="718"/>
                  </a:cxn>
                  <a:cxn ang="0">
                    <a:pos x="644" y="700"/>
                  </a:cxn>
                  <a:cxn ang="0">
                    <a:pos x="644" y="147"/>
                  </a:cxn>
                  <a:cxn ang="0">
                    <a:pos x="626" y="110"/>
                  </a:cxn>
                  <a:cxn ang="0">
                    <a:pos x="589" y="92"/>
                  </a:cxn>
                  <a:cxn ang="0">
                    <a:pos x="570" y="55"/>
                  </a:cxn>
                  <a:cxn ang="0">
                    <a:pos x="460" y="55"/>
                  </a:cxn>
                  <a:cxn ang="0">
                    <a:pos x="423" y="73"/>
                  </a:cxn>
                  <a:cxn ang="0">
                    <a:pos x="368" y="110"/>
                  </a:cxn>
                  <a:cxn ang="0">
                    <a:pos x="331" y="147"/>
                  </a:cxn>
                  <a:cxn ang="0">
                    <a:pos x="313" y="202"/>
                  </a:cxn>
                  <a:cxn ang="0">
                    <a:pos x="276" y="258"/>
                  </a:cxn>
                  <a:cxn ang="0">
                    <a:pos x="276" y="700"/>
                  </a:cxn>
                  <a:cxn ang="0">
                    <a:pos x="294" y="718"/>
                  </a:cxn>
                  <a:cxn ang="0">
                    <a:pos x="331" y="737"/>
                  </a:cxn>
                  <a:cxn ang="0">
                    <a:pos x="405" y="737"/>
                  </a:cxn>
                  <a:cxn ang="0">
                    <a:pos x="405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8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3"/>
                  </a:cxn>
                  <a:cxn ang="0">
                    <a:pos x="37" y="73"/>
                  </a:cxn>
                  <a:cxn ang="0">
                    <a:pos x="37" y="18"/>
                  </a:cxn>
                  <a:cxn ang="0">
                    <a:pos x="294" y="0"/>
                  </a:cxn>
                </a:cxnLst>
                <a:rect l="0" t="0" r="r" b="b"/>
                <a:pathLst>
                  <a:path w="920" h="792">
                    <a:moveTo>
                      <a:pt x="294" y="0"/>
                    </a:moveTo>
                    <a:lnTo>
                      <a:pt x="294" y="184"/>
                    </a:lnTo>
                    <a:lnTo>
                      <a:pt x="368" y="73"/>
                    </a:lnTo>
                    <a:lnTo>
                      <a:pt x="478" y="0"/>
                    </a:lnTo>
                    <a:lnTo>
                      <a:pt x="626" y="0"/>
                    </a:lnTo>
                    <a:lnTo>
                      <a:pt x="681" y="18"/>
                    </a:lnTo>
                    <a:lnTo>
                      <a:pt x="736" y="73"/>
                    </a:lnTo>
                    <a:lnTo>
                      <a:pt x="773" y="129"/>
                    </a:lnTo>
                    <a:lnTo>
                      <a:pt x="791" y="184"/>
                    </a:lnTo>
                    <a:lnTo>
                      <a:pt x="791" y="718"/>
                    </a:lnTo>
                    <a:lnTo>
                      <a:pt x="828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6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0"/>
                    </a:lnTo>
                    <a:lnTo>
                      <a:pt x="589" y="92"/>
                    </a:lnTo>
                    <a:lnTo>
                      <a:pt x="570" y="55"/>
                    </a:lnTo>
                    <a:lnTo>
                      <a:pt x="460" y="55"/>
                    </a:lnTo>
                    <a:lnTo>
                      <a:pt x="423" y="73"/>
                    </a:lnTo>
                    <a:lnTo>
                      <a:pt x="368" y="110"/>
                    </a:lnTo>
                    <a:lnTo>
                      <a:pt x="331" y="147"/>
                    </a:lnTo>
                    <a:lnTo>
                      <a:pt x="313" y="202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4" y="718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3"/>
                    </a:lnTo>
                    <a:lnTo>
                      <a:pt x="37" y="73"/>
                    </a:lnTo>
                    <a:lnTo>
                      <a:pt x="37" y="18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2" name="Freeform 112"/>
              <p:cNvSpPr>
                <a:spLocks noEditPoints="1"/>
              </p:cNvSpPr>
              <p:nvPr/>
            </p:nvSpPr>
            <p:spPr bwMode="auto">
              <a:xfrm>
                <a:off x="27787" y="8608"/>
                <a:ext cx="865" cy="1253"/>
              </a:xfrm>
              <a:custGeom>
                <a:avLst/>
                <a:gdLst/>
                <a:ahLst/>
                <a:cxnLst>
                  <a:cxn ang="0">
                    <a:pos x="405" y="497"/>
                  </a:cxn>
                  <a:cxn ang="0">
                    <a:pos x="331" y="516"/>
                  </a:cxn>
                  <a:cxn ang="0">
                    <a:pos x="276" y="534"/>
                  </a:cxn>
                  <a:cxn ang="0">
                    <a:pos x="203" y="608"/>
                  </a:cxn>
                  <a:cxn ang="0">
                    <a:pos x="166" y="682"/>
                  </a:cxn>
                  <a:cxn ang="0">
                    <a:pos x="147" y="737"/>
                  </a:cxn>
                  <a:cxn ang="0">
                    <a:pos x="147" y="940"/>
                  </a:cxn>
                  <a:cxn ang="0">
                    <a:pos x="166" y="1032"/>
                  </a:cxn>
                  <a:cxn ang="0">
                    <a:pos x="203" y="1105"/>
                  </a:cxn>
                  <a:cxn ang="0">
                    <a:pos x="239" y="1161"/>
                  </a:cxn>
                  <a:cxn ang="0">
                    <a:pos x="276" y="1179"/>
                  </a:cxn>
                  <a:cxn ang="0">
                    <a:pos x="331" y="1216"/>
                  </a:cxn>
                  <a:cxn ang="0">
                    <a:pos x="442" y="1216"/>
                  </a:cxn>
                  <a:cxn ang="0">
                    <a:pos x="552" y="1142"/>
                  </a:cxn>
                  <a:cxn ang="0">
                    <a:pos x="589" y="1087"/>
                  </a:cxn>
                  <a:cxn ang="0">
                    <a:pos x="608" y="1069"/>
                  </a:cxn>
                  <a:cxn ang="0">
                    <a:pos x="608" y="626"/>
                  </a:cxn>
                  <a:cxn ang="0">
                    <a:pos x="589" y="608"/>
                  </a:cxn>
                  <a:cxn ang="0">
                    <a:pos x="552" y="553"/>
                  </a:cxn>
                  <a:cxn ang="0">
                    <a:pos x="497" y="516"/>
                  </a:cxn>
                  <a:cxn ang="0">
                    <a:pos x="442" y="497"/>
                  </a:cxn>
                  <a:cxn ang="0">
                    <a:pos x="405" y="497"/>
                  </a:cxn>
                  <a:cxn ang="0">
                    <a:pos x="736" y="0"/>
                  </a:cxn>
                  <a:cxn ang="0">
                    <a:pos x="736" y="1124"/>
                  </a:cxn>
                  <a:cxn ang="0">
                    <a:pos x="810" y="1161"/>
                  </a:cxn>
                  <a:cxn ang="0">
                    <a:pos x="865" y="1161"/>
                  </a:cxn>
                  <a:cxn ang="0">
                    <a:pos x="865" y="1216"/>
                  </a:cxn>
                  <a:cxn ang="0">
                    <a:pos x="608" y="1234"/>
                  </a:cxn>
                  <a:cxn ang="0">
                    <a:pos x="608" y="1142"/>
                  </a:cxn>
                  <a:cxn ang="0">
                    <a:pos x="571" y="1179"/>
                  </a:cxn>
                  <a:cxn ang="0">
                    <a:pos x="516" y="1216"/>
                  </a:cxn>
                  <a:cxn ang="0">
                    <a:pos x="368" y="1253"/>
                  </a:cxn>
                  <a:cxn ang="0">
                    <a:pos x="221" y="1216"/>
                  </a:cxn>
                  <a:cxn ang="0">
                    <a:pos x="111" y="1124"/>
                  </a:cxn>
                  <a:cxn ang="0">
                    <a:pos x="37" y="995"/>
                  </a:cxn>
                  <a:cxn ang="0">
                    <a:pos x="0" y="847"/>
                  </a:cxn>
                  <a:cxn ang="0">
                    <a:pos x="37" y="682"/>
                  </a:cxn>
                  <a:cxn ang="0">
                    <a:pos x="111" y="553"/>
                  </a:cxn>
                  <a:cxn ang="0">
                    <a:pos x="239" y="479"/>
                  </a:cxn>
                  <a:cxn ang="0">
                    <a:pos x="387" y="442"/>
                  </a:cxn>
                  <a:cxn ang="0">
                    <a:pos x="460" y="461"/>
                  </a:cxn>
                  <a:cxn ang="0">
                    <a:pos x="516" y="479"/>
                  </a:cxn>
                  <a:cxn ang="0">
                    <a:pos x="571" y="516"/>
                  </a:cxn>
                  <a:cxn ang="0">
                    <a:pos x="608" y="553"/>
                  </a:cxn>
                  <a:cxn ang="0">
                    <a:pos x="608" y="110"/>
                  </a:cxn>
                  <a:cxn ang="0">
                    <a:pos x="534" y="74"/>
                  </a:cxn>
                  <a:cxn ang="0">
                    <a:pos x="479" y="74"/>
                  </a:cxn>
                  <a:cxn ang="0">
                    <a:pos x="479" y="18"/>
                  </a:cxn>
                  <a:cxn ang="0">
                    <a:pos x="736" y="0"/>
                  </a:cxn>
                </a:cxnLst>
                <a:rect l="0" t="0" r="r" b="b"/>
                <a:pathLst>
                  <a:path w="865" h="1253">
                    <a:moveTo>
                      <a:pt x="405" y="497"/>
                    </a:moveTo>
                    <a:lnTo>
                      <a:pt x="331" y="516"/>
                    </a:lnTo>
                    <a:lnTo>
                      <a:pt x="276" y="534"/>
                    </a:lnTo>
                    <a:lnTo>
                      <a:pt x="203" y="608"/>
                    </a:lnTo>
                    <a:lnTo>
                      <a:pt x="166" y="682"/>
                    </a:lnTo>
                    <a:lnTo>
                      <a:pt x="147" y="737"/>
                    </a:lnTo>
                    <a:lnTo>
                      <a:pt x="147" y="940"/>
                    </a:lnTo>
                    <a:lnTo>
                      <a:pt x="166" y="1032"/>
                    </a:lnTo>
                    <a:lnTo>
                      <a:pt x="203" y="1105"/>
                    </a:lnTo>
                    <a:lnTo>
                      <a:pt x="239" y="1161"/>
                    </a:lnTo>
                    <a:lnTo>
                      <a:pt x="276" y="1179"/>
                    </a:lnTo>
                    <a:lnTo>
                      <a:pt x="331" y="1216"/>
                    </a:lnTo>
                    <a:lnTo>
                      <a:pt x="442" y="1216"/>
                    </a:lnTo>
                    <a:lnTo>
                      <a:pt x="552" y="1142"/>
                    </a:lnTo>
                    <a:lnTo>
                      <a:pt x="589" y="1087"/>
                    </a:lnTo>
                    <a:lnTo>
                      <a:pt x="608" y="1069"/>
                    </a:lnTo>
                    <a:lnTo>
                      <a:pt x="608" y="626"/>
                    </a:lnTo>
                    <a:lnTo>
                      <a:pt x="589" y="608"/>
                    </a:lnTo>
                    <a:lnTo>
                      <a:pt x="552" y="553"/>
                    </a:lnTo>
                    <a:lnTo>
                      <a:pt x="497" y="516"/>
                    </a:lnTo>
                    <a:lnTo>
                      <a:pt x="442" y="497"/>
                    </a:lnTo>
                    <a:lnTo>
                      <a:pt x="405" y="497"/>
                    </a:lnTo>
                    <a:close/>
                    <a:moveTo>
                      <a:pt x="736" y="0"/>
                    </a:moveTo>
                    <a:lnTo>
                      <a:pt x="736" y="1124"/>
                    </a:lnTo>
                    <a:lnTo>
                      <a:pt x="810" y="1161"/>
                    </a:lnTo>
                    <a:lnTo>
                      <a:pt x="865" y="1161"/>
                    </a:lnTo>
                    <a:lnTo>
                      <a:pt x="865" y="1216"/>
                    </a:lnTo>
                    <a:lnTo>
                      <a:pt x="608" y="1234"/>
                    </a:lnTo>
                    <a:lnTo>
                      <a:pt x="608" y="1142"/>
                    </a:lnTo>
                    <a:lnTo>
                      <a:pt x="571" y="1179"/>
                    </a:lnTo>
                    <a:lnTo>
                      <a:pt x="516" y="1216"/>
                    </a:lnTo>
                    <a:lnTo>
                      <a:pt x="368" y="1253"/>
                    </a:lnTo>
                    <a:lnTo>
                      <a:pt x="221" y="1216"/>
                    </a:lnTo>
                    <a:lnTo>
                      <a:pt x="111" y="1124"/>
                    </a:lnTo>
                    <a:lnTo>
                      <a:pt x="37" y="995"/>
                    </a:lnTo>
                    <a:lnTo>
                      <a:pt x="0" y="847"/>
                    </a:lnTo>
                    <a:lnTo>
                      <a:pt x="37" y="682"/>
                    </a:lnTo>
                    <a:lnTo>
                      <a:pt x="111" y="553"/>
                    </a:lnTo>
                    <a:lnTo>
                      <a:pt x="239" y="479"/>
                    </a:lnTo>
                    <a:lnTo>
                      <a:pt x="387" y="442"/>
                    </a:lnTo>
                    <a:lnTo>
                      <a:pt x="460" y="461"/>
                    </a:lnTo>
                    <a:lnTo>
                      <a:pt x="516" y="479"/>
                    </a:lnTo>
                    <a:lnTo>
                      <a:pt x="571" y="516"/>
                    </a:lnTo>
                    <a:lnTo>
                      <a:pt x="608" y="553"/>
                    </a:lnTo>
                    <a:lnTo>
                      <a:pt x="608" y="110"/>
                    </a:lnTo>
                    <a:lnTo>
                      <a:pt x="534" y="74"/>
                    </a:lnTo>
                    <a:lnTo>
                      <a:pt x="479" y="74"/>
                    </a:lnTo>
                    <a:lnTo>
                      <a:pt x="479" y="18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3" name="Freeform 113"/>
              <p:cNvSpPr>
                <a:spLocks/>
              </p:cNvSpPr>
              <p:nvPr/>
            </p:nvSpPr>
            <p:spPr bwMode="auto">
              <a:xfrm>
                <a:off x="3311" y="12588"/>
                <a:ext cx="699" cy="700"/>
              </a:xfrm>
              <a:custGeom>
                <a:avLst/>
                <a:gdLst/>
                <a:ahLst/>
                <a:cxnLst>
                  <a:cxn ang="0">
                    <a:pos x="350" y="0"/>
                  </a:cxn>
                  <a:cxn ang="0">
                    <a:pos x="515" y="55"/>
                  </a:cxn>
                  <a:cxn ang="0">
                    <a:pos x="644" y="184"/>
                  </a:cxn>
                  <a:cxn ang="0">
                    <a:pos x="699" y="350"/>
                  </a:cxn>
                  <a:cxn ang="0">
                    <a:pos x="663" y="497"/>
                  </a:cxn>
                  <a:cxn ang="0">
                    <a:pos x="589" y="608"/>
                  </a:cxn>
                  <a:cxn ang="0">
                    <a:pos x="479" y="681"/>
                  </a:cxn>
                  <a:cxn ang="0">
                    <a:pos x="350" y="700"/>
                  </a:cxn>
                  <a:cxn ang="0">
                    <a:pos x="203" y="663"/>
                  </a:cxn>
                  <a:cxn ang="0">
                    <a:pos x="92" y="589"/>
                  </a:cxn>
                  <a:cxn ang="0">
                    <a:pos x="18" y="479"/>
                  </a:cxn>
                  <a:cxn ang="0">
                    <a:pos x="0" y="350"/>
                  </a:cxn>
                  <a:cxn ang="0">
                    <a:pos x="55" y="184"/>
                  </a:cxn>
                  <a:cxn ang="0">
                    <a:pos x="184" y="55"/>
                  </a:cxn>
                  <a:cxn ang="0">
                    <a:pos x="350" y="0"/>
                  </a:cxn>
                </a:cxnLst>
                <a:rect l="0" t="0" r="r" b="b"/>
                <a:pathLst>
                  <a:path w="699" h="700">
                    <a:moveTo>
                      <a:pt x="350" y="0"/>
                    </a:moveTo>
                    <a:lnTo>
                      <a:pt x="515" y="55"/>
                    </a:lnTo>
                    <a:lnTo>
                      <a:pt x="644" y="184"/>
                    </a:lnTo>
                    <a:lnTo>
                      <a:pt x="699" y="350"/>
                    </a:lnTo>
                    <a:lnTo>
                      <a:pt x="663" y="497"/>
                    </a:lnTo>
                    <a:lnTo>
                      <a:pt x="589" y="608"/>
                    </a:lnTo>
                    <a:lnTo>
                      <a:pt x="479" y="681"/>
                    </a:lnTo>
                    <a:lnTo>
                      <a:pt x="350" y="700"/>
                    </a:lnTo>
                    <a:lnTo>
                      <a:pt x="203" y="663"/>
                    </a:lnTo>
                    <a:lnTo>
                      <a:pt x="92" y="589"/>
                    </a:lnTo>
                    <a:lnTo>
                      <a:pt x="18" y="479"/>
                    </a:lnTo>
                    <a:lnTo>
                      <a:pt x="0" y="350"/>
                    </a:lnTo>
                    <a:lnTo>
                      <a:pt x="55" y="184"/>
                    </a:lnTo>
                    <a:lnTo>
                      <a:pt x="184" y="55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4" name="Freeform 114"/>
              <p:cNvSpPr>
                <a:spLocks/>
              </p:cNvSpPr>
              <p:nvPr/>
            </p:nvSpPr>
            <p:spPr bwMode="auto">
              <a:xfrm>
                <a:off x="5059" y="12606"/>
                <a:ext cx="829" cy="829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552" y="55"/>
                  </a:cxn>
                  <a:cxn ang="0">
                    <a:pos x="644" y="129"/>
                  </a:cxn>
                  <a:cxn ang="0">
                    <a:pos x="663" y="663"/>
                  </a:cxn>
                  <a:cxn ang="0">
                    <a:pos x="681" y="719"/>
                  </a:cxn>
                  <a:cxn ang="0">
                    <a:pos x="755" y="737"/>
                  </a:cxn>
                  <a:cxn ang="0">
                    <a:pos x="792" y="682"/>
                  </a:cxn>
                  <a:cxn ang="0">
                    <a:pos x="829" y="534"/>
                  </a:cxn>
                  <a:cxn ang="0">
                    <a:pos x="810" y="719"/>
                  </a:cxn>
                  <a:cxn ang="0">
                    <a:pos x="718" y="792"/>
                  </a:cxn>
                  <a:cxn ang="0">
                    <a:pos x="589" y="755"/>
                  </a:cxn>
                  <a:cxn ang="0">
                    <a:pos x="534" y="682"/>
                  </a:cxn>
                  <a:cxn ang="0">
                    <a:pos x="516" y="682"/>
                  </a:cxn>
                  <a:cxn ang="0">
                    <a:pos x="424" y="774"/>
                  </a:cxn>
                  <a:cxn ang="0">
                    <a:pos x="276" y="829"/>
                  </a:cxn>
                  <a:cxn ang="0">
                    <a:pos x="166" y="811"/>
                  </a:cxn>
                  <a:cxn ang="0">
                    <a:pos x="74" y="774"/>
                  </a:cxn>
                  <a:cxn ang="0">
                    <a:pos x="19" y="700"/>
                  </a:cxn>
                  <a:cxn ang="0">
                    <a:pos x="0" y="590"/>
                  </a:cxn>
                  <a:cxn ang="0">
                    <a:pos x="56" y="479"/>
                  </a:cxn>
                  <a:cxn ang="0">
                    <a:pos x="184" y="405"/>
                  </a:cxn>
                  <a:cxn ang="0">
                    <a:pos x="516" y="350"/>
                  </a:cxn>
                  <a:cxn ang="0">
                    <a:pos x="221" y="442"/>
                  </a:cxn>
                  <a:cxn ang="0">
                    <a:pos x="148" y="608"/>
                  </a:cxn>
                  <a:cxn ang="0">
                    <a:pos x="221" y="737"/>
                  </a:cxn>
                  <a:cxn ang="0">
                    <a:pos x="350" y="755"/>
                  </a:cxn>
                  <a:cxn ang="0">
                    <a:pos x="497" y="645"/>
                  </a:cxn>
                  <a:cxn ang="0">
                    <a:pos x="516" y="203"/>
                  </a:cxn>
                  <a:cxn ang="0">
                    <a:pos x="424" y="74"/>
                  </a:cxn>
                  <a:cxn ang="0">
                    <a:pos x="295" y="55"/>
                  </a:cxn>
                  <a:cxn ang="0">
                    <a:pos x="148" y="129"/>
                  </a:cxn>
                  <a:cxn ang="0">
                    <a:pos x="221" y="147"/>
                  </a:cxn>
                  <a:cxn ang="0">
                    <a:pos x="240" y="221"/>
                  </a:cxn>
                  <a:cxn ang="0">
                    <a:pos x="203" y="276"/>
                  </a:cxn>
                  <a:cxn ang="0">
                    <a:pos x="111" y="258"/>
                  </a:cxn>
                  <a:cxn ang="0">
                    <a:pos x="92" y="203"/>
                  </a:cxn>
                  <a:cxn ang="0">
                    <a:pos x="148" y="92"/>
                  </a:cxn>
                  <a:cxn ang="0">
                    <a:pos x="276" y="18"/>
                  </a:cxn>
                </a:cxnLst>
                <a:rect l="0" t="0" r="r" b="b"/>
                <a:pathLst>
                  <a:path w="829" h="829">
                    <a:moveTo>
                      <a:pt x="368" y="0"/>
                    </a:moveTo>
                    <a:lnTo>
                      <a:pt x="424" y="0"/>
                    </a:lnTo>
                    <a:lnTo>
                      <a:pt x="479" y="18"/>
                    </a:lnTo>
                    <a:lnTo>
                      <a:pt x="552" y="55"/>
                    </a:lnTo>
                    <a:lnTo>
                      <a:pt x="608" y="92"/>
                    </a:lnTo>
                    <a:lnTo>
                      <a:pt x="644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700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2" y="682"/>
                    </a:lnTo>
                    <a:lnTo>
                      <a:pt x="792" y="534"/>
                    </a:lnTo>
                    <a:lnTo>
                      <a:pt x="829" y="534"/>
                    </a:lnTo>
                    <a:lnTo>
                      <a:pt x="829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2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6" y="682"/>
                    </a:lnTo>
                    <a:lnTo>
                      <a:pt x="479" y="737"/>
                    </a:lnTo>
                    <a:lnTo>
                      <a:pt x="424" y="774"/>
                    </a:lnTo>
                    <a:lnTo>
                      <a:pt x="350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6" y="479"/>
                    </a:lnTo>
                    <a:lnTo>
                      <a:pt x="111" y="442"/>
                    </a:lnTo>
                    <a:lnTo>
                      <a:pt x="184" y="405"/>
                    </a:lnTo>
                    <a:lnTo>
                      <a:pt x="350" y="368"/>
                    </a:lnTo>
                    <a:lnTo>
                      <a:pt x="516" y="350"/>
                    </a:lnTo>
                    <a:lnTo>
                      <a:pt x="332" y="387"/>
                    </a:lnTo>
                    <a:lnTo>
                      <a:pt x="221" y="442"/>
                    </a:lnTo>
                    <a:lnTo>
                      <a:pt x="166" y="534"/>
                    </a:lnTo>
                    <a:lnTo>
                      <a:pt x="148" y="608"/>
                    </a:lnTo>
                    <a:lnTo>
                      <a:pt x="148" y="663"/>
                    </a:lnTo>
                    <a:lnTo>
                      <a:pt x="221" y="737"/>
                    </a:lnTo>
                    <a:lnTo>
                      <a:pt x="258" y="755"/>
                    </a:lnTo>
                    <a:lnTo>
                      <a:pt x="350" y="755"/>
                    </a:lnTo>
                    <a:lnTo>
                      <a:pt x="460" y="700"/>
                    </a:lnTo>
                    <a:lnTo>
                      <a:pt x="497" y="645"/>
                    </a:lnTo>
                    <a:lnTo>
                      <a:pt x="516" y="590"/>
                    </a:lnTo>
                    <a:lnTo>
                      <a:pt x="516" y="203"/>
                    </a:lnTo>
                    <a:lnTo>
                      <a:pt x="497" y="147"/>
                    </a:lnTo>
                    <a:lnTo>
                      <a:pt x="424" y="74"/>
                    </a:lnTo>
                    <a:lnTo>
                      <a:pt x="368" y="55"/>
                    </a:lnTo>
                    <a:lnTo>
                      <a:pt x="295" y="55"/>
                    </a:lnTo>
                    <a:lnTo>
                      <a:pt x="184" y="92"/>
                    </a:lnTo>
                    <a:lnTo>
                      <a:pt x="148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40" y="166"/>
                    </a:lnTo>
                    <a:lnTo>
                      <a:pt x="240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8" y="276"/>
                    </a:lnTo>
                    <a:lnTo>
                      <a:pt x="111" y="258"/>
                    </a:lnTo>
                    <a:lnTo>
                      <a:pt x="92" y="239"/>
                    </a:lnTo>
                    <a:lnTo>
                      <a:pt x="92" y="203"/>
                    </a:lnTo>
                    <a:lnTo>
                      <a:pt x="111" y="147"/>
                    </a:lnTo>
                    <a:lnTo>
                      <a:pt x="148" y="92"/>
                    </a:lnTo>
                    <a:lnTo>
                      <a:pt x="203" y="37"/>
                    </a:lnTo>
                    <a:lnTo>
                      <a:pt x="276" y="18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5" name="Freeform 115"/>
              <p:cNvSpPr>
                <a:spLocks/>
              </p:cNvSpPr>
              <p:nvPr/>
            </p:nvSpPr>
            <p:spPr bwMode="auto">
              <a:xfrm>
                <a:off x="5943" y="12588"/>
                <a:ext cx="920" cy="792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184"/>
                  </a:cxn>
                  <a:cxn ang="0">
                    <a:pos x="368" y="73"/>
                  </a:cxn>
                  <a:cxn ang="0">
                    <a:pos x="478" y="0"/>
                  </a:cxn>
                  <a:cxn ang="0">
                    <a:pos x="625" y="0"/>
                  </a:cxn>
                  <a:cxn ang="0">
                    <a:pos x="681" y="18"/>
                  </a:cxn>
                  <a:cxn ang="0">
                    <a:pos x="736" y="73"/>
                  </a:cxn>
                  <a:cxn ang="0">
                    <a:pos x="773" y="129"/>
                  </a:cxn>
                  <a:cxn ang="0">
                    <a:pos x="791" y="184"/>
                  </a:cxn>
                  <a:cxn ang="0">
                    <a:pos x="791" y="718"/>
                  </a:cxn>
                  <a:cxn ang="0">
                    <a:pos x="828" y="737"/>
                  </a:cxn>
                  <a:cxn ang="0">
                    <a:pos x="920" y="737"/>
                  </a:cxn>
                  <a:cxn ang="0">
                    <a:pos x="920" y="792"/>
                  </a:cxn>
                  <a:cxn ang="0">
                    <a:pos x="515" y="792"/>
                  </a:cxn>
                  <a:cxn ang="0">
                    <a:pos x="515" y="737"/>
                  </a:cxn>
                  <a:cxn ang="0">
                    <a:pos x="589" y="737"/>
                  </a:cxn>
                  <a:cxn ang="0">
                    <a:pos x="625" y="718"/>
                  </a:cxn>
                  <a:cxn ang="0">
                    <a:pos x="644" y="700"/>
                  </a:cxn>
                  <a:cxn ang="0">
                    <a:pos x="644" y="147"/>
                  </a:cxn>
                  <a:cxn ang="0">
                    <a:pos x="625" y="110"/>
                  </a:cxn>
                  <a:cxn ang="0">
                    <a:pos x="589" y="92"/>
                  </a:cxn>
                  <a:cxn ang="0">
                    <a:pos x="570" y="55"/>
                  </a:cxn>
                  <a:cxn ang="0">
                    <a:pos x="460" y="55"/>
                  </a:cxn>
                  <a:cxn ang="0">
                    <a:pos x="423" y="73"/>
                  </a:cxn>
                  <a:cxn ang="0">
                    <a:pos x="368" y="110"/>
                  </a:cxn>
                  <a:cxn ang="0">
                    <a:pos x="331" y="147"/>
                  </a:cxn>
                  <a:cxn ang="0">
                    <a:pos x="313" y="202"/>
                  </a:cxn>
                  <a:cxn ang="0">
                    <a:pos x="276" y="257"/>
                  </a:cxn>
                  <a:cxn ang="0">
                    <a:pos x="276" y="700"/>
                  </a:cxn>
                  <a:cxn ang="0">
                    <a:pos x="294" y="718"/>
                  </a:cxn>
                  <a:cxn ang="0">
                    <a:pos x="331" y="737"/>
                  </a:cxn>
                  <a:cxn ang="0">
                    <a:pos x="405" y="737"/>
                  </a:cxn>
                  <a:cxn ang="0">
                    <a:pos x="405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84"/>
                  </a:cxn>
                  <a:cxn ang="0">
                    <a:pos x="184" y="165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3"/>
                  </a:cxn>
                  <a:cxn ang="0">
                    <a:pos x="37" y="73"/>
                  </a:cxn>
                  <a:cxn ang="0">
                    <a:pos x="37" y="18"/>
                  </a:cxn>
                  <a:cxn ang="0">
                    <a:pos x="294" y="0"/>
                  </a:cxn>
                </a:cxnLst>
                <a:rect l="0" t="0" r="r" b="b"/>
                <a:pathLst>
                  <a:path w="920" h="792">
                    <a:moveTo>
                      <a:pt x="294" y="0"/>
                    </a:moveTo>
                    <a:lnTo>
                      <a:pt x="294" y="184"/>
                    </a:lnTo>
                    <a:lnTo>
                      <a:pt x="368" y="73"/>
                    </a:lnTo>
                    <a:lnTo>
                      <a:pt x="478" y="0"/>
                    </a:lnTo>
                    <a:lnTo>
                      <a:pt x="625" y="0"/>
                    </a:lnTo>
                    <a:lnTo>
                      <a:pt x="681" y="18"/>
                    </a:lnTo>
                    <a:lnTo>
                      <a:pt x="736" y="73"/>
                    </a:lnTo>
                    <a:lnTo>
                      <a:pt x="773" y="129"/>
                    </a:lnTo>
                    <a:lnTo>
                      <a:pt x="791" y="184"/>
                    </a:lnTo>
                    <a:lnTo>
                      <a:pt x="791" y="718"/>
                    </a:lnTo>
                    <a:lnTo>
                      <a:pt x="828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5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5" y="110"/>
                    </a:lnTo>
                    <a:lnTo>
                      <a:pt x="589" y="92"/>
                    </a:lnTo>
                    <a:lnTo>
                      <a:pt x="570" y="55"/>
                    </a:lnTo>
                    <a:lnTo>
                      <a:pt x="460" y="55"/>
                    </a:lnTo>
                    <a:lnTo>
                      <a:pt x="423" y="73"/>
                    </a:lnTo>
                    <a:lnTo>
                      <a:pt x="368" y="110"/>
                    </a:lnTo>
                    <a:lnTo>
                      <a:pt x="331" y="147"/>
                    </a:lnTo>
                    <a:lnTo>
                      <a:pt x="313" y="202"/>
                    </a:lnTo>
                    <a:lnTo>
                      <a:pt x="276" y="257"/>
                    </a:lnTo>
                    <a:lnTo>
                      <a:pt x="276" y="700"/>
                    </a:lnTo>
                    <a:lnTo>
                      <a:pt x="294" y="718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84" y="165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3"/>
                    </a:lnTo>
                    <a:lnTo>
                      <a:pt x="37" y="73"/>
                    </a:lnTo>
                    <a:lnTo>
                      <a:pt x="37" y="18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6" name="Freeform 116"/>
              <p:cNvSpPr>
                <a:spLocks/>
              </p:cNvSpPr>
              <p:nvPr/>
            </p:nvSpPr>
            <p:spPr bwMode="auto">
              <a:xfrm>
                <a:off x="6771" y="12624"/>
                <a:ext cx="902" cy="11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8" y="0"/>
                  </a:cxn>
                  <a:cxn ang="0">
                    <a:pos x="368" y="56"/>
                  </a:cxn>
                  <a:cxn ang="0">
                    <a:pos x="294" y="56"/>
                  </a:cxn>
                  <a:cxn ang="0">
                    <a:pos x="276" y="74"/>
                  </a:cxn>
                  <a:cxn ang="0">
                    <a:pos x="276" y="111"/>
                  </a:cxn>
                  <a:cxn ang="0">
                    <a:pos x="294" y="111"/>
                  </a:cxn>
                  <a:cxn ang="0">
                    <a:pos x="294" y="129"/>
                  </a:cxn>
                  <a:cxn ang="0">
                    <a:pos x="497" y="608"/>
                  </a:cxn>
                  <a:cxn ang="0">
                    <a:pos x="681" y="166"/>
                  </a:cxn>
                  <a:cxn ang="0">
                    <a:pos x="699" y="148"/>
                  </a:cxn>
                  <a:cxn ang="0">
                    <a:pos x="699" y="111"/>
                  </a:cxn>
                  <a:cxn ang="0">
                    <a:pos x="681" y="74"/>
                  </a:cxn>
                  <a:cxn ang="0">
                    <a:pos x="644" y="56"/>
                  </a:cxn>
                  <a:cxn ang="0">
                    <a:pos x="607" y="56"/>
                  </a:cxn>
                  <a:cxn ang="0">
                    <a:pos x="607" y="0"/>
                  </a:cxn>
                  <a:cxn ang="0">
                    <a:pos x="902" y="0"/>
                  </a:cxn>
                  <a:cxn ang="0">
                    <a:pos x="902" y="56"/>
                  </a:cxn>
                  <a:cxn ang="0">
                    <a:pos x="846" y="56"/>
                  </a:cxn>
                  <a:cxn ang="0">
                    <a:pos x="810" y="74"/>
                  </a:cxn>
                  <a:cxn ang="0">
                    <a:pos x="773" y="111"/>
                  </a:cxn>
                  <a:cxn ang="0">
                    <a:pos x="736" y="166"/>
                  </a:cxn>
                  <a:cxn ang="0">
                    <a:pos x="386" y="922"/>
                  </a:cxn>
                  <a:cxn ang="0">
                    <a:pos x="368" y="977"/>
                  </a:cxn>
                  <a:cxn ang="0">
                    <a:pos x="331" y="1032"/>
                  </a:cxn>
                  <a:cxn ang="0">
                    <a:pos x="276" y="1087"/>
                  </a:cxn>
                  <a:cxn ang="0">
                    <a:pos x="166" y="1124"/>
                  </a:cxn>
                  <a:cxn ang="0">
                    <a:pos x="92" y="1106"/>
                  </a:cxn>
                  <a:cxn ang="0">
                    <a:pos x="18" y="1032"/>
                  </a:cxn>
                  <a:cxn ang="0">
                    <a:pos x="0" y="977"/>
                  </a:cxn>
                  <a:cxn ang="0">
                    <a:pos x="0" y="940"/>
                  </a:cxn>
                  <a:cxn ang="0">
                    <a:pos x="18" y="922"/>
                  </a:cxn>
                  <a:cxn ang="0">
                    <a:pos x="55" y="903"/>
                  </a:cxn>
                  <a:cxn ang="0">
                    <a:pos x="92" y="903"/>
                  </a:cxn>
                  <a:cxn ang="0">
                    <a:pos x="129" y="922"/>
                  </a:cxn>
                  <a:cxn ang="0">
                    <a:pos x="147" y="940"/>
                  </a:cxn>
                  <a:cxn ang="0">
                    <a:pos x="147" y="995"/>
                  </a:cxn>
                  <a:cxn ang="0">
                    <a:pos x="129" y="1032"/>
                  </a:cxn>
                  <a:cxn ang="0">
                    <a:pos x="110" y="1051"/>
                  </a:cxn>
                  <a:cxn ang="0">
                    <a:pos x="73" y="1051"/>
                  </a:cxn>
                  <a:cxn ang="0">
                    <a:pos x="110" y="1069"/>
                  </a:cxn>
                  <a:cxn ang="0">
                    <a:pos x="129" y="1087"/>
                  </a:cxn>
                  <a:cxn ang="0">
                    <a:pos x="166" y="1087"/>
                  </a:cxn>
                  <a:cxn ang="0">
                    <a:pos x="221" y="1069"/>
                  </a:cxn>
                  <a:cxn ang="0">
                    <a:pos x="258" y="1051"/>
                  </a:cxn>
                  <a:cxn ang="0">
                    <a:pos x="294" y="1014"/>
                  </a:cxn>
                  <a:cxn ang="0">
                    <a:pos x="331" y="958"/>
                  </a:cxn>
                  <a:cxn ang="0">
                    <a:pos x="350" y="922"/>
                  </a:cxn>
                  <a:cxn ang="0">
                    <a:pos x="368" y="866"/>
                  </a:cxn>
                  <a:cxn ang="0">
                    <a:pos x="368" y="829"/>
                  </a:cxn>
                  <a:cxn ang="0">
                    <a:pos x="386" y="811"/>
                  </a:cxn>
                  <a:cxn ang="0">
                    <a:pos x="405" y="774"/>
                  </a:cxn>
                  <a:cxn ang="0">
                    <a:pos x="405" y="756"/>
                  </a:cxn>
                  <a:cxn ang="0">
                    <a:pos x="147" y="111"/>
                  </a:cxn>
                  <a:cxn ang="0">
                    <a:pos x="129" y="74"/>
                  </a:cxn>
                  <a:cxn ang="0">
                    <a:pos x="92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902" h="1124">
                    <a:moveTo>
                      <a:pt x="0" y="0"/>
                    </a:moveTo>
                    <a:lnTo>
                      <a:pt x="368" y="0"/>
                    </a:lnTo>
                    <a:lnTo>
                      <a:pt x="368" y="56"/>
                    </a:lnTo>
                    <a:lnTo>
                      <a:pt x="294" y="56"/>
                    </a:lnTo>
                    <a:lnTo>
                      <a:pt x="276" y="74"/>
                    </a:lnTo>
                    <a:lnTo>
                      <a:pt x="276" y="111"/>
                    </a:lnTo>
                    <a:lnTo>
                      <a:pt x="294" y="111"/>
                    </a:lnTo>
                    <a:lnTo>
                      <a:pt x="294" y="129"/>
                    </a:lnTo>
                    <a:lnTo>
                      <a:pt x="497" y="608"/>
                    </a:lnTo>
                    <a:lnTo>
                      <a:pt x="681" y="166"/>
                    </a:lnTo>
                    <a:lnTo>
                      <a:pt x="699" y="148"/>
                    </a:lnTo>
                    <a:lnTo>
                      <a:pt x="699" y="111"/>
                    </a:lnTo>
                    <a:lnTo>
                      <a:pt x="681" y="74"/>
                    </a:lnTo>
                    <a:lnTo>
                      <a:pt x="644" y="56"/>
                    </a:lnTo>
                    <a:lnTo>
                      <a:pt x="607" y="56"/>
                    </a:lnTo>
                    <a:lnTo>
                      <a:pt x="607" y="0"/>
                    </a:lnTo>
                    <a:lnTo>
                      <a:pt x="902" y="0"/>
                    </a:lnTo>
                    <a:lnTo>
                      <a:pt x="902" y="56"/>
                    </a:lnTo>
                    <a:lnTo>
                      <a:pt x="846" y="56"/>
                    </a:lnTo>
                    <a:lnTo>
                      <a:pt x="810" y="74"/>
                    </a:lnTo>
                    <a:lnTo>
                      <a:pt x="773" y="111"/>
                    </a:lnTo>
                    <a:lnTo>
                      <a:pt x="736" y="166"/>
                    </a:lnTo>
                    <a:lnTo>
                      <a:pt x="386" y="922"/>
                    </a:lnTo>
                    <a:lnTo>
                      <a:pt x="368" y="977"/>
                    </a:lnTo>
                    <a:lnTo>
                      <a:pt x="331" y="1032"/>
                    </a:lnTo>
                    <a:lnTo>
                      <a:pt x="276" y="1087"/>
                    </a:lnTo>
                    <a:lnTo>
                      <a:pt x="166" y="1124"/>
                    </a:lnTo>
                    <a:lnTo>
                      <a:pt x="92" y="1106"/>
                    </a:lnTo>
                    <a:lnTo>
                      <a:pt x="18" y="1032"/>
                    </a:lnTo>
                    <a:lnTo>
                      <a:pt x="0" y="977"/>
                    </a:lnTo>
                    <a:lnTo>
                      <a:pt x="0" y="940"/>
                    </a:lnTo>
                    <a:lnTo>
                      <a:pt x="18" y="922"/>
                    </a:lnTo>
                    <a:lnTo>
                      <a:pt x="55" y="903"/>
                    </a:lnTo>
                    <a:lnTo>
                      <a:pt x="92" y="903"/>
                    </a:lnTo>
                    <a:lnTo>
                      <a:pt x="129" y="922"/>
                    </a:lnTo>
                    <a:lnTo>
                      <a:pt x="147" y="940"/>
                    </a:lnTo>
                    <a:lnTo>
                      <a:pt x="147" y="995"/>
                    </a:lnTo>
                    <a:lnTo>
                      <a:pt x="129" y="1032"/>
                    </a:lnTo>
                    <a:lnTo>
                      <a:pt x="110" y="1051"/>
                    </a:lnTo>
                    <a:lnTo>
                      <a:pt x="73" y="1051"/>
                    </a:lnTo>
                    <a:lnTo>
                      <a:pt x="110" y="1069"/>
                    </a:lnTo>
                    <a:lnTo>
                      <a:pt x="129" y="1087"/>
                    </a:lnTo>
                    <a:lnTo>
                      <a:pt x="166" y="1087"/>
                    </a:lnTo>
                    <a:lnTo>
                      <a:pt x="221" y="1069"/>
                    </a:lnTo>
                    <a:lnTo>
                      <a:pt x="258" y="1051"/>
                    </a:lnTo>
                    <a:lnTo>
                      <a:pt x="294" y="1014"/>
                    </a:lnTo>
                    <a:lnTo>
                      <a:pt x="331" y="958"/>
                    </a:lnTo>
                    <a:lnTo>
                      <a:pt x="350" y="922"/>
                    </a:lnTo>
                    <a:lnTo>
                      <a:pt x="368" y="866"/>
                    </a:lnTo>
                    <a:lnTo>
                      <a:pt x="368" y="829"/>
                    </a:lnTo>
                    <a:lnTo>
                      <a:pt x="386" y="811"/>
                    </a:lnTo>
                    <a:lnTo>
                      <a:pt x="405" y="774"/>
                    </a:lnTo>
                    <a:lnTo>
                      <a:pt x="405" y="756"/>
                    </a:lnTo>
                    <a:lnTo>
                      <a:pt x="147" y="111"/>
                    </a:lnTo>
                    <a:lnTo>
                      <a:pt x="129" y="74"/>
                    </a:lnTo>
                    <a:lnTo>
                      <a:pt x="92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7" name="Freeform 117"/>
              <p:cNvSpPr>
                <a:spLocks noEditPoints="1"/>
              </p:cNvSpPr>
              <p:nvPr/>
            </p:nvSpPr>
            <p:spPr bwMode="auto">
              <a:xfrm>
                <a:off x="8427" y="12606"/>
                <a:ext cx="828" cy="829"/>
              </a:xfrm>
              <a:custGeom>
                <a:avLst/>
                <a:gdLst/>
                <a:ahLst/>
                <a:cxnLst>
                  <a:cxn ang="0">
                    <a:pos x="350" y="387"/>
                  </a:cxn>
                  <a:cxn ang="0">
                    <a:pos x="184" y="534"/>
                  </a:cxn>
                  <a:cxn ang="0">
                    <a:pos x="166" y="663"/>
                  </a:cxn>
                  <a:cxn ang="0">
                    <a:pos x="276" y="755"/>
                  </a:cxn>
                  <a:cxn ang="0">
                    <a:pos x="479" y="700"/>
                  </a:cxn>
                  <a:cxn ang="0">
                    <a:pos x="534" y="590"/>
                  </a:cxn>
                  <a:cxn ang="0">
                    <a:pos x="368" y="0"/>
                  </a:cxn>
                  <a:cxn ang="0">
                    <a:pos x="479" y="18"/>
                  </a:cxn>
                  <a:cxn ang="0">
                    <a:pos x="607" y="92"/>
                  </a:cxn>
                  <a:cxn ang="0">
                    <a:pos x="663" y="184"/>
                  </a:cxn>
                  <a:cxn ang="0">
                    <a:pos x="681" y="682"/>
                  </a:cxn>
                  <a:cxn ang="0">
                    <a:pos x="699" y="737"/>
                  </a:cxn>
                  <a:cxn ang="0">
                    <a:pos x="773" y="719"/>
                  </a:cxn>
                  <a:cxn ang="0">
                    <a:pos x="791" y="534"/>
                  </a:cxn>
                  <a:cxn ang="0">
                    <a:pos x="828" y="682"/>
                  </a:cxn>
                  <a:cxn ang="0">
                    <a:pos x="755" y="774"/>
                  </a:cxn>
                  <a:cxn ang="0">
                    <a:pos x="626" y="792"/>
                  </a:cxn>
                  <a:cxn ang="0">
                    <a:pos x="552" y="737"/>
                  </a:cxn>
                  <a:cxn ang="0">
                    <a:pos x="534" y="645"/>
                  </a:cxn>
                  <a:cxn ang="0">
                    <a:pos x="479" y="737"/>
                  </a:cxn>
                  <a:cxn ang="0">
                    <a:pos x="350" y="811"/>
                  </a:cxn>
                  <a:cxn ang="0">
                    <a:pos x="221" y="829"/>
                  </a:cxn>
                  <a:cxn ang="0">
                    <a:pos x="129" y="811"/>
                  </a:cxn>
                  <a:cxn ang="0">
                    <a:pos x="37" y="737"/>
                  </a:cxn>
                  <a:cxn ang="0">
                    <a:pos x="0" y="645"/>
                  </a:cxn>
                  <a:cxn ang="0">
                    <a:pos x="37" y="534"/>
                  </a:cxn>
                  <a:cxn ang="0">
                    <a:pos x="111" y="442"/>
                  </a:cxn>
                  <a:cxn ang="0">
                    <a:pos x="350" y="368"/>
                  </a:cxn>
                  <a:cxn ang="0">
                    <a:pos x="515" y="203"/>
                  </a:cxn>
                  <a:cxn ang="0">
                    <a:pos x="423" y="74"/>
                  </a:cxn>
                  <a:cxn ang="0">
                    <a:pos x="295" y="55"/>
                  </a:cxn>
                  <a:cxn ang="0">
                    <a:pos x="147" y="129"/>
                  </a:cxn>
                  <a:cxn ang="0">
                    <a:pos x="221" y="147"/>
                  </a:cxn>
                  <a:cxn ang="0">
                    <a:pos x="239" y="221"/>
                  </a:cxn>
                  <a:cxn ang="0">
                    <a:pos x="203" y="276"/>
                  </a:cxn>
                  <a:cxn ang="0">
                    <a:pos x="111" y="258"/>
                  </a:cxn>
                  <a:cxn ang="0">
                    <a:pos x="92" y="203"/>
                  </a:cxn>
                  <a:cxn ang="0">
                    <a:pos x="147" y="92"/>
                  </a:cxn>
                  <a:cxn ang="0">
                    <a:pos x="276" y="18"/>
                  </a:cxn>
                </a:cxnLst>
                <a:rect l="0" t="0" r="r" b="b"/>
                <a:pathLst>
                  <a:path w="828" h="829">
                    <a:moveTo>
                      <a:pt x="534" y="350"/>
                    </a:moveTo>
                    <a:lnTo>
                      <a:pt x="350" y="387"/>
                    </a:lnTo>
                    <a:lnTo>
                      <a:pt x="239" y="442"/>
                    </a:lnTo>
                    <a:lnTo>
                      <a:pt x="184" y="534"/>
                    </a:lnTo>
                    <a:lnTo>
                      <a:pt x="166" y="608"/>
                    </a:lnTo>
                    <a:lnTo>
                      <a:pt x="166" y="663"/>
                    </a:lnTo>
                    <a:lnTo>
                      <a:pt x="239" y="737"/>
                    </a:lnTo>
                    <a:lnTo>
                      <a:pt x="276" y="755"/>
                    </a:lnTo>
                    <a:lnTo>
                      <a:pt x="368" y="755"/>
                    </a:lnTo>
                    <a:lnTo>
                      <a:pt x="479" y="700"/>
                    </a:lnTo>
                    <a:lnTo>
                      <a:pt x="515" y="645"/>
                    </a:lnTo>
                    <a:lnTo>
                      <a:pt x="534" y="590"/>
                    </a:lnTo>
                    <a:lnTo>
                      <a:pt x="534" y="350"/>
                    </a:lnTo>
                    <a:close/>
                    <a:moveTo>
                      <a:pt x="368" y="0"/>
                    </a:moveTo>
                    <a:lnTo>
                      <a:pt x="423" y="0"/>
                    </a:lnTo>
                    <a:lnTo>
                      <a:pt x="479" y="18"/>
                    </a:lnTo>
                    <a:lnTo>
                      <a:pt x="552" y="55"/>
                    </a:lnTo>
                    <a:lnTo>
                      <a:pt x="607" y="92"/>
                    </a:lnTo>
                    <a:lnTo>
                      <a:pt x="644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699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1" y="682"/>
                    </a:lnTo>
                    <a:lnTo>
                      <a:pt x="791" y="534"/>
                    </a:lnTo>
                    <a:lnTo>
                      <a:pt x="828" y="534"/>
                    </a:lnTo>
                    <a:lnTo>
                      <a:pt x="828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2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5" y="682"/>
                    </a:lnTo>
                    <a:lnTo>
                      <a:pt x="479" y="737"/>
                    </a:lnTo>
                    <a:lnTo>
                      <a:pt x="423" y="774"/>
                    </a:lnTo>
                    <a:lnTo>
                      <a:pt x="350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5" y="479"/>
                    </a:lnTo>
                    <a:lnTo>
                      <a:pt x="111" y="442"/>
                    </a:lnTo>
                    <a:lnTo>
                      <a:pt x="184" y="405"/>
                    </a:lnTo>
                    <a:lnTo>
                      <a:pt x="350" y="368"/>
                    </a:lnTo>
                    <a:lnTo>
                      <a:pt x="515" y="350"/>
                    </a:lnTo>
                    <a:lnTo>
                      <a:pt x="515" y="203"/>
                    </a:lnTo>
                    <a:lnTo>
                      <a:pt x="497" y="147"/>
                    </a:lnTo>
                    <a:lnTo>
                      <a:pt x="423" y="74"/>
                    </a:lnTo>
                    <a:lnTo>
                      <a:pt x="368" y="55"/>
                    </a:lnTo>
                    <a:lnTo>
                      <a:pt x="295" y="55"/>
                    </a:lnTo>
                    <a:lnTo>
                      <a:pt x="184" y="92"/>
                    </a:lnTo>
                    <a:lnTo>
                      <a:pt x="147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39" y="166"/>
                    </a:lnTo>
                    <a:lnTo>
                      <a:pt x="239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7" y="276"/>
                    </a:lnTo>
                    <a:lnTo>
                      <a:pt x="111" y="258"/>
                    </a:lnTo>
                    <a:lnTo>
                      <a:pt x="92" y="239"/>
                    </a:lnTo>
                    <a:lnTo>
                      <a:pt x="92" y="203"/>
                    </a:lnTo>
                    <a:lnTo>
                      <a:pt x="111" y="147"/>
                    </a:lnTo>
                    <a:lnTo>
                      <a:pt x="147" y="92"/>
                    </a:lnTo>
                    <a:lnTo>
                      <a:pt x="203" y="37"/>
                    </a:lnTo>
                    <a:lnTo>
                      <a:pt x="276" y="18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8" name="Freeform 118"/>
              <p:cNvSpPr>
                <a:spLocks/>
              </p:cNvSpPr>
              <p:nvPr/>
            </p:nvSpPr>
            <p:spPr bwMode="auto">
              <a:xfrm>
                <a:off x="9311" y="12164"/>
                <a:ext cx="386" cy="1216"/>
              </a:xfrm>
              <a:custGeom>
                <a:avLst/>
                <a:gdLst/>
                <a:ahLst/>
                <a:cxnLst>
                  <a:cxn ang="0">
                    <a:pos x="257" y="0"/>
                  </a:cxn>
                  <a:cxn ang="0">
                    <a:pos x="257" y="1124"/>
                  </a:cxn>
                  <a:cxn ang="0">
                    <a:pos x="276" y="1142"/>
                  </a:cxn>
                  <a:cxn ang="0">
                    <a:pos x="312" y="1161"/>
                  </a:cxn>
                  <a:cxn ang="0">
                    <a:pos x="386" y="1161"/>
                  </a:cxn>
                  <a:cxn ang="0">
                    <a:pos x="386" y="1216"/>
                  </a:cxn>
                  <a:cxn ang="0">
                    <a:pos x="0" y="1216"/>
                  </a:cxn>
                  <a:cxn ang="0">
                    <a:pos x="0" y="1161"/>
                  </a:cxn>
                  <a:cxn ang="0">
                    <a:pos x="73" y="1161"/>
                  </a:cxn>
                  <a:cxn ang="0">
                    <a:pos x="110" y="1142"/>
                  </a:cxn>
                  <a:cxn ang="0">
                    <a:pos x="128" y="1124"/>
                  </a:cxn>
                  <a:cxn ang="0">
                    <a:pos x="128" y="110"/>
                  </a:cxn>
                  <a:cxn ang="0">
                    <a:pos x="55" y="73"/>
                  </a:cxn>
                  <a:cxn ang="0">
                    <a:pos x="0" y="73"/>
                  </a:cxn>
                  <a:cxn ang="0">
                    <a:pos x="0" y="18"/>
                  </a:cxn>
                  <a:cxn ang="0">
                    <a:pos x="257" y="0"/>
                  </a:cxn>
                </a:cxnLst>
                <a:rect l="0" t="0" r="r" b="b"/>
                <a:pathLst>
                  <a:path w="386" h="1216">
                    <a:moveTo>
                      <a:pt x="257" y="0"/>
                    </a:moveTo>
                    <a:lnTo>
                      <a:pt x="257" y="1124"/>
                    </a:lnTo>
                    <a:lnTo>
                      <a:pt x="276" y="1142"/>
                    </a:lnTo>
                    <a:lnTo>
                      <a:pt x="312" y="1161"/>
                    </a:lnTo>
                    <a:lnTo>
                      <a:pt x="386" y="1161"/>
                    </a:lnTo>
                    <a:lnTo>
                      <a:pt x="386" y="1216"/>
                    </a:lnTo>
                    <a:lnTo>
                      <a:pt x="0" y="1216"/>
                    </a:lnTo>
                    <a:lnTo>
                      <a:pt x="0" y="1161"/>
                    </a:lnTo>
                    <a:lnTo>
                      <a:pt x="73" y="1161"/>
                    </a:lnTo>
                    <a:lnTo>
                      <a:pt x="110" y="1142"/>
                    </a:lnTo>
                    <a:lnTo>
                      <a:pt x="128" y="1124"/>
                    </a:lnTo>
                    <a:lnTo>
                      <a:pt x="128" y="110"/>
                    </a:lnTo>
                    <a:lnTo>
                      <a:pt x="55" y="73"/>
                    </a:lnTo>
                    <a:lnTo>
                      <a:pt x="0" y="73"/>
                    </a:lnTo>
                    <a:lnTo>
                      <a:pt x="0" y="18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19" name="Freeform 119"/>
              <p:cNvSpPr>
                <a:spLocks noEditPoints="1"/>
              </p:cNvSpPr>
              <p:nvPr/>
            </p:nvSpPr>
            <p:spPr bwMode="auto">
              <a:xfrm>
                <a:off x="9863" y="12588"/>
                <a:ext cx="809" cy="1197"/>
              </a:xfrm>
              <a:custGeom>
                <a:avLst/>
                <a:gdLst/>
                <a:ahLst/>
                <a:cxnLst>
                  <a:cxn ang="0">
                    <a:pos x="110" y="829"/>
                  </a:cxn>
                  <a:cxn ang="0">
                    <a:pos x="110" y="1031"/>
                  </a:cxn>
                  <a:cxn ang="0">
                    <a:pos x="368" y="1123"/>
                  </a:cxn>
                  <a:cxn ang="0">
                    <a:pos x="533" y="1105"/>
                  </a:cxn>
                  <a:cxn ang="0">
                    <a:pos x="681" y="939"/>
                  </a:cxn>
                  <a:cxn ang="0">
                    <a:pos x="552" y="810"/>
                  </a:cxn>
                  <a:cxn ang="0">
                    <a:pos x="220" y="792"/>
                  </a:cxn>
                  <a:cxn ang="0">
                    <a:pos x="220" y="129"/>
                  </a:cxn>
                  <a:cxn ang="0">
                    <a:pos x="184" y="368"/>
                  </a:cxn>
                  <a:cxn ang="0">
                    <a:pos x="276" y="497"/>
                  </a:cxn>
                  <a:cxn ang="0">
                    <a:pos x="460" y="423"/>
                  </a:cxn>
                  <a:cxn ang="0">
                    <a:pos x="496" y="184"/>
                  </a:cxn>
                  <a:cxn ang="0">
                    <a:pos x="404" y="55"/>
                  </a:cxn>
                  <a:cxn ang="0">
                    <a:pos x="681" y="0"/>
                  </a:cxn>
                  <a:cxn ang="0">
                    <a:pos x="791" y="36"/>
                  </a:cxn>
                  <a:cxn ang="0">
                    <a:pos x="809" y="110"/>
                  </a:cxn>
                  <a:cxn ang="0">
                    <a:pos x="717" y="147"/>
                  </a:cxn>
                  <a:cxn ang="0">
                    <a:pos x="699" y="55"/>
                  </a:cxn>
                  <a:cxn ang="0">
                    <a:pos x="681" y="36"/>
                  </a:cxn>
                  <a:cxn ang="0">
                    <a:pos x="588" y="73"/>
                  </a:cxn>
                  <a:cxn ang="0">
                    <a:pos x="570" y="147"/>
                  </a:cxn>
                  <a:cxn ang="0">
                    <a:pos x="625" y="221"/>
                  </a:cxn>
                  <a:cxn ang="0">
                    <a:pos x="588" y="405"/>
                  </a:cxn>
                  <a:cxn ang="0">
                    <a:pos x="331" y="534"/>
                  </a:cxn>
                  <a:cxn ang="0">
                    <a:pos x="220" y="515"/>
                  </a:cxn>
                  <a:cxn ang="0">
                    <a:pos x="147" y="515"/>
                  </a:cxn>
                  <a:cxn ang="0">
                    <a:pos x="128" y="644"/>
                  </a:cxn>
                  <a:cxn ang="0">
                    <a:pos x="220" y="718"/>
                  </a:cxn>
                  <a:cxn ang="0">
                    <a:pos x="662" y="773"/>
                  </a:cxn>
                  <a:cxn ang="0">
                    <a:pos x="736" y="847"/>
                  </a:cxn>
                  <a:cxn ang="0">
                    <a:pos x="773" y="939"/>
                  </a:cxn>
                  <a:cxn ang="0">
                    <a:pos x="736" y="1068"/>
                  </a:cxn>
                  <a:cxn ang="0">
                    <a:pos x="533" y="1179"/>
                  </a:cxn>
                  <a:cxn ang="0">
                    <a:pos x="239" y="1179"/>
                  </a:cxn>
                  <a:cxn ang="0">
                    <a:pos x="36" y="1068"/>
                  </a:cxn>
                  <a:cxn ang="0">
                    <a:pos x="36" y="865"/>
                  </a:cxn>
                  <a:cxn ang="0">
                    <a:pos x="165" y="792"/>
                  </a:cxn>
                  <a:cxn ang="0">
                    <a:pos x="110" y="718"/>
                  </a:cxn>
                  <a:cxn ang="0">
                    <a:pos x="92" y="589"/>
                  </a:cxn>
                  <a:cxn ang="0">
                    <a:pos x="128" y="497"/>
                  </a:cxn>
                  <a:cxn ang="0">
                    <a:pos x="73" y="405"/>
                  </a:cxn>
                  <a:cxn ang="0">
                    <a:pos x="55" y="294"/>
                  </a:cxn>
                  <a:cxn ang="0">
                    <a:pos x="202" y="73"/>
                  </a:cxn>
                  <a:cxn ang="0">
                    <a:pos x="423" y="36"/>
                  </a:cxn>
                  <a:cxn ang="0">
                    <a:pos x="533" y="92"/>
                  </a:cxn>
                  <a:cxn ang="0">
                    <a:pos x="681" y="0"/>
                  </a:cxn>
                </a:cxnLst>
                <a:rect l="0" t="0" r="r" b="b"/>
                <a:pathLst>
                  <a:path w="809" h="1197">
                    <a:moveTo>
                      <a:pt x="220" y="792"/>
                    </a:moveTo>
                    <a:lnTo>
                      <a:pt x="110" y="829"/>
                    </a:lnTo>
                    <a:lnTo>
                      <a:pt x="73" y="939"/>
                    </a:lnTo>
                    <a:lnTo>
                      <a:pt x="110" y="1031"/>
                    </a:lnTo>
                    <a:lnTo>
                      <a:pt x="202" y="1105"/>
                    </a:lnTo>
                    <a:lnTo>
                      <a:pt x="368" y="1123"/>
                    </a:lnTo>
                    <a:lnTo>
                      <a:pt x="386" y="1123"/>
                    </a:lnTo>
                    <a:lnTo>
                      <a:pt x="533" y="1105"/>
                    </a:lnTo>
                    <a:lnTo>
                      <a:pt x="644" y="1031"/>
                    </a:lnTo>
                    <a:lnTo>
                      <a:pt x="681" y="939"/>
                    </a:lnTo>
                    <a:lnTo>
                      <a:pt x="644" y="847"/>
                    </a:lnTo>
                    <a:lnTo>
                      <a:pt x="552" y="810"/>
                    </a:lnTo>
                    <a:lnTo>
                      <a:pt x="441" y="792"/>
                    </a:lnTo>
                    <a:lnTo>
                      <a:pt x="220" y="792"/>
                    </a:lnTo>
                    <a:close/>
                    <a:moveTo>
                      <a:pt x="294" y="55"/>
                    </a:moveTo>
                    <a:lnTo>
                      <a:pt x="220" y="129"/>
                    </a:lnTo>
                    <a:lnTo>
                      <a:pt x="184" y="202"/>
                    </a:lnTo>
                    <a:lnTo>
                      <a:pt x="184" y="368"/>
                    </a:lnTo>
                    <a:lnTo>
                      <a:pt x="220" y="442"/>
                    </a:lnTo>
                    <a:lnTo>
                      <a:pt x="276" y="497"/>
                    </a:lnTo>
                    <a:lnTo>
                      <a:pt x="386" y="497"/>
                    </a:lnTo>
                    <a:lnTo>
                      <a:pt x="460" y="423"/>
                    </a:lnTo>
                    <a:lnTo>
                      <a:pt x="496" y="350"/>
                    </a:lnTo>
                    <a:lnTo>
                      <a:pt x="496" y="184"/>
                    </a:lnTo>
                    <a:lnTo>
                      <a:pt x="460" y="110"/>
                    </a:lnTo>
                    <a:lnTo>
                      <a:pt x="404" y="55"/>
                    </a:lnTo>
                    <a:lnTo>
                      <a:pt x="294" y="55"/>
                    </a:lnTo>
                    <a:close/>
                    <a:moveTo>
                      <a:pt x="681" y="0"/>
                    </a:moveTo>
                    <a:lnTo>
                      <a:pt x="754" y="0"/>
                    </a:lnTo>
                    <a:lnTo>
                      <a:pt x="791" y="36"/>
                    </a:lnTo>
                    <a:lnTo>
                      <a:pt x="809" y="73"/>
                    </a:lnTo>
                    <a:lnTo>
                      <a:pt x="809" y="110"/>
                    </a:lnTo>
                    <a:lnTo>
                      <a:pt x="773" y="147"/>
                    </a:lnTo>
                    <a:lnTo>
                      <a:pt x="717" y="147"/>
                    </a:lnTo>
                    <a:lnTo>
                      <a:pt x="699" y="129"/>
                    </a:lnTo>
                    <a:lnTo>
                      <a:pt x="699" y="55"/>
                    </a:lnTo>
                    <a:lnTo>
                      <a:pt x="717" y="36"/>
                    </a:lnTo>
                    <a:lnTo>
                      <a:pt x="681" y="36"/>
                    </a:lnTo>
                    <a:lnTo>
                      <a:pt x="644" y="55"/>
                    </a:lnTo>
                    <a:lnTo>
                      <a:pt x="588" y="73"/>
                    </a:lnTo>
                    <a:lnTo>
                      <a:pt x="552" y="110"/>
                    </a:lnTo>
                    <a:lnTo>
                      <a:pt x="570" y="147"/>
                    </a:lnTo>
                    <a:lnTo>
                      <a:pt x="607" y="184"/>
                    </a:lnTo>
                    <a:lnTo>
                      <a:pt x="625" y="221"/>
                    </a:lnTo>
                    <a:lnTo>
                      <a:pt x="625" y="276"/>
                    </a:lnTo>
                    <a:lnTo>
                      <a:pt x="588" y="405"/>
                    </a:lnTo>
                    <a:lnTo>
                      <a:pt x="478" y="497"/>
                    </a:lnTo>
                    <a:lnTo>
                      <a:pt x="331" y="534"/>
                    </a:lnTo>
                    <a:lnTo>
                      <a:pt x="276" y="534"/>
                    </a:lnTo>
                    <a:lnTo>
                      <a:pt x="220" y="515"/>
                    </a:lnTo>
                    <a:lnTo>
                      <a:pt x="165" y="479"/>
                    </a:lnTo>
                    <a:lnTo>
                      <a:pt x="147" y="515"/>
                    </a:lnTo>
                    <a:lnTo>
                      <a:pt x="128" y="534"/>
                    </a:lnTo>
                    <a:lnTo>
                      <a:pt x="128" y="644"/>
                    </a:lnTo>
                    <a:lnTo>
                      <a:pt x="147" y="681"/>
                    </a:lnTo>
                    <a:lnTo>
                      <a:pt x="220" y="718"/>
                    </a:lnTo>
                    <a:lnTo>
                      <a:pt x="515" y="718"/>
                    </a:lnTo>
                    <a:lnTo>
                      <a:pt x="662" y="773"/>
                    </a:lnTo>
                    <a:lnTo>
                      <a:pt x="717" y="810"/>
                    </a:lnTo>
                    <a:lnTo>
                      <a:pt x="736" y="847"/>
                    </a:lnTo>
                    <a:lnTo>
                      <a:pt x="754" y="902"/>
                    </a:lnTo>
                    <a:lnTo>
                      <a:pt x="773" y="939"/>
                    </a:lnTo>
                    <a:lnTo>
                      <a:pt x="773" y="976"/>
                    </a:lnTo>
                    <a:lnTo>
                      <a:pt x="736" y="1068"/>
                    </a:lnTo>
                    <a:lnTo>
                      <a:pt x="662" y="1142"/>
                    </a:lnTo>
                    <a:lnTo>
                      <a:pt x="533" y="1179"/>
                    </a:lnTo>
                    <a:lnTo>
                      <a:pt x="386" y="1197"/>
                    </a:lnTo>
                    <a:lnTo>
                      <a:pt x="239" y="1179"/>
                    </a:lnTo>
                    <a:lnTo>
                      <a:pt x="110" y="1142"/>
                    </a:lnTo>
                    <a:lnTo>
                      <a:pt x="36" y="1068"/>
                    </a:lnTo>
                    <a:lnTo>
                      <a:pt x="0" y="976"/>
                    </a:lnTo>
                    <a:lnTo>
                      <a:pt x="36" y="865"/>
                    </a:lnTo>
                    <a:lnTo>
                      <a:pt x="92" y="829"/>
                    </a:lnTo>
                    <a:lnTo>
                      <a:pt x="165" y="792"/>
                    </a:lnTo>
                    <a:lnTo>
                      <a:pt x="128" y="755"/>
                    </a:lnTo>
                    <a:lnTo>
                      <a:pt x="110" y="718"/>
                    </a:lnTo>
                    <a:lnTo>
                      <a:pt x="92" y="663"/>
                    </a:lnTo>
                    <a:lnTo>
                      <a:pt x="92" y="589"/>
                    </a:lnTo>
                    <a:lnTo>
                      <a:pt x="110" y="534"/>
                    </a:lnTo>
                    <a:lnTo>
                      <a:pt x="128" y="497"/>
                    </a:lnTo>
                    <a:lnTo>
                      <a:pt x="147" y="479"/>
                    </a:lnTo>
                    <a:lnTo>
                      <a:pt x="73" y="405"/>
                    </a:lnTo>
                    <a:lnTo>
                      <a:pt x="55" y="350"/>
                    </a:lnTo>
                    <a:lnTo>
                      <a:pt x="55" y="294"/>
                    </a:lnTo>
                    <a:lnTo>
                      <a:pt x="92" y="165"/>
                    </a:lnTo>
                    <a:lnTo>
                      <a:pt x="202" y="73"/>
                    </a:lnTo>
                    <a:lnTo>
                      <a:pt x="349" y="36"/>
                    </a:lnTo>
                    <a:lnTo>
                      <a:pt x="423" y="36"/>
                    </a:lnTo>
                    <a:lnTo>
                      <a:pt x="478" y="55"/>
                    </a:lnTo>
                    <a:lnTo>
                      <a:pt x="533" y="92"/>
                    </a:lnTo>
                    <a:lnTo>
                      <a:pt x="644" y="18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0" name="Freeform 120"/>
              <p:cNvSpPr>
                <a:spLocks noEditPoints="1"/>
              </p:cNvSpPr>
              <p:nvPr/>
            </p:nvSpPr>
            <p:spPr bwMode="auto">
              <a:xfrm>
                <a:off x="10746" y="12588"/>
                <a:ext cx="773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1" y="773"/>
                  </a:cxn>
                  <a:cxn ang="0">
                    <a:pos x="405" y="773"/>
                  </a:cxn>
                  <a:cxn ang="0">
                    <a:pos x="478" y="755"/>
                  </a:cxn>
                  <a:cxn ang="0">
                    <a:pos x="534" y="737"/>
                  </a:cxn>
                  <a:cxn ang="0">
                    <a:pos x="570" y="700"/>
                  </a:cxn>
                  <a:cxn ang="0">
                    <a:pos x="607" y="644"/>
                  </a:cxn>
                  <a:cxn ang="0">
                    <a:pos x="626" y="589"/>
                  </a:cxn>
                  <a:cxn ang="0">
                    <a:pos x="644" y="515"/>
                  </a:cxn>
                  <a:cxn ang="0">
                    <a:pos x="644" y="294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1" y="55"/>
                  </a:cxn>
                  <a:cxn ang="0">
                    <a:pos x="386" y="0"/>
                  </a:cxn>
                  <a:cxn ang="0">
                    <a:pos x="534" y="36"/>
                  </a:cxn>
                  <a:cxn ang="0">
                    <a:pos x="662" y="129"/>
                  </a:cxn>
                  <a:cxn ang="0">
                    <a:pos x="736" y="257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2" y="718"/>
                  </a:cxn>
                  <a:cxn ang="0">
                    <a:pos x="534" y="792"/>
                  </a:cxn>
                  <a:cxn ang="0">
                    <a:pos x="386" y="829"/>
                  </a:cxn>
                  <a:cxn ang="0">
                    <a:pos x="239" y="792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7"/>
                  </a:cxn>
                  <a:cxn ang="0">
                    <a:pos x="110" y="129"/>
                  </a:cxn>
                  <a:cxn ang="0">
                    <a:pos x="239" y="36"/>
                  </a:cxn>
                  <a:cxn ang="0">
                    <a:pos x="386" y="0"/>
                  </a:cxn>
                </a:cxnLst>
                <a:rect l="0" t="0" r="r" b="b"/>
                <a:pathLst>
                  <a:path w="773" h="829">
                    <a:moveTo>
                      <a:pt x="331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1" y="773"/>
                    </a:lnTo>
                    <a:lnTo>
                      <a:pt x="405" y="773"/>
                    </a:lnTo>
                    <a:lnTo>
                      <a:pt x="478" y="755"/>
                    </a:lnTo>
                    <a:lnTo>
                      <a:pt x="534" y="737"/>
                    </a:lnTo>
                    <a:lnTo>
                      <a:pt x="570" y="700"/>
                    </a:lnTo>
                    <a:lnTo>
                      <a:pt x="607" y="644"/>
                    </a:lnTo>
                    <a:lnTo>
                      <a:pt x="626" y="589"/>
                    </a:lnTo>
                    <a:lnTo>
                      <a:pt x="644" y="515"/>
                    </a:lnTo>
                    <a:lnTo>
                      <a:pt x="644" y="294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1" y="55"/>
                    </a:lnTo>
                    <a:close/>
                    <a:moveTo>
                      <a:pt x="386" y="0"/>
                    </a:moveTo>
                    <a:lnTo>
                      <a:pt x="534" y="36"/>
                    </a:lnTo>
                    <a:lnTo>
                      <a:pt x="662" y="129"/>
                    </a:lnTo>
                    <a:lnTo>
                      <a:pt x="736" y="257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2" y="718"/>
                    </a:lnTo>
                    <a:lnTo>
                      <a:pt x="534" y="792"/>
                    </a:lnTo>
                    <a:lnTo>
                      <a:pt x="386" y="829"/>
                    </a:lnTo>
                    <a:lnTo>
                      <a:pt x="239" y="792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7"/>
                    </a:lnTo>
                    <a:lnTo>
                      <a:pt x="110" y="129"/>
                    </a:lnTo>
                    <a:lnTo>
                      <a:pt x="239" y="3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1" name="Freeform 121"/>
              <p:cNvSpPr>
                <a:spLocks/>
              </p:cNvSpPr>
              <p:nvPr/>
            </p:nvSpPr>
            <p:spPr bwMode="auto">
              <a:xfrm>
                <a:off x="11629" y="12569"/>
                <a:ext cx="589" cy="792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460" y="0"/>
                  </a:cxn>
                  <a:cxn ang="0">
                    <a:pos x="516" y="19"/>
                  </a:cxn>
                  <a:cxn ang="0">
                    <a:pos x="552" y="37"/>
                  </a:cxn>
                  <a:cxn ang="0">
                    <a:pos x="589" y="111"/>
                  </a:cxn>
                  <a:cxn ang="0">
                    <a:pos x="589" y="148"/>
                  </a:cxn>
                  <a:cxn ang="0">
                    <a:pos x="571" y="166"/>
                  </a:cxn>
                  <a:cxn ang="0">
                    <a:pos x="534" y="184"/>
                  </a:cxn>
                  <a:cxn ang="0">
                    <a:pos x="497" y="184"/>
                  </a:cxn>
                  <a:cxn ang="0">
                    <a:pos x="460" y="166"/>
                  </a:cxn>
                  <a:cxn ang="0">
                    <a:pos x="442" y="148"/>
                  </a:cxn>
                  <a:cxn ang="0">
                    <a:pos x="442" y="74"/>
                  </a:cxn>
                  <a:cxn ang="0">
                    <a:pos x="479" y="37"/>
                  </a:cxn>
                  <a:cxn ang="0">
                    <a:pos x="460" y="37"/>
                  </a:cxn>
                  <a:cxn ang="0">
                    <a:pos x="368" y="74"/>
                  </a:cxn>
                  <a:cxn ang="0">
                    <a:pos x="313" y="148"/>
                  </a:cxn>
                  <a:cxn ang="0">
                    <a:pos x="276" y="240"/>
                  </a:cxn>
                  <a:cxn ang="0">
                    <a:pos x="258" y="369"/>
                  </a:cxn>
                  <a:cxn ang="0">
                    <a:pos x="258" y="700"/>
                  </a:cxn>
                  <a:cxn ang="0">
                    <a:pos x="332" y="737"/>
                  </a:cxn>
                  <a:cxn ang="0">
                    <a:pos x="424" y="737"/>
                  </a:cxn>
                  <a:cxn ang="0">
                    <a:pos x="424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1" y="737"/>
                  </a:cxn>
                  <a:cxn ang="0">
                    <a:pos x="148" y="700"/>
                  </a:cxn>
                  <a:cxn ang="0">
                    <a:pos x="148" y="148"/>
                  </a:cxn>
                  <a:cxn ang="0">
                    <a:pos x="111" y="111"/>
                  </a:cxn>
                  <a:cxn ang="0">
                    <a:pos x="74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40" y="19"/>
                  </a:cxn>
                  <a:cxn ang="0">
                    <a:pos x="240" y="203"/>
                  </a:cxn>
                  <a:cxn ang="0">
                    <a:pos x="258" y="148"/>
                  </a:cxn>
                  <a:cxn ang="0">
                    <a:pos x="276" y="111"/>
                  </a:cxn>
                  <a:cxn ang="0">
                    <a:pos x="350" y="37"/>
                  </a:cxn>
                  <a:cxn ang="0">
                    <a:pos x="405" y="0"/>
                  </a:cxn>
                </a:cxnLst>
                <a:rect l="0" t="0" r="r" b="b"/>
                <a:pathLst>
                  <a:path w="589" h="792">
                    <a:moveTo>
                      <a:pt x="405" y="0"/>
                    </a:moveTo>
                    <a:lnTo>
                      <a:pt x="460" y="0"/>
                    </a:lnTo>
                    <a:lnTo>
                      <a:pt x="516" y="19"/>
                    </a:lnTo>
                    <a:lnTo>
                      <a:pt x="552" y="37"/>
                    </a:lnTo>
                    <a:lnTo>
                      <a:pt x="589" y="111"/>
                    </a:lnTo>
                    <a:lnTo>
                      <a:pt x="589" y="148"/>
                    </a:lnTo>
                    <a:lnTo>
                      <a:pt x="571" y="166"/>
                    </a:lnTo>
                    <a:lnTo>
                      <a:pt x="534" y="184"/>
                    </a:lnTo>
                    <a:lnTo>
                      <a:pt x="497" y="184"/>
                    </a:lnTo>
                    <a:lnTo>
                      <a:pt x="460" y="166"/>
                    </a:lnTo>
                    <a:lnTo>
                      <a:pt x="442" y="148"/>
                    </a:lnTo>
                    <a:lnTo>
                      <a:pt x="442" y="74"/>
                    </a:lnTo>
                    <a:lnTo>
                      <a:pt x="479" y="37"/>
                    </a:lnTo>
                    <a:lnTo>
                      <a:pt x="460" y="37"/>
                    </a:lnTo>
                    <a:lnTo>
                      <a:pt x="368" y="74"/>
                    </a:lnTo>
                    <a:lnTo>
                      <a:pt x="313" y="148"/>
                    </a:lnTo>
                    <a:lnTo>
                      <a:pt x="276" y="240"/>
                    </a:lnTo>
                    <a:lnTo>
                      <a:pt x="258" y="369"/>
                    </a:lnTo>
                    <a:lnTo>
                      <a:pt x="258" y="700"/>
                    </a:lnTo>
                    <a:lnTo>
                      <a:pt x="332" y="737"/>
                    </a:lnTo>
                    <a:lnTo>
                      <a:pt x="424" y="737"/>
                    </a:lnTo>
                    <a:lnTo>
                      <a:pt x="424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48"/>
                    </a:lnTo>
                    <a:lnTo>
                      <a:pt x="111" y="111"/>
                    </a:lnTo>
                    <a:lnTo>
                      <a:pt x="74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40" y="19"/>
                    </a:lnTo>
                    <a:lnTo>
                      <a:pt x="240" y="203"/>
                    </a:lnTo>
                    <a:lnTo>
                      <a:pt x="258" y="148"/>
                    </a:lnTo>
                    <a:lnTo>
                      <a:pt x="276" y="111"/>
                    </a:lnTo>
                    <a:lnTo>
                      <a:pt x="350" y="3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2" name="Freeform 122"/>
              <p:cNvSpPr>
                <a:spLocks noEditPoints="1"/>
              </p:cNvSpPr>
              <p:nvPr/>
            </p:nvSpPr>
            <p:spPr bwMode="auto">
              <a:xfrm>
                <a:off x="12347" y="12201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4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3"/>
                  </a:cxn>
                  <a:cxn ang="0">
                    <a:pos x="239" y="405"/>
                  </a:cxn>
                  <a:cxn ang="0">
                    <a:pos x="129" y="0"/>
                  </a:cxn>
                  <a:cxn ang="0">
                    <a:pos x="202" y="0"/>
                  </a:cxn>
                  <a:cxn ang="0">
                    <a:pos x="239" y="18"/>
                  </a:cxn>
                  <a:cxn ang="0">
                    <a:pos x="258" y="55"/>
                  </a:cxn>
                  <a:cxn ang="0">
                    <a:pos x="258" y="129"/>
                  </a:cxn>
                  <a:cxn ang="0">
                    <a:pos x="239" y="165"/>
                  </a:cxn>
                  <a:cxn ang="0">
                    <a:pos x="202" y="184"/>
                  </a:cxn>
                  <a:cxn ang="0">
                    <a:pos x="129" y="184"/>
                  </a:cxn>
                  <a:cxn ang="0">
                    <a:pos x="92" y="165"/>
                  </a:cxn>
                  <a:cxn ang="0">
                    <a:pos x="74" y="129"/>
                  </a:cxn>
                  <a:cxn ang="0">
                    <a:pos x="74" y="55"/>
                  </a:cxn>
                  <a:cxn ang="0">
                    <a:pos x="129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4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3"/>
                    </a:lnTo>
                    <a:lnTo>
                      <a:pt x="239" y="405"/>
                    </a:lnTo>
                    <a:close/>
                    <a:moveTo>
                      <a:pt x="129" y="0"/>
                    </a:moveTo>
                    <a:lnTo>
                      <a:pt x="202" y="0"/>
                    </a:lnTo>
                    <a:lnTo>
                      <a:pt x="239" y="18"/>
                    </a:lnTo>
                    <a:lnTo>
                      <a:pt x="258" y="55"/>
                    </a:lnTo>
                    <a:lnTo>
                      <a:pt x="258" y="129"/>
                    </a:lnTo>
                    <a:lnTo>
                      <a:pt x="239" y="165"/>
                    </a:lnTo>
                    <a:lnTo>
                      <a:pt x="202" y="184"/>
                    </a:lnTo>
                    <a:lnTo>
                      <a:pt x="129" y="184"/>
                    </a:lnTo>
                    <a:lnTo>
                      <a:pt x="92" y="165"/>
                    </a:lnTo>
                    <a:lnTo>
                      <a:pt x="74" y="129"/>
                    </a:lnTo>
                    <a:lnTo>
                      <a:pt x="74" y="5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3" name="Freeform 123"/>
              <p:cNvSpPr>
                <a:spLocks/>
              </p:cNvSpPr>
              <p:nvPr/>
            </p:nvSpPr>
            <p:spPr bwMode="auto">
              <a:xfrm>
                <a:off x="12862" y="12293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1"/>
                  </a:cxn>
                  <a:cxn ang="0">
                    <a:pos x="516" y="331"/>
                  </a:cxn>
                  <a:cxn ang="0">
                    <a:pos x="516" y="387"/>
                  </a:cxn>
                  <a:cxn ang="0">
                    <a:pos x="258" y="387"/>
                  </a:cxn>
                  <a:cxn ang="0">
                    <a:pos x="295" y="884"/>
                  </a:cxn>
                  <a:cxn ang="0">
                    <a:pos x="295" y="958"/>
                  </a:cxn>
                  <a:cxn ang="0">
                    <a:pos x="332" y="1032"/>
                  </a:cxn>
                  <a:cxn ang="0">
                    <a:pos x="405" y="1068"/>
                  </a:cxn>
                  <a:cxn ang="0">
                    <a:pos x="442" y="1068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6" y="939"/>
                  </a:cxn>
                  <a:cxn ang="0">
                    <a:pos x="516" y="774"/>
                  </a:cxn>
                  <a:cxn ang="0">
                    <a:pos x="552" y="774"/>
                  </a:cxn>
                  <a:cxn ang="0">
                    <a:pos x="552" y="939"/>
                  </a:cxn>
                  <a:cxn ang="0">
                    <a:pos x="516" y="1050"/>
                  </a:cxn>
                  <a:cxn ang="0">
                    <a:pos x="479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40" y="1087"/>
                  </a:cxn>
                  <a:cxn ang="0">
                    <a:pos x="166" y="1013"/>
                  </a:cxn>
                  <a:cxn ang="0">
                    <a:pos x="148" y="958"/>
                  </a:cxn>
                  <a:cxn ang="0">
                    <a:pos x="148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1" y="313"/>
                  </a:cxn>
                  <a:cxn ang="0">
                    <a:pos x="166" y="221"/>
                  </a:cxn>
                  <a:cxn ang="0">
                    <a:pos x="203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1"/>
                    </a:lnTo>
                    <a:lnTo>
                      <a:pt x="516" y="331"/>
                    </a:lnTo>
                    <a:lnTo>
                      <a:pt x="516" y="387"/>
                    </a:lnTo>
                    <a:lnTo>
                      <a:pt x="258" y="387"/>
                    </a:lnTo>
                    <a:lnTo>
                      <a:pt x="295" y="884"/>
                    </a:lnTo>
                    <a:lnTo>
                      <a:pt x="295" y="958"/>
                    </a:lnTo>
                    <a:lnTo>
                      <a:pt x="332" y="1032"/>
                    </a:lnTo>
                    <a:lnTo>
                      <a:pt x="405" y="1068"/>
                    </a:lnTo>
                    <a:lnTo>
                      <a:pt x="442" y="1068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6" y="939"/>
                    </a:lnTo>
                    <a:lnTo>
                      <a:pt x="516" y="774"/>
                    </a:lnTo>
                    <a:lnTo>
                      <a:pt x="552" y="774"/>
                    </a:lnTo>
                    <a:lnTo>
                      <a:pt x="552" y="939"/>
                    </a:lnTo>
                    <a:lnTo>
                      <a:pt x="516" y="1050"/>
                    </a:lnTo>
                    <a:lnTo>
                      <a:pt x="479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40" y="1087"/>
                    </a:lnTo>
                    <a:lnTo>
                      <a:pt x="166" y="1013"/>
                    </a:lnTo>
                    <a:lnTo>
                      <a:pt x="148" y="958"/>
                    </a:lnTo>
                    <a:lnTo>
                      <a:pt x="148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1" y="313"/>
                    </a:lnTo>
                    <a:lnTo>
                      <a:pt x="166" y="221"/>
                    </a:lnTo>
                    <a:lnTo>
                      <a:pt x="203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4" name="Freeform 124"/>
              <p:cNvSpPr>
                <a:spLocks/>
              </p:cNvSpPr>
              <p:nvPr/>
            </p:nvSpPr>
            <p:spPr bwMode="auto">
              <a:xfrm>
                <a:off x="13580" y="12127"/>
                <a:ext cx="920" cy="1253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626"/>
                  </a:cxn>
                  <a:cxn ang="0">
                    <a:pos x="313" y="590"/>
                  </a:cxn>
                  <a:cxn ang="0">
                    <a:pos x="386" y="516"/>
                  </a:cxn>
                  <a:cxn ang="0">
                    <a:pos x="423" y="497"/>
                  </a:cxn>
                  <a:cxn ang="0">
                    <a:pos x="479" y="461"/>
                  </a:cxn>
                  <a:cxn ang="0">
                    <a:pos x="626" y="461"/>
                  </a:cxn>
                  <a:cxn ang="0">
                    <a:pos x="681" y="479"/>
                  </a:cxn>
                  <a:cxn ang="0">
                    <a:pos x="736" y="534"/>
                  </a:cxn>
                  <a:cxn ang="0">
                    <a:pos x="773" y="590"/>
                  </a:cxn>
                  <a:cxn ang="0">
                    <a:pos x="791" y="645"/>
                  </a:cxn>
                  <a:cxn ang="0">
                    <a:pos x="791" y="1179"/>
                  </a:cxn>
                  <a:cxn ang="0">
                    <a:pos x="828" y="1198"/>
                  </a:cxn>
                  <a:cxn ang="0">
                    <a:pos x="920" y="1198"/>
                  </a:cxn>
                  <a:cxn ang="0">
                    <a:pos x="920" y="1253"/>
                  </a:cxn>
                  <a:cxn ang="0">
                    <a:pos x="515" y="1253"/>
                  </a:cxn>
                  <a:cxn ang="0">
                    <a:pos x="515" y="1198"/>
                  </a:cxn>
                  <a:cxn ang="0">
                    <a:pos x="589" y="1198"/>
                  </a:cxn>
                  <a:cxn ang="0">
                    <a:pos x="626" y="1179"/>
                  </a:cxn>
                  <a:cxn ang="0">
                    <a:pos x="644" y="1161"/>
                  </a:cxn>
                  <a:cxn ang="0">
                    <a:pos x="644" y="608"/>
                  </a:cxn>
                  <a:cxn ang="0">
                    <a:pos x="626" y="571"/>
                  </a:cxn>
                  <a:cxn ang="0">
                    <a:pos x="589" y="553"/>
                  </a:cxn>
                  <a:cxn ang="0">
                    <a:pos x="571" y="516"/>
                  </a:cxn>
                  <a:cxn ang="0">
                    <a:pos x="460" y="516"/>
                  </a:cxn>
                  <a:cxn ang="0">
                    <a:pos x="423" y="534"/>
                  </a:cxn>
                  <a:cxn ang="0">
                    <a:pos x="368" y="571"/>
                  </a:cxn>
                  <a:cxn ang="0">
                    <a:pos x="331" y="608"/>
                  </a:cxn>
                  <a:cxn ang="0">
                    <a:pos x="313" y="663"/>
                  </a:cxn>
                  <a:cxn ang="0">
                    <a:pos x="276" y="718"/>
                  </a:cxn>
                  <a:cxn ang="0">
                    <a:pos x="276" y="1161"/>
                  </a:cxn>
                  <a:cxn ang="0">
                    <a:pos x="294" y="1179"/>
                  </a:cxn>
                  <a:cxn ang="0">
                    <a:pos x="331" y="1198"/>
                  </a:cxn>
                  <a:cxn ang="0">
                    <a:pos x="405" y="1198"/>
                  </a:cxn>
                  <a:cxn ang="0">
                    <a:pos x="405" y="1253"/>
                  </a:cxn>
                  <a:cxn ang="0">
                    <a:pos x="0" y="1253"/>
                  </a:cxn>
                  <a:cxn ang="0">
                    <a:pos x="0" y="1198"/>
                  </a:cxn>
                  <a:cxn ang="0">
                    <a:pos x="110" y="1198"/>
                  </a:cxn>
                  <a:cxn ang="0">
                    <a:pos x="147" y="1161"/>
                  </a:cxn>
                  <a:cxn ang="0">
                    <a:pos x="147" y="112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4"/>
                  </a:cxn>
                  <a:cxn ang="0">
                    <a:pos x="37" y="74"/>
                  </a:cxn>
                  <a:cxn ang="0">
                    <a:pos x="37" y="18"/>
                  </a:cxn>
                  <a:cxn ang="0">
                    <a:pos x="294" y="0"/>
                  </a:cxn>
                </a:cxnLst>
                <a:rect l="0" t="0" r="r" b="b"/>
                <a:pathLst>
                  <a:path w="920" h="1253">
                    <a:moveTo>
                      <a:pt x="294" y="0"/>
                    </a:moveTo>
                    <a:lnTo>
                      <a:pt x="294" y="626"/>
                    </a:lnTo>
                    <a:lnTo>
                      <a:pt x="313" y="590"/>
                    </a:lnTo>
                    <a:lnTo>
                      <a:pt x="386" y="516"/>
                    </a:lnTo>
                    <a:lnTo>
                      <a:pt x="423" y="497"/>
                    </a:lnTo>
                    <a:lnTo>
                      <a:pt x="479" y="461"/>
                    </a:lnTo>
                    <a:lnTo>
                      <a:pt x="626" y="461"/>
                    </a:lnTo>
                    <a:lnTo>
                      <a:pt x="681" y="479"/>
                    </a:lnTo>
                    <a:lnTo>
                      <a:pt x="736" y="534"/>
                    </a:lnTo>
                    <a:lnTo>
                      <a:pt x="773" y="590"/>
                    </a:lnTo>
                    <a:lnTo>
                      <a:pt x="791" y="645"/>
                    </a:lnTo>
                    <a:lnTo>
                      <a:pt x="791" y="1179"/>
                    </a:lnTo>
                    <a:lnTo>
                      <a:pt x="828" y="1198"/>
                    </a:lnTo>
                    <a:lnTo>
                      <a:pt x="920" y="1198"/>
                    </a:lnTo>
                    <a:lnTo>
                      <a:pt x="920" y="1253"/>
                    </a:lnTo>
                    <a:lnTo>
                      <a:pt x="515" y="1253"/>
                    </a:lnTo>
                    <a:lnTo>
                      <a:pt x="515" y="1198"/>
                    </a:lnTo>
                    <a:lnTo>
                      <a:pt x="589" y="1198"/>
                    </a:lnTo>
                    <a:lnTo>
                      <a:pt x="626" y="1179"/>
                    </a:lnTo>
                    <a:lnTo>
                      <a:pt x="644" y="1161"/>
                    </a:lnTo>
                    <a:lnTo>
                      <a:pt x="644" y="608"/>
                    </a:lnTo>
                    <a:lnTo>
                      <a:pt x="626" y="571"/>
                    </a:lnTo>
                    <a:lnTo>
                      <a:pt x="589" y="553"/>
                    </a:lnTo>
                    <a:lnTo>
                      <a:pt x="571" y="516"/>
                    </a:lnTo>
                    <a:lnTo>
                      <a:pt x="460" y="516"/>
                    </a:lnTo>
                    <a:lnTo>
                      <a:pt x="423" y="534"/>
                    </a:lnTo>
                    <a:lnTo>
                      <a:pt x="368" y="571"/>
                    </a:lnTo>
                    <a:lnTo>
                      <a:pt x="331" y="608"/>
                    </a:lnTo>
                    <a:lnTo>
                      <a:pt x="313" y="663"/>
                    </a:lnTo>
                    <a:lnTo>
                      <a:pt x="276" y="718"/>
                    </a:lnTo>
                    <a:lnTo>
                      <a:pt x="276" y="1161"/>
                    </a:lnTo>
                    <a:lnTo>
                      <a:pt x="294" y="1179"/>
                    </a:lnTo>
                    <a:lnTo>
                      <a:pt x="331" y="1198"/>
                    </a:lnTo>
                    <a:lnTo>
                      <a:pt x="405" y="1198"/>
                    </a:lnTo>
                    <a:lnTo>
                      <a:pt x="405" y="1253"/>
                    </a:lnTo>
                    <a:lnTo>
                      <a:pt x="0" y="1253"/>
                    </a:lnTo>
                    <a:lnTo>
                      <a:pt x="0" y="1198"/>
                    </a:lnTo>
                    <a:lnTo>
                      <a:pt x="110" y="1198"/>
                    </a:lnTo>
                    <a:lnTo>
                      <a:pt x="147" y="1161"/>
                    </a:lnTo>
                    <a:lnTo>
                      <a:pt x="147" y="112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4"/>
                    </a:lnTo>
                    <a:lnTo>
                      <a:pt x="37" y="74"/>
                    </a:lnTo>
                    <a:lnTo>
                      <a:pt x="37" y="18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5" name="Freeform 125"/>
              <p:cNvSpPr>
                <a:spLocks/>
              </p:cNvSpPr>
              <p:nvPr/>
            </p:nvSpPr>
            <p:spPr bwMode="auto">
              <a:xfrm>
                <a:off x="14463" y="12588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700" y="36"/>
                  </a:cxn>
                  <a:cxn ang="0">
                    <a:pos x="755" y="110"/>
                  </a:cxn>
                  <a:cxn ang="0">
                    <a:pos x="792" y="129"/>
                  </a:cxn>
                  <a:cxn ang="0">
                    <a:pos x="902" y="36"/>
                  </a:cxn>
                  <a:cxn ang="0">
                    <a:pos x="1105" y="0"/>
                  </a:cxn>
                  <a:cxn ang="0">
                    <a:pos x="1197" y="55"/>
                  </a:cxn>
                  <a:cxn ang="0">
                    <a:pos x="1252" y="129"/>
                  </a:cxn>
                  <a:cxn ang="0">
                    <a:pos x="1270" y="681"/>
                  </a:cxn>
                  <a:cxn ang="0">
                    <a:pos x="1307" y="737"/>
                  </a:cxn>
                  <a:cxn ang="0">
                    <a:pos x="1417" y="792"/>
                  </a:cxn>
                  <a:cxn ang="0">
                    <a:pos x="1013" y="737"/>
                  </a:cxn>
                  <a:cxn ang="0">
                    <a:pos x="1160" y="700"/>
                  </a:cxn>
                  <a:cxn ang="0">
                    <a:pos x="1141" y="110"/>
                  </a:cxn>
                  <a:cxn ang="0">
                    <a:pos x="1086" y="55"/>
                  </a:cxn>
                  <a:cxn ang="0">
                    <a:pos x="939" y="73"/>
                  </a:cxn>
                  <a:cxn ang="0">
                    <a:pos x="847" y="147"/>
                  </a:cxn>
                  <a:cxn ang="0">
                    <a:pos x="792" y="257"/>
                  </a:cxn>
                  <a:cxn ang="0">
                    <a:pos x="810" y="718"/>
                  </a:cxn>
                  <a:cxn ang="0">
                    <a:pos x="921" y="737"/>
                  </a:cxn>
                  <a:cxn ang="0">
                    <a:pos x="516" y="792"/>
                  </a:cxn>
                  <a:cxn ang="0">
                    <a:pos x="589" y="737"/>
                  </a:cxn>
                  <a:cxn ang="0">
                    <a:pos x="644" y="700"/>
                  </a:cxn>
                  <a:cxn ang="0">
                    <a:pos x="626" y="110"/>
                  </a:cxn>
                  <a:cxn ang="0">
                    <a:pos x="571" y="55"/>
                  </a:cxn>
                  <a:cxn ang="0">
                    <a:pos x="424" y="73"/>
                  </a:cxn>
                  <a:cxn ang="0">
                    <a:pos x="332" y="147"/>
                  </a:cxn>
                  <a:cxn ang="0">
                    <a:pos x="276" y="257"/>
                  </a:cxn>
                  <a:cxn ang="0">
                    <a:pos x="295" y="718"/>
                  </a:cxn>
                  <a:cxn ang="0">
                    <a:pos x="405" y="737"/>
                  </a:cxn>
                  <a:cxn ang="0">
                    <a:pos x="0" y="792"/>
                  </a:cxn>
                  <a:cxn ang="0">
                    <a:pos x="111" y="737"/>
                  </a:cxn>
                  <a:cxn ang="0">
                    <a:pos x="148" y="184"/>
                  </a:cxn>
                  <a:cxn ang="0">
                    <a:pos x="166" y="129"/>
                  </a:cxn>
                  <a:cxn ang="0">
                    <a:pos x="92" y="73"/>
                  </a:cxn>
                  <a:cxn ang="0">
                    <a:pos x="19" y="18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3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700" y="36"/>
                    </a:lnTo>
                    <a:lnTo>
                      <a:pt x="736" y="73"/>
                    </a:lnTo>
                    <a:lnTo>
                      <a:pt x="755" y="110"/>
                    </a:lnTo>
                    <a:lnTo>
                      <a:pt x="773" y="165"/>
                    </a:lnTo>
                    <a:lnTo>
                      <a:pt x="792" y="129"/>
                    </a:lnTo>
                    <a:lnTo>
                      <a:pt x="865" y="55"/>
                    </a:lnTo>
                    <a:lnTo>
                      <a:pt x="902" y="36"/>
                    </a:lnTo>
                    <a:lnTo>
                      <a:pt x="957" y="0"/>
                    </a:lnTo>
                    <a:lnTo>
                      <a:pt x="1105" y="0"/>
                    </a:lnTo>
                    <a:lnTo>
                      <a:pt x="1141" y="18"/>
                    </a:lnTo>
                    <a:lnTo>
                      <a:pt x="1197" y="55"/>
                    </a:lnTo>
                    <a:lnTo>
                      <a:pt x="1215" y="73"/>
                    </a:lnTo>
                    <a:lnTo>
                      <a:pt x="1252" y="129"/>
                    </a:lnTo>
                    <a:lnTo>
                      <a:pt x="1270" y="184"/>
                    </a:lnTo>
                    <a:lnTo>
                      <a:pt x="1270" y="681"/>
                    </a:lnTo>
                    <a:lnTo>
                      <a:pt x="1289" y="718"/>
                    </a:lnTo>
                    <a:lnTo>
                      <a:pt x="1307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3" y="792"/>
                    </a:lnTo>
                    <a:lnTo>
                      <a:pt x="1013" y="737"/>
                    </a:lnTo>
                    <a:lnTo>
                      <a:pt x="1123" y="737"/>
                    </a:lnTo>
                    <a:lnTo>
                      <a:pt x="1160" y="700"/>
                    </a:lnTo>
                    <a:lnTo>
                      <a:pt x="1160" y="147"/>
                    </a:lnTo>
                    <a:lnTo>
                      <a:pt x="1141" y="110"/>
                    </a:lnTo>
                    <a:lnTo>
                      <a:pt x="1105" y="92"/>
                    </a:lnTo>
                    <a:lnTo>
                      <a:pt x="1086" y="55"/>
                    </a:lnTo>
                    <a:lnTo>
                      <a:pt x="976" y="55"/>
                    </a:lnTo>
                    <a:lnTo>
                      <a:pt x="939" y="73"/>
                    </a:lnTo>
                    <a:lnTo>
                      <a:pt x="884" y="110"/>
                    </a:lnTo>
                    <a:lnTo>
                      <a:pt x="847" y="147"/>
                    </a:lnTo>
                    <a:lnTo>
                      <a:pt x="829" y="202"/>
                    </a:lnTo>
                    <a:lnTo>
                      <a:pt x="792" y="257"/>
                    </a:lnTo>
                    <a:lnTo>
                      <a:pt x="792" y="700"/>
                    </a:lnTo>
                    <a:lnTo>
                      <a:pt x="810" y="718"/>
                    </a:lnTo>
                    <a:lnTo>
                      <a:pt x="847" y="737"/>
                    </a:lnTo>
                    <a:lnTo>
                      <a:pt x="921" y="737"/>
                    </a:lnTo>
                    <a:lnTo>
                      <a:pt x="921" y="792"/>
                    </a:lnTo>
                    <a:lnTo>
                      <a:pt x="516" y="792"/>
                    </a:lnTo>
                    <a:lnTo>
                      <a:pt x="516" y="737"/>
                    </a:lnTo>
                    <a:lnTo>
                      <a:pt x="589" y="737"/>
                    </a:lnTo>
                    <a:lnTo>
                      <a:pt x="626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0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4" y="73"/>
                    </a:lnTo>
                    <a:lnTo>
                      <a:pt x="368" y="110"/>
                    </a:lnTo>
                    <a:lnTo>
                      <a:pt x="332" y="147"/>
                    </a:lnTo>
                    <a:lnTo>
                      <a:pt x="313" y="202"/>
                    </a:lnTo>
                    <a:lnTo>
                      <a:pt x="276" y="257"/>
                    </a:lnTo>
                    <a:lnTo>
                      <a:pt x="276" y="700"/>
                    </a:lnTo>
                    <a:lnTo>
                      <a:pt x="295" y="718"/>
                    </a:lnTo>
                    <a:lnTo>
                      <a:pt x="332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84"/>
                    </a:lnTo>
                    <a:lnTo>
                      <a:pt x="166" y="165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3"/>
                    </a:lnTo>
                    <a:lnTo>
                      <a:pt x="19" y="73"/>
                    </a:lnTo>
                    <a:lnTo>
                      <a:pt x="19" y="18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6" name="Freeform 126"/>
              <p:cNvSpPr>
                <a:spLocks/>
              </p:cNvSpPr>
              <p:nvPr/>
            </p:nvSpPr>
            <p:spPr bwMode="auto">
              <a:xfrm>
                <a:off x="16764" y="12293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7" y="0"/>
                  </a:cxn>
                  <a:cxn ang="0">
                    <a:pos x="257" y="331"/>
                  </a:cxn>
                  <a:cxn ang="0">
                    <a:pos x="515" y="331"/>
                  </a:cxn>
                  <a:cxn ang="0">
                    <a:pos x="515" y="387"/>
                  </a:cxn>
                  <a:cxn ang="0">
                    <a:pos x="257" y="387"/>
                  </a:cxn>
                  <a:cxn ang="0">
                    <a:pos x="294" y="884"/>
                  </a:cxn>
                  <a:cxn ang="0">
                    <a:pos x="294" y="958"/>
                  </a:cxn>
                  <a:cxn ang="0">
                    <a:pos x="331" y="1032"/>
                  </a:cxn>
                  <a:cxn ang="0">
                    <a:pos x="405" y="1068"/>
                  </a:cxn>
                  <a:cxn ang="0">
                    <a:pos x="441" y="1068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5" y="939"/>
                  </a:cxn>
                  <a:cxn ang="0">
                    <a:pos x="515" y="774"/>
                  </a:cxn>
                  <a:cxn ang="0">
                    <a:pos x="552" y="774"/>
                  </a:cxn>
                  <a:cxn ang="0">
                    <a:pos x="552" y="939"/>
                  </a:cxn>
                  <a:cxn ang="0">
                    <a:pos x="515" y="1050"/>
                  </a:cxn>
                  <a:cxn ang="0">
                    <a:pos x="478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39" y="1087"/>
                  </a:cxn>
                  <a:cxn ang="0">
                    <a:pos x="165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0" y="313"/>
                  </a:cxn>
                  <a:cxn ang="0">
                    <a:pos x="165" y="221"/>
                  </a:cxn>
                  <a:cxn ang="0">
                    <a:pos x="202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7" y="0"/>
                    </a:lnTo>
                    <a:lnTo>
                      <a:pt x="257" y="331"/>
                    </a:lnTo>
                    <a:lnTo>
                      <a:pt x="515" y="331"/>
                    </a:lnTo>
                    <a:lnTo>
                      <a:pt x="515" y="387"/>
                    </a:lnTo>
                    <a:lnTo>
                      <a:pt x="257" y="387"/>
                    </a:lnTo>
                    <a:lnTo>
                      <a:pt x="294" y="884"/>
                    </a:lnTo>
                    <a:lnTo>
                      <a:pt x="294" y="958"/>
                    </a:lnTo>
                    <a:lnTo>
                      <a:pt x="331" y="1032"/>
                    </a:lnTo>
                    <a:lnTo>
                      <a:pt x="405" y="1068"/>
                    </a:lnTo>
                    <a:lnTo>
                      <a:pt x="441" y="1068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5" y="939"/>
                    </a:lnTo>
                    <a:lnTo>
                      <a:pt x="515" y="774"/>
                    </a:lnTo>
                    <a:lnTo>
                      <a:pt x="552" y="774"/>
                    </a:lnTo>
                    <a:lnTo>
                      <a:pt x="552" y="939"/>
                    </a:lnTo>
                    <a:lnTo>
                      <a:pt x="515" y="1050"/>
                    </a:lnTo>
                    <a:lnTo>
                      <a:pt x="478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39" y="1087"/>
                    </a:lnTo>
                    <a:lnTo>
                      <a:pt x="165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0" y="313"/>
                    </a:lnTo>
                    <a:lnTo>
                      <a:pt x="165" y="221"/>
                    </a:lnTo>
                    <a:lnTo>
                      <a:pt x="202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7" name="Freeform 127"/>
              <p:cNvSpPr>
                <a:spLocks/>
              </p:cNvSpPr>
              <p:nvPr/>
            </p:nvSpPr>
            <p:spPr bwMode="auto">
              <a:xfrm>
                <a:off x="17297" y="12127"/>
                <a:ext cx="921" cy="1253"/>
              </a:xfrm>
              <a:custGeom>
                <a:avLst/>
                <a:gdLst/>
                <a:ahLst/>
                <a:cxnLst>
                  <a:cxn ang="0">
                    <a:pos x="295" y="0"/>
                  </a:cxn>
                  <a:cxn ang="0">
                    <a:pos x="295" y="626"/>
                  </a:cxn>
                  <a:cxn ang="0">
                    <a:pos x="313" y="590"/>
                  </a:cxn>
                  <a:cxn ang="0">
                    <a:pos x="387" y="516"/>
                  </a:cxn>
                  <a:cxn ang="0">
                    <a:pos x="424" y="497"/>
                  </a:cxn>
                  <a:cxn ang="0">
                    <a:pos x="479" y="461"/>
                  </a:cxn>
                  <a:cxn ang="0">
                    <a:pos x="626" y="461"/>
                  </a:cxn>
                  <a:cxn ang="0">
                    <a:pos x="681" y="479"/>
                  </a:cxn>
                  <a:cxn ang="0">
                    <a:pos x="737" y="534"/>
                  </a:cxn>
                  <a:cxn ang="0">
                    <a:pos x="773" y="590"/>
                  </a:cxn>
                  <a:cxn ang="0">
                    <a:pos x="792" y="645"/>
                  </a:cxn>
                  <a:cxn ang="0">
                    <a:pos x="792" y="1179"/>
                  </a:cxn>
                  <a:cxn ang="0">
                    <a:pos x="829" y="1198"/>
                  </a:cxn>
                  <a:cxn ang="0">
                    <a:pos x="921" y="1198"/>
                  </a:cxn>
                  <a:cxn ang="0">
                    <a:pos x="921" y="1253"/>
                  </a:cxn>
                  <a:cxn ang="0">
                    <a:pos x="516" y="1253"/>
                  </a:cxn>
                  <a:cxn ang="0">
                    <a:pos x="516" y="1198"/>
                  </a:cxn>
                  <a:cxn ang="0">
                    <a:pos x="589" y="1198"/>
                  </a:cxn>
                  <a:cxn ang="0">
                    <a:pos x="626" y="1179"/>
                  </a:cxn>
                  <a:cxn ang="0">
                    <a:pos x="645" y="1161"/>
                  </a:cxn>
                  <a:cxn ang="0">
                    <a:pos x="645" y="608"/>
                  </a:cxn>
                  <a:cxn ang="0">
                    <a:pos x="626" y="571"/>
                  </a:cxn>
                  <a:cxn ang="0">
                    <a:pos x="589" y="553"/>
                  </a:cxn>
                  <a:cxn ang="0">
                    <a:pos x="571" y="516"/>
                  </a:cxn>
                  <a:cxn ang="0">
                    <a:pos x="461" y="516"/>
                  </a:cxn>
                  <a:cxn ang="0">
                    <a:pos x="424" y="534"/>
                  </a:cxn>
                  <a:cxn ang="0">
                    <a:pos x="369" y="571"/>
                  </a:cxn>
                  <a:cxn ang="0">
                    <a:pos x="332" y="608"/>
                  </a:cxn>
                  <a:cxn ang="0">
                    <a:pos x="313" y="663"/>
                  </a:cxn>
                  <a:cxn ang="0">
                    <a:pos x="277" y="718"/>
                  </a:cxn>
                  <a:cxn ang="0">
                    <a:pos x="277" y="1161"/>
                  </a:cxn>
                  <a:cxn ang="0">
                    <a:pos x="295" y="1179"/>
                  </a:cxn>
                  <a:cxn ang="0">
                    <a:pos x="332" y="1198"/>
                  </a:cxn>
                  <a:cxn ang="0">
                    <a:pos x="405" y="1198"/>
                  </a:cxn>
                  <a:cxn ang="0">
                    <a:pos x="405" y="1253"/>
                  </a:cxn>
                  <a:cxn ang="0">
                    <a:pos x="0" y="1253"/>
                  </a:cxn>
                  <a:cxn ang="0">
                    <a:pos x="0" y="1198"/>
                  </a:cxn>
                  <a:cxn ang="0">
                    <a:pos x="111" y="1198"/>
                  </a:cxn>
                  <a:cxn ang="0">
                    <a:pos x="148" y="1161"/>
                  </a:cxn>
                  <a:cxn ang="0">
                    <a:pos x="148" y="112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8" y="92"/>
                  </a:cxn>
                  <a:cxn ang="0">
                    <a:pos x="111" y="74"/>
                  </a:cxn>
                  <a:cxn ang="0">
                    <a:pos x="37" y="74"/>
                  </a:cxn>
                  <a:cxn ang="0">
                    <a:pos x="37" y="18"/>
                  </a:cxn>
                  <a:cxn ang="0">
                    <a:pos x="295" y="0"/>
                  </a:cxn>
                </a:cxnLst>
                <a:rect l="0" t="0" r="r" b="b"/>
                <a:pathLst>
                  <a:path w="921" h="1253">
                    <a:moveTo>
                      <a:pt x="295" y="0"/>
                    </a:moveTo>
                    <a:lnTo>
                      <a:pt x="295" y="626"/>
                    </a:lnTo>
                    <a:lnTo>
                      <a:pt x="313" y="590"/>
                    </a:lnTo>
                    <a:lnTo>
                      <a:pt x="387" y="516"/>
                    </a:lnTo>
                    <a:lnTo>
                      <a:pt x="424" y="497"/>
                    </a:lnTo>
                    <a:lnTo>
                      <a:pt x="479" y="461"/>
                    </a:lnTo>
                    <a:lnTo>
                      <a:pt x="626" y="461"/>
                    </a:lnTo>
                    <a:lnTo>
                      <a:pt x="681" y="479"/>
                    </a:lnTo>
                    <a:lnTo>
                      <a:pt x="737" y="534"/>
                    </a:lnTo>
                    <a:lnTo>
                      <a:pt x="773" y="590"/>
                    </a:lnTo>
                    <a:lnTo>
                      <a:pt x="792" y="645"/>
                    </a:lnTo>
                    <a:lnTo>
                      <a:pt x="792" y="1179"/>
                    </a:lnTo>
                    <a:lnTo>
                      <a:pt x="829" y="1198"/>
                    </a:lnTo>
                    <a:lnTo>
                      <a:pt x="921" y="1198"/>
                    </a:lnTo>
                    <a:lnTo>
                      <a:pt x="921" y="1253"/>
                    </a:lnTo>
                    <a:lnTo>
                      <a:pt x="516" y="1253"/>
                    </a:lnTo>
                    <a:lnTo>
                      <a:pt x="516" y="1198"/>
                    </a:lnTo>
                    <a:lnTo>
                      <a:pt x="589" y="1198"/>
                    </a:lnTo>
                    <a:lnTo>
                      <a:pt x="626" y="1179"/>
                    </a:lnTo>
                    <a:lnTo>
                      <a:pt x="645" y="1161"/>
                    </a:lnTo>
                    <a:lnTo>
                      <a:pt x="645" y="608"/>
                    </a:lnTo>
                    <a:lnTo>
                      <a:pt x="626" y="571"/>
                    </a:lnTo>
                    <a:lnTo>
                      <a:pt x="589" y="553"/>
                    </a:lnTo>
                    <a:lnTo>
                      <a:pt x="571" y="516"/>
                    </a:lnTo>
                    <a:lnTo>
                      <a:pt x="461" y="516"/>
                    </a:lnTo>
                    <a:lnTo>
                      <a:pt x="424" y="534"/>
                    </a:lnTo>
                    <a:lnTo>
                      <a:pt x="369" y="571"/>
                    </a:lnTo>
                    <a:lnTo>
                      <a:pt x="332" y="608"/>
                    </a:lnTo>
                    <a:lnTo>
                      <a:pt x="313" y="663"/>
                    </a:lnTo>
                    <a:lnTo>
                      <a:pt x="277" y="718"/>
                    </a:lnTo>
                    <a:lnTo>
                      <a:pt x="277" y="1161"/>
                    </a:lnTo>
                    <a:lnTo>
                      <a:pt x="295" y="1179"/>
                    </a:lnTo>
                    <a:lnTo>
                      <a:pt x="332" y="1198"/>
                    </a:lnTo>
                    <a:lnTo>
                      <a:pt x="405" y="1198"/>
                    </a:lnTo>
                    <a:lnTo>
                      <a:pt x="405" y="1253"/>
                    </a:lnTo>
                    <a:lnTo>
                      <a:pt x="0" y="1253"/>
                    </a:lnTo>
                    <a:lnTo>
                      <a:pt x="0" y="1198"/>
                    </a:lnTo>
                    <a:lnTo>
                      <a:pt x="111" y="1198"/>
                    </a:lnTo>
                    <a:lnTo>
                      <a:pt x="148" y="1161"/>
                    </a:lnTo>
                    <a:lnTo>
                      <a:pt x="148" y="112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8" y="92"/>
                    </a:lnTo>
                    <a:lnTo>
                      <a:pt x="111" y="74"/>
                    </a:lnTo>
                    <a:lnTo>
                      <a:pt x="37" y="74"/>
                    </a:lnTo>
                    <a:lnTo>
                      <a:pt x="37" y="18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8" name="Freeform 128"/>
              <p:cNvSpPr>
                <a:spLocks/>
              </p:cNvSpPr>
              <p:nvPr/>
            </p:nvSpPr>
            <p:spPr bwMode="auto">
              <a:xfrm>
                <a:off x="18383" y="12606"/>
                <a:ext cx="828" cy="829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552" y="55"/>
                  </a:cxn>
                  <a:cxn ang="0">
                    <a:pos x="644" y="129"/>
                  </a:cxn>
                  <a:cxn ang="0">
                    <a:pos x="663" y="663"/>
                  </a:cxn>
                  <a:cxn ang="0">
                    <a:pos x="681" y="719"/>
                  </a:cxn>
                  <a:cxn ang="0">
                    <a:pos x="755" y="737"/>
                  </a:cxn>
                  <a:cxn ang="0">
                    <a:pos x="792" y="682"/>
                  </a:cxn>
                  <a:cxn ang="0">
                    <a:pos x="828" y="534"/>
                  </a:cxn>
                  <a:cxn ang="0">
                    <a:pos x="810" y="719"/>
                  </a:cxn>
                  <a:cxn ang="0">
                    <a:pos x="718" y="792"/>
                  </a:cxn>
                  <a:cxn ang="0">
                    <a:pos x="589" y="755"/>
                  </a:cxn>
                  <a:cxn ang="0">
                    <a:pos x="534" y="682"/>
                  </a:cxn>
                  <a:cxn ang="0">
                    <a:pos x="516" y="682"/>
                  </a:cxn>
                  <a:cxn ang="0">
                    <a:pos x="424" y="774"/>
                  </a:cxn>
                  <a:cxn ang="0">
                    <a:pos x="276" y="829"/>
                  </a:cxn>
                  <a:cxn ang="0">
                    <a:pos x="166" y="811"/>
                  </a:cxn>
                  <a:cxn ang="0">
                    <a:pos x="74" y="774"/>
                  </a:cxn>
                  <a:cxn ang="0">
                    <a:pos x="19" y="700"/>
                  </a:cxn>
                  <a:cxn ang="0">
                    <a:pos x="0" y="590"/>
                  </a:cxn>
                  <a:cxn ang="0">
                    <a:pos x="55" y="479"/>
                  </a:cxn>
                  <a:cxn ang="0">
                    <a:pos x="184" y="405"/>
                  </a:cxn>
                  <a:cxn ang="0">
                    <a:pos x="516" y="350"/>
                  </a:cxn>
                  <a:cxn ang="0">
                    <a:pos x="221" y="442"/>
                  </a:cxn>
                  <a:cxn ang="0">
                    <a:pos x="147" y="608"/>
                  </a:cxn>
                  <a:cxn ang="0">
                    <a:pos x="221" y="737"/>
                  </a:cxn>
                  <a:cxn ang="0">
                    <a:pos x="350" y="755"/>
                  </a:cxn>
                  <a:cxn ang="0">
                    <a:pos x="497" y="645"/>
                  </a:cxn>
                  <a:cxn ang="0">
                    <a:pos x="516" y="203"/>
                  </a:cxn>
                  <a:cxn ang="0">
                    <a:pos x="424" y="74"/>
                  </a:cxn>
                  <a:cxn ang="0">
                    <a:pos x="295" y="55"/>
                  </a:cxn>
                  <a:cxn ang="0">
                    <a:pos x="147" y="129"/>
                  </a:cxn>
                  <a:cxn ang="0">
                    <a:pos x="221" y="147"/>
                  </a:cxn>
                  <a:cxn ang="0">
                    <a:pos x="239" y="221"/>
                  </a:cxn>
                  <a:cxn ang="0">
                    <a:pos x="203" y="276"/>
                  </a:cxn>
                  <a:cxn ang="0">
                    <a:pos x="111" y="258"/>
                  </a:cxn>
                  <a:cxn ang="0">
                    <a:pos x="92" y="203"/>
                  </a:cxn>
                  <a:cxn ang="0">
                    <a:pos x="147" y="92"/>
                  </a:cxn>
                  <a:cxn ang="0">
                    <a:pos x="276" y="18"/>
                  </a:cxn>
                </a:cxnLst>
                <a:rect l="0" t="0" r="r" b="b"/>
                <a:pathLst>
                  <a:path w="828" h="829">
                    <a:moveTo>
                      <a:pt x="368" y="0"/>
                    </a:moveTo>
                    <a:lnTo>
                      <a:pt x="424" y="0"/>
                    </a:lnTo>
                    <a:lnTo>
                      <a:pt x="479" y="18"/>
                    </a:lnTo>
                    <a:lnTo>
                      <a:pt x="552" y="55"/>
                    </a:lnTo>
                    <a:lnTo>
                      <a:pt x="608" y="92"/>
                    </a:lnTo>
                    <a:lnTo>
                      <a:pt x="644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700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2" y="682"/>
                    </a:lnTo>
                    <a:lnTo>
                      <a:pt x="792" y="534"/>
                    </a:lnTo>
                    <a:lnTo>
                      <a:pt x="828" y="534"/>
                    </a:lnTo>
                    <a:lnTo>
                      <a:pt x="828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2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6" y="682"/>
                    </a:lnTo>
                    <a:lnTo>
                      <a:pt x="479" y="737"/>
                    </a:lnTo>
                    <a:lnTo>
                      <a:pt x="424" y="774"/>
                    </a:lnTo>
                    <a:lnTo>
                      <a:pt x="350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5" y="479"/>
                    </a:lnTo>
                    <a:lnTo>
                      <a:pt x="111" y="442"/>
                    </a:lnTo>
                    <a:lnTo>
                      <a:pt x="184" y="405"/>
                    </a:lnTo>
                    <a:lnTo>
                      <a:pt x="350" y="368"/>
                    </a:lnTo>
                    <a:lnTo>
                      <a:pt x="516" y="350"/>
                    </a:lnTo>
                    <a:lnTo>
                      <a:pt x="331" y="387"/>
                    </a:lnTo>
                    <a:lnTo>
                      <a:pt x="221" y="442"/>
                    </a:lnTo>
                    <a:lnTo>
                      <a:pt x="166" y="534"/>
                    </a:lnTo>
                    <a:lnTo>
                      <a:pt x="147" y="608"/>
                    </a:lnTo>
                    <a:lnTo>
                      <a:pt x="147" y="663"/>
                    </a:lnTo>
                    <a:lnTo>
                      <a:pt x="221" y="737"/>
                    </a:lnTo>
                    <a:lnTo>
                      <a:pt x="258" y="755"/>
                    </a:lnTo>
                    <a:lnTo>
                      <a:pt x="350" y="755"/>
                    </a:lnTo>
                    <a:lnTo>
                      <a:pt x="460" y="700"/>
                    </a:lnTo>
                    <a:lnTo>
                      <a:pt x="497" y="645"/>
                    </a:lnTo>
                    <a:lnTo>
                      <a:pt x="516" y="590"/>
                    </a:lnTo>
                    <a:lnTo>
                      <a:pt x="516" y="203"/>
                    </a:lnTo>
                    <a:lnTo>
                      <a:pt x="497" y="147"/>
                    </a:lnTo>
                    <a:lnTo>
                      <a:pt x="424" y="74"/>
                    </a:lnTo>
                    <a:lnTo>
                      <a:pt x="368" y="55"/>
                    </a:lnTo>
                    <a:lnTo>
                      <a:pt x="295" y="55"/>
                    </a:lnTo>
                    <a:lnTo>
                      <a:pt x="184" y="92"/>
                    </a:lnTo>
                    <a:lnTo>
                      <a:pt x="147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39" y="166"/>
                    </a:lnTo>
                    <a:lnTo>
                      <a:pt x="239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7" y="276"/>
                    </a:lnTo>
                    <a:lnTo>
                      <a:pt x="111" y="258"/>
                    </a:lnTo>
                    <a:lnTo>
                      <a:pt x="92" y="239"/>
                    </a:lnTo>
                    <a:lnTo>
                      <a:pt x="92" y="203"/>
                    </a:lnTo>
                    <a:lnTo>
                      <a:pt x="111" y="147"/>
                    </a:lnTo>
                    <a:lnTo>
                      <a:pt x="147" y="92"/>
                    </a:lnTo>
                    <a:lnTo>
                      <a:pt x="203" y="37"/>
                    </a:lnTo>
                    <a:lnTo>
                      <a:pt x="276" y="18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29" name="Freeform 129"/>
              <p:cNvSpPr>
                <a:spLocks/>
              </p:cNvSpPr>
              <p:nvPr/>
            </p:nvSpPr>
            <p:spPr bwMode="auto">
              <a:xfrm>
                <a:off x="19248" y="12293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1"/>
                  </a:cxn>
                  <a:cxn ang="0">
                    <a:pos x="515" y="331"/>
                  </a:cxn>
                  <a:cxn ang="0">
                    <a:pos x="515" y="387"/>
                  </a:cxn>
                  <a:cxn ang="0">
                    <a:pos x="258" y="387"/>
                  </a:cxn>
                  <a:cxn ang="0">
                    <a:pos x="295" y="884"/>
                  </a:cxn>
                  <a:cxn ang="0">
                    <a:pos x="295" y="958"/>
                  </a:cxn>
                  <a:cxn ang="0">
                    <a:pos x="331" y="1032"/>
                  </a:cxn>
                  <a:cxn ang="0">
                    <a:pos x="405" y="1068"/>
                  </a:cxn>
                  <a:cxn ang="0">
                    <a:pos x="442" y="1068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5" y="939"/>
                  </a:cxn>
                  <a:cxn ang="0">
                    <a:pos x="515" y="774"/>
                  </a:cxn>
                  <a:cxn ang="0">
                    <a:pos x="552" y="774"/>
                  </a:cxn>
                  <a:cxn ang="0">
                    <a:pos x="552" y="939"/>
                  </a:cxn>
                  <a:cxn ang="0">
                    <a:pos x="515" y="1050"/>
                  </a:cxn>
                  <a:cxn ang="0">
                    <a:pos x="479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39" y="1087"/>
                  </a:cxn>
                  <a:cxn ang="0">
                    <a:pos x="166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1" y="313"/>
                  </a:cxn>
                  <a:cxn ang="0">
                    <a:pos x="166" y="221"/>
                  </a:cxn>
                  <a:cxn ang="0">
                    <a:pos x="203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1"/>
                    </a:lnTo>
                    <a:lnTo>
                      <a:pt x="515" y="331"/>
                    </a:lnTo>
                    <a:lnTo>
                      <a:pt x="515" y="387"/>
                    </a:lnTo>
                    <a:lnTo>
                      <a:pt x="258" y="387"/>
                    </a:lnTo>
                    <a:lnTo>
                      <a:pt x="295" y="884"/>
                    </a:lnTo>
                    <a:lnTo>
                      <a:pt x="295" y="958"/>
                    </a:lnTo>
                    <a:lnTo>
                      <a:pt x="331" y="1032"/>
                    </a:lnTo>
                    <a:lnTo>
                      <a:pt x="405" y="1068"/>
                    </a:lnTo>
                    <a:lnTo>
                      <a:pt x="442" y="1068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5" y="939"/>
                    </a:lnTo>
                    <a:lnTo>
                      <a:pt x="515" y="774"/>
                    </a:lnTo>
                    <a:lnTo>
                      <a:pt x="552" y="774"/>
                    </a:lnTo>
                    <a:lnTo>
                      <a:pt x="552" y="939"/>
                    </a:lnTo>
                    <a:lnTo>
                      <a:pt x="515" y="1050"/>
                    </a:lnTo>
                    <a:lnTo>
                      <a:pt x="479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39" y="1087"/>
                    </a:lnTo>
                    <a:lnTo>
                      <a:pt x="166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1" y="313"/>
                    </a:lnTo>
                    <a:lnTo>
                      <a:pt x="166" y="221"/>
                    </a:lnTo>
                    <a:lnTo>
                      <a:pt x="203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0" name="Freeform 130"/>
              <p:cNvSpPr>
                <a:spLocks/>
              </p:cNvSpPr>
              <p:nvPr/>
            </p:nvSpPr>
            <p:spPr bwMode="auto">
              <a:xfrm>
                <a:off x="20684" y="12606"/>
                <a:ext cx="589" cy="792"/>
              </a:xfrm>
              <a:custGeom>
                <a:avLst/>
                <a:gdLst/>
                <a:ahLst/>
                <a:cxnLst>
                  <a:cxn ang="0">
                    <a:pos x="331" y="0"/>
                  </a:cxn>
                  <a:cxn ang="0">
                    <a:pos x="441" y="55"/>
                  </a:cxn>
                  <a:cxn ang="0">
                    <a:pos x="533" y="0"/>
                  </a:cxn>
                  <a:cxn ang="0">
                    <a:pos x="497" y="258"/>
                  </a:cxn>
                  <a:cxn ang="0">
                    <a:pos x="478" y="147"/>
                  </a:cxn>
                  <a:cxn ang="0">
                    <a:pos x="404" y="37"/>
                  </a:cxn>
                  <a:cxn ang="0">
                    <a:pos x="220" y="18"/>
                  </a:cxn>
                  <a:cxn ang="0">
                    <a:pos x="128" y="55"/>
                  </a:cxn>
                  <a:cxn ang="0">
                    <a:pos x="92" y="111"/>
                  </a:cxn>
                  <a:cxn ang="0">
                    <a:pos x="147" y="239"/>
                  </a:cxn>
                  <a:cxn ang="0">
                    <a:pos x="276" y="295"/>
                  </a:cxn>
                  <a:cxn ang="0">
                    <a:pos x="478" y="350"/>
                  </a:cxn>
                  <a:cxn ang="0">
                    <a:pos x="552" y="442"/>
                  </a:cxn>
                  <a:cxn ang="0">
                    <a:pos x="589" y="608"/>
                  </a:cxn>
                  <a:cxn ang="0">
                    <a:pos x="552" y="700"/>
                  </a:cxn>
                  <a:cxn ang="0">
                    <a:pos x="460" y="774"/>
                  </a:cxn>
                  <a:cxn ang="0">
                    <a:pos x="276" y="792"/>
                  </a:cxn>
                  <a:cxn ang="0">
                    <a:pos x="110" y="719"/>
                  </a:cxn>
                  <a:cxn ang="0">
                    <a:pos x="18" y="792"/>
                  </a:cxn>
                  <a:cxn ang="0">
                    <a:pos x="55" y="479"/>
                  </a:cxn>
                  <a:cxn ang="0">
                    <a:pos x="92" y="663"/>
                  </a:cxn>
                  <a:cxn ang="0">
                    <a:pos x="220" y="774"/>
                  </a:cxn>
                  <a:cxn ang="0">
                    <a:pos x="404" y="755"/>
                  </a:cxn>
                  <a:cxn ang="0">
                    <a:pos x="478" y="700"/>
                  </a:cxn>
                  <a:cxn ang="0">
                    <a:pos x="497" y="553"/>
                  </a:cxn>
                  <a:cxn ang="0">
                    <a:pos x="368" y="461"/>
                  </a:cxn>
                  <a:cxn ang="0">
                    <a:pos x="312" y="442"/>
                  </a:cxn>
                  <a:cxn ang="0">
                    <a:pos x="110" y="387"/>
                  </a:cxn>
                  <a:cxn ang="0">
                    <a:pos x="36" y="332"/>
                  </a:cxn>
                  <a:cxn ang="0">
                    <a:pos x="0" y="166"/>
                  </a:cxn>
                  <a:cxn ang="0">
                    <a:pos x="73" y="55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84" y="0"/>
                    </a:moveTo>
                    <a:lnTo>
                      <a:pt x="331" y="0"/>
                    </a:lnTo>
                    <a:lnTo>
                      <a:pt x="386" y="18"/>
                    </a:lnTo>
                    <a:lnTo>
                      <a:pt x="441" y="55"/>
                    </a:lnTo>
                    <a:lnTo>
                      <a:pt x="497" y="0"/>
                    </a:lnTo>
                    <a:lnTo>
                      <a:pt x="533" y="0"/>
                    </a:lnTo>
                    <a:lnTo>
                      <a:pt x="533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8" y="147"/>
                    </a:lnTo>
                    <a:lnTo>
                      <a:pt x="478" y="111"/>
                    </a:lnTo>
                    <a:lnTo>
                      <a:pt x="404" y="37"/>
                    </a:lnTo>
                    <a:lnTo>
                      <a:pt x="368" y="18"/>
                    </a:lnTo>
                    <a:lnTo>
                      <a:pt x="220" y="18"/>
                    </a:lnTo>
                    <a:lnTo>
                      <a:pt x="165" y="37"/>
                    </a:lnTo>
                    <a:lnTo>
                      <a:pt x="128" y="55"/>
                    </a:lnTo>
                    <a:lnTo>
                      <a:pt x="110" y="92"/>
                    </a:lnTo>
                    <a:lnTo>
                      <a:pt x="92" y="111"/>
                    </a:lnTo>
                    <a:lnTo>
                      <a:pt x="92" y="184"/>
                    </a:lnTo>
                    <a:lnTo>
                      <a:pt x="147" y="239"/>
                    </a:lnTo>
                    <a:lnTo>
                      <a:pt x="220" y="276"/>
                    </a:lnTo>
                    <a:lnTo>
                      <a:pt x="276" y="295"/>
                    </a:lnTo>
                    <a:lnTo>
                      <a:pt x="312" y="295"/>
                    </a:lnTo>
                    <a:lnTo>
                      <a:pt x="478" y="350"/>
                    </a:lnTo>
                    <a:lnTo>
                      <a:pt x="533" y="405"/>
                    </a:lnTo>
                    <a:lnTo>
                      <a:pt x="552" y="442"/>
                    </a:lnTo>
                    <a:lnTo>
                      <a:pt x="589" y="497"/>
                    </a:lnTo>
                    <a:lnTo>
                      <a:pt x="589" y="608"/>
                    </a:lnTo>
                    <a:lnTo>
                      <a:pt x="570" y="663"/>
                    </a:lnTo>
                    <a:lnTo>
                      <a:pt x="552" y="700"/>
                    </a:lnTo>
                    <a:lnTo>
                      <a:pt x="515" y="737"/>
                    </a:lnTo>
                    <a:lnTo>
                      <a:pt x="460" y="774"/>
                    </a:lnTo>
                    <a:lnTo>
                      <a:pt x="386" y="792"/>
                    </a:lnTo>
                    <a:lnTo>
                      <a:pt x="276" y="792"/>
                    </a:lnTo>
                    <a:lnTo>
                      <a:pt x="165" y="755"/>
                    </a:lnTo>
                    <a:lnTo>
                      <a:pt x="110" y="719"/>
                    </a:lnTo>
                    <a:lnTo>
                      <a:pt x="36" y="792"/>
                    </a:lnTo>
                    <a:lnTo>
                      <a:pt x="18" y="792"/>
                    </a:lnTo>
                    <a:lnTo>
                      <a:pt x="18" y="479"/>
                    </a:lnTo>
                    <a:lnTo>
                      <a:pt x="55" y="479"/>
                    </a:lnTo>
                    <a:lnTo>
                      <a:pt x="55" y="516"/>
                    </a:lnTo>
                    <a:lnTo>
                      <a:pt x="92" y="663"/>
                    </a:lnTo>
                    <a:lnTo>
                      <a:pt x="165" y="737"/>
                    </a:lnTo>
                    <a:lnTo>
                      <a:pt x="220" y="774"/>
                    </a:lnTo>
                    <a:lnTo>
                      <a:pt x="368" y="774"/>
                    </a:lnTo>
                    <a:lnTo>
                      <a:pt x="404" y="755"/>
                    </a:lnTo>
                    <a:lnTo>
                      <a:pt x="441" y="719"/>
                    </a:lnTo>
                    <a:lnTo>
                      <a:pt x="478" y="700"/>
                    </a:lnTo>
                    <a:lnTo>
                      <a:pt x="497" y="645"/>
                    </a:lnTo>
                    <a:lnTo>
                      <a:pt x="497" y="553"/>
                    </a:lnTo>
                    <a:lnTo>
                      <a:pt x="404" y="461"/>
                    </a:lnTo>
                    <a:lnTo>
                      <a:pt x="368" y="461"/>
                    </a:lnTo>
                    <a:lnTo>
                      <a:pt x="331" y="442"/>
                    </a:lnTo>
                    <a:lnTo>
                      <a:pt x="312" y="442"/>
                    </a:lnTo>
                    <a:lnTo>
                      <a:pt x="220" y="424"/>
                    </a:lnTo>
                    <a:lnTo>
                      <a:pt x="110" y="387"/>
                    </a:lnTo>
                    <a:lnTo>
                      <a:pt x="73" y="368"/>
                    </a:lnTo>
                    <a:lnTo>
                      <a:pt x="36" y="332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6" y="92"/>
                    </a:lnTo>
                    <a:lnTo>
                      <a:pt x="73" y="55"/>
                    </a:lnTo>
                    <a:lnTo>
                      <a:pt x="128" y="18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1" name="Freeform 131"/>
              <p:cNvSpPr>
                <a:spLocks noEditPoints="1"/>
              </p:cNvSpPr>
              <p:nvPr/>
            </p:nvSpPr>
            <p:spPr bwMode="auto">
              <a:xfrm>
                <a:off x="21401" y="12588"/>
                <a:ext cx="773" cy="829"/>
              </a:xfrm>
              <a:custGeom>
                <a:avLst/>
                <a:gdLst/>
                <a:ahLst/>
                <a:cxnLst>
                  <a:cxn ang="0">
                    <a:pos x="332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8" y="276"/>
                  </a:cxn>
                  <a:cxn ang="0">
                    <a:pos x="148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2" y="773"/>
                  </a:cxn>
                  <a:cxn ang="0">
                    <a:pos x="405" y="773"/>
                  </a:cxn>
                  <a:cxn ang="0">
                    <a:pos x="479" y="755"/>
                  </a:cxn>
                  <a:cxn ang="0">
                    <a:pos x="534" y="737"/>
                  </a:cxn>
                  <a:cxn ang="0">
                    <a:pos x="571" y="700"/>
                  </a:cxn>
                  <a:cxn ang="0">
                    <a:pos x="608" y="644"/>
                  </a:cxn>
                  <a:cxn ang="0">
                    <a:pos x="626" y="589"/>
                  </a:cxn>
                  <a:cxn ang="0">
                    <a:pos x="644" y="515"/>
                  </a:cxn>
                  <a:cxn ang="0">
                    <a:pos x="644" y="294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2" y="55"/>
                  </a:cxn>
                  <a:cxn ang="0">
                    <a:pos x="387" y="0"/>
                  </a:cxn>
                  <a:cxn ang="0">
                    <a:pos x="534" y="36"/>
                  </a:cxn>
                  <a:cxn ang="0">
                    <a:pos x="663" y="129"/>
                  </a:cxn>
                  <a:cxn ang="0">
                    <a:pos x="736" y="257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3" y="718"/>
                  </a:cxn>
                  <a:cxn ang="0">
                    <a:pos x="534" y="792"/>
                  </a:cxn>
                  <a:cxn ang="0">
                    <a:pos x="387" y="829"/>
                  </a:cxn>
                  <a:cxn ang="0">
                    <a:pos x="240" y="792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7"/>
                  </a:cxn>
                  <a:cxn ang="0">
                    <a:pos x="111" y="129"/>
                  </a:cxn>
                  <a:cxn ang="0">
                    <a:pos x="240" y="36"/>
                  </a:cxn>
                  <a:cxn ang="0">
                    <a:pos x="387" y="0"/>
                  </a:cxn>
                </a:cxnLst>
                <a:rect l="0" t="0" r="r" b="b"/>
                <a:pathLst>
                  <a:path w="773" h="829">
                    <a:moveTo>
                      <a:pt x="332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8" y="276"/>
                    </a:lnTo>
                    <a:lnTo>
                      <a:pt x="148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2" y="773"/>
                    </a:lnTo>
                    <a:lnTo>
                      <a:pt x="405" y="773"/>
                    </a:lnTo>
                    <a:lnTo>
                      <a:pt x="479" y="755"/>
                    </a:lnTo>
                    <a:lnTo>
                      <a:pt x="534" y="737"/>
                    </a:lnTo>
                    <a:lnTo>
                      <a:pt x="571" y="700"/>
                    </a:lnTo>
                    <a:lnTo>
                      <a:pt x="608" y="644"/>
                    </a:lnTo>
                    <a:lnTo>
                      <a:pt x="626" y="589"/>
                    </a:lnTo>
                    <a:lnTo>
                      <a:pt x="644" y="515"/>
                    </a:lnTo>
                    <a:lnTo>
                      <a:pt x="644" y="294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2" y="55"/>
                    </a:lnTo>
                    <a:close/>
                    <a:moveTo>
                      <a:pt x="387" y="0"/>
                    </a:moveTo>
                    <a:lnTo>
                      <a:pt x="534" y="36"/>
                    </a:lnTo>
                    <a:lnTo>
                      <a:pt x="663" y="129"/>
                    </a:lnTo>
                    <a:lnTo>
                      <a:pt x="736" y="257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3" y="718"/>
                    </a:lnTo>
                    <a:lnTo>
                      <a:pt x="534" y="792"/>
                    </a:lnTo>
                    <a:lnTo>
                      <a:pt x="387" y="829"/>
                    </a:lnTo>
                    <a:lnTo>
                      <a:pt x="240" y="792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7"/>
                    </a:lnTo>
                    <a:lnTo>
                      <a:pt x="111" y="129"/>
                    </a:lnTo>
                    <a:lnTo>
                      <a:pt x="240" y="3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2" name="Freeform 132"/>
              <p:cNvSpPr>
                <a:spLocks/>
              </p:cNvSpPr>
              <p:nvPr/>
            </p:nvSpPr>
            <p:spPr bwMode="auto">
              <a:xfrm>
                <a:off x="22285" y="12164"/>
                <a:ext cx="386" cy="1216"/>
              </a:xfrm>
              <a:custGeom>
                <a:avLst/>
                <a:gdLst/>
                <a:ahLst/>
                <a:cxnLst>
                  <a:cxn ang="0">
                    <a:pos x="257" y="0"/>
                  </a:cxn>
                  <a:cxn ang="0">
                    <a:pos x="257" y="1124"/>
                  </a:cxn>
                  <a:cxn ang="0">
                    <a:pos x="276" y="1142"/>
                  </a:cxn>
                  <a:cxn ang="0">
                    <a:pos x="313" y="1161"/>
                  </a:cxn>
                  <a:cxn ang="0">
                    <a:pos x="386" y="1161"/>
                  </a:cxn>
                  <a:cxn ang="0">
                    <a:pos x="386" y="1216"/>
                  </a:cxn>
                  <a:cxn ang="0">
                    <a:pos x="0" y="1216"/>
                  </a:cxn>
                  <a:cxn ang="0">
                    <a:pos x="0" y="1161"/>
                  </a:cxn>
                  <a:cxn ang="0">
                    <a:pos x="73" y="1161"/>
                  </a:cxn>
                  <a:cxn ang="0">
                    <a:pos x="110" y="1142"/>
                  </a:cxn>
                  <a:cxn ang="0">
                    <a:pos x="129" y="1124"/>
                  </a:cxn>
                  <a:cxn ang="0">
                    <a:pos x="129" y="110"/>
                  </a:cxn>
                  <a:cxn ang="0">
                    <a:pos x="55" y="73"/>
                  </a:cxn>
                  <a:cxn ang="0">
                    <a:pos x="0" y="73"/>
                  </a:cxn>
                  <a:cxn ang="0">
                    <a:pos x="0" y="18"/>
                  </a:cxn>
                  <a:cxn ang="0">
                    <a:pos x="257" y="0"/>
                  </a:cxn>
                </a:cxnLst>
                <a:rect l="0" t="0" r="r" b="b"/>
                <a:pathLst>
                  <a:path w="386" h="1216">
                    <a:moveTo>
                      <a:pt x="257" y="0"/>
                    </a:moveTo>
                    <a:lnTo>
                      <a:pt x="257" y="1124"/>
                    </a:lnTo>
                    <a:lnTo>
                      <a:pt x="276" y="1142"/>
                    </a:lnTo>
                    <a:lnTo>
                      <a:pt x="313" y="1161"/>
                    </a:lnTo>
                    <a:lnTo>
                      <a:pt x="386" y="1161"/>
                    </a:lnTo>
                    <a:lnTo>
                      <a:pt x="386" y="1216"/>
                    </a:lnTo>
                    <a:lnTo>
                      <a:pt x="0" y="1216"/>
                    </a:lnTo>
                    <a:lnTo>
                      <a:pt x="0" y="1161"/>
                    </a:lnTo>
                    <a:lnTo>
                      <a:pt x="73" y="1161"/>
                    </a:lnTo>
                    <a:lnTo>
                      <a:pt x="110" y="1142"/>
                    </a:lnTo>
                    <a:lnTo>
                      <a:pt x="129" y="1124"/>
                    </a:lnTo>
                    <a:lnTo>
                      <a:pt x="129" y="110"/>
                    </a:lnTo>
                    <a:lnTo>
                      <a:pt x="55" y="73"/>
                    </a:lnTo>
                    <a:lnTo>
                      <a:pt x="0" y="73"/>
                    </a:lnTo>
                    <a:lnTo>
                      <a:pt x="0" y="18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3" name="Freeform 133"/>
              <p:cNvSpPr>
                <a:spLocks/>
              </p:cNvSpPr>
              <p:nvPr/>
            </p:nvSpPr>
            <p:spPr bwMode="auto">
              <a:xfrm>
                <a:off x="22763" y="12606"/>
                <a:ext cx="902" cy="7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8" y="0"/>
                  </a:cxn>
                  <a:cxn ang="0">
                    <a:pos x="368" y="55"/>
                  </a:cxn>
                  <a:cxn ang="0">
                    <a:pos x="295" y="55"/>
                  </a:cxn>
                  <a:cxn ang="0">
                    <a:pos x="276" y="74"/>
                  </a:cxn>
                  <a:cxn ang="0">
                    <a:pos x="276" y="111"/>
                  </a:cxn>
                  <a:cxn ang="0">
                    <a:pos x="295" y="129"/>
                  </a:cxn>
                  <a:cxn ang="0">
                    <a:pos x="497" y="626"/>
                  </a:cxn>
                  <a:cxn ang="0">
                    <a:pos x="681" y="184"/>
                  </a:cxn>
                  <a:cxn ang="0">
                    <a:pos x="699" y="166"/>
                  </a:cxn>
                  <a:cxn ang="0">
                    <a:pos x="699" y="129"/>
                  </a:cxn>
                  <a:cxn ang="0">
                    <a:pos x="681" y="92"/>
                  </a:cxn>
                  <a:cxn ang="0">
                    <a:pos x="644" y="74"/>
                  </a:cxn>
                  <a:cxn ang="0">
                    <a:pos x="607" y="74"/>
                  </a:cxn>
                  <a:cxn ang="0">
                    <a:pos x="607" y="18"/>
                  </a:cxn>
                  <a:cxn ang="0">
                    <a:pos x="902" y="18"/>
                  </a:cxn>
                  <a:cxn ang="0">
                    <a:pos x="902" y="74"/>
                  </a:cxn>
                  <a:cxn ang="0">
                    <a:pos x="847" y="74"/>
                  </a:cxn>
                  <a:cxn ang="0">
                    <a:pos x="773" y="111"/>
                  </a:cxn>
                  <a:cxn ang="0">
                    <a:pos x="755" y="147"/>
                  </a:cxn>
                  <a:cxn ang="0">
                    <a:pos x="755" y="166"/>
                  </a:cxn>
                  <a:cxn ang="0">
                    <a:pos x="736" y="184"/>
                  </a:cxn>
                  <a:cxn ang="0">
                    <a:pos x="479" y="755"/>
                  </a:cxn>
                  <a:cxn ang="0">
                    <a:pos x="442" y="792"/>
                  </a:cxn>
                  <a:cxn ang="0">
                    <a:pos x="423" y="792"/>
                  </a:cxn>
                  <a:cxn ang="0">
                    <a:pos x="423" y="774"/>
                  </a:cxn>
                  <a:cxn ang="0">
                    <a:pos x="405" y="755"/>
                  </a:cxn>
                  <a:cxn ang="0">
                    <a:pos x="147" y="129"/>
                  </a:cxn>
                  <a:cxn ang="0">
                    <a:pos x="129" y="92"/>
                  </a:cxn>
                  <a:cxn ang="0">
                    <a:pos x="111" y="74"/>
                  </a:cxn>
                  <a:cxn ang="0">
                    <a:pos x="92" y="74"/>
                  </a:cxn>
                  <a:cxn ang="0">
                    <a:pos x="55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902" h="792">
                    <a:moveTo>
                      <a:pt x="0" y="0"/>
                    </a:moveTo>
                    <a:lnTo>
                      <a:pt x="368" y="0"/>
                    </a:lnTo>
                    <a:lnTo>
                      <a:pt x="368" y="55"/>
                    </a:lnTo>
                    <a:lnTo>
                      <a:pt x="295" y="55"/>
                    </a:lnTo>
                    <a:lnTo>
                      <a:pt x="276" y="74"/>
                    </a:lnTo>
                    <a:lnTo>
                      <a:pt x="276" y="111"/>
                    </a:lnTo>
                    <a:lnTo>
                      <a:pt x="295" y="129"/>
                    </a:lnTo>
                    <a:lnTo>
                      <a:pt x="497" y="626"/>
                    </a:lnTo>
                    <a:lnTo>
                      <a:pt x="681" y="184"/>
                    </a:lnTo>
                    <a:lnTo>
                      <a:pt x="699" y="166"/>
                    </a:lnTo>
                    <a:lnTo>
                      <a:pt x="699" y="129"/>
                    </a:lnTo>
                    <a:lnTo>
                      <a:pt x="681" y="92"/>
                    </a:lnTo>
                    <a:lnTo>
                      <a:pt x="644" y="74"/>
                    </a:lnTo>
                    <a:lnTo>
                      <a:pt x="607" y="74"/>
                    </a:lnTo>
                    <a:lnTo>
                      <a:pt x="607" y="18"/>
                    </a:lnTo>
                    <a:lnTo>
                      <a:pt x="902" y="18"/>
                    </a:lnTo>
                    <a:lnTo>
                      <a:pt x="902" y="74"/>
                    </a:lnTo>
                    <a:lnTo>
                      <a:pt x="847" y="74"/>
                    </a:lnTo>
                    <a:lnTo>
                      <a:pt x="773" y="111"/>
                    </a:lnTo>
                    <a:lnTo>
                      <a:pt x="755" y="147"/>
                    </a:lnTo>
                    <a:lnTo>
                      <a:pt x="755" y="166"/>
                    </a:lnTo>
                    <a:lnTo>
                      <a:pt x="736" y="184"/>
                    </a:lnTo>
                    <a:lnTo>
                      <a:pt x="479" y="755"/>
                    </a:lnTo>
                    <a:lnTo>
                      <a:pt x="442" y="792"/>
                    </a:lnTo>
                    <a:lnTo>
                      <a:pt x="423" y="792"/>
                    </a:lnTo>
                    <a:lnTo>
                      <a:pt x="423" y="774"/>
                    </a:lnTo>
                    <a:lnTo>
                      <a:pt x="405" y="755"/>
                    </a:lnTo>
                    <a:lnTo>
                      <a:pt x="147" y="129"/>
                    </a:lnTo>
                    <a:lnTo>
                      <a:pt x="129" y="92"/>
                    </a:lnTo>
                    <a:lnTo>
                      <a:pt x="111" y="74"/>
                    </a:lnTo>
                    <a:lnTo>
                      <a:pt x="92" y="74"/>
                    </a:lnTo>
                    <a:lnTo>
                      <a:pt x="5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4" name="Freeform 134"/>
              <p:cNvSpPr>
                <a:spLocks noEditPoints="1"/>
              </p:cNvSpPr>
              <p:nvPr/>
            </p:nvSpPr>
            <p:spPr bwMode="auto">
              <a:xfrm>
                <a:off x="23702" y="12588"/>
                <a:ext cx="681" cy="810"/>
              </a:xfrm>
              <a:custGeom>
                <a:avLst/>
                <a:gdLst/>
                <a:ahLst/>
                <a:cxnLst>
                  <a:cxn ang="0">
                    <a:pos x="368" y="36"/>
                  </a:cxn>
                  <a:cxn ang="0">
                    <a:pos x="313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0" y="350"/>
                  </a:cxn>
                  <a:cxn ang="0">
                    <a:pos x="570" y="294"/>
                  </a:cxn>
                  <a:cxn ang="0">
                    <a:pos x="552" y="202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6"/>
                  </a:cxn>
                  <a:cxn ang="0">
                    <a:pos x="368" y="0"/>
                  </a:cxn>
                  <a:cxn ang="0">
                    <a:pos x="515" y="36"/>
                  </a:cxn>
                  <a:cxn ang="0">
                    <a:pos x="607" y="110"/>
                  </a:cxn>
                  <a:cxn ang="0">
                    <a:pos x="662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2" y="386"/>
                  </a:cxn>
                  <a:cxn ang="0">
                    <a:pos x="147" y="386"/>
                  </a:cxn>
                  <a:cxn ang="0">
                    <a:pos x="147" y="497"/>
                  </a:cxn>
                  <a:cxn ang="0">
                    <a:pos x="165" y="571"/>
                  </a:cxn>
                  <a:cxn ang="0">
                    <a:pos x="202" y="644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1" y="755"/>
                  </a:cxn>
                  <a:cxn ang="0">
                    <a:pos x="497" y="737"/>
                  </a:cxn>
                  <a:cxn ang="0">
                    <a:pos x="533" y="718"/>
                  </a:cxn>
                  <a:cxn ang="0">
                    <a:pos x="607" y="644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2" y="626"/>
                  </a:cxn>
                  <a:cxn ang="0">
                    <a:pos x="607" y="700"/>
                  </a:cxn>
                  <a:cxn ang="0">
                    <a:pos x="533" y="773"/>
                  </a:cxn>
                  <a:cxn ang="0">
                    <a:pos x="386" y="810"/>
                  </a:cxn>
                  <a:cxn ang="0">
                    <a:pos x="239" y="773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0" y="110"/>
                  </a:cxn>
                  <a:cxn ang="0">
                    <a:pos x="221" y="36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6"/>
                    </a:moveTo>
                    <a:lnTo>
                      <a:pt x="313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0" y="350"/>
                    </a:lnTo>
                    <a:lnTo>
                      <a:pt x="570" y="294"/>
                    </a:lnTo>
                    <a:lnTo>
                      <a:pt x="552" y="202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6"/>
                    </a:lnTo>
                    <a:close/>
                    <a:moveTo>
                      <a:pt x="368" y="0"/>
                    </a:moveTo>
                    <a:lnTo>
                      <a:pt x="515" y="36"/>
                    </a:lnTo>
                    <a:lnTo>
                      <a:pt x="607" y="110"/>
                    </a:lnTo>
                    <a:lnTo>
                      <a:pt x="662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2" y="386"/>
                    </a:lnTo>
                    <a:lnTo>
                      <a:pt x="147" y="386"/>
                    </a:lnTo>
                    <a:lnTo>
                      <a:pt x="147" y="497"/>
                    </a:lnTo>
                    <a:lnTo>
                      <a:pt x="165" y="571"/>
                    </a:lnTo>
                    <a:lnTo>
                      <a:pt x="202" y="644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1" y="755"/>
                    </a:lnTo>
                    <a:lnTo>
                      <a:pt x="497" y="737"/>
                    </a:lnTo>
                    <a:lnTo>
                      <a:pt x="533" y="718"/>
                    </a:lnTo>
                    <a:lnTo>
                      <a:pt x="607" y="644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2" y="626"/>
                    </a:lnTo>
                    <a:lnTo>
                      <a:pt x="607" y="700"/>
                    </a:lnTo>
                    <a:lnTo>
                      <a:pt x="533" y="773"/>
                    </a:lnTo>
                    <a:lnTo>
                      <a:pt x="386" y="810"/>
                    </a:lnTo>
                    <a:lnTo>
                      <a:pt x="239" y="773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0" y="110"/>
                    </a:lnTo>
                    <a:lnTo>
                      <a:pt x="221" y="3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5" name="Freeform 135"/>
              <p:cNvSpPr>
                <a:spLocks/>
              </p:cNvSpPr>
              <p:nvPr/>
            </p:nvSpPr>
            <p:spPr bwMode="auto">
              <a:xfrm>
                <a:off x="24419" y="12606"/>
                <a:ext cx="589" cy="792"/>
              </a:xfrm>
              <a:custGeom>
                <a:avLst/>
                <a:gdLst/>
                <a:ahLst/>
                <a:cxnLst>
                  <a:cxn ang="0">
                    <a:pos x="332" y="0"/>
                  </a:cxn>
                  <a:cxn ang="0">
                    <a:pos x="442" y="55"/>
                  </a:cxn>
                  <a:cxn ang="0">
                    <a:pos x="534" y="0"/>
                  </a:cxn>
                  <a:cxn ang="0">
                    <a:pos x="497" y="258"/>
                  </a:cxn>
                  <a:cxn ang="0">
                    <a:pos x="479" y="147"/>
                  </a:cxn>
                  <a:cxn ang="0">
                    <a:pos x="405" y="37"/>
                  </a:cxn>
                  <a:cxn ang="0">
                    <a:pos x="221" y="18"/>
                  </a:cxn>
                  <a:cxn ang="0">
                    <a:pos x="129" y="55"/>
                  </a:cxn>
                  <a:cxn ang="0">
                    <a:pos x="92" y="111"/>
                  </a:cxn>
                  <a:cxn ang="0">
                    <a:pos x="148" y="239"/>
                  </a:cxn>
                  <a:cxn ang="0">
                    <a:pos x="277" y="295"/>
                  </a:cxn>
                  <a:cxn ang="0">
                    <a:pos x="479" y="350"/>
                  </a:cxn>
                  <a:cxn ang="0">
                    <a:pos x="553" y="442"/>
                  </a:cxn>
                  <a:cxn ang="0">
                    <a:pos x="589" y="608"/>
                  </a:cxn>
                  <a:cxn ang="0">
                    <a:pos x="553" y="700"/>
                  </a:cxn>
                  <a:cxn ang="0">
                    <a:pos x="461" y="774"/>
                  </a:cxn>
                  <a:cxn ang="0">
                    <a:pos x="277" y="792"/>
                  </a:cxn>
                  <a:cxn ang="0">
                    <a:pos x="111" y="719"/>
                  </a:cxn>
                  <a:cxn ang="0">
                    <a:pos x="19" y="792"/>
                  </a:cxn>
                  <a:cxn ang="0">
                    <a:pos x="56" y="479"/>
                  </a:cxn>
                  <a:cxn ang="0">
                    <a:pos x="92" y="663"/>
                  </a:cxn>
                  <a:cxn ang="0">
                    <a:pos x="221" y="774"/>
                  </a:cxn>
                  <a:cxn ang="0">
                    <a:pos x="405" y="755"/>
                  </a:cxn>
                  <a:cxn ang="0">
                    <a:pos x="479" y="700"/>
                  </a:cxn>
                  <a:cxn ang="0">
                    <a:pos x="497" y="553"/>
                  </a:cxn>
                  <a:cxn ang="0">
                    <a:pos x="369" y="461"/>
                  </a:cxn>
                  <a:cxn ang="0">
                    <a:pos x="313" y="442"/>
                  </a:cxn>
                  <a:cxn ang="0">
                    <a:pos x="111" y="387"/>
                  </a:cxn>
                  <a:cxn ang="0">
                    <a:pos x="37" y="332"/>
                  </a:cxn>
                  <a:cxn ang="0">
                    <a:pos x="0" y="166"/>
                  </a:cxn>
                  <a:cxn ang="0">
                    <a:pos x="74" y="55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84" y="0"/>
                    </a:moveTo>
                    <a:lnTo>
                      <a:pt x="332" y="0"/>
                    </a:lnTo>
                    <a:lnTo>
                      <a:pt x="387" y="18"/>
                    </a:lnTo>
                    <a:lnTo>
                      <a:pt x="442" y="55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9" y="147"/>
                    </a:lnTo>
                    <a:lnTo>
                      <a:pt x="479" y="111"/>
                    </a:lnTo>
                    <a:lnTo>
                      <a:pt x="405" y="37"/>
                    </a:lnTo>
                    <a:lnTo>
                      <a:pt x="369" y="18"/>
                    </a:lnTo>
                    <a:lnTo>
                      <a:pt x="221" y="18"/>
                    </a:lnTo>
                    <a:lnTo>
                      <a:pt x="166" y="37"/>
                    </a:lnTo>
                    <a:lnTo>
                      <a:pt x="129" y="55"/>
                    </a:lnTo>
                    <a:lnTo>
                      <a:pt x="111" y="92"/>
                    </a:lnTo>
                    <a:lnTo>
                      <a:pt x="92" y="111"/>
                    </a:lnTo>
                    <a:lnTo>
                      <a:pt x="92" y="184"/>
                    </a:lnTo>
                    <a:lnTo>
                      <a:pt x="148" y="239"/>
                    </a:lnTo>
                    <a:lnTo>
                      <a:pt x="221" y="276"/>
                    </a:lnTo>
                    <a:lnTo>
                      <a:pt x="277" y="295"/>
                    </a:lnTo>
                    <a:lnTo>
                      <a:pt x="313" y="295"/>
                    </a:lnTo>
                    <a:lnTo>
                      <a:pt x="479" y="350"/>
                    </a:lnTo>
                    <a:lnTo>
                      <a:pt x="534" y="405"/>
                    </a:lnTo>
                    <a:lnTo>
                      <a:pt x="553" y="442"/>
                    </a:lnTo>
                    <a:lnTo>
                      <a:pt x="589" y="497"/>
                    </a:lnTo>
                    <a:lnTo>
                      <a:pt x="589" y="608"/>
                    </a:lnTo>
                    <a:lnTo>
                      <a:pt x="571" y="663"/>
                    </a:lnTo>
                    <a:lnTo>
                      <a:pt x="553" y="700"/>
                    </a:lnTo>
                    <a:lnTo>
                      <a:pt x="516" y="737"/>
                    </a:lnTo>
                    <a:lnTo>
                      <a:pt x="461" y="774"/>
                    </a:lnTo>
                    <a:lnTo>
                      <a:pt x="387" y="792"/>
                    </a:lnTo>
                    <a:lnTo>
                      <a:pt x="277" y="792"/>
                    </a:lnTo>
                    <a:lnTo>
                      <a:pt x="166" y="755"/>
                    </a:lnTo>
                    <a:lnTo>
                      <a:pt x="111" y="719"/>
                    </a:lnTo>
                    <a:lnTo>
                      <a:pt x="37" y="792"/>
                    </a:lnTo>
                    <a:lnTo>
                      <a:pt x="19" y="792"/>
                    </a:lnTo>
                    <a:lnTo>
                      <a:pt x="19" y="479"/>
                    </a:lnTo>
                    <a:lnTo>
                      <a:pt x="56" y="479"/>
                    </a:lnTo>
                    <a:lnTo>
                      <a:pt x="56" y="516"/>
                    </a:lnTo>
                    <a:lnTo>
                      <a:pt x="92" y="663"/>
                    </a:lnTo>
                    <a:lnTo>
                      <a:pt x="166" y="737"/>
                    </a:lnTo>
                    <a:lnTo>
                      <a:pt x="221" y="774"/>
                    </a:lnTo>
                    <a:lnTo>
                      <a:pt x="369" y="774"/>
                    </a:lnTo>
                    <a:lnTo>
                      <a:pt x="405" y="755"/>
                    </a:lnTo>
                    <a:lnTo>
                      <a:pt x="442" y="719"/>
                    </a:lnTo>
                    <a:lnTo>
                      <a:pt x="479" y="700"/>
                    </a:lnTo>
                    <a:lnTo>
                      <a:pt x="497" y="645"/>
                    </a:lnTo>
                    <a:lnTo>
                      <a:pt x="497" y="553"/>
                    </a:lnTo>
                    <a:lnTo>
                      <a:pt x="405" y="461"/>
                    </a:lnTo>
                    <a:lnTo>
                      <a:pt x="369" y="461"/>
                    </a:lnTo>
                    <a:lnTo>
                      <a:pt x="332" y="442"/>
                    </a:lnTo>
                    <a:lnTo>
                      <a:pt x="313" y="442"/>
                    </a:lnTo>
                    <a:lnTo>
                      <a:pt x="221" y="424"/>
                    </a:lnTo>
                    <a:lnTo>
                      <a:pt x="111" y="387"/>
                    </a:lnTo>
                    <a:lnTo>
                      <a:pt x="74" y="368"/>
                    </a:lnTo>
                    <a:lnTo>
                      <a:pt x="37" y="332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7" y="92"/>
                    </a:lnTo>
                    <a:lnTo>
                      <a:pt x="74" y="55"/>
                    </a:lnTo>
                    <a:lnTo>
                      <a:pt x="129" y="18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6" name="Freeform 136"/>
              <p:cNvSpPr>
                <a:spLocks/>
              </p:cNvSpPr>
              <p:nvPr/>
            </p:nvSpPr>
            <p:spPr bwMode="auto">
              <a:xfrm>
                <a:off x="25818" y="12293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1"/>
                  </a:cxn>
                  <a:cxn ang="0">
                    <a:pos x="515" y="331"/>
                  </a:cxn>
                  <a:cxn ang="0">
                    <a:pos x="515" y="387"/>
                  </a:cxn>
                  <a:cxn ang="0">
                    <a:pos x="258" y="387"/>
                  </a:cxn>
                  <a:cxn ang="0">
                    <a:pos x="295" y="884"/>
                  </a:cxn>
                  <a:cxn ang="0">
                    <a:pos x="295" y="958"/>
                  </a:cxn>
                  <a:cxn ang="0">
                    <a:pos x="331" y="1032"/>
                  </a:cxn>
                  <a:cxn ang="0">
                    <a:pos x="405" y="1068"/>
                  </a:cxn>
                  <a:cxn ang="0">
                    <a:pos x="442" y="1068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5" y="939"/>
                  </a:cxn>
                  <a:cxn ang="0">
                    <a:pos x="515" y="774"/>
                  </a:cxn>
                  <a:cxn ang="0">
                    <a:pos x="552" y="774"/>
                  </a:cxn>
                  <a:cxn ang="0">
                    <a:pos x="552" y="939"/>
                  </a:cxn>
                  <a:cxn ang="0">
                    <a:pos x="515" y="1050"/>
                  </a:cxn>
                  <a:cxn ang="0">
                    <a:pos x="479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39" y="1087"/>
                  </a:cxn>
                  <a:cxn ang="0">
                    <a:pos x="166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1" y="313"/>
                  </a:cxn>
                  <a:cxn ang="0">
                    <a:pos x="166" y="221"/>
                  </a:cxn>
                  <a:cxn ang="0">
                    <a:pos x="203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1"/>
                    </a:lnTo>
                    <a:lnTo>
                      <a:pt x="515" y="331"/>
                    </a:lnTo>
                    <a:lnTo>
                      <a:pt x="515" y="387"/>
                    </a:lnTo>
                    <a:lnTo>
                      <a:pt x="258" y="387"/>
                    </a:lnTo>
                    <a:lnTo>
                      <a:pt x="295" y="884"/>
                    </a:lnTo>
                    <a:lnTo>
                      <a:pt x="295" y="958"/>
                    </a:lnTo>
                    <a:lnTo>
                      <a:pt x="331" y="1032"/>
                    </a:lnTo>
                    <a:lnTo>
                      <a:pt x="405" y="1068"/>
                    </a:lnTo>
                    <a:lnTo>
                      <a:pt x="442" y="1068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5" y="939"/>
                    </a:lnTo>
                    <a:lnTo>
                      <a:pt x="515" y="774"/>
                    </a:lnTo>
                    <a:lnTo>
                      <a:pt x="552" y="774"/>
                    </a:lnTo>
                    <a:lnTo>
                      <a:pt x="552" y="939"/>
                    </a:lnTo>
                    <a:lnTo>
                      <a:pt x="515" y="1050"/>
                    </a:lnTo>
                    <a:lnTo>
                      <a:pt x="479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39" y="1087"/>
                    </a:lnTo>
                    <a:lnTo>
                      <a:pt x="166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1" y="313"/>
                    </a:lnTo>
                    <a:lnTo>
                      <a:pt x="166" y="221"/>
                    </a:lnTo>
                    <a:lnTo>
                      <a:pt x="203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7" name="Freeform 137"/>
              <p:cNvSpPr>
                <a:spLocks/>
              </p:cNvSpPr>
              <p:nvPr/>
            </p:nvSpPr>
            <p:spPr bwMode="auto">
              <a:xfrm>
                <a:off x="26536" y="12127"/>
                <a:ext cx="920" cy="1253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626"/>
                  </a:cxn>
                  <a:cxn ang="0">
                    <a:pos x="313" y="590"/>
                  </a:cxn>
                  <a:cxn ang="0">
                    <a:pos x="386" y="516"/>
                  </a:cxn>
                  <a:cxn ang="0">
                    <a:pos x="423" y="497"/>
                  </a:cxn>
                  <a:cxn ang="0">
                    <a:pos x="478" y="461"/>
                  </a:cxn>
                  <a:cxn ang="0">
                    <a:pos x="626" y="461"/>
                  </a:cxn>
                  <a:cxn ang="0">
                    <a:pos x="681" y="479"/>
                  </a:cxn>
                  <a:cxn ang="0">
                    <a:pos x="736" y="534"/>
                  </a:cxn>
                  <a:cxn ang="0">
                    <a:pos x="773" y="590"/>
                  </a:cxn>
                  <a:cxn ang="0">
                    <a:pos x="791" y="645"/>
                  </a:cxn>
                  <a:cxn ang="0">
                    <a:pos x="791" y="1179"/>
                  </a:cxn>
                  <a:cxn ang="0">
                    <a:pos x="828" y="1198"/>
                  </a:cxn>
                  <a:cxn ang="0">
                    <a:pos x="920" y="1198"/>
                  </a:cxn>
                  <a:cxn ang="0">
                    <a:pos x="920" y="1253"/>
                  </a:cxn>
                  <a:cxn ang="0">
                    <a:pos x="515" y="1253"/>
                  </a:cxn>
                  <a:cxn ang="0">
                    <a:pos x="515" y="1198"/>
                  </a:cxn>
                  <a:cxn ang="0">
                    <a:pos x="589" y="1198"/>
                  </a:cxn>
                  <a:cxn ang="0">
                    <a:pos x="626" y="1179"/>
                  </a:cxn>
                  <a:cxn ang="0">
                    <a:pos x="644" y="1161"/>
                  </a:cxn>
                  <a:cxn ang="0">
                    <a:pos x="644" y="608"/>
                  </a:cxn>
                  <a:cxn ang="0">
                    <a:pos x="626" y="571"/>
                  </a:cxn>
                  <a:cxn ang="0">
                    <a:pos x="589" y="553"/>
                  </a:cxn>
                  <a:cxn ang="0">
                    <a:pos x="570" y="516"/>
                  </a:cxn>
                  <a:cxn ang="0">
                    <a:pos x="460" y="516"/>
                  </a:cxn>
                  <a:cxn ang="0">
                    <a:pos x="423" y="534"/>
                  </a:cxn>
                  <a:cxn ang="0">
                    <a:pos x="368" y="571"/>
                  </a:cxn>
                  <a:cxn ang="0">
                    <a:pos x="331" y="608"/>
                  </a:cxn>
                  <a:cxn ang="0">
                    <a:pos x="313" y="663"/>
                  </a:cxn>
                  <a:cxn ang="0">
                    <a:pos x="276" y="718"/>
                  </a:cxn>
                  <a:cxn ang="0">
                    <a:pos x="276" y="1161"/>
                  </a:cxn>
                  <a:cxn ang="0">
                    <a:pos x="294" y="1179"/>
                  </a:cxn>
                  <a:cxn ang="0">
                    <a:pos x="331" y="1198"/>
                  </a:cxn>
                  <a:cxn ang="0">
                    <a:pos x="405" y="1198"/>
                  </a:cxn>
                  <a:cxn ang="0">
                    <a:pos x="405" y="1253"/>
                  </a:cxn>
                  <a:cxn ang="0">
                    <a:pos x="0" y="1253"/>
                  </a:cxn>
                  <a:cxn ang="0">
                    <a:pos x="0" y="1198"/>
                  </a:cxn>
                  <a:cxn ang="0">
                    <a:pos x="110" y="1198"/>
                  </a:cxn>
                  <a:cxn ang="0">
                    <a:pos x="147" y="1161"/>
                  </a:cxn>
                  <a:cxn ang="0">
                    <a:pos x="147" y="112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4"/>
                  </a:cxn>
                  <a:cxn ang="0">
                    <a:pos x="37" y="74"/>
                  </a:cxn>
                  <a:cxn ang="0">
                    <a:pos x="37" y="18"/>
                  </a:cxn>
                  <a:cxn ang="0">
                    <a:pos x="294" y="0"/>
                  </a:cxn>
                </a:cxnLst>
                <a:rect l="0" t="0" r="r" b="b"/>
                <a:pathLst>
                  <a:path w="920" h="1253">
                    <a:moveTo>
                      <a:pt x="294" y="0"/>
                    </a:moveTo>
                    <a:lnTo>
                      <a:pt x="294" y="626"/>
                    </a:lnTo>
                    <a:lnTo>
                      <a:pt x="313" y="590"/>
                    </a:lnTo>
                    <a:lnTo>
                      <a:pt x="386" y="516"/>
                    </a:lnTo>
                    <a:lnTo>
                      <a:pt x="423" y="497"/>
                    </a:lnTo>
                    <a:lnTo>
                      <a:pt x="478" y="461"/>
                    </a:lnTo>
                    <a:lnTo>
                      <a:pt x="626" y="461"/>
                    </a:lnTo>
                    <a:lnTo>
                      <a:pt x="681" y="479"/>
                    </a:lnTo>
                    <a:lnTo>
                      <a:pt x="736" y="534"/>
                    </a:lnTo>
                    <a:lnTo>
                      <a:pt x="773" y="590"/>
                    </a:lnTo>
                    <a:lnTo>
                      <a:pt x="791" y="645"/>
                    </a:lnTo>
                    <a:lnTo>
                      <a:pt x="791" y="1179"/>
                    </a:lnTo>
                    <a:lnTo>
                      <a:pt x="828" y="1198"/>
                    </a:lnTo>
                    <a:lnTo>
                      <a:pt x="920" y="1198"/>
                    </a:lnTo>
                    <a:lnTo>
                      <a:pt x="920" y="1253"/>
                    </a:lnTo>
                    <a:lnTo>
                      <a:pt x="515" y="1253"/>
                    </a:lnTo>
                    <a:lnTo>
                      <a:pt x="515" y="1198"/>
                    </a:lnTo>
                    <a:lnTo>
                      <a:pt x="589" y="1198"/>
                    </a:lnTo>
                    <a:lnTo>
                      <a:pt x="626" y="1179"/>
                    </a:lnTo>
                    <a:lnTo>
                      <a:pt x="644" y="1161"/>
                    </a:lnTo>
                    <a:lnTo>
                      <a:pt x="644" y="608"/>
                    </a:lnTo>
                    <a:lnTo>
                      <a:pt x="626" y="571"/>
                    </a:lnTo>
                    <a:lnTo>
                      <a:pt x="589" y="553"/>
                    </a:lnTo>
                    <a:lnTo>
                      <a:pt x="570" y="516"/>
                    </a:lnTo>
                    <a:lnTo>
                      <a:pt x="460" y="516"/>
                    </a:lnTo>
                    <a:lnTo>
                      <a:pt x="423" y="534"/>
                    </a:lnTo>
                    <a:lnTo>
                      <a:pt x="368" y="571"/>
                    </a:lnTo>
                    <a:lnTo>
                      <a:pt x="331" y="608"/>
                    </a:lnTo>
                    <a:lnTo>
                      <a:pt x="313" y="663"/>
                    </a:lnTo>
                    <a:lnTo>
                      <a:pt x="276" y="718"/>
                    </a:lnTo>
                    <a:lnTo>
                      <a:pt x="276" y="1161"/>
                    </a:lnTo>
                    <a:lnTo>
                      <a:pt x="294" y="1179"/>
                    </a:lnTo>
                    <a:lnTo>
                      <a:pt x="331" y="1198"/>
                    </a:lnTo>
                    <a:lnTo>
                      <a:pt x="405" y="1198"/>
                    </a:lnTo>
                    <a:lnTo>
                      <a:pt x="405" y="1253"/>
                    </a:lnTo>
                    <a:lnTo>
                      <a:pt x="0" y="1253"/>
                    </a:lnTo>
                    <a:lnTo>
                      <a:pt x="0" y="1198"/>
                    </a:lnTo>
                    <a:lnTo>
                      <a:pt x="110" y="1198"/>
                    </a:lnTo>
                    <a:lnTo>
                      <a:pt x="147" y="1161"/>
                    </a:lnTo>
                    <a:lnTo>
                      <a:pt x="147" y="112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4"/>
                    </a:lnTo>
                    <a:lnTo>
                      <a:pt x="37" y="74"/>
                    </a:lnTo>
                    <a:lnTo>
                      <a:pt x="37" y="18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8" name="Freeform 138"/>
              <p:cNvSpPr>
                <a:spLocks noEditPoints="1"/>
              </p:cNvSpPr>
              <p:nvPr/>
            </p:nvSpPr>
            <p:spPr bwMode="auto">
              <a:xfrm>
                <a:off x="27419" y="12588"/>
                <a:ext cx="681" cy="810"/>
              </a:xfrm>
              <a:custGeom>
                <a:avLst/>
                <a:gdLst/>
                <a:ahLst/>
                <a:cxnLst>
                  <a:cxn ang="0">
                    <a:pos x="368" y="36"/>
                  </a:cxn>
                  <a:cxn ang="0">
                    <a:pos x="313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1" y="350"/>
                  </a:cxn>
                  <a:cxn ang="0">
                    <a:pos x="571" y="294"/>
                  </a:cxn>
                  <a:cxn ang="0">
                    <a:pos x="552" y="202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6"/>
                  </a:cxn>
                  <a:cxn ang="0">
                    <a:pos x="368" y="0"/>
                  </a:cxn>
                  <a:cxn ang="0">
                    <a:pos x="515" y="36"/>
                  </a:cxn>
                  <a:cxn ang="0">
                    <a:pos x="607" y="110"/>
                  </a:cxn>
                  <a:cxn ang="0">
                    <a:pos x="663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3" y="386"/>
                  </a:cxn>
                  <a:cxn ang="0">
                    <a:pos x="147" y="386"/>
                  </a:cxn>
                  <a:cxn ang="0">
                    <a:pos x="147" y="497"/>
                  </a:cxn>
                  <a:cxn ang="0">
                    <a:pos x="166" y="571"/>
                  </a:cxn>
                  <a:cxn ang="0">
                    <a:pos x="203" y="644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7" y="644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3" y="626"/>
                  </a:cxn>
                  <a:cxn ang="0">
                    <a:pos x="607" y="700"/>
                  </a:cxn>
                  <a:cxn ang="0">
                    <a:pos x="534" y="773"/>
                  </a:cxn>
                  <a:cxn ang="0">
                    <a:pos x="387" y="810"/>
                  </a:cxn>
                  <a:cxn ang="0">
                    <a:pos x="239" y="773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1" y="110"/>
                  </a:cxn>
                  <a:cxn ang="0">
                    <a:pos x="221" y="36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6"/>
                    </a:moveTo>
                    <a:lnTo>
                      <a:pt x="313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1" y="350"/>
                    </a:lnTo>
                    <a:lnTo>
                      <a:pt x="571" y="294"/>
                    </a:lnTo>
                    <a:lnTo>
                      <a:pt x="552" y="202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6"/>
                    </a:lnTo>
                    <a:close/>
                    <a:moveTo>
                      <a:pt x="368" y="0"/>
                    </a:moveTo>
                    <a:lnTo>
                      <a:pt x="515" y="36"/>
                    </a:lnTo>
                    <a:lnTo>
                      <a:pt x="607" y="110"/>
                    </a:lnTo>
                    <a:lnTo>
                      <a:pt x="663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3" y="386"/>
                    </a:lnTo>
                    <a:lnTo>
                      <a:pt x="147" y="386"/>
                    </a:lnTo>
                    <a:lnTo>
                      <a:pt x="147" y="497"/>
                    </a:lnTo>
                    <a:lnTo>
                      <a:pt x="166" y="571"/>
                    </a:lnTo>
                    <a:lnTo>
                      <a:pt x="203" y="644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7" y="644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3" y="626"/>
                    </a:lnTo>
                    <a:lnTo>
                      <a:pt x="607" y="700"/>
                    </a:lnTo>
                    <a:lnTo>
                      <a:pt x="534" y="773"/>
                    </a:lnTo>
                    <a:lnTo>
                      <a:pt x="387" y="810"/>
                    </a:lnTo>
                    <a:lnTo>
                      <a:pt x="239" y="773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1" y="110"/>
                    </a:lnTo>
                    <a:lnTo>
                      <a:pt x="221" y="3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39" name="Freeform 139"/>
              <p:cNvSpPr>
                <a:spLocks/>
              </p:cNvSpPr>
              <p:nvPr/>
            </p:nvSpPr>
            <p:spPr bwMode="auto">
              <a:xfrm>
                <a:off x="29002" y="12569"/>
                <a:ext cx="681" cy="811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460" y="0"/>
                  </a:cxn>
                  <a:cxn ang="0">
                    <a:pos x="570" y="37"/>
                  </a:cxn>
                  <a:cxn ang="0">
                    <a:pos x="626" y="74"/>
                  </a:cxn>
                  <a:cxn ang="0">
                    <a:pos x="662" y="184"/>
                  </a:cxn>
                  <a:cxn ang="0">
                    <a:pos x="662" y="221"/>
                  </a:cxn>
                  <a:cxn ang="0">
                    <a:pos x="644" y="258"/>
                  </a:cxn>
                  <a:cxn ang="0">
                    <a:pos x="607" y="276"/>
                  </a:cxn>
                  <a:cxn ang="0">
                    <a:pos x="589" y="276"/>
                  </a:cxn>
                  <a:cxn ang="0">
                    <a:pos x="552" y="258"/>
                  </a:cxn>
                  <a:cxn ang="0">
                    <a:pos x="534" y="240"/>
                  </a:cxn>
                  <a:cxn ang="0">
                    <a:pos x="515" y="203"/>
                  </a:cxn>
                  <a:cxn ang="0">
                    <a:pos x="515" y="184"/>
                  </a:cxn>
                  <a:cxn ang="0">
                    <a:pos x="570" y="129"/>
                  </a:cxn>
                  <a:cxn ang="0">
                    <a:pos x="607" y="129"/>
                  </a:cxn>
                  <a:cxn ang="0">
                    <a:pos x="570" y="92"/>
                  </a:cxn>
                  <a:cxn ang="0">
                    <a:pos x="515" y="74"/>
                  </a:cxn>
                  <a:cxn ang="0">
                    <a:pos x="478" y="55"/>
                  </a:cxn>
                  <a:cxn ang="0">
                    <a:pos x="423" y="55"/>
                  </a:cxn>
                  <a:cxn ang="0">
                    <a:pos x="349" y="74"/>
                  </a:cxn>
                  <a:cxn ang="0">
                    <a:pos x="276" y="129"/>
                  </a:cxn>
                  <a:cxn ang="0">
                    <a:pos x="202" y="240"/>
                  </a:cxn>
                  <a:cxn ang="0">
                    <a:pos x="184" y="424"/>
                  </a:cxn>
                  <a:cxn ang="0">
                    <a:pos x="147" y="387"/>
                  </a:cxn>
                  <a:cxn ang="0">
                    <a:pos x="165" y="571"/>
                  </a:cxn>
                  <a:cxn ang="0">
                    <a:pos x="239" y="682"/>
                  </a:cxn>
                  <a:cxn ang="0">
                    <a:pos x="331" y="737"/>
                  </a:cxn>
                  <a:cxn ang="0">
                    <a:pos x="405" y="756"/>
                  </a:cxn>
                  <a:cxn ang="0">
                    <a:pos x="442" y="756"/>
                  </a:cxn>
                  <a:cxn ang="0">
                    <a:pos x="478" y="737"/>
                  </a:cxn>
                  <a:cxn ang="0">
                    <a:pos x="534" y="719"/>
                  </a:cxn>
                  <a:cxn ang="0">
                    <a:pos x="570" y="700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3"/>
                  </a:cxn>
                  <a:cxn ang="0">
                    <a:pos x="681" y="553"/>
                  </a:cxn>
                  <a:cxn ang="0">
                    <a:pos x="681" y="608"/>
                  </a:cxn>
                  <a:cxn ang="0">
                    <a:pos x="644" y="663"/>
                  </a:cxn>
                  <a:cxn ang="0">
                    <a:pos x="589" y="737"/>
                  </a:cxn>
                  <a:cxn ang="0">
                    <a:pos x="515" y="792"/>
                  </a:cxn>
                  <a:cxn ang="0">
                    <a:pos x="386" y="811"/>
                  </a:cxn>
                  <a:cxn ang="0">
                    <a:pos x="239" y="774"/>
                  </a:cxn>
                  <a:cxn ang="0">
                    <a:pos x="110" y="682"/>
                  </a:cxn>
                  <a:cxn ang="0">
                    <a:pos x="37" y="553"/>
                  </a:cxn>
                  <a:cxn ang="0">
                    <a:pos x="0" y="405"/>
                  </a:cxn>
                  <a:cxn ang="0">
                    <a:pos x="37" y="240"/>
                  </a:cxn>
                  <a:cxn ang="0">
                    <a:pos x="110" y="111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681" h="811">
                    <a:moveTo>
                      <a:pt x="386" y="0"/>
                    </a:moveTo>
                    <a:lnTo>
                      <a:pt x="460" y="0"/>
                    </a:lnTo>
                    <a:lnTo>
                      <a:pt x="570" y="37"/>
                    </a:lnTo>
                    <a:lnTo>
                      <a:pt x="626" y="74"/>
                    </a:lnTo>
                    <a:lnTo>
                      <a:pt x="662" y="184"/>
                    </a:lnTo>
                    <a:lnTo>
                      <a:pt x="662" y="221"/>
                    </a:lnTo>
                    <a:lnTo>
                      <a:pt x="644" y="258"/>
                    </a:lnTo>
                    <a:lnTo>
                      <a:pt x="607" y="276"/>
                    </a:lnTo>
                    <a:lnTo>
                      <a:pt x="589" y="276"/>
                    </a:lnTo>
                    <a:lnTo>
                      <a:pt x="552" y="258"/>
                    </a:lnTo>
                    <a:lnTo>
                      <a:pt x="534" y="240"/>
                    </a:lnTo>
                    <a:lnTo>
                      <a:pt x="515" y="203"/>
                    </a:lnTo>
                    <a:lnTo>
                      <a:pt x="515" y="184"/>
                    </a:lnTo>
                    <a:lnTo>
                      <a:pt x="570" y="129"/>
                    </a:lnTo>
                    <a:lnTo>
                      <a:pt x="607" y="129"/>
                    </a:lnTo>
                    <a:lnTo>
                      <a:pt x="570" y="92"/>
                    </a:lnTo>
                    <a:lnTo>
                      <a:pt x="515" y="74"/>
                    </a:lnTo>
                    <a:lnTo>
                      <a:pt x="478" y="55"/>
                    </a:lnTo>
                    <a:lnTo>
                      <a:pt x="423" y="55"/>
                    </a:lnTo>
                    <a:lnTo>
                      <a:pt x="349" y="74"/>
                    </a:lnTo>
                    <a:lnTo>
                      <a:pt x="276" y="129"/>
                    </a:lnTo>
                    <a:lnTo>
                      <a:pt x="202" y="240"/>
                    </a:lnTo>
                    <a:lnTo>
                      <a:pt x="184" y="424"/>
                    </a:lnTo>
                    <a:lnTo>
                      <a:pt x="147" y="387"/>
                    </a:lnTo>
                    <a:lnTo>
                      <a:pt x="165" y="571"/>
                    </a:lnTo>
                    <a:lnTo>
                      <a:pt x="239" y="682"/>
                    </a:lnTo>
                    <a:lnTo>
                      <a:pt x="331" y="737"/>
                    </a:lnTo>
                    <a:lnTo>
                      <a:pt x="405" y="756"/>
                    </a:lnTo>
                    <a:lnTo>
                      <a:pt x="442" y="756"/>
                    </a:lnTo>
                    <a:lnTo>
                      <a:pt x="478" y="737"/>
                    </a:lnTo>
                    <a:lnTo>
                      <a:pt x="534" y="719"/>
                    </a:lnTo>
                    <a:lnTo>
                      <a:pt x="570" y="700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3"/>
                    </a:lnTo>
                    <a:lnTo>
                      <a:pt x="681" y="553"/>
                    </a:lnTo>
                    <a:lnTo>
                      <a:pt x="681" y="608"/>
                    </a:lnTo>
                    <a:lnTo>
                      <a:pt x="644" y="663"/>
                    </a:lnTo>
                    <a:lnTo>
                      <a:pt x="589" y="737"/>
                    </a:lnTo>
                    <a:lnTo>
                      <a:pt x="515" y="792"/>
                    </a:lnTo>
                    <a:lnTo>
                      <a:pt x="386" y="811"/>
                    </a:lnTo>
                    <a:lnTo>
                      <a:pt x="239" y="774"/>
                    </a:lnTo>
                    <a:lnTo>
                      <a:pt x="110" y="682"/>
                    </a:lnTo>
                    <a:lnTo>
                      <a:pt x="37" y="553"/>
                    </a:lnTo>
                    <a:lnTo>
                      <a:pt x="0" y="405"/>
                    </a:lnTo>
                    <a:lnTo>
                      <a:pt x="37" y="240"/>
                    </a:lnTo>
                    <a:lnTo>
                      <a:pt x="110" y="111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0" name="Freeform 140"/>
              <p:cNvSpPr>
                <a:spLocks/>
              </p:cNvSpPr>
              <p:nvPr/>
            </p:nvSpPr>
            <p:spPr bwMode="auto">
              <a:xfrm>
                <a:off x="29738" y="12127"/>
                <a:ext cx="920" cy="1253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626"/>
                  </a:cxn>
                  <a:cxn ang="0">
                    <a:pos x="313" y="590"/>
                  </a:cxn>
                  <a:cxn ang="0">
                    <a:pos x="386" y="516"/>
                  </a:cxn>
                  <a:cxn ang="0">
                    <a:pos x="423" y="497"/>
                  </a:cxn>
                  <a:cxn ang="0">
                    <a:pos x="478" y="461"/>
                  </a:cxn>
                  <a:cxn ang="0">
                    <a:pos x="626" y="461"/>
                  </a:cxn>
                  <a:cxn ang="0">
                    <a:pos x="681" y="479"/>
                  </a:cxn>
                  <a:cxn ang="0">
                    <a:pos x="736" y="534"/>
                  </a:cxn>
                  <a:cxn ang="0">
                    <a:pos x="773" y="590"/>
                  </a:cxn>
                  <a:cxn ang="0">
                    <a:pos x="791" y="645"/>
                  </a:cxn>
                  <a:cxn ang="0">
                    <a:pos x="791" y="1179"/>
                  </a:cxn>
                  <a:cxn ang="0">
                    <a:pos x="828" y="1198"/>
                  </a:cxn>
                  <a:cxn ang="0">
                    <a:pos x="920" y="1198"/>
                  </a:cxn>
                  <a:cxn ang="0">
                    <a:pos x="920" y="1253"/>
                  </a:cxn>
                  <a:cxn ang="0">
                    <a:pos x="515" y="1253"/>
                  </a:cxn>
                  <a:cxn ang="0">
                    <a:pos x="515" y="1198"/>
                  </a:cxn>
                  <a:cxn ang="0">
                    <a:pos x="589" y="1198"/>
                  </a:cxn>
                  <a:cxn ang="0">
                    <a:pos x="626" y="1179"/>
                  </a:cxn>
                  <a:cxn ang="0">
                    <a:pos x="644" y="1161"/>
                  </a:cxn>
                  <a:cxn ang="0">
                    <a:pos x="644" y="608"/>
                  </a:cxn>
                  <a:cxn ang="0">
                    <a:pos x="626" y="571"/>
                  </a:cxn>
                  <a:cxn ang="0">
                    <a:pos x="589" y="553"/>
                  </a:cxn>
                  <a:cxn ang="0">
                    <a:pos x="570" y="516"/>
                  </a:cxn>
                  <a:cxn ang="0">
                    <a:pos x="460" y="516"/>
                  </a:cxn>
                  <a:cxn ang="0">
                    <a:pos x="423" y="534"/>
                  </a:cxn>
                  <a:cxn ang="0">
                    <a:pos x="368" y="571"/>
                  </a:cxn>
                  <a:cxn ang="0">
                    <a:pos x="331" y="608"/>
                  </a:cxn>
                  <a:cxn ang="0">
                    <a:pos x="313" y="663"/>
                  </a:cxn>
                  <a:cxn ang="0">
                    <a:pos x="276" y="718"/>
                  </a:cxn>
                  <a:cxn ang="0">
                    <a:pos x="276" y="1161"/>
                  </a:cxn>
                  <a:cxn ang="0">
                    <a:pos x="294" y="1179"/>
                  </a:cxn>
                  <a:cxn ang="0">
                    <a:pos x="331" y="1198"/>
                  </a:cxn>
                  <a:cxn ang="0">
                    <a:pos x="405" y="1198"/>
                  </a:cxn>
                  <a:cxn ang="0">
                    <a:pos x="405" y="1253"/>
                  </a:cxn>
                  <a:cxn ang="0">
                    <a:pos x="0" y="1253"/>
                  </a:cxn>
                  <a:cxn ang="0">
                    <a:pos x="0" y="1198"/>
                  </a:cxn>
                  <a:cxn ang="0">
                    <a:pos x="110" y="1198"/>
                  </a:cxn>
                  <a:cxn ang="0">
                    <a:pos x="147" y="1161"/>
                  </a:cxn>
                  <a:cxn ang="0">
                    <a:pos x="147" y="112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4"/>
                  </a:cxn>
                  <a:cxn ang="0">
                    <a:pos x="37" y="74"/>
                  </a:cxn>
                  <a:cxn ang="0">
                    <a:pos x="37" y="18"/>
                  </a:cxn>
                  <a:cxn ang="0">
                    <a:pos x="294" y="0"/>
                  </a:cxn>
                </a:cxnLst>
                <a:rect l="0" t="0" r="r" b="b"/>
                <a:pathLst>
                  <a:path w="920" h="1253">
                    <a:moveTo>
                      <a:pt x="294" y="0"/>
                    </a:moveTo>
                    <a:lnTo>
                      <a:pt x="294" y="626"/>
                    </a:lnTo>
                    <a:lnTo>
                      <a:pt x="313" y="590"/>
                    </a:lnTo>
                    <a:lnTo>
                      <a:pt x="386" y="516"/>
                    </a:lnTo>
                    <a:lnTo>
                      <a:pt x="423" y="497"/>
                    </a:lnTo>
                    <a:lnTo>
                      <a:pt x="478" y="461"/>
                    </a:lnTo>
                    <a:lnTo>
                      <a:pt x="626" y="461"/>
                    </a:lnTo>
                    <a:lnTo>
                      <a:pt x="681" y="479"/>
                    </a:lnTo>
                    <a:lnTo>
                      <a:pt x="736" y="534"/>
                    </a:lnTo>
                    <a:lnTo>
                      <a:pt x="773" y="590"/>
                    </a:lnTo>
                    <a:lnTo>
                      <a:pt x="791" y="645"/>
                    </a:lnTo>
                    <a:lnTo>
                      <a:pt x="791" y="1179"/>
                    </a:lnTo>
                    <a:lnTo>
                      <a:pt x="828" y="1198"/>
                    </a:lnTo>
                    <a:lnTo>
                      <a:pt x="920" y="1198"/>
                    </a:lnTo>
                    <a:lnTo>
                      <a:pt x="920" y="1253"/>
                    </a:lnTo>
                    <a:lnTo>
                      <a:pt x="515" y="1253"/>
                    </a:lnTo>
                    <a:lnTo>
                      <a:pt x="515" y="1198"/>
                    </a:lnTo>
                    <a:lnTo>
                      <a:pt x="589" y="1198"/>
                    </a:lnTo>
                    <a:lnTo>
                      <a:pt x="626" y="1179"/>
                    </a:lnTo>
                    <a:lnTo>
                      <a:pt x="644" y="1161"/>
                    </a:lnTo>
                    <a:lnTo>
                      <a:pt x="644" y="608"/>
                    </a:lnTo>
                    <a:lnTo>
                      <a:pt x="626" y="571"/>
                    </a:lnTo>
                    <a:lnTo>
                      <a:pt x="589" y="553"/>
                    </a:lnTo>
                    <a:lnTo>
                      <a:pt x="570" y="516"/>
                    </a:lnTo>
                    <a:lnTo>
                      <a:pt x="460" y="516"/>
                    </a:lnTo>
                    <a:lnTo>
                      <a:pt x="423" y="534"/>
                    </a:lnTo>
                    <a:lnTo>
                      <a:pt x="368" y="571"/>
                    </a:lnTo>
                    <a:lnTo>
                      <a:pt x="331" y="608"/>
                    </a:lnTo>
                    <a:lnTo>
                      <a:pt x="313" y="663"/>
                    </a:lnTo>
                    <a:lnTo>
                      <a:pt x="276" y="718"/>
                    </a:lnTo>
                    <a:lnTo>
                      <a:pt x="276" y="1161"/>
                    </a:lnTo>
                    <a:lnTo>
                      <a:pt x="294" y="1179"/>
                    </a:lnTo>
                    <a:lnTo>
                      <a:pt x="331" y="1198"/>
                    </a:lnTo>
                    <a:lnTo>
                      <a:pt x="405" y="1198"/>
                    </a:lnTo>
                    <a:lnTo>
                      <a:pt x="405" y="1253"/>
                    </a:lnTo>
                    <a:lnTo>
                      <a:pt x="0" y="1253"/>
                    </a:lnTo>
                    <a:lnTo>
                      <a:pt x="0" y="1198"/>
                    </a:lnTo>
                    <a:lnTo>
                      <a:pt x="110" y="1198"/>
                    </a:lnTo>
                    <a:lnTo>
                      <a:pt x="147" y="1161"/>
                    </a:lnTo>
                    <a:lnTo>
                      <a:pt x="147" y="112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4"/>
                    </a:lnTo>
                    <a:lnTo>
                      <a:pt x="37" y="74"/>
                    </a:lnTo>
                    <a:lnTo>
                      <a:pt x="37" y="18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1" name="Freeform 141"/>
              <p:cNvSpPr>
                <a:spLocks/>
              </p:cNvSpPr>
              <p:nvPr/>
            </p:nvSpPr>
            <p:spPr bwMode="auto">
              <a:xfrm>
                <a:off x="30805" y="12606"/>
                <a:ext cx="828" cy="829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608" y="92"/>
                  </a:cxn>
                  <a:cxn ang="0">
                    <a:pos x="663" y="184"/>
                  </a:cxn>
                  <a:cxn ang="0">
                    <a:pos x="681" y="682"/>
                  </a:cxn>
                  <a:cxn ang="0">
                    <a:pos x="700" y="737"/>
                  </a:cxn>
                  <a:cxn ang="0">
                    <a:pos x="773" y="719"/>
                  </a:cxn>
                  <a:cxn ang="0">
                    <a:pos x="792" y="534"/>
                  </a:cxn>
                  <a:cxn ang="0">
                    <a:pos x="828" y="682"/>
                  </a:cxn>
                  <a:cxn ang="0">
                    <a:pos x="755" y="774"/>
                  </a:cxn>
                  <a:cxn ang="0">
                    <a:pos x="626" y="792"/>
                  </a:cxn>
                  <a:cxn ang="0">
                    <a:pos x="552" y="737"/>
                  </a:cxn>
                  <a:cxn ang="0">
                    <a:pos x="534" y="645"/>
                  </a:cxn>
                  <a:cxn ang="0">
                    <a:pos x="479" y="737"/>
                  </a:cxn>
                  <a:cxn ang="0">
                    <a:pos x="350" y="811"/>
                  </a:cxn>
                  <a:cxn ang="0">
                    <a:pos x="221" y="829"/>
                  </a:cxn>
                  <a:cxn ang="0">
                    <a:pos x="129" y="811"/>
                  </a:cxn>
                  <a:cxn ang="0">
                    <a:pos x="37" y="737"/>
                  </a:cxn>
                  <a:cxn ang="0">
                    <a:pos x="0" y="645"/>
                  </a:cxn>
                  <a:cxn ang="0">
                    <a:pos x="37" y="534"/>
                  </a:cxn>
                  <a:cxn ang="0">
                    <a:pos x="111" y="442"/>
                  </a:cxn>
                  <a:cxn ang="0">
                    <a:pos x="350" y="368"/>
                  </a:cxn>
                  <a:cxn ang="0">
                    <a:pos x="332" y="387"/>
                  </a:cxn>
                  <a:cxn ang="0">
                    <a:pos x="166" y="534"/>
                  </a:cxn>
                  <a:cxn ang="0">
                    <a:pos x="148" y="663"/>
                  </a:cxn>
                  <a:cxn ang="0">
                    <a:pos x="258" y="755"/>
                  </a:cxn>
                  <a:cxn ang="0">
                    <a:pos x="460" y="700"/>
                  </a:cxn>
                  <a:cxn ang="0">
                    <a:pos x="516" y="590"/>
                  </a:cxn>
                  <a:cxn ang="0">
                    <a:pos x="497" y="147"/>
                  </a:cxn>
                  <a:cxn ang="0">
                    <a:pos x="368" y="55"/>
                  </a:cxn>
                  <a:cxn ang="0">
                    <a:pos x="184" y="92"/>
                  </a:cxn>
                  <a:cxn ang="0">
                    <a:pos x="184" y="129"/>
                  </a:cxn>
                  <a:cxn ang="0">
                    <a:pos x="240" y="166"/>
                  </a:cxn>
                  <a:cxn ang="0">
                    <a:pos x="221" y="258"/>
                  </a:cxn>
                  <a:cxn ang="0">
                    <a:pos x="148" y="276"/>
                  </a:cxn>
                  <a:cxn ang="0">
                    <a:pos x="92" y="239"/>
                  </a:cxn>
                  <a:cxn ang="0">
                    <a:pos x="111" y="147"/>
                  </a:cxn>
                  <a:cxn ang="0">
                    <a:pos x="203" y="37"/>
                  </a:cxn>
                  <a:cxn ang="0">
                    <a:pos x="368" y="0"/>
                  </a:cxn>
                </a:cxnLst>
                <a:rect l="0" t="0" r="r" b="b"/>
                <a:pathLst>
                  <a:path w="828" h="829">
                    <a:moveTo>
                      <a:pt x="368" y="0"/>
                    </a:moveTo>
                    <a:lnTo>
                      <a:pt x="424" y="0"/>
                    </a:lnTo>
                    <a:lnTo>
                      <a:pt x="497" y="18"/>
                    </a:lnTo>
                    <a:lnTo>
                      <a:pt x="608" y="92"/>
                    </a:lnTo>
                    <a:lnTo>
                      <a:pt x="644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700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2" y="682"/>
                    </a:lnTo>
                    <a:lnTo>
                      <a:pt x="792" y="534"/>
                    </a:lnTo>
                    <a:lnTo>
                      <a:pt x="828" y="534"/>
                    </a:lnTo>
                    <a:lnTo>
                      <a:pt x="828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2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6" y="682"/>
                    </a:lnTo>
                    <a:lnTo>
                      <a:pt x="479" y="737"/>
                    </a:lnTo>
                    <a:lnTo>
                      <a:pt x="424" y="774"/>
                    </a:lnTo>
                    <a:lnTo>
                      <a:pt x="350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6" y="479"/>
                    </a:lnTo>
                    <a:lnTo>
                      <a:pt x="111" y="442"/>
                    </a:lnTo>
                    <a:lnTo>
                      <a:pt x="184" y="405"/>
                    </a:lnTo>
                    <a:lnTo>
                      <a:pt x="350" y="368"/>
                    </a:lnTo>
                    <a:lnTo>
                      <a:pt x="516" y="350"/>
                    </a:lnTo>
                    <a:lnTo>
                      <a:pt x="332" y="387"/>
                    </a:lnTo>
                    <a:lnTo>
                      <a:pt x="221" y="442"/>
                    </a:lnTo>
                    <a:lnTo>
                      <a:pt x="166" y="534"/>
                    </a:lnTo>
                    <a:lnTo>
                      <a:pt x="148" y="608"/>
                    </a:lnTo>
                    <a:lnTo>
                      <a:pt x="148" y="663"/>
                    </a:lnTo>
                    <a:lnTo>
                      <a:pt x="221" y="737"/>
                    </a:lnTo>
                    <a:lnTo>
                      <a:pt x="258" y="755"/>
                    </a:lnTo>
                    <a:lnTo>
                      <a:pt x="350" y="755"/>
                    </a:lnTo>
                    <a:lnTo>
                      <a:pt x="460" y="700"/>
                    </a:lnTo>
                    <a:lnTo>
                      <a:pt x="497" y="645"/>
                    </a:lnTo>
                    <a:lnTo>
                      <a:pt x="516" y="590"/>
                    </a:lnTo>
                    <a:lnTo>
                      <a:pt x="516" y="203"/>
                    </a:lnTo>
                    <a:lnTo>
                      <a:pt x="497" y="147"/>
                    </a:lnTo>
                    <a:lnTo>
                      <a:pt x="424" y="74"/>
                    </a:lnTo>
                    <a:lnTo>
                      <a:pt x="368" y="55"/>
                    </a:lnTo>
                    <a:lnTo>
                      <a:pt x="295" y="55"/>
                    </a:lnTo>
                    <a:lnTo>
                      <a:pt x="184" y="92"/>
                    </a:lnTo>
                    <a:lnTo>
                      <a:pt x="148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40" y="166"/>
                    </a:lnTo>
                    <a:lnTo>
                      <a:pt x="240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8" y="276"/>
                    </a:lnTo>
                    <a:lnTo>
                      <a:pt x="111" y="258"/>
                    </a:lnTo>
                    <a:lnTo>
                      <a:pt x="92" y="239"/>
                    </a:lnTo>
                    <a:lnTo>
                      <a:pt x="92" y="203"/>
                    </a:lnTo>
                    <a:lnTo>
                      <a:pt x="111" y="147"/>
                    </a:lnTo>
                    <a:lnTo>
                      <a:pt x="148" y="92"/>
                    </a:lnTo>
                    <a:lnTo>
                      <a:pt x="203" y="37"/>
                    </a:lnTo>
                    <a:lnTo>
                      <a:pt x="276" y="18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2" name="Freeform 142"/>
              <p:cNvSpPr>
                <a:spLocks/>
              </p:cNvSpPr>
              <p:nvPr/>
            </p:nvSpPr>
            <p:spPr bwMode="auto">
              <a:xfrm>
                <a:off x="31689" y="12588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699" y="36"/>
                  </a:cxn>
                  <a:cxn ang="0">
                    <a:pos x="754" y="110"/>
                  </a:cxn>
                  <a:cxn ang="0">
                    <a:pos x="791" y="129"/>
                  </a:cxn>
                  <a:cxn ang="0">
                    <a:pos x="901" y="36"/>
                  </a:cxn>
                  <a:cxn ang="0">
                    <a:pos x="1104" y="0"/>
                  </a:cxn>
                  <a:cxn ang="0">
                    <a:pos x="1214" y="73"/>
                  </a:cxn>
                  <a:cxn ang="0">
                    <a:pos x="1269" y="184"/>
                  </a:cxn>
                  <a:cxn ang="0">
                    <a:pos x="1288" y="718"/>
                  </a:cxn>
                  <a:cxn ang="0">
                    <a:pos x="1417" y="737"/>
                  </a:cxn>
                  <a:cxn ang="0">
                    <a:pos x="1012" y="792"/>
                  </a:cxn>
                  <a:cxn ang="0">
                    <a:pos x="1122" y="737"/>
                  </a:cxn>
                  <a:cxn ang="0">
                    <a:pos x="1159" y="147"/>
                  </a:cxn>
                  <a:cxn ang="0">
                    <a:pos x="1104" y="92"/>
                  </a:cxn>
                  <a:cxn ang="0">
                    <a:pos x="975" y="55"/>
                  </a:cxn>
                  <a:cxn ang="0">
                    <a:pos x="883" y="110"/>
                  </a:cxn>
                  <a:cxn ang="0">
                    <a:pos x="828" y="202"/>
                  </a:cxn>
                  <a:cxn ang="0">
                    <a:pos x="791" y="700"/>
                  </a:cxn>
                  <a:cxn ang="0">
                    <a:pos x="846" y="737"/>
                  </a:cxn>
                  <a:cxn ang="0">
                    <a:pos x="920" y="792"/>
                  </a:cxn>
                  <a:cxn ang="0">
                    <a:pos x="515" y="737"/>
                  </a:cxn>
                  <a:cxn ang="0">
                    <a:pos x="625" y="718"/>
                  </a:cxn>
                  <a:cxn ang="0">
                    <a:pos x="644" y="147"/>
                  </a:cxn>
                  <a:cxn ang="0">
                    <a:pos x="589" y="92"/>
                  </a:cxn>
                  <a:cxn ang="0">
                    <a:pos x="460" y="55"/>
                  </a:cxn>
                  <a:cxn ang="0">
                    <a:pos x="368" y="110"/>
                  </a:cxn>
                  <a:cxn ang="0">
                    <a:pos x="313" y="202"/>
                  </a:cxn>
                  <a:cxn ang="0">
                    <a:pos x="276" y="700"/>
                  </a:cxn>
                  <a:cxn ang="0">
                    <a:pos x="331" y="737"/>
                  </a:cxn>
                  <a:cxn ang="0">
                    <a:pos x="405" y="792"/>
                  </a:cxn>
                  <a:cxn ang="0">
                    <a:pos x="0" y="737"/>
                  </a:cxn>
                  <a:cxn ang="0">
                    <a:pos x="147" y="700"/>
                  </a:cxn>
                  <a:cxn ang="0">
                    <a:pos x="165" y="165"/>
                  </a:cxn>
                  <a:cxn ang="0">
                    <a:pos x="129" y="92"/>
                  </a:cxn>
                  <a:cxn ang="0">
                    <a:pos x="18" y="73"/>
                  </a:cxn>
                  <a:cxn ang="0">
                    <a:pos x="276" y="0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49" y="73"/>
                    </a:lnTo>
                    <a:lnTo>
                      <a:pt x="460" y="0"/>
                    </a:lnTo>
                    <a:lnTo>
                      <a:pt x="625" y="0"/>
                    </a:lnTo>
                    <a:lnTo>
                      <a:pt x="699" y="36"/>
                    </a:lnTo>
                    <a:lnTo>
                      <a:pt x="736" y="73"/>
                    </a:lnTo>
                    <a:lnTo>
                      <a:pt x="754" y="110"/>
                    </a:lnTo>
                    <a:lnTo>
                      <a:pt x="773" y="165"/>
                    </a:lnTo>
                    <a:lnTo>
                      <a:pt x="791" y="129"/>
                    </a:lnTo>
                    <a:lnTo>
                      <a:pt x="865" y="55"/>
                    </a:lnTo>
                    <a:lnTo>
                      <a:pt x="901" y="36"/>
                    </a:lnTo>
                    <a:lnTo>
                      <a:pt x="957" y="0"/>
                    </a:lnTo>
                    <a:lnTo>
                      <a:pt x="1104" y="0"/>
                    </a:lnTo>
                    <a:lnTo>
                      <a:pt x="1159" y="18"/>
                    </a:lnTo>
                    <a:lnTo>
                      <a:pt x="1214" y="73"/>
                    </a:lnTo>
                    <a:lnTo>
                      <a:pt x="1251" y="129"/>
                    </a:lnTo>
                    <a:lnTo>
                      <a:pt x="1269" y="184"/>
                    </a:lnTo>
                    <a:lnTo>
                      <a:pt x="1269" y="681"/>
                    </a:lnTo>
                    <a:lnTo>
                      <a:pt x="1288" y="718"/>
                    </a:lnTo>
                    <a:lnTo>
                      <a:pt x="1325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2" y="792"/>
                    </a:lnTo>
                    <a:lnTo>
                      <a:pt x="1012" y="737"/>
                    </a:lnTo>
                    <a:lnTo>
                      <a:pt x="1122" y="737"/>
                    </a:lnTo>
                    <a:lnTo>
                      <a:pt x="1159" y="700"/>
                    </a:lnTo>
                    <a:lnTo>
                      <a:pt x="1159" y="147"/>
                    </a:lnTo>
                    <a:lnTo>
                      <a:pt x="1141" y="110"/>
                    </a:lnTo>
                    <a:lnTo>
                      <a:pt x="1104" y="92"/>
                    </a:lnTo>
                    <a:lnTo>
                      <a:pt x="1085" y="55"/>
                    </a:lnTo>
                    <a:lnTo>
                      <a:pt x="975" y="55"/>
                    </a:lnTo>
                    <a:lnTo>
                      <a:pt x="938" y="73"/>
                    </a:lnTo>
                    <a:lnTo>
                      <a:pt x="883" y="110"/>
                    </a:lnTo>
                    <a:lnTo>
                      <a:pt x="846" y="147"/>
                    </a:lnTo>
                    <a:lnTo>
                      <a:pt x="828" y="202"/>
                    </a:lnTo>
                    <a:lnTo>
                      <a:pt x="791" y="257"/>
                    </a:lnTo>
                    <a:lnTo>
                      <a:pt x="791" y="700"/>
                    </a:lnTo>
                    <a:lnTo>
                      <a:pt x="809" y="718"/>
                    </a:lnTo>
                    <a:lnTo>
                      <a:pt x="846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5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5" y="110"/>
                    </a:lnTo>
                    <a:lnTo>
                      <a:pt x="589" y="92"/>
                    </a:lnTo>
                    <a:lnTo>
                      <a:pt x="570" y="55"/>
                    </a:lnTo>
                    <a:lnTo>
                      <a:pt x="460" y="55"/>
                    </a:lnTo>
                    <a:lnTo>
                      <a:pt x="423" y="73"/>
                    </a:lnTo>
                    <a:lnTo>
                      <a:pt x="368" y="110"/>
                    </a:lnTo>
                    <a:lnTo>
                      <a:pt x="331" y="147"/>
                    </a:lnTo>
                    <a:lnTo>
                      <a:pt x="313" y="202"/>
                    </a:lnTo>
                    <a:lnTo>
                      <a:pt x="276" y="257"/>
                    </a:lnTo>
                    <a:lnTo>
                      <a:pt x="276" y="700"/>
                    </a:lnTo>
                    <a:lnTo>
                      <a:pt x="294" y="718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65" y="165"/>
                    </a:lnTo>
                    <a:lnTo>
                      <a:pt x="165" y="129"/>
                    </a:lnTo>
                    <a:lnTo>
                      <a:pt x="129" y="92"/>
                    </a:lnTo>
                    <a:lnTo>
                      <a:pt x="92" y="73"/>
                    </a:lnTo>
                    <a:lnTo>
                      <a:pt x="18" y="73"/>
                    </a:lnTo>
                    <a:lnTo>
                      <a:pt x="18" y="18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3" name="Freeform 143"/>
              <p:cNvSpPr>
                <a:spLocks noEditPoints="1"/>
              </p:cNvSpPr>
              <p:nvPr/>
            </p:nvSpPr>
            <p:spPr bwMode="auto">
              <a:xfrm>
                <a:off x="33106" y="12606"/>
                <a:ext cx="865" cy="1124"/>
              </a:xfrm>
              <a:custGeom>
                <a:avLst/>
                <a:gdLst/>
                <a:ahLst/>
                <a:cxnLst>
                  <a:cxn ang="0">
                    <a:pos x="478" y="37"/>
                  </a:cxn>
                  <a:cxn ang="0">
                    <a:pos x="368" y="74"/>
                  </a:cxn>
                  <a:cxn ang="0">
                    <a:pos x="257" y="184"/>
                  </a:cxn>
                  <a:cxn ang="0">
                    <a:pos x="257" y="626"/>
                  </a:cxn>
                  <a:cxn ang="0">
                    <a:pos x="276" y="645"/>
                  </a:cxn>
                  <a:cxn ang="0">
                    <a:pos x="313" y="700"/>
                  </a:cxn>
                  <a:cxn ang="0">
                    <a:pos x="349" y="719"/>
                  </a:cxn>
                  <a:cxn ang="0">
                    <a:pos x="405" y="755"/>
                  </a:cxn>
                  <a:cxn ang="0">
                    <a:pos x="460" y="755"/>
                  </a:cxn>
                  <a:cxn ang="0">
                    <a:pos x="589" y="700"/>
                  </a:cxn>
                  <a:cxn ang="0">
                    <a:pos x="681" y="590"/>
                  </a:cxn>
                  <a:cxn ang="0">
                    <a:pos x="717" y="387"/>
                  </a:cxn>
                  <a:cxn ang="0">
                    <a:pos x="681" y="203"/>
                  </a:cxn>
                  <a:cxn ang="0">
                    <a:pos x="589" y="74"/>
                  </a:cxn>
                  <a:cxn ang="0">
                    <a:pos x="478" y="37"/>
                  </a:cxn>
                  <a:cxn ang="0">
                    <a:pos x="257" y="0"/>
                  </a:cxn>
                  <a:cxn ang="0">
                    <a:pos x="257" y="111"/>
                  </a:cxn>
                  <a:cxn ang="0">
                    <a:pos x="313" y="55"/>
                  </a:cxn>
                  <a:cxn ang="0">
                    <a:pos x="368" y="37"/>
                  </a:cxn>
                  <a:cxn ang="0">
                    <a:pos x="423" y="0"/>
                  </a:cxn>
                  <a:cxn ang="0">
                    <a:pos x="497" y="0"/>
                  </a:cxn>
                  <a:cxn ang="0">
                    <a:pos x="644" y="37"/>
                  </a:cxn>
                  <a:cxn ang="0">
                    <a:pos x="754" y="111"/>
                  </a:cxn>
                  <a:cxn ang="0">
                    <a:pos x="828" y="239"/>
                  </a:cxn>
                  <a:cxn ang="0">
                    <a:pos x="865" y="405"/>
                  </a:cxn>
                  <a:cxn ang="0">
                    <a:pos x="828" y="571"/>
                  </a:cxn>
                  <a:cxn ang="0">
                    <a:pos x="754" y="700"/>
                  </a:cxn>
                  <a:cxn ang="0">
                    <a:pos x="625" y="774"/>
                  </a:cxn>
                  <a:cxn ang="0">
                    <a:pos x="478" y="811"/>
                  </a:cxn>
                  <a:cxn ang="0">
                    <a:pos x="405" y="792"/>
                  </a:cxn>
                  <a:cxn ang="0">
                    <a:pos x="349" y="774"/>
                  </a:cxn>
                  <a:cxn ang="0">
                    <a:pos x="294" y="737"/>
                  </a:cxn>
                  <a:cxn ang="0">
                    <a:pos x="276" y="700"/>
                  </a:cxn>
                  <a:cxn ang="0">
                    <a:pos x="257" y="682"/>
                  </a:cxn>
                  <a:cxn ang="0">
                    <a:pos x="257" y="1032"/>
                  </a:cxn>
                  <a:cxn ang="0">
                    <a:pos x="276" y="1050"/>
                  </a:cxn>
                  <a:cxn ang="0">
                    <a:pos x="313" y="1069"/>
                  </a:cxn>
                  <a:cxn ang="0">
                    <a:pos x="405" y="1069"/>
                  </a:cxn>
                  <a:cxn ang="0">
                    <a:pos x="405" y="1124"/>
                  </a:cxn>
                  <a:cxn ang="0">
                    <a:pos x="0" y="1124"/>
                  </a:cxn>
                  <a:cxn ang="0">
                    <a:pos x="0" y="1069"/>
                  </a:cxn>
                  <a:cxn ang="0">
                    <a:pos x="110" y="1069"/>
                  </a:cxn>
                  <a:cxn ang="0">
                    <a:pos x="147" y="1032"/>
                  </a:cxn>
                  <a:cxn ang="0">
                    <a:pos x="147" y="129"/>
                  </a:cxn>
                  <a:cxn ang="0">
                    <a:pos x="110" y="92"/>
                  </a:cxn>
                  <a:cxn ang="0">
                    <a:pos x="73" y="74"/>
                  </a:cxn>
                  <a:cxn ang="0">
                    <a:pos x="0" y="74"/>
                  </a:cxn>
                  <a:cxn ang="0">
                    <a:pos x="0" y="18"/>
                  </a:cxn>
                  <a:cxn ang="0">
                    <a:pos x="257" y="0"/>
                  </a:cxn>
                </a:cxnLst>
                <a:rect l="0" t="0" r="r" b="b"/>
                <a:pathLst>
                  <a:path w="865" h="1124">
                    <a:moveTo>
                      <a:pt x="478" y="37"/>
                    </a:moveTo>
                    <a:lnTo>
                      <a:pt x="368" y="74"/>
                    </a:lnTo>
                    <a:lnTo>
                      <a:pt x="257" y="184"/>
                    </a:lnTo>
                    <a:lnTo>
                      <a:pt x="257" y="626"/>
                    </a:lnTo>
                    <a:lnTo>
                      <a:pt x="276" y="645"/>
                    </a:lnTo>
                    <a:lnTo>
                      <a:pt x="313" y="700"/>
                    </a:lnTo>
                    <a:lnTo>
                      <a:pt x="349" y="719"/>
                    </a:lnTo>
                    <a:lnTo>
                      <a:pt x="405" y="755"/>
                    </a:lnTo>
                    <a:lnTo>
                      <a:pt x="460" y="755"/>
                    </a:lnTo>
                    <a:lnTo>
                      <a:pt x="589" y="700"/>
                    </a:lnTo>
                    <a:lnTo>
                      <a:pt x="681" y="590"/>
                    </a:lnTo>
                    <a:lnTo>
                      <a:pt x="717" y="387"/>
                    </a:lnTo>
                    <a:lnTo>
                      <a:pt x="681" y="203"/>
                    </a:lnTo>
                    <a:lnTo>
                      <a:pt x="589" y="74"/>
                    </a:lnTo>
                    <a:lnTo>
                      <a:pt x="478" y="37"/>
                    </a:lnTo>
                    <a:close/>
                    <a:moveTo>
                      <a:pt x="257" y="0"/>
                    </a:moveTo>
                    <a:lnTo>
                      <a:pt x="257" y="111"/>
                    </a:lnTo>
                    <a:lnTo>
                      <a:pt x="313" y="55"/>
                    </a:lnTo>
                    <a:lnTo>
                      <a:pt x="368" y="37"/>
                    </a:lnTo>
                    <a:lnTo>
                      <a:pt x="423" y="0"/>
                    </a:lnTo>
                    <a:lnTo>
                      <a:pt x="497" y="0"/>
                    </a:lnTo>
                    <a:lnTo>
                      <a:pt x="644" y="37"/>
                    </a:lnTo>
                    <a:lnTo>
                      <a:pt x="754" y="111"/>
                    </a:lnTo>
                    <a:lnTo>
                      <a:pt x="828" y="239"/>
                    </a:lnTo>
                    <a:lnTo>
                      <a:pt x="865" y="405"/>
                    </a:lnTo>
                    <a:lnTo>
                      <a:pt x="828" y="571"/>
                    </a:lnTo>
                    <a:lnTo>
                      <a:pt x="754" y="700"/>
                    </a:lnTo>
                    <a:lnTo>
                      <a:pt x="625" y="774"/>
                    </a:lnTo>
                    <a:lnTo>
                      <a:pt x="478" y="811"/>
                    </a:lnTo>
                    <a:lnTo>
                      <a:pt x="405" y="792"/>
                    </a:lnTo>
                    <a:lnTo>
                      <a:pt x="349" y="774"/>
                    </a:lnTo>
                    <a:lnTo>
                      <a:pt x="294" y="737"/>
                    </a:lnTo>
                    <a:lnTo>
                      <a:pt x="276" y="700"/>
                    </a:lnTo>
                    <a:lnTo>
                      <a:pt x="257" y="682"/>
                    </a:lnTo>
                    <a:lnTo>
                      <a:pt x="257" y="1032"/>
                    </a:lnTo>
                    <a:lnTo>
                      <a:pt x="276" y="1050"/>
                    </a:lnTo>
                    <a:lnTo>
                      <a:pt x="313" y="1069"/>
                    </a:lnTo>
                    <a:lnTo>
                      <a:pt x="405" y="1069"/>
                    </a:lnTo>
                    <a:lnTo>
                      <a:pt x="405" y="1124"/>
                    </a:lnTo>
                    <a:lnTo>
                      <a:pt x="0" y="1124"/>
                    </a:lnTo>
                    <a:lnTo>
                      <a:pt x="0" y="1069"/>
                    </a:lnTo>
                    <a:lnTo>
                      <a:pt x="110" y="1069"/>
                    </a:lnTo>
                    <a:lnTo>
                      <a:pt x="147" y="1032"/>
                    </a:lnTo>
                    <a:lnTo>
                      <a:pt x="147" y="129"/>
                    </a:lnTo>
                    <a:lnTo>
                      <a:pt x="110" y="92"/>
                    </a:lnTo>
                    <a:lnTo>
                      <a:pt x="73" y="74"/>
                    </a:lnTo>
                    <a:lnTo>
                      <a:pt x="0" y="74"/>
                    </a:lnTo>
                    <a:lnTo>
                      <a:pt x="0" y="18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4" name="Freeform 144"/>
              <p:cNvSpPr>
                <a:spLocks noEditPoints="1"/>
              </p:cNvSpPr>
              <p:nvPr/>
            </p:nvSpPr>
            <p:spPr bwMode="auto">
              <a:xfrm>
                <a:off x="34026" y="12201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3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3"/>
                  </a:cxn>
                  <a:cxn ang="0">
                    <a:pos x="239" y="405"/>
                  </a:cxn>
                  <a:cxn ang="0">
                    <a:pos x="110" y="0"/>
                  </a:cxn>
                  <a:cxn ang="0">
                    <a:pos x="184" y="0"/>
                  </a:cxn>
                  <a:cxn ang="0">
                    <a:pos x="221" y="18"/>
                  </a:cxn>
                  <a:cxn ang="0">
                    <a:pos x="239" y="55"/>
                  </a:cxn>
                  <a:cxn ang="0">
                    <a:pos x="239" y="129"/>
                  </a:cxn>
                  <a:cxn ang="0">
                    <a:pos x="221" y="165"/>
                  </a:cxn>
                  <a:cxn ang="0">
                    <a:pos x="184" y="184"/>
                  </a:cxn>
                  <a:cxn ang="0">
                    <a:pos x="110" y="184"/>
                  </a:cxn>
                  <a:cxn ang="0">
                    <a:pos x="73" y="165"/>
                  </a:cxn>
                  <a:cxn ang="0">
                    <a:pos x="55" y="129"/>
                  </a:cxn>
                  <a:cxn ang="0">
                    <a:pos x="55" y="55"/>
                  </a:cxn>
                  <a:cxn ang="0">
                    <a:pos x="110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3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3"/>
                    </a:lnTo>
                    <a:lnTo>
                      <a:pt x="239" y="405"/>
                    </a:lnTo>
                    <a:close/>
                    <a:moveTo>
                      <a:pt x="110" y="0"/>
                    </a:moveTo>
                    <a:lnTo>
                      <a:pt x="184" y="0"/>
                    </a:lnTo>
                    <a:lnTo>
                      <a:pt x="221" y="18"/>
                    </a:lnTo>
                    <a:lnTo>
                      <a:pt x="239" y="55"/>
                    </a:lnTo>
                    <a:lnTo>
                      <a:pt x="239" y="129"/>
                    </a:lnTo>
                    <a:lnTo>
                      <a:pt x="221" y="165"/>
                    </a:lnTo>
                    <a:lnTo>
                      <a:pt x="184" y="184"/>
                    </a:lnTo>
                    <a:lnTo>
                      <a:pt x="110" y="184"/>
                    </a:lnTo>
                    <a:lnTo>
                      <a:pt x="73" y="165"/>
                    </a:lnTo>
                    <a:lnTo>
                      <a:pt x="55" y="129"/>
                    </a:lnTo>
                    <a:lnTo>
                      <a:pt x="55" y="55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5" name="Freeform 145"/>
              <p:cNvSpPr>
                <a:spLocks noEditPoints="1"/>
              </p:cNvSpPr>
              <p:nvPr/>
            </p:nvSpPr>
            <p:spPr bwMode="auto">
              <a:xfrm>
                <a:off x="34541" y="12588"/>
                <a:ext cx="773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1" y="773"/>
                  </a:cxn>
                  <a:cxn ang="0">
                    <a:pos x="405" y="773"/>
                  </a:cxn>
                  <a:cxn ang="0">
                    <a:pos x="479" y="755"/>
                  </a:cxn>
                  <a:cxn ang="0">
                    <a:pos x="534" y="737"/>
                  </a:cxn>
                  <a:cxn ang="0">
                    <a:pos x="571" y="700"/>
                  </a:cxn>
                  <a:cxn ang="0">
                    <a:pos x="607" y="644"/>
                  </a:cxn>
                  <a:cxn ang="0">
                    <a:pos x="626" y="589"/>
                  </a:cxn>
                  <a:cxn ang="0">
                    <a:pos x="644" y="515"/>
                  </a:cxn>
                  <a:cxn ang="0">
                    <a:pos x="644" y="294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1" y="55"/>
                  </a:cxn>
                  <a:cxn ang="0">
                    <a:pos x="387" y="0"/>
                  </a:cxn>
                  <a:cxn ang="0">
                    <a:pos x="534" y="36"/>
                  </a:cxn>
                  <a:cxn ang="0">
                    <a:pos x="663" y="129"/>
                  </a:cxn>
                  <a:cxn ang="0">
                    <a:pos x="736" y="257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3" y="718"/>
                  </a:cxn>
                  <a:cxn ang="0">
                    <a:pos x="534" y="792"/>
                  </a:cxn>
                  <a:cxn ang="0">
                    <a:pos x="387" y="829"/>
                  </a:cxn>
                  <a:cxn ang="0">
                    <a:pos x="239" y="792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7"/>
                  </a:cxn>
                  <a:cxn ang="0">
                    <a:pos x="111" y="129"/>
                  </a:cxn>
                  <a:cxn ang="0">
                    <a:pos x="239" y="36"/>
                  </a:cxn>
                  <a:cxn ang="0">
                    <a:pos x="387" y="0"/>
                  </a:cxn>
                </a:cxnLst>
                <a:rect l="0" t="0" r="r" b="b"/>
                <a:pathLst>
                  <a:path w="773" h="829">
                    <a:moveTo>
                      <a:pt x="331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1" y="773"/>
                    </a:lnTo>
                    <a:lnTo>
                      <a:pt x="405" y="773"/>
                    </a:lnTo>
                    <a:lnTo>
                      <a:pt x="479" y="755"/>
                    </a:lnTo>
                    <a:lnTo>
                      <a:pt x="534" y="737"/>
                    </a:lnTo>
                    <a:lnTo>
                      <a:pt x="571" y="700"/>
                    </a:lnTo>
                    <a:lnTo>
                      <a:pt x="607" y="644"/>
                    </a:lnTo>
                    <a:lnTo>
                      <a:pt x="626" y="589"/>
                    </a:lnTo>
                    <a:lnTo>
                      <a:pt x="644" y="515"/>
                    </a:lnTo>
                    <a:lnTo>
                      <a:pt x="644" y="294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1" y="55"/>
                    </a:lnTo>
                    <a:close/>
                    <a:moveTo>
                      <a:pt x="387" y="0"/>
                    </a:moveTo>
                    <a:lnTo>
                      <a:pt x="534" y="36"/>
                    </a:lnTo>
                    <a:lnTo>
                      <a:pt x="663" y="129"/>
                    </a:lnTo>
                    <a:lnTo>
                      <a:pt x="736" y="257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3" y="718"/>
                    </a:lnTo>
                    <a:lnTo>
                      <a:pt x="534" y="792"/>
                    </a:lnTo>
                    <a:lnTo>
                      <a:pt x="387" y="829"/>
                    </a:lnTo>
                    <a:lnTo>
                      <a:pt x="239" y="792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7"/>
                    </a:lnTo>
                    <a:lnTo>
                      <a:pt x="111" y="129"/>
                    </a:lnTo>
                    <a:lnTo>
                      <a:pt x="239" y="3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6" name="Freeform 146"/>
              <p:cNvSpPr>
                <a:spLocks/>
              </p:cNvSpPr>
              <p:nvPr/>
            </p:nvSpPr>
            <p:spPr bwMode="auto">
              <a:xfrm>
                <a:off x="35406" y="12588"/>
                <a:ext cx="920" cy="792"/>
              </a:xfrm>
              <a:custGeom>
                <a:avLst/>
                <a:gdLst/>
                <a:ahLst/>
                <a:cxnLst>
                  <a:cxn ang="0">
                    <a:pos x="295" y="0"/>
                  </a:cxn>
                  <a:cxn ang="0">
                    <a:pos x="295" y="184"/>
                  </a:cxn>
                  <a:cxn ang="0">
                    <a:pos x="368" y="73"/>
                  </a:cxn>
                  <a:cxn ang="0">
                    <a:pos x="479" y="0"/>
                  </a:cxn>
                  <a:cxn ang="0">
                    <a:pos x="626" y="0"/>
                  </a:cxn>
                  <a:cxn ang="0">
                    <a:pos x="681" y="18"/>
                  </a:cxn>
                  <a:cxn ang="0">
                    <a:pos x="736" y="73"/>
                  </a:cxn>
                  <a:cxn ang="0">
                    <a:pos x="773" y="129"/>
                  </a:cxn>
                  <a:cxn ang="0">
                    <a:pos x="791" y="184"/>
                  </a:cxn>
                  <a:cxn ang="0">
                    <a:pos x="791" y="718"/>
                  </a:cxn>
                  <a:cxn ang="0">
                    <a:pos x="828" y="737"/>
                  </a:cxn>
                  <a:cxn ang="0">
                    <a:pos x="920" y="737"/>
                  </a:cxn>
                  <a:cxn ang="0">
                    <a:pos x="920" y="792"/>
                  </a:cxn>
                  <a:cxn ang="0">
                    <a:pos x="515" y="792"/>
                  </a:cxn>
                  <a:cxn ang="0">
                    <a:pos x="515" y="737"/>
                  </a:cxn>
                  <a:cxn ang="0">
                    <a:pos x="589" y="737"/>
                  </a:cxn>
                  <a:cxn ang="0">
                    <a:pos x="626" y="718"/>
                  </a:cxn>
                  <a:cxn ang="0">
                    <a:pos x="644" y="700"/>
                  </a:cxn>
                  <a:cxn ang="0">
                    <a:pos x="644" y="147"/>
                  </a:cxn>
                  <a:cxn ang="0">
                    <a:pos x="626" y="110"/>
                  </a:cxn>
                  <a:cxn ang="0">
                    <a:pos x="589" y="92"/>
                  </a:cxn>
                  <a:cxn ang="0">
                    <a:pos x="571" y="55"/>
                  </a:cxn>
                  <a:cxn ang="0">
                    <a:pos x="460" y="55"/>
                  </a:cxn>
                  <a:cxn ang="0">
                    <a:pos x="423" y="73"/>
                  </a:cxn>
                  <a:cxn ang="0">
                    <a:pos x="368" y="110"/>
                  </a:cxn>
                  <a:cxn ang="0">
                    <a:pos x="331" y="147"/>
                  </a:cxn>
                  <a:cxn ang="0">
                    <a:pos x="313" y="202"/>
                  </a:cxn>
                  <a:cxn ang="0">
                    <a:pos x="276" y="257"/>
                  </a:cxn>
                  <a:cxn ang="0">
                    <a:pos x="276" y="700"/>
                  </a:cxn>
                  <a:cxn ang="0">
                    <a:pos x="295" y="718"/>
                  </a:cxn>
                  <a:cxn ang="0">
                    <a:pos x="331" y="737"/>
                  </a:cxn>
                  <a:cxn ang="0">
                    <a:pos x="405" y="737"/>
                  </a:cxn>
                  <a:cxn ang="0">
                    <a:pos x="405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1" y="737"/>
                  </a:cxn>
                  <a:cxn ang="0">
                    <a:pos x="147" y="700"/>
                  </a:cxn>
                  <a:cxn ang="0">
                    <a:pos x="147" y="184"/>
                  </a:cxn>
                  <a:cxn ang="0">
                    <a:pos x="184" y="165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1" y="73"/>
                  </a:cxn>
                  <a:cxn ang="0">
                    <a:pos x="37" y="73"/>
                  </a:cxn>
                  <a:cxn ang="0">
                    <a:pos x="37" y="18"/>
                  </a:cxn>
                  <a:cxn ang="0">
                    <a:pos x="295" y="0"/>
                  </a:cxn>
                </a:cxnLst>
                <a:rect l="0" t="0" r="r" b="b"/>
                <a:pathLst>
                  <a:path w="920" h="792">
                    <a:moveTo>
                      <a:pt x="295" y="0"/>
                    </a:moveTo>
                    <a:lnTo>
                      <a:pt x="295" y="184"/>
                    </a:lnTo>
                    <a:lnTo>
                      <a:pt x="368" y="73"/>
                    </a:lnTo>
                    <a:lnTo>
                      <a:pt x="479" y="0"/>
                    </a:lnTo>
                    <a:lnTo>
                      <a:pt x="626" y="0"/>
                    </a:lnTo>
                    <a:lnTo>
                      <a:pt x="681" y="18"/>
                    </a:lnTo>
                    <a:lnTo>
                      <a:pt x="736" y="73"/>
                    </a:lnTo>
                    <a:lnTo>
                      <a:pt x="773" y="129"/>
                    </a:lnTo>
                    <a:lnTo>
                      <a:pt x="791" y="184"/>
                    </a:lnTo>
                    <a:lnTo>
                      <a:pt x="791" y="718"/>
                    </a:lnTo>
                    <a:lnTo>
                      <a:pt x="828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6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0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3" y="73"/>
                    </a:lnTo>
                    <a:lnTo>
                      <a:pt x="368" y="110"/>
                    </a:lnTo>
                    <a:lnTo>
                      <a:pt x="331" y="147"/>
                    </a:lnTo>
                    <a:lnTo>
                      <a:pt x="313" y="202"/>
                    </a:lnTo>
                    <a:lnTo>
                      <a:pt x="276" y="257"/>
                    </a:lnTo>
                    <a:lnTo>
                      <a:pt x="276" y="700"/>
                    </a:lnTo>
                    <a:lnTo>
                      <a:pt x="295" y="718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84" y="165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1" y="73"/>
                    </a:lnTo>
                    <a:lnTo>
                      <a:pt x="37" y="73"/>
                    </a:lnTo>
                    <a:lnTo>
                      <a:pt x="37" y="18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7" name="Freeform 147"/>
              <p:cNvSpPr>
                <a:spLocks noEditPoints="1"/>
              </p:cNvSpPr>
              <p:nvPr/>
            </p:nvSpPr>
            <p:spPr bwMode="auto">
              <a:xfrm>
                <a:off x="37191" y="12606"/>
                <a:ext cx="865" cy="1124"/>
              </a:xfrm>
              <a:custGeom>
                <a:avLst/>
                <a:gdLst/>
                <a:ahLst/>
                <a:cxnLst>
                  <a:cxn ang="0">
                    <a:pos x="479" y="37"/>
                  </a:cxn>
                  <a:cxn ang="0">
                    <a:pos x="368" y="74"/>
                  </a:cxn>
                  <a:cxn ang="0">
                    <a:pos x="258" y="184"/>
                  </a:cxn>
                  <a:cxn ang="0">
                    <a:pos x="258" y="626"/>
                  </a:cxn>
                  <a:cxn ang="0">
                    <a:pos x="276" y="645"/>
                  </a:cxn>
                  <a:cxn ang="0">
                    <a:pos x="313" y="700"/>
                  </a:cxn>
                  <a:cxn ang="0">
                    <a:pos x="350" y="719"/>
                  </a:cxn>
                  <a:cxn ang="0">
                    <a:pos x="405" y="755"/>
                  </a:cxn>
                  <a:cxn ang="0">
                    <a:pos x="460" y="755"/>
                  </a:cxn>
                  <a:cxn ang="0">
                    <a:pos x="589" y="700"/>
                  </a:cxn>
                  <a:cxn ang="0">
                    <a:pos x="681" y="590"/>
                  </a:cxn>
                  <a:cxn ang="0">
                    <a:pos x="718" y="387"/>
                  </a:cxn>
                  <a:cxn ang="0">
                    <a:pos x="681" y="203"/>
                  </a:cxn>
                  <a:cxn ang="0">
                    <a:pos x="589" y="74"/>
                  </a:cxn>
                  <a:cxn ang="0">
                    <a:pos x="479" y="37"/>
                  </a:cxn>
                  <a:cxn ang="0">
                    <a:pos x="258" y="0"/>
                  </a:cxn>
                  <a:cxn ang="0">
                    <a:pos x="258" y="111"/>
                  </a:cxn>
                  <a:cxn ang="0">
                    <a:pos x="313" y="55"/>
                  </a:cxn>
                  <a:cxn ang="0">
                    <a:pos x="368" y="37"/>
                  </a:cxn>
                  <a:cxn ang="0">
                    <a:pos x="423" y="0"/>
                  </a:cxn>
                  <a:cxn ang="0">
                    <a:pos x="497" y="0"/>
                  </a:cxn>
                  <a:cxn ang="0">
                    <a:pos x="644" y="37"/>
                  </a:cxn>
                  <a:cxn ang="0">
                    <a:pos x="755" y="111"/>
                  </a:cxn>
                  <a:cxn ang="0">
                    <a:pos x="828" y="239"/>
                  </a:cxn>
                  <a:cxn ang="0">
                    <a:pos x="865" y="405"/>
                  </a:cxn>
                  <a:cxn ang="0">
                    <a:pos x="828" y="571"/>
                  </a:cxn>
                  <a:cxn ang="0">
                    <a:pos x="755" y="700"/>
                  </a:cxn>
                  <a:cxn ang="0">
                    <a:pos x="626" y="774"/>
                  </a:cxn>
                  <a:cxn ang="0">
                    <a:pos x="479" y="811"/>
                  </a:cxn>
                  <a:cxn ang="0">
                    <a:pos x="405" y="792"/>
                  </a:cxn>
                  <a:cxn ang="0">
                    <a:pos x="350" y="774"/>
                  </a:cxn>
                  <a:cxn ang="0">
                    <a:pos x="295" y="737"/>
                  </a:cxn>
                  <a:cxn ang="0">
                    <a:pos x="276" y="700"/>
                  </a:cxn>
                  <a:cxn ang="0">
                    <a:pos x="258" y="682"/>
                  </a:cxn>
                  <a:cxn ang="0">
                    <a:pos x="258" y="1032"/>
                  </a:cxn>
                  <a:cxn ang="0">
                    <a:pos x="276" y="1050"/>
                  </a:cxn>
                  <a:cxn ang="0">
                    <a:pos x="313" y="1069"/>
                  </a:cxn>
                  <a:cxn ang="0">
                    <a:pos x="405" y="1069"/>
                  </a:cxn>
                  <a:cxn ang="0">
                    <a:pos x="405" y="1124"/>
                  </a:cxn>
                  <a:cxn ang="0">
                    <a:pos x="0" y="1124"/>
                  </a:cxn>
                  <a:cxn ang="0">
                    <a:pos x="0" y="1069"/>
                  </a:cxn>
                  <a:cxn ang="0">
                    <a:pos x="111" y="1069"/>
                  </a:cxn>
                  <a:cxn ang="0">
                    <a:pos x="147" y="1032"/>
                  </a:cxn>
                  <a:cxn ang="0">
                    <a:pos x="147" y="129"/>
                  </a:cxn>
                  <a:cxn ang="0">
                    <a:pos x="111" y="92"/>
                  </a:cxn>
                  <a:cxn ang="0">
                    <a:pos x="74" y="74"/>
                  </a:cxn>
                  <a:cxn ang="0">
                    <a:pos x="0" y="74"/>
                  </a:cxn>
                  <a:cxn ang="0">
                    <a:pos x="0" y="18"/>
                  </a:cxn>
                  <a:cxn ang="0">
                    <a:pos x="258" y="0"/>
                  </a:cxn>
                </a:cxnLst>
                <a:rect l="0" t="0" r="r" b="b"/>
                <a:pathLst>
                  <a:path w="865" h="1124">
                    <a:moveTo>
                      <a:pt x="479" y="37"/>
                    </a:moveTo>
                    <a:lnTo>
                      <a:pt x="368" y="74"/>
                    </a:lnTo>
                    <a:lnTo>
                      <a:pt x="258" y="184"/>
                    </a:lnTo>
                    <a:lnTo>
                      <a:pt x="258" y="626"/>
                    </a:lnTo>
                    <a:lnTo>
                      <a:pt x="276" y="645"/>
                    </a:lnTo>
                    <a:lnTo>
                      <a:pt x="313" y="700"/>
                    </a:lnTo>
                    <a:lnTo>
                      <a:pt x="350" y="719"/>
                    </a:lnTo>
                    <a:lnTo>
                      <a:pt x="405" y="755"/>
                    </a:lnTo>
                    <a:lnTo>
                      <a:pt x="460" y="755"/>
                    </a:lnTo>
                    <a:lnTo>
                      <a:pt x="589" y="700"/>
                    </a:lnTo>
                    <a:lnTo>
                      <a:pt x="681" y="590"/>
                    </a:lnTo>
                    <a:lnTo>
                      <a:pt x="718" y="387"/>
                    </a:lnTo>
                    <a:lnTo>
                      <a:pt x="681" y="203"/>
                    </a:lnTo>
                    <a:lnTo>
                      <a:pt x="589" y="74"/>
                    </a:lnTo>
                    <a:lnTo>
                      <a:pt x="479" y="37"/>
                    </a:lnTo>
                    <a:close/>
                    <a:moveTo>
                      <a:pt x="258" y="0"/>
                    </a:moveTo>
                    <a:lnTo>
                      <a:pt x="258" y="111"/>
                    </a:lnTo>
                    <a:lnTo>
                      <a:pt x="313" y="55"/>
                    </a:lnTo>
                    <a:lnTo>
                      <a:pt x="368" y="37"/>
                    </a:lnTo>
                    <a:lnTo>
                      <a:pt x="423" y="0"/>
                    </a:lnTo>
                    <a:lnTo>
                      <a:pt x="497" y="0"/>
                    </a:lnTo>
                    <a:lnTo>
                      <a:pt x="644" y="37"/>
                    </a:lnTo>
                    <a:lnTo>
                      <a:pt x="755" y="111"/>
                    </a:lnTo>
                    <a:lnTo>
                      <a:pt x="828" y="239"/>
                    </a:lnTo>
                    <a:lnTo>
                      <a:pt x="865" y="405"/>
                    </a:lnTo>
                    <a:lnTo>
                      <a:pt x="828" y="571"/>
                    </a:lnTo>
                    <a:lnTo>
                      <a:pt x="755" y="700"/>
                    </a:lnTo>
                    <a:lnTo>
                      <a:pt x="626" y="774"/>
                    </a:lnTo>
                    <a:lnTo>
                      <a:pt x="479" y="811"/>
                    </a:lnTo>
                    <a:lnTo>
                      <a:pt x="405" y="792"/>
                    </a:lnTo>
                    <a:lnTo>
                      <a:pt x="350" y="774"/>
                    </a:lnTo>
                    <a:lnTo>
                      <a:pt x="295" y="737"/>
                    </a:lnTo>
                    <a:lnTo>
                      <a:pt x="276" y="700"/>
                    </a:lnTo>
                    <a:lnTo>
                      <a:pt x="258" y="682"/>
                    </a:lnTo>
                    <a:lnTo>
                      <a:pt x="258" y="1032"/>
                    </a:lnTo>
                    <a:lnTo>
                      <a:pt x="276" y="1050"/>
                    </a:lnTo>
                    <a:lnTo>
                      <a:pt x="313" y="1069"/>
                    </a:lnTo>
                    <a:lnTo>
                      <a:pt x="405" y="1069"/>
                    </a:lnTo>
                    <a:lnTo>
                      <a:pt x="405" y="1124"/>
                    </a:lnTo>
                    <a:lnTo>
                      <a:pt x="0" y="1124"/>
                    </a:lnTo>
                    <a:lnTo>
                      <a:pt x="0" y="1069"/>
                    </a:lnTo>
                    <a:lnTo>
                      <a:pt x="111" y="1069"/>
                    </a:lnTo>
                    <a:lnTo>
                      <a:pt x="147" y="1032"/>
                    </a:lnTo>
                    <a:lnTo>
                      <a:pt x="147" y="129"/>
                    </a:lnTo>
                    <a:lnTo>
                      <a:pt x="111" y="92"/>
                    </a:lnTo>
                    <a:lnTo>
                      <a:pt x="74" y="74"/>
                    </a:lnTo>
                    <a:lnTo>
                      <a:pt x="0" y="74"/>
                    </a:lnTo>
                    <a:lnTo>
                      <a:pt x="0" y="18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8" name="Freeform 148"/>
              <p:cNvSpPr>
                <a:spLocks/>
              </p:cNvSpPr>
              <p:nvPr/>
            </p:nvSpPr>
            <p:spPr bwMode="auto">
              <a:xfrm>
                <a:off x="38093" y="12569"/>
                <a:ext cx="589" cy="792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460" y="0"/>
                  </a:cxn>
                  <a:cxn ang="0">
                    <a:pos x="515" y="19"/>
                  </a:cxn>
                  <a:cxn ang="0">
                    <a:pos x="552" y="37"/>
                  </a:cxn>
                  <a:cxn ang="0">
                    <a:pos x="589" y="111"/>
                  </a:cxn>
                  <a:cxn ang="0">
                    <a:pos x="589" y="148"/>
                  </a:cxn>
                  <a:cxn ang="0">
                    <a:pos x="570" y="166"/>
                  </a:cxn>
                  <a:cxn ang="0">
                    <a:pos x="534" y="184"/>
                  </a:cxn>
                  <a:cxn ang="0">
                    <a:pos x="497" y="184"/>
                  </a:cxn>
                  <a:cxn ang="0">
                    <a:pos x="460" y="166"/>
                  </a:cxn>
                  <a:cxn ang="0">
                    <a:pos x="442" y="148"/>
                  </a:cxn>
                  <a:cxn ang="0">
                    <a:pos x="442" y="74"/>
                  </a:cxn>
                  <a:cxn ang="0">
                    <a:pos x="478" y="37"/>
                  </a:cxn>
                  <a:cxn ang="0">
                    <a:pos x="460" y="37"/>
                  </a:cxn>
                  <a:cxn ang="0">
                    <a:pos x="368" y="74"/>
                  </a:cxn>
                  <a:cxn ang="0">
                    <a:pos x="313" y="148"/>
                  </a:cxn>
                  <a:cxn ang="0">
                    <a:pos x="276" y="240"/>
                  </a:cxn>
                  <a:cxn ang="0">
                    <a:pos x="258" y="369"/>
                  </a:cxn>
                  <a:cxn ang="0">
                    <a:pos x="258" y="700"/>
                  </a:cxn>
                  <a:cxn ang="0">
                    <a:pos x="331" y="737"/>
                  </a:cxn>
                  <a:cxn ang="0">
                    <a:pos x="423" y="737"/>
                  </a:cxn>
                  <a:cxn ang="0">
                    <a:pos x="423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48"/>
                  </a:cxn>
                  <a:cxn ang="0">
                    <a:pos x="110" y="111"/>
                  </a:cxn>
                  <a:cxn ang="0">
                    <a:pos x="74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39" y="19"/>
                  </a:cxn>
                  <a:cxn ang="0">
                    <a:pos x="239" y="203"/>
                  </a:cxn>
                  <a:cxn ang="0">
                    <a:pos x="258" y="148"/>
                  </a:cxn>
                  <a:cxn ang="0">
                    <a:pos x="276" y="111"/>
                  </a:cxn>
                  <a:cxn ang="0">
                    <a:pos x="350" y="37"/>
                  </a:cxn>
                  <a:cxn ang="0">
                    <a:pos x="405" y="0"/>
                  </a:cxn>
                </a:cxnLst>
                <a:rect l="0" t="0" r="r" b="b"/>
                <a:pathLst>
                  <a:path w="589" h="792">
                    <a:moveTo>
                      <a:pt x="405" y="0"/>
                    </a:moveTo>
                    <a:lnTo>
                      <a:pt x="460" y="0"/>
                    </a:lnTo>
                    <a:lnTo>
                      <a:pt x="515" y="19"/>
                    </a:lnTo>
                    <a:lnTo>
                      <a:pt x="552" y="37"/>
                    </a:lnTo>
                    <a:lnTo>
                      <a:pt x="589" y="111"/>
                    </a:lnTo>
                    <a:lnTo>
                      <a:pt x="589" y="148"/>
                    </a:lnTo>
                    <a:lnTo>
                      <a:pt x="570" y="166"/>
                    </a:lnTo>
                    <a:lnTo>
                      <a:pt x="534" y="184"/>
                    </a:lnTo>
                    <a:lnTo>
                      <a:pt x="497" y="184"/>
                    </a:lnTo>
                    <a:lnTo>
                      <a:pt x="460" y="166"/>
                    </a:lnTo>
                    <a:lnTo>
                      <a:pt x="442" y="148"/>
                    </a:lnTo>
                    <a:lnTo>
                      <a:pt x="442" y="74"/>
                    </a:lnTo>
                    <a:lnTo>
                      <a:pt x="478" y="37"/>
                    </a:lnTo>
                    <a:lnTo>
                      <a:pt x="460" y="37"/>
                    </a:lnTo>
                    <a:lnTo>
                      <a:pt x="368" y="74"/>
                    </a:lnTo>
                    <a:lnTo>
                      <a:pt x="313" y="148"/>
                    </a:lnTo>
                    <a:lnTo>
                      <a:pt x="276" y="240"/>
                    </a:lnTo>
                    <a:lnTo>
                      <a:pt x="258" y="369"/>
                    </a:lnTo>
                    <a:lnTo>
                      <a:pt x="258" y="700"/>
                    </a:lnTo>
                    <a:lnTo>
                      <a:pt x="331" y="737"/>
                    </a:lnTo>
                    <a:lnTo>
                      <a:pt x="423" y="737"/>
                    </a:lnTo>
                    <a:lnTo>
                      <a:pt x="423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48"/>
                    </a:lnTo>
                    <a:lnTo>
                      <a:pt x="110" y="111"/>
                    </a:lnTo>
                    <a:lnTo>
                      <a:pt x="74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39" y="19"/>
                    </a:lnTo>
                    <a:lnTo>
                      <a:pt x="239" y="203"/>
                    </a:lnTo>
                    <a:lnTo>
                      <a:pt x="258" y="148"/>
                    </a:lnTo>
                    <a:lnTo>
                      <a:pt x="276" y="111"/>
                    </a:lnTo>
                    <a:lnTo>
                      <a:pt x="350" y="3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49" name="Freeform 149"/>
              <p:cNvSpPr>
                <a:spLocks noEditPoints="1"/>
              </p:cNvSpPr>
              <p:nvPr/>
            </p:nvSpPr>
            <p:spPr bwMode="auto">
              <a:xfrm>
                <a:off x="38792" y="12588"/>
                <a:ext cx="773" cy="829"/>
              </a:xfrm>
              <a:custGeom>
                <a:avLst/>
                <a:gdLst/>
                <a:ahLst/>
                <a:cxnLst>
                  <a:cxn ang="0">
                    <a:pos x="332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5"/>
                  </a:cxn>
                  <a:cxn ang="0">
                    <a:pos x="148" y="276"/>
                  </a:cxn>
                  <a:cxn ang="0">
                    <a:pos x="148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2" y="773"/>
                  </a:cxn>
                  <a:cxn ang="0">
                    <a:pos x="405" y="773"/>
                  </a:cxn>
                  <a:cxn ang="0">
                    <a:pos x="479" y="755"/>
                  </a:cxn>
                  <a:cxn ang="0">
                    <a:pos x="534" y="737"/>
                  </a:cxn>
                  <a:cxn ang="0">
                    <a:pos x="571" y="700"/>
                  </a:cxn>
                  <a:cxn ang="0">
                    <a:pos x="608" y="644"/>
                  </a:cxn>
                  <a:cxn ang="0">
                    <a:pos x="626" y="589"/>
                  </a:cxn>
                  <a:cxn ang="0">
                    <a:pos x="644" y="515"/>
                  </a:cxn>
                  <a:cxn ang="0">
                    <a:pos x="644" y="294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2" y="55"/>
                  </a:cxn>
                  <a:cxn ang="0">
                    <a:pos x="387" y="0"/>
                  </a:cxn>
                  <a:cxn ang="0">
                    <a:pos x="534" y="36"/>
                  </a:cxn>
                  <a:cxn ang="0">
                    <a:pos x="663" y="129"/>
                  </a:cxn>
                  <a:cxn ang="0">
                    <a:pos x="736" y="257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3" y="718"/>
                  </a:cxn>
                  <a:cxn ang="0">
                    <a:pos x="534" y="792"/>
                  </a:cxn>
                  <a:cxn ang="0">
                    <a:pos x="387" y="829"/>
                  </a:cxn>
                  <a:cxn ang="0">
                    <a:pos x="240" y="792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7"/>
                  </a:cxn>
                  <a:cxn ang="0">
                    <a:pos x="111" y="129"/>
                  </a:cxn>
                  <a:cxn ang="0">
                    <a:pos x="240" y="36"/>
                  </a:cxn>
                  <a:cxn ang="0">
                    <a:pos x="387" y="0"/>
                  </a:cxn>
                </a:cxnLst>
                <a:rect l="0" t="0" r="r" b="b"/>
                <a:pathLst>
                  <a:path w="773" h="829">
                    <a:moveTo>
                      <a:pt x="332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5"/>
                    </a:lnTo>
                    <a:lnTo>
                      <a:pt x="148" y="276"/>
                    </a:lnTo>
                    <a:lnTo>
                      <a:pt x="148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2" y="773"/>
                    </a:lnTo>
                    <a:lnTo>
                      <a:pt x="405" y="773"/>
                    </a:lnTo>
                    <a:lnTo>
                      <a:pt x="479" y="755"/>
                    </a:lnTo>
                    <a:lnTo>
                      <a:pt x="534" y="737"/>
                    </a:lnTo>
                    <a:lnTo>
                      <a:pt x="571" y="700"/>
                    </a:lnTo>
                    <a:lnTo>
                      <a:pt x="608" y="644"/>
                    </a:lnTo>
                    <a:lnTo>
                      <a:pt x="626" y="589"/>
                    </a:lnTo>
                    <a:lnTo>
                      <a:pt x="644" y="515"/>
                    </a:lnTo>
                    <a:lnTo>
                      <a:pt x="644" y="294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2" y="55"/>
                    </a:lnTo>
                    <a:close/>
                    <a:moveTo>
                      <a:pt x="387" y="0"/>
                    </a:moveTo>
                    <a:lnTo>
                      <a:pt x="534" y="36"/>
                    </a:lnTo>
                    <a:lnTo>
                      <a:pt x="663" y="129"/>
                    </a:lnTo>
                    <a:lnTo>
                      <a:pt x="736" y="257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3" y="718"/>
                    </a:lnTo>
                    <a:lnTo>
                      <a:pt x="534" y="792"/>
                    </a:lnTo>
                    <a:lnTo>
                      <a:pt x="387" y="829"/>
                    </a:lnTo>
                    <a:lnTo>
                      <a:pt x="240" y="792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7"/>
                    </a:lnTo>
                    <a:lnTo>
                      <a:pt x="111" y="129"/>
                    </a:lnTo>
                    <a:lnTo>
                      <a:pt x="240" y="3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0" name="Freeform 150"/>
              <p:cNvSpPr>
                <a:spLocks noEditPoints="1"/>
              </p:cNvSpPr>
              <p:nvPr/>
            </p:nvSpPr>
            <p:spPr bwMode="auto">
              <a:xfrm>
                <a:off x="39676" y="12164"/>
                <a:ext cx="865" cy="1234"/>
              </a:xfrm>
              <a:custGeom>
                <a:avLst/>
                <a:gdLst/>
                <a:ahLst/>
                <a:cxnLst>
                  <a:cxn ang="0">
                    <a:pos x="441" y="479"/>
                  </a:cxn>
                  <a:cxn ang="0">
                    <a:pos x="386" y="497"/>
                  </a:cxn>
                  <a:cxn ang="0">
                    <a:pos x="331" y="534"/>
                  </a:cxn>
                  <a:cxn ang="0">
                    <a:pos x="257" y="608"/>
                  </a:cxn>
                  <a:cxn ang="0">
                    <a:pos x="257" y="1068"/>
                  </a:cxn>
                  <a:cxn ang="0">
                    <a:pos x="276" y="1087"/>
                  </a:cxn>
                  <a:cxn ang="0">
                    <a:pos x="312" y="1142"/>
                  </a:cxn>
                  <a:cxn ang="0">
                    <a:pos x="349" y="1161"/>
                  </a:cxn>
                  <a:cxn ang="0">
                    <a:pos x="405" y="1197"/>
                  </a:cxn>
                  <a:cxn ang="0">
                    <a:pos x="460" y="1197"/>
                  </a:cxn>
                  <a:cxn ang="0">
                    <a:pos x="533" y="1179"/>
                  </a:cxn>
                  <a:cxn ang="0">
                    <a:pos x="589" y="1161"/>
                  </a:cxn>
                  <a:cxn ang="0">
                    <a:pos x="662" y="1087"/>
                  </a:cxn>
                  <a:cxn ang="0">
                    <a:pos x="699" y="1013"/>
                  </a:cxn>
                  <a:cxn ang="0">
                    <a:pos x="717" y="958"/>
                  </a:cxn>
                  <a:cxn ang="0">
                    <a:pos x="717" y="755"/>
                  </a:cxn>
                  <a:cxn ang="0">
                    <a:pos x="699" y="663"/>
                  </a:cxn>
                  <a:cxn ang="0">
                    <a:pos x="662" y="589"/>
                  </a:cxn>
                  <a:cxn ang="0">
                    <a:pos x="625" y="534"/>
                  </a:cxn>
                  <a:cxn ang="0">
                    <a:pos x="589" y="497"/>
                  </a:cxn>
                  <a:cxn ang="0">
                    <a:pos x="533" y="479"/>
                  </a:cxn>
                  <a:cxn ang="0">
                    <a:pos x="441" y="479"/>
                  </a:cxn>
                  <a:cxn ang="0">
                    <a:pos x="257" y="0"/>
                  </a:cxn>
                  <a:cxn ang="0">
                    <a:pos x="257" y="534"/>
                  </a:cxn>
                  <a:cxn ang="0">
                    <a:pos x="312" y="479"/>
                  </a:cxn>
                  <a:cxn ang="0">
                    <a:pos x="423" y="442"/>
                  </a:cxn>
                  <a:cxn ang="0">
                    <a:pos x="497" y="424"/>
                  </a:cxn>
                  <a:cxn ang="0">
                    <a:pos x="644" y="460"/>
                  </a:cxn>
                  <a:cxn ang="0">
                    <a:pos x="754" y="534"/>
                  </a:cxn>
                  <a:cxn ang="0">
                    <a:pos x="828" y="663"/>
                  </a:cxn>
                  <a:cxn ang="0">
                    <a:pos x="865" y="829"/>
                  </a:cxn>
                  <a:cxn ang="0">
                    <a:pos x="828" y="995"/>
                  </a:cxn>
                  <a:cxn ang="0">
                    <a:pos x="754" y="1124"/>
                  </a:cxn>
                  <a:cxn ang="0">
                    <a:pos x="625" y="1197"/>
                  </a:cxn>
                  <a:cxn ang="0">
                    <a:pos x="478" y="1234"/>
                  </a:cxn>
                  <a:cxn ang="0">
                    <a:pos x="405" y="1234"/>
                  </a:cxn>
                  <a:cxn ang="0">
                    <a:pos x="349" y="1216"/>
                  </a:cxn>
                  <a:cxn ang="0">
                    <a:pos x="312" y="1179"/>
                  </a:cxn>
                  <a:cxn ang="0">
                    <a:pos x="276" y="1161"/>
                  </a:cxn>
                  <a:cxn ang="0">
                    <a:pos x="257" y="1124"/>
                  </a:cxn>
                  <a:cxn ang="0">
                    <a:pos x="239" y="1105"/>
                  </a:cxn>
                  <a:cxn ang="0">
                    <a:pos x="220" y="1161"/>
                  </a:cxn>
                  <a:cxn ang="0">
                    <a:pos x="202" y="1197"/>
                  </a:cxn>
                  <a:cxn ang="0">
                    <a:pos x="184" y="1216"/>
                  </a:cxn>
                  <a:cxn ang="0">
                    <a:pos x="147" y="1216"/>
                  </a:cxn>
                  <a:cxn ang="0">
                    <a:pos x="147" y="129"/>
                  </a:cxn>
                  <a:cxn ang="0">
                    <a:pos x="110" y="92"/>
                  </a:cxn>
                  <a:cxn ang="0">
                    <a:pos x="73" y="73"/>
                  </a:cxn>
                  <a:cxn ang="0">
                    <a:pos x="0" y="73"/>
                  </a:cxn>
                  <a:cxn ang="0">
                    <a:pos x="0" y="18"/>
                  </a:cxn>
                  <a:cxn ang="0">
                    <a:pos x="257" y="0"/>
                  </a:cxn>
                </a:cxnLst>
                <a:rect l="0" t="0" r="r" b="b"/>
                <a:pathLst>
                  <a:path w="865" h="1234">
                    <a:moveTo>
                      <a:pt x="441" y="479"/>
                    </a:moveTo>
                    <a:lnTo>
                      <a:pt x="386" y="497"/>
                    </a:lnTo>
                    <a:lnTo>
                      <a:pt x="331" y="534"/>
                    </a:lnTo>
                    <a:lnTo>
                      <a:pt x="257" y="608"/>
                    </a:lnTo>
                    <a:lnTo>
                      <a:pt x="257" y="1068"/>
                    </a:lnTo>
                    <a:lnTo>
                      <a:pt x="276" y="1087"/>
                    </a:lnTo>
                    <a:lnTo>
                      <a:pt x="312" y="1142"/>
                    </a:lnTo>
                    <a:lnTo>
                      <a:pt x="349" y="1161"/>
                    </a:lnTo>
                    <a:lnTo>
                      <a:pt x="405" y="1197"/>
                    </a:lnTo>
                    <a:lnTo>
                      <a:pt x="460" y="1197"/>
                    </a:lnTo>
                    <a:lnTo>
                      <a:pt x="533" y="1179"/>
                    </a:lnTo>
                    <a:lnTo>
                      <a:pt x="589" y="1161"/>
                    </a:lnTo>
                    <a:lnTo>
                      <a:pt x="662" y="1087"/>
                    </a:lnTo>
                    <a:lnTo>
                      <a:pt x="699" y="1013"/>
                    </a:lnTo>
                    <a:lnTo>
                      <a:pt x="717" y="958"/>
                    </a:lnTo>
                    <a:lnTo>
                      <a:pt x="717" y="755"/>
                    </a:lnTo>
                    <a:lnTo>
                      <a:pt x="699" y="663"/>
                    </a:lnTo>
                    <a:lnTo>
                      <a:pt x="662" y="589"/>
                    </a:lnTo>
                    <a:lnTo>
                      <a:pt x="625" y="534"/>
                    </a:lnTo>
                    <a:lnTo>
                      <a:pt x="589" y="497"/>
                    </a:lnTo>
                    <a:lnTo>
                      <a:pt x="533" y="479"/>
                    </a:lnTo>
                    <a:lnTo>
                      <a:pt x="441" y="479"/>
                    </a:lnTo>
                    <a:close/>
                    <a:moveTo>
                      <a:pt x="257" y="0"/>
                    </a:moveTo>
                    <a:lnTo>
                      <a:pt x="257" y="534"/>
                    </a:lnTo>
                    <a:lnTo>
                      <a:pt x="312" y="479"/>
                    </a:lnTo>
                    <a:lnTo>
                      <a:pt x="423" y="442"/>
                    </a:lnTo>
                    <a:lnTo>
                      <a:pt x="497" y="424"/>
                    </a:lnTo>
                    <a:lnTo>
                      <a:pt x="644" y="460"/>
                    </a:lnTo>
                    <a:lnTo>
                      <a:pt x="754" y="534"/>
                    </a:lnTo>
                    <a:lnTo>
                      <a:pt x="828" y="663"/>
                    </a:lnTo>
                    <a:lnTo>
                      <a:pt x="865" y="829"/>
                    </a:lnTo>
                    <a:lnTo>
                      <a:pt x="828" y="995"/>
                    </a:lnTo>
                    <a:lnTo>
                      <a:pt x="754" y="1124"/>
                    </a:lnTo>
                    <a:lnTo>
                      <a:pt x="625" y="1197"/>
                    </a:lnTo>
                    <a:lnTo>
                      <a:pt x="478" y="1234"/>
                    </a:lnTo>
                    <a:lnTo>
                      <a:pt x="405" y="1234"/>
                    </a:lnTo>
                    <a:lnTo>
                      <a:pt x="349" y="1216"/>
                    </a:lnTo>
                    <a:lnTo>
                      <a:pt x="312" y="1179"/>
                    </a:lnTo>
                    <a:lnTo>
                      <a:pt x="276" y="1161"/>
                    </a:lnTo>
                    <a:lnTo>
                      <a:pt x="257" y="1124"/>
                    </a:lnTo>
                    <a:lnTo>
                      <a:pt x="239" y="1105"/>
                    </a:lnTo>
                    <a:lnTo>
                      <a:pt x="220" y="1161"/>
                    </a:lnTo>
                    <a:lnTo>
                      <a:pt x="202" y="1197"/>
                    </a:lnTo>
                    <a:lnTo>
                      <a:pt x="184" y="1216"/>
                    </a:lnTo>
                    <a:lnTo>
                      <a:pt x="147" y="1216"/>
                    </a:lnTo>
                    <a:lnTo>
                      <a:pt x="147" y="129"/>
                    </a:lnTo>
                    <a:lnTo>
                      <a:pt x="110" y="92"/>
                    </a:lnTo>
                    <a:lnTo>
                      <a:pt x="73" y="73"/>
                    </a:lnTo>
                    <a:lnTo>
                      <a:pt x="0" y="73"/>
                    </a:lnTo>
                    <a:lnTo>
                      <a:pt x="0" y="18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1" name="Freeform 151"/>
              <p:cNvSpPr>
                <a:spLocks/>
              </p:cNvSpPr>
              <p:nvPr/>
            </p:nvSpPr>
            <p:spPr bwMode="auto">
              <a:xfrm>
                <a:off x="40743" y="12164"/>
                <a:ext cx="386" cy="1216"/>
              </a:xfrm>
              <a:custGeom>
                <a:avLst/>
                <a:gdLst/>
                <a:ahLst/>
                <a:cxnLst>
                  <a:cxn ang="0">
                    <a:pos x="258" y="0"/>
                  </a:cxn>
                  <a:cxn ang="0">
                    <a:pos x="258" y="1124"/>
                  </a:cxn>
                  <a:cxn ang="0">
                    <a:pos x="276" y="1142"/>
                  </a:cxn>
                  <a:cxn ang="0">
                    <a:pos x="313" y="1161"/>
                  </a:cxn>
                  <a:cxn ang="0">
                    <a:pos x="386" y="1161"/>
                  </a:cxn>
                  <a:cxn ang="0">
                    <a:pos x="386" y="1216"/>
                  </a:cxn>
                  <a:cxn ang="0">
                    <a:pos x="0" y="1216"/>
                  </a:cxn>
                  <a:cxn ang="0">
                    <a:pos x="0" y="1161"/>
                  </a:cxn>
                  <a:cxn ang="0">
                    <a:pos x="74" y="1161"/>
                  </a:cxn>
                  <a:cxn ang="0">
                    <a:pos x="110" y="1142"/>
                  </a:cxn>
                  <a:cxn ang="0">
                    <a:pos x="129" y="1124"/>
                  </a:cxn>
                  <a:cxn ang="0">
                    <a:pos x="129" y="110"/>
                  </a:cxn>
                  <a:cxn ang="0">
                    <a:pos x="55" y="73"/>
                  </a:cxn>
                  <a:cxn ang="0">
                    <a:pos x="0" y="73"/>
                  </a:cxn>
                  <a:cxn ang="0">
                    <a:pos x="0" y="18"/>
                  </a:cxn>
                  <a:cxn ang="0">
                    <a:pos x="258" y="0"/>
                  </a:cxn>
                </a:cxnLst>
                <a:rect l="0" t="0" r="r" b="b"/>
                <a:pathLst>
                  <a:path w="386" h="1216">
                    <a:moveTo>
                      <a:pt x="258" y="0"/>
                    </a:moveTo>
                    <a:lnTo>
                      <a:pt x="258" y="1124"/>
                    </a:lnTo>
                    <a:lnTo>
                      <a:pt x="276" y="1142"/>
                    </a:lnTo>
                    <a:lnTo>
                      <a:pt x="313" y="1161"/>
                    </a:lnTo>
                    <a:lnTo>
                      <a:pt x="386" y="1161"/>
                    </a:lnTo>
                    <a:lnTo>
                      <a:pt x="386" y="1216"/>
                    </a:lnTo>
                    <a:lnTo>
                      <a:pt x="0" y="1216"/>
                    </a:lnTo>
                    <a:lnTo>
                      <a:pt x="0" y="1161"/>
                    </a:lnTo>
                    <a:lnTo>
                      <a:pt x="74" y="1161"/>
                    </a:lnTo>
                    <a:lnTo>
                      <a:pt x="110" y="1142"/>
                    </a:lnTo>
                    <a:lnTo>
                      <a:pt x="129" y="1124"/>
                    </a:lnTo>
                    <a:lnTo>
                      <a:pt x="129" y="110"/>
                    </a:lnTo>
                    <a:lnTo>
                      <a:pt x="55" y="73"/>
                    </a:lnTo>
                    <a:lnTo>
                      <a:pt x="0" y="73"/>
                    </a:lnTo>
                    <a:lnTo>
                      <a:pt x="0" y="18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2" name="Freeform 152"/>
              <p:cNvSpPr>
                <a:spLocks noEditPoints="1"/>
              </p:cNvSpPr>
              <p:nvPr/>
            </p:nvSpPr>
            <p:spPr bwMode="auto">
              <a:xfrm>
                <a:off x="41093" y="12588"/>
                <a:ext cx="681" cy="810"/>
              </a:xfrm>
              <a:custGeom>
                <a:avLst/>
                <a:gdLst/>
                <a:ahLst/>
                <a:cxnLst>
                  <a:cxn ang="0">
                    <a:pos x="368" y="36"/>
                  </a:cxn>
                  <a:cxn ang="0">
                    <a:pos x="313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0" y="350"/>
                  </a:cxn>
                  <a:cxn ang="0">
                    <a:pos x="570" y="294"/>
                  </a:cxn>
                  <a:cxn ang="0">
                    <a:pos x="552" y="202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6"/>
                  </a:cxn>
                  <a:cxn ang="0">
                    <a:pos x="368" y="0"/>
                  </a:cxn>
                  <a:cxn ang="0">
                    <a:pos x="515" y="36"/>
                  </a:cxn>
                  <a:cxn ang="0">
                    <a:pos x="607" y="110"/>
                  </a:cxn>
                  <a:cxn ang="0">
                    <a:pos x="662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2" y="386"/>
                  </a:cxn>
                  <a:cxn ang="0">
                    <a:pos x="147" y="386"/>
                  </a:cxn>
                  <a:cxn ang="0">
                    <a:pos x="147" y="497"/>
                  </a:cxn>
                  <a:cxn ang="0">
                    <a:pos x="165" y="571"/>
                  </a:cxn>
                  <a:cxn ang="0">
                    <a:pos x="202" y="644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1" y="755"/>
                  </a:cxn>
                  <a:cxn ang="0">
                    <a:pos x="497" y="737"/>
                  </a:cxn>
                  <a:cxn ang="0">
                    <a:pos x="533" y="718"/>
                  </a:cxn>
                  <a:cxn ang="0">
                    <a:pos x="607" y="644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2" y="626"/>
                  </a:cxn>
                  <a:cxn ang="0">
                    <a:pos x="625" y="700"/>
                  </a:cxn>
                  <a:cxn ang="0">
                    <a:pos x="533" y="773"/>
                  </a:cxn>
                  <a:cxn ang="0">
                    <a:pos x="386" y="810"/>
                  </a:cxn>
                  <a:cxn ang="0">
                    <a:pos x="239" y="773"/>
                  </a:cxn>
                  <a:cxn ang="0">
                    <a:pos x="110" y="700"/>
                  </a:cxn>
                  <a:cxn ang="0">
                    <a:pos x="36" y="571"/>
                  </a:cxn>
                  <a:cxn ang="0">
                    <a:pos x="0" y="405"/>
                  </a:cxn>
                  <a:cxn ang="0">
                    <a:pos x="36" y="239"/>
                  </a:cxn>
                  <a:cxn ang="0">
                    <a:pos x="110" y="110"/>
                  </a:cxn>
                  <a:cxn ang="0">
                    <a:pos x="221" y="36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6"/>
                    </a:moveTo>
                    <a:lnTo>
                      <a:pt x="313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0" y="350"/>
                    </a:lnTo>
                    <a:lnTo>
                      <a:pt x="570" y="294"/>
                    </a:lnTo>
                    <a:lnTo>
                      <a:pt x="552" y="202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6"/>
                    </a:lnTo>
                    <a:close/>
                    <a:moveTo>
                      <a:pt x="368" y="0"/>
                    </a:moveTo>
                    <a:lnTo>
                      <a:pt x="515" y="36"/>
                    </a:lnTo>
                    <a:lnTo>
                      <a:pt x="607" y="110"/>
                    </a:lnTo>
                    <a:lnTo>
                      <a:pt x="662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2" y="386"/>
                    </a:lnTo>
                    <a:lnTo>
                      <a:pt x="147" y="386"/>
                    </a:lnTo>
                    <a:lnTo>
                      <a:pt x="147" y="497"/>
                    </a:lnTo>
                    <a:lnTo>
                      <a:pt x="165" y="571"/>
                    </a:lnTo>
                    <a:lnTo>
                      <a:pt x="202" y="644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1" y="755"/>
                    </a:lnTo>
                    <a:lnTo>
                      <a:pt x="497" y="737"/>
                    </a:lnTo>
                    <a:lnTo>
                      <a:pt x="533" y="718"/>
                    </a:lnTo>
                    <a:lnTo>
                      <a:pt x="607" y="644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2" y="626"/>
                    </a:lnTo>
                    <a:lnTo>
                      <a:pt x="625" y="700"/>
                    </a:lnTo>
                    <a:lnTo>
                      <a:pt x="533" y="773"/>
                    </a:lnTo>
                    <a:lnTo>
                      <a:pt x="386" y="810"/>
                    </a:lnTo>
                    <a:lnTo>
                      <a:pt x="239" y="773"/>
                    </a:lnTo>
                    <a:lnTo>
                      <a:pt x="110" y="700"/>
                    </a:lnTo>
                    <a:lnTo>
                      <a:pt x="36" y="571"/>
                    </a:lnTo>
                    <a:lnTo>
                      <a:pt x="0" y="405"/>
                    </a:lnTo>
                    <a:lnTo>
                      <a:pt x="36" y="239"/>
                    </a:lnTo>
                    <a:lnTo>
                      <a:pt x="110" y="110"/>
                    </a:lnTo>
                    <a:lnTo>
                      <a:pt x="221" y="3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3" name="Freeform 153"/>
              <p:cNvSpPr>
                <a:spLocks/>
              </p:cNvSpPr>
              <p:nvPr/>
            </p:nvSpPr>
            <p:spPr bwMode="auto">
              <a:xfrm>
                <a:off x="41976" y="12588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699" y="36"/>
                  </a:cxn>
                  <a:cxn ang="0">
                    <a:pos x="755" y="110"/>
                  </a:cxn>
                  <a:cxn ang="0">
                    <a:pos x="791" y="129"/>
                  </a:cxn>
                  <a:cxn ang="0">
                    <a:pos x="902" y="36"/>
                  </a:cxn>
                  <a:cxn ang="0">
                    <a:pos x="1104" y="0"/>
                  </a:cxn>
                  <a:cxn ang="0">
                    <a:pos x="1215" y="73"/>
                  </a:cxn>
                  <a:cxn ang="0">
                    <a:pos x="1270" y="184"/>
                  </a:cxn>
                  <a:cxn ang="0">
                    <a:pos x="1288" y="718"/>
                  </a:cxn>
                  <a:cxn ang="0">
                    <a:pos x="1417" y="737"/>
                  </a:cxn>
                  <a:cxn ang="0">
                    <a:pos x="1012" y="792"/>
                  </a:cxn>
                  <a:cxn ang="0">
                    <a:pos x="1123" y="737"/>
                  </a:cxn>
                  <a:cxn ang="0">
                    <a:pos x="1159" y="147"/>
                  </a:cxn>
                  <a:cxn ang="0">
                    <a:pos x="1104" y="92"/>
                  </a:cxn>
                  <a:cxn ang="0">
                    <a:pos x="975" y="55"/>
                  </a:cxn>
                  <a:cxn ang="0">
                    <a:pos x="883" y="110"/>
                  </a:cxn>
                  <a:cxn ang="0">
                    <a:pos x="828" y="202"/>
                  </a:cxn>
                  <a:cxn ang="0">
                    <a:pos x="791" y="700"/>
                  </a:cxn>
                  <a:cxn ang="0">
                    <a:pos x="847" y="737"/>
                  </a:cxn>
                  <a:cxn ang="0">
                    <a:pos x="920" y="792"/>
                  </a:cxn>
                  <a:cxn ang="0">
                    <a:pos x="515" y="737"/>
                  </a:cxn>
                  <a:cxn ang="0">
                    <a:pos x="626" y="718"/>
                  </a:cxn>
                  <a:cxn ang="0">
                    <a:pos x="644" y="147"/>
                  </a:cxn>
                  <a:cxn ang="0">
                    <a:pos x="589" y="92"/>
                  </a:cxn>
                  <a:cxn ang="0">
                    <a:pos x="460" y="55"/>
                  </a:cxn>
                  <a:cxn ang="0">
                    <a:pos x="368" y="110"/>
                  </a:cxn>
                  <a:cxn ang="0">
                    <a:pos x="313" y="202"/>
                  </a:cxn>
                  <a:cxn ang="0">
                    <a:pos x="276" y="700"/>
                  </a:cxn>
                  <a:cxn ang="0">
                    <a:pos x="331" y="737"/>
                  </a:cxn>
                  <a:cxn ang="0">
                    <a:pos x="405" y="792"/>
                  </a:cxn>
                  <a:cxn ang="0">
                    <a:pos x="0" y="737"/>
                  </a:cxn>
                  <a:cxn ang="0">
                    <a:pos x="147" y="700"/>
                  </a:cxn>
                  <a:cxn ang="0">
                    <a:pos x="166" y="165"/>
                  </a:cxn>
                  <a:cxn ang="0">
                    <a:pos x="129" y="92"/>
                  </a:cxn>
                  <a:cxn ang="0">
                    <a:pos x="18" y="73"/>
                  </a:cxn>
                  <a:cxn ang="0">
                    <a:pos x="276" y="0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3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699" y="36"/>
                    </a:lnTo>
                    <a:lnTo>
                      <a:pt x="736" y="73"/>
                    </a:lnTo>
                    <a:lnTo>
                      <a:pt x="755" y="110"/>
                    </a:lnTo>
                    <a:lnTo>
                      <a:pt x="773" y="165"/>
                    </a:lnTo>
                    <a:lnTo>
                      <a:pt x="791" y="129"/>
                    </a:lnTo>
                    <a:lnTo>
                      <a:pt x="865" y="55"/>
                    </a:lnTo>
                    <a:lnTo>
                      <a:pt x="902" y="36"/>
                    </a:lnTo>
                    <a:lnTo>
                      <a:pt x="957" y="0"/>
                    </a:lnTo>
                    <a:lnTo>
                      <a:pt x="1104" y="0"/>
                    </a:lnTo>
                    <a:lnTo>
                      <a:pt x="1159" y="18"/>
                    </a:lnTo>
                    <a:lnTo>
                      <a:pt x="1215" y="73"/>
                    </a:lnTo>
                    <a:lnTo>
                      <a:pt x="1251" y="129"/>
                    </a:lnTo>
                    <a:lnTo>
                      <a:pt x="1270" y="184"/>
                    </a:lnTo>
                    <a:lnTo>
                      <a:pt x="1270" y="681"/>
                    </a:lnTo>
                    <a:lnTo>
                      <a:pt x="1288" y="718"/>
                    </a:lnTo>
                    <a:lnTo>
                      <a:pt x="1325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2" y="792"/>
                    </a:lnTo>
                    <a:lnTo>
                      <a:pt x="1012" y="737"/>
                    </a:lnTo>
                    <a:lnTo>
                      <a:pt x="1123" y="737"/>
                    </a:lnTo>
                    <a:lnTo>
                      <a:pt x="1159" y="700"/>
                    </a:lnTo>
                    <a:lnTo>
                      <a:pt x="1159" y="147"/>
                    </a:lnTo>
                    <a:lnTo>
                      <a:pt x="1141" y="110"/>
                    </a:lnTo>
                    <a:lnTo>
                      <a:pt x="1104" y="92"/>
                    </a:lnTo>
                    <a:lnTo>
                      <a:pt x="1086" y="55"/>
                    </a:lnTo>
                    <a:lnTo>
                      <a:pt x="975" y="55"/>
                    </a:lnTo>
                    <a:lnTo>
                      <a:pt x="939" y="73"/>
                    </a:lnTo>
                    <a:lnTo>
                      <a:pt x="883" y="110"/>
                    </a:lnTo>
                    <a:lnTo>
                      <a:pt x="847" y="147"/>
                    </a:lnTo>
                    <a:lnTo>
                      <a:pt x="828" y="202"/>
                    </a:lnTo>
                    <a:lnTo>
                      <a:pt x="791" y="257"/>
                    </a:lnTo>
                    <a:lnTo>
                      <a:pt x="791" y="700"/>
                    </a:lnTo>
                    <a:lnTo>
                      <a:pt x="810" y="718"/>
                    </a:lnTo>
                    <a:lnTo>
                      <a:pt x="847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6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0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3" y="73"/>
                    </a:lnTo>
                    <a:lnTo>
                      <a:pt x="368" y="110"/>
                    </a:lnTo>
                    <a:lnTo>
                      <a:pt x="331" y="147"/>
                    </a:lnTo>
                    <a:lnTo>
                      <a:pt x="313" y="202"/>
                    </a:lnTo>
                    <a:lnTo>
                      <a:pt x="276" y="257"/>
                    </a:lnTo>
                    <a:lnTo>
                      <a:pt x="276" y="700"/>
                    </a:lnTo>
                    <a:lnTo>
                      <a:pt x="294" y="718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66" y="165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3"/>
                    </a:lnTo>
                    <a:lnTo>
                      <a:pt x="18" y="73"/>
                    </a:lnTo>
                    <a:lnTo>
                      <a:pt x="18" y="18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4" name="Freeform 154"/>
              <p:cNvSpPr>
                <a:spLocks/>
              </p:cNvSpPr>
              <p:nvPr/>
            </p:nvSpPr>
            <p:spPr bwMode="auto">
              <a:xfrm>
                <a:off x="44129" y="12569"/>
                <a:ext cx="589" cy="792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460" y="0"/>
                  </a:cxn>
                  <a:cxn ang="0">
                    <a:pos x="515" y="19"/>
                  </a:cxn>
                  <a:cxn ang="0">
                    <a:pos x="552" y="37"/>
                  </a:cxn>
                  <a:cxn ang="0">
                    <a:pos x="589" y="111"/>
                  </a:cxn>
                  <a:cxn ang="0">
                    <a:pos x="589" y="148"/>
                  </a:cxn>
                  <a:cxn ang="0">
                    <a:pos x="571" y="166"/>
                  </a:cxn>
                  <a:cxn ang="0">
                    <a:pos x="534" y="184"/>
                  </a:cxn>
                  <a:cxn ang="0">
                    <a:pos x="497" y="184"/>
                  </a:cxn>
                  <a:cxn ang="0">
                    <a:pos x="460" y="166"/>
                  </a:cxn>
                  <a:cxn ang="0">
                    <a:pos x="442" y="148"/>
                  </a:cxn>
                  <a:cxn ang="0">
                    <a:pos x="442" y="74"/>
                  </a:cxn>
                  <a:cxn ang="0">
                    <a:pos x="479" y="37"/>
                  </a:cxn>
                  <a:cxn ang="0">
                    <a:pos x="460" y="37"/>
                  </a:cxn>
                  <a:cxn ang="0">
                    <a:pos x="368" y="74"/>
                  </a:cxn>
                  <a:cxn ang="0">
                    <a:pos x="313" y="148"/>
                  </a:cxn>
                  <a:cxn ang="0">
                    <a:pos x="276" y="240"/>
                  </a:cxn>
                  <a:cxn ang="0">
                    <a:pos x="258" y="369"/>
                  </a:cxn>
                  <a:cxn ang="0">
                    <a:pos x="258" y="700"/>
                  </a:cxn>
                  <a:cxn ang="0">
                    <a:pos x="331" y="737"/>
                  </a:cxn>
                  <a:cxn ang="0">
                    <a:pos x="423" y="737"/>
                  </a:cxn>
                  <a:cxn ang="0">
                    <a:pos x="423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1" y="737"/>
                  </a:cxn>
                  <a:cxn ang="0">
                    <a:pos x="147" y="700"/>
                  </a:cxn>
                  <a:cxn ang="0">
                    <a:pos x="147" y="148"/>
                  </a:cxn>
                  <a:cxn ang="0">
                    <a:pos x="111" y="111"/>
                  </a:cxn>
                  <a:cxn ang="0">
                    <a:pos x="74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39" y="19"/>
                  </a:cxn>
                  <a:cxn ang="0">
                    <a:pos x="239" y="203"/>
                  </a:cxn>
                  <a:cxn ang="0">
                    <a:pos x="258" y="148"/>
                  </a:cxn>
                  <a:cxn ang="0">
                    <a:pos x="276" y="111"/>
                  </a:cxn>
                  <a:cxn ang="0">
                    <a:pos x="350" y="37"/>
                  </a:cxn>
                  <a:cxn ang="0">
                    <a:pos x="405" y="0"/>
                  </a:cxn>
                </a:cxnLst>
                <a:rect l="0" t="0" r="r" b="b"/>
                <a:pathLst>
                  <a:path w="589" h="792">
                    <a:moveTo>
                      <a:pt x="405" y="0"/>
                    </a:moveTo>
                    <a:lnTo>
                      <a:pt x="460" y="0"/>
                    </a:lnTo>
                    <a:lnTo>
                      <a:pt x="515" y="19"/>
                    </a:lnTo>
                    <a:lnTo>
                      <a:pt x="552" y="37"/>
                    </a:lnTo>
                    <a:lnTo>
                      <a:pt x="589" y="111"/>
                    </a:lnTo>
                    <a:lnTo>
                      <a:pt x="589" y="148"/>
                    </a:lnTo>
                    <a:lnTo>
                      <a:pt x="571" y="166"/>
                    </a:lnTo>
                    <a:lnTo>
                      <a:pt x="534" y="184"/>
                    </a:lnTo>
                    <a:lnTo>
                      <a:pt x="497" y="184"/>
                    </a:lnTo>
                    <a:lnTo>
                      <a:pt x="460" y="166"/>
                    </a:lnTo>
                    <a:lnTo>
                      <a:pt x="442" y="148"/>
                    </a:lnTo>
                    <a:lnTo>
                      <a:pt x="442" y="74"/>
                    </a:lnTo>
                    <a:lnTo>
                      <a:pt x="479" y="37"/>
                    </a:lnTo>
                    <a:lnTo>
                      <a:pt x="460" y="37"/>
                    </a:lnTo>
                    <a:lnTo>
                      <a:pt x="368" y="74"/>
                    </a:lnTo>
                    <a:lnTo>
                      <a:pt x="313" y="148"/>
                    </a:lnTo>
                    <a:lnTo>
                      <a:pt x="276" y="240"/>
                    </a:lnTo>
                    <a:lnTo>
                      <a:pt x="258" y="369"/>
                    </a:lnTo>
                    <a:lnTo>
                      <a:pt x="258" y="700"/>
                    </a:lnTo>
                    <a:lnTo>
                      <a:pt x="331" y="737"/>
                    </a:lnTo>
                    <a:lnTo>
                      <a:pt x="423" y="737"/>
                    </a:lnTo>
                    <a:lnTo>
                      <a:pt x="423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7" y="700"/>
                    </a:lnTo>
                    <a:lnTo>
                      <a:pt x="147" y="148"/>
                    </a:lnTo>
                    <a:lnTo>
                      <a:pt x="111" y="111"/>
                    </a:lnTo>
                    <a:lnTo>
                      <a:pt x="74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39" y="19"/>
                    </a:lnTo>
                    <a:lnTo>
                      <a:pt x="239" y="203"/>
                    </a:lnTo>
                    <a:lnTo>
                      <a:pt x="258" y="148"/>
                    </a:lnTo>
                    <a:lnTo>
                      <a:pt x="276" y="111"/>
                    </a:lnTo>
                    <a:lnTo>
                      <a:pt x="350" y="3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5" name="Freeform 155"/>
              <p:cNvSpPr>
                <a:spLocks noEditPoints="1"/>
              </p:cNvSpPr>
              <p:nvPr/>
            </p:nvSpPr>
            <p:spPr bwMode="auto">
              <a:xfrm>
                <a:off x="44829" y="12588"/>
                <a:ext cx="680" cy="810"/>
              </a:xfrm>
              <a:custGeom>
                <a:avLst/>
                <a:gdLst/>
                <a:ahLst/>
                <a:cxnLst>
                  <a:cxn ang="0">
                    <a:pos x="368" y="36"/>
                  </a:cxn>
                  <a:cxn ang="0">
                    <a:pos x="312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0" y="350"/>
                  </a:cxn>
                  <a:cxn ang="0">
                    <a:pos x="570" y="294"/>
                  </a:cxn>
                  <a:cxn ang="0">
                    <a:pos x="552" y="202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6"/>
                  </a:cxn>
                  <a:cxn ang="0">
                    <a:pos x="368" y="0"/>
                  </a:cxn>
                  <a:cxn ang="0">
                    <a:pos x="515" y="36"/>
                  </a:cxn>
                  <a:cxn ang="0">
                    <a:pos x="607" y="110"/>
                  </a:cxn>
                  <a:cxn ang="0">
                    <a:pos x="662" y="221"/>
                  </a:cxn>
                  <a:cxn ang="0">
                    <a:pos x="680" y="350"/>
                  </a:cxn>
                  <a:cxn ang="0">
                    <a:pos x="680" y="368"/>
                  </a:cxn>
                  <a:cxn ang="0">
                    <a:pos x="662" y="386"/>
                  </a:cxn>
                  <a:cxn ang="0">
                    <a:pos x="147" y="386"/>
                  </a:cxn>
                  <a:cxn ang="0">
                    <a:pos x="147" y="497"/>
                  </a:cxn>
                  <a:cxn ang="0">
                    <a:pos x="165" y="571"/>
                  </a:cxn>
                  <a:cxn ang="0">
                    <a:pos x="202" y="644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4" y="755"/>
                  </a:cxn>
                  <a:cxn ang="0">
                    <a:pos x="441" y="755"/>
                  </a:cxn>
                  <a:cxn ang="0">
                    <a:pos x="496" y="737"/>
                  </a:cxn>
                  <a:cxn ang="0">
                    <a:pos x="533" y="718"/>
                  </a:cxn>
                  <a:cxn ang="0">
                    <a:pos x="607" y="644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0" y="552"/>
                  </a:cxn>
                  <a:cxn ang="0">
                    <a:pos x="680" y="571"/>
                  </a:cxn>
                  <a:cxn ang="0">
                    <a:pos x="662" y="626"/>
                  </a:cxn>
                  <a:cxn ang="0">
                    <a:pos x="625" y="700"/>
                  </a:cxn>
                  <a:cxn ang="0">
                    <a:pos x="533" y="773"/>
                  </a:cxn>
                  <a:cxn ang="0">
                    <a:pos x="386" y="810"/>
                  </a:cxn>
                  <a:cxn ang="0">
                    <a:pos x="239" y="773"/>
                  </a:cxn>
                  <a:cxn ang="0">
                    <a:pos x="110" y="700"/>
                  </a:cxn>
                  <a:cxn ang="0">
                    <a:pos x="36" y="571"/>
                  </a:cxn>
                  <a:cxn ang="0">
                    <a:pos x="0" y="405"/>
                  </a:cxn>
                  <a:cxn ang="0">
                    <a:pos x="36" y="239"/>
                  </a:cxn>
                  <a:cxn ang="0">
                    <a:pos x="110" y="110"/>
                  </a:cxn>
                  <a:cxn ang="0">
                    <a:pos x="220" y="36"/>
                  </a:cxn>
                  <a:cxn ang="0">
                    <a:pos x="368" y="0"/>
                  </a:cxn>
                </a:cxnLst>
                <a:rect l="0" t="0" r="r" b="b"/>
                <a:pathLst>
                  <a:path w="680" h="810">
                    <a:moveTo>
                      <a:pt x="368" y="36"/>
                    </a:moveTo>
                    <a:lnTo>
                      <a:pt x="312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0" y="350"/>
                    </a:lnTo>
                    <a:lnTo>
                      <a:pt x="570" y="294"/>
                    </a:lnTo>
                    <a:lnTo>
                      <a:pt x="552" y="202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6"/>
                    </a:lnTo>
                    <a:close/>
                    <a:moveTo>
                      <a:pt x="368" y="0"/>
                    </a:moveTo>
                    <a:lnTo>
                      <a:pt x="515" y="36"/>
                    </a:lnTo>
                    <a:lnTo>
                      <a:pt x="607" y="110"/>
                    </a:lnTo>
                    <a:lnTo>
                      <a:pt x="662" y="221"/>
                    </a:lnTo>
                    <a:lnTo>
                      <a:pt x="680" y="350"/>
                    </a:lnTo>
                    <a:lnTo>
                      <a:pt x="680" y="368"/>
                    </a:lnTo>
                    <a:lnTo>
                      <a:pt x="662" y="386"/>
                    </a:lnTo>
                    <a:lnTo>
                      <a:pt x="147" y="386"/>
                    </a:lnTo>
                    <a:lnTo>
                      <a:pt x="147" y="497"/>
                    </a:lnTo>
                    <a:lnTo>
                      <a:pt x="165" y="571"/>
                    </a:lnTo>
                    <a:lnTo>
                      <a:pt x="202" y="644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4" y="755"/>
                    </a:lnTo>
                    <a:lnTo>
                      <a:pt x="441" y="755"/>
                    </a:lnTo>
                    <a:lnTo>
                      <a:pt x="496" y="737"/>
                    </a:lnTo>
                    <a:lnTo>
                      <a:pt x="533" y="718"/>
                    </a:lnTo>
                    <a:lnTo>
                      <a:pt x="607" y="644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0" y="552"/>
                    </a:lnTo>
                    <a:lnTo>
                      <a:pt x="680" y="571"/>
                    </a:lnTo>
                    <a:lnTo>
                      <a:pt x="662" y="626"/>
                    </a:lnTo>
                    <a:lnTo>
                      <a:pt x="625" y="700"/>
                    </a:lnTo>
                    <a:lnTo>
                      <a:pt x="533" y="773"/>
                    </a:lnTo>
                    <a:lnTo>
                      <a:pt x="386" y="810"/>
                    </a:lnTo>
                    <a:lnTo>
                      <a:pt x="239" y="773"/>
                    </a:lnTo>
                    <a:lnTo>
                      <a:pt x="110" y="700"/>
                    </a:lnTo>
                    <a:lnTo>
                      <a:pt x="36" y="571"/>
                    </a:lnTo>
                    <a:lnTo>
                      <a:pt x="0" y="405"/>
                    </a:lnTo>
                    <a:lnTo>
                      <a:pt x="36" y="239"/>
                    </a:lnTo>
                    <a:lnTo>
                      <a:pt x="110" y="110"/>
                    </a:lnTo>
                    <a:lnTo>
                      <a:pt x="220" y="3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6" name="Freeform 156"/>
              <p:cNvSpPr>
                <a:spLocks noEditPoints="1"/>
              </p:cNvSpPr>
              <p:nvPr/>
            </p:nvSpPr>
            <p:spPr bwMode="auto">
              <a:xfrm>
                <a:off x="45565" y="12588"/>
                <a:ext cx="865" cy="1123"/>
              </a:xfrm>
              <a:custGeom>
                <a:avLst/>
                <a:gdLst/>
                <a:ahLst/>
                <a:cxnLst>
                  <a:cxn ang="0">
                    <a:pos x="386" y="73"/>
                  </a:cxn>
                  <a:cxn ang="0">
                    <a:pos x="257" y="110"/>
                  </a:cxn>
                  <a:cxn ang="0">
                    <a:pos x="165" y="239"/>
                  </a:cxn>
                  <a:cxn ang="0">
                    <a:pos x="128" y="423"/>
                  </a:cxn>
                  <a:cxn ang="0">
                    <a:pos x="165" y="608"/>
                  </a:cxn>
                  <a:cxn ang="0">
                    <a:pos x="257" y="737"/>
                  </a:cxn>
                  <a:cxn ang="0">
                    <a:pos x="368" y="792"/>
                  </a:cxn>
                  <a:cxn ang="0">
                    <a:pos x="423" y="792"/>
                  </a:cxn>
                  <a:cxn ang="0">
                    <a:pos x="478" y="755"/>
                  </a:cxn>
                  <a:cxn ang="0">
                    <a:pos x="515" y="737"/>
                  </a:cxn>
                  <a:cxn ang="0">
                    <a:pos x="570" y="681"/>
                  </a:cxn>
                  <a:cxn ang="0">
                    <a:pos x="607" y="571"/>
                  </a:cxn>
                  <a:cxn ang="0">
                    <a:pos x="607" y="276"/>
                  </a:cxn>
                  <a:cxn ang="0">
                    <a:pos x="589" y="221"/>
                  </a:cxn>
                  <a:cxn ang="0">
                    <a:pos x="570" y="184"/>
                  </a:cxn>
                  <a:cxn ang="0">
                    <a:pos x="497" y="110"/>
                  </a:cxn>
                  <a:cxn ang="0">
                    <a:pos x="441" y="73"/>
                  </a:cxn>
                  <a:cxn ang="0">
                    <a:pos x="386" y="73"/>
                  </a:cxn>
                  <a:cxn ang="0">
                    <a:pos x="386" y="0"/>
                  </a:cxn>
                  <a:cxn ang="0">
                    <a:pos x="460" y="0"/>
                  </a:cxn>
                  <a:cxn ang="0">
                    <a:pos x="515" y="36"/>
                  </a:cxn>
                  <a:cxn ang="0">
                    <a:pos x="552" y="55"/>
                  </a:cxn>
                  <a:cxn ang="0">
                    <a:pos x="589" y="92"/>
                  </a:cxn>
                  <a:cxn ang="0">
                    <a:pos x="625" y="165"/>
                  </a:cxn>
                  <a:cxn ang="0">
                    <a:pos x="699" y="0"/>
                  </a:cxn>
                  <a:cxn ang="0">
                    <a:pos x="736" y="0"/>
                  </a:cxn>
                  <a:cxn ang="0">
                    <a:pos x="736" y="1031"/>
                  </a:cxn>
                  <a:cxn ang="0">
                    <a:pos x="754" y="1050"/>
                  </a:cxn>
                  <a:cxn ang="0">
                    <a:pos x="791" y="1068"/>
                  </a:cxn>
                  <a:cxn ang="0">
                    <a:pos x="865" y="1068"/>
                  </a:cxn>
                  <a:cxn ang="0">
                    <a:pos x="865" y="1123"/>
                  </a:cxn>
                  <a:cxn ang="0">
                    <a:pos x="460" y="1123"/>
                  </a:cxn>
                  <a:cxn ang="0">
                    <a:pos x="460" y="1068"/>
                  </a:cxn>
                  <a:cxn ang="0">
                    <a:pos x="533" y="1068"/>
                  </a:cxn>
                  <a:cxn ang="0">
                    <a:pos x="570" y="1050"/>
                  </a:cxn>
                  <a:cxn ang="0">
                    <a:pos x="589" y="1031"/>
                  </a:cxn>
                  <a:cxn ang="0">
                    <a:pos x="589" y="718"/>
                  </a:cxn>
                  <a:cxn ang="0">
                    <a:pos x="607" y="681"/>
                  </a:cxn>
                  <a:cxn ang="0">
                    <a:pos x="589" y="681"/>
                  </a:cxn>
                  <a:cxn ang="0">
                    <a:pos x="589" y="718"/>
                  </a:cxn>
                  <a:cxn ang="0">
                    <a:pos x="552" y="755"/>
                  </a:cxn>
                  <a:cxn ang="0">
                    <a:pos x="497" y="773"/>
                  </a:cxn>
                  <a:cxn ang="0">
                    <a:pos x="441" y="810"/>
                  </a:cxn>
                  <a:cxn ang="0">
                    <a:pos x="368" y="810"/>
                  </a:cxn>
                  <a:cxn ang="0">
                    <a:pos x="220" y="773"/>
                  </a:cxn>
                  <a:cxn ang="0">
                    <a:pos x="110" y="681"/>
                  </a:cxn>
                  <a:cxn ang="0">
                    <a:pos x="36" y="552"/>
                  </a:cxn>
                  <a:cxn ang="0">
                    <a:pos x="0" y="405"/>
                  </a:cxn>
                  <a:cxn ang="0">
                    <a:pos x="36" y="239"/>
                  </a:cxn>
                  <a:cxn ang="0">
                    <a:pos x="110" y="110"/>
                  </a:cxn>
                  <a:cxn ang="0">
                    <a:pos x="239" y="36"/>
                  </a:cxn>
                  <a:cxn ang="0">
                    <a:pos x="386" y="0"/>
                  </a:cxn>
                </a:cxnLst>
                <a:rect l="0" t="0" r="r" b="b"/>
                <a:pathLst>
                  <a:path w="865" h="1123">
                    <a:moveTo>
                      <a:pt x="386" y="73"/>
                    </a:moveTo>
                    <a:lnTo>
                      <a:pt x="257" y="110"/>
                    </a:lnTo>
                    <a:lnTo>
                      <a:pt x="165" y="239"/>
                    </a:lnTo>
                    <a:lnTo>
                      <a:pt x="128" y="423"/>
                    </a:lnTo>
                    <a:lnTo>
                      <a:pt x="165" y="608"/>
                    </a:lnTo>
                    <a:lnTo>
                      <a:pt x="257" y="737"/>
                    </a:lnTo>
                    <a:lnTo>
                      <a:pt x="368" y="792"/>
                    </a:lnTo>
                    <a:lnTo>
                      <a:pt x="423" y="792"/>
                    </a:lnTo>
                    <a:lnTo>
                      <a:pt x="478" y="755"/>
                    </a:lnTo>
                    <a:lnTo>
                      <a:pt x="515" y="737"/>
                    </a:lnTo>
                    <a:lnTo>
                      <a:pt x="570" y="681"/>
                    </a:lnTo>
                    <a:lnTo>
                      <a:pt x="607" y="571"/>
                    </a:lnTo>
                    <a:lnTo>
                      <a:pt x="607" y="276"/>
                    </a:lnTo>
                    <a:lnTo>
                      <a:pt x="589" y="221"/>
                    </a:lnTo>
                    <a:lnTo>
                      <a:pt x="570" y="184"/>
                    </a:lnTo>
                    <a:lnTo>
                      <a:pt x="497" y="110"/>
                    </a:lnTo>
                    <a:lnTo>
                      <a:pt x="441" y="73"/>
                    </a:lnTo>
                    <a:lnTo>
                      <a:pt x="386" y="73"/>
                    </a:lnTo>
                    <a:close/>
                    <a:moveTo>
                      <a:pt x="386" y="0"/>
                    </a:moveTo>
                    <a:lnTo>
                      <a:pt x="460" y="0"/>
                    </a:lnTo>
                    <a:lnTo>
                      <a:pt x="515" y="36"/>
                    </a:lnTo>
                    <a:lnTo>
                      <a:pt x="552" y="55"/>
                    </a:lnTo>
                    <a:lnTo>
                      <a:pt x="589" y="92"/>
                    </a:lnTo>
                    <a:lnTo>
                      <a:pt x="625" y="165"/>
                    </a:lnTo>
                    <a:lnTo>
                      <a:pt x="699" y="0"/>
                    </a:lnTo>
                    <a:lnTo>
                      <a:pt x="736" y="0"/>
                    </a:lnTo>
                    <a:lnTo>
                      <a:pt x="736" y="1031"/>
                    </a:lnTo>
                    <a:lnTo>
                      <a:pt x="754" y="1050"/>
                    </a:lnTo>
                    <a:lnTo>
                      <a:pt x="791" y="1068"/>
                    </a:lnTo>
                    <a:lnTo>
                      <a:pt x="865" y="1068"/>
                    </a:lnTo>
                    <a:lnTo>
                      <a:pt x="865" y="1123"/>
                    </a:lnTo>
                    <a:lnTo>
                      <a:pt x="460" y="1123"/>
                    </a:lnTo>
                    <a:lnTo>
                      <a:pt x="460" y="1068"/>
                    </a:lnTo>
                    <a:lnTo>
                      <a:pt x="533" y="1068"/>
                    </a:lnTo>
                    <a:lnTo>
                      <a:pt x="570" y="1050"/>
                    </a:lnTo>
                    <a:lnTo>
                      <a:pt x="589" y="1031"/>
                    </a:lnTo>
                    <a:lnTo>
                      <a:pt x="589" y="718"/>
                    </a:lnTo>
                    <a:lnTo>
                      <a:pt x="607" y="681"/>
                    </a:lnTo>
                    <a:lnTo>
                      <a:pt x="589" y="681"/>
                    </a:lnTo>
                    <a:lnTo>
                      <a:pt x="589" y="718"/>
                    </a:lnTo>
                    <a:lnTo>
                      <a:pt x="552" y="755"/>
                    </a:lnTo>
                    <a:lnTo>
                      <a:pt x="497" y="773"/>
                    </a:lnTo>
                    <a:lnTo>
                      <a:pt x="441" y="810"/>
                    </a:lnTo>
                    <a:lnTo>
                      <a:pt x="368" y="810"/>
                    </a:lnTo>
                    <a:lnTo>
                      <a:pt x="220" y="773"/>
                    </a:lnTo>
                    <a:lnTo>
                      <a:pt x="110" y="681"/>
                    </a:lnTo>
                    <a:lnTo>
                      <a:pt x="36" y="552"/>
                    </a:lnTo>
                    <a:lnTo>
                      <a:pt x="0" y="405"/>
                    </a:lnTo>
                    <a:lnTo>
                      <a:pt x="36" y="239"/>
                    </a:lnTo>
                    <a:lnTo>
                      <a:pt x="110" y="110"/>
                    </a:lnTo>
                    <a:lnTo>
                      <a:pt x="239" y="36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7" name="Freeform 157"/>
              <p:cNvSpPr>
                <a:spLocks/>
              </p:cNvSpPr>
              <p:nvPr/>
            </p:nvSpPr>
            <p:spPr bwMode="auto">
              <a:xfrm>
                <a:off x="46614" y="12606"/>
                <a:ext cx="883" cy="811"/>
              </a:xfrm>
              <a:custGeom>
                <a:avLst/>
                <a:gdLst/>
                <a:ahLst/>
                <a:cxnLst>
                  <a:cxn ang="0">
                    <a:pos x="257" y="0"/>
                  </a:cxn>
                  <a:cxn ang="0">
                    <a:pos x="257" y="663"/>
                  </a:cxn>
                  <a:cxn ang="0">
                    <a:pos x="276" y="700"/>
                  </a:cxn>
                  <a:cxn ang="0">
                    <a:pos x="276" y="737"/>
                  </a:cxn>
                  <a:cxn ang="0">
                    <a:pos x="349" y="774"/>
                  </a:cxn>
                  <a:cxn ang="0">
                    <a:pos x="404" y="774"/>
                  </a:cxn>
                  <a:cxn ang="0">
                    <a:pos x="515" y="737"/>
                  </a:cxn>
                  <a:cxn ang="0">
                    <a:pos x="570" y="682"/>
                  </a:cxn>
                  <a:cxn ang="0">
                    <a:pos x="589" y="626"/>
                  </a:cxn>
                  <a:cxn ang="0">
                    <a:pos x="625" y="571"/>
                  </a:cxn>
                  <a:cxn ang="0">
                    <a:pos x="625" y="129"/>
                  </a:cxn>
                  <a:cxn ang="0">
                    <a:pos x="552" y="92"/>
                  </a:cxn>
                  <a:cxn ang="0">
                    <a:pos x="496" y="92"/>
                  </a:cxn>
                  <a:cxn ang="0">
                    <a:pos x="496" y="37"/>
                  </a:cxn>
                  <a:cxn ang="0">
                    <a:pos x="754" y="18"/>
                  </a:cxn>
                  <a:cxn ang="0">
                    <a:pos x="754" y="700"/>
                  </a:cxn>
                  <a:cxn ang="0">
                    <a:pos x="828" y="737"/>
                  </a:cxn>
                  <a:cxn ang="0">
                    <a:pos x="883" y="737"/>
                  </a:cxn>
                  <a:cxn ang="0">
                    <a:pos x="883" y="792"/>
                  </a:cxn>
                  <a:cxn ang="0">
                    <a:pos x="625" y="811"/>
                  </a:cxn>
                  <a:cxn ang="0">
                    <a:pos x="625" y="645"/>
                  </a:cxn>
                  <a:cxn ang="0">
                    <a:pos x="644" y="626"/>
                  </a:cxn>
                  <a:cxn ang="0">
                    <a:pos x="625" y="645"/>
                  </a:cxn>
                  <a:cxn ang="0">
                    <a:pos x="570" y="737"/>
                  </a:cxn>
                  <a:cxn ang="0">
                    <a:pos x="533" y="774"/>
                  </a:cxn>
                  <a:cxn ang="0">
                    <a:pos x="478" y="792"/>
                  </a:cxn>
                  <a:cxn ang="0">
                    <a:pos x="423" y="792"/>
                  </a:cxn>
                  <a:cxn ang="0">
                    <a:pos x="294" y="774"/>
                  </a:cxn>
                  <a:cxn ang="0">
                    <a:pos x="202" y="719"/>
                  </a:cxn>
                  <a:cxn ang="0">
                    <a:pos x="165" y="663"/>
                  </a:cxn>
                  <a:cxn ang="0">
                    <a:pos x="147" y="571"/>
                  </a:cxn>
                  <a:cxn ang="0">
                    <a:pos x="147" y="129"/>
                  </a:cxn>
                  <a:cxn ang="0">
                    <a:pos x="128" y="92"/>
                  </a:cxn>
                  <a:cxn ang="0">
                    <a:pos x="110" y="74"/>
                  </a:cxn>
                  <a:cxn ang="0">
                    <a:pos x="0" y="74"/>
                  </a:cxn>
                  <a:cxn ang="0">
                    <a:pos x="0" y="18"/>
                  </a:cxn>
                  <a:cxn ang="0">
                    <a:pos x="257" y="0"/>
                  </a:cxn>
                </a:cxnLst>
                <a:rect l="0" t="0" r="r" b="b"/>
                <a:pathLst>
                  <a:path w="883" h="811">
                    <a:moveTo>
                      <a:pt x="257" y="0"/>
                    </a:moveTo>
                    <a:lnTo>
                      <a:pt x="257" y="663"/>
                    </a:lnTo>
                    <a:lnTo>
                      <a:pt x="276" y="700"/>
                    </a:lnTo>
                    <a:lnTo>
                      <a:pt x="276" y="737"/>
                    </a:lnTo>
                    <a:lnTo>
                      <a:pt x="349" y="774"/>
                    </a:lnTo>
                    <a:lnTo>
                      <a:pt x="404" y="774"/>
                    </a:lnTo>
                    <a:lnTo>
                      <a:pt x="515" y="737"/>
                    </a:lnTo>
                    <a:lnTo>
                      <a:pt x="570" y="682"/>
                    </a:lnTo>
                    <a:lnTo>
                      <a:pt x="589" y="626"/>
                    </a:lnTo>
                    <a:lnTo>
                      <a:pt x="625" y="571"/>
                    </a:lnTo>
                    <a:lnTo>
                      <a:pt x="625" y="129"/>
                    </a:lnTo>
                    <a:lnTo>
                      <a:pt x="552" y="92"/>
                    </a:lnTo>
                    <a:lnTo>
                      <a:pt x="496" y="92"/>
                    </a:lnTo>
                    <a:lnTo>
                      <a:pt x="496" y="37"/>
                    </a:lnTo>
                    <a:lnTo>
                      <a:pt x="754" y="18"/>
                    </a:lnTo>
                    <a:lnTo>
                      <a:pt x="754" y="700"/>
                    </a:lnTo>
                    <a:lnTo>
                      <a:pt x="828" y="737"/>
                    </a:lnTo>
                    <a:lnTo>
                      <a:pt x="883" y="737"/>
                    </a:lnTo>
                    <a:lnTo>
                      <a:pt x="883" y="792"/>
                    </a:lnTo>
                    <a:lnTo>
                      <a:pt x="625" y="811"/>
                    </a:lnTo>
                    <a:lnTo>
                      <a:pt x="625" y="645"/>
                    </a:lnTo>
                    <a:lnTo>
                      <a:pt x="644" y="626"/>
                    </a:lnTo>
                    <a:lnTo>
                      <a:pt x="625" y="645"/>
                    </a:lnTo>
                    <a:lnTo>
                      <a:pt x="570" y="737"/>
                    </a:lnTo>
                    <a:lnTo>
                      <a:pt x="533" y="774"/>
                    </a:lnTo>
                    <a:lnTo>
                      <a:pt x="478" y="792"/>
                    </a:lnTo>
                    <a:lnTo>
                      <a:pt x="423" y="792"/>
                    </a:lnTo>
                    <a:lnTo>
                      <a:pt x="294" y="774"/>
                    </a:lnTo>
                    <a:lnTo>
                      <a:pt x="202" y="719"/>
                    </a:lnTo>
                    <a:lnTo>
                      <a:pt x="165" y="663"/>
                    </a:lnTo>
                    <a:lnTo>
                      <a:pt x="147" y="571"/>
                    </a:lnTo>
                    <a:lnTo>
                      <a:pt x="147" y="129"/>
                    </a:lnTo>
                    <a:lnTo>
                      <a:pt x="128" y="92"/>
                    </a:lnTo>
                    <a:lnTo>
                      <a:pt x="110" y="74"/>
                    </a:lnTo>
                    <a:lnTo>
                      <a:pt x="0" y="74"/>
                    </a:lnTo>
                    <a:lnTo>
                      <a:pt x="0" y="18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8" name="Freeform 158"/>
              <p:cNvSpPr>
                <a:spLocks noEditPoints="1"/>
              </p:cNvSpPr>
              <p:nvPr/>
            </p:nvSpPr>
            <p:spPr bwMode="auto">
              <a:xfrm>
                <a:off x="47515" y="12201"/>
                <a:ext cx="387" cy="1179"/>
              </a:xfrm>
              <a:custGeom>
                <a:avLst/>
                <a:gdLst/>
                <a:ahLst/>
                <a:cxnLst>
                  <a:cxn ang="0">
                    <a:pos x="240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7" y="1124"/>
                  </a:cxn>
                  <a:cxn ang="0">
                    <a:pos x="387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4" y="1124"/>
                  </a:cxn>
                  <a:cxn ang="0">
                    <a:pos x="111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6" y="479"/>
                  </a:cxn>
                  <a:cxn ang="0">
                    <a:pos x="0" y="479"/>
                  </a:cxn>
                  <a:cxn ang="0">
                    <a:pos x="0" y="423"/>
                  </a:cxn>
                  <a:cxn ang="0">
                    <a:pos x="240" y="405"/>
                  </a:cxn>
                  <a:cxn ang="0">
                    <a:pos x="111" y="0"/>
                  </a:cxn>
                  <a:cxn ang="0">
                    <a:pos x="184" y="0"/>
                  </a:cxn>
                  <a:cxn ang="0">
                    <a:pos x="221" y="18"/>
                  </a:cxn>
                  <a:cxn ang="0">
                    <a:pos x="240" y="55"/>
                  </a:cxn>
                  <a:cxn ang="0">
                    <a:pos x="240" y="129"/>
                  </a:cxn>
                  <a:cxn ang="0">
                    <a:pos x="221" y="165"/>
                  </a:cxn>
                  <a:cxn ang="0">
                    <a:pos x="184" y="184"/>
                  </a:cxn>
                  <a:cxn ang="0">
                    <a:pos x="111" y="184"/>
                  </a:cxn>
                  <a:cxn ang="0">
                    <a:pos x="74" y="165"/>
                  </a:cxn>
                  <a:cxn ang="0">
                    <a:pos x="56" y="129"/>
                  </a:cxn>
                  <a:cxn ang="0">
                    <a:pos x="56" y="55"/>
                  </a:cxn>
                  <a:cxn ang="0">
                    <a:pos x="111" y="0"/>
                  </a:cxn>
                </a:cxnLst>
                <a:rect l="0" t="0" r="r" b="b"/>
                <a:pathLst>
                  <a:path w="387" h="1179">
                    <a:moveTo>
                      <a:pt x="240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7" y="1124"/>
                    </a:lnTo>
                    <a:lnTo>
                      <a:pt x="387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4" y="1124"/>
                    </a:lnTo>
                    <a:lnTo>
                      <a:pt x="111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6" y="479"/>
                    </a:lnTo>
                    <a:lnTo>
                      <a:pt x="0" y="479"/>
                    </a:lnTo>
                    <a:lnTo>
                      <a:pt x="0" y="423"/>
                    </a:lnTo>
                    <a:lnTo>
                      <a:pt x="240" y="405"/>
                    </a:lnTo>
                    <a:close/>
                    <a:moveTo>
                      <a:pt x="111" y="0"/>
                    </a:moveTo>
                    <a:lnTo>
                      <a:pt x="184" y="0"/>
                    </a:lnTo>
                    <a:lnTo>
                      <a:pt x="221" y="18"/>
                    </a:lnTo>
                    <a:lnTo>
                      <a:pt x="240" y="55"/>
                    </a:lnTo>
                    <a:lnTo>
                      <a:pt x="240" y="129"/>
                    </a:lnTo>
                    <a:lnTo>
                      <a:pt x="221" y="165"/>
                    </a:lnTo>
                    <a:lnTo>
                      <a:pt x="184" y="184"/>
                    </a:lnTo>
                    <a:lnTo>
                      <a:pt x="111" y="184"/>
                    </a:lnTo>
                    <a:lnTo>
                      <a:pt x="74" y="165"/>
                    </a:lnTo>
                    <a:lnTo>
                      <a:pt x="56" y="129"/>
                    </a:lnTo>
                    <a:lnTo>
                      <a:pt x="56" y="55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59" name="Freeform 159"/>
              <p:cNvSpPr>
                <a:spLocks/>
              </p:cNvSpPr>
              <p:nvPr/>
            </p:nvSpPr>
            <p:spPr bwMode="auto">
              <a:xfrm>
                <a:off x="48031" y="12569"/>
                <a:ext cx="589" cy="792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460" y="0"/>
                  </a:cxn>
                  <a:cxn ang="0">
                    <a:pos x="515" y="19"/>
                  </a:cxn>
                  <a:cxn ang="0">
                    <a:pos x="552" y="37"/>
                  </a:cxn>
                  <a:cxn ang="0">
                    <a:pos x="589" y="111"/>
                  </a:cxn>
                  <a:cxn ang="0">
                    <a:pos x="589" y="148"/>
                  </a:cxn>
                  <a:cxn ang="0">
                    <a:pos x="570" y="166"/>
                  </a:cxn>
                  <a:cxn ang="0">
                    <a:pos x="533" y="184"/>
                  </a:cxn>
                  <a:cxn ang="0">
                    <a:pos x="497" y="184"/>
                  </a:cxn>
                  <a:cxn ang="0">
                    <a:pos x="460" y="166"/>
                  </a:cxn>
                  <a:cxn ang="0">
                    <a:pos x="441" y="148"/>
                  </a:cxn>
                  <a:cxn ang="0">
                    <a:pos x="441" y="74"/>
                  </a:cxn>
                  <a:cxn ang="0">
                    <a:pos x="478" y="37"/>
                  </a:cxn>
                  <a:cxn ang="0">
                    <a:pos x="460" y="37"/>
                  </a:cxn>
                  <a:cxn ang="0">
                    <a:pos x="368" y="74"/>
                  </a:cxn>
                  <a:cxn ang="0">
                    <a:pos x="312" y="148"/>
                  </a:cxn>
                  <a:cxn ang="0">
                    <a:pos x="276" y="240"/>
                  </a:cxn>
                  <a:cxn ang="0">
                    <a:pos x="257" y="369"/>
                  </a:cxn>
                  <a:cxn ang="0">
                    <a:pos x="257" y="700"/>
                  </a:cxn>
                  <a:cxn ang="0">
                    <a:pos x="331" y="737"/>
                  </a:cxn>
                  <a:cxn ang="0">
                    <a:pos x="423" y="737"/>
                  </a:cxn>
                  <a:cxn ang="0">
                    <a:pos x="423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48"/>
                  </a:cxn>
                  <a:cxn ang="0">
                    <a:pos x="110" y="111"/>
                  </a:cxn>
                  <a:cxn ang="0">
                    <a:pos x="73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39" y="19"/>
                  </a:cxn>
                  <a:cxn ang="0">
                    <a:pos x="239" y="203"/>
                  </a:cxn>
                  <a:cxn ang="0">
                    <a:pos x="257" y="148"/>
                  </a:cxn>
                  <a:cxn ang="0">
                    <a:pos x="276" y="111"/>
                  </a:cxn>
                  <a:cxn ang="0">
                    <a:pos x="349" y="37"/>
                  </a:cxn>
                  <a:cxn ang="0">
                    <a:pos x="405" y="0"/>
                  </a:cxn>
                </a:cxnLst>
                <a:rect l="0" t="0" r="r" b="b"/>
                <a:pathLst>
                  <a:path w="589" h="792">
                    <a:moveTo>
                      <a:pt x="405" y="0"/>
                    </a:moveTo>
                    <a:lnTo>
                      <a:pt x="460" y="0"/>
                    </a:lnTo>
                    <a:lnTo>
                      <a:pt x="515" y="19"/>
                    </a:lnTo>
                    <a:lnTo>
                      <a:pt x="552" y="37"/>
                    </a:lnTo>
                    <a:lnTo>
                      <a:pt x="589" y="111"/>
                    </a:lnTo>
                    <a:lnTo>
                      <a:pt x="589" y="148"/>
                    </a:lnTo>
                    <a:lnTo>
                      <a:pt x="570" y="166"/>
                    </a:lnTo>
                    <a:lnTo>
                      <a:pt x="533" y="184"/>
                    </a:lnTo>
                    <a:lnTo>
                      <a:pt x="497" y="184"/>
                    </a:lnTo>
                    <a:lnTo>
                      <a:pt x="460" y="166"/>
                    </a:lnTo>
                    <a:lnTo>
                      <a:pt x="441" y="148"/>
                    </a:lnTo>
                    <a:lnTo>
                      <a:pt x="441" y="74"/>
                    </a:lnTo>
                    <a:lnTo>
                      <a:pt x="478" y="37"/>
                    </a:lnTo>
                    <a:lnTo>
                      <a:pt x="460" y="37"/>
                    </a:lnTo>
                    <a:lnTo>
                      <a:pt x="368" y="74"/>
                    </a:lnTo>
                    <a:lnTo>
                      <a:pt x="312" y="148"/>
                    </a:lnTo>
                    <a:lnTo>
                      <a:pt x="276" y="240"/>
                    </a:lnTo>
                    <a:lnTo>
                      <a:pt x="257" y="369"/>
                    </a:lnTo>
                    <a:lnTo>
                      <a:pt x="257" y="700"/>
                    </a:lnTo>
                    <a:lnTo>
                      <a:pt x="331" y="737"/>
                    </a:lnTo>
                    <a:lnTo>
                      <a:pt x="423" y="737"/>
                    </a:lnTo>
                    <a:lnTo>
                      <a:pt x="423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48"/>
                    </a:lnTo>
                    <a:lnTo>
                      <a:pt x="110" y="111"/>
                    </a:lnTo>
                    <a:lnTo>
                      <a:pt x="73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39" y="19"/>
                    </a:lnTo>
                    <a:lnTo>
                      <a:pt x="239" y="203"/>
                    </a:lnTo>
                    <a:lnTo>
                      <a:pt x="257" y="148"/>
                    </a:lnTo>
                    <a:lnTo>
                      <a:pt x="276" y="111"/>
                    </a:lnTo>
                    <a:lnTo>
                      <a:pt x="349" y="3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0" name="Freeform 160"/>
              <p:cNvSpPr>
                <a:spLocks noEditPoints="1"/>
              </p:cNvSpPr>
              <p:nvPr/>
            </p:nvSpPr>
            <p:spPr bwMode="auto">
              <a:xfrm>
                <a:off x="48730" y="12588"/>
                <a:ext cx="681" cy="810"/>
              </a:xfrm>
              <a:custGeom>
                <a:avLst/>
                <a:gdLst/>
                <a:ahLst/>
                <a:cxnLst>
                  <a:cxn ang="0">
                    <a:pos x="368" y="36"/>
                  </a:cxn>
                  <a:cxn ang="0">
                    <a:pos x="313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0" y="350"/>
                  </a:cxn>
                  <a:cxn ang="0">
                    <a:pos x="570" y="294"/>
                  </a:cxn>
                  <a:cxn ang="0">
                    <a:pos x="552" y="202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6"/>
                  </a:cxn>
                  <a:cxn ang="0">
                    <a:pos x="368" y="0"/>
                  </a:cxn>
                  <a:cxn ang="0">
                    <a:pos x="515" y="36"/>
                  </a:cxn>
                  <a:cxn ang="0">
                    <a:pos x="607" y="110"/>
                  </a:cxn>
                  <a:cxn ang="0">
                    <a:pos x="662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2" y="386"/>
                  </a:cxn>
                  <a:cxn ang="0">
                    <a:pos x="147" y="386"/>
                  </a:cxn>
                  <a:cxn ang="0">
                    <a:pos x="147" y="497"/>
                  </a:cxn>
                  <a:cxn ang="0">
                    <a:pos x="166" y="571"/>
                  </a:cxn>
                  <a:cxn ang="0">
                    <a:pos x="202" y="644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7" y="644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2" y="626"/>
                  </a:cxn>
                  <a:cxn ang="0">
                    <a:pos x="626" y="700"/>
                  </a:cxn>
                  <a:cxn ang="0">
                    <a:pos x="534" y="773"/>
                  </a:cxn>
                  <a:cxn ang="0">
                    <a:pos x="386" y="810"/>
                  </a:cxn>
                  <a:cxn ang="0">
                    <a:pos x="239" y="773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0" y="110"/>
                  </a:cxn>
                  <a:cxn ang="0">
                    <a:pos x="221" y="36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6"/>
                    </a:moveTo>
                    <a:lnTo>
                      <a:pt x="313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0" y="350"/>
                    </a:lnTo>
                    <a:lnTo>
                      <a:pt x="570" y="294"/>
                    </a:lnTo>
                    <a:lnTo>
                      <a:pt x="552" y="202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6"/>
                    </a:lnTo>
                    <a:close/>
                    <a:moveTo>
                      <a:pt x="368" y="0"/>
                    </a:moveTo>
                    <a:lnTo>
                      <a:pt x="515" y="36"/>
                    </a:lnTo>
                    <a:lnTo>
                      <a:pt x="607" y="110"/>
                    </a:lnTo>
                    <a:lnTo>
                      <a:pt x="662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2" y="386"/>
                    </a:lnTo>
                    <a:lnTo>
                      <a:pt x="147" y="386"/>
                    </a:lnTo>
                    <a:lnTo>
                      <a:pt x="147" y="497"/>
                    </a:lnTo>
                    <a:lnTo>
                      <a:pt x="166" y="571"/>
                    </a:lnTo>
                    <a:lnTo>
                      <a:pt x="202" y="644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7" y="644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2" y="626"/>
                    </a:lnTo>
                    <a:lnTo>
                      <a:pt x="626" y="700"/>
                    </a:lnTo>
                    <a:lnTo>
                      <a:pt x="534" y="773"/>
                    </a:lnTo>
                    <a:lnTo>
                      <a:pt x="386" y="810"/>
                    </a:lnTo>
                    <a:lnTo>
                      <a:pt x="239" y="773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0" y="110"/>
                    </a:lnTo>
                    <a:lnTo>
                      <a:pt x="221" y="3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1" name="Freeform 161"/>
              <p:cNvSpPr>
                <a:spLocks/>
              </p:cNvSpPr>
              <p:nvPr/>
            </p:nvSpPr>
            <p:spPr bwMode="auto">
              <a:xfrm>
                <a:off x="49448" y="12606"/>
                <a:ext cx="589" cy="792"/>
              </a:xfrm>
              <a:custGeom>
                <a:avLst/>
                <a:gdLst/>
                <a:ahLst/>
                <a:cxnLst>
                  <a:cxn ang="0">
                    <a:pos x="331" y="0"/>
                  </a:cxn>
                  <a:cxn ang="0">
                    <a:pos x="441" y="55"/>
                  </a:cxn>
                  <a:cxn ang="0">
                    <a:pos x="533" y="0"/>
                  </a:cxn>
                  <a:cxn ang="0">
                    <a:pos x="497" y="258"/>
                  </a:cxn>
                  <a:cxn ang="0">
                    <a:pos x="478" y="147"/>
                  </a:cxn>
                  <a:cxn ang="0">
                    <a:pos x="405" y="37"/>
                  </a:cxn>
                  <a:cxn ang="0">
                    <a:pos x="221" y="18"/>
                  </a:cxn>
                  <a:cxn ang="0">
                    <a:pos x="129" y="55"/>
                  </a:cxn>
                  <a:cxn ang="0">
                    <a:pos x="92" y="111"/>
                  </a:cxn>
                  <a:cxn ang="0">
                    <a:pos x="147" y="239"/>
                  </a:cxn>
                  <a:cxn ang="0">
                    <a:pos x="276" y="295"/>
                  </a:cxn>
                  <a:cxn ang="0">
                    <a:pos x="478" y="350"/>
                  </a:cxn>
                  <a:cxn ang="0">
                    <a:pos x="552" y="442"/>
                  </a:cxn>
                  <a:cxn ang="0">
                    <a:pos x="589" y="608"/>
                  </a:cxn>
                  <a:cxn ang="0">
                    <a:pos x="552" y="700"/>
                  </a:cxn>
                  <a:cxn ang="0">
                    <a:pos x="460" y="774"/>
                  </a:cxn>
                  <a:cxn ang="0">
                    <a:pos x="276" y="792"/>
                  </a:cxn>
                  <a:cxn ang="0">
                    <a:pos x="110" y="719"/>
                  </a:cxn>
                  <a:cxn ang="0">
                    <a:pos x="18" y="792"/>
                  </a:cxn>
                  <a:cxn ang="0">
                    <a:pos x="55" y="479"/>
                  </a:cxn>
                  <a:cxn ang="0">
                    <a:pos x="92" y="663"/>
                  </a:cxn>
                  <a:cxn ang="0">
                    <a:pos x="221" y="774"/>
                  </a:cxn>
                  <a:cxn ang="0">
                    <a:pos x="405" y="755"/>
                  </a:cxn>
                  <a:cxn ang="0">
                    <a:pos x="478" y="700"/>
                  </a:cxn>
                  <a:cxn ang="0">
                    <a:pos x="497" y="553"/>
                  </a:cxn>
                  <a:cxn ang="0">
                    <a:pos x="368" y="461"/>
                  </a:cxn>
                  <a:cxn ang="0">
                    <a:pos x="313" y="442"/>
                  </a:cxn>
                  <a:cxn ang="0">
                    <a:pos x="110" y="387"/>
                  </a:cxn>
                  <a:cxn ang="0">
                    <a:pos x="36" y="332"/>
                  </a:cxn>
                  <a:cxn ang="0">
                    <a:pos x="0" y="166"/>
                  </a:cxn>
                  <a:cxn ang="0">
                    <a:pos x="73" y="55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84" y="0"/>
                    </a:moveTo>
                    <a:lnTo>
                      <a:pt x="331" y="0"/>
                    </a:lnTo>
                    <a:lnTo>
                      <a:pt x="386" y="18"/>
                    </a:lnTo>
                    <a:lnTo>
                      <a:pt x="441" y="55"/>
                    </a:lnTo>
                    <a:lnTo>
                      <a:pt x="497" y="0"/>
                    </a:lnTo>
                    <a:lnTo>
                      <a:pt x="533" y="0"/>
                    </a:lnTo>
                    <a:lnTo>
                      <a:pt x="533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8" y="147"/>
                    </a:lnTo>
                    <a:lnTo>
                      <a:pt x="478" y="111"/>
                    </a:lnTo>
                    <a:lnTo>
                      <a:pt x="405" y="37"/>
                    </a:lnTo>
                    <a:lnTo>
                      <a:pt x="368" y="18"/>
                    </a:lnTo>
                    <a:lnTo>
                      <a:pt x="221" y="18"/>
                    </a:lnTo>
                    <a:lnTo>
                      <a:pt x="165" y="37"/>
                    </a:lnTo>
                    <a:lnTo>
                      <a:pt x="129" y="55"/>
                    </a:lnTo>
                    <a:lnTo>
                      <a:pt x="110" y="92"/>
                    </a:lnTo>
                    <a:lnTo>
                      <a:pt x="92" y="111"/>
                    </a:lnTo>
                    <a:lnTo>
                      <a:pt x="92" y="184"/>
                    </a:lnTo>
                    <a:lnTo>
                      <a:pt x="147" y="239"/>
                    </a:lnTo>
                    <a:lnTo>
                      <a:pt x="221" y="276"/>
                    </a:lnTo>
                    <a:lnTo>
                      <a:pt x="276" y="295"/>
                    </a:lnTo>
                    <a:lnTo>
                      <a:pt x="313" y="295"/>
                    </a:lnTo>
                    <a:lnTo>
                      <a:pt x="478" y="350"/>
                    </a:lnTo>
                    <a:lnTo>
                      <a:pt x="533" y="405"/>
                    </a:lnTo>
                    <a:lnTo>
                      <a:pt x="552" y="442"/>
                    </a:lnTo>
                    <a:lnTo>
                      <a:pt x="589" y="497"/>
                    </a:lnTo>
                    <a:lnTo>
                      <a:pt x="589" y="608"/>
                    </a:lnTo>
                    <a:lnTo>
                      <a:pt x="570" y="663"/>
                    </a:lnTo>
                    <a:lnTo>
                      <a:pt x="552" y="700"/>
                    </a:lnTo>
                    <a:lnTo>
                      <a:pt x="515" y="737"/>
                    </a:lnTo>
                    <a:lnTo>
                      <a:pt x="460" y="774"/>
                    </a:lnTo>
                    <a:lnTo>
                      <a:pt x="386" y="792"/>
                    </a:lnTo>
                    <a:lnTo>
                      <a:pt x="276" y="792"/>
                    </a:lnTo>
                    <a:lnTo>
                      <a:pt x="165" y="755"/>
                    </a:lnTo>
                    <a:lnTo>
                      <a:pt x="110" y="719"/>
                    </a:lnTo>
                    <a:lnTo>
                      <a:pt x="36" y="792"/>
                    </a:lnTo>
                    <a:lnTo>
                      <a:pt x="18" y="792"/>
                    </a:lnTo>
                    <a:lnTo>
                      <a:pt x="18" y="479"/>
                    </a:lnTo>
                    <a:lnTo>
                      <a:pt x="55" y="479"/>
                    </a:lnTo>
                    <a:lnTo>
                      <a:pt x="55" y="516"/>
                    </a:lnTo>
                    <a:lnTo>
                      <a:pt x="92" y="663"/>
                    </a:lnTo>
                    <a:lnTo>
                      <a:pt x="165" y="737"/>
                    </a:lnTo>
                    <a:lnTo>
                      <a:pt x="221" y="774"/>
                    </a:lnTo>
                    <a:lnTo>
                      <a:pt x="368" y="774"/>
                    </a:lnTo>
                    <a:lnTo>
                      <a:pt x="405" y="755"/>
                    </a:lnTo>
                    <a:lnTo>
                      <a:pt x="460" y="719"/>
                    </a:lnTo>
                    <a:lnTo>
                      <a:pt x="478" y="700"/>
                    </a:lnTo>
                    <a:lnTo>
                      <a:pt x="497" y="645"/>
                    </a:lnTo>
                    <a:lnTo>
                      <a:pt x="497" y="553"/>
                    </a:lnTo>
                    <a:lnTo>
                      <a:pt x="405" y="461"/>
                    </a:lnTo>
                    <a:lnTo>
                      <a:pt x="368" y="461"/>
                    </a:lnTo>
                    <a:lnTo>
                      <a:pt x="331" y="442"/>
                    </a:lnTo>
                    <a:lnTo>
                      <a:pt x="313" y="442"/>
                    </a:lnTo>
                    <a:lnTo>
                      <a:pt x="221" y="424"/>
                    </a:lnTo>
                    <a:lnTo>
                      <a:pt x="110" y="387"/>
                    </a:lnTo>
                    <a:lnTo>
                      <a:pt x="73" y="368"/>
                    </a:lnTo>
                    <a:lnTo>
                      <a:pt x="36" y="332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6" y="92"/>
                    </a:lnTo>
                    <a:lnTo>
                      <a:pt x="73" y="55"/>
                    </a:lnTo>
                    <a:lnTo>
                      <a:pt x="129" y="18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2" name="Freeform 162"/>
              <p:cNvSpPr>
                <a:spLocks/>
              </p:cNvSpPr>
              <p:nvPr/>
            </p:nvSpPr>
            <p:spPr bwMode="auto">
              <a:xfrm>
                <a:off x="50902" y="12145"/>
                <a:ext cx="1104" cy="1253"/>
              </a:xfrm>
              <a:custGeom>
                <a:avLst/>
                <a:gdLst/>
                <a:ahLst/>
                <a:cxnLst>
                  <a:cxn ang="0">
                    <a:pos x="552" y="0"/>
                  </a:cxn>
                  <a:cxn ang="0">
                    <a:pos x="754" y="37"/>
                  </a:cxn>
                  <a:cxn ang="0">
                    <a:pos x="938" y="129"/>
                  </a:cxn>
                  <a:cxn ang="0">
                    <a:pos x="1049" y="277"/>
                  </a:cxn>
                  <a:cxn ang="0">
                    <a:pos x="1085" y="443"/>
                  </a:cxn>
                  <a:cxn ang="0">
                    <a:pos x="1067" y="572"/>
                  </a:cxn>
                  <a:cxn ang="0">
                    <a:pos x="1012" y="700"/>
                  </a:cxn>
                  <a:cxn ang="0">
                    <a:pos x="938" y="829"/>
                  </a:cxn>
                  <a:cxn ang="0">
                    <a:pos x="828" y="977"/>
                  </a:cxn>
                  <a:cxn ang="0">
                    <a:pos x="772" y="1124"/>
                  </a:cxn>
                  <a:cxn ang="0">
                    <a:pos x="1012" y="1124"/>
                  </a:cxn>
                  <a:cxn ang="0">
                    <a:pos x="1030" y="1106"/>
                  </a:cxn>
                  <a:cxn ang="0">
                    <a:pos x="1030" y="1087"/>
                  </a:cxn>
                  <a:cxn ang="0">
                    <a:pos x="1049" y="1051"/>
                  </a:cxn>
                  <a:cxn ang="0">
                    <a:pos x="1067" y="995"/>
                  </a:cxn>
                  <a:cxn ang="0">
                    <a:pos x="1067" y="958"/>
                  </a:cxn>
                  <a:cxn ang="0">
                    <a:pos x="1104" y="958"/>
                  </a:cxn>
                  <a:cxn ang="0">
                    <a:pos x="1012" y="1253"/>
                  </a:cxn>
                  <a:cxn ang="0">
                    <a:pos x="717" y="1253"/>
                  </a:cxn>
                  <a:cxn ang="0">
                    <a:pos x="699" y="1235"/>
                  </a:cxn>
                  <a:cxn ang="0">
                    <a:pos x="699" y="1216"/>
                  </a:cxn>
                  <a:cxn ang="0">
                    <a:pos x="717" y="1087"/>
                  </a:cxn>
                  <a:cxn ang="0">
                    <a:pos x="754" y="958"/>
                  </a:cxn>
                  <a:cxn ang="0">
                    <a:pos x="791" y="866"/>
                  </a:cxn>
                  <a:cxn ang="0">
                    <a:pos x="846" y="664"/>
                  </a:cxn>
                  <a:cxn ang="0">
                    <a:pos x="883" y="461"/>
                  </a:cxn>
                  <a:cxn ang="0">
                    <a:pos x="846" y="277"/>
                  </a:cxn>
                  <a:cxn ang="0">
                    <a:pos x="772" y="148"/>
                  </a:cxn>
                  <a:cxn ang="0">
                    <a:pos x="662" y="74"/>
                  </a:cxn>
                  <a:cxn ang="0">
                    <a:pos x="533" y="56"/>
                  </a:cxn>
                  <a:cxn ang="0">
                    <a:pos x="423" y="74"/>
                  </a:cxn>
                  <a:cxn ang="0">
                    <a:pos x="312" y="148"/>
                  </a:cxn>
                  <a:cxn ang="0">
                    <a:pos x="220" y="277"/>
                  </a:cxn>
                  <a:cxn ang="0">
                    <a:pos x="184" y="461"/>
                  </a:cxn>
                  <a:cxn ang="0">
                    <a:pos x="220" y="645"/>
                  </a:cxn>
                  <a:cxn ang="0">
                    <a:pos x="331" y="1014"/>
                  </a:cxn>
                  <a:cxn ang="0">
                    <a:pos x="368" y="1216"/>
                  </a:cxn>
                  <a:cxn ang="0">
                    <a:pos x="368" y="1235"/>
                  </a:cxn>
                  <a:cxn ang="0">
                    <a:pos x="349" y="1253"/>
                  </a:cxn>
                  <a:cxn ang="0">
                    <a:pos x="55" y="1253"/>
                  </a:cxn>
                  <a:cxn ang="0">
                    <a:pos x="0" y="958"/>
                  </a:cxn>
                  <a:cxn ang="0">
                    <a:pos x="36" y="958"/>
                  </a:cxn>
                  <a:cxn ang="0">
                    <a:pos x="55" y="995"/>
                  </a:cxn>
                  <a:cxn ang="0">
                    <a:pos x="55" y="1051"/>
                  </a:cxn>
                  <a:cxn ang="0">
                    <a:pos x="73" y="1087"/>
                  </a:cxn>
                  <a:cxn ang="0">
                    <a:pos x="73" y="1106"/>
                  </a:cxn>
                  <a:cxn ang="0">
                    <a:pos x="92" y="1124"/>
                  </a:cxn>
                  <a:cxn ang="0">
                    <a:pos x="331" y="1124"/>
                  </a:cxn>
                  <a:cxn ang="0">
                    <a:pos x="257" y="977"/>
                  </a:cxn>
                  <a:cxn ang="0">
                    <a:pos x="165" y="829"/>
                  </a:cxn>
                  <a:cxn ang="0">
                    <a:pos x="92" y="700"/>
                  </a:cxn>
                  <a:cxn ang="0">
                    <a:pos x="36" y="572"/>
                  </a:cxn>
                  <a:cxn ang="0">
                    <a:pos x="18" y="443"/>
                  </a:cxn>
                  <a:cxn ang="0">
                    <a:pos x="55" y="277"/>
                  </a:cxn>
                  <a:cxn ang="0">
                    <a:pos x="165" y="129"/>
                  </a:cxn>
                  <a:cxn ang="0">
                    <a:pos x="331" y="37"/>
                  </a:cxn>
                  <a:cxn ang="0">
                    <a:pos x="552" y="0"/>
                  </a:cxn>
                </a:cxnLst>
                <a:rect l="0" t="0" r="r" b="b"/>
                <a:pathLst>
                  <a:path w="1104" h="1253">
                    <a:moveTo>
                      <a:pt x="552" y="0"/>
                    </a:moveTo>
                    <a:lnTo>
                      <a:pt x="754" y="37"/>
                    </a:lnTo>
                    <a:lnTo>
                      <a:pt x="938" y="129"/>
                    </a:lnTo>
                    <a:lnTo>
                      <a:pt x="1049" y="277"/>
                    </a:lnTo>
                    <a:lnTo>
                      <a:pt x="1085" y="443"/>
                    </a:lnTo>
                    <a:lnTo>
                      <a:pt x="1067" y="572"/>
                    </a:lnTo>
                    <a:lnTo>
                      <a:pt x="1012" y="700"/>
                    </a:lnTo>
                    <a:lnTo>
                      <a:pt x="938" y="829"/>
                    </a:lnTo>
                    <a:lnTo>
                      <a:pt x="828" y="977"/>
                    </a:lnTo>
                    <a:lnTo>
                      <a:pt x="772" y="1124"/>
                    </a:lnTo>
                    <a:lnTo>
                      <a:pt x="1012" y="1124"/>
                    </a:lnTo>
                    <a:lnTo>
                      <a:pt x="1030" y="1106"/>
                    </a:lnTo>
                    <a:lnTo>
                      <a:pt x="1030" y="1087"/>
                    </a:lnTo>
                    <a:lnTo>
                      <a:pt x="1049" y="1051"/>
                    </a:lnTo>
                    <a:lnTo>
                      <a:pt x="1067" y="995"/>
                    </a:lnTo>
                    <a:lnTo>
                      <a:pt x="1067" y="958"/>
                    </a:lnTo>
                    <a:lnTo>
                      <a:pt x="1104" y="958"/>
                    </a:lnTo>
                    <a:lnTo>
                      <a:pt x="1012" y="1253"/>
                    </a:lnTo>
                    <a:lnTo>
                      <a:pt x="717" y="1253"/>
                    </a:lnTo>
                    <a:lnTo>
                      <a:pt x="699" y="1235"/>
                    </a:lnTo>
                    <a:lnTo>
                      <a:pt x="699" y="1216"/>
                    </a:lnTo>
                    <a:lnTo>
                      <a:pt x="717" y="1087"/>
                    </a:lnTo>
                    <a:lnTo>
                      <a:pt x="754" y="958"/>
                    </a:lnTo>
                    <a:lnTo>
                      <a:pt x="791" y="866"/>
                    </a:lnTo>
                    <a:lnTo>
                      <a:pt x="846" y="664"/>
                    </a:lnTo>
                    <a:lnTo>
                      <a:pt x="883" y="461"/>
                    </a:lnTo>
                    <a:lnTo>
                      <a:pt x="846" y="277"/>
                    </a:lnTo>
                    <a:lnTo>
                      <a:pt x="772" y="148"/>
                    </a:lnTo>
                    <a:lnTo>
                      <a:pt x="662" y="74"/>
                    </a:lnTo>
                    <a:lnTo>
                      <a:pt x="533" y="56"/>
                    </a:lnTo>
                    <a:lnTo>
                      <a:pt x="423" y="74"/>
                    </a:lnTo>
                    <a:lnTo>
                      <a:pt x="312" y="148"/>
                    </a:lnTo>
                    <a:lnTo>
                      <a:pt x="220" y="277"/>
                    </a:lnTo>
                    <a:lnTo>
                      <a:pt x="184" y="461"/>
                    </a:lnTo>
                    <a:lnTo>
                      <a:pt x="220" y="645"/>
                    </a:lnTo>
                    <a:lnTo>
                      <a:pt x="331" y="1014"/>
                    </a:lnTo>
                    <a:lnTo>
                      <a:pt x="368" y="1216"/>
                    </a:lnTo>
                    <a:lnTo>
                      <a:pt x="368" y="1235"/>
                    </a:lnTo>
                    <a:lnTo>
                      <a:pt x="349" y="1253"/>
                    </a:lnTo>
                    <a:lnTo>
                      <a:pt x="55" y="1253"/>
                    </a:lnTo>
                    <a:lnTo>
                      <a:pt x="0" y="958"/>
                    </a:lnTo>
                    <a:lnTo>
                      <a:pt x="36" y="958"/>
                    </a:lnTo>
                    <a:lnTo>
                      <a:pt x="55" y="995"/>
                    </a:lnTo>
                    <a:lnTo>
                      <a:pt x="55" y="1051"/>
                    </a:lnTo>
                    <a:lnTo>
                      <a:pt x="73" y="1087"/>
                    </a:lnTo>
                    <a:lnTo>
                      <a:pt x="73" y="1106"/>
                    </a:lnTo>
                    <a:lnTo>
                      <a:pt x="92" y="1124"/>
                    </a:lnTo>
                    <a:lnTo>
                      <a:pt x="331" y="1124"/>
                    </a:lnTo>
                    <a:lnTo>
                      <a:pt x="257" y="977"/>
                    </a:lnTo>
                    <a:lnTo>
                      <a:pt x="165" y="829"/>
                    </a:lnTo>
                    <a:lnTo>
                      <a:pt x="92" y="700"/>
                    </a:lnTo>
                    <a:lnTo>
                      <a:pt x="36" y="572"/>
                    </a:lnTo>
                    <a:lnTo>
                      <a:pt x="18" y="443"/>
                    </a:lnTo>
                    <a:lnTo>
                      <a:pt x="55" y="277"/>
                    </a:lnTo>
                    <a:lnTo>
                      <a:pt x="165" y="129"/>
                    </a:lnTo>
                    <a:lnTo>
                      <a:pt x="331" y="37"/>
                    </a:lnTo>
                    <a:lnTo>
                      <a:pt x="5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3" name="Freeform 163"/>
              <p:cNvSpPr>
                <a:spLocks/>
              </p:cNvSpPr>
              <p:nvPr/>
            </p:nvSpPr>
            <p:spPr bwMode="auto">
              <a:xfrm>
                <a:off x="52392" y="12053"/>
                <a:ext cx="423" cy="1769"/>
              </a:xfrm>
              <a:custGeom>
                <a:avLst/>
                <a:gdLst/>
                <a:ahLst/>
                <a:cxnLst>
                  <a:cxn ang="0">
                    <a:pos x="387" y="0"/>
                  </a:cxn>
                  <a:cxn ang="0">
                    <a:pos x="405" y="0"/>
                  </a:cxn>
                  <a:cxn ang="0">
                    <a:pos x="405" y="37"/>
                  </a:cxn>
                  <a:cxn ang="0">
                    <a:pos x="387" y="56"/>
                  </a:cxn>
                  <a:cxn ang="0">
                    <a:pos x="221" y="295"/>
                  </a:cxn>
                  <a:cxn ang="0">
                    <a:pos x="129" y="571"/>
                  </a:cxn>
                  <a:cxn ang="0">
                    <a:pos x="111" y="885"/>
                  </a:cxn>
                  <a:cxn ang="0">
                    <a:pos x="129" y="1106"/>
                  </a:cxn>
                  <a:cxn ang="0">
                    <a:pos x="166" y="1327"/>
                  </a:cxn>
                  <a:cxn ang="0">
                    <a:pos x="258" y="1529"/>
                  </a:cxn>
                  <a:cxn ang="0">
                    <a:pos x="387" y="1714"/>
                  </a:cxn>
                  <a:cxn ang="0">
                    <a:pos x="423" y="1751"/>
                  </a:cxn>
                  <a:cxn ang="0">
                    <a:pos x="405" y="1751"/>
                  </a:cxn>
                  <a:cxn ang="0">
                    <a:pos x="405" y="1769"/>
                  </a:cxn>
                  <a:cxn ang="0">
                    <a:pos x="387" y="1769"/>
                  </a:cxn>
                  <a:cxn ang="0">
                    <a:pos x="350" y="1751"/>
                  </a:cxn>
                  <a:cxn ang="0">
                    <a:pos x="276" y="1677"/>
                  </a:cxn>
                  <a:cxn ang="0">
                    <a:pos x="203" y="1585"/>
                  </a:cxn>
                  <a:cxn ang="0">
                    <a:pos x="111" y="1437"/>
                  </a:cxn>
                  <a:cxn ang="0">
                    <a:pos x="37" y="1235"/>
                  </a:cxn>
                  <a:cxn ang="0">
                    <a:pos x="0" y="1032"/>
                  </a:cxn>
                  <a:cxn ang="0">
                    <a:pos x="0" y="885"/>
                  </a:cxn>
                  <a:cxn ang="0">
                    <a:pos x="19" y="645"/>
                  </a:cxn>
                  <a:cxn ang="0">
                    <a:pos x="111" y="350"/>
                  </a:cxn>
                  <a:cxn ang="0">
                    <a:pos x="184" y="203"/>
                  </a:cxn>
                  <a:cxn ang="0">
                    <a:pos x="276" y="92"/>
                  </a:cxn>
                  <a:cxn ang="0">
                    <a:pos x="350" y="19"/>
                  </a:cxn>
                  <a:cxn ang="0">
                    <a:pos x="387" y="0"/>
                  </a:cxn>
                </a:cxnLst>
                <a:rect l="0" t="0" r="r" b="b"/>
                <a:pathLst>
                  <a:path w="423" h="1769">
                    <a:moveTo>
                      <a:pt x="387" y="0"/>
                    </a:moveTo>
                    <a:lnTo>
                      <a:pt x="405" y="0"/>
                    </a:lnTo>
                    <a:lnTo>
                      <a:pt x="405" y="37"/>
                    </a:lnTo>
                    <a:lnTo>
                      <a:pt x="387" y="56"/>
                    </a:lnTo>
                    <a:lnTo>
                      <a:pt x="221" y="295"/>
                    </a:lnTo>
                    <a:lnTo>
                      <a:pt x="129" y="571"/>
                    </a:lnTo>
                    <a:lnTo>
                      <a:pt x="111" y="885"/>
                    </a:lnTo>
                    <a:lnTo>
                      <a:pt x="129" y="1106"/>
                    </a:lnTo>
                    <a:lnTo>
                      <a:pt x="166" y="1327"/>
                    </a:lnTo>
                    <a:lnTo>
                      <a:pt x="258" y="1529"/>
                    </a:lnTo>
                    <a:lnTo>
                      <a:pt x="387" y="1714"/>
                    </a:lnTo>
                    <a:lnTo>
                      <a:pt x="423" y="1751"/>
                    </a:lnTo>
                    <a:lnTo>
                      <a:pt x="405" y="1751"/>
                    </a:lnTo>
                    <a:lnTo>
                      <a:pt x="405" y="1769"/>
                    </a:lnTo>
                    <a:lnTo>
                      <a:pt x="387" y="1769"/>
                    </a:lnTo>
                    <a:lnTo>
                      <a:pt x="350" y="1751"/>
                    </a:lnTo>
                    <a:lnTo>
                      <a:pt x="276" y="1677"/>
                    </a:lnTo>
                    <a:lnTo>
                      <a:pt x="203" y="1585"/>
                    </a:lnTo>
                    <a:lnTo>
                      <a:pt x="111" y="1437"/>
                    </a:lnTo>
                    <a:lnTo>
                      <a:pt x="37" y="1235"/>
                    </a:lnTo>
                    <a:lnTo>
                      <a:pt x="0" y="1032"/>
                    </a:lnTo>
                    <a:lnTo>
                      <a:pt x="0" y="885"/>
                    </a:lnTo>
                    <a:lnTo>
                      <a:pt x="19" y="645"/>
                    </a:lnTo>
                    <a:lnTo>
                      <a:pt x="111" y="350"/>
                    </a:lnTo>
                    <a:lnTo>
                      <a:pt x="184" y="203"/>
                    </a:lnTo>
                    <a:lnTo>
                      <a:pt x="276" y="92"/>
                    </a:lnTo>
                    <a:lnTo>
                      <a:pt x="350" y="19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4" name="Freeform 164"/>
              <p:cNvSpPr>
                <a:spLocks/>
              </p:cNvSpPr>
              <p:nvPr/>
            </p:nvSpPr>
            <p:spPr bwMode="auto">
              <a:xfrm>
                <a:off x="52871" y="12606"/>
                <a:ext cx="938" cy="811"/>
              </a:xfrm>
              <a:custGeom>
                <a:avLst/>
                <a:gdLst/>
                <a:ahLst/>
                <a:cxnLst>
                  <a:cxn ang="0">
                    <a:pos x="239" y="0"/>
                  </a:cxn>
                  <a:cxn ang="0">
                    <a:pos x="349" y="92"/>
                  </a:cxn>
                  <a:cxn ang="0">
                    <a:pos x="441" y="55"/>
                  </a:cxn>
                  <a:cxn ang="0">
                    <a:pos x="552" y="0"/>
                  </a:cxn>
                  <a:cxn ang="0">
                    <a:pos x="754" y="37"/>
                  </a:cxn>
                  <a:cxn ang="0">
                    <a:pos x="828" y="129"/>
                  </a:cxn>
                  <a:cxn ang="0">
                    <a:pos x="809" y="313"/>
                  </a:cxn>
                  <a:cxn ang="0">
                    <a:pos x="717" y="571"/>
                  </a:cxn>
                  <a:cxn ang="0">
                    <a:pos x="681" y="663"/>
                  </a:cxn>
                  <a:cxn ang="0">
                    <a:pos x="699" y="755"/>
                  </a:cxn>
                  <a:cxn ang="0">
                    <a:pos x="773" y="737"/>
                  </a:cxn>
                  <a:cxn ang="0">
                    <a:pos x="883" y="608"/>
                  </a:cxn>
                  <a:cxn ang="0">
                    <a:pos x="901" y="497"/>
                  </a:cxn>
                  <a:cxn ang="0">
                    <a:pos x="938" y="534"/>
                  </a:cxn>
                  <a:cxn ang="0">
                    <a:pos x="883" y="663"/>
                  </a:cxn>
                  <a:cxn ang="0">
                    <a:pos x="809" y="755"/>
                  </a:cxn>
                  <a:cxn ang="0">
                    <a:pos x="589" y="755"/>
                  </a:cxn>
                  <a:cxn ang="0">
                    <a:pos x="552" y="608"/>
                  </a:cxn>
                  <a:cxn ang="0">
                    <a:pos x="589" y="497"/>
                  </a:cxn>
                  <a:cxn ang="0">
                    <a:pos x="662" y="258"/>
                  </a:cxn>
                  <a:cxn ang="0">
                    <a:pos x="681" y="129"/>
                  </a:cxn>
                  <a:cxn ang="0">
                    <a:pos x="644" y="74"/>
                  </a:cxn>
                  <a:cxn ang="0">
                    <a:pos x="589" y="37"/>
                  </a:cxn>
                  <a:cxn ang="0">
                    <a:pos x="386" y="129"/>
                  </a:cxn>
                  <a:cxn ang="0">
                    <a:pos x="294" y="258"/>
                  </a:cxn>
                  <a:cxn ang="0">
                    <a:pos x="276" y="313"/>
                  </a:cxn>
                  <a:cxn ang="0">
                    <a:pos x="239" y="461"/>
                  </a:cxn>
                  <a:cxn ang="0">
                    <a:pos x="184" y="645"/>
                  </a:cxn>
                  <a:cxn ang="0">
                    <a:pos x="165" y="719"/>
                  </a:cxn>
                  <a:cxn ang="0">
                    <a:pos x="147" y="792"/>
                  </a:cxn>
                  <a:cxn ang="0">
                    <a:pos x="55" y="811"/>
                  </a:cxn>
                  <a:cxn ang="0">
                    <a:pos x="36" y="755"/>
                  </a:cxn>
                  <a:cxn ang="0">
                    <a:pos x="55" y="682"/>
                  </a:cxn>
                  <a:cxn ang="0">
                    <a:pos x="220" y="203"/>
                  </a:cxn>
                  <a:cxn ang="0">
                    <a:pos x="239" y="74"/>
                  </a:cxn>
                  <a:cxn ang="0">
                    <a:pos x="184" y="37"/>
                  </a:cxn>
                  <a:cxn ang="0">
                    <a:pos x="110" y="92"/>
                  </a:cxn>
                  <a:cxn ang="0">
                    <a:pos x="55" y="239"/>
                  </a:cxn>
                  <a:cxn ang="0">
                    <a:pos x="36" y="276"/>
                  </a:cxn>
                  <a:cxn ang="0">
                    <a:pos x="0" y="221"/>
                  </a:cxn>
                  <a:cxn ang="0">
                    <a:pos x="55" y="92"/>
                  </a:cxn>
                  <a:cxn ang="0">
                    <a:pos x="110" y="18"/>
                  </a:cxn>
                </a:cxnLst>
                <a:rect l="0" t="0" r="r" b="b"/>
                <a:pathLst>
                  <a:path w="938" h="811">
                    <a:moveTo>
                      <a:pt x="147" y="0"/>
                    </a:moveTo>
                    <a:lnTo>
                      <a:pt x="239" y="0"/>
                    </a:lnTo>
                    <a:lnTo>
                      <a:pt x="276" y="18"/>
                    </a:lnTo>
                    <a:lnTo>
                      <a:pt x="349" y="92"/>
                    </a:lnTo>
                    <a:lnTo>
                      <a:pt x="349" y="147"/>
                    </a:lnTo>
                    <a:lnTo>
                      <a:pt x="441" y="55"/>
                    </a:lnTo>
                    <a:lnTo>
                      <a:pt x="497" y="37"/>
                    </a:lnTo>
                    <a:lnTo>
                      <a:pt x="552" y="0"/>
                    </a:lnTo>
                    <a:lnTo>
                      <a:pt x="699" y="0"/>
                    </a:lnTo>
                    <a:lnTo>
                      <a:pt x="754" y="37"/>
                    </a:lnTo>
                    <a:lnTo>
                      <a:pt x="791" y="74"/>
                    </a:lnTo>
                    <a:lnTo>
                      <a:pt x="828" y="129"/>
                    </a:lnTo>
                    <a:lnTo>
                      <a:pt x="828" y="184"/>
                    </a:lnTo>
                    <a:lnTo>
                      <a:pt x="809" y="313"/>
                    </a:lnTo>
                    <a:lnTo>
                      <a:pt x="754" y="442"/>
                    </a:lnTo>
                    <a:lnTo>
                      <a:pt x="717" y="571"/>
                    </a:lnTo>
                    <a:lnTo>
                      <a:pt x="699" y="608"/>
                    </a:lnTo>
                    <a:lnTo>
                      <a:pt x="681" y="663"/>
                    </a:lnTo>
                    <a:lnTo>
                      <a:pt x="681" y="737"/>
                    </a:lnTo>
                    <a:lnTo>
                      <a:pt x="699" y="755"/>
                    </a:lnTo>
                    <a:lnTo>
                      <a:pt x="717" y="755"/>
                    </a:lnTo>
                    <a:lnTo>
                      <a:pt x="773" y="737"/>
                    </a:lnTo>
                    <a:lnTo>
                      <a:pt x="809" y="719"/>
                    </a:lnTo>
                    <a:lnTo>
                      <a:pt x="883" y="608"/>
                    </a:lnTo>
                    <a:lnTo>
                      <a:pt x="901" y="534"/>
                    </a:lnTo>
                    <a:lnTo>
                      <a:pt x="901" y="497"/>
                    </a:lnTo>
                    <a:lnTo>
                      <a:pt x="938" y="497"/>
                    </a:lnTo>
                    <a:lnTo>
                      <a:pt x="938" y="534"/>
                    </a:lnTo>
                    <a:lnTo>
                      <a:pt x="901" y="608"/>
                    </a:lnTo>
                    <a:lnTo>
                      <a:pt x="883" y="663"/>
                    </a:lnTo>
                    <a:lnTo>
                      <a:pt x="846" y="719"/>
                    </a:lnTo>
                    <a:lnTo>
                      <a:pt x="809" y="755"/>
                    </a:lnTo>
                    <a:lnTo>
                      <a:pt x="699" y="792"/>
                    </a:lnTo>
                    <a:lnTo>
                      <a:pt x="589" y="755"/>
                    </a:lnTo>
                    <a:lnTo>
                      <a:pt x="552" y="645"/>
                    </a:lnTo>
                    <a:lnTo>
                      <a:pt x="552" y="608"/>
                    </a:lnTo>
                    <a:lnTo>
                      <a:pt x="570" y="571"/>
                    </a:lnTo>
                    <a:lnTo>
                      <a:pt x="589" y="497"/>
                    </a:lnTo>
                    <a:lnTo>
                      <a:pt x="625" y="387"/>
                    </a:lnTo>
                    <a:lnTo>
                      <a:pt x="662" y="258"/>
                    </a:lnTo>
                    <a:lnTo>
                      <a:pt x="681" y="166"/>
                    </a:lnTo>
                    <a:lnTo>
                      <a:pt x="681" y="129"/>
                    </a:lnTo>
                    <a:lnTo>
                      <a:pt x="662" y="92"/>
                    </a:lnTo>
                    <a:lnTo>
                      <a:pt x="644" y="74"/>
                    </a:lnTo>
                    <a:lnTo>
                      <a:pt x="625" y="37"/>
                    </a:lnTo>
                    <a:lnTo>
                      <a:pt x="589" y="37"/>
                    </a:lnTo>
                    <a:lnTo>
                      <a:pt x="478" y="55"/>
                    </a:lnTo>
                    <a:lnTo>
                      <a:pt x="386" y="129"/>
                    </a:lnTo>
                    <a:lnTo>
                      <a:pt x="331" y="203"/>
                    </a:lnTo>
                    <a:lnTo>
                      <a:pt x="294" y="258"/>
                    </a:lnTo>
                    <a:lnTo>
                      <a:pt x="294" y="276"/>
                    </a:lnTo>
                    <a:lnTo>
                      <a:pt x="276" y="313"/>
                    </a:lnTo>
                    <a:lnTo>
                      <a:pt x="276" y="350"/>
                    </a:lnTo>
                    <a:lnTo>
                      <a:pt x="239" y="461"/>
                    </a:lnTo>
                    <a:lnTo>
                      <a:pt x="202" y="626"/>
                    </a:lnTo>
                    <a:lnTo>
                      <a:pt x="184" y="645"/>
                    </a:lnTo>
                    <a:lnTo>
                      <a:pt x="184" y="682"/>
                    </a:lnTo>
                    <a:lnTo>
                      <a:pt x="165" y="719"/>
                    </a:lnTo>
                    <a:lnTo>
                      <a:pt x="165" y="755"/>
                    </a:lnTo>
                    <a:lnTo>
                      <a:pt x="147" y="792"/>
                    </a:lnTo>
                    <a:lnTo>
                      <a:pt x="110" y="811"/>
                    </a:lnTo>
                    <a:lnTo>
                      <a:pt x="55" y="811"/>
                    </a:lnTo>
                    <a:lnTo>
                      <a:pt x="36" y="792"/>
                    </a:lnTo>
                    <a:lnTo>
                      <a:pt x="36" y="755"/>
                    </a:lnTo>
                    <a:lnTo>
                      <a:pt x="55" y="719"/>
                    </a:lnTo>
                    <a:lnTo>
                      <a:pt x="55" y="682"/>
                    </a:lnTo>
                    <a:lnTo>
                      <a:pt x="202" y="258"/>
                    </a:lnTo>
                    <a:lnTo>
                      <a:pt x="220" y="203"/>
                    </a:lnTo>
                    <a:lnTo>
                      <a:pt x="239" y="184"/>
                    </a:lnTo>
                    <a:lnTo>
                      <a:pt x="239" y="74"/>
                    </a:lnTo>
                    <a:lnTo>
                      <a:pt x="202" y="37"/>
                    </a:lnTo>
                    <a:lnTo>
                      <a:pt x="184" y="37"/>
                    </a:lnTo>
                    <a:lnTo>
                      <a:pt x="147" y="55"/>
                    </a:lnTo>
                    <a:lnTo>
                      <a:pt x="110" y="92"/>
                    </a:lnTo>
                    <a:lnTo>
                      <a:pt x="92" y="147"/>
                    </a:lnTo>
                    <a:lnTo>
                      <a:pt x="55" y="239"/>
                    </a:lnTo>
                    <a:lnTo>
                      <a:pt x="36" y="258"/>
                    </a:lnTo>
                    <a:lnTo>
                      <a:pt x="36" y="276"/>
                    </a:lnTo>
                    <a:lnTo>
                      <a:pt x="0" y="276"/>
                    </a:lnTo>
                    <a:lnTo>
                      <a:pt x="0" y="221"/>
                    </a:lnTo>
                    <a:lnTo>
                      <a:pt x="18" y="166"/>
                    </a:lnTo>
                    <a:lnTo>
                      <a:pt x="55" y="92"/>
                    </a:lnTo>
                    <a:lnTo>
                      <a:pt x="92" y="55"/>
                    </a:lnTo>
                    <a:lnTo>
                      <a:pt x="110" y="18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5" name="Freeform 165"/>
              <p:cNvSpPr>
                <a:spLocks/>
              </p:cNvSpPr>
              <p:nvPr/>
            </p:nvSpPr>
            <p:spPr bwMode="auto">
              <a:xfrm>
                <a:off x="53938" y="12053"/>
                <a:ext cx="423" cy="17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0"/>
                  </a:cxn>
                  <a:cxn ang="0">
                    <a:pos x="55" y="19"/>
                  </a:cxn>
                  <a:cxn ang="0">
                    <a:pos x="129" y="74"/>
                  </a:cxn>
                  <a:cxn ang="0">
                    <a:pos x="202" y="184"/>
                  </a:cxn>
                  <a:cxn ang="0">
                    <a:pos x="294" y="332"/>
                  </a:cxn>
                  <a:cxn ang="0">
                    <a:pos x="387" y="627"/>
                  </a:cxn>
                  <a:cxn ang="0">
                    <a:pos x="405" y="885"/>
                  </a:cxn>
                  <a:cxn ang="0">
                    <a:pos x="423" y="885"/>
                  </a:cxn>
                  <a:cxn ang="0">
                    <a:pos x="405" y="1124"/>
                  </a:cxn>
                  <a:cxn ang="0">
                    <a:pos x="313" y="1419"/>
                  </a:cxn>
                  <a:cxn ang="0">
                    <a:pos x="239" y="1566"/>
                  </a:cxn>
                  <a:cxn ang="0">
                    <a:pos x="147" y="1677"/>
                  </a:cxn>
                  <a:cxn ang="0">
                    <a:pos x="74" y="1751"/>
                  </a:cxn>
                  <a:cxn ang="0">
                    <a:pos x="37" y="1769"/>
                  </a:cxn>
                  <a:cxn ang="0">
                    <a:pos x="18" y="1769"/>
                  </a:cxn>
                  <a:cxn ang="0">
                    <a:pos x="18" y="1732"/>
                  </a:cxn>
                  <a:cxn ang="0">
                    <a:pos x="37" y="1714"/>
                  </a:cxn>
                  <a:cxn ang="0">
                    <a:pos x="166" y="1529"/>
                  </a:cxn>
                  <a:cxn ang="0">
                    <a:pos x="258" y="1327"/>
                  </a:cxn>
                  <a:cxn ang="0">
                    <a:pos x="294" y="1106"/>
                  </a:cxn>
                  <a:cxn ang="0">
                    <a:pos x="313" y="885"/>
                  </a:cxn>
                  <a:cxn ang="0">
                    <a:pos x="276" y="553"/>
                  </a:cxn>
                  <a:cxn ang="0">
                    <a:pos x="184" y="277"/>
                  </a:cxn>
                  <a:cxn ang="0">
                    <a:pos x="37" y="56"/>
                  </a:cxn>
                  <a:cxn ang="0">
                    <a:pos x="0" y="19"/>
                  </a:cxn>
                  <a:cxn ang="0">
                    <a:pos x="0" y="0"/>
                  </a:cxn>
                </a:cxnLst>
                <a:rect l="0" t="0" r="r" b="b"/>
                <a:pathLst>
                  <a:path w="423" h="1769">
                    <a:moveTo>
                      <a:pt x="0" y="0"/>
                    </a:moveTo>
                    <a:lnTo>
                      <a:pt x="18" y="0"/>
                    </a:lnTo>
                    <a:lnTo>
                      <a:pt x="55" y="19"/>
                    </a:lnTo>
                    <a:lnTo>
                      <a:pt x="129" y="74"/>
                    </a:lnTo>
                    <a:lnTo>
                      <a:pt x="202" y="184"/>
                    </a:lnTo>
                    <a:lnTo>
                      <a:pt x="294" y="332"/>
                    </a:lnTo>
                    <a:lnTo>
                      <a:pt x="387" y="627"/>
                    </a:lnTo>
                    <a:lnTo>
                      <a:pt x="405" y="885"/>
                    </a:lnTo>
                    <a:lnTo>
                      <a:pt x="423" y="885"/>
                    </a:lnTo>
                    <a:lnTo>
                      <a:pt x="405" y="1124"/>
                    </a:lnTo>
                    <a:lnTo>
                      <a:pt x="313" y="1419"/>
                    </a:lnTo>
                    <a:lnTo>
                      <a:pt x="239" y="1566"/>
                    </a:lnTo>
                    <a:lnTo>
                      <a:pt x="147" y="1677"/>
                    </a:lnTo>
                    <a:lnTo>
                      <a:pt x="74" y="1751"/>
                    </a:lnTo>
                    <a:lnTo>
                      <a:pt x="37" y="1769"/>
                    </a:lnTo>
                    <a:lnTo>
                      <a:pt x="18" y="1769"/>
                    </a:lnTo>
                    <a:lnTo>
                      <a:pt x="18" y="1732"/>
                    </a:lnTo>
                    <a:lnTo>
                      <a:pt x="37" y="1714"/>
                    </a:lnTo>
                    <a:lnTo>
                      <a:pt x="166" y="1529"/>
                    </a:lnTo>
                    <a:lnTo>
                      <a:pt x="258" y="1327"/>
                    </a:lnTo>
                    <a:lnTo>
                      <a:pt x="294" y="1106"/>
                    </a:lnTo>
                    <a:lnTo>
                      <a:pt x="313" y="885"/>
                    </a:lnTo>
                    <a:lnTo>
                      <a:pt x="276" y="553"/>
                    </a:lnTo>
                    <a:lnTo>
                      <a:pt x="184" y="277"/>
                    </a:lnTo>
                    <a:lnTo>
                      <a:pt x="37" y="56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6" name="Freeform 166"/>
              <p:cNvSpPr>
                <a:spLocks/>
              </p:cNvSpPr>
              <p:nvPr/>
            </p:nvSpPr>
            <p:spPr bwMode="auto">
              <a:xfrm>
                <a:off x="55300" y="12293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1"/>
                  </a:cxn>
                  <a:cxn ang="0">
                    <a:pos x="515" y="331"/>
                  </a:cxn>
                  <a:cxn ang="0">
                    <a:pos x="515" y="387"/>
                  </a:cxn>
                  <a:cxn ang="0">
                    <a:pos x="258" y="387"/>
                  </a:cxn>
                  <a:cxn ang="0">
                    <a:pos x="294" y="884"/>
                  </a:cxn>
                  <a:cxn ang="0">
                    <a:pos x="294" y="958"/>
                  </a:cxn>
                  <a:cxn ang="0">
                    <a:pos x="331" y="1032"/>
                  </a:cxn>
                  <a:cxn ang="0">
                    <a:pos x="405" y="1068"/>
                  </a:cxn>
                  <a:cxn ang="0">
                    <a:pos x="442" y="1068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5" y="939"/>
                  </a:cxn>
                  <a:cxn ang="0">
                    <a:pos x="515" y="774"/>
                  </a:cxn>
                  <a:cxn ang="0">
                    <a:pos x="552" y="774"/>
                  </a:cxn>
                  <a:cxn ang="0">
                    <a:pos x="552" y="939"/>
                  </a:cxn>
                  <a:cxn ang="0">
                    <a:pos x="515" y="1050"/>
                  </a:cxn>
                  <a:cxn ang="0">
                    <a:pos x="478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39" y="1087"/>
                  </a:cxn>
                  <a:cxn ang="0">
                    <a:pos x="165" y="1013"/>
                  </a:cxn>
                  <a:cxn ang="0">
                    <a:pos x="147" y="958"/>
                  </a:cxn>
                  <a:cxn ang="0">
                    <a:pos x="147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0" y="313"/>
                  </a:cxn>
                  <a:cxn ang="0">
                    <a:pos x="165" y="221"/>
                  </a:cxn>
                  <a:cxn ang="0">
                    <a:pos x="202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1"/>
                    </a:lnTo>
                    <a:lnTo>
                      <a:pt x="515" y="331"/>
                    </a:lnTo>
                    <a:lnTo>
                      <a:pt x="515" y="387"/>
                    </a:lnTo>
                    <a:lnTo>
                      <a:pt x="258" y="387"/>
                    </a:lnTo>
                    <a:lnTo>
                      <a:pt x="294" y="884"/>
                    </a:lnTo>
                    <a:lnTo>
                      <a:pt x="294" y="958"/>
                    </a:lnTo>
                    <a:lnTo>
                      <a:pt x="331" y="1032"/>
                    </a:lnTo>
                    <a:lnTo>
                      <a:pt x="405" y="1068"/>
                    </a:lnTo>
                    <a:lnTo>
                      <a:pt x="442" y="1068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5" y="939"/>
                    </a:lnTo>
                    <a:lnTo>
                      <a:pt x="515" y="774"/>
                    </a:lnTo>
                    <a:lnTo>
                      <a:pt x="552" y="774"/>
                    </a:lnTo>
                    <a:lnTo>
                      <a:pt x="552" y="939"/>
                    </a:lnTo>
                    <a:lnTo>
                      <a:pt x="515" y="1050"/>
                    </a:lnTo>
                    <a:lnTo>
                      <a:pt x="478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39" y="1087"/>
                    </a:lnTo>
                    <a:lnTo>
                      <a:pt x="165" y="1013"/>
                    </a:lnTo>
                    <a:lnTo>
                      <a:pt x="147" y="958"/>
                    </a:lnTo>
                    <a:lnTo>
                      <a:pt x="147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0" y="313"/>
                    </a:lnTo>
                    <a:lnTo>
                      <a:pt x="165" y="221"/>
                    </a:lnTo>
                    <a:lnTo>
                      <a:pt x="202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7" name="Freeform 167"/>
              <p:cNvSpPr>
                <a:spLocks noEditPoints="1"/>
              </p:cNvSpPr>
              <p:nvPr/>
            </p:nvSpPr>
            <p:spPr bwMode="auto">
              <a:xfrm>
                <a:off x="56036" y="12201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4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3"/>
                  </a:cxn>
                  <a:cxn ang="0">
                    <a:pos x="239" y="405"/>
                  </a:cxn>
                  <a:cxn ang="0">
                    <a:pos x="129" y="0"/>
                  </a:cxn>
                  <a:cxn ang="0">
                    <a:pos x="202" y="0"/>
                  </a:cxn>
                  <a:cxn ang="0">
                    <a:pos x="239" y="18"/>
                  </a:cxn>
                  <a:cxn ang="0">
                    <a:pos x="258" y="55"/>
                  </a:cxn>
                  <a:cxn ang="0">
                    <a:pos x="258" y="129"/>
                  </a:cxn>
                  <a:cxn ang="0">
                    <a:pos x="239" y="165"/>
                  </a:cxn>
                  <a:cxn ang="0">
                    <a:pos x="202" y="184"/>
                  </a:cxn>
                  <a:cxn ang="0">
                    <a:pos x="129" y="184"/>
                  </a:cxn>
                  <a:cxn ang="0">
                    <a:pos x="92" y="165"/>
                  </a:cxn>
                  <a:cxn ang="0">
                    <a:pos x="74" y="129"/>
                  </a:cxn>
                  <a:cxn ang="0">
                    <a:pos x="74" y="55"/>
                  </a:cxn>
                  <a:cxn ang="0">
                    <a:pos x="129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4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3"/>
                    </a:lnTo>
                    <a:lnTo>
                      <a:pt x="239" y="405"/>
                    </a:lnTo>
                    <a:close/>
                    <a:moveTo>
                      <a:pt x="129" y="0"/>
                    </a:moveTo>
                    <a:lnTo>
                      <a:pt x="202" y="0"/>
                    </a:lnTo>
                    <a:lnTo>
                      <a:pt x="239" y="18"/>
                    </a:lnTo>
                    <a:lnTo>
                      <a:pt x="258" y="55"/>
                    </a:lnTo>
                    <a:lnTo>
                      <a:pt x="258" y="129"/>
                    </a:lnTo>
                    <a:lnTo>
                      <a:pt x="239" y="165"/>
                    </a:lnTo>
                    <a:lnTo>
                      <a:pt x="202" y="184"/>
                    </a:lnTo>
                    <a:lnTo>
                      <a:pt x="129" y="184"/>
                    </a:lnTo>
                    <a:lnTo>
                      <a:pt x="92" y="165"/>
                    </a:lnTo>
                    <a:lnTo>
                      <a:pt x="74" y="129"/>
                    </a:lnTo>
                    <a:lnTo>
                      <a:pt x="74" y="5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8" name="Freeform 168"/>
              <p:cNvSpPr>
                <a:spLocks/>
              </p:cNvSpPr>
              <p:nvPr/>
            </p:nvSpPr>
            <p:spPr bwMode="auto">
              <a:xfrm>
                <a:off x="56551" y="12588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700" y="36"/>
                  </a:cxn>
                  <a:cxn ang="0">
                    <a:pos x="755" y="110"/>
                  </a:cxn>
                  <a:cxn ang="0">
                    <a:pos x="792" y="129"/>
                  </a:cxn>
                  <a:cxn ang="0">
                    <a:pos x="902" y="36"/>
                  </a:cxn>
                  <a:cxn ang="0">
                    <a:pos x="1104" y="0"/>
                  </a:cxn>
                  <a:cxn ang="0">
                    <a:pos x="1215" y="73"/>
                  </a:cxn>
                  <a:cxn ang="0">
                    <a:pos x="1270" y="184"/>
                  </a:cxn>
                  <a:cxn ang="0">
                    <a:pos x="1288" y="718"/>
                  </a:cxn>
                  <a:cxn ang="0">
                    <a:pos x="1417" y="737"/>
                  </a:cxn>
                  <a:cxn ang="0">
                    <a:pos x="1012" y="792"/>
                  </a:cxn>
                  <a:cxn ang="0">
                    <a:pos x="1123" y="737"/>
                  </a:cxn>
                  <a:cxn ang="0">
                    <a:pos x="1160" y="147"/>
                  </a:cxn>
                  <a:cxn ang="0">
                    <a:pos x="1104" y="92"/>
                  </a:cxn>
                  <a:cxn ang="0">
                    <a:pos x="976" y="55"/>
                  </a:cxn>
                  <a:cxn ang="0">
                    <a:pos x="884" y="110"/>
                  </a:cxn>
                  <a:cxn ang="0">
                    <a:pos x="828" y="202"/>
                  </a:cxn>
                  <a:cxn ang="0">
                    <a:pos x="792" y="700"/>
                  </a:cxn>
                  <a:cxn ang="0">
                    <a:pos x="847" y="737"/>
                  </a:cxn>
                  <a:cxn ang="0">
                    <a:pos x="920" y="792"/>
                  </a:cxn>
                  <a:cxn ang="0">
                    <a:pos x="516" y="737"/>
                  </a:cxn>
                  <a:cxn ang="0">
                    <a:pos x="626" y="718"/>
                  </a:cxn>
                  <a:cxn ang="0">
                    <a:pos x="644" y="147"/>
                  </a:cxn>
                  <a:cxn ang="0">
                    <a:pos x="589" y="92"/>
                  </a:cxn>
                  <a:cxn ang="0">
                    <a:pos x="460" y="55"/>
                  </a:cxn>
                  <a:cxn ang="0">
                    <a:pos x="368" y="110"/>
                  </a:cxn>
                  <a:cxn ang="0">
                    <a:pos x="313" y="202"/>
                  </a:cxn>
                  <a:cxn ang="0">
                    <a:pos x="276" y="700"/>
                  </a:cxn>
                  <a:cxn ang="0">
                    <a:pos x="332" y="737"/>
                  </a:cxn>
                  <a:cxn ang="0">
                    <a:pos x="405" y="792"/>
                  </a:cxn>
                  <a:cxn ang="0">
                    <a:pos x="0" y="737"/>
                  </a:cxn>
                  <a:cxn ang="0">
                    <a:pos x="148" y="700"/>
                  </a:cxn>
                  <a:cxn ang="0">
                    <a:pos x="166" y="165"/>
                  </a:cxn>
                  <a:cxn ang="0">
                    <a:pos x="129" y="92"/>
                  </a:cxn>
                  <a:cxn ang="0">
                    <a:pos x="19" y="73"/>
                  </a:cxn>
                  <a:cxn ang="0">
                    <a:pos x="276" y="0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3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700" y="36"/>
                    </a:lnTo>
                    <a:lnTo>
                      <a:pt x="736" y="73"/>
                    </a:lnTo>
                    <a:lnTo>
                      <a:pt x="755" y="110"/>
                    </a:lnTo>
                    <a:lnTo>
                      <a:pt x="773" y="165"/>
                    </a:lnTo>
                    <a:lnTo>
                      <a:pt x="792" y="129"/>
                    </a:lnTo>
                    <a:lnTo>
                      <a:pt x="865" y="55"/>
                    </a:lnTo>
                    <a:lnTo>
                      <a:pt x="902" y="36"/>
                    </a:lnTo>
                    <a:lnTo>
                      <a:pt x="957" y="0"/>
                    </a:lnTo>
                    <a:lnTo>
                      <a:pt x="1104" y="0"/>
                    </a:lnTo>
                    <a:lnTo>
                      <a:pt x="1160" y="18"/>
                    </a:lnTo>
                    <a:lnTo>
                      <a:pt x="1215" y="73"/>
                    </a:lnTo>
                    <a:lnTo>
                      <a:pt x="1252" y="129"/>
                    </a:lnTo>
                    <a:lnTo>
                      <a:pt x="1270" y="184"/>
                    </a:lnTo>
                    <a:lnTo>
                      <a:pt x="1270" y="681"/>
                    </a:lnTo>
                    <a:lnTo>
                      <a:pt x="1288" y="718"/>
                    </a:lnTo>
                    <a:lnTo>
                      <a:pt x="1325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2" y="792"/>
                    </a:lnTo>
                    <a:lnTo>
                      <a:pt x="1012" y="737"/>
                    </a:lnTo>
                    <a:lnTo>
                      <a:pt x="1123" y="737"/>
                    </a:lnTo>
                    <a:lnTo>
                      <a:pt x="1160" y="700"/>
                    </a:lnTo>
                    <a:lnTo>
                      <a:pt x="1160" y="147"/>
                    </a:lnTo>
                    <a:lnTo>
                      <a:pt x="1141" y="110"/>
                    </a:lnTo>
                    <a:lnTo>
                      <a:pt x="1104" y="92"/>
                    </a:lnTo>
                    <a:lnTo>
                      <a:pt x="1086" y="55"/>
                    </a:lnTo>
                    <a:lnTo>
                      <a:pt x="976" y="55"/>
                    </a:lnTo>
                    <a:lnTo>
                      <a:pt x="939" y="73"/>
                    </a:lnTo>
                    <a:lnTo>
                      <a:pt x="884" y="110"/>
                    </a:lnTo>
                    <a:lnTo>
                      <a:pt x="847" y="147"/>
                    </a:lnTo>
                    <a:lnTo>
                      <a:pt x="828" y="202"/>
                    </a:lnTo>
                    <a:lnTo>
                      <a:pt x="792" y="257"/>
                    </a:lnTo>
                    <a:lnTo>
                      <a:pt x="792" y="700"/>
                    </a:lnTo>
                    <a:lnTo>
                      <a:pt x="810" y="718"/>
                    </a:lnTo>
                    <a:lnTo>
                      <a:pt x="847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6" y="792"/>
                    </a:lnTo>
                    <a:lnTo>
                      <a:pt x="516" y="737"/>
                    </a:lnTo>
                    <a:lnTo>
                      <a:pt x="589" y="737"/>
                    </a:lnTo>
                    <a:lnTo>
                      <a:pt x="626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0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4" y="73"/>
                    </a:lnTo>
                    <a:lnTo>
                      <a:pt x="368" y="110"/>
                    </a:lnTo>
                    <a:lnTo>
                      <a:pt x="332" y="147"/>
                    </a:lnTo>
                    <a:lnTo>
                      <a:pt x="313" y="202"/>
                    </a:lnTo>
                    <a:lnTo>
                      <a:pt x="276" y="257"/>
                    </a:lnTo>
                    <a:lnTo>
                      <a:pt x="276" y="700"/>
                    </a:lnTo>
                    <a:lnTo>
                      <a:pt x="295" y="718"/>
                    </a:lnTo>
                    <a:lnTo>
                      <a:pt x="332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84"/>
                    </a:lnTo>
                    <a:lnTo>
                      <a:pt x="166" y="165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3"/>
                    </a:lnTo>
                    <a:lnTo>
                      <a:pt x="19" y="73"/>
                    </a:lnTo>
                    <a:lnTo>
                      <a:pt x="19" y="18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69" name="Freeform 169"/>
              <p:cNvSpPr>
                <a:spLocks noEditPoints="1"/>
              </p:cNvSpPr>
              <p:nvPr/>
            </p:nvSpPr>
            <p:spPr bwMode="auto">
              <a:xfrm>
                <a:off x="57968" y="12588"/>
                <a:ext cx="681" cy="810"/>
              </a:xfrm>
              <a:custGeom>
                <a:avLst/>
                <a:gdLst/>
                <a:ahLst/>
                <a:cxnLst>
                  <a:cxn ang="0">
                    <a:pos x="368" y="36"/>
                  </a:cxn>
                  <a:cxn ang="0">
                    <a:pos x="313" y="55"/>
                  </a:cxn>
                  <a:cxn ang="0">
                    <a:pos x="240" y="92"/>
                  </a:cxn>
                  <a:cxn ang="0">
                    <a:pos x="184" y="184"/>
                  </a:cxn>
                  <a:cxn ang="0">
                    <a:pos x="148" y="350"/>
                  </a:cxn>
                  <a:cxn ang="0">
                    <a:pos x="571" y="350"/>
                  </a:cxn>
                  <a:cxn ang="0">
                    <a:pos x="571" y="294"/>
                  </a:cxn>
                  <a:cxn ang="0">
                    <a:pos x="552" y="202"/>
                  </a:cxn>
                  <a:cxn ang="0">
                    <a:pos x="516" y="129"/>
                  </a:cxn>
                  <a:cxn ang="0">
                    <a:pos x="460" y="55"/>
                  </a:cxn>
                  <a:cxn ang="0">
                    <a:pos x="368" y="36"/>
                  </a:cxn>
                  <a:cxn ang="0">
                    <a:pos x="368" y="0"/>
                  </a:cxn>
                  <a:cxn ang="0">
                    <a:pos x="516" y="36"/>
                  </a:cxn>
                  <a:cxn ang="0">
                    <a:pos x="608" y="110"/>
                  </a:cxn>
                  <a:cxn ang="0">
                    <a:pos x="663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3" y="386"/>
                  </a:cxn>
                  <a:cxn ang="0">
                    <a:pos x="148" y="386"/>
                  </a:cxn>
                  <a:cxn ang="0">
                    <a:pos x="148" y="497"/>
                  </a:cxn>
                  <a:cxn ang="0">
                    <a:pos x="166" y="571"/>
                  </a:cxn>
                  <a:cxn ang="0">
                    <a:pos x="203" y="644"/>
                  </a:cxn>
                  <a:cxn ang="0">
                    <a:pos x="276" y="718"/>
                  </a:cxn>
                  <a:cxn ang="0">
                    <a:pos x="332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8" y="644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3" y="626"/>
                  </a:cxn>
                  <a:cxn ang="0">
                    <a:pos x="626" y="700"/>
                  </a:cxn>
                  <a:cxn ang="0">
                    <a:pos x="534" y="773"/>
                  </a:cxn>
                  <a:cxn ang="0">
                    <a:pos x="387" y="810"/>
                  </a:cxn>
                  <a:cxn ang="0">
                    <a:pos x="240" y="773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1" y="110"/>
                  </a:cxn>
                  <a:cxn ang="0">
                    <a:pos x="221" y="36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6"/>
                    </a:moveTo>
                    <a:lnTo>
                      <a:pt x="313" y="55"/>
                    </a:lnTo>
                    <a:lnTo>
                      <a:pt x="240" y="92"/>
                    </a:lnTo>
                    <a:lnTo>
                      <a:pt x="184" y="184"/>
                    </a:lnTo>
                    <a:lnTo>
                      <a:pt x="148" y="350"/>
                    </a:lnTo>
                    <a:lnTo>
                      <a:pt x="571" y="350"/>
                    </a:lnTo>
                    <a:lnTo>
                      <a:pt x="571" y="294"/>
                    </a:lnTo>
                    <a:lnTo>
                      <a:pt x="552" y="202"/>
                    </a:lnTo>
                    <a:lnTo>
                      <a:pt x="516" y="129"/>
                    </a:lnTo>
                    <a:lnTo>
                      <a:pt x="460" y="55"/>
                    </a:lnTo>
                    <a:lnTo>
                      <a:pt x="368" y="36"/>
                    </a:lnTo>
                    <a:close/>
                    <a:moveTo>
                      <a:pt x="368" y="0"/>
                    </a:moveTo>
                    <a:lnTo>
                      <a:pt x="516" y="36"/>
                    </a:lnTo>
                    <a:lnTo>
                      <a:pt x="608" y="110"/>
                    </a:lnTo>
                    <a:lnTo>
                      <a:pt x="663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3" y="386"/>
                    </a:lnTo>
                    <a:lnTo>
                      <a:pt x="148" y="386"/>
                    </a:lnTo>
                    <a:lnTo>
                      <a:pt x="148" y="497"/>
                    </a:lnTo>
                    <a:lnTo>
                      <a:pt x="166" y="571"/>
                    </a:lnTo>
                    <a:lnTo>
                      <a:pt x="203" y="644"/>
                    </a:lnTo>
                    <a:lnTo>
                      <a:pt x="276" y="718"/>
                    </a:lnTo>
                    <a:lnTo>
                      <a:pt x="332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8" y="644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3" y="626"/>
                    </a:lnTo>
                    <a:lnTo>
                      <a:pt x="626" y="700"/>
                    </a:lnTo>
                    <a:lnTo>
                      <a:pt x="534" y="773"/>
                    </a:lnTo>
                    <a:lnTo>
                      <a:pt x="387" y="810"/>
                    </a:lnTo>
                    <a:lnTo>
                      <a:pt x="240" y="773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1" y="110"/>
                    </a:lnTo>
                    <a:lnTo>
                      <a:pt x="221" y="3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0" name="Freeform 170"/>
              <p:cNvSpPr>
                <a:spLocks noEditPoints="1"/>
              </p:cNvSpPr>
              <p:nvPr/>
            </p:nvSpPr>
            <p:spPr bwMode="auto">
              <a:xfrm>
                <a:off x="59588" y="12201"/>
                <a:ext cx="386" cy="1179"/>
              </a:xfrm>
              <a:custGeom>
                <a:avLst/>
                <a:gdLst/>
                <a:ahLst/>
                <a:cxnLst>
                  <a:cxn ang="0">
                    <a:pos x="239" y="405"/>
                  </a:cxn>
                  <a:cxn ang="0">
                    <a:pos x="257" y="1050"/>
                  </a:cxn>
                  <a:cxn ang="0">
                    <a:pos x="257" y="1087"/>
                  </a:cxn>
                  <a:cxn ang="0">
                    <a:pos x="276" y="1105"/>
                  </a:cxn>
                  <a:cxn ang="0">
                    <a:pos x="313" y="1124"/>
                  </a:cxn>
                  <a:cxn ang="0">
                    <a:pos x="386" y="1124"/>
                  </a:cxn>
                  <a:cxn ang="0">
                    <a:pos x="386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73" y="1124"/>
                  </a:cxn>
                  <a:cxn ang="0">
                    <a:pos x="110" y="1105"/>
                  </a:cxn>
                  <a:cxn ang="0">
                    <a:pos x="129" y="1087"/>
                  </a:cxn>
                  <a:cxn ang="0">
                    <a:pos x="129" y="534"/>
                  </a:cxn>
                  <a:cxn ang="0">
                    <a:pos x="92" y="497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3"/>
                  </a:cxn>
                  <a:cxn ang="0">
                    <a:pos x="239" y="405"/>
                  </a:cxn>
                  <a:cxn ang="0">
                    <a:pos x="129" y="0"/>
                  </a:cxn>
                  <a:cxn ang="0">
                    <a:pos x="202" y="0"/>
                  </a:cxn>
                  <a:cxn ang="0">
                    <a:pos x="239" y="18"/>
                  </a:cxn>
                  <a:cxn ang="0">
                    <a:pos x="257" y="55"/>
                  </a:cxn>
                  <a:cxn ang="0">
                    <a:pos x="257" y="129"/>
                  </a:cxn>
                  <a:cxn ang="0">
                    <a:pos x="239" y="165"/>
                  </a:cxn>
                  <a:cxn ang="0">
                    <a:pos x="202" y="184"/>
                  </a:cxn>
                  <a:cxn ang="0">
                    <a:pos x="129" y="184"/>
                  </a:cxn>
                  <a:cxn ang="0">
                    <a:pos x="92" y="165"/>
                  </a:cxn>
                  <a:cxn ang="0">
                    <a:pos x="73" y="129"/>
                  </a:cxn>
                  <a:cxn ang="0">
                    <a:pos x="73" y="55"/>
                  </a:cxn>
                  <a:cxn ang="0">
                    <a:pos x="129" y="0"/>
                  </a:cxn>
                </a:cxnLst>
                <a:rect l="0" t="0" r="r" b="b"/>
                <a:pathLst>
                  <a:path w="386" h="1179">
                    <a:moveTo>
                      <a:pt x="239" y="405"/>
                    </a:moveTo>
                    <a:lnTo>
                      <a:pt x="257" y="1050"/>
                    </a:lnTo>
                    <a:lnTo>
                      <a:pt x="257" y="1087"/>
                    </a:lnTo>
                    <a:lnTo>
                      <a:pt x="276" y="1105"/>
                    </a:lnTo>
                    <a:lnTo>
                      <a:pt x="313" y="1124"/>
                    </a:lnTo>
                    <a:lnTo>
                      <a:pt x="386" y="1124"/>
                    </a:lnTo>
                    <a:lnTo>
                      <a:pt x="386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73" y="1124"/>
                    </a:lnTo>
                    <a:lnTo>
                      <a:pt x="110" y="1105"/>
                    </a:lnTo>
                    <a:lnTo>
                      <a:pt x="129" y="1087"/>
                    </a:lnTo>
                    <a:lnTo>
                      <a:pt x="129" y="534"/>
                    </a:lnTo>
                    <a:lnTo>
                      <a:pt x="92" y="497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3"/>
                    </a:lnTo>
                    <a:lnTo>
                      <a:pt x="239" y="405"/>
                    </a:lnTo>
                    <a:close/>
                    <a:moveTo>
                      <a:pt x="129" y="0"/>
                    </a:moveTo>
                    <a:lnTo>
                      <a:pt x="202" y="0"/>
                    </a:lnTo>
                    <a:lnTo>
                      <a:pt x="239" y="18"/>
                    </a:lnTo>
                    <a:lnTo>
                      <a:pt x="257" y="55"/>
                    </a:lnTo>
                    <a:lnTo>
                      <a:pt x="257" y="129"/>
                    </a:lnTo>
                    <a:lnTo>
                      <a:pt x="239" y="165"/>
                    </a:lnTo>
                    <a:lnTo>
                      <a:pt x="202" y="184"/>
                    </a:lnTo>
                    <a:lnTo>
                      <a:pt x="129" y="184"/>
                    </a:lnTo>
                    <a:lnTo>
                      <a:pt x="92" y="165"/>
                    </a:lnTo>
                    <a:lnTo>
                      <a:pt x="73" y="129"/>
                    </a:lnTo>
                    <a:lnTo>
                      <a:pt x="73" y="55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1" name="Freeform 171"/>
              <p:cNvSpPr>
                <a:spLocks/>
              </p:cNvSpPr>
              <p:nvPr/>
            </p:nvSpPr>
            <p:spPr bwMode="auto">
              <a:xfrm>
                <a:off x="59919" y="12588"/>
                <a:ext cx="920" cy="792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184"/>
                  </a:cxn>
                  <a:cxn ang="0">
                    <a:pos x="368" y="73"/>
                  </a:cxn>
                  <a:cxn ang="0">
                    <a:pos x="479" y="0"/>
                  </a:cxn>
                  <a:cxn ang="0">
                    <a:pos x="626" y="0"/>
                  </a:cxn>
                  <a:cxn ang="0">
                    <a:pos x="681" y="18"/>
                  </a:cxn>
                  <a:cxn ang="0">
                    <a:pos x="736" y="73"/>
                  </a:cxn>
                  <a:cxn ang="0">
                    <a:pos x="773" y="129"/>
                  </a:cxn>
                  <a:cxn ang="0">
                    <a:pos x="791" y="184"/>
                  </a:cxn>
                  <a:cxn ang="0">
                    <a:pos x="791" y="718"/>
                  </a:cxn>
                  <a:cxn ang="0">
                    <a:pos x="828" y="737"/>
                  </a:cxn>
                  <a:cxn ang="0">
                    <a:pos x="920" y="737"/>
                  </a:cxn>
                  <a:cxn ang="0">
                    <a:pos x="920" y="792"/>
                  </a:cxn>
                  <a:cxn ang="0">
                    <a:pos x="515" y="792"/>
                  </a:cxn>
                  <a:cxn ang="0">
                    <a:pos x="515" y="737"/>
                  </a:cxn>
                  <a:cxn ang="0">
                    <a:pos x="589" y="737"/>
                  </a:cxn>
                  <a:cxn ang="0">
                    <a:pos x="626" y="718"/>
                  </a:cxn>
                  <a:cxn ang="0">
                    <a:pos x="644" y="700"/>
                  </a:cxn>
                  <a:cxn ang="0">
                    <a:pos x="644" y="147"/>
                  </a:cxn>
                  <a:cxn ang="0">
                    <a:pos x="626" y="110"/>
                  </a:cxn>
                  <a:cxn ang="0">
                    <a:pos x="589" y="92"/>
                  </a:cxn>
                  <a:cxn ang="0">
                    <a:pos x="571" y="55"/>
                  </a:cxn>
                  <a:cxn ang="0">
                    <a:pos x="460" y="55"/>
                  </a:cxn>
                  <a:cxn ang="0">
                    <a:pos x="423" y="73"/>
                  </a:cxn>
                  <a:cxn ang="0">
                    <a:pos x="368" y="110"/>
                  </a:cxn>
                  <a:cxn ang="0">
                    <a:pos x="331" y="147"/>
                  </a:cxn>
                  <a:cxn ang="0">
                    <a:pos x="313" y="202"/>
                  </a:cxn>
                  <a:cxn ang="0">
                    <a:pos x="276" y="257"/>
                  </a:cxn>
                  <a:cxn ang="0">
                    <a:pos x="276" y="700"/>
                  </a:cxn>
                  <a:cxn ang="0">
                    <a:pos x="294" y="718"/>
                  </a:cxn>
                  <a:cxn ang="0">
                    <a:pos x="331" y="737"/>
                  </a:cxn>
                  <a:cxn ang="0">
                    <a:pos x="405" y="737"/>
                  </a:cxn>
                  <a:cxn ang="0">
                    <a:pos x="405" y="792"/>
                  </a:cxn>
                  <a:cxn ang="0">
                    <a:pos x="0" y="792"/>
                  </a:cxn>
                  <a:cxn ang="0">
                    <a:pos x="0" y="737"/>
                  </a:cxn>
                  <a:cxn ang="0">
                    <a:pos x="110" y="737"/>
                  </a:cxn>
                  <a:cxn ang="0">
                    <a:pos x="147" y="700"/>
                  </a:cxn>
                  <a:cxn ang="0">
                    <a:pos x="147" y="184"/>
                  </a:cxn>
                  <a:cxn ang="0">
                    <a:pos x="184" y="165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3"/>
                  </a:cxn>
                  <a:cxn ang="0">
                    <a:pos x="37" y="73"/>
                  </a:cxn>
                  <a:cxn ang="0">
                    <a:pos x="37" y="18"/>
                  </a:cxn>
                  <a:cxn ang="0">
                    <a:pos x="294" y="0"/>
                  </a:cxn>
                </a:cxnLst>
                <a:rect l="0" t="0" r="r" b="b"/>
                <a:pathLst>
                  <a:path w="920" h="792">
                    <a:moveTo>
                      <a:pt x="294" y="0"/>
                    </a:moveTo>
                    <a:lnTo>
                      <a:pt x="294" y="184"/>
                    </a:lnTo>
                    <a:lnTo>
                      <a:pt x="368" y="73"/>
                    </a:lnTo>
                    <a:lnTo>
                      <a:pt x="479" y="0"/>
                    </a:lnTo>
                    <a:lnTo>
                      <a:pt x="626" y="0"/>
                    </a:lnTo>
                    <a:lnTo>
                      <a:pt x="681" y="18"/>
                    </a:lnTo>
                    <a:lnTo>
                      <a:pt x="736" y="73"/>
                    </a:lnTo>
                    <a:lnTo>
                      <a:pt x="773" y="129"/>
                    </a:lnTo>
                    <a:lnTo>
                      <a:pt x="791" y="184"/>
                    </a:lnTo>
                    <a:lnTo>
                      <a:pt x="791" y="718"/>
                    </a:lnTo>
                    <a:lnTo>
                      <a:pt x="828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5" y="792"/>
                    </a:lnTo>
                    <a:lnTo>
                      <a:pt x="515" y="737"/>
                    </a:lnTo>
                    <a:lnTo>
                      <a:pt x="589" y="737"/>
                    </a:lnTo>
                    <a:lnTo>
                      <a:pt x="626" y="718"/>
                    </a:lnTo>
                    <a:lnTo>
                      <a:pt x="644" y="700"/>
                    </a:lnTo>
                    <a:lnTo>
                      <a:pt x="644" y="147"/>
                    </a:lnTo>
                    <a:lnTo>
                      <a:pt x="626" y="110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3" y="73"/>
                    </a:lnTo>
                    <a:lnTo>
                      <a:pt x="368" y="110"/>
                    </a:lnTo>
                    <a:lnTo>
                      <a:pt x="331" y="147"/>
                    </a:lnTo>
                    <a:lnTo>
                      <a:pt x="313" y="202"/>
                    </a:lnTo>
                    <a:lnTo>
                      <a:pt x="276" y="257"/>
                    </a:lnTo>
                    <a:lnTo>
                      <a:pt x="276" y="700"/>
                    </a:lnTo>
                    <a:lnTo>
                      <a:pt x="294" y="718"/>
                    </a:lnTo>
                    <a:lnTo>
                      <a:pt x="331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0" y="737"/>
                    </a:lnTo>
                    <a:lnTo>
                      <a:pt x="147" y="700"/>
                    </a:lnTo>
                    <a:lnTo>
                      <a:pt x="147" y="184"/>
                    </a:lnTo>
                    <a:lnTo>
                      <a:pt x="184" y="165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3"/>
                    </a:lnTo>
                    <a:lnTo>
                      <a:pt x="37" y="73"/>
                    </a:lnTo>
                    <a:lnTo>
                      <a:pt x="37" y="18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2" name="Freeform 172"/>
              <p:cNvSpPr>
                <a:spLocks/>
              </p:cNvSpPr>
              <p:nvPr/>
            </p:nvSpPr>
            <p:spPr bwMode="auto">
              <a:xfrm>
                <a:off x="5059" y="14430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2"/>
                  </a:cxn>
                  <a:cxn ang="0">
                    <a:pos x="516" y="332"/>
                  </a:cxn>
                  <a:cxn ang="0">
                    <a:pos x="516" y="387"/>
                  </a:cxn>
                  <a:cxn ang="0">
                    <a:pos x="258" y="387"/>
                  </a:cxn>
                  <a:cxn ang="0">
                    <a:pos x="295" y="884"/>
                  </a:cxn>
                  <a:cxn ang="0">
                    <a:pos x="295" y="958"/>
                  </a:cxn>
                  <a:cxn ang="0">
                    <a:pos x="332" y="1032"/>
                  </a:cxn>
                  <a:cxn ang="0">
                    <a:pos x="405" y="1069"/>
                  </a:cxn>
                  <a:cxn ang="0">
                    <a:pos x="442" y="1069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6" y="940"/>
                  </a:cxn>
                  <a:cxn ang="0">
                    <a:pos x="516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6" y="1050"/>
                  </a:cxn>
                  <a:cxn ang="0">
                    <a:pos x="479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40" y="1087"/>
                  </a:cxn>
                  <a:cxn ang="0">
                    <a:pos x="166" y="1013"/>
                  </a:cxn>
                  <a:cxn ang="0">
                    <a:pos x="148" y="958"/>
                  </a:cxn>
                  <a:cxn ang="0">
                    <a:pos x="148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1" y="313"/>
                  </a:cxn>
                  <a:cxn ang="0">
                    <a:pos x="166" y="221"/>
                  </a:cxn>
                  <a:cxn ang="0">
                    <a:pos x="203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2"/>
                    </a:lnTo>
                    <a:lnTo>
                      <a:pt x="516" y="332"/>
                    </a:lnTo>
                    <a:lnTo>
                      <a:pt x="516" y="387"/>
                    </a:lnTo>
                    <a:lnTo>
                      <a:pt x="258" y="387"/>
                    </a:lnTo>
                    <a:lnTo>
                      <a:pt x="295" y="884"/>
                    </a:lnTo>
                    <a:lnTo>
                      <a:pt x="295" y="958"/>
                    </a:lnTo>
                    <a:lnTo>
                      <a:pt x="332" y="1032"/>
                    </a:lnTo>
                    <a:lnTo>
                      <a:pt x="405" y="1069"/>
                    </a:lnTo>
                    <a:lnTo>
                      <a:pt x="442" y="1069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6" y="940"/>
                    </a:lnTo>
                    <a:lnTo>
                      <a:pt x="516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6" y="1050"/>
                    </a:lnTo>
                    <a:lnTo>
                      <a:pt x="479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40" y="1087"/>
                    </a:lnTo>
                    <a:lnTo>
                      <a:pt x="166" y="1013"/>
                    </a:lnTo>
                    <a:lnTo>
                      <a:pt x="148" y="958"/>
                    </a:lnTo>
                    <a:lnTo>
                      <a:pt x="148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1" y="313"/>
                    </a:lnTo>
                    <a:lnTo>
                      <a:pt x="166" y="221"/>
                    </a:lnTo>
                    <a:lnTo>
                      <a:pt x="203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3" name="Freeform 173"/>
              <p:cNvSpPr>
                <a:spLocks/>
              </p:cNvSpPr>
              <p:nvPr/>
            </p:nvSpPr>
            <p:spPr bwMode="auto">
              <a:xfrm>
                <a:off x="5759" y="14264"/>
                <a:ext cx="920" cy="1253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294" y="627"/>
                  </a:cxn>
                  <a:cxn ang="0">
                    <a:pos x="313" y="590"/>
                  </a:cxn>
                  <a:cxn ang="0">
                    <a:pos x="386" y="516"/>
                  </a:cxn>
                  <a:cxn ang="0">
                    <a:pos x="423" y="498"/>
                  </a:cxn>
                  <a:cxn ang="0">
                    <a:pos x="478" y="461"/>
                  </a:cxn>
                  <a:cxn ang="0">
                    <a:pos x="625" y="461"/>
                  </a:cxn>
                  <a:cxn ang="0">
                    <a:pos x="681" y="479"/>
                  </a:cxn>
                  <a:cxn ang="0">
                    <a:pos x="736" y="534"/>
                  </a:cxn>
                  <a:cxn ang="0">
                    <a:pos x="773" y="590"/>
                  </a:cxn>
                  <a:cxn ang="0">
                    <a:pos x="791" y="645"/>
                  </a:cxn>
                  <a:cxn ang="0">
                    <a:pos x="791" y="1179"/>
                  </a:cxn>
                  <a:cxn ang="0">
                    <a:pos x="828" y="1198"/>
                  </a:cxn>
                  <a:cxn ang="0">
                    <a:pos x="920" y="1198"/>
                  </a:cxn>
                  <a:cxn ang="0">
                    <a:pos x="920" y="1253"/>
                  </a:cxn>
                  <a:cxn ang="0">
                    <a:pos x="515" y="1253"/>
                  </a:cxn>
                  <a:cxn ang="0">
                    <a:pos x="515" y="1198"/>
                  </a:cxn>
                  <a:cxn ang="0">
                    <a:pos x="589" y="1198"/>
                  </a:cxn>
                  <a:cxn ang="0">
                    <a:pos x="625" y="1179"/>
                  </a:cxn>
                  <a:cxn ang="0">
                    <a:pos x="644" y="1161"/>
                  </a:cxn>
                  <a:cxn ang="0">
                    <a:pos x="644" y="608"/>
                  </a:cxn>
                  <a:cxn ang="0">
                    <a:pos x="625" y="571"/>
                  </a:cxn>
                  <a:cxn ang="0">
                    <a:pos x="589" y="553"/>
                  </a:cxn>
                  <a:cxn ang="0">
                    <a:pos x="570" y="516"/>
                  </a:cxn>
                  <a:cxn ang="0">
                    <a:pos x="460" y="516"/>
                  </a:cxn>
                  <a:cxn ang="0">
                    <a:pos x="423" y="534"/>
                  </a:cxn>
                  <a:cxn ang="0">
                    <a:pos x="368" y="571"/>
                  </a:cxn>
                  <a:cxn ang="0">
                    <a:pos x="331" y="608"/>
                  </a:cxn>
                  <a:cxn ang="0">
                    <a:pos x="313" y="663"/>
                  </a:cxn>
                  <a:cxn ang="0">
                    <a:pos x="276" y="719"/>
                  </a:cxn>
                  <a:cxn ang="0">
                    <a:pos x="276" y="1161"/>
                  </a:cxn>
                  <a:cxn ang="0">
                    <a:pos x="294" y="1179"/>
                  </a:cxn>
                  <a:cxn ang="0">
                    <a:pos x="331" y="1198"/>
                  </a:cxn>
                  <a:cxn ang="0">
                    <a:pos x="405" y="1198"/>
                  </a:cxn>
                  <a:cxn ang="0">
                    <a:pos x="405" y="1253"/>
                  </a:cxn>
                  <a:cxn ang="0">
                    <a:pos x="0" y="1253"/>
                  </a:cxn>
                  <a:cxn ang="0">
                    <a:pos x="0" y="1198"/>
                  </a:cxn>
                  <a:cxn ang="0">
                    <a:pos x="110" y="1198"/>
                  </a:cxn>
                  <a:cxn ang="0">
                    <a:pos x="147" y="1161"/>
                  </a:cxn>
                  <a:cxn ang="0">
                    <a:pos x="147" y="1124"/>
                  </a:cxn>
                  <a:cxn ang="0">
                    <a:pos x="184" y="166"/>
                  </a:cxn>
                  <a:cxn ang="0">
                    <a:pos x="184" y="129"/>
                  </a:cxn>
                  <a:cxn ang="0">
                    <a:pos x="147" y="92"/>
                  </a:cxn>
                  <a:cxn ang="0">
                    <a:pos x="110" y="74"/>
                  </a:cxn>
                  <a:cxn ang="0">
                    <a:pos x="37" y="74"/>
                  </a:cxn>
                  <a:cxn ang="0">
                    <a:pos x="37" y="19"/>
                  </a:cxn>
                  <a:cxn ang="0">
                    <a:pos x="294" y="0"/>
                  </a:cxn>
                </a:cxnLst>
                <a:rect l="0" t="0" r="r" b="b"/>
                <a:pathLst>
                  <a:path w="920" h="1253">
                    <a:moveTo>
                      <a:pt x="294" y="0"/>
                    </a:moveTo>
                    <a:lnTo>
                      <a:pt x="294" y="627"/>
                    </a:lnTo>
                    <a:lnTo>
                      <a:pt x="313" y="590"/>
                    </a:lnTo>
                    <a:lnTo>
                      <a:pt x="386" y="516"/>
                    </a:lnTo>
                    <a:lnTo>
                      <a:pt x="423" y="498"/>
                    </a:lnTo>
                    <a:lnTo>
                      <a:pt x="478" y="461"/>
                    </a:lnTo>
                    <a:lnTo>
                      <a:pt x="625" y="461"/>
                    </a:lnTo>
                    <a:lnTo>
                      <a:pt x="681" y="479"/>
                    </a:lnTo>
                    <a:lnTo>
                      <a:pt x="736" y="534"/>
                    </a:lnTo>
                    <a:lnTo>
                      <a:pt x="773" y="590"/>
                    </a:lnTo>
                    <a:lnTo>
                      <a:pt x="791" y="645"/>
                    </a:lnTo>
                    <a:lnTo>
                      <a:pt x="791" y="1179"/>
                    </a:lnTo>
                    <a:lnTo>
                      <a:pt x="828" y="1198"/>
                    </a:lnTo>
                    <a:lnTo>
                      <a:pt x="920" y="1198"/>
                    </a:lnTo>
                    <a:lnTo>
                      <a:pt x="920" y="1253"/>
                    </a:lnTo>
                    <a:lnTo>
                      <a:pt x="515" y="1253"/>
                    </a:lnTo>
                    <a:lnTo>
                      <a:pt x="515" y="1198"/>
                    </a:lnTo>
                    <a:lnTo>
                      <a:pt x="589" y="1198"/>
                    </a:lnTo>
                    <a:lnTo>
                      <a:pt x="625" y="1179"/>
                    </a:lnTo>
                    <a:lnTo>
                      <a:pt x="644" y="1161"/>
                    </a:lnTo>
                    <a:lnTo>
                      <a:pt x="644" y="608"/>
                    </a:lnTo>
                    <a:lnTo>
                      <a:pt x="625" y="571"/>
                    </a:lnTo>
                    <a:lnTo>
                      <a:pt x="589" y="553"/>
                    </a:lnTo>
                    <a:lnTo>
                      <a:pt x="570" y="516"/>
                    </a:lnTo>
                    <a:lnTo>
                      <a:pt x="460" y="516"/>
                    </a:lnTo>
                    <a:lnTo>
                      <a:pt x="423" y="534"/>
                    </a:lnTo>
                    <a:lnTo>
                      <a:pt x="368" y="571"/>
                    </a:lnTo>
                    <a:lnTo>
                      <a:pt x="331" y="608"/>
                    </a:lnTo>
                    <a:lnTo>
                      <a:pt x="313" y="663"/>
                    </a:lnTo>
                    <a:lnTo>
                      <a:pt x="276" y="719"/>
                    </a:lnTo>
                    <a:lnTo>
                      <a:pt x="276" y="1161"/>
                    </a:lnTo>
                    <a:lnTo>
                      <a:pt x="294" y="1179"/>
                    </a:lnTo>
                    <a:lnTo>
                      <a:pt x="331" y="1198"/>
                    </a:lnTo>
                    <a:lnTo>
                      <a:pt x="405" y="1198"/>
                    </a:lnTo>
                    <a:lnTo>
                      <a:pt x="405" y="1253"/>
                    </a:lnTo>
                    <a:lnTo>
                      <a:pt x="0" y="1253"/>
                    </a:lnTo>
                    <a:lnTo>
                      <a:pt x="0" y="1198"/>
                    </a:lnTo>
                    <a:lnTo>
                      <a:pt x="110" y="1198"/>
                    </a:lnTo>
                    <a:lnTo>
                      <a:pt x="147" y="1161"/>
                    </a:lnTo>
                    <a:lnTo>
                      <a:pt x="147" y="1124"/>
                    </a:lnTo>
                    <a:lnTo>
                      <a:pt x="184" y="166"/>
                    </a:lnTo>
                    <a:lnTo>
                      <a:pt x="184" y="129"/>
                    </a:lnTo>
                    <a:lnTo>
                      <a:pt x="147" y="92"/>
                    </a:lnTo>
                    <a:lnTo>
                      <a:pt x="110" y="74"/>
                    </a:lnTo>
                    <a:lnTo>
                      <a:pt x="37" y="74"/>
                    </a:lnTo>
                    <a:lnTo>
                      <a:pt x="37" y="19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4" name="Freeform 174"/>
              <p:cNvSpPr>
                <a:spLocks noEditPoints="1"/>
              </p:cNvSpPr>
              <p:nvPr/>
            </p:nvSpPr>
            <p:spPr bwMode="auto">
              <a:xfrm>
                <a:off x="6642" y="14725"/>
                <a:ext cx="681" cy="810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3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1" y="350"/>
                  </a:cxn>
                  <a:cxn ang="0">
                    <a:pos x="571" y="295"/>
                  </a:cxn>
                  <a:cxn ang="0">
                    <a:pos x="552" y="202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5" y="37"/>
                  </a:cxn>
                  <a:cxn ang="0">
                    <a:pos x="607" y="110"/>
                  </a:cxn>
                  <a:cxn ang="0">
                    <a:pos x="663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3" y="387"/>
                  </a:cxn>
                  <a:cxn ang="0">
                    <a:pos x="147" y="387"/>
                  </a:cxn>
                  <a:cxn ang="0">
                    <a:pos x="147" y="497"/>
                  </a:cxn>
                  <a:cxn ang="0">
                    <a:pos x="166" y="571"/>
                  </a:cxn>
                  <a:cxn ang="0">
                    <a:pos x="202" y="645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3" y="626"/>
                  </a:cxn>
                  <a:cxn ang="0">
                    <a:pos x="607" y="700"/>
                  </a:cxn>
                  <a:cxn ang="0">
                    <a:pos x="534" y="774"/>
                  </a:cxn>
                  <a:cxn ang="0">
                    <a:pos x="387" y="810"/>
                  </a:cxn>
                  <a:cxn ang="0">
                    <a:pos x="239" y="774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0" y="110"/>
                  </a:cxn>
                  <a:cxn ang="0">
                    <a:pos x="221" y="37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7"/>
                    </a:moveTo>
                    <a:lnTo>
                      <a:pt x="313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1" y="350"/>
                    </a:lnTo>
                    <a:lnTo>
                      <a:pt x="571" y="295"/>
                    </a:lnTo>
                    <a:lnTo>
                      <a:pt x="552" y="202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5" y="37"/>
                    </a:lnTo>
                    <a:lnTo>
                      <a:pt x="607" y="110"/>
                    </a:lnTo>
                    <a:lnTo>
                      <a:pt x="663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3" y="387"/>
                    </a:lnTo>
                    <a:lnTo>
                      <a:pt x="147" y="387"/>
                    </a:lnTo>
                    <a:lnTo>
                      <a:pt x="147" y="497"/>
                    </a:lnTo>
                    <a:lnTo>
                      <a:pt x="166" y="571"/>
                    </a:lnTo>
                    <a:lnTo>
                      <a:pt x="202" y="645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3" y="626"/>
                    </a:lnTo>
                    <a:lnTo>
                      <a:pt x="607" y="700"/>
                    </a:lnTo>
                    <a:lnTo>
                      <a:pt x="534" y="774"/>
                    </a:lnTo>
                    <a:lnTo>
                      <a:pt x="387" y="810"/>
                    </a:lnTo>
                    <a:lnTo>
                      <a:pt x="239" y="774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0" y="110"/>
                    </a:lnTo>
                    <a:lnTo>
                      <a:pt x="221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5" name="Freeform 175"/>
              <p:cNvSpPr>
                <a:spLocks/>
              </p:cNvSpPr>
              <p:nvPr/>
            </p:nvSpPr>
            <p:spPr bwMode="auto">
              <a:xfrm>
                <a:off x="8077" y="14725"/>
                <a:ext cx="1178" cy="77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0" y="0"/>
                  </a:cxn>
                  <a:cxn ang="0">
                    <a:pos x="350" y="55"/>
                  </a:cxn>
                  <a:cxn ang="0">
                    <a:pos x="295" y="55"/>
                  </a:cxn>
                  <a:cxn ang="0">
                    <a:pos x="277" y="73"/>
                  </a:cxn>
                  <a:cxn ang="0">
                    <a:pos x="240" y="92"/>
                  </a:cxn>
                  <a:cxn ang="0">
                    <a:pos x="240" y="147"/>
                  </a:cxn>
                  <a:cxn ang="0">
                    <a:pos x="405" y="626"/>
                  </a:cxn>
                  <a:cxn ang="0">
                    <a:pos x="553" y="202"/>
                  </a:cxn>
                  <a:cxn ang="0">
                    <a:pos x="553" y="184"/>
                  </a:cxn>
                  <a:cxn ang="0">
                    <a:pos x="534" y="147"/>
                  </a:cxn>
                  <a:cxn ang="0">
                    <a:pos x="516" y="129"/>
                  </a:cxn>
                  <a:cxn ang="0">
                    <a:pos x="516" y="110"/>
                  </a:cxn>
                  <a:cxn ang="0">
                    <a:pos x="497" y="92"/>
                  </a:cxn>
                  <a:cxn ang="0">
                    <a:pos x="405" y="92"/>
                  </a:cxn>
                  <a:cxn ang="0">
                    <a:pos x="405" y="37"/>
                  </a:cxn>
                  <a:cxn ang="0">
                    <a:pos x="755" y="37"/>
                  </a:cxn>
                  <a:cxn ang="0">
                    <a:pos x="755" y="92"/>
                  </a:cxn>
                  <a:cxn ang="0">
                    <a:pos x="700" y="92"/>
                  </a:cxn>
                  <a:cxn ang="0">
                    <a:pos x="681" y="110"/>
                  </a:cxn>
                  <a:cxn ang="0">
                    <a:pos x="645" y="129"/>
                  </a:cxn>
                  <a:cxn ang="0">
                    <a:pos x="645" y="184"/>
                  </a:cxn>
                  <a:cxn ang="0">
                    <a:pos x="829" y="681"/>
                  </a:cxn>
                  <a:cxn ang="0">
                    <a:pos x="994" y="221"/>
                  </a:cxn>
                  <a:cxn ang="0">
                    <a:pos x="994" y="184"/>
                  </a:cxn>
                  <a:cxn ang="0">
                    <a:pos x="957" y="110"/>
                  </a:cxn>
                  <a:cxn ang="0">
                    <a:pos x="921" y="92"/>
                  </a:cxn>
                  <a:cxn ang="0">
                    <a:pos x="884" y="92"/>
                  </a:cxn>
                  <a:cxn ang="0">
                    <a:pos x="884" y="37"/>
                  </a:cxn>
                  <a:cxn ang="0">
                    <a:pos x="1178" y="37"/>
                  </a:cxn>
                  <a:cxn ang="0">
                    <a:pos x="1178" y="92"/>
                  </a:cxn>
                  <a:cxn ang="0">
                    <a:pos x="1141" y="92"/>
                  </a:cxn>
                  <a:cxn ang="0">
                    <a:pos x="1105" y="110"/>
                  </a:cxn>
                  <a:cxn ang="0">
                    <a:pos x="1068" y="147"/>
                  </a:cxn>
                  <a:cxn ang="0">
                    <a:pos x="1031" y="202"/>
                  </a:cxn>
                  <a:cxn ang="0">
                    <a:pos x="865" y="737"/>
                  </a:cxn>
                  <a:cxn ang="0">
                    <a:pos x="829" y="774"/>
                  </a:cxn>
                  <a:cxn ang="0">
                    <a:pos x="792" y="737"/>
                  </a:cxn>
                  <a:cxn ang="0">
                    <a:pos x="608" y="239"/>
                  </a:cxn>
                  <a:cxn ang="0">
                    <a:pos x="424" y="737"/>
                  </a:cxn>
                  <a:cxn ang="0">
                    <a:pos x="405" y="755"/>
                  </a:cxn>
                  <a:cxn ang="0">
                    <a:pos x="405" y="774"/>
                  </a:cxn>
                  <a:cxn ang="0">
                    <a:pos x="387" y="774"/>
                  </a:cxn>
                  <a:cxn ang="0">
                    <a:pos x="350" y="737"/>
                  </a:cxn>
                  <a:cxn ang="0">
                    <a:pos x="129" y="110"/>
                  </a:cxn>
                  <a:cxn ang="0">
                    <a:pos x="111" y="73"/>
                  </a:cxn>
                  <a:cxn ang="0">
                    <a:pos x="93" y="55"/>
                  </a:cxn>
                  <a:cxn ang="0">
                    <a:pos x="0" y="55"/>
                  </a:cxn>
                  <a:cxn ang="0">
                    <a:pos x="0" y="0"/>
                  </a:cxn>
                </a:cxnLst>
                <a:rect l="0" t="0" r="r" b="b"/>
                <a:pathLst>
                  <a:path w="1178" h="774">
                    <a:moveTo>
                      <a:pt x="0" y="0"/>
                    </a:moveTo>
                    <a:lnTo>
                      <a:pt x="350" y="0"/>
                    </a:lnTo>
                    <a:lnTo>
                      <a:pt x="350" y="55"/>
                    </a:lnTo>
                    <a:lnTo>
                      <a:pt x="295" y="55"/>
                    </a:lnTo>
                    <a:lnTo>
                      <a:pt x="277" y="73"/>
                    </a:lnTo>
                    <a:lnTo>
                      <a:pt x="240" y="92"/>
                    </a:lnTo>
                    <a:lnTo>
                      <a:pt x="240" y="147"/>
                    </a:lnTo>
                    <a:lnTo>
                      <a:pt x="405" y="626"/>
                    </a:lnTo>
                    <a:lnTo>
                      <a:pt x="553" y="202"/>
                    </a:lnTo>
                    <a:lnTo>
                      <a:pt x="553" y="184"/>
                    </a:lnTo>
                    <a:lnTo>
                      <a:pt x="534" y="147"/>
                    </a:lnTo>
                    <a:lnTo>
                      <a:pt x="516" y="129"/>
                    </a:lnTo>
                    <a:lnTo>
                      <a:pt x="516" y="110"/>
                    </a:lnTo>
                    <a:lnTo>
                      <a:pt x="497" y="92"/>
                    </a:lnTo>
                    <a:lnTo>
                      <a:pt x="405" y="92"/>
                    </a:lnTo>
                    <a:lnTo>
                      <a:pt x="405" y="37"/>
                    </a:lnTo>
                    <a:lnTo>
                      <a:pt x="755" y="37"/>
                    </a:lnTo>
                    <a:lnTo>
                      <a:pt x="755" y="92"/>
                    </a:lnTo>
                    <a:lnTo>
                      <a:pt x="700" y="92"/>
                    </a:lnTo>
                    <a:lnTo>
                      <a:pt x="681" y="110"/>
                    </a:lnTo>
                    <a:lnTo>
                      <a:pt x="645" y="129"/>
                    </a:lnTo>
                    <a:lnTo>
                      <a:pt x="645" y="184"/>
                    </a:lnTo>
                    <a:lnTo>
                      <a:pt x="829" y="681"/>
                    </a:lnTo>
                    <a:lnTo>
                      <a:pt x="994" y="221"/>
                    </a:lnTo>
                    <a:lnTo>
                      <a:pt x="994" y="184"/>
                    </a:lnTo>
                    <a:lnTo>
                      <a:pt x="957" y="110"/>
                    </a:lnTo>
                    <a:lnTo>
                      <a:pt x="921" y="92"/>
                    </a:lnTo>
                    <a:lnTo>
                      <a:pt x="884" y="92"/>
                    </a:lnTo>
                    <a:lnTo>
                      <a:pt x="884" y="37"/>
                    </a:lnTo>
                    <a:lnTo>
                      <a:pt x="1178" y="37"/>
                    </a:lnTo>
                    <a:lnTo>
                      <a:pt x="1178" y="92"/>
                    </a:lnTo>
                    <a:lnTo>
                      <a:pt x="1141" y="92"/>
                    </a:lnTo>
                    <a:lnTo>
                      <a:pt x="1105" y="110"/>
                    </a:lnTo>
                    <a:lnTo>
                      <a:pt x="1068" y="147"/>
                    </a:lnTo>
                    <a:lnTo>
                      <a:pt x="1031" y="202"/>
                    </a:lnTo>
                    <a:lnTo>
                      <a:pt x="865" y="737"/>
                    </a:lnTo>
                    <a:lnTo>
                      <a:pt x="829" y="774"/>
                    </a:lnTo>
                    <a:lnTo>
                      <a:pt x="792" y="737"/>
                    </a:lnTo>
                    <a:lnTo>
                      <a:pt x="608" y="239"/>
                    </a:lnTo>
                    <a:lnTo>
                      <a:pt x="424" y="737"/>
                    </a:lnTo>
                    <a:lnTo>
                      <a:pt x="405" y="755"/>
                    </a:lnTo>
                    <a:lnTo>
                      <a:pt x="405" y="774"/>
                    </a:lnTo>
                    <a:lnTo>
                      <a:pt x="387" y="774"/>
                    </a:lnTo>
                    <a:lnTo>
                      <a:pt x="350" y="737"/>
                    </a:lnTo>
                    <a:lnTo>
                      <a:pt x="129" y="110"/>
                    </a:lnTo>
                    <a:lnTo>
                      <a:pt x="111" y="73"/>
                    </a:lnTo>
                    <a:lnTo>
                      <a:pt x="93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6" name="Freeform 176"/>
              <p:cNvSpPr>
                <a:spLocks noEditPoints="1"/>
              </p:cNvSpPr>
              <p:nvPr/>
            </p:nvSpPr>
            <p:spPr bwMode="auto">
              <a:xfrm>
                <a:off x="9329" y="14725"/>
                <a:ext cx="773" cy="829"/>
              </a:xfrm>
              <a:custGeom>
                <a:avLst/>
                <a:gdLst/>
                <a:ahLst/>
                <a:cxnLst>
                  <a:cxn ang="0">
                    <a:pos x="331" y="55"/>
                  </a:cxn>
                  <a:cxn ang="0">
                    <a:pos x="276" y="73"/>
                  </a:cxn>
                  <a:cxn ang="0">
                    <a:pos x="221" y="110"/>
                  </a:cxn>
                  <a:cxn ang="0">
                    <a:pos x="184" y="166"/>
                  </a:cxn>
                  <a:cxn ang="0">
                    <a:pos x="147" y="276"/>
                  </a:cxn>
                  <a:cxn ang="0">
                    <a:pos x="147" y="534"/>
                  </a:cxn>
                  <a:cxn ang="0">
                    <a:pos x="166" y="608"/>
                  </a:cxn>
                  <a:cxn ang="0">
                    <a:pos x="184" y="663"/>
                  </a:cxn>
                  <a:cxn ang="0">
                    <a:pos x="221" y="718"/>
                  </a:cxn>
                  <a:cxn ang="0">
                    <a:pos x="276" y="737"/>
                  </a:cxn>
                  <a:cxn ang="0">
                    <a:pos x="331" y="774"/>
                  </a:cxn>
                  <a:cxn ang="0">
                    <a:pos x="405" y="774"/>
                  </a:cxn>
                  <a:cxn ang="0">
                    <a:pos x="478" y="755"/>
                  </a:cxn>
                  <a:cxn ang="0">
                    <a:pos x="534" y="737"/>
                  </a:cxn>
                  <a:cxn ang="0">
                    <a:pos x="570" y="700"/>
                  </a:cxn>
                  <a:cxn ang="0">
                    <a:pos x="607" y="645"/>
                  </a:cxn>
                  <a:cxn ang="0">
                    <a:pos x="626" y="589"/>
                  </a:cxn>
                  <a:cxn ang="0">
                    <a:pos x="644" y="516"/>
                  </a:cxn>
                  <a:cxn ang="0">
                    <a:pos x="644" y="295"/>
                  </a:cxn>
                  <a:cxn ang="0">
                    <a:pos x="626" y="221"/>
                  </a:cxn>
                  <a:cxn ang="0">
                    <a:pos x="552" y="110"/>
                  </a:cxn>
                  <a:cxn ang="0">
                    <a:pos x="497" y="73"/>
                  </a:cxn>
                  <a:cxn ang="0">
                    <a:pos x="442" y="55"/>
                  </a:cxn>
                  <a:cxn ang="0">
                    <a:pos x="331" y="55"/>
                  </a:cxn>
                  <a:cxn ang="0">
                    <a:pos x="386" y="0"/>
                  </a:cxn>
                  <a:cxn ang="0">
                    <a:pos x="534" y="37"/>
                  </a:cxn>
                  <a:cxn ang="0">
                    <a:pos x="662" y="129"/>
                  </a:cxn>
                  <a:cxn ang="0">
                    <a:pos x="736" y="258"/>
                  </a:cxn>
                  <a:cxn ang="0">
                    <a:pos x="773" y="423"/>
                  </a:cxn>
                  <a:cxn ang="0">
                    <a:pos x="736" y="589"/>
                  </a:cxn>
                  <a:cxn ang="0">
                    <a:pos x="662" y="718"/>
                  </a:cxn>
                  <a:cxn ang="0">
                    <a:pos x="534" y="792"/>
                  </a:cxn>
                  <a:cxn ang="0">
                    <a:pos x="386" y="829"/>
                  </a:cxn>
                  <a:cxn ang="0">
                    <a:pos x="239" y="792"/>
                  </a:cxn>
                  <a:cxn ang="0">
                    <a:pos x="110" y="700"/>
                  </a:cxn>
                  <a:cxn ang="0">
                    <a:pos x="37" y="571"/>
                  </a:cxn>
                  <a:cxn ang="0">
                    <a:pos x="0" y="423"/>
                  </a:cxn>
                  <a:cxn ang="0">
                    <a:pos x="37" y="258"/>
                  </a:cxn>
                  <a:cxn ang="0">
                    <a:pos x="110" y="129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773" h="829">
                    <a:moveTo>
                      <a:pt x="331" y="55"/>
                    </a:moveTo>
                    <a:lnTo>
                      <a:pt x="276" y="73"/>
                    </a:lnTo>
                    <a:lnTo>
                      <a:pt x="221" y="110"/>
                    </a:lnTo>
                    <a:lnTo>
                      <a:pt x="184" y="166"/>
                    </a:lnTo>
                    <a:lnTo>
                      <a:pt x="147" y="276"/>
                    </a:lnTo>
                    <a:lnTo>
                      <a:pt x="147" y="534"/>
                    </a:lnTo>
                    <a:lnTo>
                      <a:pt x="166" y="608"/>
                    </a:lnTo>
                    <a:lnTo>
                      <a:pt x="184" y="663"/>
                    </a:lnTo>
                    <a:lnTo>
                      <a:pt x="221" y="718"/>
                    </a:lnTo>
                    <a:lnTo>
                      <a:pt x="276" y="737"/>
                    </a:lnTo>
                    <a:lnTo>
                      <a:pt x="331" y="774"/>
                    </a:lnTo>
                    <a:lnTo>
                      <a:pt x="405" y="774"/>
                    </a:lnTo>
                    <a:lnTo>
                      <a:pt x="478" y="755"/>
                    </a:lnTo>
                    <a:lnTo>
                      <a:pt x="534" y="737"/>
                    </a:lnTo>
                    <a:lnTo>
                      <a:pt x="570" y="700"/>
                    </a:lnTo>
                    <a:lnTo>
                      <a:pt x="607" y="645"/>
                    </a:lnTo>
                    <a:lnTo>
                      <a:pt x="626" y="589"/>
                    </a:lnTo>
                    <a:lnTo>
                      <a:pt x="644" y="516"/>
                    </a:lnTo>
                    <a:lnTo>
                      <a:pt x="644" y="295"/>
                    </a:lnTo>
                    <a:lnTo>
                      <a:pt x="626" y="221"/>
                    </a:lnTo>
                    <a:lnTo>
                      <a:pt x="552" y="110"/>
                    </a:lnTo>
                    <a:lnTo>
                      <a:pt x="497" y="73"/>
                    </a:lnTo>
                    <a:lnTo>
                      <a:pt x="442" y="55"/>
                    </a:lnTo>
                    <a:lnTo>
                      <a:pt x="331" y="55"/>
                    </a:lnTo>
                    <a:close/>
                    <a:moveTo>
                      <a:pt x="386" y="0"/>
                    </a:moveTo>
                    <a:lnTo>
                      <a:pt x="534" y="37"/>
                    </a:lnTo>
                    <a:lnTo>
                      <a:pt x="662" y="129"/>
                    </a:lnTo>
                    <a:lnTo>
                      <a:pt x="736" y="258"/>
                    </a:lnTo>
                    <a:lnTo>
                      <a:pt x="773" y="423"/>
                    </a:lnTo>
                    <a:lnTo>
                      <a:pt x="736" y="589"/>
                    </a:lnTo>
                    <a:lnTo>
                      <a:pt x="662" y="718"/>
                    </a:lnTo>
                    <a:lnTo>
                      <a:pt x="534" y="792"/>
                    </a:lnTo>
                    <a:lnTo>
                      <a:pt x="386" y="829"/>
                    </a:lnTo>
                    <a:lnTo>
                      <a:pt x="239" y="792"/>
                    </a:lnTo>
                    <a:lnTo>
                      <a:pt x="110" y="700"/>
                    </a:lnTo>
                    <a:lnTo>
                      <a:pt x="37" y="571"/>
                    </a:lnTo>
                    <a:lnTo>
                      <a:pt x="0" y="423"/>
                    </a:lnTo>
                    <a:lnTo>
                      <a:pt x="37" y="258"/>
                    </a:lnTo>
                    <a:lnTo>
                      <a:pt x="110" y="129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7" name="Freeform 177"/>
              <p:cNvSpPr>
                <a:spLocks/>
              </p:cNvSpPr>
              <p:nvPr/>
            </p:nvSpPr>
            <p:spPr bwMode="auto">
              <a:xfrm>
                <a:off x="10212" y="14706"/>
                <a:ext cx="589" cy="793"/>
              </a:xfrm>
              <a:custGeom>
                <a:avLst/>
                <a:gdLst/>
                <a:ahLst/>
                <a:cxnLst>
                  <a:cxn ang="0">
                    <a:pos x="405" y="0"/>
                  </a:cxn>
                  <a:cxn ang="0">
                    <a:pos x="460" y="0"/>
                  </a:cxn>
                  <a:cxn ang="0">
                    <a:pos x="516" y="19"/>
                  </a:cxn>
                  <a:cxn ang="0">
                    <a:pos x="552" y="37"/>
                  </a:cxn>
                  <a:cxn ang="0">
                    <a:pos x="589" y="111"/>
                  </a:cxn>
                  <a:cxn ang="0">
                    <a:pos x="589" y="148"/>
                  </a:cxn>
                  <a:cxn ang="0">
                    <a:pos x="571" y="166"/>
                  </a:cxn>
                  <a:cxn ang="0">
                    <a:pos x="534" y="185"/>
                  </a:cxn>
                  <a:cxn ang="0">
                    <a:pos x="497" y="185"/>
                  </a:cxn>
                  <a:cxn ang="0">
                    <a:pos x="460" y="166"/>
                  </a:cxn>
                  <a:cxn ang="0">
                    <a:pos x="442" y="148"/>
                  </a:cxn>
                  <a:cxn ang="0">
                    <a:pos x="442" y="74"/>
                  </a:cxn>
                  <a:cxn ang="0">
                    <a:pos x="479" y="37"/>
                  </a:cxn>
                  <a:cxn ang="0">
                    <a:pos x="460" y="37"/>
                  </a:cxn>
                  <a:cxn ang="0">
                    <a:pos x="368" y="74"/>
                  </a:cxn>
                  <a:cxn ang="0">
                    <a:pos x="313" y="148"/>
                  </a:cxn>
                  <a:cxn ang="0">
                    <a:pos x="276" y="240"/>
                  </a:cxn>
                  <a:cxn ang="0">
                    <a:pos x="258" y="369"/>
                  </a:cxn>
                  <a:cxn ang="0">
                    <a:pos x="258" y="700"/>
                  </a:cxn>
                  <a:cxn ang="0">
                    <a:pos x="332" y="737"/>
                  </a:cxn>
                  <a:cxn ang="0">
                    <a:pos x="424" y="737"/>
                  </a:cxn>
                  <a:cxn ang="0">
                    <a:pos x="424" y="793"/>
                  </a:cxn>
                  <a:cxn ang="0">
                    <a:pos x="0" y="793"/>
                  </a:cxn>
                  <a:cxn ang="0">
                    <a:pos x="0" y="737"/>
                  </a:cxn>
                  <a:cxn ang="0">
                    <a:pos x="111" y="737"/>
                  </a:cxn>
                  <a:cxn ang="0">
                    <a:pos x="147" y="700"/>
                  </a:cxn>
                  <a:cxn ang="0">
                    <a:pos x="147" y="148"/>
                  </a:cxn>
                  <a:cxn ang="0">
                    <a:pos x="111" y="111"/>
                  </a:cxn>
                  <a:cxn ang="0">
                    <a:pos x="74" y="92"/>
                  </a:cxn>
                  <a:cxn ang="0">
                    <a:pos x="0" y="92"/>
                  </a:cxn>
                  <a:cxn ang="0">
                    <a:pos x="0" y="37"/>
                  </a:cxn>
                  <a:cxn ang="0">
                    <a:pos x="239" y="19"/>
                  </a:cxn>
                  <a:cxn ang="0">
                    <a:pos x="239" y="203"/>
                  </a:cxn>
                  <a:cxn ang="0">
                    <a:pos x="258" y="148"/>
                  </a:cxn>
                  <a:cxn ang="0">
                    <a:pos x="276" y="111"/>
                  </a:cxn>
                  <a:cxn ang="0">
                    <a:pos x="350" y="37"/>
                  </a:cxn>
                  <a:cxn ang="0">
                    <a:pos x="405" y="0"/>
                  </a:cxn>
                </a:cxnLst>
                <a:rect l="0" t="0" r="r" b="b"/>
                <a:pathLst>
                  <a:path w="589" h="793">
                    <a:moveTo>
                      <a:pt x="405" y="0"/>
                    </a:moveTo>
                    <a:lnTo>
                      <a:pt x="460" y="0"/>
                    </a:lnTo>
                    <a:lnTo>
                      <a:pt x="516" y="19"/>
                    </a:lnTo>
                    <a:lnTo>
                      <a:pt x="552" y="37"/>
                    </a:lnTo>
                    <a:lnTo>
                      <a:pt x="589" y="111"/>
                    </a:lnTo>
                    <a:lnTo>
                      <a:pt x="589" y="148"/>
                    </a:lnTo>
                    <a:lnTo>
                      <a:pt x="571" y="166"/>
                    </a:lnTo>
                    <a:lnTo>
                      <a:pt x="534" y="185"/>
                    </a:lnTo>
                    <a:lnTo>
                      <a:pt x="497" y="185"/>
                    </a:lnTo>
                    <a:lnTo>
                      <a:pt x="460" y="166"/>
                    </a:lnTo>
                    <a:lnTo>
                      <a:pt x="442" y="148"/>
                    </a:lnTo>
                    <a:lnTo>
                      <a:pt x="442" y="74"/>
                    </a:lnTo>
                    <a:lnTo>
                      <a:pt x="479" y="37"/>
                    </a:lnTo>
                    <a:lnTo>
                      <a:pt x="460" y="37"/>
                    </a:lnTo>
                    <a:lnTo>
                      <a:pt x="368" y="74"/>
                    </a:lnTo>
                    <a:lnTo>
                      <a:pt x="313" y="148"/>
                    </a:lnTo>
                    <a:lnTo>
                      <a:pt x="276" y="240"/>
                    </a:lnTo>
                    <a:lnTo>
                      <a:pt x="258" y="369"/>
                    </a:lnTo>
                    <a:lnTo>
                      <a:pt x="258" y="700"/>
                    </a:lnTo>
                    <a:lnTo>
                      <a:pt x="332" y="737"/>
                    </a:lnTo>
                    <a:lnTo>
                      <a:pt x="424" y="737"/>
                    </a:lnTo>
                    <a:lnTo>
                      <a:pt x="424" y="793"/>
                    </a:lnTo>
                    <a:lnTo>
                      <a:pt x="0" y="793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7" y="700"/>
                    </a:lnTo>
                    <a:lnTo>
                      <a:pt x="147" y="148"/>
                    </a:lnTo>
                    <a:lnTo>
                      <a:pt x="111" y="111"/>
                    </a:lnTo>
                    <a:lnTo>
                      <a:pt x="74" y="92"/>
                    </a:lnTo>
                    <a:lnTo>
                      <a:pt x="0" y="92"/>
                    </a:lnTo>
                    <a:lnTo>
                      <a:pt x="0" y="37"/>
                    </a:lnTo>
                    <a:lnTo>
                      <a:pt x="239" y="19"/>
                    </a:lnTo>
                    <a:lnTo>
                      <a:pt x="239" y="203"/>
                    </a:lnTo>
                    <a:lnTo>
                      <a:pt x="258" y="148"/>
                    </a:lnTo>
                    <a:lnTo>
                      <a:pt x="276" y="111"/>
                    </a:lnTo>
                    <a:lnTo>
                      <a:pt x="350" y="37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8" name="Freeform 178"/>
              <p:cNvSpPr>
                <a:spLocks noEditPoints="1"/>
              </p:cNvSpPr>
              <p:nvPr/>
            </p:nvSpPr>
            <p:spPr bwMode="auto">
              <a:xfrm>
                <a:off x="10912" y="14725"/>
                <a:ext cx="588" cy="792"/>
              </a:xfrm>
              <a:custGeom>
                <a:avLst/>
                <a:gdLst/>
                <a:ahLst/>
                <a:cxnLst>
                  <a:cxn ang="0">
                    <a:pos x="55" y="479"/>
                  </a:cxn>
                  <a:cxn ang="0">
                    <a:pos x="92" y="663"/>
                  </a:cxn>
                  <a:cxn ang="0">
                    <a:pos x="220" y="774"/>
                  </a:cxn>
                  <a:cxn ang="0">
                    <a:pos x="110" y="718"/>
                  </a:cxn>
                  <a:cxn ang="0">
                    <a:pos x="18" y="792"/>
                  </a:cxn>
                  <a:cxn ang="0">
                    <a:pos x="184" y="0"/>
                  </a:cxn>
                  <a:cxn ang="0">
                    <a:pos x="386" y="18"/>
                  </a:cxn>
                  <a:cxn ang="0">
                    <a:pos x="496" y="0"/>
                  </a:cxn>
                  <a:cxn ang="0">
                    <a:pos x="533" y="258"/>
                  </a:cxn>
                  <a:cxn ang="0">
                    <a:pos x="496" y="184"/>
                  </a:cxn>
                  <a:cxn ang="0">
                    <a:pos x="478" y="110"/>
                  </a:cxn>
                  <a:cxn ang="0">
                    <a:pos x="368" y="18"/>
                  </a:cxn>
                  <a:cxn ang="0">
                    <a:pos x="165" y="37"/>
                  </a:cxn>
                  <a:cxn ang="0">
                    <a:pos x="110" y="92"/>
                  </a:cxn>
                  <a:cxn ang="0">
                    <a:pos x="92" y="184"/>
                  </a:cxn>
                  <a:cxn ang="0">
                    <a:pos x="220" y="276"/>
                  </a:cxn>
                  <a:cxn ang="0">
                    <a:pos x="312" y="295"/>
                  </a:cxn>
                  <a:cxn ang="0">
                    <a:pos x="533" y="405"/>
                  </a:cxn>
                  <a:cxn ang="0">
                    <a:pos x="588" y="497"/>
                  </a:cxn>
                  <a:cxn ang="0">
                    <a:pos x="570" y="663"/>
                  </a:cxn>
                  <a:cxn ang="0">
                    <a:pos x="515" y="737"/>
                  </a:cxn>
                  <a:cxn ang="0">
                    <a:pos x="386" y="792"/>
                  </a:cxn>
                  <a:cxn ang="0">
                    <a:pos x="220" y="774"/>
                  </a:cxn>
                  <a:cxn ang="0">
                    <a:pos x="404" y="755"/>
                  </a:cxn>
                  <a:cxn ang="0">
                    <a:pos x="478" y="700"/>
                  </a:cxn>
                  <a:cxn ang="0">
                    <a:pos x="496" y="552"/>
                  </a:cxn>
                  <a:cxn ang="0">
                    <a:pos x="368" y="460"/>
                  </a:cxn>
                  <a:cxn ang="0">
                    <a:pos x="312" y="442"/>
                  </a:cxn>
                  <a:cxn ang="0">
                    <a:pos x="110" y="387"/>
                  </a:cxn>
                  <a:cxn ang="0">
                    <a:pos x="36" y="331"/>
                  </a:cxn>
                  <a:cxn ang="0">
                    <a:pos x="0" y="166"/>
                  </a:cxn>
                  <a:cxn ang="0">
                    <a:pos x="73" y="55"/>
                  </a:cxn>
                  <a:cxn ang="0">
                    <a:pos x="184" y="0"/>
                  </a:cxn>
                </a:cxnLst>
                <a:rect l="0" t="0" r="r" b="b"/>
                <a:pathLst>
                  <a:path w="588" h="792">
                    <a:moveTo>
                      <a:pt x="18" y="479"/>
                    </a:moveTo>
                    <a:lnTo>
                      <a:pt x="55" y="479"/>
                    </a:lnTo>
                    <a:lnTo>
                      <a:pt x="55" y="516"/>
                    </a:lnTo>
                    <a:lnTo>
                      <a:pt x="92" y="663"/>
                    </a:lnTo>
                    <a:lnTo>
                      <a:pt x="165" y="737"/>
                    </a:lnTo>
                    <a:lnTo>
                      <a:pt x="220" y="774"/>
                    </a:lnTo>
                    <a:lnTo>
                      <a:pt x="165" y="755"/>
                    </a:lnTo>
                    <a:lnTo>
                      <a:pt x="110" y="718"/>
                    </a:lnTo>
                    <a:lnTo>
                      <a:pt x="36" y="792"/>
                    </a:lnTo>
                    <a:lnTo>
                      <a:pt x="18" y="792"/>
                    </a:lnTo>
                    <a:lnTo>
                      <a:pt x="18" y="479"/>
                    </a:lnTo>
                    <a:close/>
                    <a:moveTo>
                      <a:pt x="184" y="0"/>
                    </a:moveTo>
                    <a:lnTo>
                      <a:pt x="331" y="0"/>
                    </a:lnTo>
                    <a:lnTo>
                      <a:pt x="386" y="18"/>
                    </a:lnTo>
                    <a:lnTo>
                      <a:pt x="441" y="55"/>
                    </a:lnTo>
                    <a:lnTo>
                      <a:pt x="496" y="0"/>
                    </a:lnTo>
                    <a:lnTo>
                      <a:pt x="533" y="0"/>
                    </a:lnTo>
                    <a:lnTo>
                      <a:pt x="533" y="258"/>
                    </a:lnTo>
                    <a:lnTo>
                      <a:pt x="496" y="258"/>
                    </a:lnTo>
                    <a:lnTo>
                      <a:pt x="496" y="184"/>
                    </a:lnTo>
                    <a:lnTo>
                      <a:pt x="478" y="147"/>
                    </a:lnTo>
                    <a:lnTo>
                      <a:pt x="478" y="110"/>
                    </a:lnTo>
                    <a:lnTo>
                      <a:pt x="404" y="37"/>
                    </a:lnTo>
                    <a:lnTo>
                      <a:pt x="368" y="18"/>
                    </a:lnTo>
                    <a:lnTo>
                      <a:pt x="220" y="18"/>
                    </a:lnTo>
                    <a:lnTo>
                      <a:pt x="165" y="37"/>
                    </a:lnTo>
                    <a:lnTo>
                      <a:pt x="128" y="55"/>
                    </a:lnTo>
                    <a:lnTo>
                      <a:pt x="110" y="92"/>
                    </a:lnTo>
                    <a:lnTo>
                      <a:pt x="92" y="110"/>
                    </a:lnTo>
                    <a:lnTo>
                      <a:pt x="92" y="184"/>
                    </a:lnTo>
                    <a:lnTo>
                      <a:pt x="147" y="239"/>
                    </a:lnTo>
                    <a:lnTo>
                      <a:pt x="220" y="276"/>
                    </a:lnTo>
                    <a:lnTo>
                      <a:pt x="276" y="295"/>
                    </a:lnTo>
                    <a:lnTo>
                      <a:pt x="312" y="295"/>
                    </a:lnTo>
                    <a:lnTo>
                      <a:pt x="478" y="350"/>
                    </a:lnTo>
                    <a:lnTo>
                      <a:pt x="533" y="405"/>
                    </a:lnTo>
                    <a:lnTo>
                      <a:pt x="552" y="442"/>
                    </a:lnTo>
                    <a:lnTo>
                      <a:pt x="588" y="497"/>
                    </a:lnTo>
                    <a:lnTo>
                      <a:pt x="588" y="608"/>
                    </a:lnTo>
                    <a:lnTo>
                      <a:pt x="570" y="663"/>
                    </a:lnTo>
                    <a:lnTo>
                      <a:pt x="552" y="700"/>
                    </a:lnTo>
                    <a:lnTo>
                      <a:pt x="515" y="737"/>
                    </a:lnTo>
                    <a:lnTo>
                      <a:pt x="460" y="774"/>
                    </a:lnTo>
                    <a:lnTo>
                      <a:pt x="386" y="792"/>
                    </a:lnTo>
                    <a:lnTo>
                      <a:pt x="276" y="792"/>
                    </a:lnTo>
                    <a:lnTo>
                      <a:pt x="220" y="774"/>
                    </a:lnTo>
                    <a:lnTo>
                      <a:pt x="368" y="774"/>
                    </a:lnTo>
                    <a:lnTo>
                      <a:pt x="404" y="755"/>
                    </a:lnTo>
                    <a:lnTo>
                      <a:pt x="441" y="718"/>
                    </a:lnTo>
                    <a:lnTo>
                      <a:pt x="478" y="700"/>
                    </a:lnTo>
                    <a:lnTo>
                      <a:pt x="496" y="645"/>
                    </a:lnTo>
                    <a:lnTo>
                      <a:pt x="496" y="552"/>
                    </a:lnTo>
                    <a:lnTo>
                      <a:pt x="404" y="460"/>
                    </a:lnTo>
                    <a:lnTo>
                      <a:pt x="368" y="460"/>
                    </a:lnTo>
                    <a:lnTo>
                      <a:pt x="331" y="442"/>
                    </a:lnTo>
                    <a:lnTo>
                      <a:pt x="312" y="442"/>
                    </a:lnTo>
                    <a:lnTo>
                      <a:pt x="220" y="423"/>
                    </a:lnTo>
                    <a:lnTo>
                      <a:pt x="110" y="387"/>
                    </a:lnTo>
                    <a:lnTo>
                      <a:pt x="73" y="368"/>
                    </a:lnTo>
                    <a:lnTo>
                      <a:pt x="36" y="331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6" y="92"/>
                    </a:lnTo>
                    <a:lnTo>
                      <a:pt x="73" y="55"/>
                    </a:lnTo>
                    <a:lnTo>
                      <a:pt x="128" y="18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79" name="Freeform 179"/>
              <p:cNvSpPr>
                <a:spLocks/>
              </p:cNvSpPr>
              <p:nvPr/>
            </p:nvSpPr>
            <p:spPr bwMode="auto">
              <a:xfrm>
                <a:off x="11629" y="14430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2"/>
                  </a:cxn>
                  <a:cxn ang="0">
                    <a:pos x="516" y="332"/>
                  </a:cxn>
                  <a:cxn ang="0">
                    <a:pos x="516" y="387"/>
                  </a:cxn>
                  <a:cxn ang="0">
                    <a:pos x="258" y="387"/>
                  </a:cxn>
                  <a:cxn ang="0">
                    <a:pos x="295" y="884"/>
                  </a:cxn>
                  <a:cxn ang="0">
                    <a:pos x="295" y="958"/>
                  </a:cxn>
                  <a:cxn ang="0">
                    <a:pos x="332" y="1032"/>
                  </a:cxn>
                  <a:cxn ang="0">
                    <a:pos x="405" y="1069"/>
                  </a:cxn>
                  <a:cxn ang="0">
                    <a:pos x="442" y="1069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6" y="940"/>
                  </a:cxn>
                  <a:cxn ang="0">
                    <a:pos x="516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6" y="1050"/>
                  </a:cxn>
                  <a:cxn ang="0">
                    <a:pos x="479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40" y="1087"/>
                  </a:cxn>
                  <a:cxn ang="0">
                    <a:pos x="166" y="1013"/>
                  </a:cxn>
                  <a:cxn ang="0">
                    <a:pos x="148" y="958"/>
                  </a:cxn>
                  <a:cxn ang="0">
                    <a:pos x="148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1" y="313"/>
                  </a:cxn>
                  <a:cxn ang="0">
                    <a:pos x="166" y="221"/>
                  </a:cxn>
                  <a:cxn ang="0">
                    <a:pos x="203" y="110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2"/>
                    </a:lnTo>
                    <a:lnTo>
                      <a:pt x="516" y="332"/>
                    </a:lnTo>
                    <a:lnTo>
                      <a:pt x="516" y="387"/>
                    </a:lnTo>
                    <a:lnTo>
                      <a:pt x="258" y="387"/>
                    </a:lnTo>
                    <a:lnTo>
                      <a:pt x="295" y="884"/>
                    </a:lnTo>
                    <a:lnTo>
                      <a:pt x="295" y="958"/>
                    </a:lnTo>
                    <a:lnTo>
                      <a:pt x="332" y="1032"/>
                    </a:lnTo>
                    <a:lnTo>
                      <a:pt x="405" y="1069"/>
                    </a:lnTo>
                    <a:lnTo>
                      <a:pt x="442" y="1069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6" y="940"/>
                    </a:lnTo>
                    <a:lnTo>
                      <a:pt x="516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6" y="1050"/>
                    </a:lnTo>
                    <a:lnTo>
                      <a:pt x="479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40" y="1087"/>
                    </a:lnTo>
                    <a:lnTo>
                      <a:pt x="166" y="1013"/>
                    </a:lnTo>
                    <a:lnTo>
                      <a:pt x="148" y="958"/>
                    </a:lnTo>
                    <a:lnTo>
                      <a:pt x="148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1" y="313"/>
                    </a:lnTo>
                    <a:lnTo>
                      <a:pt x="166" y="221"/>
                    </a:lnTo>
                    <a:lnTo>
                      <a:pt x="203" y="11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0" name="Freeform 180"/>
              <p:cNvSpPr>
                <a:spLocks/>
              </p:cNvSpPr>
              <p:nvPr/>
            </p:nvSpPr>
            <p:spPr bwMode="auto">
              <a:xfrm>
                <a:off x="12844" y="14706"/>
                <a:ext cx="681" cy="811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460" y="0"/>
                  </a:cxn>
                  <a:cxn ang="0">
                    <a:pos x="570" y="37"/>
                  </a:cxn>
                  <a:cxn ang="0">
                    <a:pos x="626" y="74"/>
                  </a:cxn>
                  <a:cxn ang="0">
                    <a:pos x="662" y="185"/>
                  </a:cxn>
                  <a:cxn ang="0">
                    <a:pos x="662" y="221"/>
                  </a:cxn>
                  <a:cxn ang="0">
                    <a:pos x="644" y="258"/>
                  </a:cxn>
                  <a:cxn ang="0">
                    <a:pos x="607" y="277"/>
                  </a:cxn>
                  <a:cxn ang="0">
                    <a:pos x="589" y="277"/>
                  </a:cxn>
                  <a:cxn ang="0">
                    <a:pos x="552" y="258"/>
                  </a:cxn>
                  <a:cxn ang="0">
                    <a:pos x="534" y="240"/>
                  </a:cxn>
                  <a:cxn ang="0">
                    <a:pos x="515" y="203"/>
                  </a:cxn>
                  <a:cxn ang="0">
                    <a:pos x="515" y="185"/>
                  </a:cxn>
                  <a:cxn ang="0">
                    <a:pos x="570" y="129"/>
                  </a:cxn>
                  <a:cxn ang="0">
                    <a:pos x="607" y="129"/>
                  </a:cxn>
                  <a:cxn ang="0">
                    <a:pos x="570" y="92"/>
                  </a:cxn>
                  <a:cxn ang="0">
                    <a:pos x="515" y="74"/>
                  </a:cxn>
                  <a:cxn ang="0">
                    <a:pos x="478" y="56"/>
                  </a:cxn>
                  <a:cxn ang="0">
                    <a:pos x="423" y="56"/>
                  </a:cxn>
                  <a:cxn ang="0">
                    <a:pos x="350" y="74"/>
                  </a:cxn>
                  <a:cxn ang="0">
                    <a:pos x="276" y="129"/>
                  </a:cxn>
                  <a:cxn ang="0">
                    <a:pos x="202" y="240"/>
                  </a:cxn>
                  <a:cxn ang="0">
                    <a:pos x="184" y="424"/>
                  </a:cxn>
                  <a:cxn ang="0">
                    <a:pos x="147" y="387"/>
                  </a:cxn>
                  <a:cxn ang="0">
                    <a:pos x="166" y="571"/>
                  </a:cxn>
                  <a:cxn ang="0">
                    <a:pos x="239" y="682"/>
                  </a:cxn>
                  <a:cxn ang="0">
                    <a:pos x="331" y="737"/>
                  </a:cxn>
                  <a:cxn ang="0">
                    <a:pos x="405" y="756"/>
                  </a:cxn>
                  <a:cxn ang="0">
                    <a:pos x="442" y="756"/>
                  </a:cxn>
                  <a:cxn ang="0">
                    <a:pos x="478" y="737"/>
                  </a:cxn>
                  <a:cxn ang="0">
                    <a:pos x="534" y="719"/>
                  </a:cxn>
                  <a:cxn ang="0">
                    <a:pos x="570" y="700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3"/>
                  </a:cxn>
                  <a:cxn ang="0">
                    <a:pos x="681" y="553"/>
                  </a:cxn>
                  <a:cxn ang="0">
                    <a:pos x="681" y="608"/>
                  </a:cxn>
                  <a:cxn ang="0">
                    <a:pos x="644" y="664"/>
                  </a:cxn>
                  <a:cxn ang="0">
                    <a:pos x="589" y="737"/>
                  </a:cxn>
                  <a:cxn ang="0">
                    <a:pos x="515" y="793"/>
                  </a:cxn>
                  <a:cxn ang="0">
                    <a:pos x="386" y="811"/>
                  </a:cxn>
                  <a:cxn ang="0">
                    <a:pos x="239" y="774"/>
                  </a:cxn>
                  <a:cxn ang="0">
                    <a:pos x="110" y="682"/>
                  </a:cxn>
                  <a:cxn ang="0">
                    <a:pos x="37" y="553"/>
                  </a:cxn>
                  <a:cxn ang="0">
                    <a:pos x="0" y="406"/>
                  </a:cxn>
                  <a:cxn ang="0">
                    <a:pos x="37" y="240"/>
                  </a:cxn>
                  <a:cxn ang="0">
                    <a:pos x="110" y="111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681" h="811">
                    <a:moveTo>
                      <a:pt x="386" y="0"/>
                    </a:moveTo>
                    <a:lnTo>
                      <a:pt x="460" y="0"/>
                    </a:lnTo>
                    <a:lnTo>
                      <a:pt x="570" y="37"/>
                    </a:lnTo>
                    <a:lnTo>
                      <a:pt x="626" y="74"/>
                    </a:lnTo>
                    <a:lnTo>
                      <a:pt x="662" y="185"/>
                    </a:lnTo>
                    <a:lnTo>
                      <a:pt x="662" y="221"/>
                    </a:lnTo>
                    <a:lnTo>
                      <a:pt x="644" y="258"/>
                    </a:lnTo>
                    <a:lnTo>
                      <a:pt x="607" y="277"/>
                    </a:lnTo>
                    <a:lnTo>
                      <a:pt x="589" y="277"/>
                    </a:lnTo>
                    <a:lnTo>
                      <a:pt x="552" y="258"/>
                    </a:lnTo>
                    <a:lnTo>
                      <a:pt x="534" y="240"/>
                    </a:lnTo>
                    <a:lnTo>
                      <a:pt x="515" y="203"/>
                    </a:lnTo>
                    <a:lnTo>
                      <a:pt x="515" y="185"/>
                    </a:lnTo>
                    <a:lnTo>
                      <a:pt x="570" y="129"/>
                    </a:lnTo>
                    <a:lnTo>
                      <a:pt x="607" y="129"/>
                    </a:lnTo>
                    <a:lnTo>
                      <a:pt x="570" y="92"/>
                    </a:lnTo>
                    <a:lnTo>
                      <a:pt x="515" y="74"/>
                    </a:lnTo>
                    <a:lnTo>
                      <a:pt x="478" y="56"/>
                    </a:lnTo>
                    <a:lnTo>
                      <a:pt x="423" y="56"/>
                    </a:lnTo>
                    <a:lnTo>
                      <a:pt x="350" y="74"/>
                    </a:lnTo>
                    <a:lnTo>
                      <a:pt x="276" y="129"/>
                    </a:lnTo>
                    <a:lnTo>
                      <a:pt x="202" y="240"/>
                    </a:lnTo>
                    <a:lnTo>
                      <a:pt x="184" y="424"/>
                    </a:lnTo>
                    <a:lnTo>
                      <a:pt x="147" y="387"/>
                    </a:lnTo>
                    <a:lnTo>
                      <a:pt x="166" y="571"/>
                    </a:lnTo>
                    <a:lnTo>
                      <a:pt x="239" y="682"/>
                    </a:lnTo>
                    <a:lnTo>
                      <a:pt x="331" y="737"/>
                    </a:lnTo>
                    <a:lnTo>
                      <a:pt x="405" y="756"/>
                    </a:lnTo>
                    <a:lnTo>
                      <a:pt x="442" y="756"/>
                    </a:lnTo>
                    <a:lnTo>
                      <a:pt x="478" y="737"/>
                    </a:lnTo>
                    <a:lnTo>
                      <a:pt x="534" y="719"/>
                    </a:lnTo>
                    <a:lnTo>
                      <a:pt x="570" y="700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3"/>
                    </a:lnTo>
                    <a:lnTo>
                      <a:pt x="681" y="553"/>
                    </a:lnTo>
                    <a:lnTo>
                      <a:pt x="681" y="608"/>
                    </a:lnTo>
                    <a:lnTo>
                      <a:pt x="644" y="664"/>
                    </a:lnTo>
                    <a:lnTo>
                      <a:pt x="589" y="737"/>
                    </a:lnTo>
                    <a:lnTo>
                      <a:pt x="515" y="793"/>
                    </a:lnTo>
                    <a:lnTo>
                      <a:pt x="386" y="811"/>
                    </a:lnTo>
                    <a:lnTo>
                      <a:pt x="239" y="774"/>
                    </a:lnTo>
                    <a:lnTo>
                      <a:pt x="110" y="682"/>
                    </a:lnTo>
                    <a:lnTo>
                      <a:pt x="37" y="553"/>
                    </a:lnTo>
                    <a:lnTo>
                      <a:pt x="0" y="406"/>
                    </a:lnTo>
                    <a:lnTo>
                      <a:pt x="37" y="240"/>
                    </a:lnTo>
                    <a:lnTo>
                      <a:pt x="110" y="111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1" name="Freeform 181"/>
              <p:cNvSpPr>
                <a:spLocks/>
              </p:cNvSpPr>
              <p:nvPr/>
            </p:nvSpPr>
            <p:spPr bwMode="auto">
              <a:xfrm>
                <a:off x="13580" y="14743"/>
                <a:ext cx="828" cy="829"/>
              </a:xfrm>
              <a:custGeom>
                <a:avLst/>
                <a:gdLst/>
                <a:ahLst/>
                <a:cxnLst>
                  <a:cxn ang="0">
                    <a:pos x="423" y="0"/>
                  </a:cxn>
                  <a:cxn ang="0">
                    <a:pos x="552" y="55"/>
                  </a:cxn>
                  <a:cxn ang="0">
                    <a:pos x="644" y="129"/>
                  </a:cxn>
                  <a:cxn ang="0">
                    <a:pos x="663" y="663"/>
                  </a:cxn>
                  <a:cxn ang="0">
                    <a:pos x="681" y="719"/>
                  </a:cxn>
                  <a:cxn ang="0">
                    <a:pos x="755" y="737"/>
                  </a:cxn>
                  <a:cxn ang="0">
                    <a:pos x="791" y="682"/>
                  </a:cxn>
                  <a:cxn ang="0">
                    <a:pos x="828" y="534"/>
                  </a:cxn>
                  <a:cxn ang="0">
                    <a:pos x="810" y="719"/>
                  </a:cxn>
                  <a:cxn ang="0">
                    <a:pos x="718" y="792"/>
                  </a:cxn>
                  <a:cxn ang="0">
                    <a:pos x="589" y="756"/>
                  </a:cxn>
                  <a:cxn ang="0">
                    <a:pos x="534" y="682"/>
                  </a:cxn>
                  <a:cxn ang="0">
                    <a:pos x="515" y="682"/>
                  </a:cxn>
                  <a:cxn ang="0">
                    <a:pos x="423" y="774"/>
                  </a:cxn>
                  <a:cxn ang="0">
                    <a:pos x="276" y="829"/>
                  </a:cxn>
                  <a:cxn ang="0">
                    <a:pos x="166" y="811"/>
                  </a:cxn>
                  <a:cxn ang="0">
                    <a:pos x="74" y="774"/>
                  </a:cxn>
                  <a:cxn ang="0">
                    <a:pos x="18" y="700"/>
                  </a:cxn>
                  <a:cxn ang="0">
                    <a:pos x="0" y="590"/>
                  </a:cxn>
                  <a:cxn ang="0">
                    <a:pos x="55" y="479"/>
                  </a:cxn>
                  <a:cxn ang="0">
                    <a:pos x="184" y="405"/>
                  </a:cxn>
                  <a:cxn ang="0">
                    <a:pos x="515" y="350"/>
                  </a:cxn>
                  <a:cxn ang="0">
                    <a:pos x="221" y="442"/>
                  </a:cxn>
                  <a:cxn ang="0">
                    <a:pos x="147" y="608"/>
                  </a:cxn>
                  <a:cxn ang="0">
                    <a:pos x="221" y="737"/>
                  </a:cxn>
                  <a:cxn ang="0">
                    <a:pos x="350" y="756"/>
                  </a:cxn>
                  <a:cxn ang="0">
                    <a:pos x="497" y="645"/>
                  </a:cxn>
                  <a:cxn ang="0">
                    <a:pos x="515" y="203"/>
                  </a:cxn>
                  <a:cxn ang="0">
                    <a:pos x="423" y="74"/>
                  </a:cxn>
                  <a:cxn ang="0">
                    <a:pos x="294" y="55"/>
                  </a:cxn>
                  <a:cxn ang="0">
                    <a:pos x="147" y="129"/>
                  </a:cxn>
                  <a:cxn ang="0">
                    <a:pos x="221" y="148"/>
                  </a:cxn>
                  <a:cxn ang="0">
                    <a:pos x="239" y="221"/>
                  </a:cxn>
                  <a:cxn ang="0">
                    <a:pos x="202" y="277"/>
                  </a:cxn>
                  <a:cxn ang="0">
                    <a:pos x="110" y="258"/>
                  </a:cxn>
                  <a:cxn ang="0">
                    <a:pos x="92" y="203"/>
                  </a:cxn>
                  <a:cxn ang="0">
                    <a:pos x="147" y="92"/>
                  </a:cxn>
                  <a:cxn ang="0">
                    <a:pos x="276" y="19"/>
                  </a:cxn>
                </a:cxnLst>
                <a:rect l="0" t="0" r="r" b="b"/>
                <a:pathLst>
                  <a:path w="828" h="829">
                    <a:moveTo>
                      <a:pt x="368" y="0"/>
                    </a:moveTo>
                    <a:lnTo>
                      <a:pt x="423" y="0"/>
                    </a:lnTo>
                    <a:lnTo>
                      <a:pt x="479" y="19"/>
                    </a:lnTo>
                    <a:lnTo>
                      <a:pt x="552" y="55"/>
                    </a:lnTo>
                    <a:lnTo>
                      <a:pt x="607" y="92"/>
                    </a:lnTo>
                    <a:lnTo>
                      <a:pt x="644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2"/>
                    </a:lnTo>
                    <a:lnTo>
                      <a:pt x="681" y="719"/>
                    </a:lnTo>
                    <a:lnTo>
                      <a:pt x="699" y="737"/>
                    </a:lnTo>
                    <a:lnTo>
                      <a:pt x="755" y="737"/>
                    </a:lnTo>
                    <a:lnTo>
                      <a:pt x="773" y="719"/>
                    </a:lnTo>
                    <a:lnTo>
                      <a:pt x="791" y="682"/>
                    </a:lnTo>
                    <a:lnTo>
                      <a:pt x="791" y="534"/>
                    </a:lnTo>
                    <a:lnTo>
                      <a:pt x="828" y="534"/>
                    </a:lnTo>
                    <a:lnTo>
                      <a:pt x="828" y="682"/>
                    </a:lnTo>
                    <a:lnTo>
                      <a:pt x="810" y="719"/>
                    </a:lnTo>
                    <a:lnTo>
                      <a:pt x="755" y="774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6"/>
                    </a:lnTo>
                    <a:lnTo>
                      <a:pt x="552" y="737"/>
                    </a:lnTo>
                    <a:lnTo>
                      <a:pt x="534" y="682"/>
                    </a:lnTo>
                    <a:lnTo>
                      <a:pt x="534" y="645"/>
                    </a:lnTo>
                    <a:lnTo>
                      <a:pt x="515" y="682"/>
                    </a:lnTo>
                    <a:lnTo>
                      <a:pt x="479" y="737"/>
                    </a:lnTo>
                    <a:lnTo>
                      <a:pt x="423" y="774"/>
                    </a:lnTo>
                    <a:lnTo>
                      <a:pt x="350" y="811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1"/>
                    </a:lnTo>
                    <a:lnTo>
                      <a:pt x="129" y="811"/>
                    </a:lnTo>
                    <a:lnTo>
                      <a:pt x="74" y="774"/>
                    </a:lnTo>
                    <a:lnTo>
                      <a:pt x="37" y="737"/>
                    </a:lnTo>
                    <a:lnTo>
                      <a:pt x="18" y="700"/>
                    </a:lnTo>
                    <a:lnTo>
                      <a:pt x="0" y="645"/>
                    </a:lnTo>
                    <a:lnTo>
                      <a:pt x="0" y="590"/>
                    </a:lnTo>
                    <a:lnTo>
                      <a:pt x="37" y="534"/>
                    </a:lnTo>
                    <a:lnTo>
                      <a:pt x="55" y="479"/>
                    </a:lnTo>
                    <a:lnTo>
                      <a:pt x="110" y="442"/>
                    </a:lnTo>
                    <a:lnTo>
                      <a:pt x="184" y="405"/>
                    </a:lnTo>
                    <a:lnTo>
                      <a:pt x="350" y="369"/>
                    </a:lnTo>
                    <a:lnTo>
                      <a:pt x="515" y="350"/>
                    </a:lnTo>
                    <a:lnTo>
                      <a:pt x="331" y="387"/>
                    </a:lnTo>
                    <a:lnTo>
                      <a:pt x="221" y="442"/>
                    </a:lnTo>
                    <a:lnTo>
                      <a:pt x="166" y="534"/>
                    </a:lnTo>
                    <a:lnTo>
                      <a:pt x="147" y="608"/>
                    </a:lnTo>
                    <a:lnTo>
                      <a:pt x="147" y="663"/>
                    </a:lnTo>
                    <a:lnTo>
                      <a:pt x="221" y="737"/>
                    </a:lnTo>
                    <a:lnTo>
                      <a:pt x="258" y="756"/>
                    </a:lnTo>
                    <a:lnTo>
                      <a:pt x="350" y="756"/>
                    </a:lnTo>
                    <a:lnTo>
                      <a:pt x="460" y="700"/>
                    </a:lnTo>
                    <a:lnTo>
                      <a:pt x="497" y="645"/>
                    </a:lnTo>
                    <a:lnTo>
                      <a:pt x="515" y="590"/>
                    </a:lnTo>
                    <a:lnTo>
                      <a:pt x="515" y="203"/>
                    </a:lnTo>
                    <a:lnTo>
                      <a:pt x="497" y="148"/>
                    </a:lnTo>
                    <a:lnTo>
                      <a:pt x="423" y="74"/>
                    </a:lnTo>
                    <a:lnTo>
                      <a:pt x="368" y="55"/>
                    </a:lnTo>
                    <a:lnTo>
                      <a:pt x="294" y="55"/>
                    </a:lnTo>
                    <a:lnTo>
                      <a:pt x="184" y="92"/>
                    </a:lnTo>
                    <a:lnTo>
                      <a:pt x="147" y="129"/>
                    </a:lnTo>
                    <a:lnTo>
                      <a:pt x="184" y="129"/>
                    </a:lnTo>
                    <a:lnTo>
                      <a:pt x="221" y="148"/>
                    </a:lnTo>
                    <a:lnTo>
                      <a:pt x="239" y="166"/>
                    </a:lnTo>
                    <a:lnTo>
                      <a:pt x="239" y="221"/>
                    </a:lnTo>
                    <a:lnTo>
                      <a:pt x="221" y="258"/>
                    </a:lnTo>
                    <a:lnTo>
                      <a:pt x="202" y="277"/>
                    </a:lnTo>
                    <a:lnTo>
                      <a:pt x="147" y="277"/>
                    </a:lnTo>
                    <a:lnTo>
                      <a:pt x="110" y="258"/>
                    </a:lnTo>
                    <a:lnTo>
                      <a:pt x="92" y="240"/>
                    </a:lnTo>
                    <a:lnTo>
                      <a:pt x="92" y="203"/>
                    </a:lnTo>
                    <a:lnTo>
                      <a:pt x="110" y="148"/>
                    </a:lnTo>
                    <a:lnTo>
                      <a:pt x="147" y="92"/>
                    </a:lnTo>
                    <a:lnTo>
                      <a:pt x="202" y="37"/>
                    </a:lnTo>
                    <a:lnTo>
                      <a:pt x="276" y="19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2" name="Freeform 182"/>
              <p:cNvSpPr>
                <a:spLocks noEditPoints="1"/>
              </p:cNvSpPr>
              <p:nvPr/>
            </p:nvSpPr>
            <p:spPr bwMode="auto">
              <a:xfrm>
                <a:off x="14463" y="14725"/>
                <a:ext cx="589" cy="792"/>
              </a:xfrm>
              <a:custGeom>
                <a:avLst/>
                <a:gdLst/>
                <a:ahLst/>
                <a:cxnLst>
                  <a:cxn ang="0">
                    <a:pos x="56" y="479"/>
                  </a:cxn>
                  <a:cxn ang="0">
                    <a:pos x="92" y="663"/>
                  </a:cxn>
                  <a:cxn ang="0">
                    <a:pos x="221" y="774"/>
                  </a:cxn>
                  <a:cxn ang="0">
                    <a:pos x="111" y="718"/>
                  </a:cxn>
                  <a:cxn ang="0">
                    <a:pos x="19" y="792"/>
                  </a:cxn>
                  <a:cxn ang="0">
                    <a:pos x="184" y="0"/>
                  </a:cxn>
                  <a:cxn ang="0">
                    <a:pos x="387" y="18"/>
                  </a:cxn>
                  <a:cxn ang="0">
                    <a:pos x="497" y="0"/>
                  </a:cxn>
                  <a:cxn ang="0">
                    <a:pos x="534" y="258"/>
                  </a:cxn>
                  <a:cxn ang="0">
                    <a:pos x="497" y="184"/>
                  </a:cxn>
                  <a:cxn ang="0">
                    <a:pos x="479" y="110"/>
                  </a:cxn>
                  <a:cxn ang="0">
                    <a:pos x="368" y="18"/>
                  </a:cxn>
                  <a:cxn ang="0">
                    <a:pos x="166" y="37"/>
                  </a:cxn>
                  <a:cxn ang="0">
                    <a:pos x="111" y="92"/>
                  </a:cxn>
                  <a:cxn ang="0">
                    <a:pos x="92" y="184"/>
                  </a:cxn>
                  <a:cxn ang="0">
                    <a:pos x="221" y="276"/>
                  </a:cxn>
                  <a:cxn ang="0">
                    <a:pos x="313" y="295"/>
                  </a:cxn>
                  <a:cxn ang="0">
                    <a:pos x="534" y="405"/>
                  </a:cxn>
                  <a:cxn ang="0">
                    <a:pos x="589" y="497"/>
                  </a:cxn>
                  <a:cxn ang="0">
                    <a:pos x="571" y="663"/>
                  </a:cxn>
                  <a:cxn ang="0">
                    <a:pos x="516" y="737"/>
                  </a:cxn>
                  <a:cxn ang="0">
                    <a:pos x="387" y="792"/>
                  </a:cxn>
                  <a:cxn ang="0">
                    <a:pos x="221" y="774"/>
                  </a:cxn>
                  <a:cxn ang="0">
                    <a:pos x="405" y="755"/>
                  </a:cxn>
                  <a:cxn ang="0">
                    <a:pos x="479" y="700"/>
                  </a:cxn>
                  <a:cxn ang="0">
                    <a:pos x="497" y="552"/>
                  </a:cxn>
                  <a:cxn ang="0">
                    <a:pos x="368" y="460"/>
                  </a:cxn>
                  <a:cxn ang="0">
                    <a:pos x="313" y="442"/>
                  </a:cxn>
                  <a:cxn ang="0">
                    <a:pos x="111" y="387"/>
                  </a:cxn>
                  <a:cxn ang="0">
                    <a:pos x="37" y="331"/>
                  </a:cxn>
                  <a:cxn ang="0">
                    <a:pos x="0" y="166"/>
                  </a:cxn>
                  <a:cxn ang="0">
                    <a:pos x="74" y="55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9" y="479"/>
                    </a:moveTo>
                    <a:lnTo>
                      <a:pt x="56" y="479"/>
                    </a:lnTo>
                    <a:lnTo>
                      <a:pt x="56" y="516"/>
                    </a:lnTo>
                    <a:lnTo>
                      <a:pt x="92" y="663"/>
                    </a:lnTo>
                    <a:lnTo>
                      <a:pt x="166" y="737"/>
                    </a:lnTo>
                    <a:lnTo>
                      <a:pt x="221" y="774"/>
                    </a:lnTo>
                    <a:lnTo>
                      <a:pt x="166" y="755"/>
                    </a:lnTo>
                    <a:lnTo>
                      <a:pt x="111" y="718"/>
                    </a:lnTo>
                    <a:lnTo>
                      <a:pt x="37" y="792"/>
                    </a:lnTo>
                    <a:lnTo>
                      <a:pt x="19" y="792"/>
                    </a:lnTo>
                    <a:lnTo>
                      <a:pt x="19" y="479"/>
                    </a:lnTo>
                    <a:close/>
                    <a:moveTo>
                      <a:pt x="184" y="0"/>
                    </a:moveTo>
                    <a:lnTo>
                      <a:pt x="332" y="0"/>
                    </a:lnTo>
                    <a:lnTo>
                      <a:pt x="387" y="18"/>
                    </a:lnTo>
                    <a:lnTo>
                      <a:pt x="442" y="55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9" y="147"/>
                    </a:lnTo>
                    <a:lnTo>
                      <a:pt x="479" y="110"/>
                    </a:lnTo>
                    <a:lnTo>
                      <a:pt x="405" y="37"/>
                    </a:lnTo>
                    <a:lnTo>
                      <a:pt x="368" y="18"/>
                    </a:lnTo>
                    <a:lnTo>
                      <a:pt x="221" y="18"/>
                    </a:lnTo>
                    <a:lnTo>
                      <a:pt x="166" y="37"/>
                    </a:lnTo>
                    <a:lnTo>
                      <a:pt x="129" y="55"/>
                    </a:lnTo>
                    <a:lnTo>
                      <a:pt x="111" y="92"/>
                    </a:lnTo>
                    <a:lnTo>
                      <a:pt x="92" y="110"/>
                    </a:lnTo>
                    <a:lnTo>
                      <a:pt x="92" y="184"/>
                    </a:lnTo>
                    <a:lnTo>
                      <a:pt x="148" y="239"/>
                    </a:lnTo>
                    <a:lnTo>
                      <a:pt x="221" y="276"/>
                    </a:lnTo>
                    <a:lnTo>
                      <a:pt x="276" y="295"/>
                    </a:lnTo>
                    <a:lnTo>
                      <a:pt x="313" y="295"/>
                    </a:lnTo>
                    <a:lnTo>
                      <a:pt x="479" y="350"/>
                    </a:lnTo>
                    <a:lnTo>
                      <a:pt x="534" y="405"/>
                    </a:lnTo>
                    <a:lnTo>
                      <a:pt x="552" y="442"/>
                    </a:lnTo>
                    <a:lnTo>
                      <a:pt x="589" y="497"/>
                    </a:lnTo>
                    <a:lnTo>
                      <a:pt x="589" y="608"/>
                    </a:lnTo>
                    <a:lnTo>
                      <a:pt x="571" y="663"/>
                    </a:lnTo>
                    <a:lnTo>
                      <a:pt x="552" y="700"/>
                    </a:lnTo>
                    <a:lnTo>
                      <a:pt x="516" y="737"/>
                    </a:lnTo>
                    <a:lnTo>
                      <a:pt x="460" y="774"/>
                    </a:lnTo>
                    <a:lnTo>
                      <a:pt x="387" y="792"/>
                    </a:lnTo>
                    <a:lnTo>
                      <a:pt x="276" y="792"/>
                    </a:lnTo>
                    <a:lnTo>
                      <a:pt x="221" y="774"/>
                    </a:lnTo>
                    <a:lnTo>
                      <a:pt x="368" y="774"/>
                    </a:lnTo>
                    <a:lnTo>
                      <a:pt x="405" y="755"/>
                    </a:lnTo>
                    <a:lnTo>
                      <a:pt x="442" y="718"/>
                    </a:lnTo>
                    <a:lnTo>
                      <a:pt x="479" y="700"/>
                    </a:lnTo>
                    <a:lnTo>
                      <a:pt x="497" y="645"/>
                    </a:lnTo>
                    <a:lnTo>
                      <a:pt x="497" y="552"/>
                    </a:lnTo>
                    <a:lnTo>
                      <a:pt x="405" y="460"/>
                    </a:lnTo>
                    <a:lnTo>
                      <a:pt x="368" y="460"/>
                    </a:lnTo>
                    <a:lnTo>
                      <a:pt x="332" y="442"/>
                    </a:lnTo>
                    <a:lnTo>
                      <a:pt x="313" y="442"/>
                    </a:lnTo>
                    <a:lnTo>
                      <a:pt x="221" y="423"/>
                    </a:lnTo>
                    <a:lnTo>
                      <a:pt x="111" y="387"/>
                    </a:lnTo>
                    <a:lnTo>
                      <a:pt x="74" y="368"/>
                    </a:lnTo>
                    <a:lnTo>
                      <a:pt x="37" y="331"/>
                    </a:lnTo>
                    <a:lnTo>
                      <a:pt x="0" y="221"/>
                    </a:lnTo>
                    <a:lnTo>
                      <a:pt x="0" y="166"/>
                    </a:lnTo>
                    <a:lnTo>
                      <a:pt x="37" y="92"/>
                    </a:lnTo>
                    <a:lnTo>
                      <a:pt x="74" y="55"/>
                    </a:lnTo>
                    <a:lnTo>
                      <a:pt x="129" y="18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3" name="Freeform 183"/>
              <p:cNvSpPr>
                <a:spLocks noEditPoints="1"/>
              </p:cNvSpPr>
              <p:nvPr/>
            </p:nvSpPr>
            <p:spPr bwMode="auto">
              <a:xfrm>
                <a:off x="15181" y="14725"/>
                <a:ext cx="681" cy="810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3" y="55"/>
                  </a:cxn>
                  <a:cxn ang="0">
                    <a:pos x="239" y="92"/>
                  </a:cxn>
                  <a:cxn ang="0">
                    <a:pos x="184" y="184"/>
                  </a:cxn>
                  <a:cxn ang="0">
                    <a:pos x="147" y="350"/>
                  </a:cxn>
                  <a:cxn ang="0">
                    <a:pos x="571" y="350"/>
                  </a:cxn>
                  <a:cxn ang="0">
                    <a:pos x="571" y="295"/>
                  </a:cxn>
                  <a:cxn ang="0">
                    <a:pos x="552" y="202"/>
                  </a:cxn>
                  <a:cxn ang="0">
                    <a:pos x="515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5" y="37"/>
                  </a:cxn>
                  <a:cxn ang="0">
                    <a:pos x="607" y="110"/>
                  </a:cxn>
                  <a:cxn ang="0">
                    <a:pos x="663" y="221"/>
                  </a:cxn>
                  <a:cxn ang="0">
                    <a:pos x="681" y="350"/>
                  </a:cxn>
                  <a:cxn ang="0">
                    <a:pos x="681" y="368"/>
                  </a:cxn>
                  <a:cxn ang="0">
                    <a:pos x="663" y="387"/>
                  </a:cxn>
                  <a:cxn ang="0">
                    <a:pos x="147" y="387"/>
                  </a:cxn>
                  <a:cxn ang="0">
                    <a:pos x="147" y="497"/>
                  </a:cxn>
                  <a:cxn ang="0">
                    <a:pos x="166" y="571"/>
                  </a:cxn>
                  <a:cxn ang="0">
                    <a:pos x="203" y="645"/>
                  </a:cxn>
                  <a:cxn ang="0">
                    <a:pos x="276" y="718"/>
                  </a:cxn>
                  <a:cxn ang="0">
                    <a:pos x="331" y="737"/>
                  </a:cxn>
                  <a:cxn ang="0">
                    <a:pos x="405" y="755"/>
                  </a:cxn>
                  <a:cxn ang="0">
                    <a:pos x="442" y="755"/>
                  </a:cxn>
                  <a:cxn ang="0">
                    <a:pos x="497" y="737"/>
                  </a:cxn>
                  <a:cxn ang="0">
                    <a:pos x="534" y="718"/>
                  </a:cxn>
                  <a:cxn ang="0">
                    <a:pos x="607" y="645"/>
                  </a:cxn>
                  <a:cxn ang="0">
                    <a:pos x="644" y="571"/>
                  </a:cxn>
                  <a:cxn ang="0">
                    <a:pos x="644" y="552"/>
                  </a:cxn>
                  <a:cxn ang="0">
                    <a:pos x="681" y="552"/>
                  </a:cxn>
                  <a:cxn ang="0">
                    <a:pos x="681" y="571"/>
                  </a:cxn>
                  <a:cxn ang="0">
                    <a:pos x="663" y="626"/>
                  </a:cxn>
                  <a:cxn ang="0">
                    <a:pos x="607" y="700"/>
                  </a:cxn>
                  <a:cxn ang="0">
                    <a:pos x="534" y="774"/>
                  </a:cxn>
                  <a:cxn ang="0">
                    <a:pos x="387" y="810"/>
                  </a:cxn>
                  <a:cxn ang="0">
                    <a:pos x="239" y="774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05"/>
                  </a:cxn>
                  <a:cxn ang="0">
                    <a:pos x="37" y="239"/>
                  </a:cxn>
                  <a:cxn ang="0">
                    <a:pos x="111" y="110"/>
                  </a:cxn>
                  <a:cxn ang="0">
                    <a:pos x="221" y="37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0">
                    <a:moveTo>
                      <a:pt x="368" y="37"/>
                    </a:moveTo>
                    <a:lnTo>
                      <a:pt x="313" y="55"/>
                    </a:lnTo>
                    <a:lnTo>
                      <a:pt x="239" y="92"/>
                    </a:lnTo>
                    <a:lnTo>
                      <a:pt x="184" y="184"/>
                    </a:lnTo>
                    <a:lnTo>
                      <a:pt x="147" y="350"/>
                    </a:lnTo>
                    <a:lnTo>
                      <a:pt x="571" y="350"/>
                    </a:lnTo>
                    <a:lnTo>
                      <a:pt x="571" y="295"/>
                    </a:lnTo>
                    <a:lnTo>
                      <a:pt x="552" y="202"/>
                    </a:lnTo>
                    <a:lnTo>
                      <a:pt x="515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5" y="37"/>
                    </a:lnTo>
                    <a:lnTo>
                      <a:pt x="607" y="110"/>
                    </a:lnTo>
                    <a:lnTo>
                      <a:pt x="663" y="221"/>
                    </a:lnTo>
                    <a:lnTo>
                      <a:pt x="681" y="350"/>
                    </a:lnTo>
                    <a:lnTo>
                      <a:pt x="681" y="368"/>
                    </a:lnTo>
                    <a:lnTo>
                      <a:pt x="663" y="387"/>
                    </a:lnTo>
                    <a:lnTo>
                      <a:pt x="147" y="387"/>
                    </a:lnTo>
                    <a:lnTo>
                      <a:pt x="147" y="497"/>
                    </a:lnTo>
                    <a:lnTo>
                      <a:pt x="166" y="571"/>
                    </a:lnTo>
                    <a:lnTo>
                      <a:pt x="203" y="645"/>
                    </a:lnTo>
                    <a:lnTo>
                      <a:pt x="276" y="718"/>
                    </a:lnTo>
                    <a:lnTo>
                      <a:pt x="331" y="737"/>
                    </a:lnTo>
                    <a:lnTo>
                      <a:pt x="405" y="755"/>
                    </a:lnTo>
                    <a:lnTo>
                      <a:pt x="442" y="755"/>
                    </a:lnTo>
                    <a:lnTo>
                      <a:pt x="497" y="737"/>
                    </a:lnTo>
                    <a:lnTo>
                      <a:pt x="534" y="718"/>
                    </a:lnTo>
                    <a:lnTo>
                      <a:pt x="607" y="645"/>
                    </a:lnTo>
                    <a:lnTo>
                      <a:pt x="644" y="571"/>
                    </a:lnTo>
                    <a:lnTo>
                      <a:pt x="644" y="552"/>
                    </a:lnTo>
                    <a:lnTo>
                      <a:pt x="681" y="552"/>
                    </a:lnTo>
                    <a:lnTo>
                      <a:pt x="681" y="571"/>
                    </a:lnTo>
                    <a:lnTo>
                      <a:pt x="663" y="626"/>
                    </a:lnTo>
                    <a:lnTo>
                      <a:pt x="607" y="700"/>
                    </a:lnTo>
                    <a:lnTo>
                      <a:pt x="534" y="774"/>
                    </a:lnTo>
                    <a:lnTo>
                      <a:pt x="387" y="810"/>
                    </a:lnTo>
                    <a:lnTo>
                      <a:pt x="239" y="774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05"/>
                    </a:lnTo>
                    <a:lnTo>
                      <a:pt x="37" y="239"/>
                    </a:lnTo>
                    <a:lnTo>
                      <a:pt x="111" y="110"/>
                    </a:lnTo>
                    <a:lnTo>
                      <a:pt x="221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4" name="Freeform 184"/>
              <p:cNvSpPr>
                <a:spLocks/>
              </p:cNvSpPr>
              <p:nvPr/>
            </p:nvSpPr>
            <p:spPr bwMode="auto">
              <a:xfrm>
                <a:off x="16175" y="15333"/>
                <a:ext cx="184" cy="18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129" y="0"/>
                  </a:cxn>
                  <a:cxn ang="0">
                    <a:pos x="165" y="18"/>
                  </a:cxn>
                  <a:cxn ang="0">
                    <a:pos x="184" y="55"/>
                  </a:cxn>
                  <a:cxn ang="0">
                    <a:pos x="184" y="129"/>
                  </a:cxn>
                  <a:cxn ang="0">
                    <a:pos x="165" y="166"/>
                  </a:cxn>
                  <a:cxn ang="0">
                    <a:pos x="129" y="184"/>
                  </a:cxn>
                  <a:cxn ang="0">
                    <a:pos x="55" y="184"/>
                  </a:cxn>
                  <a:cxn ang="0">
                    <a:pos x="18" y="166"/>
                  </a:cxn>
                  <a:cxn ang="0">
                    <a:pos x="0" y="129"/>
                  </a:cxn>
                  <a:cxn ang="0">
                    <a:pos x="0" y="55"/>
                  </a:cxn>
                  <a:cxn ang="0">
                    <a:pos x="18" y="18"/>
                  </a:cxn>
                  <a:cxn ang="0">
                    <a:pos x="55" y="0"/>
                  </a:cxn>
                </a:cxnLst>
                <a:rect l="0" t="0" r="r" b="b"/>
                <a:pathLst>
                  <a:path w="184" h="184">
                    <a:moveTo>
                      <a:pt x="55" y="0"/>
                    </a:moveTo>
                    <a:lnTo>
                      <a:pt x="129" y="0"/>
                    </a:lnTo>
                    <a:lnTo>
                      <a:pt x="165" y="18"/>
                    </a:lnTo>
                    <a:lnTo>
                      <a:pt x="184" y="55"/>
                    </a:lnTo>
                    <a:lnTo>
                      <a:pt x="184" y="129"/>
                    </a:lnTo>
                    <a:lnTo>
                      <a:pt x="165" y="166"/>
                    </a:lnTo>
                    <a:lnTo>
                      <a:pt x="129" y="184"/>
                    </a:lnTo>
                    <a:lnTo>
                      <a:pt x="55" y="184"/>
                    </a:lnTo>
                    <a:lnTo>
                      <a:pt x="18" y="166"/>
                    </a:lnTo>
                    <a:lnTo>
                      <a:pt x="0" y="129"/>
                    </a:lnTo>
                    <a:lnTo>
                      <a:pt x="0" y="55"/>
                    </a:lnTo>
                    <a:lnTo>
                      <a:pt x="18" y="1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5" name="Rectangle 185"/>
              <p:cNvSpPr>
                <a:spLocks noChangeArrowheads="1"/>
              </p:cNvSpPr>
              <p:nvPr/>
            </p:nvSpPr>
            <p:spPr bwMode="auto">
              <a:xfrm>
                <a:off x="569" y="17912"/>
                <a:ext cx="60417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6" name="Freeform 186"/>
              <p:cNvSpPr>
                <a:spLocks noEditPoints="1"/>
              </p:cNvSpPr>
              <p:nvPr/>
            </p:nvSpPr>
            <p:spPr bwMode="auto">
              <a:xfrm>
                <a:off x="808" y="19165"/>
                <a:ext cx="1344" cy="1326"/>
              </a:xfrm>
              <a:custGeom>
                <a:avLst/>
                <a:gdLst/>
                <a:ahLst/>
                <a:cxnLst>
                  <a:cxn ang="0">
                    <a:pos x="644" y="516"/>
                  </a:cxn>
                  <a:cxn ang="0">
                    <a:pos x="424" y="571"/>
                  </a:cxn>
                  <a:cxn ang="0">
                    <a:pos x="368" y="792"/>
                  </a:cxn>
                  <a:cxn ang="0">
                    <a:pos x="626" y="737"/>
                  </a:cxn>
                  <a:cxn ang="0">
                    <a:pos x="718" y="718"/>
                  </a:cxn>
                  <a:cxn ang="0">
                    <a:pos x="773" y="792"/>
                  </a:cxn>
                  <a:cxn ang="0">
                    <a:pos x="571" y="811"/>
                  </a:cxn>
                  <a:cxn ang="0">
                    <a:pos x="368" y="829"/>
                  </a:cxn>
                  <a:cxn ang="0">
                    <a:pos x="552" y="1050"/>
                  </a:cxn>
                  <a:cxn ang="0">
                    <a:pos x="736" y="1013"/>
                  </a:cxn>
                  <a:cxn ang="0">
                    <a:pos x="828" y="1069"/>
                  </a:cxn>
                  <a:cxn ang="0">
                    <a:pos x="865" y="1050"/>
                  </a:cxn>
                  <a:cxn ang="0">
                    <a:pos x="884" y="571"/>
                  </a:cxn>
                  <a:cxn ang="0">
                    <a:pos x="847" y="516"/>
                  </a:cxn>
                  <a:cxn ang="0">
                    <a:pos x="810" y="497"/>
                  </a:cxn>
                  <a:cxn ang="0">
                    <a:pos x="1123" y="0"/>
                  </a:cxn>
                  <a:cxn ang="0">
                    <a:pos x="1252" y="37"/>
                  </a:cxn>
                  <a:cxn ang="0">
                    <a:pos x="1325" y="92"/>
                  </a:cxn>
                  <a:cxn ang="0">
                    <a:pos x="1344" y="129"/>
                  </a:cxn>
                  <a:cxn ang="0">
                    <a:pos x="626" y="147"/>
                  </a:cxn>
                  <a:cxn ang="0">
                    <a:pos x="681" y="184"/>
                  </a:cxn>
                  <a:cxn ang="0">
                    <a:pos x="663" y="221"/>
                  </a:cxn>
                  <a:cxn ang="0">
                    <a:pos x="442" y="534"/>
                  </a:cxn>
                  <a:cxn ang="0">
                    <a:pos x="810" y="442"/>
                  </a:cxn>
                  <a:cxn ang="0">
                    <a:pos x="920" y="461"/>
                  </a:cxn>
                  <a:cxn ang="0">
                    <a:pos x="994" y="516"/>
                  </a:cxn>
                  <a:cxn ang="0">
                    <a:pos x="994" y="589"/>
                  </a:cxn>
                  <a:cxn ang="0">
                    <a:pos x="976" y="866"/>
                  </a:cxn>
                  <a:cxn ang="0">
                    <a:pos x="994" y="1161"/>
                  </a:cxn>
                  <a:cxn ang="0">
                    <a:pos x="902" y="1326"/>
                  </a:cxn>
                  <a:cxn ang="0">
                    <a:pos x="865" y="1308"/>
                  </a:cxn>
                  <a:cxn ang="0">
                    <a:pos x="847" y="1253"/>
                  </a:cxn>
                  <a:cxn ang="0">
                    <a:pos x="773" y="1161"/>
                  </a:cxn>
                  <a:cxn ang="0">
                    <a:pos x="442" y="1179"/>
                  </a:cxn>
                  <a:cxn ang="0">
                    <a:pos x="332" y="1197"/>
                  </a:cxn>
                  <a:cxn ang="0">
                    <a:pos x="295" y="1253"/>
                  </a:cxn>
                  <a:cxn ang="0">
                    <a:pos x="258" y="1234"/>
                  </a:cxn>
                  <a:cxn ang="0">
                    <a:pos x="221" y="1087"/>
                  </a:cxn>
                  <a:cxn ang="0">
                    <a:pos x="258" y="958"/>
                  </a:cxn>
                  <a:cxn ang="0">
                    <a:pos x="276" y="792"/>
                  </a:cxn>
                  <a:cxn ang="0">
                    <a:pos x="258" y="645"/>
                  </a:cxn>
                  <a:cxn ang="0">
                    <a:pos x="240" y="534"/>
                  </a:cxn>
                  <a:cxn ang="0">
                    <a:pos x="258" y="479"/>
                  </a:cxn>
                  <a:cxn ang="0">
                    <a:pos x="350" y="516"/>
                  </a:cxn>
                  <a:cxn ang="0">
                    <a:pos x="460" y="424"/>
                  </a:cxn>
                  <a:cxn ang="0">
                    <a:pos x="534" y="184"/>
                  </a:cxn>
                  <a:cxn ang="0">
                    <a:pos x="516" y="147"/>
                  </a:cxn>
                  <a:cxn ang="0">
                    <a:pos x="184" y="203"/>
                  </a:cxn>
                  <a:cxn ang="0">
                    <a:pos x="74" y="221"/>
                  </a:cxn>
                  <a:cxn ang="0">
                    <a:pos x="19" y="166"/>
                  </a:cxn>
                  <a:cxn ang="0">
                    <a:pos x="0" y="129"/>
                  </a:cxn>
                  <a:cxn ang="0">
                    <a:pos x="442" y="92"/>
                  </a:cxn>
                  <a:cxn ang="0">
                    <a:pos x="1123" y="0"/>
                  </a:cxn>
                </a:cxnLst>
                <a:rect l="0" t="0" r="r" b="b"/>
                <a:pathLst>
                  <a:path w="1344" h="1326">
                    <a:moveTo>
                      <a:pt x="755" y="497"/>
                    </a:moveTo>
                    <a:lnTo>
                      <a:pt x="644" y="516"/>
                    </a:lnTo>
                    <a:lnTo>
                      <a:pt x="516" y="553"/>
                    </a:lnTo>
                    <a:lnTo>
                      <a:pt x="424" y="571"/>
                    </a:lnTo>
                    <a:lnTo>
                      <a:pt x="368" y="571"/>
                    </a:lnTo>
                    <a:lnTo>
                      <a:pt x="368" y="792"/>
                    </a:lnTo>
                    <a:lnTo>
                      <a:pt x="516" y="755"/>
                    </a:lnTo>
                    <a:lnTo>
                      <a:pt x="626" y="737"/>
                    </a:lnTo>
                    <a:lnTo>
                      <a:pt x="681" y="718"/>
                    </a:lnTo>
                    <a:lnTo>
                      <a:pt x="718" y="718"/>
                    </a:lnTo>
                    <a:lnTo>
                      <a:pt x="773" y="774"/>
                    </a:lnTo>
                    <a:lnTo>
                      <a:pt x="773" y="792"/>
                    </a:lnTo>
                    <a:lnTo>
                      <a:pt x="736" y="792"/>
                    </a:lnTo>
                    <a:lnTo>
                      <a:pt x="571" y="811"/>
                    </a:lnTo>
                    <a:lnTo>
                      <a:pt x="460" y="829"/>
                    </a:lnTo>
                    <a:lnTo>
                      <a:pt x="368" y="829"/>
                    </a:lnTo>
                    <a:lnTo>
                      <a:pt x="368" y="1069"/>
                    </a:lnTo>
                    <a:lnTo>
                      <a:pt x="552" y="1050"/>
                    </a:lnTo>
                    <a:lnTo>
                      <a:pt x="663" y="1032"/>
                    </a:lnTo>
                    <a:lnTo>
                      <a:pt x="736" y="1013"/>
                    </a:lnTo>
                    <a:lnTo>
                      <a:pt x="773" y="1013"/>
                    </a:lnTo>
                    <a:lnTo>
                      <a:pt x="828" y="1069"/>
                    </a:lnTo>
                    <a:lnTo>
                      <a:pt x="865" y="1069"/>
                    </a:lnTo>
                    <a:lnTo>
                      <a:pt x="865" y="1050"/>
                    </a:lnTo>
                    <a:lnTo>
                      <a:pt x="884" y="976"/>
                    </a:lnTo>
                    <a:lnTo>
                      <a:pt x="884" y="571"/>
                    </a:lnTo>
                    <a:lnTo>
                      <a:pt x="865" y="534"/>
                    </a:lnTo>
                    <a:lnTo>
                      <a:pt x="847" y="516"/>
                    </a:lnTo>
                    <a:lnTo>
                      <a:pt x="810" y="516"/>
                    </a:lnTo>
                    <a:lnTo>
                      <a:pt x="810" y="497"/>
                    </a:lnTo>
                    <a:lnTo>
                      <a:pt x="755" y="497"/>
                    </a:lnTo>
                    <a:close/>
                    <a:moveTo>
                      <a:pt x="1123" y="0"/>
                    </a:moveTo>
                    <a:lnTo>
                      <a:pt x="1215" y="0"/>
                    </a:lnTo>
                    <a:lnTo>
                      <a:pt x="1252" y="37"/>
                    </a:lnTo>
                    <a:lnTo>
                      <a:pt x="1307" y="55"/>
                    </a:lnTo>
                    <a:lnTo>
                      <a:pt x="1325" y="92"/>
                    </a:lnTo>
                    <a:lnTo>
                      <a:pt x="1344" y="110"/>
                    </a:lnTo>
                    <a:lnTo>
                      <a:pt x="1344" y="129"/>
                    </a:lnTo>
                    <a:lnTo>
                      <a:pt x="976" y="129"/>
                    </a:lnTo>
                    <a:lnTo>
                      <a:pt x="626" y="147"/>
                    </a:lnTo>
                    <a:lnTo>
                      <a:pt x="644" y="147"/>
                    </a:lnTo>
                    <a:lnTo>
                      <a:pt x="681" y="184"/>
                    </a:lnTo>
                    <a:lnTo>
                      <a:pt x="681" y="203"/>
                    </a:lnTo>
                    <a:lnTo>
                      <a:pt x="663" y="221"/>
                    </a:lnTo>
                    <a:lnTo>
                      <a:pt x="571" y="350"/>
                    </a:lnTo>
                    <a:lnTo>
                      <a:pt x="442" y="534"/>
                    </a:lnTo>
                    <a:lnTo>
                      <a:pt x="644" y="497"/>
                    </a:lnTo>
                    <a:lnTo>
                      <a:pt x="810" y="442"/>
                    </a:lnTo>
                    <a:lnTo>
                      <a:pt x="884" y="442"/>
                    </a:lnTo>
                    <a:lnTo>
                      <a:pt x="920" y="461"/>
                    </a:lnTo>
                    <a:lnTo>
                      <a:pt x="957" y="497"/>
                    </a:lnTo>
                    <a:lnTo>
                      <a:pt x="994" y="516"/>
                    </a:lnTo>
                    <a:lnTo>
                      <a:pt x="1031" y="553"/>
                    </a:lnTo>
                    <a:lnTo>
                      <a:pt x="994" y="589"/>
                    </a:lnTo>
                    <a:lnTo>
                      <a:pt x="976" y="626"/>
                    </a:lnTo>
                    <a:lnTo>
                      <a:pt x="976" y="866"/>
                    </a:lnTo>
                    <a:lnTo>
                      <a:pt x="994" y="1013"/>
                    </a:lnTo>
                    <a:lnTo>
                      <a:pt x="994" y="1161"/>
                    </a:lnTo>
                    <a:lnTo>
                      <a:pt x="957" y="1271"/>
                    </a:lnTo>
                    <a:lnTo>
                      <a:pt x="902" y="1326"/>
                    </a:lnTo>
                    <a:lnTo>
                      <a:pt x="884" y="1326"/>
                    </a:lnTo>
                    <a:lnTo>
                      <a:pt x="865" y="1308"/>
                    </a:lnTo>
                    <a:lnTo>
                      <a:pt x="865" y="1290"/>
                    </a:lnTo>
                    <a:lnTo>
                      <a:pt x="847" y="1253"/>
                    </a:lnTo>
                    <a:lnTo>
                      <a:pt x="810" y="1216"/>
                    </a:lnTo>
                    <a:lnTo>
                      <a:pt x="773" y="1161"/>
                    </a:lnTo>
                    <a:lnTo>
                      <a:pt x="571" y="1179"/>
                    </a:lnTo>
                    <a:lnTo>
                      <a:pt x="442" y="1179"/>
                    </a:lnTo>
                    <a:lnTo>
                      <a:pt x="368" y="1197"/>
                    </a:lnTo>
                    <a:lnTo>
                      <a:pt x="332" y="1197"/>
                    </a:lnTo>
                    <a:lnTo>
                      <a:pt x="313" y="1234"/>
                    </a:lnTo>
                    <a:lnTo>
                      <a:pt x="295" y="1253"/>
                    </a:lnTo>
                    <a:lnTo>
                      <a:pt x="276" y="1253"/>
                    </a:lnTo>
                    <a:lnTo>
                      <a:pt x="258" y="1234"/>
                    </a:lnTo>
                    <a:lnTo>
                      <a:pt x="221" y="1161"/>
                    </a:lnTo>
                    <a:lnTo>
                      <a:pt x="221" y="1087"/>
                    </a:lnTo>
                    <a:lnTo>
                      <a:pt x="240" y="1050"/>
                    </a:lnTo>
                    <a:lnTo>
                      <a:pt x="258" y="958"/>
                    </a:lnTo>
                    <a:lnTo>
                      <a:pt x="258" y="829"/>
                    </a:lnTo>
                    <a:lnTo>
                      <a:pt x="276" y="792"/>
                    </a:lnTo>
                    <a:lnTo>
                      <a:pt x="276" y="718"/>
                    </a:lnTo>
                    <a:lnTo>
                      <a:pt x="258" y="645"/>
                    </a:lnTo>
                    <a:lnTo>
                      <a:pt x="258" y="589"/>
                    </a:lnTo>
                    <a:lnTo>
                      <a:pt x="240" y="534"/>
                    </a:lnTo>
                    <a:lnTo>
                      <a:pt x="240" y="497"/>
                    </a:lnTo>
                    <a:lnTo>
                      <a:pt x="258" y="479"/>
                    </a:lnTo>
                    <a:lnTo>
                      <a:pt x="276" y="479"/>
                    </a:lnTo>
                    <a:lnTo>
                      <a:pt x="350" y="516"/>
                    </a:lnTo>
                    <a:lnTo>
                      <a:pt x="424" y="516"/>
                    </a:lnTo>
                    <a:lnTo>
                      <a:pt x="460" y="424"/>
                    </a:lnTo>
                    <a:lnTo>
                      <a:pt x="516" y="295"/>
                    </a:lnTo>
                    <a:lnTo>
                      <a:pt x="534" y="184"/>
                    </a:lnTo>
                    <a:lnTo>
                      <a:pt x="534" y="166"/>
                    </a:lnTo>
                    <a:lnTo>
                      <a:pt x="516" y="147"/>
                    </a:lnTo>
                    <a:lnTo>
                      <a:pt x="313" y="166"/>
                    </a:lnTo>
                    <a:lnTo>
                      <a:pt x="184" y="203"/>
                    </a:lnTo>
                    <a:lnTo>
                      <a:pt x="111" y="221"/>
                    </a:lnTo>
                    <a:lnTo>
                      <a:pt x="74" y="221"/>
                    </a:lnTo>
                    <a:lnTo>
                      <a:pt x="37" y="203"/>
                    </a:lnTo>
                    <a:lnTo>
                      <a:pt x="19" y="166"/>
                    </a:lnTo>
                    <a:lnTo>
                      <a:pt x="0" y="147"/>
                    </a:lnTo>
                    <a:lnTo>
                      <a:pt x="0" y="129"/>
                    </a:lnTo>
                    <a:lnTo>
                      <a:pt x="19" y="129"/>
                    </a:lnTo>
                    <a:lnTo>
                      <a:pt x="442" y="92"/>
                    </a:lnTo>
                    <a:lnTo>
                      <a:pt x="810" y="37"/>
                    </a:lnTo>
                    <a:lnTo>
                      <a:pt x="1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7" name="Freeform 187"/>
              <p:cNvSpPr>
                <a:spLocks noEditPoints="1"/>
              </p:cNvSpPr>
              <p:nvPr/>
            </p:nvSpPr>
            <p:spPr bwMode="auto">
              <a:xfrm>
                <a:off x="2428" y="19036"/>
                <a:ext cx="1638" cy="1492"/>
              </a:xfrm>
              <a:custGeom>
                <a:avLst/>
                <a:gdLst/>
                <a:ahLst/>
                <a:cxnLst>
                  <a:cxn ang="0">
                    <a:pos x="497" y="1050"/>
                  </a:cxn>
                  <a:cxn ang="0">
                    <a:pos x="405" y="1013"/>
                  </a:cxn>
                  <a:cxn ang="0">
                    <a:pos x="368" y="903"/>
                  </a:cxn>
                  <a:cxn ang="0">
                    <a:pos x="1325" y="792"/>
                  </a:cxn>
                  <a:cxn ang="0">
                    <a:pos x="1196" y="1032"/>
                  </a:cxn>
                  <a:cxn ang="0">
                    <a:pos x="1582" y="1400"/>
                  </a:cxn>
                  <a:cxn ang="0">
                    <a:pos x="1546" y="1474"/>
                  </a:cxn>
                  <a:cxn ang="0">
                    <a:pos x="957" y="1363"/>
                  </a:cxn>
                  <a:cxn ang="0">
                    <a:pos x="754" y="1363"/>
                  </a:cxn>
                  <a:cxn ang="0">
                    <a:pos x="901" y="1050"/>
                  </a:cxn>
                  <a:cxn ang="0">
                    <a:pos x="773" y="921"/>
                  </a:cxn>
                  <a:cxn ang="0">
                    <a:pos x="1086" y="1069"/>
                  </a:cxn>
                  <a:cxn ang="0">
                    <a:pos x="1159" y="884"/>
                  </a:cxn>
                  <a:cxn ang="0">
                    <a:pos x="1049" y="866"/>
                  </a:cxn>
                  <a:cxn ang="0">
                    <a:pos x="883" y="829"/>
                  </a:cxn>
                  <a:cxn ang="0">
                    <a:pos x="1049" y="792"/>
                  </a:cxn>
                  <a:cxn ang="0">
                    <a:pos x="423" y="534"/>
                  </a:cxn>
                  <a:cxn ang="0">
                    <a:pos x="515" y="663"/>
                  </a:cxn>
                  <a:cxn ang="0">
                    <a:pos x="441" y="626"/>
                  </a:cxn>
                  <a:cxn ang="0">
                    <a:pos x="497" y="368"/>
                  </a:cxn>
                  <a:cxn ang="0">
                    <a:pos x="349" y="571"/>
                  </a:cxn>
                  <a:cxn ang="0">
                    <a:pos x="552" y="368"/>
                  </a:cxn>
                  <a:cxn ang="0">
                    <a:pos x="1159" y="147"/>
                  </a:cxn>
                  <a:cxn ang="0">
                    <a:pos x="1270" y="239"/>
                  </a:cxn>
                  <a:cxn ang="0">
                    <a:pos x="1196" y="387"/>
                  </a:cxn>
                  <a:cxn ang="0">
                    <a:pos x="1343" y="534"/>
                  </a:cxn>
                  <a:cxn ang="0">
                    <a:pos x="1509" y="534"/>
                  </a:cxn>
                  <a:cxn ang="0">
                    <a:pos x="1398" y="626"/>
                  </a:cxn>
                  <a:cxn ang="0">
                    <a:pos x="1122" y="553"/>
                  </a:cxn>
                  <a:cxn ang="0">
                    <a:pos x="1067" y="258"/>
                  </a:cxn>
                  <a:cxn ang="0">
                    <a:pos x="975" y="350"/>
                  </a:cxn>
                  <a:cxn ang="0">
                    <a:pos x="754" y="700"/>
                  </a:cxn>
                  <a:cxn ang="0">
                    <a:pos x="865" y="497"/>
                  </a:cxn>
                  <a:cxn ang="0">
                    <a:pos x="865" y="239"/>
                  </a:cxn>
                  <a:cxn ang="0">
                    <a:pos x="901" y="184"/>
                  </a:cxn>
                  <a:cxn ang="0">
                    <a:pos x="1122" y="147"/>
                  </a:cxn>
                  <a:cxn ang="0">
                    <a:pos x="589" y="18"/>
                  </a:cxn>
                  <a:cxn ang="0">
                    <a:pos x="552" y="166"/>
                  </a:cxn>
                  <a:cxn ang="0">
                    <a:pos x="533" y="313"/>
                  </a:cxn>
                  <a:cxn ang="0">
                    <a:pos x="681" y="424"/>
                  </a:cxn>
                  <a:cxn ang="0">
                    <a:pos x="717" y="737"/>
                  </a:cxn>
                  <a:cxn ang="0">
                    <a:pos x="662" y="1363"/>
                  </a:cxn>
                  <a:cxn ang="0">
                    <a:pos x="552" y="1492"/>
                  </a:cxn>
                  <a:cxn ang="0">
                    <a:pos x="405" y="1308"/>
                  </a:cxn>
                  <a:cxn ang="0">
                    <a:pos x="478" y="1308"/>
                  </a:cxn>
                  <a:cxn ang="0">
                    <a:pos x="570" y="1087"/>
                  </a:cxn>
                  <a:cxn ang="0">
                    <a:pos x="276" y="1161"/>
                  </a:cxn>
                  <a:cxn ang="0">
                    <a:pos x="73" y="1474"/>
                  </a:cxn>
                  <a:cxn ang="0">
                    <a:pos x="184" y="1216"/>
                  </a:cxn>
                  <a:cxn ang="0">
                    <a:pos x="129" y="958"/>
                  </a:cxn>
                  <a:cxn ang="0">
                    <a:pos x="0" y="884"/>
                  </a:cxn>
                  <a:cxn ang="0">
                    <a:pos x="147" y="829"/>
                  </a:cxn>
                  <a:cxn ang="0">
                    <a:pos x="239" y="461"/>
                  </a:cxn>
                  <a:cxn ang="0">
                    <a:pos x="276" y="332"/>
                  </a:cxn>
                  <a:cxn ang="0">
                    <a:pos x="368" y="332"/>
                  </a:cxn>
                  <a:cxn ang="0">
                    <a:pos x="460" y="0"/>
                  </a:cxn>
                </a:cxnLst>
                <a:rect l="0" t="0" r="r" b="b"/>
                <a:pathLst>
                  <a:path w="1638" h="1492">
                    <a:moveTo>
                      <a:pt x="368" y="903"/>
                    </a:moveTo>
                    <a:lnTo>
                      <a:pt x="423" y="903"/>
                    </a:lnTo>
                    <a:lnTo>
                      <a:pt x="497" y="976"/>
                    </a:lnTo>
                    <a:lnTo>
                      <a:pt x="497" y="1050"/>
                    </a:lnTo>
                    <a:lnTo>
                      <a:pt x="478" y="1069"/>
                    </a:lnTo>
                    <a:lnTo>
                      <a:pt x="460" y="1069"/>
                    </a:lnTo>
                    <a:lnTo>
                      <a:pt x="423" y="1050"/>
                    </a:lnTo>
                    <a:lnTo>
                      <a:pt x="405" y="1013"/>
                    </a:lnTo>
                    <a:lnTo>
                      <a:pt x="386" y="995"/>
                    </a:lnTo>
                    <a:lnTo>
                      <a:pt x="386" y="958"/>
                    </a:lnTo>
                    <a:lnTo>
                      <a:pt x="368" y="940"/>
                    </a:lnTo>
                    <a:lnTo>
                      <a:pt x="368" y="903"/>
                    </a:lnTo>
                    <a:close/>
                    <a:moveTo>
                      <a:pt x="1178" y="737"/>
                    </a:moveTo>
                    <a:lnTo>
                      <a:pt x="1251" y="737"/>
                    </a:lnTo>
                    <a:lnTo>
                      <a:pt x="1288" y="755"/>
                    </a:lnTo>
                    <a:lnTo>
                      <a:pt x="1325" y="792"/>
                    </a:lnTo>
                    <a:lnTo>
                      <a:pt x="1325" y="811"/>
                    </a:lnTo>
                    <a:lnTo>
                      <a:pt x="1306" y="829"/>
                    </a:lnTo>
                    <a:lnTo>
                      <a:pt x="1251" y="903"/>
                    </a:lnTo>
                    <a:lnTo>
                      <a:pt x="1196" y="1032"/>
                    </a:lnTo>
                    <a:lnTo>
                      <a:pt x="1122" y="1179"/>
                    </a:lnTo>
                    <a:lnTo>
                      <a:pt x="1288" y="1290"/>
                    </a:lnTo>
                    <a:lnTo>
                      <a:pt x="1454" y="1363"/>
                    </a:lnTo>
                    <a:lnTo>
                      <a:pt x="1582" y="1400"/>
                    </a:lnTo>
                    <a:lnTo>
                      <a:pt x="1638" y="1437"/>
                    </a:lnTo>
                    <a:lnTo>
                      <a:pt x="1619" y="1455"/>
                    </a:lnTo>
                    <a:lnTo>
                      <a:pt x="1582" y="1455"/>
                    </a:lnTo>
                    <a:lnTo>
                      <a:pt x="1546" y="1474"/>
                    </a:lnTo>
                    <a:lnTo>
                      <a:pt x="1288" y="1474"/>
                    </a:lnTo>
                    <a:lnTo>
                      <a:pt x="1141" y="1326"/>
                    </a:lnTo>
                    <a:lnTo>
                      <a:pt x="1086" y="1253"/>
                    </a:lnTo>
                    <a:lnTo>
                      <a:pt x="957" y="1363"/>
                    </a:lnTo>
                    <a:lnTo>
                      <a:pt x="846" y="1400"/>
                    </a:lnTo>
                    <a:lnTo>
                      <a:pt x="699" y="1400"/>
                    </a:lnTo>
                    <a:lnTo>
                      <a:pt x="699" y="1382"/>
                    </a:lnTo>
                    <a:lnTo>
                      <a:pt x="754" y="1363"/>
                    </a:lnTo>
                    <a:lnTo>
                      <a:pt x="865" y="1308"/>
                    </a:lnTo>
                    <a:lnTo>
                      <a:pt x="1012" y="1179"/>
                    </a:lnTo>
                    <a:lnTo>
                      <a:pt x="957" y="1105"/>
                    </a:lnTo>
                    <a:lnTo>
                      <a:pt x="901" y="1050"/>
                    </a:lnTo>
                    <a:lnTo>
                      <a:pt x="865" y="995"/>
                    </a:lnTo>
                    <a:lnTo>
                      <a:pt x="828" y="958"/>
                    </a:lnTo>
                    <a:lnTo>
                      <a:pt x="791" y="940"/>
                    </a:lnTo>
                    <a:lnTo>
                      <a:pt x="773" y="921"/>
                    </a:lnTo>
                    <a:lnTo>
                      <a:pt x="773" y="903"/>
                    </a:lnTo>
                    <a:lnTo>
                      <a:pt x="846" y="903"/>
                    </a:lnTo>
                    <a:lnTo>
                      <a:pt x="1067" y="1124"/>
                    </a:lnTo>
                    <a:lnTo>
                      <a:pt x="1086" y="1069"/>
                    </a:lnTo>
                    <a:lnTo>
                      <a:pt x="1122" y="1013"/>
                    </a:lnTo>
                    <a:lnTo>
                      <a:pt x="1141" y="958"/>
                    </a:lnTo>
                    <a:lnTo>
                      <a:pt x="1141" y="903"/>
                    </a:lnTo>
                    <a:lnTo>
                      <a:pt x="1159" y="884"/>
                    </a:lnTo>
                    <a:lnTo>
                      <a:pt x="1159" y="847"/>
                    </a:lnTo>
                    <a:lnTo>
                      <a:pt x="1141" y="829"/>
                    </a:lnTo>
                    <a:lnTo>
                      <a:pt x="1086" y="829"/>
                    </a:lnTo>
                    <a:lnTo>
                      <a:pt x="1049" y="866"/>
                    </a:lnTo>
                    <a:lnTo>
                      <a:pt x="1012" y="884"/>
                    </a:lnTo>
                    <a:lnTo>
                      <a:pt x="920" y="884"/>
                    </a:lnTo>
                    <a:lnTo>
                      <a:pt x="883" y="847"/>
                    </a:lnTo>
                    <a:lnTo>
                      <a:pt x="883" y="829"/>
                    </a:lnTo>
                    <a:lnTo>
                      <a:pt x="901" y="829"/>
                    </a:lnTo>
                    <a:lnTo>
                      <a:pt x="957" y="811"/>
                    </a:lnTo>
                    <a:lnTo>
                      <a:pt x="1012" y="811"/>
                    </a:lnTo>
                    <a:lnTo>
                      <a:pt x="1049" y="792"/>
                    </a:lnTo>
                    <a:lnTo>
                      <a:pt x="1159" y="755"/>
                    </a:lnTo>
                    <a:lnTo>
                      <a:pt x="1178" y="737"/>
                    </a:lnTo>
                    <a:close/>
                    <a:moveTo>
                      <a:pt x="405" y="534"/>
                    </a:moveTo>
                    <a:lnTo>
                      <a:pt x="423" y="534"/>
                    </a:lnTo>
                    <a:lnTo>
                      <a:pt x="460" y="553"/>
                    </a:lnTo>
                    <a:lnTo>
                      <a:pt x="478" y="571"/>
                    </a:lnTo>
                    <a:lnTo>
                      <a:pt x="515" y="590"/>
                    </a:lnTo>
                    <a:lnTo>
                      <a:pt x="515" y="663"/>
                    </a:lnTo>
                    <a:lnTo>
                      <a:pt x="497" y="682"/>
                    </a:lnTo>
                    <a:lnTo>
                      <a:pt x="478" y="682"/>
                    </a:lnTo>
                    <a:lnTo>
                      <a:pt x="460" y="663"/>
                    </a:lnTo>
                    <a:lnTo>
                      <a:pt x="441" y="626"/>
                    </a:lnTo>
                    <a:lnTo>
                      <a:pt x="423" y="608"/>
                    </a:lnTo>
                    <a:lnTo>
                      <a:pt x="405" y="571"/>
                    </a:lnTo>
                    <a:lnTo>
                      <a:pt x="405" y="534"/>
                    </a:lnTo>
                    <a:close/>
                    <a:moveTo>
                      <a:pt x="497" y="368"/>
                    </a:moveTo>
                    <a:lnTo>
                      <a:pt x="460" y="387"/>
                    </a:lnTo>
                    <a:lnTo>
                      <a:pt x="423" y="387"/>
                    </a:lnTo>
                    <a:lnTo>
                      <a:pt x="368" y="405"/>
                    </a:lnTo>
                    <a:lnTo>
                      <a:pt x="349" y="571"/>
                    </a:lnTo>
                    <a:lnTo>
                      <a:pt x="349" y="792"/>
                    </a:lnTo>
                    <a:lnTo>
                      <a:pt x="570" y="755"/>
                    </a:lnTo>
                    <a:lnTo>
                      <a:pt x="570" y="405"/>
                    </a:lnTo>
                    <a:lnTo>
                      <a:pt x="552" y="368"/>
                    </a:lnTo>
                    <a:lnTo>
                      <a:pt x="497" y="368"/>
                    </a:lnTo>
                    <a:close/>
                    <a:moveTo>
                      <a:pt x="1141" y="129"/>
                    </a:moveTo>
                    <a:lnTo>
                      <a:pt x="1159" y="129"/>
                    </a:lnTo>
                    <a:lnTo>
                      <a:pt x="1159" y="147"/>
                    </a:lnTo>
                    <a:lnTo>
                      <a:pt x="1178" y="147"/>
                    </a:lnTo>
                    <a:lnTo>
                      <a:pt x="1214" y="166"/>
                    </a:lnTo>
                    <a:lnTo>
                      <a:pt x="1270" y="221"/>
                    </a:lnTo>
                    <a:lnTo>
                      <a:pt x="1270" y="239"/>
                    </a:lnTo>
                    <a:lnTo>
                      <a:pt x="1233" y="276"/>
                    </a:lnTo>
                    <a:lnTo>
                      <a:pt x="1233" y="295"/>
                    </a:lnTo>
                    <a:lnTo>
                      <a:pt x="1214" y="332"/>
                    </a:lnTo>
                    <a:lnTo>
                      <a:pt x="1196" y="387"/>
                    </a:lnTo>
                    <a:lnTo>
                      <a:pt x="1196" y="479"/>
                    </a:lnTo>
                    <a:lnTo>
                      <a:pt x="1214" y="516"/>
                    </a:lnTo>
                    <a:lnTo>
                      <a:pt x="1233" y="534"/>
                    </a:lnTo>
                    <a:lnTo>
                      <a:pt x="1343" y="534"/>
                    </a:lnTo>
                    <a:lnTo>
                      <a:pt x="1417" y="497"/>
                    </a:lnTo>
                    <a:lnTo>
                      <a:pt x="1454" y="497"/>
                    </a:lnTo>
                    <a:lnTo>
                      <a:pt x="1490" y="516"/>
                    </a:lnTo>
                    <a:lnTo>
                      <a:pt x="1509" y="534"/>
                    </a:lnTo>
                    <a:lnTo>
                      <a:pt x="1509" y="590"/>
                    </a:lnTo>
                    <a:lnTo>
                      <a:pt x="1490" y="590"/>
                    </a:lnTo>
                    <a:lnTo>
                      <a:pt x="1454" y="608"/>
                    </a:lnTo>
                    <a:lnTo>
                      <a:pt x="1398" y="626"/>
                    </a:lnTo>
                    <a:lnTo>
                      <a:pt x="1251" y="626"/>
                    </a:lnTo>
                    <a:lnTo>
                      <a:pt x="1196" y="608"/>
                    </a:lnTo>
                    <a:lnTo>
                      <a:pt x="1159" y="590"/>
                    </a:lnTo>
                    <a:lnTo>
                      <a:pt x="1122" y="553"/>
                    </a:lnTo>
                    <a:lnTo>
                      <a:pt x="1122" y="258"/>
                    </a:lnTo>
                    <a:lnTo>
                      <a:pt x="1104" y="239"/>
                    </a:lnTo>
                    <a:lnTo>
                      <a:pt x="1086" y="239"/>
                    </a:lnTo>
                    <a:lnTo>
                      <a:pt x="1067" y="258"/>
                    </a:lnTo>
                    <a:lnTo>
                      <a:pt x="1030" y="258"/>
                    </a:lnTo>
                    <a:lnTo>
                      <a:pt x="1012" y="276"/>
                    </a:lnTo>
                    <a:lnTo>
                      <a:pt x="975" y="276"/>
                    </a:lnTo>
                    <a:lnTo>
                      <a:pt x="975" y="350"/>
                    </a:lnTo>
                    <a:lnTo>
                      <a:pt x="957" y="497"/>
                    </a:lnTo>
                    <a:lnTo>
                      <a:pt x="883" y="608"/>
                    </a:lnTo>
                    <a:lnTo>
                      <a:pt x="828" y="663"/>
                    </a:lnTo>
                    <a:lnTo>
                      <a:pt x="754" y="700"/>
                    </a:lnTo>
                    <a:lnTo>
                      <a:pt x="736" y="700"/>
                    </a:lnTo>
                    <a:lnTo>
                      <a:pt x="809" y="626"/>
                    </a:lnTo>
                    <a:lnTo>
                      <a:pt x="846" y="553"/>
                    </a:lnTo>
                    <a:lnTo>
                      <a:pt x="865" y="497"/>
                    </a:lnTo>
                    <a:lnTo>
                      <a:pt x="883" y="424"/>
                    </a:lnTo>
                    <a:lnTo>
                      <a:pt x="883" y="332"/>
                    </a:lnTo>
                    <a:lnTo>
                      <a:pt x="865" y="276"/>
                    </a:lnTo>
                    <a:lnTo>
                      <a:pt x="865" y="239"/>
                    </a:lnTo>
                    <a:lnTo>
                      <a:pt x="846" y="221"/>
                    </a:lnTo>
                    <a:lnTo>
                      <a:pt x="846" y="203"/>
                    </a:lnTo>
                    <a:lnTo>
                      <a:pt x="865" y="184"/>
                    </a:lnTo>
                    <a:lnTo>
                      <a:pt x="901" y="184"/>
                    </a:lnTo>
                    <a:lnTo>
                      <a:pt x="938" y="203"/>
                    </a:lnTo>
                    <a:lnTo>
                      <a:pt x="1030" y="184"/>
                    </a:lnTo>
                    <a:lnTo>
                      <a:pt x="1086" y="166"/>
                    </a:lnTo>
                    <a:lnTo>
                      <a:pt x="1122" y="147"/>
                    </a:lnTo>
                    <a:lnTo>
                      <a:pt x="1141" y="129"/>
                    </a:lnTo>
                    <a:close/>
                    <a:moveTo>
                      <a:pt x="460" y="0"/>
                    </a:moveTo>
                    <a:lnTo>
                      <a:pt x="552" y="0"/>
                    </a:lnTo>
                    <a:lnTo>
                      <a:pt x="589" y="18"/>
                    </a:lnTo>
                    <a:lnTo>
                      <a:pt x="625" y="55"/>
                    </a:lnTo>
                    <a:lnTo>
                      <a:pt x="625" y="74"/>
                    </a:lnTo>
                    <a:lnTo>
                      <a:pt x="570" y="129"/>
                    </a:lnTo>
                    <a:lnTo>
                      <a:pt x="552" y="166"/>
                    </a:lnTo>
                    <a:lnTo>
                      <a:pt x="515" y="221"/>
                    </a:lnTo>
                    <a:lnTo>
                      <a:pt x="405" y="368"/>
                    </a:lnTo>
                    <a:lnTo>
                      <a:pt x="515" y="332"/>
                    </a:lnTo>
                    <a:lnTo>
                      <a:pt x="533" y="313"/>
                    </a:lnTo>
                    <a:lnTo>
                      <a:pt x="607" y="313"/>
                    </a:lnTo>
                    <a:lnTo>
                      <a:pt x="644" y="350"/>
                    </a:lnTo>
                    <a:lnTo>
                      <a:pt x="681" y="368"/>
                    </a:lnTo>
                    <a:lnTo>
                      <a:pt x="681" y="424"/>
                    </a:lnTo>
                    <a:lnTo>
                      <a:pt x="662" y="534"/>
                    </a:lnTo>
                    <a:lnTo>
                      <a:pt x="662" y="755"/>
                    </a:lnTo>
                    <a:lnTo>
                      <a:pt x="699" y="737"/>
                    </a:lnTo>
                    <a:lnTo>
                      <a:pt x="717" y="737"/>
                    </a:lnTo>
                    <a:lnTo>
                      <a:pt x="717" y="774"/>
                    </a:lnTo>
                    <a:lnTo>
                      <a:pt x="699" y="774"/>
                    </a:lnTo>
                    <a:lnTo>
                      <a:pt x="662" y="792"/>
                    </a:lnTo>
                    <a:lnTo>
                      <a:pt x="662" y="1363"/>
                    </a:lnTo>
                    <a:lnTo>
                      <a:pt x="644" y="1419"/>
                    </a:lnTo>
                    <a:lnTo>
                      <a:pt x="625" y="1455"/>
                    </a:lnTo>
                    <a:lnTo>
                      <a:pt x="589" y="1492"/>
                    </a:lnTo>
                    <a:lnTo>
                      <a:pt x="552" y="1492"/>
                    </a:lnTo>
                    <a:lnTo>
                      <a:pt x="515" y="1455"/>
                    </a:lnTo>
                    <a:lnTo>
                      <a:pt x="497" y="1419"/>
                    </a:lnTo>
                    <a:lnTo>
                      <a:pt x="460" y="1363"/>
                    </a:lnTo>
                    <a:lnTo>
                      <a:pt x="405" y="1308"/>
                    </a:lnTo>
                    <a:lnTo>
                      <a:pt x="405" y="1290"/>
                    </a:lnTo>
                    <a:lnTo>
                      <a:pt x="423" y="1290"/>
                    </a:lnTo>
                    <a:lnTo>
                      <a:pt x="441" y="1308"/>
                    </a:lnTo>
                    <a:lnTo>
                      <a:pt x="478" y="1308"/>
                    </a:lnTo>
                    <a:lnTo>
                      <a:pt x="497" y="1326"/>
                    </a:lnTo>
                    <a:lnTo>
                      <a:pt x="533" y="1326"/>
                    </a:lnTo>
                    <a:lnTo>
                      <a:pt x="552" y="1253"/>
                    </a:lnTo>
                    <a:lnTo>
                      <a:pt x="570" y="1087"/>
                    </a:lnTo>
                    <a:lnTo>
                      <a:pt x="570" y="829"/>
                    </a:lnTo>
                    <a:lnTo>
                      <a:pt x="349" y="884"/>
                    </a:lnTo>
                    <a:lnTo>
                      <a:pt x="349" y="903"/>
                    </a:lnTo>
                    <a:lnTo>
                      <a:pt x="276" y="1161"/>
                    </a:lnTo>
                    <a:lnTo>
                      <a:pt x="202" y="1326"/>
                    </a:lnTo>
                    <a:lnTo>
                      <a:pt x="129" y="1437"/>
                    </a:lnTo>
                    <a:lnTo>
                      <a:pt x="92" y="1474"/>
                    </a:lnTo>
                    <a:lnTo>
                      <a:pt x="73" y="1474"/>
                    </a:lnTo>
                    <a:lnTo>
                      <a:pt x="73" y="1455"/>
                    </a:lnTo>
                    <a:lnTo>
                      <a:pt x="92" y="1419"/>
                    </a:lnTo>
                    <a:lnTo>
                      <a:pt x="129" y="1326"/>
                    </a:lnTo>
                    <a:lnTo>
                      <a:pt x="184" y="1216"/>
                    </a:lnTo>
                    <a:lnTo>
                      <a:pt x="239" y="1069"/>
                    </a:lnTo>
                    <a:lnTo>
                      <a:pt x="257" y="903"/>
                    </a:lnTo>
                    <a:lnTo>
                      <a:pt x="184" y="921"/>
                    </a:lnTo>
                    <a:lnTo>
                      <a:pt x="129" y="958"/>
                    </a:lnTo>
                    <a:lnTo>
                      <a:pt x="73" y="958"/>
                    </a:lnTo>
                    <a:lnTo>
                      <a:pt x="37" y="940"/>
                    </a:lnTo>
                    <a:lnTo>
                      <a:pt x="18" y="903"/>
                    </a:lnTo>
                    <a:lnTo>
                      <a:pt x="0" y="884"/>
                    </a:lnTo>
                    <a:lnTo>
                      <a:pt x="0" y="847"/>
                    </a:lnTo>
                    <a:lnTo>
                      <a:pt x="37" y="847"/>
                    </a:lnTo>
                    <a:lnTo>
                      <a:pt x="18" y="829"/>
                    </a:lnTo>
                    <a:lnTo>
                      <a:pt x="147" y="829"/>
                    </a:lnTo>
                    <a:lnTo>
                      <a:pt x="202" y="811"/>
                    </a:lnTo>
                    <a:lnTo>
                      <a:pt x="257" y="811"/>
                    </a:lnTo>
                    <a:lnTo>
                      <a:pt x="257" y="553"/>
                    </a:lnTo>
                    <a:lnTo>
                      <a:pt x="239" y="461"/>
                    </a:lnTo>
                    <a:lnTo>
                      <a:pt x="239" y="405"/>
                    </a:lnTo>
                    <a:lnTo>
                      <a:pt x="221" y="368"/>
                    </a:lnTo>
                    <a:lnTo>
                      <a:pt x="221" y="332"/>
                    </a:lnTo>
                    <a:lnTo>
                      <a:pt x="276" y="332"/>
                    </a:lnTo>
                    <a:lnTo>
                      <a:pt x="313" y="350"/>
                    </a:lnTo>
                    <a:lnTo>
                      <a:pt x="331" y="368"/>
                    </a:lnTo>
                    <a:lnTo>
                      <a:pt x="349" y="368"/>
                    </a:lnTo>
                    <a:lnTo>
                      <a:pt x="368" y="332"/>
                    </a:lnTo>
                    <a:lnTo>
                      <a:pt x="405" y="239"/>
                    </a:lnTo>
                    <a:lnTo>
                      <a:pt x="441" y="166"/>
                    </a:lnTo>
                    <a:lnTo>
                      <a:pt x="460" y="111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8" name="Freeform 188"/>
              <p:cNvSpPr>
                <a:spLocks noEditPoints="1"/>
              </p:cNvSpPr>
              <p:nvPr/>
            </p:nvSpPr>
            <p:spPr bwMode="auto">
              <a:xfrm>
                <a:off x="4489" y="18999"/>
                <a:ext cx="1509" cy="1529"/>
              </a:xfrm>
              <a:custGeom>
                <a:avLst/>
                <a:gdLst/>
                <a:ahLst/>
                <a:cxnLst>
                  <a:cxn ang="0">
                    <a:pos x="902" y="1253"/>
                  </a:cxn>
                  <a:cxn ang="0">
                    <a:pos x="883" y="1382"/>
                  </a:cxn>
                  <a:cxn ang="0">
                    <a:pos x="497" y="1179"/>
                  </a:cxn>
                  <a:cxn ang="0">
                    <a:pos x="589" y="1271"/>
                  </a:cxn>
                  <a:cxn ang="0">
                    <a:pos x="552" y="1400"/>
                  </a:cxn>
                  <a:cxn ang="0">
                    <a:pos x="478" y="1216"/>
                  </a:cxn>
                  <a:cxn ang="0">
                    <a:pos x="294" y="1179"/>
                  </a:cxn>
                  <a:cxn ang="0">
                    <a:pos x="129" y="1529"/>
                  </a:cxn>
                  <a:cxn ang="0">
                    <a:pos x="202" y="1271"/>
                  </a:cxn>
                  <a:cxn ang="0">
                    <a:pos x="1067" y="1161"/>
                  </a:cxn>
                  <a:cxn ang="0">
                    <a:pos x="1343" y="1400"/>
                  </a:cxn>
                  <a:cxn ang="0">
                    <a:pos x="1251" y="1456"/>
                  </a:cxn>
                  <a:cxn ang="0">
                    <a:pos x="1104" y="1253"/>
                  </a:cxn>
                  <a:cxn ang="0">
                    <a:pos x="1067" y="1161"/>
                  </a:cxn>
                  <a:cxn ang="0">
                    <a:pos x="386" y="866"/>
                  </a:cxn>
                  <a:cxn ang="0">
                    <a:pos x="423" y="1032"/>
                  </a:cxn>
                  <a:cxn ang="0">
                    <a:pos x="552" y="958"/>
                  </a:cxn>
                  <a:cxn ang="0">
                    <a:pos x="718" y="774"/>
                  </a:cxn>
                  <a:cxn ang="0">
                    <a:pos x="662" y="995"/>
                  </a:cxn>
                  <a:cxn ang="0">
                    <a:pos x="754" y="995"/>
                  </a:cxn>
                  <a:cxn ang="0">
                    <a:pos x="718" y="774"/>
                  </a:cxn>
                  <a:cxn ang="0">
                    <a:pos x="1159" y="461"/>
                  </a:cxn>
                  <a:cxn ang="0">
                    <a:pos x="1141" y="571"/>
                  </a:cxn>
                  <a:cxn ang="0">
                    <a:pos x="1288" y="663"/>
                  </a:cxn>
                  <a:cxn ang="0">
                    <a:pos x="1178" y="700"/>
                  </a:cxn>
                  <a:cxn ang="0">
                    <a:pos x="1196" y="903"/>
                  </a:cxn>
                  <a:cxn ang="0">
                    <a:pos x="1472" y="921"/>
                  </a:cxn>
                  <a:cxn ang="0">
                    <a:pos x="1122" y="995"/>
                  </a:cxn>
                  <a:cxn ang="0">
                    <a:pos x="902" y="977"/>
                  </a:cxn>
                  <a:cxn ang="0">
                    <a:pos x="938" y="774"/>
                  </a:cxn>
                  <a:cxn ang="0">
                    <a:pos x="828" y="921"/>
                  </a:cxn>
                  <a:cxn ang="0">
                    <a:pos x="773" y="1013"/>
                  </a:cxn>
                  <a:cxn ang="0">
                    <a:pos x="110" y="1106"/>
                  </a:cxn>
                  <a:cxn ang="0">
                    <a:pos x="0" y="1032"/>
                  </a:cxn>
                  <a:cxn ang="0">
                    <a:pos x="368" y="848"/>
                  </a:cxn>
                  <a:cxn ang="0">
                    <a:pos x="202" y="866"/>
                  </a:cxn>
                  <a:cxn ang="0">
                    <a:pos x="239" y="792"/>
                  </a:cxn>
                  <a:cxn ang="0">
                    <a:pos x="276" y="645"/>
                  </a:cxn>
                  <a:cxn ang="0">
                    <a:pos x="386" y="627"/>
                  </a:cxn>
                  <a:cxn ang="0">
                    <a:pos x="570" y="737"/>
                  </a:cxn>
                  <a:cxn ang="0">
                    <a:pos x="515" y="553"/>
                  </a:cxn>
                  <a:cxn ang="0">
                    <a:pos x="644" y="608"/>
                  </a:cxn>
                  <a:cxn ang="0">
                    <a:pos x="791" y="700"/>
                  </a:cxn>
                  <a:cxn ang="0">
                    <a:pos x="791" y="461"/>
                  </a:cxn>
                  <a:cxn ang="0">
                    <a:pos x="902" y="534"/>
                  </a:cxn>
                  <a:cxn ang="0">
                    <a:pos x="938" y="663"/>
                  </a:cxn>
                  <a:cxn ang="0">
                    <a:pos x="1049" y="553"/>
                  </a:cxn>
                  <a:cxn ang="0">
                    <a:pos x="534" y="0"/>
                  </a:cxn>
                  <a:cxn ang="0">
                    <a:pos x="662" y="74"/>
                  </a:cxn>
                  <a:cxn ang="0">
                    <a:pos x="570" y="240"/>
                  </a:cxn>
                  <a:cxn ang="0">
                    <a:pos x="791" y="295"/>
                  </a:cxn>
                  <a:cxn ang="0">
                    <a:pos x="994" y="276"/>
                  </a:cxn>
                  <a:cxn ang="0">
                    <a:pos x="994" y="332"/>
                  </a:cxn>
                  <a:cxn ang="0">
                    <a:pos x="607" y="424"/>
                  </a:cxn>
                  <a:cxn ang="0">
                    <a:pos x="478" y="387"/>
                  </a:cxn>
                  <a:cxn ang="0">
                    <a:pos x="294" y="534"/>
                  </a:cxn>
                  <a:cxn ang="0">
                    <a:pos x="460" y="276"/>
                  </a:cxn>
                  <a:cxn ang="0">
                    <a:pos x="534" y="37"/>
                  </a:cxn>
                </a:cxnLst>
                <a:rect l="0" t="0" r="r" b="b"/>
                <a:pathLst>
                  <a:path w="1509" h="1529">
                    <a:moveTo>
                      <a:pt x="773" y="1179"/>
                    </a:moveTo>
                    <a:lnTo>
                      <a:pt x="791" y="1179"/>
                    </a:lnTo>
                    <a:lnTo>
                      <a:pt x="865" y="1216"/>
                    </a:lnTo>
                    <a:lnTo>
                      <a:pt x="902" y="1253"/>
                    </a:lnTo>
                    <a:lnTo>
                      <a:pt x="938" y="1327"/>
                    </a:lnTo>
                    <a:lnTo>
                      <a:pt x="938" y="1363"/>
                    </a:lnTo>
                    <a:lnTo>
                      <a:pt x="920" y="1382"/>
                    </a:lnTo>
                    <a:lnTo>
                      <a:pt x="883" y="1382"/>
                    </a:lnTo>
                    <a:lnTo>
                      <a:pt x="828" y="1327"/>
                    </a:lnTo>
                    <a:lnTo>
                      <a:pt x="773" y="1216"/>
                    </a:lnTo>
                    <a:lnTo>
                      <a:pt x="773" y="1179"/>
                    </a:lnTo>
                    <a:close/>
                    <a:moveTo>
                      <a:pt x="497" y="1179"/>
                    </a:moveTo>
                    <a:lnTo>
                      <a:pt x="515" y="1198"/>
                    </a:lnTo>
                    <a:lnTo>
                      <a:pt x="552" y="1216"/>
                    </a:lnTo>
                    <a:lnTo>
                      <a:pt x="570" y="1253"/>
                    </a:lnTo>
                    <a:lnTo>
                      <a:pt x="589" y="1271"/>
                    </a:lnTo>
                    <a:lnTo>
                      <a:pt x="607" y="1308"/>
                    </a:lnTo>
                    <a:lnTo>
                      <a:pt x="607" y="1382"/>
                    </a:lnTo>
                    <a:lnTo>
                      <a:pt x="589" y="1400"/>
                    </a:lnTo>
                    <a:lnTo>
                      <a:pt x="552" y="1400"/>
                    </a:lnTo>
                    <a:lnTo>
                      <a:pt x="534" y="1382"/>
                    </a:lnTo>
                    <a:lnTo>
                      <a:pt x="460" y="1235"/>
                    </a:lnTo>
                    <a:lnTo>
                      <a:pt x="460" y="1216"/>
                    </a:lnTo>
                    <a:lnTo>
                      <a:pt x="478" y="1216"/>
                    </a:lnTo>
                    <a:lnTo>
                      <a:pt x="478" y="1198"/>
                    </a:lnTo>
                    <a:lnTo>
                      <a:pt x="497" y="1179"/>
                    </a:lnTo>
                    <a:close/>
                    <a:moveTo>
                      <a:pt x="276" y="1179"/>
                    </a:moveTo>
                    <a:lnTo>
                      <a:pt x="294" y="1179"/>
                    </a:lnTo>
                    <a:lnTo>
                      <a:pt x="294" y="1235"/>
                    </a:lnTo>
                    <a:lnTo>
                      <a:pt x="276" y="1363"/>
                    </a:lnTo>
                    <a:lnTo>
                      <a:pt x="202" y="1474"/>
                    </a:lnTo>
                    <a:lnTo>
                      <a:pt x="129" y="1529"/>
                    </a:lnTo>
                    <a:lnTo>
                      <a:pt x="110" y="1492"/>
                    </a:lnTo>
                    <a:lnTo>
                      <a:pt x="110" y="1400"/>
                    </a:lnTo>
                    <a:lnTo>
                      <a:pt x="129" y="1382"/>
                    </a:lnTo>
                    <a:lnTo>
                      <a:pt x="202" y="1271"/>
                    </a:lnTo>
                    <a:lnTo>
                      <a:pt x="221" y="1253"/>
                    </a:lnTo>
                    <a:lnTo>
                      <a:pt x="239" y="1216"/>
                    </a:lnTo>
                    <a:lnTo>
                      <a:pt x="276" y="1179"/>
                    </a:lnTo>
                    <a:close/>
                    <a:moveTo>
                      <a:pt x="1067" y="1161"/>
                    </a:moveTo>
                    <a:lnTo>
                      <a:pt x="1086" y="1161"/>
                    </a:lnTo>
                    <a:lnTo>
                      <a:pt x="1178" y="1216"/>
                    </a:lnTo>
                    <a:lnTo>
                      <a:pt x="1288" y="1290"/>
                    </a:lnTo>
                    <a:lnTo>
                      <a:pt x="1343" y="1400"/>
                    </a:lnTo>
                    <a:lnTo>
                      <a:pt x="1343" y="1474"/>
                    </a:lnTo>
                    <a:lnTo>
                      <a:pt x="1307" y="1511"/>
                    </a:lnTo>
                    <a:lnTo>
                      <a:pt x="1270" y="1492"/>
                    </a:lnTo>
                    <a:lnTo>
                      <a:pt x="1251" y="1456"/>
                    </a:lnTo>
                    <a:lnTo>
                      <a:pt x="1196" y="1382"/>
                    </a:lnTo>
                    <a:lnTo>
                      <a:pt x="1159" y="1327"/>
                    </a:lnTo>
                    <a:lnTo>
                      <a:pt x="1122" y="1290"/>
                    </a:lnTo>
                    <a:lnTo>
                      <a:pt x="1104" y="1253"/>
                    </a:lnTo>
                    <a:lnTo>
                      <a:pt x="1067" y="1216"/>
                    </a:lnTo>
                    <a:lnTo>
                      <a:pt x="1067" y="1179"/>
                    </a:lnTo>
                    <a:lnTo>
                      <a:pt x="1086" y="1179"/>
                    </a:lnTo>
                    <a:lnTo>
                      <a:pt x="1067" y="1161"/>
                    </a:lnTo>
                    <a:close/>
                    <a:moveTo>
                      <a:pt x="478" y="811"/>
                    </a:moveTo>
                    <a:lnTo>
                      <a:pt x="442" y="829"/>
                    </a:lnTo>
                    <a:lnTo>
                      <a:pt x="386" y="829"/>
                    </a:lnTo>
                    <a:lnTo>
                      <a:pt x="386" y="866"/>
                    </a:lnTo>
                    <a:lnTo>
                      <a:pt x="405" y="903"/>
                    </a:lnTo>
                    <a:lnTo>
                      <a:pt x="405" y="921"/>
                    </a:lnTo>
                    <a:lnTo>
                      <a:pt x="423" y="958"/>
                    </a:lnTo>
                    <a:lnTo>
                      <a:pt x="423" y="1032"/>
                    </a:lnTo>
                    <a:lnTo>
                      <a:pt x="460" y="1032"/>
                    </a:lnTo>
                    <a:lnTo>
                      <a:pt x="515" y="1013"/>
                    </a:lnTo>
                    <a:lnTo>
                      <a:pt x="552" y="1013"/>
                    </a:lnTo>
                    <a:lnTo>
                      <a:pt x="552" y="958"/>
                    </a:lnTo>
                    <a:lnTo>
                      <a:pt x="534" y="903"/>
                    </a:lnTo>
                    <a:lnTo>
                      <a:pt x="534" y="811"/>
                    </a:lnTo>
                    <a:lnTo>
                      <a:pt x="478" y="811"/>
                    </a:lnTo>
                    <a:close/>
                    <a:moveTo>
                      <a:pt x="718" y="774"/>
                    </a:moveTo>
                    <a:lnTo>
                      <a:pt x="662" y="792"/>
                    </a:lnTo>
                    <a:lnTo>
                      <a:pt x="626" y="792"/>
                    </a:lnTo>
                    <a:lnTo>
                      <a:pt x="626" y="995"/>
                    </a:lnTo>
                    <a:lnTo>
                      <a:pt x="662" y="995"/>
                    </a:lnTo>
                    <a:lnTo>
                      <a:pt x="681" y="977"/>
                    </a:lnTo>
                    <a:lnTo>
                      <a:pt x="718" y="977"/>
                    </a:lnTo>
                    <a:lnTo>
                      <a:pt x="718" y="995"/>
                    </a:lnTo>
                    <a:lnTo>
                      <a:pt x="754" y="995"/>
                    </a:lnTo>
                    <a:lnTo>
                      <a:pt x="754" y="903"/>
                    </a:lnTo>
                    <a:lnTo>
                      <a:pt x="773" y="829"/>
                    </a:lnTo>
                    <a:lnTo>
                      <a:pt x="773" y="774"/>
                    </a:lnTo>
                    <a:lnTo>
                      <a:pt x="718" y="774"/>
                    </a:lnTo>
                    <a:close/>
                    <a:moveTo>
                      <a:pt x="1030" y="405"/>
                    </a:moveTo>
                    <a:lnTo>
                      <a:pt x="1067" y="405"/>
                    </a:lnTo>
                    <a:lnTo>
                      <a:pt x="1104" y="424"/>
                    </a:lnTo>
                    <a:lnTo>
                      <a:pt x="1159" y="461"/>
                    </a:lnTo>
                    <a:lnTo>
                      <a:pt x="1178" y="479"/>
                    </a:lnTo>
                    <a:lnTo>
                      <a:pt x="1178" y="516"/>
                    </a:lnTo>
                    <a:lnTo>
                      <a:pt x="1159" y="553"/>
                    </a:lnTo>
                    <a:lnTo>
                      <a:pt x="1141" y="571"/>
                    </a:lnTo>
                    <a:lnTo>
                      <a:pt x="1122" y="627"/>
                    </a:lnTo>
                    <a:lnTo>
                      <a:pt x="1233" y="627"/>
                    </a:lnTo>
                    <a:lnTo>
                      <a:pt x="1270" y="645"/>
                    </a:lnTo>
                    <a:lnTo>
                      <a:pt x="1288" y="663"/>
                    </a:lnTo>
                    <a:lnTo>
                      <a:pt x="1307" y="663"/>
                    </a:lnTo>
                    <a:lnTo>
                      <a:pt x="1307" y="682"/>
                    </a:lnTo>
                    <a:lnTo>
                      <a:pt x="1288" y="700"/>
                    </a:lnTo>
                    <a:lnTo>
                      <a:pt x="1178" y="700"/>
                    </a:lnTo>
                    <a:lnTo>
                      <a:pt x="1104" y="719"/>
                    </a:lnTo>
                    <a:lnTo>
                      <a:pt x="1049" y="921"/>
                    </a:lnTo>
                    <a:lnTo>
                      <a:pt x="1122" y="903"/>
                    </a:lnTo>
                    <a:lnTo>
                      <a:pt x="1196" y="903"/>
                    </a:lnTo>
                    <a:lnTo>
                      <a:pt x="1251" y="884"/>
                    </a:lnTo>
                    <a:lnTo>
                      <a:pt x="1380" y="884"/>
                    </a:lnTo>
                    <a:lnTo>
                      <a:pt x="1435" y="903"/>
                    </a:lnTo>
                    <a:lnTo>
                      <a:pt x="1472" y="921"/>
                    </a:lnTo>
                    <a:lnTo>
                      <a:pt x="1491" y="958"/>
                    </a:lnTo>
                    <a:lnTo>
                      <a:pt x="1509" y="977"/>
                    </a:lnTo>
                    <a:lnTo>
                      <a:pt x="1509" y="995"/>
                    </a:lnTo>
                    <a:lnTo>
                      <a:pt x="1122" y="995"/>
                    </a:lnTo>
                    <a:lnTo>
                      <a:pt x="828" y="1013"/>
                    </a:lnTo>
                    <a:lnTo>
                      <a:pt x="828" y="995"/>
                    </a:lnTo>
                    <a:lnTo>
                      <a:pt x="865" y="995"/>
                    </a:lnTo>
                    <a:lnTo>
                      <a:pt x="902" y="977"/>
                    </a:lnTo>
                    <a:lnTo>
                      <a:pt x="957" y="977"/>
                    </a:lnTo>
                    <a:lnTo>
                      <a:pt x="994" y="829"/>
                    </a:lnTo>
                    <a:lnTo>
                      <a:pt x="994" y="774"/>
                    </a:lnTo>
                    <a:lnTo>
                      <a:pt x="938" y="774"/>
                    </a:lnTo>
                    <a:lnTo>
                      <a:pt x="883" y="792"/>
                    </a:lnTo>
                    <a:lnTo>
                      <a:pt x="846" y="792"/>
                    </a:lnTo>
                    <a:lnTo>
                      <a:pt x="846" y="848"/>
                    </a:lnTo>
                    <a:lnTo>
                      <a:pt x="828" y="921"/>
                    </a:lnTo>
                    <a:lnTo>
                      <a:pt x="828" y="995"/>
                    </a:lnTo>
                    <a:lnTo>
                      <a:pt x="810" y="995"/>
                    </a:lnTo>
                    <a:lnTo>
                      <a:pt x="828" y="1013"/>
                    </a:lnTo>
                    <a:lnTo>
                      <a:pt x="773" y="1013"/>
                    </a:lnTo>
                    <a:lnTo>
                      <a:pt x="497" y="1032"/>
                    </a:lnTo>
                    <a:lnTo>
                      <a:pt x="294" y="1069"/>
                    </a:lnTo>
                    <a:lnTo>
                      <a:pt x="166" y="1087"/>
                    </a:lnTo>
                    <a:lnTo>
                      <a:pt x="110" y="1106"/>
                    </a:lnTo>
                    <a:lnTo>
                      <a:pt x="55" y="1106"/>
                    </a:lnTo>
                    <a:lnTo>
                      <a:pt x="18" y="1087"/>
                    </a:lnTo>
                    <a:lnTo>
                      <a:pt x="0" y="1050"/>
                    </a:lnTo>
                    <a:lnTo>
                      <a:pt x="0" y="1032"/>
                    </a:lnTo>
                    <a:lnTo>
                      <a:pt x="18" y="1032"/>
                    </a:lnTo>
                    <a:lnTo>
                      <a:pt x="386" y="995"/>
                    </a:lnTo>
                    <a:lnTo>
                      <a:pt x="368" y="940"/>
                    </a:lnTo>
                    <a:lnTo>
                      <a:pt x="368" y="848"/>
                    </a:lnTo>
                    <a:lnTo>
                      <a:pt x="350" y="811"/>
                    </a:lnTo>
                    <a:lnTo>
                      <a:pt x="276" y="811"/>
                    </a:lnTo>
                    <a:lnTo>
                      <a:pt x="258" y="866"/>
                    </a:lnTo>
                    <a:lnTo>
                      <a:pt x="202" y="866"/>
                    </a:lnTo>
                    <a:lnTo>
                      <a:pt x="166" y="848"/>
                    </a:lnTo>
                    <a:lnTo>
                      <a:pt x="147" y="811"/>
                    </a:lnTo>
                    <a:lnTo>
                      <a:pt x="166" y="792"/>
                    </a:lnTo>
                    <a:lnTo>
                      <a:pt x="239" y="792"/>
                    </a:lnTo>
                    <a:lnTo>
                      <a:pt x="276" y="774"/>
                    </a:lnTo>
                    <a:lnTo>
                      <a:pt x="331" y="774"/>
                    </a:lnTo>
                    <a:lnTo>
                      <a:pt x="331" y="755"/>
                    </a:lnTo>
                    <a:lnTo>
                      <a:pt x="276" y="645"/>
                    </a:lnTo>
                    <a:lnTo>
                      <a:pt x="276" y="608"/>
                    </a:lnTo>
                    <a:lnTo>
                      <a:pt x="331" y="608"/>
                    </a:lnTo>
                    <a:lnTo>
                      <a:pt x="368" y="627"/>
                    </a:lnTo>
                    <a:lnTo>
                      <a:pt x="386" y="627"/>
                    </a:lnTo>
                    <a:lnTo>
                      <a:pt x="423" y="645"/>
                    </a:lnTo>
                    <a:lnTo>
                      <a:pt x="423" y="755"/>
                    </a:lnTo>
                    <a:lnTo>
                      <a:pt x="497" y="755"/>
                    </a:lnTo>
                    <a:lnTo>
                      <a:pt x="570" y="737"/>
                    </a:lnTo>
                    <a:lnTo>
                      <a:pt x="570" y="682"/>
                    </a:lnTo>
                    <a:lnTo>
                      <a:pt x="552" y="627"/>
                    </a:lnTo>
                    <a:lnTo>
                      <a:pt x="515" y="590"/>
                    </a:lnTo>
                    <a:lnTo>
                      <a:pt x="515" y="553"/>
                    </a:lnTo>
                    <a:lnTo>
                      <a:pt x="570" y="553"/>
                    </a:lnTo>
                    <a:lnTo>
                      <a:pt x="589" y="571"/>
                    </a:lnTo>
                    <a:lnTo>
                      <a:pt x="626" y="590"/>
                    </a:lnTo>
                    <a:lnTo>
                      <a:pt x="644" y="608"/>
                    </a:lnTo>
                    <a:lnTo>
                      <a:pt x="644" y="719"/>
                    </a:lnTo>
                    <a:lnTo>
                      <a:pt x="699" y="719"/>
                    </a:lnTo>
                    <a:lnTo>
                      <a:pt x="736" y="700"/>
                    </a:lnTo>
                    <a:lnTo>
                      <a:pt x="791" y="700"/>
                    </a:lnTo>
                    <a:lnTo>
                      <a:pt x="791" y="590"/>
                    </a:lnTo>
                    <a:lnTo>
                      <a:pt x="773" y="498"/>
                    </a:lnTo>
                    <a:lnTo>
                      <a:pt x="773" y="479"/>
                    </a:lnTo>
                    <a:lnTo>
                      <a:pt x="791" y="461"/>
                    </a:lnTo>
                    <a:lnTo>
                      <a:pt x="810" y="461"/>
                    </a:lnTo>
                    <a:lnTo>
                      <a:pt x="846" y="498"/>
                    </a:lnTo>
                    <a:lnTo>
                      <a:pt x="883" y="516"/>
                    </a:lnTo>
                    <a:lnTo>
                      <a:pt x="902" y="534"/>
                    </a:lnTo>
                    <a:lnTo>
                      <a:pt x="902" y="571"/>
                    </a:lnTo>
                    <a:lnTo>
                      <a:pt x="883" y="590"/>
                    </a:lnTo>
                    <a:lnTo>
                      <a:pt x="883" y="682"/>
                    </a:lnTo>
                    <a:lnTo>
                      <a:pt x="938" y="663"/>
                    </a:lnTo>
                    <a:lnTo>
                      <a:pt x="994" y="663"/>
                    </a:lnTo>
                    <a:lnTo>
                      <a:pt x="1030" y="645"/>
                    </a:lnTo>
                    <a:lnTo>
                      <a:pt x="1030" y="590"/>
                    </a:lnTo>
                    <a:lnTo>
                      <a:pt x="1049" y="553"/>
                    </a:lnTo>
                    <a:lnTo>
                      <a:pt x="1049" y="498"/>
                    </a:lnTo>
                    <a:lnTo>
                      <a:pt x="1030" y="461"/>
                    </a:lnTo>
                    <a:lnTo>
                      <a:pt x="1030" y="405"/>
                    </a:lnTo>
                    <a:close/>
                    <a:moveTo>
                      <a:pt x="534" y="0"/>
                    </a:moveTo>
                    <a:lnTo>
                      <a:pt x="589" y="0"/>
                    </a:lnTo>
                    <a:lnTo>
                      <a:pt x="626" y="19"/>
                    </a:lnTo>
                    <a:lnTo>
                      <a:pt x="644" y="55"/>
                    </a:lnTo>
                    <a:lnTo>
                      <a:pt x="662" y="74"/>
                    </a:lnTo>
                    <a:lnTo>
                      <a:pt x="681" y="111"/>
                    </a:lnTo>
                    <a:lnTo>
                      <a:pt x="607" y="184"/>
                    </a:lnTo>
                    <a:lnTo>
                      <a:pt x="607" y="203"/>
                    </a:lnTo>
                    <a:lnTo>
                      <a:pt x="570" y="240"/>
                    </a:lnTo>
                    <a:lnTo>
                      <a:pt x="552" y="295"/>
                    </a:lnTo>
                    <a:lnTo>
                      <a:pt x="497" y="350"/>
                    </a:lnTo>
                    <a:lnTo>
                      <a:pt x="681" y="313"/>
                    </a:lnTo>
                    <a:lnTo>
                      <a:pt x="791" y="295"/>
                    </a:lnTo>
                    <a:lnTo>
                      <a:pt x="883" y="276"/>
                    </a:lnTo>
                    <a:lnTo>
                      <a:pt x="957" y="258"/>
                    </a:lnTo>
                    <a:lnTo>
                      <a:pt x="975" y="258"/>
                    </a:lnTo>
                    <a:lnTo>
                      <a:pt x="994" y="276"/>
                    </a:lnTo>
                    <a:lnTo>
                      <a:pt x="1030" y="276"/>
                    </a:lnTo>
                    <a:lnTo>
                      <a:pt x="1049" y="295"/>
                    </a:lnTo>
                    <a:lnTo>
                      <a:pt x="1049" y="332"/>
                    </a:lnTo>
                    <a:lnTo>
                      <a:pt x="994" y="332"/>
                    </a:lnTo>
                    <a:lnTo>
                      <a:pt x="957" y="350"/>
                    </a:lnTo>
                    <a:lnTo>
                      <a:pt x="662" y="405"/>
                    </a:lnTo>
                    <a:lnTo>
                      <a:pt x="626" y="405"/>
                    </a:lnTo>
                    <a:lnTo>
                      <a:pt x="607" y="424"/>
                    </a:lnTo>
                    <a:lnTo>
                      <a:pt x="570" y="424"/>
                    </a:lnTo>
                    <a:lnTo>
                      <a:pt x="478" y="387"/>
                    </a:lnTo>
                    <a:lnTo>
                      <a:pt x="460" y="387"/>
                    </a:lnTo>
                    <a:lnTo>
                      <a:pt x="478" y="387"/>
                    </a:lnTo>
                    <a:lnTo>
                      <a:pt x="423" y="442"/>
                    </a:lnTo>
                    <a:lnTo>
                      <a:pt x="386" y="498"/>
                    </a:lnTo>
                    <a:lnTo>
                      <a:pt x="313" y="534"/>
                    </a:lnTo>
                    <a:lnTo>
                      <a:pt x="294" y="534"/>
                    </a:lnTo>
                    <a:lnTo>
                      <a:pt x="294" y="516"/>
                    </a:lnTo>
                    <a:lnTo>
                      <a:pt x="313" y="479"/>
                    </a:lnTo>
                    <a:lnTo>
                      <a:pt x="386" y="387"/>
                    </a:lnTo>
                    <a:lnTo>
                      <a:pt x="460" y="276"/>
                    </a:lnTo>
                    <a:lnTo>
                      <a:pt x="534" y="148"/>
                    </a:lnTo>
                    <a:lnTo>
                      <a:pt x="552" y="74"/>
                    </a:lnTo>
                    <a:lnTo>
                      <a:pt x="552" y="55"/>
                    </a:lnTo>
                    <a:lnTo>
                      <a:pt x="534" y="3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89" name="Freeform 189"/>
              <p:cNvSpPr>
                <a:spLocks noEditPoints="1"/>
              </p:cNvSpPr>
              <p:nvPr/>
            </p:nvSpPr>
            <p:spPr bwMode="auto">
              <a:xfrm>
                <a:off x="6182" y="19054"/>
                <a:ext cx="1546" cy="1548"/>
              </a:xfrm>
              <a:custGeom>
                <a:avLst/>
                <a:gdLst/>
                <a:ahLst/>
                <a:cxnLst>
                  <a:cxn ang="0">
                    <a:pos x="1472" y="295"/>
                  </a:cxn>
                  <a:cxn ang="0">
                    <a:pos x="1546" y="350"/>
                  </a:cxn>
                  <a:cxn ang="0">
                    <a:pos x="1509" y="535"/>
                  </a:cxn>
                  <a:cxn ang="0">
                    <a:pos x="1362" y="866"/>
                  </a:cxn>
                  <a:cxn ang="0">
                    <a:pos x="1251" y="700"/>
                  </a:cxn>
                  <a:cxn ang="0">
                    <a:pos x="1417" y="572"/>
                  </a:cxn>
                  <a:cxn ang="0">
                    <a:pos x="1196" y="479"/>
                  </a:cxn>
                  <a:cxn ang="0">
                    <a:pos x="1123" y="1530"/>
                  </a:cxn>
                  <a:cxn ang="0">
                    <a:pos x="1049" y="406"/>
                  </a:cxn>
                  <a:cxn ang="0">
                    <a:pos x="1325" y="369"/>
                  </a:cxn>
                  <a:cxn ang="0">
                    <a:pos x="1399" y="314"/>
                  </a:cxn>
                  <a:cxn ang="0">
                    <a:pos x="313" y="203"/>
                  </a:cxn>
                  <a:cxn ang="0">
                    <a:pos x="258" y="406"/>
                  </a:cxn>
                  <a:cxn ang="0">
                    <a:pos x="405" y="443"/>
                  </a:cxn>
                  <a:cxn ang="0">
                    <a:pos x="258" y="645"/>
                  </a:cxn>
                  <a:cxn ang="0">
                    <a:pos x="386" y="664"/>
                  </a:cxn>
                  <a:cxn ang="0">
                    <a:pos x="239" y="940"/>
                  </a:cxn>
                  <a:cxn ang="0">
                    <a:pos x="423" y="664"/>
                  </a:cxn>
                  <a:cxn ang="0">
                    <a:pos x="497" y="74"/>
                  </a:cxn>
                  <a:cxn ang="0">
                    <a:pos x="644" y="129"/>
                  </a:cxn>
                  <a:cxn ang="0">
                    <a:pos x="497" y="185"/>
                  </a:cxn>
                  <a:cxn ang="0">
                    <a:pos x="497" y="848"/>
                  </a:cxn>
                  <a:cxn ang="0">
                    <a:pos x="552" y="903"/>
                  </a:cxn>
                  <a:cxn ang="0">
                    <a:pos x="534" y="1327"/>
                  </a:cxn>
                  <a:cxn ang="0">
                    <a:pos x="423" y="1032"/>
                  </a:cxn>
                  <a:cxn ang="0">
                    <a:pos x="147" y="1106"/>
                  </a:cxn>
                  <a:cxn ang="0">
                    <a:pos x="0" y="1032"/>
                  </a:cxn>
                  <a:cxn ang="0">
                    <a:pos x="166" y="977"/>
                  </a:cxn>
                  <a:cxn ang="0">
                    <a:pos x="166" y="240"/>
                  </a:cxn>
                  <a:cxn ang="0">
                    <a:pos x="74" y="166"/>
                  </a:cxn>
                  <a:cxn ang="0">
                    <a:pos x="460" y="93"/>
                  </a:cxn>
                  <a:cxn ang="0">
                    <a:pos x="957" y="19"/>
                  </a:cxn>
                  <a:cxn ang="0">
                    <a:pos x="1049" y="111"/>
                  </a:cxn>
                  <a:cxn ang="0">
                    <a:pos x="718" y="350"/>
                  </a:cxn>
                  <a:cxn ang="0">
                    <a:pos x="883" y="664"/>
                  </a:cxn>
                  <a:cxn ang="0">
                    <a:pos x="828" y="387"/>
                  </a:cxn>
                  <a:cxn ang="0">
                    <a:pos x="975" y="387"/>
                  </a:cxn>
                  <a:cxn ang="0">
                    <a:pos x="920" y="866"/>
                  </a:cxn>
                  <a:cxn ang="0">
                    <a:pos x="626" y="1216"/>
                  </a:cxn>
                  <a:cxn ang="0">
                    <a:pos x="681" y="1143"/>
                  </a:cxn>
                  <a:cxn ang="0">
                    <a:pos x="791" y="774"/>
                  </a:cxn>
                  <a:cxn ang="0">
                    <a:pos x="644" y="922"/>
                  </a:cxn>
                  <a:cxn ang="0">
                    <a:pos x="607" y="848"/>
                  </a:cxn>
                  <a:cxn ang="0">
                    <a:pos x="607" y="793"/>
                  </a:cxn>
                  <a:cxn ang="0">
                    <a:pos x="644" y="664"/>
                  </a:cxn>
                  <a:cxn ang="0">
                    <a:pos x="662" y="424"/>
                  </a:cxn>
                  <a:cxn ang="0">
                    <a:pos x="626" y="314"/>
                  </a:cxn>
                  <a:cxn ang="0">
                    <a:pos x="810" y="203"/>
                  </a:cxn>
                  <a:cxn ang="0">
                    <a:pos x="902" y="0"/>
                  </a:cxn>
                </a:cxnLst>
                <a:rect l="0" t="0" r="r" b="b"/>
                <a:pathLst>
                  <a:path w="1546" h="1548">
                    <a:moveTo>
                      <a:pt x="1417" y="277"/>
                    </a:moveTo>
                    <a:lnTo>
                      <a:pt x="1435" y="277"/>
                    </a:lnTo>
                    <a:lnTo>
                      <a:pt x="1454" y="295"/>
                    </a:lnTo>
                    <a:lnTo>
                      <a:pt x="1472" y="295"/>
                    </a:lnTo>
                    <a:lnTo>
                      <a:pt x="1509" y="314"/>
                    </a:lnTo>
                    <a:lnTo>
                      <a:pt x="1527" y="314"/>
                    </a:lnTo>
                    <a:lnTo>
                      <a:pt x="1546" y="332"/>
                    </a:lnTo>
                    <a:lnTo>
                      <a:pt x="1546" y="350"/>
                    </a:lnTo>
                    <a:lnTo>
                      <a:pt x="1527" y="350"/>
                    </a:lnTo>
                    <a:lnTo>
                      <a:pt x="1527" y="406"/>
                    </a:lnTo>
                    <a:lnTo>
                      <a:pt x="1509" y="461"/>
                    </a:lnTo>
                    <a:lnTo>
                      <a:pt x="1509" y="535"/>
                    </a:lnTo>
                    <a:lnTo>
                      <a:pt x="1491" y="700"/>
                    </a:lnTo>
                    <a:lnTo>
                      <a:pt x="1435" y="811"/>
                    </a:lnTo>
                    <a:lnTo>
                      <a:pt x="1380" y="866"/>
                    </a:lnTo>
                    <a:lnTo>
                      <a:pt x="1362" y="866"/>
                    </a:lnTo>
                    <a:lnTo>
                      <a:pt x="1343" y="848"/>
                    </a:lnTo>
                    <a:lnTo>
                      <a:pt x="1307" y="793"/>
                    </a:lnTo>
                    <a:lnTo>
                      <a:pt x="1233" y="719"/>
                    </a:lnTo>
                    <a:lnTo>
                      <a:pt x="1251" y="700"/>
                    </a:lnTo>
                    <a:lnTo>
                      <a:pt x="1288" y="719"/>
                    </a:lnTo>
                    <a:lnTo>
                      <a:pt x="1362" y="719"/>
                    </a:lnTo>
                    <a:lnTo>
                      <a:pt x="1380" y="682"/>
                    </a:lnTo>
                    <a:lnTo>
                      <a:pt x="1417" y="572"/>
                    </a:lnTo>
                    <a:lnTo>
                      <a:pt x="1417" y="387"/>
                    </a:lnTo>
                    <a:lnTo>
                      <a:pt x="1380" y="387"/>
                    </a:lnTo>
                    <a:lnTo>
                      <a:pt x="1215" y="443"/>
                    </a:lnTo>
                    <a:lnTo>
                      <a:pt x="1196" y="479"/>
                    </a:lnTo>
                    <a:lnTo>
                      <a:pt x="1196" y="1437"/>
                    </a:lnTo>
                    <a:lnTo>
                      <a:pt x="1178" y="1511"/>
                    </a:lnTo>
                    <a:lnTo>
                      <a:pt x="1141" y="1548"/>
                    </a:lnTo>
                    <a:lnTo>
                      <a:pt x="1123" y="1530"/>
                    </a:lnTo>
                    <a:lnTo>
                      <a:pt x="1123" y="1511"/>
                    </a:lnTo>
                    <a:lnTo>
                      <a:pt x="1104" y="1474"/>
                    </a:lnTo>
                    <a:lnTo>
                      <a:pt x="1104" y="516"/>
                    </a:lnTo>
                    <a:lnTo>
                      <a:pt x="1049" y="406"/>
                    </a:lnTo>
                    <a:lnTo>
                      <a:pt x="1049" y="369"/>
                    </a:lnTo>
                    <a:lnTo>
                      <a:pt x="1104" y="369"/>
                    </a:lnTo>
                    <a:lnTo>
                      <a:pt x="1178" y="406"/>
                    </a:lnTo>
                    <a:lnTo>
                      <a:pt x="1325" y="369"/>
                    </a:lnTo>
                    <a:lnTo>
                      <a:pt x="1362" y="350"/>
                    </a:lnTo>
                    <a:lnTo>
                      <a:pt x="1380" y="332"/>
                    </a:lnTo>
                    <a:lnTo>
                      <a:pt x="1399" y="332"/>
                    </a:lnTo>
                    <a:lnTo>
                      <a:pt x="1399" y="314"/>
                    </a:lnTo>
                    <a:lnTo>
                      <a:pt x="1417" y="314"/>
                    </a:lnTo>
                    <a:lnTo>
                      <a:pt x="1417" y="277"/>
                    </a:lnTo>
                    <a:close/>
                    <a:moveTo>
                      <a:pt x="386" y="185"/>
                    </a:moveTo>
                    <a:lnTo>
                      <a:pt x="313" y="203"/>
                    </a:lnTo>
                    <a:lnTo>
                      <a:pt x="258" y="203"/>
                    </a:lnTo>
                    <a:lnTo>
                      <a:pt x="202" y="221"/>
                    </a:lnTo>
                    <a:lnTo>
                      <a:pt x="258" y="277"/>
                    </a:lnTo>
                    <a:lnTo>
                      <a:pt x="258" y="406"/>
                    </a:lnTo>
                    <a:lnTo>
                      <a:pt x="276" y="424"/>
                    </a:lnTo>
                    <a:lnTo>
                      <a:pt x="313" y="406"/>
                    </a:lnTo>
                    <a:lnTo>
                      <a:pt x="405" y="406"/>
                    </a:lnTo>
                    <a:lnTo>
                      <a:pt x="405" y="443"/>
                    </a:lnTo>
                    <a:lnTo>
                      <a:pt x="386" y="461"/>
                    </a:lnTo>
                    <a:lnTo>
                      <a:pt x="313" y="461"/>
                    </a:lnTo>
                    <a:lnTo>
                      <a:pt x="258" y="479"/>
                    </a:lnTo>
                    <a:lnTo>
                      <a:pt x="258" y="645"/>
                    </a:lnTo>
                    <a:lnTo>
                      <a:pt x="294" y="627"/>
                    </a:lnTo>
                    <a:lnTo>
                      <a:pt x="368" y="627"/>
                    </a:lnTo>
                    <a:lnTo>
                      <a:pt x="386" y="645"/>
                    </a:lnTo>
                    <a:lnTo>
                      <a:pt x="386" y="664"/>
                    </a:lnTo>
                    <a:lnTo>
                      <a:pt x="368" y="682"/>
                    </a:lnTo>
                    <a:lnTo>
                      <a:pt x="313" y="700"/>
                    </a:lnTo>
                    <a:lnTo>
                      <a:pt x="239" y="719"/>
                    </a:lnTo>
                    <a:lnTo>
                      <a:pt x="239" y="940"/>
                    </a:lnTo>
                    <a:lnTo>
                      <a:pt x="313" y="903"/>
                    </a:lnTo>
                    <a:lnTo>
                      <a:pt x="368" y="903"/>
                    </a:lnTo>
                    <a:lnTo>
                      <a:pt x="405" y="885"/>
                    </a:lnTo>
                    <a:lnTo>
                      <a:pt x="423" y="664"/>
                    </a:lnTo>
                    <a:lnTo>
                      <a:pt x="423" y="498"/>
                    </a:lnTo>
                    <a:lnTo>
                      <a:pt x="405" y="295"/>
                    </a:lnTo>
                    <a:lnTo>
                      <a:pt x="386" y="185"/>
                    </a:lnTo>
                    <a:close/>
                    <a:moveTo>
                      <a:pt x="497" y="74"/>
                    </a:moveTo>
                    <a:lnTo>
                      <a:pt x="589" y="74"/>
                    </a:lnTo>
                    <a:lnTo>
                      <a:pt x="626" y="93"/>
                    </a:lnTo>
                    <a:lnTo>
                      <a:pt x="644" y="111"/>
                    </a:lnTo>
                    <a:lnTo>
                      <a:pt x="644" y="129"/>
                    </a:lnTo>
                    <a:lnTo>
                      <a:pt x="589" y="148"/>
                    </a:lnTo>
                    <a:lnTo>
                      <a:pt x="515" y="148"/>
                    </a:lnTo>
                    <a:lnTo>
                      <a:pt x="460" y="166"/>
                    </a:lnTo>
                    <a:lnTo>
                      <a:pt x="497" y="185"/>
                    </a:lnTo>
                    <a:lnTo>
                      <a:pt x="515" y="221"/>
                    </a:lnTo>
                    <a:lnTo>
                      <a:pt x="515" y="277"/>
                    </a:lnTo>
                    <a:lnTo>
                      <a:pt x="497" y="350"/>
                    </a:lnTo>
                    <a:lnTo>
                      <a:pt x="497" y="848"/>
                    </a:lnTo>
                    <a:lnTo>
                      <a:pt x="570" y="829"/>
                    </a:lnTo>
                    <a:lnTo>
                      <a:pt x="589" y="829"/>
                    </a:lnTo>
                    <a:lnTo>
                      <a:pt x="589" y="848"/>
                    </a:lnTo>
                    <a:lnTo>
                      <a:pt x="552" y="903"/>
                    </a:lnTo>
                    <a:lnTo>
                      <a:pt x="515" y="922"/>
                    </a:lnTo>
                    <a:lnTo>
                      <a:pt x="515" y="1272"/>
                    </a:lnTo>
                    <a:lnTo>
                      <a:pt x="534" y="1253"/>
                    </a:lnTo>
                    <a:lnTo>
                      <a:pt x="534" y="1327"/>
                    </a:lnTo>
                    <a:lnTo>
                      <a:pt x="497" y="1364"/>
                    </a:lnTo>
                    <a:lnTo>
                      <a:pt x="478" y="1364"/>
                    </a:lnTo>
                    <a:lnTo>
                      <a:pt x="423" y="1253"/>
                    </a:lnTo>
                    <a:lnTo>
                      <a:pt x="423" y="1032"/>
                    </a:lnTo>
                    <a:lnTo>
                      <a:pt x="442" y="940"/>
                    </a:lnTo>
                    <a:lnTo>
                      <a:pt x="294" y="1014"/>
                    </a:lnTo>
                    <a:lnTo>
                      <a:pt x="202" y="1069"/>
                    </a:lnTo>
                    <a:lnTo>
                      <a:pt x="147" y="1106"/>
                    </a:lnTo>
                    <a:lnTo>
                      <a:pt x="110" y="1106"/>
                    </a:lnTo>
                    <a:lnTo>
                      <a:pt x="55" y="1069"/>
                    </a:lnTo>
                    <a:lnTo>
                      <a:pt x="18" y="1051"/>
                    </a:lnTo>
                    <a:lnTo>
                      <a:pt x="0" y="1032"/>
                    </a:lnTo>
                    <a:lnTo>
                      <a:pt x="0" y="995"/>
                    </a:lnTo>
                    <a:lnTo>
                      <a:pt x="92" y="995"/>
                    </a:lnTo>
                    <a:lnTo>
                      <a:pt x="129" y="977"/>
                    </a:lnTo>
                    <a:lnTo>
                      <a:pt x="166" y="977"/>
                    </a:lnTo>
                    <a:lnTo>
                      <a:pt x="202" y="958"/>
                    </a:lnTo>
                    <a:lnTo>
                      <a:pt x="202" y="332"/>
                    </a:lnTo>
                    <a:lnTo>
                      <a:pt x="184" y="277"/>
                    </a:lnTo>
                    <a:lnTo>
                      <a:pt x="166" y="240"/>
                    </a:lnTo>
                    <a:lnTo>
                      <a:pt x="147" y="240"/>
                    </a:lnTo>
                    <a:lnTo>
                      <a:pt x="110" y="221"/>
                    </a:lnTo>
                    <a:lnTo>
                      <a:pt x="74" y="185"/>
                    </a:lnTo>
                    <a:lnTo>
                      <a:pt x="74" y="166"/>
                    </a:lnTo>
                    <a:lnTo>
                      <a:pt x="92" y="166"/>
                    </a:lnTo>
                    <a:lnTo>
                      <a:pt x="276" y="129"/>
                    </a:lnTo>
                    <a:lnTo>
                      <a:pt x="405" y="93"/>
                    </a:lnTo>
                    <a:lnTo>
                      <a:pt x="460" y="93"/>
                    </a:lnTo>
                    <a:lnTo>
                      <a:pt x="497" y="74"/>
                    </a:lnTo>
                    <a:close/>
                    <a:moveTo>
                      <a:pt x="902" y="0"/>
                    </a:moveTo>
                    <a:lnTo>
                      <a:pt x="920" y="0"/>
                    </a:lnTo>
                    <a:lnTo>
                      <a:pt x="957" y="19"/>
                    </a:lnTo>
                    <a:lnTo>
                      <a:pt x="1012" y="37"/>
                    </a:lnTo>
                    <a:lnTo>
                      <a:pt x="1031" y="56"/>
                    </a:lnTo>
                    <a:lnTo>
                      <a:pt x="1049" y="93"/>
                    </a:lnTo>
                    <a:lnTo>
                      <a:pt x="1049" y="111"/>
                    </a:lnTo>
                    <a:lnTo>
                      <a:pt x="1031" y="129"/>
                    </a:lnTo>
                    <a:lnTo>
                      <a:pt x="957" y="185"/>
                    </a:lnTo>
                    <a:lnTo>
                      <a:pt x="865" y="258"/>
                    </a:lnTo>
                    <a:lnTo>
                      <a:pt x="718" y="350"/>
                    </a:lnTo>
                    <a:lnTo>
                      <a:pt x="718" y="719"/>
                    </a:lnTo>
                    <a:lnTo>
                      <a:pt x="755" y="719"/>
                    </a:lnTo>
                    <a:lnTo>
                      <a:pt x="773" y="700"/>
                    </a:lnTo>
                    <a:lnTo>
                      <a:pt x="883" y="664"/>
                    </a:lnTo>
                    <a:lnTo>
                      <a:pt x="883" y="553"/>
                    </a:lnTo>
                    <a:lnTo>
                      <a:pt x="865" y="479"/>
                    </a:lnTo>
                    <a:lnTo>
                      <a:pt x="847" y="424"/>
                    </a:lnTo>
                    <a:lnTo>
                      <a:pt x="828" y="387"/>
                    </a:lnTo>
                    <a:lnTo>
                      <a:pt x="828" y="350"/>
                    </a:lnTo>
                    <a:lnTo>
                      <a:pt x="883" y="350"/>
                    </a:lnTo>
                    <a:lnTo>
                      <a:pt x="957" y="387"/>
                    </a:lnTo>
                    <a:lnTo>
                      <a:pt x="975" y="387"/>
                    </a:lnTo>
                    <a:lnTo>
                      <a:pt x="975" y="424"/>
                    </a:lnTo>
                    <a:lnTo>
                      <a:pt x="957" y="461"/>
                    </a:lnTo>
                    <a:lnTo>
                      <a:pt x="957" y="664"/>
                    </a:lnTo>
                    <a:lnTo>
                      <a:pt x="920" y="866"/>
                    </a:lnTo>
                    <a:lnTo>
                      <a:pt x="865" y="1014"/>
                    </a:lnTo>
                    <a:lnTo>
                      <a:pt x="773" y="1124"/>
                    </a:lnTo>
                    <a:lnTo>
                      <a:pt x="699" y="1198"/>
                    </a:lnTo>
                    <a:lnTo>
                      <a:pt x="626" y="1216"/>
                    </a:lnTo>
                    <a:lnTo>
                      <a:pt x="607" y="1235"/>
                    </a:lnTo>
                    <a:lnTo>
                      <a:pt x="589" y="1235"/>
                    </a:lnTo>
                    <a:lnTo>
                      <a:pt x="607" y="1198"/>
                    </a:lnTo>
                    <a:lnTo>
                      <a:pt x="681" y="1143"/>
                    </a:lnTo>
                    <a:lnTo>
                      <a:pt x="755" y="1032"/>
                    </a:lnTo>
                    <a:lnTo>
                      <a:pt x="828" y="885"/>
                    </a:lnTo>
                    <a:lnTo>
                      <a:pt x="865" y="719"/>
                    </a:lnTo>
                    <a:lnTo>
                      <a:pt x="791" y="774"/>
                    </a:lnTo>
                    <a:lnTo>
                      <a:pt x="699" y="866"/>
                    </a:lnTo>
                    <a:lnTo>
                      <a:pt x="681" y="903"/>
                    </a:lnTo>
                    <a:lnTo>
                      <a:pt x="662" y="922"/>
                    </a:lnTo>
                    <a:lnTo>
                      <a:pt x="644" y="922"/>
                    </a:lnTo>
                    <a:lnTo>
                      <a:pt x="626" y="903"/>
                    </a:lnTo>
                    <a:lnTo>
                      <a:pt x="607" y="866"/>
                    </a:lnTo>
                    <a:lnTo>
                      <a:pt x="589" y="848"/>
                    </a:lnTo>
                    <a:lnTo>
                      <a:pt x="607" y="848"/>
                    </a:lnTo>
                    <a:lnTo>
                      <a:pt x="607" y="829"/>
                    </a:lnTo>
                    <a:lnTo>
                      <a:pt x="589" y="829"/>
                    </a:lnTo>
                    <a:lnTo>
                      <a:pt x="589" y="811"/>
                    </a:lnTo>
                    <a:lnTo>
                      <a:pt x="607" y="793"/>
                    </a:lnTo>
                    <a:lnTo>
                      <a:pt x="607" y="774"/>
                    </a:lnTo>
                    <a:lnTo>
                      <a:pt x="626" y="756"/>
                    </a:lnTo>
                    <a:lnTo>
                      <a:pt x="626" y="719"/>
                    </a:lnTo>
                    <a:lnTo>
                      <a:pt x="644" y="664"/>
                    </a:lnTo>
                    <a:lnTo>
                      <a:pt x="644" y="590"/>
                    </a:lnTo>
                    <a:lnTo>
                      <a:pt x="681" y="553"/>
                    </a:lnTo>
                    <a:lnTo>
                      <a:pt x="681" y="479"/>
                    </a:lnTo>
                    <a:lnTo>
                      <a:pt x="662" y="424"/>
                    </a:lnTo>
                    <a:lnTo>
                      <a:pt x="662" y="369"/>
                    </a:lnTo>
                    <a:lnTo>
                      <a:pt x="644" y="350"/>
                    </a:lnTo>
                    <a:lnTo>
                      <a:pt x="644" y="332"/>
                    </a:lnTo>
                    <a:lnTo>
                      <a:pt x="626" y="314"/>
                    </a:lnTo>
                    <a:lnTo>
                      <a:pt x="644" y="295"/>
                    </a:lnTo>
                    <a:lnTo>
                      <a:pt x="681" y="295"/>
                    </a:lnTo>
                    <a:lnTo>
                      <a:pt x="718" y="314"/>
                    </a:lnTo>
                    <a:lnTo>
                      <a:pt x="810" y="203"/>
                    </a:lnTo>
                    <a:lnTo>
                      <a:pt x="865" y="148"/>
                    </a:lnTo>
                    <a:lnTo>
                      <a:pt x="883" y="111"/>
                    </a:lnTo>
                    <a:lnTo>
                      <a:pt x="902" y="56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0" name="Freeform 190"/>
              <p:cNvSpPr>
                <a:spLocks noEditPoints="1"/>
              </p:cNvSpPr>
              <p:nvPr/>
            </p:nvSpPr>
            <p:spPr bwMode="auto">
              <a:xfrm>
                <a:off x="7857" y="19073"/>
                <a:ext cx="1674" cy="1511"/>
              </a:xfrm>
              <a:custGeom>
                <a:avLst/>
                <a:gdLst/>
                <a:ahLst/>
                <a:cxnLst>
                  <a:cxn ang="0">
                    <a:pos x="773" y="995"/>
                  </a:cxn>
                  <a:cxn ang="0">
                    <a:pos x="901" y="1326"/>
                  </a:cxn>
                  <a:cxn ang="0">
                    <a:pos x="865" y="1124"/>
                  </a:cxn>
                  <a:cxn ang="0">
                    <a:pos x="975" y="1013"/>
                  </a:cxn>
                  <a:cxn ang="0">
                    <a:pos x="1085" y="995"/>
                  </a:cxn>
                  <a:cxn ang="0">
                    <a:pos x="1269" y="1087"/>
                  </a:cxn>
                  <a:cxn ang="0">
                    <a:pos x="1085" y="1271"/>
                  </a:cxn>
                  <a:cxn ang="0">
                    <a:pos x="1325" y="1216"/>
                  </a:cxn>
                  <a:cxn ang="0">
                    <a:pos x="1343" y="958"/>
                  </a:cxn>
                  <a:cxn ang="0">
                    <a:pos x="1435" y="866"/>
                  </a:cxn>
                  <a:cxn ang="0">
                    <a:pos x="1417" y="1197"/>
                  </a:cxn>
                  <a:cxn ang="0">
                    <a:pos x="1306" y="1511"/>
                  </a:cxn>
                  <a:cxn ang="0">
                    <a:pos x="1233" y="1363"/>
                  </a:cxn>
                  <a:cxn ang="0">
                    <a:pos x="791" y="1437"/>
                  </a:cxn>
                  <a:cxn ang="0">
                    <a:pos x="717" y="1161"/>
                  </a:cxn>
                  <a:cxn ang="0">
                    <a:pos x="754" y="939"/>
                  </a:cxn>
                  <a:cxn ang="0">
                    <a:pos x="773" y="700"/>
                  </a:cxn>
                  <a:cxn ang="0">
                    <a:pos x="938" y="774"/>
                  </a:cxn>
                  <a:cxn ang="0">
                    <a:pos x="791" y="718"/>
                  </a:cxn>
                  <a:cxn ang="0">
                    <a:pos x="1306" y="681"/>
                  </a:cxn>
                  <a:cxn ang="0">
                    <a:pos x="1233" y="737"/>
                  </a:cxn>
                  <a:cxn ang="0">
                    <a:pos x="809" y="516"/>
                  </a:cxn>
                  <a:cxn ang="0">
                    <a:pos x="957" y="608"/>
                  </a:cxn>
                  <a:cxn ang="0">
                    <a:pos x="809" y="516"/>
                  </a:cxn>
                  <a:cxn ang="0">
                    <a:pos x="1325" y="534"/>
                  </a:cxn>
                  <a:cxn ang="0">
                    <a:pos x="1196" y="534"/>
                  </a:cxn>
                  <a:cxn ang="0">
                    <a:pos x="1325" y="37"/>
                  </a:cxn>
                  <a:cxn ang="0">
                    <a:pos x="1288" y="92"/>
                  </a:cxn>
                  <a:cxn ang="0">
                    <a:pos x="1104" y="295"/>
                  </a:cxn>
                  <a:cxn ang="0">
                    <a:pos x="1601" y="295"/>
                  </a:cxn>
                  <a:cxn ang="0">
                    <a:pos x="1509" y="442"/>
                  </a:cxn>
                  <a:cxn ang="0">
                    <a:pos x="1380" y="479"/>
                  </a:cxn>
                  <a:cxn ang="0">
                    <a:pos x="1306" y="331"/>
                  </a:cxn>
                  <a:cxn ang="0">
                    <a:pos x="1085" y="847"/>
                  </a:cxn>
                  <a:cxn ang="0">
                    <a:pos x="993" y="387"/>
                  </a:cxn>
                  <a:cxn ang="0">
                    <a:pos x="809" y="405"/>
                  </a:cxn>
                  <a:cxn ang="0">
                    <a:pos x="699" y="608"/>
                  </a:cxn>
                  <a:cxn ang="0">
                    <a:pos x="644" y="516"/>
                  </a:cxn>
                  <a:cxn ang="0">
                    <a:pos x="754" y="331"/>
                  </a:cxn>
                  <a:cxn ang="0">
                    <a:pos x="938" y="331"/>
                  </a:cxn>
                  <a:cxn ang="0">
                    <a:pos x="846" y="184"/>
                  </a:cxn>
                  <a:cxn ang="0">
                    <a:pos x="828" y="129"/>
                  </a:cxn>
                  <a:cxn ang="0">
                    <a:pos x="405" y="0"/>
                  </a:cxn>
                  <a:cxn ang="0">
                    <a:pos x="497" y="147"/>
                  </a:cxn>
                  <a:cxn ang="0">
                    <a:pos x="589" y="497"/>
                  </a:cxn>
                  <a:cxn ang="0">
                    <a:pos x="552" y="718"/>
                  </a:cxn>
                  <a:cxn ang="0">
                    <a:pos x="533" y="774"/>
                  </a:cxn>
                  <a:cxn ang="0">
                    <a:pos x="441" y="1437"/>
                  </a:cxn>
                  <a:cxn ang="0">
                    <a:pos x="239" y="1326"/>
                  </a:cxn>
                  <a:cxn ang="0">
                    <a:pos x="349" y="1308"/>
                  </a:cxn>
                  <a:cxn ang="0">
                    <a:pos x="92" y="1124"/>
                  </a:cxn>
                  <a:cxn ang="0">
                    <a:pos x="18" y="1032"/>
                  </a:cxn>
                  <a:cxn ang="0">
                    <a:pos x="239" y="608"/>
                  </a:cxn>
                  <a:cxn ang="0">
                    <a:pos x="165" y="534"/>
                  </a:cxn>
                  <a:cxn ang="0">
                    <a:pos x="386" y="74"/>
                  </a:cxn>
                </a:cxnLst>
                <a:rect l="0" t="0" r="r" b="b"/>
                <a:pathLst>
                  <a:path w="1674" h="1511">
                    <a:moveTo>
                      <a:pt x="975" y="958"/>
                    </a:moveTo>
                    <a:lnTo>
                      <a:pt x="883" y="976"/>
                    </a:lnTo>
                    <a:lnTo>
                      <a:pt x="828" y="976"/>
                    </a:lnTo>
                    <a:lnTo>
                      <a:pt x="791" y="995"/>
                    </a:lnTo>
                    <a:lnTo>
                      <a:pt x="773" y="995"/>
                    </a:lnTo>
                    <a:lnTo>
                      <a:pt x="791" y="1124"/>
                    </a:lnTo>
                    <a:lnTo>
                      <a:pt x="809" y="1234"/>
                    </a:lnTo>
                    <a:lnTo>
                      <a:pt x="828" y="1308"/>
                    </a:lnTo>
                    <a:lnTo>
                      <a:pt x="828" y="1326"/>
                    </a:lnTo>
                    <a:lnTo>
                      <a:pt x="901" y="1326"/>
                    </a:lnTo>
                    <a:lnTo>
                      <a:pt x="993" y="1308"/>
                    </a:lnTo>
                    <a:lnTo>
                      <a:pt x="993" y="1161"/>
                    </a:lnTo>
                    <a:lnTo>
                      <a:pt x="883" y="1161"/>
                    </a:lnTo>
                    <a:lnTo>
                      <a:pt x="865" y="1142"/>
                    </a:lnTo>
                    <a:lnTo>
                      <a:pt x="865" y="1124"/>
                    </a:lnTo>
                    <a:lnTo>
                      <a:pt x="901" y="1105"/>
                    </a:lnTo>
                    <a:lnTo>
                      <a:pt x="957" y="1105"/>
                    </a:lnTo>
                    <a:lnTo>
                      <a:pt x="993" y="1087"/>
                    </a:lnTo>
                    <a:lnTo>
                      <a:pt x="993" y="1050"/>
                    </a:lnTo>
                    <a:lnTo>
                      <a:pt x="975" y="1013"/>
                    </a:lnTo>
                    <a:lnTo>
                      <a:pt x="975" y="958"/>
                    </a:lnTo>
                    <a:close/>
                    <a:moveTo>
                      <a:pt x="1214" y="921"/>
                    </a:moveTo>
                    <a:lnTo>
                      <a:pt x="1141" y="939"/>
                    </a:lnTo>
                    <a:lnTo>
                      <a:pt x="1049" y="958"/>
                    </a:lnTo>
                    <a:lnTo>
                      <a:pt x="1085" y="995"/>
                    </a:lnTo>
                    <a:lnTo>
                      <a:pt x="1085" y="1068"/>
                    </a:lnTo>
                    <a:lnTo>
                      <a:pt x="1141" y="1050"/>
                    </a:lnTo>
                    <a:lnTo>
                      <a:pt x="1214" y="1050"/>
                    </a:lnTo>
                    <a:lnTo>
                      <a:pt x="1251" y="1087"/>
                    </a:lnTo>
                    <a:lnTo>
                      <a:pt x="1269" y="1087"/>
                    </a:lnTo>
                    <a:lnTo>
                      <a:pt x="1251" y="1105"/>
                    </a:lnTo>
                    <a:lnTo>
                      <a:pt x="1196" y="1105"/>
                    </a:lnTo>
                    <a:lnTo>
                      <a:pt x="1141" y="1124"/>
                    </a:lnTo>
                    <a:lnTo>
                      <a:pt x="1085" y="1124"/>
                    </a:lnTo>
                    <a:lnTo>
                      <a:pt x="1085" y="1271"/>
                    </a:lnTo>
                    <a:lnTo>
                      <a:pt x="1141" y="1253"/>
                    </a:lnTo>
                    <a:lnTo>
                      <a:pt x="1251" y="1253"/>
                    </a:lnTo>
                    <a:lnTo>
                      <a:pt x="1288" y="1271"/>
                    </a:lnTo>
                    <a:lnTo>
                      <a:pt x="1306" y="1271"/>
                    </a:lnTo>
                    <a:lnTo>
                      <a:pt x="1325" y="1216"/>
                    </a:lnTo>
                    <a:lnTo>
                      <a:pt x="1343" y="1124"/>
                    </a:lnTo>
                    <a:lnTo>
                      <a:pt x="1361" y="1013"/>
                    </a:lnTo>
                    <a:lnTo>
                      <a:pt x="1361" y="939"/>
                    </a:lnTo>
                    <a:lnTo>
                      <a:pt x="1343" y="976"/>
                    </a:lnTo>
                    <a:lnTo>
                      <a:pt x="1343" y="958"/>
                    </a:lnTo>
                    <a:lnTo>
                      <a:pt x="1306" y="921"/>
                    </a:lnTo>
                    <a:lnTo>
                      <a:pt x="1214" y="921"/>
                    </a:lnTo>
                    <a:close/>
                    <a:moveTo>
                      <a:pt x="1343" y="829"/>
                    </a:moveTo>
                    <a:lnTo>
                      <a:pt x="1361" y="829"/>
                    </a:lnTo>
                    <a:lnTo>
                      <a:pt x="1435" y="866"/>
                    </a:lnTo>
                    <a:lnTo>
                      <a:pt x="1509" y="939"/>
                    </a:lnTo>
                    <a:lnTo>
                      <a:pt x="1509" y="958"/>
                    </a:lnTo>
                    <a:lnTo>
                      <a:pt x="1490" y="976"/>
                    </a:lnTo>
                    <a:lnTo>
                      <a:pt x="1454" y="1068"/>
                    </a:lnTo>
                    <a:lnTo>
                      <a:pt x="1417" y="1197"/>
                    </a:lnTo>
                    <a:lnTo>
                      <a:pt x="1398" y="1326"/>
                    </a:lnTo>
                    <a:lnTo>
                      <a:pt x="1361" y="1455"/>
                    </a:lnTo>
                    <a:lnTo>
                      <a:pt x="1343" y="1492"/>
                    </a:lnTo>
                    <a:lnTo>
                      <a:pt x="1325" y="1511"/>
                    </a:lnTo>
                    <a:lnTo>
                      <a:pt x="1306" y="1511"/>
                    </a:lnTo>
                    <a:lnTo>
                      <a:pt x="1306" y="1492"/>
                    </a:lnTo>
                    <a:lnTo>
                      <a:pt x="1288" y="1492"/>
                    </a:lnTo>
                    <a:lnTo>
                      <a:pt x="1288" y="1455"/>
                    </a:lnTo>
                    <a:lnTo>
                      <a:pt x="1251" y="1418"/>
                    </a:lnTo>
                    <a:lnTo>
                      <a:pt x="1233" y="1363"/>
                    </a:lnTo>
                    <a:lnTo>
                      <a:pt x="1012" y="1382"/>
                    </a:lnTo>
                    <a:lnTo>
                      <a:pt x="865" y="1400"/>
                    </a:lnTo>
                    <a:lnTo>
                      <a:pt x="846" y="1400"/>
                    </a:lnTo>
                    <a:lnTo>
                      <a:pt x="846" y="1437"/>
                    </a:lnTo>
                    <a:lnTo>
                      <a:pt x="791" y="1437"/>
                    </a:lnTo>
                    <a:lnTo>
                      <a:pt x="791" y="1418"/>
                    </a:lnTo>
                    <a:lnTo>
                      <a:pt x="773" y="1382"/>
                    </a:lnTo>
                    <a:lnTo>
                      <a:pt x="754" y="1363"/>
                    </a:lnTo>
                    <a:lnTo>
                      <a:pt x="754" y="1326"/>
                    </a:lnTo>
                    <a:lnTo>
                      <a:pt x="717" y="1161"/>
                    </a:lnTo>
                    <a:lnTo>
                      <a:pt x="699" y="1050"/>
                    </a:lnTo>
                    <a:lnTo>
                      <a:pt x="662" y="976"/>
                    </a:lnTo>
                    <a:lnTo>
                      <a:pt x="662" y="921"/>
                    </a:lnTo>
                    <a:lnTo>
                      <a:pt x="717" y="921"/>
                    </a:lnTo>
                    <a:lnTo>
                      <a:pt x="754" y="939"/>
                    </a:lnTo>
                    <a:lnTo>
                      <a:pt x="993" y="921"/>
                    </a:lnTo>
                    <a:lnTo>
                      <a:pt x="1159" y="884"/>
                    </a:lnTo>
                    <a:lnTo>
                      <a:pt x="1269" y="847"/>
                    </a:lnTo>
                    <a:lnTo>
                      <a:pt x="1343" y="829"/>
                    </a:lnTo>
                    <a:close/>
                    <a:moveTo>
                      <a:pt x="773" y="700"/>
                    </a:moveTo>
                    <a:lnTo>
                      <a:pt x="846" y="700"/>
                    </a:lnTo>
                    <a:lnTo>
                      <a:pt x="865" y="718"/>
                    </a:lnTo>
                    <a:lnTo>
                      <a:pt x="901" y="718"/>
                    </a:lnTo>
                    <a:lnTo>
                      <a:pt x="920" y="737"/>
                    </a:lnTo>
                    <a:lnTo>
                      <a:pt x="938" y="774"/>
                    </a:lnTo>
                    <a:lnTo>
                      <a:pt x="938" y="792"/>
                    </a:lnTo>
                    <a:lnTo>
                      <a:pt x="920" y="810"/>
                    </a:lnTo>
                    <a:lnTo>
                      <a:pt x="901" y="810"/>
                    </a:lnTo>
                    <a:lnTo>
                      <a:pt x="865" y="792"/>
                    </a:lnTo>
                    <a:lnTo>
                      <a:pt x="791" y="718"/>
                    </a:lnTo>
                    <a:lnTo>
                      <a:pt x="773" y="718"/>
                    </a:lnTo>
                    <a:lnTo>
                      <a:pt x="773" y="700"/>
                    </a:lnTo>
                    <a:close/>
                    <a:moveTo>
                      <a:pt x="1159" y="645"/>
                    </a:moveTo>
                    <a:lnTo>
                      <a:pt x="1233" y="645"/>
                    </a:lnTo>
                    <a:lnTo>
                      <a:pt x="1306" y="681"/>
                    </a:lnTo>
                    <a:lnTo>
                      <a:pt x="1325" y="718"/>
                    </a:lnTo>
                    <a:lnTo>
                      <a:pt x="1325" y="737"/>
                    </a:lnTo>
                    <a:lnTo>
                      <a:pt x="1288" y="774"/>
                    </a:lnTo>
                    <a:lnTo>
                      <a:pt x="1269" y="774"/>
                    </a:lnTo>
                    <a:lnTo>
                      <a:pt x="1233" y="737"/>
                    </a:lnTo>
                    <a:lnTo>
                      <a:pt x="1196" y="718"/>
                    </a:lnTo>
                    <a:lnTo>
                      <a:pt x="1177" y="681"/>
                    </a:lnTo>
                    <a:lnTo>
                      <a:pt x="1159" y="663"/>
                    </a:lnTo>
                    <a:lnTo>
                      <a:pt x="1159" y="645"/>
                    </a:lnTo>
                    <a:close/>
                    <a:moveTo>
                      <a:pt x="809" y="516"/>
                    </a:moveTo>
                    <a:lnTo>
                      <a:pt x="938" y="516"/>
                    </a:lnTo>
                    <a:lnTo>
                      <a:pt x="975" y="553"/>
                    </a:lnTo>
                    <a:lnTo>
                      <a:pt x="975" y="571"/>
                    </a:lnTo>
                    <a:lnTo>
                      <a:pt x="957" y="571"/>
                    </a:lnTo>
                    <a:lnTo>
                      <a:pt x="957" y="608"/>
                    </a:lnTo>
                    <a:lnTo>
                      <a:pt x="920" y="608"/>
                    </a:lnTo>
                    <a:lnTo>
                      <a:pt x="883" y="589"/>
                    </a:lnTo>
                    <a:lnTo>
                      <a:pt x="828" y="553"/>
                    </a:lnTo>
                    <a:lnTo>
                      <a:pt x="809" y="534"/>
                    </a:lnTo>
                    <a:lnTo>
                      <a:pt x="809" y="516"/>
                    </a:lnTo>
                    <a:close/>
                    <a:moveTo>
                      <a:pt x="1159" y="479"/>
                    </a:moveTo>
                    <a:lnTo>
                      <a:pt x="1233" y="479"/>
                    </a:lnTo>
                    <a:lnTo>
                      <a:pt x="1269" y="497"/>
                    </a:lnTo>
                    <a:lnTo>
                      <a:pt x="1288" y="516"/>
                    </a:lnTo>
                    <a:lnTo>
                      <a:pt x="1325" y="534"/>
                    </a:lnTo>
                    <a:lnTo>
                      <a:pt x="1325" y="571"/>
                    </a:lnTo>
                    <a:lnTo>
                      <a:pt x="1306" y="589"/>
                    </a:lnTo>
                    <a:lnTo>
                      <a:pt x="1288" y="589"/>
                    </a:lnTo>
                    <a:lnTo>
                      <a:pt x="1214" y="553"/>
                    </a:lnTo>
                    <a:lnTo>
                      <a:pt x="1196" y="534"/>
                    </a:lnTo>
                    <a:lnTo>
                      <a:pt x="1159" y="516"/>
                    </a:lnTo>
                    <a:lnTo>
                      <a:pt x="1159" y="479"/>
                    </a:lnTo>
                    <a:close/>
                    <a:moveTo>
                      <a:pt x="1269" y="18"/>
                    </a:moveTo>
                    <a:lnTo>
                      <a:pt x="1306" y="18"/>
                    </a:lnTo>
                    <a:lnTo>
                      <a:pt x="1325" y="37"/>
                    </a:lnTo>
                    <a:lnTo>
                      <a:pt x="1343" y="37"/>
                    </a:lnTo>
                    <a:lnTo>
                      <a:pt x="1343" y="55"/>
                    </a:lnTo>
                    <a:lnTo>
                      <a:pt x="1325" y="74"/>
                    </a:lnTo>
                    <a:lnTo>
                      <a:pt x="1306" y="74"/>
                    </a:lnTo>
                    <a:lnTo>
                      <a:pt x="1288" y="92"/>
                    </a:lnTo>
                    <a:lnTo>
                      <a:pt x="1233" y="110"/>
                    </a:lnTo>
                    <a:lnTo>
                      <a:pt x="1049" y="147"/>
                    </a:lnTo>
                    <a:lnTo>
                      <a:pt x="1085" y="166"/>
                    </a:lnTo>
                    <a:lnTo>
                      <a:pt x="1104" y="184"/>
                    </a:lnTo>
                    <a:lnTo>
                      <a:pt x="1104" y="295"/>
                    </a:lnTo>
                    <a:lnTo>
                      <a:pt x="1269" y="258"/>
                    </a:lnTo>
                    <a:lnTo>
                      <a:pt x="1398" y="239"/>
                    </a:lnTo>
                    <a:lnTo>
                      <a:pt x="1509" y="239"/>
                    </a:lnTo>
                    <a:lnTo>
                      <a:pt x="1546" y="258"/>
                    </a:lnTo>
                    <a:lnTo>
                      <a:pt x="1601" y="295"/>
                    </a:lnTo>
                    <a:lnTo>
                      <a:pt x="1674" y="368"/>
                    </a:lnTo>
                    <a:lnTo>
                      <a:pt x="1674" y="387"/>
                    </a:lnTo>
                    <a:lnTo>
                      <a:pt x="1638" y="387"/>
                    </a:lnTo>
                    <a:lnTo>
                      <a:pt x="1564" y="424"/>
                    </a:lnTo>
                    <a:lnTo>
                      <a:pt x="1509" y="442"/>
                    </a:lnTo>
                    <a:lnTo>
                      <a:pt x="1435" y="479"/>
                    </a:lnTo>
                    <a:lnTo>
                      <a:pt x="1417" y="479"/>
                    </a:lnTo>
                    <a:lnTo>
                      <a:pt x="1417" y="497"/>
                    </a:lnTo>
                    <a:lnTo>
                      <a:pt x="1380" y="497"/>
                    </a:lnTo>
                    <a:lnTo>
                      <a:pt x="1380" y="479"/>
                    </a:lnTo>
                    <a:lnTo>
                      <a:pt x="1398" y="460"/>
                    </a:lnTo>
                    <a:lnTo>
                      <a:pt x="1454" y="331"/>
                    </a:lnTo>
                    <a:lnTo>
                      <a:pt x="1454" y="313"/>
                    </a:lnTo>
                    <a:lnTo>
                      <a:pt x="1417" y="313"/>
                    </a:lnTo>
                    <a:lnTo>
                      <a:pt x="1306" y="331"/>
                    </a:lnTo>
                    <a:lnTo>
                      <a:pt x="1122" y="368"/>
                    </a:lnTo>
                    <a:lnTo>
                      <a:pt x="1122" y="774"/>
                    </a:lnTo>
                    <a:lnTo>
                      <a:pt x="1104" y="810"/>
                    </a:lnTo>
                    <a:lnTo>
                      <a:pt x="1104" y="829"/>
                    </a:lnTo>
                    <a:lnTo>
                      <a:pt x="1085" y="847"/>
                    </a:lnTo>
                    <a:lnTo>
                      <a:pt x="1067" y="847"/>
                    </a:lnTo>
                    <a:lnTo>
                      <a:pt x="1067" y="829"/>
                    </a:lnTo>
                    <a:lnTo>
                      <a:pt x="1049" y="810"/>
                    </a:lnTo>
                    <a:lnTo>
                      <a:pt x="1049" y="368"/>
                    </a:lnTo>
                    <a:lnTo>
                      <a:pt x="993" y="387"/>
                    </a:lnTo>
                    <a:lnTo>
                      <a:pt x="938" y="387"/>
                    </a:lnTo>
                    <a:lnTo>
                      <a:pt x="901" y="405"/>
                    </a:lnTo>
                    <a:lnTo>
                      <a:pt x="828" y="405"/>
                    </a:lnTo>
                    <a:lnTo>
                      <a:pt x="809" y="387"/>
                    </a:lnTo>
                    <a:lnTo>
                      <a:pt x="809" y="405"/>
                    </a:lnTo>
                    <a:lnTo>
                      <a:pt x="754" y="571"/>
                    </a:lnTo>
                    <a:lnTo>
                      <a:pt x="736" y="608"/>
                    </a:lnTo>
                    <a:lnTo>
                      <a:pt x="717" y="626"/>
                    </a:lnTo>
                    <a:lnTo>
                      <a:pt x="699" y="626"/>
                    </a:lnTo>
                    <a:lnTo>
                      <a:pt x="699" y="608"/>
                    </a:lnTo>
                    <a:lnTo>
                      <a:pt x="681" y="589"/>
                    </a:lnTo>
                    <a:lnTo>
                      <a:pt x="681" y="553"/>
                    </a:lnTo>
                    <a:lnTo>
                      <a:pt x="625" y="589"/>
                    </a:lnTo>
                    <a:lnTo>
                      <a:pt x="625" y="553"/>
                    </a:lnTo>
                    <a:lnTo>
                      <a:pt x="644" y="516"/>
                    </a:lnTo>
                    <a:lnTo>
                      <a:pt x="681" y="460"/>
                    </a:lnTo>
                    <a:lnTo>
                      <a:pt x="699" y="405"/>
                    </a:lnTo>
                    <a:lnTo>
                      <a:pt x="699" y="313"/>
                    </a:lnTo>
                    <a:lnTo>
                      <a:pt x="736" y="313"/>
                    </a:lnTo>
                    <a:lnTo>
                      <a:pt x="754" y="331"/>
                    </a:lnTo>
                    <a:lnTo>
                      <a:pt x="754" y="368"/>
                    </a:lnTo>
                    <a:lnTo>
                      <a:pt x="809" y="368"/>
                    </a:lnTo>
                    <a:lnTo>
                      <a:pt x="846" y="350"/>
                    </a:lnTo>
                    <a:lnTo>
                      <a:pt x="901" y="350"/>
                    </a:lnTo>
                    <a:lnTo>
                      <a:pt x="938" y="331"/>
                    </a:lnTo>
                    <a:lnTo>
                      <a:pt x="993" y="331"/>
                    </a:lnTo>
                    <a:lnTo>
                      <a:pt x="993" y="276"/>
                    </a:lnTo>
                    <a:lnTo>
                      <a:pt x="975" y="239"/>
                    </a:lnTo>
                    <a:lnTo>
                      <a:pt x="975" y="184"/>
                    </a:lnTo>
                    <a:lnTo>
                      <a:pt x="846" y="184"/>
                    </a:lnTo>
                    <a:lnTo>
                      <a:pt x="809" y="166"/>
                    </a:lnTo>
                    <a:lnTo>
                      <a:pt x="791" y="166"/>
                    </a:lnTo>
                    <a:lnTo>
                      <a:pt x="791" y="147"/>
                    </a:lnTo>
                    <a:lnTo>
                      <a:pt x="809" y="129"/>
                    </a:lnTo>
                    <a:lnTo>
                      <a:pt x="828" y="129"/>
                    </a:lnTo>
                    <a:lnTo>
                      <a:pt x="1012" y="92"/>
                    </a:lnTo>
                    <a:lnTo>
                      <a:pt x="1159" y="37"/>
                    </a:lnTo>
                    <a:lnTo>
                      <a:pt x="1269" y="18"/>
                    </a:lnTo>
                    <a:close/>
                    <a:moveTo>
                      <a:pt x="349" y="0"/>
                    </a:moveTo>
                    <a:lnTo>
                      <a:pt x="405" y="0"/>
                    </a:lnTo>
                    <a:lnTo>
                      <a:pt x="478" y="37"/>
                    </a:lnTo>
                    <a:lnTo>
                      <a:pt x="497" y="55"/>
                    </a:lnTo>
                    <a:lnTo>
                      <a:pt x="515" y="92"/>
                    </a:lnTo>
                    <a:lnTo>
                      <a:pt x="515" y="110"/>
                    </a:lnTo>
                    <a:lnTo>
                      <a:pt x="497" y="147"/>
                    </a:lnTo>
                    <a:lnTo>
                      <a:pt x="497" y="239"/>
                    </a:lnTo>
                    <a:lnTo>
                      <a:pt x="478" y="442"/>
                    </a:lnTo>
                    <a:lnTo>
                      <a:pt x="570" y="442"/>
                    </a:lnTo>
                    <a:lnTo>
                      <a:pt x="589" y="460"/>
                    </a:lnTo>
                    <a:lnTo>
                      <a:pt x="589" y="497"/>
                    </a:lnTo>
                    <a:lnTo>
                      <a:pt x="552" y="516"/>
                    </a:lnTo>
                    <a:lnTo>
                      <a:pt x="533" y="516"/>
                    </a:lnTo>
                    <a:lnTo>
                      <a:pt x="478" y="534"/>
                    </a:lnTo>
                    <a:lnTo>
                      <a:pt x="478" y="755"/>
                    </a:lnTo>
                    <a:lnTo>
                      <a:pt x="552" y="718"/>
                    </a:lnTo>
                    <a:lnTo>
                      <a:pt x="570" y="700"/>
                    </a:lnTo>
                    <a:lnTo>
                      <a:pt x="589" y="700"/>
                    </a:lnTo>
                    <a:lnTo>
                      <a:pt x="552" y="737"/>
                    </a:lnTo>
                    <a:lnTo>
                      <a:pt x="552" y="755"/>
                    </a:lnTo>
                    <a:lnTo>
                      <a:pt x="533" y="774"/>
                    </a:lnTo>
                    <a:lnTo>
                      <a:pt x="460" y="810"/>
                    </a:lnTo>
                    <a:lnTo>
                      <a:pt x="478" y="1253"/>
                    </a:lnTo>
                    <a:lnTo>
                      <a:pt x="478" y="1326"/>
                    </a:lnTo>
                    <a:lnTo>
                      <a:pt x="460" y="1400"/>
                    </a:lnTo>
                    <a:lnTo>
                      <a:pt x="441" y="1437"/>
                    </a:lnTo>
                    <a:lnTo>
                      <a:pt x="441" y="1474"/>
                    </a:lnTo>
                    <a:lnTo>
                      <a:pt x="405" y="1511"/>
                    </a:lnTo>
                    <a:lnTo>
                      <a:pt x="368" y="1492"/>
                    </a:lnTo>
                    <a:lnTo>
                      <a:pt x="331" y="1418"/>
                    </a:lnTo>
                    <a:lnTo>
                      <a:pt x="239" y="1326"/>
                    </a:lnTo>
                    <a:lnTo>
                      <a:pt x="202" y="1308"/>
                    </a:lnTo>
                    <a:lnTo>
                      <a:pt x="202" y="1289"/>
                    </a:lnTo>
                    <a:lnTo>
                      <a:pt x="276" y="1289"/>
                    </a:lnTo>
                    <a:lnTo>
                      <a:pt x="313" y="1308"/>
                    </a:lnTo>
                    <a:lnTo>
                      <a:pt x="349" y="1308"/>
                    </a:lnTo>
                    <a:lnTo>
                      <a:pt x="368" y="1289"/>
                    </a:lnTo>
                    <a:lnTo>
                      <a:pt x="368" y="903"/>
                    </a:lnTo>
                    <a:lnTo>
                      <a:pt x="294" y="958"/>
                    </a:lnTo>
                    <a:lnTo>
                      <a:pt x="128" y="1124"/>
                    </a:lnTo>
                    <a:lnTo>
                      <a:pt x="92" y="1124"/>
                    </a:lnTo>
                    <a:lnTo>
                      <a:pt x="55" y="1105"/>
                    </a:lnTo>
                    <a:lnTo>
                      <a:pt x="36" y="1087"/>
                    </a:lnTo>
                    <a:lnTo>
                      <a:pt x="0" y="1068"/>
                    </a:lnTo>
                    <a:lnTo>
                      <a:pt x="0" y="1050"/>
                    </a:lnTo>
                    <a:lnTo>
                      <a:pt x="18" y="1032"/>
                    </a:lnTo>
                    <a:lnTo>
                      <a:pt x="92" y="995"/>
                    </a:lnTo>
                    <a:lnTo>
                      <a:pt x="202" y="903"/>
                    </a:lnTo>
                    <a:lnTo>
                      <a:pt x="349" y="810"/>
                    </a:lnTo>
                    <a:lnTo>
                      <a:pt x="349" y="571"/>
                    </a:lnTo>
                    <a:lnTo>
                      <a:pt x="239" y="608"/>
                    </a:lnTo>
                    <a:lnTo>
                      <a:pt x="165" y="608"/>
                    </a:lnTo>
                    <a:lnTo>
                      <a:pt x="220" y="589"/>
                    </a:lnTo>
                    <a:lnTo>
                      <a:pt x="165" y="589"/>
                    </a:lnTo>
                    <a:lnTo>
                      <a:pt x="128" y="553"/>
                    </a:lnTo>
                    <a:lnTo>
                      <a:pt x="165" y="534"/>
                    </a:lnTo>
                    <a:lnTo>
                      <a:pt x="202" y="534"/>
                    </a:lnTo>
                    <a:lnTo>
                      <a:pt x="313" y="497"/>
                    </a:lnTo>
                    <a:lnTo>
                      <a:pt x="405" y="460"/>
                    </a:lnTo>
                    <a:lnTo>
                      <a:pt x="405" y="110"/>
                    </a:lnTo>
                    <a:lnTo>
                      <a:pt x="386" y="74"/>
                    </a:lnTo>
                    <a:lnTo>
                      <a:pt x="349" y="3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1" name="Freeform 191"/>
              <p:cNvSpPr>
                <a:spLocks noEditPoints="1"/>
              </p:cNvSpPr>
              <p:nvPr/>
            </p:nvSpPr>
            <p:spPr bwMode="auto">
              <a:xfrm>
                <a:off x="10028" y="19018"/>
                <a:ext cx="1417" cy="1584"/>
              </a:xfrm>
              <a:custGeom>
                <a:avLst/>
                <a:gdLst/>
                <a:ahLst/>
                <a:cxnLst>
                  <a:cxn ang="0">
                    <a:pos x="902" y="829"/>
                  </a:cxn>
                  <a:cxn ang="0">
                    <a:pos x="571" y="902"/>
                  </a:cxn>
                  <a:cxn ang="0">
                    <a:pos x="534" y="994"/>
                  </a:cxn>
                  <a:cxn ang="0">
                    <a:pos x="497" y="1087"/>
                  </a:cxn>
                  <a:cxn ang="0">
                    <a:pos x="718" y="958"/>
                  </a:cxn>
                  <a:cxn ang="0">
                    <a:pos x="865" y="1013"/>
                  </a:cxn>
                  <a:cxn ang="0">
                    <a:pos x="902" y="1160"/>
                  </a:cxn>
                  <a:cxn ang="0">
                    <a:pos x="663" y="1105"/>
                  </a:cxn>
                  <a:cxn ang="0">
                    <a:pos x="663" y="1271"/>
                  </a:cxn>
                  <a:cxn ang="0">
                    <a:pos x="847" y="1234"/>
                  </a:cxn>
                  <a:cxn ang="0">
                    <a:pos x="902" y="1289"/>
                  </a:cxn>
                  <a:cxn ang="0">
                    <a:pos x="663" y="1455"/>
                  </a:cxn>
                  <a:cxn ang="0">
                    <a:pos x="1141" y="1400"/>
                  </a:cxn>
                  <a:cxn ang="0">
                    <a:pos x="1270" y="1510"/>
                  </a:cxn>
                  <a:cxn ang="0">
                    <a:pos x="516" y="1529"/>
                  </a:cxn>
                  <a:cxn ang="0">
                    <a:pos x="55" y="1529"/>
                  </a:cxn>
                  <a:cxn ang="0">
                    <a:pos x="571" y="1455"/>
                  </a:cxn>
                  <a:cxn ang="0">
                    <a:pos x="442" y="1363"/>
                  </a:cxn>
                  <a:cxn ang="0">
                    <a:pos x="331" y="1326"/>
                  </a:cxn>
                  <a:cxn ang="0">
                    <a:pos x="571" y="1289"/>
                  </a:cxn>
                  <a:cxn ang="0">
                    <a:pos x="442" y="1179"/>
                  </a:cxn>
                  <a:cxn ang="0">
                    <a:pos x="313" y="1179"/>
                  </a:cxn>
                  <a:cxn ang="0">
                    <a:pos x="331" y="1087"/>
                  </a:cxn>
                  <a:cxn ang="0">
                    <a:pos x="497" y="902"/>
                  </a:cxn>
                  <a:cxn ang="0">
                    <a:pos x="313" y="884"/>
                  </a:cxn>
                  <a:cxn ang="0">
                    <a:pos x="681" y="810"/>
                  </a:cxn>
                  <a:cxn ang="0">
                    <a:pos x="1252" y="644"/>
                  </a:cxn>
                  <a:cxn ang="0">
                    <a:pos x="1399" y="755"/>
                  </a:cxn>
                  <a:cxn ang="0">
                    <a:pos x="1344" y="829"/>
                  </a:cxn>
                  <a:cxn ang="0">
                    <a:pos x="1104" y="902"/>
                  </a:cxn>
                  <a:cxn ang="0">
                    <a:pos x="736" y="755"/>
                  </a:cxn>
                  <a:cxn ang="0">
                    <a:pos x="184" y="847"/>
                  </a:cxn>
                  <a:cxn ang="0">
                    <a:pos x="74" y="1068"/>
                  </a:cxn>
                  <a:cxn ang="0">
                    <a:pos x="0" y="994"/>
                  </a:cxn>
                  <a:cxn ang="0">
                    <a:pos x="92" y="810"/>
                  </a:cxn>
                  <a:cxn ang="0">
                    <a:pos x="184" y="755"/>
                  </a:cxn>
                  <a:cxn ang="0">
                    <a:pos x="626" y="460"/>
                  </a:cxn>
                  <a:cxn ang="0">
                    <a:pos x="460" y="589"/>
                  </a:cxn>
                  <a:cxn ang="0">
                    <a:pos x="847" y="442"/>
                  </a:cxn>
                  <a:cxn ang="0">
                    <a:pos x="902" y="368"/>
                  </a:cxn>
                  <a:cxn ang="0">
                    <a:pos x="1012" y="479"/>
                  </a:cxn>
                  <a:cxn ang="0">
                    <a:pos x="957" y="571"/>
                  </a:cxn>
                  <a:cxn ang="0">
                    <a:pos x="608" y="626"/>
                  </a:cxn>
                  <a:cxn ang="0">
                    <a:pos x="460" y="681"/>
                  </a:cxn>
                  <a:cxn ang="0">
                    <a:pos x="350" y="479"/>
                  </a:cxn>
                  <a:cxn ang="0">
                    <a:pos x="644" y="423"/>
                  </a:cxn>
                  <a:cxn ang="0">
                    <a:pos x="589" y="0"/>
                  </a:cxn>
                  <a:cxn ang="0">
                    <a:pos x="755" y="110"/>
                  </a:cxn>
                  <a:cxn ang="0">
                    <a:pos x="994" y="165"/>
                  </a:cxn>
                  <a:cxn ang="0">
                    <a:pos x="663" y="257"/>
                  </a:cxn>
                  <a:cxn ang="0">
                    <a:pos x="847" y="294"/>
                  </a:cxn>
                  <a:cxn ang="0">
                    <a:pos x="681" y="350"/>
                  </a:cxn>
                  <a:cxn ang="0">
                    <a:pos x="387" y="368"/>
                  </a:cxn>
                  <a:cxn ang="0">
                    <a:pos x="589" y="313"/>
                  </a:cxn>
                  <a:cxn ang="0">
                    <a:pos x="350" y="239"/>
                  </a:cxn>
                  <a:cxn ang="0">
                    <a:pos x="423" y="165"/>
                  </a:cxn>
                  <a:cxn ang="0">
                    <a:pos x="552" y="36"/>
                  </a:cxn>
                </a:cxnLst>
                <a:rect l="0" t="0" r="r" b="b"/>
                <a:pathLst>
                  <a:path w="1417" h="1584">
                    <a:moveTo>
                      <a:pt x="773" y="792"/>
                    </a:moveTo>
                    <a:lnTo>
                      <a:pt x="847" y="792"/>
                    </a:lnTo>
                    <a:lnTo>
                      <a:pt x="884" y="810"/>
                    </a:lnTo>
                    <a:lnTo>
                      <a:pt x="902" y="829"/>
                    </a:lnTo>
                    <a:lnTo>
                      <a:pt x="902" y="865"/>
                    </a:lnTo>
                    <a:lnTo>
                      <a:pt x="865" y="865"/>
                    </a:lnTo>
                    <a:lnTo>
                      <a:pt x="700" y="884"/>
                    </a:lnTo>
                    <a:lnTo>
                      <a:pt x="571" y="902"/>
                    </a:lnTo>
                    <a:lnTo>
                      <a:pt x="608" y="921"/>
                    </a:lnTo>
                    <a:lnTo>
                      <a:pt x="608" y="939"/>
                    </a:lnTo>
                    <a:lnTo>
                      <a:pt x="571" y="976"/>
                    </a:lnTo>
                    <a:lnTo>
                      <a:pt x="534" y="994"/>
                    </a:lnTo>
                    <a:lnTo>
                      <a:pt x="479" y="1050"/>
                    </a:lnTo>
                    <a:lnTo>
                      <a:pt x="442" y="1068"/>
                    </a:lnTo>
                    <a:lnTo>
                      <a:pt x="442" y="1087"/>
                    </a:lnTo>
                    <a:lnTo>
                      <a:pt x="497" y="1087"/>
                    </a:lnTo>
                    <a:lnTo>
                      <a:pt x="589" y="1068"/>
                    </a:lnTo>
                    <a:lnTo>
                      <a:pt x="773" y="1050"/>
                    </a:lnTo>
                    <a:lnTo>
                      <a:pt x="718" y="976"/>
                    </a:lnTo>
                    <a:lnTo>
                      <a:pt x="718" y="958"/>
                    </a:lnTo>
                    <a:lnTo>
                      <a:pt x="755" y="958"/>
                    </a:lnTo>
                    <a:lnTo>
                      <a:pt x="773" y="976"/>
                    </a:lnTo>
                    <a:lnTo>
                      <a:pt x="810" y="994"/>
                    </a:lnTo>
                    <a:lnTo>
                      <a:pt x="865" y="1013"/>
                    </a:lnTo>
                    <a:lnTo>
                      <a:pt x="902" y="1031"/>
                    </a:lnTo>
                    <a:lnTo>
                      <a:pt x="920" y="1068"/>
                    </a:lnTo>
                    <a:lnTo>
                      <a:pt x="920" y="1142"/>
                    </a:lnTo>
                    <a:lnTo>
                      <a:pt x="902" y="1160"/>
                    </a:lnTo>
                    <a:lnTo>
                      <a:pt x="884" y="1142"/>
                    </a:lnTo>
                    <a:lnTo>
                      <a:pt x="847" y="1123"/>
                    </a:lnTo>
                    <a:lnTo>
                      <a:pt x="810" y="1068"/>
                    </a:lnTo>
                    <a:lnTo>
                      <a:pt x="663" y="1105"/>
                    </a:lnTo>
                    <a:lnTo>
                      <a:pt x="608" y="1123"/>
                    </a:lnTo>
                    <a:lnTo>
                      <a:pt x="644" y="1142"/>
                    </a:lnTo>
                    <a:lnTo>
                      <a:pt x="663" y="1179"/>
                    </a:lnTo>
                    <a:lnTo>
                      <a:pt x="663" y="1271"/>
                    </a:lnTo>
                    <a:lnTo>
                      <a:pt x="718" y="1252"/>
                    </a:lnTo>
                    <a:lnTo>
                      <a:pt x="773" y="1252"/>
                    </a:lnTo>
                    <a:lnTo>
                      <a:pt x="810" y="1234"/>
                    </a:lnTo>
                    <a:lnTo>
                      <a:pt x="847" y="1234"/>
                    </a:lnTo>
                    <a:lnTo>
                      <a:pt x="884" y="1252"/>
                    </a:lnTo>
                    <a:lnTo>
                      <a:pt x="902" y="1271"/>
                    </a:lnTo>
                    <a:lnTo>
                      <a:pt x="920" y="1271"/>
                    </a:lnTo>
                    <a:lnTo>
                      <a:pt x="902" y="1289"/>
                    </a:lnTo>
                    <a:lnTo>
                      <a:pt x="865" y="1289"/>
                    </a:lnTo>
                    <a:lnTo>
                      <a:pt x="810" y="1308"/>
                    </a:lnTo>
                    <a:lnTo>
                      <a:pt x="663" y="1344"/>
                    </a:lnTo>
                    <a:lnTo>
                      <a:pt x="663" y="1455"/>
                    </a:lnTo>
                    <a:lnTo>
                      <a:pt x="884" y="1437"/>
                    </a:lnTo>
                    <a:lnTo>
                      <a:pt x="1012" y="1418"/>
                    </a:lnTo>
                    <a:lnTo>
                      <a:pt x="1068" y="1400"/>
                    </a:lnTo>
                    <a:lnTo>
                      <a:pt x="1141" y="1400"/>
                    </a:lnTo>
                    <a:lnTo>
                      <a:pt x="1178" y="1437"/>
                    </a:lnTo>
                    <a:lnTo>
                      <a:pt x="1233" y="1455"/>
                    </a:lnTo>
                    <a:lnTo>
                      <a:pt x="1252" y="1492"/>
                    </a:lnTo>
                    <a:lnTo>
                      <a:pt x="1270" y="1510"/>
                    </a:lnTo>
                    <a:lnTo>
                      <a:pt x="1252" y="1529"/>
                    </a:lnTo>
                    <a:lnTo>
                      <a:pt x="1178" y="1547"/>
                    </a:lnTo>
                    <a:lnTo>
                      <a:pt x="1049" y="1529"/>
                    </a:lnTo>
                    <a:lnTo>
                      <a:pt x="516" y="1529"/>
                    </a:lnTo>
                    <a:lnTo>
                      <a:pt x="331" y="1566"/>
                    </a:lnTo>
                    <a:lnTo>
                      <a:pt x="221" y="1584"/>
                    </a:lnTo>
                    <a:lnTo>
                      <a:pt x="111" y="1584"/>
                    </a:lnTo>
                    <a:lnTo>
                      <a:pt x="55" y="1529"/>
                    </a:lnTo>
                    <a:lnTo>
                      <a:pt x="55" y="1492"/>
                    </a:lnTo>
                    <a:lnTo>
                      <a:pt x="74" y="1492"/>
                    </a:lnTo>
                    <a:lnTo>
                      <a:pt x="331" y="1473"/>
                    </a:lnTo>
                    <a:lnTo>
                      <a:pt x="571" y="1455"/>
                    </a:lnTo>
                    <a:lnTo>
                      <a:pt x="571" y="1344"/>
                    </a:lnTo>
                    <a:lnTo>
                      <a:pt x="534" y="1344"/>
                    </a:lnTo>
                    <a:lnTo>
                      <a:pt x="497" y="1363"/>
                    </a:lnTo>
                    <a:lnTo>
                      <a:pt x="442" y="1363"/>
                    </a:lnTo>
                    <a:lnTo>
                      <a:pt x="460" y="1381"/>
                    </a:lnTo>
                    <a:lnTo>
                      <a:pt x="405" y="1381"/>
                    </a:lnTo>
                    <a:lnTo>
                      <a:pt x="368" y="1363"/>
                    </a:lnTo>
                    <a:lnTo>
                      <a:pt x="331" y="1326"/>
                    </a:lnTo>
                    <a:lnTo>
                      <a:pt x="350" y="1308"/>
                    </a:lnTo>
                    <a:lnTo>
                      <a:pt x="423" y="1308"/>
                    </a:lnTo>
                    <a:lnTo>
                      <a:pt x="479" y="1289"/>
                    </a:lnTo>
                    <a:lnTo>
                      <a:pt x="571" y="1289"/>
                    </a:lnTo>
                    <a:lnTo>
                      <a:pt x="571" y="1234"/>
                    </a:lnTo>
                    <a:lnTo>
                      <a:pt x="552" y="1197"/>
                    </a:lnTo>
                    <a:lnTo>
                      <a:pt x="552" y="1142"/>
                    </a:lnTo>
                    <a:lnTo>
                      <a:pt x="442" y="1179"/>
                    </a:lnTo>
                    <a:lnTo>
                      <a:pt x="368" y="1216"/>
                    </a:lnTo>
                    <a:lnTo>
                      <a:pt x="331" y="1216"/>
                    </a:lnTo>
                    <a:lnTo>
                      <a:pt x="313" y="1197"/>
                    </a:lnTo>
                    <a:lnTo>
                      <a:pt x="313" y="1179"/>
                    </a:lnTo>
                    <a:lnTo>
                      <a:pt x="295" y="1142"/>
                    </a:lnTo>
                    <a:lnTo>
                      <a:pt x="295" y="1105"/>
                    </a:lnTo>
                    <a:lnTo>
                      <a:pt x="313" y="1105"/>
                    </a:lnTo>
                    <a:lnTo>
                      <a:pt x="331" y="1087"/>
                    </a:lnTo>
                    <a:lnTo>
                      <a:pt x="442" y="1013"/>
                    </a:lnTo>
                    <a:lnTo>
                      <a:pt x="479" y="976"/>
                    </a:lnTo>
                    <a:lnTo>
                      <a:pt x="497" y="939"/>
                    </a:lnTo>
                    <a:lnTo>
                      <a:pt x="497" y="902"/>
                    </a:lnTo>
                    <a:lnTo>
                      <a:pt x="460" y="902"/>
                    </a:lnTo>
                    <a:lnTo>
                      <a:pt x="442" y="921"/>
                    </a:lnTo>
                    <a:lnTo>
                      <a:pt x="350" y="921"/>
                    </a:lnTo>
                    <a:lnTo>
                      <a:pt x="313" y="884"/>
                    </a:lnTo>
                    <a:lnTo>
                      <a:pt x="313" y="865"/>
                    </a:lnTo>
                    <a:lnTo>
                      <a:pt x="331" y="865"/>
                    </a:lnTo>
                    <a:lnTo>
                      <a:pt x="552" y="829"/>
                    </a:lnTo>
                    <a:lnTo>
                      <a:pt x="681" y="810"/>
                    </a:lnTo>
                    <a:lnTo>
                      <a:pt x="736" y="810"/>
                    </a:lnTo>
                    <a:lnTo>
                      <a:pt x="773" y="792"/>
                    </a:lnTo>
                    <a:close/>
                    <a:moveTo>
                      <a:pt x="1215" y="644"/>
                    </a:moveTo>
                    <a:lnTo>
                      <a:pt x="1252" y="644"/>
                    </a:lnTo>
                    <a:lnTo>
                      <a:pt x="1288" y="681"/>
                    </a:lnTo>
                    <a:lnTo>
                      <a:pt x="1325" y="700"/>
                    </a:lnTo>
                    <a:lnTo>
                      <a:pt x="1362" y="736"/>
                    </a:lnTo>
                    <a:lnTo>
                      <a:pt x="1399" y="755"/>
                    </a:lnTo>
                    <a:lnTo>
                      <a:pt x="1417" y="792"/>
                    </a:lnTo>
                    <a:lnTo>
                      <a:pt x="1417" y="810"/>
                    </a:lnTo>
                    <a:lnTo>
                      <a:pt x="1380" y="810"/>
                    </a:lnTo>
                    <a:lnTo>
                      <a:pt x="1344" y="829"/>
                    </a:lnTo>
                    <a:lnTo>
                      <a:pt x="1270" y="847"/>
                    </a:lnTo>
                    <a:lnTo>
                      <a:pt x="1160" y="884"/>
                    </a:lnTo>
                    <a:lnTo>
                      <a:pt x="1123" y="902"/>
                    </a:lnTo>
                    <a:lnTo>
                      <a:pt x="1104" y="902"/>
                    </a:lnTo>
                    <a:lnTo>
                      <a:pt x="1178" y="755"/>
                    </a:lnTo>
                    <a:lnTo>
                      <a:pt x="1178" y="736"/>
                    </a:lnTo>
                    <a:lnTo>
                      <a:pt x="1049" y="736"/>
                    </a:lnTo>
                    <a:lnTo>
                      <a:pt x="736" y="755"/>
                    </a:lnTo>
                    <a:lnTo>
                      <a:pt x="516" y="792"/>
                    </a:lnTo>
                    <a:lnTo>
                      <a:pt x="368" y="810"/>
                    </a:lnTo>
                    <a:lnTo>
                      <a:pt x="276" y="847"/>
                    </a:lnTo>
                    <a:lnTo>
                      <a:pt x="184" y="847"/>
                    </a:lnTo>
                    <a:lnTo>
                      <a:pt x="166" y="829"/>
                    </a:lnTo>
                    <a:lnTo>
                      <a:pt x="147" y="865"/>
                    </a:lnTo>
                    <a:lnTo>
                      <a:pt x="92" y="1031"/>
                    </a:lnTo>
                    <a:lnTo>
                      <a:pt x="74" y="1068"/>
                    </a:lnTo>
                    <a:lnTo>
                      <a:pt x="55" y="1087"/>
                    </a:lnTo>
                    <a:lnTo>
                      <a:pt x="55" y="1068"/>
                    </a:lnTo>
                    <a:lnTo>
                      <a:pt x="19" y="1031"/>
                    </a:lnTo>
                    <a:lnTo>
                      <a:pt x="0" y="994"/>
                    </a:lnTo>
                    <a:lnTo>
                      <a:pt x="0" y="958"/>
                    </a:lnTo>
                    <a:lnTo>
                      <a:pt x="37" y="884"/>
                    </a:lnTo>
                    <a:lnTo>
                      <a:pt x="74" y="847"/>
                    </a:lnTo>
                    <a:lnTo>
                      <a:pt x="92" y="810"/>
                    </a:lnTo>
                    <a:lnTo>
                      <a:pt x="111" y="755"/>
                    </a:lnTo>
                    <a:lnTo>
                      <a:pt x="111" y="700"/>
                    </a:lnTo>
                    <a:lnTo>
                      <a:pt x="129" y="700"/>
                    </a:lnTo>
                    <a:lnTo>
                      <a:pt x="184" y="755"/>
                    </a:lnTo>
                    <a:lnTo>
                      <a:pt x="1215" y="644"/>
                    </a:lnTo>
                    <a:close/>
                    <a:moveTo>
                      <a:pt x="792" y="423"/>
                    </a:moveTo>
                    <a:lnTo>
                      <a:pt x="736" y="442"/>
                    </a:lnTo>
                    <a:lnTo>
                      <a:pt x="626" y="460"/>
                    </a:lnTo>
                    <a:lnTo>
                      <a:pt x="442" y="479"/>
                    </a:lnTo>
                    <a:lnTo>
                      <a:pt x="442" y="515"/>
                    </a:lnTo>
                    <a:lnTo>
                      <a:pt x="460" y="552"/>
                    </a:lnTo>
                    <a:lnTo>
                      <a:pt x="460" y="589"/>
                    </a:lnTo>
                    <a:lnTo>
                      <a:pt x="644" y="571"/>
                    </a:lnTo>
                    <a:lnTo>
                      <a:pt x="828" y="534"/>
                    </a:lnTo>
                    <a:lnTo>
                      <a:pt x="847" y="497"/>
                    </a:lnTo>
                    <a:lnTo>
                      <a:pt x="847" y="442"/>
                    </a:lnTo>
                    <a:lnTo>
                      <a:pt x="828" y="423"/>
                    </a:lnTo>
                    <a:lnTo>
                      <a:pt x="792" y="423"/>
                    </a:lnTo>
                    <a:close/>
                    <a:moveTo>
                      <a:pt x="847" y="368"/>
                    </a:moveTo>
                    <a:lnTo>
                      <a:pt x="902" y="368"/>
                    </a:lnTo>
                    <a:lnTo>
                      <a:pt x="957" y="386"/>
                    </a:lnTo>
                    <a:lnTo>
                      <a:pt x="976" y="423"/>
                    </a:lnTo>
                    <a:lnTo>
                      <a:pt x="1012" y="442"/>
                    </a:lnTo>
                    <a:lnTo>
                      <a:pt x="1012" y="479"/>
                    </a:lnTo>
                    <a:lnTo>
                      <a:pt x="994" y="479"/>
                    </a:lnTo>
                    <a:lnTo>
                      <a:pt x="920" y="552"/>
                    </a:lnTo>
                    <a:lnTo>
                      <a:pt x="939" y="571"/>
                    </a:lnTo>
                    <a:lnTo>
                      <a:pt x="957" y="571"/>
                    </a:lnTo>
                    <a:lnTo>
                      <a:pt x="957" y="608"/>
                    </a:lnTo>
                    <a:lnTo>
                      <a:pt x="939" y="608"/>
                    </a:lnTo>
                    <a:lnTo>
                      <a:pt x="736" y="626"/>
                    </a:lnTo>
                    <a:lnTo>
                      <a:pt x="608" y="626"/>
                    </a:lnTo>
                    <a:lnTo>
                      <a:pt x="534" y="644"/>
                    </a:lnTo>
                    <a:lnTo>
                      <a:pt x="479" y="644"/>
                    </a:lnTo>
                    <a:lnTo>
                      <a:pt x="479" y="681"/>
                    </a:lnTo>
                    <a:lnTo>
                      <a:pt x="460" y="681"/>
                    </a:lnTo>
                    <a:lnTo>
                      <a:pt x="423" y="644"/>
                    </a:lnTo>
                    <a:lnTo>
                      <a:pt x="405" y="608"/>
                    </a:lnTo>
                    <a:lnTo>
                      <a:pt x="387" y="552"/>
                    </a:lnTo>
                    <a:lnTo>
                      <a:pt x="350" y="479"/>
                    </a:lnTo>
                    <a:lnTo>
                      <a:pt x="331" y="479"/>
                    </a:lnTo>
                    <a:lnTo>
                      <a:pt x="331" y="442"/>
                    </a:lnTo>
                    <a:lnTo>
                      <a:pt x="442" y="442"/>
                    </a:lnTo>
                    <a:lnTo>
                      <a:pt x="644" y="423"/>
                    </a:lnTo>
                    <a:lnTo>
                      <a:pt x="773" y="386"/>
                    </a:lnTo>
                    <a:lnTo>
                      <a:pt x="847" y="368"/>
                    </a:lnTo>
                    <a:close/>
                    <a:moveTo>
                      <a:pt x="552" y="0"/>
                    </a:moveTo>
                    <a:lnTo>
                      <a:pt x="589" y="0"/>
                    </a:lnTo>
                    <a:lnTo>
                      <a:pt x="663" y="36"/>
                    </a:lnTo>
                    <a:lnTo>
                      <a:pt x="681" y="55"/>
                    </a:lnTo>
                    <a:lnTo>
                      <a:pt x="681" y="129"/>
                    </a:lnTo>
                    <a:lnTo>
                      <a:pt x="755" y="110"/>
                    </a:lnTo>
                    <a:lnTo>
                      <a:pt x="847" y="92"/>
                    </a:lnTo>
                    <a:lnTo>
                      <a:pt x="957" y="92"/>
                    </a:lnTo>
                    <a:lnTo>
                      <a:pt x="994" y="129"/>
                    </a:lnTo>
                    <a:lnTo>
                      <a:pt x="994" y="165"/>
                    </a:lnTo>
                    <a:lnTo>
                      <a:pt x="939" y="165"/>
                    </a:lnTo>
                    <a:lnTo>
                      <a:pt x="828" y="184"/>
                    </a:lnTo>
                    <a:lnTo>
                      <a:pt x="663" y="202"/>
                    </a:lnTo>
                    <a:lnTo>
                      <a:pt x="663" y="257"/>
                    </a:lnTo>
                    <a:lnTo>
                      <a:pt x="644" y="294"/>
                    </a:lnTo>
                    <a:lnTo>
                      <a:pt x="718" y="276"/>
                    </a:lnTo>
                    <a:lnTo>
                      <a:pt x="792" y="276"/>
                    </a:lnTo>
                    <a:lnTo>
                      <a:pt x="847" y="294"/>
                    </a:lnTo>
                    <a:lnTo>
                      <a:pt x="884" y="313"/>
                    </a:lnTo>
                    <a:lnTo>
                      <a:pt x="884" y="331"/>
                    </a:lnTo>
                    <a:lnTo>
                      <a:pt x="865" y="331"/>
                    </a:lnTo>
                    <a:lnTo>
                      <a:pt x="681" y="350"/>
                    </a:lnTo>
                    <a:lnTo>
                      <a:pt x="516" y="368"/>
                    </a:lnTo>
                    <a:lnTo>
                      <a:pt x="442" y="386"/>
                    </a:lnTo>
                    <a:lnTo>
                      <a:pt x="423" y="386"/>
                    </a:lnTo>
                    <a:lnTo>
                      <a:pt x="387" y="368"/>
                    </a:lnTo>
                    <a:lnTo>
                      <a:pt x="387" y="350"/>
                    </a:lnTo>
                    <a:lnTo>
                      <a:pt x="442" y="331"/>
                    </a:lnTo>
                    <a:lnTo>
                      <a:pt x="516" y="331"/>
                    </a:lnTo>
                    <a:lnTo>
                      <a:pt x="589" y="313"/>
                    </a:lnTo>
                    <a:lnTo>
                      <a:pt x="589" y="221"/>
                    </a:lnTo>
                    <a:lnTo>
                      <a:pt x="516" y="221"/>
                    </a:lnTo>
                    <a:lnTo>
                      <a:pt x="460" y="239"/>
                    </a:lnTo>
                    <a:lnTo>
                      <a:pt x="350" y="239"/>
                    </a:lnTo>
                    <a:lnTo>
                      <a:pt x="313" y="221"/>
                    </a:lnTo>
                    <a:lnTo>
                      <a:pt x="276" y="184"/>
                    </a:lnTo>
                    <a:lnTo>
                      <a:pt x="313" y="165"/>
                    </a:lnTo>
                    <a:lnTo>
                      <a:pt x="423" y="165"/>
                    </a:lnTo>
                    <a:lnTo>
                      <a:pt x="589" y="147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552" y="36"/>
                    </a:lnTo>
                    <a:lnTo>
                      <a:pt x="5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2" name="Freeform 192"/>
              <p:cNvSpPr>
                <a:spLocks noEditPoints="1"/>
              </p:cNvSpPr>
              <p:nvPr/>
            </p:nvSpPr>
            <p:spPr bwMode="auto">
              <a:xfrm>
                <a:off x="11795" y="19018"/>
                <a:ext cx="1454" cy="1418"/>
              </a:xfrm>
              <a:custGeom>
                <a:avLst/>
                <a:gdLst/>
                <a:ahLst/>
                <a:cxnLst>
                  <a:cxn ang="0">
                    <a:pos x="331" y="773"/>
                  </a:cxn>
                  <a:cxn ang="0">
                    <a:pos x="202" y="1123"/>
                  </a:cxn>
                  <a:cxn ang="0">
                    <a:pos x="129" y="1363"/>
                  </a:cxn>
                  <a:cxn ang="0">
                    <a:pos x="18" y="1289"/>
                  </a:cxn>
                  <a:cxn ang="0">
                    <a:pos x="18" y="1160"/>
                  </a:cxn>
                  <a:cxn ang="0">
                    <a:pos x="92" y="1087"/>
                  </a:cxn>
                  <a:cxn ang="0">
                    <a:pos x="18" y="515"/>
                  </a:cxn>
                  <a:cxn ang="0">
                    <a:pos x="184" y="589"/>
                  </a:cxn>
                  <a:cxn ang="0">
                    <a:pos x="184" y="718"/>
                  </a:cxn>
                  <a:cxn ang="0">
                    <a:pos x="55" y="626"/>
                  </a:cxn>
                  <a:cxn ang="0">
                    <a:pos x="0" y="534"/>
                  </a:cxn>
                  <a:cxn ang="0">
                    <a:pos x="184" y="184"/>
                  </a:cxn>
                  <a:cxn ang="0">
                    <a:pos x="368" y="239"/>
                  </a:cxn>
                  <a:cxn ang="0">
                    <a:pos x="423" y="386"/>
                  </a:cxn>
                  <a:cxn ang="0">
                    <a:pos x="294" y="331"/>
                  </a:cxn>
                  <a:cxn ang="0">
                    <a:pos x="202" y="239"/>
                  </a:cxn>
                  <a:cxn ang="0">
                    <a:pos x="718" y="0"/>
                  </a:cxn>
                  <a:cxn ang="0">
                    <a:pos x="920" y="92"/>
                  </a:cxn>
                  <a:cxn ang="0">
                    <a:pos x="883" y="405"/>
                  </a:cxn>
                  <a:cxn ang="0">
                    <a:pos x="1104" y="350"/>
                  </a:cxn>
                  <a:cxn ang="0">
                    <a:pos x="1159" y="423"/>
                  </a:cxn>
                  <a:cxn ang="0">
                    <a:pos x="994" y="479"/>
                  </a:cxn>
                  <a:cxn ang="0">
                    <a:pos x="865" y="773"/>
                  </a:cxn>
                  <a:cxn ang="0">
                    <a:pos x="1196" y="718"/>
                  </a:cxn>
                  <a:cxn ang="0">
                    <a:pos x="1343" y="681"/>
                  </a:cxn>
                  <a:cxn ang="0">
                    <a:pos x="1380" y="773"/>
                  </a:cxn>
                  <a:cxn ang="0">
                    <a:pos x="920" y="810"/>
                  </a:cxn>
                  <a:cxn ang="0">
                    <a:pos x="865" y="847"/>
                  </a:cxn>
                  <a:cxn ang="0">
                    <a:pos x="810" y="958"/>
                  </a:cxn>
                  <a:cxn ang="0">
                    <a:pos x="626" y="1216"/>
                  </a:cxn>
                  <a:cxn ang="0">
                    <a:pos x="846" y="1179"/>
                  </a:cxn>
                  <a:cxn ang="0">
                    <a:pos x="994" y="1050"/>
                  </a:cxn>
                  <a:cxn ang="0">
                    <a:pos x="1159" y="1123"/>
                  </a:cxn>
                  <a:cxn ang="0">
                    <a:pos x="1288" y="1363"/>
                  </a:cxn>
                  <a:cxn ang="0">
                    <a:pos x="1233" y="1418"/>
                  </a:cxn>
                  <a:cxn ang="0">
                    <a:pos x="1086" y="1197"/>
                  </a:cxn>
                  <a:cxn ang="0">
                    <a:pos x="515" y="1400"/>
                  </a:cxn>
                  <a:cxn ang="0">
                    <a:pos x="405" y="1326"/>
                  </a:cxn>
                  <a:cxn ang="0">
                    <a:pos x="460" y="1234"/>
                  </a:cxn>
                  <a:cxn ang="0">
                    <a:pos x="736" y="847"/>
                  </a:cxn>
                  <a:cxn ang="0">
                    <a:pos x="570" y="884"/>
                  </a:cxn>
                  <a:cxn ang="0">
                    <a:pos x="460" y="921"/>
                  </a:cxn>
                  <a:cxn ang="0">
                    <a:pos x="368" y="884"/>
                  </a:cxn>
                  <a:cxn ang="0">
                    <a:pos x="754" y="792"/>
                  </a:cxn>
                  <a:cxn ang="0">
                    <a:pos x="570" y="552"/>
                  </a:cxn>
                  <a:cxn ang="0">
                    <a:pos x="515" y="479"/>
                  </a:cxn>
                  <a:cxn ang="0">
                    <a:pos x="681" y="460"/>
                  </a:cxn>
                  <a:cxn ang="0">
                    <a:pos x="754" y="92"/>
                  </a:cxn>
                  <a:cxn ang="0">
                    <a:pos x="718" y="0"/>
                  </a:cxn>
                </a:cxnLst>
                <a:rect l="0" t="0" r="r" b="b"/>
                <a:pathLst>
                  <a:path w="1454" h="1418">
                    <a:moveTo>
                      <a:pt x="331" y="736"/>
                    </a:moveTo>
                    <a:lnTo>
                      <a:pt x="350" y="736"/>
                    </a:lnTo>
                    <a:lnTo>
                      <a:pt x="331" y="773"/>
                    </a:lnTo>
                    <a:lnTo>
                      <a:pt x="294" y="865"/>
                    </a:lnTo>
                    <a:lnTo>
                      <a:pt x="239" y="994"/>
                    </a:lnTo>
                    <a:lnTo>
                      <a:pt x="202" y="1123"/>
                    </a:lnTo>
                    <a:lnTo>
                      <a:pt x="147" y="1252"/>
                    </a:lnTo>
                    <a:lnTo>
                      <a:pt x="129" y="1326"/>
                    </a:lnTo>
                    <a:lnTo>
                      <a:pt x="129" y="1363"/>
                    </a:lnTo>
                    <a:lnTo>
                      <a:pt x="74" y="1363"/>
                    </a:lnTo>
                    <a:lnTo>
                      <a:pt x="55" y="1326"/>
                    </a:lnTo>
                    <a:lnTo>
                      <a:pt x="18" y="1289"/>
                    </a:lnTo>
                    <a:lnTo>
                      <a:pt x="0" y="1234"/>
                    </a:lnTo>
                    <a:lnTo>
                      <a:pt x="0" y="1179"/>
                    </a:lnTo>
                    <a:lnTo>
                      <a:pt x="18" y="1160"/>
                    </a:lnTo>
                    <a:lnTo>
                      <a:pt x="55" y="1142"/>
                    </a:lnTo>
                    <a:lnTo>
                      <a:pt x="74" y="1105"/>
                    </a:lnTo>
                    <a:lnTo>
                      <a:pt x="92" y="1087"/>
                    </a:lnTo>
                    <a:lnTo>
                      <a:pt x="221" y="902"/>
                    </a:lnTo>
                    <a:lnTo>
                      <a:pt x="331" y="736"/>
                    </a:lnTo>
                    <a:close/>
                    <a:moveTo>
                      <a:pt x="18" y="515"/>
                    </a:moveTo>
                    <a:lnTo>
                      <a:pt x="74" y="515"/>
                    </a:lnTo>
                    <a:lnTo>
                      <a:pt x="147" y="552"/>
                    </a:lnTo>
                    <a:lnTo>
                      <a:pt x="184" y="589"/>
                    </a:lnTo>
                    <a:lnTo>
                      <a:pt x="221" y="663"/>
                    </a:lnTo>
                    <a:lnTo>
                      <a:pt x="221" y="700"/>
                    </a:lnTo>
                    <a:lnTo>
                      <a:pt x="184" y="718"/>
                    </a:lnTo>
                    <a:lnTo>
                      <a:pt x="166" y="718"/>
                    </a:lnTo>
                    <a:lnTo>
                      <a:pt x="129" y="700"/>
                    </a:lnTo>
                    <a:lnTo>
                      <a:pt x="55" y="626"/>
                    </a:lnTo>
                    <a:lnTo>
                      <a:pt x="37" y="589"/>
                    </a:lnTo>
                    <a:lnTo>
                      <a:pt x="0" y="552"/>
                    </a:lnTo>
                    <a:lnTo>
                      <a:pt x="0" y="534"/>
                    </a:lnTo>
                    <a:lnTo>
                      <a:pt x="18" y="534"/>
                    </a:lnTo>
                    <a:lnTo>
                      <a:pt x="18" y="515"/>
                    </a:lnTo>
                    <a:close/>
                    <a:moveTo>
                      <a:pt x="184" y="184"/>
                    </a:moveTo>
                    <a:lnTo>
                      <a:pt x="221" y="184"/>
                    </a:lnTo>
                    <a:lnTo>
                      <a:pt x="313" y="202"/>
                    </a:lnTo>
                    <a:lnTo>
                      <a:pt x="368" y="239"/>
                    </a:lnTo>
                    <a:lnTo>
                      <a:pt x="405" y="257"/>
                    </a:lnTo>
                    <a:lnTo>
                      <a:pt x="423" y="294"/>
                    </a:lnTo>
                    <a:lnTo>
                      <a:pt x="423" y="386"/>
                    </a:lnTo>
                    <a:lnTo>
                      <a:pt x="405" y="405"/>
                    </a:lnTo>
                    <a:lnTo>
                      <a:pt x="368" y="405"/>
                    </a:lnTo>
                    <a:lnTo>
                      <a:pt x="294" y="331"/>
                    </a:lnTo>
                    <a:lnTo>
                      <a:pt x="258" y="313"/>
                    </a:lnTo>
                    <a:lnTo>
                      <a:pt x="239" y="276"/>
                    </a:lnTo>
                    <a:lnTo>
                      <a:pt x="202" y="239"/>
                    </a:lnTo>
                    <a:lnTo>
                      <a:pt x="184" y="239"/>
                    </a:lnTo>
                    <a:lnTo>
                      <a:pt x="184" y="184"/>
                    </a:lnTo>
                    <a:close/>
                    <a:moveTo>
                      <a:pt x="718" y="0"/>
                    </a:moveTo>
                    <a:lnTo>
                      <a:pt x="791" y="0"/>
                    </a:lnTo>
                    <a:lnTo>
                      <a:pt x="902" y="55"/>
                    </a:lnTo>
                    <a:lnTo>
                      <a:pt x="920" y="92"/>
                    </a:lnTo>
                    <a:lnTo>
                      <a:pt x="902" y="147"/>
                    </a:lnTo>
                    <a:lnTo>
                      <a:pt x="902" y="239"/>
                    </a:lnTo>
                    <a:lnTo>
                      <a:pt x="883" y="405"/>
                    </a:lnTo>
                    <a:lnTo>
                      <a:pt x="994" y="368"/>
                    </a:lnTo>
                    <a:lnTo>
                      <a:pt x="1067" y="350"/>
                    </a:lnTo>
                    <a:lnTo>
                      <a:pt x="1104" y="350"/>
                    </a:lnTo>
                    <a:lnTo>
                      <a:pt x="1141" y="368"/>
                    </a:lnTo>
                    <a:lnTo>
                      <a:pt x="1178" y="405"/>
                    </a:lnTo>
                    <a:lnTo>
                      <a:pt x="1159" y="423"/>
                    </a:lnTo>
                    <a:lnTo>
                      <a:pt x="1123" y="442"/>
                    </a:lnTo>
                    <a:lnTo>
                      <a:pt x="1067" y="460"/>
                    </a:lnTo>
                    <a:lnTo>
                      <a:pt x="994" y="479"/>
                    </a:lnTo>
                    <a:lnTo>
                      <a:pt x="883" y="497"/>
                    </a:lnTo>
                    <a:lnTo>
                      <a:pt x="865" y="644"/>
                    </a:lnTo>
                    <a:lnTo>
                      <a:pt x="865" y="773"/>
                    </a:lnTo>
                    <a:lnTo>
                      <a:pt x="883" y="773"/>
                    </a:lnTo>
                    <a:lnTo>
                      <a:pt x="1067" y="736"/>
                    </a:lnTo>
                    <a:lnTo>
                      <a:pt x="1196" y="718"/>
                    </a:lnTo>
                    <a:lnTo>
                      <a:pt x="1251" y="700"/>
                    </a:lnTo>
                    <a:lnTo>
                      <a:pt x="1288" y="681"/>
                    </a:lnTo>
                    <a:lnTo>
                      <a:pt x="1343" y="681"/>
                    </a:lnTo>
                    <a:lnTo>
                      <a:pt x="1417" y="718"/>
                    </a:lnTo>
                    <a:lnTo>
                      <a:pt x="1454" y="755"/>
                    </a:lnTo>
                    <a:lnTo>
                      <a:pt x="1380" y="773"/>
                    </a:lnTo>
                    <a:lnTo>
                      <a:pt x="1233" y="773"/>
                    </a:lnTo>
                    <a:lnTo>
                      <a:pt x="1067" y="792"/>
                    </a:lnTo>
                    <a:lnTo>
                      <a:pt x="920" y="810"/>
                    </a:lnTo>
                    <a:lnTo>
                      <a:pt x="828" y="829"/>
                    </a:lnTo>
                    <a:lnTo>
                      <a:pt x="846" y="847"/>
                    </a:lnTo>
                    <a:lnTo>
                      <a:pt x="865" y="847"/>
                    </a:lnTo>
                    <a:lnTo>
                      <a:pt x="883" y="865"/>
                    </a:lnTo>
                    <a:lnTo>
                      <a:pt x="883" y="884"/>
                    </a:lnTo>
                    <a:lnTo>
                      <a:pt x="810" y="958"/>
                    </a:lnTo>
                    <a:lnTo>
                      <a:pt x="736" y="1050"/>
                    </a:lnTo>
                    <a:lnTo>
                      <a:pt x="626" y="1197"/>
                    </a:lnTo>
                    <a:lnTo>
                      <a:pt x="626" y="1216"/>
                    </a:lnTo>
                    <a:lnTo>
                      <a:pt x="644" y="1216"/>
                    </a:lnTo>
                    <a:lnTo>
                      <a:pt x="718" y="1197"/>
                    </a:lnTo>
                    <a:lnTo>
                      <a:pt x="846" y="1179"/>
                    </a:lnTo>
                    <a:lnTo>
                      <a:pt x="1049" y="1142"/>
                    </a:lnTo>
                    <a:lnTo>
                      <a:pt x="1012" y="1087"/>
                    </a:lnTo>
                    <a:lnTo>
                      <a:pt x="994" y="1050"/>
                    </a:lnTo>
                    <a:lnTo>
                      <a:pt x="994" y="994"/>
                    </a:lnTo>
                    <a:lnTo>
                      <a:pt x="1012" y="994"/>
                    </a:lnTo>
                    <a:lnTo>
                      <a:pt x="1159" y="1123"/>
                    </a:lnTo>
                    <a:lnTo>
                      <a:pt x="1251" y="1234"/>
                    </a:lnTo>
                    <a:lnTo>
                      <a:pt x="1288" y="1308"/>
                    </a:lnTo>
                    <a:lnTo>
                      <a:pt x="1288" y="1363"/>
                    </a:lnTo>
                    <a:lnTo>
                      <a:pt x="1270" y="1400"/>
                    </a:lnTo>
                    <a:lnTo>
                      <a:pt x="1251" y="1418"/>
                    </a:lnTo>
                    <a:lnTo>
                      <a:pt x="1233" y="1418"/>
                    </a:lnTo>
                    <a:lnTo>
                      <a:pt x="1196" y="1400"/>
                    </a:lnTo>
                    <a:lnTo>
                      <a:pt x="1178" y="1363"/>
                    </a:lnTo>
                    <a:lnTo>
                      <a:pt x="1086" y="1197"/>
                    </a:lnTo>
                    <a:lnTo>
                      <a:pt x="1067" y="1197"/>
                    </a:lnTo>
                    <a:lnTo>
                      <a:pt x="736" y="1308"/>
                    </a:lnTo>
                    <a:lnTo>
                      <a:pt x="515" y="1400"/>
                    </a:lnTo>
                    <a:lnTo>
                      <a:pt x="460" y="1400"/>
                    </a:lnTo>
                    <a:lnTo>
                      <a:pt x="423" y="1363"/>
                    </a:lnTo>
                    <a:lnTo>
                      <a:pt x="405" y="1326"/>
                    </a:lnTo>
                    <a:lnTo>
                      <a:pt x="405" y="1271"/>
                    </a:lnTo>
                    <a:lnTo>
                      <a:pt x="423" y="1252"/>
                    </a:lnTo>
                    <a:lnTo>
                      <a:pt x="460" y="1234"/>
                    </a:lnTo>
                    <a:lnTo>
                      <a:pt x="589" y="1123"/>
                    </a:lnTo>
                    <a:lnTo>
                      <a:pt x="699" y="976"/>
                    </a:lnTo>
                    <a:lnTo>
                      <a:pt x="736" y="847"/>
                    </a:lnTo>
                    <a:lnTo>
                      <a:pt x="662" y="865"/>
                    </a:lnTo>
                    <a:lnTo>
                      <a:pt x="607" y="884"/>
                    </a:lnTo>
                    <a:lnTo>
                      <a:pt x="570" y="884"/>
                    </a:lnTo>
                    <a:lnTo>
                      <a:pt x="552" y="902"/>
                    </a:lnTo>
                    <a:lnTo>
                      <a:pt x="515" y="902"/>
                    </a:lnTo>
                    <a:lnTo>
                      <a:pt x="460" y="921"/>
                    </a:lnTo>
                    <a:lnTo>
                      <a:pt x="423" y="921"/>
                    </a:lnTo>
                    <a:lnTo>
                      <a:pt x="386" y="902"/>
                    </a:lnTo>
                    <a:lnTo>
                      <a:pt x="368" y="884"/>
                    </a:lnTo>
                    <a:lnTo>
                      <a:pt x="368" y="865"/>
                    </a:lnTo>
                    <a:lnTo>
                      <a:pt x="386" y="847"/>
                    </a:lnTo>
                    <a:lnTo>
                      <a:pt x="754" y="792"/>
                    </a:lnTo>
                    <a:lnTo>
                      <a:pt x="754" y="534"/>
                    </a:lnTo>
                    <a:lnTo>
                      <a:pt x="718" y="552"/>
                    </a:lnTo>
                    <a:lnTo>
                      <a:pt x="570" y="552"/>
                    </a:lnTo>
                    <a:lnTo>
                      <a:pt x="534" y="534"/>
                    </a:lnTo>
                    <a:lnTo>
                      <a:pt x="497" y="497"/>
                    </a:lnTo>
                    <a:lnTo>
                      <a:pt x="515" y="479"/>
                    </a:lnTo>
                    <a:lnTo>
                      <a:pt x="570" y="479"/>
                    </a:lnTo>
                    <a:lnTo>
                      <a:pt x="607" y="460"/>
                    </a:lnTo>
                    <a:lnTo>
                      <a:pt x="681" y="460"/>
                    </a:lnTo>
                    <a:lnTo>
                      <a:pt x="773" y="442"/>
                    </a:lnTo>
                    <a:lnTo>
                      <a:pt x="773" y="129"/>
                    </a:lnTo>
                    <a:lnTo>
                      <a:pt x="754" y="92"/>
                    </a:lnTo>
                    <a:lnTo>
                      <a:pt x="736" y="73"/>
                    </a:lnTo>
                    <a:lnTo>
                      <a:pt x="718" y="36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3" name="Freeform 193"/>
              <p:cNvSpPr>
                <a:spLocks noEditPoints="1"/>
              </p:cNvSpPr>
              <p:nvPr/>
            </p:nvSpPr>
            <p:spPr bwMode="auto">
              <a:xfrm>
                <a:off x="14132" y="19312"/>
                <a:ext cx="387" cy="1179"/>
              </a:xfrm>
              <a:custGeom>
                <a:avLst/>
                <a:gdLst/>
                <a:ahLst/>
                <a:cxnLst>
                  <a:cxn ang="0">
                    <a:pos x="239" y="406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24"/>
                  </a:cxn>
                  <a:cxn ang="0">
                    <a:pos x="387" y="1124"/>
                  </a:cxn>
                  <a:cxn ang="0">
                    <a:pos x="387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111" y="1124"/>
                  </a:cxn>
                  <a:cxn ang="0">
                    <a:pos x="129" y="1087"/>
                  </a:cxn>
                  <a:cxn ang="0">
                    <a:pos x="129" y="535"/>
                  </a:cxn>
                  <a:cxn ang="0">
                    <a:pos x="92" y="498"/>
                  </a:cxn>
                  <a:cxn ang="0">
                    <a:pos x="55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39" y="406"/>
                  </a:cxn>
                  <a:cxn ang="0">
                    <a:pos x="147" y="0"/>
                  </a:cxn>
                  <a:cxn ang="0">
                    <a:pos x="184" y="0"/>
                  </a:cxn>
                  <a:cxn ang="0">
                    <a:pos x="221" y="19"/>
                  </a:cxn>
                  <a:cxn ang="0">
                    <a:pos x="239" y="56"/>
                  </a:cxn>
                  <a:cxn ang="0">
                    <a:pos x="239" y="129"/>
                  </a:cxn>
                  <a:cxn ang="0">
                    <a:pos x="221" y="166"/>
                  </a:cxn>
                  <a:cxn ang="0">
                    <a:pos x="184" y="185"/>
                  </a:cxn>
                  <a:cxn ang="0">
                    <a:pos x="111" y="185"/>
                  </a:cxn>
                  <a:cxn ang="0">
                    <a:pos x="74" y="166"/>
                  </a:cxn>
                  <a:cxn ang="0">
                    <a:pos x="55" y="129"/>
                  </a:cxn>
                  <a:cxn ang="0">
                    <a:pos x="55" y="56"/>
                  </a:cxn>
                  <a:cxn ang="0">
                    <a:pos x="74" y="37"/>
                  </a:cxn>
                  <a:cxn ang="0">
                    <a:pos x="147" y="0"/>
                  </a:cxn>
                </a:cxnLst>
                <a:rect l="0" t="0" r="r" b="b"/>
                <a:pathLst>
                  <a:path w="387" h="1179">
                    <a:moveTo>
                      <a:pt x="239" y="406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24"/>
                    </a:lnTo>
                    <a:lnTo>
                      <a:pt x="387" y="1124"/>
                    </a:lnTo>
                    <a:lnTo>
                      <a:pt x="387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111" y="1124"/>
                    </a:lnTo>
                    <a:lnTo>
                      <a:pt x="129" y="1087"/>
                    </a:lnTo>
                    <a:lnTo>
                      <a:pt x="129" y="535"/>
                    </a:lnTo>
                    <a:lnTo>
                      <a:pt x="92" y="498"/>
                    </a:lnTo>
                    <a:lnTo>
                      <a:pt x="55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39" y="406"/>
                    </a:lnTo>
                    <a:close/>
                    <a:moveTo>
                      <a:pt x="147" y="0"/>
                    </a:moveTo>
                    <a:lnTo>
                      <a:pt x="184" y="0"/>
                    </a:lnTo>
                    <a:lnTo>
                      <a:pt x="221" y="19"/>
                    </a:lnTo>
                    <a:lnTo>
                      <a:pt x="239" y="56"/>
                    </a:lnTo>
                    <a:lnTo>
                      <a:pt x="239" y="129"/>
                    </a:lnTo>
                    <a:lnTo>
                      <a:pt x="221" y="166"/>
                    </a:lnTo>
                    <a:lnTo>
                      <a:pt x="184" y="185"/>
                    </a:lnTo>
                    <a:lnTo>
                      <a:pt x="111" y="185"/>
                    </a:lnTo>
                    <a:lnTo>
                      <a:pt x="74" y="166"/>
                    </a:lnTo>
                    <a:lnTo>
                      <a:pt x="55" y="129"/>
                    </a:lnTo>
                    <a:lnTo>
                      <a:pt x="55" y="56"/>
                    </a:lnTo>
                    <a:lnTo>
                      <a:pt x="74" y="3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4" name="Freeform 194"/>
              <p:cNvSpPr>
                <a:spLocks/>
              </p:cNvSpPr>
              <p:nvPr/>
            </p:nvSpPr>
            <p:spPr bwMode="auto">
              <a:xfrm>
                <a:off x="14647" y="19718"/>
                <a:ext cx="589" cy="792"/>
              </a:xfrm>
              <a:custGeom>
                <a:avLst/>
                <a:gdLst/>
                <a:ahLst/>
                <a:cxnLst>
                  <a:cxn ang="0">
                    <a:pos x="184" y="0"/>
                  </a:cxn>
                  <a:cxn ang="0">
                    <a:pos x="332" y="0"/>
                  </a:cxn>
                  <a:cxn ang="0">
                    <a:pos x="387" y="18"/>
                  </a:cxn>
                  <a:cxn ang="0">
                    <a:pos x="442" y="55"/>
                  </a:cxn>
                  <a:cxn ang="0">
                    <a:pos x="497" y="0"/>
                  </a:cxn>
                  <a:cxn ang="0">
                    <a:pos x="534" y="0"/>
                  </a:cxn>
                  <a:cxn ang="0">
                    <a:pos x="534" y="258"/>
                  </a:cxn>
                  <a:cxn ang="0">
                    <a:pos x="497" y="258"/>
                  </a:cxn>
                  <a:cxn ang="0">
                    <a:pos x="497" y="184"/>
                  </a:cxn>
                  <a:cxn ang="0">
                    <a:pos x="479" y="147"/>
                  </a:cxn>
                  <a:cxn ang="0">
                    <a:pos x="479" y="110"/>
                  </a:cxn>
                  <a:cxn ang="0">
                    <a:pos x="405" y="36"/>
                  </a:cxn>
                  <a:cxn ang="0">
                    <a:pos x="368" y="18"/>
                  </a:cxn>
                  <a:cxn ang="0">
                    <a:pos x="221" y="18"/>
                  </a:cxn>
                  <a:cxn ang="0">
                    <a:pos x="166" y="36"/>
                  </a:cxn>
                  <a:cxn ang="0">
                    <a:pos x="129" y="55"/>
                  </a:cxn>
                  <a:cxn ang="0">
                    <a:pos x="111" y="92"/>
                  </a:cxn>
                  <a:cxn ang="0">
                    <a:pos x="92" y="110"/>
                  </a:cxn>
                  <a:cxn ang="0">
                    <a:pos x="92" y="184"/>
                  </a:cxn>
                  <a:cxn ang="0">
                    <a:pos x="148" y="239"/>
                  </a:cxn>
                  <a:cxn ang="0">
                    <a:pos x="221" y="276"/>
                  </a:cxn>
                  <a:cxn ang="0">
                    <a:pos x="276" y="294"/>
                  </a:cxn>
                  <a:cxn ang="0">
                    <a:pos x="313" y="294"/>
                  </a:cxn>
                  <a:cxn ang="0">
                    <a:pos x="479" y="350"/>
                  </a:cxn>
                  <a:cxn ang="0">
                    <a:pos x="534" y="405"/>
                  </a:cxn>
                  <a:cxn ang="0">
                    <a:pos x="552" y="442"/>
                  </a:cxn>
                  <a:cxn ang="0">
                    <a:pos x="589" y="497"/>
                  </a:cxn>
                  <a:cxn ang="0">
                    <a:pos x="589" y="608"/>
                  </a:cxn>
                  <a:cxn ang="0">
                    <a:pos x="571" y="663"/>
                  </a:cxn>
                  <a:cxn ang="0">
                    <a:pos x="552" y="700"/>
                  </a:cxn>
                  <a:cxn ang="0">
                    <a:pos x="516" y="737"/>
                  </a:cxn>
                  <a:cxn ang="0">
                    <a:pos x="460" y="773"/>
                  </a:cxn>
                  <a:cxn ang="0">
                    <a:pos x="387" y="792"/>
                  </a:cxn>
                  <a:cxn ang="0">
                    <a:pos x="221" y="792"/>
                  </a:cxn>
                  <a:cxn ang="0">
                    <a:pos x="111" y="718"/>
                  </a:cxn>
                  <a:cxn ang="0">
                    <a:pos x="37" y="792"/>
                  </a:cxn>
                  <a:cxn ang="0">
                    <a:pos x="19" y="792"/>
                  </a:cxn>
                  <a:cxn ang="0">
                    <a:pos x="19" y="479"/>
                  </a:cxn>
                  <a:cxn ang="0">
                    <a:pos x="56" y="479"/>
                  </a:cxn>
                  <a:cxn ang="0">
                    <a:pos x="56" y="516"/>
                  </a:cxn>
                  <a:cxn ang="0">
                    <a:pos x="92" y="663"/>
                  </a:cxn>
                  <a:cxn ang="0">
                    <a:pos x="166" y="737"/>
                  </a:cxn>
                  <a:cxn ang="0">
                    <a:pos x="221" y="773"/>
                  </a:cxn>
                  <a:cxn ang="0">
                    <a:pos x="368" y="773"/>
                  </a:cxn>
                  <a:cxn ang="0">
                    <a:pos x="405" y="755"/>
                  </a:cxn>
                  <a:cxn ang="0">
                    <a:pos x="442" y="718"/>
                  </a:cxn>
                  <a:cxn ang="0">
                    <a:pos x="479" y="700"/>
                  </a:cxn>
                  <a:cxn ang="0">
                    <a:pos x="497" y="644"/>
                  </a:cxn>
                  <a:cxn ang="0">
                    <a:pos x="497" y="552"/>
                  </a:cxn>
                  <a:cxn ang="0">
                    <a:pos x="405" y="460"/>
                  </a:cxn>
                  <a:cxn ang="0">
                    <a:pos x="368" y="460"/>
                  </a:cxn>
                  <a:cxn ang="0">
                    <a:pos x="332" y="442"/>
                  </a:cxn>
                  <a:cxn ang="0">
                    <a:pos x="313" y="442"/>
                  </a:cxn>
                  <a:cxn ang="0">
                    <a:pos x="221" y="423"/>
                  </a:cxn>
                  <a:cxn ang="0">
                    <a:pos x="111" y="387"/>
                  </a:cxn>
                  <a:cxn ang="0">
                    <a:pos x="74" y="368"/>
                  </a:cxn>
                  <a:cxn ang="0">
                    <a:pos x="37" y="331"/>
                  </a:cxn>
                  <a:cxn ang="0">
                    <a:pos x="0" y="221"/>
                  </a:cxn>
                  <a:cxn ang="0">
                    <a:pos x="0" y="165"/>
                  </a:cxn>
                  <a:cxn ang="0">
                    <a:pos x="37" y="92"/>
                  </a:cxn>
                  <a:cxn ang="0">
                    <a:pos x="74" y="55"/>
                  </a:cxn>
                  <a:cxn ang="0">
                    <a:pos x="129" y="18"/>
                  </a:cxn>
                  <a:cxn ang="0">
                    <a:pos x="184" y="0"/>
                  </a:cxn>
                </a:cxnLst>
                <a:rect l="0" t="0" r="r" b="b"/>
                <a:pathLst>
                  <a:path w="589" h="792">
                    <a:moveTo>
                      <a:pt x="184" y="0"/>
                    </a:moveTo>
                    <a:lnTo>
                      <a:pt x="332" y="0"/>
                    </a:lnTo>
                    <a:lnTo>
                      <a:pt x="387" y="18"/>
                    </a:lnTo>
                    <a:lnTo>
                      <a:pt x="442" y="55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9" y="147"/>
                    </a:lnTo>
                    <a:lnTo>
                      <a:pt x="479" y="110"/>
                    </a:lnTo>
                    <a:lnTo>
                      <a:pt x="405" y="36"/>
                    </a:lnTo>
                    <a:lnTo>
                      <a:pt x="368" y="18"/>
                    </a:lnTo>
                    <a:lnTo>
                      <a:pt x="221" y="18"/>
                    </a:lnTo>
                    <a:lnTo>
                      <a:pt x="166" y="36"/>
                    </a:lnTo>
                    <a:lnTo>
                      <a:pt x="129" y="55"/>
                    </a:lnTo>
                    <a:lnTo>
                      <a:pt x="111" y="92"/>
                    </a:lnTo>
                    <a:lnTo>
                      <a:pt x="92" y="110"/>
                    </a:lnTo>
                    <a:lnTo>
                      <a:pt x="92" y="184"/>
                    </a:lnTo>
                    <a:lnTo>
                      <a:pt x="148" y="239"/>
                    </a:lnTo>
                    <a:lnTo>
                      <a:pt x="221" y="276"/>
                    </a:lnTo>
                    <a:lnTo>
                      <a:pt x="276" y="294"/>
                    </a:lnTo>
                    <a:lnTo>
                      <a:pt x="313" y="294"/>
                    </a:lnTo>
                    <a:lnTo>
                      <a:pt x="479" y="350"/>
                    </a:lnTo>
                    <a:lnTo>
                      <a:pt x="534" y="405"/>
                    </a:lnTo>
                    <a:lnTo>
                      <a:pt x="552" y="442"/>
                    </a:lnTo>
                    <a:lnTo>
                      <a:pt x="589" y="497"/>
                    </a:lnTo>
                    <a:lnTo>
                      <a:pt x="589" y="608"/>
                    </a:lnTo>
                    <a:lnTo>
                      <a:pt x="571" y="663"/>
                    </a:lnTo>
                    <a:lnTo>
                      <a:pt x="552" y="700"/>
                    </a:lnTo>
                    <a:lnTo>
                      <a:pt x="516" y="737"/>
                    </a:lnTo>
                    <a:lnTo>
                      <a:pt x="460" y="773"/>
                    </a:lnTo>
                    <a:lnTo>
                      <a:pt x="387" y="792"/>
                    </a:lnTo>
                    <a:lnTo>
                      <a:pt x="221" y="792"/>
                    </a:lnTo>
                    <a:lnTo>
                      <a:pt x="111" y="718"/>
                    </a:lnTo>
                    <a:lnTo>
                      <a:pt x="37" y="792"/>
                    </a:lnTo>
                    <a:lnTo>
                      <a:pt x="19" y="792"/>
                    </a:lnTo>
                    <a:lnTo>
                      <a:pt x="19" y="479"/>
                    </a:lnTo>
                    <a:lnTo>
                      <a:pt x="56" y="479"/>
                    </a:lnTo>
                    <a:lnTo>
                      <a:pt x="56" y="516"/>
                    </a:lnTo>
                    <a:lnTo>
                      <a:pt x="92" y="663"/>
                    </a:lnTo>
                    <a:lnTo>
                      <a:pt x="166" y="737"/>
                    </a:lnTo>
                    <a:lnTo>
                      <a:pt x="221" y="773"/>
                    </a:lnTo>
                    <a:lnTo>
                      <a:pt x="368" y="773"/>
                    </a:lnTo>
                    <a:lnTo>
                      <a:pt x="405" y="755"/>
                    </a:lnTo>
                    <a:lnTo>
                      <a:pt x="442" y="718"/>
                    </a:lnTo>
                    <a:lnTo>
                      <a:pt x="479" y="700"/>
                    </a:lnTo>
                    <a:lnTo>
                      <a:pt x="497" y="644"/>
                    </a:lnTo>
                    <a:lnTo>
                      <a:pt x="497" y="552"/>
                    </a:lnTo>
                    <a:lnTo>
                      <a:pt x="405" y="460"/>
                    </a:lnTo>
                    <a:lnTo>
                      <a:pt x="368" y="460"/>
                    </a:lnTo>
                    <a:lnTo>
                      <a:pt x="332" y="442"/>
                    </a:lnTo>
                    <a:lnTo>
                      <a:pt x="313" y="442"/>
                    </a:lnTo>
                    <a:lnTo>
                      <a:pt x="221" y="423"/>
                    </a:lnTo>
                    <a:lnTo>
                      <a:pt x="111" y="387"/>
                    </a:lnTo>
                    <a:lnTo>
                      <a:pt x="74" y="368"/>
                    </a:lnTo>
                    <a:lnTo>
                      <a:pt x="37" y="331"/>
                    </a:lnTo>
                    <a:lnTo>
                      <a:pt x="0" y="221"/>
                    </a:lnTo>
                    <a:lnTo>
                      <a:pt x="0" y="165"/>
                    </a:lnTo>
                    <a:lnTo>
                      <a:pt x="37" y="92"/>
                    </a:lnTo>
                    <a:lnTo>
                      <a:pt x="74" y="55"/>
                    </a:lnTo>
                    <a:lnTo>
                      <a:pt x="129" y="18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5" name="Freeform 195"/>
              <p:cNvSpPr>
                <a:spLocks/>
              </p:cNvSpPr>
              <p:nvPr/>
            </p:nvSpPr>
            <p:spPr bwMode="auto">
              <a:xfrm>
                <a:off x="16064" y="19718"/>
                <a:ext cx="829" cy="829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553" y="55"/>
                  </a:cxn>
                  <a:cxn ang="0">
                    <a:pos x="645" y="129"/>
                  </a:cxn>
                  <a:cxn ang="0">
                    <a:pos x="663" y="663"/>
                  </a:cxn>
                  <a:cxn ang="0">
                    <a:pos x="681" y="718"/>
                  </a:cxn>
                  <a:cxn ang="0">
                    <a:pos x="755" y="737"/>
                  </a:cxn>
                  <a:cxn ang="0">
                    <a:pos x="792" y="681"/>
                  </a:cxn>
                  <a:cxn ang="0">
                    <a:pos x="829" y="534"/>
                  </a:cxn>
                  <a:cxn ang="0">
                    <a:pos x="810" y="718"/>
                  </a:cxn>
                  <a:cxn ang="0">
                    <a:pos x="718" y="792"/>
                  </a:cxn>
                  <a:cxn ang="0">
                    <a:pos x="589" y="755"/>
                  </a:cxn>
                  <a:cxn ang="0">
                    <a:pos x="534" y="681"/>
                  </a:cxn>
                  <a:cxn ang="0">
                    <a:pos x="516" y="681"/>
                  </a:cxn>
                  <a:cxn ang="0">
                    <a:pos x="424" y="792"/>
                  </a:cxn>
                  <a:cxn ang="0">
                    <a:pos x="221" y="829"/>
                  </a:cxn>
                  <a:cxn ang="0">
                    <a:pos x="129" y="810"/>
                  </a:cxn>
                  <a:cxn ang="0">
                    <a:pos x="37" y="737"/>
                  </a:cxn>
                  <a:cxn ang="0">
                    <a:pos x="0" y="644"/>
                  </a:cxn>
                  <a:cxn ang="0">
                    <a:pos x="37" y="534"/>
                  </a:cxn>
                  <a:cxn ang="0">
                    <a:pos x="111" y="442"/>
                  </a:cxn>
                  <a:cxn ang="0">
                    <a:pos x="350" y="368"/>
                  </a:cxn>
                  <a:cxn ang="0">
                    <a:pos x="332" y="387"/>
                  </a:cxn>
                  <a:cxn ang="0">
                    <a:pos x="166" y="534"/>
                  </a:cxn>
                  <a:cxn ang="0">
                    <a:pos x="148" y="663"/>
                  </a:cxn>
                  <a:cxn ang="0">
                    <a:pos x="258" y="755"/>
                  </a:cxn>
                  <a:cxn ang="0">
                    <a:pos x="461" y="700"/>
                  </a:cxn>
                  <a:cxn ang="0">
                    <a:pos x="516" y="589"/>
                  </a:cxn>
                  <a:cxn ang="0">
                    <a:pos x="497" y="147"/>
                  </a:cxn>
                  <a:cxn ang="0">
                    <a:pos x="369" y="55"/>
                  </a:cxn>
                  <a:cxn ang="0">
                    <a:pos x="184" y="92"/>
                  </a:cxn>
                  <a:cxn ang="0">
                    <a:pos x="184" y="129"/>
                  </a:cxn>
                  <a:cxn ang="0">
                    <a:pos x="240" y="165"/>
                  </a:cxn>
                  <a:cxn ang="0">
                    <a:pos x="221" y="258"/>
                  </a:cxn>
                  <a:cxn ang="0">
                    <a:pos x="148" y="276"/>
                  </a:cxn>
                  <a:cxn ang="0">
                    <a:pos x="92" y="239"/>
                  </a:cxn>
                  <a:cxn ang="0">
                    <a:pos x="111" y="147"/>
                  </a:cxn>
                  <a:cxn ang="0">
                    <a:pos x="203" y="36"/>
                  </a:cxn>
                  <a:cxn ang="0">
                    <a:pos x="369" y="0"/>
                  </a:cxn>
                </a:cxnLst>
                <a:rect l="0" t="0" r="r" b="b"/>
                <a:pathLst>
                  <a:path w="829" h="829">
                    <a:moveTo>
                      <a:pt x="369" y="0"/>
                    </a:moveTo>
                    <a:lnTo>
                      <a:pt x="424" y="0"/>
                    </a:lnTo>
                    <a:lnTo>
                      <a:pt x="479" y="18"/>
                    </a:lnTo>
                    <a:lnTo>
                      <a:pt x="553" y="55"/>
                    </a:lnTo>
                    <a:lnTo>
                      <a:pt x="608" y="92"/>
                    </a:lnTo>
                    <a:lnTo>
                      <a:pt x="645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1"/>
                    </a:lnTo>
                    <a:lnTo>
                      <a:pt x="681" y="718"/>
                    </a:lnTo>
                    <a:lnTo>
                      <a:pt x="700" y="737"/>
                    </a:lnTo>
                    <a:lnTo>
                      <a:pt x="755" y="737"/>
                    </a:lnTo>
                    <a:lnTo>
                      <a:pt x="773" y="718"/>
                    </a:lnTo>
                    <a:lnTo>
                      <a:pt x="792" y="681"/>
                    </a:lnTo>
                    <a:lnTo>
                      <a:pt x="792" y="534"/>
                    </a:lnTo>
                    <a:lnTo>
                      <a:pt x="829" y="534"/>
                    </a:lnTo>
                    <a:lnTo>
                      <a:pt x="829" y="681"/>
                    </a:lnTo>
                    <a:lnTo>
                      <a:pt x="810" y="718"/>
                    </a:lnTo>
                    <a:lnTo>
                      <a:pt x="755" y="773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3" y="737"/>
                    </a:lnTo>
                    <a:lnTo>
                      <a:pt x="534" y="681"/>
                    </a:lnTo>
                    <a:lnTo>
                      <a:pt x="534" y="644"/>
                    </a:lnTo>
                    <a:lnTo>
                      <a:pt x="516" y="681"/>
                    </a:lnTo>
                    <a:lnTo>
                      <a:pt x="479" y="737"/>
                    </a:lnTo>
                    <a:lnTo>
                      <a:pt x="424" y="792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0"/>
                    </a:lnTo>
                    <a:lnTo>
                      <a:pt x="129" y="810"/>
                    </a:lnTo>
                    <a:lnTo>
                      <a:pt x="74" y="773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4"/>
                    </a:lnTo>
                    <a:lnTo>
                      <a:pt x="0" y="589"/>
                    </a:lnTo>
                    <a:lnTo>
                      <a:pt x="37" y="534"/>
                    </a:lnTo>
                    <a:lnTo>
                      <a:pt x="56" y="479"/>
                    </a:lnTo>
                    <a:lnTo>
                      <a:pt x="111" y="442"/>
                    </a:lnTo>
                    <a:lnTo>
                      <a:pt x="184" y="405"/>
                    </a:lnTo>
                    <a:lnTo>
                      <a:pt x="350" y="368"/>
                    </a:lnTo>
                    <a:lnTo>
                      <a:pt x="516" y="350"/>
                    </a:lnTo>
                    <a:lnTo>
                      <a:pt x="332" y="387"/>
                    </a:lnTo>
                    <a:lnTo>
                      <a:pt x="221" y="460"/>
                    </a:lnTo>
                    <a:lnTo>
                      <a:pt x="166" y="534"/>
                    </a:lnTo>
                    <a:lnTo>
                      <a:pt x="148" y="608"/>
                    </a:lnTo>
                    <a:lnTo>
                      <a:pt x="148" y="663"/>
                    </a:lnTo>
                    <a:lnTo>
                      <a:pt x="221" y="737"/>
                    </a:lnTo>
                    <a:lnTo>
                      <a:pt x="258" y="755"/>
                    </a:lnTo>
                    <a:lnTo>
                      <a:pt x="350" y="755"/>
                    </a:lnTo>
                    <a:lnTo>
                      <a:pt x="461" y="700"/>
                    </a:lnTo>
                    <a:lnTo>
                      <a:pt x="497" y="644"/>
                    </a:lnTo>
                    <a:lnTo>
                      <a:pt x="516" y="589"/>
                    </a:lnTo>
                    <a:lnTo>
                      <a:pt x="516" y="202"/>
                    </a:lnTo>
                    <a:lnTo>
                      <a:pt x="497" y="147"/>
                    </a:lnTo>
                    <a:lnTo>
                      <a:pt x="424" y="73"/>
                    </a:lnTo>
                    <a:lnTo>
                      <a:pt x="369" y="55"/>
                    </a:lnTo>
                    <a:lnTo>
                      <a:pt x="295" y="55"/>
                    </a:lnTo>
                    <a:lnTo>
                      <a:pt x="184" y="92"/>
                    </a:lnTo>
                    <a:lnTo>
                      <a:pt x="148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40" y="165"/>
                    </a:lnTo>
                    <a:lnTo>
                      <a:pt x="240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8" y="276"/>
                    </a:lnTo>
                    <a:lnTo>
                      <a:pt x="111" y="258"/>
                    </a:lnTo>
                    <a:lnTo>
                      <a:pt x="92" y="239"/>
                    </a:lnTo>
                    <a:lnTo>
                      <a:pt x="92" y="202"/>
                    </a:lnTo>
                    <a:lnTo>
                      <a:pt x="111" y="147"/>
                    </a:lnTo>
                    <a:lnTo>
                      <a:pt x="148" y="92"/>
                    </a:lnTo>
                    <a:lnTo>
                      <a:pt x="203" y="36"/>
                    </a:lnTo>
                    <a:lnTo>
                      <a:pt x="276" y="18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6" name="Freeform 196"/>
              <p:cNvSpPr>
                <a:spLocks/>
              </p:cNvSpPr>
              <p:nvPr/>
            </p:nvSpPr>
            <p:spPr bwMode="auto">
              <a:xfrm>
                <a:off x="16948" y="19275"/>
                <a:ext cx="386" cy="1216"/>
              </a:xfrm>
              <a:custGeom>
                <a:avLst/>
                <a:gdLst/>
                <a:ahLst/>
                <a:cxnLst>
                  <a:cxn ang="0">
                    <a:pos x="257" y="0"/>
                  </a:cxn>
                  <a:cxn ang="0">
                    <a:pos x="257" y="1124"/>
                  </a:cxn>
                  <a:cxn ang="0">
                    <a:pos x="276" y="1161"/>
                  </a:cxn>
                  <a:cxn ang="0">
                    <a:pos x="386" y="1161"/>
                  </a:cxn>
                  <a:cxn ang="0">
                    <a:pos x="386" y="1216"/>
                  </a:cxn>
                  <a:cxn ang="0">
                    <a:pos x="0" y="1216"/>
                  </a:cxn>
                  <a:cxn ang="0">
                    <a:pos x="0" y="1161"/>
                  </a:cxn>
                  <a:cxn ang="0">
                    <a:pos x="110" y="1161"/>
                  </a:cxn>
                  <a:cxn ang="0">
                    <a:pos x="129" y="1124"/>
                  </a:cxn>
                  <a:cxn ang="0">
                    <a:pos x="129" y="111"/>
                  </a:cxn>
                  <a:cxn ang="0">
                    <a:pos x="55" y="74"/>
                  </a:cxn>
                  <a:cxn ang="0">
                    <a:pos x="0" y="74"/>
                  </a:cxn>
                  <a:cxn ang="0">
                    <a:pos x="0" y="19"/>
                  </a:cxn>
                  <a:cxn ang="0">
                    <a:pos x="257" y="0"/>
                  </a:cxn>
                </a:cxnLst>
                <a:rect l="0" t="0" r="r" b="b"/>
                <a:pathLst>
                  <a:path w="386" h="1216">
                    <a:moveTo>
                      <a:pt x="257" y="0"/>
                    </a:moveTo>
                    <a:lnTo>
                      <a:pt x="257" y="1124"/>
                    </a:lnTo>
                    <a:lnTo>
                      <a:pt x="276" y="1161"/>
                    </a:lnTo>
                    <a:lnTo>
                      <a:pt x="386" y="1161"/>
                    </a:lnTo>
                    <a:lnTo>
                      <a:pt x="386" y="1216"/>
                    </a:lnTo>
                    <a:lnTo>
                      <a:pt x="0" y="1216"/>
                    </a:lnTo>
                    <a:lnTo>
                      <a:pt x="0" y="1161"/>
                    </a:lnTo>
                    <a:lnTo>
                      <a:pt x="110" y="1161"/>
                    </a:lnTo>
                    <a:lnTo>
                      <a:pt x="129" y="1124"/>
                    </a:lnTo>
                    <a:lnTo>
                      <a:pt x="129" y="111"/>
                    </a:lnTo>
                    <a:lnTo>
                      <a:pt x="55" y="74"/>
                    </a:lnTo>
                    <a:lnTo>
                      <a:pt x="0" y="74"/>
                    </a:lnTo>
                    <a:lnTo>
                      <a:pt x="0" y="19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7" name="Freeform 197"/>
              <p:cNvSpPr>
                <a:spLocks/>
              </p:cNvSpPr>
              <p:nvPr/>
            </p:nvSpPr>
            <p:spPr bwMode="auto">
              <a:xfrm>
                <a:off x="17481" y="19718"/>
                <a:ext cx="589" cy="792"/>
              </a:xfrm>
              <a:custGeom>
                <a:avLst/>
                <a:gdLst/>
                <a:ahLst/>
                <a:cxnLst>
                  <a:cxn ang="0">
                    <a:pos x="185" y="0"/>
                  </a:cxn>
                  <a:cxn ang="0">
                    <a:pos x="332" y="0"/>
                  </a:cxn>
                  <a:cxn ang="0">
                    <a:pos x="387" y="18"/>
                  </a:cxn>
                  <a:cxn ang="0">
                    <a:pos x="442" y="55"/>
                  </a:cxn>
                  <a:cxn ang="0">
                    <a:pos x="497" y="0"/>
                  </a:cxn>
                  <a:cxn ang="0">
                    <a:pos x="534" y="0"/>
                  </a:cxn>
                  <a:cxn ang="0">
                    <a:pos x="534" y="258"/>
                  </a:cxn>
                  <a:cxn ang="0">
                    <a:pos x="497" y="258"/>
                  </a:cxn>
                  <a:cxn ang="0">
                    <a:pos x="497" y="184"/>
                  </a:cxn>
                  <a:cxn ang="0">
                    <a:pos x="479" y="147"/>
                  </a:cxn>
                  <a:cxn ang="0">
                    <a:pos x="479" y="110"/>
                  </a:cxn>
                  <a:cxn ang="0">
                    <a:pos x="405" y="36"/>
                  </a:cxn>
                  <a:cxn ang="0">
                    <a:pos x="369" y="18"/>
                  </a:cxn>
                  <a:cxn ang="0">
                    <a:pos x="221" y="18"/>
                  </a:cxn>
                  <a:cxn ang="0">
                    <a:pos x="166" y="36"/>
                  </a:cxn>
                  <a:cxn ang="0">
                    <a:pos x="129" y="55"/>
                  </a:cxn>
                  <a:cxn ang="0">
                    <a:pos x="111" y="92"/>
                  </a:cxn>
                  <a:cxn ang="0">
                    <a:pos x="93" y="110"/>
                  </a:cxn>
                  <a:cxn ang="0">
                    <a:pos x="93" y="184"/>
                  </a:cxn>
                  <a:cxn ang="0">
                    <a:pos x="148" y="239"/>
                  </a:cxn>
                  <a:cxn ang="0">
                    <a:pos x="221" y="276"/>
                  </a:cxn>
                  <a:cxn ang="0">
                    <a:pos x="277" y="294"/>
                  </a:cxn>
                  <a:cxn ang="0">
                    <a:pos x="313" y="294"/>
                  </a:cxn>
                  <a:cxn ang="0">
                    <a:pos x="479" y="350"/>
                  </a:cxn>
                  <a:cxn ang="0">
                    <a:pos x="534" y="405"/>
                  </a:cxn>
                  <a:cxn ang="0">
                    <a:pos x="553" y="442"/>
                  </a:cxn>
                  <a:cxn ang="0">
                    <a:pos x="589" y="497"/>
                  </a:cxn>
                  <a:cxn ang="0">
                    <a:pos x="589" y="608"/>
                  </a:cxn>
                  <a:cxn ang="0">
                    <a:pos x="571" y="663"/>
                  </a:cxn>
                  <a:cxn ang="0">
                    <a:pos x="553" y="700"/>
                  </a:cxn>
                  <a:cxn ang="0">
                    <a:pos x="516" y="737"/>
                  </a:cxn>
                  <a:cxn ang="0">
                    <a:pos x="461" y="773"/>
                  </a:cxn>
                  <a:cxn ang="0">
                    <a:pos x="387" y="792"/>
                  </a:cxn>
                  <a:cxn ang="0">
                    <a:pos x="221" y="792"/>
                  </a:cxn>
                  <a:cxn ang="0">
                    <a:pos x="111" y="718"/>
                  </a:cxn>
                  <a:cxn ang="0">
                    <a:pos x="37" y="792"/>
                  </a:cxn>
                  <a:cxn ang="0">
                    <a:pos x="19" y="792"/>
                  </a:cxn>
                  <a:cxn ang="0">
                    <a:pos x="19" y="479"/>
                  </a:cxn>
                  <a:cxn ang="0">
                    <a:pos x="56" y="479"/>
                  </a:cxn>
                  <a:cxn ang="0">
                    <a:pos x="56" y="516"/>
                  </a:cxn>
                  <a:cxn ang="0">
                    <a:pos x="93" y="663"/>
                  </a:cxn>
                  <a:cxn ang="0">
                    <a:pos x="166" y="737"/>
                  </a:cxn>
                  <a:cxn ang="0">
                    <a:pos x="221" y="773"/>
                  </a:cxn>
                  <a:cxn ang="0">
                    <a:pos x="369" y="773"/>
                  </a:cxn>
                  <a:cxn ang="0">
                    <a:pos x="405" y="755"/>
                  </a:cxn>
                  <a:cxn ang="0">
                    <a:pos x="442" y="718"/>
                  </a:cxn>
                  <a:cxn ang="0">
                    <a:pos x="479" y="700"/>
                  </a:cxn>
                  <a:cxn ang="0">
                    <a:pos x="497" y="644"/>
                  </a:cxn>
                  <a:cxn ang="0">
                    <a:pos x="497" y="552"/>
                  </a:cxn>
                  <a:cxn ang="0">
                    <a:pos x="405" y="460"/>
                  </a:cxn>
                  <a:cxn ang="0">
                    <a:pos x="369" y="460"/>
                  </a:cxn>
                  <a:cxn ang="0">
                    <a:pos x="332" y="442"/>
                  </a:cxn>
                  <a:cxn ang="0">
                    <a:pos x="313" y="442"/>
                  </a:cxn>
                  <a:cxn ang="0">
                    <a:pos x="221" y="423"/>
                  </a:cxn>
                  <a:cxn ang="0">
                    <a:pos x="111" y="387"/>
                  </a:cxn>
                  <a:cxn ang="0">
                    <a:pos x="74" y="368"/>
                  </a:cxn>
                  <a:cxn ang="0">
                    <a:pos x="37" y="331"/>
                  </a:cxn>
                  <a:cxn ang="0">
                    <a:pos x="0" y="221"/>
                  </a:cxn>
                  <a:cxn ang="0">
                    <a:pos x="0" y="165"/>
                  </a:cxn>
                  <a:cxn ang="0">
                    <a:pos x="37" y="92"/>
                  </a:cxn>
                  <a:cxn ang="0">
                    <a:pos x="74" y="55"/>
                  </a:cxn>
                  <a:cxn ang="0">
                    <a:pos x="129" y="18"/>
                  </a:cxn>
                  <a:cxn ang="0">
                    <a:pos x="185" y="0"/>
                  </a:cxn>
                </a:cxnLst>
                <a:rect l="0" t="0" r="r" b="b"/>
                <a:pathLst>
                  <a:path w="589" h="792">
                    <a:moveTo>
                      <a:pt x="185" y="0"/>
                    </a:moveTo>
                    <a:lnTo>
                      <a:pt x="332" y="0"/>
                    </a:lnTo>
                    <a:lnTo>
                      <a:pt x="387" y="18"/>
                    </a:lnTo>
                    <a:lnTo>
                      <a:pt x="442" y="55"/>
                    </a:lnTo>
                    <a:lnTo>
                      <a:pt x="497" y="0"/>
                    </a:lnTo>
                    <a:lnTo>
                      <a:pt x="534" y="0"/>
                    </a:lnTo>
                    <a:lnTo>
                      <a:pt x="534" y="258"/>
                    </a:lnTo>
                    <a:lnTo>
                      <a:pt x="497" y="258"/>
                    </a:lnTo>
                    <a:lnTo>
                      <a:pt x="497" y="184"/>
                    </a:lnTo>
                    <a:lnTo>
                      <a:pt x="479" y="147"/>
                    </a:lnTo>
                    <a:lnTo>
                      <a:pt x="479" y="110"/>
                    </a:lnTo>
                    <a:lnTo>
                      <a:pt x="405" y="36"/>
                    </a:lnTo>
                    <a:lnTo>
                      <a:pt x="369" y="18"/>
                    </a:lnTo>
                    <a:lnTo>
                      <a:pt x="221" y="18"/>
                    </a:lnTo>
                    <a:lnTo>
                      <a:pt x="166" y="36"/>
                    </a:lnTo>
                    <a:lnTo>
                      <a:pt x="129" y="55"/>
                    </a:lnTo>
                    <a:lnTo>
                      <a:pt x="111" y="92"/>
                    </a:lnTo>
                    <a:lnTo>
                      <a:pt x="93" y="110"/>
                    </a:lnTo>
                    <a:lnTo>
                      <a:pt x="93" y="184"/>
                    </a:lnTo>
                    <a:lnTo>
                      <a:pt x="148" y="239"/>
                    </a:lnTo>
                    <a:lnTo>
                      <a:pt x="221" y="276"/>
                    </a:lnTo>
                    <a:lnTo>
                      <a:pt x="277" y="294"/>
                    </a:lnTo>
                    <a:lnTo>
                      <a:pt x="313" y="294"/>
                    </a:lnTo>
                    <a:lnTo>
                      <a:pt x="479" y="350"/>
                    </a:lnTo>
                    <a:lnTo>
                      <a:pt x="534" y="405"/>
                    </a:lnTo>
                    <a:lnTo>
                      <a:pt x="553" y="442"/>
                    </a:lnTo>
                    <a:lnTo>
                      <a:pt x="589" y="497"/>
                    </a:lnTo>
                    <a:lnTo>
                      <a:pt x="589" y="608"/>
                    </a:lnTo>
                    <a:lnTo>
                      <a:pt x="571" y="663"/>
                    </a:lnTo>
                    <a:lnTo>
                      <a:pt x="553" y="700"/>
                    </a:lnTo>
                    <a:lnTo>
                      <a:pt x="516" y="737"/>
                    </a:lnTo>
                    <a:lnTo>
                      <a:pt x="461" y="773"/>
                    </a:lnTo>
                    <a:lnTo>
                      <a:pt x="387" y="792"/>
                    </a:lnTo>
                    <a:lnTo>
                      <a:pt x="221" y="792"/>
                    </a:lnTo>
                    <a:lnTo>
                      <a:pt x="111" y="718"/>
                    </a:lnTo>
                    <a:lnTo>
                      <a:pt x="37" y="792"/>
                    </a:lnTo>
                    <a:lnTo>
                      <a:pt x="19" y="792"/>
                    </a:lnTo>
                    <a:lnTo>
                      <a:pt x="19" y="479"/>
                    </a:lnTo>
                    <a:lnTo>
                      <a:pt x="56" y="479"/>
                    </a:lnTo>
                    <a:lnTo>
                      <a:pt x="56" y="516"/>
                    </a:lnTo>
                    <a:lnTo>
                      <a:pt x="93" y="663"/>
                    </a:lnTo>
                    <a:lnTo>
                      <a:pt x="166" y="737"/>
                    </a:lnTo>
                    <a:lnTo>
                      <a:pt x="221" y="773"/>
                    </a:lnTo>
                    <a:lnTo>
                      <a:pt x="369" y="773"/>
                    </a:lnTo>
                    <a:lnTo>
                      <a:pt x="405" y="755"/>
                    </a:lnTo>
                    <a:lnTo>
                      <a:pt x="442" y="718"/>
                    </a:lnTo>
                    <a:lnTo>
                      <a:pt x="479" y="700"/>
                    </a:lnTo>
                    <a:lnTo>
                      <a:pt x="497" y="644"/>
                    </a:lnTo>
                    <a:lnTo>
                      <a:pt x="497" y="552"/>
                    </a:lnTo>
                    <a:lnTo>
                      <a:pt x="405" y="460"/>
                    </a:lnTo>
                    <a:lnTo>
                      <a:pt x="369" y="460"/>
                    </a:lnTo>
                    <a:lnTo>
                      <a:pt x="332" y="442"/>
                    </a:lnTo>
                    <a:lnTo>
                      <a:pt x="313" y="442"/>
                    </a:lnTo>
                    <a:lnTo>
                      <a:pt x="221" y="423"/>
                    </a:lnTo>
                    <a:lnTo>
                      <a:pt x="111" y="387"/>
                    </a:lnTo>
                    <a:lnTo>
                      <a:pt x="74" y="368"/>
                    </a:lnTo>
                    <a:lnTo>
                      <a:pt x="37" y="331"/>
                    </a:lnTo>
                    <a:lnTo>
                      <a:pt x="0" y="221"/>
                    </a:lnTo>
                    <a:lnTo>
                      <a:pt x="0" y="165"/>
                    </a:lnTo>
                    <a:lnTo>
                      <a:pt x="37" y="92"/>
                    </a:lnTo>
                    <a:lnTo>
                      <a:pt x="74" y="55"/>
                    </a:lnTo>
                    <a:lnTo>
                      <a:pt x="129" y="18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8" name="Freeform 198"/>
              <p:cNvSpPr>
                <a:spLocks noEditPoints="1"/>
              </p:cNvSpPr>
              <p:nvPr/>
            </p:nvSpPr>
            <p:spPr bwMode="auto">
              <a:xfrm>
                <a:off x="18034" y="19699"/>
                <a:ext cx="773" cy="829"/>
              </a:xfrm>
              <a:custGeom>
                <a:avLst/>
                <a:gdLst/>
                <a:ahLst/>
                <a:cxnLst>
                  <a:cxn ang="0">
                    <a:pos x="312" y="55"/>
                  </a:cxn>
                  <a:cxn ang="0">
                    <a:pos x="257" y="92"/>
                  </a:cxn>
                  <a:cxn ang="0">
                    <a:pos x="202" y="111"/>
                  </a:cxn>
                  <a:cxn ang="0">
                    <a:pos x="165" y="166"/>
                  </a:cxn>
                  <a:cxn ang="0">
                    <a:pos x="147" y="221"/>
                  </a:cxn>
                  <a:cxn ang="0">
                    <a:pos x="128" y="295"/>
                  </a:cxn>
                  <a:cxn ang="0">
                    <a:pos x="128" y="535"/>
                  </a:cxn>
                  <a:cxn ang="0">
                    <a:pos x="147" y="608"/>
                  </a:cxn>
                  <a:cxn ang="0">
                    <a:pos x="165" y="663"/>
                  </a:cxn>
                  <a:cxn ang="0">
                    <a:pos x="202" y="719"/>
                  </a:cxn>
                  <a:cxn ang="0">
                    <a:pos x="257" y="756"/>
                  </a:cxn>
                  <a:cxn ang="0">
                    <a:pos x="312" y="774"/>
                  </a:cxn>
                  <a:cxn ang="0">
                    <a:pos x="386" y="774"/>
                  </a:cxn>
                  <a:cxn ang="0">
                    <a:pos x="460" y="756"/>
                  </a:cxn>
                  <a:cxn ang="0">
                    <a:pos x="515" y="737"/>
                  </a:cxn>
                  <a:cxn ang="0">
                    <a:pos x="552" y="700"/>
                  </a:cxn>
                  <a:cxn ang="0">
                    <a:pos x="588" y="645"/>
                  </a:cxn>
                  <a:cxn ang="0">
                    <a:pos x="607" y="590"/>
                  </a:cxn>
                  <a:cxn ang="0">
                    <a:pos x="625" y="516"/>
                  </a:cxn>
                  <a:cxn ang="0">
                    <a:pos x="625" y="295"/>
                  </a:cxn>
                  <a:cxn ang="0">
                    <a:pos x="607" y="221"/>
                  </a:cxn>
                  <a:cxn ang="0">
                    <a:pos x="533" y="111"/>
                  </a:cxn>
                  <a:cxn ang="0">
                    <a:pos x="478" y="92"/>
                  </a:cxn>
                  <a:cxn ang="0">
                    <a:pos x="423" y="55"/>
                  </a:cxn>
                  <a:cxn ang="0">
                    <a:pos x="312" y="55"/>
                  </a:cxn>
                  <a:cxn ang="0">
                    <a:pos x="386" y="0"/>
                  </a:cxn>
                  <a:cxn ang="0">
                    <a:pos x="533" y="37"/>
                  </a:cxn>
                  <a:cxn ang="0">
                    <a:pos x="662" y="129"/>
                  </a:cxn>
                  <a:cxn ang="0">
                    <a:pos x="736" y="258"/>
                  </a:cxn>
                  <a:cxn ang="0">
                    <a:pos x="773" y="424"/>
                  </a:cxn>
                  <a:cxn ang="0">
                    <a:pos x="736" y="590"/>
                  </a:cxn>
                  <a:cxn ang="0">
                    <a:pos x="662" y="719"/>
                  </a:cxn>
                  <a:cxn ang="0">
                    <a:pos x="533" y="792"/>
                  </a:cxn>
                  <a:cxn ang="0">
                    <a:pos x="386" y="829"/>
                  </a:cxn>
                  <a:cxn ang="0">
                    <a:pos x="239" y="792"/>
                  </a:cxn>
                  <a:cxn ang="0">
                    <a:pos x="110" y="719"/>
                  </a:cxn>
                  <a:cxn ang="0">
                    <a:pos x="36" y="590"/>
                  </a:cxn>
                  <a:cxn ang="0">
                    <a:pos x="0" y="424"/>
                  </a:cxn>
                  <a:cxn ang="0">
                    <a:pos x="36" y="258"/>
                  </a:cxn>
                  <a:cxn ang="0">
                    <a:pos x="110" y="129"/>
                  </a:cxn>
                  <a:cxn ang="0">
                    <a:pos x="239" y="37"/>
                  </a:cxn>
                  <a:cxn ang="0">
                    <a:pos x="386" y="0"/>
                  </a:cxn>
                </a:cxnLst>
                <a:rect l="0" t="0" r="r" b="b"/>
                <a:pathLst>
                  <a:path w="773" h="829">
                    <a:moveTo>
                      <a:pt x="312" y="55"/>
                    </a:moveTo>
                    <a:lnTo>
                      <a:pt x="257" y="92"/>
                    </a:lnTo>
                    <a:lnTo>
                      <a:pt x="202" y="111"/>
                    </a:lnTo>
                    <a:lnTo>
                      <a:pt x="165" y="166"/>
                    </a:lnTo>
                    <a:lnTo>
                      <a:pt x="147" y="221"/>
                    </a:lnTo>
                    <a:lnTo>
                      <a:pt x="128" y="295"/>
                    </a:lnTo>
                    <a:lnTo>
                      <a:pt x="128" y="535"/>
                    </a:lnTo>
                    <a:lnTo>
                      <a:pt x="147" y="608"/>
                    </a:lnTo>
                    <a:lnTo>
                      <a:pt x="165" y="663"/>
                    </a:lnTo>
                    <a:lnTo>
                      <a:pt x="202" y="719"/>
                    </a:lnTo>
                    <a:lnTo>
                      <a:pt x="257" y="756"/>
                    </a:lnTo>
                    <a:lnTo>
                      <a:pt x="312" y="774"/>
                    </a:lnTo>
                    <a:lnTo>
                      <a:pt x="386" y="774"/>
                    </a:lnTo>
                    <a:lnTo>
                      <a:pt x="460" y="756"/>
                    </a:lnTo>
                    <a:lnTo>
                      <a:pt x="515" y="737"/>
                    </a:lnTo>
                    <a:lnTo>
                      <a:pt x="552" y="700"/>
                    </a:lnTo>
                    <a:lnTo>
                      <a:pt x="588" y="645"/>
                    </a:lnTo>
                    <a:lnTo>
                      <a:pt x="607" y="590"/>
                    </a:lnTo>
                    <a:lnTo>
                      <a:pt x="625" y="516"/>
                    </a:lnTo>
                    <a:lnTo>
                      <a:pt x="625" y="295"/>
                    </a:lnTo>
                    <a:lnTo>
                      <a:pt x="607" y="221"/>
                    </a:lnTo>
                    <a:lnTo>
                      <a:pt x="533" y="111"/>
                    </a:lnTo>
                    <a:lnTo>
                      <a:pt x="478" y="92"/>
                    </a:lnTo>
                    <a:lnTo>
                      <a:pt x="423" y="55"/>
                    </a:lnTo>
                    <a:lnTo>
                      <a:pt x="312" y="55"/>
                    </a:lnTo>
                    <a:close/>
                    <a:moveTo>
                      <a:pt x="386" y="0"/>
                    </a:moveTo>
                    <a:lnTo>
                      <a:pt x="533" y="37"/>
                    </a:lnTo>
                    <a:lnTo>
                      <a:pt x="662" y="129"/>
                    </a:lnTo>
                    <a:lnTo>
                      <a:pt x="736" y="258"/>
                    </a:lnTo>
                    <a:lnTo>
                      <a:pt x="773" y="424"/>
                    </a:lnTo>
                    <a:lnTo>
                      <a:pt x="736" y="590"/>
                    </a:lnTo>
                    <a:lnTo>
                      <a:pt x="662" y="719"/>
                    </a:lnTo>
                    <a:lnTo>
                      <a:pt x="533" y="792"/>
                    </a:lnTo>
                    <a:lnTo>
                      <a:pt x="386" y="829"/>
                    </a:lnTo>
                    <a:lnTo>
                      <a:pt x="239" y="792"/>
                    </a:lnTo>
                    <a:lnTo>
                      <a:pt x="110" y="719"/>
                    </a:lnTo>
                    <a:lnTo>
                      <a:pt x="36" y="590"/>
                    </a:lnTo>
                    <a:lnTo>
                      <a:pt x="0" y="424"/>
                    </a:lnTo>
                    <a:lnTo>
                      <a:pt x="36" y="258"/>
                    </a:lnTo>
                    <a:lnTo>
                      <a:pt x="110" y="129"/>
                    </a:lnTo>
                    <a:lnTo>
                      <a:pt x="239" y="37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199" name="Freeform 199"/>
              <p:cNvSpPr>
                <a:spLocks/>
              </p:cNvSpPr>
              <p:nvPr/>
            </p:nvSpPr>
            <p:spPr bwMode="auto">
              <a:xfrm>
                <a:off x="19616" y="19718"/>
                <a:ext cx="828" cy="829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552" y="55"/>
                  </a:cxn>
                  <a:cxn ang="0">
                    <a:pos x="644" y="129"/>
                  </a:cxn>
                  <a:cxn ang="0">
                    <a:pos x="663" y="663"/>
                  </a:cxn>
                  <a:cxn ang="0">
                    <a:pos x="681" y="718"/>
                  </a:cxn>
                  <a:cxn ang="0">
                    <a:pos x="755" y="737"/>
                  </a:cxn>
                  <a:cxn ang="0">
                    <a:pos x="792" y="681"/>
                  </a:cxn>
                  <a:cxn ang="0">
                    <a:pos x="828" y="534"/>
                  </a:cxn>
                  <a:cxn ang="0">
                    <a:pos x="810" y="718"/>
                  </a:cxn>
                  <a:cxn ang="0">
                    <a:pos x="718" y="792"/>
                  </a:cxn>
                  <a:cxn ang="0">
                    <a:pos x="589" y="755"/>
                  </a:cxn>
                  <a:cxn ang="0">
                    <a:pos x="534" y="681"/>
                  </a:cxn>
                  <a:cxn ang="0">
                    <a:pos x="516" y="681"/>
                  </a:cxn>
                  <a:cxn ang="0">
                    <a:pos x="424" y="792"/>
                  </a:cxn>
                  <a:cxn ang="0">
                    <a:pos x="221" y="829"/>
                  </a:cxn>
                  <a:cxn ang="0">
                    <a:pos x="129" y="810"/>
                  </a:cxn>
                  <a:cxn ang="0">
                    <a:pos x="37" y="737"/>
                  </a:cxn>
                  <a:cxn ang="0">
                    <a:pos x="0" y="644"/>
                  </a:cxn>
                  <a:cxn ang="0">
                    <a:pos x="37" y="534"/>
                  </a:cxn>
                  <a:cxn ang="0">
                    <a:pos x="111" y="442"/>
                  </a:cxn>
                  <a:cxn ang="0">
                    <a:pos x="350" y="368"/>
                  </a:cxn>
                  <a:cxn ang="0">
                    <a:pos x="332" y="387"/>
                  </a:cxn>
                  <a:cxn ang="0">
                    <a:pos x="166" y="534"/>
                  </a:cxn>
                  <a:cxn ang="0">
                    <a:pos x="147" y="663"/>
                  </a:cxn>
                  <a:cxn ang="0">
                    <a:pos x="258" y="755"/>
                  </a:cxn>
                  <a:cxn ang="0">
                    <a:pos x="460" y="700"/>
                  </a:cxn>
                  <a:cxn ang="0">
                    <a:pos x="516" y="589"/>
                  </a:cxn>
                  <a:cxn ang="0">
                    <a:pos x="497" y="147"/>
                  </a:cxn>
                  <a:cxn ang="0">
                    <a:pos x="368" y="55"/>
                  </a:cxn>
                  <a:cxn ang="0">
                    <a:pos x="184" y="92"/>
                  </a:cxn>
                  <a:cxn ang="0">
                    <a:pos x="184" y="129"/>
                  </a:cxn>
                  <a:cxn ang="0">
                    <a:pos x="239" y="165"/>
                  </a:cxn>
                  <a:cxn ang="0">
                    <a:pos x="221" y="258"/>
                  </a:cxn>
                  <a:cxn ang="0">
                    <a:pos x="147" y="276"/>
                  </a:cxn>
                  <a:cxn ang="0">
                    <a:pos x="92" y="239"/>
                  </a:cxn>
                  <a:cxn ang="0">
                    <a:pos x="111" y="147"/>
                  </a:cxn>
                  <a:cxn ang="0">
                    <a:pos x="203" y="36"/>
                  </a:cxn>
                  <a:cxn ang="0">
                    <a:pos x="368" y="0"/>
                  </a:cxn>
                </a:cxnLst>
                <a:rect l="0" t="0" r="r" b="b"/>
                <a:pathLst>
                  <a:path w="828" h="829">
                    <a:moveTo>
                      <a:pt x="368" y="0"/>
                    </a:moveTo>
                    <a:lnTo>
                      <a:pt x="424" y="0"/>
                    </a:lnTo>
                    <a:lnTo>
                      <a:pt x="479" y="18"/>
                    </a:lnTo>
                    <a:lnTo>
                      <a:pt x="552" y="55"/>
                    </a:lnTo>
                    <a:lnTo>
                      <a:pt x="608" y="92"/>
                    </a:lnTo>
                    <a:lnTo>
                      <a:pt x="644" y="129"/>
                    </a:lnTo>
                    <a:lnTo>
                      <a:pt x="663" y="184"/>
                    </a:lnTo>
                    <a:lnTo>
                      <a:pt x="663" y="663"/>
                    </a:lnTo>
                    <a:lnTo>
                      <a:pt x="681" y="681"/>
                    </a:lnTo>
                    <a:lnTo>
                      <a:pt x="681" y="718"/>
                    </a:lnTo>
                    <a:lnTo>
                      <a:pt x="700" y="737"/>
                    </a:lnTo>
                    <a:lnTo>
                      <a:pt x="755" y="737"/>
                    </a:lnTo>
                    <a:lnTo>
                      <a:pt x="773" y="718"/>
                    </a:lnTo>
                    <a:lnTo>
                      <a:pt x="792" y="681"/>
                    </a:lnTo>
                    <a:lnTo>
                      <a:pt x="792" y="534"/>
                    </a:lnTo>
                    <a:lnTo>
                      <a:pt x="828" y="534"/>
                    </a:lnTo>
                    <a:lnTo>
                      <a:pt x="828" y="681"/>
                    </a:lnTo>
                    <a:lnTo>
                      <a:pt x="810" y="718"/>
                    </a:lnTo>
                    <a:lnTo>
                      <a:pt x="755" y="773"/>
                    </a:lnTo>
                    <a:lnTo>
                      <a:pt x="718" y="792"/>
                    </a:lnTo>
                    <a:lnTo>
                      <a:pt x="626" y="792"/>
                    </a:lnTo>
                    <a:lnTo>
                      <a:pt x="589" y="755"/>
                    </a:lnTo>
                    <a:lnTo>
                      <a:pt x="552" y="737"/>
                    </a:lnTo>
                    <a:lnTo>
                      <a:pt x="534" y="681"/>
                    </a:lnTo>
                    <a:lnTo>
                      <a:pt x="534" y="644"/>
                    </a:lnTo>
                    <a:lnTo>
                      <a:pt x="516" y="681"/>
                    </a:lnTo>
                    <a:lnTo>
                      <a:pt x="479" y="737"/>
                    </a:lnTo>
                    <a:lnTo>
                      <a:pt x="424" y="792"/>
                    </a:lnTo>
                    <a:lnTo>
                      <a:pt x="276" y="829"/>
                    </a:lnTo>
                    <a:lnTo>
                      <a:pt x="221" y="829"/>
                    </a:lnTo>
                    <a:lnTo>
                      <a:pt x="166" y="810"/>
                    </a:lnTo>
                    <a:lnTo>
                      <a:pt x="129" y="810"/>
                    </a:lnTo>
                    <a:lnTo>
                      <a:pt x="74" y="773"/>
                    </a:lnTo>
                    <a:lnTo>
                      <a:pt x="37" y="737"/>
                    </a:lnTo>
                    <a:lnTo>
                      <a:pt x="19" y="700"/>
                    </a:lnTo>
                    <a:lnTo>
                      <a:pt x="0" y="644"/>
                    </a:lnTo>
                    <a:lnTo>
                      <a:pt x="0" y="589"/>
                    </a:lnTo>
                    <a:lnTo>
                      <a:pt x="37" y="534"/>
                    </a:lnTo>
                    <a:lnTo>
                      <a:pt x="55" y="479"/>
                    </a:lnTo>
                    <a:lnTo>
                      <a:pt x="111" y="442"/>
                    </a:lnTo>
                    <a:lnTo>
                      <a:pt x="184" y="405"/>
                    </a:lnTo>
                    <a:lnTo>
                      <a:pt x="350" y="368"/>
                    </a:lnTo>
                    <a:lnTo>
                      <a:pt x="516" y="350"/>
                    </a:lnTo>
                    <a:lnTo>
                      <a:pt x="332" y="387"/>
                    </a:lnTo>
                    <a:lnTo>
                      <a:pt x="221" y="460"/>
                    </a:lnTo>
                    <a:lnTo>
                      <a:pt x="166" y="534"/>
                    </a:lnTo>
                    <a:lnTo>
                      <a:pt x="147" y="608"/>
                    </a:lnTo>
                    <a:lnTo>
                      <a:pt x="147" y="663"/>
                    </a:lnTo>
                    <a:lnTo>
                      <a:pt x="221" y="737"/>
                    </a:lnTo>
                    <a:lnTo>
                      <a:pt x="258" y="755"/>
                    </a:lnTo>
                    <a:lnTo>
                      <a:pt x="350" y="755"/>
                    </a:lnTo>
                    <a:lnTo>
                      <a:pt x="460" y="700"/>
                    </a:lnTo>
                    <a:lnTo>
                      <a:pt x="497" y="644"/>
                    </a:lnTo>
                    <a:lnTo>
                      <a:pt x="516" y="589"/>
                    </a:lnTo>
                    <a:lnTo>
                      <a:pt x="516" y="202"/>
                    </a:lnTo>
                    <a:lnTo>
                      <a:pt x="497" y="147"/>
                    </a:lnTo>
                    <a:lnTo>
                      <a:pt x="424" y="73"/>
                    </a:lnTo>
                    <a:lnTo>
                      <a:pt x="368" y="55"/>
                    </a:lnTo>
                    <a:lnTo>
                      <a:pt x="295" y="55"/>
                    </a:lnTo>
                    <a:lnTo>
                      <a:pt x="184" y="92"/>
                    </a:lnTo>
                    <a:lnTo>
                      <a:pt x="147" y="129"/>
                    </a:lnTo>
                    <a:lnTo>
                      <a:pt x="184" y="129"/>
                    </a:lnTo>
                    <a:lnTo>
                      <a:pt x="221" y="147"/>
                    </a:lnTo>
                    <a:lnTo>
                      <a:pt x="239" y="165"/>
                    </a:lnTo>
                    <a:lnTo>
                      <a:pt x="239" y="221"/>
                    </a:lnTo>
                    <a:lnTo>
                      <a:pt x="221" y="258"/>
                    </a:lnTo>
                    <a:lnTo>
                      <a:pt x="203" y="276"/>
                    </a:lnTo>
                    <a:lnTo>
                      <a:pt x="147" y="276"/>
                    </a:lnTo>
                    <a:lnTo>
                      <a:pt x="111" y="258"/>
                    </a:lnTo>
                    <a:lnTo>
                      <a:pt x="92" y="239"/>
                    </a:lnTo>
                    <a:lnTo>
                      <a:pt x="92" y="202"/>
                    </a:lnTo>
                    <a:lnTo>
                      <a:pt x="111" y="147"/>
                    </a:lnTo>
                    <a:lnTo>
                      <a:pt x="147" y="92"/>
                    </a:lnTo>
                    <a:lnTo>
                      <a:pt x="203" y="36"/>
                    </a:lnTo>
                    <a:lnTo>
                      <a:pt x="276" y="18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200" name="Freeform 200"/>
              <p:cNvSpPr>
                <a:spLocks/>
              </p:cNvSpPr>
              <p:nvPr/>
            </p:nvSpPr>
            <p:spPr bwMode="auto">
              <a:xfrm>
                <a:off x="21217" y="19404"/>
                <a:ext cx="552" cy="1124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258" y="0"/>
                  </a:cxn>
                  <a:cxn ang="0">
                    <a:pos x="258" y="332"/>
                  </a:cxn>
                  <a:cxn ang="0">
                    <a:pos x="516" y="332"/>
                  </a:cxn>
                  <a:cxn ang="0">
                    <a:pos x="516" y="387"/>
                  </a:cxn>
                  <a:cxn ang="0">
                    <a:pos x="258" y="387"/>
                  </a:cxn>
                  <a:cxn ang="0">
                    <a:pos x="295" y="885"/>
                  </a:cxn>
                  <a:cxn ang="0">
                    <a:pos x="295" y="958"/>
                  </a:cxn>
                  <a:cxn ang="0">
                    <a:pos x="332" y="1032"/>
                  </a:cxn>
                  <a:cxn ang="0">
                    <a:pos x="405" y="1069"/>
                  </a:cxn>
                  <a:cxn ang="0">
                    <a:pos x="442" y="1069"/>
                  </a:cxn>
                  <a:cxn ang="0">
                    <a:pos x="460" y="1032"/>
                  </a:cxn>
                  <a:cxn ang="0">
                    <a:pos x="497" y="995"/>
                  </a:cxn>
                  <a:cxn ang="0">
                    <a:pos x="516" y="940"/>
                  </a:cxn>
                  <a:cxn ang="0">
                    <a:pos x="516" y="774"/>
                  </a:cxn>
                  <a:cxn ang="0">
                    <a:pos x="552" y="774"/>
                  </a:cxn>
                  <a:cxn ang="0">
                    <a:pos x="552" y="940"/>
                  </a:cxn>
                  <a:cxn ang="0">
                    <a:pos x="516" y="1051"/>
                  </a:cxn>
                  <a:cxn ang="0">
                    <a:pos x="479" y="1087"/>
                  </a:cxn>
                  <a:cxn ang="0">
                    <a:pos x="368" y="1124"/>
                  </a:cxn>
                  <a:cxn ang="0">
                    <a:pos x="313" y="1124"/>
                  </a:cxn>
                  <a:cxn ang="0">
                    <a:pos x="240" y="1087"/>
                  </a:cxn>
                  <a:cxn ang="0">
                    <a:pos x="166" y="1014"/>
                  </a:cxn>
                  <a:cxn ang="0">
                    <a:pos x="148" y="958"/>
                  </a:cxn>
                  <a:cxn ang="0">
                    <a:pos x="148" y="387"/>
                  </a:cxn>
                  <a:cxn ang="0">
                    <a:pos x="0" y="387"/>
                  </a:cxn>
                  <a:cxn ang="0">
                    <a:pos x="0" y="350"/>
                  </a:cxn>
                  <a:cxn ang="0">
                    <a:pos x="111" y="314"/>
                  </a:cxn>
                  <a:cxn ang="0">
                    <a:pos x="166" y="222"/>
                  </a:cxn>
                  <a:cxn ang="0">
                    <a:pos x="203" y="111"/>
                  </a:cxn>
                  <a:cxn ang="0">
                    <a:pos x="221" y="0"/>
                  </a:cxn>
                </a:cxnLst>
                <a:rect l="0" t="0" r="r" b="b"/>
                <a:pathLst>
                  <a:path w="552" h="1124">
                    <a:moveTo>
                      <a:pt x="221" y="0"/>
                    </a:moveTo>
                    <a:lnTo>
                      <a:pt x="258" y="0"/>
                    </a:lnTo>
                    <a:lnTo>
                      <a:pt x="258" y="332"/>
                    </a:lnTo>
                    <a:lnTo>
                      <a:pt x="516" y="332"/>
                    </a:lnTo>
                    <a:lnTo>
                      <a:pt x="516" y="387"/>
                    </a:lnTo>
                    <a:lnTo>
                      <a:pt x="258" y="387"/>
                    </a:lnTo>
                    <a:lnTo>
                      <a:pt x="295" y="885"/>
                    </a:lnTo>
                    <a:lnTo>
                      <a:pt x="295" y="958"/>
                    </a:lnTo>
                    <a:lnTo>
                      <a:pt x="332" y="1032"/>
                    </a:lnTo>
                    <a:lnTo>
                      <a:pt x="405" y="1069"/>
                    </a:lnTo>
                    <a:lnTo>
                      <a:pt x="442" y="1069"/>
                    </a:lnTo>
                    <a:lnTo>
                      <a:pt x="460" y="1032"/>
                    </a:lnTo>
                    <a:lnTo>
                      <a:pt x="497" y="995"/>
                    </a:lnTo>
                    <a:lnTo>
                      <a:pt x="516" y="940"/>
                    </a:lnTo>
                    <a:lnTo>
                      <a:pt x="516" y="774"/>
                    </a:lnTo>
                    <a:lnTo>
                      <a:pt x="552" y="774"/>
                    </a:lnTo>
                    <a:lnTo>
                      <a:pt x="552" y="940"/>
                    </a:lnTo>
                    <a:lnTo>
                      <a:pt x="516" y="1051"/>
                    </a:lnTo>
                    <a:lnTo>
                      <a:pt x="479" y="1087"/>
                    </a:lnTo>
                    <a:lnTo>
                      <a:pt x="368" y="1124"/>
                    </a:lnTo>
                    <a:lnTo>
                      <a:pt x="313" y="1124"/>
                    </a:lnTo>
                    <a:lnTo>
                      <a:pt x="240" y="1087"/>
                    </a:lnTo>
                    <a:lnTo>
                      <a:pt x="166" y="1014"/>
                    </a:lnTo>
                    <a:lnTo>
                      <a:pt x="148" y="958"/>
                    </a:lnTo>
                    <a:lnTo>
                      <a:pt x="148" y="387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111" y="314"/>
                    </a:lnTo>
                    <a:lnTo>
                      <a:pt x="166" y="222"/>
                    </a:lnTo>
                    <a:lnTo>
                      <a:pt x="203" y="11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201" name="Freeform 201"/>
              <p:cNvSpPr>
                <a:spLocks noEditPoints="1"/>
              </p:cNvSpPr>
              <p:nvPr/>
            </p:nvSpPr>
            <p:spPr bwMode="auto">
              <a:xfrm>
                <a:off x="21953" y="19312"/>
                <a:ext cx="387" cy="1179"/>
              </a:xfrm>
              <a:custGeom>
                <a:avLst/>
                <a:gdLst/>
                <a:ahLst/>
                <a:cxnLst>
                  <a:cxn ang="0">
                    <a:pos x="240" y="406"/>
                  </a:cxn>
                  <a:cxn ang="0">
                    <a:pos x="258" y="1050"/>
                  </a:cxn>
                  <a:cxn ang="0">
                    <a:pos x="258" y="1087"/>
                  </a:cxn>
                  <a:cxn ang="0">
                    <a:pos x="276" y="1124"/>
                  </a:cxn>
                  <a:cxn ang="0">
                    <a:pos x="387" y="1124"/>
                  </a:cxn>
                  <a:cxn ang="0">
                    <a:pos x="387" y="1179"/>
                  </a:cxn>
                  <a:cxn ang="0">
                    <a:pos x="0" y="1179"/>
                  </a:cxn>
                  <a:cxn ang="0">
                    <a:pos x="0" y="1124"/>
                  </a:cxn>
                  <a:cxn ang="0">
                    <a:pos x="111" y="1124"/>
                  </a:cxn>
                  <a:cxn ang="0">
                    <a:pos x="129" y="1087"/>
                  </a:cxn>
                  <a:cxn ang="0">
                    <a:pos x="129" y="535"/>
                  </a:cxn>
                  <a:cxn ang="0">
                    <a:pos x="92" y="498"/>
                  </a:cxn>
                  <a:cxn ang="0">
                    <a:pos x="56" y="479"/>
                  </a:cxn>
                  <a:cxn ang="0">
                    <a:pos x="0" y="479"/>
                  </a:cxn>
                  <a:cxn ang="0">
                    <a:pos x="0" y="424"/>
                  </a:cxn>
                  <a:cxn ang="0">
                    <a:pos x="240" y="406"/>
                  </a:cxn>
                  <a:cxn ang="0">
                    <a:pos x="148" y="0"/>
                  </a:cxn>
                  <a:cxn ang="0">
                    <a:pos x="184" y="0"/>
                  </a:cxn>
                  <a:cxn ang="0">
                    <a:pos x="221" y="19"/>
                  </a:cxn>
                  <a:cxn ang="0">
                    <a:pos x="240" y="56"/>
                  </a:cxn>
                  <a:cxn ang="0">
                    <a:pos x="240" y="129"/>
                  </a:cxn>
                  <a:cxn ang="0">
                    <a:pos x="221" y="166"/>
                  </a:cxn>
                  <a:cxn ang="0">
                    <a:pos x="184" y="185"/>
                  </a:cxn>
                  <a:cxn ang="0">
                    <a:pos x="111" y="185"/>
                  </a:cxn>
                  <a:cxn ang="0">
                    <a:pos x="74" y="166"/>
                  </a:cxn>
                  <a:cxn ang="0">
                    <a:pos x="56" y="129"/>
                  </a:cxn>
                  <a:cxn ang="0">
                    <a:pos x="56" y="56"/>
                  </a:cxn>
                  <a:cxn ang="0">
                    <a:pos x="74" y="37"/>
                  </a:cxn>
                  <a:cxn ang="0">
                    <a:pos x="148" y="0"/>
                  </a:cxn>
                </a:cxnLst>
                <a:rect l="0" t="0" r="r" b="b"/>
                <a:pathLst>
                  <a:path w="387" h="1179">
                    <a:moveTo>
                      <a:pt x="240" y="406"/>
                    </a:moveTo>
                    <a:lnTo>
                      <a:pt x="258" y="1050"/>
                    </a:lnTo>
                    <a:lnTo>
                      <a:pt x="258" y="1087"/>
                    </a:lnTo>
                    <a:lnTo>
                      <a:pt x="276" y="1124"/>
                    </a:lnTo>
                    <a:lnTo>
                      <a:pt x="387" y="1124"/>
                    </a:lnTo>
                    <a:lnTo>
                      <a:pt x="387" y="1179"/>
                    </a:lnTo>
                    <a:lnTo>
                      <a:pt x="0" y="1179"/>
                    </a:lnTo>
                    <a:lnTo>
                      <a:pt x="0" y="1124"/>
                    </a:lnTo>
                    <a:lnTo>
                      <a:pt x="111" y="1124"/>
                    </a:lnTo>
                    <a:lnTo>
                      <a:pt x="129" y="1087"/>
                    </a:lnTo>
                    <a:lnTo>
                      <a:pt x="129" y="535"/>
                    </a:lnTo>
                    <a:lnTo>
                      <a:pt x="92" y="498"/>
                    </a:lnTo>
                    <a:lnTo>
                      <a:pt x="56" y="479"/>
                    </a:lnTo>
                    <a:lnTo>
                      <a:pt x="0" y="479"/>
                    </a:lnTo>
                    <a:lnTo>
                      <a:pt x="0" y="424"/>
                    </a:lnTo>
                    <a:lnTo>
                      <a:pt x="240" y="406"/>
                    </a:lnTo>
                    <a:close/>
                    <a:moveTo>
                      <a:pt x="148" y="0"/>
                    </a:moveTo>
                    <a:lnTo>
                      <a:pt x="184" y="0"/>
                    </a:lnTo>
                    <a:lnTo>
                      <a:pt x="221" y="19"/>
                    </a:lnTo>
                    <a:lnTo>
                      <a:pt x="240" y="56"/>
                    </a:lnTo>
                    <a:lnTo>
                      <a:pt x="240" y="129"/>
                    </a:lnTo>
                    <a:lnTo>
                      <a:pt x="221" y="166"/>
                    </a:lnTo>
                    <a:lnTo>
                      <a:pt x="184" y="185"/>
                    </a:lnTo>
                    <a:lnTo>
                      <a:pt x="111" y="185"/>
                    </a:lnTo>
                    <a:lnTo>
                      <a:pt x="74" y="166"/>
                    </a:lnTo>
                    <a:lnTo>
                      <a:pt x="56" y="129"/>
                    </a:lnTo>
                    <a:lnTo>
                      <a:pt x="56" y="56"/>
                    </a:lnTo>
                    <a:lnTo>
                      <a:pt x="74" y="3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202" name="Freeform 202"/>
              <p:cNvSpPr>
                <a:spLocks/>
              </p:cNvSpPr>
              <p:nvPr/>
            </p:nvSpPr>
            <p:spPr bwMode="auto">
              <a:xfrm>
                <a:off x="22450" y="19699"/>
                <a:ext cx="1417" cy="792"/>
              </a:xfrm>
              <a:custGeom>
                <a:avLst/>
                <a:gdLst/>
                <a:ahLst/>
                <a:cxnLst>
                  <a:cxn ang="0">
                    <a:pos x="276" y="184"/>
                  </a:cxn>
                  <a:cxn ang="0">
                    <a:pos x="460" y="0"/>
                  </a:cxn>
                  <a:cxn ang="0">
                    <a:pos x="700" y="37"/>
                  </a:cxn>
                  <a:cxn ang="0">
                    <a:pos x="755" y="111"/>
                  </a:cxn>
                  <a:cxn ang="0">
                    <a:pos x="792" y="129"/>
                  </a:cxn>
                  <a:cxn ang="0">
                    <a:pos x="902" y="37"/>
                  </a:cxn>
                  <a:cxn ang="0">
                    <a:pos x="1105" y="0"/>
                  </a:cxn>
                  <a:cxn ang="0">
                    <a:pos x="1197" y="55"/>
                  </a:cxn>
                  <a:cxn ang="0">
                    <a:pos x="1252" y="129"/>
                  </a:cxn>
                  <a:cxn ang="0">
                    <a:pos x="1270" y="682"/>
                  </a:cxn>
                  <a:cxn ang="0">
                    <a:pos x="1307" y="737"/>
                  </a:cxn>
                  <a:cxn ang="0">
                    <a:pos x="1417" y="792"/>
                  </a:cxn>
                  <a:cxn ang="0">
                    <a:pos x="1012" y="737"/>
                  </a:cxn>
                  <a:cxn ang="0">
                    <a:pos x="1160" y="700"/>
                  </a:cxn>
                  <a:cxn ang="0">
                    <a:pos x="1141" y="111"/>
                  </a:cxn>
                  <a:cxn ang="0">
                    <a:pos x="1086" y="55"/>
                  </a:cxn>
                  <a:cxn ang="0">
                    <a:pos x="939" y="74"/>
                  </a:cxn>
                  <a:cxn ang="0">
                    <a:pos x="847" y="148"/>
                  </a:cxn>
                  <a:cxn ang="0">
                    <a:pos x="792" y="258"/>
                  </a:cxn>
                  <a:cxn ang="0">
                    <a:pos x="810" y="737"/>
                  </a:cxn>
                  <a:cxn ang="0">
                    <a:pos x="920" y="792"/>
                  </a:cxn>
                  <a:cxn ang="0">
                    <a:pos x="516" y="737"/>
                  </a:cxn>
                  <a:cxn ang="0">
                    <a:pos x="644" y="700"/>
                  </a:cxn>
                  <a:cxn ang="0">
                    <a:pos x="626" y="111"/>
                  </a:cxn>
                  <a:cxn ang="0">
                    <a:pos x="571" y="55"/>
                  </a:cxn>
                  <a:cxn ang="0">
                    <a:pos x="424" y="74"/>
                  </a:cxn>
                  <a:cxn ang="0">
                    <a:pos x="332" y="148"/>
                  </a:cxn>
                  <a:cxn ang="0">
                    <a:pos x="276" y="258"/>
                  </a:cxn>
                  <a:cxn ang="0">
                    <a:pos x="295" y="737"/>
                  </a:cxn>
                  <a:cxn ang="0">
                    <a:pos x="405" y="792"/>
                  </a:cxn>
                  <a:cxn ang="0">
                    <a:pos x="0" y="737"/>
                  </a:cxn>
                  <a:cxn ang="0">
                    <a:pos x="148" y="700"/>
                  </a:cxn>
                  <a:cxn ang="0">
                    <a:pos x="166" y="166"/>
                  </a:cxn>
                  <a:cxn ang="0">
                    <a:pos x="129" y="92"/>
                  </a:cxn>
                  <a:cxn ang="0">
                    <a:pos x="19" y="74"/>
                  </a:cxn>
                  <a:cxn ang="0">
                    <a:pos x="276" y="0"/>
                  </a:cxn>
                </a:cxnLst>
                <a:rect l="0" t="0" r="r" b="b"/>
                <a:pathLst>
                  <a:path w="1417" h="792">
                    <a:moveTo>
                      <a:pt x="276" y="0"/>
                    </a:moveTo>
                    <a:lnTo>
                      <a:pt x="276" y="184"/>
                    </a:lnTo>
                    <a:lnTo>
                      <a:pt x="350" y="74"/>
                    </a:lnTo>
                    <a:lnTo>
                      <a:pt x="460" y="0"/>
                    </a:lnTo>
                    <a:lnTo>
                      <a:pt x="626" y="0"/>
                    </a:lnTo>
                    <a:lnTo>
                      <a:pt x="700" y="37"/>
                    </a:lnTo>
                    <a:lnTo>
                      <a:pt x="736" y="74"/>
                    </a:lnTo>
                    <a:lnTo>
                      <a:pt x="755" y="111"/>
                    </a:lnTo>
                    <a:lnTo>
                      <a:pt x="773" y="166"/>
                    </a:lnTo>
                    <a:lnTo>
                      <a:pt x="792" y="129"/>
                    </a:lnTo>
                    <a:lnTo>
                      <a:pt x="865" y="55"/>
                    </a:lnTo>
                    <a:lnTo>
                      <a:pt x="902" y="37"/>
                    </a:lnTo>
                    <a:lnTo>
                      <a:pt x="957" y="0"/>
                    </a:lnTo>
                    <a:lnTo>
                      <a:pt x="1105" y="0"/>
                    </a:lnTo>
                    <a:lnTo>
                      <a:pt x="1141" y="19"/>
                    </a:lnTo>
                    <a:lnTo>
                      <a:pt x="1197" y="55"/>
                    </a:lnTo>
                    <a:lnTo>
                      <a:pt x="1215" y="74"/>
                    </a:lnTo>
                    <a:lnTo>
                      <a:pt x="1252" y="129"/>
                    </a:lnTo>
                    <a:lnTo>
                      <a:pt x="1270" y="184"/>
                    </a:lnTo>
                    <a:lnTo>
                      <a:pt x="1270" y="682"/>
                    </a:lnTo>
                    <a:lnTo>
                      <a:pt x="1289" y="719"/>
                    </a:lnTo>
                    <a:lnTo>
                      <a:pt x="1307" y="737"/>
                    </a:lnTo>
                    <a:lnTo>
                      <a:pt x="1417" y="737"/>
                    </a:lnTo>
                    <a:lnTo>
                      <a:pt x="1417" y="792"/>
                    </a:lnTo>
                    <a:lnTo>
                      <a:pt x="1012" y="792"/>
                    </a:lnTo>
                    <a:lnTo>
                      <a:pt x="1012" y="737"/>
                    </a:lnTo>
                    <a:lnTo>
                      <a:pt x="1123" y="737"/>
                    </a:lnTo>
                    <a:lnTo>
                      <a:pt x="1160" y="700"/>
                    </a:lnTo>
                    <a:lnTo>
                      <a:pt x="1160" y="148"/>
                    </a:lnTo>
                    <a:lnTo>
                      <a:pt x="1141" y="111"/>
                    </a:lnTo>
                    <a:lnTo>
                      <a:pt x="1105" y="92"/>
                    </a:lnTo>
                    <a:lnTo>
                      <a:pt x="1086" y="55"/>
                    </a:lnTo>
                    <a:lnTo>
                      <a:pt x="976" y="55"/>
                    </a:lnTo>
                    <a:lnTo>
                      <a:pt x="939" y="74"/>
                    </a:lnTo>
                    <a:lnTo>
                      <a:pt x="884" y="111"/>
                    </a:lnTo>
                    <a:lnTo>
                      <a:pt x="847" y="148"/>
                    </a:lnTo>
                    <a:lnTo>
                      <a:pt x="828" y="203"/>
                    </a:lnTo>
                    <a:lnTo>
                      <a:pt x="792" y="258"/>
                    </a:lnTo>
                    <a:lnTo>
                      <a:pt x="792" y="700"/>
                    </a:lnTo>
                    <a:lnTo>
                      <a:pt x="810" y="737"/>
                    </a:lnTo>
                    <a:lnTo>
                      <a:pt x="920" y="737"/>
                    </a:lnTo>
                    <a:lnTo>
                      <a:pt x="920" y="792"/>
                    </a:lnTo>
                    <a:lnTo>
                      <a:pt x="516" y="792"/>
                    </a:lnTo>
                    <a:lnTo>
                      <a:pt x="516" y="737"/>
                    </a:lnTo>
                    <a:lnTo>
                      <a:pt x="626" y="737"/>
                    </a:lnTo>
                    <a:lnTo>
                      <a:pt x="644" y="700"/>
                    </a:lnTo>
                    <a:lnTo>
                      <a:pt x="644" y="148"/>
                    </a:lnTo>
                    <a:lnTo>
                      <a:pt x="626" y="111"/>
                    </a:lnTo>
                    <a:lnTo>
                      <a:pt x="589" y="92"/>
                    </a:lnTo>
                    <a:lnTo>
                      <a:pt x="571" y="55"/>
                    </a:lnTo>
                    <a:lnTo>
                      <a:pt x="460" y="55"/>
                    </a:lnTo>
                    <a:lnTo>
                      <a:pt x="424" y="74"/>
                    </a:lnTo>
                    <a:lnTo>
                      <a:pt x="368" y="111"/>
                    </a:lnTo>
                    <a:lnTo>
                      <a:pt x="332" y="148"/>
                    </a:lnTo>
                    <a:lnTo>
                      <a:pt x="313" y="203"/>
                    </a:lnTo>
                    <a:lnTo>
                      <a:pt x="276" y="258"/>
                    </a:lnTo>
                    <a:lnTo>
                      <a:pt x="276" y="700"/>
                    </a:lnTo>
                    <a:lnTo>
                      <a:pt x="295" y="737"/>
                    </a:lnTo>
                    <a:lnTo>
                      <a:pt x="405" y="737"/>
                    </a:lnTo>
                    <a:lnTo>
                      <a:pt x="405" y="792"/>
                    </a:lnTo>
                    <a:lnTo>
                      <a:pt x="0" y="792"/>
                    </a:lnTo>
                    <a:lnTo>
                      <a:pt x="0" y="737"/>
                    </a:lnTo>
                    <a:lnTo>
                      <a:pt x="111" y="737"/>
                    </a:lnTo>
                    <a:lnTo>
                      <a:pt x="148" y="700"/>
                    </a:lnTo>
                    <a:lnTo>
                      <a:pt x="148" y="184"/>
                    </a:lnTo>
                    <a:lnTo>
                      <a:pt x="166" y="166"/>
                    </a:lnTo>
                    <a:lnTo>
                      <a:pt x="166" y="129"/>
                    </a:lnTo>
                    <a:lnTo>
                      <a:pt x="129" y="92"/>
                    </a:lnTo>
                    <a:lnTo>
                      <a:pt x="92" y="74"/>
                    </a:lnTo>
                    <a:lnTo>
                      <a:pt x="19" y="74"/>
                    </a:lnTo>
                    <a:lnTo>
                      <a:pt x="19" y="19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28203" name="Freeform 203"/>
              <p:cNvSpPr>
                <a:spLocks noEditPoints="1"/>
              </p:cNvSpPr>
              <p:nvPr/>
            </p:nvSpPr>
            <p:spPr bwMode="auto">
              <a:xfrm>
                <a:off x="23867" y="19699"/>
                <a:ext cx="681" cy="811"/>
              </a:xfrm>
              <a:custGeom>
                <a:avLst/>
                <a:gdLst/>
                <a:ahLst/>
                <a:cxnLst>
                  <a:cxn ang="0">
                    <a:pos x="368" y="37"/>
                  </a:cxn>
                  <a:cxn ang="0">
                    <a:pos x="313" y="55"/>
                  </a:cxn>
                  <a:cxn ang="0">
                    <a:pos x="240" y="92"/>
                  </a:cxn>
                  <a:cxn ang="0">
                    <a:pos x="184" y="184"/>
                  </a:cxn>
                  <a:cxn ang="0">
                    <a:pos x="148" y="350"/>
                  </a:cxn>
                  <a:cxn ang="0">
                    <a:pos x="571" y="350"/>
                  </a:cxn>
                  <a:cxn ang="0">
                    <a:pos x="571" y="295"/>
                  </a:cxn>
                  <a:cxn ang="0">
                    <a:pos x="552" y="203"/>
                  </a:cxn>
                  <a:cxn ang="0">
                    <a:pos x="516" y="129"/>
                  </a:cxn>
                  <a:cxn ang="0">
                    <a:pos x="460" y="55"/>
                  </a:cxn>
                  <a:cxn ang="0">
                    <a:pos x="368" y="37"/>
                  </a:cxn>
                  <a:cxn ang="0">
                    <a:pos x="368" y="0"/>
                  </a:cxn>
                  <a:cxn ang="0">
                    <a:pos x="516" y="37"/>
                  </a:cxn>
                  <a:cxn ang="0">
                    <a:pos x="608" y="111"/>
                  </a:cxn>
                  <a:cxn ang="0">
                    <a:pos x="663" y="221"/>
                  </a:cxn>
                  <a:cxn ang="0">
                    <a:pos x="681" y="350"/>
                  </a:cxn>
                  <a:cxn ang="0">
                    <a:pos x="681" y="369"/>
                  </a:cxn>
                  <a:cxn ang="0">
                    <a:pos x="663" y="387"/>
                  </a:cxn>
                  <a:cxn ang="0">
                    <a:pos x="148" y="387"/>
                  </a:cxn>
                  <a:cxn ang="0">
                    <a:pos x="148" y="498"/>
                  </a:cxn>
                  <a:cxn ang="0">
                    <a:pos x="166" y="571"/>
                  </a:cxn>
                  <a:cxn ang="0">
                    <a:pos x="203" y="645"/>
                  </a:cxn>
                  <a:cxn ang="0">
                    <a:pos x="276" y="719"/>
                  </a:cxn>
                  <a:cxn ang="0">
                    <a:pos x="332" y="737"/>
                  </a:cxn>
                  <a:cxn ang="0">
                    <a:pos x="405" y="756"/>
                  </a:cxn>
                  <a:cxn ang="0">
                    <a:pos x="442" y="756"/>
                  </a:cxn>
                  <a:cxn ang="0">
                    <a:pos x="497" y="737"/>
                  </a:cxn>
                  <a:cxn ang="0">
                    <a:pos x="534" y="719"/>
                  </a:cxn>
                  <a:cxn ang="0">
                    <a:pos x="608" y="645"/>
                  </a:cxn>
                  <a:cxn ang="0">
                    <a:pos x="644" y="571"/>
                  </a:cxn>
                  <a:cxn ang="0">
                    <a:pos x="644" y="553"/>
                  </a:cxn>
                  <a:cxn ang="0">
                    <a:pos x="681" y="553"/>
                  </a:cxn>
                  <a:cxn ang="0">
                    <a:pos x="681" y="571"/>
                  </a:cxn>
                  <a:cxn ang="0">
                    <a:pos x="663" y="627"/>
                  </a:cxn>
                  <a:cxn ang="0">
                    <a:pos x="608" y="700"/>
                  </a:cxn>
                  <a:cxn ang="0">
                    <a:pos x="534" y="774"/>
                  </a:cxn>
                  <a:cxn ang="0">
                    <a:pos x="387" y="811"/>
                  </a:cxn>
                  <a:cxn ang="0">
                    <a:pos x="240" y="774"/>
                  </a:cxn>
                  <a:cxn ang="0">
                    <a:pos x="111" y="700"/>
                  </a:cxn>
                  <a:cxn ang="0">
                    <a:pos x="37" y="571"/>
                  </a:cxn>
                  <a:cxn ang="0">
                    <a:pos x="0" y="406"/>
                  </a:cxn>
                  <a:cxn ang="0">
                    <a:pos x="37" y="258"/>
                  </a:cxn>
                  <a:cxn ang="0">
                    <a:pos x="111" y="129"/>
                  </a:cxn>
                  <a:cxn ang="0">
                    <a:pos x="221" y="37"/>
                  </a:cxn>
                  <a:cxn ang="0">
                    <a:pos x="368" y="0"/>
                  </a:cxn>
                </a:cxnLst>
                <a:rect l="0" t="0" r="r" b="b"/>
                <a:pathLst>
                  <a:path w="681" h="811">
                    <a:moveTo>
                      <a:pt x="368" y="37"/>
                    </a:moveTo>
                    <a:lnTo>
                      <a:pt x="313" y="55"/>
                    </a:lnTo>
                    <a:lnTo>
                      <a:pt x="240" y="92"/>
                    </a:lnTo>
                    <a:lnTo>
                      <a:pt x="184" y="184"/>
                    </a:lnTo>
                    <a:lnTo>
                      <a:pt x="148" y="350"/>
                    </a:lnTo>
                    <a:lnTo>
                      <a:pt x="571" y="350"/>
                    </a:lnTo>
                    <a:lnTo>
                      <a:pt x="571" y="295"/>
                    </a:lnTo>
                    <a:lnTo>
                      <a:pt x="552" y="203"/>
                    </a:lnTo>
                    <a:lnTo>
                      <a:pt x="516" y="129"/>
                    </a:lnTo>
                    <a:lnTo>
                      <a:pt x="460" y="55"/>
                    </a:lnTo>
                    <a:lnTo>
                      <a:pt x="368" y="37"/>
                    </a:lnTo>
                    <a:close/>
                    <a:moveTo>
                      <a:pt x="368" y="0"/>
                    </a:moveTo>
                    <a:lnTo>
                      <a:pt x="516" y="37"/>
                    </a:lnTo>
                    <a:lnTo>
                      <a:pt x="608" y="111"/>
                    </a:lnTo>
                    <a:lnTo>
                      <a:pt x="663" y="221"/>
                    </a:lnTo>
                    <a:lnTo>
                      <a:pt x="681" y="350"/>
                    </a:lnTo>
                    <a:lnTo>
                      <a:pt x="681" y="369"/>
                    </a:lnTo>
                    <a:lnTo>
                      <a:pt x="663" y="387"/>
                    </a:lnTo>
                    <a:lnTo>
                      <a:pt x="148" y="387"/>
                    </a:lnTo>
                    <a:lnTo>
                      <a:pt x="148" y="498"/>
                    </a:lnTo>
                    <a:lnTo>
                      <a:pt x="166" y="571"/>
                    </a:lnTo>
                    <a:lnTo>
                      <a:pt x="203" y="645"/>
                    </a:lnTo>
                    <a:lnTo>
                      <a:pt x="276" y="719"/>
                    </a:lnTo>
                    <a:lnTo>
                      <a:pt x="332" y="737"/>
                    </a:lnTo>
                    <a:lnTo>
                      <a:pt x="405" y="756"/>
                    </a:lnTo>
                    <a:lnTo>
                      <a:pt x="442" y="756"/>
                    </a:lnTo>
                    <a:lnTo>
                      <a:pt x="497" y="737"/>
                    </a:lnTo>
                    <a:lnTo>
                      <a:pt x="534" y="719"/>
                    </a:lnTo>
                    <a:lnTo>
                      <a:pt x="608" y="645"/>
                    </a:lnTo>
                    <a:lnTo>
                      <a:pt x="644" y="571"/>
                    </a:lnTo>
                    <a:lnTo>
                      <a:pt x="644" y="553"/>
                    </a:lnTo>
                    <a:lnTo>
                      <a:pt x="681" y="553"/>
                    </a:lnTo>
                    <a:lnTo>
                      <a:pt x="681" y="571"/>
                    </a:lnTo>
                    <a:lnTo>
                      <a:pt x="663" y="627"/>
                    </a:lnTo>
                    <a:lnTo>
                      <a:pt x="608" y="700"/>
                    </a:lnTo>
                    <a:lnTo>
                      <a:pt x="534" y="774"/>
                    </a:lnTo>
                    <a:lnTo>
                      <a:pt x="387" y="811"/>
                    </a:lnTo>
                    <a:lnTo>
                      <a:pt x="240" y="774"/>
                    </a:lnTo>
                    <a:lnTo>
                      <a:pt x="111" y="700"/>
                    </a:lnTo>
                    <a:lnTo>
                      <a:pt x="37" y="571"/>
                    </a:lnTo>
                    <a:lnTo>
                      <a:pt x="0" y="406"/>
                    </a:lnTo>
                    <a:lnTo>
                      <a:pt x="37" y="258"/>
                    </a:lnTo>
                    <a:lnTo>
                      <a:pt x="111" y="129"/>
                    </a:lnTo>
                    <a:lnTo>
                      <a:pt x="221" y="3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128205" name="Rectangle 205"/>
            <p:cNvSpPr>
              <a:spLocks noChangeArrowheads="1"/>
            </p:cNvSpPr>
            <p:nvPr/>
          </p:nvSpPr>
          <p:spPr bwMode="auto">
            <a:xfrm>
              <a:off x="24732" y="20049"/>
              <a:ext cx="460" cy="111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06" name="Freeform 206"/>
            <p:cNvSpPr>
              <a:spLocks noEditPoints="1"/>
            </p:cNvSpPr>
            <p:nvPr/>
          </p:nvSpPr>
          <p:spPr bwMode="auto">
            <a:xfrm>
              <a:off x="25303" y="19699"/>
              <a:ext cx="773" cy="829"/>
            </a:xfrm>
            <a:custGeom>
              <a:avLst/>
              <a:gdLst/>
              <a:ahLst/>
              <a:cxnLst>
                <a:cxn ang="0">
                  <a:pos x="331" y="55"/>
                </a:cxn>
                <a:cxn ang="0">
                  <a:pos x="276" y="92"/>
                </a:cxn>
                <a:cxn ang="0">
                  <a:pos x="221" y="111"/>
                </a:cxn>
                <a:cxn ang="0">
                  <a:pos x="184" y="166"/>
                </a:cxn>
                <a:cxn ang="0">
                  <a:pos x="165" y="221"/>
                </a:cxn>
                <a:cxn ang="0">
                  <a:pos x="147" y="295"/>
                </a:cxn>
                <a:cxn ang="0">
                  <a:pos x="147" y="535"/>
                </a:cxn>
                <a:cxn ang="0">
                  <a:pos x="165" y="608"/>
                </a:cxn>
                <a:cxn ang="0">
                  <a:pos x="184" y="663"/>
                </a:cxn>
                <a:cxn ang="0">
                  <a:pos x="221" y="719"/>
                </a:cxn>
                <a:cxn ang="0">
                  <a:pos x="276" y="756"/>
                </a:cxn>
                <a:cxn ang="0">
                  <a:pos x="331" y="774"/>
                </a:cxn>
                <a:cxn ang="0">
                  <a:pos x="405" y="774"/>
                </a:cxn>
                <a:cxn ang="0">
                  <a:pos x="478" y="756"/>
                </a:cxn>
                <a:cxn ang="0">
                  <a:pos x="533" y="737"/>
                </a:cxn>
                <a:cxn ang="0">
                  <a:pos x="570" y="700"/>
                </a:cxn>
                <a:cxn ang="0">
                  <a:pos x="607" y="645"/>
                </a:cxn>
                <a:cxn ang="0">
                  <a:pos x="626" y="590"/>
                </a:cxn>
                <a:cxn ang="0">
                  <a:pos x="644" y="516"/>
                </a:cxn>
                <a:cxn ang="0">
                  <a:pos x="644" y="295"/>
                </a:cxn>
                <a:cxn ang="0">
                  <a:pos x="626" y="221"/>
                </a:cxn>
                <a:cxn ang="0">
                  <a:pos x="552" y="111"/>
                </a:cxn>
                <a:cxn ang="0">
                  <a:pos x="497" y="92"/>
                </a:cxn>
                <a:cxn ang="0">
                  <a:pos x="441" y="55"/>
                </a:cxn>
                <a:cxn ang="0">
                  <a:pos x="331" y="55"/>
                </a:cxn>
                <a:cxn ang="0">
                  <a:pos x="386" y="0"/>
                </a:cxn>
                <a:cxn ang="0">
                  <a:pos x="533" y="37"/>
                </a:cxn>
                <a:cxn ang="0">
                  <a:pos x="662" y="129"/>
                </a:cxn>
                <a:cxn ang="0">
                  <a:pos x="736" y="258"/>
                </a:cxn>
                <a:cxn ang="0">
                  <a:pos x="773" y="424"/>
                </a:cxn>
                <a:cxn ang="0">
                  <a:pos x="736" y="590"/>
                </a:cxn>
                <a:cxn ang="0">
                  <a:pos x="662" y="719"/>
                </a:cxn>
                <a:cxn ang="0">
                  <a:pos x="533" y="792"/>
                </a:cxn>
                <a:cxn ang="0">
                  <a:pos x="386" y="829"/>
                </a:cxn>
                <a:cxn ang="0">
                  <a:pos x="239" y="792"/>
                </a:cxn>
                <a:cxn ang="0">
                  <a:pos x="110" y="719"/>
                </a:cxn>
                <a:cxn ang="0">
                  <a:pos x="37" y="590"/>
                </a:cxn>
                <a:cxn ang="0">
                  <a:pos x="0" y="424"/>
                </a:cxn>
                <a:cxn ang="0">
                  <a:pos x="37" y="258"/>
                </a:cxn>
                <a:cxn ang="0">
                  <a:pos x="110" y="129"/>
                </a:cxn>
                <a:cxn ang="0">
                  <a:pos x="239" y="37"/>
                </a:cxn>
                <a:cxn ang="0">
                  <a:pos x="386" y="0"/>
                </a:cxn>
              </a:cxnLst>
              <a:rect l="0" t="0" r="r" b="b"/>
              <a:pathLst>
                <a:path w="773" h="829">
                  <a:moveTo>
                    <a:pt x="331" y="55"/>
                  </a:moveTo>
                  <a:lnTo>
                    <a:pt x="276" y="92"/>
                  </a:lnTo>
                  <a:lnTo>
                    <a:pt x="221" y="111"/>
                  </a:lnTo>
                  <a:lnTo>
                    <a:pt x="184" y="166"/>
                  </a:lnTo>
                  <a:lnTo>
                    <a:pt x="165" y="221"/>
                  </a:lnTo>
                  <a:lnTo>
                    <a:pt x="147" y="295"/>
                  </a:lnTo>
                  <a:lnTo>
                    <a:pt x="147" y="535"/>
                  </a:lnTo>
                  <a:lnTo>
                    <a:pt x="165" y="608"/>
                  </a:lnTo>
                  <a:lnTo>
                    <a:pt x="184" y="663"/>
                  </a:lnTo>
                  <a:lnTo>
                    <a:pt x="221" y="719"/>
                  </a:lnTo>
                  <a:lnTo>
                    <a:pt x="276" y="756"/>
                  </a:lnTo>
                  <a:lnTo>
                    <a:pt x="331" y="774"/>
                  </a:lnTo>
                  <a:lnTo>
                    <a:pt x="405" y="774"/>
                  </a:lnTo>
                  <a:lnTo>
                    <a:pt x="478" y="756"/>
                  </a:lnTo>
                  <a:lnTo>
                    <a:pt x="533" y="737"/>
                  </a:lnTo>
                  <a:lnTo>
                    <a:pt x="570" y="700"/>
                  </a:lnTo>
                  <a:lnTo>
                    <a:pt x="607" y="645"/>
                  </a:lnTo>
                  <a:lnTo>
                    <a:pt x="626" y="590"/>
                  </a:lnTo>
                  <a:lnTo>
                    <a:pt x="644" y="516"/>
                  </a:lnTo>
                  <a:lnTo>
                    <a:pt x="644" y="295"/>
                  </a:lnTo>
                  <a:lnTo>
                    <a:pt x="626" y="221"/>
                  </a:lnTo>
                  <a:lnTo>
                    <a:pt x="552" y="111"/>
                  </a:lnTo>
                  <a:lnTo>
                    <a:pt x="497" y="92"/>
                  </a:lnTo>
                  <a:lnTo>
                    <a:pt x="441" y="55"/>
                  </a:lnTo>
                  <a:lnTo>
                    <a:pt x="331" y="55"/>
                  </a:lnTo>
                  <a:close/>
                  <a:moveTo>
                    <a:pt x="386" y="0"/>
                  </a:moveTo>
                  <a:lnTo>
                    <a:pt x="533" y="37"/>
                  </a:lnTo>
                  <a:lnTo>
                    <a:pt x="662" y="129"/>
                  </a:lnTo>
                  <a:lnTo>
                    <a:pt x="736" y="258"/>
                  </a:lnTo>
                  <a:lnTo>
                    <a:pt x="773" y="424"/>
                  </a:lnTo>
                  <a:lnTo>
                    <a:pt x="736" y="590"/>
                  </a:lnTo>
                  <a:lnTo>
                    <a:pt x="662" y="719"/>
                  </a:lnTo>
                  <a:lnTo>
                    <a:pt x="533" y="792"/>
                  </a:lnTo>
                  <a:lnTo>
                    <a:pt x="386" y="829"/>
                  </a:lnTo>
                  <a:lnTo>
                    <a:pt x="239" y="792"/>
                  </a:lnTo>
                  <a:lnTo>
                    <a:pt x="110" y="719"/>
                  </a:lnTo>
                  <a:lnTo>
                    <a:pt x="37" y="590"/>
                  </a:lnTo>
                  <a:lnTo>
                    <a:pt x="0" y="424"/>
                  </a:lnTo>
                  <a:lnTo>
                    <a:pt x="37" y="258"/>
                  </a:lnTo>
                  <a:lnTo>
                    <a:pt x="110" y="129"/>
                  </a:lnTo>
                  <a:lnTo>
                    <a:pt x="239" y="37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07" name="Freeform 207"/>
            <p:cNvSpPr>
              <a:spLocks noEditPoints="1"/>
            </p:cNvSpPr>
            <p:nvPr/>
          </p:nvSpPr>
          <p:spPr bwMode="auto">
            <a:xfrm>
              <a:off x="26186" y="19718"/>
              <a:ext cx="865" cy="1124"/>
            </a:xfrm>
            <a:custGeom>
              <a:avLst/>
              <a:gdLst/>
              <a:ahLst/>
              <a:cxnLst>
                <a:cxn ang="0">
                  <a:pos x="479" y="36"/>
                </a:cxn>
                <a:cxn ang="0">
                  <a:pos x="368" y="73"/>
                </a:cxn>
                <a:cxn ang="0">
                  <a:pos x="258" y="184"/>
                </a:cxn>
                <a:cxn ang="0">
                  <a:pos x="258" y="626"/>
                </a:cxn>
                <a:cxn ang="0">
                  <a:pos x="276" y="644"/>
                </a:cxn>
                <a:cxn ang="0">
                  <a:pos x="313" y="700"/>
                </a:cxn>
                <a:cxn ang="0">
                  <a:pos x="350" y="737"/>
                </a:cxn>
                <a:cxn ang="0">
                  <a:pos x="405" y="755"/>
                </a:cxn>
                <a:cxn ang="0">
                  <a:pos x="460" y="755"/>
                </a:cxn>
                <a:cxn ang="0">
                  <a:pos x="589" y="700"/>
                </a:cxn>
                <a:cxn ang="0">
                  <a:pos x="681" y="589"/>
                </a:cxn>
                <a:cxn ang="0">
                  <a:pos x="718" y="387"/>
                </a:cxn>
                <a:cxn ang="0">
                  <a:pos x="681" y="202"/>
                </a:cxn>
                <a:cxn ang="0">
                  <a:pos x="589" y="73"/>
                </a:cxn>
                <a:cxn ang="0">
                  <a:pos x="479" y="36"/>
                </a:cxn>
                <a:cxn ang="0">
                  <a:pos x="258" y="0"/>
                </a:cxn>
                <a:cxn ang="0">
                  <a:pos x="258" y="110"/>
                </a:cxn>
                <a:cxn ang="0">
                  <a:pos x="313" y="55"/>
                </a:cxn>
                <a:cxn ang="0">
                  <a:pos x="368" y="36"/>
                </a:cxn>
                <a:cxn ang="0">
                  <a:pos x="423" y="0"/>
                </a:cxn>
                <a:cxn ang="0">
                  <a:pos x="497" y="0"/>
                </a:cxn>
                <a:cxn ang="0">
                  <a:pos x="644" y="36"/>
                </a:cxn>
                <a:cxn ang="0">
                  <a:pos x="755" y="129"/>
                </a:cxn>
                <a:cxn ang="0">
                  <a:pos x="828" y="258"/>
                </a:cxn>
                <a:cxn ang="0">
                  <a:pos x="865" y="405"/>
                </a:cxn>
                <a:cxn ang="0">
                  <a:pos x="828" y="571"/>
                </a:cxn>
                <a:cxn ang="0">
                  <a:pos x="755" y="700"/>
                </a:cxn>
                <a:cxn ang="0">
                  <a:pos x="626" y="773"/>
                </a:cxn>
                <a:cxn ang="0">
                  <a:pos x="479" y="810"/>
                </a:cxn>
                <a:cxn ang="0">
                  <a:pos x="405" y="792"/>
                </a:cxn>
                <a:cxn ang="0">
                  <a:pos x="350" y="773"/>
                </a:cxn>
                <a:cxn ang="0">
                  <a:pos x="295" y="737"/>
                </a:cxn>
                <a:cxn ang="0">
                  <a:pos x="276" y="700"/>
                </a:cxn>
                <a:cxn ang="0">
                  <a:pos x="258" y="681"/>
                </a:cxn>
                <a:cxn ang="0">
                  <a:pos x="258" y="1031"/>
                </a:cxn>
                <a:cxn ang="0">
                  <a:pos x="276" y="1050"/>
                </a:cxn>
                <a:cxn ang="0">
                  <a:pos x="313" y="1068"/>
                </a:cxn>
                <a:cxn ang="0">
                  <a:pos x="405" y="1068"/>
                </a:cxn>
                <a:cxn ang="0">
                  <a:pos x="405" y="1124"/>
                </a:cxn>
                <a:cxn ang="0">
                  <a:pos x="0" y="1124"/>
                </a:cxn>
                <a:cxn ang="0">
                  <a:pos x="0" y="1068"/>
                </a:cxn>
                <a:cxn ang="0">
                  <a:pos x="111" y="1068"/>
                </a:cxn>
                <a:cxn ang="0">
                  <a:pos x="147" y="1031"/>
                </a:cxn>
                <a:cxn ang="0">
                  <a:pos x="147" y="129"/>
                </a:cxn>
                <a:cxn ang="0">
                  <a:pos x="111" y="92"/>
                </a:cxn>
                <a:cxn ang="0">
                  <a:pos x="74" y="73"/>
                </a:cxn>
                <a:cxn ang="0">
                  <a:pos x="0" y="73"/>
                </a:cxn>
                <a:cxn ang="0">
                  <a:pos x="0" y="18"/>
                </a:cxn>
                <a:cxn ang="0">
                  <a:pos x="258" y="0"/>
                </a:cxn>
              </a:cxnLst>
              <a:rect l="0" t="0" r="r" b="b"/>
              <a:pathLst>
                <a:path w="865" h="1124">
                  <a:moveTo>
                    <a:pt x="479" y="36"/>
                  </a:moveTo>
                  <a:lnTo>
                    <a:pt x="368" y="73"/>
                  </a:lnTo>
                  <a:lnTo>
                    <a:pt x="258" y="184"/>
                  </a:lnTo>
                  <a:lnTo>
                    <a:pt x="258" y="626"/>
                  </a:lnTo>
                  <a:lnTo>
                    <a:pt x="276" y="644"/>
                  </a:lnTo>
                  <a:lnTo>
                    <a:pt x="313" y="700"/>
                  </a:lnTo>
                  <a:lnTo>
                    <a:pt x="350" y="737"/>
                  </a:lnTo>
                  <a:lnTo>
                    <a:pt x="405" y="755"/>
                  </a:lnTo>
                  <a:lnTo>
                    <a:pt x="460" y="755"/>
                  </a:lnTo>
                  <a:lnTo>
                    <a:pt x="589" y="700"/>
                  </a:lnTo>
                  <a:lnTo>
                    <a:pt x="681" y="589"/>
                  </a:lnTo>
                  <a:lnTo>
                    <a:pt x="718" y="387"/>
                  </a:lnTo>
                  <a:lnTo>
                    <a:pt x="681" y="202"/>
                  </a:lnTo>
                  <a:lnTo>
                    <a:pt x="589" y="73"/>
                  </a:lnTo>
                  <a:lnTo>
                    <a:pt x="479" y="36"/>
                  </a:lnTo>
                  <a:close/>
                  <a:moveTo>
                    <a:pt x="258" y="0"/>
                  </a:moveTo>
                  <a:lnTo>
                    <a:pt x="258" y="110"/>
                  </a:lnTo>
                  <a:lnTo>
                    <a:pt x="313" y="55"/>
                  </a:lnTo>
                  <a:lnTo>
                    <a:pt x="368" y="36"/>
                  </a:lnTo>
                  <a:lnTo>
                    <a:pt x="423" y="0"/>
                  </a:lnTo>
                  <a:lnTo>
                    <a:pt x="497" y="0"/>
                  </a:lnTo>
                  <a:lnTo>
                    <a:pt x="644" y="36"/>
                  </a:lnTo>
                  <a:lnTo>
                    <a:pt x="755" y="129"/>
                  </a:lnTo>
                  <a:lnTo>
                    <a:pt x="828" y="258"/>
                  </a:lnTo>
                  <a:lnTo>
                    <a:pt x="865" y="405"/>
                  </a:lnTo>
                  <a:lnTo>
                    <a:pt x="828" y="571"/>
                  </a:lnTo>
                  <a:lnTo>
                    <a:pt x="755" y="700"/>
                  </a:lnTo>
                  <a:lnTo>
                    <a:pt x="626" y="773"/>
                  </a:lnTo>
                  <a:lnTo>
                    <a:pt x="479" y="810"/>
                  </a:lnTo>
                  <a:lnTo>
                    <a:pt x="405" y="792"/>
                  </a:lnTo>
                  <a:lnTo>
                    <a:pt x="350" y="773"/>
                  </a:lnTo>
                  <a:lnTo>
                    <a:pt x="295" y="737"/>
                  </a:lnTo>
                  <a:lnTo>
                    <a:pt x="276" y="700"/>
                  </a:lnTo>
                  <a:lnTo>
                    <a:pt x="258" y="681"/>
                  </a:lnTo>
                  <a:lnTo>
                    <a:pt x="258" y="1031"/>
                  </a:lnTo>
                  <a:lnTo>
                    <a:pt x="276" y="1050"/>
                  </a:lnTo>
                  <a:lnTo>
                    <a:pt x="313" y="1068"/>
                  </a:lnTo>
                  <a:lnTo>
                    <a:pt x="405" y="1068"/>
                  </a:lnTo>
                  <a:lnTo>
                    <a:pt x="405" y="1124"/>
                  </a:lnTo>
                  <a:lnTo>
                    <a:pt x="0" y="1124"/>
                  </a:lnTo>
                  <a:lnTo>
                    <a:pt x="0" y="1068"/>
                  </a:lnTo>
                  <a:lnTo>
                    <a:pt x="111" y="1068"/>
                  </a:lnTo>
                  <a:lnTo>
                    <a:pt x="147" y="1031"/>
                  </a:lnTo>
                  <a:lnTo>
                    <a:pt x="147" y="129"/>
                  </a:lnTo>
                  <a:lnTo>
                    <a:pt x="111" y="92"/>
                  </a:lnTo>
                  <a:lnTo>
                    <a:pt x="74" y="73"/>
                  </a:lnTo>
                  <a:lnTo>
                    <a:pt x="0" y="73"/>
                  </a:lnTo>
                  <a:lnTo>
                    <a:pt x="0" y="1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08" name="Freeform 208"/>
            <p:cNvSpPr>
              <a:spLocks/>
            </p:cNvSpPr>
            <p:nvPr/>
          </p:nvSpPr>
          <p:spPr bwMode="auto">
            <a:xfrm>
              <a:off x="27254" y="19404"/>
              <a:ext cx="552" cy="1124"/>
            </a:xfrm>
            <a:custGeom>
              <a:avLst/>
              <a:gdLst/>
              <a:ahLst/>
              <a:cxnLst>
                <a:cxn ang="0">
                  <a:pos x="220" y="0"/>
                </a:cxn>
                <a:cxn ang="0">
                  <a:pos x="257" y="0"/>
                </a:cxn>
                <a:cxn ang="0">
                  <a:pos x="257" y="332"/>
                </a:cxn>
                <a:cxn ang="0">
                  <a:pos x="515" y="332"/>
                </a:cxn>
                <a:cxn ang="0">
                  <a:pos x="515" y="387"/>
                </a:cxn>
                <a:cxn ang="0">
                  <a:pos x="257" y="387"/>
                </a:cxn>
                <a:cxn ang="0">
                  <a:pos x="294" y="885"/>
                </a:cxn>
                <a:cxn ang="0">
                  <a:pos x="294" y="958"/>
                </a:cxn>
                <a:cxn ang="0">
                  <a:pos x="331" y="1032"/>
                </a:cxn>
                <a:cxn ang="0">
                  <a:pos x="404" y="1069"/>
                </a:cxn>
                <a:cxn ang="0">
                  <a:pos x="441" y="1069"/>
                </a:cxn>
                <a:cxn ang="0">
                  <a:pos x="460" y="1032"/>
                </a:cxn>
                <a:cxn ang="0">
                  <a:pos x="496" y="995"/>
                </a:cxn>
                <a:cxn ang="0">
                  <a:pos x="515" y="940"/>
                </a:cxn>
                <a:cxn ang="0">
                  <a:pos x="515" y="774"/>
                </a:cxn>
                <a:cxn ang="0">
                  <a:pos x="552" y="774"/>
                </a:cxn>
                <a:cxn ang="0">
                  <a:pos x="552" y="940"/>
                </a:cxn>
                <a:cxn ang="0">
                  <a:pos x="515" y="1051"/>
                </a:cxn>
                <a:cxn ang="0">
                  <a:pos x="478" y="1087"/>
                </a:cxn>
                <a:cxn ang="0">
                  <a:pos x="368" y="1124"/>
                </a:cxn>
                <a:cxn ang="0">
                  <a:pos x="312" y="1124"/>
                </a:cxn>
                <a:cxn ang="0">
                  <a:pos x="239" y="1087"/>
                </a:cxn>
                <a:cxn ang="0">
                  <a:pos x="165" y="1014"/>
                </a:cxn>
                <a:cxn ang="0">
                  <a:pos x="147" y="958"/>
                </a:cxn>
                <a:cxn ang="0">
                  <a:pos x="147" y="387"/>
                </a:cxn>
                <a:cxn ang="0">
                  <a:pos x="0" y="387"/>
                </a:cxn>
                <a:cxn ang="0">
                  <a:pos x="0" y="350"/>
                </a:cxn>
                <a:cxn ang="0">
                  <a:pos x="110" y="314"/>
                </a:cxn>
                <a:cxn ang="0">
                  <a:pos x="165" y="222"/>
                </a:cxn>
                <a:cxn ang="0">
                  <a:pos x="202" y="111"/>
                </a:cxn>
                <a:cxn ang="0">
                  <a:pos x="220" y="0"/>
                </a:cxn>
              </a:cxnLst>
              <a:rect l="0" t="0" r="r" b="b"/>
              <a:pathLst>
                <a:path w="552" h="1124">
                  <a:moveTo>
                    <a:pt x="220" y="0"/>
                  </a:moveTo>
                  <a:lnTo>
                    <a:pt x="257" y="0"/>
                  </a:lnTo>
                  <a:lnTo>
                    <a:pt x="257" y="332"/>
                  </a:lnTo>
                  <a:lnTo>
                    <a:pt x="515" y="332"/>
                  </a:lnTo>
                  <a:lnTo>
                    <a:pt x="515" y="387"/>
                  </a:lnTo>
                  <a:lnTo>
                    <a:pt x="257" y="387"/>
                  </a:lnTo>
                  <a:lnTo>
                    <a:pt x="294" y="885"/>
                  </a:lnTo>
                  <a:lnTo>
                    <a:pt x="294" y="958"/>
                  </a:lnTo>
                  <a:lnTo>
                    <a:pt x="331" y="1032"/>
                  </a:lnTo>
                  <a:lnTo>
                    <a:pt x="404" y="1069"/>
                  </a:lnTo>
                  <a:lnTo>
                    <a:pt x="441" y="1069"/>
                  </a:lnTo>
                  <a:lnTo>
                    <a:pt x="460" y="1032"/>
                  </a:lnTo>
                  <a:lnTo>
                    <a:pt x="496" y="995"/>
                  </a:lnTo>
                  <a:lnTo>
                    <a:pt x="515" y="940"/>
                  </a:lnTo>
                  <a:lnTo>
                    <a:pt x="515" y="774"/>
                  </a:lnTo>
                  <a:lnTo>
                    <a:pt x="552" y="774"/>
                  </a:lnTo>
                  <a:lnTo>
                    <a:pt x="552" y="940"/>
                  </a:lnTo>
                  <a:lnTo>
                    <a:pt x="515" y="1051"/>
                  </a:lnTo>
                  <a:lnTo>
                    <a:pt x="478" y="1087"/>
                  </a:lnTo>
                  <a:lnTo>
                    <a:pt x="368" y="1124"/>
                  </a:lnTo>
                  <a:lnTo>
                    <a:pt x="312" y="1124"/>
                  </a:lnTo>
                  <a:lnTo>
                    <a:pt x="239" y="1087"/>
                  </a:lnTo>
                  <a:lnTo>
                    <a:pt x="165" y="1014"/>
                  </a:lnTo>
                  <a:lnTo>
                    <a:pt x="147" y="958"/>
                  </a:lnTo>
                  <a:lnTo>
                    <a:pt x="147" y="387"/>
                  </a:lnTo>
                  <a:lnTo>
                    <a:pt x="0" y="387"/>
                  </a:lnTo>
                  <a:lnTo>
                    <a:pt x="0" y="350"/>
                  </a:lnTo>
                  <a:lnTo>
                    <a:pt x="110" y="314"/>
                  </a:lnTo>
                  <a:lnTo>
                    <a:pt x="165" y="222"/>
                  </a:lnTo>
                  <a:lnTo>
                    <a:pt x="202" y="11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09" name="Freeform 209"/>
            <p:cNvSpPr>
              <a:spLocks noEditPoints="1"/>
            </p:cNvSpPr>
            <p:nvPr/>
          </p:nvSpPr>
          <p:spPr bwMode="auto">
            <a:xfrm>
              <a:off x="27806" y="19312"/>
              <a:ext cx="386" cy="1179"/>
            </a:xfrm>
            <a:custGeom>
              <a:avLst/>
              <a:gdLst/>
              <a:ahLst/>
              <a:cxnLst>
                <a:cxn ang="0">
                  <a:pos x="239" y="406"/>
                </a:cxn>
                <a:cxn ang="0">
                  <a:pos x="257" y="1050"/>
                </a:cxn>
                <a:cxn ang="0">
                  <a:pos x="257" y="1087"/>
                </a:cxn>
                <a:cxn ang="0">
                  <a:pos x="276" y="1124"/>
                </a:cxn>
                <a:cxn ang="0">
                  <a:pos x="386" y="1124"/>
                </a:cxn>
                <a:cxn ang="0">
                  <a:pos x="386" y="1179"/>
                </a:cxn>
                <a:cxn ang="0">
                  <a:pos x="0" y="1179"/>
                </a:cxn>
                <a:cxn ang="0">
                  <a:pos x="0" y="1124"/>
                </a:cxn>
                <a:cxn ang="0">
                  <a:pos x="110" y="1124"/>
                </a:cxn>
                <a:cxn ang="0">
                  <a:pos x="128" y="1087"/>
                </a:cxn>
                <a:cxn ang="0">
                  <a:pos x="128" y="535"/>
                </a:cxn>
                <a:cxn ang="0">
                  <a:pos x="92" y="498"/>
                </a:cxn>
                <a:cxn ang="0">
                  <a:pos x="55" y="479"/>
                </a:cxn>
                <a:cxn ang="0">
                  <a:pos x="0" y="479"/>
                </a:cxn>
                <a:cxn ang="0">
                  <a:pos x="0" y="424"/>
                </a:cxn>
                <a:cxn ang="0">
                  <a:pos x="239" y="406"/>
                </a:cxn>
                <a:cxn ang="0">
                  <a:pos x="147" y="0"/>
                </a:cxn>
                <a:cxn ang="0">
                  <a:pos x="184" y="0"/>
                </a:cxn>
                <a:cxn ang="0">
                  <a:pos x="220" y="19"/>
                </a:cxn>
                <a:cxn ang="0">
                  <a:pos x="239" y="56"/>
                </a:cxn>
                <a:cxn ang="0">
                  <a:pos x="239" y="129"/>
                </a:cxn>
                <a:cxn ang="0">
                  <a:pos x="220" y="166"/>
                </a:cxn>
                <a:cxn ang="0">
                  <a:pos x="184" y="185"/>
                </a:cxn>
                <a:cxn ang="0">
                  <a:pos x="110" y="185"/>
                </a:cxn>
                <a:cxn ang="0">
                  <a:pos x="73" y="166"/>
                </a:cxn>
                <a:cxn ang="0">
                  <a:pos x="55" y="129"/>
                </a:cxn>
                <a:cxn ang="0">
                  <a:pos x="55" y="56"/>
                </a:cxn>
                <a:cxn ang="0">
                  <a:pos x="73" y="37"/>
                </a:cxn>
                <a:cxn ang="0">
                  <a:pos x="147" y="0"/>
                </a:cxn>
              </a:cxnLst>
              <a:rect l="0" t="0" r="r" b="b"/>
              <a:pathLst>
                <a:path w="386" h="1179">
                  <a:moveTo>
                    <a:pt x="239" y="406"/>
                  </a:moveTo>
                  <a:lnTo>
                    <a:pt x="257" y="1050"/>
                  </a:lnTo>
                  <a:lnTo>
                    <a:pt x="257" y="1087"/>
                  </a:lnTo>
                  <a:lnTo>
                    <a:pt x="276" y="1124"/>
                  </a:lnTo>
                  <a:lnTo>
                    <a:pt x="386" y="1124"/>
                  </a:lnTo>
                  <a:lnTo>
                    <a:pt x="386" y="1179"/>
                  </a:lnTo>
                  <a:lnTo>
                    <a:pt x="0" y="1179"/>
                  </a:lnTo>
                  <a:lnTo>
                    <a:pt x="0" y="1124"/>
                  </a:lnTo>
                  <a:lnTo>
                    <a:pt x="110" y="1124"/>
                  </a:lnTo>
                  <a:lnTo>
                    <a:pt x="128" y="1087"/>
                  </a:lnTo>
                  <a:lnTo>
                    <a:pt x="128" y="535"/>
                  </a:lnTo>
                  <a:lnTo>
                    <a:pt x="92" y="498"/>
                  </a:lnTo>
                  <a:lnTo>
                    <a:pt x="55" y="479"/>
                  </a:lnTo>
                  <a:lnTo>
                    <a:pt x="0" y="479"/>
                  </a:lnTo>
                  <a:lnTo>
                    <a:pt x="0" y="424"/>
                  </a:lnTo>
                  <a:lnTo>
                    <a:pt x="239" y="406"/>
                  </a:lnTo>
                  <a:close/>
                  <a:moveTo>
                    <a:pt x="147" y="0"/>
                  </a:moveTo>
                  <a:lnTo>
                    <a:pt x="184" y="0"/>
                  </a:lnTo>
                  <a:lnTo>
                    <a:pt x="220" y="19"/>
                  </a:lnTo>
                  <a:lnTo>
                    <a:pt x="239" y="56"/>
                  </a:lnTo>
                  <a:lnTo>
                    <a:pt x="239" y="129"/>
                  </a:lnTo>
                  <a:lnTo>
                    <a:pt x="220" y="166"/>
                  </a:lnTo>
                  <a:lnTo>
                    <a:pt x="184" y="185"/>
                  </a:lnTo>
                  <a:lnTo>
                    <a:pt x="110" y="185"/>
                  </a:lnTo>
                  <a:lnTo>
                    <a:pt x="73" y="166"/>
                  </a:lnTo>
                  <a:lnTo>
                    <a:pt x="55" y="129"/>
                  </a:lnTo>
                  <a:lnTo>
                    <a:pt x="55" y="56"/>
                  </a:lnTo>
                  <a:lnTo>
                    <a:pt x="73" y="3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0" name="Freeform 210"/>
            <p:cNvSpPr>
              <a:spLocks/>
            </p:cNvSpPr>
            <p:nvPr/>
          </p:nvSpPr>
          <p:spPr bwMode="auto">
            <a:xfrm>
              <a:off x="28321" y="19699"/>
              <a:ext cx="1417" cy="792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60" y="0"/>
                </a:cxn>
                <a:cxn ang="0">
                  <a:pos x="699" y="37"/>
                </a:cxn>
                <a:cxn ang="0">
                  <a:pos x="754" y="111"/>
                </a:cxn>
                <a:cxn ang="0">
                  <a:pos x="791" y="129"/>
                </a:cxn>
                <a:cxn ang="0">
                  <a:pos x="902" y="37"/>
                </a:cxn>
                <a:cxn ang="0">
                  <a:pos x="1104" y="0"/>
                </a:cxn>
                <a:cxn ang="0">
                  <a:pos x="1196" y="55"/>
                </a:cxn>
                <a:cxn ang="0">
                  <a:pos x="1251" y="129"/>
                </a:cxn>
                <a:cxn ang="0">
                  <a:pos x="1270" y="682"/>
                </a:cxn>
                <a:cxn ang="0">
                  <a:pos x="1307" y="737"/>
                </a:cxn>
                <a:cxn ang="0">
                  <a:pos x="1417" y="792"/>
                </a:cxn>
                <a:cxn ang="0">
                  <a:pos x="1012" y="737"/>
                </a:cxn>
                <a:cxn ang="0">
                  <a:pos x="1159" y="700"/>
                </a:cxn>
                <a:cxn ang="0">
                  <a:pos x="1141" y="111"/>
                </a:cxn>
                <a:cxn ang="0">
                  <a:pos x="1086" y="55"/>
                </a:cxn>
                <a:cxn ang="0">
                  <a:pos x="938" y="74"/>
                </a:cxn>
                <a:cxn ang="0">
                  <a:pos x="846" y="148"/>
                </a:cxn>
                <a:cxn ang="0">
                  <a:pos x="791" y="258"/>
                </a:cxn>
                <a:cxn ang="0">
                  <a:pos x="810" y="737"/>
                </a:cxn>
                <a:cxn ang="0">
                  <a:pos x="920" y="792"/>
                </a:cxn>
                <a:cxn ang="0">
                  <a:pos x="515" y="737"/>
                </a:cxn>
                <a:cxn ang="0">
                  <a:pos x="644" y="700"/>
                </a:cxn>
                <a:cxn ang="0">
                  <a:pos x="626" y="111"/>
                </a:cxn>
                <a:cxn ang="0">
                  <a:pos x="570" y="55"/>
                </a:cxn>
                <a:cxn ang="0">
                  <a:pos x="423" y="74"/>
                </a:cxn>
                <a:cxn ang="0">
                  <a:pos x="331" y="148"/>
                </a:cxn>
                <a:cxn ang="0">
                  <a:pos x="276" y="258"/>
                </a:cxn>
                <a:cxn ang="0">
                  <a:pos x="294" y="737"/>
                </a:cxn>
                <a:cxn ang="0">
                  <a:pos x="405" y="792"/>
                </a:cxn>
                <a:cxn ang="0">
                  <a:pos x="0" y="737"/>
                </a:cxn>
                <a:cxn ang="0">
                  <a:pos x="147" y="700"/>
                </a:cxn>
                <a:cxn ang="0">
                  <a:pos x="166" y="166"/>
                </a:cxn>
                <a:cxn ang="0">
                  <a:pos x="129" y="92"/>
                </a:cxn>
                <a:cxn ang="0">
                  <a:pos x="18" y="74"/>
                </a:cxn>
                <a:cxn ang="0">
                  <a:pos x="276" y="0"/>
                </a:cxn>
              </a:cxnLst>
              <a:rect l="0" t="0" r="r" b="b"/>
              <a:pathLst>
                <a:path w="1417" h="792">
                  <a:moveTo>
                    <a:pt x="276" y="0"/>
                  </a:moveTo>
                  <a:lnTo>
                    <a:pt x="276" y="184"/>
                  </a:lnTo>
                  <a:lnTo>
                    <a:pt x="350" y="74"/>
                  </a:lnTo>
                  <a:lnTo>
                    <a:pt x="460" y="0"/>
                  </a:lnTo>
                  <a:lnTo>
                    <a:pt x="626" y="0"/>
                  </a:lnTo>
                  <a:lnTo>
                    <a:pt x="699" y="37"/>
                  </a:lnTo>
                  <a:lnTo>
                    <a:pt x="736" y="74"/>
                  </a:lnTo>
                  <a:lnTo>
                    <a:pt x="754" y="111"/>
                  </a:lnTo>
                  <a:lnTo>
                    <a:pt x="773" y="166"/>
                  </a:lnTo>
                  <a:lnTo>
                    <a:pt x="791" y="129"/>
                  </a:lnTo>
                  <a:lnTo>
                    <a:pt x="865" y="55"/>
                  </a:lnTo>
                  <a:lnTo>
                    <a:pt x="902" y="37"/>
                  </a:lnTo>
                  <a:lnTo>
                    <a:pt x="957" y="0"/>
                  </a:lnTo>
                  <a:lnTo>
                    <a:pt x="1104" y="0"/>
                  </a:lnTo>
                  <a:lnTo>
                    <a:pt x="1141" y="19"/>
                  </a:lnTo>
                  <a:lnTo>
                    <a:pt x="1196" y="55"/>
                  </a:lnTo>
                  <a:lnTo>
                    <a:pt x="1215" y="74"/>
                  </a:lnTo>
                  <a:lnTo>
                    <a:pt x="1251" y="129"/>
                  </a:lnTo>
                  <a:lnTo>
                    <a:pt x="1270" y="184"/>
                  </a:lnTo>
                  <a:lnTo>
                    <a:pt x="1270" y="682"/>
                  </a:lnTo>
                  <a:lnTo>
                    <a:pt x="1288" y="719"/>
                  </a:lnTo>
                  <a:lnTo>
                    <a:pt x="1307" y="737"/>
                  </a:lnTo>
                  <a:lnTo>
                    <a:pt x="1417" y="737"/>
                  </a:lnTo>
                  <a:lnTo>
                    <a:pt x="1417" y="792"/>
                  </a:lnTo>
                  <a:lnTo>
                    <a:pt x="1012" y="792"/>
                  </a:lnTo>
                  <a:lnTo>
                    <a:pt x="1012" y="737"/>
                  </a:lnTo>
                  <a:lnTo>
                    <a:pt x="1123" y="737"/>
                  </a:lnTo>
                  <a:lnTo>
                    <a:pt x="1159" y="700"/>
                  </a:lnTo>
                  <a:lnTo>
                    <a:pt x="1159" y="148"/>
                  </a:lnTo>
                  <a:lnTo>
                    <a:pt x="1141" y="111"/>
                  </a:lnTo>
                  <a:lnTo>
                    <a:pt x="1104" y="92"/>
                  </a:lnTo>
                  <a:lnTo>
                    <a:pt x="1086" y="55"/>
                  </a:lnTo>
                  <a:lnTo>
                    <a:pt x="975" y="55"/>
                  </a:lnTo>
                  <a:lnTo>
                    <a:pt x="938" y="74"/>
                  </a:lnTo>
                  <a:lnTo>
                    <a:pt x="883" y="111"/>
                  </a:lnTo>
                  <a:lnTo>
                    <a:pt x="846" y="148"/>
                  </a:lnTo>
                  <a:lnTo>
                    <a:pt x="828" y="203"/>
                  </a:lnTo>
                  <a:lnTo>
                    <a:pt x="791" y="258"/>
                  </a:lnTo>
                  <a:lnTo>
                    <a:pt x="791" y="700"/>
                  </a:lnTo>
                  <a:lnTo>
                    <a:pt x="810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6" y="737"/>
                  </a:lnTo>
                  <a:lnTo>
                    <a:pt x="644" y="700"/>
                  </a:lnTo>
                  <a:lnTo>
                    <a:pt x="644" y="148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8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66" y="166"/>
                  </a:lnTo>
                  <a:lnTo>
                    <a:pt x="166" y="129"/>
                  </a:lnTo>
                  <a:lnTo>
                    <a:pt x="129" y="92"/>
                  </a:lnTo>
                  <a:lnTo>
                    <a:pt x="92" y="74"/>
                  </a:lnTo>
                  <a:lnTo>
                    <a:pt x="18" y="74"/>
                  </a:lnTo>
                  <a:lnTo>
                    <a:pt x="18" y="1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1" name="Freeform 211"/>
            <p:cNvSpPr>
              <a:spLocks/>
            </p:cNvSpPr>
            <p:nvPr/>
          </p:nvSpPr>
          <p:spPr bwMode="auto">
            <a:xfrm>
              <a:off x="29738" y="19718"/>
              <a:ext cx="828" cy="829"/>
            </a:xfrm>
            <a:custGeom>
              <a:avLst/>
              <a:gdLst/>
              <a:ahLst/>
              <a:cxnLst>
                <a:cxn ang="0">
                  <a:pos x="423" y="0"/>
                </a:cxn>
                <a:cxn ang="0">
                  <a:pos x="552" y="55"/>
                </a:cxn>
                <a:cxn ang="0">
                  <a:pos x="644" y="129"/>
                </a:cxn>
                <a:cxn ang="0">
                  <a:pos x="662" y="663"/>
                </a:cxn>
                <a:cxn ang="0">
                  <a:pos x="681" y="718"/>
                </a:cxn>
                <a:cxn ang="0">
                  <a:pos x="754" y="737"/>
                </a:cxn>
                <a:cxn ang="0">
                  <a:pos x="791" y="681"/>
                </a:cxn>
                <a:cxn ang="0">
                  <a:pos x="828" y="534"/>
                </a:cxn>
                <a:cxn ang="0">
                  <a:pos x="810" y="718"/>
                </a:cxn>
                <a:cxn ang="0">
                  <a:pos x="718" y="792"/>
                </a:cxn>
                <a:cxn ang="0">
                  <a:pos x="589" y="755"/>
                </a:cxn>
                <a:cxn ang="0">
                  <a:pos x="534" y="681"/>
                </a:cxn>
                <a:cxn ang="0">
                  <a:pos x="515" y="681"/>
                </a:cxn>
                <a:cxn ang="0">
                  <a:pos x="423" y="792"/>
                </a:cxn>
                <a:cxn ang="0">
                  <a:pos x="221" y="829"/>
                </a:cxn>
                <a:cxn ang="0">
                  <a:pos x="129" y="810"/>
                </a:cxn>
                <a:cxn ang="0">
                  <a:pos x="37" y="737"/>
                </a:cxn>
                <a:cxn ang="0">
                  <a:pos x="0" y="644"/>
                </a:cxn>
                <a:cxn ang="0">
                  <a:pos x="37" y="534"/>
                </a:cxn>
                <a:cxn ang="0">
                  <a:pos x="110" y="442"/>
                </a:cxn>
                <a:cxn ang="0">
                  <a:pos x="350" y="368"/>
                </a:cxn>
                <a:cxn ang="0">
                  <a:pos x="331" y="387"/>
                </a:cxn>
                <a:cxn ang="0">
                  <a:pos x="166" y="534"/>
                </a:cxn>
                <a:cxn ang="0">
                  <a:pos x="147" y="663"/>
                </a:cxn>
                <a:cxn ang="0">
                  <a:pos x="258" y="755"/>
                </a:cxn>
                <a:cxn ang="0">
                  <a:pos x="460" y="700"/>
                </a:cxn>
                <a:cxn ang="0">
                  <a:pos x="515" y="589"/>
                </a:cxn>
                <a:cxn ang="0">
                  <a:pos x="497" y="147"/>
                </a:cxn>
                <a:cxn ang="0">
                  <a:pos x="368" y="55"/>
                </a:cxn>
                <a:cxn ang="0">
                  <a:pos x="184" y="92"/>
                </a:cxn>
                <a:cxn ang="0">
                  <a:pos x="184" y="129"/>
                </a:cxn>
                <a:cxn ang="0">
                  <a:pos x="239" y="165"/>
                </a:cxn>
                <a:cxn ang="0">
                  <a:pos x="221" y="258"/>
                </a:cxn>
                <a:cxn ang="0">
                  <a:pos x="147" y="276"/>
                </a:cxn>
                <a:cxn ang="0">
                  <a:pos x="92" y="239"/>
                </a:cxn>
                <a:cxn ang="0">
                  <a:pos x="110" y="147"/>
                </a:cxn>
                <a:cxn ang="0">
                  <a:pos x="202" y="36"/>
                </a:cxn>
                <a:cxn ang="0">
                  <a:pos x="368" y="0"/>
                </a:cxn>
              </a:cxnLst>
              <a:rect l="0" t="0" r="r" b="b"/>
              <a:pathLst>
                <a:path w="828" h="829">
                  <a:moveTo>
                    <a:pt x="368" y="0"/>
                  </a:moveTo>
                  <a:lnTo>
                    <a:pt x="423" y="0"/>
                  </a:lnTo>
                  <a:lnTo>
                    <a:pt x="478" y="18"/>
                  </a:lnTo>
                  <a:lnTo>
                    <a:pt x="552" y="55"/>
                  </a:lnTo>
                  <a:lnTo>
                    <a:pt x="607" y="92"/>
                  </a:lnTo>
                  <a:lnTo>
                    <a:pt x="644" y="129"/>
                  </a:lnTo>
                  <a:lnTo>
                    <a:pt x="662" y="184"/>
                  </a:lnTo>
                  <a:lnTo>
                    <a:pt x="662" y="663"/>
                  </a:lnTo>
                  <a:lnTo>
                    <a:pt x="681" y="681"/>
                  </a:lnTo>
                  <a:lnTo>
                    <a:pt x="681" y="718"/>
                  </a:lnTo>
                  <a:lnTo>
                    <a:pt x="699" y="737"/>
                  </a:lnTo>
                  <a:lnTo>
                    <a:pt x="754" y="737"/>
                  </a:lnTo>
                  <a:lnTo>
                    <a:pt x="773" y="718"/>
                  </a:lnTo>
                  <a:lnTo>
                    <a:pt x="791" y="681"/>
                  </a:lnTo>
                  <a:lnTo>
                    <a:pt x="791" y="534"/>
                  </a:lnTo>
                  <a:lnTo>
                    <a:pt x="828" y="534"/>
                  </a:lnTo>
                  <a:lnTo>
                    <a:pt x="828" y="681"/>
                  </a:lnTo>
                  <a:lnTo>
                    <a:pt x="810" y="718"/>
                  </a:lnTo>
                  <a:lnTo>
                    <a:pt x="754" y="773"/>
                  </a:lnTo>
                  <a:lnTo>
                    <a:pt x="718" y="792"/>
                  </a:lnTo>
                  <a:lnTo>
                    <a:pt x="626" y="792"/>
                  </a:lnTo>
                  <a:lnTo>
                    <a:pt x="589" y="755"/>
                  </a:lnTo>
                  <a:lnTo>
                    <a:pt x="552" y="737"/>
                  </a:lnTo>
                  <a:lnTo>
                    <a:pt x="534" y="681"/>
                  </a:lnTo>
                  <a:lnTo>
                    <a:pt x="534" y="644"/>
                  </a:lnTo>
                  <a:lnTo>
                    <a:pt x="515" y="681"/>
                  </a:lnTo>
                  <a:lnTo>
                    <a:pt x="478" y="737"/>
                  </a:lnTo>
                  <a:lnTo>
                    <a:pt x="423" y="792"/>
                  </a:lnTo>
                  <a:lnTo>
                    <a:pt x="276" y="829"/>
                  </a:lnTo>
                  <a:lnTo>
                    <a:pt x="221" y="829"/>
                  </a:lnTo>
                  <a:lnTo>
                    <a:pt x="166" y="810"/>
                  </a:lnTo>
                  <a:lnTo>
                    <a:pt x="129" y="810"/>
                  </a:lnTo>
                  <a:lnTo>
                    <a:pt x="74" y="773"/>
                  </a:lnTo>
                  <a:lnTo>
                    <a:pt x="37" y="737"/>
                  </a:lnTo>
                  <a:lnTo>
                    <a:pt x="18" y="700"/>
                  </a:lnTo>
                  <a:lnTo>
                    <a:pt x="0" y="644"/>
                  </a:lnTo>
                  <a:lnTo>
                    <a:pt x="0" y="589"/>
                  </a:lnTo>
                  <a:lnTo>
                    <a:pt x="37" y="534"/>
                  </a:lnTo>
                  <a:lnTo>
                    <a:pt x="55" y="479"/>
                  </a:lnTo>
                  <a:lnTo>
                    <a:pt x="110" y="442"/>
                  </a:lnTo>
                  <a:lnTo>
                    <a:pt x="184" y="405"/>
                  </a:lnTo>
                  <a:lnTo>
                    <a:pt x="350" y="368"/>
                  </a:lnTo>
                  <a:lnTo>
                    <a:pt x="515" y="350"/>
                  </a:lnTo>
                  <a:lnTo>
                    <a:pt x="331" y="387"/>
                  </a:lnTo>
                  <a:lnTo>
                    <a:pt x="221" y="460"/>
                  </a:lnTo>
                  <a:lnTo>
                    <a:pt x="166" y="534"/>
                  </a:lnTo>
                  <a:lnTo>
                    <a:pt x="147" y="608"/>
                  </a:lnTo>
                  <a:lnTo>
                    <a:pt x="147" y="663"/>
                  </a:lnTo>
                  <a:lnTo>
                    <a:pt x="221" y="737"/>
                  </a:lnTo>
                  <a:lnTo>
                    <a:pt x="258" y="755"/>
                  </a:lnTo>
                  <a:lnTo>
                    <a:pt x="350" y="755"/>
                  </a:lnTo>
                  <a:lnTo>
                    <a:pt x="460" y="700"/>
                  </a:lnTo>
                  <a:lnTo>
                    <a:pt x="497" y="644"/>
                  </a:lnTo>
                  <a:lnTo>
                    <a:pt x="515" y="589"/>
                  </a:lnTo>
                  <a:lnTo>
                    <a:pt x="515" y="202"/>
                  </a:lnTo>
                  <a:lnTo>
                    <a:pt x="497" y="147"/>
                  </a:lnTo>
                  <a:lnTo>
                    <a:pt x="423" y="73"/>
                  </a:lnTo>
                  <a:lnTo>
                    <a:pt x="368" y="55"/>
                  </a:lnTo>
                  <a:lnTo>
                    <a:pt x="294" y="55"/>
                  </a:lnTo>
                  <a:lnTo>
                    <a:pt x="184" y="92"/>
                  </a:lnTo>
                  <a:lnTo>
                    <a:pt x="147" y="129"/>
                  </a:lnTo>
                  <a:lnTo>
                    <a:pt x="184" y="129"/>
                  </a:lnTo>
                  <a:lnTo>
                    <a:pt x="221" y="147"/>
                  </a:lnTo>
                  <a:lnTo>
                    <a:pt x="239" y="165"/>
                  </a:lnTo>
                  <a:lnTo>
                    <a:pt x="239" y="221"/>
                  </a:lnTo>
                  <a:lnTo>
                    <a:pt x="221" y="258"/>
                  </a:lnTo>
                  <a:lnTo>
                    <a:pt x="202" y="276"/>
                  </a:lnTo>
                  <a:lnTo>
                    <a:pt x="147" y="276"/>
                  </a:lnTo>
                  <a:lnTo>
                    <a:pt x="110" y="258"/>
                  </a:lnTo>
                  <a:lnTo>
                    <a:pt x="92" y="239"/>
                  </a:lnTo>
                  <a:lnTo>
                    <a:pt x="92" y="202"/>
                  </a:lnTo>
                  <a:lnTo>
                    <a:pt x="110" y="147"/>
                  </a:lnTo>
                  <a:lnTo>
                    <a:pt x="147" y="92"/>
                  </a:lnTo>
                  <a:lnTo>
                    <a:pt x="202" y="36"/>
                  </a:lnTo>
                  <a:lnTo>
                    <a:pt x="276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2" name="Freeform 212"/>
            <p:cNvSpPr>
              <a:spLocks/>
            </p:cNvSpPr>
            <p:nvPr/>
          </p:nvSpPr>
          <p:spPr bwMode="auto">
            <a:xfrm>
              <a:off x="30805" y="19275"/>
              <a:ext cx="387" cy="1216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1124"/>
                </a:cxn>
                <a:cxn ang="0">
                  <a:pos x="276" y="1161"/>
                </a:cxn>
                <a:cxn ang="0">
                  <a:pos x="387" y="1161"/>
                </a:cxn>
                <a:cxn ang="0">
                  <a:pos x="387" y="1216"/>
                </a:cxn>
                <a:cxn ang="0">
                  <a:pos x="0" y="1216"/>
                </a:cxn>
                <a:cxn ang="0">
                  <a:pos x="0" y="1161"/>
                </a:cxn>
                <a:cxn ang="0">
                  <a:pos x="111" y="1161"/>
                </a:cxn>
                <a:cxn ang="0">
                  <a:pos x="129" y="1124"/>
                </a:cxn>
                <a:cxn ang="0">
                  <a:pos x="129" y="111"/>
                </a:cxn>
                <a:cxn ang="0">
                  <a:pos x="56" y="74"/>
                </a:cxn>
                <a:cxn ang="0">
                  <a:pos x="0" y="74"/>
                </a:cxn>
                <a:cxn ang="0">
                  <a:pos x="0" y="19"/>
                </a:cxn>
                <a:cxn ang="0">
                  <a:pos x="258" y="0"/>
                </a:cxn>
              </a:cxnLst>
              <a:rect l="0" t="0" r="r" b="b"/>
              <a:pathLst>
                <a:path w="387" h="1216">
                  <a:moveTo>
                    <a:pt x="258" y="0"/>
                  </a:moveTo>
                  <a:lnTo>
                    <a:pt x="258" y="1124"/>
                  </a:lnTo>
                  <a:lnTo>
                    <a:pt x="276" y="1161"/>
                  </a:lnTo>
                  <a:lnTo>
                    <a:pt x="387" y="1161"/>
                  </a:lnTo>
                  <a:lnTo>
                    <a:pt x="387" y="1216"/>
                  </a:lnTo>
                  <a:lnTo>
                    <a:pt x="0" y="1216"/>
                  </a:lnTo>
                  <a:lnTo>
                    <a:pt x="0" y="1161"/>
                  </a:lnTo>
                  <a:lnTo>
                    <a:pt x="111" y="1161"/>
                  </a:lnTo>
                  <a:lnTo>
                    <a:pt x="129" y="1124"/>
                  </a:lnTo>
                  <a:lnTo>
                    <a:pt x="129" y="111"/>
                  </a:lnTo>
                  <a:lnTo>
                    <a:pt x="56" y="74"/>
                  </a:lnTo>
                  <a:lnTo>
                    <a:pt x="0" y="74"/>
                  </a:lnTo>
                  <a:lnTo>
                    <a:pt x="0" y="1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3" name="Freeform 213"/>
            <p:cNvSpPr>
              <a:spLocks/>
            </p:cNvSpPr>
            <p:nvPr/>
          </p:nvSpPr>
          <p:spPr bwMode="auto">
            <a:xfrm>
              <a:off x="31873" y="19718"/>
              <a:ext cx="828" cy="829"/>
            </a:xfrm>
            <a:custGeom>
              <a:avLst/>
              <a:gdLst/>
              <a:ahLst/>
              <a:cxnLst>
                <a:cxn ang="0">
                  <a:pos x="423" y="0"/>
                </a:cxn>
                <a:cxn ang="0">
                  <a:pos x="607" y="92"/>
                </a:cxn>
                <a:cxn ang="0">
                  <a:pos x="662" y="184"/>
                </a:cxn>
                <a:cxn ang="0">
                  <a:pos x="681" y="681"/>
                </a:cxn>
                <a:cxn ang="0">
                  <a:pos x="699" y="737"/>
                </a:cxn>
                <a:cxn ang="0">
                  <a:pos x="773" y="718"/>
                </a:cxn>
                <a:cxn ang="0">
                  <a:pos x="791" y="534"/>
                </a:cxn>
                <a:cxn ang="0">
                  <a:pos x="828" y="681"/>
                </a:cxn>
                <a:cxn ang="0">
                  <a:pos x="754" y="773"/>
                </a:cxn>
                <a:cxn ang="0">
                  <a:pos x="625" y="792"/>
                </a:cxn>
                <a:cxn ang="0">
                  <a:pos x="552" y="737"/>
                </a:cxn>
                <a:cxn ang="0">
                  <a:pos x="533" y="644"/>
                </a:cxn>
                <a:cxn ang="0">
                  <a:pos x="478" y="737"/>
                </a:cxn>
                <a:cxn ang="0">
                  <a:pos x="276" y="829"/>
                </a:cxn>
                <a:cxn ang="0">
                  <a:pos x="165" y="810"/>
                </a:cxn>
                <a:cxn ang="0">
                  <a:pos x="73" y="773"/>
                </a:cxn>
                <a:cxn ang="0">
                  <a:pos x="18" y="700"/>
                </a:cxn>
                <a:cxn ang="0">
                  <a:pos x="0" y="589"/>
                </a:cxn>
                <a:cxn ang="0">
                  <a:pos x="55" y="479"/>
                </a:cxn>
                <a:cxn ang="0">
                  <a:pos x="184" y="405"/>
                </a:cxn>
                <a:cxn ang="0">
                  <a:pos x="515" y="350"/>
                </a:cxn>
                <a:cxn ang="0">
                  <a:pos x="221" y="460"/>
                </a:cxn>
                <a:cxn ang="0">
                  <a:pos x="147" y="608"/>
                </a:cxn>
                <a:cxn ang="0">
                  <a:pos x="221" y="737"/>
                </a:cxn>
                <a:cxn ang="0">
                  <a:pos x="349" y="755"/>
                </a:cxn>
                <a:cxn ang="0">
                  <a:pos x="497" y="644"/>
                </a:cxn>
                <a:cxn ang="0">
                  <a:pos x="515" y="202"/>
                </a:cxn>
                <a:cxn ang="0">
                  <a:pos x="423" y="73"/>
                </a:cxn>
                <a:cxn ang="0">
                  <a:pos x="294" y="55"/>
                </a:cxn>
                <a:cxn ang="0">
                  <a:pos x="147" y="129"/>
                </a:cxn>
                <a:cxn ang="0">
                  <a:pos x="221" y="147"/>
                </a:cxn>
                <a:cxn ang="0">
                  <a:pos x="239" y="221"/>
                </a:cxn>
                <a:cxn ang="0">
                  <a:pos x="202" y="276"/>
                </a:cxn>
                <a:cxn ang="0">
                  <a:pos x="110" y="258"/>
                </a:cxn>
                <a:cxn ang="0">
                  <a:pos x="92" y="202"/>
                </a:cxn>
                <a:cxn ang="0">
                  <a:pos x="147" y="92"/>
                </a:cxn>
                <a:cxn ang="0">
                  <a:pos x="276" y="18"/>
                </a:cxn>
              </a:cxnLst>
              <a:rect l="0" t="0" r="r" b="b"/>
              <a:pathLst>
                <a:path w="828" h="829">
                  <a:moveTo>
                    <a:pt x="368" y="0"/>
                  </a:moveTo>
                  <a:lnTo>
                    <a:pt x="423" y="0"/>
                  </a:lnTo>
                  <a:lnTo>
                    <a:pt x="497" y="18"/>
                  </a:lnTo>
                  <a:lnTo>
                    <a:pt x="607" y="92"/>
                  </a:lnTo>
                  <a:lnTo>
                    <a:pt x="644" y="129"/>
                  </a:lnTo>
                  <a:lnTo>
                    <a:pt x="662" y="184"/>
                  </a:lnTo>
                  <a:lnTo>
                    <a:pt x="662" y="663"/>
                  </a:lnTo>
                  <a:lnTo>
                    <a:pt x="681" y="681"/>
                  </a:lnTo>
                  <a:lnTo>
                    <a:pt x="681" y="718"/>
                  </a:lnTo>
                  <a:lnTo>
                    <a:pt x="699" y="737"/>
                  </a:lnTo>
                  <a:lnTo>
                    <a:pt x="754" y="737"/>
                  </a:lnTo>
                  <a:lnTo>
                    <a:pt x="773" y="718"/>
                  </a:lnTo>
                  <a:lnTo>
                    <a:pt x="791" y="681"/>
                  </a:lnTo>
                  <a:lnTo>
                    <a:pt x="791" y="534"/>
                  </a:lnTo>
                  <a:lnTo>
                    <a:pt x="828" y="534"/>
                  </a:lnTo>
                  <a:lnTo>
                    <a:pt x="828" y="681"/>
                  </a:lnTo>
                  <a:lnTo>
                    <a:pt x="809" y="718"/>
                  </a:lnTo>
                  <a:lnTo>
                    <a:pt x="754" y="773"/>
                  </a:lnTo>
                  <a:lnTo>
                    <a:pt x="717" y="792"/>
                  </a:lnTo>
                  <a:lnTo>
                    <a:pt x="625" y="792"/>
                  </a:lnTo>
                  <a:lnTo>
                    <a:pt x="589" y="755"/>
                  </a:lnTo>
                  <a:lnTo>
                    <a:pt x="552" y="737"/>
                  </a:lnTo>
                  <a:lnTo>
                    <a:pt x="533" y="681"/>
                  </a:lnTo>
                  <a:lnTo>
                    <a:pt x="533" y="644"/>
                  </a:lnTo>
                  <a:lnTo>
                    <a:pt x="515" y="681"/>
                  </a:lnTo>
                  <a:lnTo>
                    <a:pt x="478" y="737"/>
                  </a:lnTo>
                  <a:lnTo>
                    <a:pt x="423" y="792"/>
                  </a:lnTo>
                  <a:lnTo>
                    <a:pt x="276" y="829"/>
                  </a:lnTo>
                  <a:lnTo>
                    <a:pt x="221" y="829"/>
                  </a:lnTo>
                  <a:lnTo>
                    <a:pt x="165" y="810"/>
                  </a:lnTo>
                  <a:lnTo>
                    <a:pt x="129" y="810"/>
                  </a:lnTo>
                  <a:lnTo>
                    <a:pt x="73" y="773"/>
                  </a:lnTo>
                  <a:lnTo>
                    <a:pt x="37" y="737"/>
                  </a:lnTo>
                  <a:lnTo>
                    <a:pt x="18" y="700"/>
                  </a:lnTo>
                  <a:lnTo>
                    <a:pt x="0" y="644"/>
                  </a:lnTo>
                  <a:lnTo>
                    <a:pt x="0" y="589"/>
                  </a:lnTo>
                  <a:lnTo>
                    <a:pt x="37" y="534"/>
                  </a:lnTo>
                  <a:lnTo>
                    <a:pt x="55" y="479"/>
                  </a:lnTo>
                  <a:lnTo>
                    <a:pt x="110" y="442"/>
                  </a:lnTo>
                  <a:lnTo>
                    <a:pt x="184" y="405"/>
                  </a:lnTo>
                  <a:lnTo>
                    <a:pt x="349" y="368"/>
                  </a:lnTo>
                  <a:lnTo>
                    <a:pt x="515" y="350"/>
                  </a:lnTo>
                  <a:lnTo>
                    <a:pt x="331" y="387"/>
                  </a:lnTo>
                  <a:lnTo>
                    <a:pt x="221" y="460"/>
                  </a:lnTo>
                  <a:lnTo>
                    <a:pt x="165" y="534"/>
                  </a:lnTo>
                  <a:lnTo>
                    <a:pt x="147" y="608"/>
                  </a:lnTo>
                  <a:lnTo>
                    <a:pt x="147" y="663"/>
                  </a:lnTo>
                  <a:lnTo>
                    <a:pt x="221" y="737"/>
                  </a:lnTo>
                  <a:lnTo>
                    <a:pt x="257" y="755"/>
                  </a:lnTo>
                  <a:lnTo>
                    <a:pt x="349" y="755"/>
                  </a:lnTo>
                  <a:lnTo>
                    <a:pt x="460" y="700"/>
                  </a:lnTo>
                  <a:lnTo>
                    <a:pt x="497" y="644"/>
                  </a:lnTo>
                  <a:lnTo>
                    <a:pt x="515" y="589"/>
                  </a:lnTo>
                  <a:lnTo>
                    <a:pt x="515" y="202"/>
                  </a:lnTo>
                  <a:lnTo>
                    <a:pt x="497" y="147"/>
                  </a:lnTo>
                  <a:lnTo>
                    <a:pt x="423" y="73"/>
                  </a:lnTo>
                  <a:lnTo>
                    <a:pt x="368" y="55"/>
                  </a:lnTo>
                  <a:lnTo>
                    <a:pt x="294" y="55"/>
                  </a:lnTo>
                  <a:lnTo>
                    <a:pt x="184" y="92"/>
                  </a:lnTo>
                  <a:lnTo>
                    <a:pt x="147" y="129"/>
                  </a:lnTo>
                  <a:lnTo>
                    <a:pt x="184" y="129"/>
                  </a:lnTo>
                  <a:lnTo>
                    <a:pt x="221" y="147"/>
                  </a:lnTo>
                  <a:lnTo>
                    <a:pt x="239" y="165"/>
                  </a:lnTo>
                  <a:lnTo>
                    <a:pt x="239" y="221"/>
                  </a:lnTo>
                  <a:lnTo>
                    <a:pt x="221" y="258"/>
                  </a:lnTo>
                  <a:lnTo>
                    <a:pt x="202" y="276"/>
                  </a:lnTo>
                  <a:lnTo>
                    <a:pt x="147" y="276"/>
                  </a:lnTo>
                  <a:lnTo>
                    <a:pt x="110" y="258"/>
                  </a:lnTo>
                  <a:lnTo>
                    <a:pt x="92" y="239"/>
                  </a:lnTo>
                  <a:lnTo>
                    <a:pt x="92" y="202"/>
                  </a:lnTo>
                  <a:lnTo>
                    <a:pt x="110" y="147"/>
                  </a:lnTo>
                  <a:lnTo>
                    <a:pt x="147" y="92"/>
                  </a:lnTo>
                  <a:lnTo>
                    <a:pt x="202" y="36"/>
                  </a:lnTo>
                  <a:lnTo>
                    <a:pt x="276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4" name="Freeform 214"/>
            <p:cNvSpPr>
              <a:spLocks/>
            </p:cNvSpPr>
            <p:nvPr/>
          </p:nvSpPr>
          <p:spPr bwMode="auto">
            <a:xfrm>
              <a:off x="32756" y="19275"/>
              <a:ext cx="387" cy="1216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1124"/>
                </a:cxn>
                <a:cxn ang="0">
                  <a:pos x="276" y="1161"/>
                </a:cxn>
                <a:cxn ang="0">
                  <a:pos x="387" y="1161"/>
                </a:cxn>
                <a:cxn ang="0">
                  <a:pos x="387" y="1216"/>
                </a:cxn>
                <a:cxn ang="0">
                  <a:pos x="0" y="1216"/>
                </a:cxn>
                <a:cxn ang="0">
                  <a:pos x="0" y="1161"/>
                </a:cxn>
                <a:cxn ang="0">
                  <a:pos x="110" y="1161"/>
                </a:cxn>
                <a:cxn ang="0">
                  <a:pos x="129" y="1124"/>
                </a:cxn>
                <a:cxn ang="0">
                  <a:pos x="129" y="111"/>
                </a:cxn>
                <a:cxn ang="0">
                  <a:pos x="55" y="74"/>
                </a:cxn>
                <a:cxn ang="0">
                  <a:pos x="0" y="74"/>
                </a:cxn>
                <a:cxn ang="0">
                  <a:pos x="0" y="19"/>
                </a:cxn>
                <a:cxn ang="0">
                  <a:pos x="258" y="0"/>
                </a:cxn>
              </a:cxnLst>
              <a:rect l="0" t="0" r="r" b="b"/>
              <a:pathLst>
                <a:path w="387" h="1216">
                  <a:moveTo>
                    <a:pt x="258" y="0"/>
                  </a:moveTo>
                  <a:lnTo>
                    <a:pt x="258" y="1124"/>
                  </a:lnTo>
                  <a:lnTo>
                    <a:pt x="276" y="1161"/>
                  </a:lnTo>
                  <a:lnTo>
                    <a:pt x="387" y="1161"/>
                  </a:lnTo>
                  <a:lnTo>
                    <a:pt x="387" y="1216"/>
                  </a:lnTo>
                  <a:lnTo>
                    <a:pt x="0" y="1216"/>
                  </a:lnTo>
                  <a:lnTo>
                    <a:pt x="0" y="1161"/>
                  </a:lnTo>
                  <a:lnTo>
                    <a:pt x="110" y="1161"/>
                  </a:lnTo>
                  <a:lnTo>
                    <a:pt x="129" y="1124"/>
                  </a:lnTo>
                  <a:lnTo>
                    <a:pt x="129" y="111"/>
                  </a:lnTo>
                  <a:lnTo>
                    <a:pt x="55" y="74"/>
                  </a:lnTo>
                  <a:lnTo>
                    <a:pt x="0" y="74"/>
                  </a:lnTo>
                  <a:lnTo>
                    <a:pt x="0" y="1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5" name="Freeform 215"/>
            <p:cNvSpPr>
              <a:spLocks noEditPoints="1"/>
            </p:cNvSpPr>
            <p:nvPr/>
          </p:nvSpPr>
          <p:spPr bwMode="auto">
            <a:xfrm>
              <a:off x="33290" y="19699"/>
              <a:ext cx="809" cy="1198"/>
            </a:xfrm>
            <a:custGeom>
              <a:avLst/>
              <a:gdLst/>
              <a:ahLst/>
              <a:cxnLst>
                <a:cxn ang="0">
                  <a:pos x="184" y="811"/>
                </a:cxn>
                <a:cxn ang="0">
                  <a:pos x="92" y="940"/>
                </a:cxn>
                <a:cxn ang="0">
                  <a:pos x="221" y="1106"/>
                </a:cxn>
                <a:cxn ang="0">
                  <a:pos x="405" y="1124"/>
                </a:cxn>
                <a:cxn ang="0">
                  <a:pos x="662" y="1032"/>
                </a:cxn>
                <a:cxn ang="0">
                  <a:pos x="662" y="848"/>
                </a:cxn>
                <a:cxn ang="0">
                  <a:pos x="460" y="792"/>
                </a:cxn>
                <a:cxn ang="0">
                  <a:pos x="294" y="55"/>
                </a:cxn>
                <a:cxn ang="0">
                  <a:pos x="184" y="203"/>
                </a:cxn>
                <a:cxn ang="0">
                  <a:pos x="221" y="442"/>
                </a:cxn>
                <a:cxn ang="0">
                  <a:pos x="386" y="498"/>
                </a:cxn>
                <a:cxn ang="0">
                  <a:pos x="497" y="350"/>
                </a:cxn>
                <a:cxn ang="0">
                  <a:pos x="460" y="111"/>
                </a:cxn>
                <a:cxn ang="0">
                  <a:pos x="294" y="55"/>
                </a:cxn>
                <a:cxn ang="0">
                  <a:pos x="754" y="0"/>
                </a:cxn>
                <a:cxn ang="0">
                  <a:pos x="809" y="74"/>
                </a:cxn>
                <a:cxn ang="0">
                  <a:pos x="773" y="148"/>
                </a:cxn>
                <a:cxn ang="0">
                  <a:pos x="699" y="129"/>
                </a:cxn>
                <a:cxn ang="0">
                  <a:pos x="717" y="37"/>
                </a:cxn>
                <a:cxn ang="0">
                  <a:pos x="644" y="55"/>
                </a:cxn>
                <a:cxn ang="0">
                  <a:pos x="552" y="111"/>
                </a:cxn>
                <a:cxn ang="0">
                  <a:pos x="607" y="184"/>
                </a:cxn>
                <a:cxn ang="0">
                  <a:pos x="625" y="277"/>
                </a:cxn>
                <a:cxn ang="0">
                  <a:pos x="478" y="498"/>
                </a:cxn>
                <a:cxn ang="0">
                  <a:pos x="276" y="535"/>
                </a:cxn>
                <a:cxn ang="0">
                  <a:pos x="165" y="479"/>
                </a:cxn>
                <a:cxn ang="0">
                  <a:pos x="129" y="535"/>
                </a:cxn>
                <a:cxn ang="0">
                  <a:pos x="147" y="682"/>
                </a:cxn>
                <a:cxn ang="0">
                  <a:pos x="515" y="719"/>
                </a:cxn>
                <a:cxn ang="0">
                  <a:pos x="717" y="811"/>
                </a:cxn>
                <a:cxn ang="0">
                  <a:pos x="754" y="903"/>
                </a:cxn>
                <a:cxn ang="0">
                  <a:pos x="773" y="977"/>
                </a:cxn>
                <a:cxn ang="0">
                  <a:pos x="662" y="1143"/>
                </a:cxn>
                <a:cxn ang="0">
                  <a:pos x="386" y="1198"/>
                </a:cxn>
                <a:cxn ang="0">
                  <a:pos x="110" y="1143"/>
                </a:cxn>
                <a:cxn ang="0">
                  <a:pos x="0" y="977"/>
                </a:cxn>
                <a:cxn ang="0">
                  <a:pos x="92" y="829"/>
                </a:cxn>
                <a:cxn ang="0">
                  <a:pos x="129" y="756"/>
                </a:cxn>
                <a:cxn ang="0">
                  <a:pos x="92" y="663"/>
                </a:cxn>
                <a:cxn ang="0">
                  <a:pos x="110" y="535"/>
                </a:cxn>
                <a:cxn ang="0">
                  <a:pos x="147" y="479"/>
                </a:cxn>
                <a:cxn ang="0">
                  <a:pos x="55" y="350"/>
                </a:cxn>
                <a:cxn ang="0">
                  <a:pos x="92" y="166"/>
                </a:cxn>
                <a:cxn ang="0">
                  <a:pos x="349" y="37"/>
                </a:cxn>
                <a:cxn ang="0">
                  <a:pos x="478" y="55"/>
                </a:cxn>
                <a:cxn ang="0">
                  <a:pos x="644" y="19"/>
                </a:cxn>
              </a:cxnLst>
              <a:rect l="0" t="0" r="r" b="b"/>
              <a:pathLst>
                <a:path w="809" h="1198">
                  <a:moveTo>
                    <a:pt x="239" y="792"/>
                  </a:moveTo>
                  <a:lnTo>
                    <a:pt x="184" y="811"/>
                  </a:lnTo>
                  <a:lnTo>
                    <a:pt x="110" y="885"/>
                  </a:lnTo>
                  <a:lnTo>
                    <a:pt x="92" y="940"/>
                  </a:lnTo>
                  <a:lnTo>
                    <a:pt x="129" y="1032"/>
                  </a:lnTo>
                  <a:lnTo>
                    <a:pt x="221" y="1106"/>
                  </a:lnTo>
                  <a:lnTo>
                    <a:pt x="386" y="1124"/>
                  </a:lnTo>
                  <a:lnTo>
                    <a:pt x="405" y="1124"/>
                  </a:lnTo>
                  <a:lnTo>
                    <a:pt x="552" y="1106"/>
                  </a:lnTo>
                  <a:lnTo>
                    <a:pt x="662" y="1032"/>
                  </a:lnTo>
                  <a:lnTo>
                    <a:pt x="699" y="940"/>
                  </a:lnTo>
                  <a:lnTo>
                    <a:pt x="662" y="848"/>
                  </a:lnTo>
                  <a:lnTo>
                    <a:pt x="589" y="811"/>
                  </a:lnTo>
                  <a:lnTo>
                    <a:pt x="460" y="792"/>
                  </a:lnTo>
                  <a:lnTo>
                    <a:pt x="239" y="792"/>
                  </a:lnTo>
                  <a:close/>
                  <a:moveTo>
                    <a:pt x="294" y="55"/>
                  </a:moveTo>
                  <a:lnTo>
                    <a:pt x="221" y="129"/>
                  </a:lnTo>
                  <a:lnTo>
                    <a:pt x="184" y="203"/>
                  </a:lnTo>
                  <a:lnTo>
                    <a:pt x="184" y="369"/>
                  </a:lnTo>
                  <a:lnTo>
                    <a:pt x="221" y="442"/>
                  </a:lnTo>
                  <a:lnTo>
                    <a:pt x="276" y="498"/>
                  </a:lnTo>
                  <a:lnTo>
                    <a:pt x="386" y="498"/>
                  </a:lnTo>
                  <a:lnTo>
                    <a:pt x="460" y="424"/>
                  </a:lnTo>
                  <a:lnTo>
                    <a:pt x="497" y="350"/>
                  </a:lnTo>
                  <a:lnTo>
                    <a:pt x="497" y="184"/>
                  </a:lnTo>
                  <a:lnTo>
                    <a:pt x="460" y="111"/>
                  </a:lnTo>
                  <a:lnTo>
                    <a:pt x="405" y="55"/>
                  </a:lnTo>
                  <a:lnTo>
                    <a:pt x="294" y="55"/>
                  </a:lnTo>
                  <a:close/>
                  <a:moveTo>
                    <a:pt x="681" y="0"/>
                  </a:moveTo>
                  <a:lnTo>
                    <a:pt x="754" y="0"/>
                  </a:lnTo>
                  <a:lnTo>
                    <a:pt x="791" y="37"/>
                  </a:lnTo>
                  <a:lnTo>
                    <a:pt x="809" y="74"/>
                  </a:lnTo>
                  <a:lnTo>
                    <a:pt x="809" y="111"/>
                  </a:lnTo>
                  <a:lnTo>
                    <a:pt x="773" y="148"/>
                  </a:lnTo>
                  <a:lnTo>
                    <a:pt x="717" y="148"/>
                  </a:lnTo>
                  <a:lnTo>
                    <a:pt x="699" y="129"/>
                  </a:lnTo>
                  <a:lnTo>
                    <a:pt x="699" y="55"/>
                  </a:lnTo>
                  <a:lnTo>
                    <a:pt x="717" y="37"/>
                  </a:lnTo>
                  <a:lnTo>
                    <a:pt x="681" y="37"/>
                  </a:lnTo>
                  <a:lnTo>
                    <a:pt x="644" y="55"/>
                  </a:lnTo>
                  <a:lnTo>
                    <a:pt x="589" y="74"/>
                  </a:lnTo>
                  <a:lnTo>
                    <a:pt x="552" y="111"/>
                  </a:lnTo>
                  <a:lnTo>
                    <a:pt x="570" y="148"/>
                  </a:lnTo>
                  <a:lnTo>
                    <a:pt x="607" y="184"/>
                  </a:lnTo>
                  <a:lnTo>
                    <a:pt x="625" y="221"/>
                  </a:lnTo>
                  <a:lnTo>
                    <a:pt x="625" y="277"/>
                  </a:lnTo>
                  <a:lnTo>
                    <a:pt x="589" y="406"/>
                  </a:lnTo>
                  <a:lnTo>
                    <a:pt x="478" y="498"/>
                  </a:lnTo>
                  <a:lnTo>
                    <a:pt x="331" y="535"/>
                  </a:lnTo>
                  <a:lnTo>
                    <a:pt x="276" y="535"/>
                  </a:lnTo>
                  <a:lnTo>
                    <a:pt x="221" y="516"/>
                  </a:lnTo>
                  <a:lnTo>
                    <a:pt x="165" y="479"/>
                  </a:lnTo>
                  <a:lnTo>
                    <a:pt x="147" y="516"/>
                  </a:lnTo>
                  <a:lnTo>
                    <a:pt x="129" y="535"/>
                  </a:lnTo>
                  <a:lnTo>
                    <a:pt x="129" y="645"/>
                  </a:lnTo>
                  <a:lnTo>
                    <a:pt x="147" y="682"/>
                  </a:lnTo>
                  <a:lnTo>
                    <a:pt x="221" y="719"/>
                  </a:lnTo>
                  <a:lnTo>
                    <a:pt x="515" y="719"/>
                  </a:lnTo>
                  <a:lnTo>
                    <a:pt x="662" y="774"/>
                  </a:lnTo>
                  <a:lnTo>
                    <a:pt x="717" y="811"/>
                  </a:lnTo>
                  <a:lnTo>
                    <a:pt x="736" y="848"/>
                  </a:lnTo>
                  <a:lnTo>
                    <a:pt x="754" y="903"/>
                  </a:lnTo>
                  <a:lnTo>
                    <a:pt x="773" y="940"/>
                  </a:lnTo>
                  <a:lnTo>
                    <a:pt x="773" y="977"/>
                  </a:lnTo>
                  <a:lnTo>
                    <a:pt x="736" y="1069"/>
                  </a:lnTo>
                  <a:lnTo>
                    <a:pt x="662" y="1143"/>
                  </a:lnTo>
                  <a:lnTo>
                    <a:pt x="533" y="1179"/>
                  </a:lnTo>
                  <a:lnTo>
                    <a:pt x="386" y="1198"/>
                  </a:lnTo>
                  <a:lnTo>
                    <a:pt x="239" y="1179"/>
                  </a:lnTo>
                  <a:lnTo>
                    <a:pt x="110" y="1143"/>
                  </a:lnTo>
                  <a:lnTo>
                    <a:pt x="37" y="1069"/>
                  </a:lnTo>
                  <a:lnTo>
                    <a:pt x="0" y="977"/>
                  </a:lnTo>
                  <a:lnTo>
                    <a:pt x="37" y="866"/>
                  </a:lnTo>
                  <a:lnTo>
                    <a:pt x="92" y="829"/>
                  </a:lnTo>
                  <a:lnTo>
                    <a:pt x="165" y="792"/>
                  </a:lnTo>
                  <a:lnTo>
                    <a:pt x="129" y="756"/>
                  </a:lnTo>
                  <a:lnTo>
                    <a:pt x="110" y="719"/>
                  </a:lnTo>
                  <a:lnTo>
                    <a:pt x="92" y="663"/>
                  </a:lnTo>
                  <a:lnTo>
                    <a:pt x="92" y="590"/>
                  </a:lnTo>
                  <a:lnTo>
                    <a:pt x="110" y="535"/>
                  </a:lnTo>
                  <a:lnTo>
                    <a:pt x="129" y="498"/>
                  </a:lnTo>
                  <a:lnTo>
                    <a:pt x="147" y="479"/>
                  </a:lnTo>
                  <a:lnTo>
                    <a:pt x="73" y="406"/>
                  </a:lnTo>
                  <a:lnTo>
                    <a:pt x="55" y="350"/>
                  </a:lnTo>
                  <a:lnTo>
                    <a:pt x="55" y="295"/>
                  </a:lnTo>
                  <a:lnTo>
                    <a:pt x="92" y="166"/>
                  </a:lnTo>
                  <a:lnTo>
                    <a:pt x="202" y="74"/>
                  </a:lnTo>
                  <a:lnTo>
                    <a:pt x="349" y="37"/>
                  </a:lnTo>
                  <a:lnTo>
                    <a:pt x="423" y="37"/>
                  </a:lnTo>
                  <a:lnTo>
                    <a:pt x="478" y="55"/>
                  </a:lnTo>
                  <a:lnTo>
                    <a:pt x="533" y="92"/>
                  </a:lnTo>
                  <a:lnTo>
                    <a:pt x="644" y="19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6" name="Freeform 216"/>
            <p:cNvSpPr>
              <a:spLocks noEditPoints="1"/>
            </p:cNvSpPr>
            <p:nvPr/>
          </p:nvSpPr>
          <p:spPr bwMode="auto">
            <a:xfrm>
              <a:off x="34192" y="19699"/>
              <a:ext cx="772" cy="829"/>
            </a:xfrm>
            <a:custGeom>
              <a:avLst/>
              <a:gdLst/>
              <a:ahLst/>
              <a:cxnLst>
                <a:cxn ang="0">
                  <a:pos x="312" y="55"/>
                </a:cxn>
                <a:cxn ang="0">
                  <a:pos x="257" y="92"/>
                </a:cxn>
                <a:cxn ang="0">
                  <a:pos x="202" y="111"/>
                </a:cxn>
                <a:cxn ang="0">
                  <a:pos x="165" y="166"/>
                </a:cxn>
                <a:cxn ang="0">
                  <a:pos x="147" y="221"/>
                </a:cxn>
                <a:cxn ang="0">
                  <a:pos x="128" y="295"/>
                </a:cxn>
                <a:cxn ang="0">
                  <a:pos x="128" y="535"/>
                </a:cxn>
                <a:cxn ang="0">
                  <a:pos x="147" y="608"/>
                </a:cxn>
                <a:cxn ang="0">
                  <a:pos x="165" y="663"/>
                </a:cxn>
                <a:cxn ang="0">
                  <a:pos x="202" y="719"/>
                </a:cxn>
                <a:cxn ang="0">
                  <a:pos x="257" y="756"/>
                </a:cxn>
                <a:cxn ang="0">
                  <a:pos x="312" y="774"/>
                </a:cxn>
                <a:cxn ang="0">
                  <a:pos x="386" y="774"/>
                </a:cxn>
                <a:cxn ang="0">
                  <a:pos x="460" y="756"/>
                </a:cxn>
                <a:cxn ang="0">
                  <a:pos x="515" y="737"/>
                </a:cxn>
                <a:cxn ang="0">
                  <a:pos x="552" y="700"/>
                </a:cxn>
                <a:cxn ang="0">
                  <a:pos x="588" y="645"/>
                </a:cxn>
                <a:cxn ang="0">
                  <a:pos x="607" y="590"/>
                </a:cxn>
                <a:cxn ang="0">
                  <a:pos x="625" y="516"/>
                </a:cxn>
                <a:cxn ang="0">
                  <a:pos x="625" y="295"/>
                </a:cxn>
                <a:cxn ang="0">
                  <a:pos x="607" y="221"/>
                </a:cxn>
                <a:cxn ang="0">
                  <a:pos x="533" y="111"/>
                </a:cxn>
                <a:cxn ang="0">
                  <a:pos x="478" y="92"/>
                </a:cxn>
                <a:cxn ang="0">
                  <a:pos x="423" y="55"/>
                </a:cxn>
                <a:cxn ang="0">
                  <a:pos x="312" y="55"/>
                </a:cxn>
                <a:cxn ang="0">
                  <a:pos x="386" y="0"/>
                </a:cxn>
                <a:cxn ang="0">
                  <a:pos x="533" y="37"/>
                </a:cxn>
                <a:cxn ang="0">
                  <a:pos x="662" y="129"/>
                </a:cxn>
                <a:cxn ang="0">
                  <a:pos x="736" y="258"/>
                </a:cxn>
                <a:cxn ang="0">
                  <a:pos x="772" y="424"/>
                </a:cxn>
                <a:cxn ang="0">
                  <a:pos x="736" y="590"/>
                </a:cxn>
                <a:cxn ang="0">
                  <a:pos x="662" y="719"/>
                </a:cxn>
                <a:cxn ang="0">
                  <a:pos x="533" y="792"/>
                </a:cxn>
                <a:cxn ang="0">
                  <a:pos x="386" y="829"/>
                </a:cxn>
                <a:cxn ang="0">
                  <a:pos x="239" y="792"/>
                </a:cxn>
                <a:cxn ang="0">
                  <a:pos x="110" y="719"/>
                </a:cxn>
                <a:cxn ang="0">
                  <a:pos x="36" y="590"/>
                </a:cxn>
                <a:cxn ang="0">
                  <a:pos x="0" y="424"/>
                </a:cxn>
                <a:cxn ang="0">
                  <a:pos x="36" y="258"/>
                </a:cxn>
                <a:cxn ang="0">
                  <a:pos x="110" y="129"/>
                </a:cxn>
                <a:cxn ang="0">
                  <a:pos x="239" y="37"/>
                </a:cxn>
                <a:cxn ang="0">
                  <a:pos x="386" y="0"/>
                </a:cxn>
              </a:cxnLst>
              <a:rect l="0" t="0" r="r" b="b"/>
              <a:pathLst>
                <a:path w="772" h="829">
                  <a:moveTo>
                    <a:pt x="312" y="55"/>
                  </a:moveTo>
                  <a:lnTo>
                    <a:pt x="257" y="92"/>
                  </a:lnTo>
                  <a:lnTo>
                    <a:pt x="202" y="111"/>
                  </a:lnTo>
                  <a:lnTo>
                    <a:pt x="165" y="166"/>
                  </a:lnTo>
                  <a:lnTo>
                    <a:pt x="147" y="221"/>
                  </a:lnTo>
                  <a:lnTo>
                    <a:pt x="128" y="295"/>
                  </a:lnTo>
                  <a:lnTo>
                    <a:pt x="128" y="535"/>
                  </a:lnTo>
                  <a:lnTo>
                    <a:pt x="147" y="608"/>
                  </a:lnTo>
                  <a:lnTo>
                    <a:pt x="165" y="663"/>
                  </a:lnTo>
                  <a:lnTo>
                    <a:pt x="202" y="719"/>
                  </a:lnTo>
                  <a:lnTo>
                    <a:pt x="257" y="756"/>
                  </a:lnTo>
                  <a:lnTo>
                    <a:pt x="312" y="774"/>
                  </a:lnTo>
                  <a:lnTo>
                    <a:pt x="386" y="774"/>
                  </a:lnTo>
                  <a:lnTo>
                    <a:pt x="460" y="756"/>
                  </a:lnTo>
                  <a:lnTo>
                    <a:pt x="515" y="737"/>
                  </a:lnTo>
                  <a:lnTo>
                    <a:pt x="552" y="700"/>
                  </a:lnTo>
                  <a:lnTo>
                    <a:pt x="588" y="645"/>
                  </a:lnTo>
                  <a:lnTo>
                    <a:pt x="607" y="590"/>
                  </a:lnTo>
                  <a:lnTo>
                    <a:pt x="625" y="516"/>
                  </a:lnTo>
                  <a:lnTo>
                    <a:pt x="625" y="295"/>
                  </a:lnTo>
                  <a:lnTo>
                    <a:pt x="607" y="221"/>
                  </a:lnTo>
                  <a:lnTo>
                    <a:pt x="533" y="111"/>
                  </a:lnTo>
                  <a:lnTo>
                    <a:pt x="478" y="92"/>
                  </a:lnTo>
                  <a:lnTo>
                    <a:pt x="423" y="55"/>
                  </a:lnTo>
                  <a:lnTo>
                    <a:pt x="312" y="55"/>
                  </a:lnTo>
                  <a:close/>
                  <a:moveTo>
                    <a:pt x="386" y="0"/>
                  </a:moveTo>
                  <a:lnTo>
                    <a:pt x="533" y="37"/>
                  </a:lnTo>
                  <a:lnTo>
                    <a:pt x="662" y="129"/>
                  </a:lnTo>
                  <a:lnTo>
                    <a:pt x="736" y="258"/>
                  </a:lnTo>
                  <a:lnTo>
                    <a:pt x="772" y="424"/>
                  </a:lnTo>
                  <a:lnTo>
                    <a:pt x="736" y="590"/>
                  </a:lnTo>
                  <a:lnTo>
                    <a:pt x="662" y="719"/>
                  </a:lnTo>
                  <a:lnTo>
                    <a:pt x="533" y="792"/>
                  </a:lnTo>
                  <a:lnTo>
                    <a:pt x="386" y="829"/>
                  </a:lnTo>
                  <a:lnTo>
                    <a:pt x="239" y="792"/>
                  </a:lnTo>
                  <a:lnTo>
                    <a:pt x="110" y="719"/>
                  </a:lnTo>
                  <a:lnTo>
                    <a:pt x="36" y="590"/>
                  </a:lnTo>
                  <a:lnTo>
                    <a:pt x="0" y="424"/>
                  </a:lnTo>
                  <a:lnTo>
                    <a:pt x="36" y="258"/>
                  </a:lnTo>
                  <a:lnTo>
                    <a:pt x="110" y="129"/>
                  </a:lnTo>
                  <a:lnTo>
                    <a:pt x="239" y="37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7" name="Freeform 217"/>
            <p:cNvSpPr>
              <a:spLocks/>
            </p:cNvSpPr>
            <p:nvPr/>
          </p:nvSpPr>
          <p:spPr bwMode="auto">
            <a:xfrm>
              <a:off x="35075" y="19681"/>
              <a:ext cx="589" cy="792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460" y="0"/>
                </a:cxn>
                <a:cxn ang="0">
                  <a:pos x="515" y="18"/>
                </a:cxn>
                <a:cxn ang="0">
                  <a:pos x="552" y="37"/>
                </a:cxn>
                <a:cxn ang="0">
                  <a:pos x="589" y="110"/>
                </a:cxn>
                <a:cxn ang="0">
                  <a:pos x="589" y="147"/>
                </a:cxn>
                <a:cxn ang="0">
                  <a:pos x="570" y="166"/>
                </a:cxn>
                <a:cxn ang="0">
                  <a:pos x="534" y="184"/>
                </a:cxn>
                <a:cxn ang="0">
                  <a:pos x="497" y="184"/>
                </a:cxn>
                <a:cxn ang="0">
                  <a:pos x="460" y="166"/>
                </a:cxn>
                <a:cxn ang="0">
                  <a:pos x="442" y="147"/>
                </a:cxn>
                <a:cxn ang="0">
                  <a:pos x="442" y="73"/>
                </a:cxn>
                <a:cxn ang="0">
                  <a:pos x="478" y="37"/>
                </a:cxn>
                <a:cxn ang="0">
                  <a:pos x="460" y="37"/>
                </a:cxn>
                <a:cxn ang="0">
                  <a:pos x="368" y="73"/>
                </a:cxn>
                <a:cxn ang="0">
                  <a:pos x="313" y="147"/>
                </a:cxn>
                <a:cxn ang="0">
                  <a:pos x="276" y="239"/>
                </a:cxn>
                <a:cxn ang="0">
                  <a:pos x="257" y="368"/>
                </a:cxn>
                <a:cxn ang="0">
                  <a:pos x="257" y="700"/>
                </a:cxn>
                <a:cxn ang="0">
                  <a:pos x="331" y="737"/>
                </a:cxn>
                <a:cxn ang="0">
                  <a:pos x="423" y="737"/>
                </a:cxn>
                <a:cxn ang="0">
                  <a:pos x="423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0" y="737"/>
                </a:cxn>
                <a:cxn ang="0">
                  <a:pos x="147" y="700"/>
                </a:cxn>
                <a:cxn ang="0">
                  <a:pos x="147" y="147"/>
                </a:cxn>
                <a:cxn ang="0">
                  <a:pos x="110" y="110"/>
                </a:cxn>
                <a:cxn ang="0">
                  <a:pos x="73" y="92"/>
                </a:cxn>
                <a:cxn ang="0">
                  <a:pos x="0" y="92"/>
                </a:cxn>
                <a:cxn ang="0">
                  <a:pos x="0" y="37"/>
                </a:cxn>
                <a:cxn ang="0">
                  <a:pos x="239" y="18"/>
                </a:cxn>
                <a:cxn ang="0">
                  <a:pos x="239" y="202"/>
                </a:cxn>
                <a:cxn ang="0">
                  <a:pos x="257" y="147"/>
                </a:cxn>
                <a:cxn ang="0">
                  <a:pos x="276" y="110"/>
                </a:cxn>
                <a:cxn ang="0">
                  <a:pos x="350" y="37"/>
                </a:cxn>
                <a:cxn ang="0">
                  <a:pos x="405" y="0"/>
                </a:cxn>
              </a:cxnLst>
              <a:rect l="0" t="0" r="r" b="b"/>
              <a:pathLst>
                <a:path w="589" h="792">
                  <a:moveTo>
                    <a:pt x="405" y="0"/>
                  </a:moveTo>
                  <a:lnTo>
                    <a:pt x="460" y="0"/>
                  </a:lnTo>
                  <a:lnTo>
                    <a:pt x="515" y="18"/>
                  </a:lnTo>
                  <a:lnTo>
                    <a:pt x="552" y="37"/>
                  </a:lnTo>
                  <a:lnTo>
                    <a:pt x="589" y="110"/>
                  </a:lnTo>
                  <a:lnTo>
                    <a:pt x="589" y="147"/>
                  </a:lnTo>
                  <a:lnTo>
                    <a:pt x="570" y="166"/>
                  </a:lnTo>
                  <a:lnTo>
                    <a:pt x="534" y="184"/>
                  </a:lnTo>
                  <a:lnTo>
                    <a:pt x="497" y="184"/>
                  </a:lnTo>
                  <a:lnTo>
                    <a:pt x="460" y="166"/>
                  </a:lnTo>
                  <a:lnTo>
                    <a:pt x="442" y="147"/>
                  </a:lnTo>
                  <a:lnTo>
                    <a:pt x="442" y="73"/>
                  </a:lnTo>
                  <a:lnTo>
                    <a:pt x="478" y="37"/>
                  </a:lnTo>
                  <a:lnTo>
                    <a:pt x="460" y="37"/>
                  </a:lnTo>
                  <a:lnTo>
                    <a:pt x="368" y="73"/>
                  </a:lnTo>
                  <a:lnTo>
                    <a:pt x="313" y="147"/>
                  </a:lnTo>
                  <a:lnTo>
                    <a:pt x="276" y="239"/>
                  </a:lnTo>
                  <a:lnTo>
                    <a:pt x="257" y="368"/>
                  </a:lnTo>
                  <a:lnTo>
                    <a:pt x="257" y="700"/>
                  </a:lnTo>
                  <a:lnTo>
                    <a:pt x="331" y="737"/>
                  </a:lnTo>
                  <a:lnTo>
                    <a:pt x="423" y="737"/>
                  </a:lnTo>
                  <a:lnTo>
                    <a:pt x="423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47"/>
                  </a:lnTo>
                  <a:lnTo>
                    <a:pt x="110" y="110"/>
                  </a:lnTo>
                  <a:lnTo>
                    <a:pt x="73" y="92"/>
                  </a:lnTo>
                  <a:lnTo>
                    <a:pt x="0" y="92"/>
                  </a:lnTo>
                  <a:lnTo>
                    <a:pt x="0" y="37"/>
                  </a:lnTo>
                  <a:lnTo>
                    <a:pt x="239" y="18"/>
                  </a:lnTo>
                  <a:lnTo>
                    <a:pt x="239" y="202"/>
                  </a:lnTo>
                  <a:lnTo>
                    <a:pt x="257" y="147"/>
                  </a:lnTo>
                  <a:lnTo>
                    <a:pt x="276" y="110"/>
                  </a:lnTo>
                  <a:lnTo>
                    <a:pt x="350" y="3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8" name="Freeform 218"/>
            <p:cNvSpPr>
              <a:spLocks noEditPoints="1"/>
            </p:cNvSpPr>
            <p:nvPr/>
          </p:nvSpPr>
          <p:spPr bwMode="auto">
            <a:xfrm>
              <a:off x="35793" y="19312"/>
              <a:ext cx="386" cy="1179"/>
            </a:xfrm>
            <a:custGeom>
              <a:avLst/>
              <a:gdLst/>
              <a:ahLst/>
              <a:cxnLst>
                <a:cxn ang="0">
                  <a:pos x="239" y="406"/>
                </a:cxn>
                <a:cxn ang="0">
                  <a:pos x="257" y="1050"/>
                </a:cxn>
                <a:cxn ang="0">
                  <a:pos x="257" y="1087"/>
                </a:cxn>
                <a:cxn ang="0">
                  <a:pos x="276" y="1124"/>
                </a:cxn>
                <a:cxn ang="0">
                  <a:pos x="386" y="1124"/>
                </a:cxn>
                <a:cxn ang="0">
                  <a:pos x="386" y="1179"/>
                </a:cxn>
                <a:cxn ang="0">
                  <a:pos x="0" y="1179"/>
                </a:cxn>
                <a:cxn ang="0">
                  <a:pos x="0" y="1124"/>
                </a:cxn>
                <a:cxn ang="0">
                  <a:pos x="110" y="1124"/>
                </a:cxn>
                <a:cxn ang="0">
                  <a:pos x="128" y="1087"/>
                </a:cxn>
                <a:cxn ang="0">
                  <a:pos x="128" y="535"/>
                </a:cxn>
                <a:cxn ang="0">
                  <a:pos x="92" y="498"/>
                </a:cxn>
                <a:cxn ang="0">
                  <a:pos x="55" y="479"/>
                </a:cxn>
                <a:cxn ang="0">
                  <a:pos x="0" y="479"/>
                </a:cxn>
                <a:cxn ang="0">
                  <a:pos x="0" y="424"/>
                </a:cxn>
                <a:cxn ang="0">
                  <a:pos x="239" y="406"/>
                </a:cxn>
                <a:cxn ang="0">
                  <a:pos x="165" y="0"/>
                </a:cxn>
                <a:cxn ang="0">
                  <a:pos x="202" y="0"/>
                </a:cxn>
                <a:cxn ang="0">
                  <a:pos x="239" y="19"/>
                </a:cxn>
                <a:cxn ang="0">
                  <a:pos x="257" y="56"/>
                </a:cxn>
                <a:cxn ang="0">
                  <a:pos x="257" y="129"/>
                </a:cxn>
                <a:cxn ang="0">
                  <a:pos x="239" y="166"/>
                </a:cxn>
                <a:cxn ang="0">
                  <a:pos x="202" y="185"/>
                </a:cxn>
                <a:cxn ang="0">
                  <a:pos x="128" y="185"/>
                </a:cxn>
                <a:cxn ang="0">
                  <a:pos x="92" y="166"/>
                </a:cxn>
                <a:cxn ang="0">
                  <a:pos x="73" y="129"/>
                </a:cxn>
                <a:cxn ang="0">
                  <a:pos x="73" y="56"/>
                </a:cxn>
                <a:cxn ang="0">
                  <a:pos x="92" y="37"/>
                </a:cxn>
                <a:cxn ang="0">
                  <a:pos x="165" y="0"/>
                </a:cxn>
              </a:cxnLst>
              <a:rect l="0" t="0" r="r" b="b"/>
              <a:pathLst>
                <a:path w="386" h="1179">
                  <a:moveTo>
                    <a:pt x="239" y="406"/>
                  </a:moveTo>
                  <a:lnTo>
                    <a:pt x="257" y="1050"/>
                  </a:lnTo>
                  <a:lnTo>
                    <a:pt x="257" y="1087"/>
                  </a:lnTo>
                  <a:lnTo>
                    <a:pt x="276" y="1124"/>
                  </a:lnTo>
                  <a:lnTo>
                    <a:pt x="386" y="1124"/>
                  </a:lnTo>
                  <a:lnTo>
                    <a:pt x="386" y="1179"/>
                  </a:lnTo>
                  <a:lnTo>
                    <a:pt x="0" y="1179"/>
                  </a:lnTo>
                  <a:lnTo>
                    <a:pt x="0" y="1124"/>
                  </a:lnTo>
                  <a:lnTo>
                    <a:pt x="110" y="1124"/>
                  </a:lnTo>
                  <a:lnTo>
                    <a:pt x="128" y="1087"/>
                  </a:lnTo>
                  <a:lnTo>
                    <a:pt x="128" y="535"/>
                  </a:lnTo>
                  <a:lnTo>
                    <a:pt x="92" y="498"/>
                  </a:lnTo>
                  <a:lnTo>
                    <a:pt x="55" y="479"/>
                  </a:lnTo>
                  <a:lnTo>
                    <a:pt x="0" y="479"/>
                  </a:lnTo>
                  <a:lnTo>
                    <a:pt x="0" y="424"/>
                  </a:lnTo>
                  <a:lnTo>
                    <a:pt x="239" y="406"/>
                  </a:lnTo>
                  <a:close/>
                  <a:moveTo>
                    <a:pt x="165" y="0"/>
                  </a:moveTo>
                  <a:lnTo>
                    <a:pt x="202" y="0"/>
                  </a:lnTo>
                  <a:lnTo>
                    <a:pt x="239" y="19"/>
                  </a:lnTo>
                  <a:lnTo>
                    <a:pt x="257" y="56"/>
                  </a:lnTo>
                  <a:lnTo>
                    <a:pt x="257" y="129"/>
                  </a:lnTo>
                  <a:lnTo>
                    <a:pt x="239" y="166"/>
                  </a:lnTo>
                  <a:lnTo>
                    <a:pt x="202" y="185"/>
                  </a:lnTo>
                  <a:lnTo>
                    <a:pt x="128" y="185"/>
                  </a:lnTo>
                  <a:lnTo>
                    <a:pt x="92" y="166"/>
                  </a:lnTo>
                  <a:lnTo>
                    <a:pt x="73" y="129"/>
                  </a:lnTo>
                  <a:lnTo>
                    <a:pt x="73" y="56"/>
                  </a:lnTo>
                  <a:lnTo>
                    <a:pt x="92" y="37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19" name="Freeform 219"/>
            <p:cNvSpPr>
              <a:spLocks/>
            </p:cNvSpPr>
            <p:nvPr/>
          </p:nvSpPr>
          <p:spPr bwMode="auto">
            <a:xfrm>
              <a:off x="36308" y="19404"/>
              <a:ext cx="552" cy="112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58" y="0"/>
                </a:cxn>
                <a:cxn ang="0">
                  <a:pos x="258" y="332"/>
                </a:cxn>
                <a:cxn ang="0">
                  <a:pos x="515" y="332"/>
                </a:cxn>
                <a:cxn ang="0">
                  <a:pos x="515" y="387"/>
                </a:cxn>
                <a:cxn ang="0">
                  <a:pos x="258" y="387"/>
                </a:cxn>
                <a:cxn ang="0">
                  <a:pos x="294" y="885"/>
                </a:cxn>
                <a:cxn ang="0">
                  <a:pos x="294" y="958"/>
                </a:cxn>
                <a:cxn ang="0">
                  <a:pos x="331" y="1032"/>
                </a:cxn>
                <a:cxn ang="0">
                  <a:pos x="405" y="1069"/>
                </a:cxn>
                <a:cxn ang="0">
                  <a:pos x="442" y="1069"/>
                </a:cxn>
                <a:cxn ang="0">
                  <a:pos x="460" y="1032"/>
                </a:cxn>
                <a:cxn ang="0">
                  <a:pos x="497" y="995"/>
                </a:cxn>
                <a:cxn ang="0">
                  <a:pos x="515" y="940"/>
                </a:cxn>
                <a:cxn ang="0">
                  <a:pos x="515" y="774"/>
                </a:cxn>
                <a:cxn ang="0">
                  <a:pos x="552" y="774"/>
                </a:cxn>
                <a:cxn ang="0">
                  <a:pos x="552" y="940"/>
                </a:cxn>
                <a:cxn ang="0">
                  <a:pos x="515" y="1051"/>
                </a:cxn>
                <a:cxn ang="0">
                  <a:pos x="478" y="1087"/>
                </a:cxn>
                <a:cxn ang="0">
                  <a:pos x="368" y="1124"/>
                </a:cxn>
                <a:cxn ang="0">
                  <a:pos x="313" y="1124"/>
                </a:cxn>
                <a:cxn ang="0">
                  <a:pos x="239" y="1087"/>
                </a:cxn>
                <a:cxn ang="0">
                  <a:pos x="165" y="1014"/>
                </a:cxn>
                <a:cxn ang="0">
                  <a:pos x="147" y="958"/>
                </a:cxn>
                <a:cxn ang="0">
                  <a:pos x="147" y="387"/>
                </a:cxn>
                <a:cxn ang="0">
                  <a:pos x="0" y="387"/>
                </a:cxn>
                <a:cxn ang="0">
                  <a:pos x="0" y="350"/>
                </a:cxn>
                <a:cxn ang="0">
                  <a:pos x="110" y="314"/>
                </a:cxn>
                <a:cxn ang="0">
                  <a:pos x="165" y="222"/>
                </a:cxn>
                <a:cxn ang="0">
                  <a:pos x="202" y="111"/>
                </a:cxn>
                <a:cxn ang="0">
                  <a:pos x="221" y="0"/>
                </a:cxn>
              </a:cxnLst>
              <a:rect l="0" t="0" r="r" b="b"/>
              <a:pathLst>
                <a:path w="552" h="1124">
                  <a:moveTo>
                    <a:pt x="221" y="0"/>
                  </a:moveTo>
                  <a:lnTo>
                    <a:pt x="258" y="0"/>
                  </a:lnTo>
                  <a:lnTo>
                    <a:pt x="258" y="332"/>
                  </a:lnTo>
                  <a:lnTo>
                    <a:pt x="515" y="332"/>
                  </a:lnTo>
                  <a:lnTo>
                    <a:pt x="515" y="387"/>
                  </a:lnTo>
                  <a:lnTo>
                    <a:pt x="258" y="387"/>
                  </a:lnTo>
                  <a:lnTo>
                    <a:pt x="294" y="885"/>
                  </a:lnTo>
                  <a:lnTo>
                    <a:pt x="294" y="958"/>
                  </a:lnTo>
                  <a:lnTo>
                    <a:pt x="331" y="1032"/>
                  </a:lnTo>
                  <a:lnTo>
                    <a:pt x="405" y="1069"/>
                  </a:lnTo>
                  <a:lnTo>
                    <a:pt x="442" y="1069"/>
                  </a:lnTo>
                  <a:lnTo>
                    <a:pt x="460" y="1032"/>
                  </a:lnTo>
                  <a:lnTo>
                    <a:pt x="497" y="995"/>
                  </a:lnTo>
                  <a:lnTo>
                    <a:pt x="515" y="940"/>
                  </a:lnTo>
                  <a:lnTo>
                    <a:pt x="515" y="774"/>
                  </a:lnTo>
                  <a:lnTo>
                    <a:pt x="552" y="774"/>
                  </a:lnTo>
                  <a:lnTo>
                    <a:pt x="552" y="940"/>
                  </a:lnTo>
                  <a:lnTo>
                    <a:pt x="515" y="1051"/>
                  </a:lnTo>
                  <a:lnTo>
                    <a:pt x="478" y="1087"/>
                  </a:lnTo>
                  <a:lnTo>
                    <a:pt x="368" y="1124"/>
                  </a:lnTo>
                  <a:lnTo>
                    <a:pt x="313" y="1124"/>
                  </a:lnTo>
                  <a:lnTo>
                    <a:pt x="239" y="1087"/>
                  </a:lnTo>
                  <a:lnTo>
                    <a:pt x="165" y="1014"/>
                  </a:lnTo>
                  <a:lnTo>
                    <a:pt x="147" y="958"/>
                  </a:lnTo>
                  <a:lnTo>
                    <a:pt x="147" y="387"/>
                  </a:lnTo>
                  <a:lnTo>
                    <a:pt x="0" y="387"/>
                  </a:lnTo>
                  <a:lnTo>
                    <a:pt x="0" y="350"/>
                  </a:lnTo>
                  <a:lnTo>
                    <a:pt x="110" y="314"/>
                  </a:lnTo>
                  <a:lnTo>
                    <a:pt x="165" y="222"/>
                  </a:lnTo>
                  <a:lnTo>
                    <a:pt x="202" y="1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0" name="Freeform 220"/>
            <p:cNvSpPr>
              <a:spLocks/>
            </p:cNvSpPr>
            <p:nvPr/>
          </p:nvSpPr>
          <p:spPr bwMode="auto">
            <a:xfrm>
              <a:off x="37007" y="19239"/>
              <a:ext cx="920" cy="125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95" y="626"/>
                </a:cxn>
                <a:cxn ang="0">
                  <a:pos x="313" y="589"/>
                </a:cxn>
                <a:cxn ang="0">
                  <a:pos x="387" y="515"/>
                </a:cxn>
                <a:cxn ang="0">
                  <a:pos x="423" y="497"/>
                </a:cxn>
                <a:cxn ang="0">
                  <a:pos x="479" y="460"/>
                </a:cxn>
                <a:cxn ang="0">
                  <a:pos x="626" y="460"/>
                </a:cxn>
                <a:cxn ang="0">
                  <a:pos x="681" y="479"/>
                </a:cxn>
                <a:cxn ang="0">
                  <a:pos x="736" y="534"/>
                </a:cxn>
                <a:cxn ang="0">
                  <a:pos x="773" y="589"/>
                </a:cxn>
                <a:cxn ang="0">
                  <a:pos x="792" y="644"/>
                </a:cxn>
                <a:cxn ang="0">
                  <a:pos x="792" y="1179"/>
                </a:cxn>
                <a:cxn ang="0">
                  <a:pos x="828" y="1197"/>
                </a:cxn>
                <a:cxn ang="0">
                  <a:pos x="920" y="1197"/>
                </a:cxn>
                <a:cxn ang="0">
                  <a:pos x="920" y="1252"/>
                </a:cxn>
                <a:cxn ang="0">
                  <a:pos x="515" y="1252"/>
                </a:cxn>
                <a:cxn ang="0">
                  <a:pos x="515" y="1197"/>
                </a:cxn>
                <a:cxn ang="0">
                  <a:pos x="626" y="1197"/>
                </a:cxn>
                <a:cxn ang="0">
                  <a:pos x="644" y="1160"/>
                </a:cxn>
                <a:cxn ang="0">
                  <a:pos x="644" y="608"/>
                </a:cxn>
                <a:cxn ang="0">
                  <a:pos x="626" y="571"/>
                </a:cxn>
                <a:cxn ang="0">
                  <a:pos x="589" y="552"/>
                </a:cxn>
                <a:cxn ang="0">
                  <a:pos x="571" y="515"/>
                </a:cxn>
                <a:cxn ang="0">
                  <a:pos x="460" y="515"/>
                </a:cxn>
                <a:cxn ang="0">
                  <a:pos x="423" y="534"/>
                </a:cxn>
                <a:cxn ang="0">
                  <a:pos x="368" y="571"/>
                </a:cxn>
                <a:cxn ang="0">
                  <a:pos x="331" y="608"/>
                </a:cxn>
                <a:cxn ang="0">
                  <a:pos x="313" y="663"/>
                </a:cxn>
                <a:cxn ang="0">
                  <a:pos x="276" y="718"/>
                </a:cxn>
                <a:cxn ang="0">
                  <a:pos x="276" y="1160"/>
                </a:cxn>
                <a:cxn ang="0">
                  <a:pos x="295" y="1197"/>
                </a:cxn>
                <a:cxn ang="0">
                  <a:pos x="405" y="1197"/>
                </a:cxn>
                <a:cxn ang="0">
                  <a:pos x="405" y="1252"/>
                </a:cxn>
                <a:cxn ang="0">
                  <a:pos x="0" y="1252"/>
                </a:cxn>
                <a:cxn ang="0">
                  <a:pos x="0" y="1197"/>
                </a:cxn>
                <a:cxn ang="0">
                  <a:pos x="111" y="1197"/>
                </a:cxn>
                <a:cxn ang="0">
                  <a:pos x="147" y="1160"/>
                </a:cxn>
                <a:cxn ang="0">
                  <a:pos x="147" y="1123"/>
                </a:cxn>
                <a:cxn ang="0">
                  <a:pos x="184" y="165"/>
                </a:cxn>
                <a:cxn ang="0">
                  <a:pos x="184" y="129"/>
                </a:cxn>
                <a:cxn ang="0">
                  <a:pos x="147" y="92"/>
                </a:cxn>
                <a:cxn ang="0">
                  <a:pos x="111" y="73"/>
                </a:cxn>
                <a:cxn ang="0">
                  <a:pos x="37" y="73"/>
                </a:cxn>
                <a:cxn ang="0">
                  <a:pos x="37" y="18"/>
                </a:cxn>
                <a:cxn ang="0">
                  <a:pos x="295" y="0"/>
                </a:cxn>
              </a:cxnLst>
              <a:rect l="0" t="0" r="r" b="b"/>
              <a:pathLst>
                <a:path w="920" h="1252">
                  <a:moveTo>
                    <a:pt x="295" y="0"/>
                  </a:moveTo>
                  <a:lnTo>
                    <a:pt x="295" y="626"/>
                  </a:lnTo>
                  <a:lnTo>
                    <a:pt x="313" y="589"/>
                  </a:lnTo>
                  <a:lnTo>
                    <a:pt x="387" y="515"/>
                  </a:lnTo>
                  <a:lnTo>
                    <a:pt x="423" y="497"/>
                  </a:lnTo>
                  <a:lnTo>
                    <a:pt x="479" y="460"/>
                  </a:lnTo>
                  <a:lnTo>
                    <a:pt x="626" y="460"/>
                  </a:lnTo>
                  <a:lnTo>
                    <a:pt x="681" y="479"/>
                  </a:lnTo>
                  <a:lnTo>
                    <a:pt x="736" y="534"/>
                  </a:lnTo>
                  <a:lnTo>
                    <a:pt x="773" y="589"/>
                  </a:lnTo>
                  <a:lnTo>
                    <a:pt x="792" y="644"/>
                  </a:lnTo>
                  <a:lnTo>
                    <a:pt x="792" y="1179"/>
                  </a:lnTo>
                  <a:lnTo>
                    <a:pt x="828" y="1197"/>
                  </a:lnTo>
                  <a:lnTo>
                    <a:pt x="920" y="1197"/>
                  </a:lnTo>
                  <a:lnTo>
                    <a:pt x="920" y="1252"/>
                  </a:lnTo>
                  <a:lnTo>
                    <a:pt x="515" y="1252"/>
                  </a:lnTo>
                  <a:lnTo>
                    <a:pt x="515" y="1197"/>
                  </a:lnTo>
                  <a:lnTo>
                    <a:pt x="626" y="1197"/>
                  </a:lnTo>
                  <a:lnTo>
                    <a:pt x="644" y="1160"/>
                  </a:lnTo>
                  <a:lnTo>
                    <a:pt x="644" y="608"/>
                  </a:lnTo>
                  <a:lnTo>
                    <a:pt x="626" y="571"/>
                  </a:lnTo>
                  <a:lnTo>
                    <a:pt x="589" y="552"/>
                  </a:lnTo>
                  <a:lnTo>
                    <a:pt x="571" y="515"/>
                  </a:lnTo>
                  <a:lnTo>
                    <a:pt x="460" y="515"/>
                  </a:lnTo>
                  <a:lnTo>
                    <a:pt x="423" y="534"/>
                  </a:lnTo>
                  <a:lnTo>
                    <a:pt x="368" y="571"/>
                  </a:lnTo>
                  <a:lnTo>
                    <a:pt x="331" y="608"/>
                  </a:lnTo>
                  <a:lnTo>
                    <a:pt x="313" y="663"/>
                  </a:lnTo>
                  <a:lnTo>
                    <a:pt x="276" y="718"/>
                  </a:lnTo>
                  <a:lnTo>
                    <a:pt x="276" y="1160"/>
                  </a:lnTo>
                  <a:lnTo>
                    <a:pt x="295" y="1197"/>
                  </a:lnTo>
                  <a:lnTo>
                    <a:pt x="405" y="1197"/>
                  </a:lnTo>
                  <a:lnTo>
                    <a:pt x="405" y="1252"/>
                  </a:lnTo>
                  <a:lnTo>
                    <a:pt x="0" y="1252"/>
                  </a:lnTo>
                  <a:lnTo>
                    <a:pt x="0" y="1197"/>
                  </a:lnTo>
                  <a:lnTo>
                    <a:pt x="111" y="1197"/>
                  </a:lnTo>
                  <a:lnTo>
                    <a:pt x="147" y="1160"/>
                  </a:lnTo>
                  <a:lnTo>
                    <a:pt x="147" y="1123"/>
                  </a:lnTo>
                  <a:lnTo>
                    <a:pt x="184" y="165"/>
                  </a:lnTo>
                  <a:lnTo>
                    <a:pt x="184" y="129"/>
                  </a:lnTo>
                  <a:lnTo>
                    <a:pt x="147" y="92"/>
                  </a:lnTo>
                  <a:lnTo>
                    <a:pt x="111" y="73"/>
                  </a:lnTo>
                  <a:lnTo>
                    <a:pt x="37" y="73"/>
                  </a:lnTo>
                  <a:lnTo>
                    <a:pt x="37" y="18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1" name="Freeform 221"/>
            <p:cNvSpPr>
              <a:spLocks/>
            </p:cNvSpPr>
            <p:nvPr/>
          </p:nvSpPr>
          <p:spPr bwMode="auto">
            <a:xfrm>
              <a:off x="37909" y="19699"/>
              <a:ext cx="1417" cy="792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60" y="0"/>
                </a:cxn>
                <a:cxn ang="0">
                  <a:pos x="699" y="37"/>
                </a:cxn>
                <a:cxn ang="0">
                  <a:pos x="754" y="111"/>
                </a:cxn>
                <a:cxn ang="0">
                  <a:pos x="791" y="129"/>
                </a:cxn>
                <a:cxn ang="0">
                  <a:pos x="902" y="37"/>
                </a:cxn>
                <a:cxn ang="0">
                  <a:pos x="1104" y="0"/>
                </a:cxn>
                <a:cxn ang="0">
                  <a:pos x="1215" y="74"/>
                </a:cxn>
                <a:cxn ang="0">
                  <a:pos x="1270" y="184"/>
                </a:cxn>
                <a:cxn ang="0">
                  <a:pos x="1288" y="719"/>
                </a:cxn>
                <a:cxn ang="0">
                  <a:pos x="1417" y="737"/>
                </a:cxn>
                <a:cxn ang="0">
                  <a:pos x="1012" y="792"/>
                </a:cxn>
                <a:cxn ang="0">
                  <a:pos x="1123" y="737"/>
                </a:cxn>
                <a:cxn ang="0">
                  <a:pos x="1159" y="148"/>
                </a:cxn>
                <a:cxn ang="0">
                  <a:pos x="1104" y="92"/>
                </a:cxn>
                <a:cxn ang="0">
                  <a:pos x="975" y="55"/>
                </a:cxn>
                <a:cxn ang="0">
                  <a:pos x="883" y="111"/>
                </a:cxn>
                <a:cxn ang="0">
                  <a:pos x="828" y="203"/>
                </a:cxn>
                <a:cxn ang="0">
                  <a:pos x="791" y="700"/>
                </a:cxn>
                <a:cxn ang="0">
                  <a:pos x="920" y="737"/>
                </a:cxn>
                <a:cxn ang="0">
                  <a:pos x="515" y="792"/>
                </a:cxn>
                <a:cxn ang="0">
                  <a:pos x="626" y="737"/>
                </a:cxn>
                <a:cxn ang="0">
                  <a:pos x="644" y="148"/>
                </a:cxn>
                <a:cxn ang="0">
                  <a:pos x="589" y="92"/>
                </a:cxn>
                <a:cxn ang="0">
                  <a:pos x="460" y="55"/>
                </a:cxn>
                <a:cxn ang="0">
                  <a:pos x="368" y="111"/>
                </a:cxn>
                <a:cxn ang="0">
                  <a:pos x="313" y="203"/>
                </a:cxn>
                <a:cxn ang="0">
                  <a:pos x="276" y="700"/>
                </a:cxn>
                <a:cxn ang="0">
                  <a:pos x="405" y="737"/>
                </a:cxn>
                <a:cxn ang="0">
                  <a:pos x="0" y="792"/>
                </a:cxn>
                <a:cxn ang="0">
                  <a:pos x="110" y="737"/>
                </a:cxn>
                <a:cxn ang="0">
                  <a:pos x="147" y="184"/>
                </a:cxn>
                <a:cxn ang="0">
                  <a:pos x="166" y="129"/>
                </a:cxn>
                <a:cxn ang="0">
                  <a:pos x="92" y="74"/>
                </a:cxn>
                <a:cxn ang="0">
                  <a:pos x="18" y="19"/>
                </a:cxn>
              </a:cxnLst>
              <a:rect l="0" t="0" r="r" b="b"/>
              <a:pathLst>
                <a:path w="1417" h="792">
                  <a:moveTo>
                    <a:pt x="276" y="0"/>
                  </a:moveTo>
                  <a:lnTo>
                    <a:pt x="276" y="184"/>
                  </a:lnTo>
                  <a:lnTo>
                    <a:pt x="350" y="74"/>
                  </a:lnTo>
                  <a:lnTo>
                    <a:pt x="460" y="0"/>
                  </a:lnTo>
                  <a:lnTo>
                    <a:pt x="626" y="0"/>
                  </a:lnTo>
                  <a:lnTo>
                    <a:pt x="699" y="37"/>
                  </a:lnTo>
                  <a:lnTo>
                    <a:pt x="736" y="74"/>
                  </a:lnTo>
                  <a:lnTo>
                    <a:pt x="754" y="111"/>
                  </a:lnTo>
                  <a:lnTo>
                    <a:pt x="773" y="166"/>
                  </a:lnTo>
                  <a:lnTo>
                    <a:pt x="791" y="129"/>
                  </a:lnTo>
                  <a:lnTo>
                    <a:pt x="865" y="55"/>
                  </a:lnTo>
                  <a:lnTo>
                    <a:pt x="902" y="37"/>
                  </a:lnTo>
                  <a:lnTo>
                    <a:pt x="957" y="0"/>
                  </a:lnTo>
                  <a:lnTo>
                    <a:pt x="1104" y="0"/>
                  </a:lnTo>
                  <a:lnTo>
                    <a:pt x="1159" y="19"/>
                  </a:lnTo>
                  <a:lnTo>
                    <a:pt x="1215" y="74"/>
                  </a:lnTo>
                  <a:lnTo>
                    <a:pt x="1251" y="129"/>
                  </a:lnTo>
                  <a:lnTo>
                    <a:pt x="1270" y="184"/>
                  </a:lnTo>
                  <a:lnTo>
                    <a:pt x="1270" y="682"/>
                  </a:lnTo>
                  <a:lnTo>
                    <a:pt x="1288" y="719"/>
                  </a:lnTo>
                  <a:lnTo>
                    <a:pt x="1325" y="737"/>
                  </a:lnTo>
                  <a:lnTo>
                    <a:pt x="1417" y="737"/>
                  </a:lnTo>
                  <a:lnTo>
                    <a:pt x="1417" y="792"/>
                  </a:lnTo>
                  <a:lnTo>
                    <a:pt x="1012" y="792"/>
                  </a:lnTo>
                  <a:lnTo>
                    <a:pt x="1012" y="737"/>
                  </a:lnTo>
                  <a:lnTo>
                    <a:pt x="1123" y="737"/>
                  </a:lnTo>
                  <a:lnTo>
                    <a:pt x="1159" y="700"/>
                  </a:lnTo>
                  <a:lnTo>
                    <a:pt x="1159" y="148"/>
                  </a:lnTo>
                  <a:lnTo>
                    <a:pt x="1141" y="111"/>
                  </a:lnTo>
                  <a:lnTo>
                    <a:pt x="1104" y="92"/>
                  </a:lnTo>
                  <a:lnTo>
                    <a:pt x="1086" y="55"/>
                  </a:lnTo>
                  <a:lnTo>
                    <a:pt x="975" y="55"/>
                  </a:lnTo>
                  <a:lnTo>
                    <a:pt x="938" y="74"/>
                  </a:lnTo>
                  <a:lnTo>
                    <a:pt x="883" y="111"/>
                  </a:lnTo>
                  <a:lnTo>
                    <a:pt x="846" y="148"/>
                  </a:lnTo>
                  <a:lnTo>
                    <a:pt x="828" y="203"/>
                  </a:lnTo>
                  <a:lnTo>
                    <a:pt x="791" y="258"/>
                  </a:lnTo>
                  <a:lnTo>
                    <a:pt x="791" y="700"/>
                  </a:lnTo>
                  <a:lnTo>
                    <a:pt x="810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6" y="737"/>
                  </a:lnTo>
                  <a:lnTo>
                    <a:pt x="644" y="700"/>
                  </a:lnTo>
                  <a:lnTo>
                    <a:pt x="644" y="148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8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66" y="166"/>
                  </a:lnTo>
                  <a:lnTo>
                    <a:pt x="166" y="129"/>
                  </a:lnTo>
                  <a:lnTo>
                    <a:pt x="129" y="92"/>
                  </a:lnTo>
                  <a:lnTo>
                    <a:pt x="92" y="74"/>
                  </a:lnTo>
                  <a:lnTo>
                    <a:pt x="18" y="74"/>
                  </a:lnTo>
                  <a:lnTo>
                    <a:pt x="18" y="1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2" name="Freeform 222"/>
            <p:cNvSpPr>
              <a:spLocks/>
            </p:cNvSpPr>
            <p:nvPr/>
          </p:nvSpPr>
          <p:spPr bwMode="auto">
            <a:xfrm>
              <a:off x="40025" y="19257"/>
              <a:ext cx="589" cy="1234"/>
            </a:xfrm>
            <a:custGeom>
              <a:avLst/>
              <a:gdLst/>
              <a:ahLst/>
              <a:cxnLst>
                <a:cxn ang="0">
                  <a:pos x="368" y="0"/>
                </a:cxn>
                <a:cxn ang="0">
                  <a:pos x="424" y="0"/>
                </a:cxn>
                <a:cxn ang="0">
                  <a:pos x="497" y="18"/>
                </a:cxn>
                <a:cxn ang="0">
                  <a:pos x="534" y="37"/>
                </a:cxn>
                <a:cxn ang="0">
                  <a:pos x="571" y="74"/>
                </a:cxn>
                <a:cxn ang="0">
                  <a:pos x="589" y="129"/>
                </a:cxn>
                <a:cxn ang="0">
                  <a:pos x="589" y="147"/>
                </a:cxn>
                <a:cxn ang="0">
                  <a:pos x="571" y="184"/>
                </a:cxn>
                <a:cxn ang="0">
                  <a:pos x="552" y="203"/>
                </a:cxn>
                <a:cxn ang="0">
                  <a:pos x="516" y="203"/>
                </a:cxn>
                <a:cxn ang="0">
                  <a:pos x="479" y="184"/>
                </a:cxn>
                <a:cxn ang="0">
                  <a:pos x="460" y="166"/>
                </a:cxn>
                <a:cxn ang="0">
                  <a:pos x="442" y="129"/>
                </a:cxn>
                <a:cxn ang="0">
                  <a:pos x="442" y="111"/>
                </a:cxn>
                <a:cxn ang="0">
                  <a:pos x="460" y="74"/>
                </a:cxn>
                <a:cxn ang="0">
                  <a:pos x="479" y="55"/>
                </a:cxn>
                <a:cxn ang="0">
                  <a:pos x="497" y="55"/>
                </a:cxn>
                <a:cxn ang="0">
                  <a:pos x="479" y="37"/>
                </a:cxn>
                <a:cxn ang="0">
                  <a:pos x="442" y="37"/>
                </a:cxn>
                <a:cxn ang="0">
                  <a:pos x="405" y="55"/>
                </a:cxn>
                <a:cxn ang="0">
                  <a:pos x="350" y="74"/>
                </a:cxn>
                <a:cxn ang="0">
                  <a:pos x="313" y="129"/>
                </a:cxn>
                <a:cxn ang="0">
                  <a:pos x="276" y="276"/>
                </a:cxn>
                <a:cxn ang="0">
                  <a:pos x="276" y="479"/>
                </a:cxn>
                <a:cxn ang="0">
                  <a:pos x="479" y="461"/>
                </a:cxn>
                <a:cxn ang="0">
                  <a:pos x="479" y="516"/>
                </a:cxn>
                <a:cxn ang="0">
                  <a:pos x="276" y="516"/>
                </a:cxn>
                <a:cxn ang="0">
                  <a:pos x="276" y="1142"/>
                </a:cxn>
                <a:cxn ang="0">
                  <a:pos x="350" y="1179"/>
                </a:cxn>
                <a:cxn ang="0">
                  <a:pos x="442" y="1179"/>
                </a:cxn>
                <a:cxn ang="0">
                  <a:pos x="442" y="1234"/>
                </a:cxn>
                <a:cxn ang="0">
                  <a:pos x="19" y="1234"/>
                </a:cxn>
                <a:cxn ang="0">
                  <a:pos x="19" y="1179"/>
                </a:cxn>
                <a:cxn ang="0">
                  <a:pos x="129" y="1179"/>
                </a:cxn>
                <a:cxn ang="0">
                  <a:pos x="148" y="1142"/>
                </a:cxn>
                <a:cxn ang="0">
                  <a:pos x="148" y="534"/>
                </a:cxn>
                <a:cxn ang="0">
                  <a:pos x="0" y="534"/>
                </a:cxn>
                <a:cxn ang="0">
                  <a:pos x="0" y="479"/>
                </a:cxn>
                <a:cxn ang="0">
                  <a:pos x="148" y="479"/>
                </a:cxn>
                <a:cxn ang="0">
                  <a:pos x="148" y="203"/>
                </a:cxn>
                <a:cxn ang="0">
                  <a:pos x="221" y="92"/>
                </a:cxn>
                <a:cxn ang="0">
                  <a:pos x="258" y="55"/>
                </a:cxn>
                <a:cxn ang="0">
                  <a:pos x="313" y="18"/>
                </a:cxn>
                <a:cxn ang="0">
                  <a:pos x="368" y="0"/>
                </a:cxn>
              </a:cxnLst>
              <a:rect l="0" t="0" r="r" b="b"/>
              <a:pathLst>
                <a:path w="589" h="1234">
                  <a:moveTo>
                    <a:pt x="368" y="0"/>
                  </a:moveTo>
                  <a:lnTo>
                    <a:pt x="424" y="0"/>
                  </a:lnTo>
                  <a:lnTo>
                    <a:pt x="497" y="18"/>
                  </a:lnTo>
                  <a:lnTo>
                    <a:pt x="534" y="37"/>
                  </a:lnTo>
                  <a:lnTo>
                    <a:pt x="571" y="74"/>
                  </a:lnTo>
                  <a:lnTo>
                    <a:pt x="589" y="129"/>
                  </a:lnTo>
                  <a:lnTo>
                    <a:pt x="589" y="147"/>
                  </a:lnTo>
                  <a:lnTo>
                    <a:pt x="571" y="184"/>
                  </a:lnTo>
                  <a:lnTo>
                    <a:pt x="552" y="203"/>
                  </a:lnTo>
                  <a:lnTo>
                    <a:pt x="516" y="203"/>
                  </a:lnTo>
                  <a:lnTo>
                    <a:pt x="479" y="184"/>
                  </a:lnTo>
                  <a:lnTo>
                    <a:pt x="460" y="166"/>
                  </a:lnTo>
                  <a:lnTo>
                    <a:pt x="442" y="129"/>
                  </a:lnTo>
                  <a:lnTo>
                    <a:pt x="442" y="111"/>
                  </a:lnTo>
                  <a:lnTo>
                    <a:pt x="460" y="74"/>
                  </a:lnTo>
                  <a:lnTo>
                    <a:pt x="479" y="55"/>
                  </a:lnTo>
                  <a:lnTo>
                    <a:pt x="497" y="55"/>
                  </a:lnTo>
                  <a:lnTo>
                    <a:pt x="479" y="37"/>
                  </a:lnTo>
                  <a:lnTo>
                    <a:pt x="442" y="37"/>
                  </a:lnTo>
                  <a:lnTo>
                    <a:pt x="405" y="55"/>
                  </a:lnTo>
                  <a:lnTo>
                    <a:pt x="350" y="74"/>
                  </a:lnTo>
                  <a:lnTo>
                    <a:pt x="313" y="129"/>
                  </a:lnTo>
                  <a:lnTo>
                    <a:pt x="276" y="276"/>
                  </a:lnTo>
                  <a:lnTo>
                    <a:pt x="276" y="479"/>
                  </a:lnTo>
                  <a:lnTo>
                    <a:pt x="479" y="461"/>
                  </a:lnTo>
                  <a:lnTo>
                    <a:pt x="479" y="516"/>
                  </a:lnTo>
                  <a:lnTo>
                    <a:pt x="276" y="516"/>
                  </a:lnTo>
                  <a:lnTo>
                    <a:pt x="276" y="1142"/>
                  </a:lnTo>
                  <a:lnTo>
                    <a:pt x="350" y="1179"/>
                  </a:lnTo>
                  <a:lnTo>
                    <a:pt x="442" y="1179"/>
                  </a:lnTo>
                  <a:lnTo>
                    <a:pt x="442" y="1234"/>
                  </a:lnTo>
                  <a:lnTo>
                    <a:pt x="19" y="1234"/>
                  </a:lnTo>
                  <a:lnTo>
                    <a:pt x="19" y="1179"/>
                  </a:lnTo>
                  <a:lnTo>
                    <a:pt x="129" y="1179"/>
                  </a:lnTo>
                  <a:lnTo>
                    <a:pt x="148" y="1142"/>
                  </a:lnTo>
                  <a:lnTo>
                    <a:pt x="148" y="534"/>
                  </a:lnTo>
                  <a:lnTo>
                    <a:pt x="0" y="534"/>
                  </a:lnTo>
                  <a:lnTo>
                    <a:pt x="0" y="479"/>
                  </a:lnTo>
                  <a:lnTo>
                    <a:pt x="148" y="479"/>
                  </a:lnTo>
                  <a:lnTo>
                    <a:pt x="148" y="203"/>
                  </a:lnTo>
                  <a:lnTo>
                    <a:pt x="221" y="92"/>
                  </a:lnTo>
                  <a:lnTo>
                    <a:pt x="258" y="55"/>
                  </a:lnTo>
                  <a:lnTo>
                    <a:pt x="313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3" name="Freeform 223"/>
            <p:cNvSpPr>
              <a:spLocks noEditPoints="1"/>
            </p:cNvSpPr>
            <p:nvPr/>
          </p:nvSpPr>
          <p:spPr bwMode="auto">
            <a:xfrm>
              <a:off x="40577" y="19699"/>
              <a:ext cx="773" cy="829"/>
            </a:xfrm>
            <a:custGeom>
              <a:avLst/>
              <a:gdLst/>
              <a:ahLst/>
              <a:cxnLst>
                <a:cxn ang="0">
                  <a:pos x="332" y="55"/>
                </a:cxn>
                <a:cxn ang="0">
                  <a:pos x="276" y="92"/>
                </a:cxn>
                <a:cxn ang="0">
                  <a:pos x="221" y="111"/>
                </a:cxn>
                <a:cxn ang="0">
                  <a:pos x="184" y="166"/>
                </a:cxn>
                <a:cxn ang="0">
                  <a:pos x="166" y="221"/>
                </a:cxn>
                <a:cxn ang="0">
                  <a:pos x="148" y="295"/>
                </a:cxn>
                <a:cxn ang="0">
                  <a:pos x="148" y="535"/>
                </a:cxn>
                <a:cxn ang="0">
                  <a:pos x="166" y="608"/>
                </a:cxn>
                <a:cxn ang="0">
                  <a:pos x="184" y="663"/>
                </a:cxn>
                <a:cxn ang="0">
                  <a:pos x="221" y="719"/>
                </a:cxn>
                <a:cxn ang="0">
                  <a:pos x="276" y="756"/>
                </a:cxn>
                <a:cxn ang="0">
                  <a:pos x="332" y="774"/>
                </a:cxn>
                <a:cxn ang="0">
                  <a:pos x="405" y="774"/>
                </a:cxn>
                <a:cxn ang="0">
                  <a:pos x="479" y="756"/>
                </a:cxn>
                <a:cxn ang="0">
                  <a:pos x="534" y="737"/>
                </a:cxn>
                <a:cxn ang="0">
                  <a:pos x="571" y="700"/>
                </a:cxn>
                <a:cxn ang="0">
                  <a:pos x="608" y="645"/>
                </a:cxn>
                <a:cxn ang="0">
                  <a:pos x="626" y="590"/>
                </a:cxn>
                <a:cxn ang="0">
                  <a:pos x="644" y="516"/>
                </a:cxn>
                <a:cxn ang="0">
                  <a:pos x="644" y="295"/>
                </a:cxn>
                <a:cxn ang="0">
                  <a:pos x="626" y="221"/>
                </a:cxn>
                <a:cxn ang="0">
                  <a:pos x="552" y="111"/>
                </a:cxn>
                <a:cxn ang="0">
                  <a:pos x="497" y="92"/>
                </a:cxn>
                <a:cxn ang="0">
                  <a:pos x="442" y="55"/>
                </a:cxn>
                <a:cxn ang="0">
                  <a:pos x="332" y="55"/>
                </a:cxn>
                <a:cxn ang="0">
                  <a:pos x="387" y="0"/>
                </a:cxn>
                <a:cxn ang="0">
                  <a:pos x="534" y="37"/>
                </a:cxn>
                <a:cxn ang="0">
                  <a:pos x="663" y="129"/>
                </a:cxn>
                <a:cxn ang="0">
                  <a:pos x="737" y="258"/>
                </a:cxn>
                <a:cxn ang="0">
                  <a:pos x="773" y="424"/>
                </a:cxn>
                <a:cxn ang="0">
                  <a:pos x="737" y="590"/>
                </a:cxn>
                <a:cxn ang="0">
                  <a:pos x="663" y="719"/>
                </a:cxn>
                <a:cxn ang="0">
                  <a:pos x="534" y="792"/>
                </a:cxn>
                <a:cxn ang="0">
                  <a:pos x="387" y="829"/>
                </a:cxn>
                <a:cxn ang="0">
                  <a:pos x="240" y="792"/>
                </a:cxn>
                <a:cxn ang="0">
                  <a:pos x="111" y="719"/>
                </a:cxn>
                <a:cxn ang="0">
                  <a:pos x="37" y="590"/>
                </a:cxn>
                <a:cxn ang="0">
                  <a:pos x="0" y="424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40" y="37"/>
                </a:cxn>
                <a:cxn ang="0">
                  <a:pos x="387" y="0"/>
                </a:cxn>
              </a:cxnLst>
              <a:rect l="0" t="0" r="r" b="b"/>
              <a:pathLst>
                <a:path w="773" h="829">
                  <a:moveTo>
                    <a:pt x="332" y="55"/>
                  </a:moveTo>
                  <a:lnTo>
                    <a:pt x="276" y="92"/>
                  </a:lnTo>
                  <a:lnTo>
                    <a:pt x="221" y="111"/>
                  </a:lnTo>
                  <a:lnTo>
                    <a:pt x="184" y="166"/>
                  </a:lnTo>
                  <a:lnTo>
                    <a:pt x="166" y="221"/>
                  </a:lnTo>
                  <a:lnTo>
                    <a:pt x="148" y="295"/>
                  </a:lnTo>
                  <a:lnTo>
                    <a:pt x="148" y="535"/>
                  </a:lnTo>
                  <a:lnTo>
                    <a:pt x="166" y="608"/>
                  </a:lnTo>
                  <a:lnTo>
                    <a:pt x="184" y="663"/>
                  </a:lnTo>
                  <a:lnTo>
                    <a:pt x="221" y="719"/>
                  </a:lnTo>
                  <a:lnTo>
                    <a:pt x="276" y="756"/>
                  </a:lnTo>
                  <a:lnTo>
                    <a:pt x="332" y="774"/>
                  </a:lnTo>
                  <a:lnTo>
                    <a:pt x="405" y="774"/>
                  </a:lnTo>
                  <a:lnTo>
                    <a:pt x="479" y="756"/>
                  </a:lnTo>
                  <a:lnTo>
                    <a:pt x="534" y="737"/>
                  </a:lnTo>
                  <a:lnTo>
                    <a:pt x="571" y="700"/>
                  </a:lnTo>
                  <a:lnTo>
                    <a:pt x="608" y="645"/>
                  </a:lnTo>
                  <a:lnTo>
                    <a:pt x="626" y="590"/>
                  </a:lnTo>
                  <a:lnTo>
                    <a:pt x="644" y="516"/>
                  </a:lnTo>
                  <a:lnTo>
                    <a:pt x="644" y="295"/>
                  </a:lnTo>
                  <a:lnTo>
                    <a:pt x="626" y="221"/>
                  </a:lnTo>
                  <a:lnTo>
                    <a:pt x="552" y="111"/>
                  </a:lnTo>
                  <a:lnTo>
                    <a:pt x="497" y="92"/>
                  </a:lnTo>
                  <a:lnTo>
                    <a:pt x="442" y="55"/>
                  </a:lnTo>
                  <a:lnTo>
                    <a:pt x="332" y="55"/>
                  </a:lnTo>
                  <a:close/>
                  <a:moveTo>
                    <a:pt x="387" y="0"/>
                  </a:moveTo>
                  <a:lnTo>
                    <a:pt x="534" y="37"/>
                  </a:lnTo>
                  <a:lnTo>
                    <a:pt x="663" y="129"/>
                  </a:lnTo>
                  <a:lnTo>
                    <a:pt x="737" y="258"/>
                  </a:lnTo>
                  <a:lnTo>
                    <a:pt x="773" y="424"/>
                  </a:lnTo>
                  <a:lnTo>
                    <a:pt x="737" y="590"/>
                  </a:lnTo>
                  <a:lnTo>
                    <a:pt x="663" y="719"/>
                  </a:lnTo>
                  <a:lnTo>
                    <a:pt x="534" y="792"/>
                  </a:lnTo>
                  <a:lnTo>
                    <a:pt x="387" y="829"/>
                  </a:lnTo>
                  <a:lnTo>
                    <a:pt x="240" y="792"/>
                  </a:lnTo>
                  <a:lnTo>
                    <a:pt x="111" y="719"/>
                  </a:lnTo>
                  <a:lnTo>
                    <a:pt x="37" y="590"/>
                  </a:lnTo>
                  <a:lnTo>
                    <a:pt x="0" y="424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40" y="37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4" name="Freeform 224"/>
            <p:cNvSpPr>
              <a:spLocks/>
            </p:cNvSpPr>
            <p:nvPr/>
          </p:nvSpPr>
          <p:spPr bwMode="auto">
            <a:xfrm>
              <a:off x="41461" y="19681"/>
              <a:ext cx="589" cy="792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460" y="0"/>
                </a:cxn>
                <a:cxn ang="0">
                  <a:pos x="515" y="18"/>
                </a:cxn>
                <a:cxn ang="0">
                  <a:pos x="552" y="37"/>
                </a:cxn>
                <a:cxn ang="0">
                  <a:pos x="589" y="110"/>
                </a:cxn>
                <a:cxn ang="0">
                  <a:pos x="589" y="147"/>
                </a:cxn>
                <a:cxn ang="0">
                  <a:pos x="570" y="166"/>
                </a:cxn>
                <a:cxn ang="0">
                  <a:pos x="533" y="184"/>
                </a:cxn>
                <a:cxn ang="0">
                  <a:pos x="497" y="184"/>
                </a:cxn>
                <a:cxn ang="0">
                  <a:pos x="460" y="166"/>
                </a:cxn>
                <a:cxn ang="0">
                  <a:pos x="441" y="147"/>
                </a:cxn>
                <a:cxn ang="0">
                  <a:pos x="441" y="73"/>
                </a:cxn>
                <a:cxn ang="0">
                  <a:pos x="478" y="37"/>
                </a:cxn>
                <a:cxn ang="0">
                  <a:pos x="460" y="37"/>
                </a:cxn>
                <a:cxn ang="0">
                  <a:pos x="368" y="73"/>
                </a:cxn>
                <a:cxn ang="0">
                  <a:pos x="313" y="147"/>
                </a:cxn>
                <a:cxn ang="0">
                  <a:pos x="276" y="239"/>
                </a:cxn>
                <a:cxn ang="0">
                  <a:pos x="257" y="368"/>
                </a:cxn>
                <a:cxn ang="0">
                  <a:pos x="257" y="700"/>
                </a:cxn>
                <a:cxn ang="0">
                  <a:pos x="331" y="737"/>
                </a:cxn>
                <a:cxn ang="0">
                  <a:pos x="423" y="737"/>
                </a:cxn>
                <a:cxn ang="0">
                  <a:pos x="423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0" y="737"/>
                </a:cxn>
                <a:cxn ang="0">
                  <a:pos x="147" y="700"/>
                </a:cxn>
                <a:cxn ang="0">
                  <a:pos x="147" y="147"/>
                </a:cxn>
                <a:cxn ang="0">
                  <a:pos x="110" y="110"/>
                </a:cxn>
                <a:cxn ang="0">
                  <a:pos x="73" y="92"/>
                </a:cxn>
                <a:cxn ang="0">
                  <a:pos x="0" y="92"/>
                </a:cxn>
                <a:cxn ang="0">
                  <a:pos x="0" y="37"/>
                </a:cxn>
                <a:cxn ang="0">
                  <a:pos x="239" y="18"/>
                </a:cxn>
                <a:cxn ang="0">
                  <a:pos x="239" y="202"/>
                </a:cxn>
                <a:cxn ang="0">
                  <a:pos x="257" y="147"/>
                </a:cxn>
                <a:cxn ang="0">
                  <a:pos x="276" y="110"/>
                </a:cxn>
                <a:cxn ang="0">
                  <a:pos x="349" y="37"/>
                </a:cxn>
                <a:cxn ang="0">
                  <a:pos x="405" y="0"/>
                </a:cxn>
              </a:cxnLst>
              <a:rect l="0" t="0" r="r" b="b"/>
              <a:pathLst>
                <a:path w="589" h="792">
                  <a:moveTo>
                    <a:pt x="405" y="0"/>
                  </a:moveTo>
                  <a:lnTo>
                    <a:pt x="460" y="0"/>
                  </a:lnTo>
                  <a:lnTo>
                    <a:pt x="515" y="18"/>
                  </a:lnTo>
                  <a:lnTo>
                    <a:pt x="552" y="37"/>
                  </a:lnTo>
                  <a:lnTo>
                    <a:pt x="589" y="110"/>
                  </a:lnTo>
                  <a:lnTo>
                    <a:pt x="589" y="147"/>
                  </a:lnTo>
                  <a:lnTo>
                    <a:pt x="570" y="166"/>
                  </a:lnTo>
                  <a:lnTo>
                    <a:pt x="533" y="184"/>
                  </a:lnTo>
                  <a:lnTo>
                    <a:pt x="497" y="184"/>
                  </a:lnTo>
                  <a:lnTo>
                    <a:pt x="460" y="166"/>
                  </a:lnTo>
                  <a:lnTo>
                    <a:pt x="441" y="147"/>
                  </a:lnTo>
                  <a:lnTo>
                    <a:pt x="441" y="73"/>
                  </a:lnTo>
                  <a:lnTo>
                    <a:pt x="478" y="37"/>
                  </a:lnTo>
                  <a:lnTo>
                    <a:pt x="460" y="37"/>
                  </a:lnTo>
                  <a:lnTo>
                    <a:pt x="368" y="73"/>
                  </a:lnTo>
                  <a:lnTo>
                    <a:pt x="313" y="147"/>
                  </a:lnTo>
                  <a:lnTo>
                    <a:pt x="276" y="239"/>
                  </a:lnTo>
                  <a:lnTo>
                    <a:pt x="257" y="368"/>
                  </a:lnTo>
                  <a:lnTo>
                    <a:pt x="257" y="700"/>
                  </a:lnTo>
                  <a:lnTo>
                    <a:pt x="331" y="737"/>
                  </a:lnTo>
                  <a:lnTo>
                    <a:pt x="423" y="737"/>
                  </a:lnTo>
                  <a:lnTo>
                    <a:pt x="423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47"/>
                  </a:lnTo>
                  <a:lnTo>
                    <a:pt x="110" y="110"/>
                  </a:lnTo>
                  <a:lnTo>
                    <a:pt x="73" y="92"/>
                  </a:lnTo>
                  <a:lnTo>
                    <a:pt x="0" y="92"/>
                  </a:lnTo>
                  <a:lnTo>
                    <a:pt x="0" y="37"/>
                  </a:lnTo>
                  <a:lnTo>
                    <a:pt x="239" y="18"/>
                  </a:lnTo>
                  <a:lnTo>
                    <a:pt x="239" y="202"/>
                  </a:lnTo>
                  <a:lnTo>
                    <a:pt x="257" y="147"/>
                  </a:lnTo>
                  <a:lnTo>
                    <a:pt x="276" y="110"/>
                  </a:lnTo>
                  <a:lnTo>
                    <a:pt x="349" y="3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5" name="Freeform 225"/>
            <p:cNvSpPr>
              <a:spLocks/>
            </p:cNvSpPr>
            <p:nvPr/>
          </p:nvSpPr>
          <p:spPr bwMode="auto">
            <a:xfrm>
              <a:off x="42878" y="19404"/>
              <a:ext cx="552" cy="112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57" y="0"/>
                </a:cxn>
                <a:cxn ang="0">
                  <a:pos x="257" y="332"/>
                </a:cxn>
                <a:cxn ang="0">
                  <a:pos x="515" y="332"/>
                </a:cxn>
                <a:cxn ang="0">
                  <a:pos x="515" y="387"/>
                </a:cxn>
                <a:cxn ang="0">
                  <a:pos x="257" y="387"/>
                </a:cxn>
                <a:cxn ang="0">
                  <a:pos x="294" y="885"/>
                </a:cxn>
                <a:cxn ang="0">
                  <a:pos x="294" y="958"/>
                </a:cxn>
                <a:cxn ang="0">
                  <a:pos x="331" y="1032"/>
                </a:cxn>
                <a:cxn ang="0">
                  <a:pos x="405" y="1069"/>
                </a:cxn>
                <a:cxn ang="0">
                  <a:pos x="441" y="1069"/>
                </a:cxn>
                <a:cxn ang="0">
                  <a:pos x="460" y="1032"/>
                </a:cxn>
                <a:cxn ang="0">
                  <a:pos x="497" y="995"/>
                </a:cxn>
                <a:cxn ang="0">
                  <a:pos x="515" y="940"/>
                </a:cxn>
                <a:cxn ang="0">
                  <a:pos x="515" y="774"/>
                </a:cxn>
                <a:cxn ang="0">
                  <a:pos x="552" y="774"/>
                </a:cxn>
                <a:cxn ang="0">
                  <a:pos x="552" y="940"/>
                </a:cxn>
                <a:cxn ang="0">
                  <a:pos x="515" y="1051"/>
                </a:cxn>
                <a:cxn ang="0">
                  <a:pos x="478" y="1087"/>
                </a:cxn>
                <a:cxn ang="0">
                  <a:pos x="368" y="1124"/>
                </a:cxn>
                <a:cxn ang="0">
                  <a:pos x="313" y="1124"/>
                </a:cxn>
                <a:cxn ang="0">
                  <a:pos x="239" y="1087"/>
                </a:cxn>
                <a:cxn ang="0">
                  <a:pos x="165" y="1014"/>
                </a:cxn>
                <a:cxn ang="0">
                  <a:pos x="147" y="958"/>
                </a:cxn>
                <a:cxn ang="0">
                  <a:pos x="147" y="387"/>
                </a:cxn>
                <a:cxn ang="0">
                  <a:pos x="0" y="387"/>
                </a:cxn>
                <a:cxn ang="0">
                  <a:pos x="0" y="350"/>
                </a:cxn>
                <a:cxn ang="0">
                  <a:pos x="110" y="314"/>
                </a:cxn>
                <a:cxn ang="0">
                  <a:pos x="165" y="222"/>
                </a:cxn>
                <a:cxn ang="0">
                  <a:pos x="202" y="111"/>
                </a:cxn>
                <a:cxn ang="0">
                  <a:pos x="221" y="0"/>
                </a:cxn>
              </a:cxnLst>
              <a:rect l="0" t="0" r="r" b="b"/>
              <a:pathLst>
                <a:path w="552" h="1124">
                  <a:moveTo>
                    <a:pt x="221" y="0"/>
                  </a:moveTo>
                  <a:lnTo>
                    <a:pt x="257" y="0"/>
                  </a:lnTo>
                  <a:lnTo>
                    <a:pt x="257" y="332"/>
                  </a:lnTo>
                  <a:lnTo>
                    <a:pt x="515" y="332"/>
                  </a:lnTo>
                  <a:lnTo>
                    <a:pt x="515" y="387"/>
                  </a:lnTo>
                  <a:lnTo>
                    <a:pt x="257" y="387"/>
                  </a:lnTo>
                  <a:lnTo>
                    <a:pt x="294" y="885"/>
                  </a:lnTo>
                  <a:lnTo>
                    <a:pt x="294" y="958"/>
                  </a:lnTo>
                  <a:lnTo>
                    <a:pt x="331" y="1032"/>
                  </a:lnTo>
                  <a:lnTo>
                    <a:pt x="405" y="1069"/>
                  </a:lnTo>
                  <a:lnTo>
                    <a:pt x="441" y="1069"/>
                  </a:lnTo>
                  <a:lnTo>
                    <a:pt x="460" y="1032"/>
                  </a:lnTo>
                  <a:lnTo>
                    <a:pt x="497" y="995"/>
                  </a:lnTo>
                  <a:lnTo>
                    <a:pt x="515" y="940"/>
                  </a:lnTo>
                  <a:lnTo>
                    <a:pt x="515" y="774"/>
                  </a:lnTo>
                  <a:lnTo>
                    <a:pt x="552" y="774"/>
                  </a:lnTo>
                  <a:lnTo>
                    <a:pt x="552" y="940"/>
                  </a:lnTo>
                  <a:lnTo>
                    <a:pt x="515" y="1051"/>
                  </a:lnTo>
                  <a:lnTo>
                    <a:pt x="478" y="1087"/>
                  </a:lnTo>
                  <a:lnTo>
                    <a:pt x="368" y="1124"/>
                  </a:lnTo>
                  <a:lnTo>
                    <a:pt x="313" y="1124"/>
                  </a:lnTo>
                  <a:lnTo>
                    <a:pt x="239" y="1087"/>
                  </a:lnTo>
                  <a:lnTo>
                    <a:pt x="165" y="1014"/>
                  </a:lnTo>
                  <a:lnTo>
                    <a:pt x="147" y="958"/>
                  </a:lnTo>
                  <a:lnTo>
                    <a:pt x="147" y="387"/>
                  </a:lnTo>
                  <a:lnTo>
                    <a:pt x="0" y="387"/>
                  </a:lnTo>
                  <a:lnTo>
                    <a:pt x="0" y="350"/>
                  </a:lnTo>
                  <a:lnTo>
                    <a:pt x="110" y="314"/>
                  </a:lnTo>
                  <a:lnTo>
                    <a:pt x="165" y="222"/>
                  </a:lnTo>
                  <a:lnTo>
                    <a:pt x="202" y="1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6" name="Freeform 226"/>
            <p:cNvSpPr>
              <a:spLocks/>
            </p:cNvSpPr>
            <p:nvPr/>
          </p:nvSpPr>
          <p:spPr bwMode="auto">
            <a:xfrm>
              <a:off x="43577" y="19239"/>
              <a:ext cx="920" cy="125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95" y="626"/>
                </a:cxn>
                <a:cxn ang="0">
                  <a:pos x="313" y="589"/>
                </a:cxn>
                <a:cxn ang="0">
                  <a:pos x="387" y="515"/>
                </a:cxn>
                <a:cxn ang="0">
                  <a:pos x="423" y="497"/>
                </a:cxn>
                <a:cxn ang="0">
                  <a:pos x="479" y="460"/>
                </a:cxn>
                <a:cxn ang="0">
                  <a:pos x="626" y="460"/>
                </a:cxn>
                <a:cxn ang="0">
                  <a:pos x="681" y="479"/>
                </a:cxn>
                <a:cxn ang="0">
                  <a:pos x="736" y="534"/>
                </a:cxn>
                <a:cxn ang="0">
                  <a:pos x="773" y="589"/>
                </a:cxn>
                <a:cxn ang="0">
                  <a:pos x="791" y="644"/>
                </a:cxn>
                <a:cxn ang="0">
                  <a:pos x="791" y="1179"/>
                </a:cxn>
                <a:cxn ang="0">
                  <a:pos x="828" y="1197"/>
                </a:cxn>
                <a:cxn ang="0">
                  <a:pos x="920" y="1197"/>
                </a:cxn>
                <a:cxn ang="0">
                  <a:pos x="920" y="1252"/>
                </a:cxn>
                <a:cxn ang="0">
                  <a:pos x="515" y="1252"/>
                </a:cxn>
                <a:cxn ang="0">
                  <a:pos x="515" y="1197"/>
                </a:cxn>
                <a:cxn ang="0">
                  <a:pos x="626" y="1197"/>
                </a:cxn>
                <a:cxn ang="0">
                  <a:pos x="644" y="1160"/>
                </a:cxn>
                <a:cxn ang="0">
                  <a:pos x="644" y="608"/>
                </a:cxn>
                <a:cxn ang="0">
                  <a:pos x="626" y="571"/>
                </a:cxn>
                <a:cxn ang="0">
                  <a:pos x="589" y="552"/>
                </a:cxn>
                <a:cxn ang="0">
                  <a:pos x="571" y="515"/>
                </a:cxn>
                <a:cxn ang="0">
                  <a:pos x="460" y="515"/>
                </a:cxn>
                <a:cxn ang="0">
                  <a:pos x="423" y="534"/>
                </a:cxn>
                <a:cxn ang="0">
                  <a:pos x="368" y="571"/>
                </a:cxn>
                <a:cxn ang="0">
                  <a:pos x="331" y="608"/>
                </a:cxn>
                <a:cxn ang="0">
                  <a:pos x="313" y="663"/>
                </a:cxn>
                <a:cxn ang="0">
                  <a:pos x="276" y="718"/>
                </a:cxn>
                <a:cxn ang="0">
                  <a:pos x="276" y="1160"/>
                </a:cxn>
                <a:cxn ang="0">
                  <a:pos x="295" y="1197"/>
                </a:cxn>
                <a:cxn ang="0">
                  <a:pos x="405" y="1197"/>
                </a:cxn>
                <a:cxn ang="0">
                  <a:pos x="405" y="1252"/>
                </a:cxn>
                <a:cxn ang="0">
                  <a:pos x="0" y="1252"/>
                </a:cxn>
                <a:cxn ang="0">
                  <a:pos x="0" y="1197"/>
                </a:cxn>
                <a:cxn ang="0">
                  <a:pos x="111" y="1197"/>
                </a:cxn>
                <a:cxn ang="0">
                  <a:pos x="147" y="1160"/>
                </a:cxn>
                <a:cxn ang="0">
                  <a:pos x="147" y="1123"/>
                </a:cxn>
                <a:cxn ang="0">
                  <a:pos x="184" y="165"/>
                </a:cxn>
                <a:cxn ang="0">
                  <a:pos x="184" y="129"/>
                </a:cxn>
                <a:cxn ang="0">
                  <a:pos x="147" y="92"/>
                </a:cxn>
                <a:cxn ang="0">
                  <a:pos x="111" y="73"/>
                </a:cxn>
                <a:cxn ang="0">
                  <a:pos x="37" y="73"/>
                </a:cxn>
                <a:cxn ang="0">
                  <a:pos x="37" y="18"/>
                </a:cxn>
                <a:cxn ang="0">
                  <a:pos x="295" y="0"/>
                </a:cxn>
              </a:cxnLst>
              <a:rect l="0" t="0" r="r" b="b"/>
              <a:pathLst>
                <a:path w="920" h="1252">
                  <a:moveTo>
                    <a:pt x="295" y="0"/>
                  </a:moveTo>
                  <a:lnTo>
                    <a:pt x="295" y="626"/>
                  </a:lnTo>
                  <a:lnTo>
                    <a:pt x="313" y="589"/>
                  </a:lnTo>
                  <a:lnTo>
                    <a:pt x="387" y="515"/>
                  </a:lnTo>
                  <a:lnTo>
                    <a:pt x="423" y="497"/>
                  </a:lnTo>
                  <a:lnTo>
                    <a:pt x="479" y="460"/>
                  </a:lnTo>
                  <a:lnTo>
                    <a:pt x="626" y="460"/>
                  </a:lnTo>
                  <a:lnTo>
                    <a:pt x="681" y="479"/>
                  </a:lnTo>
                  <a:lnTo>
                    <a:pt x="736" y="534"/>
                  </a:lnTo>
                  <a:lnTo>
                    <a:pt x="773" y="589"/>
                  </a:lnTo>
                  <a:lnTo>
                    <a:pt x="791" y="644"/>
                  </a:lnTo>
                  <a:lnTo>
                    <a:pt x="791" y="1179"/>
                  </a:lnTo>
                  <a:lnTo>
                    <a:pt x="828" y="1197"/>
                  </a:lnTo>
                  <a:lnTo>
                    <a:pt x="920" y="1197"/>
                  </a:lnTo>
                  <a:lnTo>
                    <a:pt x="920" y="1252"/>
                  </a:lnTo>
                  <a:lnTo>
                    <a:pt x="515" y="1252"/>
                  </a:lnTo>
                  <a:lnTo>
                    <a:pt x="515" y="1197"/>
                  </a:lnTo>
                  <a:lnTo>
                    <a:pt x="626" y="1197"/>
                  </a:lnTo>
                  <a:lnTo>
                    <a:pt x="644" y="1160"/>
                  </a:lnTo>
                  <a:lnTo>
                    <a:pt x="644" y="608"/>
                  </a:lnTo>
                  <a:lnTo>
                    <a:pt x="626" y="571"/>
                  </a:lnTo>
                  <a:lnTo>
                    <a:pt x="589" y="552"/>
                  </a:lnTo>
                  <a:lnTo>
                    <a:pt x="571" y="515"/>
                  </a:lnTo>
                  <a:lnTo>
                    <a:pt x="460" y="515"/>
                  </a:lnTo>
                  <a:lnTo>
                    <a:pt x="423" y="534"/>
                  </a:lnTo>
                  <a:lnTo>
                    <a:pt x="368" y="571"/>
                  </a:lnTo>
                  <a:lnTo>
                    <a:pt x="331" y="608"/>
                  </a:lnTo>
                  <a:lnTo>
                    <a:pt x="313" y="663"/>
                  </a:lnTo>
                  <a:lnTo>
                    <a:pt x="276" y="718"/>
                  </a:lnTo>
                  <a:lnTo>
                    <a:pt x="276" y="1160"/>
                  </a:lnTo>
                  <a:lnTo>
                    <a:pt x="295" y="1197"/>
                  </a:lnTo>
                  <a:lnTo>
                    <a:pt x="405" y="1197"/>
                  </a:lnTo>
                  <a:lnTo>
                    <a:pt x="405" y="1252"/>
                  </a:lnTo>
                  <a:lnTo>
                    <a:pt x="0" y="1252"/>
                  </a:lnTo>
                  <a:lnTo>
                    <a:pt x="0" y="1197"/>
                  </a:lnTo>
                  <a:lnTo>
                    <a:pt x="111" y="1197"/>
                  </a:lnTo>
                  <a:lnTo>
                    <a:pt x="147" y="1160"/>
                  </a:lnTo>
                  <a:lnTo>
                    <a:pt x="147" y="1123"/>
                  </a:lnTo>
                  <a:lnTo>
                    <a:pt x="184" y="165"/>
                  </a:lnTo>
                  <a:lnTo>
                    <a:pt x="184" y="129"/>
                  </a:lnTo>
                  <a:lnTo>
                    <a:pt x="147" y="92"/>
                  </a:lnTo>
                  <a:lnTo>
                    <a:pt x="111" y="73"/>
                  </a:lnTo>
                  <a:lnTo>
                    <a:pt x="37" y="73"/>
                  </a:lnTo>
                  <a:lnTo>
                    <a:pt x="37" y="18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7" name="Freeform 227"/>
            <p:cNvSpPr>
              <a:spLocks noEditPoints="1"/>
            </p:cNvSpPr>
            <p:nvPr/>
          </p:nvSpPr>
          <p:spPr bwMode="auto">
            <a:xfrm>
              <a:off x="44644" y="19699"/>
              <a:ext cx="681" cy="811"/>
            </a:xfrm>
            <a:custGeom>
              <a:avLst/>
              <a:gdLst/>
              <a:ahLst/>
              <a:cxnLst>
                <a:cxn ang="0">
                  <a:pos x="369" y="37"/>
                </a:cxn>
                <a:cxn ang="0">
                  <a:pos x="313" y="55"/>
                </a:cxn>
                <a:cxn ang="0">
                  <a:pos x="240" y="92"/>
                </a:cxn>
                <a:cxn ang="0">
                  <a:pos x="185" y="184"/>
                </a:cxn>
                <a:cxn ang="0">
                  <a:pos x="148" y="350"/>
                </a:cxn>
                <a:cxn ang="0">
                  <a:pos x="571" y="350"/>
                </a:cxn>
                <a:cxn ang="0">
                  <a:pos x="571" y="295"/>
                </a:cxn>
                <a:cxn ang="0">
                  <a:pos x="553" y="203"/>
                </a:cxn>
                <a:cxn ang="0">
                  <a:pos x="516" y="129"/>
                </a:cxn>
                <a:cxn ang="0">
                  <a:pos x="461" y="55"/>
                </a:cxn>
                <a:cxn ang="0">
                  <a:pos x="369" y="37"/>
                </a:cxn>
                <a:cxn ang="0">
                  <a:pos x="369" y="0"/>
                </a:cxn>
                <a:cxn ang="0">
                  <a:pos x="516" y="37"/>
                </a:cxn>
                <a:cxn ang="0">
                  <a:pos x="608" y="111"/>
                </a:cxn>
                <a:cxn ang="0">
                  <a:pos x="663" y="221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3" y="387"/>
                </a:cxn>
                <a:cxn ang="0">
                  <a:pos x="148" y="387"/>
                </a:cxn>
                <a:cxn ang="0">
                  <a:pos x="148" y="498"/>
                </a:cxn>
                <a:cxn ang="0">
                  <a:pos x="166" y="571"/>
                </a:cxn>
                <a:cxn ang="0">
                  <a:pos x="203" y="645"/>
                </a:cxn>
                <a:cxn ang="0">
                  <a:pos x="277" y="719"/>
                </a:cxn>
                <a:cxn ang="0">
                  <a:pos x="332" y="737"/>
                </a:cxn>
                <a:cxn ang="0">
                  <a:pos x="405" y="756"/>
                </a:cxn>
                <a:cxn ang="0">
                  <a:pos x="442" y="756"/>
                </a:cxn>
                <a:cxn ang="0">
                  <a:pos x="497" y="737"/>
                </a:cxn>
                <a:cxn ang="0">
                  <a:pos x="534" y="719"/>
                </a:cxn>
                <a:cxn ang="0">
                  <a:pos x="608" y="645"/>
                </a:cxn>
                <a:cxn ang="0">
                  <a:pos x="645" y="571"/>
                </a:cxn>
                <a:cxn ang="0">
                  <a:pos x="645" y="553"/>
                </a:cxn>
                <a:cxn ang="0">
                  <a:pos x="681" y="553"/>
                </a:cxn>
                <a:cxn ang="0">
                  <a:pos x="681" y="571"/>
                </a:cxn>
                <a:cxn ang="0">
                  <a:pos x="663" y="627"/>
                </a:cxn>
                <a:cxn ang="0">
                  <a:pos x="626" y="700"/>
                </a:cxn>
                <a:cxn ang="0">
                  <a:pos x="534" y="774"/>
                </a:cxn>
                <a:cxn ang="0">
                  <a:pos x="387" y="811"/>
                </a:cxn>
                <a:cxn ang="0">
                  <a:pos x="240" y="774"/>
                </a:cxn>
                <a:cxn ang="0">
                  <a:pos x="111" y="700"/>
                </a:cxn>
                <a:cxn ang="0">
                  <a:pos x="37" y="571"/>
                </a:cxn>
                <a:cxn ang="0">
                  <a:pos x="0" y="406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21" y="37"/>
                </a:cxn>
                <a:cxn ang="0">
                  <a:pos x="369" y="0"/>
                </a:cxn>
              </a:cxnLst>
              <a:rect l="0" t="0" r="r" b="b"/>
              <a:pathLst>
                <a:path w="681" h="811">
                  <a:moveTo>
                    <a:pt x="369" y="37"/>
                  </a:moveTo>
                  <a:lnTo>
                    <a:pt x="313" y="55"/>
                  </a:lnTo>
                  <a:lnTo>
                    <a:pt x="240" y="92"/>
                  </a:lnTo>
                  <a:lnTo>
                    <a:pt x="185" y="184"/>
                  </a:lnTo>
                  <a:lnTo>
                    <a:pt x="148" y="350"/>
                  </a:lnTo>
                  <a:lnTo>
                    <a:pt x="571" y="350"/>
                  </a:lnTo>
                  <a:lnTo>
                    <a:pt x="571" y="295"/>
                  </a:lnTo>
                  <a:lnTo>
                    <a:pt x="553" y="203"/>
                  </a:lnTo>
                  <a:lnTo>
                    <a:pt x="516" y="129"/>
                  </a:lnTo>
                  <a:lnTo>
                    <a:pt x="461" y="55"/>
                  </a:lnTo>
                  <a:lnTo>
                    <a:pt x="369" y="37"/>
                  </a:lnTo>
                  <a:close/>
                  <a:moveTo>
                    <a:pt x="369" y="0"/>
                  </a:moveTo>
                  <a:lnTo>
                    <a:pt x="516" y="37"/>
                  </a:lnTo>
                  <a:lnTo>
                    <a:pt x="608" y="111"/>
                  </a:lnTo>
                  <a:lnTo>
                    <a:pt x="663" y="221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3" y="387"/>
                  </a:lnTo>
                  <a:lnTo>
                    <a:pt x="148" y="387"/>
                  </a:lnTo>
                  <a:lnTo>
                    <a:pt x="148" y="498"/>
                  </a:lnTo>
                  <a:lnTo>
                    <a:pt x="166" y="571"/>
                  </a:lnTo>
                  <a:lnTo>
                    <a:pt x="203" y="645"/>
                  </a:lnTo>
                  <a:lnTo>
                    <a:pt x="277" y="719"/>
                  </a:lnTo>
                  <a:lnTo>
                    <a:pt x="332" y="737"/>
                  </a:lnTo>
                  <a:lnTo>
                    <a:pt x="405" y="756"/>
                  </a:lnTo>
                  <a:lnTo>
                    <a:pt x="442" y="756"/>
                  </a:lnTo>
                  <a:lnTo>
                    <a:pt x="497" y="737"/>
                  </a:lnTo>
                  <a:lnTo>
                    <a:pt x="534" y="719"/>
                  </a:lnTo>
                  <a:lnTo>
                    <a:pt x="608" y="645"/>
                  </a:lnTo>
                  <a:lnTo>
                    <a:pt x="645" y="571"/>
                  </a:lnTo>
                  <a:lnTo>
                    <a:pt x="645" y="553"/>
                  </a:lnTo>
                  <a:lnTo>
                    <a:pt x="681" y="553"/>
                  </a:lnTo>
                  <a:lnTo>
                    <a:pt x="681" y="571"/>
                  </a:lnTo>
                  <a:lnTo>
                    <a:pt x="663" y="627"/>
                  </a:lnTo>
                  <a:lnTo>
                    <a:pt x="626" y="700"/>
                  </a:lnTo>
                  <a:lnTo>
                    <a:pt x="534" y="774"/>
                  </a:lnTo>
                  <a:lnTo>
                    <a:pt x="387" y="811"/>
                  </a:lnTo>
                  <a:lnTo>
                    <a:pt x="240" y="774"/>
                  </a:lnTo>
                  <a:lnTo>
                    <a:pt x="111" y="700"/>
                  </a:lnTo>
                  <a:lnTo>
                    <a:pt x="37" y="571"/>
                  </a:lnTo>
                  <a:lnTo>
                    <a:pt x="0" y="406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21" y="3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8" name="Freeform 228"/>
            <p:cNvSpPr>
              <a:spLocks/>
            </p:cNvSpPr>
            <p:nvPr/>
          </p:nvSpPr>
          <p:spPr bwMode="auto">
            <a:xfrm>
              <a:off x="46043" y="19681"/>
              <a:ext cx="681" cy="810"/>
            </a:xfrm>
            <a:custGeom>
              <a:avLst/>
              <a:gdLst/>
              <a:ahLst/>
              <a:cxnLst>
                <a:cxn ang="0">
                  <a:pos x="387" y="0"/>
                </a:cxn>
                <a:cxn ang="0">
                  <a:pos x="460" y="0"/>
                </a:cxn>
                <a:cxn ang="0">
                  <a:pos x="515" y="18"/>
                </a:cxn>
                <a:cxn ang="0">
                  <a:pos x="589" y="37"/>
                </a:cxn>
                <a:cxn ang="0">
                  <a:pos x="626" y="73"/>
                </a:cxn>
                <a:cxn ang="0">
                  <a:pos x="663" y="184"/>
                </a:cxn>
                <a:cxn ang="0">
                  <a:pos x="663" y="221"/>
                </a:cxn>
                <a:cxn ang="0">
                  <a:pos x="644" y="258"/>
                </a:cxn>
                <a:cxn ang="0">
                  <a:pos x="607" y="276"/>
                </a:cxn>
                <a:cxn ang="0">
                  <a:pos x="589" y="276"/>
                </a:cxn>
                <a:cxn ang="0">
                  <a:pos x="552" y="258"/>
                </a:cxn>
                <a:cxn ang="0">
                  <a:pos x="534" y="239"/>
                </a:cxn>
                <a:cxn ang="0">
                  <a:pos x="515" y="202"/>
                </a:cxn>
                <a:cxn ang="0">
                  <a:pos x="515" y="184"/>
                </a:cxn>
                <a:cxn ang="0">
                  <a:pos x="571" y="129"/>
                </a:cxn>
                <a:cxn ang="0">
                  <a:pos x="607" y="129"/>
                </a:cxn>
                <a:cxn ang="0">
                  <a:pos x="571" y="92"/>
                </a:cxn>
                <a:cxn ang="0">
                  <a:pos x="515" y="73"/>
                </a:cxn>
                <a:cxn ang="0">
                  <a:pos x="479" y="55"/>
                </a:cxn>
                <a:cxn ang="0">
                  <a:pos x="423" y="55"/>
                </a:cxn>
                <a:cxn ang="0">
                  <a:pos x="350" y="73"/>
                </a:cxn>
                <a:cxn ang="0">
                  <a:pos x="276" y="129"/>
                </a:cxn>
                <a:cxn ang="0">
                  <a:pos x="203" y="239"/>
                </a:cxn>
                <a:cxn ang="0">
                  <a:pos x="184" y="424"/>
                </a:cxn>
                <a:cxn ang="0">
                  <a:pos x="147" y="387"/>
                </a:cxn>
                <a:cxn ang="0">
                  <a:pos x="166" y="571"/>
                </a:cxn>
                <a:cxn ang="0">
                  <a:pos x="239" y="681"/>
                </a:cxn>
                <a:cxn ang="0">
                  <a:pos x="331" y="737"/>
                </a:cxn>
                <a:cxn ang="0">
                  <a:pos x="405" y="755"/>
                </a:cxn>
                <a:cxn ang="0">
                  <a:pos x="442" y="755"/>
                </a:cxn>
                <a:cxn ang="0">
                  <a:pos x="479" y="737"/>
                </a:cxn>
                <a:cxn ang="0">
                  <a:pos x="534" y="718"/>
                </a:cxn>
                <a:cxn ang="0">
                  <a:pos x="571" y="700"/>
                </a:cxn>
                <a:cxn ang="0">
                  <a:pos x="607" y="645"/>
                </a:cxn>
                <a:cxn ang="0">
                  <a:pos x="644" y="571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608"/>
                </a:cxn>
                <a:cxn ang="0">
                  <a:pos x="644" y="663"/>
                </a:cxn>
                <a:cxn ang="0">
                  <a:pos x="589" y="737"/>
                </a:cxn>
                <a:cxn ang="0">
                  <a:pos x="515" y="792"/>
                </a:cxn>
                <a:cxn ang="0">
                  <a:pos x="387" y="810"/>
                </a:cxn>
                <a:cxn ang="0">
                  <a:pos x="239" y="774"/>
                </a:cxn>
                <a:cxn ang="0">
                  <a:pos x="111" y="700"/>
                </a:cxn>
                <a:cxn ang="0">
                  <a:pos x="37" y="571"/>
                </a:cxn>
                <a:cxn ang="0">
                  <a:pos x="0" y="405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39" y="37"/>
                </a:cxn>
                <a:cxn ang="0">
                  <a:pos x="387" y="0"/>
                </a:cxn>
              </a:cxnLst>
              <a:rect l="0" t="0" r="r" b="b"/>
              <a:pathLst>
                <a:path w="681" h="810">
                  <a:moveTo>
                    <a:pt x="387" y="0"/>
                  </a:moveTo>
                  <a:lnTo>
                    <a:pt x="460" y="0"/>
                  </a:lnTo>
                  <a:lnTo>
                    <a:pt x="515" y="18"/>
                  </a:lnTo>
                  <a:lnTo>
                    <a:pt x="589" y="37"/>
                  </a:lnTo>
                  <a:lnTo>
                    <a:pt x="626" y="73"/>
                  </a:lnTo>
                  <a:lnTo>
                    <a:pt x="663" y="184"/>
                  </a:lnTo>
                  <a:lnTo>
                    <a:pt x="663" y="221"/>
                  </a:lnTo>
                  <a:lnTo>
                    <a:pt x="644" y="258"/>
                  </a:lnTo>
                  <a:lnTo>
                    <a:pt x="607" y="276"/>
                  </a:lnTo>
                  <a:lnTo>
                    <a:pt x="589" y="276"/>
                  </a:lnTo>
                  <a:lnTo>
                    <a:pt x="552" y="258"/>
                  </a:lnTo>
                  <a:lnTo>
                    <a:pt x="534" y="239"/>
                  </a:lnTo>
                  <a:lnTo>
                    <a:pt x="515" y="202"/>
                  </a:lnTo>
                  <a:lnTo>
                    <a:pt x="515" y="184"/>
                  </a:lnTo>
                  <a:lnTo>
                    <a:pt x="571" y="129"/>
                  </a:lnTo>
                  <a:lnTo>
                    <a:pt x="607" y="129"/>
                  </a:lnTo>
                  <a:lnTo>
                    <a:pt x="571" y="92"/>
                  </a:lnTo>
                  <a:lnTo>
                    <a:pt x="515" y="73"/>
                  </a:lnTo>
                  <a:lnTo>
                    <a:pt x="479" y="55"/>
                  </a:lnTo>
                  <a:lnTo>
                    <a:pt x="423" y="55"/>
                  </a:lnTo>
                  <a:lnTo>
                    <a:pt x="350" y="73"/>
                  </a:lnTo>
                  <a:lnTo>
                    <a:pt x="276" y="129"/>
                  </a:lnTo>
                  <a:lnTo>
                    <a:pt x="203" y="239"/>
                  </a:lnTo>
                  <a:lnTo>
                    <a:pt x="184" y="424"/>
                  </a:lnTo>
                  <a:lnTo>
                    <a:pt x="147" y="387"/>
                  </a:lnTo>
                  <a:lnTo>
                    <a:pt x="166" y="571"/>
                  </a:lnTo>
                  <a:lnTo>
                    <a:pt x="239" y="681"/>
                  </a:lnTo>
                  <a:lnTo>
                    <a:pt x="331" y="737"/>
                  </a:lnTo>
                  <a:lnTo>
                    <a:pt x="405" y="755"/>
                  </a:lnTo>
                  <a:lnTo>
                    <a:pt x="442" y="755"/>
                  </a:lnTo>
                  <a:lnTo>
                    <a:pt x="479" y="737"/>
                  </a:lnTo>
                  <a:lnTo>
                    <a:pt x="534" y="718"/>
                  </a:lnTo>
                  <a:lnTo>
                    <a:pt x="571" y="700"/>
                  </a:lnTo>
                  <a:lnTo>
                    <a:pt x="607" y="645"/>
                  </a:lnTo>
                  <a:lnTo>
                    <a:pt x="644" y="571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608"/>
                  </a:lnTo>
                  <a:lnTo>
                    <a:pt x="644" y="663"/>
                  </a:lnTo>
                  <a:lnTo>
                    <a:pt x="589" y="737"/>
                  </a:lnTo>
                  <a:lnTo>
                    <a:pt x="515" y="792"/>
                  </a:lnTo>
                  <a:lnTo>
                    <a:pt x="387" y="810"/>
                  </a:lnTo>
                  <a:lnTo>
                    <a:pt x="239" y="774"/>
                  </a:lnTo>
                  <a:lnTo>
                    <a:pt x="111" y="700"/>
                  </a:lnTo>
                  <a:lnTo>
                    <a:pt x="37" y="571"/>
                  </a:lnTo>
                  <a:lnTo>
                    <a:pt x="0" y="405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39" y="37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29" name="Freeform 229"/>
            <p:cNvSpPr>
              <a:spLocks/>
            </p:cNvSpPr>
            <p:nvPr/>
          </p:nvSpPr>
          <p:spPr bwMode="auto">
            <a:xfrm>
              <a:off x="46779" y="19239"/>
              <a:ext cx="920" cy="125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95" y="626"/>
                </a:cxn>
                <a:cxn ang="0">
                  <a:pos x="313" y="589"/>
                </a:cxn>
                <a:cxn ang="0">
                  <a:pos x="387" y="515"/>
                </a:cxn>
                <a:cxn ang="0">
                  <a:pos x="424" y="497"/>
                </a:cxn>
                <a:cxn ang="0">
                  <a:pos x="479" y="460"/>
                </a:cxn>
                <a:cxn ang="0">
                  <a:pos x="626" y="460"/>
                </a:cxn>
                <a:cxn ang="0">
                  <a:pos x="681" y="479"/>
                </a:cxn>
                <a:cxn ang="0">
                  <a:pos x="736" y="534"/>
                </a:cxn>
                <a:cxn ang="0">
                  <a:pos x="773" y="589"/>
                </a:cxn>
                <a:cxn ang="0">
                  <a:pos x="792" y="644"/>
                </a:cxn>
                <a:cxn ang="0">
                  <a:pos x="792" y="1179"/>
                </a:cxn>
                <a:cxn ang="0">
                  <a:pos x="828" y="1197"/>
                </a:cxn>
                <a:cxn ang="0">
                  <a:pos x="920" y="1197"/>
                </a:cxn>
                <a:cxn ang="0">
                  <a:pos x="920" y="1252"/>
                </a:cxn>
                <a:cxn ang="0">
                  <a:pos x="516" y="1252"/>
                </a:cxn>
                <a:cxn ang="0">
                  <a:pos x="516" y="1197"/>
                </a:cxn>
                <a:cxn ang="0">
                  <a:pos x="626" y="1197"/>
                </a:cxn>
                <a:cxn ang="0">
                  <a:pos x="644" y="1160"/>
                </a:cxn>
                <a:cxn ang="0">
                  <a:pos x="644" y="608"/>
                </a:cxn>
                <a:cxn ang="0">
                  <a:pos x="626" y="571"/>
                </a:cxn>
                <a:cxn ang="0">
                  <a:pos x="589" y="552"/>
                </a:cxn>
                <a:cxn ang="0">
                  <a:pos x="571" y="515"/>
                </a:cxn>
                <a:cxn ang="0">
                  <a:pos x="460" y="515"/>
                </a:cxn>
                <a:cxn ang="0">
                  <a:pos x="424" y="534"/>
                </a:cxn>
                <a:cxn ang="0">
                  <a:pos x="368" y="571"/>
                </a:cxn>
                <a:cxn ang="0">
                  <a:pos x="331" y="608"/>
                </a:cxn>
                <a:cxn ang="0">
                  <a:pos x="313" y="663"/>
                </a:cxn>
                <a:cxn ang="0">
                  <a:pos x="276" y="718"/>
                </a:cxn>
                <a:cxn ang="0">
                  <a:pos x="276" y="1160"/>
                </a:cxn>
                <a:cxn ang="0">
                  <a:pos x="295" y="1197"/>
                </a:cxn>
                <a:cxn ang="0">
                  <a:pos x="405" y="1197"/>
                </a:cxn>
                <a:cxn ang="0">
                  <a:pos x="405" y="1252"/>
                </a:cxn>
                <a:cxn ang="0">
                  <a:pos x="0" y="1252"/>
                </a:cxn>
                <a:cxn ang="0">
                  <a:pos x="0" y="1197"/>
                </a:cxn>
                <a:cxn ang="0">
                  <a:pos x="111" y="1197"/>
                </a:cxn>
                <a:cxn ang="0">
                  <a:pos x="147" y="1160"/>
                </a:cxn>
                <a:cxn ang="0">
                  <a:pos x="147" y="1123"/>
                </a:cxn>
                <a:cxn ang="0">
                  <a:pos x="184" y="165"/>
                </a:cxn>
                <a:cxn ang="0">
                  <a:pos x="184" y="129"/>
                </a:cxn>
                <a:cxn ang="0">
                  <a:pos x="147" y="92"/>
                </a:cxn>
                <a:cxn ang="0">
                  <a:pos x="111" y="73"/>
                </a:cxn>
                <a:cxn ang="0">
                  <a:pos x="37" y="73"/>
                </a:cxn>
                <a:cxn ang="0">
                  <a:pos x="37" y="18"/>
                </a:cxn>
                <a:cxn ang="0">
                  <a:pos x="295" y="0"/>
                </a:cxn>
              </a:cxnLst>
              <a:rect l="0" t="0" r="r" b="b"/>
              <a:pathLst>
                <a:path w="920" h="1252">
                  <a:moveTo>
                    <a:pt x="295" y="0"/>
                  </a:moveTo>
                  <a:lnTo>
                    <a:pt x="295" y="626"/>
                  </a:lnTo>
                  <a:lnTo>
                    <a:pt x="313" y="589"/>
                  </a:lnTo>
                  <a:lnTo>
                    <a:pt x="387" y="515"/>
                  </a:lnTo>
                  <a:lnTo>
                    <a:pt x="424" y="497"/>
                  </a:lnTo>
                  <a:lnTo>
                    <a:pt x="479" y="460"/>
                  </a:lnTo>
                  <a:lnTo>
                    <a:pt x="626" y="460"/>
                  </a:lnTo>
                  <a:lnTo>
                    <a:pt x="681" y="479"/>
                  </a:lnTo>
                  <a:lnTo>
                    <a:pt x="736" y="534"/>
                  </a:lnTo>
                  <a:lnTo>
                    <a:pt x="773" y="589"/>
                  </a:lnTo>
                  <a:lnTo>
                    <a:pt x="792" y="644"/>
                  </a:lnTo>
                  <a:lnTo>
                    <a:pt x="792" y="1179"/>
                  </a:lnTo>
                  <a:lnTo>
                    <a:pt x="828" y="1197"/>
                  </a:lnTo>
                  <a:lnTo>
                    <a:pt x="920" y="1197"/>
                  </a:lnTo>
                  <a:lnTo>
                    <a:pt x="920" y="1252"/>
                  </a:lnTo>
                  <a:lnTo>
                    <a:pt x="516" y="1252"/>
                  </a:lnTo>
                  <a:lnTo>
                    <a:pt x="516" y="1197"/>
                  </a:lnTo>
                  <a:lnTo>
                    <a:pt x="626" y="1197"/>
                  </a:lnTo>
                  <a:lnTo>
                    <a:pt x="644" y="1160"/>
                  </a:lnTo>
                  <a:lnTo>
                    <a:pt x="644" y="608"/>
                  </a:lnTo>
                  <a:lnTo>
                    <a:pt x="626" y="571"/>
                  </a:lnTo>
                  <a:lnTo>
                    <a:pt x="589" y="552"/>
                  </a:lnTo>
                  <a:lnTo>
                    <a:pt x="571" y="515"/>
                  </a:lnTo>
                  <a:lnTo>
                    <a:pt x="460" y="515"/>
                  </a:lnTo>
                  <a:lnTo>
                    <a:pt x="424" y="534"/>
                  </a:lnTo>
                  <a:lnTo>
                    <a:pt x="368" y="571"/>
                  </a:lnTo>
                  <a:lnTo>
                    <a:pt x="331" y="608"/>
                  </a:lnTo>
                  <a:lnTo>
                    <a:pt x="313" y="663"/>
                  </a:lnTo>
                  <a:lnTo>
                    <a:pt x="276" y="718"/>
                  </a:lnTo>
                  <a:lnTo>
                    <a:pt x="276" y="1160"/>
                  </a:lnTo>
                  <a:lnTo>
                    <a:pt x="295" y="1197"/>
                  </a:lnTo>
                  <a:lnTo>
                    <a:pt x="405" y="1197"/>
                  </a:lnTo>
                  <a:lnTo>
                    <a:pt x="405" y="1252"/>
                  </a:lnTo>
                  <a:lnTo>
                    <a:pt x="0" y="1252"/>
                  </a:lnTo>
                  <a:lnTo>
                    <a:pt x="0" y="1197"/>
                  </a:lnTo>
                  <a:lnTo>
                    <a:pt x="111" y="1197"/>
                  </a:lnTo>
                  <a:lnTo>
                    <a:pt x="147" y="1160"/>
                  </a:lnTo>
                  <a:lnTo>
                    <a:pt x="147" y="1123"/>
                  </a:lnTo>
                  <a:lnTo>
                    <a:pt x="184" y="165"/>
                  </a:lnTo>
                  <a:lnTo>
                    <a:pt x="184" y="129"/>
                  </a:lnTo>
                  <a:lnTo>
                    <a:pt x="147" y="92"/>
                  </a:lnTo>
                  <a:lnTo>
                    <a:pt x="111" y="73"/>
                  </a:lnTo>
                  <a:lnTo>
                    <a:pt x="37" y="73"/>
                  </a:lnTo>
                  <a:lnTo>
                    <a:pt x="37" y="18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0" name="Freeform 230"/>
            <p:cNvSpPr>
              <a:spLocks noEditPoints="1"/>
            </p:cNvSpPr>
            <p:nvPr/>
          </p:nvSpPr>
          <p:spPr bwMode="auto">
            <a:xfrm>
              <a:off x="47847" y="19718"/>
              <a:ext cx="828" cy="829"/>
            </a:xfrm>
            <a:custGeom>
              <a:avLst/>
              <a:gdLst/>
              <a:ahLst/>
              <a:cxnLst>
                <a:cxn ang="0">
                  <a:pos x="349" y="387"/>
                </a:cxn>
                <a:cxn ang="0">
                  <a:pos x="184" y="534"/>
                </a:cxn>
                <a:cxn ang="0">
                  <a:pos x="165" y="663"/>
                </a:cxn>
                <a:cxn ang="0">
                  <a:pos x="276" y="755"/>
                </a:cxn>
                <a:cxn ang="0">
                  <a:pos x="478" y="700"/>
                </a:cxn>
                <a:cxn ang="0">
                  <a:pos x="533" y="589"/>
                </a:cxn>
                <a:cxn ang="0">
                  <a:pos x="368" y="0"/>
                </a:cxn>
                <a:cxn ang="0">
                  <a:pos x="496" y="18"/>
                </a:cxn>
                <a:cxn ang="0">
                  <a:pos x="644" y="129"/>
                </a:cxn>
                <a:cxn ang="0">
                  <a:pos x="662" y="663"/>
                </a:cxn>
                <a:cxn ang="0">
                  <a:pos x="681" y="718"/>
                </a:cxn>
                <a:cxn ang="0">
                  <a:pos x="754" y="737"/>
                </a:cxn>
                <a:cxn ang="0">
                  <a:pos x="791" y="681"/>
                </a:cxn>
                <a:cxn ang="0">
                  <a:pos x="828" y="534"/>
                </a:cxn>
                <a:cxn ang="0">
                  <a:pos x="809" y="718"/>
                </a:cxn>
                <a:cxn ang="0">
                  <a:pos x="717" y="792"/>
                </a:cxn>
                <a:cxn ang="0">
                  <a:pos x="589" y="755"/>
                </a:cxn>
                <a:cxn ang="0">
                  <a:pos x="533" y="681"/>
                </a:cxn>
                <a:cxn ang="0">
                  <a:pos x="515" y="681"/>
                </a:cxn>
                <a:cxn ang="0">
                  <a:pos x="423" y="792"/>
                </a:cxn>
                <a:cxn ang="0">
                  <a:pos x="220" y="829"/>
                </a:cxn>
                <a:cxn ang="0">
                  <a:pos x="128" y="810"/>
                </a:cxn>
                <a:cxn ang="0">
                  <a:pos x="36" y="737"/>
                </a:cxn>
                <a:cxn ang="0">
                  <a:pos x="0" y="644"/>
                </a:cxn>
                <a:cxn ang="0">
                  <a:pos x="36" y="534"/>
                </a:cxn>
                <a:cxn ang="0">
                  <a:pos x="110" y="442"/>
                </a:cxn>
                <a:cxn ang="0">
                  <a:pos x="349" y="368"/>
                </a:cxn>
                <a:cxn ang="0">
                  <a:pos x="515" y="202"/>
                </a:cxn>
                <a:cxn ang="0">
                  <a:pos x="423" y="73"/>
                </a:cxn>
                <a:cxn ang="0">
                  <a:pos x="294" y="55"/>
                </a:cxn>
                <a:cxn ang="0">
                  <a:pos x="147" y="129"/>
                </a:cxn>
                <a:cxn ang="0">
                  <a:pos x="220" y="147"/>
                </a:cxn>
                <a:cxn ang="0">
                  <a:pos x="239" y="221"/>
                </a:cxn>
                <a:cxn ang="0">
                  <a:pos x="202" y="276"/>
                </a:cxn>
                <a:cxn ang="0">
                  <a:pos x="110" y="258"/>
                </a:cxn>
                <a:cxn ang="0">
                  <a:pos x="92" y="202"/>
                </a:cxn>
                <a:cxn ang="0">
                  <a:pos x="147" y="92"/>
                </a:cxn>
                <a:cxn ang="0">
                  <a:pos x="276" y="18"/>
                </a:cxn>
              </a:cxnLst>
              <a:rect l="0" t="0" r="r" b="b"/>
              <a:pathLst>
                <a:path w="828" h="829">
                  <a:moveTo>
                    <a:pt x="533" y="350"/>
                  </a:moveTo>
                  <a:lnTo>
                    <a:pt x="349" y="387"/>
                  </a:lnTo>
                  <a:lnTo>
                    <a:pt x="239" y="460"/>
                  </a:lnTo>
                  <a:lnTo>
                    <a:pt x="184" y="534"/>
                  </a:lnTo>
                  <a:lnTo>
                    <a:pt x="165" y="608"/>
                  </a:lnTo>
                  <a:lnTo>
                    <a:pt x="165" y="663"/>
                  </a:lnTo>
                  <a:lnTo>
                    <a:pt x="239" y="737"/>
                  </a:lnTo>
                  <a:lnTo>
                    <a:pt x="276" y="755"/>
                  </a:lnTo>
                  <a:lnTo>
                    <a:pt x="368" y="755"/>
                  </a:lnTo>
                  <a:lnTo>
                    <a:pt x="478" y="700"/>
                  </a:lnTo>
                  <a:lnTo>
                    <a:pt x="515" y="644"/>
                  </a:lnTo>
                  <a:lnTo>
                    <a:pt x="533" y="589"/>
                  </a:lnTo>
                  <a:lnTo>
                    <a:pt x="533" y="350"/>
                  </a:lnTo>
                  <a:close/>
                  <a:moveTo>
                    <a:pt x="368" y="0"/>
                  </a:moveTo>
                  <a:lnTo>
                    <a:pt x="423" y="0"/>
                  </a:lnTo>
                  <a:lnTo>
                    <a:pt x="496" y="18"/>
                  </a:lnTo>
                  <a:lnTo>
                    <a:pt x="607" y="92"/>
                  </a:lnTo>
                  <a:lnTo>
                    <a:pt x="644" y="129"/>
                  </a:lnTo>
                  <a:lnTo>
                    <a:pt x="662" y="184"/>
                  </a:lnTo>
                  <a:lnTo>
                    <a:pt x="662" y="663"/>
                  </a:lnTo>
                  <a:lnTo>
                    <a:pt x="681" y="681"/>
                  </a:lnTo>
                  <a:lnTo>
                    <a:pt x="681" y="718"/>
                  </a:lnTo>
                  <a:lnTo>
                    <a:pt x="699" y="737"/>
                  </a:lnTo>
                  <a:lnTo>
                    <a:pt x="754" y="737"/>
                  </a:lnTo>
                  <a:lnTo>
                    <a:pt x="773" y="718"/>
                  </a:lnTo>
                  <a:lnTo>
                    <a:pt x="791" y="681"/>
                  </a:lnTo>
                  <a:lnTo>
                    <a:pt x="791" y="534"/>
                  </a:lnTo>
                  <a:lnTo>
                    <a:pt x="828" y="534"/>
                  </a:lnTo>
                  <a:lnTo>
                    <a:pt x="828" y="681"/>
                  </a:lnTo>
                  <a:lnTo>
                    <a:pt x="809" y="718"/>
                  </a:lnTo>
                  <a:lnTo>
                    <a:pt x="754" y="773"/>
                  </a:lnTo>
                  <a:lnTo>
                    <a:pt x="717" y="792"/>
                  </a:lnTo>
                  <a:lnTo>
                    <a:pt x="625" y="792"/>
                  </a:lnTo>
                  <a:lnTo>
                    <a:pt x="589" y="755"/>
                  </a:lnTo>
                  <a:lnTo>
                    <a:pt x="552" y="737"/>
                  </a:lnTo>
                  <a:lnTo>
                    <a:pt x="533" y="681"/>
                  </a:lnTo>
                  <a:lnTo>
                    <a:pt x="533" y="644"/>
                  </a:lnTo>
                  <a:lnTo>
                    <a:pt x="515" y="681"/>
                  </a:lnTo>
                  <a:lnTo>
                    <a:pt x="478" y="737"/>
                  </a:lnTo>
                  <a:lnTo>
                    <a:pt x="423" y="792"/>
                  </a:lnTo>
                  <a:lnTo>
                    <a:pt x="276" y="829"/>
                  </a:lnTo>
                  <a:lnTo>
                    <a:pt x="220" y="829"/>
                  </a:lnTo>
                  <a:lnTo>
                    <a:pt x="165" y="810"/>
                  </a:lnTo>
                  <a:lnTo>
                    <a:pt x="128" y="810"/>
                  </a:lnTo>
                  <a:lnTo>
                    <a:pt x="73" y="773"/>
                  </a:lnTo>
                  <a:lnTo>
                    <a:pt x="36" y="737"/>
                  </a:lnTo>
                  <a:lnTo>
                    <a:pt x="18" y="700"/>
                  </a:lnTo>
                  <a:lnTo>
                    <a:pt x="0" y="644"/>
                  </a:lnTo>
                  <a:lnTo>
                    <a:pt x="0" y="589"/>
                  </a:lnTo>
                  <a:lnTo>
                    <a:pt x="36" y="534"/>
                  </a:lnTo>
                  <a:lnTo>
                    <a:pt x="55" y="479"/>
                  </a:lnTo>
                  <a:lnTo>
                    <a:pt x="110" y="442"/>
                  </a:lnTo>
                  <a:lnTo>
                    <a:pt x="184" y="405"/>
                  </a:lnTo>
                  <a:lnTo>
                    <a:pt x="349" y="368"/>
                  </a:lnTo>
                  <a:lnTo>
                    <a:pt x="515" y="350"/>
                  </a:lnTo>
                  <a:lnTo>
                    <a:pt x="515" y="202"/>
                  </a:lnTo>
                  <a:lnTo>
                    <a:pt x="496" y="147"/>
                  </a:lnTo>
                  <a:lnTo>
                    <a:pt x="423" y="73"/>
                  </a:lnTo>
                  <a:lnTo>
                    <a:pt x="368" y="55"/>
                  </a:lnTo>
                  <a:lnTo>
                    <a:pt x="294" y="55"/>
                  </a:lnTo>
                  <a:lnTo>
                    <a:pt x="184" y="92"/>
                  </a:lnTo>
                  <a:lnTo>
                    <a:pt x="147" y="129"/>
                  </a:lnTo>
                  <a:lnTo>
                    <a:pt x="184" y="129"/>
                  </a:lnTo>
                  <a:lnTo>
                    <a:pt x="220" y="147"/>
                  </a:lnTo>
                  <a:lnTo>
                    <a:pt x="239" y="165"/>
                  </a:lnTo>
                  <a:lnTo>
                    <a:pt x="239" y="221"/>
                  </a:lnTo>
                  <a:lnTo>
                    <a:pt x="220" y="258"/>
                  </a:lnTo>
                  <a:lnTo>
                    <a:pt x="202" y="276"/>
                  </a:lnTo>
                  <a:lnTo>
                    <a:pt x="147" y="276"/>
                  </a:lnTo>
                  <a:lnTo>
                    <a:pt x="110" y="258"/>
                  </a:lnTo>
                  <a:lnTo>
                    <a:pt x="92" y="239"/>
                  </a:lnTo>
                  <a:lnTo>
                    <a:pt x="92" y="202"/>
                  </a:lnTo>
                  <a:lnTo>
                    <a:pt x="110" y="147"/>
                  </a:lnTo>
                  <a:lnTo>
                    <a:pt x="147" y="92"/>
                  </a:lnTo>
                  <a:lnTo>
                    <a:pt x="202" y="36"/>
                  </a:lnTo>
                  <a:lnTo>
                    <a:pt x="276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1" name="Freeform 231"/>
            <p:cNvSpPr>
              <a:spLocks/>
            </p:cNvSpPr>
            <p:nvPr/>
          </p:nvSpPr>
          <p:spPr bwMode="auto">
            <a:xfrm>
              <a:off x="48730" y="19699"/>
              <a:ext cx="1417" cy="792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60" y="0"/>
                </a:cxn>
                <a:cxn ang="0">
                  <a:pos x="699" y="37"/>
                </a:cxn>
                <a:cxn ang="0">
                  <a:pos x="754" y="111"/>
                </a:cxn>
                <a:cxn ang="0">
                  <a:pos x="791" y="129"/>
                </a:cxn>
                <a:cxn ang="0">
                  <a:pos x="902" y="37"/>
                </a:cxn>
                <a:cxn ang="0">
                  <a:pos x="1104" y="0"/>
                </a:cxn>
                <a:cxn ang="0">
                  <a:pos x="1215" y="74"/>
                </a:cxn>
                <a:cxn ang="0">
                  <a:pos x="1270" y="184"/>
                </a:cxn>
                <a:cxn ang="0">
                  <a:pos x="1288" y="719"/>
                </a:cxn>
                <a:cxn ang="0">
                  <a:pos x="1417" y="737"/>
                </a:cxn>
                <a:cxn ang="0">
                  <a:pos x="1012" y="792"/>
                </a:cxn>
                <a:cxn ang="0">
                  <a:pos x="1123" y="737"/>
                </a:cxn>
                <a:cxn ang="0">
                  <a:pos x="1159" y="148"/>
                </a:cxn>
                <a:cxn ang="0">
                  <a:pos x="1104" y="92"/>
                </a:cxn>
                <a:cxn ang="0">
                  <a:pos x="975" y="55"/>
                </a:cxn>
                <a:cxn ang="0">
                  <a:pos x="883" y="111"/>
                </a:cxn>
                <a:cxn ang="0">
                  <a:pos x="828" y="203"/>
                </a:cxn>
                <a:cxn ang="0">
                  <a:pos x="791" y="700"/>
                </a:cxn>
                <a:cxn ang="0">
                  <a:pos x="920" y="737"/>
                </a:cxn>
                <a:cxn ang="0">
                  <a:pos x="515" y="792"/>
                </a:cxn>
                <a:cxn ang="0">
                  <a:pos x="626" y="737"/>
                </a:cxn>
                <a:cxn ang="0">
                  <a:pos x="644" y="148"/>
                </a:cxn>
                <a:cxn ang="0">
                  <a:pos x="589" y="92"/>
                </a:cxn>
                <a:cxn ang="0">
                  <a:pos x="460" y="55"/>
                </a:cxn>
                <a:cxn ang="0">
                  <a:pos x="368" y="111"/>
                </a:cxn>
                <a:cxn ang="0">
                  <a:pos x="313" y="203"/>
                </a:cxn>
                <a:cxn ang="0">
                  <a:pos x="276" y="700"/>
                </a:cxn>
                <a:cxn ang="0">
                  <a:pos x="405" y="737"/>
                </a:cxn>
                <a:cxn ang="0">
                  <a:pos x="0" y="792"/>
                </a:cxn>
                <a:cxn ang="0">
                  <a:pos x="110" y="737"/>
                </a:cxn>
                <a:cxn ang="0">
                  <a:pos x="147" y="184"/>
                </a:cxn>
                <a:cxn ang="0">
                  <a:pos x="166" y="129"/>
                </a:cxn>
                <a:cxn ang="0">
                  <a:pos x="92" y="74"/>
                </a:cxn>
                <a:cxn ang="0">
                  <a:pos x="18" y="19"/>
                </a:cxn>
              </a:cxnLst>
              <a:rect l="0" t="0" r="r" b="b"/>
              <a:pathLst>
                <a:path w="1417" h="792">
                  <a:moveTo>
                    <a:pt x="276" y="0"/>
                  </a:moveTo>
                  <a:lnTo>
                    <a:pt x="276" y="184"/>
                  </a:lnTo>
                  <a:lnTo>
                    <a:pt x="350" y="74"/>
                  </a:lnTo>
                  <a:lnTo>
                    <a:pt x="460" y="0"/>
                  </a:lnTo>
                  <a:lnTo>
                    <a:pt x="626" y="0"/>
                  </a:lnTo>
                  <a:lnTo>
                    <a:pt x="699" y="37"/>
                  </a:lnTo>
                  <a:lnTo>
                    <a:pt x="736" y="74"/>
                  </a:lnTo>
                  <a:lnTo>
                    <a:pt x="754" y="111"/>
                  </a:lnTo>
                  <a:lnTo>
                    <a:pt x="773" y="166"/>
                  </a:lnTo>
                  <a:lnTo>
                    <a:pt x="791" y="129"/>
                  </a:lnTo>
                  <a:lnTo>
                    <a:pt x="865" y="55"/>
                  </a:lnTo>
                  <a:lnTo>
                    <a:pt x="902" y="37"/>
                  </a:lnTo>
                  <a:lnTo>
                    <a:pt x="957" y="0"/>
                  </a:lnTo>
                  <a:lnTo>
                    <a:pt x="1104" y="0"/>
                  </a:lnTo>
                  <a:lnTo>
                    <a:pt x="1159" y="19"/>
                  </a:lnTo>
                  <a:lnTo>
                    <a:pt x="1215" y="74"/>
                  </a:lnTo>
                  <a:lnTo>
                    <a:pt x="1251" y="129"/>
                  </a:lnTo>
                  <a:lnTo>
                    <a:pt x="1270" y="184"/>
                  </a:lnTo>
                  <a:lnTo>
                    <a:pt x="1270" y="682"/>
                  </a:lnTo>
                  <a:lnTo>
                    <a:pt x="1288" y="719"/>
                  </a:lnTo>
                  <a:lnTo>
                    <a:pt x="1325" y="737"/>
                  </a:lnTo>
                  <a:lnTo>
                    <a:pt x="1417" y="737"/>
                  </a:lnTo>
                  <a:lnTo>
                    <a:pt x="1417" y="792"/>
                  </a:lnTo>
                  <a:lnTo>
                    <a:pt x="1012" y="792"/>
                  </a:lnTo>
                  <a:lnTo>
                    <a:pt x="1012" y="737"/>
                  </a:lnTo>
                  <a:lnTo>
                    <a:pt x="1123" y="737"/>
                  </a:lnTo>
                  <a:lnTo>
                    <a:pt x="1159" y="700"/>
                  </a:lnTo>
                  <a:lnTo>
                    <a:pt x="1159" y="148"/>
                  </a:lnTo>
                  <a:lnTo>
                    <a:pt x="1141" y="111"/>
                  </a:lnTo>
                  <a:lnTo>
                    <a:pt x="1104" y="92"/>
                  </a:lnTo>
                  <a:lnTo>
                    <a:pt x="1086" y="55"/>
                  </a:lnTo>
                  <a:lnTo>
                    <a:pt x="975" y="55"/>
                  </a:lnTo>
                  <a:lnTo>
                    <a:pt x="939" y="74"/>
                  </a:lnTo>
                  <a:lnTo>
                    <a:pt x="883" y="111"/>
                  </a:lnTo>
                  <a:lnTo>
                    <a:pt x="847" y="148"/>
                  </a:lnTo>
                  <a:lnTo>
                    <a:pt x="828" y="203"/>
                  </a:lnTo>
                  <a:lnTo>
                    <a:pt x="791" y="258"/>
                  </a:lnTo>
                  <a:lnTo>
                    <a:pt x="791" y="700"/>
                  </a:lnTo>
                  <a:lnTo>
                    <a:pt x="810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6" y="737"/>
                  </a:lnTo>
                  <a:lnTo>
                    <a:pt x="644" y="700"/>
                  </a:lnTo>
                  <a:lnTo>
                    <a:pt x="644" y="148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8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66" y="166"/>
                  </a:lnTo>
                  <a:lnTo>
                    <a:pt x="166" y="129"/>
                  </a:lnTo>
                  <a:lnTo>
                    <a:pt x="129" y="92"/>
                  </a:lnTo>
                  <a:lnTo>
                    <a:pt x="92" y="74"/>
                  </a:lnTo>
                  <a:lnTo>
                    <a:pt x="18" y="74"/>
                  </a:lnTo>
                  <a:lnTo>
                    <a:pt x="18" y="1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2" name="Freeform 232"/>
            <p:cNvSpPr>
              <a:spLocks noEditPoints="1"/>
            </p:cNvSpPr>
            <p:nvPr/>
          </p:nvSpPr>
          <p:spPr bwMode="auto">
            <a:xfrm>
              <a:off x="50147" y="19718"/>
              <a:ext cx="865" cy="1124"/>
            </a:xfrm>
            <a:custGeom>
              <a:avLst/>
              <a:gdLst/>
              <a:ahLst/>
              <a:cxnLst>
                <a:cxn ang="0">
                  <a:pos x="497" y="36"/>
                </a:cxn>
                <a:cxn ang="0">
                  <a:pos x="386" y="73"/>
                </a:cxn>
                <a:cxn ang="0">
                  <a:pos x="276" y="184"/>
                </a:cxn>
                <a:cxn ang="0">
                  <a:pos x="276" y="626"/>
                </a:cxn>
                <a:cxn ang="0">
                  <a:pos x="294" y="644"/>
                </a:cxn>
                <a:cxn ang="0">
                  <a:pos x="331" y="700"/>
                </a:cxn>
                <a:cxn ang="0">
                  <a:pos x="368" y="737"/>
                </a:cxn>
                <a:cxn ang="0">
                  <a:pos x="423" y="755"/>
                </a:cxn>
                <a:cxn ang="0">
                  <a:pos x="478" y="755"/>
                </a:cxn>
                <a:cxn ang="0">
                  <a:pos x="607" y="700"/>
                </a:cxn>
                <a:cxn ang="0">
                  <a:pos x="699" y="589"/>
                </a:cxn>
                <a:cxn ang="0">
                  <a:pos x="736" y="387"/>
                </a:cxn>
                <a:cxn ang="0">
                  <a:pos x="699" y="202"/>
                </a:cxn>
                <a:cxn ang="0">
                  <a:pos x="607" y="73"/>
                </a:cxn>
                <a:cxn ang="0">
                  <a:pos x="497" y="36"/>
                </a:cxn>
                <a:cxn ang="0">
                  <a:pos x="258" y="0"/>
                </a:cxn>
                <a:cxn ang="0">
                  <a:pos x="258" y="110"/>
                </a:cxn>
                <a:cxn ang="0">
                  <a:pos x="313" y="55"/>
                </a:cxn>
                <a:cxn ang="0">
                  <a:pos x="368" y="36"/>
                </a:cxn>
                <a:cxn ang="0">
                  <a:pos x="423" y="0"/>
                </a:cxn>
                <a:cxn ang="0">
                  <a:pos x="497" y="0"/>
                </a:cxn>
                <a:cxn ang="0">
                  <a:pos x="644" y="36"/>
                </a:cxn>
                <a:cxn ang="0">
                  <a:pos x="755" y="129"/>
                </a:cxn>
                <a:cxn ang="0">
                  <a:pos x="828" y="258"/>
                </a:cxn>
                <a:cxn ang="0">
                  <a:pos x="865" y="405"/>
                </a:cxn>
                <a:cxn ang="0">
                  <a:pos x="828" y="571"/>
                </a:cxn>
                <a:cxn ang="0">
                  <a:pos x="755" y="700"/>
                </a:cxn>
                <a:cxn ang="0">
                  <a:pos x="626" y="773"/>
                </a:cxn>
                <a:cxn ang="0">
                  <a:pos x="478" y="810"/>
                </a:cxn>
                <a:cxn ang="0">
                  <a:pos x="405" y="792"/>
                </a:cxn>
                <a:cxn ang="0">
                  <a:pos x="350" y="773"/>
                </a:cxn>
                <a:cxn ang="0">
                  <a:pos x="294" y="737"/>
                </a:cxn>
                <a:cxn ang="0">
                  <a:pos x="276" y="700"/>
                </a:cxn>
                <a:cxn ang="0">
                  <a:pos x="258" y="681"/>
                </a:cxn>
                <a:cxn ang="0">
                  <a:pos x="258" y="1031"/>
                </a:cxn>
                <a:cxn ang="0">
                  <a:pos x="276" y="1050"/>
                </a:cxn>
                <a:cxn ang="0">
                  <a:pos x="313" y="1068"/>
                </a:cxn>
                <a:cxn ang="0">
                  <a:pos x="405" y="1068"/>
                </a:cxn>
                <a:cxn ang="0">
                  <a:pos x="405" y="1124"/>
                </a:cxn>
                <a:cxn ang="0">
                  <a:pos x="0" y="1124"/>
                </a:cxn>
                <a:cxn ang="0">
                  <a:pos x="0" y="1068"/>
                </a:cxn>
                <a:cxn ang="0">
                  <a:pos x="110" y="1068"/>
                </a:cxn>
                <a:cxn ang="0">
                  <a:pos x="147" y="1031"/>
                </a:cxn>
                <a:cxn ang="0">
                  <a:pos x="147" y="129"/>
                </a:cxn>
                <a:cxn ang="0">
                  <a:pos x="110" y="92"/>
                </a:cxn>
                <a:cxn ang="0">
                  <a:pos x="74" y="73"/>
                </a:cxn>
                <a:cxn ang="0">
                  <a:pos x="0" y="73"/>
                </a:cxn>
                <a:cxn ang="0">
                  <a:pos x="0" y="18"/>
                </a:cxn>
                <a:cxn ang="0">
                  <a:pos x="258" y="0"/>
                </a:cxn>
              </a:cxnLst>
              <a:rect l="0" t="0" r="r" b="b"/>
              <a:pathLst>
                <a:path w="865" h="1124">
                  <a:moveTo>
                    <a:pt x="497" y="36"/>
                  </a:moveTo>
                  <a:lnTo>
                    <a:pt x="386" y="73"/>
                  </a:lnTo>
                  <a:lnTo>
                    <a:pt x="276" y="184"/>
                  </a:lnTo>
                  <a:lnTo>
                    <a:pt x="276" y="626"/>
                  </a:lnTo>
                  <a:lnTo>
                    <a:pt x="294" y="644"/>
                  </a:lnTo>
                  <a:lnTo>
                    <a:pt x="331" y="700"/>
                  </a:lnTo>
                  <a:lnTo>
                    <a:pt x="368" y="737"/>
                  </a:lnTo>
                  <a:lnTo>
                    <a:pt x="423" y="755"/>
                  </a:lnTo>
                  <a:lnTo>
                    <a:pt x="478" y="755"/>
                  </a:lnTo>
                  <a:lnTo>
                    <a:pt x="607" y="700"/>
                  </a:lnTo>
                  <a:lnTo>
                    <a:pt x="699" y="589"/>
                  </a:lnTo>
                  <a:lnTo>
                    <a:pt x="736" y="387"/>
                  </a:lnTo>
                  <a:lnTo>
                    <a:pt x="699" y="202"/>
                  </a:lnTo>
                  <a:lnTo>
                    <a:pt x="607" y="73"/>
                  </a:lnTo>
                  <a:lnTo>
                    <a:pt x="497" y="36"/>
                  </a:lnTo>
                  <a:close/>
                  <a:moveTo>
                    <a:pt x="258" y="0"/>
                  </a:moveTo>
                  <a:lnTo>
                    <a:pt x="258" y="110"/>
                  </a:lnTo>
                  <a:lnTo>
                    <a:pt x="313" y="55"/>
                  </a:lnTo>
                  <a:lnTo>
                    <a:pt x="368" y="36"/>
                  </a:lnTo>
                  <a:lnTo>
                    <a:pt x="423" y="0"/>
                  </a:lnTo>
                  <a:lnTo>
                    <a:pt x="497" y="0"/>
                  </a:lnTo>
                  <a:lnTo>
                    <a:pt x="644" y="36"/>
                  </a:lnTo>
                  <a:lnTo>
                    <a:pt x="755" y="129"/>
                  </a:lnTo>
                  <a:lnTo>
                    <a:pt x="828" y="258"/>
                  </a:lnTo>
                  <a:lnTo>
                    <a:pt x="865" y="405"/>
                  </a:lnTo>
                  <a:lnTo>
                    <a:pt x="828" y="571"/>
                  </a:lnTo>
                  <a:lnTo>
                    <a:pt x="755" y="700"/>
                  </a:lnTo>
                  <a:lnTo>
                    <a:pt x="626" y="773"/>
                  </a:lnTo>
                  <a:lnTo>
                    <a:pt x="478" y="810"/>
                  </a:lnTo>
                  <a:lnTo>
                    <a:pt x="405" y="792"/>
                  </a:lnTo>
                  <a:lnTo>
                    <a:pt x="350" y="773"/>
                  </a:lnTo>
                  <a:lnTo>
                    <a:pt x="294" y="737"/>
                  </a:lnTo>
                  <a:lnTo>
                    <a:pt x="276" y="700"/>
                  </a:lnTo>
                  <a:lnTo>
                    <a:pt x="258" y="681"/>
                  </a:lnTo>
                  <a:lnTo>
                    <a:pt x="258" y="1031"/>
                  </a:lnTo>
                  <a:lnTo>
                    <a:pt x="276" y="1050"/>
                  </a:lnTo>
                  <a:lnTo>
                    <a:pt x="313" y="1068"/>
                  </a:lnTo>
                  <a:lnTo>
                    <a:pt x="405" y="1068"/>
                  </a:lnTo>
                  <a:lnTo>
                    <a:pt x="405" y="1124"/>
                  </a:lnTo>
                  <a:lnTo>
                    <a:pt x="0" y="1124"/>
                  </a:lnTo>
                  <a:lnTo>
                    <a:pt x="0" y="1068"/>
                  </a:lnTo>
                  <a:lnTo>
                    <a:pt x="110" y="1068"/>
                  </a:lnTo>
                  <a:lnTo>
                    <a:pt x="147" y="1031"/>
                  </a:lnTo>
                  <a:lnTo>
                    <a:pt x="147" y="129"/>
                  </a:lnTo>
                  <a:lnTo>
                    <a:pt x="110" y="92"/>
                  </a:lnTo>
                  <a:lnTo>
                    <a:pt x="74" y="73"/>
                  </a:lnTo>
                  <a:lnTo>
                    <a:pt x="0" y="73"/>
                  </a:lnTo>
                  <a:lnTo>
                    <a:pt x="0" y="1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3" name="Freeform 233"/>
            <p:cNvSpPr>
              <a:spLocks noEditPoints="1"/>
            </p:cNvSpPr>
            <p:nvPr/>
          </p:nvSpPr>
          <p:spPr bwMode="auto">
            <a:xfrm>
              <a:off x="51251" y="19312"/>
              <a:ext cx="387" cy="1179"/>
            </a:xfrm>
            <a:custGeom>
              <a:avLst/>
              <a:gdLst/>
              <a:ahLst/>
              <a:cxnLst>
                <a:cxn ang="0">
                  <a:pos x="239" y="406"/>
                </a:cxn>
                <a:cxn ang="0">
                  <a:pos x="258" y="1050"/>
                </a:cxn>
                <a:cxn ang="0">
                  <a:pos x="258" y="1087"/>
                </a:cxn>
                <a:cxn ang="0">
                  <a:pos x="276" y="1124"/>
                </a:cxn>
                <a:cxn ang="0">
                  <a:pos x="387" y="1124"/>
                </a:cxn>
                <a:cxn ang="0">
                  <a:pos x="387" y="1179"/>
                </a:cxn>
                <a:cxn ang="0">
                  <a:pos x="0" y="1179"/>
                </a:cxn>
                <a:cxn ang="0">
                  <a:pos x="0" y="1124"/>
                </a:cxn>
                <a:cxn ang="0">
                  <a:pos x="111" y="1124"/>
                </a:cxn>
                <a:cxn ang="0">
                  <a:pos x="129" y="1087"/>
                </a:cxn>
                <a:cxn ang="0">
                  <a:pos x="129" y="535"/>
                </a:cxn>
                <a:cxn ang="0">
                  <a:pos x="92" y="498"/>
                </a:cxn>
                <a:cxn ang="0">
                  <a:pos x="55" y="479"/>
                </a:cxn>
                <a:cxn ang="0">
                  <a:pos x="0" y="479"/>
                </a:cxn>
                <a:cxn ang="0">
                  <a:pos x="0" y="424"/>
                </a:cxn>
                <a:cxn ang="0">
                  <a:pos x="239" y="406"/>
                </a:cxn>
                <a:cxn ang="0">
                  <a:pos x="147" y="0"/>
                </a:cxn>
                <a:cxn ang="0">
                  <a:pos x="184" y="0"/>
                </a:cxn>
                <a:cxn ang="0">
                  <a:pos x="221" y="19"/>
                </a:cxn>
                <a:cxn ang="0">
                  <a:pos x="239" y="56"/>
                </a:cxn>
                <a:cxn ang="0">
                  <a:pos x="239" y="129"/>
                </a:cxn>
                <a:cxn ang="0">
                  <a:pos x="221" y="166"/>
                </a:cxn>
                <a:cxn ang="0">
                  <a:pos x="184" y="185"/>
                </a:cxn>
                <a:cxn ang="0">
                  <a:pos x="111" y="185"/>
                </a:cxn>
                <a:cxn ang="0">
                  <a:pos x="74" y="166"/>
                </a:cxn>
                <a:cxn ang="0">
                  <a:pos x="55" y="129"/>
                </a:cxn>
                <a:cxn ang="0">
                  <a:pos x="55" y="56"/>
                </a:cxn>
                <a:cxn ang="0">
                  <a:pos x="74" y="37"/>
                </a:cxn>
                <a:cxn ang="0">
                  <a:pos x="147" y="0"/>
                </a:cxn>
              </a:cxnLst>
              <a:rect l="0" t="0" r="r" b="b"/>
              <a:pathLst>
                <a:path w="387" h="1179">
                  <a:moveTo>
                    <a:pt x="239" y="406"/>
                  </a:moveTo>
                  <a:lnTo>
                    <a:pt x="258" y="1050"/>
                  </a:lnTo>
                  <a:lnTo>
                    <a:pt x="258" y="1087"/>
                  </a:lnTo>
                  <a:lnTo>
                    <a:pt x="276" y="1124"/>
                  </a:lnTo>
                  <a:lnTo>
                    <a:pt x="387" y="1124"/>
                  </a:lnTo>
                  <a:lnTo>
                    <a:pt x="387" y="1179"/>
                  </a:lnTo>
                  <a:lnTo>
                    <a:pt x="0" y="1179"/>
                  </a:lnTo>
                  <a:lnTo>
                    <a:pt x="0" y="1124"/>
                  </a:lnTo>
                  <a:lnTo>
                    <a:pt x="111" y="1124"/>
                  </a:lnTo>
                  <a:lnTo>
                    <a:pt x="129" y="1087"/>
                  </a:lnTo>
                  <a:lnTo>
                    <a:pt x="129" y="535"/>
                  </a:lnTo>
                  <a:lnTo>
                    <a:pt x="92" y="498"/>
                  </a:lnTo>
                  <a:lnTo>
                    <a:pt x="55" y="479"/>
                  </a:lnTo>
                  <a:lnTo>
                    <a:pt x="0" y="479"/>
                  </a:lnTo>
                  <a:lnTo>
                    <a:pt x="0" y="424"/>
                  </a:lnTo>
                  <a:lnTo>
                    <a:pt x="239" y="406"/>
                  </a:lnTo>
                  <a:close/>
                  <a:moveTo>
                    <a:pt x="147" y="0"/>
                  </a:moveTo>
                  <a:lnTo>
                    <a:pt x="184" y="0"/>
                  </a:lnTo>
                  <a:lnTo>
                    <a:pt x="221" y="19"/>
                  </a:lnTo>
                  <a:lnTo>
                    <a:pt x="239" y="56"/>
                  </a:lnTo>
                  <a:lnTo>
                    <a:pt x="239" y="129"/>
                  </a:lnTo>
                  <a:lnTo>
                    <a:pt x="221" y="166"/>
                  </a:lnTo>
                  <a:lnTo>
                    <a:pt x="184" y="185"/>
                  </a:lnTo>
                  <a:lnTo>
                    <a:pt x="111" y="185"/>
                  </a:lnTo>
                  <a:lnTo>
                    <a:pt x="74" y="166"/>
                  </a:lnTo>
                  <a:lnTo>
                    <a:pt x="55" y="129"/>
                  </a:lnTo>
                  <a:lnTo>
                    <a:pt x="55" y="56"/>
                  </a:lnTo>
                  <a:lnTo>
                    <a:pt x="74" y="3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4" name="Freeform 234"/>
            <p:cNvSpPr>
              <a:spLocks noEditPoints="1"/>
            </p:cNvSpPr>
            <p:nvPr/>
          </p:nvSpPr>
          <p:spPr bwMode="auto">
            <a:xfrm>
              <a:off x="51582" y="19699"/>
              <a:ext cx="773" cy="829"/>
            </a:xfrm>
            <a:custGeom>
              <a:avLst/>
              <a:gdLst/>
              <a:ahLst/>
              <a:cxnLst>
                <a:cxn ang="0">
                  <a:pos x="332" y="55"/>
                </a:cxn>
                <a:cxn ang="0">
                  <a:pos x="276" y="92"/>
                </a:cxn>
                <a:cxn ang="0">
                  <a:pos x="221" y="111"/>
                </a:cxn>
                <a:cxn ang="0">
                  <a:pos x="184" y="166"/>
                </a:cxn>
                <a:cxn ang="0">
                  <a:pos x="166" y="221"/>
                </a:cxn>
                <a:cxn ang="0">
                  <a:pos x="148" y="295"/>
                </a:cxn>
                <a:cxn ang="0">
                  <a:pos x="148" y="535"/>
                </a:cxn>
                <a:cxn ang="0">
                  <a:pos x="166" y="608"/>
                </a:cxn>
                <a:cxn ang="0">
                  <a:pos x="184" y="663"/>
                </a:cxn>
                <a:cxn ang="0">
                  <a:pos x="221" y="719"/>
                </a:cxn>
                <a:cxn ang="0">
                  <a:pos x="276" y="756"/>
                </a:cxn>
                <a:cxn ang="0">
                  <a:pos x="332" y="774"/>
                </a:cxn>
                <a:cxn ang="0">
                  <a:pos x="405" y="774"/>
                </a:cxn>
                <a:cxn ang="0">
                  <a:pos x="479" y="756"/>
                </a:cxn>
                <a:cxn ang="0">
                  <a:pos x="534" y="737"/>
                </a:cxn>
                <a:cxn ang="0">
                  <a:pos x="571" y="700"/>
                </a:cxn>
                <a:cxn ang="0">
                  <a:pos x="608" y="645"/>
                </a:cxn>
                <a:cxn ang="0">
                  <a:pos x="626" y="590"/>
                </a:cxn>
                <a:cxn ang="0">
                  <a:pos x="645" y="516"/>
                </a:cxn>
                <a:cxn ang="0">
                  <a:pos x="645" y="295"/>
                </a:cxn>
                <a:cxn ang="0">
                  <a:pos x="626" y="221"/>
                </a:cxn>
                <a:cxn ang="0">
                  <a:pos x="553" y="111"/>
                </a:cxn>
                <a:cxn ang="0">
                  <a:pos x="497" y="92"/>
                </a:cxn>
                <a:cxn ang="0">
                  <a:pos x="442" y="55"/>
                </a:cxn>
                <a:cxn ang="0">
                  <a:pos x="332" y="55"/>
                </a:cxn>
                <a:cxn ang="0">
                  <a:pos x="387" y="0"/>
                </a:cxn>
                <a:cxn ang="0">
                  <a:pos x="534" y="37"/>
                </a:cxn>
                <a:cxn ang="0">
                  <a:pos x="663" y="129"/>
                </a:cxn>
                <a:cxn ang="0">
                  <a:pos x="737" y="258"/>
                </a:cxn>
                <a:cxn ang="0">
                  <a:pos x="773" y="424"/>
                </a:cxn>
                <a:cxn ang="0">
                  <a:pos x="737" y="590"/>
                </a:cxn>
                <a:cxn ang="0">
                  <a:pos x="663" y="719"/>
                </a:cxn>
                <a:cxn ang="0">
                  <a:pos x="534" y="792"/>
                </a:cxn>
                <a:cxn ang="0">
                  <a:pos x="387" y="829"/>
                </a:cxn>
                <a:cxn ang="0">
                  <a:pos x="240" y="792"/>
                </a:cxn>
                <a:cxn ang="0">
                  <a:pos x="111" y="719"/>
                </a:cxn>
                <a:cxn ang="0">
                  <a:pos x="37" y="590"/>
                </a:cxn>
                <a:cxn ang="0">
                  <a:pos x="0" y="424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40" y="37"/>
                </a:cxn>
                <a:cxn ang="0">
                  <a:pos x="387" y="0"/>
                </a:cxn>
              </a:cxnLst>
              <a:rect l="0" t="0" r="r" b="b"/>
              <a:pathLst>
                <a:path w="773" h="829">
                  <a:moveTo>
                    <a:pt x="332" y="55"/>
                  </a:moveTo>
                  <a:lnTo>
                    <a:pt x="276" y="92"/>
                  </a:lnTo>
                  <a:lnTo>
                    <a:pt x="221" y="111"/>
                  </a:lnTo>
                  <a:lnTo>
                    <a:pt x="184" y="166"/>
                  </a:lnTo>
                  <a:lnTo>
                    <a:pt x="166" y="221"/>
                  </a:lnTo>
                  <a:lnTo>
                    <a:pt x="148" y="295"/>
                  </a:lnTo>
                  <a:lnTo>
                    <a:pt x="148" y="535"/>
                  </a:lnTo>
                  <a:lnTo>
                    <a:pt x="166" y="608"/>
                  </a:lnTo>
                  <a:lnTo>
                    <a:pt x="184" y="663"/>
                  </a:lnTo>
                  <a:lnTo>
                    <a:pt x="221" y="719"/>
                  </a:lnTo>
                  <a:lnTo>
                    <a:pt x="276" y="756"/>
                  </a:lnTo>
                  <a:lnTo>
                    <a:pt x="332" y="774"/>
                  </a:lnTo>
                  <a:lnTo>
                    <a:pt x="405" y="774"/>
                  </a:lnTo>
                  <a:lnTo>
                    <a:pt x="479" y="756"/>
                  </a:lnTo>
                  <a:lnTo>
                    <a:pt x="534" y="737"/>
                  </a:lnTo>
                  <a:lnTo>
                    <a:pt x="571" y="700"/>
                  </a:lnTo>
                  <a:lnTo>
                    <a:pt x="608" y="645"/>
                  </a:lnTo>
                  <a:lnTo>
                    <a:pt x="626" y="590"/>
                  </a:lnTo>
                  <a:lnTo>
                    <a:pt x="645" y="516"/>
                  </a:lnTo>
                  <a:lnTo>
                    <a:pt x="645" y="295"/>
                  </a:lnTo>
                  <a:lnTo>
                    <a:pt x="626" y="221"/>
                  </a:lnTo>
                  <a:lnTo>
                    <a:pt x="553" y="111"/>
                  </a:lnTo>
                  <a:lnTo>
                    <a:pt x="497" y="92"/>
                  </a:lnTo>
                  <a:lnTo>
                    <a:pt x="442" y="55"/>
                  </a:lnTo>
                  <a:lnTo>
                    <a:pt x="332" y="55"/>
                  </a:lnTo>
                  <a:close/>
                  <a:moveTo>
                    <a:pt x="387" y="0"/>
                  </a:moveTo>
                  <a:lnTo>
                    <a:pt x="534" y="37"/>
                  </a:lnTo>
                  <a:lnTo>
                    <a:pt x="663" y="129"/>
                  </a:lnTo>
                  <a:lnTo>
                    <a:pt x="737" y="258"/>
                  </a:lnTo>
                  <a:lnTo>
                    <a:pt x="773" y="424"/>
                  </a:lnTo>
                  <a:lnTo>
                    <a:pt x="737" y="590"/>
                  </a:lnTo>
                  <a:lnTo>
                    <a:pt x="663" y="719"/>
                  </a:lnTo>
                  <a:lnTo>
                    <a:pt x="534" y="792"/>
                  </a:lnTo>
                  <a:lnTo>
                    <a:pt x="387" y="829"/>
                  </a:lnTo>
                  <a:lnTo>
                    <a:pt x="240" y="792"/>
                  </a:lnTo>
                  <a:lnTo>
                    <a:pt x="111" y="719"/>
                  </a:lnTo>
                  <a:lnTo>
                    <a:pt x="37" y="590"/>
                  </a:lnTo>
                  <a:lnTo>
                    <a:pt x="0" y="424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40" y="37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5" name="Freeform 235"/>
            <p:cNvSpPr>
              <a:spLocks/>
            </p:cNvSpPr>
            <p:nvPr/>
          </p:nvSpPr>
          <p:spPr bwMode="auto">
            <a:xfrm>
              <a:off x="52466" y="19699"/>
              <a:ext cx="920" cy="792"/>
            </a:xfrm>
            <a:custGeom>
              <a:avLst/>
              <a:gdLst/>
              <a:ahLst/>
              <a:cxnLst>
                <a:cxn ang="0">
                  <a:pos x="294" y="0"/>
                </a:cxn>
                <a:cxn ang="0">
                  <a:pos x="294" y="184"/>
                </a:cxn>
                <a:cxn ang="0">
                  <a:pos x="368" y="74"/>
                </a:cxn>
                <a:cxn ang="0">
                  <a:pos x="478" y="0"/>
                </a:cxn>
                <a:cxn ang="0">
                  <a:pos x="625" y="0"/>
                </a:cxn>
                <a:cxn ang="0">
                  <a:pos x="681" y="19"/>
                </a:cxn>
                <a:cxn ang="0">
                  <a:pos x="736" y="74"/>
                </a:cxn>
                <a:cxn ang="0">
                  <a:pos x="773" y="129"/>
                </a:cxn>
                <a:cxn ang="0">
                  <a:pos x="791" y="184"/>
                </a:cxn>
                <a:cxn ang="0">
                  <a:pos x="791" y="719"/>
                </a:cxn>
                <a:cxn ang="0">
                  <a:pos x="828" y="737"/>
                </a:cxn>
                <a:cxn ang="0">
                  <a:pos x="920" y="737"/>
                </a:cxn>
                <a:cxn ang="0">
                  <a:pos x="920" y="792"/>
                </a:cxn>
                <a:cxn ang="0">
                  <a:pos x="515" y="792"/>
                </a:cxn>
                <a:cxn ang="0">
                  <a:pos x="515" y="737"/>
                </a:cxn>
                <a:cxn ang="0">
                  <a:pos x="625" y="737"/>
                </a:cxn>
                <a:cxn ang="0">
                  <a:pos x="644" y="700"/>
                </a:cxn>
                <a:cxn ang="0">
                  <a:pos x="644" y="148"/>
                </a:cxn>
                <a:cxn ang="0">
                  <a:pos x="625" y="111"/>
                </a:cxn>
                <a:cxn ang="0">
                  <a:pos x="589" y="92"/>
                </a:cxn>
                <a:cxn ang="0">
                  <a:pos x="570" y="55"/>
                </a:cxn>
                <a:cxn ang="0">
                  <a:pos x="460" y="55"/>
                </a:cxn>
                <a:cxn ang="0">
                  <a:pos x="423" y="74"/>
                </a:cxn>
                <a:cxn ang="0">
                  <a:pos x="368" y="111"/>
                </a:cxn>
                <a:cxn ang="0">
                  <a:pos x="331" y="148"/>
                </a:cxn>
                <a:cxn ang="0">
                  <a:pos x="313" y="203"/>
                </a:cxn>
                <a:cxn ang="0">
                  <a:pos x="276" y="258"/>
                </a:cxn>
                <a:cxn ang="0">
                  <a:pos x="276" y="700"/>
                </a:cxn>
                <a:cxn ang="0">
                  <a:pos x="294" y="737"/>
                </a:cxn>
                <a:cxn ang="0">
                  <a:pos x="405" y="737"/>
                </a:cxn>
                <a:cxn ang="0">
                  <a:pos x="405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0" y="737"/>
                </a:cxn>
                <a:cxn ang="0">
                  <a:pos x="147" y="700"/>
                </a:cxn>
                <a:cxn ang="0">
                  <a:pos x="147" y="18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7" y="92"/>
                </a:cxn>
                <a:cxn ang="0">
                  <a:pos x="110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4" y="0"/>
                </a:cxn>
              </a:cxnLst>
              <a:rect l="0" t="0" r="r" b="b"/>
              <a:pathLst>
                <a:path w="920" h="792">
                  <a:moveTo>
                    <a:pt x="294" y="0"/>
                  </a:moveTo>
                  <a:lnTo>
                    <a:pt x="294" y="184"/>
                  </a:lnTo>
                  <a:lnTo>
                    <a:pt x="368" y="74"/>
                  </a:lnTo>
                  <a:lnTo>
                    <a:pt x="478" y="0"/>
                  </a:lnTo>
                  <a:lnTo>
                    <a:pt x="625" y="0"/>
                  </a:lnTo>
                  <a:lnTo>
                    <a:pt x="681" y="19"/>
                  </a:lnTo>
                  <a:lnTo>
                    <a:pt x="736" y="74"/>
                  </a:lnTo>
                  <a:lnTo>
                    <a:pt x="773" y="129"/>
                  </a:lnTo>
                  <a:lnTo>
                    <a:pt x="791" y="184"/>
                  </a:lnTo>
                  <a:lnTo>
                    <a:pt x="791" y="719"/>
                  </a:lnTo>
                  <a:lnTo>
                    <a:pt x="828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5" y="737"/>
                  </a:lnTo>
                  <a:lnTo>
                    <a:pt x="644" y="700"/>
                  </a:lnTo>
                  <a:lnTo>
                    <a:pt x="644" y="148"/>
                  </a:lnTo>
                  <a:lnTo>
                    <a:pt x="625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8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7" y="92"/>
                  </a:lnTo>
                  <a:lnTo>
                    <a:pt x="110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6" name="Freeform 236"/>
            <p:cNvSpPr>
              <a:spLocks noEditPoints="1"/>
            </p:cNvSpPr>
            <p:nvPr/>
          </p:nvSpPr>
          <p:spPr bwMode="auto">
            <a:xfrm>
              <a:off x="54232" y="19718"/>
              <a:ext cx="865" cy="1124"/>
            </a:xfrm>
            <a:custGeom>
              <a:avLst/>
              <a:gdLst/>
              <a:ahLst/>
              <a:cxnLst>
                <a:cxn ang="0">
                  <a:pos x="479" y="36"/>
                </a:cxn>
                <a:cxn ang="0">
                  <a:pos x="369" y="73"/>
                </a:cxn>
                <a:cxn ang="0">
                  <a:pos x="258" y="184"/>
                </a:cxn>
                <a:cxn ang="0">
                  <a:pos x="258" y="626"/>
                </a:cxn>
                <a:cxn ang="0">
                  <a:pos x="277" y="644"/>
                </a:cxn>
                <a:cxn ang="0">
                  <a:pos x="313" y="700"/>
                </a:cxn>
                <a:cxn ang="0">
                  <a:pos x="350" y="737"/>
                </a:cxn>
                <a:cxn ang="0">
                  <a:pos x="405" y="755"/>
                </a:cxn>
                <a:cxn ang="0">
                  <a:pos x="461" y="755"/>
                </a:cxn>
                <a:cxn ang="0">
                  <a:pos x="589" y="700"/>
                </a:cxn>
                <a:cxn ang="0">
                  <a:pos x="681" y="589"/>
                </a:cxn>
                <a:cxn ang="0">
                  <a:pos x="718" y="387"/>
                </a:cxn>
                <a:cxn ang="0">
                  <a:pos x="681" y="202"/>
                </a:cxn>
                <a:cxn ang="0">
                  <a:pos x="589" y="73"/>
                </a:cxn>
                <a:cxn ang="0">
                  <a:pos x="479" y="36"/>
                </a:cxn>
                <a:cxn ang="0">
                  <a:pos x="258" y="0"/>
                </a:cxn>
                <a:cxn ang="0">
                  <a:pos x="258" y="110"/>
                </a:cxn>
                <a:cxn ang="0">
                  <a:pos x="313" y="55"/>
                </a:cxn>
                <a:cxn ang="0">
                  <a:pos x="369" y="36"/>
                </a:cxn>
                <a:cxn ang="0">
                  <a:pos x="424" y="0"/>
                </a:cxn>
                <a:cxn ang="0">
                  <a:pos x="497" y="0"/>
                </a:cxn>
                <a:cxn ang="0">
                  <a:pos x="645" y="36"/>
                </a:cxn>
                <a:cxn ang="0">
                  <a:pos x="755" y="129"/>
                </a:cxn>
                <a:cxn ang="0">
                  <a:pos x="829" y="258"/>
                </a:cxn>
                <a:cxn ang="0">
                  <a:pos x="865" y="405"/>
                </a:cxn>
                <a:cxn ang="0">
                  <a:pos x="829" y="571"/>
                </a:cxn>
                <a:cxn ang="0">
                  <a:pos x="755" y="700"/>
                </a:cxn>
                <a:cxn ang="0">
                  <a:pos x="626" y="773"/>
                </a:cxn>
                <a:cxn ang="0">
                  <a:pos x="479" y="810"/>
                </a:cxn>
                <a:cxn ang="0">
                  <a:pos x="405" y="792"/>
                </a:cxn>
                <a:cxn ang="0">
                  <a:pos x="350" y="773"/>
                </a:cxn>
                <a:cxn ang="0">
                  <a:pos x="295" y="737"/>
                </a:cxn>
                <a:cxn ang="0">
                  <a:pos x="277" y="700"/>
                </a:cxn>
                <a:cxn ang="0">
                  <a:pos x="258" y="681"/>
                </a:cxn>
                <a:cxn ang="0">
                  <a:pos x="258" y="1031"/>
                </a:cxn>
                <a:cxn ang="0">
                  <a:pos x="277" y="1050"/>
                </a:cxn>
                <a:cxn ang="0">
                  <a:pos x="313" y="1068"/>
                </a:cxn>
                <a:cxn ang="0">
                  <a:pos x="405" y="1068"/>
                </a:cxn>
                <a:cxn ang="0">
                  <a:pos x="405" y="1124"/>
                </a:cxn>
                <a:cxn ang="0">
                  <a:pos x="0" y="1124"/>
                </a:cxn>
                <a:cxn ang="0">
                  <a:pos x="0" y="1068"/>
                </a:cxn>
                <a:cxn ang="0">
                  <a:pos x="111" y="1068"/>
                </a:cxn>
                <a:cxn ang="0">
                  <a:pos x="148" y="1031"/>
                </a:cxn>
                <a:cxn ang="0">
                  <a:pos x="148" y="129"/>
                </a:cxn>
                <a:cxn ang="0">
                  <a:pos x="111" y="92"/>
                </a:cxn>
                <a:cxn ang="0">
                  <a:pos x="74" y="73"/>
                </a:cxn>
                <a:cxn ang="0">
                  <a:pos x="0" y="73"/>
                </a:cxn>
                <a:cxn ang="0">
                  <a:pos x="0" y="18"/>
                </a:cxn>
                <a:cxn ang="0">
                  <a:pos x="258" y="0"/>
                </a:cxn>
              </a:cxnLst>
              <a:rect l="0" t="0" r="r" b="b"/>
              <a:pathLst>
                <a:path w="865" h="1124">
                  <a:moveTo>
                    <a:pt x="479" y="36"/>
                  </a:moveTo>
                  <a:lnTo>
                    <a:pt x="369" y="73"/>
                  </a:lnTo>
                  <a:lnTo>
                    <a:pt x="258" y="184"/>
                  </a:lnTo>
                  <a:lnTo>
                    <a:pt x="258" y="626"/>
                  </a:lnTo>
                  <a:lnTo>
                    <a:pt x="277" y="644"/>
                  </a:lnTo>
                  <a:lnTo>
                    <a:pt x="313" y="700"/>
                  </a:lnTo>
                  <a:lnTo>
                    <a:pt x="350" y="737"/>
                  </a:lnTo>
                  <a:lnTo>
                    <a:pt x="405" y="755"/>
                  </a:lnTo>
                  <a:lnTo>
                    <a:pt x="461" y="755"/>
                  </a:lnTo>
                  <a:lnTo>
                    <a:pt x="589" y="700"/>
                  </a:lnTo>
                  <a:lnTo>
                    <a:pt x="681" y="589"/>
                  </a:lnTo>
                  <a:lnTo>
                    <a:pt x="718" y="387"/>
                  </a:lnTo>
                  <a:lnTo>
                    <a:pt x="681" y="202"/>
                  </a:lnTo>
                  <a:lnTo>
                    <a:pt x="589" y="73"/>
                  </a:lnTo>
                  <a:lnTo>
                    <a:pt x="479" y="36"/>
                  </a:lnTo>
                  <a:close/>
                  <a:moveTo>
                    <a:pt x="258" y="0"/>
                  </a:moveTo>
                  <a:lnTo>
                    <a:pt x="258" y="110"/>
                  </a:lnTo>
                  <a:lnTo>
                    <a:pt x="313" y="55"/>
                  </a:lnTo>
                  <a:lnTo>
                    <a:pt x="369" y="36"/>
                  </a:lnTo>
                  <a:lnTo>
                    <a:pt x="424" y="0"/>
                  </a:lnTo>
                  <a:lnTo>
                    <a:pt x="497" y="0"/>
                  </a:lnTo>
                  <a:lnTo>
                    <a:pt x="645" y="36"/>
                  </a:lnTo>
                  <a:lnTo>
                    <a:pt x="755" y="129"/>
                  </a:lnTo>
                  <a:lnTo>
                    <a:pt x="829" y="258"/>
                  </a:lnTo>
                  <a:lnTo>
                    <a:pt x="865" y="405"/>
                  </a:lnTo>
                  <a:lnTo>
                    <a:pt x="829" y="571"/>
                  </a:lnTo>
                  <a:lnTo>
                    <a:pt x="755" y="700"/>
                  </a:lnTo>
                  <a:lnTo>
                    <a:pt x="626" y="773"/>
                  </a:lnTo>
                  <a:lnTo>
                    <a:pt x="479" y="810"/>
                  </a:lnTo>
                  <a:lnTo>
                    <a:pt x="405" y="792"/>
                  </a:lnTo>
                  <a:lnTo>
                    <a:pt x="350" y="773"/>
                  </a:lnTo>
                  <a:lnTo>
                    <a:pt x="295" y="737"/>
                  </a:lnTo>
                  <a:lnTo>
                    <a:pt x="277" y="700"/>
                  </a:lnTo>
                  <a:lnTo>
                    <a:pt x="258" y="681"/>
                  </a:lnTo>
                  <a:lnTo>
                    <a:pt x="258" y="1031"/>
                  </a:lnTo>
                  <a:lnTo>
                    <a:pt x="277" y="1050"/>
                  </a:lnTo>
                  <a:lnTo>
                    <a:pt x="313" y="1068"/>
                  </a:lnTo>
                  <a:lnTo>
                    <a:pt x="405" y="1068"/>
                  </a:lnTo>
                  <a:lnTo>
                    <a:pt x="405" y="1124"/>
                  </a:lnTo>
                  <a:lnTo>
                    <a:pt x="0" y="1124"/>
                  </a:lnTo>
                  <a:lnTo>
                    <a:pt x="0" y="1068"/>
                  </a:lnTo>
                  <a:lnTo>
                    <a:pt x="111" y="1068"/>
                  </a:lnTo>
                  <a:lnTo>
                    <a:pt x="148" y="1031"/>
                  </a:lnTo>
                  <a:lnTo>
                    <a:pt x="148" y="129"/>
                  </a:lnTo>
                  <a:lnTo>
                    <a:pt x="111" y="92"/>
                  </a:lnTo>
                  <a:lnTo>
                    <a:pt x="74" y="73"/>
                  </a:lnTo>
                  <a:lnTo>
                    <a:pt x="0" y="73"/>
                  </a:lnTo>
                  <a:lnTo>
                    <a:pt x="0" y="1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7" name="Freeform 237"/>
            <p:cNvSpPr>
              <a:spLocks/>
            </p:cNvSpPr>
            <p:nvPr/>
          </p:nvSpPr>
          <p:spPr bwMode="auto">
            <a:xfrm>
              <a:off x="55134" y="19681"/>
              <a:ext cx="589" cy="792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460" y="0"/>
                </a:cxn>
                <a:cxn ang="0">
                  <a:pos x="516" y="18"/>
                </a:cxn>
                <a:cxn ang="0">
                  <a:pos x="552" y="37"/>
                </a:cxn>
                <a:cxn ang="0">
                  <a:pos x="589" y="110"/>
                </a:cxn>
                <a:cxn ang="0">
                  <a:pos x="589" y="147"/>
                </a:cxn>
                <a:cxn ang="0">
                  <a:pos x="571" y="166"/>
                </a:cxn>
                <a:cxn ang="0">
                  <a:pos x="534" y="184"/>
                </a:cxn>
                <a:cxn ang="0">
                  <a:pos x="497" y="184"/>
                </a:cxn>
                <a:cxn ang="0">
                  <a:pos x="460" y="166"/>
                </a:cxn>
                <a:cxn ang="0">
                  <a:pos x="442" y="147"/>
                </a:cxn>
                <a:cxn ang="0">
                  <a:pos x="442" y="73"/>
                </a:cxn>
                <a:cxn ang="0">
                  <a:pos x="479" y="37"/>
                </a:cxn>
                <a:cxn ang="0">
                  <a:pos x="460" y="37"/>
                </a:cxn>
                <a:cxn ang="0">
                  <a:pos x="368" y="73"/>
                </a:cxn>
                <a:cxn ang="0">
                  <a:pos x="313" y="147"/>
                </a:cxn>
                <a:cxn ang="0">
                  <a:pos x="276" y="239"/>
                </a:cxn>
                <a:cxn ang="0">
                  <a:pos x="258" y="368"/>
                </a:cxn>
                <a:cxn ang="0">
                  <a:pos x="258" y="700"/>
                </a:cxn>
                <a:cxn ang="0">
                  <a:pos x="331" y="737"/>
                </a:cxn>
                <a:cxn ang="0">
                  <a:pos x="424" y="737"/>
                </a:cxn>
                <a:cxn ang="0">
                  <a:pos x="424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1" y="737"/>
                </a:cxn>
                <a:cxn ang="0">
                  <a:pos x="147" y="700"/>
                </a:cxn>
                <a:cxn ang="0">
                  <a:pos x="147" y="147"/>
                </a:cxn>
                <a:cxn ang="0">
                  <a:pos x="111" y="110"/>
                </a:cxn>
                <a:cxn ang="0">
                  <a:pos x="74" y="92"/>
                </a:cxn>
                <a:cxn ang="0">
                  <a:pos x="0" y="92"/>
                </a:cxn>
                <a:cxn ang="0">
                  <a:pos x="0" y="37"/>
                </a:cxn>
                <a:cxn ang="0">
                  <a:pos x="239" y="18"/>
                </a:cxn>
                <a:cxn ang="0">
                  <a:pos x="239" y="202"/>
                </a:cxn>
                <a:cxn ang="0">
                  <a:pos x="258" y="147"/>
                </a:cxn>
                <a:cxn ang="0">
                  <a:pos x="276" y="110"/>
                </a:cxn>
                <a:cxn ang="0">
                  <a:pos x="350" y="37"/>
                </a:cxn>
                <a:cxn ang="0">
                  <a:pos x="405" y="0"/>
                </a:cxn>
              </a:cxnLst>
              <a:rect l="0" t="0" r="r" b="b"/>
              <a:pathLst>
                <a:path w="589" h="792">
                  <a:moveTo>
                    <a:pt x="405" y="0"/>
                  </a:moveTo>
                  <a:lnTo>
                    <a:pt x="460" y="0"/>
                  </a:lnTo>
                  <a:lnTo>
                    <a:pt x="516" y="18"/>
                  </a:lnTo>
                  <a:lnTo>
                    <a:pt x="552" y="37"/>
                  </a:lnTo>
                  <a:lnTo>
                    <a:pt x="589" y="110"/>
                  </a:lnTo>
                  <a:lnTo>
                    <a:pt x="589" y="147"/>
                  </a:lnTo>
                  <a:lnTo>
                    <a:pt x="571" y="166"/>
                  </a:lnTo>
                  <a:lnTo>
                    <a:pt x="534" y="184"/>
                  </a:lnTo>
                  <a:lnTo>
                    <a:pt x="497" y="184"/>
                  </a:lnTo>
                  <a:lnTo>
                    <a:pt x="460" y="166"/>
                  </a:lnTo>
                  <a:lnTo>
                    <a:pt x="442" y="147"/>
                  </a:lnTo>
                  <a:lnTo>
                    <a:pt x="442" y="73"/>
                  </a:lnTo>
                  <a:lnTo>
                    <a:pt x="479" y="37"/>
                  </a:lnTo>
                  <a:lnTo>
                    <a:pt x="460" y="37"/>
                  </a:lnTo>
                  <a:lnTo>
                    <a:pt x="368" y="73"/>
                  </a:lnTo>
                  <a:lnTo>
                    <a:pt x="313" y="147"/>
                  </a:lnTo>
                  <a:lnTo>
                    <a:pt x="276" y="239"/>
                  </a:lnTo>
                  <a:lnTo>
                    <a:pt x="258" y="368"/>
                  </a:lnTo>
                  <a:lnTo>
                    <a:pt x="258" y="700"/>
                  </a:lnTo>
                  <a:lnTo>
                    <a:pt x="331" y="737"/>
                  </a:lnTo>
                  <a:lnTo>
                    <a:pt x="424" y="737"/>
                  </a:lnTo>
                  <a:lnTo>
                    <a:pt x="424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7" y="700"/>
                  </a:lnTo>
                  <a:lnTo>
                    <a:pt x="147" y="147"/>
                  </a:lnTo>
                  <a:lnTo>
                    <a:pt x="111" y="110"/>
                  </a:lnTo>
                  <a:lnTo>
                    <a:pt x="74" y="92"/>
                  </a:lnTo>
                  <a:lnTo>
                    <a:pt x="0" y="92"/>
                  </a:lnTo>
                  <a:lnTo>
                    <a:pt x="0" y="37"/>
                  </a:lnTo>
                  <a:lnTo>
                    <a:pt x="239" y="18"/>
                  </a:lnTo>
                  <a:lnTo>
                    <a:pt x="239" y="202"/>
                  </a:lnTo>
                  <a:lnTo>
                    <a:pt x="258" y="147"/>
                  </a:lnTo>
                  <a:lnTo>
                    <a:pt x="276" y="110"/>
                  </a:lnTo>
                  <a:lnTo>
                    <a:pt x="350" y="3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8" name="Freeform 238"/>
            <p:cNvSpPr>
              <a:spLocks noEditPoints="1"/>
            </p:cNvSpPr>
            <p:nvPr/>
          </p:nvSpPr>
          <p:spPr bwMode="auto">
            <a:xfrm>
              <a:off x="55852" y="19699"/>
              <a:ext cx="773" cy="829"/>
            </a:xfrm>
            <a:custGeom>
              <a:avLst/>
              <a:gdLst/>
              <a:ahLst/>
              <a:cxnLst>
                <a:cxn ang="0">
                  <a:pos x="331" y="55"/>
                </a:cxn>
                <a:cxn ang="0">
                  <a:pos x="276" y="92"/>
                </a:cxn>
                <a:cxn ang="0">
                  <a:pos x="221" y="111"/>
                </a:cxn>
                <a:cxn ang="0">
                  <a:pos x="184" y="166"/>
                </a:cxn>
                <a:cxn ang="0">
                  <a:pos x="166" y="221"/>
                </a:cxn>
                <a:cxn ang="0">
                  <a:pos x="147" y="295"/>
                </a:cxn>
                <a:cxn ang="0">
                  <a:pos x="147" y="535"/>
                </a:cxn>
                <a:cxn ang="0">
                  <a:pos x="166" y="608"/>
                </a:cxn>
                <a:cxn ang="0">
                  <a:pos x="184" y="663"/>
                </a:cxn>
                <a:cxn ang="0">
                  <a:pos x="221" y="719"/>
                </a:cxn>
                <a:cxn ang="0">
                  <a:pos x="276" y="756"/>
                </a:cxn>
                <a:cxn ang="0">
                  <a:pos x="331" y="774"/>
                </a:cxn>
                <a:cxn ang="0">
                  <a:pos x="405" y="774"/>
                </a:cxn>
                <a:cxn ang="0">
                  <a:pos x="478" y="756"/>
                </a:cxn>
                <a:cxn ang="0">
                  <a:pos x="534" y="737"/>
                </a:cxn>
                <a:cxn ang="0">
                  <a:pos x="570" y="700"/>
                </a:cxn>
                <a:cxn ang="0">
                  <a:pos x="607" y="645"/>
                </a:cxn>
                <a:cxn ang="0">
                  <a:pos x="626" y="590"/>
                </a:cxn>
                <a:cxn ang="0">
                  <a:pos x="644" y="516"/>
                </a:cxn>
                <a:cxn ang="0">
                  <a:pos x="644" y="295"/>
                </a:cxn>
                <a:cxn ang="0">
                  <a:pos x="626" y="221"/>
                </a:cxn>
                <a:cxn ang="0">
                  <a:pos x="552" y="111"/>
                </a:cxn>
                <a:cxn ang="0">
                  <a:pos x="497" y="92"/>
                </a:cxn>
                <a:cxn ang="0">
                  <a:pos x="442" y="55"/>
                </a:cxn>
                <a:cxn ang="0">
                  <a:pos x="331" y="55"/>
                </a:cxn>
                <a:cxn ang="0">
                  <a:pos x="386" y="0"/>
                </a:cxn>
                <a:cxn ang="0">
                  <a:pos x="534" y="37"/>
                </a:cxn>
                <a:cxn ang="0">
                  <a:pos x="662" y="129"/>
                </a:cxn>
                <a:cxn ang="0">
                  <a:pos x="736" y="258"/>
                </a:cxn>
                <a:cxn ang="0">
                  <a:pos x="773" y="424"/>
                </a:cxn>
                <a:cxn ang="0">
                  <a:pos x="736" y="590"/>
                </a:cxn>
                <a:cxn ang="0">
                  <a:pos x="662" y="719"/>
                </a:cxn>
                <a:cxn ang="0">
                  <a:pos x="534" y="792"/>
                </a:cxn>
                <a:cxn ang="0">
                  <a:pos x="386" y="829"/>
                </a:cxn>
                <a:cxn ang="0">
                  <a:pos x="239" y="792"/>
                </a:cxn>
                <a:cxn ang="0">
                  <a:pos x="110" y="719"/>
                </a:cxn>
                <a:cxn ang="0">
                  <a:pos x="37" y="590"/>
                </a:cxn>
                <a:cxn ang="0">
                  <a:pos x="0" y="424"/>
                </a:cxn>
                <a:cxn ang="0">
                  <a:pos x="37" y="258"/>
                </a:cxn>
                <a:cxn ang="0">
                  <a:pos x="110" y="129"/>
                </a:cxn>
                <a:cxn ang="0">
                  <a:pos x="239" y="37"/>
                </a:cxn>
                <a:cxn ang="0">
                  <a:pos x="386" y="0"/>
                </a:cxn>
              </a:cxnLst>
              <a:rect l="0" t="0" r="r" b="b"/>
              <a:pathLst>
                <a:path w="773" h="829">
                  <a:moveTo>
                    <a:pt x="331" y="55"/>
                  </a:moveTo>
                  <a:lnTo>
                    <a:pt x="276" y="92"/>
                  </a:lnTo>
                  <a:lnTo>
                    <a:pt x="221" y="111"/>
                  </a:lnTo>
                  <a:lnTo>
                    <a:pt x="184" y="166"/>
                  </a:lnTo>
                  <a:lnTo>
                    <a:pt x="166" y="221"/>
                  </a:lnTo>
                  <a:lnTo>
                    <a:pt x="147" y="295"/>
                  </a:lnTo>
                  <a:lnTo>
                    <a:pt x="147" y="535"/>
                  </a:lnTo>
                  <a:lnTo>
                    <a:pt x="166" y="608"/>
                  </a:lnTo>
                  <a:lnTo>
                    <a:pt x="184" y="663"/>
                  </a:lnTo>
                  <a:lnTo>
                    <a:pt x="221" y="719"/>
                  </a:lnTo>
                  <a:lnTo>
                    <a:pt x="276" y="756"/>
                  </a:lnTo>
                  <a:lnTo>
                    <a:pt x="331" y="774"/>
                  </a:lnTo>
                  <a:lnTo>
                    <a:pt x="405" y="774"/>
                  </a:lnTo>
                  <a:lnTo>
                    <a:pt x="478" y="756"/>
                  </a:lnTo>
                  <a:lnTo>
                    <a:pt x="534" y="737"/>
                  </a:lnTo>
                  <a:lnTo>
                    <a:pt x="570" y="700"/>
                  </a:lnTo>
                  <a:lnTo>
                    <a:pt x="607" y="645"/>
                  </a:lnTo>
                  <a:lnTo>
                    <a:pt x="626" y="590"/>
                  </a:lnTo>
                  <a:lnTo>
                    <a:pt x="644" y="516"/>
                  </a:lnTo>
                  <a:lnTo>
                    <a:pt x="644" y="295"/>
                  </a:lnTo>
                  <a:lnTo>
                    <a:pt x="626" y="221"/>
                  </a:lnTo>
                  <a:lnTo>
                    <a:pt x="552" y="111"/>
                  </a:lnTo>
                  <a:lnTo>
                    <a:pt x="497" y="92"/>
                  </a:lnTo>
                  <a:lnTo>
                    <a:pt x="442" y="55"/>
                  </a:lnTo>
                  <a:lnTo>
                    <a:pt x="331" y="55"/>
                  </a:lnTo>
                  <a:close/>
                  <a:moveTo>
                    <a:pt x="386" y="0"/>
                  </a:moveTo>
                  <a:lnTo>
                    <a:pt x="534" y="37"/>
                  </a:lnTo>
                  <a:lnTo>
                    <a:pt x="662" y="129"/>
                  </a:lnTo>
                  <a:lnTo>
                    <a:pt x="736" y="258"/>
                  </a:lnTo>
                  <a:lnTo>
                    <a:pt x="773" y="424"/>
                  </a:lnTo>
                  <a:lnTo>
                    <a:pt x="736" y="590"/>
                  </a:lnTo>
                  <a:lnTo>
                    <a:pt x="662" y="719"/>
                  </a:lnTo>
                  <a:lnTo>
                    <a:pt x="534" y="792"/>
                  </a:lnTo>
                  <a:lnTo>
                    <a:pt x="386" y="829"/>
                  </a:lnTo>
                  <a:lnTo>
                    <a:pt x="239" y="792"/>
                  </a:lnTo>
                  <a:lnTo>
                    <a:pt x="110" y="719"/>
                  </a:lnTo>
                  <a:lnTo>
                    <a:pt x="37" y="590"/>
                  </a:lnTo>
                  <a:lnTo>
                    <a:pt x="0" y="424"/>
                  </a:lnTo>
                  <a:lnTo>
                    <a:pt x="37" y="258"/>
                  </a:lnTo>
                  <a:lnTo>
                    <a:pt x="110" y="129"/>
                  </a:lnTo>
                  <a:lnTo>
                    <a:pt x="239" y="37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39" name="Freeform 239"/>
            <p:cNvSpPr>
              <a:spLocks noEditPoints="1"/>
            </p:cNvSpPr>
            <p:nvPr/>
          </p:nvSpPr>
          <p:spPr bwMode="auto">
            <a:xfrm>
              <a:off x="56717" y="19275"/>
              <a:ext cx="865" cy="1235"/>
            </a:xfrm>
            <a:custGeom>
              <a:avLst/>
              <a:gdLst/>
              <a:ahLst/>
              <a:cxnLst>
                <a:cxn ang="0">
                  <a:pos x="460" y="479"/>
                </a:cxn>
                <a:cxn ang="0">
                  <a:pos x="405" y="498"/>
                </a:cxn>
                <a:cxn ang="0">
                  <a:pos x="350" y="535"/>
                </a:cxn>
                <a:cxn ang="0">
                  <a:pos x="276" y="608"/>
                </a:cxn>
                <a:cxn ang="0">
                  <a:pos x="276" y="1069"/>
                </a:cxn>
                <a:cxn ang="0">
                  <a:pos x="294" y="1087"/>
                </a:cxn>
                <a:cxn ang="0">
                  <a:pos x="331" y="1143"/>
                </a:cxn>
                <a:cxn ang="0">
                  <a:pos x="368" y="1180"/>
                </a:cxn>
                <a:cxn ang="0">
                  <a:pos x="423" y="1198"/>
                </a:cxn>
                <a:cxn ang="0">
                  <a:pos x="478" y="1198"/>
                </a:cxn>
                <a:cxn ang="0">
                  <a:pos x="552" y="1180"/>
                </a:cxn>
                <a:cxn ang="0">
                  <a:pos x="607" y="1161"/>
                </a:cxn>
                <a:cxn ang="0">
                  <a:pos x="681" y="1087"/>
                </a:cxn>
                <a:cxn ang="0">
                  <a:pos x="718" y="1014"/>
                </a:cxn>
                <a:cxn ang="0">
                  <a:pos x="736" y="959"/>
                </a:cxn>
                <a:cxn ang="0">
                  <a:pos x="736" y="756"/>
                </a:cxn>
                <a:cxn ang="0">
                  <a:pos x="718" y="664"/>
                </a:cxn>
                <a:cxn ang="0">
                  <a:pos x="681" y="590"/>
                </a:cxn>
                <a:cxn ang="0">
                  <a:pos x="644" y="535"/>
                </a:cxn>
                <a:cxn ang="0">
                  <a:pos x="607" y="516"/>
                </a:cxn>
                <a:cxn ang="0">
                  <a:pos x="552" y="479"/>
                </a:cxn>
                <a:cxn ang="0">
                  <a:pos x="460" y="479"/>
                </a:cxn>
                <a:cxn ang="0">
                  <a:pos x="258" y="0"/>
                </a:cxn>
                <a:cxn ang="0">
                  <a:pos x="258" y="535"/>
                </a:cxn>
                <a:cxn ang="0">
                  <a:pos x="313" y="479"/>
                </a:cxn>
                <a:cxn ang="0">
                  <a:pos x="423" y="443"/>
                </a:cxn>
                <a:cxn ang="0">
                  <a:pos x="497" y="424"/>
                </a:cxn>
                <a:cxn ang="0">
                  <a:pos x="644" y="461"/>
                </a:cxn>
                <a:cxn ang="0">
                  <a:pos x="754" y="553"/>
                </a:cxn>
                <a:cxn ang="0">
                  <a:pos x="828" y="682"/>
                </a:cxn>
                <a:cxn ang="0">
                  <a:pos x="865" y="830"/>
                </a:cxn>
                <a:cxn ang="0">
                  <a:pos x="828" y="995"/>
                </a:cxn>
                <a:cxn ang="0">
                  <a:pos x="754" y="1124"/>
                </a:cxn>
                <a:cxn ang="0">
                  <a:pos x="626" y="1198"/>
                </a:cxn>
                <a:cxn ang="0">
                  <a:pos x="478" y="1235"/>
                </a:cxn>
                <a:cxn ang="0">
                  <a:pos x="405" y="1235"/>
                </a:cxn>
                <a:cxn ang="0">
                  <a:pos x="350" y="1216"/>
                </a:cxn>
                <a:cxn ang="0">
                  <a:pos x="313" y="1180"/>
                </a:cxn>
                <a:cxn ang="0">
                  <a:pos x="276" y="1161"/>
                </a:cxn>
                <a:cxn ang="0">
                  <a:pos x="258" y="1124"/>
                </a:cxn>
                <a:cxn ang="0">
                  <a:pos x="239" y="1106"/>
                </a:cxn>
                <a:cxn ang="0">
                  <a:pos x="221" y="1161"/>
                </a:cxn>
                <a:cxn ang="0">
                  <a:pos x="202" y="1198"/>
                </a:cxn>
                <a:cxn ang="0">
                  <a:pos x="184" y="1216"/>
                </a:cxn>
                <a:cxn ang="0">
                  <a:pos x="147" y="1216"/>
                </a:cxn>
                <a:cxn ang="0">
                  <a:pos x="147" y="129"/>
                </a:cxn>
                <a:cxn ang="0">
                  <a:pos x="110" y="93"/>
                </a:cxn>
                <a:cxn ang="0">
                  <a:pos x="74" y="74"/>
                </a:cxn>
                <a:cxn ang="0">
                  <a:pos x="0" y="74"/>
                </a:cxn>
                <a:cxn ang="0">
                  <a:pos x="0" y="19"/>
                </a:cxn>
                <a:cxn ang="0">
                  <a:pos x="258" y="0"/>
                </a:cxn>
              </a:cxnLst>
              <a:rect l="0" t="0" r="r" b="b"/>
              <a:pathLst>
                <a:path w="865" h="1235">
                  <a:moveTo>
                    <a:pt x="460" y="479"/>
                  </a:moveTo>
                  <a:lnTo>
                    <a:pt x="405" y="498"/>
                  </a:lnTo>
                  <a:lnTo>
                    <a:pt x="350" y="535"/>
                  </a:lnTo>
                  <a:lnTo>
                    <a:pt x="276" y="608"/>
                  </a:lnTo>
                  <a:lnTo>
                    <a:pt x="276" y="1069"/>
                  </a:lnTo>
                  <a:lnTo>
                    <a:pt x="294" y="1087"/>
                  </a:lnTo>
                  <a:lnTo>
                    <a:pt x="331" y="1143"/>
                  </a:lnTo>
                  <a:lnTo>
                    <a:pt x="368" y="1180"/>
                  </a:lnTo>
                  <a:lnTo>
                    <a:pt x="423" y="1198"/>
                  </a:lnTo>
                  <a:lnTo>
                    <a:pt x="478" y="1198"/>
                  </a:lnTo>
                  <a:lnTo>
                    <a:pt x="552" y="1180"/>
                  </a:lnTo>
                  <a:lnTo>
                    <a:pt x="607" y="1161"/>
                  </a:lnTo>
                  <a:lnTo>
                    <a:pt x="681" y="1087"/>
                  </a:lnTo>
                  <a:lnTo>
                    <a:pt x="718" y="1014"/>
                  </a:lnTo>
                  <a:lnTo>
                    <a:pt x="736" y="959"/>
                  </a:lnTo>
                  <a:lnTo>
                    <a:pt x="736" y="756"/>
                  </a:lnTo>
                  <a:lnTo>
                    <a:pt x="718" y="664"/>
                  </a:lnTo>
                  <a:lnTo>
                    <a:pt x="681" y="590"/>
                  </a:lnTo>
                  <a:lnTo>
                    <a:pt x="644" y="535"/>
                  </a:lnTo>
                  <a:lnTo>
                    <a:pt x="607" y="516"/>
                  </a:lnTo>
                  <a:lnTo>
                    <a:pt x="552" y="479"/>
                  </a:lnTo>
                  <a:lnTo>
                    <a:pt x="460" y="479"/>
                  </a:lnTo>
                  <a:close/>
                  <a:moveTo>
                    <a:pt x="258" y="0"/>
                  </a:moveTo>
                  <a:lnTo>
                    <a:pt x="258" y="535"/>
                  </a:lnTo>
                  <a:lnTo>
                    <a:pt x="313" y="479"/>
                  </a:lnTo>
                  <a:lnTo>
                    <a:pt x="423" y="443"/>
                  </a:lnTo>
                  <a:lnTo>
                    <a:pt x="497" y="424"/>
                  </a:lnTo>
                  <a:lnTo>
                    <a:pt x="644" y="461"/>
                  </a:lnTo>
                  <a:lnTo>
                    <a:pt x="754" y="553"/>
                  </a:lnTo>
                  <a:lnTo>
                    <a:pt x="828" y="682"/>
                  </a:lnTo>
                  <a:lnTo>
                    <a:pt x="865" y="830"/>
                  </a:lnTo>
                  <a:lnTo>
                    <a:pt x="828" y="995"/>
                  </a:lnTo>
                  <a:lnTo>
                    <a:pt x="754" y="1124"/>
                  </a:lnTo>
                  <a:lnTo>
                    <a:pt x="626" y="1198"/>
                  </a:lnTo>
                  <a:lnTo>
                    <a:pt x="478" y="1235"/>
                  </a:lnTo>
                  <a:lnTo>
                    <a:pt x="405" y="1235"/>
                  </a:lnTo>
                  <a:lnTo>
                    <a:pt x="350" y="1216"/>
                  </a:lnTo>
                  <a:lnTo>
                    <a:pt x="313" y="1180"/>
                  </a:lnTo>
                  <a:lnTo>
                    <a:pt x="276" y="1161"/>
                  </a:lnTo>
                  <a:lnTo>
                    <a:pt x="258" y="1124"/>
                  </a:lnTo>
                  <a:lnTo>
                    <a:pt x="239" y="1106"/>
                  </a:lnTo>
                  <a:lnTo>
                    <a:pt x="221" y="1161"/>
                  </a:lnTo>
                  <a:lnTo>
                    <a:pt x="202" y="1198"/>
                  </a:lnTo>
                  <a:lnTo>
                    <a:pt x="184" y="1216"/>
                  </a:lnTo>
                  <a:lnTo>
                    <a:pt x="147" y="1216"/>
                  </a:lnTo>
                  <a:lnTo>
                    <a:pt x="147" y="129"/>
                  </a:lnTo>
                  <a:lnTo>
                    <a:pt x="110" y="93"/>
                  </a:lnTo>
                  <a:lnTo>
                    <a:pt x="74" y="74"/>
                  </a:lnTo>
                  <a:lnTo>
                    <a:pt x="0" y="74"/>
                  </a:lnTo>
                  <a:lnTo>
                    <a:pt x="0" y="1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0" name="Freeform 240"/>
            <p:cNvSpPr>
              <a:spLocks/>
            </p:cNvSpPr>
            <p:nvPr/>
          </p:nvSpPr>
          <p:spPr bwMode="auto">
            <a:xfrm>
              <a:off x="57803" y="19275"/>
              <a:ext cx="386" cy="1216"/>
            </a:xfrm>
            <a:custGeom>
              <a:avLst/>
              <a:gdLst/>
              <a:ahLst/>
              <a:cxnLst>
                <a:cxn ang="0">
                  <a:pos x="257" y="0"/>
                </a:cxn>
                <a:cxn ang="0">
                  <a:pos x="257" y="1124"/>
                </a:cxn>
                <a:cxn ang="0">
                  <a:pos x="276" y="1161"/>
                </a:cxn>
                <a:cxn ang="0">
                  <a:pos x="386" y="1161"/>
                </a:cxn>
                <a:cxn ang="0">
                  <a:pos x="386" y="1216"/>
                </a:cxn>
                <a:cxn ang="0">
                  <a:pos x="0" y="1216"/>
                </a:cxn>
                <a:cxn ang="0">
                  <a:pos x="0" y="1161"/>
                </a:cxn>
                <a:cxn ang="0">
                  <a:pos x="110" y="1161"/>
                </a:cxn>
                <a:cxn ang="0">
                  <a:pos x="129" y="1124"/>
                </a:cxn>
                <a:cxn ang="0">
                  <a:pos x="129" y="111"/>
                </a:cxn>
                <a:cxn ang="0">
                  <a:pos x="55" y="74"/>
                </a:cxn>
                <a:cxn ang="0">
                  <a:pos x="0" y="74"/>
                </a:cxn>
                <a:cxn ang="0">
                  <a:pos x="0" y="19"/>
                </a:cxn>
                <a:cxn ang="0">
                  <a:pos x="257" y="0"/>
                </a:cxn>
              </a:cxnLst>
              <a:rect l="0" t="0" r="r" b="b"/>
              <a:pathLst>
                <a:path w="386" h="1216">
                  <a:moveTo>
                    <a:pt x="257" y="0"/>
                  </a:moveTo>
                  <a:lnTo>
                    <a:pt x="257" y="1124"/>
                  </a:lnTo>
                  <a:lnTo>
                    <a:pt x="276" y="1161"/>
                  </a:lnTo>
                  <a:lnTo>
                    <a:pt x="386" y="1161"/>
                  </a:lnTo>
                  <a:lnTo>
                    <a:pt x="386" y="1216"/>
                  </a:lnTo>
                  <a:lnTo>
                    <a:pt x="0" y="1216"/>
                  </a:lnTo>
                  <a:lnTo>
                    <a:pt x="0" y="1161"/>
                  </a:lnTo>
                  <a:lnTo>
                    <a:pt x="110" y="1161"/>
                  </a:lnTo>
                  <a:lnTo>
                    <a:pt x="129" y="1124"/>
                  </a:lnTo>
                  <a:lnTo>
                    <a:pt x="129" y="111"/>
                  </a:lnTo>
                  <a:lnTo>
                    <a:pt x="55" y="74"/>
                  </a:lnTo>
                  <a:lnTo>
                    <a:pt x="0" y="74"/>
                  </a:lnTo>
                  <a:lnTo>
                    <a:pt x="0" y="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1" name="Freeform 241"/>
            <p:cNvSpPr>
              <a:spLocks noEditPoints="1"/>
            </p:cNvSpPr>
            <p:nvPr/>
          </p:nvSpPr>
          <p:spPr bwMode="auto">
            <a:xfrm>
              <a:off x="58318" y="19699"/>
              <a:ext cx="681" cy="811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3" y="55"/>
                </a:cxn>
                <a:cxn ang="0">
                  <a:pos x="239" y="92"/>
                </a:cxn>
                <a:cxn ang="0">
                  <a:pos x="184" y="184"/>
                </a:cxn>
                <a:cxn ang="0">
                  <a:pos x="147" y="350"/>
                </a:cxn>
                <a:cxn ang="0">
                  <a:pos x="570" y="350"/>
                </a:cxn>
                <a:cxn ang="0">
                  <a:pos x="570" y="295"/>
                </a:cxn>
                <a:cxn ang="0">
                  <a:pos x="552" y="203"/>
                </a:cxn>
                <a:cxn ang="0">
                  <a:pos x="515" y="129"/>
                </a:cxn>
                <a:cxn ang="0">
                  <a:pos x="460" y="55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515" y="37"/>
                </a:cxn>
                <a:cxn ang="0">
                  <a:pos x="607" y="111"/>
                </a:cxn>
                <a:cxn ang="0">
                  <a:pos x="662" y="221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2" y="387"/>
                </a:cxn>
                <a:cxn ang="0">
                  <a:pos x="147" y="387"/>
                </a:cxn>
                <a:cxn ang="0">
                  <a:pos x="147" y="498"/>
                </a:cxn>
                <a:cxn ang="0">
                  <a:pos x="166" y="571"/>
                </a:cxn>
                <a:cxn ang="0">
                  <a:pos x="202" y="645"/>
                </a:cxn>
                <a:cxn ang="0">
                  <a:pos x="276" y="719"/>
                </a:cxn>
                <a:cxn ang="0">
                  <a:pos x="331" y="737"/>
                </a:cxn>
                <a:cxn ang="0">
                  <a:pos x="405" y="756"/>
                </a:cxn>
                <a:cxn ang="0">
                  <a:pos x="442" y="756"/>
                </a:cxn>
                <a:cxn ang="0">
                  <a:pos x="497" y="737"/>
                </a:cxn>
                <a:cxn ang="0">
                  <a:pos x="534" y="719"/>
                </a:cxn>
                <a:cxn ang="0">
                  <a:pos x="607" y="645"/>
                </a:cxn>
                <a:cxn ang="0">
                  <a:pos x="644" y="571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571"/>
                </a:cxn>
                <a:cxn ang="0">
                  <a:pos x="662" y="627"/>
                </a:cxn>
                <a:cxn ang="0">
                  <a:pos x="626" y="700"/>
                </a:cxn>
                <a:cxn ang="0">
                  <a:pos x="534" y="774"/>
                </a:cxn>
                <a:cxn ang="0">
                  <a:pos x="386" y="811"/>
                </a:cxn>
                <a:cxn ang="0">
                  <a:pos x="239" y="774"/>
                </a:cxn>
                <a:cxn ang="0">
                  <a:pos x="110" y="700"/>
                </a:cxn>
                <a:cxn ang="0">
                  <a:pos x="37" y="571"/>
                </a:cxn>
                <a:cxn ang="0">
                  <a:pos x="0" y="406"/>
                </a:cxn>
                <a:cxn ang="0">
                  <a:pos x="37" y="258"/>
                </a:cxn>
                <a:cxn ang="0">
                  <a:pos x="110" y="129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1" h="811">
                  <a:moveTo>
                    <a:pt x="368" y="37"/>
                  </a:moveTo>
                  <a:lnTo>
                    <a:pt x="313" y="55"/>
                  </a:lnTo>
                  <a:lnTo>
                    <a:pt x="239" y="92"/>
                  </a:lnTo>
                  <a:lnTo>
                    <a:pt x="184" y="184"/>
                  </a:lnTo>
                  <a:lnTo>
                    <a:pt x="147" y="350"/>
                  </a:lnTo>
                  <a:lnTo>
                    <a:pt x="570" y="350"/>
                  </a:lnTo>
                  <a:lnTo>
                    <a:pt x="570" y="295"/>
                  </a:lnTo>
                  <a:lnTo>
                    <a:pt x="552" y="203"/>
                  </a:lnTo>
                  <a:lnTo>
                    <a:pt x="515" y="129"/>
                  </a:lnTo>
                  <a:lnTo>
                    <a:pt x="460" y="55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515" y="37"/>
                  </a:lnTo>
                  <a:lnTo>
                    <a:pt x="607" y="111"/>
                  </a:lnTo>
                  <a:lnTo>
                    <a:pt x="662" y="221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2" y="387"/>
                  </a:lnTo>
                  <a:lnTo>
                    <a:pt x="147" y="387"/>
                  </a:lnTo>
                  <a:lnTo>
                    <a:pt x="147" y="498"/>
                  </a:lnTo>
                  <a:lnTo>
                    <a:pt x="166" y="571"/>
                  </a:lnTo>
                  <a:lnTo>
                    <a:pt x="202" y="645"/>
                  </a:lnTo>
                  <a:lnTo>
                    <a:pt x="276" y="719"/>
                  </a:lnTo>
                  <a:lnTo>
                    <a:pt x="331" y="737"/>
                  </a:lnTo>
                  <a:lnTo>
                    <a:pt x="405" y="756"/>
                  </a:lnTo>
                  <a:lnTo>
                    <a:pt x="442" y="756"/>
                  </a:lnTo>
                  <a:lnTo>
                    <a:pt x="497" y="737"/>
                  </a:lnTo>
                  <a:lnTo>
                    <a:pt x="534" y="719"/>
                  </a:lnTo>
                  <a:lnTo>
                    <a:pt x="607" y="645"/>
                  </a:lnTo>
                  <a:lnTo>
                    <a:pt x="644" y="571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571"/>
                  </a:lnTo>
                  <a:lnTo>
                    <a:pt x="662" y="627"/>
                  </a:lnTo>
                  <a:lnTo>
                    <a:pt x="626" y="700"/>
                  </a:lnTo>
                  <a:lnTo>
                    <a:pt x="534" y="774"/>
                  </a:lnTo>
                  <a:lnTo>
                    <a:pt x="386" y="811"/>
                  </a:lnTo>
                  <a:lnTo>
                    <a:pt x="239" y="774"/>
                  </a:lnTo>
                  <a:lnTo>
                    <a:pt x="110" y="700"/>
                  </a:lnTo>
                  <a:lnTo>
                    <a:pt x="37" y="571"/>
                  </a:lnTo>
                  <a:lnTo>
                    <a:pt x="0" y="406"/>
                  </a:lnTo>
                  <a:lnTo>
                    <a:pt x="37" y="258"/>
                  </a:lnTo>
                  <a:lnTo>
                    <a:pt x="110" y="129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2" name="Freeform 242"/>
            <p:cNvSpPr>
              <a:spLocks/>
            </p:cNvSpPr>
            <p:nvPr/>
          </p:nvSpPr>
          <p:spPr bwMode="auto">
            <a:xfrm>
              <a:off x="59036" y="19699"/>
              <a:ext cx="1417" cy="792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60" y="0"/>
                </a:cxn>
                <a:cxn ang="0">
                  <a:pos x="699" y="37"/>
                </a:cxn>
                <a:cxn ang="0">
                  <a:pos x="754" y="111"/>
                </a:cxn>
                <a:cxn ang="0">
                  <a:pos x="791" y="129"/>
                </a:cxn>
                <a:cxn ang="0">
                  <a:pos x="901" y="37"/>
                </a:cxn>
                <a:cxn ang="0">
                  <a:pos x="1104" y="0"/>
                </a:cxn>
                <a:cxn ang="0">
                  <a:pos x="1214" y="74"/>
                </a:cxn>
                <a:cxn ang="0">
                  <a:pos x="1270" y="184"/>
                </a:cxn>
                <a:cxn ang="0">
                  <a:pos x="1288" y="719"/>
                </a:cxn>
                <a:cxn ang="0">
                  <a:pos x="1417" y="737"/>
                </a:cxn>
                <a:cxn ang="0">
                  <a:pos x="1012" y="792"/>
                </a:cxn>
                <a:cxn ang="0">
                  <a:pos x="1122" y="737"/>
                </a:cxn>
                <a:cxn ang="0">
                  <a:pos x="1159" y="148"/>
                </a:cxn>
                <a:cxn ang="0">
                  <a:pos x="1104" y="92"/>
                </a:cxn>
                <a:cxn ang="0">
                  <a:pos x="975" y="55"/>
                </a:cxn>
                <a:cxn ang="0">
                  <a:pos x="883" y="111"/>
                </a:cxn>
                <a:cxn ang="0">
                  <a:pos x="828" y="203"/>
                </a:cxn>
                <a:cxn ang="0">
                  <a:pos x="791" y="700"/>
                </a:cxn>
                <a:cxn ang="0">
                  <a:pos x="920" y="737"/>
                </a:cxn>
                <a:cxn ang="0">
                  <a:pos x="515" y="792"/>
                </a:cxn>
                <a:cxn ang="0">
                  <a:pos x="625" y="737"/>
                </a:cxn>
                <a:cxn ang="0">
                  <a:pos x="644" y="148"/>
                </a:cxn>
                <a:cxn ang="0">
                  <a:pos x="589" y="92"/>
                </a:cxn>
                <a:cxn ang="0">
                  <a:pos x="460" y="55"/>
                </a:cxn>
                <a:cxn ang="0">
                  <a:pos x="368" y="111"/>
                </a:cxn>
                <a:cxn ang="0">
                  <a:pos x="313" y="203"/>
                </a:cxn>
                <a:cxn ang="0">
                  <a:pos x="276" y="700"/>
                </a:cxn>
                <a:cxn ang="0">
                  <a:pos x="405" y="737"/>
                </a:cxn>
                <a:cxn ang="0">
                  <a:pos x="0" y="792"/>
                </a:cxn>
                <a:cxn ang="0">
                  <a:pos x="110" y="737"/>
                </a:cxn>
                <a:cxn ang="0">
                  <a:pos x="147" y="184"/>
                </a:cxn>
                <a:cxn ang="0">
                  <a:pos x="165" y="129"/>
                </a:cxn>
                <a:cxn ang="0">
                  <a:pos x="92" y="74"/>
                </a:cxn>
                <a:cxn ang="0">
                  <a:pos x="18" y="19"/>
                </a:cxn>
              </a:cxnLst>
              <a:rect l="0" t="0" r="r" b="b"/>
              <a:pathLst>
                <a:path w="1417" h="792">
                  <a:moveTo>
                    <a:pt x="276" y="0"/>
                  </a:moveTo>
                  <a:lnTo>
                    <a:pt x="276" y="184"/>
                  </a:lnTo>
                  <a:lnTo>
                    <a:pt x="349" y="74"/>
                  </a:lnTo>
                  <a:lnTo>
                    <a:pt x="460" y="0"/>
                  </a:lnTo>
                  <a:lnTo>
                    <a:pt x="625" y="0"/>
                  </a:lnTo>
                  <a:lnTo>
                    <a:pt x="699" y="37"/>
                  </a:lnTo>
                  <a:lnTo>
                    <a:pt x="736" y="74"/>
                  </a:lnTo>
                  <a:lnTo>
                    <a:pt x="754" y="111"/>
                  </a:lnTo>
                  <a:lnTo>
                    <a:pt x="773" y="166"/>
                  </a:lnTo>
                  <a:lnTo>
                    <a:pt x="791" y="129"/>
                  </a:lnTo>
                  <a:lnTo>
                    <a:pt x="865" y="55"/>
                  </a:lnTo>
                  <a:lnTo>
                    <a:pt x="901" y="37"/>
                  </a:lnTo>
                  <a:lnTo>
                    <a:pt x="957" y="0"/>
                  </a:lnTo>
                  <a:lnTo>
                    <a:pt x="1104" y="0"/>
                  </a:lnTo>
                  <a:lnTo>
                    <a:pt x="1159" y="19"/>
                  </a:lnTo>
                  <a:lnTo>
                    <a:pt x="1214" y="74"/>
                  </a:lnTo>
                  <a:lnTo>
                    <a:pt x="1251" y="129"/>
                  </a:lnTo>
                  <a:lnTo>
                    <a:pt x="1270" y="184"/>
                  </a:lnTo>
                  <a:lnTo>
                    <a:pt x="1270" y="682"/>
                  </a:lnTo>
                  <a:lnTo>
                    <a:pt x="1288" y="719"/>
                  </a:lnTo>
                  <a:lnTo>
                    <a:pt x="1325" y="737"/>
                  </a:lnTo>
                  <a:lnTo>
                    <a:pt x="1417" y="737"/>
                  </a:lnTo>
                  <a:lnTo>
                    <a:pt x="1417" y="792"/>
                  </a:lnTo>
                  <a:lnTo>
                    <a:pt x="1012" y="792"/>
                  </a:lnTo>
                  <a:lnTo>
                    <a:pt x="1012" y="737"/>
                  </a:lnTo>
                  <a:lnTo>
                    <a:pt x="1122" y="737"/>
                  </a:lnTo>
                  <a:lnTo>
                    <a:pt x="1159" y="700"/>
                  </a:lnTo>
                  <a:lnTo>
                    <a:pt x="1159" y="148"/>
                  </a:lnTo>
                  <a:lnTo>
                    <a:pt x="1141" y="111"/>
                  </a:lnTo>
                  <a:lnTo>
                    <a:pt x="1104" y="92"/>
                  </a:lnTo>
                  <a:lnTo>
                    <a:pt x="1085" y="55"/>
                  </a:lnTo>
                  <a:lnTo>
                    <a:pt x="975" y="55"/>
                  </a:lnTo>
                  <a:lnTo>
                    <a:pt x="938" y="74"/>
                  </a:lnTo>
                  <a:lnTo>
                    <a:pt x="883" y="111"/>
                  </a:lnTo>
                  <a:lnTo>
                    <a:pt x="846" y="148"/>
                  </a:lnTo>
                  <a:lnTo>
                    <a:pt x="828" y="203"/>
                  </a:lnTo>
                  <a:lnTo>
                    <a:pt x="791" y="258"/>
                  </a:lnTo>
                  <a:lnTo>
                    <a:pt x="791" y="700"/>
                  </a:lnTo>
                  <a:lnTo>
                    <a:pt x="809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5" y="737"/>
                  </a:lnTo>
                  <a:lnTo>
                    <a:pt x="644" y="700"/>
                  </a:lnTo>
                  <a:lnTo>
                    <a:pt x="644" y="148"/>
                  </a:lnTo>
                  <a:lnTo>
                    <a:pt x="625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8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65" y="166"/>
                  </a:lnTo>
                  <a:lnTo>
                    <a:pt x="165" y="129"/>
                  </a:lnTo>
                  <a:lnTo>
                    <a:pt x="129" y="92"/>
                  </a:lnTo>
                  <a:lnTo>
                    <a:pt x="92" y="74"/>
                  </a:lnTo>
                  <a:lnTo>
                    <a:pt x="18" y="74"/>
                  </a:lnTo>
                  <a:lnTo>
                    <a:pt x="18" y="1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3" name="Freeform 243"/>
            <p:cNvSpPr>
              <a:spLocks/>
            </p:cNvSpPr>
            <p:nvPr/>
          </p:nvSpPr>
          <p:spPr bwMode="auto">
            <a:xfrm>
              <a:off x="60563" y="20307"/>
              <a:ext cx="203" cy="535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129" y="0"/>
                </a:cxn>
                <a:cxn ang="0">
                  <a:pos x="166" y="37"/>
                </a:cxn>
                <a:cxn ang="0">
                  <a:pos x="184" y="74"/>
                </a:cxn>
                <a:cxn ang="0">
                  <a:pos x="203" y="129"/>
                </a:cxn>
                <a:cxn ang="0">
                  <a:pos x="203" y="184"/>
                </a:cxn>
                <a:cxn ang="0">
                  <a:pos x="184" y="332"/>
                </a:cxn>
                <a:cxn ang="0">
                  <a:pos x="129" y="442"/>
                </a:cxn>
                <a:cxn ang="0">
                  <a:pos x="74" y="516"/>
                </a:cxn>
                <a:cxn ang="0">
                  <a:pos x="37" y="535"/>
                </a:cxn>
                <a:cxn ang="0">
                  <a:pos x="19" y="535"/>
                </a:cxn>
                <a:cxn ang="0">
                  <a:pos x="19" y="516"/>
                </a:cxn>
                <a:cxn ang="0">
                  <a:pos x="37" y="498"/>
                </a:cxn>
                <a:cxn ang="0">
                  <a:pos x="129" y="350"/>
                </a:cxn>
                <a:cxn ang="0">
                  <a:pos x="166" y="184"/>
                </a:cxn>
                <a:cxn ang="0">
                  <a:pos x="166" y="166"/>
                </a:cxn>
                <a:cxn ang="0">
                  <a:pos x="147" y="166"/>
                </a:cxn>
                <a:cxn ang="0">
                  <a:pos x="129" y="184"/>
                </a:cxn>
                <a:cxn ang="0">
                  <a:pos x="55" y="184"/>
                </a:cxn>
                <a:cxn ang="0">
                  <a:pos x="0" y="129"/>
                </a:cxn>
                <a:cxn ang="0">
                  <a:pos x="0" y="55"/>
                </a:cxn>
                <a:cxn ang="0">
                  <a:pos x="19" y="37"/>
                </a:cxn>
                <a:cxn ang="0">
                  <a:pos x="92" y="0"/>
                </a:cxn>
              </a:cxnLst>
              <a:rect l="0" t="0" r="r" b="b"/>
              <a:pathLst>
                <a:path w="203" h="535">
                  <a:moveTo>
                    <a:pt x="92" y="0"/>
                  </a:moveTo>
                  <a:lnTo>
                    <a:pt x="129" y="0"/>
                  </a:lnTo>
                  <a:lnTo>
                    <a:pt x="166" y="37"/>
                  </a:lnTo>
                  <a:lnTo>
                    <a:pt x="184" y="74"/>
                  </a:lnTo>
                  <a:lnTo>
                    <a:pt x="203" y="129"/>
                  </a:lnTo>
                  <a:lnTo>
                    <a:pt x="203" y="184"/>
                  </a:lnTo>
                  <a:lnTo>
                    <a:pt x="184" y="332"/>
                  </a:lnTo>
                  <a:lnTo>
                    <a:pt x="129" y="442"/>
                  </a:lnTo>
                  <a:lnTo>
                    <a:pt x="74" y="516"/>
                  </a:lnTo>
                  <a:lnTo>
                    <a:pt x="37" y="535"/>
                  </a:lnTo>
                  <a:lnTo>
                    <a:pt x="19" y="535"/>
                  </a:lnTo>
                  <a:lnTo>
                    <a:pt x="19" y="516"/>
                  </a:lnTo>
                  <a:lnTo>
                    <a:pt x="37" y="498"/>
                  </a:lnTo>
                  <a:lnTo>
                    <a:pt x="129" y="350"/>
                  </a:lnTo>
                  <a:lnTo>
                    <a:pt x="166" y="184"/>
                  </a:lnTo>
                  <a:lnTo>
                    <a:pt x="166" y="166"/>
                  </a:lnTo>
                  <a:lnTo>
                    <a:pt x="147" y="166"/>
                  </a:lnTo>
                  <a:lnTo>
                    <a:pt x="129" y="184"/>
                  </a:lnTo>
                  <a:lnTo>
                    <a:pt x="55" y="184"/>
                  </a:lnTo>
                  <a:lnTo>
                    <a:pt x="0" y="129"/>
                  </a:lnTo>
                  <a:lnTo>
                    <a:pt x="0" y="55"/>
                  </a:lnTo>
                  <a:lnTo>
                    <a:pt x="19" y="37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4" name="Freeform 244"/>
            <p:cNvSpPr>
              <a:spLocks noEditPoints="1"/>
            </p:cNvSpPr>
            <p:nvPr/>
          </p:nvSpPr>
          <p:spPr bwMode="auto">
            <a:xfrm>
              <a:off x="606" y="21413"/>
              <a:ext cx="846" cy="1234"/>
            </a:xfrm>
            <a:custGeom>
              <a:avLst/>
              <a:gdLst/>
              <a:ahLst/>
              <a:cxnLst>
                <a:cxn ang="0">
                  <a:pos x="442" y="479"/>
                </a:cxn>
                <a:cxn ang="0">
                  <a:pos x="386" y="497"/>
                </a:cxn>
                <a:cxn ang="0">
                  <a:pos x="331" y="534"/>
                </a:cxn>
                <a:cxn ang="0">
                  <a:pos x="257" y="608"/>
                </a:cxn>
                <a:cxn ang="0">
                  <a:pos x="257" y="1068"/>
                </a:cxn>
                <a:cxn ang="0">
                  <a:pos x="276" y="1087"/>
                </a:cxn>
                <a:cxn ang="0">
                  <a:pos x="313" y="1142"/>
                </a:cxn>
                <a:cxn ang="0">
                  <a:pos x="349" y="1179"/>
                </a:cxn>
                <a:cxn ang="0">
                  <a:pos x="405" y="1197"/>
                </a:cxn>
                <a:cxn ang="0">
                  <a:pos x="460" y="1197"/>
                </a:cxn>
                <a:cxn ang="0">
                  <a:pos x="534" y="1179"/>
                </a:cxn>
                <a:cxn ang="0">
                  <a:pos x="589" y="1160"/>
                </a:cxn>
                <a:cxn ang="0">
                  <a:pos x="662" y="1087"/>
                </a:cxn>
                <a:cxn ang="0">
                  <a:pos x="699" y="1013"/>
                </a:cxn>
                <a:cxn ang="0">
                  <a:pos x="718" y="958"/>
                </a:cxn>
                <a:cxn ang="0">
                  <a:pos x="718" y="755"/>
                </a:cxn>
                <a:cxn ang="0">
                  <a:pos x="699" y="663"/>
                </a:cxn>
                <a:cxn ang="0">
                  <a:pos x="662" y="589"/>
                </a:cxn>
                <a:cxn ang="0">
                  <a:pos x="626" y="534"/>
                </a:cxn>
                <a:cxn ang="0">
                  <a:pos x="589" y="516"/>
                </a:cxn>
                <a:cxn ang="0">
                  <a:pos x="534" y="479"/>
                </a:cxn>
                <a:cxn ang="0">
                  <a:pos x="442" y="479"/>
                </a:cxn>
                <a:cxn ang="0">
                  <a:pos x="257" y="0"/>
                </a:cxn>
                <a:cxn ang="0">
                  <a:pos x="257" y="516"/>
                </a:cxn>
                <a:cxn ang="0">
                  <a:pos x="239" y="534"/>
                </a:cxn>
                <a:cxn ang="0">
                  <a:pos x="257" y="552"/>
                </a:cxn>
                <a:cxn ang="0">
                  <a:pos x="257" y="516"/>
                </a:cxn>
                <a:cxn ang="0">
                  <a:pos x="294" y="479"/>
                </a:cxn>
                <a:cxn ang="0">
                  <a:pos x="405" y="442"/>
                </a:cxn>
                <a:cxn ang="0">
                  <a:pos x="478" y="423"/>
                </a:cxn>
                <a:cxn ang="0">
                  <a:pos x="626" y="460"/>
                </a:cxn>
                <a:cxn ang="0">
                  <a:pos x="736" y="552"/>
                </a:cxn>
                <a:cxn ang="0">
                  <a:pos x="810" y="681"/>
                </a:cxn>
                <a:cxn ang="0">
                  <a:pos x="846" y="829"/>
                </a:cxn>
                <a:cxn ang="0">
                  <a:pos x="810" y="995"/>
                </a:cxn>
                <a:cxn ang="0">
                  <a:pos x="736" y="1124"/>
                </a:cxn>
                <a:cxn ang="0">
                  <a:pos x="607" y="1197"/>
                </a:cxn>
                <a:cxn ang="0">
                  <a:pos x="460" y="1234"/>
                </a:cxn>
                <a:cxn ang="0">
                  <a:pos x="386" y="1234"/>
                </a:cxn>
                <a:cxn ang="0">
                  <a:pos x="331" y="1216"/>
                </a:cxn>
                <a:cxn ang="0">
                  <a:pos x="294" y="1179"/>
                </a:cxn>
                <a:cxn ang="0">
                  <a:pos x="257" y="1160"/>
                </a:cxn>
                <a:cxn ang="0">
                  <a:pos x="239" y="1124"/>
                </a:cxn>
                <a:cxn ang="0">
                  <a:pos x="221" y="1105"/>
                </a:cxn>
                <a:cxn ang="0">
                  <a:pos x="202" y="1160"/>
                </a:cxn>
                <a:cxn ang="0">
                  <a:pos x="184" y="1197"/>
                </a:cxn>
                <a:cxn ang="0">
                  <a:pos x="165" y="1216"/>
                </a:cxn>
                <a:cxn ang="0">
                  <a:pos x="129" y="1216"/>
                </a:cxn>
                <a:cxn ang="0">
                  <a:pos x="129" y="110"/>
                </a:cxn>
                <a:cxn ang="0">
                  <a:pos x="55" y="73"/>
                </a:cxn>
                <a:cxn ang="0">
                  <a:pos x="0" y="73"/>
                </a:cxn>
                <a:cxn ang="0">
                  <a:pos x="0" y="18"/>
                </a:cxn>
                <a:cxn ang="0">
                  <a:pos x="257" y="0"/>
                </a:cxn>
              </a:cxnLst>
              <a:rect l="0" t="0" r="r" b="b"/>
              <a:pathLst>
                <a:path w="846" h="1234">
                  <a:moveTo>
                    <a:pt x="442" y="479"/>
                  </a:moveTo>
                  <a:lnTo>
                    <a:pt x="386" y="497"/>
                  </a:lnTo>
                  <a:lnTo>
                    <a:pt x="331" y="534"/>
                  </a:lnTo>
                  <a:lnTo>
                    <a:pt x="257" y="608"/>
                  </a:lnTo>
                  <a:lnTo>
                    <a:pt x="257" y="1068"/>
                  </a:lnTo>
                  <a:lnTo>
                    <a:pt x="276" y="1087"/>
                  </a:lnTo>
                  <a:lnTo>
                    <a:pt x="313" y="1142"/>
                  </a:lnTo>
                  <a:lnTo>
                    <a:pt x="349" y="1179"/>
                  </a:lnTo>
                  <a:lnTo>
                    <a:pt x="405" y="1197"/>
                  </a:lnTo>
                  <a:lnTo>
                    <a:pt x="460" y="1197"/>
                  </a:lnTo>
                  <a:lnTo>
                    <a:pt x="534" y="1179"/>
                  </a:lnTo>
                  <a:lnTo>
                    <a:pt x="589" y="1160"/>
                  </a:lnTo>
                  <a:lnTo>
                    <a:pt x="662" y="1087"/>
                  </a:lnTo>
                  <a:lnTo>
                    <a:pt x="699" y="1013"/>
                  </a:lnTo>
                  <a:lnTo>
                    <a:pt x="718" y="958"/>
                  </a:lnTo>
                  <a:lnTo>
                    <a:pt x="718" y="755"/>
                  </a:lnTo>
                  <a:lnTo>
                    <a:pt x="699" y="663"/>
                  </a:lnTo>
                  <a:lnTo>
                    <a:pt x="662" y="589"/>
                  </a:lnTo>
                  <a:lnTo>
                    <a:pt x="626" y="534"/>
                  </a:lnTo>
                  <a:lnTo>
                    <a:pt x="589" y="516"/>
                  </a:lnTo>
                  <a:lnTo>
                    <a:pt x="534" y="479"/>
                  </a:lnTo>
                  <a:lnTo>
                    <a:pt x="442" y="479"/>
                  </a:lnTo>
                  <a:close/>
                  <a:moveTo>
                    <a:pt x="257" y="0"/>
                  </a:moveTo>
                  <a:lnTo>
                    <a:pt x="257" y="516"/>
                  </a:lnTo>
                  <a:lnTo>
                    <a:pt x="239" y="534"/>
                  </a:lnTo>
                  <a:lnTo>
                    <a:pt x="257" y="552"/>
                  </a:lnTo>
                  <a:lnTo>
                    <a:pt x="257" y="516"/>
                  </a:lnTo>
                  <a:lnTo>
                    <a:pt x="294" y="479"/>
                  </a:lnTo>
                  <a:lnTo>
                    <a:pt x="405" y="442"/>
                  </a:lnTo>
                  <a:lnTo>
                    <a:pt x="478" y="423"/>
                  </a:lnTo>
                  <a:lnTo>
                    <a:pt x="626" y="460"/>
                  </a:lnTo>
                  <a:lnTo>
                    <a:pt x="736" y="552"/>
                  </a:lnTo>
                  <a:lnTo>
                    <a:pt x="810" y="681"/>
                  </a:lnTo>
                  <a:lnTo>
                    <a:pt x="846" y="829"/>
                  </a:lnTo>
                  <a:lnTo>
                    <a:pt x="810" y="995"/>
                  </a:lnTo>
                  <a:lnTo>
                    <a:pt x="736" y="1124"/>
                  </a:lnTo>
                  <a:lnTo>
                    <a:pt x="607" y="1197"/>
                  </a:lnTo>
                  <a:lnTo>
                    <a:pt x="460" y="1234"/>
                  </a:lnTo>
                  <a:lnTo>
                    <a:pt x="386" y="1234"/>
                  </a:lnTo>
                  <a:lnTo>
                    <a:pt x="331" y="1216"/>
                  </a:lnTo>
                  <a:lnTo>
                    <a:pt x="294" y="1179"/>
                  </a:lnTo>
                  <a:lnTo>
                    <a:pt x="257" y="1160"/>
                  </a:lnTo>
                  <a:lnTo>
                    <a:pt x="239" y="1124"/>
                  </a:lnTo>
                  <a:lnTo>
                    <a:pt x="221" y="1105"/>
                  </a:lnTo>
                  <a:lnTo>
                    <a:pt x="202" y="1160"/>
                  </a:lnTo>
                  <a:lnTo>
                    <a:pt x="184" y="1197"/>
                  </a:lnTo>
                  <a:lnTo>
                    <a:pt x="165" y="1216"/>
                  </a:lnTo>
                  <a:lnTo>
                    <a:pt x="129" y="1216"/>
                  </a:lnTo>
                  <a:lnTo>
                    <a:pt x="129" y="110"/>
                  </a:lnTo>
                  <a:lnTo>
                    <a:pt x="55" y="73"/>
                  </a:lnTo>
                  <a:lnTo>
                    <a:pt x="0" y="73"/>
                  </a:lnTo>
                  <a:lnTo>
                    <a:pt x="0" y="18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5" name="Freeform 245"/>
            <p:cNvSpPr>
              <a:spLocks noEditPoints="1"/>
            </p:cNvSpPr>
            <p:nvPr/>
          </p:nvSpPr>
          <p:spPr bwMode="auto">
            <a:xfrm>
              <a:off x="1673" y="21836"/>
              <a:ext cx="681" cy="811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3" y="56"/>
                </a:cxn>
                <a:cxn ang="0">
                  <a:pos x="239" y="93"/>
                </a:cxn>
                <a:cxn ang="0">
                  <a:pos x="184" y="185"/>
                </a:cxn>
                <a:cxn ang="0">
                  <a:pos x="147" y="350"/>
                </a:cxn>
                <a:cxn ang="0">
                  <a:pos x="571" y="350"/>
                </a:cxn>
                <a:cxn ang="0">
                  <a:pos x="571" y="295"/>
                </a:cxn>
                <a:cxn ang="0">
                  <a:pos x="552" y="203"/>
                </a:cxn>
                <a:cxn ang="0">
                  <a:pos x="516" y="129"/>
                </a:cxn>
                <a:cxn ang="0">
                  <a:pos x="460" y="56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516" y="37"/>
                </a:cxn>
                <a:cxn ang="0">
                  <a:pos x="608" y="111"/>
                </a:cxn>
                <a:cxn ang="0">
                  <a:pos x="663" y="222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3" y="387"/>
                </a:cxn>
                <a:cxn ang="0">
                  <a:pos x="147" y="387"/>
                </a:cxn>
                <a:cxn ang="0">
                  <a:pos x="147" y="498"/>
                </a:cxn>
                <a:cxn ang="0">
                  <a:pos x="166" y="572"/>
                </a:cxn>
                <a:cxn ang="0">
                  <a:pos x="203" y="645"/>
                </a:cxn>
                <a:cxn ang="0">
                  <a:pos x="276" y="719"/>
                </a:cxn>
                <a:cxn ang="0">
                  <a:pos x="331" y="737"/>
                </a:cxn>
                <a:cxn ang="0">
                  <a:pos x="405" y="756"/>
                </a:cxn>
                <a:cxn ang="0">
                  <a:pos x="442" y="756"/>
                </a:cxn>
                <a:cxn ang="0">
                  <a:pos x="497" y="737"/>
                </a:cxn>
                <a:cxn ang="0">
                  <a:pos x="534" y="719"/>
                </a:cxn>
                <a:cxn ang="0">
                  <a:pos x="608" y="645"/>
                </a:cxn>
                <a:cxn ang="0">
                  <a:pos x="644" y="572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572"/>
                </a:cxn>
                <a:cxn ang="0">
                  <a:pos x="663" y="627"/>
                </a:cxn>
                <a:cxn ang="0">
                  <a:pos x="608" y="701"/>
                </a:cxn>
                <a:cxn ang="0">
                  <a:pos x="534" y="774"/>
                </a:cxn>
                <a:cxn ang="0">
                  <a:pos x="387" y="811"/>
                </a:cxn>
                <a:cxn ang="0">
                  <a:pos x="239" y="774"/>
                </a:cxn>
                <a:cxn ang="0">
                  <a:pos x="111" y="701"/>
                </a:cxn>
                <a:cxn ang="0">
                  <a:pos x="37" y="572"/>
                </a:cxn>
                <a:cxn ang="0">
                  <a:pos x="0" y="406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1" h="811">
                  <a:moveTo>
                    <a:pt x="368" y="37"/>
                  </a:moveTo>
                  <a:lnTo>
                    <a:pt x="313" y="56"/>
                  </a:lnTo>
                  <a:lnTo>
                    <a:pt x="239" y="93"/>
                  </a:lnTo>
                  <a:lnTo>
                    <a:pt x="184" y="185"/>
                  </a:lnTo>
                  <a:lnTo>
                    <a:pt x="147" y="350"/>
                  </a:lnTo>
                  <a:lnTo>
                    <a:pt x="571" y="350"/>
                  </a:lnTo>
                  <a:lnTo>
                    <a:pt x="571" y="295"/>
                  </a:lnTo>
                  <a:lnTo>
                    <a:pt x="552" y="203"/>
                  </a:lnTo>
                  <a:lnTo>
                    <a:pt x="516" y="129"/>
                  </a:lnTo>
                  <a:lnTo>
                    <a:pt x="460" y="56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516" y="37"/>
                  </a:lnTo>
                  <a:lnTo>
                    <a:pt x="608" y="111"/>
                  </a:lnTo>
                  <a:lnTo>
                    <a:pt x="663" y="222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3" y="387"/>
                  </a:lnTo>
                  <a:lnTo>
                    <a:pt x="147" y="387"/>
                  </a:lnTo>
                  <a:lnTo>
                    <a:pt x="147" y="498"/>
                  </a:lnTo>
                  <a:lnTo>
                    <a:pt x="166" y="572"/>
                  </a:lnTo>
                  <a:lnTo>
                    <a:pt x="203" y="645"/>
                  </a:lnTo>
                  <a:lnTo>
                    <a:pt x="276" y="719"/>
                  </a:lnTo>
                  <a:lnTo>
                    <a:pt x="331" y="737"/>
                  </a:lnTo>
                  <a:lnTo>
                    <a:pt x="405" y="756"/>
                  </a:lnTo>
                  <a:lnTo>
                    <a:pt x="442" y="756"/>
                  </a:lnTo>
                  <a:lnTo>
                    <a:pt x="497" y="737"/>
                  </a:lnTo>
                  <a:lnTo>
                    <a:pt x="534" y="719"/>
                  </a:lnTo>
                  <a:lnTo>
                    <a:pt x="608" y="645"/>
                  </a:lnTo>
                  <a:lnTo>
                    <a:pt x="644" y="572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572"/>
                  </a:lnTo>
                  <a:lnTo>
                    <a:pt x="663" y="627"/>
                  </a:lnTo>
                  <a:lnTo>
                    <a:pt x="608" y="701"/>
                  </a:lnTo>
                  <a:lnTo>
                    <a:pt x="534" y="774"/>
                  </a:lnTo>
                  <a:lnTo>
                    <a:pt x="387" y="811"/>
                  </a:lnTo>
                  <a:lnTo>
                    <a:pt x="239" y="774"/>
                  </a:lnTo>
                  <a:lnTo>
                    <a:pt x="111" y="701"/>
                  </a:lnTo>
                  <a:lnTo>
                    <a:pt x="37" y="572"/>
                  </a:lnTo>
                  <a:lnTo>
                    <a:pt x="0" y="406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6" name="Freeform 246"/>
            <p:cNvSpPr>
              <a:spLocks/>
            </p:cNvSpPr>
            <p:nvPr/>
          </p:nvSpPr>
          <p:spPr bwMode="auto">
            <a:xfrm>
              <a:off x="2354" y="21818"/>
              <a:ext cx="681" cy="811"/>
            </a:xfrm>
            <a:custGeom>
              <a:avLst/>
              <a:gdLst/>
              <a:ahLst/>
              <a:cxnLst>
                <a:cxn ang="0">
                  <a:pos x="387" y="0"/>
                </a:cxn>
                <a:cxn ang="0">
                  <a:pos x="460" y="0"/>
                </a:cxn>
                <a:cxn ang="0">
                  <a:pos x="571" y="37"/>
                </a:cxn>
                <a:cxn ang="0">
                  <a:pos x="626" y="74"/>
                </a:cxn>
                <a:cxn ang="0">
                  <a:pos x="663" y="184"/>
                </a:cxn>
                <a:cxn ang="0">
                  <a:pos x="663" y="221"/>
                </a:cxn>
                <a:cxn ang="0">
                  <a:pos x="644" y="258"/>
                </a:cxn>
                <a:cxn ang="0">
                  <a:pos x="607" y="276"/>
                </a:cxn>
                <a:cxn ang="0">
                  <a:pos x="589" y="276"/>
                </a:cxn>
                <a:cxn ang="0">
                  <a:pos x="552" y="258"/>
                </a:cxn>
                <a:cxn ang="0">
                  <a:pos x="534" y="240"/>
                </a:cxn>
                <a:cxn ang="0">
                  <a:pos x="515" y="203"/>
                </a:cxn>
                <a:cxn ang="0">
                  <a:pos x="515" y="184"/>
                </a:cxn>
                <a:cxn ang="0">
                  <a:pos x="571" y="129"/>
                </a:cxn>
                <a:cxn ang="0">
                  <a:pos x="607" y="129"/>
                </a:cxn>
                <a:cxn ang="0">
                  <a:pos x="571" y="92"/>
                </a:cxn>
                <a:cxn ang="0">
                  <a:pos x="515" y="74"/>
                </a:cxn>
                <a:cxn ang="0">
                  <a:pos x="479" y="55"/>
                </a:cxn>
                <a:cxn ang="0">
                  <a:pos x="423" y="55"/>
                </a:cxn>
                <a:cxn ang="0">
                  <a:pos x="350" y="74"/>
                </a:cxn>
                <a:cxn ang="0">
                  <a:pos x="276" y="129"/>
                </a:cxn>
                <a:cxn ang="0">
                  <a:pos x="203" y="240"/>
                </a:cxn>
                <a:cxn ang="0">
                  <a:pos x="184" y="424"/>
                </a:cxn>
                <a:cxn ang="0">
                  <a:pos x="147" y="387"/>
                </a:cxn>
                <a:cxn ang="0">
                  <a:pos x="166" y="571"/>
                </a:cxn>
                <a:cxn ang="0">
                  <a:pos x="239" y="682"/>
                </a:cxn>
                <a:cxn ang="0">
                  <a:pos x="331" y="737"/>
                </a:cxn>
                <a:cxn ang="0">
                  <a:pos x="405" y="755"/>
                </a:cxn>
                <a:cxn ang="0">
                  <a:pos x="442" y="755"/>
                </a:cxn>
                <a:cxn ang="0">
                  <a:pos x="479" y="737"/>
                </a:cxn>
                <a:cxn ang="0">
                  <a:pos x="534" y="719"/>
                </a:cxn>
                <a:cxn ang="0">
                  <a:pos x="571" y="700"/>
                </a:cxn>
                <a:cxn ang="0">
                  <a:pos x="607" y="645"/>
                </a:cxn>
                <a:cxn ang="0">
                  <a:pos x="644" y="571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608"/>
                </a:cxn>
                <a:cxn ang="0">
                  <a:pos x="644" y="663"/>
                </a:cxn>
                <a:cxn ang="0">
                  <a:pos x="589" y="737"/>
                </a:cxn>
                <a:cxn ang="0">
                  <a:pos x="515" y="792"/>
                </a:cxn>
                <a:cxn ang="0">
                  <a:pos x="387" y="811"/>
                </a:cxn>
                <a:cxn ang="0">
                  <a:pos x="239" y="774"/>
                </a:cxn>
                <a:cxn ang="0">
                  <a:pos x="111" y="700"/>
                </a:cxn>
                <a:cxn ang="0">
                  <a:pos x="37" y="571"/>
                </a:cxn>
                <a:cxn ang="0">
                  <a:pos x="0" y="405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39" y="37"/>
                </a:cxn>
                <a:cxn ang="0">
                  <a:pos x="387" y="0"/>
                </a:cxn>
              </a:cxnLst>
              <a:rect l="0" t="0" r="r" b="b"/>
              <a:pathLst>
                <a:path w="681" h="811">
                  <a:moveTo>
                    <a:pt x="387" y="0"/>
                  </a:moveTo>
                  <a:lnTo>
                    <a:pt x="460" y="0"/>
                  </a:lnTo>
                  <a:lnTo>
                    <a:pt x="571" y="37"/>
                  </a:lnTo>
                  <a:lnTo>
                    <a:pt x="626" y="74"/>
                  </a:lnTo>
                  <a:lnTo>
                    <a:pt x="663" y="184"/>
                  </a:lnTo>
                  <a:lnTo>
                    <a:pt x="663" y="221"/>
                  </a:lnTo>
                  <a:lnTo>
                    <a:pt x="644" y="258"/>
                  </a:lnTo>
                  <a:lnTo>
                    <a:pt x="607" y="276"/>
                  </a:lnTo>
                  <a:lnTo>
                    <a:pt x="589" y="276"/>
                  </a:lnTo>
                  <a:lnTo>
                    <a:pt x="552" y="258"/>
                  </a:lnTo>
                  <a:lnTo>
                    <a:pt x="534" y="240"/>
                  </a:lnTo>
                  <a:lnTo>
                    <a:pt x="515" y="203"/>
                  </a:lnTo>
                  <a:lnTo>
                    <a:pt x="515" y="184"/>
                  </a:lnTo>
                  <a:lnTo>
                    <a:pt x="571" y="129"/>
                  </a:lnTo>
                  <a:lnTo>
                    <a:pt x="607" y="129"/>
                  </a:lnTo>
                  <a:lnTo>
                    <a:pt x="571" y="92"/>
                  </a:lnTo>
                  <a:lnTo>
                    <a:pt x="515" y="74"/>
                  </a:lnTo>
                  <a:lnTo>
                    <a:pt x="479" y="55"/>
                  </a:lnTo>
                  <a:lnTo>
                    <a:pt x="423" y="55"/>
                  </a:lnTo>
                  <a:lnTo>
                    <a:pt x="350" y="74"/>
                  </a:lnTo>
                  <a:lnTo>
                    <a:pt x="276" y="129"/>
                  </a:lnTo>
                  <a:lnTo>
                    <a:pt x="203" y="240"/>
                  </a:lnTo>
                  <a:lnTo>
                    <a:pt x="184" y="424"/>
                  </a:lnTo>
                  <a:lnTo>
                    <a:pt x="147" y="387"/>
                  </a:lnTo>
                  <a:lnTo>
                    <a:pt x="166" y="571"/>
                  </a:lnTo>
                  <a:lnTo>
                    <a:pt x="239" y="682"/>
                  </a:lnTo>
                  <a:lnTo>
                    <a:pt x="331" y="737"/>
                  </a:lnTo>
                  <a:lnTo>
                    <a:pt x="405" y="755"/>
                  </a:lnTo>
                  <a:lnTo>
                    <a:pt x="442" y="755"/>
                  </a:lnTo>
                  <a:lnTo>
                    <a:pt x="479" y="737"/>
                  </a:lnTo>
                  <a:lnTo>
                    <a:pt x="534" y="719"/>
                  </a:lnTo>
                  <a:lnTo>
                    <a:pt x="571" y="700"/>
                  </a:lnTo>
                  <a:lnTo>
                    <a:pt x="607" y="645"/>
                  </a:lnTo>
                  <a:lnTo>
                    <a:pt x="644" y="571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608"/>
                  </a:lnTo>
                  <a:lnTo>
                    <a:pt x="644" y="663"/>
                  </a:lnTo>
                  <a:lnTo>
                    <a:pt x="589" y="737"/>
                  </a:lnTo>
                  <a:lnTo>
                    <a:pt x="515" y="792"/>
                  </a:lnTo>
                  <a:lnTo>
                    <a:pt x="387" y="811"/>
                  </a:lnTo>
                  <a:lnTo>
                    <a:pt x="239" y="774"/>
                  </a:lnTo>
                  <a:lnTo>
                    <a:pt x="111" y="700"/>
                  </a:lnTo>
                  <a:lnTo>
                    <a:pt x="37" y="571"/>
                  </a:lnTo>
                  <a:lnTo>
                    <a:pt x="0" y="405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39" y="37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7" name="Freeform 247"/>
            <p:cNvSpPr>
              <a:spLocks noEditPoints="1"/>
            </p:cNvSpPr>
            <p:nvPr/>
          </p:nvSpPr>
          <p:spPr bwMode="auto">
            <a:xfrm>
              <a:off x="3274" y="21855"/>
              <a:ext cx="828" cy="829"/>
            </a:xfrm>
            <a:custGeom>
              <a:avLst/>
              <a:gdLst/>
              <a:ahLst/>
              <a:cxnLst>
                <a:cxn ang="0">
                  <a:pos x="350" y="387"/>
                </a:cxn>
                <a:cxn ang="0">
                  <a:pos x="184" y="534"/>
                </a:cxn>
                <a:cxn ang="0">
                  <a:pos x="166" y="663"/>
                </a:cxn>
                <a:cxn ang="0">
                  <a:pos x="276" y="755"/>
                </a:cxn>
                <a:cxn ang="0">
                  <a:pos x="479" y="700"/>
                </a:cxn>
                <a:cxn ang="0">
                  <a:pos x="534" y="589"/>
                </a:cxn>
                <a:cxn ang="0">
                  <a:pos x="368" y="0"/>
                </a:cxn>
                <a:cxn ang="0">
                  <a:pos x="479" y="18"/>
                </a:cxn>
                <a:cxn ang="0">
                  <a:pos x="608" y="92"/>
                </a:cxn>
                <a:cxn ang="0">
                  <a:pos x="663" y="184"/>
                </a:cxn>
                <a:cxn ang="0">
                  <a:pos x="681" y="682"/>
                </a:cxn>
                <a:cxn ang="0">
                  <a:pos x="700" y="737"/>
                </a:cxn>
                <a:cxn ang="0">
                  <a:pos x="773" y="718"/>
                </a:cxn>
                <a:cxn ang="0">
                  <a:pos x="792" y="534"/>
                </a:cxn>
                <a:cxn ang="0">
                  <a:pos x="828" y="682"/>
                </a:cxn>
                <a:cxn ang="0">
                  <a:pos x="755" y="774"/>
                </a:cxn>
                <a:cxn ang="0">
                  <a:pos x="626" y="792"/>
                </a:cxn>
                <a:cxn ang="0">
                  <a:pos x="552" y="737"/>
                </a:cxn>
                <a:cxn ang="0">
                  <a:pos x="534" y="645"/>
                </a:cxn>
                <a:cxn ang="0">
                  <a:pos x="479" y="737"/>
                </a:cxn>
                <a:cxn ang="0">
                  <a:pos x="276" y="829"/>
                </a:cxn>
                <a:cxn ang="0">
                  <a:pos x="166" y="810"/>
                </a:cxn>
                <a:cxn ang="0">
                  <a:pos x="74" y="774"/>
                </a:cxn>
                <a:cxn ang="0">
                  <a:pos x="19" y="700"/>
                </a:cxn>
                <a:cxn ang="0">
                  <a:pos x="0" y="589"/>
                </a:cxn>
                <a:cxn ang="0">
                  <a:pos x="55" y="479"/>
                </a:cxn>
                <a:cxn ang="0">
                  <a:pos x="184" y="405"/>
                </a:cxn>
                <a:cxn ang="0">
                  <a:pos x="516" y="350"/>
                </a:cxn>
                <a:cxn ang="0">
                  <a:pos x="497" y="147"/>
                </a:cxn>
                <a:cxn ang="0">
                  <a:pos x="368" y="55"/>
                </a:cxn>
                <a:cxn ang="0">
                  <a:pos x="184" y="92"/>
                </a:cxn>
                <a:cxn ang="0">
                  <a:pos x="184" y="129"/>
                </a:cxn>
                <a:cxn ang="0">
                  <a:pos x="240" y="166"/>
                </a:cxn>
                <a:cxn ang="0">
                  <a:pos x="221" y="258"/>
                </a:cxn>
                <a:cxn ang="0">
                  <a:pos x="148" y="276"/>
                </a:cxn>
                <a:cxn ang="0">
                  <a:pos x="92" y="239"/>
                </a:cxn>
                <a:cxn ang="0">
                  <a:pos x="111" y="147"/>
                </a:cxn>
                <a:cxn ang="0">
                  <a:pos x="203" y="37"/>
                </a:cxn>
                <a:cxn ang="0">
                  <a:pos x="368" y="0"/>
                </a:cxn>
              </a:cxnLst>
              <a:rect l="0" t="0" r="r" b="b"/>
              <a:pathLst>
                <a:path w="828" h="829">
                  <a:moveTo>
                    <a:pt x="534" y="350"/>
                  </a:moveTo>
                  <a:lnTo>
                    <a:pt x="350" y="387"/>
                  </a:lnTo>
                  <a:lnTo>
                    <a:pt x="240" y="460"/>
                  </a:lnTo>
                  <a:lnTo>
                    <a:pt x="184" y="534"/>
                  </a:lnTo>
                  <a:lnTo>
                    <a:pt x="166" y="608"/>
                  </a:lnTo>
                  <a:lnTo>
                    <a:pt x="166" y="663"/>
                  </a:lnTo>
                  <a:lnTo>
                    <a:pt x="240" y="737"/>
                  </a:lnTo>
                  <a:lnTo>
                    <a:pt x="276" y="755"/>
                  </a:lnTo>
                  <a:lnTo>
                    <a:pt x="368" y="755"/>
                  </a:lnTo>
                  <a:lnTo>
                    <a:pt x="479" y="700"/>
                  </a:lnTo>
                  <a:lnTo>
                    <a:pt x="516" y="645"/>
                  </a:lnTo>
                  <a:lnTo>
                    <a:pt x="534" y="589"/>
                  </a:lnTo>
                  <a:lnTo>
                    <a:pt x="534" y="350"/>
                  </a:lnTo>
                  <a:close/>
                  <a:moveTo>
                    <a:pt x="368" y="0"/>
                  </a:moveTo>
                  <a:lnTo>
                    <a:pt x="424" y="0"/>
                  </a:lnTo>
                  <a:lnTo>
                    <a:pt x="479" y="18"/>
                  </a:lnTo>
                  <a:lnTo>
                    <a:pt x="552" y="55"/>
                  </a:lnTo>
                  <a:lnTo>
                    <a:pt x="608" y="92"/>
                  </a:lnTo>
                  <a:lnTo>
                    <a:pt x="644" y="129"/>
                  </a:lnTo>
                  <a:lnTo>
                    <a:pt x="663" y="184"/>
                  </a:lnTo>
                  <a:lnTo>
                    <a:pt x="663" y="663"/>
                  </a:lnTo>
                  <a:lnTo>
                    <a:pt x="681" y="682"/>
                  </a:lnTo>
                  <a:lnTo>
                    <a:pt x="681" y="718"/>
                  </a:lnTo>
                  <a:lnTo>
                    <a:pt x="700" y="737"/>
                  </a:lnTo>
                  <a:lnTo>
                    <a:pt x="755" y="737"/>
                  </a:lnTo>
                  <a:lnTo>
                    <a:pt x="773" y="718"/>
                  </a:lnTo>
                  <a:lnTo>
                    <a:pt x="792" y="682"/>
                  </a:lnTo>
                  <a:lnTo>
                    <a:pt x="792" y="534"/>
                  </a:lnTo>
                  <a:lnTo>
                    <a:pt x="828" y="534"/>
                  </a:lnTo>
                  <a:lnTo>
                    <a:pt x="828" y="682"/>
                  </a:lnTo>
                  <a:lnTo>
                    <a:pt x="810" y="718"/>
                  </a:lnTo>
                  <a:lnTo>
                    <a:pt x="755" y="774"/>
                  </a:lnTo>
                  <a:lnTo>
                    <a:pt x="718" y="792"/>
                  </a:lnTo>
                  <a:lnTo>
                    <a:pt x="626" y="792"/>
                  </a:lnTo>
                  <a:lnTo>
                    <a:pt x="589" y="755"/>
                  </a:lnTo>
                  <a:lnTo>
                    <a:pt x="552" y="737"/>
                  </a:lnTo>
                  <a:lnTo>
                    <a:pt x="534" y="682"/>
                  </a:lnTo>
                  <a:lnTo>
                    <a:pt x="534" y="645"/>
                  </a:lnTo>
                  <a:lnTo>
                    <a:pt x="516" y="682"/>
                  </a:lnTo>
                  <a:lnTo>
                    <a:pt x="479" y="737"/>
                  </a:lnTo>
                  <a:lnTo>
                    <a:pt x="424" y="792"/>
                  </a:lnTo>
                  <a:lnTo>
                    <a:pt x="276" y="829"/>
                  </a:lnTo>
                  <a:lnTo>
                    <a:pt x="221" y="829"/>
                  </a:lnTo>
                  <a:lnTo>
                    <a:pt x="166" y="810"/>
                  </a:lnTo>
                  <a:lnTo>
                    <a:pt x="129" y="810"/>
                  </a:lnTo>
                  <a:lnTo>
                    <a:pt x="74" y="774"/>
                  </a:lnTo>
                  <a:lnTo>
                    <a:pt x="37" y="737"/>
                  </a:lnTo>
                  <a:lnTo>
                    <a:pt x="19" y="700"/>
                  </a:lnTo>
                  <a:lnTo>
                    <a:pt x="0" y="645"/>
                  </a:lnTo>
                  <a:lnTo>
                    <a:pt x="0" y="589"/>
                  </a:lnTo>
                  <a:lnTo>
                    <a:pt x="37" y="534"/>
                  </a:lnTo>
                  <a:lnTo>
                    <a:pt x="55" y="479"/>
                  </a:lnTo>
                  <a:lnTo>
                    <a:pt x="111" y="442"/>
                  </a:lnTo>
                  <a:lnTo>
                    <a:pt x="184" y="405"/>
                  </a:lnTo>
                  <a:lnTo>
                    <a:pt x="350" y="368"/>
                  </a:lnTo>
                  <a:lnTo>
                    <a:pt x="516" y="350"/>
                  </a:lnTo>
                  <a:lnTo>
                    <a:pt x="516" y="203"/>
                  </a:lnTo>
                  <a:lnTo>
                    <a:pt x="497" y="147"/>
                  </a:lnTo>
                  <a:lnTo>
                    <a:pt x="424" y="74"/>
                  </a:lnTo>
                  <a:lnTo>
                    <a:pt x="368" y="55"/>
                  </a:lnTo>
                  <a:lnTo>
                    <a:pt x="295" y="55"/>
                  </a:lnTo>
                  <a:lnTo>
                    <a:pt x="184" y="92"/>
                  </a:lnTo>
                  <a:lnTo>
                    <a:pt x="148" y="129"/>
                  </a:lnTo>
                  <a:lnTo>
                    <a:pt x="184" y="129"/>
                  </a:lnTo>
                  <a:lnTo>
                    <a:pt x="221" y="147"/>
                  </a:lnTo>
                  <a:lnTo>
                    <a:pt x="240" y="166"/>
                  </a:lnTo>
                  <a:lnTo>
                    <a:pt x="240" y="221"/>
                  </a:lnTo>
                  <a:lnTo>
                    <a:pt x="221" y="258"/>
                  </a:lnTo>
                  <a:lnTo>
                    <a:pt x="203" y="276"/>
                  </a:lnTo>
                  <a:lnTo>
                    <a:pt x="148" y="276"/>
                  </a:lnTo>
                  <a:lnTo>
                    <a:pt x="111" y="258"/>
                  </a:lnTo>
                  <a:lnTo>
                    <a:pt x="92" y="239"/>
                  </a:lnTo>
                  <a:lnTo>
                    <a:pt x="92" y="203"/>
                  </a:lnTo>
                  <a:lnTo>
                    <a:pt x="111" y="147"/>
                  </a:lnTo>
                  <a:lnTo>
                    <a:pt x="148" y="92"/>
                  </a:lnTo>
                  <a:lnTo>
                    <a:pt x="203" y="37"/>
                  </a:lnTo>
                  <a:lnTo>
                    <a:pt x="276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8" name="Freeform 248"/>
            <p:cNvSpPr>
              <a:spLocks/>
            </p:cNvSpPr>
            <p:nvPr/>
          </p:nvSpPr>
          <p:spPr bwMode="auto">
            <a:xfrm>
              <a:off x="4176" y="21836"/>
              <a:ext cx="883" cy="811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64"/>
                </a:cxn>
                <a:cxn ang="0">
                  <a:pos x="276" y="701"/>
                </a:cxn>
                <a:cxn ang="0">
                  <a:pos x="276" y="737"/>
                </a:cxn>
                <a:cxn ang="0">
                  <a:pos x="350" y="774"/>
                </a:cxn>
                <a:cxn ang="0">
                  <a:pos x="405" y="774"/>
                </a:cxn>
                <a:cxn ang="0">
                  <a:pos x="515" y="737"/>
                </a:cxn>
                <a:cxn ang="0">
                  <a:pos x="571" y="701"/>
                </a:cxn>
                <a:cxn ang="0">
                  <a:pos x="589" y="627"/>
                </a:cxn>
                <a:cxn ang="0">
                  <a:pos x="626" y="572"/>
                </a:cxn>
                <a:cxn ang="0">
                  <a:pos x="626" y="129"/>
                </a:cxn>
                <a:cxn ang="0">
                  <a:pos x="552" y="93"/>
                </a:cxn>
                <a:cxn ang="0">
                  <a:pos x="497" y="93"/>
                </a:cxn>
                <a:cxn ang="0">
                  <a:pos x="497" y="37"/>
                </a:cxn>
                <a:cxn ang="0">
                  <a:pos x="755" y="19"/>
                </a:cxn>
                <a:cxn ang="0">
                  <a:pos x="755" y="701"/>
                </a:cxn>
                <a:cxn ang="0">
                  <a:pos x="828" y="737"/>
                </a:cxn>
                <a:cxn ang="0">
                  <a:pos x="883" y="737"/>
                </a:cxn>
                <a:cxn ang="0">
                  <a:pos x="883" y="793"/>
                </a:cxn>
                <a:cxn ang="0">
                  <a:pos x="626" y="811"/>
                </a:cxn>
                <a:cxn ang="0">
                  <a:pos x="626" y="645"/>
                </a:cxn>
                <a:cxn ang="0">
                  <a:pos x="644" y="627"/>
                </a:cxn>
                <a:cxn ang="0">
                  <a:pos x="626" y="645"/>
                </a:cxn>
                <a:cxn ang="0">
                  <a:pos x="571" y="737"/>
                </a:cxn>
                <a:cxn ang="0">
                  <a:pos x="534" y="774"/>
                </a:cxn>
                <a:cxn ang="0">
                  <a:pos x="479" y="793"/>
                </a:cxn>
                <a:cxn ang="0">
                  <a:pos x="423" y="793"/>
                </a:cxn>
                <a:cxn ang="0">
                  <a:pos x="294" y="774"/>
                </a:cxn>
                <a:cxn ang="0">
                  <a:pos x="202" y="719"/>
                </a:cxn>
                <a:cxn ang="0">
                  <a:pos x="166" y="664"/>
                </a:cxn>
                <a:cxn ang="0">
                  <a:pos x="147" y="572"/>
                </a:cxn>
                <a:cxn ang="0">
                  <a:pos x="147" y="129"/>
                </a:cxn>
                <a:cxn ang="0">
                  <a:pos x="129" y="93"/>
                </a:cxn>
                <a:cxn ang="0">
                  <a:pos x="110" y="74"/>
                </a:cxn>
                <a:cxn ang="0">
                  <a:pos x="0" y="74"/>
                </a:cxn>
                <a:cxn ang="0">
                  <a:pos x="0" y="19"/>
                </a:cxn>
                <a:cxn ang="0">
                  <a:pos x="258" y="0"/>
                </a:cxn>
              </a:cxnLst>
              <a:rect l="0" t="0" r="r" b="b"/>
              <a:pathLst>
                <a:path w="883" h="811">
                  <a:moveTo>
                    <a:pt x="258" y="0"/>
                  </a:moveTo>
                  <a:lnTo>
                    <a:pt x="258" y="664"/>
                  </a:lnTo>
                  <a:lnTo>
                    <a:pt x="276" y="701"/>
                  </a:lnTo>
                  <a:lnTo>
                    <a:pt x="276" y="737"/>
                  </a:lnTo>
                  <a:lnTo>
                    <a:pt x="350" y="774"/>
                  </a:lnTo>
                  <a:lnTo>
                    <a:pt x="405" y="774"/>
                  </a:lnTo>
                  <a:lnTo>
                    <a:pt x="515" y="737"/>
                  </a:lnTo>
                  <a:lnTo>
                    <a:pt x="571" y="701"/>
                  </a:lnTo>
                  <a:lnTo>
                    <a:pt x="589" y="627"/>
                  </a:lnTo>
                  <a:lnTo>
                    <a:pt x="626" y="572"/>
                  </a:lnTo>
                  <a:lnTo>
                    <a:pt x="626" y="129"/>
                  </a:lnTo>
                  <a:lnTo>
                    <a:pt x="552" y="93"/>
                  </a:lnTo>
                  <a:lnTo>
                    <a:pt x="497" y="93"/>
                  </a:lnTo>
                  <a:lnTo>
                    <a:pt x="497" y="37"/>
                  </a:lnTo>
                  <a:lnTo>
                    <a:pt x="755" y="19"/>
                  </a:lnTo>
                  <a:lnTo>
                    <a:pt x="755" y="701"/>
                  </a:lnTo>
                  <a:lnTo>
                    <a:pt x="828" y="737"/>
                  </a:lnTo>
                  <a:lnTo>
                    <a:pt x="883" y="737"/>
                  </a:lnTo>
                  <a:lnTo>
                    <a:pt x="883" y="793"/>
                  </a:lnTo>
                  <a:lnTo>
                    <a:pt x="626" y="811"/>
                  </a:lnTo>
                  <a:lnTo>
                    <a:pt x="626" y="645"/>
                  </a:lnTo>
                  <a:lnTo>
                    <a:pt x="644" y="627"/>
                  </a:lnTo>
                  <a:lnTo>
                    <a:pt x="626" y="645"/>
                  </a:lnTo>
                  <a:lnTo>
                    <a:pt x="571" y="737"/>
                  </a:lnTo>
                  <a:lnTo>
                    <a:pt x="534" y="774"/>
                  </a:lnTo>
                  <a:lnTo>
                    <a:pt x="479" y="793"/>
                  </a:lnTo>
                  <a:lnTo>
                    <a:pt x="423" y="793"/>
                  </a:lnTo>
                  <a:lnTo>
                    <a:pt x="294" y="774"/>
                  </a:lnTo>
                  <a:lnTo>
                    <a:pt x="202" y="719"/>
                  </a:lnTo>
                  <a:lnTo>
                    <a:pt x="166" y="664"/>
                  </a:lnTo>
                  <a:lnTo>
                    <a:pt x="147" y="572"/>
                  </a:lnTo>
                  <a:lnTo>
                    <a:pt x="147" y="129"/>
                  </a:lnTo>
                  <a:lnTo>
                    <a:pt x="129" y="93"/>
                  </a:lnTo>
                  <a:lnTo>
                    <a:pt x="110" y="74"/>
                  </a:lnTo>
                  <a:lnTo>
                    <a:pt x="0" y="74"/>
                  </a:lnTo>
                  <a:lnTo>
                    <a:pt x="0" y="1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49" name="Freeform 249"/>
            <p:cNvSpPr>
              <a:spLocks/>
            </p:cNvSpPr>
            <p:nvPr/>
          </p:nvSpPr>
          <p:spPr bwMode="auto">
            <a:xfrm>
              <a:off x="5059" y="21836"/>
              <a:ext cx="589" cy="793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332" y="0"/>
                </a:cxn>
                <a:cxn ang="0">
                  <a:pos x="387" y="19"/>
                </a:cxn>
                <a:cxn ang="0">
                  <a:pos x="442" y="56"/>
                </a:cxn>
                <a:cxn ang="0">
                  <a:pos x="497" y="0"/>
                </a:cxn>
                <a:cxn ang="0">
                  <a:pos x="534" y="0"/>
                </a:cxn>
                <a:cxn ang="0">
                  <a:pos x="534" y="258"/>
                </a:cxn>
                <a:cxn ang="0">
                  <a:pos x="497" y="258"/>
                </a:cxn>
                <a:cxn ang="0">
                  <a:pos x="497" y="185"/>
                </a:cxn>
                <a:cxn ang="0">
                  <a:pos x="479" y="148"/>
                </a:cxn>
                <a:cxn ang="0">
                  <a:pos x="479" y="111"/>
                </a:cxn>
                <a:cxn ang="0">
                  <a:pos x="405" y="37"/>
                </a:cxn>
                <a:cxn ang="0">
                  <a:pos x="368" y="19"/>
                </a:cxn>
                <a:cxn ang="0">
                  <a:pos x="221" y="19"/>
                </a:cxn>
                <a:cxn ang="0">
                  <a:pos x="166" y="37"/>
                </a:cxn>
                <a:cxn ang="0">
                  <a:pos x="129" y="56"/>
                </a:cxn>
                <a:cxn ang="0">
                  <a:pos x="111" y="93"/>
                </a:cxn>
                <a:cxn ang="0">
                  <a:pos x="92" y="111"/>
                </a:cxn>
                <a:cxn ang="0">
                  <a:pos x="92" y="185"/>
                </a:cxn>
                <a:cxn ang="0">
                  <a:pos x="148" y="240"/>
                </a:cxn>
                <a:cxn ang="0">
                  <a:pos x="221" y="277"/>
                </a:cxn>
                <a:cxn ang="0">
                  <a:pos x="276" y="295"/>
                </a:cxn>
                <a:cxn ang="0">
                  <a:pos x="313" y="295"/>
                </a:cxn>
                <a:cxn ang="0">
                  <a:pos x="479" y="350"/>
                </a:cxn>
                <a:cxn ang="0">
                  <a:pos x="534" y="406"/>
                </a:cxn>
                <a:cxn ang="0">
                  <a:pos x="552" y="443"/>
                </a:cxn>
                <a:cxn ang="0">
                  <a:pos x="589" y="498"/>
                </a:cxn>
                <a:cxn ang="0">
                  <a:pos x="589" y="608"/>
                </a:cxn>
                <a:cxn ang="0">
                  <a:pos x="571" y="664"/>
                </a:cxn>
                <a:cxn ang="0">
                  <a:pos x="552" y="701"/>
                </a:cxn>
                <a:cxn ang="0">
                  <a:pos x="516" y="737"/>
                </a:cxn>
                <a:cxn ang="0">
                  <a:pos x="460" y="774"/>
                </a:cxn>
                <a:cxn ang="0">
                  <a:pos x="387" y="793"/>
                </a:cxn>
                <a:cxn ang="0">
                  <a:pos x="221" y="793"/>
                </a:cxn>
                <a:cxn ang="0">
                  <a:pos x="111" y="719"/>
                </a:cxn>
                <a:cxn ang="0">
                  <a:pos x="37" y="793"/>
                </a:cxn>
                <a:cxn ang="0">
                  <a:pos x="19" y="793"/>
                </a:cxn>
                <a:cxn ang="0">
                  <a:pos x="19" y="479"/>
                </a:cxn>
                <a:cxn ang="0">
                  <a:pos x="56" y="479"/>
                </a:cxn>
                <a:cxn ang="0">
                  <a:pos x="56" y="516"/>
                </a:cxn>
                <a:cxn ang="0">
                  <a:pos x="92" y="664"/>
                </a:cxn>
                <a:cxn ang="0">
                  <a:pos x="166" y="737"/>
                </a:cxn>
                <a:cxn ang="0">
                  <a:pos x="221" y="774"/>
                </a:cxn>
                <a:cxn ang="0">
                  <a:pos x="368" y="774"/>
                </a:cxn>
                <a:cxn ang="0">
                  <a:pos x="405" y="756"/>
                </a:cxn>
                <a:cxn ang="0">
                  <a:pos x="442" y="719"/>
                </a:cxn>
                <a:cxn ang="0">
                  <a:pos x="479" y="701"/>
                </a:cxn>
                <a:cxn ang="0">
                  <a:pos x="497" y="645"/>
                </a:cxn>
                <a:cxn ang="0">
                  <a:pos x="497" y="553"/>
                </a:cxn>
                <a:cxn ang="0">
                  <a:pos x="405" y="461"/>
                </a:cxn>
                <a:cxn ang="0">
                  <a:pos x="368" y="461"/>
                </a:cxn>
                <a:cxn ang="0">
                  <a:pos x="332" y="443"/>
                </a:cxn>
                <a:cxn ang="0">
                  <a:pos x="313" y="443"/>
                </a:cxn>
                <a:cxn ang="0">
                  <a:pos x="221" y="424"/>
                </a:cxn>
                <a:cxn ang="0">
                  <a:pos x="111" y="387"/>
                </a:cxn>
                <a:cxn ang="0">
                  <a:pos x="74" y="369"/>
                </a:cxn>
                <a:cxn ang="0">
                  <a:pos x="37" y="332"/>
                </a:cxn>
                <a:cxn ang="0">
                  <a:pos x="0" y="222"/>
                </a:cxn>
                <a:cxn ang="0">
                  <a:pos x="0" y="166"/>
                </a:cxn>
                <a:cxn ang="0">
                  <a:pos x="37" y="93"/>
                </a:cxn>
                <a:cxn ang="0">
                  <a:pos x="74" y="56"/>
                </a:cxn>
                <a:cxn ang="0">
                  <a:pos x="129" y="19"/>
                </a:cxn>
                <a:cxn ang="0">
                  <a:pos x="184" y="0"/>
                </a:cxn>
              </a:cxnLst>
              <a:rect l="0" t="0" r="r" b="b"/>
              <a:pathLst>
                <a:path w="589" h="793">
                  <a:moveTo>
                    <a:pt x="184" y="0"/>
                  </a:moveTo>
                  <a:lnTo>
                    <a:pt x="332" y="0"/>
                  </a:lnTo>
                  <a:lnTo>
                    <a:pt x="387" y="19"/>
                  </a:lnTo>
                  <a:lnTo>
                    <a:pt x="442" y="56"/>
                  </a:lnTo>
                  <a:lnTo>
                    <a:pt x="497" y="0"/>
                  </a:lnTo>
                  <a:lnTo>
                    <a:pt x="534" y="0"/>
                  </a:lnTo>
                  <a:lnTo>
                    <a:pt x="534" y="258"/>
                  </a:lnTo>
                  <a:lnTo>
                    <a:pt x="497" y="258"/>
                  </a:lnTo>
                  <a:lnTo>
                    <a:pt x="497" y="185"/>
                  </a:lnTo>
                  <a:lnTo>
                    <a:pt x="479" y="148"/>
                  </a:lnTo>
                  <a:lnTo>
                    <a:pt x="479" y="111"/>
                  </a:lnTo>
                  <a:lnTo>
                    <a:pt x="405" y="37"/>
                  </a:lnTo>
                  <a:lnTo>
                    <a:pt x="368" y="19"/>
                  </a:lnTo>
                  <a:lnTo>
                    <a:pt x="221" y="19"/>
                  </a:lnTo>
                  <a:lnTo>
                    <a:pt x="166" y="37"/>
                  </a:lnTo>
                  <a:lnTo>
                    <a:pt x="129" y="56"/>
                  </a:lnTo>
                  <a:lnTo>
                    <a:pt x="111" y="93"/>
                  </a:lnTo>
                  <a:lnTo>
                    <a:pt x="92" y="111"/>
                  </a:lnTo>
                  <a:lnTo>
                    <a:pt x="92" y="185"/>
                  </a:lnTo>
                  <a:lnTo>
                    <a:pt x="148" y="240"/>
                  </a:lnTo>
                  <a:lnTo>
                    <a:pt x="221" y="277"/>
                  </a:lnTo>
                  <a:lnTo>
                    <a:pt x="276" y="295"/>
                  </a:lnTo>
                  <a:lnTo>
                    <a:pt x="313" y="295"/>
                  </a:lnTo>
                  <a:lnTo>
                    <a:pt x="479" y="350"/>
                  </a:lnTo>
                  <a:lnTo>
                    <a:pt x="534" y="406"/>
                  </a:lnTo>
                  <a:lnTo>
                    <a:pt x="552" y="443"/>
                  </a:lnTo>
                  <a:lnTo>
                    <a:pt x="589" y="498"/>
                  </a:lnTo>
                  <a:lnTo>
                    <a:pt x="589" y="608"/>
                  </a:lnTo>
                  <a:lnTo>
                    <a:pt x="571" y="664"/>
                  </a:lnTo>
                  <a:lnTo>
                    <a:pt x="552" y="701"/>
                  </a:lnTo>
                  <a:lnTo>
                    <a:pt x="516" y="737"/>
                  </a:lnTo>
                  <a:lnTo>
                    <a:pt x="460" y="774"/>
                  </a:lnTo>
                  <a:lnTo>
                    <a:pt x="387" y="793"/>
                  </a:lnTo>
                  <a:lnTo>
                    <a:pt x="221" y="793"/>
                  </a:lnTo>
                  <a:lnTo>
                    <a:pt x="111" y="719"/>
                  </a:lnTo>
                  <a:lnTo>
                    <a:pt x="37" y="793"/>
                  </a:lnTo>
                  <a:lnTo>
                    <a:pt x="19" y="793"/>
                  </a:lnTo>
                  <a:lnTo>
                    <a:pt x="19" y="479"/>
                  </a:lnTo>
                  <a:lnTo>
                    <a:pt x="56" y="479"/>
                  </a:lnTo>
                  <a:lnTo>
                    <a:pt x="56" y="516"/>
                  </a:lnTo>
                  <a:lnTo>
                    <a:pt x="92" y="664"/>
                  </a:lnTo>
                  <a:lnTo>
                    <a:pt x="166" y="737"/>
                  </a:lnTo>
                  <a:lnTo>
                    <a:pt x="221" y="774"/>
                  </a:lnTo>
                  <a:lnTo>
                    <a:pt x="368" y="774"/>
                  </a:lnTo>
                  <a:lnTo>
                    <a:pt x="405" y="756"/>
                  </a:lnTo>
                  <a:lnTo>
                    <a:pt x="442" y="719"/>
                  </a:lnTo>
                  <a:lnTo>
                    <a:pt x="479" y="701"/>
                  </a:lnTo>
                  <a:lnTo>
                    <a:pt x="497" y="645"/>
                  </a:lnTo>
                  <a:lnTo>
                    <a:pt x="497" y="553"/>
                  </a:lnTo>
                  <a:lnTo>
                    <a:pt x="405" y="461"/>
                  </a:lnTo>
                  <a:lnTo>
                    <a:pt x="368" y="461"/>
                  </a:lnTo>
                  <a:lnTo>
                    <a:pt x="332" y="443"/>
                  </a:lnTo>
                  <a:lnTo>
                    <a:pt x="313" y="443"/>
                  </a:lnTo>
                  <a:lnTo>
                    <a:pt x="221" y="424"/>
                  </a:lnTo>
                  <a:lnTo>
                    <a:pt x="111" y="387"/>
                  </a:lnTo>
                  <a:lnTo>
                    <a:pt x="74" y="369"/>
                  </a:lnTo>
                  <a:lnTo>
                    <a:pt x="37" y="332"/>
                  </a:lnTo>
                  <a:lnTo>
                    <a:pt x="0" y="222"/>
                  </a:lnTo>
                  <a:lnTo>
                    <a:pt x="0" y="166"/>
                  </a:lnTo>
                  <a:lnTo>
                    <a:pt x="37" y="93"/>
                  </a:lnTo>
                  <a:lnTo>
                    <a:pt x="74" y="56"/>
                  </a:lnTo>
                  <a:lnTo>
                    <a:pt x="129" y="1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0" name="Freeform 250"/>
            <p:cNvSpPr>
              <a:spLocks noEditPoints="1"/>
            </p:cNvSpPr>
            <p:nvPr/>
          </p:nvSpPr>
          <p:spPr bwMode="auto">
            <a:xfrm>
              <a:off x="5759" y="21836"/>
              <a:ext cx="681" cy="811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3" y="56"/>
                </a:cxn>
                <a:cxn ang="0">
                  <a:pos x="239" y="93"/>
                </a:cxn>
                <a:cxn ang="0">
                  <a:pos x="184" y="185"/>
                </a:cxn>
                <a:cxn ang="0">
                  <a:pos x="147" y="350"/>
                </a:cxn>
                <a:cxn ang="0">
                  <a:pos x="570" y="350"/>
                </a:cxn>
                <a:cxn ang="0">
                  <a:pos x="570" y="295"/>
                </a:cxn>
                <a:cxn ang="0">
                  <a:pos x="552" y="203"/>
                </a:cxn>
                <a:cxn ang="0">
                  <a:pos x="515" y="129"/>
                </a:cxn>
                <a:cxn ang="0">
                  <a:pos x="460" y="56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515" y="37"/>
                </a:cxn>
                <a:cxn ang="0">
                  <a:pos x="607" y="111"/>
                </a:cxn>
                <a:cxn ang="0">
                  <a:pos x="662" y="222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2" y="387"/>
                </a:cxn>
                <a:cxn ang="0">
                  <a:pos x="147" y="387"/>
                </a:cxn>
                <a:cxn ang="0">
                  <a:pos x="147" y="498"/>
                </a:cxn>
                <a:cxn ang="0">
                  <a:pos x="165" y="572"/>
                </a:cxn>
                <a:cxn ang="0">
                  <a:pos x="202" y="645"/>
                </a:cxn>
                <a:cxn ang="0">
                  <a:pos x="276" y="719"/>
                </a:cxn>
                <a:cxn ang="0">
                  <a:pos x="331" y="737"/>
                </a:cxn>
                <a:cxn ang="0">
                  <a:pos x="405" y="756"/>
                </a:cxn>
                <a:cxn ang="0">
                  <a:pos x="441" y="756"/>
                </a:cxn>
                <a:cxn ang="0">
                  <a:pos x="497" y="737"/>
                </a:cxn>
                <a:cxn ang="0">
                  <a:pos x="533" y="719"/>
                </a:cxn>
                <a:cxn ang="0">
                  <a:pos x="607" y="645"/>
                </a:cxn>
                <a:cxn ang="0">
                  <a:pos x="644" y="572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572"/>
                </a:cxn>
                <a:cxn ang="0">
                  <a:pos x="662" y="627"/>
                </a:cxn>
                <a:cxn ang="0">
                  <a:pos x="607" y="701"/>
                </a:cxn>
                <a:cxn ang="0">
                  <a:pos x="533" y="774"/>
                </a:cxn>
                <a:cxn ang="0">
                  <a:pos x="386" y="811"/>
                </a:cxn>
                <a:cxn ang="0">
                  <a:pos x="239" y="774"/>
                </a:cxn>
                <a:cxn ang="0">
                  <a:pos x="110" y="701"/>
                </a:cxn>
                <a:cxn ang="0">
                  <a:pos x="37" y="572"/>
                </a:cxn>
                <a:cxn ang="0">
                  <a:pos x="0" y="406"/>
                </a:cxn>
                <a:cxn ang="0">
                  <a:pos x="37" y="258"/>
                </a:cxn>
                <a:cxn ang="0">
                  <a:pos x="110" y="129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1" h="811">
                  <a:moveTo>
                    <a:pt x="368" y="37"/>
                  </a:moveTo>
                  <a:lnTo>
                    <a:pt x="313" y="56"/>
                  </a:lnTo>
                  <a:lnTo>
                    <a:pt x="239" y="93"/>
                  </a:lnTo>
                  <a:lnTo>
                    <a:pt x="184" y="185"/>
                  </a:lnTo>
                  <a:lnTo>
                    <a:pt x="147" y="350"/>
                  </a:lnTo>
                  <a:lnTo>
                    <a:pt x="570" y="350"/>
                  </a:lnTo>
                  <a:lnTo>
                    <a:pt x="570" y="295"/>
                  </a:lnTo>
                  <a:lnTo>
                    <a:pt x="552" y="203"/>
                  </a:lnTo>
                  <a:lnTo>
                    <a:pt x="515" y="129"/>
                  </a:lnTo>
                  <a:lnTo>
                    <a:pt x="460" y="56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515" y="37"/>
                  </a:lnTo>
                  <a:lnTo>
                    <a:pt x="607" y="111"/>
                  </a:lnTo>
                  <a:lnTo>
                    <a:pt x="662" y="222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2" y="387"/>
                  </a:lnTo>
                  <a:lnTo>
                    <a:pt x="147" y="387"/>
                  </a:lnTo>
                  <a:lnTo>
                    <a:pt x="147" y="498"/>
                  </a:lnTo>
                  <a:lnTo>
                    <a:pt x="165" y="572"/>
                  </a:lnTo>
                  <a:lnTo>
                    <a:pt x="202" y="645"/>
                  </a:lnTo>
                  <a:lnTo>
                    <a:pt x="276" y="719"/>
                  </a:lnTo>
                  <a:lnTo>
                    <a:pt x="331" y="737"/>
                  </a:lnTo>
                  <a:lnTo>
                    <a:pt x="405" y="756"/>
                  </a:lnTo>
                  <a:lnTo>
                    <a:pt x="441" y="756"/>
                  </a:lnTo>
                  <a:lnTo>
                    <a:pt x="497" y="737"/>
                  </a:lnTo>
                  <a:lnTo>
                    <a:pt x="533" y="719"/>
                  </a:lnTo>
                  <a:lnTo>
                    <a:pt x="607" y="645"/>
                  </a:lnTo>
                  <a:lnTo>
                    <a:pt x="644" y="572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572"/>
                  </a:lnTo>
                  <a:lnTo>
                    <a:pt x="662" y="627"/>
                  </a:lnTo>
                  <a:lnTo>
                    <a:pt x="607" y="701"/>
                  </a:lnTo>
                  <a:lnTo>
                    <a:pt x="533" y="774"/>
                  </a:lnTo>
                  <a:lnTo>
                    <a:pt x="386" y="811"/>
                  </a:lnTo>
                  <a:lnTo>
                    <a:pt x="239" y="774"/>
                  </a:lnTo>
                  <a:lnTo>
                    <a:pt x="110" y="701"/>
                  </a:lnTo>
                  <a:lnTo>
                    <a:pt x="37" y="572"/>
                  </a:lnTo>
                  <a:lnTo>
                    <a:pt x="0" y="406"/>
                  </a:lnTo>
                  <a:lnTo>
                    <a:pt x="37" y="258"/>
                  </a:lnTo>
                  <a:lnTo>
                    <a:pt x="110" y="129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1" name="Freeform 251"/>
            <p:cNvSpPr>
              <a:spLocks/>
            </p:cNvSpPr>
            <p:nvPr/>
          </p:nvSpPr>
          <p:spPr bwMode="auto">
            <a:xfrm>
              <a:off x="3311" y="25392"/>
              <a:ext cx="699" cy="700"/>
            </a:xfrm>
            <a:custGeom>
              <a:avLst/>
              <a:gdLst/>
              <a:ahLst/>
              <a:cxnLst>
                <a:cxn ang="0">
                  <a:pos x="350" y="0"/>
                </a:cxn>
                <a:cxn ang="0">
                  <a:pos x="515" y="56"/>
                </a:cxn>
                <a:cxn ang="0">
                  <a:pos x="644" y="184"/>
                </a:cxn>
                <a:cxn ang="0">
                  <a:pos x="699" y="350"/>
                </a:cxn>
                <a:cxn ang="0">
                  <a:pos x="663" y="498"/>
                </a:cxn>
                <a:cxn ang="0">
                  <a:pos x="589" y="608"/>
                </a:cxn>
                <a:cxn ang="0">
                  <a:pos x="479" y="682"/>
                </a:cxn>
                <a:cxn ang="0">
                  <a:pos x="350" y="700"/>
                </a:cxn>
                <a:cxn ang="0">
                  <a:pos x="203" y="664"/>
                </a:cxn>
                <a:cxn ang="0">
                  <a:pos x="92" y="590"/>
                </a:cxn>
                <a:cxn ang="0">
                  <a:pos x="18" y="479"/>
                </a:cxn>
                <a:cxn ang="0">
                  <a:pos x="0" y="350"/>
                </a:cxn>
                <a:cxn ang="0">
                  <a:pos x="55" y="184"/>
                </a:cxn>
                <a:cxn ang="0">
                  <a:pos x="184" y="56"/>
                </a:cxn>
                <a:cxn ang="0">
                  <a:pos x="350" y="0"/>
                </a:cxn>
              </a:cxnLst>
              <a:rect l="0" t="0" r="r" b="b"/>
              <a:pathLst>
                <a:path w="699" h="700">
                  <a:moveTo>
                    <a:pt x="350" y="0"/>
                  </a:moveTo>
                  <a:lnTo>
                    <a:pt x="515" y="56"/>
                  </a:lnTo>
                  <a:lnTo>
                    <a:pt x="644" y="184"/>
                  </a:lnTo>
                  <a:lnTo>
                    <a:pt x="699" y="350"/>
                  </a:lnTo>
                  <a:lnTo>
                    <a:pt x="663" y="498"/>
                  </a:lnTo>
                  <a:lnTo>
                    <a:pt x="589" y="608"/>
                  </a:lnTo>
                  <a:lnTo>
                    <a:pt x="479" y="682"/>
                  </a:lnTo>
                  <a:lnTo>
                    <a:pt x="350" y="700"/>
                  </a:lnTo>
                  <a:lnTo>
                    <a:pt x="203" y="664"/>
                  </a:lnTo>
                  <a:lnTo>
                    <a:pt x="92" y="590"/>
                  </a:lnTo>
                  <a:lnTo>
                    <a:pt x="18" y="479"/>
                  </a:lnTo>
                  <a:lnTo>
                    <a:pt x="0" y="350"/>
                  </a:lnTo>
                  <a:lnTo>
                    <a:pt x="55" y="184"/>
                  </a:lnTo>
                  <a:lnTo>
                    <a:pt x="184" y="5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2" name="Freeform 252"/>
            <p:cNvSpPr>
              <a:spLocks noEditPoints="1"/>
            </p:cNvSpPr>
            <p:nvPr/>
          </p:nvSpPr>
          <p:spPr bwMode="auto">
            <a:xfrm>
              <a:off x="5262" y="24858"/>
              <a:ext cx="1343" cy="1326"/>
            </a:xfrm>
            <a:custGeom>
              <a:avLst/>
              <a:gdLst/>
              <a:ahLst/>
              <a:cxnLst>
                <a:cxn ang="0">
                  <a:pos x="626" y="516"/>
                </a:cxn>
                <a:cxn ang="0">
                  <a:pos x="405" y="571"/>
                </a:cxn>
                <a:cxn ang="0">
                  <a:pos x="349" y="792"/>
                </a:cxn>
                <a:cxn ang="0">
                  <a:pos x="607" y="737"/>
                </a:cxn>
                <a:cxn ang="0">
                  <a:pos x="699" y="718"/>
                </a:cxn>
                <a:cxn ang="0">
                  <a:pos x="754" y="792"/>
                </a:cxn>
                <a:cxn ang="0">
                  <a:pos x="552" y="811"/>
                </a:cxn>
                <a:cxn ang="0">
                  <a:pos x="349" y="829"/>
                </a:cxn>
                <a:cxn ang="0">
                  <a:pos x="534" y="1050"/>
                </a:cxn>
                <a:cxn ang="0">
                  <a:pos x="718" y="1013"/>
                </a:cxn>
                <a:cxn ang="0">
                  <a:pos x="810" y="1069"/>
                </a:cxn>
                <a:cxn ang="0">
                  <a:pos x="846" y="1050"/>
                </a:cxn>
                <a:cxn ang="0">
                  <a:pos x="865" y="571"/>
                </a:cxn>
                <a:cxn ang="0">
                  <a:pos x="828" y="516"/>
                </a:cxn>
                <a:cxn ang="0">
                  <a:pos x="791" y="497"/>
                </a:cxn>
                <a:cxn ang="0">
                  <a:pos x="1122" y="0"/>
                </a:cxn>
                <a:cxn ang="0">
                  <a:pos x="1251" y="37"/>
                </a:cxn>
                <a:cxn ang="0">
                  <a:pos x="1325" y="92"/>
                </a:cxn>
                <a:cxn ang="0">
                  <a:pos x="1343" y="129"/>
                </a:cxn>
                <a:cxn ang="0">
                  <a:pos x="626" y="147"/>
                </a:cxn>
                <a:cxn ang="0">
                  <a:pos x="681" y="184"/>
                </a:cxn>
                <a:cxn ang="0">
                  <a:pos x="662" y="221"/>
                </a:cxn>
                <a:cxn ang="0">
                  <a:pos x="441" y="534"/>
                </a:cxn>
                <a:cxn ang="0">
                  <a:pos x="810" y="442"/>
                </a:cxn>
                <a:cxn ang="0">
                  <a:pos x="920" y="461"/>
                </a:cxn>
                <a:cxn ang="0">
                  <a:pos x="994" y="516"/>
                </a:cxn>
                <a:cxn ang="0">
                  <a:pos x="994" y="590"/>
                </a:cxn>
                <a:cxn ang="0">
                  <a:pos x="975" y="866"/>
                </a:cxn>
                <a:cxn ang="0">
                  <a:pos x="994" y="1161"/>
                </a:cxn>
                <a:cxn ang="0">
                  <a:pos x="902" y="1326"/>
                </a:cxn>
                <a:cxn ang="0">
                  <a:pos x="865" y="1308"/>
                </a:cxn>
                <a:cxn ang="0">
                  <a:pos x="846" y="1253"/>
                </a:cxn>
                <a:cxn ang="0">
                  <a:pos x="773" y="1161"/>
                </a:cxn>
                <a:cxn ang="0">
                  <a:pos x="441" y="1179"/>
                </a:cxn>
                <a:cxn ang="0">
                  <a:pos x="331" y="1198"/>
                </a:cxn>
                <a:cxn ang="0">
                  <a:pos x="294" y="1253"/>
                </a:cxn>
                <a:cxn ang="0">
                  <a:pos x="257" y="1234"/>
                </a:cxn>
                <a:cxn ang="0">
                  <a:pos x="221" y="1087"/>
                </a:cxn>
                <a:cxn ang="0">
                  <a:pos x="257" y="958"/>
                </a:cxn>
                <a:cxn ang="0">
                  <a:pos x="276" y="792"/>
                </a:cxn>
                <a:cxn ang="0">
                  <a:pos x="257" y="645"/>
                </a:cxn>
                <a:cxn ang="0">
                  <a:pos x="239" y="534"/>
                </a:cxn>
                <a:cxn ang="0">
                  <a:pos x="257" y="479"/>
                </a:cxn>
                <a:cxn ang="0">
                  <a:pos x="349" y="516"/>
                </a:cxn>
                <a:cxn ang="0">
                  <a:pos x="460" y="424"/>
                </a:cxn>
                <a:cxn ang="0">
                  <a:pos x="534" y="184"/>
                </a:cxn>
                <a:cxn ang="0">
                  <a:pos x="515" y="147"/>
                </a:cxn>
                <a:cxn ang="0">
                  <a:pos x="184" y="203"/>
                </a:cxn>
                <a:cxn ang="0">
                  <a:pos x="73" y="221"/>
                </a:cxn>
                <a:cxn ang="0">
                  <a:pos x="18" y="166"/>
                </a:cxn>
                <a:cxn ang="0">
                  <a:pos x="0" y="129"/>
                </a:cxn>
                <a:cxn ang="0">
                  <a:pos x="441" y="92"/>
                </a:cxn>
                <a:cxn ang="0">
                  <a:pos x="1122" y="0"/>
                </a:cxn>
              </a:cxnLst>
              <a:rect l="0" t="0" r="r" b="b"/>
              <a:pathLst>
                <a:path w="1343" h="1326">
                  <a:moveTo>
                    <a:pt x="736" y="497"/>
                  </a:moveTo>
                  <a:lnTo>
                    <a:pt x="626" y="516"/>
                  </a:lnTo>
                  <a:lnTo>
                    <a:pt x="497" y="553"/>
                  </a:lnTo>
                  <a:lnTo>
                    <a:pt x="405" y="571"/>
                  </a:lnTo>
                  <a:lnTo>
                    <a:pt x="349" y="571"/>
                  </a:lnTo>
                  <a:lnTo>
                    <a:pt x="349" y="792"/>
                  </a:lnTo>
                  <a:lnTo>
                    <a:pt x="497" y="755"/>
                  </a:lnTo>
                  <a:lnTo>
                    <a:pt x="607" y="737"/>
                  </a:lnTo>
                  <a:lnTo>
                    <a:pt x="662" y="718"/>
                  </a:lnTo>
                  <a:lnTo>
                    <a:pt x="699" y="718"/>
                  </a:lnTo>
                  <a:lnTo>
                    <a:pt x="754" y="774"/>
                  </a:lnTo>
                  <a:lnTo>
                    <a:pt x="754" y="792"/>
                  </a:lnTo>
                  <a:lnTo>
                    <a:pt x="718" y="792"/>
                  </a:lnTo>
                  <a:lnTo>
                    <a:pt x="552" y="811"/>
                  </a:lnTo>
                  <a:lnTo>
                    <a:pt x="441" y="829"/>
                  </a:lnTo>
                  <a:lnTo>
                    <a:pt x="349" y="829"/>
                  </a:lnTo>
                  <a:lnTo>
                    <a:pt x="349" y="1069"/>
                  </a:lnTo>
                  <a:lnTo>
                    <a:pt x="534" y="1050"/>
                  </a:lnTo>
                  <a:lnTo>
                    <a:pt x="644" y="1032"/>
                  </a:lnTo>
                  <a:lnTo>
                    <a:pt x="718" y="1013"/>
                  </a:lnTo>
                  <a:lnTo>
                    <a:pt x="754" y="1013"/>
                  </a:lnTo>
                  <a:lnTo>
                    <a:pt x="810" y="1069"/>
                  </a:lnTo>
                  <a:lnTo>
                    <a:pt x="846" y="1069"/>
                  </a:lnTo>
                  <a:lnTo>
                    <a:pt x="846" y="1050"/>
                  </a:lnTo>
                  <a:lnTo>
                    <a:pt x="865" y="976"/>
                  </a:lnTo>
                  <a:lnTo>
                    <a:pt x="865" y="571"/>
                  </a:lnTo>
                  <a:lnTo>
                    <a:pt x="846" y="534"/>
                  </a:lnTo>
                  <a:lnTo>
                    <a:pt x="828" y="516"/>
                  </a:lnTo>
                  <a:lnTo>
                    <a:pt x="791" y="516"/>
                  </a:lnTo>
                  <a:lnTo>
                    <a:pt x="791" y="497"/>
                  </a:lnTo>
                  <a:lnTo>
                    <a:pt x="736" y="497"/>
                  </a:lnTo>
                  <a:close/>
                  <a:moveTo>
                    <a:pt x="1122" y="0"/>
                  </a:moveTo>
                  <a:lnTo>
                    <a:pt x="1214" y="0"/>
                  </a:lnTo>
                  <a:lnTo>
                    <a:pt x="1251" y="37"/>
                  </a:lnTo>
                  <a:lnTo>
                    <a:pt x="1306" y="55"/>
                  </a:lnTo>
                  <a:lnTo>
                    <a:pt x="1325" y="92"/>
                  </a:lnTo>
                  <a:lnTo>
                    <a:pt x="1343" y="111"/>
                  </a:lnTo>
                  <a:lnTo>
                    <a:pt x="1343" y="129"/>
                  </a:lnTo>
                  <a:lnTo>
                    <a:pt x="975" y="129"/>
                  </a:lnTo>
                  <a:lnTo>
                    <a:pt x="626" y="147"/>
                  </a:lnTo>
                  <a:lnTo>
                    <a:pt x="644" y="147"/>
                  </a:lnTo>
                  <a:lnTo>
                    <a:pt x="681" y="184"/>
                  </a:lnTo>
                  <a:lnTo>
                    <a:pt x="681" y="203"/>
                  </a:lnTo>
                  <a:lnTo>
                    <a:pt x="662" y="221"/>
                  </a:lnTo>
                  <a:lnTo>
                    <a:pt x="570" y="350"/>
                  </a:lnTo>
                  <a:lnTo>
                    <a:pt x="441" y="534"/>
                  </a:lnTo>
                  <a:lnTo>
                    <a:pt x="644" y="497"/>
                  </a:lnTo>
                  <a:lnTo>
                    <a:pt x="810" y="442"/>
                  </a:lnTo>
                  <a:lnTo>
                    <a:pt x="883" y="442"/>
                  </a:lnTo>
                  <a:lnTo>
                    <a:pt x="920" y="461"/>
                  </a:lnTo>
                  <a:lnTo>
                    <a:pt x="957" y="497"/>
                  </a:lnTo>
                  <a:lnTo>
                    <a:pt x="994" y="516"/>
                  </a:lnTo>
                  <a:lnTo>
                    <a:pt x="1030" y="553"/>
                  </a:lnTo>
                  <a:lnTo>
                    <a:pt x="994" y="590"/>
                  </a:lnTo>
                  <a:lnTo>
                    <a:pt x="975" y="626"/>
                  </a:lnTo>
                  <a:lnTo>
                    <a:pt x="975" y="866"/>
                  </a:lnTo>
                  <a:lnTo>
                    <a:pt x="994" y="1013"/>
                  </a:lnTo>
                  <a:lnTo>
                    <a:pt x="994" y="1161"/>
                  </a:lnTo>
                  <a:lnTo>
                    <a:pt x="957" y="1271"/>
                  </a:lnTo>
                  <a:lnTo>
                    <a:pt x="902" y="1326"/>
                  </a:lnTo>
                  <a:lnTo>
                    <a:pt x="883" y="1326"/>
                  </a:lnTo>
                  <a:lnTo>
                    <a:pt x="865" y="1308"/>
                  </a:lnTo>
                  <a:lnTo>
                    <a:pt x="865" y="1290"/>
                  </a:lnTo>
                  <a:lnTo>
                    <a:pt x="846" y="1253"/>
                  </a:lnTo>
                  <a:lnTo>
                    <a:pt x="810" y="1216"/>
                  </a:lnTo>
                  <a:lnTo>
                    <a:pt x="773" y="1161"/>
                  </a:lnTo>
                  <a:lnTo>
                    <a:pt x="570" y="1179"/>
                  </a:lnTo>
                  <a:lnTo>
                    <a:pt x="441" y="1179"/>
                  </a:lnTo>
                  <a:lnTo>
                    <a:pt x="368" y="1198"/>
                  </a:lnTo>
                  <a:lnTo>
                    <a:pt x="331" y="1198"/>
                  </a:lnTo>
                  <a:lnTo>
                    <a:pt x="313" y="1234"/>
                  </a:lnTo>
                  <a:lnTo>
                    <a:pt x="294" y="1253"/>
                  </a:lnTo>
                  <a:lnTo>
                    <a:pt x="276" y="1253"/>
                  </a:lnTo>
                  <a:lnTo>
                    <a:pt x="257" y="1234"/>
                  </a:lnTo>
                  <a:lnTo>
                    <a:pt x="221" y="1161"/>
                  </a:lnTo>
                  <a:lnTo>
                    <a:pt x="221" y="1087"/>
                  </a:lnTo>
                  <a:lnTo>
                    <a:pt x="239" y="1050"/>
                  </a:lnTo>
                  <a:lnTo>
                    <a:pt x="257" y="958"/>
                  </a:lnTo>
                  <a:lnTo>
                    <a:pt x="257" y="829"/>
                  </a:lnTo>
                  <a:lnTo>
                    <a:pt x="276" y="792"/>
                  </a:lnTo>
                  <a:lnTo>
                    <a:pt x="276" y="718"/>
                  </a:lnTo>
                  <a:lnTo>
                    <a:pt x="257" y="645"/>
                  </a:lnTo>
                  <a:lnTo>
                    <a:pt x="257" y="590"/>
                  </a:lnTo>
                  <a:lnTo>
                    <a:pt x="239" y="534"/>
                  </a:lnTo>
                  <a:lnTo>
                    <a:pt x="239" y="497"/>
                  </a:lnTo>
                  <a:lnTo>
                    <a:pt x="257" y="479"/>
                  </a:lnTo>
                  <a:lnTo>
                    <a:pt x="276" y="479"/>
                  </a:lnTo>
                  <a:lnTo>
                    <a:pt x="349" y="516"/>
                  </a:lnTo>
                  <a:lnTo>
                    <a:pt x="423" y="516"/>
                  </a:lnTo>
                  <a:lnTo>
                    <a:pt x="460" y="424"/>
                  </a:lnTo>
                  <a:lnTo>
                    <a:pt x="515" y="295"/>
                  </a:lnTo>
                  <a:lnTo>
                    <a:pt x="534" y="184"/>
                  </a:lnTo>
                  <a:lnTo>
                    <a:pt x="534" y="166"/>
                  </a:lnTo>
                  <a:lnTo>
                    <a:pt x="515" y="147"/>
                  </a:lnTo>
                  <a:lnTo>
                    <a:pt x="313" y="166"/>
                  </a:lnTo>
                  <a:lnTo>
                    <a:pt x="184" y="203"/>
                  </a:lnTo>
                  <a:lnTo>
                    <a:pt x="110" y="221"/>
                  </a:lnTo>
                  <a:lnTo>
                    <a:pt x="73" y="221"/>
                  </a:lnTo>
                  <a:lnTo>
                    <a:pt x="37" y="203"/>
                  </a:lnTo>
                  <a:lnTo>
                    <a:pt x="18" y="166"/>
                  </a:lnTo>
                  <a:lnTo>
                    <a:pt x="0" y="147"/>
                  </a:lnTo>
                  <a:lnTo>
                    <a:pt x="0" y="129"/>
                  </a:lnTo>
                  <a:lnTo>
                    <a:pt x="18" y="129"/>
                  </a:lnTo>
                  <a:lnTo>
                    <a:pt x="441" y="92"/>
                  </a:lnTo>
                  <a:lnTo>
                    <a:pt x="810" y="37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3" name="Freeform 253"/>
            <p:cNvSpPr>
              <a:spLocks noEditPoints="1"/>
            </p:cNvSpPr>
            <p:nvPr/>
          </p:nvSpPr>
          <p:spPr bwMode="auto">
            <a:xfrm>
              <a:off x="6863" y="24729"/>
              <a:ext cx="1638" cy="1492"/>
            </a:xfrm>
            <a:custGeom>
              <a:avLst/>
              <a:gdLst/>
              <a:ahLst/>
              <a:cxnLst>
                <a:cxn ang="0">
                  <a:pos x="497" y="1050"/>
                </a:cxn>
                <a:cxn ang="0">
                  <a:pos x="405" y="1013"/>
                </a:cxn>
                <a:cxn ang="0">
                  <a:pos x="368" y="903"/>
                </a:cxn>
                <a:cxn ang="0">
                  <a:pos x="1325" y="774"/>
                </a:cxn>
                <a:cxn ang="0">
                  <a:pos x="1196" y="1013"/>
                </a:cxn>
                <a:cxn ang="0">
                  <a:pos x="1583" y="1382"/>
                </a:cxn>
                <a:cxn ang="0">
                  <a:pos x="1546" y="1455"/>
                </a:cxn>
                <a:cxn ang="0">
                  <a:pos x="957" y="1345"/>
                </a:cxn>
                <a:cxn ang="0">
                  <a:pos x="754" y="1345"/>
                </a:cxn>
                <a:cxn ang="0">
                  <a:pos x="902" y="1032"/>
                </a:cxn>
                <a:cxn ang="0">
                  <a:pos x="773" y="903"/>
                </a:cxn>
                <a:cxn ang="0">
                  <a:pos x="1086" y="1050"/>
                </a:cxn>
                <a:cxn ang="0">
                  <a:pos x="1159" y="866"/>
                </a:cxn>
                <a:cxn ang="0">
                  <a:pos x="1049" y="847"/>
                </a:cxn>
                <a:cxn ang="0">
                  <a:pos x="883" y="811"/>
                </a:cxn>
                <a:cxn ang="0">
                  <a:pos x="1049" y="774"/>
                </a:cxn>
                <a:cxn ang="0">
                  <a:pos x="423" y="516"/>
                </a:cxn>
                <a:cxn ang="0">
                  <a:pos x="515" y="645"/>
                </a:cxn>
                <a:cxn ang="0">
                  <a:pos x="442" y="608"/>
                </a:cxn>
                <a:cxn ang="0">
                  <a:pos x="497" y="368"/>
                </a:cxn>
                <a:cxn ang="0">
                  <a:pos x="350" y="571"/>
                </a:cxn>
                <a:cxn ang="0">
                  <a:pos x="552" y="368"/>
                </a:cxn>
                <a:cxn ang="0">
                  <a:pos x="1159" y="129"/>
                </a:cxn>
                <a:cxn ang="0">
                  <a:pos x="1270" y="221"/>
                </a:cxn>
                <a:cxn ang="0">
                  <a:pos x="1196" y="368"/>
                </a:cxn>
                <a:cxn ang="0">
                  <a:pos x="1343" y="516"/>
                </a:cxn>
                <a:cxn ang="0">
                  <a:pos x="1509" y="516"/>
                </a:cxn>
                <a:cxn ang="0">
                  <a:pos x="1399" y="608"/>
                </a:cxn>
                <a:cxn ang="0">
                  <a:pos x="1122" y="534"/>
                </a:cxn>
                <a:cxn ang="0">
                  <a:pos x="1067" y="240"/>
                </a:cxn>
                <a:cxn ang="0">
                  <a:pos x="975" y="332"/>
                </a:cxn>
                <a:cxn ang="0">
                  <a:pos x="754" y="682"/>
                </a:cxn>
                <a:cxn ang="0">
                  <a:pos x="865" y="479"/>
                </a:cxn>
                <a:cxn ang="0">
                  <a:pos x="865" y="221"/>
                </a:cxn>
                <a:cxn ang="0">
                  <a:pos x="902" y="166"/>
                </a:cxn>
                <a:cxn ang="0">
                  <a:pos x="1122" y="129"/>
                </a:cxn>
                <a:cxn ang="0">
                  <a:pos x="589" y="18"/>
                </a:cxn>
                <a:cxn ang="0">
                  <a:pos x="552" y="166"/>
                </a:cxn>
                <a:cxn ang="0">
                  <a:pos x="534" y="313"/>
                </a:cxn>
                <a:cxn ang="0">
                  <a:pos x="681" y="424"/>
                </a:cxn>
                <a:cxn ang="0">
                  <a:pos x="718" y="737"/>
                </a:cxn>
                <a:cxn ang="0">
                  <a:pos x="662" y="1363"/>
                </a:cxn>
                <a:cxn ang="0">
                  <a:pos x="552" y="1492"/>
                </a:cxn>
                <a:cxn ang="0">
                  <a:pos x="405" y="1308"/>
                </a:cxn>
                <a:cxn ang="0">
                  <a:pos x="478" y="1308"/>
                </a:cxn>
                <a:cxn ang="0">
                  <a:pos x="570" y="1087"/>
                </a:cxn>
                <a:cxn ang="0">
                  <a:pos x="276" y="1161"/>
                </a:cxn>
                <a:cxn ang="0">
                  <a:pos x="74" y="1474"/>
                </a:cxn>
                <a:cxn ang="0">
                  <a:pos x="184" y="1216"/>
                </a:cxn>
                <a:cxn ang="0">
                  <a:pos x="129" y="958"/>
                </a:cxn>
                <a:cxn ang="0">
                  <a:pos x="0" y="884"/>
                </a:cxn>
                <a:cxn ang="0">
                  <a:pos x="147" y="829"/>
                </a:cxn>
                <a:cxn ang="0">
                  <a:pos x="239" y="461"/>
                </a:cxn>
                <a:cxn ang="0">
                  <a:pos x="276" y="332"/>
                </a:cxn>
                <a:cxn ang="0">
                  <a:pos x="368" y="332"/>
                </a:cxn>
                <a:cxn ang="0">
                  <a:pos x="460" y="0"/>
                </a:cxn>
              </a:cxnLst>
              <a:rect l="0" t="0" r="r" b="b"/>
              <a:pathLst>
                <a:path w="1638" h="1492">
                  <a:moveTo>
                    <a:pt x="368" y="903"/>
                  </a:moveTo>
                  <a:lnTo>
                    <a:pt x="423" y="903"/>
                  </a:lnTo>
                  <a:lnTo>
                    <a:pt x="497" y="976"/>
                  </a:lnTo>
                  <a:lnTo>
                    <a:pt x="497" y="1050"/>
                  </a:lnTo>
                  <a:lnTo>
                    <a:pt x="478" y="1069"/>
                  </a:lnTo>
                  <a:lnTo>
                    <a:pt x="460" y="1069"/>
                  </a:lnTo>
                  <a:lnTo>
                    <a:pt x="423" y="1050"/>
                  </a:lnTo>
                  <a:lnTo>
                    <a:pt x="405" y="1013"/>
                  </a:lnTo>
                  <a:lnTo>
                    <a:pt x="386" y="995"/>
                  </a:lnTo>
                  <a:lnTo>
                    <a:pt x="386" y="958"/>
                  </a:lnTo>
                  <a:lnTo>
                    <a:pt x="368" y="940"/>
                  </a:lnTo>
                  <a:lnTo>
                    <a:pt x="368" y="903"/>
                  </a:lnTo>
                  <a:close/>
                  <a:moveTo>
                    <a:pt x="1178" y="719"/>
                  </a:moveTo>
                  <a:lnTo>
                    <a:pt x="1251" y="719"/>
                  </a:lnTo>
                  <a:lnTo>
                    <a:pt x="1288" y="737"/>
                  </a:lnTo>
                  <a:lnTo>
                    <a:pt x="1325" y="774"/>
                  </a:lnTo>
                  <a:lnTo>
                    <a:pt x="1325" y="792"/>
                  </a:lnTo>
                  <a:lnTo>
                    <a:pt x="1307" y="811"/>
                  </a:lnTo>
                  <a:lnTo>
                    <a:pt x="1251" y="884"/>
                  </a:lnTo>
                  <a:lnTo>
                    <a:pt x="1196" y="1013"/>
                  </a:lnTo>
                  <a:lnTo>
                    <a:pt x="1122" y="1161"/>
                  </a:lnTo>
                  <a:lnTo>
                    <a:pt x="1288" y="1271"/>
                  </a:lnTo>
                  <a:lnTo>
                    <a:pt x="1454" y="1345"/>
                  </a:lnTo>
                  <a:lnTo>
                    <a:pt x="1583" y="1382"/>
                  </a:lnTo>
                  <a:lnTo>
                    <a:pt x="1638" y="1419"/>
                  </a:lnTo>
                  <a:lnTo>
                    <a:pt x="1619" y="1437"/>
                  </a:lnTo>
                  <a:lnTo>
                    <a:pt x="1583" y="1437"/>
                  </a:lnTo>
                  <a:lnTo>
                    <a:pt x="1546" y="1455"/>
                  </a:lnTo>
                  <a:lnTo>
                    <a:pt x="1288" y="1455"/>
                  </a:lnTo>
                  <a:lnTo>
                    <a:pt x="1141" y="1308"/>
                  </a:lnTo>
                  <a:lnTo>
                    <a:pt x="1086" y="1234"/>
                  </a:lnTo>
                  <a:lnTo>
                    <a:pt x="957" y="1345"/>
                  </a:lnTo>
                  <a:lnTo>
                    <a:pt x="846" y="1382"/>
                  </a:lnTo>
                  <a:lnTo>
                    <a:pt x="699" y="1382"/>
                  </a:lnTo>
                  <a:lnTo>
                    <a:pt x="699" y="1363"/>
                  </a:lnTo>
                  <a:lnTo>
                    <a:pt x="754" y="1345"/>
                  </a:lnTo>
                  <a:lnTo>
                    <a:pt x="865" y="1290"/>
                  </a:lnTo>
                  <a:lnTo>
                    <a:pt x="1012" y="1161"/>
                  </a:lnTo>
                  <a:lnTo>
                    <a:pt x="957" y="1087"/>
                  </a:lnTo>
                  <a:lnTo>
                    <a:pt x="902" y="1032"/>
                  </a:lnTo>
                  <a:lnTo>
                    <a:pt x="865" y="976"/>
                  </a:lnTo>
                  <a:lnTo>
                    <a:pt x="828" y="940"/>
                  </a:lnTo>
                  <a:lnTo>
                    <a:pt x="791" y="921"/>
                  </a:lnTo>
                  <a:lnTo>
                    <a:pt x="773" y="903"/>
                  </a:lnTo>
                  <a:lnTo>
                    <a:pt x="773" y="884"/>
                  </a:lnTo>
                  <a:lnTo>
                    <a:pt x="846" y="884"/>
                  </a:lnTo>
                  <a:lnTo>
                    <a:pt x="1067" y="1105"/>
                  </a:lnTo>
                  <a:lnTo>
                    <a:pt x="1086" y="1050"/>
                  </a:lnTo>
                  <a:lnTo>
                    <a:pt x="1122" y="995"/>
                  </a:lnTo>
                  <a:lnTo>
                    <a:pt x="1141" y="940"/>
                  </a:lnTo>
                  <a:lnTo>
                    <a:pt x="1141" y="884"/>
                  </a:lnTo>
                  <a:lnTo>
                    <a:pt x="1159" y="866"/>
                  </a:lnTo>
                  <a:lnTo>
                    <a:pt x="1159" y="829"/>
                  </a:lnTo>
                  <a:lnTo>
                    <a:pt x="1141" y="811"/>
                  </a:lnTo>
                  <a:lnTo>
                    <a:pt x="1086" y="811"/>
                  </a:lnTo>
                  <a:lnTo>
                    <a:pt x="1049" y="847"/>
                  </a:lnTo>
                  <a:lnTo>
                    <a:pt x="1012" y="866"/>
                  </a:lnTo>
                  <a:lnTo>
                    <a:pt x="920" y="866"/>
                  </a:lnTo>
                  <a:lnTo>
                    <a:pt x="883" y="829"/>
                  </a:lnTo>
                  <a:lnTo>
                    <a:pt x="883" y="811"/>
                  </a:lnTo>
                  <a:lnTo>
                    <a:pt x="902" y="811"/>
                  </a:lnTo>
                  <a:lnTo>
                    <a:pt x="957" y="792"/>
                  </a:lnTo>
                  <a:lnTo>
                    <a:pt x="1012" y="792"/>
                  </a:lnTo>
                  <a:lnTo>
                    <a:pt x="1049" y="774"/>
                  </a:lnTo>
                  <a:lnTo>
                    <a:pt x="1159" y="737"/>
                  </a:lnTo>
                  <a:lnTo>
                    <a:pt x="1178" y="719"/>
                  </a:lnTo>
                  <a:close/>
                  <a:moveTo>
                    <a:pt x="405" y="516"/>
                  </a:moveTo>
                  <a:lnTo>
                    <a:pt x="423" y="516"/>
                  </a:lnTo>
                  <a:lnTo>
                    <a:pt x="460" y="534"/>
                  </a:lnTo>
                  <a:lnTo>
                    <a:pt x="478" y="553"/>
                  </a:lnTo>
                  <a:lnTo>
                    <a:pt x="515" y="571"/>
                  </a:lnTo>
                  <a:lnTo>
                    <a:pt x="515" y="645"/>
                  </a:lnTo>
                  <a:lnTo>
                    <a:pt x="497" y="663"/>
                  </a:lnTo>
                  <a:lnTo>
                    <a:pt x="478" y="663"/>
                  </a:lnTo>
                  <a:lnTo>
                    <a:pt x="460" y="645"/>
                  </a:lnTo>
                  <a:lnTo>
                    <a:pt x="442" y="608"/>
                  </a:lnTo>
                  <a:lnTo>
                    <a:pt x="423" y="590"/>
                  </a:lnTo>
                  <a:lnTo>
                    <a:pt x="405" y="553"/>
                  </a:lnTo>
                  <a:lnTo>
                    <a:pt x="405" y="516"/>
                  </a:lnTo>
                  <a:close/>
                  <a:moveTo>
                    <a:pt x="497" y="368"/>
                  </a:moveTo>
                  <a:lnTo>
                    <a:pt x="460" y="387"/>
                  </a:lnTo>
                  <a:lnTo>
                    <a:pt x="423" y="387"/>
                  </a:lnTo>
                  <a:lnTo>
                    <a:pt x="368" y="405"/>
                  </a:lnTo>
                  <a:lnTo>
                    <a:pt x="350" y="571"/>
                  </a:lnTo>
                  <a:lnTo>
                    <a:pt x="350" y="792"/>
                  </a:lnTo>
                  <a:lnTo>
                    <a:pt x="570" y="755"/>
                  </a:lnTo>
                  <a:lnTo>
                    <a:pt x="570" y="405"/>
                  </a:lnTo>
                  <a:lnTo>
                    <a:pt x="552" y="368"/>
                  </a:lnTo>
                  <a:lnTo>
                    <a:pt x="497" y="368"/>
                  </a:lnTo>
                  <a:close/>
                  <a:moveTo>
                    <a:pt x="1141" y="111"/>
                  </a:moveTo>
                  <a:lnTo>
                    <a:pt x="1159" y="111"/>
                  </a:lnTo>
                  <a:lnTo>
                    <a:pt x="1159" y="129"/>
                  </a:lnTo>
                  <a:lnTo>
                    <a:pt x="1178" y="129"/>
                  </a:lnTo>
                  <a:lnTo>
                    <a:pt x="1214" y="147"/>
                  </a:lnTo>
                  <a:lnTo>
                    <a:pt x="1270" y="203"/>
                  </a:lnTo>
                  <a:lnTo>
                    <a:pt x="1270" y="221"/>
                  </a:lnTo>
                  <a:lnTo>
                    <a:pt x="1233" y="258"/>
                  </a:lnTo>
                  <a:lnTo>
                    <a:pt x="1233" y="276"/>
                  </a:lnTo>
                  <a:lnTo>
                    <a:pt x="1214" y="313"/>
                  </a:lnTo>
                  <a:lnTo>
                    <a:pt x="1196" y="368"/>
                  </a:lnTo>
                  <a:lnTo>
                    <a:pt x="1196" y="461"/>
                  </a:lnTo>
                  <a:lnTo>
                    <a:pt x="1214" y="497"/>
                  </a:lnTo>
                  <a:lnTo>
                    <a:pt x="1233" y="516"/>
                  </a:lnTo>
                  <a:lnTo>
                    <a:pt x="1343" y="516"/>
                  </a:lnTo>
                  <a:lnTo>
                    <a:pt x="1417" y="479"/>
                  </a:lnTo>
                  <a:lnTo>
                    <a:pt x="1454" y="479"/>
                  </a:lnTo>
                  <a:lnTo>
                    <a:pt x="1491" y="497"/>
                  </a:lnTo>
                  <a:lnTo>
                    <a:pt x="1509" y="516"/>
                  </a:lnTo>
                  <a:lnTo>
                    <a:pt x="1509" y="571"/>
                  </a:lnTo>
                  <a:lnTo>
                    <a:pt x="1491" y="571"/>
                  </a:lnTo>
                  <a:lnTo>
                    <a:pt x="1454" y="590"/>
                  </a:lnTo>
                  <a:lnTo>
                    <a:pt x="1399" y="608"/>
                  </a:lnTo>
                  <a:lnTo>
                    <a:pt x="1251" y="608"/>
                  </a:lnTo>
                  <a:lnTo>
                    <a:pt x="1196" y="590"/>
                  </a:lnTo>
                  <a:lnTo>
                    <a:pt x="1159" y="571"/>
                  </a:lnTo>
                  <a:lnTo>
                    <a:pt x="1122" y="534"/>
                  </a:lnTo>
                  <a:lnTo>
                    <a:pt x="1122" y="240"/>
                  </a:lnTo>
                  <a:lnTo>
                    <a:pt x="1104" y="221"/>
                  </a:lnTo>
                  <a:lnTo>
                    <a:pt x="1086" y="221"/>
                  </a:lnTo>
                  <a:lnTo>
                    <a:pt x="1067" y="240"/>
                  </a:lnTo>
                  <a:lnTo>
                    <a:pt x="1030" y="240"/>
                  </a:lnTo>
                  <a:lnTo>
                    <a:pt x="1012" y="258"/>
                  </a:lnTo>
                  <a:lnTo>
                    <a:pt x="975" y="258"/>
                  </a:lnTo>
                  <a:lnTo>
                    <a:pt x="975" y="332"/>
                  </a:lnTo>
                  <a:lnTo>
                    <a:pt x="957" y="479"/>
                  </a:lnTo>
                  <a:lnTo>
                    <a:pt x="883" y="590"/>
                  </a:lnTo>
                  <a:lnTo>
                    <a:pt x="828" y="645"/>
                  </a:lnTo>
                  <a:lnTo>
                    <a:pt x="754" y="682"/>
                  </a:lnTo>
                  <a:lnTo>
                    <a:pt x="736" y="682"/>
                  </a:lnTo>
                  <a:lnTo>
                    <a:pt x="810" y="608"/>
                  </a:lnTo>
                  <a:lnTo>
                    <a:pt x="846" y="534"/>
                  </a:lnTo>
                  <a:lnTo>
                    <a:pt x="865" y="479"/>
                  </a:lnTo>
                  <a:lnTo>
                    <a:pt x="883" y="405"/>
                  </a:lnTo>
                  <a:lnTo>
                    <a:pt x="883" y="313"/>
                  </a:lnTo>
                  <a:lnTo>
                    <a:pt x="865" y="258"/>
                  </a:lnTo>
                  <a:lnTo>
                    <a:pt x="865" y="221"/>
                  </a:lnTo>
                  <a:lnTo>
                    <a:pt x="846" y="203"/>
                  </a:lnTo>
                  <a:lnTo>
                    <a:pt x="846" y="184"/>
                  </a:lnTo>
                  <a:lnTo>
                    <a:pt x="865" y="166"/>
                  </a:lnTo>
                  <a:lnTo>
                    <a:pt x="902" y="166"/>
                  </a:lnTo>
                  <a:lnTo>
                    <a:pt x="938" y="184"/>
                  </a:lnTo>
                  <a:lnTo>
                    <a:pt x="1030" y="166"/>
                  </a:lnTo>
                  <a:lnTo>
                    <a:pt x="1086" y="147"/>
                  </a:lnTo>
                  <a:lnTo>
                    <a:pt x="1122" y="129"/>
                  </a:lnTo>
                  <a:lnTo>
                    <a:pt x="1141" y="111"/>
                  </a:lnTo>
                  <a:close/>
                  <a:moveTo>
                    <a:pt x="460" y="0"/>
                  </a:moveTo>
                  <a:lnTo>
                    <a:pt x="552" y="0"/>
                  </a:lnTo>
                  <a:lnTo>
                    <a:pt x="589" y="18"/>
                  </a:lnTo>
                  <a:lnTo>
                    <a:pt x="626" y="55"/>
                  </a:lnTo>
                  <a:lnTo>
                    <a:pt x="626" y="74"/>
                  </a:lnTo>
                  <a:lnTo>
                    <a:pt x="570" y="129"/>
                  </a:lnTo>
                  <a:lnTo>
                    <a:pt x="552" y="166"/>
                  </a:lnTo>
                  <a:lnTo>
                    <a:pt x="515" y="221"/>
                  </a:lnTo>
                  <a:lnTo>
                    <a:pt x="405" y="368"/>
                  </a:lnTo>
                  <a:lnTo>
                    <a:pt x="515" y="332"/>
                  </a:lnTo>
                  <a:lnTo>
                    <a:pt x="534" y="313"/>
                  </a:lnTo>
                  <a:lnTo>
                    <a:pt x="607" y="313"/>
                  </a:lnTo>
                  <a:lnTo>
                    <a:pt x="644" y="350"/>
                  </a:lnTo>
                  <a:lnTo>
                    <a:pt x="681" y="368"/>
                  </a:lnTo>
                  <a:lnTo>
                    <a:pt x="681" y="424"/>
                  </a:lnTo>
                  <a:lnTo>
                    <a:pt x="662" y="534"/>
                  </a:lnTo>
                  <a:lnTo>
                    <a:pt x="662" y="755"/>
                  </a:lnTo>
                  <a:lnTo>
                    <a:pt x="699" y="737"/>
                  </a:lnTo>
                  <a:lnTo>
                    <a:pt x="718" y="737"/>
                  </a:lnTo>
                  <a:lnTo>
                    <a:pt x="718" y="774"/>
                  </a:lnTo>
                  <a:lnTo>
                    <a:pt x="699" y="774"/>
                  </a:lnTo>
                  <a:lnTo>
                    <a:pt x="662" y="792"/>
                  </a:lnTo>
                  <a:lnTo>
                    <a:pt x="662" y="1363"/>
                  </a:lnTo>
                  <a:lnTo>
                    <a:pt x="644" y="1419"/>
                  </a:lnTo>
                  <a:lnTo>
                    <a:pt x="626" y="1455"/>
                  </a:lnTo>
                  <a:lnTo>
                    <a:pt x="589" y="1492"/>
                  </a:lnTo>
                  <a:lnTo>
                    <a:pt x="552" y="1492"/>
                  </a:lnTo>
                  <a:lnTo>
                    <a:pt x="515" y="1455"/>
                  </a:lnTo>
                  <a:lnTo>
                    <a:pt x="497" y="1419"/>
                  </a:lnTo>
                  <a:lnTo>
                    <a:pt x="460" y="1363"/>
                  </a:lnTo>
                  <a:lnTo>
                    <a:pt x="405" y="1308"/>
                  </a:lnTo>
                  <a:lnTo>
                    <a:pt x="405" y="1290"/>
                  </a:lnTo>
                  <a:lnTo>
                    <a:pt x="423" y="1290"/>
                  </a:lnTo>
                  <a:lnTo>
                    <a:pt x="442" y="1308"/>
                  </a:lnTo>
                  <a:lnTo>
                    <a:pt x="478" y="1308"/>
                  </a:lnTo>
                  <a:lnTo>
                    <a:pt x="497" y="1327"/>
                  </a:lnTo>
                  <a:lnTo>
                    <a:pt x="534" y="1327"/>
                  </a:lnTo>
                  <a:lnTo>
                    <a:pt x="552" y="1253"/>
                  </a:lnTo>
                  <a:lnTo>
                    <a:pt x="570" y="1087"/>
                  </a:lnTo>
                  <a:lnTo>
                    <a:pt x="570" y="829"/>
                  </a:lnTo>
                  <a:lnTo>
                    <a:pt x="350" y="884"/>
                  </a:lnTo>
                  <a:lnTo>
                    <a:pt x="350" y="903"/>
                  </a:lnTo>
                  <a:lnTo>
                    <a:pt x="276" y="1161"/>
                  </a:lnTo>
                  <a:lnTo>
                    <a:pt x="202" y="1327"/>
                  </a:lnTo>
                  <a:lnTo>
                    <a:pt x="129" y="1437"/>
                  </a:lnTo>
                  <a:lnTo>
                    <a:pt x="92" y="1474"/>
                  </a:lnTo>
                  <a:lnTo>
                    <a:pt x="74" y="1474"/>
                  </a:lnTo>
                  <a:lnTo>
                    <a:pt x="74" y="1455"/>
                  </a:lnTo>
                  <a:lnTo>
                    <a:pt x="92" y="1419"/>
                  </a:lnTo>
                  <a:lnTo>
                    <a:pt x="129" y="1327"/>
                  </a:lnTo>
                  <a:lnTo>
                    <a:pt x="184" y="1216"/>
                  </a:lnTo>
                  <a:lnTo>
                    <a:pt x="239" y="1069"/>
                  </a:lnTo>
                  <a:lnTo>
                    <a:pt x="258" y="903"/>
                  </a:lnTo>
                  <a:lnTo>
                    <a:pt x="184" y="921"/>
                  </a:lnTo>
                  <a:lnTo>
                    <a:pt x="129" y="958"/>
                  </a:lnTo>
                  <a:lnTo>
                    <a:pt x="74" y="958"/>
                  </a:lnTo>
                  <a:lnTo>
                    <a:pt x="37" y="940"/>
                  </a:lnTo>
                  <a:lnTo>
                    <a:pt x="18" y="903"/>
                  </a:lnTo>
                  <a:lnTo>
                    <a:pt x="0" y="884"/>
                  </a:lnTo>
                  <a:lnTo>
                    <a:pt x="0" y="847"/>
                  </a:lnTo>
                  <a:lnTo>
                    <a:pt x="37" y="847"/>
                  </a:lnTo>
                  <a:lnTo>
                    <a:pt x="18" y="829"/>
                  </a:lnTo>
                  <a:lnTo>
                    <a:pt x="147" y="829"/>
                  </a:lnTo>
                  <a:lnTo>
                    <a:pt x="202" y="811"/>
                  </a:lnTo>
                  <a:lnTo>
                    <a:pt x="258" y="811"/>
                  </a:lnTo>
                  <a:lnTo>
                    <a:pt x="258" y="553"/>
                  </a:lnTo>
                  <a:lnTo>
                    <a:pt x="239" y="461"/>
                  </a:lnTo>
                  <a:lnTo>
                    <a:pt x="239" y="405"/>
                  </a:lnTo>
                  <a:lnTo>
                    <a:pt x="221" y="368"/>
                  </a:lnTo>
                  <a:lnTo>
                    <a:pt x="221" y="332"/>
                  </a:lnTo>
                  <a:lnTo>
                    <a:pt x="276" y="332"/>
                  </a:lnTo>
                  <a:lnTo>
                    <a:pt x="313" y="350"/>
                  </a:lnTo>
                  <a:lnTo>
                    <a:pt x="331" y="368"/>
                  </a:lnTo>
                  <a:lnTo>
                    <a:pt x="350" y="368"/>
                  </a:lnTo>
                  <a:lnTo>
                    <a:pt x="368" y="332"/>
                  </a:lnTo>
                  <a:lnTo>
                    <a:pt x="405" y="240"/>
                  </a:lnTo>
                  <a:lnTo>
                    <a:pt x="442" y="166"/>
                  </a:lnTo>
                  <a:lnTo>
                    <a:pt x="460" y="11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4" name="Freeform 254"/>
            <p:cNvSpPr>
              <a:spLocks noEditPoints="1"/>
            </p:cNvSpPr>
            <p:nvPr/>
          </p:nvSpPr>
          <p:spPr bwMode="auto">
            <a:xfrm>
              <a:off x="8740" y="24692"/>
              <a:ext cx="1509" cy="1529"/>
            </a:xfrm>
            <a:custGeom>
              <a:avLst/>
              <a:gdLst/>
              <a:ahLst/>
              <a:cxnLst>
                <a:cxn ang="0">
                  <a:pos x="902" y="1253"/>
                </a:cxn>
                <a:cxn ang="0">
                  <a:pos x="883" y="1382"/>
                </a:cxn>
                <a:cxn ang="0">
                  <a:pos x="276" y="1179"/>
                </a:cxn>
                <a:cxn ang="0">
                  <a:pos x="202" y="1474"/>
                </a:cxn>
                <a:cxn ang="0">
                  <a:pos x="129" y="1382"/>
                </a:cxn>
                <a:cxn ang="0">
                  <a:pos x="276" y="1179"/>
                </a:cxn>
                <a:cxn ang="0">
                  <a:pos x="1288" y="1290"/>
                </a:cxn>
                <a:cxn ang="0">
                  <a:pos x="1270" y="1492"/>
                </a:cxn>
                <a:cxn ang="0">
                  <a:pos x="1123" y="1290"/>
                </a:cxn>
                <a:cxn ang="0">
                  <a:pos x="1086" y="1179"/>
                </a:cxn>
                <a:cxn ang="0">
                  <a:pos x="552" y="1198"/>
                </a:cxn>
                <a:cxn ang="0">
                  <a:pos x="607" y="1364"/>
                </a:cxn>
                <a:cxn ang="0">
                  <a:pos x="460" y="1216"/>
                </a:cxn>
                <a:cxn ang="0">
                  <a:pos x="497" y="1161"/>
                </a:cxn>
                <a:cxn ang="0">
                  <a:pos x="442" y="1032"/>
                </a:cxn>
                <a:cxn ang="0">
                  <a:pos x="828" y="995"/>
                </a:cxn>
                <a:cxn ang="0">
                  <a:pos x="828" y="995"/>
                </a:cxn>
                <a:cxn ang="0">
                  <a:pos x="626" y="792"/>
                </a:cxn>
                <a:cxn ang="0">
                  <a:pos x="718" y="977"/>
                </a:cxn>
                <a:cxn ang="0">
                  <a:pos x="773" y="829"/>
                </a:cxn>
                <a:cxn ang="0">
                  <a:pos x="1067" y="387"/>
                </a:cxn>
                <a:cxn ang="0">
                  <a:pos x="1178" y="498"/>
                </a:cxn>
                <a:cxn ang="0">
                  <a:pos x="1233" y="608"/>
                </a:cxn>
                <a:cxn ang="0">
                  <a:pos x="1307" y="663"/>
                </a:cxn>
                <a:cxn ang="0">
                  <a:pos x="1049" y="903"/>
                </a:cxn>
                <a:cxn ang="0">
                  <a:pos x="1380" y="866"/>
                </a:cxn>
                <a:cxn ang="0">
                  <a:pos x="1509" y="958"/>
                </a:cxn>
                <a:cxn ang="0">
                  <a:pos x="902" y="977"/>
                </a:cxn>
                <a:cxn ang="0">
                  <a:pos x="939" y="774"/>
                </a:cxn>
                <a:cxn ang="0">
                  <a:pos x="828" y="921"/>
                </a:cxn>
                <a:cxn ang="0">
                  <a:pos x="571" y="958"/>
                </a:cxn>
                <a:cxn ang="0">
                  <a:pos x="460" y="829"/>
                </a:cxn>
                <a:cxn ang="0">
                  <a:pos x="423" y="921"/>
                </a:cxn>
                <a:cxn ang="0">
                  <a:pos x="166" y="1069"/>
                </a:cxn>
                <a:cxn ang="0">
                  <a:pos x="0" y="1032"/>
                </a:cxn>
                <a:cxn ang="0">
                  <a:pos x="368" y="921"/>
                </a:cxn>
                <a:cxn ang="0">
                  <a:pos x="258" y="848"/>
                </a:cxn>
                <a:cxn ang="0">
                  <a:pos x="166" y="774"/>
                </a:cxn>
                <a:cxn ang="0">
                  <a:pos x="331" y="737"/>
                </a:cxn>
                <a:cxn ang="0">
                  <a:pos x="368" y="608"/>
                </a:cxn>
                <a:cxn ang="0">
                  <a:pos x="497" y="737"/>
                </a:cxn>
                <a:cxn ang="0">
                  <a:pos x="515" y="571"/>
                </a:cxn>
                <a:cxn ang="0">
                  <a:pos x="626" y="571"/>
                </a:cxn>
                <a:cxn ang="0">
                  <a:pos x="736" y="682"/>
                </a:cxn>
                <a:cxn ang="0">
                  <a:pos x="773" y="461"/>
                </a:cxn>
                <a:cxn ang="0">
                  <a:pos x="883" y="498"/>
                </a:cxn>
                <a:cxn ang="0">
                  <a:pos x="883" y="663"/>
                </a:cxn>
                <a:cxn ang="0">
                  <a:pos x="1031" y="571"/>
                </a:cxn>
                <a:cxn ang="0">
                  <a:pos x="1031" y="387"/>
                </a:cxn>
                <a:cxn ang="0">
                  <a:pos x="663" y="55"/>
                </a:cxn>
                <a:cxn ang="0">
                  <a:pos x="626" y="203"/>
                </a:cxn>
                <a:cxn ang="0">
                  <a:pos x="699" y="313"/>
                </a:cxn>
                <a:cxn ang="0">
                  <a:pos x="994" y="258"/>
                </a:cxn>
                <a:cxn ang="0">
                  <a:pos x="1067" y="332"/>
                </a:cxn>
                <a:cxn ang="0">
                  <a:pos x="644" y="405"/>
                </a:cxn>
                <a:cxn ang="0">
                  <a:pos x="478" y="387"/>
                </a:cxn>
                <a:cxn ang="0">
                  <a:pos x="331" y="534"/>
                </a:cxn>
                <a:cxn ang="0">
                  <a:pos x="405" y="387"/>
                </a:cxn>
                <a:cxn ang="0">
                  <a:pos x="571" y="55"/>
                </a:cxn>
              </a:cxnLst>
              <a:rect l="0" t="0" r="r" b="b"/>
              <a:pathLst>
                <a:path w="1509" h="1529">
                  <a:moveTo>
                    <a:pt x="773" y="1179"/>
                  </a:moveTo>
                  <a:lnTo>
                    <a:pt x="791" y="1179"/>
                  </a:lnTo>
                  <a:lnTo>
                    <a:pt x="865" y="1216"/>
                  </a:lnTo>
                  <a:lnTo>
                    <a:pt x="902" y="1253"/>
                  </a:lnTo>
                  <a:lnTo>
                    <a:pt x="939" y="1327"/>
                  </a:lnTo>
                  <a:lnTo>
                    <a:pt x="939" y="1364"/>
                  </a:lnTo>
                  <a:lnTo>
                    <a:pt x="920" y="1382"/>
                  </a:lnTo>
                  <a:lnTo>
                    <a:pt x="883" y="1382"/>
                  </a:lnTo>
                  <a:lnTo>
                    <a:pt x="828" y="1327"/>
                  </a:lnTo>
                  <a:lnTo>
                    <a:pt x="773" y="1216"/>
                  </a:lnTo>
                  <a:lnTo>
                    <a:pt x="773" y="1179"/>
                  </a:lnTo>
                  <a:close/>
                  <a:moveTo>
                    <a:pt x="276" y="1179"/>
                  </a:moveTo>
                  <a:lnTo>
                    <a:pt x="294" y="1179"/>
                  </a:lnTo>
                  <a:lnTo>
                    <a:pt x="294" y="1235"/>
                  </a:lnTo>
                  <a:lnTo>
                    <a:pt x="276" y="1364"/>
                  </a:lnTo>
                  <a:lnTo>
                    <a:pt x="202" y="1474"/>
                  </a:lnTo>
                  <a:lnTo>
                    <a:pt x="129" y="1529"/>
                  </a:lnTo>
                  <a:lnTo>
                    <a:pt x="110" y="1492"/>
                  </a:lnTo>
                  <a:lnTo>
                    <a:pt x="110" y="1400"/>
                  </a:lnTo>
                  <a:lnTo>
                    <a:pt x="129" y="1382"/>
                  </a:lnTo>
                  <a:lnTo>
                    <a:pt x="202" y="1271"/>
                  </a:lnTo>
                  <a:lnTo>
                    <a:pt x="221" y="1253"/>
                  </a:lnTo>
                  <a:lnTo>
                    <a:pt x="239" y="1216"/>
                  </a:lnTo>
                  <a:lnTo>
                    <a:pt x="276" y="1179"/>
                  </a:lnTo>
                  <a:close/>
                  <a:moveTo>
                    <a:pt x="1067" y="1161"/>
                  </a:moveTo>
                  <a:lnTo>
                    <a:pt x="1086" y="1161"/>
                  </a:lnTo>
                  <a:lnTo>
                    <a:pt x="1178" y="1216"/>
                  </a:lnTo>
                  <a:lnTo>
                    <a:pt x="1288" y="1290"/>
                  </a:lnTo>
                  <a:lnTo>
                    <a:pt x="1343" y="1400"/>
                  </a:lnTo>
                  <a:lnTo>
                    <a:pt x="1343" y="1474"/>
                  </a:lnTo>
                  <a:lnTo>
                    <a:pt x="1307" y="1511"/>
                  </a:lnTo>
                  <a:lnTo>
                    <a:pt x="1270" y="1492"/>
                  </a:lnTo>
                  <a:lnTo>
                    <a:pt x="1251" y="1456"/>
                  </a:lnTo>
                  <a:lnTo>
                    <a:pt x="1196" y="1382"/>
                  </a:lnTo>
                  <a:lnTo>
                    <a:pt x="1159" y="1327"/>
                  </a:lnTo>
                  <a:lnTo>
                    <a:pt x="1123" y="1290"/>
                  </a:lnTo>
                  <a:lnTo>
                    <a:pt x="1104" y="1253"/>
                  </a:lnTo>
                  <a:lnTo>
                    <a:pt x="1067" y="1216"/>
                  </a:lnTo>
                  <a:lnTo>
                    <a:pt x="1067" y="1179"/>
                  </a:lnTo>
                  <a:lnTo>
                    <a:pt x="1086" y="1179"/>
                  </a:lnTo>
                  <a:lnTo>
                    <a:pt x="1067" y="1161"/>
                  </a:lnTo>
                  <a:close/>
                  <a:moveTo>
                    <a:pt x="497" y="1161"/>
                  </a:moveTo>
                  <a:lnTo>
                    <a:pt x="515" y="1179"/>
                  </a:lnTo>
                  <a:lnTo>
                    <a:pt x="552" y="1198"/>
                  </a:lnTo>
                  <a:lnTo>
                    <a:pt x="571" y="1235"/>
                  </a:lnTo>
                  <a:lnTo>
                    <a:pt x="589" y="1253"/>
                  </a:lnTo>
                  <a:lnTo>
                    <a:pt x="607" y="1290"/>
                  </a:lnTo>
                  <a:lnTo>
                    <a:pt x="607" y="1364"/>
                  </a:lnTo>
                  <a:lnTo>
                    <a:pt x="589" y="1382"/>
                  </a:lnTo>
                  <a:lnTo>
                    <a:pt x="552" y="1382"/>
                  </a:lnTo>
                  <a:lnTo>
                    <a:pt x="534" y="1364"/>
                  </a:lnTo>
                  <a:lnTo>
                    <a:pt x="460" y="1216"/>
                  </a:lnTo>
                  <a:lnTo>
                    <a:pt x="460" y="1198"/>
                  </a:lnTo>
                  <a:lnTo>
                    <a:pt x="478" y="1198"/>
                  </a:lnTo>
                  <a:lnTo>
                    <a:pt x="478" y="1179"/>
                  </a:lnTo>
                  <a:lnTo>
                    <a:pt x="497" y="1161"/>
                  </a:lnTo>
                  <a:close/>
                  <a:moveTo>
                    <a:pt x="571" y="1013"/>
                  </a:moveTo>
                  <a:lnTo>
                    <a:pt x="534" y="1013"/>
                  </a:lnTo>
                  <a:lnTo>
                    <a:pt x="478" y="1032"/>
                  </a:lnTo>
                  <a:lnTo>
                    <a:pt x="442" y="1032"/>
                  </a:lnTo>
                  <a:lnTo>
                    <a:pt x="497" y="1013"/>
                  </a:lnTo>
                  <a:lnTo>
                    <a:pt x="571" y="1013"/>
                  </a:lnTo>
                  <a:close/>
                  <a:moveTo>
                    <a:pt x="810" y="995"/>
                  </a:moveTo>
                  <a:lnTo>
                    <a:pt x="828" y="995"/>
                  </a:lnTo>
                  <a:lnTo>
                    <a:pt x="828" y="1013"/>
                  </a:lnTo>
                  <a:lnTo>
                    <a:pt x="810" y="995"/>
                  </a:lnTo>
                  <a:close/>
                  <a:moveTo>
                    <a:pt x="883" y="995"/>
                  </a:moveTo>
                  <a:lnTo>
                    <a:pt x="828" y="995"/>
                  </a:lnTo>
                  <a:lnTo>
                    <a:pt x="883" y="995"/>
                  </a:lnTo>
                  <a:close/>
                  <a:moveTo>
                    <a:pt x="718" y="774"/>
                  </a:moveTo>
                  <a:lnTo>
                    <a:pt x="663" y="792"/>
                  </a:lnTo>
                  <a:lnTo>
                    <a:pt x="626" y="792"/>
                  </a:lnTo>
                  <a:lnTo>
                    <a:pt x="626" y="995"/>
                  </a:lnTo>
                  <a:lnTo>
                    <a:pt x="663" y="995"/>
                  </a:lnTo>
                  <a:lnTo>
                    <a:pt x="681" y="977"/>
                  </a:lnTo>
                  <a:lnTo>
                    <a:pt x="718" y="977"/>
                  </a:lnTo>
                  <a:lnTo>
                    <a:pt x="718" y="995"/>
                  </a:lnTo>
                  <a:lnTo>
                    <a:pt x="755" y="995"/>
                  </a:lnTo>
                  <a:lnTo>
                    <a:pt x="755" y="903"/>
                  </a:lnTo>
                  <a:lnTo>
                    <a:pt x="773" y="829"/>
                  </a:lnTo>
                  <a:lnTo>
                    <a:pt x="773" y="774"/>
                  </a:lnTo>
                  <a:lnTo>
                    <a:pt x="718" y="774"/>
                  </a:lnTo>
                  <a:close/>
                  <a:moveTo>
                    <a:pt x="1031" y="387"/>
                  </a:moveTo>
                  <a:lnTo>
                    <a:pt x="1067" y="387"/>
                  </a:lnTo>
                  <a:lnTo>
                    <a:pt x="1104" y="405"/>
                  </a:lnTo>
                  <a:lnTo>
                    <a:pt x="1159" y="442"/>
                  </a:lnTo>
                  <a:lnTo>
                    <a:pt x="1178" y="461"/>
                  </a:lnTo>
                  <a:lnTo>
                    <a:pt x="1178" y="498"/>
                  </a:lnTo>
                  <a:lnTo>
                    <a:pt x="1159" y="534"/>
                  </a:lnTo>
                  <a:lnTo>
                    <a:pt x="1141" y="553"/>
                  </a:lnTo>
                  <a:lnTo>
                    <a:pt x="1123" y="608"/>
                  </a:lnTo>
                  <a:lnTo>
                    <a:pt x="1233" y="608"/>
                  </a:lnTo>
                  <a:lnTo>
                    <a:pt x="1270" y="627"/>
                  </a:lnTo>
                  <a:lnTo>
                    <a:pt x="1288" y="645"/>
                  </a:lnTo>
                  <a:lnTo>
                    <a:pt x="1307" y="645"/>
                  </a:lnTo>
                  <a:lnTo>
                    <a:pt x="1307" y="663"/>
                  </a:lnTo>
                  <a:lnTo>
                    <a:pt x="1288" y="682"/>
                  </a:lnTo>
                  <a:lnTo>
                    <a:pt x="1178" y="682"/>
                  </a:lnTo>
                  <a:lnTo>
                    <a:pt x="1104" y="700"/>
                  </a:lnTo>
                  <a:lnTo>
                    <a:pt x="1049" y="903"/>
                  </a:lnTo>
                  <a:lnTo>
                    <a:pt x="1123" y="884"/>
                  </a:lnTo>
                  <a:lnTo>
                    <a:pt x="1196" y="884"/>
                  </a:lnTo>
                  <a:lnTo>
                    <a:pt x="1251" y="866"/>
                  </a:lnTo>
                  <a:lnTo>
                    <a:pt x="1380" y="866"/>
                  </a:lnTo>
                  <a:lnTo>
                    <a:pt x="1435" y="884"/>
                  </a:lnTo>
                  <a:lnTo>
                    <a:pt x="1472" y="903"/>
                  </a:lnTo>
                  <a:lnTo>
                    <a:pt x="1491" y="940"/>
                  </a:lnTo>
                  <a:lnTo>
                    <a:pt x="1509" y="958"/>
                  </a:lnTo>
                  <a:lnTo>
                    <a:pt x="1509" y="977"/>
                  </a:lnTo>
                  <a:lnTo>
                    <a:pt x="1123" y="977"/>
                  </a:lnTo>
                  <a:lnTo>
                    <a:pt x="883" y="995"/>
                  </a:lnTo>
                  <a:lnTo>
                    <a:pt x="902" y="977"/>
                  </a:lnTo>
                  <a:lnTo>
                    <a:pt x="957" y="977"/>
                  </a:lnTo>
                  <a:lnTo>
                    <a:pt x="994" y="829"/>
                  </a:lnTo>
                  <a:lnTo>
                    <a:pt x="994" y="774"/>
                  </a:lnTo>
                  <a:lnTo>
                    <a:pt x="939" y="774"/>
                  </a:lnTo>
                  <a:lnTo>
                    <a:pt x="883" y="792"/>
                  </a:lnTo>
                  <a:lnTo>
                    <a:pt x="847" y="792"/>
                  </a:lnTo>
                  <a:lnTo>
                    <a:pt x="847" y="848"/>
                  </a:lnTo>
                  <a:lnTo>
                    <a:pt x="828" y="921"/>
                  </a:lnTo>
                  <a:lnTo>
                    <a:pt x="828" y="995"/>
                  </a:lnTo>
                  <a:lnTo>
                    <a:pt x="773" y="995"/>
                  </a:lnTo>
                  <a:lnTo>
                    <a:pt x="571" y="1013"/>
                  </a:lnTo>
                  <a:lnTo>
                    <a:pt x="571" y="958"/>
                  </a:lnTo>
                  <a:lnTo>
                    <a:pt x="552" y="903"/>
                  </a:lnTo>
                  <a:lnTo>
                    <a:pt x="552" y="811"/>
                  </a:lnTo>
                  <a:lnTo>
                    <a:pt x="497" y="811"/>
                  </a:lnTo>
                  <a:lnTo>
                    <a:pt x="460" y="829"/>
                  </a:lnTo>
                  <a:lnTo>
                    <a:pt x="405" y="829"/>
                  </a:lnTo>
                  <a:lnTo>
                    <a:pt x="405" y="866"/>
                  </a:lnTo>
                  <a:lnTo>
                    <a:pt x="423" y="903"/>
                  </a:lnTo>
                  <a:lnTo>
                    <a:pt x="423" y="921"/>
                  </a:lnTo>
                  <a:lnTo>
                    <a:pt x="442" y="958"/>
                  </a:lnTo>
                  <a:lnTo>
                    <a:pt x="442" y="1032"/>
                  </a:lnTo>
                  <a:lnTo>
                    <a:pt x="294" y="1050"/>
                  </a:lnTo>
                  <a:lnTo>
                    <a:pt x="166" y="1069"/>
                  </a:lnTo>
                  <a:lnTo>
                    <a:pt x="110" y="1087"/>
                  </a:lnTo>
                  <a:lnTo>
                    <a:pt x="55" y="1087"/>
                  </a:lnTo>
                  <a:lnTo>
                    <a:pt x="18" y="1069"/>
                  </a:lnTo>
                  <a:lnTo>
                    <a:pt x="0" y="1032"/>
                  </a:lnTo>
                  <a:lnTo>
                    <a:pt x="0" y="1013"/>
                  </a:lnTo>
                  <a:lnTo>
                    <a:pt x="18" y="1013"/>
                  </a:lnTo>
                  <a:lnTo>
                    <a:pt x="386" y="977"/>
                  </a:lnTo>
                  <a:lnTo>
                    <a:pt x="368" y="921"/>
                  </a:lnTo>
                  <a:lnTo>
                    <a:pt x="368" y="829"/>
                  </a:lnTo>
                  <a:lnTo>
                    <a:pt x="350" y="792"/>
                  </a:lnTo>
                  <a:lnTo>
                    <a:pt x="276" y="792"/>
                  </a:lnTo>
                  <a:lnTo>
                    <a:pt x="258" y="848"/>
                  </a:lnTo>
                  <a:lnTo>
                    <a:pt x="202" y="848"/>
                  </a:lnTo>
                  <a:lnTo>
                    <a:pt x="166" y="829"/>
                  </a:lnTo>
                  <a:lnTo>
                    <a:pt x="147" y="792"/>
                  </a:lnTo>
                  <a:lnTo>
                    <a:pt x="166" y="774"/>
                  </a:lnTo>
                  <a:lnTo>
                    <a:pt x="239" y="774"/>
                  </a:lnTo>
                  <a:lnTo>
                    <a:pt x="276" y="756"/>
                  </a:lnTo>
                  <a:lnTo>
                    <a:pt x="331" y="756"/>
                  </a:lnTo>
                  <a:lnTo>
                    <a:pt x="331" y="737"/>
                  </a:lnTo>
                  <a:lnTo>
                    <a:pt x="276" y="627"/>
                  </a:lnTo>
                  <a:lnTo>
                    <a:pt x="276" y="590"/>
                  </a:lnTo>
                  <a:lnTo>
                    <a:pt x="331" y="590"/>
                  </a:lnTo>
                  <a:lnTo>
                    <a:pt x="368" y="608"/>
                  </a:lnTo>
                  <a:lnTo>
                    <a:pt x="386" y="608"/>
                  </a:lnTo>
                  <a:lnTo>
                    <a:pt x="423" y="627"/>
                  </a:lnTo>
                  <a:lnTo>
                    <a:pt x="423" y="737"/>
                  </a:lnTo>
                  <a:lnTo>
                    <a:pt x="497" y="737"/>
                  </a:lnTo>
                  <a:lnTo>
                    <a:pt x="571" y="719"/>
                  </a:lnTo>
                  <a:lnTo>
                    <a:pt x="571" y="663"/>
                  </a:lnTo>
                  <a:lnTo>
                    <a:pt x="552" y="608"/>
                  </a:lnTo>
                  <a:lnTo>
                    <a:pt x="515" y="571"/>
                  </a:lnTo>
                  <a:lnTo>
                    <a:pt x="515" y="534"/>
                  </a:lnTo>
                  <a:lnTo>
                    <a:pt x="571" y="534"/>
                  </a:lnTo>
                  <a:lnTo>
                    <a:pt x="589" y="553"/>
                  </a:lnTo>
                  <a:lnTo>
                    <a:pt x="626" y="571"/>
                  </a:lnTo>
                  <a:lnTo>
                    <a:pt x="644" y="590"/>
                  </a:lnTo>
                  <a:lnTo>
                    <a:pt x="644" y="700"/>
                  </a:lnTo>
                  <a:lnTo>
                    <a:pt x="699" y="700"/>
                  </a:lnTo>
                  <a:lnTo>
                    <a:pt x="736" y="682"/>
                  </a:lnTo>
                  <a:lnTo>
                    <a:pt x="791" y="682"/>
                  </a:lnTo>
                  <a:lnTo>
                    <a:pt x="791" y="571"/>
                  </a:lnTo>
                  <a:lnTo>
                    <a:pt x="773" y="479"/>
                  </a:lnTo>
                  <a:lnTo>
                    <a:pt x="773" y="461"/>
                  </a:lnTo>
                  <a:lnTo>
                    <a:pt x="791" y="442"/>
                  </a:lnTo>
                  <a:lnTo>
                    <a:pt x="810" y="442"/>
                  </a:lnTo>
                  <a:lnTo>
                    <a:pt x="847" y="479"/>
                  </a:lnTo>
                  <a:lnTo>
                    <a:pt x="883" y="498"/>
                  </a:lnTo>
                  <a:lnTo>
                    <a:pt x="902" y="516"/>
                  </a:lnTo>
                  <a:lnTo>
                    <a:pt x="902" y="553"/>
                  </a:lnTo>
                  <a:lnTo>
                    <a:pt x="883" y="571"/>
                  </a:lnTo>
                  <a:lnTo>
                    <a:pt x="883" y="663"/>
                  </a:lnTo>
                  <a:lnTo>
                    <a:pt x="939" y="645"/>
                  </a:lnTo>
                  <a:lnTo>
                    <a:pt x="994" y="645"/>
                  </a:lnTo>
                  <a:lnTo>
                    <a:pt x="1031" y="627"/>
                  </a:lnTo>
                  <a:lnTo>
                    <a:pt x="1031" y="571"/>
                  </a:lnTo>
                  <a:lnTo>
                    <a:pt x="1049" y="534"/>
                  </a:lnTo>
                  <a:lnTo>
                    <a:pt x="1049" y="479"/>
                  </a:lnTo>
                  <a:lnTo>
                    <a:pt x="1031" y="442"/>
                  </a:lnTo>
                  <a:lnTo>
                    <a:pt x="1031" y="387"/>
                  </a:lnTo>
                  <a:close/>
                  <a:moveTo>
                    <a:pt x="552" y="0"/>
                  </a:moveTo>
                  <a:lnTo>
                    <a:pt x="607" y="0"/>
                  </a:lnTo>
                  <a:lnTo>
                    <a:pt x="644" y="19"/>
                  </a:lnTo>
                  <a:lnTo>
                    <a:pt x="663" y="55"/>
                  </a:lnTo>
                  <a:lnTo>
                    <a:pt x="681" y="74"/>
                  </a:lnTo>
                  <a:lnTo>
                    <a:pt x="699" y="111"/>
                  </a:lnTo>
                  <a:lnTo>
                    <a:pt x="626" y="184"/>
                  </a:lnTo>
                  <a:lnTo>
                    <a:pt x="626" y="203"/>
                  </a:lnTo>
                  <a:lnTo>
                    <a:pt x="589" y="240"/>
                  </a:lnTo>
                  <a:lnTo>
                    <a:pt x="571" y="295"/>
                  </a:lnTo>
                  <a:lnTo>
                    <a:pt x="515" y="350"/>
                  </a:lnTo>
                  <a:lnTo>
                    <a:pt x="699" y="313"/>
                  </a:lnTo>
                  <a:lnTo>
                    <a:pt x="810" y="295"/>
                  </a:lnTo>
                  <a:lnTo>
                    <a:pt x="902" y="277"/>
                  </a:lnTo>
                  <a:lnTo>
                    <a:pt x="975" y="258"/>
                  </a:lnTo>
                  <a:lnTo>
                    <a:pt x="994" y="258"/>
                  </a:lnTo>
                  <a:lnTo>
                    <a:pt x="1012" y="277"/>
                  </a:lnTo>
                  <a:lnTo>
                    <a:pt x="1049" y="277"/>
                  </a:lnTo>
                  <a:lnTo>
                    <a:pt x="1067" y="295"/>
                  </a:lnTo>
                  <a:lnTo>
                    <a:pt x="1067" y="332"/>
                  </a:lnTo>
                  <a:lnTo>
                    <a:pt x="1012" y="332"/>
                  </a:lnTo>
                  <a:lnTo>
                    <a:pt x="975" y="350"/>
                  </a:lnTo>
                  <a:lnTo>
                    <a:pt x="681" y="405"/>
                  </a:lnTo>
                  <a:lnTo>
                    <a:pt x="644" y="405"/>
                  </a:lnTo>
                  <a:lnTo>
                    <a:pt x="626" y="424"/>
                  </a:lnTo>
                  <a:lnTo>
                    <a:pt x="589" y="424"/>
                  </a:lnTo>
                  <a:lnTo>
                    <a:pt x="497" y="387"/>
                  </a:lnTo>
                  <a:lnTo>
                    <a:pt x="478" y="387"/>
                  </a:lnTo>
                  <a:lnTo>
                    <a:pt x="497" y="387"/>
                  </a:lnTo>
                  <a:lnTo>
                    <a:pt x="442" y="442"/>
                  </a:lnTo>
                  <a:lnTo>
                    <a:pt x="405" y="498"/>
                  </a:lnTo>
                  <a:lnTo>
                    <a:pt x="331" y="534"/>
                  </a:lnTo>
                  <a:lnTo>
                    <a:pt x="313" y="534"/>
                  </a:lnTo>
                  <a:lnTo>
                    <a:pt x="313" y="516"/>
                  </a:lnTo>
                  <a:lnTo>
                    <a:pt x="331" y="479"/>
                  </a:lnTo>
                  <a:lnTo>
                    <a:pt x="405" y="387"/>
                  </a:lnTo>
                  <a:lnTo>
                    <a:pt x="478" y="277"/>
                  </a:lnTo>
                  <a:lnTo>
                    <a:pt x="552" y="148"/>
                  </a:lnTo>
                  <a:lnTo>
                    <a:pt x="571" y="74"/>
                  </a:lnTo>
                  <a:lnTo>
                    <a:pt x="571" y="55"/>
                  </a:lnTo>
                  <a:lnTo>
                    <a:pt x="552" y="37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5" name="Freeform 255"/>
            <p:cNvSpPr>
              <a:spLocks noEditPoints="1"/>
            </p:cNvSpPr>
            <p:nvPr/>
          </p:nvSpPr>
          <p:spPr bwMode="auto">
            <a:xfrm>
              <a:off x="10433" y="24747"/>
              <a:ext cx="1564" cy="1530"/>
            </a:xfrm>
            <a:custGeom>
              <a:avLst/>
              <a:gdLst/>
              <a:ahLst/>
              <a:cxnLst>
                <a:cxn ang="0">
                  <a:pos x="1491" y="277"/>
                </a:cxn>
                <a:cxn ang="0">
                  <a:pos x="1564" y="332"/>
                </a:cxn>
                <a:cxn ang="0">
                  <a:pos x="1528" y="516"/>
                </a:cxn>
                <a:cxn ang="0">
                  <a:pos x="1380" y="848"/>
                </a:cxn>
                <a:cxn ang="0">
                  <a:pos x="1270" y="682"/>
                </a:cxn>
                <a:cxn ang="0">
                  <a:pos x="1436" y="553"/>
                </a:cxn>
                <a:cxn ang="0">
                  <a:pos x="1215" y="461"/>
                </a:cxn>
                <a:cxn ang="0">
                  <a:pos x="1141" y="1511"/>
                </a:cxn>
                <a:cxn ang="0">
                  <a:pos x="1067" y="387"/>
                </a:cxn>
                <a:cxn ang="0">
                  <a:pos x="1344" y="350"/>
                </a:cxn>
                <a:cxn ang="0">
                  <a:pos x="1417" y="295"/>
                </a:cxn>
                <a:cxn ang="0">
                  <a:pos x="331" y="185"/>
                </a:cxn>
                <a:cxn ang="0">
                  <a:pos x="276" y="387"/>
                </a:cxn>
                <a:cxn ang="0">
                  <a:pos x="423" y="424"/>
                </a:cxn>
                <a:cxn ang="0">
                  <a:pos x="276" y="627"/>
                </a:cxn>
                <a:cxn ang="0">
                  <a:pos x="405" y="645"/>
                </a:cxn>
                <a:cxn ang="0">
                  <a:pos x="258" y="922"/>
                </a:cxn>
                <a:cxn ang="0">
                  <a:pos x="442" y="645"/>
                </a:cxn>
                <a:cxn ang="0">
                  <a:pos x="497" y="74"/>
                </a:cxn>
                <a:cxn ang="0">
                  <a:pos x="644" y="129"/>
                </a:cxn>
                <a:cxn ang="0">
                  <a:pos x="497" y="185"/>
                </a:cxn>
                <a:cxn ang="0">
                  <a:pos x="497" y="848"/>
                </a:cxn>
                <a:cxn ang="0">
                  <a:pos x="552" y="903"/>
                </a:cxn>
                <a:cxn ang="0">
                  <a:pos x="534" y="1327"/>
                </a:cxn>
                <a:cxn ang="0">
                  <a:pos x="423" y="1032"/>
                </a:cxn>
                <a:cxn ang="0">
                  <a:pos x="147" y="1106"/>
                </a:cxn>
                <a:cxn ang="0">
                  <a:pos x="0" y="1032"/>
                </a:cxn>
                <a:cxn ang="0">
                  <a:pos x="166" y="977"/>
                </a:cxn>
                <a:cxn ang="0">
                  <a:pos x="166" y="240"/>
                </a:cxn>
                <a:cxn ang="0">
                  <a:pos x="74" y="166"/>
                </a:cxn>
                <a:cxn ang="0">
                  <a:pos x="460" y="93"/>
                </a:cxn>
                <a:cxn ang="0">
                  <a:pos x="957" y="19"/>
                </a:cxn>
                <a:cxn ang="0">
                  <a:pos x="1049" y="111"/>
                </a:cxn>
                <a:cxn ang="0">
                  <a:pos x="718" y="350"/>
                </a:cxn>
                <a:cxn ang="0">
                  <a:pos x="883" y="664"/>
                </a:cxn>
                <a:cxn ang="0">
                  <a:pos x="828" y="387"/>
                </a:cxn>
                <a:cxn ang="0">
                  <a:pos x="975" y="387"/>
                </a:cxn>
                <a:cxn ang="0">
                  <a:pos x="920" y="866"/>
                </a:cxn>
                <a:cxn ang="0">
                  <a:pos x="626" y="1216"/>
                </a:cxn>
                <a:cxn ang="0">
                  <a:pos x="681" y="1143"/>
                </a:cxn>
                <a:cxn ang="0">
                  <a:pos x="791" y="774"/>
                </a:cxn>
                <a:cxn ang="0">
                  <a:pos x="644" y="922"/>
                </a:cxn>
                <a:cxn ang="0">
                  <a:pos x="607" y="848"/>
                </a:cxn>
                <a:cxn ang="0">
                  <a:pos x="607" y="793"/>
                </a:cxn>
                <a:cxn ang="0">
                  <a:pos x="644" y="664"/>
                </a:cxn>
                <a:cxn ang="0">
                  <a:pos x="663" y="424"/>
                </a:cxn>
                <a:cxn ang="0">
                  <a:pos x="626" y="314"/>
                </a:cxn>
                <a:cxn ang="0">
                  <a:pos x="810" y="203"/>
                </a:cxn>
                <a:cxn ang="0">
                  <a:pos x="902" y="0"/>
                </a:cxn>
              </a:cxnLst>
              <a:rect l="0" t="0" r="r" b="b"/>
              <a:pathLst>
                <a:path w="1564" h="1530">
                  <a:moveTo>
                    <a:pt x="1436" y="258"/>
                  </a:moveTo>
                  <a:lnTo>
                    <a:pt x="1454" y="258"/>
                  </a:lnTo>
                  <a:lnTo>
                    <a:pt x="1472" y="277"/>
                  </a:lnTo>
                  <a:lnTo>
                    <a:pt x="1491" y="277"/>
                  </a:lnTo>
                  <a:lnTo>
                    <a:pt x="1528" y="295"/>
                  </a:lnTo>
                  <a:lnTo>
                    <a:pt x="1546" y="295"/>
                  </a:lnTo>
                  <a:lnTo>
                    <a:pt x="1564" y="314"/>
                  </a:lnTo>
                  <a:lnTo>
                    <a:pt x="1564" y="332"/>
                  </a:lnTo>
                  <a:lnTo>
                    <a:pt x="1546" y="332"/>
                  </a:lnTo>
                  <a:lnTo>
                    <a:pt x="1546" y="387"/>
                  </a:lnTo>
                  <a:lnTo>
                    <a:pt x="1528" y="443"/>
                  </a:lnTo>
                  <a:lnTo>
                    <a:pt x="1528" y="516"/>
                  </a:lnTo>
                  <a:lnTo>
                    <a:pt x="1509" y="682"/>
                  </a:lnTo>
                  <a:lnTo>
                    <a:pt x="1454" y="793"/>
                  </a:lnTo>
                  <a:lnTo>
                    <a:pt x="1399" y="848"/>
                  </a:lnTo>
                  <a:lnTo>
                    <a:pt x="1380" y="848"/>
                  </a:lnTo>
                  <a:lnTo>
                    <a:pt x="1362" y="829"/>
                  </a:lnTo>
                  <a:lnTo>
                    <a:pt x="1325" y="774"/>
                  </a:lnTo>
                  <a:lnTo>
                    <a:pt x="1252" y="701"/>
                  </a:lnTo>
                  <a:lnTo>
                    <a:pt x="1270" y="682"/>
                  </a:lnTo>
                  <a:lnTo>
                    <a:pt x="1307" y="701"/>
                  </a:lnTo>
                  <a:lnTo>
                    <a:pt x="1380" y="701"/>
                  </a:lnTo>
                  <a:lnTo>
                    <a:pt x="1399" y="664"/>
                  </a:lnTo>
                  <a:lnTo>
                    <a:pt x="1436" y="553"/>
                  </a:lnTo>
                  <a:lnTo>
                    <a:pt x="1436" y="369"/>
                  </a:lnTo>
                  <a:lnTo>
                    <a:pt x="1399" y="369"/>
                  </a:lnTo>
                  <a:lnTo>
                    <a:pt x="1233" y="424"/>
                  </a:lnTo>
                  <a:lnTo>
                    <a:pt x="1215" y="461"/>
                  </a:lnTo>
                  <a:lnTo>
                    <a:pt x="1215" y="1419"/>
                  </a:lnTo>
                  <a:lnTo>
                    <a:pt x="1196" y="1493"/>
                  </a:lnTo>
                  <a:lnTo>
                    <a:pt x="1159" y="1530"/>
                  </a:lnTo>
                  <a:lnTo>
                    <a:pt x="1141" y="1511"/>
                  </a:lnTo>
                  <a:lnTo>
                    <a:pt x="1141" y="1493"/>
                  </a:lnTo>
                  <a:lnTo>
                    <a:pt x="1123" y="1456"/>
                  </a:lnTo>
                  <a:lnTo>
                    <a:pt x="1123" y="498"/>
                  </a:lnTo>
                  <a:lnTo>
                    <a:pt x="1067" y="387"/>
                  </a:lnTo>
                  <a:lnTo>
                    <a:pt x="1067" y="350"/>
                  </a:lnTo>
                  <a:lnTo>
                    <a:pt x="1123" y="350"/>
                  </a:lnTo>
                  <a:lnTo>
                    <a:pt x="1196" y="387"/>
                  </a:lnTo>
                  <a:lnTo>
                    <a:pt x="1344" y="350"/>
                  </a:lnTo>
                  <a:lnTo>
                    <a:pt x="1380" y="332"/>
                  </a:lnTo>
                  <a:lnTo>
                    <a:pt x="1399" y="314"/>
                  </a:lnTo>
                  <a:lnTo>
                    <a:pt x="1417" y="314"/>
                  </a:lnTo>
                  <a:lnTo>
                    <a:pt x="1417" y="295"/>
                  </a:lnTo>
                  <a:lnTo>
                    <a:pt x="1436" y="295"/>
                  </a:lnTo>
                  <a:lnTo>
                    <a:pt x="1436" y="258"/>
                  </a:lnTo>
                  <a:close/>
                  <a:moveTo>
                    <a:pt x="405" y="166"/>
                  </a:moveTo>
                  <a:lnTo>
                    <a:pt x="331" y="185"/>
                  </a:lnTo>
                  <a:lnTo>
                    <a:pt x="276" y="185"/>
                  </a:lnTo>
                  <a:lnTo>
                    <a:pt x="221" y="203"/>
                  </a:lnTo>
                  <a:lnTo>
                    <a:pt x="276" y="258"/>
                  </a:lnTo>
                  <a:lnTo>
                    <a:pt x="276" y="387"/>
                  </a:lnTo>
                  <a:lnTo>
                    <a:pt x="295" y="406"/>
                  </a:lnTo>
                  <a:lnTo>
                    <a:pt x="331" y="387"/>
                  </a:lnTo>
                  <a:lnTo>
                    <a:pt x="423" y="387"/>
                  </a:lnTo>
                  <a:lnTo>
                    <a:pt x="423" y="424"/>
                  </a:lnTo>
                  <a:lnTo>
                    <a:pt x="405" y="443"/>
                  </a:lnTo>
                  <a:lnTo>
                    <a:pt x="331" y="443"/>
                  </a:lnTo>
                  <a:lnTo>
                    <a:pt x="276" y="461"/>
                  </a:lnTo>
                  <a:lnTo>
                    <a:pt x="276" y="627"/>
                  </a:lnTo>
                  <a:lnTo>
                    <a:pt x="313" y="608"/>
                  </a:lnTo>
                  <a:lnTo>
                    <a:pt x="387" y="608"/>
                  </a:lnTo>
                  <a:lnTo>
                    <a:pt x="405" y="627"/>
                  </a:lnTo>
                  <a:lnTo>
                    <a:pt x="405" y="645"/>
                  </a:lnTo>
                  <a:lnTo>
                    <a:pt x="387" y="664"/>
                  </a:lnTo>
                  <a:lnTo>
                    <a:pt x="331" y="682"/>
                  </a:lnTo>
                  <a:lnTo>
                    <a:pt x="258" y="701"/>
                  </a:lnTo>
                  <a:lnTo>
                    <a:pt x="258" y="922"/>
                  </a:lnTo>
                  <a:lnTo>
                    <a:pt x="331" y="885"/>
                  </a:lnTo>
                  <a:lnTo>
                    <a:pt x="387" y="885"/>
                  </a:lnTo>
                  <a:lnTo>
                    <a:pt x="423" y="866"/>
                  </a:lnTo>
                  <a:lnTo>
                    <a:pt x="442" y="645"/>
                  </a:lnTo>
                  <a:lnTo>
                    <a:pt x="442" y="479"/>
                  </a:lnTo>
                  <a:lnTo>
                    <a:pt x="423" y="277"/>
                  </a:lnTo>
                  <a:lnTo>
                    <a:pt x="405" y="166"/>
                  </a:lnTo>
                  <a:close/>
                  <a:moveTo>
                    <a:pt x="497" y="74"/>
                  </a:moveTo>
                  <a:lnTo>
                    <a:pt x="589" y="74"/>
                  </a:lnTo>
                  <a:lnTo>
                    <a:pt x="626" y="93"/>
                  </a:lnTo>
                  <a:lnTo>
                    <a:pt x="644" y="111"/>
                  </a:lnTo>
                  <a:lnTo>
                    <a:pt x="644" y="129"/>
                  </a:lnTo>
                  <a:lnTo>
                    <a:pt x="589" y="148"/>
                  </a:lnTo>
                  <a:lnTo>
                    <a:pt x="515" y="148"/>
                  </a:lnTo>
                  <a:lnTo>
                    <a:pt x="460" y="166"/>
                  </a:lnTo>
                  <a:lnTo>
                    <a:pt x="497" y="185"/>
                  </a:lnTo>
                  <a:lnTo>
                    <a:pt x="515" y="222"/>
                  </a:lnTo>
                  <a:lnTo>
                    <a:pt x="515" y="277"/>
                  </a:lnTo>
                  <a:lnTo>
                    <a:pt x="497" y="350"/>
                  </a:lnTo>
                  <a:lnTo>
                    <a:pt x="497" y="848"/>
                  </a:lnTo>
                  <a:lnTo>
                    <a:pt x="571" y="829"/>
                  </a:lnTo>
                  <a:lnTo>
                    <a:pt x="589" y="829"/>
                  </a:lnTo>
                  <a:lnTo>
                    <a:pt x="589" y="866"/>
                  </a:lnTo>
                  <a:lnTo>
                    <a:pt x="552" y="903"/>
                  </a:lnTo>
                  <a:lnTo>
                    <a:pt x="515" y="922"/>
                  </a:lnTo>
                  <a:lnTo>
                    <a:pt x="515" y="1272"/>
                  </a:lnTo>
                  <a:lnTo>
                    <a:pt x="534" y="1253"/>
                  </a:lnTo>
                  <a:lnTo>
                    <a:pt x="534" y="1327"/>
                  </a:lnTo>
                  <a:lnTo>
                    <a:pt x="497" y="1364"/>
                  </a:lnTo>
                  <a:lnTo>
                    <a:pt x="479" y="1364"/>
                  </a:lnTo>
                  <a:lnTo>
                    <a:pt x="423" y="1253"/>
                  </a:lnTo>
                  <a:lnTo>
                    <a:pt x="423" y="1032"/>
                  </a:lnTo>
                  <a:lnTo>
                    <a:pt x="442" y="940"/>
                  </a:lnTo>
                  <a:lnTo>
                    <a:pt x="295" y="1014"/>
                  </a:lnTo>
                  <a:lnTo>
                    <a:pt x="203" y="1069"/>
                  </a:lnTo>
                  <a:lnTo>
                    <a:pt x="147" y="1106"/>
                  </a:lnTo>
                  <a:lnTo>
                    <a:pt x="111" y="1106"/>
                  </a:lnTo>
                  <a:lnTo>
                    <a:pt x="55" y="1069"/>
                  </a:lnTo>
                  <a:lnTo>
                    <a:pt x="18" y="1051"/>
                  </a:lnTo>
                  <a:lnTo>
                    <a:pt x="0" y="1032"/>
                  </a:lnTo>
                  <a:lnTo>
                    <a:pt x="0" y="995"/>
                  </a:lnTo>
                  <a:lnTo>
                    <a:pt x="92" y="995"/>
                  </a:lnTo>
                  <a:lnTo>
                    <a:pt x="129" y="977"/>
                  </a:lnTo>
                  <a:lnTo>
                    <a:pt x="166" y="977"/>
                  </a:lnTo>
                  <a:lnTo>
                    <a:pt x="203" y="958"/>
                  </a:lnTo>
                  <a:lnTo>
                    <a:pt x="203" y="332"/>
                  </a:lnTo>
                  <a:lnTo>
                    <a:pt x="184" y="277"/>
                  </a:lnTo>
                  <a:lnTo>
                    <a:pt x="166" y="240"/>
                  </a:lnTo>
                  <a:lnTo>
                    <a:pt x="147" y="240"/>
                  </a:lnTo>
                  <a:lnTo>
                    <a:pt x="111" y="222"/>
                  </a:lnTo>
                  <a:lnTo>
                    <a:pt x="74" y="185"/>
                  </a:lnTo>
                  <a:lnTo>
                    <a:pt x="74" y="166"/>
                  </a:lnTo>
                  <a:lnTo>
                    <a:pt x="92" y="166"/>
                  </a:lnTo>
                  <a:lnTo>
                    <a:pt x="276" y="129"/>
                  </a:lnTo>
                  <a:lnTo>
                    <a:pt x="405" y="93"/>
                  </a:lnTo>
                  <a:lnTo>
                    <a:pt x="460" y="93"/>
                  </a:lnTo>
                  <a:lnTo>
                    <a:pt x="497" y="74"/>
                  </a:lnTo>
                  <a:close/>
                  <a:moveTo>
                    <a:pt x="902" y="0"/>
                  </a:moveTo>
                  <a:lnTo>
                    <a:pt x="920" y="0"/>
                  </a:lnTo>
                  <a:lnTo>
                    <a:pt x="957" y="19"/>
                  </a:lnTo>
                  <a:lnTo>
                    <a:pt x="1012" y="37"/>
                  </a:lnTo>
                  <a:lnTo>
                    <a:pt x="1031" y="56"/>
                  </a:lnTo>
                  <a:lnTo>
                    <a:pt x="1049" y="93"/>
                  </a:lnTo>
                  <a:lnTo>
                    <a:pt x="1049" y="111"/>
                  </a:lnTo>
                  <a:lnTo>
                    <a:pt x="1031" y="129"/>
                  </a:lnTo>
                  <a:lnTo>
                    <a:pt x="957" y="185"/>
                  </a:lnTo>
                  <a:lnTo>
                    <a:pt x="865" y="258"/>
                  </a:lnTo>
                  <a:lnTo>
                    <a:pt x="718" y="350"/>
                  </a:lnTo>
                  <a:lnTo>
                    <a:pt x="718" y="719"/>
                  </a:lnTo>
                  <a:lnTo>
                    <a:pt x="755" y="719"/>
                  </a:lnTo>
                  <a:lnTo>
                    <a:pt x="773" y="701"/>
                  </a:lnTo>
                  <a:lnTo>
                    <a:pt x="883" y="664"/>
                  </a:lnTo>
                  <a:lnTo>
                    <a:pt x="883" y="553"/>
                  </a:lnTo>
                  <a:lnTo>
                    <a:pt x="865" y="479"/>
                  </a:lnTo>
                  <a:lnTo>
                    <a:pt x="847" y="424"/>
                  </a:lnTo>
                  <a:lnTo>
                    <a:pt x="828" y="387"/>
                  </a:lnTo>
                  <a:lnTo>
                    <a:pt x="828" y="350"/>
                  </a:lnTo>
                  <a:lnTo>
                    <a:pt x="883" y="350"/>
                  </a:lnTo>
                  <a:lnTo>
                    <a:pt x="957" y="387"/>
                  </a:lnTo>
                  <a:lnTo>
                    <a:pt x="975" y="387"/>
                  </a:lnTo>
                  <a:lnTo>
                    <a:pt x="975" y="424"/>
                  </a:lnTo>
                  <a:lnTo>
                    <a:pt x="957" y="461"/>
                  </a:lnTo>
                  <a:lnTo>
                    <a:pt x="957" y="664"/>
                  </a:lnTo>
                  <a:lnTo>
                    <a:pt x="920" y="866"/>
                  </a:lnTo>
                  <a:lnTo>
                    <a:pt x="865" y="1014"/>
                  </a:lnTo>
                  <a:lnTo>
                    <a:pt x="773" y="1124"/>
                  </a:lnTo>
                  <a:lnTo>
                    <a:pt x="699" y="1198"/>
                  </a:lnTo>
                  <a:lnTo>
                    <a:pt x="626" y="1216"/>
                  </a:lnTo>
                  <a:lnTo>
                    <a:pt x="607" y="1235"/>
                  </a:lnTo>
                  <a:lnTo>
                    <a:pt x="589" y="1235"/>
                  </a:lnTo>
                  <a:lnTo>
                    <a:pt x="607" y="1198"/>
                  </a:lnTo>
                  <a:lnTo>
                    <a:pt x="681" y="1143"/>
                  </a:lnTo>
                  <a:lnTo>
                    <a:pt x="755" y="1032"/>
                  </a:lnTo>
                  <a:lnTo>
                    <a:pt x="828" y="885"/>
                  </a:lnTo>
                  <a:lnTo>
                    <a:pt x="865" y="719"/>
                  </a:lnTo>
                  <a:lnTo>
                    <a:pt x="791" y="774"/>
                  </a:lnTo>
                  <a:lnTo>
                    <a:pt x="699" y="866"/>
                  </a:lnTo>
                  <a:lnTo>
                    <a:pt x="681" y="903"/>
                  </a:lnTo>
                  <a:lnTo>
                    <a:pt x="663" y="922"/>
                  </a:lnTo>
                  <a:lnTo>
                    <a:pt x="644" y="922"/>
                  </a:lnTo>
                  <a:lnTo>
                    <a:pt x="626" y="903"/>
                  </a:lnTo>
                  <a:lnTo>
                    <a:pt x="607" y="866"/>
                  </a:lnTo>
                  <a:lnTo>
                    <a:pt x="589" y="866"/>
                  </a:lnTo>
                  <a:lnTo>
                    <a:pt x="607" y="848"/>
                  </a:lnTo>
                  <a:lnTo>
                    <a:pt x="607" y="829"/>
                  </a:lnTo>
                  <a:lnTo>
                    <a:pt x="589" y="829"/>
                  </a:lnTo>
                  <a:lnTo>
                    <a:pt x="589" y="811"/>
                  </a:lnTo>
                  <a:lnTo>
                    <a:pt x="607" y="793"/>
                  </a:lnTo>
                  <a:lnTo>
                    <a:pt x="607" y="774"/>
                  </a:lnTo>
                  <a:lnTo>
                    <a:pt x="626" y="756"/>
                  </a:lnTo>
                  <a:lnTo>
                    <a:pt x="626" y="719"/>
                  </a:lnTo>
                  <a:lnTo>
                    <a:pt x="644" y="664"/>
                  </a:lnTo>
                  <a:lnTo>
                    <a:pt x="644" y="590"/>
                  </a:lnTo>
                  <a:lnTo>
                    <a:pt x="681" y="553"/>
                  </a:lnTo>
                  <a:lnTo>
                    <a:pt x="681" y="479"/>
                  </a:lnTo>
                  <a:lnTo>
                    <a:pt x="663" y="424"/>
                  </a:lnTo>
                  <a:lnTo>
                    <a:pt x="663" y="369"/>
                  </a:lnTo>
                  <a:lnTo>
                    <a:pt x="644" y="350"/>
                  </a:lnTo>
                  <a:lnTo>
                    <a:pt x="644" y="332"/>
                  </a:lnTo>
                  <a:lnTo>
                    <a:pt x="626" y="314"/>
                  </a:lnTo>
                  <a:lnTo>
                    <a:pt x="644" y="295"/>
                  </a:lnTo>
                  <a:lnTo>
                    <a:pt x="681" y="295"/>
                  </a:lnTo>
                  <a:lnTo>
                    <a:pt x="718" y="314"/>
                  </a:lnTo>
                  <a:lnTo>
                    <a:pt x="810" y="203"/>
                  </a:lnTo>
                  <a:lnTo>
                    <a:pt x="865" y="148"/>
                  </a:lnTo>
                  <a:lnTo>
                    <a:pt x="883" y="111"/>
                  </a:lnTo>
                  <a:lnTo>
                    <a:pt x="902" y="56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6" name="Freeform 256"/>
            <p:cNvSpPr>
              <a:spLocks noEditPoints="1"/>
            </p:cNvSpPr>
            <p:nvPr/>
          </p:nvSpPr>
          <p:spPr bwMode="auto">
            <a:xfrm>
              <a:off x="12108" y="24747"/>
              <a:ext cx="1674" cy="1530"/>
            </a:xfrm>
            <a:custGeom>
              <a:avLst/>
              <a:gdLst/>
              <a:ahLst/>
              <a:cxnLst>
                <a:cxn ang="0">
                  <a:pos x="791" y="1014"/>
                </a:cxn>
                <a:cxn ang="0">
                  <a:pos x="920" y="1345"/>
                </a:cxn>
                <a:cxn ang="0">
                  <a:pos x="883" y="1143"/>
                </a:cxn>
                <a:cxn ang="0">
                  <a:pos x="994" y="1032"/>
                </a:cxn>
                <a:cxn ang="0">
                  <a:pos x="1086" y="1014"/>
                </a:cxn>
                <a:cxn ang="0">
                  <a:pos x="1270" y="1106"/>
                </a:cxn>
                <a:cxn ang="0">
                  <a:pos x="1086" y="1290"/>
                </a:cxn>
                <a:cxn ang="0">
                  <a:pos x="1325" y="1235"/>
                </a:cxn>
                <a:cxn ang="0">
                  <a:pos x="1343" y="977"/>
                </a:cxn>
                <a:cxn ang="0">
                  <a:pos x="1435" y="885"/>
                </a:cxn>
                <a:cxn ang="0">
                  <a:pos x="1417" y="1216"/>
                </a:cxn>
                <a:cxn ang="0">
                  <a:pos x="1306" y="1530"/>
                </a:cxn>
                <a:cxn ang="0">
                  <a:pos x="1233" y="1382"/>
                </a:cxn>
                <a:cxn ang="0">
                  <a:pos x="791" y="1456"/>
                </a:cxn>
                <a:cxn ang="0">
                  <a:pos x="717" y="1180"/>
                </a:cxn>
                <a:cxn ang="0">
                  <a:pos x="754" y="958"/>
                </a:cxn>
                <a:cxn ang="0">
                  <a:pos x="773" y="701"/>
                </a:cxn>
                <a:cxn ang="0">
                  <a:pos x="938" y="774"/>
                </a:cxn>
                <a:cxn ang="0">
                  <a:pos x="791" y="719"/>
                </a:cxn>
                <a:cxn ang="0">
                  <a:pos x="1325" y="701"/>
                </a:cxn>
                <a:cxn ang="0">
                  <a:pos x="1251" y="756"/>
                </a:cxn>
                <a:cxn ang="0">
                  <a:pos x="828" y="535"/>
                </a:cxn>
                <a:cxn ang="0">
                  <a:pos x="975" y="627"/>
                </a:cxn>
                <a:cxn ang="0">
                  <a:pos x="828" y="535"/>
                </a:cxn>
                <a:cxn ang="0">
                  <a:pos x="1343" y="535"/>
                </a:cxn>
                <a:cxn ang="0">
                  <a:pos x="1214" y="535"/>
                </a:cxn>
                <a:cxn ang="0">
                  <a:pos x="1325" y="56"/>
                </a:cxn>
                <a:cxn ang="0">
                  <a:pos x="1288" y="111"/>
                </a:cxn>
                <a:cxn ang="0">
                  <a:pos x="1104" y="314"/>
                </a:cxn>
                <a:cxn ang="0">
                  <a:pos x="1601" y="314"/>
                </a:cxn>
                <a:cxn ang="0">
                  <a:pos x="1509" y="461"/>
                </a:cxn>
                <a:cxn ang="0">
                  <a:pos x="1380" y="498"/>
                </a:cxn>
                <a:cxn ang="0">
                  <a:pos x="1306" y="350"/>
                </a:cxn>
                <a:cxn ang="0">
                  <a:pos x="1086" y="866"/>
                </a:cxn>
                <a:cxn ang="0">
                  <a:pos x="994" y="406"/>
                </a:cxn>
                <a:cxn ang="0">
                  <a:pos x="810" y="424"/>
                </a:cxn>
                <a:cxn ang="0">
                  <a:pos x="699" y="627"/>
                </a:cxn>
                <a:cxn ang="0">
                  <a:pos x="644" y="535"/>
                </a:cxn>
                <a:cxn ang="0">
                  <a:pos x="754" y="350"/>
                </a:cxn>
                <a:cxn ang="0">
                  <a:pos x="938" y="350"/>
                </a:cxn>
                <a:cxn ang="0">
                  <a:pos x="846" y="203"/>
                </a:cxn>
                <a:cxn ang="0">
                  <a:pos x="828" y="148"/>
                </a:cxn>
                <a:cxn ang="0">
                  <a:pos x="405" y="0"/>
                </a:cxn>
                <a:cxn ang="0">
                  <a:pos x="497" y="148"/>
                </a:cxn>
                <a:cxn ang="0">
                  <a:pos x="589" y="498"/>
                </a:cxn>
                <a:cxn ang="0">
                  <a:pos x="552" y="719"/>
                </a:cxn>
                <a:cxn ang="0">
                  <a:pos x="533" y="774"/>
                </a:cxn>
                <a:cxn ang="0">
                  <a:pos x="441" y="1437"/>
                </a:cxn>
                <a:cxn ang="0">
                  <a:pos x="239" y="1327"/>
                </a:cxn>
                <a:cxn ang="0">
                  <a:pos x="349" y="1309"/>
                </a:cxn>
                <a:cxn ang="0">
                  <a:pos x="92" y="1124"/>
                </a:cxn>
                <a:cxn ang="0">
                  <a:pos x="18" y="1032"/>
                </a:cxn>
                <a:cxn ang="0">
                  <a:pos x="239" y="608"/>
                </a:cxn>
                <a:cxn ang="0">
                  <a:pos x="165" y="535"/>
                </a:cxn>
                <a:cxn ang="0">
                  <a:pos x="386" y="74"/>
                </a:cxn>
              </a:cxnLst>
              <a:rect l="0" t="0" r="r" b="b"/>
              <a:pathLst>
                <a:path w="1674" h="1530">
                  <a:moveTo>
                    <a:pt x="994" y="977"/>
                  </a:moveTo>
                  <a:lnTo>
                    <a:pt x="902" y="995"/>
                  </a:lnTo>
                  <a:lnTo>
                    <a:pt x="846" y="995"/>
                  </a:lnTo>
                  <a:lnTo>
                    <a:pt x="810" y="1014"/>
                  </a:lnTo>
                  <a:lnTo>
                    <a:pt x="791" y="1014"/>
                  </a:lnTo>
                  <a:lnTo>
                    <a:pt x="810" y="1143"/>
                  </a:lnTo>
                  <a:lnTo>
                    <a:pt x="828" y="1253"/>
                  </a:lnTo>
                  <a:lnTo>
                    <a:pt x="846" y="1327"/>
                  </a:lnTo>
                  <a:lnTo>
                    <a:pt x="846" y="1345"/>
                  </a:lnTo>
                  <a:lnTo>
                    <a:pt x="920" y="1345"/>
                  </a:lnTo>
                  <a:lnTo>
                    <a:pt x="1012" y="1327"/>
                  </a:lnTo>
                  <a:lnTo>
                    <a:pt x="1012" y="1180"/>
                  </a:lnTo>
                  <a:lnTo>
                    <a:pt x="902" y="1180"/>
                  </a:lnTo>
                  <a:lnTo>
                    <a:pt x="883" y="1161"/>
                  </a:lnTo>
                  <a:lnTo>
                    <a:pt x="883" y="1143"/>
                  </a:lnTo>
                  <a:lnTo>
                    <a:pt x="920" y="1124"/>
                  </a:lnTo>
                  <a:lnTo>
                    <a:pt x="975" y="1124"/>
                  </a:lnTo>
                  <a:lnTo>
                    <a:pt x="1012" y="1106"/>
                  </a:lnTo>
                  <a:lnTo>
                    <a:pt x="1012" y="1069"/>
                  </a:lnTo>
                  <a:lnTo>
                    <a:pt x="994" y="1032"/>
                  </a:lnTo>
                  <a:lnTo>
                    <a:pt x="994" y="977"/>
                  </a:lnTo>
                  <a:close/>
                  <a:moveTo>
                    <a:pt x="1214" y="940"/>
                  </a:moveTo>
                  <a:lnTo>
                    <a:pt x="1141" y="958"/>
                  </a:lnTo>
                  <a:lnTo>
                    <a:pt x="1049" y="977"/>
                  </a:lnTo>
                  <a:lnTo>
                    <a:pt x="1086" y="1014"/>
                  </a:lnTo>
                  <a:lnTo>
                    <a:pt x="1086" y="1087"/>
                  </a:lnTo>
                  <a:lnTo>
                    <a:pt x="1141" y="1069"/>
                  </a:lnTo>
                  <a:lnTo>
                    <a:pt x="1214" y="1069"/>
                  </a:lnTo>
                  <a:lnTo>
                    <a:pt x="1251" y="1106"/>
                  </a:lnTo>
                  <a:lnTo>
                    <a:pt x="1270" y="1106"/>
                  </a:lnTo>
                  <a:lnTo>
                    <a:pt x="1251" y="1124"/>
                  </a:lnTo>
                  <a:lnTo>
                    <a:pt x="1196" y="1124"/>
                  </a:lnTo>
                  <a:lnTo>
                    <a:pt x="1141" y="1143"/>
                  </a:lnTo>
                  <a:lnTo>
                    <a:pt x="1086" y="1143"/>
                  </a:lnTo>
                  <a:lnTo>
                    <a:pt x="1086" y="1290"/>
                  </a:lnTo>
                  <a:lnTo>
                    <a:pt x="1141" y="1272"/>
                  </a:lnTo>
                  <a:lnTo>
                    <a:pt x="1251" y="1272"/>
                  </a:lnTo>
                  <a:lnTo>
                    <a:pt x="1288" y="1290"/>
                  </a:lnTo>
                  <a:lnTo>
                    <a:pt x="1306" y="1290"/>
                  </a:lnTo>
                  <a:lnTo>
                    <a:pt x="1325" y="1235"/>
                  </a:lnTo>
                  <a:lnTo>
                    <a:pt x="1343" y="1143"/>
                  </a:lnTo>
                  <a:lnTo>
                    <a:pt x="1362" y="1032"/>
                  </a:lnTo>
                  <a:lnTo>
                    <a:pt x="1362" y="958"/>
                  </a:lnTo>
                  <a:lnTo>
                    <a:pt x="1343" y="995"/>
                  </a:lnTo>
                  <a:lnTo>
                    <a:pt x="1343" y="977"/>
                  </a:lnTo>
                  <a:lnTo>
                    <a:pt x="1306" y="940"/>
                  </a:lnTo>
                  <a:lnTo>
                    <a:pt x="1214" y="940"/>
                  </a:lnTo>
                  <a:close/>
                  <a:moveTo>
                    <a:pt x="1343" y="848"/>
                  </a:moveTo>
                  <a:lnTo>
                    <a:pt x="1362" y="848"/>
                  </a:lnTo>
                  <a:lnTo>
                    <a:pt x="1435" y="885"/>
                  </a:lnTo>
                  <a:lnTo>
                    <a:pt x="1509" y="958"/>
                  </a:lnTo>
                  <a:lnTo>
                    <a:pt x="1509" y="977"/>
                  </a:lnTo>
                  <a:lnTo>
                    <a:pt x="1490" y="995"/>
                  </a:lnTo>
                  <a:lnTo>
                    <a:pt x="1454" y="1087"/>
                  </a:lnTo>
                  <a:lnTo>
                    <a:pt x="1417" y="1216"/>
                  </a:lnTo>
                  <a:lnTo>
                    <a:pt x="1398" y="1345"/>
                  </a:lnTo>
                  <a:lnTo>
                    <a:pt x="1362" y="1474"/>
                  </a:lnTo>
                  <a:lnTo>
                    <a:pt x="1343" y="1511"/>
                  </a:lnTo>
                  <a:lnTo>
                    <a:pt x="1325" y="1530"/>
                  </a:lnTo>
                  <a:lnTo>
                    <a:pt x="1306" y="1530"/>
                  </a:lnTo>
                  <a:lnTo>
                    <a:pt x="1306" y="1511"/>
                  </a:lnTo>
                  <a:lnTo>
                    <a:pt x="1288" y="1511"/>
                  </a:lnTo>
                  <a:lnTo>
                    <a:pt x="1288" y="1474"/>
                  </a:lnTo>
                  <a:lnTo>
                    <a:pt x="1251" y="1437"/>
                  </a:lnTo>
                  <a:lnTo>
                    <a:pt x="1233" y="1382"/>
                  </a:lnTo>
                  <a:lnTo>
                    <a:pt x="1012" y="1401"/>
                  </a:lnTo>
                  <a:lnTo>
                    <a:pt x="865" y="1419"/>
                  </a:lnTo>
                  <a:lnTo>
                    <a:pt x="846" y="1419"/>
                  </a:lnTo>
                  <a:lnTo>
                    <a:pt x="846" y="1456"/>
                  </a:lnTo>
                  <a:lnTo>
                    <a:pt x="791" y="1456"/>
                  </a:lnTo>
                  <a:lnTo>
                    <a:pt x="791" y="1437"/>
                  </a:lnTo>
                  <a:lnTo>
                    <a:pt x="773" y="1401"/>
                  </a:lnTo>
                  <a:lnTo>
                    <a:pt x="754" y="1382"/>
                  </a:lnTo>
                  <a:lnTo>
                    <a:pt x="754" y="1345"/>
                  </a:lnTo>
                  <a:lnTo>
                    <a:pt x="717" y="1180"/>
                  </a:lnTo>
                  <a:lnTo>
                    <a:pt x="699" y="1069"/>
                  </a:lnTo>
                  <a:lnTo>
                    <a:pt x="662" y="995"/>
                  </a:lnTo>
                  <a:lnTo>
                    <a:pt x="662" y="940"/>
                  </a:lnTo>
                  <a:lnTo>
                    <a:pt x="717" y="940"/>
                  </a:lnTo>
                  <a:lnTo>
                    <a:pt x="754" y="958"/>
                  </a:lnTo>
                  <a:lnTo>
                    <a:pt x="994" y="940"/>
                  </a:lnTo>
                  <a:lnTo>
                    <a:pt x="1159" y="903"/>
                  </a:lnTo>
                  <a:lnTo>
                    <a:pt x="1270" y="866"/>
                  </a:lnTo>
                  <a:lnTo>
                    <a:pt x="1343" y="848"/>
                  </a:lnTo>
                  <a:close/>
                  <a:moveTo>
                    <a:pt x="773" y="701"/>
                  </a:moveTo>
                  <a:lnTo>
                    <a:pt x="846" y="701"/>
                  </a:lnTo>
                  <a:lnTo>
                    <a:pt x="865" y="719"/>
                  </a:lnTo>
                  <a:lnTo>
                    <a:pt x="902" y="719"/>
                  </a:lnTo>
                  <a:lnTo>
                    <a:pt x="920" y="737"/>
                  </a:lnTo>
                  <a:lnTo>
                    <a:pt x="938" y="774"/>
                  </a:lnTo>
                  <a:lnTo>
                    <a:pt x="938" y="793"/>
                  </a:lnTo>
                  <a:lnTo>
                    <a:pt x="920" y="811"/>
                  </a:lnTo>
                  <a:lnTo>
                    <a:pt x="902" y="811"/>
                  </a:lnTo>
                  <a:lnTo>
                    <a:pt x="865" y="793"/>
                  </a:lnTo>
                  <a:lnTo>
                    <a:pt x="791" y="719"/>
                  </a:lnTo>
                  <a:lnTo>
                    <a:pt x="773" y="719"/>
                  </a:lnTo>
                  <a:lnTo>
                    <a:pt x="773" y="701"/>
                  </a:lnTo>
                  <a:close/>
                  <a:moveTo>
                    <a:pt x="1178" y="664"/>
                  </a:moveTo>
                  <a:lnTo>
                    <a:pt x="1251" y="664"/>
                  </a:lnTo>
                  <a:lnTo>
                    <a:pt x="1325" y="701"/>
                  </a:lnTo>
                  <a:lnTo>
                    <a:pt x="1343" y="737"/>
                  </a:lnTo>
                  <a:lnTo>
                    <a:pt x="1343" y="756"/>
                  </a:lnTo>
                  <a:lnTo>
                    <a:pt x="1306" y="793"/>
                  </a:lnTo>
                  <a:lnTo>
                    <a:pt x="1288" y="793"/>
                  </a:lnTo>
                  <a:lnTo>
                    <a:pt x="1251" y="756"/>
                  </a:lnTo>
                  <a:lnTo>
                    <a:pt x="1214" y="737"/>
                  </a:lnTo>
                  <a:lnTo>
                    <a:pt x="1196" y="701"/>
                  </a:lnTo>
                  <a:lnTo>
                    <a:pt x="1178" y="682"/>
                  </a:lnTo>
                  <a:lnTo>
                    <a:pt x="1178" y="664"/>
                  </a:lnTo>
                  <a:close/>
                  <a:moveTo>
                    <a:pt x="828" y="535"/>
                  </a:moveTo>
                  <a:lnTo>
                    <a:pt x="957" y="535"/>
                  </a:lnTo>
                  <a:lnTo>
                    <a:pt x="994" y="572"/>
                  </a:lnTo>
                  <a:lnTo>
                    <a:pt x="994" y="590"/>
                  </a:lnTo>
                  <a:lnTo>
                    <a:pt x="975" y="590"/>
                  </a:lnTo>
                  <a:lnTo>
                    <a:pt x="975" y="627"/>
                  </a:lnTo>
                  <a:lnTo>
                    <a:pt x="938" y="627"/>
                  </a:lnTo>
                  <a:lnTo>
                    <a:pt x="902" y="608"/>
                  </a:lnTo>
                  <a:lnTo>
                    <a:pt x="846" y="572"/>
                  </a:lnTo>
                  <a:lnTo>
                    <a:pt x="828" y="553"/>
                  </a:lnTo>
                  <a:lnTo>
                    <a:pt x="828" y="535"/>
                  </a:lnTo>
                  <a:close/>
                  <a:moveTo>
                    <a:pt x="1178" y="479"/>
                  </a:moveTo>
                  <a:lnTo>
                    <a:pt x="1251" y="479"/>
                  </a:lnTo>
                  <a:lnTo>
                    <a:pt x="1288" y="498"/>
                  </a:lnTo>
                  <a:lnTo>
                    <a:pt x="1306" y="516"/>
                  </a:lnTo>
                  <a:lnTo>
                    <a:pt x="1343" y="535"/>
                  </a:lnTo>
                  <a:lnTo>
                    <a:pt x="1343" y="572"/>
                  </a:lnTo>
                  <a:lnTo>
                    <a:pt x="1325" y="590"/>
                  </a:lnTo>
                  <a:lnTo>
                    <a:pt x="1306" y="590"/>
                  </a:lnTo>
                  <a:lnTo>
                    <a:pt x="1233" y="553"/>
                  </a:lnTo>
                  <a:lnTo>
                    <a:pt x="1214" y="535"/>
                  </a:lnTo>
                  <a:lnTo>
                    <a:pt x="1178" y="516"/>
                  </a:lnTo>
                  <a:lnTo>
                    <a:pt x="1178" y="479"/>
                  </a:lnTo>
                  <a:close/>
                  <a:moveTo>
                    <a:pt x="1270" y="37"/>
                  </a:moveTo>
                  <a:lnTo>
                    <a:pt x="1306" y="37"/>
                  </a:lnTo>
                  <a:lnTo>
                    <a:pt x="1325" y="56"/>
                  </a:lnTo>
                  <a:lnTo>
                    <a:pt x="1343" y="56"/>
                  </a:lnTo>
                  <a:lnTo>
                    <a:pt x="1343" y="74"/>
                  </a:lnTo>
                  <a:lnTo>
                    <a:pt x="1325" y="93"/>
                  </a:lnTo>
                  <a:lnTo>
                    <a:pt x="1306" y="93"/>
                  </a:lnTo>
                  <a:lnTo>
                    <a:pt x="1288" y="111"/>
                  </a:lnTo>
                  <a:lnTo>
                    <a:pt x="1233" y="129"/>
                  </a:lnTo>
                  <a:lnTo>
                    <a:pt x="1049" y="166"/>
                  </a:lnTo>
                  <a:lnTo>
                    <a:pt x="1086" y="185"/>
                  </a:lnTo>
                  <a:lnTo>
                    <a:pt x="1104" y="203"/>
                  </a:lnTo>
                  <a:lnTo>
                    <a:pt x="1104" y="314"/>
                  </a:lnTo>
                  <a:lnTo>
                    <a:pt x="1270" y="277"/>
                  </a:lnTo>
                  <a:lnTo>
                    <a:pt x="1398" y="258"/>
                  </a:lnTo>
                  <a:lnTo>
                    <a:pt x="1509" y="258"/>
                  </a:lnTo>
                  <a:lnTo>
                    <a:pt x="1546" y="277"/>
                  </a:lnTo>
                  <a:lnTo>
                    <a:pt x="1601" y="314"/>
                  </a:lnTo>
                  <a:lnTo>
                    <a:pt x="1674" y="387"/>
                  </a:lnTo>
                  <a:lnTo>
                    <a:pt x="1674" y="406"/>
                  </a:lnTo>
                  <a:lnTo>
                    <a:pt x="1638" y="406"/>
                  </a:lnTo>
                  <a:lnTo>
                    <a:pt x="1564" y="443"/>
                  </a:lnTo>
                  <a:lnTo>
                    <a:pt x="1509" y="461"/>
                  </a:lnTo>
                  <a:lnTo>
                    <a:pt x="1435" y="498"/>
                  </a:lnTo>
                  <a:lnTo>
                    <a:pt x="1417" y="498"/>
                  </a:lnTo>
                  <a:lnTo>
                    <a:pt x="1417" y="516"/>
                  </a:lnTo>
                  <a:lnTo>
                    <a:pt x="1380" y="516"/>
                  </a:lnTo>
                  <a:lnTo>
                    <a:pt x="1380" y="498"/>
                  </a:lnTo>
                  <a:lnTo>
                    <a:pt x="1398" y="479"/>
                  </a:lnTo>
                  <a:lnTo>
                    <a:pt x="1454" y="350"/>
                  </a:lnTo>
                  <a:lnTo>
                    <a:pt x="1454" y="332"/>
                  </a:lnTo>
                  <a:lnTo>
                    <a:pt x="1417" y="332"/>
                  </a:lnTo>
                  <a:lnTo>
                    <a:pt x="1306" y="350"/>
                  </a:lnTo>
                  <a:lnTo>
                    <a:pt x="1122" y="387"/>
                  </a:lnTo>
                  <a:lnTo>
                    <a:pt x="1122" y="793"/>
                  </a:lnTo>
                  <a:lnTo>
                    <a:pt x="1104" y="829"/>
                  </a:lnTo>
                  <a:lnTo>
                    <a:pt x="1104" y="848"/>
                  </a:lnTo>
                  <a:lnTo>
                    <a:pt x="1086" y="866"/>
                  </a:lnTo>
                  <a:lnTo>
                    <a:pt x="1067" y="866"/>
                  </a:lnTo>
                  <a:lnTo>
                    <a:pt x="1067" y="848"/>
                  </a:lnTo>
                  <a:lnTo>
                    <a:pt x="1049" y="829"/>
                  </a:lnTo>
                  <a:lnTo>
                    <a:pt x="1049" y="387"/>
                  </a:lnTo>
                  <a:lnTo>
                    <a:pt x="994" y="406"/>
                  </a:lnTo>
                  <a:lnTo>
                    <a:pt x="938" y="406"/>
                  </a:lnTo>
                  <a:lnTo>
                    <a:pt x="902" y="424"/>
                  </a:lnTo>
                  <a:lnTo>
                    <a:pt x="828" y="424"/>
                  </a:lnTo>
                  <a:lnTo>
                    <a:pt x="810" y="406"/>
                  </a:lnTo>
                  <a:lnTo>
                    <a:pt x="810" y="424"/>
                  </a:lnTo>
                  <a:lnTo>
                    <a:pt x="754" y="590"/>
                  </a:lnTo>
                  <a:lnTo>
                    <a:pt x="736" y="627"/>
                  </a:lnTo>
                  <a:lnTo>
                    <a:pt x="717" y="645"/>
                  </a:lnTo>
                  <a:lnTo>
                    <a:pt x="699" y="645"/>
                  </a:lnTo>
                  <a:lnTo>
                    <a:pt x="699" y="627"/>
                  </a:lnTo>
                  <a:lnTo>
                    <a:pt x="681" y="608"/>
                  </a:lnTo>
                  <a:lnTo>
                    <a:pt x="681" y="572"/>
                  </a:lnTo>
                  <a:lnTo>
                    <a:pt x="625" y="608"/>
                  </a:lnTo>
                  <a:lnTo>
                    <a:pt x="625" y="572"/>
                  </a:lnTo>
                  <a:lnTo>
                    <a:pt x="644" y="535"/>
                  </a:lnTo>
                  <a:lnTo>
                    <a:pt x="681" y="479"/>
                  </a:lnTo>
                  <a:lnTo>
                    <a:pt x="699" y="424"/>
                  </a:lnTo>
                  <a:lnTo>
                    <a:pt x="699" y="332"/>
                  </a:lnTo>
                  <a:lnTo>
                    <a:pt x="736" y="332"/>
                  </a:lnTo>
                  <a:lnTo>
                    <a:pt x="754" y="350"/>
                  </a:lnTo>
                  <a:lnTo>
                    <a:pt x="754" y="387"/>
                  </a:lnTo>
                  <a:lnTo>
                    <a:pt x="810" y="387"/>
                  </a:lnTo>
                  <a:lnTo>
                    <a:pt x="846" y="369"/>
                  </a:lnTo>
                  <a:lnTo>
                    <a:pt x="902" y="369"/>
                  </a:lnTo>
                  <a:lnTo>
                    <a:pt x="938" y="350"/>
                  </a:lnTo>
                  <a:lnTo>
                    <a:pt x="994" y="350"/>
                  </a:lnTo>
                  <a:lnTo>
                    <a:pt x="994" y="295"/>
                  </a:lnTo>
                  <a:lnTo>
                    <a:pt x="975" y="258"/>
                  </a:lnTo>
                  <a:lnTo>
                    <a:pt x="975" y="203"/>
                  </a:lnTo>
                  <a:lnTo>
                    <a:pt x="846" y="203"/>
                  </a:lnTo>
                  <a:lnTo>
                    <a:pt x="810" y="185"/>
                  </a:lnTo>
                  <a:lnTo>
                    <a:pt x="791" y="185"/>
                  </a:lnTo>
                  <a:lnTo>
                    <a:pt x="791" y="166"/>
                  </a:lnTo>
                  <a:lnTo>
                    <a:pt x="810" y="148"/>
                  </a:lnTo>
                  <a:lnTo>
                    <a:pt x="828" y="148"/>
                  </a:lnTo>
                  <a:lnTo>
                    <a:pt x="1012" y="111"/>
                  </a:lnTo>
                  <a:lnTo>
                    <a:pt x="1159" y="56"/>
                  </a:lnTo>
                  <a:lnTo>
                    <a:pt x="1270" y="37"/>
                  </a:lnTo>
                  <a:close/>
                  <a:moveTo>
                    <a:pt x="349" y="0"/>
                  </a:moveTo>
                  <a:lnTo>
                    <a:pt x="405" y="0"/>
                  </a:lnTo>
                  <a:lnTo>
                    <a:pt x="478" y="37"/>
                  </a:lnTo>
                  <a:lnTo>
                    <a:pt x="497" y="56"/>
                  </a:lnTo>
                  <a:lnTo>
                    <a:pt x="515" y="93"/>
                  </a:lnTo>
                  <a:lnTo>
                    <a:pt x="515" y="111"/>
                  </a:lnTo>
                  <a:lnTo>
                    <a:pt x="497" y="148"/>
                  </a:lnTo>
                  <a:lnTo>
                    <a:pt x="497" y="240"/>
                  </a:lnTo>
                  <a:lnTo>
                    <a:pt x="478" y="443"/>
                  </a:lnTo>
                  <a:lnTo>
                    <a:pt x="570" y="443"/>
                  </a:lnTo>
                  <a:lnTo>
                    <a:pt x="589" y="461"/>
                  </a:lnTo>
                  <a:lnTo>
                    <a:pt x="589" y="498"/>
                  </a:lnTo>
                  <a:lnTo>
                    <a:pt x="552" y="516"/>
                  </a:lnTo>
                  <a:lnTo>
                    <a:pt x="533" y="516"/>
                  </a:lnTo>
                  <a:lnTo>
                    <a:pt x="478" y="535"/>
                  </a:lnTo>
                  <a:lnTo>
                    <a:pt x="478" y="756"/>
                  </a:lnTo>
                  <a:lnTo>
                    <a:pt x="552" y="719"/>
                  </a:lnTo>
                  <a:lnTo>
                    <a:pt x="570" y="701"/>
                  </a:lnTo>
                  <a:lnTo>
                    <a:pt x="589" y="701"/>
                  </a:lnTo>
                  <a:lnTo>
                    <a:pt x="552" y="737"/>
                  </a:lnTo>
                  <a:lnTo>
                    <a:pt x="552" y="756"/>
                  </a:lnTo>
                  <a:lnTo>
                    <a:pt x="533" y="774"/>
                  </a:lnTo>
                  <a:lnTo>
                    <a:pt x="460" y="811"/>
                  </a:lnTo>
                  <a:lnTo>
                    <a:pt x="478" y="1253"/>
                  </a:lnTo>
                  <a:lnTo>
                    <a:pt x="478" y="1327"/>
                  </a:lnTo>
                  <a:lnTo>
                    <a:pt x="460" y="1401"/>
                  </a:lnTo>
                  <a:lnTo>
                    <a:pt x="441" y="1437"/>
                  </a:lnTo>
                  <a:lnTo>
                    <a:pt x="441" y="1474"/>
                  </a:lnTo>
                  <a:lnTo>
                    <a:pt x="405" y="1511"/>
                  </a:lnTo>
                  <a:lnTo>
                    <a:pt x="368" y="1493"/>
                  </a:lnTo>
                  <a:lnTo>
                    <a:pt x="331" y="1419"/>
                  </a:lnTo>
                  <a:lnTo>
                    <a:pt x="239" y="1327"/>
                  </a:lnTo>
                  <a:lnTo>
                    <a:pt x="202" y="1309"/>
                  </a:lnTo>
                  <a:lnTo>
                    <a:pt x="202" y="1290"/>
                  </a:lnTo>
                  <a:lnTo>
                    <a:pt x="276" y="1290"/>
                  </a:lnTo>
                  <a:lnTo>
                    <a:pt x="313" y="1309"/>
                  </a:lnTo>
                  <a:lnTo>
                    <a:pt x="349" y="1309"/>
                  </a:lnTo>
                  <a:lnTo>
                    <a:pt x="368" y="1290"/>
                  </a:lnTo>
                  <a:lnTo>
                    <a:pt x="368" y="903"/>
                  </a:lnTo>
                  <a:lnTo>
                    <a:pt x="294" y="958"/>
                  </a:lnTo>
                  <a:lnTo>
                    <a:pt x="129" y="1124"/>
                  </a:lnTo>
                  <a:lnTo>
                    <a:pt x="92" y="1124"/>
                  </a:lnTo>
                  <a:lnTo>
                    <a:pt x="55" y="1106"/>
                  </a:lnTo>
                  <a:lnTo>
                    <a:pt x="37" y="1087"/>
                  </a:lnTo>
                  <a:lnTo>
                    <a:pt x="0" y="1069"/>
                  </a:lnTo>
                  <a:lnTo>
                    <a:pt x="0" y="1051"/>
                  </a:lnTo>
                  <a:lnTo>
                    <a:pt x="18" y="1032"/>
                  </a:lnTo>
                  <a:lnTo>
                    <a:pt x="92" y="995"/>
                  </a:lnTo>
                  <a:lnTo>
                    <a:pt x="202" y="903"/>
                  </a:lnTo>
                  <a:lnTo>
                    <a:pt x="349" y="811"/>
                  </a:lnTo>
                  <a:lnTo>
                    <a:pt x="349" y="572"/>
                  </a:lnTo>
                  <a:lnTo>
                    <a:pt x="239" y="608"/>
                  </a:lnTo>
                  <a:lnTo>
                    <a:pt x="165" y="608"/>
                  </a:lnTo>
                  <a:lnTo>
                    <a:pt x="221" y="590"/>
                  </a:lnTo>
                  <a:lnTo>
                    <a:pt x="165" y="590"/>
                  </a:lnTo>
                  <a:lnTo>
                    <a:pt x="129" y="553"/>
                  </a:lnTo>
                  <a:lnTo>
                    <a:pt x="165" y="535"/>
                  </a:lnTo>
                  <a:lnTo>
                    <a:pt x="202" y="535"/>
                  </a:lnTo>
                  <a:lnTo>
                    <a:pt x="313" y="498"/>
                  </a:lnTo>
                  <a:lnTo>
                    <a:pt x="405" y="461"/>
                  </a:lnTo>
                  <a:lnTo>
                    <a:pt x="405" y="111"/>
                  </a:lnTo>
                  <a:lnTo>
                    <a:pt x="386" y="74"/>
                  </a:lnTo>
                  <a:lnTo>
                    <a:pt x="349" y="3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7" name="Freeform 257"/>
            <p:cNvSpPr>
              <a:spLocks noEditPoints="1"/>
            </p:cNvSpPr>
            <p:nvPr/>
          </p:nvSpPr>
          <p:spPr bwMode="auto">
            <a:xfrm>
              <a:off x="14114" y="24692"/>
              <a:ext cx="1417" cy="1585"/>
            </a:xfrm>
            <a:custGeom>
              <a:avLst/>
              <a:gdLst/>
              <a:ahLst/>
              <a:cxnLst>
                <a:cxn ang="0">
                  <a:pos x="901" y="829"/>
                </a:cxn>
                <a:cxn ang="0">
                  <a:pos x="570" y="903"/>
                </a:cxn>
                <a:cxn ang="0">
                  <a:pos x="533" y="995"/>
                </a:cxn>
                <a:cxn ang="0">
                  <a:pos x="497" y="1087"/>
                </a:cxn>
                <a:cxn ang="0">
                  <a:pos x="717" y="958"/>
                </a:cxn>
                <a:cxn ang="0">
                  <a:pos x="865" y="1013"/>
                </a:cxn>
                <a:cxn ang="0">
                  <a:pos x="901" y="1161"/>
                </a:cxn>
                <a:cxn ang="0">
                  <a:pos x="662" y="1106"/>
                </a:cxn>
                <a:cxn ang="0">
                  <a:pos x="662" y="1271"/>
                </a:cxn>
                <a:cxn ang="0">
                  <a:pos x="846" y="1235"/>
                </a:cxn>
                <a:cxn ang="0">
                  <a:pos x="901" y="1290"/>
                </a:cxn>
                <a:cxn ang="0">
                  <a:pos x="662" y="1456"/>
                </a:cxn>
                <a:cxn ang="0">
                  <a:pos x="1141" y="1400"/>
                </a:cxn>
                <a:cxn ang="0">
                  <a:pos x="1270" y="1511"/>
                </a:cxn>
                <a:cxn ang="0">
                  <a:pos x="515" y="1529"/>
                </a:cxn>
                <a:cxn ang="0">
                  <a:pos x="55" y="1529"/>
                </a:cxn>
                <a:cxn ang="0">
                  <a:pos x="570" y="1456"/>
                </a:cxn>
                <a:cxn ang="0">
                  <a:pos x="441" y="1364"/>
                </a:cxn>
                <a:cxn ang="0">
                  <a:pos x="331" y="1327"/>
                </a:cxn>
                <a:cxn ang="0">
                  <a:pos x="570" y="1290"/>
                </a:cxn>
                <a:cxn ang="0">
                  <a:pos x="441" y="1179"/>
                </a:cxn>
                <a:cxn ang="0">
                  <a:pos x="313" y="1179"/>
                </a:cxn>
                <a:cxn ang="0">
                  <a:pos x="331" y="1087"/>
                </a:cxn>
                <a:cxn ang="0">
                  <a:pos x="497" y="903"/>
                </a:cxn>
                <a:cxn ang="0">
                  <a:pos x="313" y="884"/>
                </a:cxn>
                <a:cxn ang="0">
                  <a:pos x="681" y="811"/>
                </a:cxn>
                <a:cxn ang="0">
                  <a:pos x="1251" y="663"/>
                </a:cxn>
                <a:cxn ang="0">
                  <a:pos x="1398" y="774"/>
                </a:cxn>
                <a:cxn ang="0">
                  <a:pos x="1343" y="848"/>
                </a:cxn>
                <a:cxn ang="0">
                  <a:pos x="1104" y="921"/>
                </a:cxn>
                <a:cxn ang="0">
                  <a:pos x="736" y="774"/>
                </a:cxn>
                <a:cxn ang="0">
                  <a:pos x="184" y="866"/>
                </a:cxn>
                <a:cxn ang="0">
                  <a:pos x="73" y="1087"/>
                </a:cxn>
                <a:cxn ang="0">
                  <a:pos x="0" y="1013"/>
                </a:cxn>
                <a:cxn ang="0">
                  <a:pos x="92" y="829"/>
                </a:cxn>
                <a:cxn ang="0">
                  <a:pos x="184" y="774"/>
                </a:cxn>
                <a:cxn ang="0">
                  <a:pos x="625" y="479"/>
                </a:cxn>
                <a:cxn ang="0">
                  <a:pos x="460" y="608"/>
                </a:cxn>
                <a:cxn ang="0">
                  <a:pos x="846" y="461"/>
                </a:cxn>
                <a:cxn ang="0">
                  <a:pos x="901" y="387"/>
                </a:cxn>
                <a:cxn ang="0">
                  <a:pos x="1012" y="498"/>
                </a:cxn>
                <a:cxn ang="0">
                  <a:pos x="957" y="590"/>
                </a:cxn>
                <a:cxn ang="0">
                  <a:pos x="607" y="645"/>
                </a:cxn>
                <a:cxn ang="0">
                  <a:pos x="460" y="700"/>
                </a:cxn>
                <a:cxn ang="0">
                  <a:pos x="349" y="498"/>
                </a:cxn>
                <a:cxn ang="0">
                  <a:pos x="644" y="442"/>
                </a:cxn>
                <a:cxn ang="0">
                  <a:pos x="589" y="0"/>
                </a:cxn>
                <a:cxn ang="0">
                  <a:pos x="754" y="111"/>
                </a:cxn>
                <a:cxn ang="0">
                  <a:pos x="993" y="166"/>
                </a:cxn>
                <a:cxn ang="0">
                  <a:pos x="662" y="258"/>
                </a:cxn>
                <a:cxn ang="0">
                  <a:pos x="846" y="295"/>
                </a:cxn>
                <a:cxn ang="0">
                  <a:pos x="681" y="350"/>
                </a:cxn>
                <a:cxn ang="0">
                  <a:pos x="386" y="369"/>
                </a:cxn>
                <a:cxn ang="0">
                  <a:pos x="589" y="313"/>
                </a:cxn>
                <a:cxn ang="0">
                  <a:pos x="349" y="240"/>
                </a:cxn>
                <a:cxn ang="0">
                  <a:pos x="423" y="166"/>
                </a:cxn>
                <a:cxn ang="0">
                  <a:pos x="552" y="37"/>
                </a:cxn>
              </a:cxnLst>
              <a:rect l="0" t="0" r="r" b="b"/>
              <a:pathLst>
                <a:path w="1417" h="1585">
                  <a:moveTo>
                    <a:pt x="773" y="792"/>
                  </a:moveTo>
                  <a:lnTo>
                    <a:pt x="846" y="792"/>
                  </a:lnTo>
                  <a:lnTo>
                    <a:pt x="883" y="811"/>
                  </a:lnTo>
                  <a:lnTo>
                    <a:pt x="901" y="829"/>
                  </a:lnTo>
                  <a:lnTo>
                    <a:pt x="901" y="866"/>
                  </a:lnTo>
                  <a:lnTo>
                    <a:pt x="865" y="866"/>
                  </a:lnTo>
                  <a:lnTo>
                    <a:pt x="699" y="884"/>
                  </a:lnTo>
                  <a:lnTo>
                    <a:pt x="570" y="903"/>
                  </a:lnTo>
                  <a:lnTo>
                    <a:pt x="607" y="921"/>
                  </a:lnTo>
                  <a:lnTo>
                    <a:pt x="607" y="940"/>
                  </a:lnTo>
                  <a:lnTo>
                    <a:pt x="570" y="977"/>
                  </a:lnTo>
                  <a:lnTo>
                    <a:pt x="533" y="995"/>
                  </a:lnTo>
                  <a:lnTo>
                    <a:pt x="478" y="1050"/>
                  </a:lnTo>
                  <a:lnTo>
                    <a:pt x="441" y="1069"/>
                  </a:lnTo>
                  <a:lnTo>
                    <a:pt x="441" y="1087"/>
                  </a:lnTo>
                  <a:lnTo>
                    <a:pt x="497" y="1087"/>
                  </a:lnTo>
                  <a:lnTo>
                    <a:pt x="589" y="1069"/>
                  </a:lnTo>
                  <a:lnTo>
                    <a:pt x="773" y="1050"/>
                  </a:lnTo>
                  <a:lnTo>
                    <a:pt x="717" y="977"/>
                  </a:lnTo>
                  <a:lnTo>
                    <a:pt x="717" y="958"/>
                  </a:lnTo>
                  <a:lnTo>
                    <a:pt x="754" y="958"/>
                  </a:lnTo>
                  <a:lnTo>
                    <a:pt x="773" y="977"/>
                  </a:lnTo>
                  <a:lnTo>
                    <a:pt x="809" y="995"/>
                  </a:lnTo>
                  <a:lnTo>
                    <a:pt x="865" y="1013"/>
                  </a:lnTo>
                  <a:lnTo>
                    <a:pt x="901" y="1032"/>
                  </a:lnTo>
                  <a:lnTo>
                    <a:pt x="920" y="1069"/>
                  </a:lnTo>
                  <a:lnTo>
                    <a:pt x="920" y="1142"/>
                  </a:lnTo>
                  <a:lnTo>
                    <a:pt x="901" y="1161"/>
                  </a:lnTo>
                  <a:lnTo>
                    <a:pt x="883" y="1142"/>
                  </a:lnTo>
                  <a:lnTo>
                    <a:pt x="846" y="1124"/>
                  </a:lnTo>
                  <a:lnTo>
                    <a:pt x="809" y="1069"/>
                  </a:lnTo>
                  <a:lnTo>
                    <a:pt x="662" y="1106"/>
                  </a:lnTo>
                  <a:lnTo>
                    <a:pt x="607" y="1124"/>
                  </a:lnTo>
                  <a:lnTo>
                    <a:pt x="644" y="1142"/>
                  </a:lnTo>
                  <a:lnTo>
                    <a:pt x="662" y="1179"/>
                  </a:lnTo>
                  <a:lnTo>
                    <a:pt x="662" y="1271"/>
                  </a:lnTo>
                  <a:lnTo>
                    <a:pt x="717" y="1253"/>
                  </a:lnTo>
                  <a:lnTo>
                    <a:pt x="773" y="1253"/>
                  </a:lnTo>
                  <a:lnTo>
                    <a:pt x="809" y="1235"/>
                  </a:lnTo>
                  <a:lnTo>
                    <a:pt x="846" y="1235"/>
                  </a:lnTo>
                  <a:lnTo>
                    <a:pt x="883" y="1253"/>
                  </a:lnTo>
                  <a:lnTo>
                    <a:pt x="901" y="1271"/>
                  </a:lnTo>
                  <a:lnTo>
                    <a:pt x="920" y="1271"/>
                  </a:lnTo>
                  <a:lnTo>
                    <a:pt x="901" y="1290"/>
                  </a:lnTo>
                  <a:lnTo>
                    <a:pt x="865" y="1290"/>
                  </a:lnTo>
                  <a:lnTo>
                    <a:pt x="809" y="1308"/>
                  </a:lnTo>
                  <a:lnTo>
                    <a:pt x="662" y="1345"/>
                  </a:lnTo>
                  <a:lnTo>
                    <a:pt x="662" y="1456"/>
                  </a:lnTo>
                  <a:lnTo>
                    <a:pt x="883" y="1437"/>
                  </a:lnTo>
                  <a:lnTo>
                    <a:pt x="1012" y="1419"/>
                  </a:lnTo>
                  <a:lnTo>
                    <a:pt x="1067" y="1400"/>
                  </a:lnTo>
                  <a:lnTo>
                    <a:pt x="1141" y="1400"/>
                  </a:lnTo>
                  <a:lnTo>
                    <a:pt x="1178" y="1437"/>
                  </a:lnTo>
                  <a:lnTo>
                    <a:pt x="1233" y="1456"/>
                  </a:lnTo>
                  <a:lnTo>
                    <a:pt x="1251" y="1492"/>
                  </a:lnTo>
                  <a:lnTo>
                    <a:pt x="1270" y="1511"/>
                  </a:lnTo>
                  <a:lnTo>
                    <a:pt x="1251" y="1529"/>
                  </a:lnTo>
                  <a:lnTo>
                    <a:pt x="1178" y="1548"/>
                  </a:lnTo>
                  <a:lnTo>
                    <a:pt x="1049" y="1529"/>
                  </a:lnTo>
                  <a:lnTo>
                    <a:pt x="515" y="1529"/>
                  </a:lnTo>
                  <a:lnTo>
                    <a:pt x="331" y="1566"/>
                  </a:lnTo>
                  <a:lnTo>
                    <a:pt x="221" y="1585"/>
                  </a:lnTo>
                  <a:lnTo>
                    <a:pt x="110" y="1585"/>
                  </a:lnTo>
                  <a:lnTo>
                    <a:pt x="55" y="1529"/>
                  </a:lnTo>
                  <a:lnTo>
                    <a:pt x="55" y="1492"/>
                  </a:lnTo>
                  <a:lnTo>
                    <a:pt x="73" y="1492"/>
                  </a:lnTo>
                  <a:lnTo>
                    <a:pt x="331" y="1474"/>
                  </a:lnTo>
                  <a:lnTo>
                    <a:pt x="570" y="1456"/>
                  </a:lnTo>
                  <a:lnTo>
                    <a:pt x="570" y="1345"/>
                  </a:lnTo>
                  <a:lnTo>
                    <a:pt x="533" y="1345"/>
                  </a:lnTo>
                  <a:lnTo>
                    <a:pt x="497" y="1364"/>
                  </a:lnTo>
                  <a:lnTo>
                    <a:pt x="441" y="1364"/>
                  </a:lnTo>
                  <a:lnTo>
                    <a:pt x="460" y="1382"/>
                  </a:lnTo>
                  <a:lnTo>
                    <a:pt x="405" y="1382"/>
                  </a:lnTo>
                  <a:lnTo>
                    <a:pt x="368" y="1364"/>
                  </a:lnTo>
                  <a:lnTo>
                    <a:pt x="331" y="1327"/>
                  </a:lnTo>
                  <a:lnTo>
                    <a:pt x="349" y="1308"/>
                  </a:lnTo>
                  <a:lnTo>
                    <a:pt x="423" y="1308"/>
                  </a:lnTo>
                  <a:lnTo>
                    <a:pt x="478" y="1290"/>
                  </a:lnTo>
                  <a:lnTo>
                    <a:pt x="570" y="1290"/>
                  </a:lnTo>
                  <a:lnTo>
                    <a:pt x="570" y="1235"/>
                  </a:lnTo>
                  <a:lnTo>
                    <a:pt x="552" y="1198"/>
                  </a:lnTo>
                  <a:lnTo>
                    <a:pt x="552" y="1142"/>
                  </a:lnTo>
                  <a:lnTo>
                    <a:pt x="441" y="1179"/>
                  </a:lnTo>
                  <a:lnTo>
                    <a:pt x="368" y="1216"/>
                  </a:lnTo>
                  <a:lnTo>
                    <a:pt x="331" y="1216"/>
                  </a:lnTo>
                  <a:lnTo>
                    <a:pt x="313" y="1198"/>
                  </a:lnTo>
                  <a:lnTo>
                    <a:pt x="313" y="1179"/>
                  </a:lnTo>
                  <a:lnTo>
                    <a:pt x="294" y="1142"/>
                  </a:lnTo>
                  <a:lnTo>
                    <a:pt x="294" y="1106"/>
                  </a:lnTo>
                  <a:lnTo>
                    <a:pt x="313" y="1106"/>
                  </a:lnTo>
                  <a:lnTo>
                    <a:pt x="331" y="1087"/>
                  </a:lnTo>
                  <a:lnTo>
                    <a:pt x="441" y="1013"/>
                  </a:lnTo>
                  <a:lnTo>
                    <a:pt x="478" y="977"/>
                  </a:lnTo>
                  <a:lnTo>
                    <a:pt x="497" y="940"/>
                  </a:lnTo>
                  <a:lnTo>
                    <a:pt x="497" y="903"/>
                  </a:lnTo>
                  <a:lnTo>
                    <a:pt x="460" y="903"/>
                  </a:lnTo>
                  <a:lnTo>
                    <a:pt x="441" y="921"/>
                  </a:lnTo>
                  <a:lnTo>
                    <a:pt x="349" y="921"/>
                  </a:lnTo>
                  <a:lnTo>
                    <a:pt x="313" y="884"/>
                  </a:lnTo>
                  <a:lnTo>
                    <a:pt x="313" y="866"/>
                  </a:lnTo>
                  <a:lnTo>
                    <a:pt x="331" y="866"/>
                  </a:lnTo>
                  <a:lnTo>
                    <a:pt x="552" y="829"/>
                  </a:lnTo>
                  <a:lnTo>
                    <a:pt x="681" y="811"/>
                  </a:lnTo>
                  <a:lnTo>
                    <a:pt x="736" y="811"/>
                  </a:lnTo>
                  <a:lnTo>
                    <a:pt x="773" y="792"/>
                  </a:lnTo>
                  <a:close/>
                  <a:moveTo>
                    <a:pt x="1214" y="663"/>
                  </a:moveTo>
                  <a:lnTo>
                    <a:pt x="1251" y="663"/>
                  </a:lnTo>
                  <a:lnTo>
                    <a:pt x="1288" y="700"/>
                  </a:lnTo>
                  <a:lnTo>
                    <a:pt x="1325" y="719"/>
                  </a:lnTo>
                  <a:lnTo>
                    <a:pt x="1362" y="756"/>
                  </a:lnTo>
                  <a:lnTo>
                    <a:pt x="1398" y="774"/>
                  </a:lnTo>
                  <a:lnTo>
                    <a:pt x="1417" y="811"/>
                  </a:lnTo>
                  <a:lnTo>
                    <a:pt x="1417" y="829"/>
                  </a:lnTo>
                  <a:lnTo>
                    <a:pt x="1380" y="829"/>
                  </a:lnTo>
                  <a:lnTo>
                    <a:pt x="1343" y="848"/>
                  </a:lnTo>
                  <a:lnTo>
                    <a:pt x="1270" y="866"/>
                  </a:lnTo>
                  <a:lnTo>
                    <a:pt x="1159" y="903"/>
                  </a:lnTo>
                  <a:lnTo>
                    <a:pt x="1122" y="921"/>
                  </a:lnTo>
                  <a:lnTo>
                    <a:pt x="1104" y="921"/>
                  </a:lnTo>
                  <a:lnTo>
                    <a:pt x="1178" y="774"/>
                  </a:lnTo>
                  <a:lnTo>
                    <a:pt x="1178" y="756"/>
                  </a:lnTo>
                  <a:lnTo>
                    <a:pt x="1049" y="756"/>
                  </a:lnTo>
                  <a:lnTo>
                    <a:pt x="736" y="774"/>
                  </a:lnTo>
                  <a:lnTo>
                    <a:pt x="515" y="811"/>
                  </a:lnTo>
                  <a:lnTo>
                    <a:pt x="368" y="829"/>
                  </a:lnTo>
                  <a:lnTo>
                    <a:pt x="276" y="866"/>
                  </a:lnTo>
                  <a:lnTo>
                    <a:pt x="184" y="866"/>
                  </a:lnTo>
                  <a:lnTo>
                    <a:pt x="165" y="848"/>
                  </a:lnTo>
                  <a:lnTo>
                    <a:pt x="147" y="884"/>
                  </a:lnTo>
                  <a:lnTo>
                    <a:pt x="92" y="1050"/>
                  </a:lnTo>
                  <a:lnTo>
                    <a:pt x="73" y="1087"/>
                  </a:lnTo>
                  <a:lnTo>
                    <a:pt x="55" y="1106"/>
                  </a:lnTo>
                  <a:lnTo>
                    <a:pt x="55" y="1087"/>
                  </a:lnTo>
                  <a:lnTo>
                    <a:pt x="18" y="1050"/>
                  </a:lnTo>
                  <a:lnTo>
                    <a:pt x="0" y="1013"/>
                  </a:lnTo>
                  <a:lnTo>
                    <a:pt x="0" y="977"/>
                  </a:lnTo>
                  <a:lnTo>
                    <a:pt x="37" y="903"/>
                  </a:lnTo>
                  <a:lnTo>
                    <a:pt x="73" y="866"/>
                  </a:lnTo>
                  <a:lnTo>
                    <a:pt x="92" y="829"/>
                  </a:lnTo>
                  <a:lnTo>
                    <a:pt x="110" y="774"/>
                  </a:lnTo>
                  <a:lnTo>
                    <a:pt x="110" y="719"/>
                  </a:lnTo>
                  <a:lnTo>
                    <a:pt x="129" y="719"/>
                  </a:lnTo>
                  <a:lnTo>
                    <a:pt x="184" y="774"/>
                  </a:lnTo>
                  <a:lnTo>
                    <a:pt x="1214" y="663"/>
                  </a:lnTo>
                  <a:close/>
                  <a:moveTo>
                    <a:pt x="791" y="442"/>
                  </a:moveTo>
                  <a:lnTo>
                    <a:pt x="736" y="461"/>
                  </a:lnTo>
                  <a:lnTo>
                    <a:pt x="625" y="479"/>
                  </a:lnTo>
                  <a:lnTo>
                    <a:pt x="441" y="498"/>
                  </a:lnTo>
                  <a:lnTo>
                    <a:pt x="441" y="534"/>
                  </a:lnTo>
                  <a:lnTo>
                    <a:pt x="460" y="571"/>
                  </a:lnTo>
                  <a:lnTo>
                    <a:pt x="460" y="608"/>
                  </a:lnTo>
                  <a:lnTo>
                    <a:pt x="644" y="590"/>
                  </a:lnTo>
                  <a:lnTo>
                    <a:pt x="828" y="553"/>
                  </a:lnTo>
                  <a:lnTo>
                    <a:pt x="846" y="516"/>
                  </a:lnTo>
                  <a:lnTo>
                    <a:pt x="846" y="461"/>
                  </a:lnTo>
                  <a:lnTo>
                    <a:pt x="828" y="442"/>
                  </a:lnTo>
                  <a:lnTo>
                    <a:pt x="791" y="442"/>
                  </a:lnTo>
                  <a:close/>
                  <a:moveTo>
                    <a:pt x="846" y="387"/>
                  </a:moveTo>
                  <a:lnTo>
                    <a:pt x="901" y="387"/>
                  </a:lnTo>
                  <a:lnTo>
                    <a:pt x="957" y="405"/>
                  </a:lnTo>
                  <a:lnTo>
                    <a:pt x="975" y="442"/>
                  </a:lnTo>
                  <a:lnTo>
                    <a:pt x="1012" y="461"/>
                  </a:lnTo>
                  <a:lnTo>
                    <a:pt x="1012" y="498"/>
                  </a:lnTo>
                  <a:lnTo>
                    <a:pt x="993" y="498"/>
                  </a:lnTo>
                  <a:lnTo>
                    <a:pt x="920" y="571"/>
                  </a:lnTo>
                  <a:lnTo>
                    <a:pt x="938" y="590"/>
                  </a:lnTo>
                  <a:lnTo>
                    <a:pt x="957" y="590"/>
                  </a:lnTo>
                  <a:lnTo>
                    <a:pt x="957" y="627"/>
                  </a:lnTo>
                  <a:lnTo>
                    <a:pt x="938" y="627"/>
                  </a:lnTo>
                  <a:lnTo>
                    <a:pt x="736" y="645"/>
                  </a:lnTo>
                  <a:lnTo>
                    <a:pt x="607" y="645"/>
                  </a:lnTo>
                  <a:lnTo>
                    <a:pt x="533" y="663"/>
                  </a:lnTo>
                  <a:lnTo>
                    <a:pt x="478" y="663"/>
                  </a:lnTo>
                  <a:lnTo>
                    <a:pt x="478" y="700"/>
                  </a:lnTo>
                  <a:lnTo>
                    <a:pt x="460" y="700"/>
                  </a:lnTo>
                  <a:lnTo>
                    <a:pt x="423" y="663"/>
                  </a:lnTo>
                  <a:lnTo>
                    <a:pt x="405" y="627"/>
                  </a:lnTo>
                  <a:lnTo>
                    <a:pt x="386" y="571"/>
                  </a:lnTo>
                  <a:lnTo>
                    <a:pt x="349" y="498"/>
                  </a:lnTo>
                  <a:lnTo>
                    <a:pt x="331" y="498"/>
                  </a:lnTo>
                  <a:lnTo>
                    <a:pt x="331" y="461"/>
                  </a:lnTo>
                  <a:lnTo>
                    <a:pt x="441" y="461"/>
                  </a:lnTo>
                  <a:lnTo>
                    <a:pt x="644" y="442"/>
                  </a:lnTo>
                  <a:lnTo>
                    <a:pt x="773" y="405"/>
                  </a:lnTo>
                  <a:lnTo>
                    <a:pt x="846" y="387"/>
                  </a:lnTo>
                  <a:close/>
                  <a:moveTo>
                    <a:pt x="552" y="0"/>
                  </a:moveTo>
                  <a:lnTo>
                    <a:pt x="589" y="0"/>
                  </a:lnTo>
                  <a:lnTo>
                    <a:pt x="662" y="37"/>
                  </a:lnTo>
                  <a:lnTo>
                    <a:pt x="681" y="55"/>
                  </a:lnTo>
                  <a:lnTo>
                    <a:pt x="681" y="129"/>
                  </a:lnTo>
                  <a:lnTo>
                    <a:pt x="754" y="111"/>
                  </a:lnTo>
                  <a:lnTo>
                    <a:pt x="846" y="92"/>
                  </a:lnTo>
                  <a:lnTo>
                    <a:pt x="957" y="92"/>
                  </a:lnTo>
                  <a:lnTo>
                    <a:pt x="993" y="129"/>
                  </a:lnTo>
                  <a:lnTo>
                    <a:pt x="993" y="166"/>
                  </a:lnTo>
                  <a:lnTo>
                    <a:pt x="938" y="166"/>
                  </a:lnTo>
                  <a:lnTo>
                    <a:pt x="828" y="184"/>
                  </a:lnTo>
                  <a:lnTo>
                    <a:pt x="662" y="203"/>
                  </a:lnTo>
                  <a:lnTo>
                    <a:pt x="662" y="258"/>
                  </a:lnTo>
                  <a:lnTo>
                    <a:pt x="644" y="295"/>
                  </a:lnTo>
                  <a:lnTo>
                    <a:pt x="717" y="277"/>
                  </a:lnTo>
                  <a:lnTo>
                    <a:pt x="791" y="277"/>
                  </a:lnTo>
                  <a:lnTo>
                    <a:pt x="846" y="295"/>
                  </a:lnTo>
                  <a:lnTo>
                    <a:pt x="883" y="313"/>
                  </a:lnTo>
                  <a:lnTo>
                    <a:pt x="883" y="332"/>
                  </a:lnTo>
                  <a:lnTo>
                    <a:pt x="865" y="332"/>
                  </a:lnTo>
                  <a:lnTo>
                    <a:pt x="681" y="350"/>
                  </a:lnTo>
                  <a:lnTo>
                    <a:pt x="515" y="369"/>
                  </a:lnTo>
                  <a:lnTo>
                    <a:pt x="441" y="387"/>
                  </a:lnTo>
                  <a:lnTo>
                    <a:pt x="423" y="387"/>
                  </a:lnTo>
                  <a:lnTo>
                    <a:pt x="386" y="369"/>
                  </a:lnTo>
                  <a:lnTo>
                    <a:pt x="386" y="350"/>
                  </a:lnTo>
                  <a:lnTo>
                    <a:pt x="441" y="332"/>
                  </a:lnTo>
                  <a:lnTo>
                    <a:pt x="515" y="332"/>
                  </a:lnTo>
                  <a:lnTo>
                    <a:pt x="589" y="313"/>
                  </a:lnTo>
                  <a:lnTo>
                    <a:pt x="589" y="221"/>
                  </a:lnTo>
                  <a:lnTo>
                    <a:pt x="515" y="221"/>
                  </a:lnTo>
                  <a:lnTo>
                    <a:pt x="460" y="240"/>
                  </a:lnTo>
                  <a:lnTo>
                    <a:pt x="349" y="240"/>
                  </a:lnTo>
                  <a:lnTo>
                    <a:pt x="313" y="221"/>
                  </a:lnTo>
                  <a:lnTo>
                    <a:pt x="276" y="184"/>
                  </a:lnTo>
                  <a:lnTo>
                    <a:pt x="313" y="166"/>
                  </a:lnTo>
                  <a:lnTo>
                    <a:pt x="423" y="166"/>
                  </a:lnTo>
                  <a:lnTo>
                    <a:pt x="589" y="148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552" y="37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8" name="Freeform 258"/>
            <p:cNvSpPr>
              <a:spLocks noEditPoints="1"/>
            </p:cNvSpPr>
            <p:nvPr/>
          </p:nvSpPr>
          <p:spPr bwMode="auto">
            <a:xfrm>
              <a:off x="15880" y="24711"/>
              <a:ext cx="1454" cy="1418"/>
            </a:xfrm>
            <a:custGeom>
              <a:avLst/>
              <a:gdLst/>
              <a:ahLst/>
              <a:cxnLst>
                <a:cxn ang="0">
                  <a:pos x="332" y="773"/>
                </a:cxn>
                <a:cxn ang="0">
                  <a:pos x="203" y="1123"/>
                </a:cxn>
                <a:cxn ang="0">
                  <a:pos x="129" y="1363"/>
                </a:cxn>
                <a:cxn ang="0">
                  <a:pos x="19" y="1289"/>
                </a:cxn>
                <a:cxn ang="0">
                  <a:pos x="19" y="1160"/>
                </a:cxn>
                <a:cxn ang="0">
                  <a:pos x="92" y="1087"/>
                </a:cxn>
                <a:cxn ang="0">
                  <a:pos x="19" y="497"/>
                </a:cxn>
                <a:cxn ang="0">
                  <a:pos x="184" y="571"/>
                </a:cxn>
                <a:cxn ang="0">
                  <a:pos x="184" y="700"/>
                </a:cxn>
                <a:cxn ang="0">
                  <a:pos x="56" y="608"/>
                </a:cxn>
                <a:cxn ang="0">
                  <a:pos x="0" y="515"/>
                </a:cxn>
                <a:cxn ang="0">
                  <a:pos x="184" y="184"/>
                </a:cxn>
                <a:cxn ang="0">
                  <a:pos x="368" y="239"/>
                </a:cxn>
                <a:cxn ang="0">
                  <a:pos x="424" y="386"/>
                </a:cxn>
                <a:cxn ang="0">
                  <a:pos x="295" y="331"/>
                </a:cxn>
                <a:cxn ang="0">
                  <a:pos x="203" y="239"/>
                </a:cxn>
                <a:cxn ang="0">
                  <a:pos x="718" y="0"/>
                </a:cxn>
                <a:cxn ang="0">
                  <a:pos x="921" y="92"/>
                </a:cxn>
                <a:cxn ang="0">
                  <a:pos x="884" y="405"/>
                </a:cxn>
                <a:cxn ang="0">
                  <a:pos x="1105" y="350"/>
                </a:cxn>
                <a:cxn ang="0">
                  <a:pos x="1160" y="423"/>
                </a:cxn>
                <a:cxn ang="0">
                  <a:pos x="994" y="479"/>
                </a:cxn>
                <a:cxn ang="0">
                  <a:pos x="865" y="773"/>
                </a:cxn>
                <a:cxn ang="0">
                  <a:pos x="1197" y="718"/>
                </a:cxn>
                <a:cxn ang="0">
                  <a:pos x="1344" y="681"/>
                </a:cxn>
                <a:cxn ang="0">
                  <a:pos x="1381" y="773"/>
                </a:cxn>
                <a:cxn ang="0">
                  <a:pos x="921" y="810"/>
                </a:cxn>
                <a:cxn ang="0">
                  <a:pos x="865" y="847"/>
                </a:cxn>
                <a:cxn ang="0">
                  <a:pos x="810" y="958"/>
                </a:cxn>
                <a:cxn ang="0">
                  <a:pos x="626" y="1216"/>
                </a:cxn>
                <a:cxn ang="0">
                  <a:pos x="847" y="1179"/>
                </a:cxn>
                <a:cxn ang="0">
                  <a:pos x="994" y="1050"/>
                </a:cxn>
                <a:cxn ang="0">
                  <a:pos x="1160" y="1123"/>
                </a:cxn>
                <a:cxn ang="0">
                  <a:pos x="1289" y="1363"/>
                </a:cxn>
                <a:cxn ang="0">
                  <a:pos x="1233" y="1418"/>
                </a:cxn>
                <a:cxn ang="0">
                  <a:pos x="1086" y="1197"/>
                </a:cxn>
                <a:cxn ang="0">
                  <a:pos x="516" y="1400"/>
                </a:cxn>
                <a:cxn ang="0">
                  <a:pos x="405" y="1326"/>
                </a:cxn>
                <a:cxn ang="0">
                  <a:pos x="460" y="1234"/>
                </a:cxn>
                <a:cxn ang="0">
                  <a:pos x="737" y="847"/>
                </a:cxn>
                <a:cxn ang="0">
                  <a:pos x="571" y="884"/>
                </a:cxn>
                <a:cxn ang="0">
                  <a:pos x="460" y="921"/>
                </a:cxn>
                <a:cxn ang="0">
                  <a:pos x="368" y="884"/>
                </a:cxn>
                <a:cxn ang="0">
                  <a:pos x="755" y="792"/>
                </a:cxn>
                <a:cxn ang="0">
                  <a:pos x="571" y="552"/>
                </a:cxn>
                <a:cxn ang="0">
                  <a:pos x="516" y="479"/>
                </a:cxn>
                <a:cxn ang="0">
                  <a:pos x="681" y="460"/>
                </a:cxn>
                <a:cxn ang="0">
                  <a:pos x="755" y="92"/>
                </a:cxn>
                <a:cxn ang="0">
                  <a:pos x="718" y="0"/>
                </a:cxn>
              </a:cxnLst>
              <a:rect l="0" t="0" r="r" b="b"/>
              <a:pathLst>
                <a:path w="1454" h="1418">
                  <a:moveTo>
                    <a:pt x="332" y="737"/>
                  </a:moveTo>
                  <a:lnTo>
                    <a:pt x="350" y="737"/>
                  </a:lnTo>
                  <a:lnTo>
                    <a:pt x="332" y="773"/>
                  </a:lnTo>
                  <a:lnTo>
                    <a:pt x="295" y="865"/>
                  </a:lnTo>
                  <a:lnTo>
                    <a:pt x="240" y="994"/>
                  </a:lnTo>
                  <a:lnTo>
                    <a:pt x="203" y="1123"/>
                  </a:lnTo>
                  <a:lnTo>
                    <a:pt x="148" y="1252"/>
                  </a:lnTo>
                  <a:lnTo>
                    <a:pt x="129" y="1326"/>
                  </a:lnTo>
                  <a:lnTo>
                    <a:pt x="129" y="1363"/>
                  </a:lnTo>
                  <a:lnTo>
                    <a:pt x="74" y="1363"/>
                  </a:lnTo>
                  <a:lnTo>
                    <a:pt x="56" y="1326"/>
                  </a:lnTo>
                  <a:lnTo>
                    <a:pt x="19" y="1289"/>
                  </a:lnTo>
                  <a:lnTo>
                    <a:pt x="0" y="1234"/>
                  </a:lnTo>
                  <a:lnTo>
                    <a:pt x="0" y="1179"/>
                  </a:lnTo>
                  <a:lnTo>
                    <a:pt x="19" y="1160"/>
                  </a:lnTo>
                  <a:lnTo>
                    <a:pt x="56" y="1142"/>
                  </a:lnTo>
                  <a:lnTo>
                    <a:pt x="74" y="1105"/>
                  </a:lnTo>
                  <a:lnTo>
                    <a:pt x="92" y="1087"/>
                  </a:lnTo>
                  <a:lnTo>
                    <a:pt x="221" y="902"/>
                  </a:lnTo>
                  <a:lnTo>
                    <a:pt x="332" y="737"/>
                  </a:lnTo>
                  <a:close/>
                  <a:moveTo>
                    <a:pt x="19" y="497"/>
                  </a:moveTo>
                  <a:lnTo>
                    <a:pt x="74" y="497"/>
                  </a:lnTo>
                  <a:lnTo>
                    <a:pt x="148" y="534"/>
                  </a:lnTo>
                  <a:lnTo>
                    <a:pt x="184" y="571"/>
                  </a:lnTo>
                  <a:lnTo>
                    <a:pt x="221" y="644"/>
                  </a:lnTo>
                  <a:lnTo>
                    <a:pt x="221" y="681"/>
                  </a:lnTo>
                  <a:lnTo>
                    <a:pt x="184" y="700"/>
                  </a:lnTo>
                  <a:lnTo>
                    <a:pt x="166" y="700"/>
                  </a:lnTo>
                  <a:lnTo>
                    <a:pt x="129" y="681"/>
                  </a:lnTo>
                  <a:lnTo>
                    <a:pt x="56" y="608"/>
                  </a:lnTo>
                  <a:lnTo>
                    <a:pt x="37" y="571"/>
                  </a:lnTo>
                  <a:lnTo>
                    <a:pt x="0" y="534"/>
                  </a:lnTo>
                  <a:lnTo>
                    <a:pt x="0" y="515"/>
                  </a:lnTo>
                  <a:lnTo>
                    <a:pt x="19" y="515"/>
                  </a:lnTo>
                  <a:lnTo>
                    <a:pt x="19" y="497"/>
                  </a:lnTo>
                  <a:close/>
                  <a:moveTo>
                    <a:pt x="184" y="184"/>
                  </a:moveTo>
                  <a:lnTo>
                    <a:pt x="221" y="184"/>
                  </a:lnTo>
                  <a:lnTo>
                    <a:pt x="313" y="202"/>
                  </a:lnTo>
                  <a:lnTo>
                    <a:pt x="368" y="239"/>
                  </a:lnTo>
                  <a:lnTo>
                    <a:pt x="405" y="258"/>
                  </a:lnTo>
                  <a:lnTo>
                    <a:pt x="424" y="294"/>
                  </a:lnTo>
                  <a:lnTo>
                    <a:pt x="424" y="386"/>
                  </a:lnTo>
                  <a:lnTo>
                    <a:pt x="405" y="405"/>
                  </a:lnTo>
                  <a:lnTo>
                    <a:pt x="368" y="405"/>
                  </a:lnTo>
                  <a:lnTo>
                    <a:pt x="295" y="331"/>
                  </a:lnTo>
                  <a:lnTo>
                    <a:pt x="258" y="313"/>
                  </a:lnTo>
                  <a:lnTo>
                    <a:pt x="240" y="276"/>
                  </a:lnTo>
                  <a:lnTo>
                    <a:pt x="203" y="239"/>
                  </a:lnTo>
                  <a:lnTo>
                    <a:pt x="184" y="239"/>
                  </a:lnTo>
                  <a:lnTo>
                    <a:pt x="184" y="184"/>
                  </a:lnTo>
                  <a:close/>
                  <a:moveTo>
                    <a:pt x="718" y="0"/>
                  </a:moveTo>
                  <a:lnTo>
                    <a:pt x="792" y="0"/>
                  </a:lnTo>
                  <a:lnTo>
                    <a:pt x="902" y="55"/>
                  </a:lnTo>
                  <a:lnTo>
                    <a:pt x="921" y="92"/>
                  </a:lnTo>
                  <a:lnTo>
                    <a:pt x="902" y="147"/>
                  </a:lnTo>
                  <a:lnTo>
                    <a:pt x="902" y="239"/>
                  </a:lnTo>
                  <a:lnTo>
                    <a:pt x="884" y="405"/>
                  </a:lnTo>
                  <a:lnTo>
                    <a:pt x="994" y="368"/>
                  </a:lnTo>
                  <a:lnTo>
                    <a:pt x="1068" y="350"/>
                  </a:lnTo>
                  <a:lnTo>
                    <a:pt x="1105" y="350"/>
                  </a:lnTo>
                  <a:lnTo>
                    <a:pt x="1141" y="368"/>
                  </a:lnTo>
                  <a:lnTo>
                    <a:pt x="1178" y="405"/>
                  </a:lnTo>
                  <a:lnTo>
                    <a:pt x="1160" y="423"/>
                  </a:lnTo>
                  <a:lnTo>
                    <a:pt x="1123" y="442"/>
                  </a:lnTo>
                  <a:lnTo>
                    <a:pt x="1068" y="460"/>
                  </a:lnTo>
                  <a:lnTo>
                    <a:pt x="994" y="479"/>
                  </a:lnTo>
                  <a:lnTo>
                    <a:pt x="884" y="497"/>
                  </a:lnTo>
                  <a:lnTo>
                    <a:pt x="865" y="644"/>
                  </a:lnTo>
                  <a:lnTo>
                    <a:pt x="865" y="773"/>
                  </a:lnTo>
                  <a:lnTo>
                    <a:pt x="884" y="773"/>
                  </a:lnTo>
                  <a:lnTo>
                    <a:pt x="1068" y="737"/>
                  </a:lnTo>
                  <a:lnTo>
                    <a:pt x="1197" y="718"/>
                  </a:lnTo>
                  <a:lnTo>
                    <a:pt x="1252" y="700"/>
                  </a:lnTo>
                  <a:lnTo>
                    <a:pt x="1289" y="681"/>
                  </a:lnTo>
                  <a:lnTo>
                    <a:pt x="1344" y="681"/>
                  </a:lnTo>
                  <a:lnTo>
                    <a:pt x="1417" y="718"/>
                  </a:lnTo>
                  <a:lnTo>
                    <a:pt x="1454" y="755"/>
                  </a:lnTo>
                  <a:lnTo>
                    <a:pt x="1381" y="773"/>
                  </a:lnTo>
                  <a:lnTo>
                    <a:pt x="1233" y="773"/>
                  </a:lnTo>
                  <a:lnTo>
                    <a:pt x="1068" y="792"/>
                  </a:lnTo>
                  <a:lnTo>
                    <a:pt x="921" y="810"/>
                  </a:lnTo>
                  <a:lnTo>
                    <a:pt x="829" y="829"/>
                  </a:lnTo>
                  <a:lnTo>
                    <a:pt x="847" y="847"/>
                  </a:lnTo>
                  <a:lnTo>
                    <a:pt x="865" y="847"/>
                  </a:lnTo>
                  <a:lnTo>
                    <a:pt x="884" y="865"/>
                  </a:lnTo>
                  <a:lnTo>
                    <a:pt x="884" y="884"/>
                  </a:lnTo>
                  <a:lnTo>
                    <a:pt x="810" y="958"/>
                  </a:lnTo>
                  <a:lnTo>
                    <a:pt x="737" y="1050"/>
                  </a:lnTo>
                  <a:lnTo>
                    <a:pt x="626" y="1197"/>
                  </a:lnTo>
                  <a:lnTo>
                    <a:pt x="626" y="1216"/>
                  </a:lnTo>
                  <a:lnTo>
                    <a:pt x="645" y="1216"/>
                  </a:lnTo>
                  <a:lnTo>
                    <a:pt x="718" y="1197"/>
                  </a:lnTo>
                  <a:lnTo>
                    <a:pt x="847" y="1179"/>
                  </a:lnTo>
                  <a:lnTo>
                    <a:pt x="1049" y="1142"/>
                  </a:lnTo>
                  <a:lnTo>
                    <a:pt x="1013" y="1087"/>
                  </a:lnTo>
                  <a:lnTo>
                    <a:pt x="994" y="1050"/>
                  </a:lnTo>
                  <a:lnTo>
                    <a:pt x="994" y="994"/>
                  </a:lnTo>
                  <a:lnTo>
                    <a:pt x="1013" y="994"/>
                  </a:lnTo>
                  <a:lnTo>
                    <a:pt x="1160" y="1123"/>
                  </a:lnTo>
                  <a:lnTo>
                    <a:pt x="1252" y="1234"/>
                  </a:lnTo>
                  <a:lnTo>
                    <a:pt x="1289" y="1308"/>
                  </a:lnTo>
                  <a:lnTo>
                    <a:pt x="1289" y="1363"/>
                  </a:lnTo>
                  <a:lnTo>
                    <a:pt x="1270" y="1400"/>
                  </a:lnTo>
                  <a:lnTo>
                    <a:pt x="1252" y="1418"/>
                  </a:lnTo>
                  <a:lnTo>
                    <a:pt x="1233" y="1418"/>
                  </a:lnTo>
                  <a:lnTo>
                    <a:pt x="1197" y="1400"/>
                  </a:lnTo>
                  <a:lnTo>
                    <a:pt x="1178" y="1363"/>
                  </a:lnTo>
                  <a:lnTo>
                    <a:pt x="1086" y="1197"/>
                  </a:lnTo>
                  <a:lnTo>
                    <a:pt x="1068" y="1197"/>
                  </a:lnTo>
                  <a:lnTo>
                    <a:pt x="737" y="1308"/>
                  </a:lnTo>
                  <a:lnTo>
                    <a:pt x="516" y="1400"/>
                  </a:lnTo>
                  <a:lnTo>
                    <a:pt x="460" y="1400"/>
                  </a:lnTo>
                  <a:lnTo>
                    <a:pt x="424" y="1363"/>
                  </a:lnTo>
                  <a:lnTo>
                    <a:pt x="405" y="1326"/>
                  </a:lnTo>
                  <a:lnTo>
                    <a:pt x="405" y="1271"/>
                  </a:lnTo>
                  <a:lnTo>
                    <a:pt x="424" y="1252"/>
                  </a:lnTo>
                  <a:lnTo>
                    <a:pt x="460" y="1234"/>
                  </a:lnTo>
                  <a:lnTo>
                    <a:pt x="589" y="1123"/>
                  </a:lnTo>
                  <a:lnTo>
                    <a:pt x="700" y="976"/>
                  </a:lnTo>
                  <a:lnTo>
                    <a:pt x="737" y="847"/>
                  </a:lnTo>
                  <a:lnTo>
                    <a:pt x="663" y="865"/>
                  </a:lnTo>
                  <a:lnTo>
                    <a:pt x="608" y="884"/>
                  </a:lnTo>
                  <a:lnTo>
                    <a:pt x="571" y="884"/>
                  </a:lnTo>
                  <a:lnTo>
                    <a:pt x="553" y="902"/>
                  </a:lnTo>
                  <a:lnTo>
                    <a:pt x="516" y="902"/>
                  </a:lnTo>
                  <a:lnTo>
                    <a:pt x="460" y="921"/>
                  </a:lnTo>
                  <a:lnTo>
                    <a:pt x="424" y="921"/>
                  </a:lnTo>
                  <a:lnTo>
                    <a:pt x="387" y="902"/>
                  </a:lnTo>
                  <a:lnTo>
                    <a:pt x="368" y="884"/>
                  </a:lnTo>
                  <a:lnTo>
                    <a:pt x="368" y="865"/>
                  </a:lnTo>
                  <a:lnTo>
                    <a:pt x="387" y="847"/>
                  </a:lnTo>
                  <a:lnTo>
                    <a:pt x="755" y="792"/>
                  </a:lnTo>
                  <a:lnTo>
                    <a:pt x="755" y="534"/>
                  </a:lnTo>
                  <a:lnTo>
                    <a:pt x="718" y="552"/>
                  </a:lnTo>
                  <a:lnTo>
                    <a:pt x="571" y="552"/>
                  </a:lnTo>
                  <a:lnTo>
                    <a:pt x="534" y="534"/>
                  </a:lnTo>
                  <a:lnTo>
                    <a:pt x="497" y="497"/>
                  </a:lnTo>
                  <a:lnTo>
                    <a:pt x="516" y="479"/>
                  </a:lnTo>
                  <a:lnTo>
                    <a:pt x="571" y="479"/>
                  </a:lnTo>
                  <a:lnTo>
                    <a:pt x="608" y="460"/>
                  </a:lnTo>
                  <a:lnTo>
                    <a:pt x="681" y="460"/>
                  </a:lnTo>
                  <a:lnTo>
                    <a:pt x="773" y="442"/>
                  </a:lnTo>
                  <a:lnTo>
                    <a:pt x="773" y="129"/>
                  </a:lnTo>
                  <a:lnTo>
                    <a:pt x="755" y="92"/>
                  </a:lnTo>
                  <a:lnTo>
                    <a:pt x="737" y="73"/>
                  </a:lnTo>
                  <a:lnTo>
                    <a:pt x="718" y="36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59" name="Freeform 259"/>
            <p:cNvSpPr>
              <a:spLocks/>
            </p:cNvSpPr>
            <p:nvPr/>
          </p:nvSpPr>
          <p:spPr bwMode="auto">
            <a:xfrm>
              <a:off x="18015" y="25374"/>
              <a:ext cx="589" cy="792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460" y="0"/>
                </a:cxn>
                <a:cxn ang="0">
                  <a:pos x="515" y="18"/>
                </a:cxn>
                <a:cxn ang="0">
                  <a:pos x="552" y="37"/>
                </a:cxn>
                <a:cxn ang="0">
                  <a:pos x="589" y="110"/>
                </a:cxn>
                <a:cxn ang="0">
                  <a:pos x="589" y="147"/>
                </a:cxn>
                <a:cxn ang="0">
                  <a:pos x="571" y="166"/>
                </a:cxn>
                <a:cxn ang="0">
                  <a:pos x="534" y="184"/>
                </a:cxn>
                <a:cxn ang="0">
                  <a:pos x="497" y="184"/>
                </a:cxn>
                <a:cxn ang="0">
                  <a:pos x="460" y="166"/>
                </a:cxn>
                <a:cxn ang="0">
                  <a:pos x="442" y="147"/>
                </a:cxn>
                <a:cxn ang="0">
                  <a:pos x="442" y="74"/>
                </a:cxn>
                <a:cxn ang="0">
                  <a:pos x="479" y="37"/>
                </a:cxn>
                <a:cxn ang="0">
                  <a:pos x="460" y="37"/>
                </a:cxn>
                <a:cxn ang="0">
                  <a:pos x="368" y="74"/>
                </a:cxn>
                <a:cxn ang="0">
                  <a:pos x="313" y="147"/>
                </a:cxn>
                <a:cxn ang="0">
                  <a:pos x="276" y="239"/>
                </a:cxn>
                <a:cxn ang="0">
                  <a:pos x="258" y="368"/>
                </a:cxn>
                <a:cxn ang="0">
                  <a:pos x="258" y="700"/>
                </a:cxn>
                <a:cxn ang="0">
                  <a:pos x="331" y="737"/>
                </a:cxn>
                <a:cxn ang="0">
                  <a:pos x="423" y="737"/>
                </a:cxn>
                <a:cxn ang="0">
                  <a:pos x="423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1" y="737"/>
                </a:cxn>
                <a:cxn ang="0">
                  <a:pos x="147" y="700"/>
                </a:cxn>
                <a:cxn ang="0">
                  <a:pos x="147" y="147"/>
                </a:cxn>
                <a:cxn ang="0">
                  <a:pos x="111" y="110"/>
                </a:cxn>
                <a:cxn ang="0">
                  <a:pos x="74" y="92"/>
                </a:cxn>
                <a:cxn ang="0">
                  <a:pos x="0" y="92"/>
                </a:cxn>
                <a:cxn ang="0">
                  <a:pos x="0" y="37"/>
                </a:cxn>
                <a:cxn ang="0">
                  <a:pos x="239" y="18"/>
                </a:cxn>
                <a:cxn ang="0">
                  <a:pos x="239" y="202"/>
                </a:cxn>
                <a:cxn ang="0">
                  <a:pos x="258" y="147"/>
                </a:cxn>
                <a:cxn ang="0">
                  <a:pos x="276" y="110"/>
                </a:cxn>
                <a:cxn ang="0">
                  <a:pos x="350" y="37"/>
                </a:cxn>
                <a:cxn ang="0">
                  <a:pos x="405" y="0"/>
                </a:cxn>
              </a:cxnLst>
              <a:rect l="0" t="0" r="r" b="b"/>
              <a:pathLst>
                <a:path w="589" h="792">
                  <a:moveTo>
                    <a:pt x="405" y="0"/>
                  </a:moveTo>
                  <a:lnTo>
                    <a:pt x="460" y="0"/>
                  </a:lnTo>
                  <a:lnTo>
                    <a:pt x="515" y="18"/>
                  </a:lnTo>
                  <a:lnTo>
                    <a:pt x="552" y="37"/>
                  </a:lnTo>
                  <a:lnTo>
                    <a:pt x="589" y="110"/>
                  </a:lnTo>
                  <a:lnTo>
                    <a:pt x="589" y="147"/>
                  </a:lnTo>
                  <a:lnTo>
                    <a:pt x="571" y="166"/>
                  </a:lnTo>
                  <a:lnTo>
                    <a:pt x="534" y="184"/>
                  </a:lnTo>
                  <a:lnTo>
                    <a:pt x="497" y="184"/>
                  </a:lnTo>
                  <a:lnTo>
                    <a:pt x="460" y="166"/>
                  </a:lnTo>
                  <a:lnTo>
                    <a:pt x="442" y="147"/>
                  </a:lnTo>
                  <a:lnTo>
                    <a:pt x="442" y="74"/>
                  </a:lnTo>
                  <a:lnTo>
                    <a:pt x="479" y="37"/>
                  </a:lnTo>
                  <a:lnTo>
                    <a:pt x="460" y="37"/>
                  </a:lnTo>
                  <a:lnTo>
                    <a:pt x="368" y="74"/>
                  </a:lnTo>
                  <a:lnTo>
                    <a:pt x="313" y="147"/>
                  </a:lnTo>
                  <a:lnTo>
                    <a:pt x="276" y="239"/>
                  </a:lnTo>
                  <a:lnTo>
                    <a:pt x="258" y="368"/>
                  </a:lnTo>
                  <a:lnTo>
                    <a:pt x="258" y="700"/>
                  </a:lnTo>
                  <a:lnTo>
                    <a:pt x="331" y="737"/>
                  </a:lnTo>
                  <a:lnTo>
                    <a:pt x="423" y="737"/>
                  </a:lnTo>
                  <a:lnTo>
                    <a:pt x="423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7" y="700"/>
                  </a:lnTo>
                  <a:lnTo>
                    <a:pt x="147" y="147"/>
                  </a:lnTo>
                  <a:lnTo>
                    <a:pt x="111" y="110"/>
                  </a:lnTo>
                  <a:lnTo>
                    <a:pt x="74" y="92"/>
                  </a:lnTo>
                  <a:lnTo>
                    <a:pt x="0" y="92"/>
                  </a:lnTo>
                  <a:lnTo>
                    <a:pt x="0" y="37"/>
                  </a:lnTo>
                  <a:lnTo>
                    <a:pt x="239" y="18"/>
                  </a:lnTo>
                  <a:lnTo>
                    <a:pt x="239" y="202"/>
                  </a:lnTo>
                  <a:lnTo>
                    <a:pt x="258" y="147"/>
                  </a:lnTo>
                  <a:lnTo>
                    <a:pt x="276" y="110"/>
                  </a:lnTo>
                  <a:lnTo>
                    <a:pt x="350" y="3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0" name="Freeform 260"/>
            <p:cNvSpPr>
              <a:spLocks/>
            </p:cNvSpPr>
            <p:nvPr/>
          </p:nvSpPr>
          <p:spPr bwMode="auto">
            <a:xfrm>
              <a:off x="18733" y="25392"/>
              <a:ext cx="883" cy="811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64"/>
                </a:cxn>
                <a:cxn ang="0">
                  <a:pos x="276" y="700"/>
                </a:cxn>
                <a:cxn ang="0">
                  <a:pos x="276" y="737"/>
                </a:cxn>
                <a:cxn ang="0">
                  <a:pos x="350" y="774"/>
                </a:cxn>
                <a:cxn ang="0">
                  <a:pos x="405" y="774"/>
                </a:cxn>
                <a:cxn ang="0">
                  <a:pos x="515" y="737"/>
                </a:cxn>
                <a:cxn ang="0">
                  <a:pos x="570" y="700"/>
                </a:cxn>
                <a:cxn ang="0">
                  <a:pos x="589" y="627"/>
                </a:cxn>
                <a:cxn ang="0">
                  <a:pos x="626" y="571"/>
                </a:cxn>
                <a:cxn ang="0">
                  <a:pos x="626" y="129"/>
                </a:cxn>
                <a:cxn ang="0">
                  <a:pos x="552" y="92"/>
                </a:cxn>
                <a:cxn ang="0">
                  <a:pos x="497" y="92"/>
                </a:cxn>
                <a:cxn ang="0">
                  <a:pos x="497" y="37"/>
                </a:cxn>
                <a:cxn ang="0">
                  <a:pos x="754" y="19"/>
                </a:cxn>
                <a:cxn ang="0">
                  <a:pos x="754" y="700"/>
                </a:cxn>
                <a:cxn ang="0">
                  <a:pos x="828" y="737"/>
                </a:cxn>
                <a:cxn ang="0">
                  <a:pos x="883" y="737"/>
                </a:cxn>
                <a:cxn ang="0">
                  <a:pos x="883" y="792"/>
                </a:cxn>
                <a:cxn ang="0">
                  <a:pos x="626" y="811"/>
                </a:cxn>
                <a:cxn ang="0">
                  <a:pos x="626" y="645"/>
                </a:cxn>
                <a:cxn ang="0">
                  <a:pos x="644" y="627"/>
                </a:cxn>
                <a:cxn ang="0">
                  <a:pos x="626" y="645"/>
                </a:cxn>
                <a:cxn ang="0">
                  <a:pos x="570" y="737"/>
                </a:cxn>
                <a:cxn ang="0">
                  <a:pos x="534" y="774"/>
                </a:cxn>
                <a:cxn ang="0">
                  <a:pos x="478" y="792"/>
                </a:cxn>
                <a:cxn ang="0">
                  <a:pos x="423" y="792"/>
                </a:cxn>
                <a:cxn ang="0">
                  <a:pos x="294" y="774"/>
                </a:cxn>
                <a:cxn ang="0">
                  <a:pos x="202" y="719"/>
                </a:cxn>
                <a:cxn ang="0">
                  <a:pos x="166" y="664"/>
                </a:cxn>
                <a:cxn ang="0">
                  <a:pos x="147" y="571"/>
                </a:cxn>
                <a:cxn ang="0">
                  <a:pos x="147" y="129"/>
                </a:cxn>
                <a:cxn ang="0">
                  <a:pos x="129" y="92"/>
                </a:cxn>
                <a:cxn ang="0">
                  <a:pos x="110" y="74"/>
                </a:cxn>
                <a:cxn ang="0">
                  <a:pos x="0" y="74"/>
                </a:cxn>
                <a:cxn ang="0">
                  <a:pos x="0" y="19"/>
                </a:cxn>
                <a:cxn ang="0">
                  <a:pos x="258" y="0"/>
                </a:cxn>
              </a:cxnLst>
              <a:rect l="0" t="0" r="r" b="b"/>
              <a:pathLst>
                <a:path w="883" h="811">
                  <a:moveTo>
                    <a:pt x="258" y="0"/>
                  </a:moveTo>
                  <a:lnTo>
                    <a:pt x="258" y="664"/>
                  </a:lnTo>
                  <a:lnTo>
                    <a:pt x="276" y="700"/>
                  </a:lnTo>
                  <a:lnTo>
                    <a:pt x="276" y="737"/>
                  </a:lnTo>
                  <a:lnTo>
                    <a:pt x="350" y="774"/>
                  </a:lnTo>
                  <a:lnTo>
                    <a:pt x="405" y="774"/>
                  </a:lnTo>
                  <a:lnTo>
                    <a:pt x="515" y="737"/>
                  </a:lnTo>
                  <a:lnTo>
                    <a:pt x="570" y="700"/>
                  </a:lnTo>
                  <a:lnTo>
                    <a:pt x="589" y="627"/>
                  </a:lnTo>
                  <a:lnTo>
                    <a:pt x="626" y="571"/>
                  </a:lnTo>
                  <a:lnTo>
                    <a:pt x="626" y="129"/>
                  </a:lnTo>
                  <a:lnTo>
                    <a:pt x="552" y="92"/>
                  </a:lnTo>
                  <a:lnTo>
                    <a:pt x="497" y="92"/>
                  </a:lnTo>
                  <a:lnTo>
                    <a:pt x="497" y="37"/>
                  </a:lnTo>
                  <a:lnTo>
                    <a:pt x="754" y="19"/>
                  </a:lnTo>
                  <a:lnTo>
                    <a:pt x="754" y="700"/>
                  </a:lnTo>
                  <a:lnTo>
                    <a:pt x="828" y="737"/>
                  </a:lnTo>
                  <a:lnTo>
                    <a:pt x="883" y="737"/>
                  </a:lnTo>
                  <a:lnTo>
                    <a:pt x="883" y="792"/>
                  </a:lnTo>
                  <a:lnTo>
                    <a:pt x="626" y="811"/>
                  </a:lnTo>
                  <a:lnTo>
                    <a:pt x="626" y="645"/>
                  </a:lnTo>
                  <a:lnTo>
                    <a:pt x="644" y="627"/>
                  </a:lnTo>
                  <a:lnTo>
                    <a:pt x="626" y="645"/>
                  </a:lnTo>
                  <a:lnTo>
                    <a:pt x="570" y="737"/>
                  </a:lnTo>
                  <a:lnTo>
                    <a:pt x="534" y="774"/>
                  </a:lnTo>
                  <a:lnTo>
                    <a:pt x="478" y="792"/>
                  </a:lnTo>
                  <a:lnTo>
                    <a:pt x="423" y="792"/>
                  </a:lnTo>
                  <a:lnTo>
                    <a:pt x="294" y="774"/>
                  </a:lnTo>
                  <a:lnTo>
                    <a:pt x="202" y="719"/>
                  </a:lnTo>
                  <a:lnTo>
                    <a:pt x="166" y="664"/>
                  </a:lnTo>
                  <a:lnTo>
                    <a:pt x="147" y="571"/>
                  </a:lnTo>
                  <a:lnTo>
                    <a:pt x="147" y="129"/>
                  </a:lnTo>
                  <a:lnTo>
                    <a:pt x="129" y="92"/>
                  </a:lnTo>
                  <a:lnTo>
                    <a:pt x="110" y="74"/>
                  </a:lnTo>
                  <a:lnTo>
                    <a:pt x="0" y="74"/>
                  </a:lnTo>
                  <a:lnTo>
                    <a:pt x="0" y="1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1" name="Freeform 261"/>
            <p:cNvSpPr>
              <a:spLocks/>
            </p:cNvSpPr>
            <p:nvPr/>
          </p:nvSpPr>
          <p:spPr bwMode="auto">
            <a:xfrm>
              <a:off x="19616" y="25392"/>
              <a:ext cx="920" cy="79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95" y="184"/>
                </a:cxn>
                <a:cxn ang="0">
                  <a:pos x="368" y="74"/>
                </a:cxn>
                <a:cxn ang="0">
                  <a:pos x="479" y="0"/>
                </a:cxn>
                <a:cxn ang="0">
                  <a:pos x="626" y="0"/>
                </a:cxn>
                <a:cxn ang="0">
                  <a:pos x="681" y="19"/>
                </a:cxn>
                <a:cxn ang="0">
                  <a:pos x="736" y="74"/>
                </a:cxn>
                <a:cxn ang="0">
                  <a:pos x="773" y="129"/>
                </a:cxn>
                <a:cxn ang="0">
                  <a:pos x="792" y="184"/>
                </a:cxn>
                <a:cxn ang="0">
                  <a:pos x="792" y="719"/>
                </a:cxn>
                <a:cxn ang="0">
                  <a:pos x="828" y="737"/>
                </a:cxn>
                <a:cxn ang="0">
                  <a:pos x="920" y="737"/>
                </a:cxn>
                <a:cxn ang="0">
                  <a:pos x="920" y="792"/>
                </a:cxn>
                <a:cxn ang="0">
                  <a:pos x="516" y="792"/>
                </a:cxn>
                <a:cxn ang="0">
                  <a:pos x="516" y="737"/>
                </a:cxn>
                <a:cxn ang="0">
                  <a:pos x="626" y="737"/>
                </a:cxn>
                <a:cxn ang="0">
                  <a:pos x="644" y="700"/>
                </a:cxn>
                <a:cxn ang="0">
                  <a:pos x="644" y="148"/>
                </a:cxn>
                <a:cxn ang="0">
                  <a:pos x="626" y="111"/>
                </a:cxn>
                <a:cxn ang="0">
                  <a:pos x="589" y="92"/>
                </a:cxn>
                <a:cxn ang="0">
                  <a:pos x="571" y="56"/>
                </a:cxn>
                <a:cxn ang="0">
                  <a:pos x="460" y="56"/>
                </a:cxn>
                <a:cxn ang="0">
                  <a:pos x="424" y="74"/>
                </a:cxn>
                <a:cxn ang="0">
                  <a:pos x="368" y="111"/>
                </a:cxn>
                <a:cxn ang="0">
                  <a:pos x="332" y="148"/>
                </a:cxn>
                <a:cxn ang="0">
                  <a:pos x="313" y="203"/>
                </a:cxn>
                <a:cxn ang="0">
                  <a:pos x="276" y="258"/>
                </a:cxn>
                <a:cxn ang="0">
                  <a:pos x="276" y="700"/>
                </a:cxn>
                <a:cxn ang="0">
                  <a:pos x="295" y="737"/>
                </a:cxn>
                <a:cxn ang="0">
                  <a:pos x="405" y="737"/>
                </a:cxn>
                <a:cxn ang="0">
                  <a:pos x="405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1" y="737"/>
                </a:cxn>
                <a:cxn ang="0">
                  <a:pos x="147" y="700"/>
                </a:cxn>
                <a:cxn ang="0">
                  <a:pos x="147" y="18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7" y="92"/>
                </a:cxn>
                <a:cxn ang="0">
                  <a:pos x="111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5" y="0"/>
                </a:cxn>
              </a:cxnLst>
              <a:rect l="0" t="0" r="r" b="b"/>
              <a:pathLst>
                <a:path w="920" h="792">
                  <a:moveTo>
                    <a:pt x="295" y="0"/>
                  </a:moveTo>
                  <a:lnTo>
                    <a:pt x="295" y="184"/>
                  </a:lnTo>
                  <a:lnTo>
                    <a:pt x="368" y="74"/>
                  </a:lnTo>
                  <a:lnTo>
                    <a:pt x="479" y="0"/>
                  </a:lnTo>
                  <a:lnTo>
                    <a:pt x="626" y="0"/>
                  </a:lnTo>
                  <a:lnTo>
                    <a:pt x="681" y="19"/>
                  </a:lnTo>
                  <a:lnTo>
                    <a:pt x="736" y="74"/>
                  </a:lnTo>
                  <a:lnTo>
                    <a:pt x="773" y="129"/>
                  </a:lnTo>
                  <a:lnTo>
                    <a:pt x="792" y="184"/>
                  </a:lnTo>
                  <a:lnTo>
                    <a:pt x="792" y="719"/>
                  </a:lnTo>
                  <a:lnTo>
                    <a:pt x="828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6" y="792"/>
                  </a:lnTo>
                  <a:lnTo>
                    <a:pt x="516" y="737"/>
                  </a:lnTo>
                  <a:lnTo>
                    <a:pt x="626" y="737"/>
                  </a:lnTo>
                  <a:lnTo>
                    <a:pt x="644" y="700"/>
                  </a:lnTo>
                  <a:lnTo>
                    <a:pt x="644" y="148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1" y="56"/>
                  </a:lnTo>
                  <a:lnTo>
                    <a:pt x="460" y="56"/>
                  </a:lnTo>
                  <a:lnTo>
                    <a:pt x="424" y="74"/>
                  </a:lnTo>
                  <a:lnTo>
                    <a:pt x="368" y="111"/>
                  </a:lnTo>
                  <a:lnTo>
                    <a:pt x="332" y="148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5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7" y="92"/>
                  </a:lnTo>
                  <a:lnTo>
                    <a:pt x="111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2" name="Freeform 262"/>
            <p:cNvSpPr>
              <a:spLocks/>
            </p:cNvSpPr>
            <p:nvPr/>
          </p:nvSpPr>
          <p:spPr bwMode="auto">
            <a:xfrm>
              <a:off x="20684" y="25392"/>
              <a:ext cx="589" cy="792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331" y="0"/>
                </a:cxn>
                <a:cxn ang="0">
                  <a:pos x="386" y="19"/>
                </a:cxn>
                <a:cxn ang="0">
                  <a:pos x="441" y="56"/>
                </a:cxn>
                <a:cxn ang="0">
                  <a:pos x="497" y="0"/>
                </a:cxn>
                <a:cxn ang="0">
                  <a:pos x="533" y="0"/>
                </a:cxn>
                <a:cxn ang="0">
                  <a:pos x="533" y="258"/>
                </a:cxn>
                <a:cxn ang="0">
                  <a:pos x="497" y="258"/>
                </a:cxn>
                <a:cxn ang="0">
                  <a:pos x="497" y="184"/>
                </a:cxn>
                <a:cxn ang="0">
                  <a:pos x="478" y="148"/>
                </a:cxn>
                <a:cxn ang="0">
                  <a:pos x="478" y="111"/>
                </a:cxn>
                <a:cxn ang="0">
                  <a:pos x="404" y="37"/>
                </a:cxn>
                <a:cxn ang="0">
                  <a:pos x="368" y="19"/>
                </a:cxn>
                <a:cxn ang="0">
                  <a:pos x="220" y="19"/>
                </a:cxn>
                <a:cxn ang="0">
                  <a:pos x="165" y="37"/>
                </a:cxn>
                <a:cxn ang="0">
                  <a:pos x="128" y="56"/>
                </a:cxn>
                <a:cxn ang="0">
                  <a:pos x="110" y="92"/>
                </a:cxn>
                <a:cxn ang="0">
                  <a:pos x="92" y="111"/>
                </a:cxn>
                <a:cxn ang="0">
                  <a:pos x="92" y="184"/>
                </a:cxn>
                <a:cxn ang="0">
                  <a:pos x="147" y="240"/>
                </a:cxn>
                <a:cxn ang="0">
                  <a:pos x="220" y="277"/>
                </a:cxn>
                <a:cxn ang="0">
                  <a:pos x="276" y="295"/>
                </a:cxn>
                <a:cxn ang="0">
                  <a:pos x="312" y="295"/>
                </a:cxn>
                <a:cxn ang="0">
                  <a:pos x="478" y="350"/>
                </a:cxn>
                <a:cxn ang="0">
                  <a:pos x="533" y="406"/>
                </a:cxn>
                <a:cxn ang="0">
                  <a:pos x="552" y="442"/>
                </a:cxn>
                <a:cxn ang="0">
                  <a:pos x="589" y="498"/>
                </a:cxn>
                <a:cxn ang="0">
                  <a:pos x="589" y="608"/>
                </a:cxn>
                <a:cxn ang="0">
                  <a:pos x="570" y="664"/>
                </a:cxn>
                <a:cxn ang="0">
                  <a:pos x="552" y="700"/>
                </a:cxn>
                <a:cxn ang="0">
                  <a:pos x="515" y="737"/>
                </a:cxn>
                <a:cxn ang="0">
                  <a:pos x="460" y="774"/>
                </a:cxn>
                <a:cxn ang="0">
                  <a:pos x="386" y="792"/>
                </a:cxn>
                <a:cxn ang="0">
                  <a:pos x="220" y="792"/>
                </a:cxn>
                <a:cxn ang="0">
                  <a:pos x="110" y="719"/>
                </a:cxn>
                <a:cxn ang="0">
                  <a:pos x="36" y="792"/>
                </a:cxn>
                <a:cxn ang="0">
                  <a:pos x="18" y="792"/>
                </a:cxn>
                <a:cxn ang="0">
                  <a:pos x="18" y="479"/>
                </a:cxn>
                <a:cxn ang="0">
                  <a:pos x="55" y="479"/>
                </a:cxn>
                <a:cxn ang="0">
                  <a:pos x="55" y="516"/>
                </a:cxn>
                <a:cxn ang="0">
                  <a:pos x="92" y="664"/>
                </a:cxn>
                <a:cxn ang="0">
                  <a:pos x="165" y="737"/>
                </a:cxn>
                <a:cxn ang="0">
                  <a:pos x="220" y="774"/>
                </a:cxn>
                <a:cxn ang="0">
                  <a:pos x="368" y="774"/>
                </a:cxn>
                <a:cxn ang="0">
                  <a:pos x="404" y="756"/>
                </a:cxn>
                <a:cxn ang="0">
                  <a:pos x="441" y="719"/>
                </a:cxn>
                <a:cxn ang="0">
                  <a:pos x="478" y="700"/>
                </a:cxn>
                <a:cxn ang="0">
                  <a:pos x="497" y="645"/>
                </a:cxn>
                <a:cxn ang="0">
                  <a:pos x="497" y="553"/>
                </a:cxn>
                <a:cxn ang="0">
                  <a:pos x="404" y="461"/>
                </a:cxn>
                <a:cxn ang="0">
                  <a:pos x="368" y="461"/>
                </a:cxn>
                <a:cxn ang="0">
                  <a:pos x="331" y="442"/>
                </a:cxn>
                <a:cxn ang="0">
                  <a:pos x="312" y="442"/>
                </a:cxn>
                <a:cxn ang="0">
                  <a:pos x="220" y="424"/>
                </a:cxn>
                <a:cxn ang="0">
                  <a:pos x="110" y="387"/>
                </a:cxn>
                <a:cxn ang="0">
                  <a:pos x="73" y="369"/>
                </a:cxn>
                <a:cxn ang="0">
                  <a:pos x="36" y="332"/>
                </a:cxn>
                <a:cxn ang="0">
                  <a:pos x="0" y="221"/>
                </a:cxn>
                <a:cxn ang="0">
                  <a:pos x="0" y="166"/>
                </a:cxn>
                <a:cxn ang="0">
                  <a:pos x="36" y="92"/>
                </a:cxn>
                <a:cxn ang="0">
                  <a:pos x="73" y="56"/>
                </a:cxn>
                <a:cxn ang="0">
                  <a:pos x="128" y="19"/>
                </a:cxn>
                <a:cxn ang="0">
                  <a:pos x="184" y="0"/>
                </a:cxn>
              </a:cxnLst>
              <a:rect l="0" t="0" r="r" b="b"/>
              <a:pathLst>
                <a:path w="589" h="792">
                  <a:moveTo>
                    <a:pt x="184" y="0"/>
                  </a:moveTo>
                  <a:lnTo>
                    <a:pt x="331" y="0"/>
                  </a:lnTo>
                  <a:lnTo>
                    <a:pt x="386" y="19"/>
                  </a:lnTo>
                  <a:lnTo>
                    <a:pt x="441" y="56"/>
                  </a:lnTo>
                  <a:lnTo>
                    <a:pt x="497" y="0"/>
                  </a:lnTo>
                  <a:lnTo>
                    <a:pt x="533" y="0"/>
                  </a:lnTo>
                  <a:lnTo>
                    <a:pt x="533" y="258"/>
                  </a:lnTo>
                  <a:lnTo>
                    <a:pt x="497" y="258"/>
                  </a:lnTo>
                  <a:lnTo>
                    <a:pt x="497" y="184"/>
                  </a:lnTo>
                  <a:lnTo>
                    <a:pt x="478" y="148"/>
                  </a:lnTo>
                  <a:lnTo>
                    <a:pt x="478" y="111"/>
                  </a:lnTo>
                  <a:lnTo>
                    <a:pt x="404" y="37"/>
                  </a:lnTo>
                  <a:lnTo>
                    <a:pt x="368" y="19"/>
                  </a:lnTo>
                  <a:lnTo>
                    <a:pt x="220" y="19"/>
                  </a:lnTo>
                  <a:lnTo>
                    <a:pt x="165" y="37"/>
                  </a:lnTo>
                  <a:lnTo>
                    <a:pt x="128" y="56"/>
                  </a:lnTo>
                  <a:lnTo>
                    <a:pt x="110" y="92"/>
                  </a:lnTo>
                  <a:lnTo>
                    <a:pt x="92" y="111"/>
                  </a:lnTo>
                  <a:lnTo>
                    <a:pt x="92" y="184"/>
                  </a:lnTo>
                  <a:lnTo>
                    <a:pt x="147" y="240"/>
                  </a:lnTo>
                  <a:lnTo>
                    <a:pt x="220" y="277"/>
                  </a:lnTo>
                  <a:lnTo>
                    <a:pt x="276" y="295"/>
                  </a:lnTo>
                  <a:lnTo>
                    <a:pt x="312" y="295"/>
                  </a:lnTo>
                  <a:lnTo>
                    <a:pt x="478" y="350"/>
                  </a:lnTo>
                  <a:lnTo>
                    <a:pt x="533" y="406"/>
                  </a:lnTo>
                  <a:lnTo>
                    <a:pt x="552" y="442"/>
                  </a:lnTo>
                  <a:lnTo>
                    <a:pt x="589" y="498"/>
                  </a:lnTo>
                  <a:lnTo>
                    <a:pt x="589" y="608"/>
                  </a:lnTo>
                  <a:lnTo>
                    <a:pt x="570" y="664"/>
                  </a:lnTo>
                  <a:lnTo>
                    <a:pt x="552" y="700"/>
                  </a:lnTo>
                  <a:lnTo>
                    <a:pt x="515" y="737"/>
                  </a:lnTo>
                  <a:lnTo>
                    <a:pt x="460" y="774"/>
                  </a:lnTo>
                  <a:lnTo>
                    <a:pt x="386" y="792"/>
                  </a:lnTo>
                  <a:lnTo>
                    <a:pt x="220" y="792"/>
                  </a:lnTo>
                  <a:lnTo>
                    <a:pt x="110" y="719"/>
                  </a:lnTo>
                  <a:lnTo>
                    <a:pt x="36" y="792"/>
                  </a:lnTo>
                  <a:lnTo>
                    <a:pt x="18" y="792"/>
                  </a:lnTo>
                  <a:lnTo>
                    <a:pt x="18" y="479"/>
                  </a:lnTo>
                  <a:lnTo>
                    <a:pt x="55" y="479"/>
                  </a:lnTo>
                  <a:lnTo>
                    <a:pt x="55" y="516"/>
                  </a:lnTo>
                  <a:lnTo>
                    <a:pt x="92" y="664"/>
                  </a:lnTo>
                  <a:lnTo>
                    <a:pt x="165" y="737"/>
                  </a:lnTo>
                  <a:lnTo>
                    <a:pt x="220" y="774"/>
                  </a:lnTo>
                  <a:lnTo>
                    <a:pt x="368" y="774"/>
                  </a:lnTo>
                  <a:lnTo>
                    <a:pt x="404" y="756"/>
                  </a:lnTo>
                  <a:lnTo>
                    <a:pt x="441" y="719"/>
                  </a:lnTo>
                  <a:lnTo>
                    <a:pt x="478" y="700"/>
                  </a:lnTo>
                  <a:lnTo>
                    <a:pt x="497" y="645"/>
                  </a:lnTo>
                  <a:lnTo>
                    <a:pt x="497" y="553"/>
                  </a:lnTo>
                  <a:lnTo>
                    <a:pt x="404" y="461"/>
                  </a:lnTo>
                  <a:lnTo>
                    <a:pt x="368" y="461"/>
                  </a:lnTo>
                  <a:lnTo>
                    <a:pt x="331" y="442"/>
                  </a:lnTo>
                  <a:lnTo>
                    <a:pt x="312" y="442"/>
                  </a:lnTo>
                  <a:lnTo>
                    <a:pt x="220" y="424"/>
                  </a:lnTo>
                  <a:lnTo>
                    <a:pt x="110" y="387"/>
                  </a:lnTo>
                  <a:lnTo>
                    <a:pt x="73" y="369"/>
                  </a:lnTo>
                  <a:lnTo>
                    <a:pt x="36" y="332"/>
                  </a:lnTo>
                  <a:lnTo>
                    <a:pt x="0" y="221"/>
                  </a:lnTo>
                  <a:lnTo>
                    <a:pt x="0" y="166"/>
                  </a:lnTo>
                  <a:lnTo>
                    <a:pt x="36" y="92"/>
                  </a:lnTo>
                  <a:lnTo>
                    <a:pt x="73" y="56"/>
                  </a:lnTo>
                  <a:lnTo>
                    <a:pt x="128" y="1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3" name="Freeform 263"/>
            <p:cNvSpPr>
              <a:spLocks noEditPoints="1"/>
            </p:cNvSpPr>
            <p:nvPr/>
          </p:nvSpPr>
          <p:spPr bwMode="auto">
            <a:xfrm>
              <a:off x="21953" y="25005"/>
              <a:ext cx="387" cy="1179"/>
            </a:xfrm>
            <a:custGeom>
              <a:avLst/>
              <a:gdLst/>
              <a:ahLst/>
              <a:cxnLst>
                <a:cxn ang="0">
                  <a:pos x="240" y="406"/>
                </a:cxn>
                <a:cxn ang="0">
                  <a:pos x="258" y="1051"/>
                </a:cxn>
                <a:cxn ang="0">
                  <a:pos x="258" y="1087"/>
                </a:cxn>
                <a:cxn ang="0">
                  <a:pos x="276" y="1124"/>
                </a:cxn>
                <a:cxn ang="0">
                  <a:pos x="387" y="1124"/>
                </a:cxn>
                <a:cxn ang="0">
                  <a:pos x="387" y="1179"/>
                </a:cxn>
                <a:cxn ang="0">
                  <a:pos x="0" y="1179"/>
                </a:cxn>
                <a:cxn ang="0">
                  <a:pos x="0" y="1124"/>
                </a:cxn>
                <a:cxn ang="0">
                  <a:pos x="111" y="1124"/>
                </a:cxn>
                <a:cxn ang="0">
                  <a:pos x="129" y="1087"/>
                </a:cxn>
                <a:cxn ang="0">
                  <a:pos x="129" y="535"/>
                </a:cxn>
                <a:cxn ang="0">
                  <a:pos x="92" y="498"/>
                </a:cxn>
                <a:cxn ang="0">
                  <a:pos x="56" y="479"/>
                </a:cxn>
                <a:cxn ang="0">
                  <a:pos x="0" y="479"/>
                </a:cxn>
                <a:cxn ang="0">
                  <a:pos x="0" y="424"/>
                </a:cxn>
                <a:cxn ang="0">
                  <a:pos x="240" y="406"/>
                </a:cxn>
                <a:cxn ang="0">
                  <a:pos x="148" y="0"/>
                </a:cxn>
                <a:cxn ang="0">
                  <a:pos x="184" y="0"/>
                </a:cxn>
                <a:cxn ang="0">
                  <a:pos x="221" y="19"/>
                </a:cxn>
                <a:cxn ang="0">
                  <a:pos x="240" y="56"/>
                </a:cxn>
                <a:cxn ang="0">
                  <a:pos x="240" y="129"/>
                </a:cxn>
                <a:cxn ang="0">
                  <a:pos x="221" y="166"/>
                </a:cxn>
                <a:cxn ang="0">
                  <a:pos x="184" y="185"/>
                </a:cxn>
                <a:cxn ang="0">
                  <a:pos x="111" y="185"/>
                </a:cxn>
                <a:cxn ang="0">
                  <a:pos x="74" y="166"/>
                </a:cxn>
                <a:cxn ang="0">
                  <a:pos x="56" y="129"/>
                </a:cxn>
                <a:cxn ang="0">
                  <a:pos x="56" y="56"/>
                </a:cxn>
                <a:cxn ang="0">
                  <a:pos x="74" y="37"/>
                </a:cxn>
                <a:cxn ang="0">
                  <a:pos x="148" y="0"/>
                </a:cxn>
              </a:cxnLst>
              <a:rect l="0" t="0" r="r" b="b"/>
              <a:pathLst>
                <a:path w="387" h="1179">
                  <a:moveTo>
                    <a:pt x="240" y="406"/>
                  </a:moveTo>
                  <a:lnTo>
                    <a:pt x="258" y="1051"/>
                  </a:lnTo>
                  <a:lnTo>
                    <a:pt x="258" y="1087"/>
                  </a:lnTo>
                  <a:lnTo>
                    <a:pt x="276" y="1124"/>
                  </a:lnTo>
                  <a:lnTo>
                    <a:pt x="387" y="1124"/>
                  </a:lnTo>
                  <a:lnTo>
                    <a:pt x="387" y="1179"/>
                  </a:lnTo>
                  <a:lnTo>
                    <a:pt x="0" y="1179"/>
                  </a:lnTo>
                  <a:lnTo>
                    <a:pt x="0" y="1124"/>
                  </a:lnTo>
                  <a:lnTo>
                    <a:pt x="111" y="1124"/>
                  </a:lnTo>
                  <a:lnTo>
                    <a:pt x="129" y="1087"/>
                  </a:lnTo>
                  <a:lnTo>
                    <a:pt x="129" y="535"/>
                  </a:lnTo>
                  <a:lnTo>
                    <a:pt x="92" y="498"/>
                  </a:lnTo>
                  <a:lnTo>
                    <a:pt x="56" y="479"/>
                  </a:lnTo>
                  <a:lnTo>
                    <a:pt x="0" y="479"/>
                  </a:lnTo>
                  <a:lnTo>
                    <a:pt x="0" y="424"/>
                  </a:lnTo>
                  <a:lnTo>
                    <a:pt x="240" y="406"/>
                  </a:lnTo>
                  <a:close/>
                  <a:moveTo>
                    <a:pt x="148" y="0"/>
                  </a:moveTo>
                  <a:lnTo>
                    <a:pt x="184" y="0"/>
                  </a:lnTo>
                  <a:lnTo>
                    <a:pt x="221" y="19"/>
                  </a:lnTo>
                  <a:lnTo>
                    <a:pt x="240" y="56"/>
                  </a:lnTo>
                  <a:lnTo>
                    <a:pt x="240" y="129"/>
                  </a:lnTo>
                  <a:lnTo>
                    <a:pt x="221" y="166"/>
                  </a:lnTo>
                  <a:lnTo>
                    <a:pt x="184" y="185"/>
                  </a:lnTo>
                  <a:lnTo>
                    <a:pt x="111" y="185"/>
                  </a:lnTo>
                  <a:lnTo>
                    <a:pt x="74" y="166"/>
                  </a:lnTo>
                  <a:lnTo>
                    <a:pt x="56" y="129"/>
                  </a:lnTo>
                  <a:lnTo>
                    <a:pt x="56" y="56"/>
                  </a:lnTo>
                  <a:lnTo>
                    <a:pt x="74" y="3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4" name="Freeform 264"/>
            <p:cNvSpPr>
              <a:spLocks/>
            </p:cNvSpPr>
            <p:nvPr/>
          </p:nvSpPr>
          <p:spPr bwMode="auto">
            <a:xfrm>
              <a:off x="22450" y="25392"/>
              <a:ext cx="920" cy="79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95" y="184"/>
                </a:cxn>
                <a:cxn ang="0">
                  <a:pos x="368" y="74"/>
                </a:cxn>
                <a:cxn ang="0">
                  <a:pos x="479" y="0"/>
                </a:cxn>
                <a:cxn ang="0">
                  <a:pos x="626" y="0"/>
                </a:cxn>
                <a:cxn ang="0">
                  <a:pos x="681" y="19"/>
                </a:cxn>
                <a:cxn ang="0">
                  <a:pos x="736" y="74"/>
                </a:cxn>
                <a:cxn ang="0">
                  <a:pos x="773" y="129"/>
                </a:cxn>
                <a:cxn ang="0">
                  <a:pos x="792" y="184"/>
                </a:cxn>
                <a:cxn ang="0">
                  <a:pos x="792" y="719"/>
                </a:cxn>
                <a:cxn ang="0">
                  <a:pos x="828" y="737"/>
                </a:cxn>
                <a:cxn ang="0">
                  <a:pos x="920" y="737"/>
                </a:cxn>
                <a:cxn ang="0">
                  <a:pos x="920" y="792"/>
                </a:cxn>
                <a:cxn ang="0">
                  <a:pos x="516" y="792"/>
                </a:cxn>
                <a:cxn ang="0">
                  <a:pos x="516" y="737"/>
                </a:cxn>
                <a:cxn ang="0">
                  <a:pos x="626" y="737"/>
                </a:cxn>
                <a:cxn ang="0">
                  <a:pos x="644" y="700"/>
                </a:cxn>
                <a:cxn ang="0">
                  <a:pos x="644" y="148"/>
                </a:cxn>
                <a:cxn ang="0">
                  <a:pos x="626" y="111"/>
                </a:cxn>
                <a:cxn ang="0">
                  <a:pos x="589" y="92"/>
                </a:cxn>
                <a:cxn ang="0">
                  <a:pos x="571" y="56"/>
                </a:cxn>
                <a:cxn ang="0">
                  <a:pos x="460" y="56"/>
                </a:cxn>
                <a:cxn ang="0">
                  <a:pos x="424" y="74"/>
                </a:cxn>
                <a:cxn ang="0">
                  <a:pos x="368" y="111"/>
                </a:cxn>
                <a:cxn ang="0">
                  <a:pos x="332" y="148"/>
                </a:cxn>
                <a:cxn ang="0">
                  <a:pos x="313" y="203"/>
                </a:cxn>
                <a:cxn ang="0">
                  <a:pos x="276" y="258"/>
                </a:cxn>
                <a:cxn ang="0">
                  <a:pos x="276" y="700"/>
                </a:cxn>
                <a:cxn ang="0">
                  <a:pos x="295" y="737"/>
                </a:cxn>
                <a:cxn ang="0">
                  <a:pos x="405" y="737"/>
                </a:cxn>
                <a:cxn ang="0">
                  <a:pos x="405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1" y="737"/>
                </a:cxn>
                <a:cxn ang="0">
                  <a:pos x="148" y="700"/>
                </a:cxn>
                <a:cxn ang="0">
                  <a:pos x="148" y="18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8" y="92"/>
                </a:cxn>
                <a:cxn ang="0">
                  <a:pos x="111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5" y="0"/>
                </a:cxn>
              </a:cxnLst>
              <a:rect l="0" t="0" r="r" b="b"/>
              <a:pathLst>
                <a:path w="920" h="792">
                  <a:moveTo>
                    <a:pt x="295" y="0"/>
                  </a:moveTo>
                  <a:lnTo>
                    <a:pt x="295" y="184"/>
                  </a:lnTo>
                  <a:lnTo>
                    <a:pt x="368" y="74"/>
                  </a:lnTo>
                  <a:lnTo>
                    <a:pt x="479" y="0"/>
                  </a:lnTo>
                  <a:lnTo>
                    <a:pt x="626" y="0"/>
                  </a:lnTo>
                  <a:lnTo>
                    <a:pt x="681" y="19"/>
                  </a:lnTo>
                  <a:lnTo>
                    <a:pt x="736" y="74"/>
                  </a:lnTo>
                  <a:lnTo>
                    <a:pt x="773" y="129"/>
                  </a:lnTo>
                  <a:lnTo>
                    <a:pt x="792" y="184"/>
                  </a:lnTo>
                  <a:lnTo>
                    <a:pt x="792" y="719"/>
                  </a:lnTo>
                  <a:lnTo>
                    <a:pt x="828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6" y="792"/>
                  </a:lnTo>
                  <a:lnTo>
                    <a:pt x="516" y="737"/>
                  </a:lnTo>
                  <a:lnTo>
                    <a:pt x="626" y="737"/>
                  </a:lnTo>
                  <a:lnTo>
                    <a:pt x="644" y="700"/>
                  </a:lnTo>
                  <a:lnTo>
                    <a:pt x="644" y="148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1" y="56"/>
                  </a:lnTo>
                  <a:lnTo>
                    <a:pt x="460" y="56"/>
                  </a:lnTo>
                  <a:lnTo>
                    <a:pt x="424" y="74"/>
                  </a:lnTo>
                  <a:lnTo>
                    <a:pt x="368" y="111"/>
                  </a:lnTo>
                  <a:lnTo>
                    <a:pt x="332" y="148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5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8" y="700"/>
                  </a:lnTo>
                  <a:lnTo>
                    <a:pt x="148" y="18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8" y="92"/>
                  </a:lnTo>
                  <a:lnTo>
                    <a:pt x="111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5" name="Freeform 265"/>
            <p:cNvSpPr>
              <a:spLocks noEditPoints="1"/>
            </p:cNvSpPr>
            <p:nvPr/>
          </p:nvSpPr>
          <p:spPr bwMode="auto">
            <a:xfrm>
              <a:off x="24088" y="24932"/>
              <a:ext cx="1233" cy="1289"/>
            </a:xfrm>
            <a:custGeom>
              <a:avLst/>
              <a:gdLst/>
              <a:ahLst/>
              <a:cxnLst>
                <a:cxn ang="0">
                  <a:pos x="773" y="55"/>
                </a:cxn>
                <a:cxn ang="0">
                  <a:pos x="626" y="92"/>
                </a:cxn>
                <a:cxn ang="0">
                  <a:pos x="479" y="184"/>
                </a:cxn>
                <a:cxn ang="0">
                  <a:pos x="331" y="331"/>
                </a:cxn>
                <a:cxn ang="0">
                  <a:pos x="221" y="552"/>
                </a:cxn>
                <a:cxn ang="0">
                  <a:pos x="184" y="755"/>
                </a:cxn>
                <a:cxn ang="0">
                  <a:pos x="166" y="884"/>
                </a:cxn>
                <a:cxn ang="0">
                  <a:pos x="184" y="1031"/>
                </a:cxn>
                <a:cxn ang="0">
                  <a:pos x="239" y="1160"/>
                </a:cxn>
                <a:cxn ang="0">
                  <a:pos x="331" y="1234"/>
                </a:cxn>
                <a:cxn ang="0">
                  <a:pos x="460" y="1252"/>
                </a:cxn>
                <a:cxn ang="0">
                  <a:pos x="479" y="1271"/>
                </a:cxn>
                <a:cxn ang="0">
                  <a:pos x="626" y="1234"/>
                </a:cxn>
                <a:cxn ang="0">
                  <a:pos x="755" y="1160"/>
                </a:cxn>
                <a:cxn ang="0">
                  <a:pos x="865" y="1050"/>
                </a:cxn>
                <a:cxn ang="0">
                  <a:pos x="994" y="810"/>
                </a:cxn>
                <a:cxn ang="0">
                  <a:pos x="1068" y="589"/>
                </a:cxn>
                <a:cxn ang="0">
                  <a:pos x="1086" y="423"/>
                </a:cxn>
                <a:cxn ang="0">
                  <a:pos x="1049" y="258"/>
                </a:cxn>
                <a:cxn ang="0">
                  <a:pos x="976" y="129"/>
                </a:cxn>
                <a:cxn ang="0">
                  <a:pos x="884" y="73"/>
                </a:cxn>
                <a:cxn ang="0">
                  <a:pos x="773" y="55"/>
                </a:cxn>
                <a:cxn ang="0">
                  <a:pos x="773" y="0"/>
                </a:cxn>
                <a:cxn ang="0">
                  <a:pos x="957" y="37"/>
                </a:cxn>
                <a:cxn ang="0">
                  <a:pos x="1086" y="129"/>
                </a:cxn>
                <a:cxn ang="0">
                  <a:pos x="1178" y="294"/>
                </a:cxn>
                <a:cxn ang="0">
                  <a:pos x="1215" y="479"/>
                </a:cxn>
                <a:cxn ang="0">
                  <a:pos x="1233" y="479"/>
                </a:cxn>
                <a:cxn ang="0">
                  <a:pos x="1196" y="718"/>
                </a:cxn>
                <a:cxn ang="0">
                  <a:pos x="1068" y="939"/>
                </a:cxn>
                <a:cxn ang="0">
                  <a:pos x="884" y="1124"/>
                </a:cxn>
                <a:cxn ang="0">
                  <a:pos x="681" y="1252"/>
                </a:cxn>
                <a:cxn ang="0">
                  <a:pos x="460" y="1289"/>
                </a:cxn>
                <a:cxn ang="0">
                  <a:pos x="276" y="1252"/>
                </a:cxn>
                <a:cxn ang="0">
                  <a:pos x="129" y="1160"/>
                </a:cxn>
                <a:cxn ang="0">
                  <a:pos x="37" y="1013"/>
                </a:cxn>
                <a:cxn ang="0">
                  <a:pos x="0" y="810"/>
                </a:cxn>
                <a:cxn ang="0">
                  <a:pos x="37" y="571"/>
                </a:cxn>
                <a:cxn ang="0">
                  <a:pos x="166" y="350"/>
                </a:cxn>
                <a:cxn ang="0">
                  <a:pos x="331" y="165"/>
                </a:cxn>
                <a:cxn ang="0">
                  <a:pos x="552" y="37"/>
                </a:cxn>
                <a:cxn ang="0">
                  <a:pos x="773" y="0"/>
                </a:cxn>
              </a:cxnLst>
              <a:rect l="0" t="0" r="r" b="b"/>
              <a:pathLst>
                <a:path w="1233" h="1289">
                  <a:moveTo>
                    <a:pt x="773" y="55"/>
                  </a:moveTo>
                  <a:lnTo>
                    <a:pt x="626" y="92"/>
                  </a:lnTo>
                  <a:lnTo>
                    <a:pt x="479" y="184"/>
                  </a:lnTo>
                  <a:lnTo>
                    <a:pt x="331" y="331"/>
                  </a:lnTo>
                  <a:lnTo>
                    <a:pt x="221" y="552"/>
                  </a:lnTo>
                  <a:lnTo>
                    <a:pt x="184" y="755"/>
                  </a:lnTo>
                  <a:lnTo>
                    <a:pt x="166" y="884"/>
                  </a:lnTo>
                  <a:lnTo>
                    <a:pt x="184" y="1031"/>
                  </a:lnTo>
                  <a:lnTo>
                    <a:pt x="239" y="1160"/>
                  </a:lnTo>
                  <a:lnTo>
                    <a:pt x="331" y="1234"/>
                  </a:lnTo>
                  <a:lnTo>
                    <a:pt x="460" y="1252"/>
                  </a:lnTo>
                  <a:lnTo>
                    <a:pt x="479" y="1271"/>
                  </a:lnTo>
                  <a:lnTo>
                    <a:pt x="626" y="1234"/>
                  </a:lnTo>
                  <a:lnTo>
                    <a:pt x="755" y="1160"/>
                  </a:lnTo>
                  <a:lnTo>
                    <a:pt x="865" y="1050"/>
                  </a:lnTo>
                  <a:lnTo>
                    <a:pt x="994" y="810"/>
                  </a:lnTo>
                  <a:lnTo>
                    <a:pt x="1068" y="589"/>
                  </a:lnTo>
                  <a:lnTo>
                    <a:pt x="1086" y="423"/>
                  </a:lnTo>
                  <a:lnTo>
                    <a:pt x="1049" y="258"/>
                  </a:lnTo>
                  <a:lnTo>
                    <a:pt x="976" y="129"/>
                  </a:lnTo>
                  <a:lnTo>
                    <a:pt x="884" y="73"/>
                  </a:lnTo>
                  <a:lnTo>
                    <a:pt x="773" y="55"/>
                  </a:lnTo>
                  <a:close/>
                  <a:moveTo>
                    <a:pt x="773" y="0"/>
                  </a:moveTo>
                  <a:lnTo>
                    <a:pt x="957" y="37"/>
                  </a:lnTo>
                  <a:lnTo>
                    <a:pt x="1086" y="129"/>
                  </a:lnTo>
                  <a:lnTo>
                    <a:pt x="1178" y="294"/>
                  </a:lnTo>
                  <a:lnTo>
                    <a:pt x="1215" y="479"/>
                  </a:lnTo>
                  <a:lnTo>
                    <a:pt x="1233" y="479"/>
                  </a:lnTo>
                  <a:lnTo>
                    <a:pt x="1196" y="718"/>
                  </a:lnTo>
                  <a:lnTo>
                    <a:pt x="1068" y="939"/>
                  </a:lnTo>
                  <a:lnTo>
                    <a:pt x="884" y="1124"/>
                  </a:lnTo>
                  <a:lnTo>
                    <a:pt x="681" y="1252"/>
                  </a:lnTo>
                  <a:lnTo>
                    <a:pt x="460" y="1289"/>
                  </a:lnTo>
                  <a:lnTo>
                    <a:pt x="276" y="1252"/>
                  </a:lnTo>
                  <a:lnTo>
                    <a:pt x="129" y="1160"/>
                  </a:lnTo>
                  <a:lnTo>
                    <a:pt x="37" y="1013"/>
                  </a:lnTo>
                  <a:lnTo>
                    <a:pt x="0" y="810"/>
                  </a:lnTo>
                  <a:lnTo>
                    <a:pt x="37" y="571"/>
                  </a:lnTo>
                  <a:lnTo>
                    <a:pt x="166" y="350"/>
                  </a:lnTo>
                  <a:lnTo>
                    <a:pt x="331" y="165"/>
                  </a:lnTo>
                  <a:lnTo>
                    <a:pt x="552" y="37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6" name="Freeform 266"/>
            <p:cNvSpPr>
              <a:spLocks/>
            </p:cNvSpPr>
            <p:nvPr/>
          </p:nvSpPr>
          <p:spPr bwMode="auto">
            <a:xfrm>
              <a:off x="25579" y="24858"/>
              <a:ext cx="423" cy="1769"/>
            </a:xfrm>
            <a:custGeom>
              <a:avLst/>
              <a:gdLst/>
              <a:ahLst/>
              <a:cxnLst>
                <a:cxn ang="0">
                  <a:pos x="386" y="0"/>
                </a:cxn>
                <a:cxn ang="0">
                  <a:pos x="405" y="0"/>
                </a:cxn>
                <a:cxn ang="0">
                  <a:pos x="405" y="37"/>
                </a:cxn>
                <a:cxn ang="0">
                  <a:pos x="386" y="55"/>
                </a:cxn>
                <a:cxn ang="0">
                  <a:pos x="221" y="295"/>
                </a:cxn>
                <a:cxn ang="0">
                  <a:pos x="129" y="571"/>
                </a:cxn>
                <a:cxn ang="0">
                  <a:pos x="110" y="884"/>
                </a:cxn>
                <a:cxn ang="0">
                  <a:pos x="129" y="1105"/>
                </a:cxn>
                <a:cxn ang="0">
                  <a:pos x="165" y="1326"/>
                </a:cxn>
                <a:cxn ang="0">
                  <a:pos x="257" y="1529"/>
                </a:cxn>
                <a:cxn ang="0">
                  <a:pos x="386" y="1713"/>
                </a:cxn>
                <a:cxn ang="0">
                  <a:pos x="423" y="1750"/>
                </a:cxn>
                <a:cxn ang="0">
                  <a:pos x="405" y="1750"/>
                </a:cxn>
                <a:cxn ang="0">
                  <a:pos x="405" y="1769"/>
                </a:cxn>
                <a:cxn ang="0">
                  <a:pos x="386" y="1769"/>
                </a:cxn>
                <a:cxn ang="0">
                  <a:pos x="350" y="1750"/>
                </a:cxn>
                <a:cxn ang="0">
                  <a:pos x="276" y="1695"/>
                </a:cxn>
                <a:cxn ang="0">
                  <a:pos x="202" y="1584"/>
                </a:cxn>
                <a:cxn ang="0">
                  <a:pos x="110" y="1437"/>
                </a:cxn>
                <a:cxn ang="0">
                  <a:pos x="37" y="1234"/>
                </a:cxn>
                <a:cxn ang="0">
                  <a:pos x="0" y="1032"/>
                </a:cxn>
                <a:cxn ang="0">
                  <a:pos x="0" y="884"/>
                </a:cxn>
                <a:cxn ang="0">
                  <a:pos x="18" y="645"/>
                </a:cxn>
                <a:cxn ang="0">
                  <a:pos x="110" y="350"/>
                </a:cxn>
                <a:cxn ang="0">
                  <a:pos x="184" y="203"/>
                </a:cxn>
                <a:cxn ang="0">
                  <a:pos x="276" y="92"/>
                </a:cxn>
                <a:cxn ang="0">
                  <a:pos x="350" y="18"/>
                </a:cxn>
                <a:cxn ang="0">
                  <a:pos x="386" y="0"/>
                </a:cxn>
              </a:cxnLst>
              <a:rect l="0" t="0" r="r" b="b"/>
              <a:pathLst>
                <a:path w="423" h="1769">
                  <a:moveTo>
                    <a:pt x="386" y="0"/>
                  </a:moveTo>
                  <a:lnTo>
                    <a:pt x="405" y="0"/>
                  </a:lnTo>
                  <a:lnTo>
                    <a:pt x="405" y="37"/>
                  </a:lnTo>
                  <a:lnTo>
                    <a:pt x="386" y="55"/>
                  </a:lnTo>
                  <a:lnTo>
                    <a:pt x="221" y="295"/>
                  </a:lnTo>
                  <a:lnTo>
                    <a:pt x="129" y="571"/>
                  </a:lnTo>
                  <a:lnTo>
                    <a:pt x="110" y="884"/>
                  </a:lnTo>
                  <a:lnTo>
                    <a:pt x="129" y="1105"/>
                  </a:lnTo>
                  <a:lnTo>
                    <a:pt x="165" y="1326"/>
                  </a:lnTo>
                  <a:lnTo>
                    <a:pt x="257" y="1529"/>
                  </a:lnTo>
                  <a:lnTo>
                    <a:pt x="386" y="1713"/>
                  </a:lnTo>
                  <a:lnTo>
                    <a:pt x="423" y="1750"/>
                  </a:lnTo>
                  <a:lnTo>
                    <a:pt x="405" y="1750"/>
                  </a:lnTo>
                  <a:lnTo>
                    <a:pt x="405" y="1769"/>
                  </a:lnTo>
                  <a:lnTo>
                    <a:pt x="386" y="1769"/>
                  </a:lnTo>
                  <a:lnTo>
                    <a:pt x="350" y="1750"/>
                  </a:lnTo>
                  <a:lnTo>
                    <a:pt x="276" y="1695"/>
                  </a:lnTo>
                  <a:lnTo>
                    <a:pt x="202" y="1584"/>
                  </a:lnTo>
                  <a:lnTo>
                    <a:pt x="110" y="1437"/>
                  </a:lnTo>
                  <a:lnTo>
                    <a:pt x="37" y="1234"/>
                  </a:lnTo>
                  <a:lnTo>
                    <a:pt x="0" y="1032"/>
                  </a:lnTo>
                  <a:lnTo>
                    <a:pt x="0" y="884"/>
                  </a:lnTo>
                  <a:lnTo>
                    <a:pt x="18" y="645"/>
                  </a:lnTo>
                  <a:lnTo>
                    <a:pt x="110" y="350"/>
                  </a:lnTo>
                  <a:lnTo>
                    <a:pt x="184" y="203"/>
                  </a:lnTo>
                  <a:lnTo>
                    <a:pt x="276" y="92"/>
                  </a:lnTo>
                  <a:lnTo>
                    <a:pt x="350" y="1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7" name="Freeform 267"/>
            <p:cNvSpPr>
              <a:spLocks/>
            </p:cNvSpPr>
            <p:nvPr/>
          </p:nvSpPr>
          <p:spPr bwMode="auto">
            <a:xfrm>
              <a:off x="26057" y="25392"/>
              <a:ext cx="939" cy="811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350" y="92"/>
                </a:cxn>
                <a:cxn ang="0">
                  <a:pos x="442" y="56"/>
                </a:cxn>
                <a:cxn ang="0">
                  <a:pos x="552" y="0"/>
                </a:cxn>
                <a:cxn ang="0">
                  <a:pos x="755" y="37"/>
                </a:cxn>
                <a:cxn ang="0">
                  <a:pos x="828" y="129"/>
                </a:cxn>
                <a:cxn ang="0">
                  <a:pos x="810" y="313"/>
                </a:cxn>
                <a:cxn ang="0">
                  <a:pos x="718" y="571"/>
                </a:cxn>
                <a:cxn ang="0">
                  <a:pos x="681" y="664"/>
                </a:cxn>
                <a:cxn ang="0">
                  <a:pos x="700" y="756"/>
                </a:cxn>
                <a:cxn ang="0">
                  <a:pos x="773" y="737"/>
                </a:cxn>
                <a:cxn ang="0">
                  <a:pos x="884" y="608"/>
                </a:cxn>
                <a:cxn ang="0">
                  <a:pos x="902" y="498"/>
                </a:cxn>
                <a:cxn ang="0">
                  <a:pos x="939" y="535"/>
                </a:cxn>
                <a:cxn ang="0">
                  <a:pos x="884" y="664"/>
                </a:cxn>
                <a:cxn ang="0">
                  <a:pos x="810" y="756"/>
                </a:cxn>
                <a:cxn ang="0">
                  <a:pos x="589" y="756"/>
                </a:cxn>
                <a:cxn ang="0">
                  <a:pos x="552" y="608"/>
                </a:cxn>
                <a:cxn ang="0">
                  <a:pos x="589" y="498"/>
                </a:cxn>
                <a:cxn ang="0">
                  <a:pos x="663" y="258"/>
                </a:cxn>
                <a:cxn ang="0">
                  <a:pos x="681" y="129"/>
                </a:cxn>
                <a:cxn ang="0">
                  <a:pos x="644" y="74"/>
                </a:cxn>
                <a:cxn ang="0">
                  <a:pos x="589" y="37"/>
                </a:cxn>
                <a:cxn ang="0">
                  <a:pos x="387" y="129"/>
                </a:cxn>
                <a:cxn ang="0">
                  <a:pos x="295" y="258"/>
                </a:cxn>
                <a:cxn ang="0">
                  <a:pos x="276" y="313"/>
                </a:cxn>
                <a:cxn ang="0">
                  <a:pos x="240" y="461"/>
                </a:cxn>
                <a:cxn ang="0">
                  <a:pos x="184" y="645"/>
                </a:cxn>
                <a:cxn ang="0">
                  <a:pos x="166" y="719"/>
                </a:cxn>
                <a:cxn ang="0">
                  <a:pos x="148" y="792"/>
                </a:cxn>
                <a:cxn ang="0">
                  <a:pos x="56" y="811"/>
                </a:cxn>
                <a:cxn ang="0">
                  <a:pos x="37" y="719"/>
                </a:cxn>
                <a:cxn ang="0">
                  <a:pos x="56" y="682"/>
                </a:cxn>
                <a:cxn ang="0">
                  <a:pos x="221" y="203"/>
                </a:cxn>
                <a:cxn ang="0">
                  <a:pos x="240" y="74"/>
                </a:cxn>
                <a:cxn ang="0">
                  <a:pos x="184" y="37"/>
                </a:cxn>
                <a:cxn ang="0">
                  <a:pos x="111" y="92"/>
                </a:cxn>
                <a:cxn ang="0">
                  <a:pos x="56" y="240"/>
                </a:cxn>
                <a:cxn ang="0">
                  <a:pos x="37" y="277"/>
                </a:cxn>
                <a:cxn ang="0">
                  <a:pos x="0" y="221"/>
                </a:cxn>
                <a:cxn ang="0">
                  <a:pos x="56" y="92"/>
                </a:cxn>
                <a:cxn ang="0">
                  <a:pos x="111" y="19"/>
                </a:cxn>
              </a:cxnLst>
              <a:rect l="0" t="0" r="r" b="b"/>
              <a:pathLst>
                <a:path w="939" h="811">
                  <a:moveTo>
                    <a:pt x="148" y="0"/>
                  </a:moveTo>
                  <a:lnTo>
                    <a:pt x="240" y="0"/>
                  </a:lnTo>
                  <a:lnTo>
                    <a:pt x="276" y="19"/>
                  </a:lnTo>
                  <a:lnTo>
                    <a:pt x="350" y="92"/>
                  </a:lnTo>
                  <a:lnTo>
                    <a:pt x="350" y="148"/>
                  </a:lnTo>
                  <a:lnTo>
                    <a:pt x="442" y="56"/>
                  </a:lnTo>
                  <a:lnTo>
                    <a:pt x="497" y="37"/>
                  </a:lnTo>
                  <a:lnTo>
                    <a:pt x="552" y="0"/>
                  </a:lnTo>
                  <a:lnTo>
                    <a:pt x="700" y="0"/>
                  </a:lnTo>
                  <a:lnTo>
                    <a:pt x="755" y="37"/>
                  </a:lnTo>
                  <a:lnTo>
                    <a:pt x="792" y="74"/>
                  </a:lnTo>
                  <a:lnTo>
                    <a:pt x="828" y="129"/>
                  </a:lnTo>
                  <a:lnTo>
                    <a:pt x="828" y="184"/>
                  </a:lnTo>
                  <a:lnTo>
                    <a:pt x="810" y="313"/>
                  </a:lnTo>
                  <a:lnTo>
                    <a:pt x="755" y="442"/>
                  </a:lnTo>
                  <a:lnTo>
                    <a:pt x="718" y="571"/>
                  </a:lnTo>
                  <a:lnTo>
                    <a:pt x="700" y="608"/>
                  </a:lnTo>
                  <a:lnTo>
                    <a:pt x="681" y="664"/>
                  </a:lnTo>
                  <a:lnTo>
                    <a:pt x="681" y="737"/>
                  </a:lnTo>
                  <a:lnTo>
                    <a:pt x="700" y="756"/>
                  </a:lnTo>
                  <a:lnTo>
                    <a:pt x="718" y="756"/>
                  </a:lnTo>
                  <a:lnTo>
                    <a:pt x="773" y="737"/>
                  </a:lnTo>
                  <a:lnTo>
                    <a:pt x="810" y="719"/>
                  </a:lnTo>
                  <a:lnTo>
                    <a:pt x="884" y="608"/>
                  </a:lnTo>
                  <a:lnTo>
                    <a:pt x="902" y="535"/>
                  </a:lnTo>
                  <a:lnTo>
                    <a:pt x="902" y="498"/>
                  </a:lnTo>
                  <a:lnTo>
                    <a:pt x="939" y="498"/>
                  </a:lnTo>
                  <a:lnTo>
                    <a:pt x="939" y="535"/>
                  </a:lnTo>
                  <a:lnTo>
                    <a:pt x="902" y="608"/>
                  </a:lnTo>
                  <a:lnTo>
                    <a:pt x="884" y="664"/>
                  </a:lnTo>
                  <a:lnTo>
                    <a:pt x="847" y="719"/>
                  </a:lnTo>
                  <a:lnTo>
                    <a:pt x="810" y="756"/>
                  </a:lnTo>
                  <a:lnTo>
                    <a:pt x="700" y="792"/>
                  </a:lnTo>
                  <a:lnTo>
                    <a:pt x="589" y="756"/>
                  </a:lnTo>
                  <a:lnTo>
                    <a:pt x="552" y="645"/>
                  </a:lnTo>
                  <a:lnTo>
                    <a:pt x="552" y="608"/>
                  </a:lnTo>
                  <a:lnTo>
                    <a:pt x="571" y="571"/>
                  </a:lnTo>
                  <a:lnTo>
                    <a:pt x="589" y="498"/>
                  </a:lnTo>
                  <a:lnTo>
                    <a:pt x="626" y="387"/>
                  </a:lnTo>
                  <a:lnTo>
                    <a:pt x="663" y="258"/>
                  </a:lnTo>
                  <a:lnTo>
                    <a:pt x="681" y="166"/>
                  </a:lnTo>
                  <a:lnTo>
                    <a:pt x="681" y="129"/>
                  </a:lnTo>
                  <a:lnTo>
                    <a:pt x="663" y="92"/>
                  </a:lnTo>
                  <a:lnTo>
                    <a:pt x="644" y="74"/>
                  </a:lnTo>
                  <a:lnTo>
                    <a:pt x="626" y="37"/>
                  </a:lnTo>
                  <a:lnTo>
                    <a:pt x="589" y="37"/>
                  </a:lnTo>
                  <a:lnTo>
                    <a:pt x="479" y="56"/>
                  </a:lnTo>
                  <a:lnTo>
                    <a:pt x="387" y="129"/>
                  </a:lnTo>
                  <a:lnTo>
                    <a:pt x="332" y="203"/>
                  </a:lnTo>
                  <a:lnTo>
                    <a:pt x="295" y="258"/>
                  </a:lnTo>
                  <a:lnTo>
                    <a:pt x="295" y="277"/>
                  </a:lnTo>
                  <a:lnTo>
                    <a:pt x="276" y="313"/>
                  </a:lnTo>
                  <a:lnTo>
                    <a:pt x="276" y="350"/>
                  </a:lnTo>
                  <a:lnTo>
                    <a:pt x="240" y="461"/>
                  </a:lnTo>
                  <a:lnTo>
                    <a:pt x="203" y="627"/>
                  </a:lnTo>
                  <a:lnTo>
                    <a:pt x="184" y="645"/>
                  </a:lnTo>
                  <a:lnTo>
                    <a:pt x="184" y="682"/>
                  </a:lnTo>
                  <a:lnTo>
                    <a:pt x="166" y="719"/>
                  </a:lnTo>
                  <a:lnTo>
                    <a:pt x="166" y="756"/>
                  </a:lnTo>
                  <a:lnTo>
                    <a:pt x="148" y="792"/>
                  </a:lnTo>
                  <a:lnTo>
                    <a:pt x="111" y="811"/>
                  </a:lnTo>
                  <a:lnTo>
                    <a:pt x="56" y="811"/>
                  </a:lnTo>
                  <a:lnTo>
                    <a:pt x="37" y="792"/>
                  </a:lnTo>
                  <a:lnTo>
                    <a:pt x="37" y="719"/>
                  </a:lnTo>
                  <a:lnTo>
                    <a:pt x="56" y="700"/>
                  </a:lnTo>
                  <a:lnTo>
                    <a:pt x="56" y="682"/>
                  </a:lnTo>
                  <a:lnTo>
                    <a:pt x="203" y="258"/>
                  </a:lnTo>
                  <a:lnTo>
                    <a:pt x="221" y="203"/>
                  </a:lnTo>
                  <a:lnTo>
                    <a:pt x="240" y="184"/>
                  </a:lnTo>
                  <a:lnTo>
                    <a:pt x="240" y="74"/>
                  </a:lnTo>
                  <a:lnTo>
                    <a:pt x="203" y="37"/>
                  </a:lnTo>
                  <a:lnTo>
                    <a:pt x="184" y="37"/>
                  </a:lnTo>
                  <a:lnTo>
                    <a:pt x="148" y="56"/>
                  </a:lnTo>
                  <a:lnTo>
                    <a:pt x="111" y="92"/>
                  </a:lnTo>
                  <a:lnTo>
                    <a:pt x="92" y="148"/>
                  </a:lnTo>
                  <a:lnTo>
                    <a:pt x="56" y="240"/>
                  </a:lnTo>
                  <a:lnTo>
                    <a:pt x="37" y="258"/>
                  </a:lnTo>
                  <a:lnTo>
                    <a:pt x="37" y="277"/>
                  </a:lnTo>
                  <a:lnTo>
                    <a:pt x="0" y="277"/>
                  </a:lnTo>
                  <a:lnTo>
                    <a:pt x="0" y="221"/>
                  </a:lnTo>
                  <a:lnTo>
                    <a:pt x="19" y="166"/>
                  </a:lnTo>
                  <a:lnTo>
                    <a:pt x="56" y="92"/>
                  </a:lnTo>
                  <a:lnTo>
                    <a:pt x="92" y="56"/>
                  </a:lnTo>
                  <a:lnTo>
                    <a:pt x="111" y="19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8" name="Freeform 268"/>
            <p:cNvSpPr>
              <a:spLocks/>
            </p:cNvSpPr>
            <p:nvPr/>
          </p:nvSpPr>
          <p:spPr bwMode="auto">
            <a:xfrm>
              <a:off x="27125" y="24858"/>
              <a:ext cx="423" cy="17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0"/>
                </a:cxn>
                <a:cxn ang="0">
                  <a:pos x="55" y="18"/>
                </a:cxn>
                <a:cxn ang="0">
                  <a:pos x="129" y="92"/>
                </a:cxn>
                <a:cxn ang="0">
                  <a:pos x="202" y="184"/>
                </a:cxn>
                <a:cxn ang="0">
                  <a:pos x="294" y="332"/>
                </a:cxn>
                <a:cxn ang="0">
                  <a:pos x="386" y="626"/>
                </a:cxn>
                <a:cxn ang="0">
                  <a:pos x="405" y="884"/>
                </a:cxn>
                <a:cxn ang="0">
                  <a:pos x="423" y="884"/>
                </a:cxn>
                <a:cxn ang="0">
                  <a:pos x="405" y="1124"/>
                </a:cxn>
                <a:cxn ang="0">
                  <a:pos x="313" y="1419"/>
                </a:cxn>
                <a:cxn ang="0">
                  <a:pos x="239" y="1566"/>
                </a:cxn>
                <a:cxn ang="0">
                  <a:pos x="147" y="1677"/>
                </a:cxn>
                <a:cxn ang="0">
                  <a:pos x="73" y="1750"/>
                </a:cxn>
                <a:cxn ang="0">
                  <a:pos x="37" y="1769"/>
                </a:cxn>
                <a:cxn ang="0">
                  <a:pos x="18" y="1769"/>
                </a:cxn>
                <a:cxn ang="0">
                  <a:pos x="18" y="1732"/>
                </a:cxn>
                <a:cxn ang="0">
                  <a:pos x="37" y="1713"/>
                </a:cxn>
                <a:cxn ang="0">
                  <a:pos x="165" y="1529"/>
                </a:cxn>
                <a:cxn ang="0">
                  <a:pos x="257" y="1326"/>
                </a:cxn>
                <a:cxn ang="0">
                  <a:pos x="294" y="1105"/>
                </a:cxn>
                <a:cxn ang="0">
                  <a:pos x="313" y="884"/>
                </a:cxn>
                <a:cxn ang="0">
                  <a:pos x="276" y="553"/>
                </a:cxn>
                <a:cxn ang="0">
                  <a:pos x="184" y="276"/>
                </a:cxn>
                <a:cxn ang="0">
                  <a:pos x="37" y="55"/>
                </a:cxn>
                <a:cxn ang="0">
                  <a:pos x="0" y="18"/>
                </a:cxn>
                <a:cxn ang="0">
                  <a:pos x="0" y="0"/>
                </a:cxn>
              </a:cxnLst>
              <a:rect l="0" t="0" r="r" b="b"/>
              <a:pathLst>
                <a:path w="423" h="1769">
                  <a:moveTo>
                    <a:pt x="0" y="0"/>
                  </a:moveTo>
                  <a:lnTo>
                    <a:pt x="18" y="0"/>
                  </a:lnTo>
                  <a:lnTo>
                    <a:pt x="55" y="18"/>
                  </a:lnTo>
                  <a:lnTo>
                    <a:pt x="129" y="92"/>
                  </a:lnTo>
                  <a:lnTo>
                    <a:pt x="202" y="184"/>
                  </a:lnTo>
                  <a:lnTo>
                    <a:pt x="294" y="332"/>
                  </a:lnTo>
                  <a:lnTo>
                    <a:pt x="386" y="626"/>
                  </a:lnTo>
                  <a:lnTo>
                    <a:pt x="405" y="884"/>
                  </a:lnTo>
                  <a:lnTo>
                    <a:pt x="423" y="884"/>
                  </a:lnTo>
                  <a:lnTo>
                    <a:pt x="405" y="1124"/>
                  </a:lnTo>
                  <a:lnTo>
                    <a:pt x="313" y="1419"/>
                  </a:lnTo>
                  <a:lnTo>
                    <a:pt x="239" y="1566"/>
                  </a:lnTo>
                  <a:lnTo>
                    <a:pt x="147" y="1677"/>
                  </a:lnTo>
                  <a:lnTo>
                    <a:pt x="73" y="1750"/>
                  </a:lnTo>
                  <a:lnTo>
                    <a:pt x="37" y="1769"/>
                  </a:lnTo>
                  <a:lnTo>
                    <a:pt x="18" y="1769"/>
                  </a:lnTo>
                  <a:lnTo>
                    <a:pt x="18" y="1732"/>
                  </a:lnTo>
                  <a:lnTo>
                    <a:pt x="37" y="1713"/>
                  </a:lnTo>
                  <a:lnTo>
                    <a:pt x="165" y="1529"/>
                  </a:lnTo>
                  <a:lnTo>
                    <a:pt x="257" y="1326"/>
                  </a:lnTo>
                  <a:lnTo>
                    <a:pt x="294" y="1105"/>
                  </a:lnTo>
                  <a:lnTo>
                    <a:pt x="313" y="884"/>
                  </a:lnTo>
                  <a:lnTo>
                    <a:pt x="276" y="553"/>
                  </a:lnTo>
                  <a:lnTo>
                    <a:pt x="184" y="276"/>
                  </a:lnTo>
                  <a:lnTo>
                    <a:pt x="37" y="55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69" name="Freeform 269"/>
            <p:cNvSpPr>
              <a:spLocks/>
            </p:cNvSpPr>
            <p:nvPr/>
          </p:nvSpPr>
          <p:spPr bwMode="auto">
            <a:xfrm>
              <a:off x="28487" y="25097"/>
              <a:ext cx="552" cy="1124"/>
            </a:xfrm>
            <a:custGeom>
              <a:avLst/>
              <a:gdLst/>
              <a:ahLst/>
              <a:cxnLst>
                <a:cxn ang="0">
                  <a:pos x="220" y="0"/>
                </a:cxn>
                <a:cxn ang="0">
                  <a:pos x="257" y="0"/>
                </a:cxn>
                <a:cxn ang="0">
                  <a:pos x="257" y="332"/>
                </a:cxn>
                <a:cxn ang="0">
                  <a:pos x="515" y="332"/>
                </a:cxn>
                <a:cxn ang="0">
                  <a:pos x="515" y="387"/>
                </a:cxn>
                <a:cxn ang="0">
                  <a:pos x="257" y="387"/>
                </a:cxn>
                <a:cxn ang="0">
                  <a:pos x="294" y="885"/>
                </a:cxn>
                <a:cxn ang="0">
                  <a:pos x="294" y="959"/>
                </a:cxn>
                <a:cxn ang="0">
                  <a:pos x="331" y="1032"/>
                </a:cxn>
                <a:cxn ang="0">
                  <a:pos x="404" y="1069"/>
                </a:cxn>
                <a:cxn ang="0">
                  <a:pos x="441" y="1069"/>
                </a:cxn>
                <a:cxn ang="0">
                  <a:pos x="460" y="1032"/>
                </a:cxn>
                <a:cxn ang="0">
                  <a:pos x="496" y="995"/>
                </a:cxn>
                <a:cxn ang="0">
                  <a:pos x="515" y="940"/>
                </a:cxn>
                <a:cxn ang="0">
                  <a:pos x="515" y="774"/>
                </a:cxn>
                <a:cxn ang="0">
                  <a:pos x="552" y="774"/>
                </a:cxn>
                <a:cxn ang="0">
                  <a:pos x="552" y="940"/>
                </a:cxn>
                <a:cxn ang="0">
                  <a:pos x="515" y="1051"/>
                </a:cxn>
                <a:cxn ang="0">
                  <a:pos x="478" y="1087"/>
                </a:cxn>
                <a:cxn ang="0">
                  <a:pos x="368" y="1124"/>
                </a:cxn>
                <a:cxn ang="0">
                  <a:pos x="312" y="1124"/>
                </a:cxn>
                <a:cxn ang="0">
                  <a:pos x="239" y="1087"/>
                </a:cxn>
                <a:cxn ang="0">
                  <a:pos x="165" y="1014"/>
                </a:cxn>
                <a:cxn ang="0">
                  <a:pos x="147" y="959"/>
                </a:cxn>
                <a:cxn ang="0">
                  <a:pos x="147" y="387"/>
                </a:cxn>
                <a:cxn ang="0">
                  <a:pos x="0" y="387"/>
                </a:cxn>
                <a:cxn ang="0">
                  <a:pos x="0" y="351"/>
                </a:cxn>
                <a:cxn ang="0">
                  <a:pos x="110" y="314"/>
                </a:cxn>
                <a:cxn ang="0">
                  <a:pos x="165" y="222"/>
                </a:cxn>
                <a:cxn ang="0">
                  <a:pos x="202" y="111"/>
                </a:cxn>
                <a:cxn ang="0">
                  <a:pos x="220" y="0"/>
                </a:cxn>
              </a:cxnLst>
              <a:rect l="0" t="0" r="r" b="b"/>
              <a:pathLst>
                <a:path w="552" h="1124">
                  <a:moveTo>
                    <a:pt x="220" y="0"/>
                  </a:moveTo>
                  <a:lnTo>
                    <a:pt x="257" y="0"/>
                  </a:lnTo>
                  <a:lnTo>
                    <a:pt x="257" y="332"/>
                  </a:lnTo>
                  <a:lnTo>
                    <a:pt x="515" y="332"/>
                  </a:lnTo>
                  <a:lnTo>
                    <a:pt x="515" y="387"/>
                  </a:lnTo>
                  <a:lnTo>
                    <a:pt x="257" y="387"/>
                  </a:lnTo>
                  <a:lnTo>
                    <a:pt x="294" y="885"/>
                  </a:lnTo>
                  <a:lnTo>
                    <a:pt x="294" y="959"/>
                  </a:lnTo>
                  <a:lnTo>
                    <a:pt x="331" y="1032"/>
                  </a:lnTo>
                  <a:lnTo>
                    <a:pt x="404" y="1069"/>
                  </a:lnTo>
                  <a:lnTo>
                    <a:pt x="441" y="1069"/>
                  </a:lnTo>
                  <a:lnTo>
                    <a:pt x="460" y="1032"/>
                  </a:lnTo>
                  <a:lnTo>
                    <a:pt x="496" y="995"/>
                  </a:lnTo>
                  <a:lnTo>
                    <a:pt x="515" y="940"/>
                  </a:lnTo>
                  <a:lnTo>
                    <a:pt x="515" y="774"/>
                  </a:lnTo>
                  <a:lnTo>
                    <a:pt x="552" y="774"/>
                  </a:lnTo>
                  <a:lnTo>
                    <a:pt x="552" y="940"/>
                  </a:lnTo>
                  <a:lnTo>
                    <a:pt x="515" y="1051"/>
                  </a:lnTo>
                  <a:lnTo>
                    <a:pt x="478" y="1087"/>
                  </a:lnTo>
                  <a:lnTo>
                    <a:pt x="368" y="1124"/>
                  </a:lnTo>
                  <a:lnTo>
                    <a:pt x="312" y="1124"/>
                  </a:lnTo>
                  <a:lnTo>
                    <a:pt x="239" y="1087"/>
                  </a:lnTo>
                  <a:lnTo>
                    <a:pt x="165" y="1014"/>
                  </a:lnTo>
                  <a:lnTo>
                    <a:pt x="147" y="959"/>
                  </a:lnTo>
                  <a:lnTo>
                    <a:pt x="147" y="387"/>
                  </a:lnTo>
                  <a:lnTo>
                    <a:pt x="0" y="387"/>
                  </a:lnTo>
                  <a:lnTo>
                    <a:pt x="0" y="351"/>
                  </a:lnTo>
                  <a:lnTo>
                    <a:pt x="110" y="314"/>
                  </a:lnTo>
                  <a:lnTo>
                    <a:pt x="165" y="222"/>
                  </a:lnTo>
                  <a:lnTo>
                    <a:pt x="202" y="11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0" name="Freeform 270"/>
            <p:cNvSpPr>
              <a:spLocks noEditPoints="1"/>
            </p:cNvSpPr>
            <p:nvPr/>
          </p:nvSpPr>
          <p:spPr bwMode="auto">
            <a:xfrm>
              <a:off x="29223" y="25005"/>
              <a:ext cx="386" cy="1179"/>
            </a:xfrm>
            <a:custGeom>
              <a:avLst/>
              <a:gdLst/>
              <a:ahLst/>
              <a:cxnLst>
                <a:cxn ang="0">
                  <a:pos x="239" y="406"/>
                </a:cxn>
                <a:cxn ang="0">
                  <a:pos x="257" y="1051"/>
                </a:cxn>
                <a:cxn ang="0">
                  <a:pos x="257" y="1087"/>
                </a:cxn>
                <a:cxn ang="0">
                  <a:pos x="276" y="1124"/>
                </a:cxn>
                <a:cxn ang="0">
                  <a:pos x="386" y="1124"/>
                </a:cxn>
                <a:cxn ang="0">
                  <a:pos x="386" y="1179"/>
                </a:cxn>
                <a:cxn ang="0">
                  <a:pos x="0" y="1179"/>
                </a:cxn>
                <a:cxn ang="0">
                  <a:pos x="0" y="1124"/>
                </a:cxn>
                <a:cxn ang="0">
                  <a:pos x="110" y="1124"/>
                </a:cxn>
                <a:cxn ang="0">
                  <a:pos x="128" y="1087"/>
                </a:cxn>
                <a:cxn ang="0">
                  <a:pos x="128" y="535"/>
                </a:cxn>
                <a:cxn ang="0">
                  <a:pos x="92" y="498"/>
                </a:cxn>
                <a:cxn ang="0">
                  <a:pos x="55" y="479"/>
                </a:cxn>
                <a:cxn ang="0">
                  <a:pos x="0" y="479"/>
                </a:cxn>
                <a:cxn ang="0">
                  <a:pos x="0" y="424"/>
                </a:cxn>
                <a:cxn ang="0">
                  <a:pos x="239" y="406"/>
                </a:cxn>
                <a:cxn ang="0">
                  <a:pos x="165" y="0"/>
                </a:cxn>
                <a:cxn ang="0">
                  <a:pos x="202" y="0"/>
                </a:cxn>
                <a:cxn ang="0">
                  <a:pos x="239" y="19"/>
                </a:cxn>
                <a:cxn ang="0">
                  <a:pos x="257" y="56"/>
                </a:cxn>
                <a:cxn ang="0">
                  <a:pos x="257" y="129"/>
                </a:cxn>
                <a:cxn ang="0">
                  <a:pos x="239" y="166"/>
                </a:cxn>
                <a:cxn ang="0">
                  <a:pos x="202" y="185"/>
                </a:cxn>
                <a:cxn ang="0">
                  <a:pos x="128" y="185"/>
                </a:cxn>
                <a:cxn ang="0">
                  <a:pos x="92" y="166"/>
                </a:cxn>
                <a:cxn ang="0">
                  <a:pos x="73" y="129"/>
                </a:cxn>
                <a:cxn ang="0">
                  <a:pos x="73" y="56"/>
                </a:cxn>
                <a:cxn ang="0">
                  <a:pos x="92" y="37"/>
                </a:cxn>
                <a:cxn ang="0">
                  <a:pos x="165" y="0"/>
                </a:cxn>
              </a:cxnLst>
              <a:rect l="0" t="0" r="r" b="b"/>
              <a:pathLst>
                <a:path w="386" h="1179">
                  <a:moveTo>
                    <a:pt x="239" y="406"/>
                  </a:moveTo>
                  <a:lnTo>
                    <a:pt x="257" y="1051"/>
                  </a:lnTo>
                  <a:lnTo>
                    <a:pt x="257" y="1087"/>
                  </a:lnTo>
                  <a:lnTo>
                    <a:pt x="276" y="1124"/>
                  </a:lnTo>
                  <a:lnTo>
                    <a:pt x="386" y="1124"/>
                  </a:lnTo>
                  <a:lnTo>
                    <a:pt x="386" y="1179"/>
                  </a:lnTo>
                  <a:lnTo>
                    <a:pt x="0" y="1179"/>
                  </a:lnTo>
                  <a:lnTo>
                    <a:pt x="0" y="1124"/>
                  </a:lnTo>
                  <a:lnTo>
                    <a:pt x="110" y="1124"/>
                  </a:lnTo>
                  <a:lnTo>
                    <a:pt x="128" y="1087"/>
                  </a:lnTo>
                  <a:lnTo>
                    <a:pt x="128" y="535"/>
                  </a:lnTo>
                  <a:lnTo>
                    <a:pt x="92" y="498"/>
                  </a:lnTo>
                  <a:lnTo>
                    <a:pt x="55" y="479"/>
                  </a:lnTo>
                  <a:lnTo>
                    <a:pt x="0" y="479"/>
                  </a:lnTo>
                  <a:lnTo>
                    <a:pt x="0" y="424"/>
                  </a:lnTo>
                  <a:lnTo>
                    <a:pt x="239" y="406"/>
                  </a:lnTo>
                  <a:close/>
                  <a:moveTo>
                    <a:pt x="165" y="0"/>
                  </a:moveTo>
                  <a:lnTo>
                    <a:pt x="202" y="0"/>
                  </a:lnTo>
                  <a:lnTo>
                    <a:pt x="239" y="19"/>
                  </a:lnTo>
                  <a:lnTo>
                    <a:pt x="257" y="56"/>
                  </a:lnTo>
                  <a:lnTo>
                    <a:pt x="257" y="129"/>
                  </a:lnTo>
                  <a:lnTo>
                    <a:pt x="239" y="166"/>
                  </a:lnTo>
                  <a:lnTo>
                    <a:pt x="202" y="185"/>
                  </a:lnTo>
                  <a:lnTo>
                    <a:pt x="128" y="185"/>
                  </a:lnTo>
                  <a:lnTo>
                    <a:pt x="92" y="166"/>
                  </a:lnTo>
                  <a:lnTo>
                    <a:pt x="73" y="129"/>
                  </a:lnTo>
                  <a:lnTo>
                    <a:pt x="73" y="56"/>
                  </a:lnTo>
                  <a:lnTo>
                    <a:pt x="92" y="37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1" name="Freeform 271"/>
            <p:cNvSpPr>
              <a:spLocks/>
            </p:cNvSpPr>
            <p:nvPr/>
          </p:nvSpPr>
          <p:spPr bwMode="auto">
            <a:xfrm>
              <a:off x="29554" y="25392"/>
              <a:ext cx="1417" cy="792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60" y="0"/>
                </a:cxn>
                <a:cxn ang="0">
                  <a:pos x="699" y="37"/>
                </a:cxn>
                <a:cxn ang="0">
                  <a:pos x="754" y="111"/>
                </a:cxn>
                <a:cxn ang="0">
                  <a:pos x="791" y="129"/>
                </a:cxn>
                <a:cxn ang="0">
                  <a:pos x="902" y="37"/>
                </a:cxn>
                <a:cxn ang="0">
                  <a:pos x="1086" y="0"/>
                </a:cxn>
                <a:cxn ang="0">
                  <a:pos x="1178" y="56"/>
                </a:cxn>
                <a:cxn ang="0">
                  <a:pos x="1251" y="129"/>
                </a:cxn>
                <a:cxn ang="0">
                  <a:pos x="1270" y="682"/>
                </a:cxn>
                <a:cxn ang="0">
                  <a:pos x="1325" y="737"/>
                </a:cxn>
                <a:cxn ang="0">
                  <a:pos x="1417" y="792"/>
                </a:cxn>
                <a:cxn ang="0">
                  <a:pos x="1012" y="737"/>
                </a:cxn>
                <a:cxn ang="0">
                  <a:pos x="1159" y="700"/>
                </a:cxn>
                <a:cxn ang="0">
                  <a:pos x="1141" y="111"/>
                </a:cxn>
                <a:cxn ang="0">
                  <a:pos x="1086" y="56"/>
                </a:cxn>
                <a:cxn ang="0">
                  <a:pos x="938" y="74"/>
                </a:cxn>
                <a:cxn ang="0">
                  <a:pos x="846" y="148"/>
                </a:cxn>
                <a:cxn ang="0">
                  <a:pos x="791" y="258"/>
                </a:cxn>
                <a:cxn ang="0">
                  <a:pos x="810" y="737"/>
                </a:cxn>
                <a:cxn ang="0">
                  <a:pos x="920" y="792"/>
                </a:cxn>
                <a:cxn ang="0">
                  <a:pos x="515" y="737"/>
                </a:cxn>
                <a:cxn ang="0">
                  <a:pos x="644" y="700"/>
                </a:cxn>
                <a:cxn ang="0">
                  <a:pos x="626" y="111"/>
                </a:cxn>
                <a:cxn ang="0">
                  <a:pos x="570" y="56"/>
                </a:cxn>
                <a:cxn ang="0">
                  <a:pos x="423" y="74"/>
                </a:cxn>
                <a:cxn ang="0">
                  <a:pos x="331" y="148"/>
                </a:cxn>
                <a:cxn ang="0">
                  <a:pos x="276" y="258"/>
                </a:cxn>
                <a:cxn ang="0">
                  <a:pos x="294" y="737"/>
                </a:cxn>
                <a:cxn ang="0">
                  <a:pos x="405" y="792"/>
                </a:cxn>
                <a:cxn ang="0">
                  <a:pos x="0" y="737"/>
                </a:cxn>
                <a:cxn ang="0">
                  <a:pos x="147" y="700"/>
                </a:cxn>
                <a:cxn ang="0">
                  <a:pos x="166" y="166"/>
                </a:cxn>
                <a:cxn ang="0">
                  <a:pos x="129" y="92"/>
                </a:cxn>
                <a:cxn ang="0">
                  <a:pos x="18" y="74"/>
                </a:cxn>
                <a:cxn ang="0">
                  <a:pos x="276" y="0"/>
                </a:cxn>
              </a:cxnLst>
              <a:rect l="0" t="0" r="r" b="b"/>
              <a:pathLst>
                <a:path w="1417" h="792">
                  <a:moveTo>
                    <a:pt x="276" y="0"/>
                  </a:moveTo>
                  <a:lnTo>
                    <a:pt x="276" y="184"/>
                  </a:lnTo>
                  <a:lnTo>
                    <a:pt x="350" y="74"/>
                  </a:lnTo>
                  <a:lnTo>
                    <a:pt x="460" y="0"/>
                  </a:lnTo>
                  <a:lnTo>
                    <a:pt x="626" y="0"/>
                  </a:lnTo>
                  <a:lnTo>
                    <a:pt x="699" y="37"/>
                  </a:lnTo>
                  <a:lnTo>
                    <a:pt x="736" y="74"/>
                  </a:lnTo>
                  <a:lnTo>
                    <a:pt x="754" y="111"/>
                  </a:lnTo>
                  <a:lnTo>
                    <a:pt x="773" y="166"/>
                  </a:lnTo>
                  <a:lnTo>
                    <a:pt x="791" y="129"/>
                  </a:lnTo>
                  <a:lnTo>
                    <a:pt x="865" y="56"/>
                  </a:lnTo>
                  <a:lnTo>
                    <a:pt x="902" y="37"/>
                  </a:lnTo>
                  <a:lnTo>
                    <a:pt x="957" y="0"/>
                  </a:lnTo>
                  <a:lnTo>
                    <a:pt x="1086" y="0"/>
                  </a:lnTo>
                  <a:lnTo>
                    <a:pt x="1141" y="19"/>
                  </a:lnTo>
                  <a:lnTo>
                    <a:pt x="1178" y="56"/>
                  </a:lnTo>
                  <a:lnTo>
                    <a:pt x="1215" y="74"/>
                  </a:lnTo>
                  <a:lnTo>
                    <a:pt x="1251" y="129"/>
                  </a:lnTo>
                  <a:lnTo>
                    <a:pt x="1270" y="184"/>
                  </a:lnTo>
                  <a:lnTo>
                    <a:pt x="1270" y="682"/>
                  </a:lnTo>
                  <a:lnTo>
                    <a:pt x="1288" y="719"/>
                  </a:lnTo>
                  <a:lnTo>
                    <a:pt x="1325" y="737"/>
                  </a:lnTo>
                  <a:lnTo>
                    <a:pt x="1417" y="737"/>
                  </a:lnTo>
                  <a:lnTo>
                    <a:pt x="1417" y="792"/>
                  </a:lnTo>
                  <a:lnTo>
                    <a:pt x="1012" y="792"/>
                  </a:lnTo>
                  <a:lnTo>
                    <a:pt x="1012" y="737"/>
                  </a:lnTo>
                  <a:lnTo>
                    <a:pt x="1123" y="737"/>
                  </a:lnTo>
                  <a:lnTo>
                    <a:pt x="1159" y="700"/>
                  </a:lnTo>
                  <a:lnTo>
                    <a:pt x="1159" y="148"/>
                  </a:lnTo>
                  <a:lnTo>
                    <a:pt x="1141" y="111"/>
                  </a:lnTo>
                  <a:lnTo>
                    <a:pt x="1104" y="92"/>
                  </a:lnTo>
                  <a:lnTo>
                    <a:pt x="1086" y="56"/>
                  </a:lnTo>
                  <a:lnTo>
                    <a:pt x="975" y="56"/>
                  </a:lnTo>
                  <a:lnTo>
                    <a:pt x="938" y="74"/>
                  </a:lnTo>
                  <a:lnTo>
                    <a:pt x="883" y="111"/>
                  </a:lnTo>
                  <a:lnTo>
                    <a:pt x="846" y="148"/>
                  </a:lnTo>
                  <a:lnTo>
                    <a:pt x="828" y="203"/>
                  </a:lnTo>
                  <a:lnTo>
                    <a:pt x="791" y="258"/>
                  </a:lnTo>
                  <a:lnTo>
                    <a:pt x="791" y="700"/>
                  </a:lnTo>
                  <a:lnTo>
                    <a:pt x="810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6" y="737"/>
                  </a:lnTo>
                  <a:lnTo>
                    <a:pt x="644" y="700"/>
                  </a:lnTo>
                  <a:lnTo>
                    <a:pt x="644" y="148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0" y="56"/>
                  </a:lnTo>
                  <a:lnTo>
                    <a:pt x="460" y="56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8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66" y="166"/>
                  </a:lnTo>
                  <a:lnTo>
                    <a:pt x="166" y="129"/>
                  </a:lnTo>
                  <a:lnTo>
                    <a:pt x="129" y="92"/>
                  </a:lnTo>
                  <a:lnTo>
                    <a:pt x="92" y="74"/>
                  </a:lnTo>
                  <a:lnTo>
                    <a:pt x="18" y="74"/>
                  </a:lnTo>
                  <a:lnTo>
                    <a:pt x="18" y="1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2" name="Freeform 272"/>
            <p:cNvSpPr>
              <a:spLocks noEditPoints="1"/>
            </p:cNvSpPr>
            <p:nvPr/>
          </p:nvSpPr>
          <p:spPr bwMode="auto">
            <a:xfrm>
              <a:off x="31155" y="25392"/>
              <a:ext cx="681" cy="811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3" y="56"/>
                </a:cxn>
                <a:cxn ang="0">
                  <a:pos x="239" y="92"/>
                </a:cxn>
                <a:cxn ang="0">
                  <a:pos x="184" y="184"/>
                </a:cxn>
                <a:cxn ang="0">
                  <a:pos x="147" y="350"/>
                </a:cxn>
                <a:cxn ang="0">
                  <a:pos x="570" y="350"/>
                </a:cxn>
                <a:cxn ang="0">
                  <a:pos x="570" y="295"/>
                </a:cxn>
                <a:cxn ang="0">
                  <a:pos x="552" y="203"/>
                </a:cxn>
                <a:cxn ang="0">
                  <a:pos x="515" y="129"/>
                </a:cxn>
                <a:cxn ang="0">
                  <a:pos x="460" y="56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515" y="37"/>
                </a:cxn>
                <a:cxn ang="0">
                  <a:pos x="607" y="111"/>
                </a:cxn>
                <a:cxn ang="0">
                  <a:pos x="663" y="221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3" y="387"/>
                </a:cxn>
                <a:cxn ang="0">
                  <a:pos x="147" y="387"/>
                </a:cxn>
                <a:cxn ang="0">
                  <a:pos x="147" y="498"/>
                </a:cxn>
                <a:cxn ang="0">
                  <a:pos x="166" y="571"/>
                </a:cxn>
                <a:cxn ang="0">
                  <a:pos x="202" y="645"/>
                </a:cxn>
                <a:cxn ang="0">
                  <a:pos x="276" y="719"/>
                </a:cxn>
                <a:cxn ang="0">
                  <a:pos x="331" y="737"/>
                </a:cxn>
                <a:cxn ang="0">
                  <a:pos x="405" y="756"/>
                </a:cxn>
                <a:cxn ang="0">
                  <a:pos x="442" y="756"/>
                </a:cxn>
                <a:cxn ang="0">
                  <a:pos x="497" y="737"/>
                </a:cxn>
                <a:cxn ang="0">
                  <a:pos x="534" y="719"/>
                </a:cxn>
                <a:cxn ang="0">
                  <a:pos x="607" y="645"/>
                </a:cxn>
                <a:cxn ang="0">
                  <a:pos x="644" y="571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571"/>
                </a:cxn>
                <a:cxn ang="0">
                  <a:pos x="663" y="627"/>
                </a:cxn>
                <a:cxn ang="0">
                  <a:pos x="626" y="700"/>
                </a:cxn>
                <a:cxn ang="0">
                  <a:pos x="534" y="774"/>
                </a:cxn>
                <a:cxn ang="0">
                  <a:pos x="386" y="811"/>
                </a:cxn>
                <a:cxn ang="0">
                  <a:pos x="239" y="774"/>
                </a:cxn>
                <a:cxn ang="0">
                  <a:pos x="110" y="700"/>
                </a:cxn>
                <a:cxn ang="0">
                  <a:pos x="37" y="571"/>
                </a:cxn>
                <a:cxn ang="0">
                  <a:pos x="0" y="406"/>
                </a:cxn>
                <a:cxn ang="0">
                  <a:pos x="37" y="258"/>
                </a:cxn>
                <a:cxn ang="0">
                  <a:pos x="110" y="129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1" h="811">
                  <a:moveTo>
                    <a:pt x="368" y="37"/>
                  </a:moveTo>
                  <a:lnTo>
                    <a:pt x="313" y="56"/>
                  </a:lnTo>
                  <a:lnTo>
                    <a:pt x="239" y="92"/>
                  </a:lnTo>
                  <a:lnTo>
                    <a:pt x="184" y="184"/>
                  </a:lnTo>
                  <a:lnTo>
                    <a:pt x="147" y="350"/>
                  </a:lnTo>
                  <a:lnTo>
                    <a:pt x="570" y="350"/>
                  </a:lnTo>
                  <a:lnTo>
                    <a:pt x="570" y="295"/>
                  </a:lnTo>
                  <a:lnTo>
                    <a:pt x="552" y="203"/>
                  </a:lnTo>
                  <a:lnTo>
                    <a:pt x="515" y="129"/>
                  </a:lnTo>
                  <a:lnTo>
                    <a:pt x="460" y="56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515" y="37"/>
                  </a:lnTo>
                  <a:lnTo>
                    <a:pt x="607" y="111"/>
                  </a:lnTo>
                  <a:lnTo>
                    <a:pt x="663" y="221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3" y="387"/>
                  </a:lnTo>
                  <a:lnTo>
                    <a:pt x="147" y="387"/>
                  </a:lnTo>
                  <a:lnTo>
                    <a:pt x="147" y="498"/>
                  </a:lnTo>
                  <a:lnTo>
                    <a:pt x="166" y="571"/>
                  </a:lnTo>
                  <a:lnTo>
                    <a:pt x="202" y="645"/>
                  </a:lnTo>
                  <a:lnTo>
                    <a:pt x="276" y="719"/>
                  </a:lnTo>
                  <a:lnTo>
                    <a:pt x="331" y="737"/>
                  </a:lnTo>
                  <a:lnTo>
                    <a:pt x="405" y="756"/>
                  </a:lnTo>
                  <a:lnTo>
                    <a:pt x="442" y="756"/>
                  </a:lnTo>
                  <a:lnTo>
                    <a:pt x="497" y="737"/>
                  </a:lnTo>
                  <a:lnTo>
                    <a:pt x="534" y="719"/>
                  </a:lnTo>
                  <a:lnTo>
                    <a:pt x="607" y="645"/>
                  </a:lnTo>
                  <a:lnTo>
                    <a:pt x="644" y="571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571"/>
                  </a:lnTo>
                  <a:lnTo>
                    <a:pt x="663" y="627"/>
                  </a:lnTo>
                  <a:lnTo>
                    <a:pt x="626" y="700"/>
                  </a:lnTo>
                  <a:lnTo>
                    <a:pt x="534" y="774"/>
                  </a:lnTo>
                  <a:lnTo>
                    <a:pt x="386" y="811"/>
                  </a:lnTo>
                  <a:lnTo>
                    <a:pt x="239" y="774"/>
                  </a:lnTo>
                  <a:lnTo>
                    <a:pt x="110" y="700"/>
                  </a:lnTo>
                  <a:lnTo>
                    <a:pt x="37" y="571"/>
                  </a:lnTo>
                  <a:lnTo>
                    <a:pt x="0" y="406"/>
                  </a:lnTo>
                  <a:lnTo>
                    <a:pt x="37" y="258"/>
                  </a:lnTo>
                  <a:lnTo>
                    <a:pt x="110" y="129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3" name="Freeform 273"/>
            <p:cNvSpPr>
              <a:spLocks noEditPoints="1"/>
            </p:cNvSpPr>
            <p:nvPr/>
          </p:nvSpPr>
          <p:spPr bwMode="auto">
            <a:xfrm>
              <a:off x="31965" y="25429"/>
              <a:ext cx="202" cy="1087"/>
            </a:xfrm>
            <a:custGeom>
              <a:avLst/>
              <a:gdLst/>
              <a:ahLst/>
              <a:cxnLst>
                <a:cxn ang="0">
                  <a:pos x="110" y="553"/>
                </a:cxn>
                <a:cxn ang="0">
                  <a:pos x="147" y="553"/>
                </a:cxn>
                <a:cxn ang="0">
                  <a:pos x="165" y="571"/>
                </a:cxn>
                <a:cxn ang="0">
                  <a:pos x="202" y="645"/>
                </a:cxn>
                <a:cxn ang="0">
                  <a:pos x="202" y="737"/>
                </a:cxn>
                <a:cxn ang="0">
                  <a:pos x="184" y="884"/>
                </a:cxn>
                <a:cxn ang="0">
                  <a:pos x="92" y="1069"/>
                </a:cxn>
                <a:cxn ang="0">
                  <a:pos x="55" y="1087"/>
                </a:cxn>
                <a:cxn ang="0">
                  <a:pos x="37" y="1087"/>
                </a:cxn>
                <a:cxn ang="0">
                  <a:pos x="37" y="1069"/>
                </a:cxn>
                <a:cxn ang="0">
                  <a:pos x="55" y="1050"/>
                </a:cxn>
                <a:cxn ang="0">
                  <a:pos x="129" y="921"/>
                </a:cxn>
                <a:cxn ang="0">
                  <a:pos x="165" y="811"/>
                </a:cxn>
                <a:cxn ang="0">
                  <a:pos x="165" y="737"/>
                </a:cxn>
                <a:cxn ang="0">
                  <a:pos x="73" y="737"/>
                </a:cxn>
                <a:cxn ang="0">
                  <a:pos x="18" y="682"/>
                </a:cxn>
                <a:cxn ang="0">
                  <a:pos x="18" y="608"/>
                </a:cxn>
                <a:cxn ang="0">
                  <a:pos x="37" y="590"/>
                </a:cxn>
                <a:cxn ang="0">
                  <a:pos x="110" y="553"/>
                </a:cxn>
                <a:cxn ang="0">
                  <a:pos x="55" y="0"/>
                </a:cxn>
                <a:cxn ang="0">
                  <a:pos x="129" y="0"/>
                </a:cxn>
                <a:cxn ang="0">
                  <a:pos x="165" y="19"/>
                </a:cxn>
                <a:cxn ang="0">
                  <a:pos x="184" y="55"/>
                </a:cxn>
                <a:cxn ang="0">
                  <a:pos x="184" y="129"/>
                </a:cxn>
                <a:cxn ang="0">
                  <a:pos x="165" y="166"/>
                </a:cxn>
                <a:cxn ang="0">
                  <a:pos x="129" y="184"/>
                </a:cxn>
                <a:cxn ang="0">
                  <a:pos x="55" y="184"/>
                </a:cxn>
                <a:cxn ang="0">
                  <a:pos x="18" y="166"/>
                </a:cxn>
                <a:cxn ang="0">
                  <a:pos x="0" y="129"/>
                </a:cxn>
                <a:cxn ang="0">
                  <a:pos x="0" y="55"/>
                </a:cxn>
                <a:cxn ang="0">
                  <a:pos x="18" y="19"/>
                </a:cxn>
                <a:cxn ang="0">
                  <a:pos x="55" y="0"/>
                </a:cxn>
              </a:cxnLst>
              <a:rect l="0" t="0" r="r" b="b"/>
              <a:pathLst>
                <a:path w="202" h="1087">
                  <a:moveTo>
                    <a:pt x="110" y="553"/>
                  </a:moveTo>
                  <a:lnTo>
                    <a:pt x="147" y="553"/>
                  </a:lnTo>
                  <a:lnTo>
                    <a:pt x="165" y="571"/>
                  </a:lnTo>
                  <a:lnTo>
                    <a:pt x="202" y="645"/>
                  </a:lnTo>
                  <a:lnTo>
                    <a:pt x="202" y="737"/>
                  </a:lnTo>
                  <a:lnTo>
                    <a:pt x="184" y="884"/>
                  </a:lnTo>
                  <a:lnTo>
                    <a:pt x="92" y="1069"/>
                  </a:lnTo>
                  <a:lnTo>
                    <a:pt x="55" y="1087"/>
                  </a:lnTo>
                  <a:lnTo>
                    <a:pt x="37" y="1087"/>
                  </a:lnTo>
                  <a:lnTo>
                    <a:pt x="37" y="1069"/>
                  </a:lnTo>
                  <a:lnTo>
                    <a:pt x="55" y="1050"/>
                  </a:lnTo>
                  <a:lnTo>
                    <a:pt x="129" y="921"/>
                  </a:lnTo>
                  <a:lnTo>
                    <a:pt x="165" y="811"/>
                  </a:lnTo>
                  <a:lnTo>
                    <a:pt x="165" y="737"/>
                  </a:lnTo>
                  <a:lnTo>
                    <a:pt x="73" y="737"/>
                  </a:lnTo>
                  <a:lnTo>
                    <a:pt x="18" y="682"/>
                  </a:lnTo>
                  <a:lnTo>
                    <a:pt x="18" y="608"/>
                  </a:lnTo>
                  <a:lnTo>
                    <a:pt x="37" y="590"/>
                  </a:lnTo>
                  <a:lnTo>
                    <a:pt x="110" y="553"/>
                  </a:lnTo>
                  <a:close/>
                  <a:moveTo>
                    <a:pt x="55" y="0"/>
                  </a:moveTo>
                  <a:lnTo>
                    <a:pt x="129" y="0"/>
                  </a:lnTo>
                  <a:lnTo>
                    <a:pt x="165" y="19"/>
                  </a:lnTo>
                  <a:lnTo>
                    <a:pt x="184" y="55"/>
                  </a:lnTo>
                  <a:lnTo>
                    <a:pt x="184" y="129"/>
                  </a:lnTo>
                  <a:lnTo>
                    <a:pt x="165" y="166"/>
                  </a:lnTo>
                  <a:lnTo>
                    <a:pt x="129" y="184"/>
                  </a:lnTo>
                  <a:lnTo>
                    <a:pt x="55" y="184"/>
                  </a:lnTo>
                  <a:lnTo>
                    <a:pt x="18" y="166"/>
                  </a:lnTo>
                  <a:lnTo>
                    <a:pt x="0" y="129"/>
                  </a:lnTo>
                  <a:lnTo>
                    <a:pt x="0" y="55"/>
                  </a:lnTo>
                  <a:lnTo>
                    <a:pt x="18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4" name="Freeform 274"/>
            <p:cNvSpPr>
              <a:spLocks/>
            </p:cNvSpPr>
            <p:nvPr/>
          </p:nvSpPr>
          <p:spPr bwMode="auto">
            <a:xfrm>
              <a:off x="32940" y="25411"/>
              <a:ext cx="828" cy="829"/>
            </a:xfrm>
            <a:custGeom>
              <a:avLst/>
              <a:gdLst/>
              <a:ahLst/>
              <a:cxnLst>
                <a:cxn ang="0">
                  <a:pos x="423" y="0"/>
                </a:cxn>
                <a:cxn ang="0">
                  <a:pos x="607" y="92"/>
                </a:cxn>
                <a:cxn ang="0">
                  <a:pos x="663" y="184"/>
                </a:cxn>
                <a:cxn ang="0">
                  <a:pos x="681" y="681"/>
                </a:cxn>
                <a:cxn ang="0">
                  <a:pos x="699" y="737"/>
                </a:cxn>
                <a:cxn ang="0">
                  <a:pos x="773" y="718"/>
                </a:cxn>
                <a:cxn ang="0">
                  <a:pos x="791" y="534"/>
                </a:cxn>
                <a:cxn ang="0">
                  <a:pos x="828" y="681"/>
                </a:cxn>
                <a:cxn ang="0">
                  <a:pos x="755" y="773"/>
                </a:cxn>
                <a:cxn ang="0">
                  <a:pos x="626" y="792"/>
                </a:cxn>
                <a:cxn ang="0">
                  <a:pos x="552" y="737"/>
                </a:cxn>
                <a:cxn ang="0">
                  <a:pos x="534" y="645"/>
                </a:cxn>
                <a:cxn ang="0">
                  <a:pos x="479" y="737"/>
                </a:cxn>
                <a:cxn ang="0">
                  <a:pos x="276" y="829"/>
                </a:cxn>
                <a:cxn ang="0">
                  <a:pos x="166" y="810"/>
                </a:cxn>
                <a:cxn ang="0">
                  <a:pos x="74" y="773"/>
                </a:cxn>
                <a:cxn ang="0">
                  <a:pos x="18" y="700"/>
                </a:cxn>
                <a:cxn ang="0">
                  <a:pos x="0" y="589"/>
                </a:cxn>
                <a:cxn ang="0">
                  <a:pos x="55" y="479"/>
                </a:cxn>
                <a:cxn ang="0">
                  <a:pos x="184" y="405"/>
                </a:cxn>
                <a:cxn ang="0">
                  <a:pos x="515" y="350"/>
                </a:cxn>
                <a:cxn ang="0">
                  <a:pos x="221" y="460"/>
                </a:cxn>
                <a:cxn ang="0">
                  <a:pos x="147" y="608"/>
                </a:cxn>
                <a:cxn ang="0">
                  <a:pos x="221" y="737"/>
                </a:cxn>
                <a:cxn ang="0">
                  <a:pos x="350" y="755"/>
                </a:cxn>
                <a:cxn ang="0">
                  <a:pos x="497" y="645"/>
                </a:cxn>
                <a:cxn ang="0">
                  <a:pos x="515" y="202"/>
                </a:cxn>
                <a:cxn ang="0">
                  <a:pos x="423" y="73"/>
                </a:cxn>
                <a:cxn ang="0">
                  <a:pos x="295" y="55"/>
                </a:cxn>
                <a:cxn ang="0">
                  <a:pos x="147" y="129"/>
                </a:cxn>
                <a:cxn ang="0">
                  <a:pos x="221" y="147"/>
                </a:cxn>
                <a:cxn ang="0">
                  <a:pos x="239" y="221"/>
                </a:cxn>
                <a:cxn ang="0">
                  <a:pos x="203" y="276"/>
                </a:cxn>
                <a:cxn ang="0">
                  <a:pos x="111" y="258"/>
                </a:cxn>
                <a:cxn ang="0">
                  <a:pos x="92" y="202"/>
                </a:cxn>
                <a:cxn ang="0">
                  <a:pos x="147" y="92"/>
                </a:cxn>
                <a:cxn ang="0">
                  <a:pos x="276" y="18"/>
                </a:cxn>
              </a:cxnLst>
              <a:rect l="0" t="0" r="r" b="b"/>
              <a:pathLst>
                <a:path w="828" h="829">
                  <a:moveTo>
                    <a:pt x="368" y="0"/>
                  </a:moveTo>
                  <a:lnTo>
                    <a:pt x="423" y="0"/>
                  </a:lnTo>
                  <a:lnTo>
                    <a:pt x="497" y="18"/>
                  </a:lnTo>
                  <a:lnTo>
                    <a:pt x="607" y="92"/>
                  </a:lnTo>
                  <a:lnTo>
                    <a:pt x="644" y="129"/>
                  </a:lnTo>
                  <a:lnTo>
                    <a:pt x="663" y="184"/>
                  </a:lnTo>
                  <a:lnTo>
                    <a:pt x="663" y="663"/>
                  </a:lnTo>
                  <a:lnTo>
                    <a:pt x="681" y="681"/>
                  </a:lnTo>
                  <a:lnTo>
                    <a:pt x="681" y="718"/>
                  </a:lnTo>
                  <a:lnTo>
                    <a:pt x="699" y="737"/>
                  </a:lnTo>
                  <a:lnTo>
                    <a:pt x="755" y="737"/>
                  </a:lnTo>
                  <a:lnTo>
                    <a:pt x="773" y="718"/>
                  </a:lnTo>
                  <a:lnTo>
                    <a:pt x="791" y="681"/>
                  </a:lnTo>
                  <a:lnTo>
                    <a:pt x="791" y="534"/>
                  </a:lnTo>
                  <a:lnTo>
                    <a:pt x="828" y="534"/>
                  </a:lnTo>
                  <a:lnTo>
                    <a:pt x="828" y="681"/>
                  </a:lnTo>
                  <a:lnTo>
                    <a:pt x="810" y="718"/>
                  </a:lnTo>
                  <a:lnTo>
                    <a:pt x="755" y="773"/>
                  </a:lnTo>
                  <a:lnTo>
                    <a:pt x="718" y="792"/>
                  </a:lnTo>
                  <a:lnTo>
                    <a:pt x="626" y="792"/>
                  </a:lnTo>
                  <a:lnTo>
                    <a:pt x="589" y="755"/>
                  </a:lnTo>
                  <a:lnTo>
                    <a:pt x="552" y="737"/>
                  </a:lnTo>
                  <a:lnTo>
                    <a:pt x="534" y="681"/>
                  </a:lnTo>
                  <a:lnTo>
                    <a:pt x="534" y="645"/>
                  </a:lnTo>
                  <a:lnTo>
                    <a:pt x="515" y="681"/>
                  </a:lnTo>
                  <a:lnTo>
                    <a:pt x="479" y="737"/>
                  </a:lnTo>
                  <a:lnTo>
                    <a:pt x="423" y="792"/>
                  </a:lnTo>
                  <a:lnTo>
                    <a:pt x="276" y="829"/>
                  </a:lnTo>
                  <a:lnTo>
                    <a:pt x="221" y="829"/>
                  </a:lnTo>
                  <a:lnTo>
                    <a:pt x="166" y="810"/>
                  </a:lnTo>
                  <a:lnTo>
                    <a:pt x="129" y="810"/>
                  </a:lnTo>
                  <a:lnTo>
                    <a:pt x="74" y="773"/>
                  </a:lnTo>
                  <a:lnTo>
                    <a:pt x="37" y="737"/>
                  </a:lnTo>
                  <a:lnTo>
                    <a:pt x="18" y="700"/>
                  </a:lnTo>
                  <a:lnTo>
                    <a:pt x="0" y="645"/>
                  </a:lnTo>
                  <a:lnTo>
                    <a:pt x="0" y="589"/>
                  </a:lnTo>
                  <a:lnTo>
                    <a:pt x="37" y="534"/>
                  </a:lnTo>
                  <a:lnTo>
                    <a:pt x="55" y="479"/>
                  </a:lnTo>
                  <a:lnTo>
                    <a:pt x="111" y="442"/>
                  </a:lnTo>
                  <a:lnTo>
                    <a:pt x="184" y="405"/>
                  </a:lnTo>
                  <a:lnTo>
                    <a:pt x="350" y="368"/>
                  </a:lnTo>
                  <a:lnTo>
                    <a:pt x="515" y="350"/>
                  </a:lnTo>
                  <a:lnTo>
                    <a:pt x="331" y="387"/>
                  </a:lnTo>
                  <a:lnTo>
                    <a:pt x="221" y="460"/>
                  </a:lnTo>
                  <a:lnTo>
                    <a:pt x="166" y="534"/>
                  </a:lnTo>
                  <a:lnTo>
                    <a:pt x="147" y="608"/>
                  </a:lnTo>
                  <a:lnTo>
                    <a:pt x="147" y="663"/>
                  </a:lnTo>
                  <a:lnTo>
                    <a:pt x="221" y="737"/>
                  </a:lnTo>
                  <a:lnTo>
                    <a:pt x="258" y="755"/>
                  </a:lnTo>
                  <a:lnTo>
                    <a:pt x="350" y="755"/>
                  </a:lnTo>
                  <a:lnTo>
                    <a:pt x="460" y="700"/>
                  </a:lnTo>
                  <a:lnTo>
                    <a:pt x="497" y="645"/>
                  </a:lnTo>
                  <a:lnTo>
                    <a:pt x="515" y="589"/>
                  </a:lnTo>
                  <a:lnTo>
                    <a:pt x="515" y="202"/>
                  </a:lnTo>
                  <a:lnTo>
                    <a:pt x="497" y="147"/>
                  </a:lnTo>
                  <a:lnTo>
                    <a:pt x="423" y="73"/>
                  </a:lnTo>
                  <a:lnTo>
                    <a:pt x="368" y="55"/>
                  </a:lnTo>
                  <a:lnTo>
                    <a:pt x="295" y="55"/>
                  </a:lnTo>
                  <a:lnTo>
                    <a:pt x="184" y="92"/>
                  </a:lnTo>
                  <a:lnTo>
                    <a:pt x="147" y="129"/>
                  </a:lnTo>
                  <a:lnTo>
                    <a:pt x="184" y="129"/>
                  </a:lnTo>
                  <a:lnTo>
                    <a:pt x="221" y="147"/>
                  </a:lnTo>
                  <a:lnTo>
                    <a:pt x="239" y="165"/>
                  </a:lnTo>
                  <a:lnTo>
                    <a:pt x="239" y="221"/>
                  </a:lnTo>
                  <a:lnTo>
                    <a:pt x="221" y="258"/>
                  </a:lnTo>
                  <a:lnTo>
                    <a:pt x="203" y="276"/>
                  </a:lnTo>
                  <a:lnTo>
                    <a:pt x="147" y="276"/>
                  </a:lnTo>
                  <a:lnTo>
                    <a:pt x="111" y="258"/>
                  </a:lnTo>
                  <a:lnTo>
                    <a:pt x="92" y="239"/>
                  </a:lnTo>
                  <a:lnTo>
                    <a:pt x="92" y="202"/>
                  </a:lnTo>
                  <a:lnTo>
                    <a:pt x="111" y="147"/>
                  </a:lnTo>
                  <a:lnTo>
                    <a:pt x="147" y="92"/>
                  </a:lnTo>
                  <a:lnTo>
                    <a:pt x="203" y="37"/>
                  </a:lnTo>
                  <a:lnTo>
                    <a:pt x="276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5" name="Freeform 275"/>
            <p:cNvSpPr>
              <a:spLocks/>
            </p:cNvSpPr>
            <p:nvPr/>
          </p:nvSpPr>
          <p:spPr bwMode="auto">
            <a:xfrm>
              <a:off x="33823" y="25392"/>
              <a:ext cx="921" cy="79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95" y="184"/>
                </a:cxn>
                <a:cxn ang="0">
                  <a:pos x="369" y="74"/>
                </a:cxn>
                <a:cxn ang="0">
                  <a:pos x="479" y="0"/>
                </a:cxn>
                <a:cxn ang="0">
                  <a:pos x="626" y="0"/>
                </a:cxn>
                <a:cxn ang="0">
                  <a:pos x="681" y="19"/>
                </a:cxn>
                <a:cxn ang="0">
                  <a:pos x="737" y="74"/>
                </a:cxn>
                <a:cxn ang="0">
                  <a:pos x="773" y="129"/>
                </a:cxn>
                <a:cxn ang="0">
                  <a:pos x="792" y="184"/>
                </a:cxn>
                <a:cxn ang="0">
                  <a:pos x="792" y="719"/>
                </a:cxn>
                <a:cxn ang="0">
                  <a:pos x="829" y="737"/>
                </a:cxn>
                <a:cxn ang="0">
                  <a:pos x="921" y="737"/>
                </a:cxn>
                <a:cxn ang="0">
                  <a:pos x="921" y="792"/>
                </a:cxn>
                <a:cxn ang="0">
                  <a:pos x="516" y="792"/>
                </a:cxn>
                <a:cxn ang="0">
                  <a:pos x="516" y="737"/>
                </a:cxn>
                <a:cxn ang="0">
                  <a:pos x="626" y="737"/>
                </a:cxn>
                <a:cxn ang="0">
                  <a:pos x="645" y="700"/>
                </a:cxn>
                <a:cxn ang="0">
                  <a:pos x="645" y="148"/>
                </a:cxn>
                <a:cxn ang="0">
                  <a:pos x="626" y="111"/>
                </a:cxn>
                <a:cxn ang="0">
                  <a:pos x="589" y="92"/>
                </a:cxn>
                <a:cxn ang="0">
                  <a:pos x="571" y="56"/>
                </a:cxn>
                <a:cxn ang="0">
                  <a:pos x="461" y="56"/>
                </a:cxn>
                <a:cxn ang="0">
                  <a:pos x="424" y="74"/>
                </a:cxn>
                <a:cxn ang="0">
                  <a:pos x="369" y="111"/>
                </a:cxn>
                <a:cxn ang="0">
                  <a:pos x="332" y="148"/>
                </a:cxn>
                <a:cxn ang="0">
                  <a:pos x="313" y="203"/>
                </a:cxn>
                <a:cxn ang="0">
                  <a:pos x="276" y="258"/>
                </a:cxn>
                <a:cxn ang="0">
                  <a:pos x="276" y="700"/>
                </a:cxn>
                <a:cxn ang="0">
                  <a:pos x="295" y="737"/>
                </a:cxn>
                <a:cxn ang="0">
                  <a:pos x="405" y="737"/>
                </a:cxn>
                <a:cxn ang="0">
                  <a:pos x="405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1" y="737"/>
                </a:cxn>
                <a:cxn ang="0">
                  <a:pos x="148" y="700"/>
                </a:cxn>
                <a:cxn ang="0">
                  <a:pos x="148" y="18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8" y="92"/>
                </a:cxn>
                <a:cxn ang="0">
                  <a:pos x="111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5" y="0"/>
                </a:cxn>
              </a:cxnLst>
              <a:rect l="0" t="0" r="r" b="b"/>
              <a:pathLst>
                <a:path w="921" h="792">
                  <a:moveTo>
                    <a:pt x="295" y="0"/>
                  </a:moveTo>
                  <a:lnTo>
                    <a:pt x="295" y="184"/>
                  </a:lnTo>
                  <a:lnTo>
                    <a:pt x="369" y="74"/>
                  </a:lnTo>
                  <a:lnTo>
                    <a:pt x="479" y="0"/>
                  </a:lnTo>
                  <a:lnTo>
                    <a:pt x="626" y="0"/>
                  </a:lnTo>
                  <a:lnTo>
                    <a:pt x="681" y="19"/>
                  </a:lnTo>
                  <a:lnTo>
                    <a:pt x="737" y="74"/>
                  </a:lnTo>
                  <a:lnTo>
                    <a:pt x="773" y="129"/>
                  </a:lnTo>
                  <a:lnTo>
                    <a:pt x="792" y="184"/>
                  </a:lnTo>
                  <a:lnTo>
                    <a:pt x="792" y="719"/>
                  </a:lnTo>
                  <a:lnTo>
                    <a:pt x="829" y="737"/>
                  </a:lnTo>
                  <a:lnTo>
                    <a:pt x="921" y="737"/>
                  </a:lnTo>
                  <a:lnTo>
                    <a:pt x="921" y="792"/>
                  </a:lnTo>
                  <a:lnTo>
                    <a:pt x="516" y="792"/>
                  </a:lnTo>
                  <a:lnTo>
                    <a:pt x="516" y="737"/>
                  </a:lnTo>
                  <a:lnTo>
                    <a:pt x="626" y="737"/>
                  </a:lnTo>
                  <a:lnTo>
                    <a:pt x="645" y="700"/>
                  </a:lnTo>
                  <a:lnTo>
                    <a:pt x="645" y="148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1" y="56"/>
                  </a:lnTo>
                  <a:lnTo>
                    <a:pt x="461" y="56"/>
                  </a:lnTo>
                  <a:lnTo>
                    <a:pt x="424" y="74"/>
                  </a:lnTo>
                  <a:lnTo>
                    <a:pt x="369" y="111"/>
                  </a:lnTo>
                  <a:lnTo>
                    <a:pt x="332" y="148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5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8" y="700"/>
                  </a:lnTo>
                  <a:lnTo>
                    <a:pt x="148" y="18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8" y="92"/>
                  </a:lnTo>
                  <a:lnTo>
                    <a:pt x="111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6" name="Freeform 276"/>
            <p:cNvSpPr>
              <a:spLocks noEditPoints="1"/>
            </p:cNvSpPr>
            <p:nvPr/>
          </p:nvSpPr>
          <p:spPr bwMode="auto">
            <a:xfrm>
              <a:off x="34891" y="24969"/>
              <a:ext cx="865" cy="1252"/>
            </a:xfrm>
            <a:custGeom>
              <a:avLst/>
              <a:gdLst/>
              <a:ahLst/>
              <a:cxnLst>
                <a:cxn ang="0">
                  <a:pos x="405" y="497"/>
                </a:cxn>
                <a:cxn ang="0">
                  <a:pos x="331" y="515"/>
                </a:cxn>
                <a:cxn ang="0">
                  <a:pos x="276" y="534"/>
                </a:cxn>
                <a:cxn ang="0">
                  <a:pos x="202" y="607"/>
                </a:cxn>
                <a:cxn ang="0">
                  <a:pos x="165" y="681"/>
                </a:cxn>
                <a:cxn ang="0">
                  <a:pos x="147" y="736"/>
                </a:cxn>
                <a:cxn ang="0">
                  <a:pos x="147" y="939"/>
                </a:cxn>
                <a:cxn ang="0">
                  <a:pos x="165" y="1031"/>
                </a:cxn>
                <a:cxn ang="0">
                  <a:pos x="202" y="1105"/>
                </a:cxn>
                <a:cxn ang="0">
                  <a:pos x="239" y="1160"/>
                </a:cxn>
                <a:cxn ang="0">
                  <a:pos x="276" y="1197"/>
                </a:cxn>
                <a:cxn ang="0">
                  <a:pos x="331" y="1215"/>
                </a:cxn>
                <a:cxn ang="0">
                  <a:pos x="441" y="1215"/>
                </a:cxn>
                <a:cxn ang="0">
                  <a:pos x="552" y="1142"/>
                </a:cxn>
                <a:cxn ang="0">
                  <a:pos x="589" y="1087"/>
                </a:cxn>
                <a:cxn ang="0">
                  <a:pos x="607" y="1068"/>
                </a:cxn>
                <a:cxn ang="0">
                  <a:pos x="607" y="626"/>
                </a:cxn>
                <a:cxn ang="0">
                  <a:pos x="589" y="607"/>
                </a:cxn>
                <a:cxn ang="0">
                  <a:pos x="552" y="552"/>
                </a:cxn>
                <a:cxn ang="0">
                  <a:pos x="497" y="515"/>
                </a:cxn>
                <a:cxn ang="0">
                  <a:pos x="441" y="497"/>
                </a:cxn>
                <a:cxn ang="0">
                  <a:pos x="405" y="497"/>
                </a:cxn>
                <a:cxn ang="0">
                  <a:pos x="736" y="0"/>
                </a:cxn>
                <a:cxn ang="0">
                  <a:pos x="736" y="1123"/>
                </a:cxn>
                <a:cxn ang="0">
                  <a:pos x="810" y="1160"/>
                </a:cxn>
                <a:cxn ang="0">
                  <a:pos x="865" y="1160"/>
                </a:cxn>
                <a:cxn ang="0">
                  <a:pos x="865" y="1215"/>
                </a:cxn>
                <a:cxn ang="0">
                  <a:pos x="607" y="1234"/>
                </a:cxn>
                <a:cxn ang="0">
                  <a:pos x="607" y="1142"/>
                </a:cxn>
                <a:cxn ang="0">
                  <a:pos x="570" y="1179"/>
                </a:cxn>
                <a:cxn ang="0">
                  <a:pos x="515" y="1215"/>
                </a:cxn>
                <a:cxn ang="0">
                  <a:pos x="368" y="1252"/>
                </a:cxn>
                <a:cxn ang="0">
                  <a:pos x="221" y="1215"/>
                </a:cxn>
                <a:cxn ang="0">
                  <a:pos x="110" y="1142"/>
                </a:cxn>
                <a:cxn ang="0">
                  <a:pos x="37" y="1013"/>
                </a:cxn>
                <a:cxn ang="0">
                  <a:pos x="0" y="847"/>
                </a:cxn>
                <a:cxn ang="0">
                  <a:pos x="37" y="681"/>
                </a:cxn>
                <a:cxn ang="0">
                  <a:pos x="110" y="552"/>
                </a:cxn>
                <a:cxn ang="0">
                  <a:pos x="239" y="479"/>
                </a:cxn>
                <a:cxn ang="0">
                  <a:pos x="386" y="442"/>
                </a:cxn>
                <a:cxn ang="0">
                  <a:pos x="460" y="460"/>
                </a:cxn>
                <a:cxn ang="0">
                  <a:pos x="515" y="479"/>
                </a:cxn>
                <a:cxn ang="0">
                  <a:pos x="570" y="515"/>
                </a:cxn>
                <a:cxn ang="0">
                  <a:pos x="607" y="552"/>
                </a:cxn>
                <a:cxn ang="0">
                  <a:pos x="607" y="110"/>
                </a:cxn>
                <a:cxn ang="0">
                  <a:pos x="534" y="73"/>
                </a:cxn>
                <a:cxn ang="0">
                  <a:pos x="478" y="73"/>
                </a:cxn>
                <a:cxn ang="0">
                  <a:pos x="478" y="18"/>
                </a:cxn>
                <a:cxn ang="0">
                  <a:pos x="736" y="0"/>
                </a:cxn>
              </a:cxnLst>
              <a:rect l="0" t="0" r="r" b="b"/>
              <a:pathLst>
                <a:path w="865" h="1252">
                  <a:moveTo>
                    <a:pt x="405" y="497"/>
                  </a:moveTo>
                  <a:lnTo>
                    <a:pt x="331" y="515"/>
                  </a:lnTo>
                  <a:lnTo>
                    <a:pt x="276" y="534"/>
                  </a:lnTo>
                  <a:lnTo>
                    <a:pt x="202" y="607"/>
                  </a:lnTo>
                  <a:lnTo>
                    <a:pt x="165" y="681"/>
                  </a:lnTo>
                  <a:lnTo>
                    <a:pt x="147" y="736"/>
                  </a:lnTo>
                  <a:lnTo>
                    <a:pt x="147" y="939"/>
                  </a:lnTo>
                  <a:lnTo>
                    <a:pt x="165" y="1031"/>
                  </a:lnTo>
                  <a:lnTo>
                    <a:pt x="202" y="1105"/>
                  </a:lnTo>
                  <a:lnTo>
                    <a:pt x="239" y="1160"/>
                  </a:lnTo>
                  <a:lnTo>
                    <a:pt x="276" y="1197"/>
                  </a:lnTo>
                  <a:lnTo>
                    <a:pt x="331" y="1215"/>
                  </a:lnTo>
                  <a:lnTo>
                    <a:pt x="441" y="1215"/>
                  </a:lnTo>
                  <a:lnTo>
                    <a:pt x="552" y="1142"/>
                  </a:lnTo>
                  <a:lnTo>
                    <a:pt x="589" y="1087"/>
                  </a:lnTo>
                  <a:lnTo>
                    <a:pt x="607" y="1068"/>
                  </a:lnTo>
                  <a:lnTo>
                    <a:pt x="607" y="626"/>
                  </a:lnTo>
                  <a:lnTo>
                    <a:pt x="589" y="607"/>
                  </a:lnTo>
                  <a:lnTo>
                    <a:pt x="552" y="552"/>
                  </a:lnTo>
                  <a:lnTo>
                    <a:pt x="497" y="515"/>
                  </a:lnTo>
                  <a:lnTo>
                    <a:pt x="441" y="497"/>
                  </a:lnTo>
                  <a:lnTo>
                    <a:pt x="405" y="497"/>
                  </a:lnTo>
                  <a:close/>
                  <a:moveTo>
                    <a:pt x="736" y="0"/>
                  </a:moveTo>
                  <a:lnTo>
                    <a:pt x="736" y="1123"/>
                  </a:lnTo>
                  <a:lnTo>
                    <a:pt x="810" y="1160"/>
                  </a:lnTo>
                  <a:lnTo>
                    <a:pt x="865" y="1160"/>
                  </a:lnTo>
                  <a:lnTo>
                    <a:pt x="865" y="1215"/>
                  </a:lnTo>
                  <a:lnTo>
                    <a:pt x="607" y="1234"/>
                  </a:lnTo>
                  <a:lnTo>
                    <a:pt x="607" y="1142"/>
                  </a:lnTo>
                  <a:lnTo>
                    <a:pt x="570" y="1179"/>
                  </a:lnTo>
                  <a:lnTo>
                    <a:pt x="515" y="1215"/>
                  </a:lnTo>
                  <a:lnTo>
                    <a:pt x="368" y="1252"/>
                  </a:lnTo>
                  <a:lnTo>
                    <a:pt x="221" y="1215"/>
                  </a:lnTo>
                  <a:lnTo>
                    <a:pt x="110" y="1142"/>
                  </a:lnTo>
                  <a:lnTo>
                    <a:pt x="37" y="1013"/>
                  </a:lnTo>
                  <a:lnTo>
                    <a:pt x="0" y="847"/>
                  </a:lnTo>
                  <a:lnTo>
                    <a:pt x="37" y="681"/>
                  </a:lnTo>
                  <a:lnTo>
                    <a:pt x="110" y="552"/>
                  </a:lnTo>
                  <a:lnTo>
                    <a:pt x="239" y="479"/>
                  </a:lnTo>
                  <a:lnTo>
                    <a:pt x="386" y="442"/>
                  </a:lnTo>
                  <a:lnTo>
                    <a:pt x="460" y="460"/>
                  </a:lnTo>
                  <a:lnTo>
                    <a:pt x="515" y="479"/>
                  </a:lnTo>
                  <a:lnTo>
                    <a:pt x="570" y="515"/>
                  </a:lnTo>
                  <a:lnTo>
                    <a:pt x="607" y="552"/>
                  </a:lnTo>
                  <a:lnTo>
                    <a:pt x="607" y="110"/>
                  </a:lnTo>
                  <a:lnTo>
                    <a:pt x="534" y="73"/>
                  </a:lnTo>
                  <a:lnTo>
                    <a:pt x="478" y="73"/>
                  </a:lnTo>
                  <a:lnTo>
                    <a:pt x="478" y="18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7" name="Freeform 277"/>
            <p:cNvSpPr>
              <a:spLocks/>
            </p:cNvSpPr>
            <p:nvPr/>
          </p:nvSpPr>
          <p:spPr bwMode="auto">
            <a:xfrm>
              <a:off x="3311" y="28948"/>
              <a:ext cx="699" cy="700"/>
            </a:xfrm>
            <a:custGeom>
              <a:avLst/>
              <a:gdLst/>
              <a:ahLst/>
              <a:cxnLst>
                <a:cxn ang="0">
                  <a:pos x="350" y="0"/>
                </a:cxn>
                <a:cxn ang="0">
                  <a:pos x="515" y="55"/>
                </a:cxn>
                <a:cxn ang="0">
                  <a:pos x="644" y="184"/>
                </a:cxn>
                <a:cxn ang="0">
                  <a:pos x="699" y="350"/>
                </a:cxn>
                <a:cxn ang="0">
                  <a:pos x="663" y="498"/>
                </a:cxn>
                <a:cxn ang="0">
                  <a:pos x="589" y="608"/>
                </a:cxn>
                <a:cxn ang="0">
                  <a:pos x="479" y="682"/>
                </a:cxn>
                <a:cxn ang="0">
                  <a:pos x="350" y="700"/>
                </a:cxn>
                <a:cxn ang="0">
                  <a:pos x="203" y="663"/>
                </a:cxn>
                <a:cxn ang="0">
                  <a:pos x="92" y="590"/>
                </a:cxn>
                <a:cxn ang="0">
                  <a:pos x="18" y="479"/>
                </a:cxn>
                <a:cxn ang="0">
                  <a:pos x="0" y="350"/>
                </a:cxn>
                <a:cxn ang="0">
                  <a:pos x="55" y="184"/>
                </a:cxn>
                <a:cxn ang="0">
                  <a:pos x="184" y="55"/>
                </a:cxn>
                <a:cxn ang="0">
                  <a:pos x="350" y="0"/>
                </a:cxn>
              </a:cxnLst>
              <a:rect l="0" t="0" r="r" b="b"/>
              <a:pathLst>
                <a:path w="699" h="700">
                  <a:moveTo>
                    <a:pt x="350" y="0"/>
                  </a:moveTo>
                  <a:lnTo>
                    <a:pt x="515" y="55"/>
                  </a:lnTo>
                  <a:lnTo>
                    <a:pt x="644" y="184"/>
                  </a:lnTo>
                  <a:lnTo>
                    <a:pt x="699" y="350"/>
                  </a:lnTo>
                  <a:lnTo>
                    <a:pt x="663" y="498"/>
                  </a:lnTo>
                  <a:lnTo>
                    <a:pt x="589" y="608"/>
                  </a:lnTo>
                  <a:lnTo>
                    <a:pt x="479" y="682"/>
                  </a:lnTo>
                  <a:lnTo>
                    <a:pt x="350" y="700"/>
                  </a:lnTo>
                  <a:lnTo>
                    <a:pt x="203" y="663"/>
                  </a:lnTo>
                  <a:lnTo>
                    <a:pt x="92" y="590"/>
                  </a:lnTo>
                  <a:lnTo>
                    <a:pt x="18" y="479"/>
                  </a:lnTo>
                  <a:lnTo>
                    <a:pt x="0" y="350"/>
                  </a:lnTo>
                  <a:lnTo>
                    <a:pt x="55" y="184"/>
                  </a:lnTo>
                  <a:lnTo>
                    <a:pt x="184" y="55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8" name="Freeform 278"/>
            <p:cNvSpPr>
              <a:spLocks/>
            </p:cNvSpPr>
            <p:nvPr/>
          </p:nvSpPr>
          <p:spPr bwMode="auto">
            <a:xfrm>
              <a:off x="5059" y="28967"/>
              <a:ext cx="829" cy="829"/>
            </a:xfrm>
            <a:custGeom>
              <a:avLst/>
              <a:gdLst/>
              <a:ahLst/>
              <a:cxnLst>
                <a:cxn ang="0">
                  <a:pos x="424" y="0"/>
                </a:cxn>
                <a:cxn ang="0">
                  <a:pos x="552" y="55"/>
                </a:cxn>
                <a:cxn ang="0">
                  <a:pos x="644" y="128"/>
                </a:cxn>
                <a:cxn ang="0">
                  <a:pos x="663" y="663"/>
                </a:cxn>
                <a:cxn ang="0">
                  <a:pos x="681" y="718"/>
                </a:cxn>
                <a:cxn ang="0">
                  <a:pos x="755" y="736"/>
                </a:cxn>
                <a:cxn ang="0">
                  <a:pos x="792" y="681"/>
                </a:cxn>
                <a:cxn ang="0">
                  <a:pos x="829" y="534"/>
                </a:cxn>
                <a:cxn ang="0">
                  <a:pos x="810" y="718"/>
                </a:cxn>
                <a:cxn ang="0">
                  <a:pos x="718" y="792"/>
                </a:cxn>
                <a:cxn ang="0">
                  <a:pos x="589" y="755"/>
                </a:cxn>
                <a:cxn ang="0">
                  <a:pos x="534" y="681"/>
                </a:cxn>
                <a:cxn ang="0">
                  <a:pos x="516" y="681"/>
                </a:cxn>
                <a:cxn ang="0">
                  <a:pos x="424" y="792"/>
                </a:cxn>
                <a:cxn ang="0">
                  <a:pos x="221" y="829"/>
                </a:cxn>
                <a:cxn ang="0">
                  <a:pos x="129" y="810"/>
                </a:cxn>
                <a:cxn ang="0">
                  <a:pos x="37" y="736"/>
                </a:cxn>
                <a:cxn ang="0">
                  <a:pos x="0" y="644"/>
                </a:cxn>
                <a:cxn ang="0">
                  <a:pos x="37" y="534"/>
                </a:cxn>
                <a:cxn ang="0">
                  <a:pos x="111" y="442"/>
                </a:cxn>
                <a:cxn ang="0">
                  <a:pos x="350" y="368"/>
                </a:cxn>
                <a:cxn ang="0">
                  <a:pos x="332" y="386"/>
                </a:cxn>
                <a:cxn ang="0">
                  <a:pos x="166" y="534"/>
                </a:cxn>
                <a:cxn ang="0">
                  <a:pos x="148" y="663"/>
                </a:cxn>
                <a:cxn ang="0">
                  <a:pos x="258" y="755"/>
                </a:cxn>
                <a:cxn ang="0">
                  <a:pos x="460" y="700"/>
                </a:cxn>
                <a:cxn ang="0">
                  <a:pos x="516" y="589"/>
                </a:cxn>
                <a:cxn ang="0">
                  <a:pos x="497" y="147"/>
                </a:cxn>
                <a:cxn ang="0">
                  <a:pos x="368" y="55"/>
                </a:cxn>
                <a:cxn ang="0">
                  <a:pos x="184" y="92"/>
                </a:cxn>
                <a:cxn ang="0">
                  <a:pos x="184" y="128"/>
                </a:cxn>
                <a:cxn ang="0">
                  <a:pos x="240" y="165"/>
                </a:cxn>
                <a:cxn ang="0">
                  <a:pos x="221" y="257"/>
                </a:cxn>
                <a:cxn ang="0">
                  <a:pos x="148" y="276"/>
                </a:cxn>
                <a:cxn ang="0">
                  <a:pos x="92" y="239"/>
                </a:cxn>
                <a:cxn ang="0">
                  <a:pos x="111" y="147"/>
                </a:cxn>
                <a:cxn ang="0">
                  <a:pos x="203" y="36"/>
                </a:cxn>
                <a:cxn ang="0">
                  <a:pos x="368" y="0"/>
                </a:cxn>
              </a:cxnLst>
              <a:rect l="0" t="0" r="r" b="b"/>
              <a:pathLst>
                <a:path w="829" h="829">
                  <a:moveTo>
                    <a:pt x="368" y="0"/>
                  </a:moveTo>
                  <a:lnTo>
                    <a:pt x="424" y="0"/>
                  </a:lnTo>
                  <a:lnTo>
                    <a:pt x="479" y="18"/>
                  </a:lnTo>
                  <a:lnTo>
                    <a:pt x="552" y="55"/>
                  </a:lnTo>
                  <a:lnTo>
                    <a:pt x="608" y="92"/>
                  </a:lnTo>
                  <a:lnTo>
                    <a:pt x="644" y="128"/>
                  </a:lnTo>
                  <a:lnTo>
                    <a:pt x="663" y="184"/>
                  </a:lnTo>
                  <a:lnTo>
                    <a:pt x="663" y="663"/>
                  </a:lnTo>
                  <a:lnTo>
                    <a:pt x="681" y="681"/>
                  </a:lnTo>
                  <a:lnTo>
                    <a:pt x="681" y="718"/>
                  </a:lnTo>
                  <a:lnTo>
                    <a:pt x="700" y="736"/>
                  </a:lnTo>
                  <a:lnTo>
                    <a:pt x="755" y="736"/>
                  </a:lnTo>
                  <a:lnTo>
                    <a:pt x="773" y="718"/>
                  </a:lnTo>
                  <a:lnTo>
                    <a:pt x="792" y="681"/>
                  </a:lnTo>
                  <a:lnTo>
                    <a:pt x="792" y="534"/>
                  </a:lnTo>
                  <a:lnTo>
                    <a:pt x="829" y="534"/>
                  </a:lnTo>
                  <a:lnTo>
                    <a:pt x="829" y="681"/>
                  </a:lnTo>
                  <a:lnTo>
                    <a:pt x="810" y="718"/>
                  </a:lnTo>
                  <a:lnTo>
                    <a:pt x="755" y="773"/>
                  </a:lnTo>
                  <a:lnTo>
                    <a:pt x="718" y="792"/>
                  </a:lnTo>
                  <a:lnTo>
                    <a:pt x="626" y="792"/>
                  </a:lnTo>
                  <a:lnTo>
                    <a:pt x="589" y="755"/>
                  </a:lnTo>
                  <a:lnTo>
                    <a:pt x="552" y="736"/>
                  </a:lnTo>
                  <a:lnTo>
                    <a:pt x="534" y="681"/>
                  </a:lnTo>
                  <a:lnTo>
                    <a:pt x="534" y="644"/>
                  </a:lnTo>
                  <a:lnTo>
                    <a:pt x="516" y="681"/>
                  </a:lnTo>
                  <a:lnTo>
                    <a:pt x="479" y="736"/>
                  </a:lnTo>
                  <a:lnTo>
                    <a:pt x="424" y="792"/>
                  </a:lnTo>
                  <a:lnTo>
                    <a:pt x="276" y="829"/>
                  </a:lnTo>
                  <a:lnTo>
                    <a:pt x="221" y="829"/>
                  </a:lnTo>
                  <a:lnTo>
                    <a:pt x="166" y="810"/>
                  </a:lnTo>
                  <a:lnTo>
                    <a:pt x="129" y="810"/>
                  </a:lnTo>
                  <a:lnTo>
                    <a:pt x="74" y="773"/>
                  </a:lnTo>
                  <a:lnTo>
                    <a:pt x="37" y="736"/>
                  </a:lnTo>
                  <a:lnTo>
                    <a:pt x="19" y="700"/>
                  </a:lnTo>
                  <a:lnTo>
                    <a:pt x="0" y="644"/>
                  </a:lnTo>
                  <a:lnTo>
                    <a:pt x="0" y="589"/>
                  </a:lnTo>
                  <a:lnTo>
                    <a:pt x="37" y="534"/>
                  </a:lnTo>
                  <a:lnTo>
                    <a:pt x="56" y="479"/>
                  </a:lnTo>
                  <a:lnTo>
                    <a:pt x="111" y="442"/>
                  </a:lnTo>
                  <a:lnTo>
                    <a:pt x="184" y="405"/>
                  </a:lnTo>
                  <a:lnTo>
                    <a:pt x="350" y="368"/>
                  </a:lnTo>
                  <a:lnTo>
                    <a:pt x="516" y="350"/>
                  </a:lnTo>
                  <a:lnTo>
                    <a:pt x="332" y="386"/>
                  </a:lnTo>
                  <a:lnTo>
                    <a:pt x="221" y="460"/>
                  </a:lnTo>
                  <a:lnTo>
                    <a:pt x="166" y="534"/>
                  </a:lnTo>
                  <a:lnTo>
                    <a:pt x="148" y="608"/>
                  </a:lnTo>
                  <a:lnTo>
                    <a:pt x="148" y="663"/>
                  </a:lnTo>
                  <a:lnTo>
                    <a:pt x="221" y="736"/>
                  </a:lnTo>
                  <a:lnTo>
                    <a:pt x="258" y="755"/>
                  </a:lnTo>
                  <a:lnTo>
                    <a:pt x="350" y="755"/>
                  </a:lnTo>
                  <a:lnTo>
                    <a:pt x="460" y="700"/>
                  </a:lnTo>
                  <a:lnTo>
                    <a:pt x="497" y="644"/>
                  </a:lnTo>
                  <a:lnTo>
                    <a:pt x="516" y="589"/>
                  </a:lnTo>
                  <a:lnTo>
                    <a:pt x="516" y="202"/>
                  </a:lnTo>
                  <a:lnTo>
                    <a:pt x="497" y="147"/>
                  </a:lnTo>
                  <a:lnTo>
                    <a:pt x="424" y="73"/>
                  </a:lnTo>
                  <a:lnTo>
                    <a:pt x="368" y="55"/>
                  </a:lnTo>
                  <a:lnTo>
                    <a:pt x="295" y="55"/>
                  </a:lnTo>
                  <a:lnTo>
                    <a:pt x="184" y="92"/>
                  </a:lnTo>
                  <a:lnTo>
                    <a:pt x="148" y="128"/>
                  </a:lnTo>
                  <a:lnTo>
                    <a:pt x="184" y="128"/>
                  </a:lnTo>
                  <a:lnTo>
                    <a:pt x="221" y="147"/>
                  </a:lnTo>
                  <a:lnTo>
                    <a:pt x="240" y="165"/>
                  </a:lnTo>
                  <a:lnTo>
                    <a:pt x="240" y="221"/>
                  </a:lnTo>
                  <a:lnTo>
                    <a:pt x="221" y="257"/>
                  </a:lnTo>
                  <a:lnTo>
                    <a:pt x="203" y="276"/>
                  </a:lnTo>
                  <a:lnTo>
                    <a:pt x="148" y="276"/>
                  </a:lnTo>
                  <a:lnTo>
                    <a:pt x="111" y="257"/>
                  </a:lnTo>
                  <a:lnTo>
                    <a:pt x="92" y="239"/>
                  </a:lnTo>
                  <a:lnTo>
                    <a:pt x="92" y="202"/>
                  </a:lnTo>
                  <a:lnTo>
                    <a:pt x="111" y="147"/>
                  </a:lnTo>
                  <a:lnTo>
                    <a:pt x="148" y="92"/>
                  </a:lnTo>
                  <a:lnTo>
                    <a:pt x="203" y="36"/>
                  </a:lnTo>
                  <a:lnTo>
                    <a:pt x="276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79" name="Freeform 279"/>
            <p:cNvSpPr>
              <a:spLocks/>
            </p:cNvSpPr>
            <p:nvPr/>
          </p:nvSpPr>
          <p:spPr bwMode="auto">
            <a:xfrm>
              <a:off x="5943" y="28948"/>
              <a:ext cx="920" cy="792"/>
            </a:xfrm>
            <a:custGeom>
              <a:avLst/>
              <a:gdLst/>
              <a:ahLst/>
              <a:cxnLst>
                <a:cxn ang="0">
                  <a:pos x="294" y="0"/>
                </a:cxn>
                <a:cxn ang="0">
                  <a:pos x="294" y="184"/>
                </a:cxn>
                <a:cxn ang="0">
                  <a:pos x="368" y="74"/>
                </a:cxn>
                <a:cxn ang="0">
                  <a:pos x="478" y="0"/>
                </a:cxn>
                <a:cxn ang="0">
                  <a:pos x="625" y="0"/>
                </a:cxn>
                <a:cxn ang="0">
                  <a:pos x="681" y="19"/>
                </a:cxn>
                <a:cxn ang="0">
                  <a:pos x="736" y="74"/>
                </a:cxn>
                <a:cxn ang="0">
                  <a:pos x="773" y="129"/>
                </a:cxn>
                <a:cxn ang="0">
                  <a:pos x="791" y="184"/>
                </a:cxn>
                <a:cxn ang="0">
                  <a:pos x="791" y="719"/>
                </a:cxn>
                <a:cxn ang="0">
                  <a:pos x="828" y="737"/>
                </a:cxn>
                <a:cxn ang="0">
                  <a:pos x="920" y="737"/>
                </a:cxn>
                <a:cxn ang="0">
                  <a:pos x="920" y="792"/>
                </a:cxn>
                <a:cxn ang="0">
                  <a:pos x="515" y="792"/>
                </a:cxn>
                <a:cxn ang="0">
                  <a:pos x="515" y="737"/>
                </a:cxn>
                <a:cxn ang="0">
                  <a:pos x="625" y="737"/>
                </a:cxn>
                <a:cxn ang="0">
                  <a:pos x="644" y="700"/>
                </a:cxn>
                <a:cxn ang="0">
                  <a:pos x="644" y="147"/>
                </a:cxn>
                <a:cxn ang="0">
                  <a:pos x="625" y="111"/>
                </a:cxn>
                <a:cxn ang="0">
                  <a:pos x="589" y="92"/>
                </a:cxn>
                <a:cxn ang="0">
                  <a:pos x="570" y="55"/>
                </a:cxn>
                <a:cxn ang="0">
                  <a:pos x="460" y="55"/>
                </a:cxn>
                <a:cxn ang="0">
                  <a:pos x="423" y="74"/>
                </a:cxn>
                <a:cxn ang="0">
                  <a:pos x="368" y="111"/>
                </a:cxn>
                <a:cxn ang="0">
                  <a:pos x="331" y="147"/>
                </a:cxn>
                <a:cxn ang="0">
                  <a:pos x="313" y="203"/>
                </a:cxn>
                <a:cxn ang="0">
                  <a:pos x="276" y="258"/>
                </a:cxn>
                <a:cxn ang="0">
                  <a:pos x="276" y="700"/>
                </a:cxn>
                <a:cxn ang="0">
                  <a:pos x="294" y="737"/>
                </a:cxn>
                <a:cxn ang="0">
                  <a:pos x="405" y="737"/>
                </a:cxn>
                <a:cxn ang="0">
                  <a:pos x="405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0" y="737"/>
                </a:cxn>
                <a:cxn ang="0">
                  <a:pos x="147" y="700"/>
                </a:cxn>
                <a:cxn ang="0">
                  <a:pos x="147" y="18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7" y="92"/>
                </a:cxn>
                <a:cxn ang="0">
                  <a:pos x="110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4" y="0"/>
                </a:cxn>
              </a:cxnLst>
              <a:rect l="0" t="0" r="r" b="b"/>
              <a:pathLst>
                <a:path w="920" h="792">
                  <a:moveTo>
                    <a:pt x="294" y="0"/>
                  </a:moveTo>
                  <a:lnTo>
                    <a:pt x="294" y="184"/>
                  </a:lnTo>
                  <a:lnTo>
                    <a:pt x="368" y="74"/>
                  </a:lnTo>
                  <a:lnTo>
                    <a:pt x="478" y="0"/>
                  </a:lnTo>
                  <a:lnTo>
                    <a:pt x="625" y="0"/>
                  </a:lnTo>
                  <a:lnTo>
                    <a:pt x="681" y="19"/>
                  </a:lnTo>
                  <a:lnTo>
                    <a:pt x="736" y="74"/>
                  </a:lnTo>
                  <a:lnTo>
                    <a:pt x="773" y="129"/>
                  </a:lnTo>
                  <a:lnTo>
                    <a:pt x="791" y="184"/>
                  </a:lnTo>
                  <a:lnTo>
                    <a:pt x="791" y="719"/>
                  </a:lnTo>
                  <a:lnTo>
                    <a:pt x="828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5" y="737"/>
                  </a:lnTo>
                  <a:lnTo>
                    <a:pt x="644" y="700"/>
                  </a:lnTo>
                  <a:lnTo>
                    <a:pt x="644" y="147"/>
                  </a:lnTo>
                  <a:lnTo>
                    <a:pt x="625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7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7" y="92"/>
                  </a:lnTo>
                  <a:lnTo>
                    <a:pt x="110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0" name="Freeform 280"/>
            <p:cNvSpPr>
              <a:spLocks/>
            </p:cNvSpPr>
            <p:nvPr/>
          </p:nvSpPr>
          <p:spPr bwMode="auto">
            <a:xfrm>
              <a:off x="6771" y="28985"/>
              <a:ext cx="902" cy="11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8" y="0"/>
                </a:cxn>
                <a:cxn ang="0">
                  <a:pos x="368" y="55"/>
                </a:cxn>
                <a:cxn ang="0">
                  <a:pos x="294" y="55"/>
                </a:cxn>
                <a:cxn ang="0">
                  <a:pos x="276" y="74"/>
                </a:cxn>
                <a:cxn ang="0">
                  <a:pos x="276" y="110"/>
                </a:cxn>
                <a:cxn ang="0">
                  <a:pos x="294" y="110"/>
                </a:cxn>
                <a:cxn ang="0">
                  <a:pos x="294" y="129"/>
                </a:cxn>
                <a:cxn ang="0">
                  <a:pos x="497" y="608"/>
                </a:cxn>
                <a:cxn ang="0">
                  <a:pos x="681" y="166"/>
                </a:cxn>
                <a:cxn ang="0">
                  <a:pos x="699" y="147"/>
                </a:cxn>
                <a:cxn ang="0">
                  <a:pos x="699" y="110"/>
                </a:cxn>
                <a:cxn ang="0">
                  <a:pos x="681" y="74"/>
                </a:cxn>
                <a:cxn ang="0">
                  <a:pos x="644" y="55"/>
                </a:cxn>
                <a:cxn ang="0">
                  <a:pos x="607" y="55"/>
                </a:cxn>
                <a:cxn ang="0">
                  <a:pos x="607" y="0"/>
                </a:cxn>
                <a:cxn ang="0">
                  <a:pos x="902" y="0"/>
                </a:cxn>
                <a:cxn ang="0">
                  <a:pos x="902" y="55"/>
                </a:cxn>
                <a:cxn ang="0">
                  <a:pos x="846" y="55"/>
                </a:cxn>
                <a:cxn ang="0">
                  <a:pos x="810" y="74"/>
                </a:cxn>
                <a:cxn ang="0">
                  <a:pos x="773" y="110"/>
                </a:cxn>
                <a:cxn ang="0">
                  <a:pos x="736" y="166"/>
                </a:cxn>
                <a:cxn ang="0">
                  <a:pos x="386" y="921"/>
                </a:cxn>
                <a:cxn ang="0">
                  <a:pos x="368" y="976"/>
                </a:cxn>
                <a:cxn ang="0">
                  <a:pos x="331" y="1032"/>
                </a:cxn>
                <a:cxn ang="0">
                  <a:pos x="276" y="1087"/>
                </a:cxn>
                <a:cxn ang="0">
                  <a:pos x="166" y="1124"/>
                </a:cxn>
                <a:cxn ang="0">
                  <a:pos x="92" y="1105"/>
                </a:cxn>
                <a:cxn ang="0">
                  <a:pos x="55" y="1087"/>
                </a:cxn>
                <a:cxn ang="0">
                  <a:pos x="18" y="1032"/>
                </a:cxn>
                <a:cxn ang="0">
                  <a:pos x="0" y="976"/>
                </a:cxn>
                <a:cxn ang="0">
                  <a:pos x="0" y="940"/>
                </a:cxn>
                <a:cxn ang="0">
                  <a:pos x="18" y="921"/>
                </a:cxn>
                <a:cxn ang="0">
                  <a:pos x="55" y="903"/>
                </a:cxn>
                <a:cxn ang="0">
                  <a:pos x="92" y="903"/>
                </a:cxn>
                <a:cxn ang="0">
                  <a:pos x="129" y="921"/>
                </a:cxn>
                <a:cxn ang="0">
                  <a:pos x="147" y="940"/>
                </a:cxn>
                <a:cxn ang="0">
                  <a:pos x="147" y="995"/>
                </a:cxn>
                <a:cxn ang="0">
                  <a:pos x="129" y="1032"/>
                </a:cxn>
                <a:cxn ang="0">
                  <a:pos x="110" y="1050"/>
                </a:cxn>
                <a:cxn ang="0">
                  <a:pos x="73" y="1050"/>
                </a:cxn>
                <a:cxn ang="0">
                  <a:pos x="110" y="1069"/>
                </a:cxn>
                <a:cxn ang="0">
                  <a:pos x="129" y="1087"/>
                </a:cxn>
                <a:cxn ang="0">
                  <a:pos x="166" y="1087"/>
                </a:cxn>
                <a:cxn ang="0">
                  <a:pos x="221" y="1069"/>
                </a:cxn>
                <a:cxn ang="0">
                  <a:pos x="258" y="1050"/>
                </a:cxn>
                <a:cxn ang="0">
                  <a:pos x="294" y="1013"/>
                </a:cxn>
                <a:cxn ang="0">
                  <a:pos x="331" y="958"/>
                </a:cxn>
                <a:cxn ang="0">
                  <a:pos x="350" y="921"/>
                </a:cxn>
                <a:cxn ang="0">
                  <a:pos x="368" y="866"/>
                </a:cxn>
                <a:cxn ang="0">
                  <a:pos x="368" y="829"/>
                </a:cxn>
                <a:cxn ang="0">
                  <a:pos x="386" y="811"/>
                </a:cxn>
                <a:cxn ang="0">
                  <a:pos x="405" y="774"/>
                </a:cxn>
                <a:cxn ang="0">
                  <a:pos x="405" y="755"/>
                </a:cxn>
                <a:cxn ang="0">
                  <a:pos x="147" y="110"/>
                </a:cxn>
                <a:cxn ang="0">
                  <a:pos x="129" y="74"/>
                </a:cxn>
                <a:cxn ang="0">
                  <a:pos x="92" y="55"/>
                </a:cxn>
                <a:cxn ang="0">
                  <a:pos x="0" y="55"/>
                </a:cxn>
                <a:cxn ang="0">
                  <a:pos x="0" y="0"/>
                </a:cxn>
              </a:cxnLst>
              <a:rect l="0" t="0" r="r" b="b"/>
              <a:pathLst>
                <a:path w="902" h="1124">
                  <a:moveTo>
                    <a:pt x="0" y="0"/>
                  </a:moveTo>
                  <a:lnTo>
                    <a:pt x="368" y="0"/>
                  </a:lnTo>
                  <a:lnTo>
                    <a:pt x="368" y="55"/>
                  </a:lnTo>
                  <a:lnTo>
                    <a:pt x="294" y="55"/>
                  </a:lnTo>
                  <a:lnTo>
                    <a:pt x="276" y="74"/>
                  </a:lnTo>
                  <a:lnTo>
                    <a:pt x="276" y="110"/>
                  </a:lnTo>
                  <a:lnTo>
                    <a:pt x="294" y="110"/>
                  </a:lnTo>
                  <a:lnTo>
                    <a:pt x="294" y="129"/>
                  </a:lnTo>
                  <a:lnTo>
                    <a:pt x="497" y="608"/>
                  </a:lnTo>
                  <a:lnTo>
                    <a:pt x="681" y="166"/>
                  </a:lnTo>
                  <a:lnTo>
                    <a:pt x="699" y="147"/>
                  </a:lnTo>
                  <a:lnTo>
                    <a:pt x="699" y="110"/>
                  </a:lnTo>
                  <a:lnTo>
                    <a:pt x="681" y="74"/>
                  </a:lnTo>
                  <a:lnTo>
                    <a:pt x="644" y="55"/>
                  </a:lnTo>
                  <a:lnTo>
                    <a:pt x="607" y="55"/>
                  </a:lnTo>
                  <a:lnTo>
                    <a:pt x="607" y="0"/>
                  </a:lnTo>
                  <a:lnTo>
                    <a:pt x="902" y="0"/>
                  </a:lnTo>
                  <a:lnTo>
                    <a:pt x="902" y="55"/>
                  </a:lnTo>
                  <a:lnTo>
                    <a:pt x="846" y="55"/>
                  </a:lnTo>
                  <a:lnTo>
                    <a:pt x="810" y="74"/>
                  </a:lnTo>
                  <a:lnTo>
                    <a:pt x="773" y="110"/>
                  </a:lnTo>
                  <a:lnTo>
                    <a:pt x="736" y="166"/>
                  </a:lnTo>
                  <a:lnTo>
                    <a:pt x="386" y="921"/>
                  </a:lnTo>
                  <a:lnTo>
                    <a:pt x="368" y="976"/>
                  </a:lnTo>
                  <a:lnTo>
                    <a:pt x="331" y="1032"/>
                  </a:lnTo>
                  <a:lnTo>
                    <a:pt x="276" y="1087"/>
                  </a:lnTo>
                  <a:lnTo>
                    <a:pt x="166" y="1124"/>
                  </a:lnTo>
                  <a:lnTo>
                    <a:pt x="92" y="1105"/>
                  </a:lnTo>
                  <a:lnTo>
                    <a:pt x="55" y="1087"/>
                  </a:lnTo>
                  <a:lnTo>
                    <a:pt x="18" y="1032"/>
                  </a:lnTo>
                  <a:lnTo>
                    <a:pt x="0" y="976"/>
                  </a:lnTo>
                  <a:lnTo>
                    <a:pt x="0" y="940"/>
                  </a:lnTo>
                  <a:lnTo>
                    <a:pt x="18" y="921"/>
                  </a:lnTo>
                  <a:lnTo>
                    <a:pt x="55" y="903"/>
                  </a:lnTo>
                  <a:lnTo>
                    <a:pt x="92" y="903"/>
                  </a:lnTo>
                  <a:lnTo>
                    <a:pt x="129" y="921"/>
                  </a:lnTo>
                  <a:lnTo>
                    <a:pt x="147" y="940"/>
                  </a:lnTo>
                  <a:lnTo>
                    <a:pt x="147" y="995"/>
                  </a:lnTo>
                  <a:lnTo>
                    <a:pt x="129" y="1032"/>
                  </a:lnTo>
                  <a:lnTo>
                    <a:pt x="110" y="1050"/>
                  </a:lnTo>
                  <a:lnTo>
                    <a:pt x="73" y="1050"/>
                  </a:lnTo>
                  <a:lnTo>
                    <a:pt x="110" y="1069"/>
                  </a:lnTo>
                  <a:lnTo>
                    <a:pt x="129" y="1087"/>
                  </a:lnTo>
                  <a:lnTo>
                    <a:pt x="166" y="1087"/>
                  </a:lnTo>
                  <a:lnTo>
                    <a:pt x="221" y="1069"/>
                  </a:lnTo>
                  <a:lnTo>
                    <a:pt x="258" y="1050"/>
                  </a:lnTo>
                  <a:lnTo>
                    <a:pt x="294" y="1013"/>
                  </a:lnTo>
                  <a:lnTo>
                    <a:pt x="331" y="958"/>
                  </a:lnTo>
                  <a:lnTo>
                    <a:pt x="350" y="921"/>
                  </a:lnTo>
                  <a:lnTo>
                    <a:pt x="368" y="866"/>
                  </a:lnTo>
                  <a:lnTo>
                    <a:pt x="368" y="829"/>
                  </a:lnTo>
                  <a:lnTo>
                    <a:pt x="386" y="811"/>
                  </a:lnTo>
                  <a:lnTo>
                    <a:pt x="405" y="774"/>
                  </a:lnTo>
                  <a:lnTo>
                    <a:pt x="405" y="755"/>
                  </a:lnTo>
                  <a:lnTo>
                    <a:pt x="147" y="110"/>
                  </a:lnTo>
                  <a:lnTo>
                    <a:pt x="129" y="74"/>
                  </a:lnTo>
                  <a:lnTo>
                    <a:pt x="92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1" name="Freeform 281"/>
            <p:cNvSpPr>
              <a:spLocks noEditPoints="1"/>
            </p:cNvSpPr>
            <p:nvPr/>
          </p:nvSpPr>
          <p:spPr bwMode="auto">
            <a:xfrm>
              <a:off x="8427" y="28967"/>
              <a:ext cx="828" cy="829"/>
            </a:xfrm>
            <a:custGeom>
              <a:avLst/>
              <a:gdLst/>
              <a:ahLst/>
              <a:cxnLst>
                <a:cxn ang="0">
                  <a:pos x="350" y="386"/>
                </a:cxn>
                <a:cxn ang="0">
                  <a:pos x="184" y="534"/>
                </a:cxn>
                <a:cxn ang="0">
                  <a:pos x="166" y="663"/>
                </a:cxn>
                <a:cxn ang="0">
                  <a:pos x="276" y="755"/>
                </a:cxn>
                <a:cxn ang="0">
                  <a:pos x="479" y="700"/>
                </a:cxn>
                <a:cxn ang="0">
                  <a:pos x="534" y="589"/>
                </a:cxn>
                <a:cxn ang="0">
                  <a:pos x="368" y="0"/>
                </a:cxn>
                <a:cxn ang="0">
                  <a:pos x="479" y="18"/>
                </a:cxn>
                <a:cxn ang="0">
                  <a:pos x="607" y="92"/>
                </a:cxn>
                <a:cxn ang="0">
                  <a:pos x="663" y="184"/>
                </a:cxn>
                <a:cxn ang="0">
                  <a:pos x="681" y="681"/>
                </a:cxn>
                <a:cxn ang="0">
                  <a:pos x="699" y="736"/>
                </a:cxn>
                <a:cxn ang="0">
                  <a:pos x="773" y="718"/>
                </a:cxn>
                <a:cxn ang="0">
                  <a:pos x="791" y="534"/>
                </a:cxn>
                <a:cxn ang="0">
                  <a:pos x="828" y="681"/>
                </a:cxn>
                <a:cxn ang="0">
                  <a:pos x="755" y="773"/>
                </a:cxn>
                <a:cxn ang="0">
                  <a:pos x="626" y="792"/>
                </a:cxn>
                <a:cxn ang="0">
                  <a:pos x="552" y="736"/>
                </a:cxn>
                <a:cxn ang="0">
                  <a:pos x="534" y="644"/>
                </a:cxn>
                <a:cxn ang="0">
                  <a:pos x="479" y="736"/>
                </a:cxn>
                <a:cxn ang="0">
                  <a:pos x="276" y="829"/>
                </a:cxn>
                <a:cxn ang="0">
                  <a:pos x="166" y="810"/>
                </a:cxn>
                <a:cxn ang="0">
                  <a:pos x="74" y="773"/>
                </a:cxn>
                <a:cxn ang="0">
                  <a:pos x="19" y="700"/>
                </a:cxn>
                <a:cxn ang="0">
                  <a:pos x="0" y="589"/>
                </a:cxn>
                <a:cxn ang="0">
                  <a:pos x="55" y="479"/>
                </a:cxn>
                <a:cxn ang="0">
                  <a:pos x="184" y="405"/>
                </a:cxn>
                <a:cxn ang="0">
                  <a:pos x="515" y="350"/>
                </a:cxn>
                <a:cxn ang="0">
                  <a:pos x="497" y="147"/>
                </a:cxn>
                <a:cxn ang="0">
                  <a:pos x="368" y="55"/>
                </a:cxn>
                <a:cxn ang="0">
                  <a:pos x="184" y="92"/>
                </a:cxn>
                <a:cxn ang="0">
                  <a:pos x="184" y="128"/>
                </a:cxn>
                <a:cxn ang="0">
                  <a:pos x="239" y="165"/>
                </a:cxn>
                <a:cxn ang="0">
                  <a:pos x="221" y="257"/>
                </a:cxn>
                <a:cxn ang="0">
                  <a:pos x="147" y="276"/>
                </a:cxn>
                <a:cxn ang="0">
                  <a:pos x="92" y="239"/>
                </a:cxn>
                <a:cxn ang="0">
                  <a:pos x="111" y="147"/>
                </a:cxn>
                <a:cxn ang="0">
                  <a:pos x="203" y="36"/>
                </a:cxn>
                <a:cxn ang="0">
                  <a:pos x="368" y="0"/>
                </a:cxn>
              </a:cxnLst>
              <a:rect l="0" t="0" r="r" b="b"/>
              <a:pathLst>
                <a:path w="828" h="829">
                  <a:moveTo>
                    <a:pt x="534" y="350"/>
                  </a:moveTo>
                  <a:lnTo>
                    <a:pt x="350" y="386"/>
                  </a:lnTo>
                  <a:lnTo>
                    <a:pt x="239" y="460"/>
                  </a:lnTo>
                  <a:lnTo>
                    <a:pt x="184" y="534"/>
                  </a:lnTo>
                  <a:lnTo>
                    <a:pt x="166" y="608"/>
                  </a:lnTo>
                  <a:lnTo>
                    <a:pt x="166" y="663"/>
                  </a:lnTo>
                  <a:lnTo>
                    <a:pt x="239" y="736"/>
                  </a:lnTo>
                  <a:lnTo>
                    <a:pt x="276" y="755"/>
                  </a:lnTo>
                  <a:lnTo>
                    <a:pt x="368" y="755"/>
                  </a:lnTo>
                  <a:lnTo>
                    <a:pt x="479" y="700"/>
                  </a:lnTo>
                  <a:lnTo>
                    <a:pt x="515" y="644"/>
                  </a:lnTo>
                  <a:lnTo>
                    <a:pt x="534" y="589"/>
                  </a:lnTo>
                  <a:lnTo>
                    <a:pt x="534" y="350"/>
                  </a:lnTo>
                  <a:close/>
                  <a:moveTo>
                    <a:pt x="368" y="0"/>
                  </a:moveTo>
                  <a:lnTo>
                    <a:pt x="423" y="0"/>
                  </a:lnTo>
                  <a:lnTo>
                    <a:pt x="479" y="18"/>
                  </a:lnTo>
                  <a:lnTo>
                    <a:pt x="552" y="55"/>
                  </a:lnTo>
                  <a:lnTo>
                    <a:pt x="607" y="92"/>
                  </a:lnTo>
                  <a:lnTo>
                    <a:pt x="644" y="128"/>
                  </a:lnTo>
                  <a:lnTo>
                    <a:pt x="663" y="184"/>
                  </a:lnTo>
                  <a:lnTo>
                    <a:pt x="663" y="663"/>
                  </a:lnTo>
                  <a:lnTo>
                    <a:pt x="681" y="681"/>
                  </a:lnTo>
                  <a:lnTo>
                    <a:pt x="681" y="718"/>
                  </a:lnTo>
                  <a:lnTo>
                    <a:pt x="699" y="736"/>
                  </a:lnTo>
                  <a:lnTo>
                    <a:pt x="755" y="736"/>
                  </a:lnTo>
                  <a:lnTo>
                    <a:pt x="773" y="718"/>
                  </a:lnTo>
                  <a:lnTo>
                    <a:pt x="791" y="681"/>
                  </a:lnTo>
                  <a:lnTo>
                    <a:pt x="791" y="534"/>
                  </a:lnTo>
                  <a:lnTo>
                    <a:pt x="828" y="534"/>
                  </a:lnTo>
                  <a:lnTo>
                    <a:pt x="828" y="681"/>
                  </a:lnTo>
                  <a:lnTo>
                    <a:pt x="810" y="718"/>
                  </a:lnTo>
                  <a:lnTo>
                    <a:pt x="755" y="773"/>
                  </a:lnTo>
                  <a:lnTo>
                    <a:pt x="718" y="792"/>
                  </a:lnTo>
                  <a:lnTo>
                    <a:pt x="626" y="792"/>
                  </a:lnTo>
                  <a:lnTo>
                    <a:pt x="589" y="755"/>
                  </a:lnTo>
                  <a:lnTo>
                    <a:pt x="552" y="736"/>
                  </a:lnTo>
                  <a:lnTo>
                    <a:pt x="534" y="681"/>
                  </a:lnTo>
                  <a:lnTo>
                    <a:pt x="534" y="644"/>
                  </a:lnTo>
                  <a:lnTo>
                    <a:pt x="515" y="681"/>
                  </a:lnTo>
                  <a:lnTo>
                    <a:pt x="479" y="736"/>
                  </a:lnTo>
                  <a:lnTo>
                    <a:pt x="423" y="792"/>
                  </a:lnTo>
                  <a:lnTo>
                    <a:pt x="276" y="829"/>
                  </a:lnTo>
                  <a:lnTo>
                    <a:pt x="221" y="829"/>
                  </a:lnTo>
                  <a:lnTo>
                    <a:pt x="166" y="810"/>
                  </a:lnTo>
                  <a:lnTo>
                    <a:pt x="129" y="810"/>
                  </a:lnTo>
                  <a:lnTo>
                    <a:pt x="74" y="773"/>
                  </a:lnTo>
                  <a:lnTo>
                    <a:pt x="37" y="736"/>
                  </a:lnTo>
                  <a:lnTo>
                    <a:pt x="19" y="700"/>
                  </a:lnTo>
                  <a:lnTo>
                    <a:pt x="0" y="644"/>
                  </a:lnTo>
                  <a:lnTo>
                    <a:pt x="0" y="589"/>
                  </a:lnTo>
                  <a:lnTo>
                    <a:pt x="37" y="534"/>
                  </a:lnTo>
                  <a:lnTo>
                    <a:pt x="55" y="479"/>
                  </a:lnTo>
                  <a:lnTo>
                    <a:pt x="111" y="442"/>
                  </a:lnTo>
                  <a:lnTo>
                    <a:pt x="184" y="405"/>
                  </a:lnTo>
                  <a:lnTo>
                    <a:pt x="350" y="368"/>
                  </a:lnTo>
                  <a:lnTo>
                    <a:pt x="515" y="350"/>
                  </a:lnTo>
                  <a:lnTo>
                    <a:pt x="515" y="202"/>
                  </a:lnTo>
                  <a:lnTo>
                    <a:pt x="497" y="147"/>
                  </a:lnTo>
                  <a:lnTo>
                    <a:pt x="423" y="73"/>
                  </a:lnTo>
                  <a:lnTo>
                    <a:pt x="368" y="55"/>
                  </a:lnTo>
                  <a:lnTo>
                    <a:pt x="295" y="55"/>
                  </a:lnTo>
                  <a:lnTo>
                    <a:pt x="184" y="92"/>
                  </a:lnTo>
                  <a:lnTo>
                    <a:pt x="147" y="128"/>
                  </a:lnTo>
                  <a:lnTo>
                    <a:pt x="184" y="128"/>
                  </a:lnTo>
                  <a:lnTo>
                    <a:pt x="221" y="147"/>
                  </a:lnTo>
                  <a:lnTo>
                    <a:pt x="239" y="165"/>
                  </a:lnTo>
                  <a:lnTo>
                    <a:pt x="239" y="221"/>
                  </a:lnTo>
                  <a:lnTo>
                    <a:pt x="221" y="257"/>
                  </a:lnTo>
                  <a:lnTo>
                    <a:pt x="203" y="276"/>
                  </a:lnTo>
                  <a:lnTo>
                    <a:pt x="147" y="276"/>
                  </a:lnTo>
                  <a:lnTo>
                    <a:pt x="111" y="257"/>
                  </a:lnTo>
                  <a:lnTo>
                    <a:pt x="92" y="239"/>
                  </a:lnTo>
                  <a:lnTo>
                    <a:pt x="92" y="202"/>
                  </a:lnTo>
                  <a:lnTo>
                    <a:pt x="111" y="147"/>
                  </a:lnTo>
                  <a:lnTo>
                    <a:pt x="147" y="92"/>
                  </a:lnTo>
                  <a:lnTo>
                    <a:pt x="203" y="36"/>
                  </a:lnTo>
                  <a:lnTo>
                    <a:pt x="276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2" name="Freeform 282"/>
            <p:cNvSpPr>
              <a:spLocks/>
            </p:cNvSpPr>
            <p:nvPr/>
          </p:nvSpPr>
          <p:spPr bwMode="auto">
            <a:xfrm>
              <a:off x="9311" y="28506"/>
              <a:ext cx="386" cy="1216"/>
            </a:xfrm>
            <a:custGeom>
              <a:avLst/>
              <a:gdLst/>
              <a:ahLst/>
              <a:cxnLst>
                <a:cxn ang="0">
                  <a:pos x="257" y="0"/>
                </a:cxn>
                <a:cxn ang="0">
                  <a:pos x="257" y="1124"/>
                </a:cxn>
                <a:cxn ang="0">
                  <a:pos x="276" y="1161"/>
                </a:cxn>
                <a:cxn ang="0">
                  <a:pos x="386" y="1161"/>
                </a:cxn>
                <a:cxn ang="0">
                  <a:pos x="386" y="1216"/>
                </a:cxn>
                <a:cxn ang="0">
                  <a:pos x="0" y="1216"/>
                </a:cxn>
                <a:cxn ang="0">
                  <a:pos x="0" y="1161"/>
                </a:cxn>
                <a:cxn ang="0">
                  <a:pos x="110" y="1161"/>
                </a:cxn>
                <a:cxn ang="0">
                  <a:pos x="128" y="1124"/>
                </a:cxn>
                <a:cxn ang="0">
                  <a:pos x="128" y="110"/>
                </a:cxn>
                <a:cxn ang="0">
                  <a:pos x="55" y="74"/>
                </a:cxn>
                <a:cxn ang="0">
                  <a:pos x="0" y="74"/>
                </a:cxn>
                <a:cxn ang="0">
                  <a:pos x="0" y="18"/>
                </a:cxn>
                <a:cxn ang="0">
                  <a:pos x="257" y="0"/>
                </a:cxn>
              </a:cxnLst>
              <a:rect l="0" t="0" r="r" b="b"/>
              <a:pathLst>
                <a:path w="386" h="1216">
                  <a:moveTo>
                    <a:pt x="257" y="0"/>
                  </a:moveTo>
                  <a:lnTo>
                    <a:pt x="257" y="1124"/>
                  </a:lnTo>
                  <a:lnTo>
                    <a:pt x="276" y="1161"/>
                  </a:lnTo>
                  <a:lnTo>
                    <a:pt x="386" y="1161"/>
                  </a:lnTo>
                  <a:lnTo>
                    <a:pt x="386" y="1216"/>
                  </a:lnTo>
                  <a:lnTo>
                    <a:pt x="0" y="1216"/>
                  </a:lnTo>
                  <a:lnTo>
                    <a:pt x="0" y="1161"/>
                  </a:lnTo>
                  <a:lnTo>
                    <a:pt x="110" y="1161"/>
                  </a:lnTo>
                  <a:lnTo>
                    <a:pt x="128" y="1124"/>
                  </a:lnTo>
                  <a:lnTo>
                    <a:pt x="128" y="110"/>
                  </a:lnTo>
                  <a:lnTo>
                    <a:pt x="55" y="74"/>
                  </a:lnTo>
                  <a:lnTo>
                    <a:pt x="0" y="74"/>
                  </a:lnTo>
                  <a:lnTo>
                    <a:pt x="0" y="18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3" name="Freeform 283"/>
            <p:cNvSpPr>
              <a:spLocks noEditPoints="1"/>
            </p:cNvSpPr>
            <p:nvPr/>
          </p:nvSpPr>
          <p:spPr bwMode="auto">
            <a:xfrm>
              <a:off x="9679" y="28930"/>
              <a:ext cx="809" cy="1197"/>
            </a:xfrm>
            <a:custGeom>
              <a:avLst/>
              <a:gdLst/>
              <a:ahLst/>
              <a:cxnLst>
                <a:cxn ang="0">
                  <a:pos x="184" y="829"/>
                </a:cxn>
                <a:cxn ang="0">
                  <a:pos x="110" y="902"/>
                </a:cxn>
                <a:cxn ang="0">
                  <a:pos x="128" y="1050"/>
                </a:cxn>
                <a:cxn ang="0">
                  <a:pos x="386" y="1142"/>
                </a:cxn>
                <a:cxn ang="0">
                  <a:pos x="552" y="1124"/>
                </a:cxn>
                <a:cxn ang="0">
                  <a:pos x="699" y="958"/>
                </a:cxn>
                <a:cxn ang="0">
                  <a:pos x="570" y="829"/>
                </a:cxn>
                <a:cxn ang="0">
                  <a:pos x="239" y="810"/>
                </a:cxn>
                <a:cxn ang="0">
                  <a:pos x="220" y="129"/>
                </a:cxn>
                <a:cxn ang="0">
                  <a:pos x="184" y="368"/>
                </a:cxn>
                <a:cxn ang="0">
                  <a:pos x="276" y="497"/>
                </a:cxn>
                <a:cxn ang="0">
                  <a:pos x="460" y="423"/>
                </a:cxn>
                <a:cxn ang="0">
                  <a:pos x="496" y="184"/>
                </a:cxn>
                <a:cxn ang="0">
                  <a:pos x="404" y="55"/>
                </a:cxn>
                <a:cxn ang="0">
                  <a:pos x="680" y="0"/>
                </a:cxn>
                <a:cxn ang="0">
                  <a:pos x="791" y="37"/>
                </a:cxn>
                <a:cxn ang="0">
                  <a:pos x="809" y="110"/>
                </a:cxn>
                <a:cxn ang="0">
                  <a:pos x="717" y="147"/>
                </a:cxn>
                <a:cxn ang="0">
                  <a:pos x="699" y="55"/>
                </a:cxn>
                <a:cxn ang="0">
                  <a:pos x="680" y="37"/>
                </a:cxn>
                <a:cxn ang="0">
                  <a:pos x="588" y="73"/>
                </a:cxn>
                <a:cxn ang="0">
                  <a:pos x="570" y="147"/>
                </a:cxn>
                <a:cxn ang="0">
                  <a:pos x="625" y="221"/>
                </a:cxn>
                <a:cxn ang="0">
                  <a:pos x="588" y="405"/>
                </a:cxn>
                <a:cxn ang="0">
                  <a:pos x="331" y="534"/>
                </a:cxn>
                <a:cxn ang="0">
                  <a:pos x="220" y="516"/>
                </a:cxn>
                <a:cxn ang="0">
                  <a:pos x="147" y="516"/>
                </a:cxn>
                <a:cxn ang="0">
                  <a:pos x="128" y="645"/>
                </a:cxn>
                <a:cxn ang="0">
                  <a:pos x="220" y="718"/>
                </a:cxn>
                <a:cxn ang="0">
                  <a:pos x="662" y="773"/>
                </a:cxn>
                <a:cxn ang="0">
                  <a:pos x="736" y="847"/>
                </a:cxn>
                <a:cxn ang="0">
                  <a:pos x="772" y="939"/>
                </a:cxn>
                <a:cxn ang="0">
                  <a:pos x="736" y="1068"/>
                </a:cxn>
                <a:cxn ang="0">
                  <a:pos x="533" y="1179"/>
                </a:cxn>
                <a:cxn ang="0">
                  <a:pos x="239" y="1179"/>
                </a:cxn>
                <a:cxn ang="0">
                  <a:pos x="36" y="1068"/>
                </a:cxn>
                <a:cxn ang="0">
                  <a:pos x="36" y="866"/>
                </a:cxn>
                <a:cxn ang="0">
                  <a:pos x="165" y="792"/>
                </a:cxn>
                <a:cxn ang="0">
                  <a:pos x="110" y="718"/>
                </a:cxn>
                <a:cxn ang="0">
                  <a:pos x="92" y="589"/>
                </a:cxn>
                <a:cxn ang="0">
                  <a:pos x="128" y="497"/>
                </a:cxn>
                <a:cxn ang="0">
                  <a:pos x="73" y="405"/>
                </a:cxn>
                <a:cxn ang="0">
                  <a:pos x="55" y="294"/>
                </a:cxn>
                <a:cxn ang="0">
                  <a:pos x="202" y="73"/>
                </a:cxn>
                <a:cxn ang="0">
                  <a:pos x="423" y="37"/>
                </a:cxn>
                <a:cxn ang="0">
                  <a:pos x="533" y="92"/>
                </a:cxn>
                <a:cxn ang="0">
                  <a:pos x="680" y="0"/>
                </a:cxn>
              </a:cxnLst>
              <a:rect l="0" t="0" r="r" b="b"/>
              <a:pathLst>
                <a:path w="809" h="1197">
                  <a:moveTo>
                    <a:pt x="239" y="810"/>
                  </a:moveTo>
                  <a:lnTo>
                    <a:pt x="184" y="829"/>
                  </a:lnTo>
                  <a:lnTo>
                    <a:pt x="128" y="866"/>
                  </a:lnTo>
                  <a:lnTo>
                    <a:pt x="110" y="902"/>
                  </a:lnTo>
                  <a:lnTo>
                    <a:pt x="92" y="958"/>
                  </a:lnTo>
                  <a:lnTo>
                    <a:pt x="128" y="1050"/>
                  </a:lnTo>
                  <a:lnTo>
                    <a:pt x="220" y="1124"/>
                  </a:lnTo>
                  <a:lnTo>
                    <a:pt x="386" y="1142"/>
                  </a:lnTo>
                  <a:lnTo>
                    <a:pt x="404" y="1142"/>
                  </a:lnTo>
                  <a:lnTo>
                    <a:pt x="552" y="1124"/>
                  </a:lnTo>
                  <a:lnTo>
                    <a:pt x="662" y="1050"/>
                  </a:lnTo>
                  <a:lnTo>
                    <a:pt x="699" y="958"/>
                  </a:lnTo>
                  <a:lnTo>
                    <a:pt x="662" y="866"/>
                  </a:lnTo>
                  <a:lnTo>
                    <a:pt x="570" y="829"/>
                  </a:lnTo>
                  <a:lnTo>
                    <a:pt x="460" y="810"/>
                  </a:lnTo>
                  <a:lnTo>
                    <a:pt x="239" y="810"/>
                  </a:lnTo>
                  <a:close/>
                  <a:moveTo>
                    <a:pt x="294" y="55"/>
                  </a:moveTo>
                  <a:lnTo>
                    <a:pt x="220" y="129"/>
                  </a:lnTo>
                  <a:lnTo>
                    <a:pt x="184" y="202"/>
                  </a:lnTo>
                  <a:lnTo>
                    <a:pt x="184" y="368"/>
                  </a:lnTo>
                  <a:lnTo>
                    <a:pt x="220" y="442"/>
                  </a:lnTo>
                  <a:lnTo>
                    <a:pt x="276" y="497"/>
                  </a:lnTo>
                  <a:lnTo>
                    <a:pt x="386" y="497"/>
                  </a:lnTo>
                  <a:lnTo>
                    <a:pt x="460" y="423"/>
                  </a:lnTo>
                  <a:lnTo>
                    <a:pt x="496" y="350"/>
                  </a:lnTo>
                  <a:lnTo>
                    <a:pt x="496" y="184"/>
                  </a:lnTo>
                  <a:lnTo>
                    <a:pt x="460" y="110"/>
                  </a:lnTo>
                  <a:lnTo>
                    <a:pt x="404" y="55"/>
                  </a:lnTo>
                  <a:lnTo>
                    <a:pt x="294" y="55"/>
                  </a:lnTo>
                  <a:close/>
                  <a:moveTo>
                    <a:pt x="680" y="0"/>
                  </a:moveTo>
                  <a:lnTo>
                    <a:pt x="754" y="0"/>
                  </a:lnTo>
                  <a:lnTo>
                    <a:pt x="791" y="37"/>
                  </a:lnTo>
                  <a:lnTo>
                    <a:pt x="809" y="73"/>
                  </a:lnTo>
                  <a:lnTo>
                    <a:pt x="809" y="110"/>
                  </a:lnTo>
                  <a:lnTo>
                    <a:pt x="772" y="147"/>
                  </a:lnTo>
                  <a:lnTo>
                    <a:pt x="717" y="147"/>
                  </a:lnTo>
                  <a:lnTo>
                    <a:pt x="699" y="129"/>
                  </a:lnTo>
                  <a:lnTo>
                    <a:pt x="699" y="55"/>
                  </a:lnTo>
                  <a:lnTo>
                    <a:pt x="717" y="37"/>
                  </a:lnTo>
                  <a:lnTo>
                    <a:pt x="680" y="37"/>
                  </a:lnTo>
                  <a:lnTo>
                    <a:pt x="644" y="55"/>
                  </a:lnTo>
                  <a:lnTo>
                    <a:pt x="588" y="73"/>
                  </a:lnTo>
                  <a:lnTo>
                    <a:pt x="552" y="110"/>
                  </a:lnTo>
                  <a:lnTo>
                    <a:pt x="570" y="147"/>
                  </a:lnTo>
                  <a:lnTo>
                    <a:pt x="607" y="184"/>
                  </a:lnTo>
                  <a:lnTo>
                    <a:pt x="625" y="221"/>
                  </a:lnTo>
                  <a:lnTo>
                    <a:pt x="625" y="276"/>
                  </a:lnTo>
                  <a:lnTo>
                    <a:pt x="588" y="405"/>
                  </a:lnTo>
                  <a:lnTo>
                    <a:pt x="478" y="497"/>
                  </a:lnTo>
                  <a:lnTo>
                    <a:pt x="331" y="534"/>
                  </a:lnTo>
                  <a:lnTo>
                    <a:pt x="276" y="534"/>
                  </a:lnTo>
                  <a:lnTo>
                    <a:pt x="220" y="516"/>
                  </a:lnTo>
                  <a:lnTo>
                    <a:pt x="165" y="479"/>
                  </a:lnTo>
                  <a:lnTo>
                    <a:pt x="147" y="516"/>
                  </a:lnTo>
                  <a:lnTo>
                    <a:pt x="128" y="534"/>
                  </a:lnTo>
                  <a:lnTo>
                    <a:pt x="128" y="645"/>
                  </a:lnTo>
                  <a:lnTo>
                    <a:pt x="147" y="681"/>
                  </a:lnTo>
                  <a:lnTo>
                    <a:pt x="220" y="718"/>
                  </a:lnTo>
                  <a:lnTo>
                    <a:pt x="515" y="718"/>
                  </a:lnTo>
                  <a:lnTo>
                    <a:pt x="662" y="773"/>
                  </a:lnTo>
                  <a:lnTo>
                    <a:pt x="717" y="810"/>
                  </a:lnTo>
                  <a:lnTo>
                    <a:pt x="736" y="847"/>
                  </a:lnTo>
                  <a:lnTo>
                    <a:pt x="754" y="902"/>
                  </a:lnTo>
                  <a:lnTo>
                    <a:pt x="772" y="939"/>
                  </a:lnTo>
                  <a:lnTo>
                    <a:pt x="772" y="976"/>
                  </a:lnTo>
                  <a:lnTo>
                    <a:pt x="736" y="1068"/>
                  </a:lnTo>
                  <a:lnTo>
                    <a:pt x="662" y="1142"/>
                  </a:lnTo>
                  <a:lnTo>
                    <a:pt x="533" y="1179"/>
                  </a:lnTo>
                  <a:lnTo>
                    <a:pt x="386" y="1197"/>
                  </a:lnTo>
                  <a:lnTo>
                    <a:pt x="239" y="1179"/>
                  </a:lnTo>
                  <a:lnTo>
                    <a:pt x="110" y="1142"/>
                  </a:lnTo>
                  <a:lnTo>
                    <a:pt x="36" y="1068"/>
                  </a:lnTo>
                  <a:lnTo>
                    <a:pt x="0" y="976"/>
                  </a:lnTo>
                  <a:lnTo>
                    <a:pt x="36" y="866"/>
                  </a:lnTo>
                  <a:lnTo>
                    <a:pt x="92" y="829"/>
                  </a:lnTo>
                  <a:lnTo>
                    <a:pt x="165" y="792"/>
                  </a:lnTo>
                  <a:lnTo>
                    <a:pt x="128" y="755"/>
                  </a:lnTo>
                  <a:lnTo>
                    <a:pt x="110" y="718"/>
                  </a:lnTo>
                  <a:lnTo>
                    <a:pt x="92" y="663"/>
                  </a:lnTo>
                  <a:lnTo>
                    <a:pt x="92" y="589"/>
                  </a:lnTo>
                  <a:lnTo>
                    <a:pt x="110" y="534"/>
                  </a:lnTo>
                  <a:lnTo>
                    <a:pt x="128" y="497"/>
                  </a:lnTo>
                  <a:lnTo>
                    <a:pt x="147" y="479"/>
                  </a:lnTo>
                  <a:lnTo>
                    <a:pt x="73" y="405"/>
                  </a:lnTo>
                  <a:lnTo>
                    <a:pt x="55" y="350"/>
                  </a:lnTo>
                  <a:lnTo>
                    <a:pt x="55" y="294"/>
                  </a:lnTo>
                  <a:lnTo>
                    <a:pt x="92" y="165"/>
                  </a:lnTo>
                  <a:lnTo>
                    <a:pt x="202" y="73"/>
                  </a:lnTo>
                  <a:lnTo>
                    <a:pt x="349" y="37"/>
                  </a:lnTo>
                  <a:lnTo>
                    <a:pt x="423" y="37"/>
                  </a:lnTo>
                  <a:lnTo>
                    <a:pt x="478" y="55"/>
                  </a:lnTo>
                  <a:lnTo>
                    <a:pt x="533" y="92"/>
                  </a:lnTo>
                  <a:lnTo>
                    <a:pt x="644" y="18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4" name="Freeform 284"/>
            <p:cNvSpPr>
              <a:spLocks noEditPoints="1"/>
            </p:cNvSpPr>
            <p:nvPr/>
          </p:nvSpPr>
          <p:spPr bwMode="auto">
            <a:xfrm>
              <a:off x="10746" y="28930"/>
              <a:ext cx="773" cy="829"/>
            </a:xfrm>
            <a:custGeom>
              <a:avLst/>
              <a:gdLst/>
              <a:ahLst/>
              <a:cxnLst>
                <a:cxn ang="0">
                  <a:pos x="331" y="73"/>
                </a:cxn>
                <a:cxn ang="0">
                  <a:pos x="276" y="110"/>
                </a:cxn>
                <a:cxn ang="0">
                  <a:pos x="221" y="129"/>
                </a:cxn>
                <a:cxn ang="0">
                  <a:pos x="184" y="184"/>
                </a:cxn>
                <a:cxn ang="0">
                  <a:pos x="166" y="239"/>
                </a:cxn>
                <a:cxn ang="0">
                  <a:pos x="147" y="313"/>
                </a:cxn>
                <a:cxn ang="0">
                  <a:pos x="147" y="552"/>
                </a:cxn>
                <a:cxn ang="0">
                  <a:pos x="166" y="626"/>
                </a:cxn>
                <a:cxn ang="0">
                  <a:pos x="184" y="681"/>
                </a:cxn>
                <a:cxn ang="0">
                  <a:pos x="221" y="737"/>
                </a:cxn>
                <a:cxn ang="0">
                  <a:pos x="276" y="773"/>
                </a:cxn>
                <a:cxn ang="0">
                  <a:pos x="331" y="792"/>
                </a:cxn>
                <a:cxn ang="0">
                  <a:pos x="405" y="792"/>
                </a:cxn>
                <a:cxn ang="0">
                  <a:pos x="478" y="773"/>
                </a:cxn>
                <a:cxn ang="0">
                  <a:pos x="534" y="755"/>
                </a:cxn>
                <a:cxn ang="0">
                  <a:pos x="570" y="718"/>
                </a:cxn>
                <a:cxn ang="0">
                  <a:pos x="607" y="663"/>
                </a:cxn>
                <a:cxn ang="0">
                  <a:pos x="626" y="608"/>
                </a:cxn>
                <a:cxn ang="0">
                  <a:pos x="644" y="534"/>
                </a:cxn>
                <a:cxn ang="0">
                  <a:pos x="644" y="313"/>
                </a:cxn>
                <a:cxn ang="0">
                  <a:pos x="626" y="239"/>
                </a:cxn>
                <a:cxn ang="0">
                  <a:pos x="552" y="129"/>
                </a:cxn>
                <a:cxn ang="0">
                  <a:pos x="497" y="110"/>
                </a:cxn>
                <a:cxn ang="0">
                  <a:pos x="442" y="73"/>
                </a:cxn>
                <a:cxn ang="0">
                  <a:pos x="331" y="73"/>
                </a:cxn>
                <a:cxn ang="0">
                  <a:pos x="386" y="0"/>
                </a:cxn>
                <a:cxn ang="0">
                  <a:pos x="534" y="37"/>
                </a:cxn>
                <a:cxn ang="0">
                  <a:pos x="662" y="129"/>
                </a:cxn>
                <a:cxn ang="0">
                  <a:pos x="736" y="258"/>
                </a:cxn>
                <a:cxn ang="0">
                  <a:pos x="773" y="423"/>
                </a:cxn>
                <a:cxn ang="0">
                  <a:pos x="736" y="589"/>
                </a:cxn>
                <a:cxn ang="0">
                  <a:pos x="662" y="718"/>
                </a:cxn>
                <a:cxn ang="0">
                  <a:pos x="534" y="792"/>
                </a:cxn>
                <a:cxn ang="0">
                  <a:pos x="386" y="829"/>
                </a:cxn>
                <a:cxn ang="0">
                  <a:pos x="239" y="792"/>
                </a:cxn>
                <a:cxn ang="0">
                  <a:pos x="110" y="718"/>
                </a:cxn>
                <a:cxn ang="0">
                  <a:pos x="37" y="589"/>
                </a:cxn>
                <a:cxn ang="0">
                  <a:pos x="0" y="423"/>
                </a:cxn>
                <a:cxn ang="0">
                  <a:pos x="37" y="258"/>
                </a:cxn>
                <a:cxn ang="0">
                  <a:pos x="110" y="129"/>
                </a:cxn>
                <a:cxn ang="0">
                  <a:pos x="239" y="37"/>
                </a:cxn>
                <a:cxn ang="0">
                  <a:pos x="386" y="0"/>
                </a:cxn>
              </a:cxnLst>
              <a:rect l="0" t="0" r="r" b="b"/>
              <a:pathLst>
                <a:path w="773" h="829">
                  <a:moveTo>
                    <a:pt x="331" y="73"/>
                  </a:moveTo>
                  <a:lnTo>
                    <a:pt x="276" y="110"/>
                  </a:lnTo>
                  <a:lnTo>
                    <a:pt x="221" y="129"/>
                  </a:lnTo>
                  <a:lnTo>
                    <a:pt x="184" y="184"/>
                  </a:lnTo>
                  <a:lnTo>
                    <a:pt x="166" y="239"/>
                  </a:lnTo>
                  <a:lnTo>
                    <a:pt x="147" y="313"/>
                  </a:lnTo>
                  <a:lnTo>
                    <a:pt x="147" y="552"/>
                  </a:lnTo>
                  <a:lnTo>
                    <a:pt x="166" y="626"/>
                  </a:lnTo>
                  <a:lnTo>
                    <a:pt x="184" y="681"/>
                  </a:lnTo>
                  <a:lnTo>
                    <a:pt x="221" y="737"/>
                  </a:lnTo>
                  <a:lnTo>
                    <a:pt x="276" y="773"/>
                  </a:lnTo>
                  <a:lnTo>
                    <a:pt x="331" y="792"/>
                  </a:lnTo>
                  <a:lnTo>
                    <a:pt x="405" y="792"/>
                  </a:lnTo>
                  <a:lnTo>
                    <a:pt x="478" y="773"/>
                  </a:lnTo>
                  <a:lnTo>
                    <a:pt x="534" y="755"/>
                  </a:lnTo>
                  <a:lnTo>
                    <a:pt x="570" y="718"/>
                  </a:lnTo>
                  <a:lnTo>
                    <a:pt x="607" y="663"/>
                  </a:lnTo>
                  <a:lnTo>
                    <a:pt x="626" y="608"/>
                  </a:lnTo>
                  <a:lnTo>
                    <a:pt x="644" y="534"/>
                  </a:lnTo>
                  <a:lnTo>
                    <a:pt x="644" y="313"/>
                  </a:lnTo>
                  <a:lnTo>
                    <a:pt x="626" y="239"/>
                  </a:lnTo>
                  <a:lnTo>
                    <a:pt x="552" y="129"/>
                  </a:lnTo>
                  <a:lnTo>
                    <a:pt x="497" y="110"/>
                  </a:lnTo>
                  <a:lnTo>
                    <a:pt x="442" y="73"/>
                  </a:lnTo>
                  <a:lnTo>
                    <a:pt x="331" y="73"/>
                  </a:lnTo>
                  <a:close/>
                  <a:moveTo>
                    <a:pt x="386" y="0"/>
                  </a:moveTo>
                  <a:lnTo>
                    <a:pt x="534" y="37"/>
                  </a:lnTo>
                  <a:lnTo>
                    <a:pt x="662" y="129"/>
                  </a:lnTo>
                  <a:lnTo>
                    <a:pt x="736" y="258"/>
                  </a:lnTo>
                  <a:lnTo>
                    <a:pt x="773" y="423"/>
                  </a:lnTo>
                  <a:lnTo>
                    <a:pt x="736" y="589"/>
                  </a:lnTo>
                  <a:lnTo>
                    <a:pt x="662" y="718"/>
                  </a:lnTo>
                  <a:lnTo>
                    <a:pt x="534" y="792"/>
                  </a:lnTo>
                  <a:lnTo>
                    <a:pt x="386" y="829"/>
                  </a:lnTo>
                  <a:lnTo>
                    <a:pt x="239" y="792"/>
                  </a:lnTo>
                  <a:lnTo>
                    <a:pt x="110" y="718"/>
                  </a:lnTo>
                  <a:lnTo>
                    <a:pt x="37" y="589"/>
                  </a:lnTo>
                  <a:lnTo>
                    <a:pt x="0" y="423"/>
                  </a:lnTo>
                  <a:lnTo>
                    <a:pt x="37" y="258"/>
                  </a:lnTo>
                  <a:lnTo>
                    <a:pt x="110" y="129"/>
                  </a:lnTo>
                  <a:lnTo>
                    <a:pt x="239" y="37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5" name="Freeform 285"/>
            <p:cNvSpPr>
              <a:spLocks/>
            </p:cNvSpPr>
            <p:nvPr/>
          </p:nvSpPr>
          <p:spPr bwMode="auto">
            <a:xfrm>
              <a:off x="11629" y="28930"/>
              <a:ext cx="589" cy="792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460" y="0"/>
                </a:cxn>
                <a:cxn ang="0">
                  <a:pos x="516" y="18"/>
                </a:cxn>
                <a:cxn ang="0">
                  <a:pos x="552" y="37"/>
                </a:cxn>
                <a:cxn ang="0">
                  <a:pos x="589" y="110"/>
                </a:cxn>
                <a:cxn ang="0">
                  <a:pos x="589" y="147"/>
                </a:cxn>
                <a:cxn ang="0">
                  <a:pos x="571" y="165"/>
                </a:cxn>
                <a:cxn ang="0">
                  <a:pos x="534" y="184"/>
                </a:cxn>
                <a:cxn ang="0">
                  <a:pos x="497" y="184"/>
                </a:cxn>
                <a:cxn ang="0">
                  <a:pos x="460" y="165"/>
                </a:cxn>
                <a:cxn ang="0">
                  <a:pos x="442" y="147"/>
                </a:cxn>
                <a:cxn ang="0">
                  <a:pos x="442" y="73"/>
                </a:cxn>
                <a:cxn ang="0">
                  <a:pos x="479" y="37"/>
                </a:cxn>
                <a:cxn ang="0">
                  <a:pos x="460" y="37"/>
                </a:cxn>
                <a:cxn ang="0">
                  <a:pos x="368" y="73"/>
                </a:cxn>
                <a:cxn ang="0">
                  <a:pos x="313" y="147"/>
                </a:cxn>
                <a:cxn ang="0">
                  <a:pos x="276" y="239"/>
                </a:cxn>
                <a:cxn ang="0">
                  <a:pos x="258" y="368"/>
                </a:cxn>
                <a:cxn ang="0">
                  <a:pos x="258" y="700"/>
                </a:cxn>
                <a:cxn ang="0">
                  <a:pos x="332" y="737"/>
                </a:cxn>
                <a:cxn ang="0">
                  <a:pos x="424" y="737"/>
                </a:cxn>
                <a:cxn ang="0">
                  <a:pos x="424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1" y="737"/>
                </a:cxn>
                <a:cxn ang="0">
                  <a:pos x="148" y="700"/>
                </a:cxn>
                <a:cxn ang="0">
                  <a:pos x="148" y="147"/>
                </a:cxn>
                <a:cxn ang="0">
                  <a:pos x="111" y="110"/>
                </a:cxn>
                <a:cxn ang="0">
                  <a:pos x="74" y="92"/>
                </a:cxn>
                <a:cxn ang="0">
                  <a:pos x="0" y="92"/>
                </a:cxn>
                <a:cxn ang="0">
                  <a:pos x="0" y="37"/>
                </a:cxn>
                <a:cxn ang="0">
                  <a:pos x="240" y="18"/>
                </a:cxn>
                <a:cxn ang="0">
                  <a:pos x="240" y="202"/>
                </a:cxn>
                <a:cxn ang="0">
                  <a:pos x="258" y="147"/>
                </a:cxn>
                <a:cxn ang="0">
                  <a:pos x="276" y="110"/>
                </a:cxn>
                <a:cxn ang="0">
                  <a:pos x="350" y="37"/>
                </a:cxn>
                <a:cxn ang="0">
                  <a:pos x="405" y="0"/>
                </a:cxn>
              </a:cxnLst>
              <a:rect l="0" t="0" r="r" b="b"/>
              <a:pathLst>
                <a:path w="589" h="792">
                  <a:moveTo>
                    <a:pt x="405" y="0"/>
                  </a:moveTo>
                  <a:lnTo>
                    <a:pt x="460" y="0"/>
                  </a:lnTo>
                  <a:lnTo>
                    <a:pt x="516" y="18"/>
                  </a:lnTo>
                  <a:lnTo>
                    <a:pt x="552" y="37"/>
                  </a:lnTo>
                  <a:lnTo>
                    <a:pt x="589" y="110"/>
                  </a:lnTo>
                  <a:lnTo>
                    <a:pt x="589" y="147"/>
                  </a:lnTo>
                  <a:lnTo>
                    <a:pt x="571" y="165"/>
                  </a:lnTo>
                  <a:lnTo>
                    <a:pt x="534" y="184"/>
                  </a:lnTo>
                  <a:lnTo>
                    <a:pt x="497" y="184"/>
                  </a:lnTo>
                  <a:lnTo>
                    <a:pt x="460" y="165"/>
                  </a:lnTo>
                  <a:lnTo>
                    <a:pt x="442" y="147"/>
                  </a:lnTo>
                  <a:lnTo>
                    <a:pt x="442" y="73"/>
                  </a:lnTo>
                  <a:lnTo>
                    <a:pt x="479" y="37"/>
                  </a:lnTo>
                  <a:lnTo>
                    <a:pt x="460" y="37"/>
                  </a:lnTo>
                  <a:lnTo>
                    <a:pt x="368" y="73"/>
                  </a:lnTo>
                  <a:lnTo>
                    <a:pt x="313" y="147"/>
                  </a:lnTo>
                  <a:lnTo>
                    <a:pt x="276" y="239"/>
                  </a:lnTo>
                  <a:lnTo>
                    <a:pt x="258" y="368"/>
                  </a:lnTo>
                  <a:lnTo>
                    <a:pt x="258" y="700"/>
                  </a:lnTo>
                  <a:lnTo>
                    <a:pt x="332" y="737"/>
                  </a:lnTo>
                  <a:lnTo>
                    <a:pt x="424" y="737"/>
                  </a:lnTo>
                  <a:lnTo>
                    <a:pt x="424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8" y="700"/>
                  </a:lnTo>
                  <a:lnTo>
                    <a:pt x="148" y="147"/>
                  </a:lnTo>
                  <a:lnTo>
                    <a:pt x="111" y="110"/>
                  </a:lnTo>
                  <a:lnTo>
                    <a:pt x="74" y="92"/>
                  </a:lnTo>
                  <a:lnTo>
                    <a:pt x="0" y="92"/>
                  </a:lnTo>
                  <a:lnTo>
                    <a:pt x="0" y="37"/>
                  </a:lnTo>
                  <a:lnTo>
                    <a:pt x="240" y="18"/>
                  </a:lnTo>
                  <a:lnTo>
                    <a:pt x="240" y="202"/>
                  </a:lnTo>
                  <a:lnTo>
                    <a:pt x="258" y="147"/>
                  </a:lnTo>
                  <a:lnTo>
                    <a:pt x="276" y="110"/>
                  </a:lnTo>
                  <a:lnTo>
                    <a:pt x="350" y="3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6" name="Freeform 286"/>
            <p:cNvSpPr>
              <a:spLocks noEditPoints="1"/>
            </p:cNvSpPr>
            <p:nvPr/>
          </p:nvSpPr>
          <p:spPr bwMode="auto">
            <a:xfrm>
              <a:off x="12347" y="28561"/>
              <a:ext cx="386" cy="1179"/>
            </a:xfrm>
            <a:custGeom>
              <a:avLst/>
              <a:gdLst/>
              <a:ahLst/>
              <a:cxnLst>
                <a:cxn ang="0">
                  <a:pos x="239" y="406"/>
                </a:cxn>
                <a:cxn ang="0">
                  <a:pos x="258" y="1050"/>
                </a:cxn>
                <a:cxn ang="0">
                  <a:pos x="258" y="1087"/>
                </a:cxn>
                <a:cxn ang="0">
                  <a:pos x="276" y="1124"/>
                </a:cxn>
                <a:cxn ang="0">
                  <a:pos x="386" y="1124"/>
                </a:cxn>
                <a:cxn ang="0">
                  <a:pos x="386" y="1179"/>
                </a:cxn>
                <a:cxn ang="0">
                  <a:pos x="0" y="1179"/>
                </a:cxn>
                <a:cxn ang="0">
                  <a:pos x="0" y="1124"/>
                </a:cxn>
                <a:cxn ang="0">
                  <a:pos x="110" y="1124"/>
                </a:cxn>
                <a:cxn ang="0">
                  <a:pos x="129" y="1087"/>
                </a:cxn>
                <a:cxn ang="0">
                  <a:pos x="129" y="534"/>
                </a:cxn>
                <a:cxn ang="0">
                  <a:pos x="92" y="498"/>
                </a:cxn>
                <a:cxn ang="0">
                  <a:pos x="55" y="479"/>
                </a:cxn>
                <a:cxn ang="0">
                  <a:pos x="0" y="479"/>
                </a:cxn>
                <a:cxn ang="0">
                  <a:pos x="0" y="424"/>
                </a:cxn>
                <a:cxn ang="0">
                  <a:pos x="239" y="406"/>
                </a:cxn>
                <a:cxn ang="0">
                  <a:pos x="166" y="0"/>
                </a:cxn>
                <a:cxn ang="0">
                  <a:pos x="202" y="0"/>
                </a:cxn>
                <a:cxn ang="0">
                  <a:pos x="239" y="19"/>
                </a:cxn>
                <a:cxn ang="0">
                  <a:pos x="258" y="55"/>
                </a:cxn>
                <a:cxn ang="0">
                  <a:pos x="258" y="129"/>
                </a:cxn>
                <a:cxn ang="0">
                  <a:pos x="239" y="166"/>
                </a:cxn>
                <a:cxn ang="0">
                  <a:pos x="202" y="184"/>
                </a:cxn>
                <a:cxn ang="0">
                  <a:pos x="129" y="184"/>
                </a:cxn>
                <a:cxn ang="0">
                  <a:pos x="92" y="166"/>
                </a:cxn>
                <a:cxn ang="0">
                  <a:pos x="74" y="129"/>
                </a:cxn>
                <a:cxn ang="0">
                  <a:pos x="74" y="55"/>
                </a:cxn>
                <a:cxn ang="0">
                  <a:pos x="92" y="37"/>
                </a:cxn>
                <a:cxn ang="0">
                  <a:pos x="166" y="0"/>
                </a:cxn>
              </a:cxnLst>
              <a:rect l="0" t="0" r="r" b="b"/>
              <a:pathLst>
                <a:path w="386" h="1179">
                  <a:moveTo>
                    <a:pt x="239" y="406"/>
                  </a:moveTo>
                  <a:lnTo>
                    <a:pt x="258" y="1050"/>
                  </a:lnTo>
                  <a:lnTo>
                    <a:pt x="258" y="1087"/>
                  </a:lnTo>
                  <a:lnTo>
                    <a:pt x="276" y="1124"/>
                  </a:lnTo>
                  <a:lnTo>
                    <a:pt x="386" y="1124"/>
                  </a:lnTo>
                  <a:lnTo>
                    <a:pt x="386" y="1179"/>
                  </a:lnTo>
                  <a:lnTo>
                    <a:pt x="0" y="1179"/>
                  </a:lnTo>
                  <a:lnTo>
                    <a:pt x="0" y="1124"/>
                  </a:lnTo>
                  <a:lnTo>
                    <a:pt x="110" y="1124"/>
                  </a:lnTo>
                  <a:lnTo>
                    <a:pt x="129" y="1087"/>
                  </a:lnTo>
                  <a:lnTo>
                    <a:pt x="129" y="534"/>
                  </a:lnTo>
                  <a:lnTo>
                    <a:pt x="92" y="498"/>
                  </a:lnTo>
                  <a:lnTo>
                    <a:pt x="55" y="479"/>
                  </a:lnTo>
                  <a:lnTo>
                    <a:pt x="0" y="479"/>
                  </a:lnTo>
                  <a:lnTo>
                    <a:pt x="0" y="424"/>
                  </a:lnTo>
                  <a:lnTo>
                    <a:pt x="239" y="406"/>
                  </a:lnTo>
                  <a:close/>
                  <a:moveTo>
                    <a:pt x="166" y="0"/>
                  </a:moveTo>
                  <a:lnTo>
                    <a:pt x="202" y="0"/>
                  </a:lnTo>
                  <a:lnTo>
                    <a:pt x="239" y="19"/>
                  </a:lnTo>
                  <a:lnTo>
                    <a:pt x="258" y="55"/>
                  </a:lnTo>
                  <a:lnTo>
                    <a:pt x="258" y="129"/>
                  </a:lnTo>
                  <a:lnTo>
                    <a:pt x="239" y="166"/>
                  </a:lnTo>
                  <a:lnTo>
                    <a:pt x="202" y="184"/>
                  </a:lnTo>
                  <a:lnTo>
                    <a:pt x="129" y="184"/>
                  </a:lnTo>
                  <a:lnTo>
                    <a:pt x="92" y="166"/>
                  </a:lnTo>
                  <a:lnTo>
                    <a:pt x="74" y="129"/>
                  </a:lnTo>
                  <a:lnTo>
                    <a:pt x="74" y="55"/>
                  </a:lnTo>
                  <a:lnTo>
                    <a:pt x="92" y="3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7" name="Freeform 287"/>
            <p:cNvSpPr>
              <a:spLocks/>
            </p:cNvSpPr>
            <p:nvPr/>
          </p:nvSpPr>
          <p:spPr bwMode="auto">
            <a:xfrm>
              <a:off x="12678" y="28653"/>
              <a:ext cx="552" cy="112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58" y="0"/>
                </a:cxn>
                <a:cxn ang="0">
                  <a:pos x="258" y="332"/>
                </a:cxn>
                <a:cxn ang="0">
                  <a:pos x="516" y="332"/>
                </a:cxn>
                <a:cxn ang="0">
                  <a:pos x="516" y="387"/>
                </a:cxn>
                <a:cxn ang="0">
                  <a:pos x="258" y="387"/>
                </a:cxn>
                <a:cxn ang="0">
                  <a:pos x="295" y="885"/>
                </a:cxn>
                <a:cxn ang="0">
                  <a:pos x="295" y="958"/>
                </a:cxn>
                <a:cxn ang="0">
                  <a:pos x="332" y="1032"/>
                </a:cxn>
                <a:cxn ang="0">
                  <a:pos x="405" y="1069"/>
                </a:cxn>
                <a:cxn ang="0">
                  <a:pos x="442" y="1069"/>
                </a:cxn>
                <a:cxn ang="0">
                  <a:pos x="460" y="1032"/>
                </a:cxn>
                <a:cxn ang="0">
                  <a:pos x="497" y="995"/>
                </a:cxn>
                <a:cxn ang="0">
                  <a:pos x="516" y="940"/>
                </a:cxn>
                <a:cxn ang="0">
                  <a:pos x="516" y="774"/>
                </a:cxn>
                <a:cxn ang="0">
                  <a:pos x="552" y="774"/>
                </a:cxn>
                <a:cxn ang="0">
                  <a:pos x="552" y="940"/>
                </a:cxn>
                <a:cxn ang="0">
                  <a:pos x="516" y="1050"/>
                </a:cxn>
                <a:cxn ang="0">
                  <a:pos x="479" y="1087"/>
                </a:cxn>
                <a:cxn ang="0">
                  <a:pos x="368" y="1124"/>
                </a:cxn>
                <a:cxn ang="0">
                  <a:pos x="313" y="1124"/>
                </a:cxn>
                <a:cxn ang="0">
                  <a:pos x="240" y="1087"/>
                </a:cxn>
                <a:cxn ang="0">
                  <a:pos x="166" y="1014"/>
                </a:cxn>
                <a:cxn ang="0">
                  <a:pos x="147" y="958"/>
                </a:cxn>
                <a:cxn ang="0">
                  <a:pos x="147" y="387"/>
                </a:cxn>
                <a:cxn ang="0">
                  <a:pos x="0" y="387"/>
                </a:cxn>
                <a:cxn ang="0">
                  <a:pos x="0" y="350"/>
                </a:cxn>
                <a:cxn ang="0">
                  <a:pos x="111" y="314"/>
                </a:cxn>
                <a:cxn ang="0">
                  <a:pos x="166" y="221"/>
                </a:cxn>
                <a:cxn ang="0">
                  <a:pos x="203" y="111"/>
                </a:cxn>
                <a:cxn ang="0">
                  <a:pos x="221" y="0"/>
                </a:cxn>
              </a:cxnLst>
              <a:rect l="0" t="0" r="r" b="b"/>
              <a:pathLst>
                <a:path w="552" h="1124">
                  <a:moveTo>
                    <a:pt x="221" y="0"/>
                  </a:moveTo>
                  <a:lnTo>
                    <a:pt x="258" y="0"/>
                  </a:lnTo>
                  <a:lnTo>
                    <a:pt x="258" y="332"/>
                  </a:lnTo>
                  <a:lnTo>
                    <a:pt x="516" y="332"/>
                  </a:lnTo>
                  <a:lnTo>
                    <a:pt x="516" y="387"/>
                  </a:lnTo>
                  <a:lnTo>
                    <a:pt x="258" y="387"/>
                  </a:lnTo>
                  <a:lnTo>
                    <a:pt x="295" y="885"/>
                  </a:lnTo>
                  <a:lnTo>
                    <a:pt x="295" y="958"/>
                  </a:lnTo>
                  <a:lnTo>
                    <a:pt x="332" y="1032"/>
                  </a:lnTo>
                  <a:lnTo>
                    <a:pt x="405" y="1069"/>
                  </a:lnTo>
                  <a:lnTo>
                    <a:pt x="442" y="1069"/>
                  </a:lnTo>
                  <a:lnTo>
                    <a:pt x="460" y="1032"/>
                  </a:lnTo>
                  <a:lnTo>
                    <a:pt x="497" y="995"/>
                  </a:lnTo>
                  <a:lnTo>
                    <a:pt x="516" y="940"/>
                  </a:lnTo>
                  <a:lnTo>
                    <a:pt x="516" y="774"/>
                  </a:lnTo>
                  <a:lnTo>
                    <a:pt x="552" y="774"/>
                  </a:lnTo>
                  <a:lnTo>
                    <a:pt x="552" y="940"/>
                  </a:lnTo>
                  <a:lnTo>
                    <a:pt x="516" y="1050"/>
                  </a:lnTo>
                  <a:lnTo>
                    <a:pt x="479" y="1087"/>
                  </a:lnTo>
                  <a:lnTo>
                    <a:pt x="368" y="1124"/>
                  </a:lnTo>
                  <a:lnTo>
                    <a:pt x="313" y="1124"/>
                  </a:lnTo>
                  <a:lnTo>
                    <a:pt x="240" y="1087"/>
                  </a:lnTo>
                  <a:lnTo>
                    <a:pt x="166" y="1014"/>
                  </a:lnTo>
                  <a:lnTo>
                    <a:pt x="147" y="958"/>
                  </a:lnTo>
                  <a:lnTo>
                    <a:pt x="147" y="387"/>
                  </a:lnTo>
                  <a:lnTo>
                    <a:pt x="0" y="387"/>
                  </a:lnTo>
                  <a:lnTo>
                    <a:pt x="0" y="350"/>
                  </a:lnTo>
                  <a:lnTo>
                    <a:pt x="111" y="314"/>
                  </a:lnTo>
                  <a:lnTo>
                    <a:pt x="166" y="221"/>
                  </a:lnTo>
                  <a:lnTo>
                    <a:pt x="203" y="1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8" name="Freeform 288"/>
            <p:cNvSpPr>
              <a:spLocks/>
            </p:cNvSpPr>
            <p:nvPr/>
          </p:nvSpPr>
          <p:spPr bwMode="auto">
            <a:xfrm>
              <a:off x="13396" y="28487"/>
              <a:ext cx="920" cy="1253"/>
            </a:xfrm>
            <a:custGeom>
              <a:avLst/>
              <a:gdLst/>
              <a:ahLst/>
              <a:cxnLst>
                <a:cxn ang="0">
                  <a:pos x="294" y="0"/>
                </a:cxn>
                <a:cxn ang="0">
                  <a:pos x="294" y="627"/>
                </a:cxn>
                <a:cxn ang="0">
                  <a:pos x="313" y="590"/>
                </a:cxn>
                <a:cxn ang="0">
                  <a:pos x="386" y="516"/>
                </a:cxn>
                <a:cxn ang="0">
                  <a:pos x="423" y="498"/>
                </a:cxn>
                <a:cxn ang="0">
                  <a:pos x="478" y="461"/>
                </a:cxn>
                <a:cxn ang="0">
                  <a:pos x="626" y="461"/>
                </a:cxn>
                <a:cxn ang="0">
                  <a:pos x="681" y="480"/>
                </a:cxn>
                <a:cxn ang="0">
                  <a:pos x="736" y="535"/>
                </a:cxn>
                <a:cxn ang="0">
                  <a:pos x="773" y="590"/>
                </a:cxn>
                <a:cxn ang="0">
                  <a:pos x="791" y="645"/>
                </a:cxn>
                <a:cxn ang="0">
                  <a:pos x="791" y="1180"/>
                </a:cxn>
                <a:cxn ang="0">
                  <a:pos x="828" y="1198"/>
                </a:cxn>
                <a:cxn ang="0">
                  <a:pos x="920" y="1198"/>
                </a:cxn>
                <a:cxn ang="0">
                  <a:pos x="920" y="1253"/>
                </a:cxn>
                <a:cxn ang="0">
                  <a:pos x="515" y="1253"/>
                </a:cxn>
                <a:cxn ang="0">
                  <a:pos x="515" y="1198"/>
                </a:cxn>
                <a:cxn ang="0">
                  <a:pos x="626" y="1198"/>
                </a:cxn>
                <a:cxn ang="0">
                  <a:pos x="644" y="1161"/>
                </a:cxn>
                <a:cxn ang="0">
                  <a:pos x="644" y="608"/>
                </a:cxn>
                <a:cxn ang="0">
                  <a:pos x="626" y="572"/>
                </a:cxn>
                <a:cxn ang="0">
                  <a:pos x="589" y="553"/>
                </a:cxn>
                <a:cxn ang="0">
                  <a:pos x="570" y="516"/>
                </a:cxn>
                <a:cxn ang="0">
                  <a:pos x="460" y="516"/>
                </a:cxn>
                <a:cxn ang="0">
                  <a:pos x="423" y="535"/>
                </a:cxn>
                <a:cxn ang="0">
                  <a:pos x="368" y="572"/>
                </a:cxn>
                <a:cxn ang="0">
                  <a:pos x="331" y="608"/>
                </a:cxn>
                <a:cxn ang="0">
                  <a:pos x="313" y="664"/>
                </a:cxn>
                <a:cxn ang="0">
                  <a:pos x="276" y="719"/>
                </a:cxn>
                <a:cxn ang="0">
                  <a:pos x="276" y="1161"/>
                </a:cxn>
                <a:cxn ang="0">
                  <a:pos x="294" y="1198"/>
                </a:cxn>
                <a:cxn ang="0">
                  <a:pos x="405" y="1198"/>
                </a:cxn>
                <a:cxn ang="0">
                  <a:pos x="405" y="1253"/>
                </a:cxn>
                <a:cxn ang="0">
                  <a:pos x="0" y="1253"/>
                </a:cxn>
                <a:cxn ang="0">
                  <a:pos x="0" y="1198"/>
                </a:cxn>
                <a:cxn ang="0">
                  <a:pos x="110" y="1198"/>
                </a:cxn>
                <a:cxn ang="0">
                  <a:pos x="147" y="1161"/>
                </a:cxn>
                <a:cxn ang="0">
                  <a:pos x="147" y="112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7" y="93"/>
                </a:cxn>
                <a:cxn ang="0">
                  <a:pos x="110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4" y="0"/>
                </a:cxn>
              </a:cxnLst>
              <a:rect l="0" t="0" r="r" b="b"/>
              <a:pathLst>
                <a:path w="920" h="1253">
                  <a:moveTo>
                    <a:pt x="294" y="0"/>
                  </a:moveTo>
                  <a:lnTo>
                    <a:pt x="294" y="627"/>
                  </a:lnTo>
                  <a:lnTo>
                    <a:pt x="313" y="590"/>
                  </a:lnTo>
                  <a:lnTo>
                    <a:pt x="386" y="516"/>
                  </a:lnTo>
                  <a:lnTo>
                    <a:pt x="423" y="498"/>
                  </a:lnTo>
                  <a:lnTo>
                    <a:pt x="478" y="461"/>
                  </a:lnTo>
                  <a:lnTo>
                    <a:pt x="626" y="461"/>
                  </a:lnTo>
                  <a:lnTo>
                    <a:pt x="681" y="480"/>
                  </a:lnTo>
                  <a:lnTo>
                    <a:pt x="736" y="535"/>
                  </a:lnTo>
                  <a:lnTo>
                    <a:pt x="773" y="590"/>
                  </a:lnTo>
                  <a:lnTo>
                    <a:pt x="791" y="645"/>
                  </a:lnTo>
                  <a:lnTo>
                    <a:pt x="791" y="1180"/>
                  </a:lnTo>
                  <a:lnTo>
                    <a:pt x="828" y="1198"/>
                  </a:lnTo>
                  <a:lnTo>
                    <a:pt x="920" y="1198"/>
                  </a:lnTo>
                  <a:lnTo>
                    <a:pt x="920" y="1253"/>
                  </a:lnTo>
                  <a:lnTo>
                    <a:pt x="515" y="1253"/>
                  </a:lnTo>
                  <a:lnTo>
                    <a:pt x="515" y="1198"/>
                  </a:lnTo>
                  <a:lnTo>
                    <a:pt x="626" y="1198"/>
                  </a:lnTo>
                  <a:lnTo>
                    <a:pt x="644" y="1161"/>
                  </a:lnTo>
                  <a:lnTo>
                    <a:pt x="644" y="608"/>
                  </a:lnTo>
                  <a:lnTo>
                    <a:pt x="626" y="572"/>
                  </a:lnTo>
                  <a:lnTo>
                    <a:pt x="589" y="553"/>
                  </a:lnTo>
                  <a:lnTo>
                    <a:pt x="570" y="516"/>
                  </a:lnTo>
                  <a:lnTo>
                    <a:pt x="460" y="516"/>
                  </a:lnTo>
                  <a:lnTo>
                    <a:pt x="423" y="535"/>
                  </a:lnTo>
                  <a:lnTo>
                    <a:pt x="368" y="572"/>
                  </a:lnTo>
                  <a:lnTo>
                    <a:pt x="331" y="608"/>
                  </a:lnTo>
                  <a:lnTo>
                    <a:pt x="313" y="664"/>
                  </a:lnTo>
                  <a:lnTo>
                    <a:pt x="276" y="719"/>
                  </a:lnTo>
                  <a:lnTo>
                    <a:pt x="276" y="1161"/>
                  </a:lnTo>
                  <a:lnTo>
                    <a:pt x="294" y="1198"/>
                  </a:lnTo>
                  <a:lnTo>
                    <a:pt x="405" y="1198"/>
                  </a:lnTo>
                  <a:lnTo>
                    <a:pt x="405" y="1253"/>
                  </a:lnTo>
                  <a:lnTo>
                    <a:pt x="0" y="1253"/>
                  </a:lnTo>
                  <a:lnTo>
                    <a:pt x="0" y="1198"/>
                  </a:lnTo>
                  <a:lnTo>
                    <a:pt x="110" y="1198"/>
                  </a:lnTo>
                  <a:lnTo>
                    <a:pt x="147" y="1161"/>
                  </a:lnTo>
                  <a:lnTo>
                    <a:pt x="147" y="112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7" y="93"/>
                  </a:lnTo>
                  <a:lnTo>
                    <a:pt x="110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89" name="Freeform 289"/>
            <p:cNvSpPr>
              <a:spLocks/>
            </p:cNvSpPr>
            <p:nvPr/>
          </p:nvSpPr>
          <p:spPr bwMode="auto">
            <a:xfrm>
              <a:off x="14463" y="28948"/>
              <a:ext cx="1417" cy="792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60" y="0"/>
                </a:cxn>
                <a:cxn ang="0">
                  <a:pos x="700" y="37"/>
                </a:cxn>
                <a:cxn ang="0">
                  <a:pos x="755" y="111"/>
                </a:cxn>
                <a:cxn ang="0">
                  <a:pos x="792" y="129"/>
                </a:cxn>
                <a:cxn ang="0">
                  <a:pos x="902" y="37"/>
                </a:cxn>
                <a:cxn ang="0">
                  <a:pos x="1105" y="0"/>
                </a:cxn>
                <a:cxn ang="0">
                  <a:pos x="1197" y="55"/>
                </a:cxn>
                <a:cxn ang="0">
                  <a:pos x="1252" y="129"/>
                </a:cxn>
                <a:cxn ang="0">
                  <a:pos x="1270" y="682"/>
                </a:cxn>
                <a:cxn ang="0">
                  <a:pos x="1307" y="737"/>
                </a:cxn>
                <a:cxn ang="0">
                  <a:pos x="1417" y="792"/>
                </a:cxn>
                <a:cxn ang="0">
                  <a:pos x="1013" y="737"/>
                </a:cxn>
                <a:cxn ang="0">
                  <a:pos x="1160" y="700"/>
                </a:cxn>
                <a:cxn ang="0">
                  <a:pos x="1141" y="111"/>
                </a:cxn>
                <a:cxn ang="0">
                  <a:pos x="1086" y="55"/>
                </a:cxn>
                <a:cxn ang="0">
                  <a:pos x="939" y="74"/>
                </a:cxn>
                <a:cxn ang="0">
                  <a:pos x="847" y="147"/>
                </a:cxn>
                <a:cxn ang="0">
                  <a:pos x="792" y="258"/>
                </a:cxn>
                <a:cxn ang="0">
                  <a:pos x="810" y="737"/>
                </a:cxn>
                <a:cxn ang="0">
                  <a:pos x="921" y="792"/>
                </a:cxn>
                <a:cxn ang="0">
                  <a:pos x="516" y="737"/>
                </a:cxn>
                <a:cxn ang="0">
                  <a:pos x="644" y="700"/>
                </a:cxn>
                <a:cxn ang="0">
                  <a:pos x="626" y="111"/>
                </a:cxn>
                <a:cxn ang="0">
                  <a:pos x="571" y="55"/>
                </a:cxn>
                <a:cxn ang="0">
                  <a:pos x="424" y="74"/>
                </a:cxn>
                <a:cxn ang="0">
                  <a:pos x="332" y="147"/>
                </a:cxn>
                <a:cxn ang="0">
                  <a:pos x="276" y="258"/>
                </a:cxn>
                <a:cxn ang="0">
                  <a:pos x="295" y="737"/>
                </a:cxn>
                <a:cxn ang="0">
                  <a:pos x="405" y="792"/>
                </a:cxn>
                <a:cxn ang="0">
                  <a:pos x="0" y="737"/>
                </a:cxn>
                <a:cxn ang="0">
                  <a:pos x="148" y="700"/>
                </a:cxn>
                <a:cxn ang="0">
                  <a:pos x="166" y="166"/>
                </a:cxn>
                <a:cxn ang="0">
                  <a:pos x="129" y="92"/>
                </a:cxn>
                <a:cxn ang="0">
                  <a:pos x="19" y="74"/>
                </a:cxn>
                <a:cxn ang="0">
                  <a:pos x="276" y="0"/>
                </a:cxn>
              </a:cxnLst>
              <a:rect l="0" t="0" r="r" b="b"/>
              <a:pathLst>
                <a:path w="1417" h="792">
                  <a:moveTo>
                    <a:pt x="276" y="0"/>
                  </a:moveTo>
                  <a:lnTo>
                    <a:pt x="276" y="184"/>
                  </a:lnTo>
                  <a:lnTo>
                    <a:pt x="350" y="74"/>
                  </a:lnTo>
                  <a:lnTo>
                    <a:pt x="460" y="0"/>
                  </a:lnTo>
                  <a:lnTo>
                    <a:pt x="626" y="0"/>
                  </a:lnTo>
                  <a:lnTo>
                    <a:pt x="700" y="37"/>
                  </a:lnTo>
                  <a:lnTo>
                    <a:pt x="736" y="74"/>
                  </a:lnTo>
                  <a:lnTo>
                    <a:pt x="755" y="111"/>
                  </a:lnTo>
                  <a:lnTo>
                    <a:pt x="773" y="166"/>
                  </a:lnTo>
                  <a:lnTo>
                    <a:pt x="792" y="129"/>
                  </a:lnTo>
                  <a:lnTo>
                    <a:pt x="865" y="55"/>
                  </a:lnTo>
                  <a:lnTo>
                    <a:pt x="902" y="37"/>
                  </a:lnTo>
                  <a:lnTo>
                    <a:pt x="957" y="0"/>
                  </a:lnTo>
                  <a:lnTo>
                    <a:pt x="1105" y="0"/>
                  </a:lnTo>
                  <a:lnTo>
                    <a:pt x="1141" y="19"/>
                  </a:lnTo>
                  <a:lnTo>
                    <a:pt x="1197" y="55"/>
                  </a:lnTo>
                  <a:lnTo>
                    <a:pt x="1215" y="74"/>
                  </a:lnTo>
                  <a:lnTo>
                    <a:pt x="1252" y="129"/>
                  </a:lnTo>
                  <a:lnTo>
                    <a:pt x="1270" y="184"/>
                  </a:lnTo>
                  <a:lnTo>
                    <a:pt x="1270" y="682"/>
                  </a:lnTo>
                  <a:lnTo>
                    <a:pt x="1289" y="719"/>
                  </a:lnTo>
                  <a:lnTo>
                    <a:pt x="1307" y="737"/>
                  </a:lnTo>
                  <a:lnTo>
                    <a:pt x="1417" y="737"/>
                  </a:lnTo>
                  <a:lnTo>
                    <a:pt x="1417" y="792"/>
                  </a:lnTo>
                  <a:lnTo>
                    <a:pt x="1013" y="792"/>
                  </a:lnTo>
                  <a:lnTo>
                    <a:pt x="1013" y="737"/>
                  </a:lnTo>
                  <a:lnTo>
                    <a:pt x="1123" y="737"/>
                  </a:lnTo>
                  <a:lnTo>
                    <a:pt x="1160" y="700"/>
                  </a:lnTo>
                  <a:lnTo>
                    <a:pt x="1160" y="147"/>
                  </a:lnTo>
                  <a:lnTo>
                    <a:pt x="1141" y="111"/>
                  </a:lnTo>
                  <a:lnTo>
                    <a:pt x="1105" y="92"/>
                  </a:lnTo>
                  <a:lnTo>
                    <a:pt x="1086" y="55"/>
                  </a:lnTo>
                  <a:lnTo>
                    <a:pt x="976" y="55"/>
                  </a:lnTo>
                  <a:lnTo>
                    <a:pt x="939" y="74"/>
                  </a:lnTo>
                  <a:lnTo>
                    <a:pt x="884" y="111"/>
                  </a:lnTo>
                  <a:lnTo>
                    <a:pt x="847" y="147"/>
                  </a:lnTo>
                  <a:lnTo>
                    <a:pt x="829" y="203"/>
                  </a:lnTo>
                  <a:lnTo>
                    <a:pt x="792" y="258"/>
                  </a:lnTo>
                  <a:lnTo>
                    <a:pt x="792" y="700"/>
                  </a:lnTo>
                  <a:lnTo>
                    <a:pt x="810" y="737"/>
                  </a:lnTo>
                  <a:lnTo>
                    <a:pt x="921" y="737"/>
                  </a:lnTo>
                  <a:lnTo>
                    <a:pt x="921" y="792"/>
                  </a:lnTo>
                  <a:lnTo>
                    <a:pt x="516" y="792"/>
                  </a:lnTo>
                  <a:lnTo>
                    <a:pt x="516" y="737"/>
                  </a:lnTo>
                  <a:lnTo>
                    <a:pt x="626" y="737"/>
                  </a:lnTo>
                  <a:lnTo>
                    <a:pt x="644" y="700"/>
                  </a:lnTo>
                  <a:lnTo>
                    <a:pt x="644" y="147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1" y="55"/>
                  </a:lnTo>
                  <a:lnTo>
                    <a:pt x="460" y="55"/>
                  </a:lnTo>
                  <a:lnTo>
                    <a:pt x="424" y="74"/>
                  </a:lnTo>
                  <a:lnTo>
                    <a:pt x="368" y="111"/>
                  </a:lnTo>
                  <a:lnTo>
                    <a:pt x="332" y="147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5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8" y="700"/>
                  </a:lnTo>
                  <a:lnTo>
                    <a:pt x="148" y="184"/>
                  </a:lnTo>
                  <a:lnTo>
                    <a:pt x="166" y="166"/>
                  </a:lnTo>
                  <a:lnTo>
                    <a:pt x="166" y="129"/>
                  </a:lnTo>
                  <a:lnTo>
                    <a:pt x="129" y="92"/>
                  </a:lnTo>
                  <a:lnTo>
                    <a:pt x="92" y="74"/>
                  </a:lnTo>
                  <a:lnTo>
                    <a:pt x="19" y="74"/>
                  </a:lnTo>
                  <a:lnTo>
                    <a:pt x="19" y="1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0" name="Freeform 290"/>
            <p:cNvSpPr>
              <a:spLocks/>
            </p:cNvSpPr>
            <p:nvPr/>
          </p:nvSpPr>
          <p:spPr bwMode="auto">
            <a:xfrm>
              <a:off x="16414" y="28653"/>
              <a:ext cx="552" cy="112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58" y="0"/>
                </a:cxn>
                <a:cxn ang="0">
                  <a:pos x="258" y="332"/>
                </a:cxn>
                <a:cxn ang="0">
                  <a:pos x="515" y="332"/>
                </a:cxn>
                <a:cxn ang="0">
                  <a:pos x="515" y="387"/>
                </a:cxn>
                <a:cxn ang="0">
                  <a:pos x="258" y="387"/>
                </a:cxn>
                <a:cxn ang="0">
                  <a:pos x="295" y="885"/>
                </a:cxn>
                <a:cxn ang="0">
                  <a:pos x="295" y="958"/>
                </a:cxn>
                <a:cxn ang="0">
                  <a:pos x="331" y="1032"/>
                </a:cxn>
                <a:cxn ang="0">
                  <a:pos x="405" y="1069"/>
                </a:cxn>
                <a:cxn ang="0">
                  <a:pos x="442" y="1069"/>
                </a:cxn>
                <a:cxn ang="0">
                  <a:pos x="460" y="1032"/>
                </a:cxn>
                <a:cxn ang="0">
                  <a:pos x="497" y="995"/>
                </a:cxn>
                <a:cxn ang="0">
                  <a:pos x="515" y="940"/>
                </a:cxn>
                <a:cxn ang="0">
                  <a:pos x="515" y="774"/>
                </a:cxn>
                <a:cxn ang="0">
                  <a:pos x="552" y="774"/>
                </a:cxn>
                <a:cxn ang="0">
                  <a:pos x="552" y="940"/>
                </a:cxn>
                <a:cxn ang="0">
                  <a:pos x="515" y="1050"/>
                </a:cxn>
                <a:cxn ang="0">
                  <a:pos x="479" y="1087"/>
                </a:cxn>
                <a:cxn ang="0">
                  <a:pos x="368" y="1124"/>
                </a:cxn>
                <a:cxn ang="0">
                  <a:pos x="313" y="1124"/>
                </a:cxn>
                <a:cxn ang="0">
                  <a:pos x="239" y="1087"/>
                </a:cxn>
                <a:cxn ang="0">
                  <a:pos x="166" y="1014"/>
                </a:cxn>
                <a:cxn ang="0">
                  <a:pos x="147" y="958"/>
                </a:cxn>
                <a:cxn ang="0">
                  <a:pos x="147" y="387"/>
                </a:cxn>
                <a:cxn ang="0">
                  <a:pos x="0" y="387"/>
                </a:cxn>
                <a:cxn ang="0">
                  <a:pos x="0" y="350"/>
                </a:cxn>
                <a:cxn ang="0">
                  <a:pos x="111" y="314"/>
                </a:cxn>
                <a:cxn ang="0">
                  <a:pos x="166" y="221"/>
                </a:cxn>
                <a:cxn ang="0">
                  <a:pos x="203" y="111"/>
                </a:cxn>
                <a:cxn ang="0">
                  <a:pos x="221" y="0"/>
                </a:cxn>
              </a:cxnLst>
              <a:rect l="0" t="0" r="r" b="b"/>
              <a:pathLst>
                <a:path w="552" h="1124">
                  <a:moveTo>
                    <a:pt x="221" y="0"/>
                  </a:moveTo>
                  <a:lnTo>
                    <a:pt x="258" y="0"/>
                  </a:lnTo>
                  <a:lnTo>
                    <a:pt x="258" y="332"/>
                  </a:lnTo>
                  <a:lnTo>
                    <a:pt x="515" y="332"/>
                  </a:lnTo>
                  <a:lnTo>
                    <a:pt x="515" y="387"/>
                  </a:lnTo>
                  <a:lnTo>
                    <a:pt x="258" y="387"/>
                  </a:lnTo>
                  <a:lnTo>
                    <a:pt x="295" y="885"/>
                  </a:lnTo>
                  <a:lnTo>
                    <a:pt x="295" y="958"/>
                  </a:lnTo>
                  <a:lnTo>
                    <a:pt x="331" y="1032"/>
                  </a:lnTo>
                  <a:lnTo>
                    <a:pt x="405" y="1069"/>
                  </a:lnTo>
                  <a:lnTo>
                    <a:pt x="442" y="1069"/>
                  </a:lnTo>
                  <a:lnTo>
                    <a:pt x="460" y="1032"/>
                  </a:lnTo>
                  <a:lnTo>
                    <a:pt x="497" y="995"/>
                  </a:lnTo>
                  <a:lnTo>
                    <a:pt x="515" y="940"/>
                  </a:lnTo>
                  <a:lnTo>
                    <a:pt x="515" y="774"/>
                  </a:lnTo>
                  <a:lnTo>
                    <a:pt x="552" y="774"/>
                  </a:lnTo>
                  <a:lnTo>
                    <a:pt x="552" y="940"/>
                  </a:lnTo>
                  <a:lnTo>
                    <a:pt x="515" y="1050"/>
                  </a:lnTo>
                  <a:lnTo>
                    <a:pt x="479" y="1087"/>
                  </a:lnTo>
                  <a:lnTo>
                    <a:pt x="368" y="1124"/>
                  </a:lnTo>
                  <a:lnTo>
                    <a:pt x="313" y="1124"/>
                  </a:lnTo>
                  <a:lnTo>
                    <a:pt x="239" y="1087"/>
                  </a:lnTo>
                  <a:lnTo>
                    <a:pt x="166" y="1014"/>
                  </a:lnTo>
                  <a:lnTo>
                    <a:pt x="147" y="958"/>
                  </a:lnTo>
                  <a:lnTo>
                    <a:pt x="147" y="387"/>
                  </a:lnTo>
                  <a:lnTo>
                    <a:pt x="0" y="387"/>
                  </a:lnTo>
                  <a:lnTo>
                    <a:pt x="0" y="350"/>
                  </a:lnTo>
                  <a:lnTo>
                    <a:pt x="111" y="314"/>
                  </a:lnTo>
                  <a:lnTo>
                    <a:pt x="166" y="221"/>
                  </a:lnTo>
                  <a:lnTo>
                    <a:pt x="203" y="1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1" name="Freeform 291"/>
            <p:cNvSpPr>
              <a:spLocks/>
            </p:cNvSpPr>
            <p:nvPr/>
          </p:nvSpPr>
          <p:spPr bwMode="auto">
            <a:xfrm>
              <a:off x="17132" y="28487"/>
              <a:ext cx="920" cy="1253"/>
            </a:xfrm>
            <a:custGeom>
              <a:avLst/>
              <a:gdLst/>
              <a:ahLst/>
              <a:cxnLst>
                <a:cxn ang="0">
                  <a:pos x="294" y="0"/>
                </a:cxn>
                <a:cxn ang="0">
                  <a:pos x="294" y="627"/>
                </a:cxn>
                <a:cxn ang="0">
                  <a:pos x="313" y="590"/>
                </a:cxn>
                <a:cxn ang="0">
                  <a:pos x="386" y="516"/>
                </a:cxn>
                <a:cxn ang="0">
                  <a:pos x="423" y="498"/>
                </a:cxn>
                <a:cxn ang="0">
                  <a:pos x="478" y="461"/>
                </a:cxn>
                <a:cxn ang="0">
                  <a:pos x="626" y="461"/>
                </a:cxn>
                <a:cxn ang="0">
                  <a:pos x="681" y="480"/>
                </a:cxn>
                <a:cxn ang="0">
                  <a:pos x="736" y="535"/>
                </a:cxn>
                <a:cxn ang="0">
                  <a:pos x="773" y="590"/>
                </a:cxn>
                <a:cxn ang="0">
                  <a:pos x="791" y="645"/>
                </a:cxn>
                <a:cxn ang="0">
                  <a:pos x="791" y="1180"/>
                </a:cxn>
                <a:cxn ang="0">
                  <a:pos x="828" y="1198"/>
                </a:cxn>
                <a:cxn ang="0">
                  <a:pos x="920" y="1198"/>
                </a:cxn>
                <a:cxn ang="0">
                  <a:pos x="920" y="1253"/>
                </a:cxn>
                <a:cxn ang="0">
                  <a:pos x="515" y="1253"/>
                </a:cxn>
                <a:cxn ang="0">
                  <a:pos x="515" y="1198"/>
                </a:cxn>
                <a:cxn ang="0">
                  <a:pos x="626" y="1198"/>
                </a:cxn>
                <a:cxn ang="0">
                  <a:pos x="644" y="1161"/>
                </a:cxn>
                <a:cxn ang="0">
                  <a:pos x="644" y="608"/>
                </a:cxn>
                <a:cxn ang="0">
                  <a:pos x="626" y="572"/>
                </a:cxn>
                <a:cxn ang="0">
                  <a:pos x="589" y="553"/>
                </a:cxn>
                <a:cxn ang="0">
                  <a:pos x="570" y="516"/>
                </a:cxn>
                <a:cxn ang="0">
                  <a:pos x="460" y="516"/>
                </a:cxn>
                <a:cxn ang="0">
                  <a:pos x="423" y="535"/>
                </a:cxn>
                <a:cxn ang="0">
                  <a:pos x="368" y="572"/>
                </a:cxn>
                <a:cxn ang="0">
                  <a:pos x="331" y="608"/>
                </a:cxn>
                <a:cxn ang="0">
                  <a:pos x="313" y="664"/>
                </a:cxn>
                <a:cxn ang="0">
                  <a:pos x="276" y="719"/>
                </a:cxn>
                <a:cxn ang="0">
                  <a:pos x="276" y="1161"/>
                </a:cxn>
                <a:cxn ang="0">
                  <a:pos x="294" y="1198"/>
                </a:cxn>
                <a:cxn ang="0">
                  <a:pos x="405" y="1198"/>
                </a:cxn>
                <a:cxn ang="0">
                  <a:pos x="405" y="1253"/>
                </a:cxn>
                <a:cxn ang="0">
                  <a:pos x="0" y="1253"/>
                </a:cxn>
                <a:cxn ang="0">
                  <a:pos x="0" y="1198"/>
                </a:cxn>
                <a:cxn ang="0">
                  <a:pos x="110" y="1198"/>
                </a:cxn>
                <a:cxn ang="0">
                  <a:pos x="147" y="1161"/>
                </a:cxn>
                <a:cxn ang="0">
                  <a:pos x="147" y="112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7" y="93"/>
                </a:cxn>
                <a:cxn ang="0">
                  <a:pos x="110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4" y="0"/>
                </a:cxn>
              </a:cxnLst>
              <a:rect l="0" t="0" r="r" b="b"/>
              <a:pathLst>
                <a:path w="920" h="1253">
                  <a:moveTo>
                    <a:pt x="294" y="0"/>
                  </a:moveTo>
                  <a:lnTo>
                    <a:pt x="294" y="627"/>
                  </a:lnTo>
                  <a:lnTo>
                    <a:pt x="313" y="590"/>
                  </a:lnTo>
                  <a:lnTo>
                    <a:pt x="386" y="516"/>
                  </a:lnTo>
                  <a:lnTo>
                    <a:pt x="423" y="498"/>
                  </a:lnTo>
                  <a:lnTo>
                    <a:pt x="478" y="461"/>
                  </a:lnTo>
                  <a:lnTo>
                    <a:pt x="626" y="461"/>
                  </a:lnTo>
                  <a:lnTo>
                    <a:pt x="681" y="480"/>
                  </a:lnTo>
                  <a:lnTo>
                    <a:pt x="736" y="535"/>
                  </a:lnTo>
                  <a:lnTo>
                    <a:pt x="773" y="590"/>
                  </a:lnTo>
                  <a:lnTo>
                    <a:pt x="791" y="645"/>
                  </a:lnTo>
                  <a:lnTo>
                    <a:pt x="791" y="1180"/>
                  </a:lnTo>
                  <a:lnTo>
                    <a:pt x="828" y="1198"/>
                  </a:lnTo>
                  <a:lnTo>
                    <a:pt x="920" y="1198"/>
                  </a:lnTo>
                  <a:lnTo>
                    <a:pt x="920" y="1253"/>
                  </a:lnTo>
                  <a:lnTo>
                    <a:pt x="515" y="1253"/>
                  </a:lnTo>
                  <a:lnTo>
                    <a:pt x="515" y="1198"/>
                  </a:lnTo>
                  <a:lnTo>
                    <a:pt x="626" y="1198"/>
                  </a:lnTo>
                  <a:lnTo>
                    <a:pt x="644" y="1161"/>
                  </a:lnTo>
                  <a:lnTo>
                    <a:pt x="644" y="608"/>
                  </a:lnTo>
                  <a:lnTo>
                    <a:pt x="626" y="572"/>
                  </a:lnTo>
                  <a:lnTo>
                    <a:pt x="589" y="553"/>
                  </a:lnTo>
                  <a:lnTo>
                    <a:pt x="570" y="516"/>
                  </a:lnTo>
                  <a:lnTo>
                    <a:pt x="460" y="516"/>
                  </a:lnTo>
                  <a:lnTo>
                    <a:pt x="423" y="535"/>
                  </a:lnTo>
                  <a:lnTo>
                    <a:pt x="368" y="572"/>
                  </a:lnTo>
                  <a:lnTo>
                    <a:pt x="331" y="608"/>
                  </a:lnTo>
                  <a:lnTo>
                    <a:pt x="313" y="664"/>
                  </a:lnTo>
                  <a:lnTo>
                    <a:pt x="276" y="719"/>
                  </a:lnTo>
                  <a:lnTo>
                    <a:pt x="276" y="1161"/>
                  </a:lnTo>
                  <a:lnTo>
                    <a:pt x="294" y="1198"/>
                  </a:lnTo>
                  <a:lnTo>
                    <a:pt x="405" y="1198"/>
                  </a:lnTo>
                  <a:lnTo>
                    <a:pt x="405" y="1253"/>
                  </a:lnTo>
                  <a:lnTo>
                    <a:pt x="0" y="1253"/>
                  </a:lnTo>
                  <a:lnTo>
                    <a:pt x="0" y="1198"/>
                  </a:lnTo>
                  <a:lnTo>
                    <a:pt x="110" y="1198"/>
                  </a:lnTo>
                  <a:lnTo>
                    <a:pt x="147" y="1161"/>
                  </a:lnTo>
                  <a:lnTo>
                    <a:pt x="147" y="112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7" y="93"/>
                  </a:lnTo>
                  <a:lnTo>
                    <a:pt x="110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2" name="Freeform 292"/>
            <p:cNvSpPr>
              <a:spLocks noEditPoints="1"/>
            </p:cNvSpPr>
            <p:nvPr/>
          </p:nvSpPr>
          <p:spPr bwMode="auto">
            <a:xfrm>
              <a:off x="18015" y="28967"/>
              <a:ext cx="828" cy="829"/>
            </a:xfrm>
            <a:custGeom>
              <a:avLst/>
              <a:gdLst/>
              <a:ahLst/>
              <a:cxnLst>
                <a:cxn ang="0">
                  <a:pos x="350" y="386"/>
                </a:cxn>
                <a:cxn ang="0">
                  <a:pos x="184" y="534"/>
                </a:cxn>
                <a:cxn ang="0">
                  <a:pos x="166" y="663"/>
                </a:cxn>
                <a:cxn ang="0">
                  <a:pos x="276" y="755"/>
                </a:cxn>
                <a:cxn ang="0">
                  <a:pos x="479" y="700"/>
                </a:cxn>
                <a:cxn ang="0">
                  <a:pos x="534" y="589"/>
                </a:cxn>
                <a:cxn ang="0">
                  <a:pos x="368" y="0"/>
                </a:cxn>
                <a:cxn ang="0">
                  <a:pos x="479" y="18"/>
                </a:cxn>
                <a:cxn ang="0">
                  <a:pos x="607" y="92"/>
                </a:cxn>
                <a:cxn ang="0">
                  <a:pos x="663" y="184"/>
                </a:cxn>
                <a:cxn ang="0">
                  <a:pos x="681" y="681"/>
                </a:cxn>
                <a:cxn ang="0">
                  <a:pos x="699" y="736"/>
                </a:cxn>
                <a:cxn ang="0">
                  <a:pos x="773" y="718"/>
                </a:cxn>
                <a:cxn ang="0">
                  <a:pos x="792" y="534"/>
                </a:cxn>
                <a:cxn ang="0">
                  <a:pos x="828" y="681"/>
                </a:cxn>
                <a:cxn ang="0">
                  <a:pos x="755" y="773"/>
                </a:cxn>
                <a:cxn ang="0">
                  <a:pos x="626" y="792"/>
                </a:cxn>
                <a:cxn ang="0">
                  <a:pos x="552" y="736"/>
                </a:cxn>
                <a:cxn ang="0">
                  <a:pos x="534" y="644"/>
                </a:cxn>
                <a:cxn ang="0">
                  <a:pos x="479" y="736"/>
                </a:cxn>
                <a:cxn ang="0">
                  <a:pos x="276" y="829"/>
                </a:cxn>
                <a:cxn ang="0">
                  <a:pos x="166" y="810"/>
                </a:cxn>
                <a:cxn ang="0">
                  <a:pos x="74" y="773"/>
                </a:cxn>
                <a:cxn ang="0">
                  <a:pos x="19" y="700"/>
                </a:cxn>
                <a:cxn ang="0">
                  <a:pos x="0" y="589"/>
                </a:cxn>
                <a:cxn ang="0">
                  <a:pos x="55" y="479"/>
                </a:cxn>
                <a:cxn ang="0">
                  <a:pos x="184" y="405"/>
                </a:cxn>
                <a:cxn ang="0">
                  <a:pos x="515" y="350"/>
                </a:cxn>
                <a:cxn ang="0">
                  <a:pos x="497" y="147"/>
                </a:cxn>
                <a:cxn ang="0">
                  <a:pos x="368" y="55"/>
                </a:cxn>
                <a:cxn ang="0">
                  <a:pos x="184" y="92"/>
                </a:cxn>
                <a:cxn ang="0">
                  <a:pos x="184" y="128"/>
                </a:cxn>
                <a:cxn ang="0">
                  <a:pos x="239" y="165"/>
                </a:cxn>
                <a:cxn ang="0">
                  <a:pos x="221" y="257"/>
                </a:cxn>
                <a:cxn ang="0">
                  <a:pos x="147" y="276"/>
                </a:cxn>
                <a:cxn ang="0">
                  <a:pos x="92" y="239"/>
                </a:cxn>
                <a:cxn ang="0">
                  <a:pos x="111" y="147"/>
                </a:cxn>
                <a:cxn ang="0">
                  <a:pos x="203" y="36"/>
                </a:cxn>
                <a:cxn ang="0">
                  <a:pos x="368" y="0"/>
                </a:cxn>
              </a:cxnLst>
              <a:rect l="0" t="0" r="r" b="b"/>
              <a:pathLst>
                <a:path w="828" h="829">
                  <a:moveTo>
                    <a:pt x="534" y="350"/>
                  </a:moveTo>
                  <a:lnTo>
                    <a:pt x="350" y="386"/>
                  </a:lnTo>
                  <a:lnTo>
                    <a:pt x="239" y="460"/>
                  </a:lnTo>
                  <a:lnTo>
                    <a:pt x="184" y="534"/>
                  </a:lnTo>
                  <a:lnTo>
                    <a:pt x="166" y="608"/>
                  </a:lnTo>
                  <a:lnTo>
                    <a:pt x="166" y="663"/>
                  </a:lnTo>
                  <a:lnTo>
                    <a:pt x="239" y="736"/>
                  </a:lnTo>
                  <a:lnTo>
                    <a:pt x="276" y="755"/>
                  </a:lnTo>
                  <a:lnTo>
                    <a:pt x="368" y="755"/>
                  </a:lnTo>
                  <a:lnTo>
                    <a:pt x="479" y="700"/>
                  </a:lnTo>
                  <a:lnTo>
                    <a:pt x="515" y="644"/>
                  </a:lnTo>
                  <a:lnTo>
                    <a:pt x="534" y="589"/>
                  </a:lnTo>
                  <a:lnTo>
                    <a:pt x="534" y="350"/>
                  </a:lnTo>
                  <a:close/>
                  <a:moveTo>
                    <a:pt x="368" y="0"/>
                  </a:moveTo>
                  <a:lnTo>
                    <a:pt x="423" y="0"/>
                  </a:lnTo>
                  <a:lnTo>
                    <a:pt x="479" y="18"/>
                  </a:lnTo>
                  <a:lnTo>
                    <a:pt x="552" y="55"/>
                  </a:lnTo>
                  <a:lnTo>
                    <a:pt x="607" y="92"/>
                  </a:lnTo>
                  <a:lnTo>
                    <a:pt x="644" y="128"/>
                  </a:lnTo>
                  <a:lnTo>
                    <a:pt x="663" y="184"/>
                  </a:lnTo>
                  <a:lnTo>
                    <a:pt x="663" y="663"/>
                  </a:lnTo>
                  <a:lnTo>
                    <a:pt x="681" y="681"/>
                  </a:lnTo>
                  <a:lnTo>
                    <a:pt x="681" y="718"/>
                  </a:lnTo>
                  <a:lnTo>
                    <a:pt x="699" y="736"/>
                  </a:lnTo>
                  <a:lnTo>
                    <a:pt x="755" y="736"/>
                  </a:lnTo>
                  <a:lnTo>
                    <a:pt x="773" y="718"/>
                  </a:lnTo>
                  <a:lnTo>
                    <a:pt x="792" y="681"/>
                  </a:lnTo>
                  <a:lnTo>
                    <a:pt x="792" y="534"/>
                  </a:lnTo>
                  <a:lnTo>
                    <a:pt x="828" y="534"/>
                  </a:lnTo>
                  <a:lnTo>
                    <a:pt x="828" y="681"/>
                  </a:lnTo>
                  <a:lnTo>
                    <a:pt x="810" y="718"/>
                  </a:lnTo>
                  <a:lnTo>
                    <a:pt x="755" y="773"/>
                  </a:lnTo>
                  <a:lnTo>
                    <a:pt x="718" y="792"/>
                  </a:lnTo>
                  <a:lnTo>
                    <a:pt x="626" y="792"/>
                  </a:lnTo>
                  <a:lnTo>
                    <a:pt x="589" y="755"/>
                  </a:lnTo>
                  <a:lnTo>
                    <a:pt x="552" y="736"/>
                  </a:lnTo>
                  <a:lnTo>
                    <a:pt x="534" y="681"/>
                  </a:lnTo>
                  <a:lnTo>
                    <a:pt x="534" y="644"/>
                  </a:lnTo>
                  <a:lnTo>
                    <a:pt x="515" y="681"/>
                  </a:lnTo>
                  <a:lnTo>
                    <a:pt x="479" y="736"/>
                  </a:lnTo>
                  <a:lnTo>
                    <a:pt x="423" y="792"/>
                  </a:lnTo>
                  <a:lnTo>
                    <a:pt x="276" y="829"/>
                  </a:lnTo>
                  <a:lnTo>
                    <a:pt x="221" y="829"/>
                  </a:lnTo>
                  <a:lnTo>
                    <a:pt x="166" y="810"/>
                  </a:lnTo>
                  <a:lnTo>
                    <a:pt x="129" y="810"/>
                  </a:lnTo>
                  <a:lnTo>
                    <a:pt x="74" y="773"/>
                  </a:lnTo>
                  <a:lnTo>
                    <a:pt x="37" y="736"/>
                  </a:lnTo>
                  <a:lnTo>
                    <a:pt x="19" y="700"/>
                  </a:lnTo>
                  <a:lnTo>
                    <a:pt x="0" y="644"/>
                  </a:lnTo>
                  <a:lnTo>
                    <a:pt x="0" y="589"/>
                  </a:lnTo>
                  <a:lnTo>
                    <a:pt x="37" y="534"/>
                  </a:lnTo>
                  <a:lnTo>
                    <a:pt x="55" y="479"/>
                  </a:lnTo>
                  <a:lnTo>
                    <a:pt x="111" y="442"/>
                  </a:lnTo>
                  <a:lnTo>
                    <a:pt x="184" y="405"/>
                  </a:lnTo>
                  <a:lnTo>
                    <a:pt x="350" y="368"/>
                  </a:lnTo>
                  <a:lnTo>
                    <a:pt x="515" y="350"/>
                  </a:lnTo>
                  <a:lnTo>
                    <a:pt x="515" y="202"/>
                  </a:lnTo>
                  <a:lnTo>
                    <a:pt x="497" y="147"/>
                  </a:lnTo>
                  <a:lnTo>
                    <a:pt x="423" y="73"/>
                  </a:lnTo>
                  <a:lnTo>
                    <a:pt x="368" y="55"/>
                  </a:lnTo>
                  <a:lnTo>
                    <a:pt x="295" y="55"/>
                  </a:lnTo>
                  <a:lnTo>
                    <a:pt x="184" y="92"/>
                  </a:lnTo>
                  <a:lnTo>
                    <a:pt x="147" y="128"/>
                  </a:lnTo>
                  <a:lnTo>
                    <a:pt x="184" y="128"/>
                  </a:lnTo>
                  <a:lnTo>
                    <a:pt x="221" y="147"/>
                  </a:lnTo>
                  <a:lnTo>
                    <a:pt x="239" y="165"/>
                  </a:lnTo>
                  <a:lnTo>
                    <a:pt x="239" y="221"/>
                  </a:lnTo>
                  <a:lnTo>
                    <a:pt x="221" y="257"/>
                  </a:lnTo>
                  <a:lnTo>
                    <a:pt x="203" y="276"/>
                  </a:lnTo>
                  <a:lnTo>
                    <a:pt x="147" y="276"/>
                  </a:lnTo>
                  <a:lnTo>
                    <a:pt x="111" y="257"/>
                  </a:lnTo>
                  <a:lnTo>
                    <a:pt x="92" y="239"/>
                  </a:lnTo>
                  <a:lnTo>
                    <a:pt x="92" y="202"/>
                  </a:lnTo>
                  <a:lnTo>
                    <a:pt x="111" y="147"/>
                  </a:lnTo>
                  <a:lnTo>
                    <a:pt x="147" y="92"/>
                  </a:lnTo>
                  <a:lnTo>
                    <a:pt x="203" y="36"/>
                  </a:lnTo>
                  <a:lnTo>
                    <a:pt x="276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3" name="Freeform 293"/>
            <p:cNvSpPr>
              <a:spLocks/>
            </p:cNvSpPr>
            <p:nvPr/>
          </p:nvSpPr>
          <p:spPr bwMode="auto">
            <a:xfrm>
              <a:off x="18899" y="28653"/>
              <a:ext cx="552" cy="1124"/>
            </a:xfrm>
            <a:custGeom>
              <a:avLst/>
              <a:gdLst/>
              <a:ahLst/>
              <a:cxnLst>
                <a:cxn ang="0">
                  <a:pos x="220" y="0"/>
                </a:cxn>
                <a:cxn ang="0">
                  <a:pos x="257" y="0"/>
                </a:cxn>
                <a:cxn ang="0">
                  <a:pos x="257" y="332"/>
                </a:cxn>
                <a:cxn ang="0">
                  <a:pos x="515" y="332"/>
                </a:cxn>
                <a:cxn ang="0">
                  <a:pos x="515" y="387"/>
                </a:cxn>
                <a:cxn ang="0">
                  <a:pos x="257" y="387"/>
                </a:cxn>
                <a:cxn ang="0">
                  <a:pos x="294" y="885"/>
                </a:cxn>
                <a:cxn ang="0">
                  <a:pos x="294" y="958"/>
                </a:cxn>
                <a:cxn ang="0">
                  <a:pos x="331" y="1032"/>
                </a:cxn>
                <a:cxn ang="0">
                  <a:pos x="404" y="1069"/>
                </a:cxn>
                <a:cxn ang="0">
                  <a:pos x="441" y="1069"/>
                </a:cxn>
                <a:cxn ang="0">
                  <a:pos x="460" y="1032"/>
                </a:cxn>
                <a:cxn ang="0">
                  <a:pos x="496" y="995"/>
                </a:cxn>
                <a:cxn ang="0">
                  <a:pos x="515" y="940"/>
                </a:cxn>
                <a:cxn ang="0">
                  <a:pos x="515" y="774"/>
                </a:cxn>
                <a:cxn ang="0">
                  <a:pos x="552" y="774"/>
                </a:cxn>
                <a:cxn ang="0">
                  <a:pos x="552" y="940"/>
                </a:cxn>
                <a:cxn ang="0">
                  <a:pos x="515" y="1050"/>
                </a:cxn>
                <a:cxn ang="0">
                  <a:pos x="478" y="1087"/>
                </a:cxn>
                <a:cxn ang="0">
                  <a:pos x="368" y="1124"/>
                </a:cxn>
                <a:cxn ang="0">
                  <a:pos x="312" y="1124"/>
                </a:cxn>
                <a:cxn ang="0">
                  <a:pos x="239" y="1087"/>
                </a:cxn>
                <a:cxn ang="0">
                  <a:pos x="165" y="1014"/>
                </a:cxn>
                <a:cxn ang="0">
                  <a:pos x="147" y="958"/>
                </a:cxn>
                <a:cxn ang="0">
                  <a:pos x="147" y="387"/>
                </a:cxn>
                <a:cxn ang="0">
                  <a:pos x="0" y="387"/>
                </a:cxn>
                <a:cxn ang="0">
                  <a:pos x="0" y="350"/>
                </a:cxn>
                <a:cxn ang="0">
                  <a:pos x="110" y="314"/>
                </a:cxn>
                <a:cxn ang="0">
                  <a:pos x="165" y="221"/>
                </a:cxn>
                <a:cxn ang="0">
                  <a:pos x="202" y="111"/>
                </a:cxn>
                <a:cxn ang="0">
                  <a:pos x="220" y="0"/>
                </a:cxn>
              </a:cxnLst>
              <a:rect l="0" t="0" r="r" b="b"/>
              <a:pathLst>
                <a:path w="552" h="1124">
                  <a:moveTo>
                    <a:pt x="220" y="0"/>
                  </a:moveTo>
                  <a:lnTo>
                    <a:pt x="257" y="0"/>
                  </a:lnTo>
                  <a:lnTo>
                    <a:pt x="257" y="332"/>
                  </a:lnTo>
                  <a:lnTo>
                    <a:pt x="515" y="332"/>
                  </a:lnTo>
                  <a:lnTo>
                    <a:pt x="515" y="387"/>
                  </a:lnTo>
                  <a:lnTo>
                    <a:pt x="257" y="387"/>
                  </a:lnTo>
                  <a:lnTo>
                    <a:pt x="294" y="885"/>
                  </a:lnTo>
                  <a:lnTo>
                    <a:pt x="294" y="958"/>
                  </a:lnTo>
                  <a:lnTo>
                    <a:pt x="331" y="1032"/>
                  </a:lnTo>
                  <a:lnTo>
                    <a:pt x="404" y="1069"/>
                  </a:lnTo>
                  <a:lnTo>
                    <a:pt x="441" y="1069"/>
                  </a:lnTo>
                  <a:lnTo>
                    <a:pt x="460" y="1032"/>
                  </a:lnTo>
                  <a:lnTo>
                    <a:pt x="496" y="995"/>
                  </a:lnTo>
                  <a:lnTo>
                    <a:pt x="515" y="940"/>
                  </a:lnTo>
                  <a:lnTo>
                    <a:pt x="515" y="774"/>
                  </a:lnTo>
                  <a:lnTo>
                    <a:pt x="552" y="774"/>
                  </a:lnTo>
                  <a:lnTo>
                    <a:pt x="552" y="940"/>
                  </a:lnTo>
                  <a:lnTo>
                    <a:pt x="515" y="1050"/>
                  </a:lnTo>
                  <a:lnTo>
                    <a:pt x="478" y="1087"/>
                  </a:lnTo>
                  <a:lnTo>
                    <a:pt x="368" y="1124"/>
                  </a:lnTo>
                  <a:lnTo>
                    <a:pt x="312" y="1124"/>
                  </a:lnTo>
                  <a:lnTo>
                    <a:pt x="239" y="1087"/>
                  </a:lnTo>
                  <a:lnTo>
                    <a:pt x="165" y="1014"/>
                  </a:lnTo>
                  <a:lnTo>
                    <a:pt x="147" y="958"/>
                  </a:lnTo>
                  <a:lnTo>
                    <a:pt x="147" y="387"/>
                  </a:lnTo>
                  <a:lnTo>
                    <a:pt x="0" y="387"/>
                  </a:lnTo>
                  <a:lnTo>
                    <a:pt x="0" y="350"/>
                  </a:lnTo>
                  <a:lnTo>
                    <a:pt x="110" y="314"/>
                  </a:lnTo>
                  <a:lnTo>
                    <a:pt x="165" y="221"/>
                  </a:lnTo>
                  <a:lnTo>
                    <a:pt x="202" y="11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4" name="Freeform 294"/>
            <p:cNvSpPr>
              <a:spLocks/>
            </p:cNvSpPr>
            <p:nvPr/>
          </p:nvSpPr>
          <p:spPr bwMode="auto">
            <a:xfrm>
              <a:off x="20334" y="28948"/>
              <a:ext cx="589" cy="792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331" y="0"/>
                </a:cxn>
                <a:cxn ang="0">
                  <a:pos x="386" y="19"/>
                </a:cxn>
                <a:cxn ang="0">
                  <a:pos x="442" y="55"/>
                </a:cxn>
                <a:cxn ang="0">
                  <a:pos x="497" y="0"/>
                </a:cxn>
                <a:cxn ang="0">
                  <a:pos x="534" y="0"/>
                </a:cxn>
                <a:cxn ang="0">
                  <a:pos x="534" y="258"/>
                </a:cxn>
                <a:cxn ang="0">
                  <a:pos x="497" y="258"/>
                </a:cxn>
                <a:cxn ang="0">
                  <a:pos x="497" y="184"/>
                </a:cxn>
                <a:cxn ang="0">
                  <a:pos x="478" y="147"/>
                </a:cxn>
                <a:cxn ang="0">
                  <a:pos x="478" y="111"/>
                </a:cxn>
                <a:cxn ang="0">
                  <a:pos x="405" y="37"/>
                </a:cxn>
                <a:cxn ang="0">
                  <a:pos x="368" y="19"/>
                </a:cxn>
                <a:cxn ang="0">
                  <a:pos x="221" y="19"/>
                </a:cxn>
                <a:cxn ang="0">
                  <a:pos x="166" y="37"/>
                </a:cxn>
                <a:cxn ang="0">
                  <a:pos x="129" y="55"/>
                </a:cxn>
                <a:cxn ang="0">
                  <a:pos x="110" y="92"/>
                </a:cxn>
                <a:cxn ang="0">
                  <a:pos x="92" y="111"/>
                </a:cxn>
                <a:cxn ang="0">
                  <a:pos x="92" y="184"/>
                </a:cxn>
                <a:cxn ang="0">
                  <a:pos x="147" y="240"/>
                </a:cxn>
                <a:cxn ang="0">
                  <a:pos x="221" y="276"/>
                </a:cxn>
                <a:cxn ang="0">
                  <a:pos x="276" y="295"/>
                </a:cxn>
                <a:cxn ang="0">
                  <a:pos x="313" y="295"/>
                </a:cxn>
                <a:cxn ang="0">
                  <a:pos x="478" y="350"/>
                </a:cxn>
                <a:cxn ang="0">
                  <a:pos x="534" y="405"/>
                </a:cxn>
                <a:cxn ang="0">
                  <a:pos x="552" y="442"/>
                </a:cxn>
                <a:cxn ang="0">
                  <a:pos x="589" y="498"/>
                </a:cxn>
                <a:cxn ang="0">
                  <a:pos x="589" y="608"/>
                </a:cxn>
                <a:cxn ang="0">
                  <a:pos x="570" y="663"/>
                </a:cxn>
                <a:cxn ang="0">
                  <a:pos x="552" y="700"/>
                </a:cxn>
                <a:cxn ang="0">
                  <a:pos x="515" y="737"/>
                </a:cxn>
                <a:cxn ang="0">
                  <a:pos x="460" y="774"/>
                </a:cxn>
                <a:cxn ang="0">
                  <a:pos x="386" y="792"/>
                </a:cxn>
                <a:cxn ang="0">
                  <a:pos x="221" y="792"/>
                </a:cxn>
                <a:cxn ang="0">
                  <a:pos x="110" y="719"/>
                </a:cxn>
                <a:cxn ang="0">
                  <a:pos x="37" y="792"/>
                </a:cxn>
                <a:cxn ang="0">
                  <a:pos x="18" y="792"/>
                </a:cxn>
                <a:cxn ang="0">
                  <a:pos x="18" y="479"/>
                </a:cxn>
                <a:cxn ang="0">
                  <a:pos x="55" y="479"/>
                </a:cxn>
                <a:cxn ang="0">
                  <a:pos x="55" y="516"/>
                </a:cxn>
                <a:cxn ang="0">
                  <a:pos x="92" y="663"/>
                </a:cxn>
                <a:cxn ang="0">
                  <a:pos x="166" y="737"/>
                </a:cxn>
                <a:cxn ang="0">
                  <a:pos x="221" y="774"/>
                </a:cxn>
                <a:cxn ang="0">
                  <a:pos x="368" y="774"/>
                </a:cxn>
                <a:cxn ang="0">
                  <a:pos x="405" y="755"/>
                </a:cxn>
                <a:cxn ang="0">
                  <a:pos x="442" y="719"/>
                </a:cxn>
                <a:cxn ang="0">
                  <a:pos x="478" y="700"/>
                </a:cxn>
                <a:cxn ang="0">
                  <a:pos x="497" y="645"/>
                </a:cxn>
                <a:cxn ang="0">
                  <a:pos x="497" y="553"/>
                </a:cxn>
                <a:cxn ang="0">
                  <a:pos x="405" y="461"/>
                </a:cxn>
                <a:cxn ang="0">
                  <a:pos x="368" y="461"/>
                </a:cxn>
                <a:cxn ang="0">
                  <a:pos x="331" y="442"/>
                </a:cxn>
                <a:cxn ang="0">
                  <a:pos x="313" y="442"/>
                </a:cxn>
                <a:cxn ang="0">
                  <a:pos x="221" y="424"/>
                </a:cxn>
                <a:cxn ang="0">
                  <a:pos x="110" y="387"/>
                </a:cxn>
                <a:cxn ang="0">
                  <a:pos x="74" y="369"/>
                </a:cxn>
                <a:cxn ang="0">
                  <a:pos x="37" y="332"/>
                </a:cxn>
                <a:cxn ang="0">
                  <a:pos x="0" y="221"/>
                </a:cxn>
                <a:cxn ang="0">
                  <a:pos x="0" y="166"/>
                </a:cxn>
                <a:cxn ang="0">
                  <a:pos x="37" y="92"/>
                </a:cxn>
                <a:cxn ang="0">
                  <a:pos x="74" y="55"/>
                </a:cxn>
                <a:cxn ang="0">
                  <a:pos x="129" y="19"/>
                </a:cxn>
                <a:cxn ang="0">
                  <a:pos x="184" y="0"/>
                </a:cxn>
              </a:cxnLst>
              <a:rect l="0" t="0" r="r" b="b"/>
              <a:pathLst>
                <a:path w="589" h="792">
                  <a:moveTo>
                    <a:pt x="184" y="0"/>
                  </a:moveTo>
                  <a:lnTo>
                    <a:pt x="331" y="0"/>
                  </a:lnTo>
                  <a:lnTo>
                    <a:pt x="386" y="19"/>
                  </a:lnTo>
                  <a:lnTo>
                    <a:pt x="442" y="55"/>
                  </a:lnTo>
                  <a:lnTo>
                    <a:pt x="497" y="0"/>
                  </a:lnTo>
                  <a:lnTo>
                    <a:pt x="534" y="0"/>
                  </a:lnTo>
                  <a:lnTo>
                    <a:pt x="534" y="258"/>
                  </a:lnTo>
                  <a:lnTo>
                    <a:pt x="497" y="258"/>
                  </a:lnTo>
                  <a:lnTo>
                    <a:pt x="497" y="184"/>
                  </a:lnTo>
                  <a:lnTo>
                    <a:pt x="478" y="147"/>
                  </a:lnTo>
                  <a:lnTo>
                    <a:pt x="478" y="111"/>
                  </a:lnTo>
                  <a:lnTo>
                    <a:pt x="405" y="37"/>
                  </a:lnTo>
                  <a:lnTo>
                    <a:pt x="368" y="19"/>
                  </a:lnTo>
                  <a:lnTo>
                    <a:pt x="221" y="19"/>
                  </a:lnTo>
                  <a:lnTo>
                    <a:pt x="166" y="37"/>
                  </a:lnTo>
                  <a:lnTo>
                    <a:pt x="129" y="55"/>
                  </a:lnTo>
                  <a:lnTo>
                    <a:pt x="110" y="92"/>
                  </a:lnTo>
                  <a:lnTo>
                    <a:pt x="92" y="111"/>
                  </a:lnTo>
                  <a:lnTo>
                    <a:pt x="92" y="184"/>
                  </a:lnTo>
                  <a:lnTo>
                    <a:pt x="147" y="240"/>
                  </a:lnTo>
                  <a:lnTo>
                    <a:pt x="221" y="276"/>
                  </a:lnTo>
                  <a:lnTo>
                    <a:pt x="276" y="295"/>
                  </a:lnTo>
                  <a:lnTo>
                    <a:pt x="313" y="295"/>
                  </a:lnTo>
                  <a:lnTo>
                    <a:pt x="478" y="350"/>
                  </a:lnTo>
                  <a:lnTo>
                    <a:pt x="534" y="405"/>
                  </a:lnTo>
                  <a:lnTo>
                    <a:pt x="552" y="442"/>
                  </a:lnTo>
                  <a:lnTo>
                    <a:pt x="589" y="498"/>
                  </a:lnTo>
                  <a:lnTo>
                    <a:pt x="589" y="608"/>
                  </a:lnTo>
                  <a:lnTo>
                    <a:pt x="570" y="663"/>
                  </a:lnTo>
                  <a:lnTo>
                    <a:pt x="552" y="700"/>
                  </a:lnTo>
                  <a:lnTo>
                    <a:pt x="515" y="737"/>
                  </a:lnTo>
                  <a:lnTo>
                    <a:pt x="460" y="774"/>
                  </a:lnTo>
                  <a:lnTo>
                    <a:pt x="386" y="792"/>
                  </a:lnTo>
                  <a:lnTo>
                    <a:pt x="221" y="792"/>
                  </a:lnTo>
                  <a:lnTo>
                    <a:pt x="110" y="719"/>
                  </a:lnTo>
                  <a:lnTo>
                    <a:pt x="37" y="792"/>
                  </a:lnTo>
                  <a:lnTo>
                    <a:pt x="18" y="792"/>
                  </a:lnTo>
                  <a:lnTo>
                    <a:pt x="18" y="479"/>
                  </a:lnTo>
                  <a:lnTo>
                    <a:pt x="55" y="479"/>
                  </a:lnTo>
                  <a:lnTo>
                    <a:pt x="55" y="516"/>
                  </a:lnTo>
                  <a:lnTo>
                    <a:pt x="92" y="663"/>
                  </a:lnTo>
                  <a:lnTo>
                    <a:pt x="166" y="737"/>
                  </a:lnTo>
                  <a:lnTo>
                    <a:pt x="221" y="774"/>
                  </a:lnTo>
                  <a:lnTo>
                    <a:pt x="368" y="774"/>
                  </a:lnTo>
                  <a:lnTo>
                    <a:pt x="405" y="755"/>
                  </a:lnTo>
                  <a:lnTo>
                    <a:pt x="442" y="719"/>
                  </a:lnTo>
                  <a:lnTo>
                    <a:pt x="478" y="700"/>
                  </a:lnTo>
                  <a:lnTo>
                    <a:pt x="497" y="645"/>
                  </a:lnTo>
                  <a:lnTo>
                    <a:pt x="497" y="553"/>
                  </a:lnTo>
                  <a:lnTo>
                    <a:pt x="405" y="461"/>
                  </a:lnTo>
                  <a:lnTo>
                    <a:pt x="368" y="461"/>
                  </a:lnTo>
                  <a:lnTo>
                    <a:pt x="331" y="442"/>
                  </a:lnTo>
                  <a:lnTo>
                    <a:pt x="313" y="442"/>
                  </a:lnTo>
                  <a:lnTo>
                    <a:pt x="221" y="424"/>
                  </a:lnTo>
                  <a:lnTo>
                    <a:pt x="110" y="387"/>
                  </a:lnTo>
                  <a:lnTo>
                    <a:pt x="74" y="369"/>
                  </a:lnTo>
                  <a:lnTo>
                    <a:pt x="37" y="332"/>
                  </a:lnTo>
                  <a:lnTo>
                    <a:pt x="0" y="221"/>
                  </a:lnTo>
                  <a:lnTo>
                    <a:pt x="0" y="166"/>
                  </a:lnTo>
                  <a:lnTo>
                    <a:pt x="37" y="92"/>
                  </a:lnTo>
                  <a:lnTo>
                    <a:pt x="74" y="55"/>
                  </a:lnTo>
                  <a:lnTo>
                    <a:pt x="129" y="1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5" name="Freeform 295"/>
            <p:cNvSpPr>
              <a:spLocks noEditPoints="1"/>
            </p:cNvSpPr>
            <p:nvPr/>
          </p:nvSpPr>
          <p:spPr bwMode="auto">
            <a:xfrm>
              <a:off x="21052" y="28930"/>
              <a:ext cx="773" cy="829"/>
            </a:xfrm>
            <a:custGeom>
              <a:avLst/>
              <a:gdLst/>
              <a:ahLst/>
              <a:cxnLst>
                <a:cxn ang="0">
                  <a:pos x="313" y="73"/>
                </a:cxn>
                <a:cxn ang="0">
                  <a:pos x="257" y="110"/>
                </a:cxn>
                <a:cxn ang="0">
                  <a:pos x="202" y="129"/>
                </a:cxn>
                <a:cxn ang="0">
                  <a:pos x="165" y="184"/>
                </a:cxn>
                <a:cxn ang="0">
                  <a:pos x="147" y="239"/>
                </a:cxn>
                <a:cxn ang="0">
                  <a:pos x="129" y="313"/>
                </a:cxn>
                <a:cxn ang="0">
                  <a:pos x="129" y="552"/>
                </a:cxn>
                <a:cxn ang="0">
                  <a:pos x="147" y="626"/>
                </a:cxn>
                <a:cxn ang="0">
                  <a:pos x="165" y="681"/>
                </a:cxn>
                <a:cxn ang="0">
                  <a:pos x="202" y="737"/>
                </a:cxn>
                <a:cxn ang="0">
                  <a:pos x="257" y="773"/>
                </a:cxn>
                <a:cxn ang="0">
                  <a:pos x="313" y="792"/>
                </a:cxn>
                <a:cxn ang="0">
                  <a:pos x="386" y="792"/>
                </a:cxn>
                <a:cxn ang="0">
                  <a:pos x="460" y="773"/>
                </a:cxn>
                <a:cxn ang="0">
                  <a:pos x="515" y="755"/>
                </a:cxn>
                <a:cxn ang="0">
                  <a:pos x="552" y="718"/>
                </a:cxn>
                <a:cxn ang="0">
                  <a:pos x="589" y="663"/>
                </a:cxn>
                <a:cxn ang="0">
                  <a:pos x="607" y="608"/>
                </a:cxn>
                <a:cxn ang="0">
                  <a:pos x="625" y="534"/>
                </a:cxn>
                <a:cxn ang="0">
                  <a:pos x="625" y="313"/>
                </a:cxn>
                <a:cxn ang="0">
                  <a:pos x="607" y="239"/>
                </a:cxn>
                <a:cxn ang="0">
                  <a:pos x="533" y="129"/>
                </a:cxn>
                <a:cxn ang="0">
                  <a:pos x="478" y="110"/>
                </a:cxn>
                <a:cxn ang="0">
                  <a:pos x="423" y="73"/>
                </a:cxn>
                <a:cxn ang="0">
                  <a:pos x="313" y="73"/>
                </a:cxn>
                <a:cxn ang="0">
                  <a:pos x="386" y="0"/>
                </a:cxn>
                <a:cxn ang="0">
                  <a:pos x="533" y="37"/>
                </a:cxn>
                <a:cxn ang="0">
                  <a:pos x="662" y="129"/>
                </a:cxn>
                <a:cxn ang="0">
                  <a:pos x="736" y="258"/>
                </a:cxn>
                <a:cxn ang="0">
                  <a:pos x="773" y="423"/>
                </a:cxn>
                <a:cxn ang="0">
                  <a:pos x="736" y="589"/>
                </a:cxn>
                <a:cxn ang="0">
                  <a:pos x="662" y="718"/>
                </a:cxn>
                <a:cxn ang="0">
                  <a:pos x="533" y="792"/>
                </a:cxn>
                <a:cxn ang="0">
                  <a:pos x="386" y="829"/>
                </a:cxn>
                <a:cxn ang="0">
                  <a:pos x="239" y="792"/>
                </a:cxn>
                <a:cxn ang="0">
                  <a:pos x="110" y="718"/>
                </a:cxn>
                <a:cxn ang="0">
                  <a:pos x="36" y="589"/>
                </a:cxn>
                <a:cxn ang="0">
                  <a:pos x="0" y="423"/>
                </a:cxn>
                <a:cxn ang="0">
                  <a:pos x="36" y="258"/>
                </a:cxn>
                <a:cxn ang="0">
                  <a:pos x="110" y="129"/>
                </a:cxn>
                <a:cxn ang="0">
                  <a:pos x="239" y="37"/>
                </a:cxn>
                <a:cxn ang="0">
                  <a:pos x="386" y="0"/>
                </a:cxn>
              </a:cxnLst>
              <a:rect l="0" t="0" r="r" b="b"/>
              <a:pathLst>
                <a:path w="773" h="829">
                  <a:moveTo>
                    <a:pt x="313" y="73"/>
                  </a:moveTo>
                  <a:lnTo>
                    <a:pt x="257" y="110"/>
                  </a:lnTo>
                  <a:lnTo>
                    <a:pt x="202" y="129"/>
                  </a:lnTo>
                  <a:lnTo>
                    <a:pt x="165" y="184"/>
                  </a:lnTo>
                  <a:lnTo>
                    <a:pt x="147" y="239"/>
                  </a:lnTo>
                  <a:lnTo>
                    <a:pt x="129" y="313"/>
                  </a:lnTo>
                  <a:lnTo>
                    <a:pt x="129" y="552"/>
                  </a:lnTo>
                  <a:lnTo>
                    <a:pt x="147" y="626"/>
                  </a:lnTo>
                  <a:lnTo>
                    <a:pt x="165" y="681"/>
                  </a:lnTo>
                  <a:lnTo>
                    <a:pt x="202" y="737"/>
                  </a:lnTo>
                  <a:lnTo>
                    <a:pt x="257" y="773"/>
                  </a:lnTo>
                  <a:lnTo>
                    <a:pt x="313" y="792"/>
                  </a:lnTo>
                  <a:lnTo>
                    <a:pt x="386" y="792"/>
                  </a:lnTo>
                  <a:lnTo>
                    <a:pt x="460" y="773"/>
                  </a:lnTo>
                  <a:lnTo>
                    <a:pt x="515" y="755"/>
                  </a:lnTo>
                  <a:lnTo>
                    <a:pt x="552" y="718"/>
                  </a:lnTo>
                  <a:lnTo>
                    <a:pt x="589" y="663"/>
                  </a:lnTo>
                  <a:lnTo>
                    <a:pt x="607" y="608"/>
                  </a:lnTo>
                  <a:lnTo>
                    <a:pt x="625" y="534"/>
                  </a:lnTo>
                  <a:lnTo>
                    <a:pt x="625" y="313"/>
                  </a:lnTo>
                  <a:lnTo>
                    <a:pt x="607" y="239"/>
                  </a:lnTo>
                  <a:lnTo>
                    <a:pt x="533" y="129"/>
                  </a:lnTo>
                  <a:lnTo>
                    <a:pt x="478" y="110"/>
                  </a:lnTo>
                  <a:lnTo>
                    <a:pt x="423" y="73"/>
                  </a:lnTo>
                  <a:lnTo>
                    <a:pt x="313" y="73"/>
                  </a:lnTo>
                  <a:close/>
                  <a:moveTo>
                    <a:pt x="386" y="0"/>
                  </a:moveTo>
                  <a:lnTo>
                    <a:pt x="533" y="37"/>
                  </a:lnTo>
                  <a:lnTo>
                    <a:pt x="662" y="129"/>
                  </a:lnTo>
                  <a:lnTo>
                    <a:pt x="736" y="258"/>
                  </a:lnTo>
                  <a:lnTo>
                    <a:pt x="773" y="423"/>
                  </a:lnTo>
                  <a:lnTo>
                    <a:pt x="736" y="589"/>
                  </a:lnTo>
                  <a:lnTo>
                    <a:pt x="662" y="718"/>
                  </a:lnTo>
                  <a:lnTo>
                    <a:pt x="533" y="792"/>
                  </a:lnTo>
                  <a:lnTo>
                    <a:pt x="386" y="829"/>
                  </a:lnTo>
                  <a:lnTo>
                    <a:pt x="239" y="792"/>
                  </a:lnTo>
                  <a:lnTo>
                    <a:pt x="110" y="718"/>
                  </a:lnTo>
                  <a:lnTo>
                    <a:pt x="36" y="589"/>
                  </a:lnTo>
                  <a:lnTo>
                    <a:pt x="0" y="423"/>
                  </a:lnTo>
                  <a:lnTo>
                    <a:pt x="36" y="258"/>
                  </a:lnTo>
                  <a:lnTo>
                    <a:pt x="110" y="129"/>
                  </a:lnTo>
                  <a:lnTo>
                    <a:pt x="239" y="37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6" name="Freeform 296"/>
            <p:cNvSpPr>
              <a:spLocks/>
            </p:cNvSpPr>
            <p:nvPr/>
          </p:nvSpPr>
          <p:spPr bwMode="auto">
            <a:xfrm>
              <a:off x="21935" y="28506"/>
              <a:ext cx="387" cy="1216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1124"/>
                </a:cxn>
                <a:cxn ang="0">
                  <a:pos x="276" y="1161"/>
                </a:cxn>
                <a:cxn ang="0">
                  <a:pos x="387" y="1161"/>
                </a:cxn>
                <a:cxn ang="0">
                  <a:pos x="387" y="1216"/>
                </a:cxn>
                <a:cxn ang="0">
                  <a:pos x="0" y="1216"/>
                </a:cxn>
                <a:cxn ang="0">
                  <a:pos x="0" y="1161"/>
                </a:cxn>
                <a:cxn ang="0">
                  <a:pos x="110" y="1161"/>
                </a:cxn>
                <a:cxn ang="0">
                  <a:pos x="129" y="1124"/>
                </a:cxn>
                <a:cxn ang="0">
                  <a:pos x="129" y="110"/>
                </a:cxn>
                <a:cxn ang="0">
                  <a:pos x="55" y="74"/>
                </a:cxn>
                <a:cxn ang="0">
                  <a:pos x="0" y="74"/>
                </a:cxn>
                <a:cxn ang="0">
                  <a:pos x="0" y="18"/>
                </a:cxn>
                <a:cxn ang="0">
                  <a:pos x="258" y="0"/>
                </a:cxn>
              </a:cxnLst>
              <a:rect l="0" t="0" r="r" b="b"/>
              <a:pathLst>
                <a:path w="387" h="1216">
                  <a:moveTo>
                    <a:pt x="258" y="0"/>
                  </a:moveTo>
                  <a:lnTo>
                    <a:pt x="258" y="1124"/>
                  </a:lnTo>
                  <a:lnTo>
                    <a:pt x="276" y="1161"/>
                  </a:lnTo>
                  <a:lnTo>
                    <a:pt x="387" y="1161"/>
                  </a:lnTo>
                  <a:lnTo>
                    <a:pt x="387" y="1216"/>
                  </a:lnTo>
                  <a:lnTo>
                    <a:pt x="0" y="1216"/>
                  </a:lnTo>
                  <a:lnTo>
                    <a:pt x="0" y="1161"/>
                  </a:lnTo>
                  <a:lnTo>
                    <a:pt x="110" y="1161"/>
                  </a:lnTo>
                  <a:lnTo>
                    <a:pt x="129" y="1124"/>
                  </a:lnTo>
                  <a:lnTo>
                    <a:pt x="129" y="110"/>
                  </a:lnTo>
                  <a:lnTo>
                    <a:pt x="55" y="74"/>
                  </a:lnTo>
                  <a:lnTo>
                    <a:pt x="0" y="74"/>
                  </a:lnTo>
                  <a:lnTo>
                    <a:pt x="0" y="1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7" name="Freeform 297"/>
            <p:cNvSpPr>
              <a:spLocks/>
            </p:cNvSpPr>
            <p:nvPr/>
          </p:nvSpPr>
          <p:spPr bwMode="auto">
            <a:xfrm>
              <a:off x="22229" y="28967"/>
              <a:ext cx="902" cy="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9" y="0"/>
                </a:cxn>
                <a:cxn ang="0">
                  <a:pos x="369" y="55"/>
                </a:cxn>
                <a:cxn ang="0">
                  <a:pos x="295" y="55"/>
                </a:cxn>
                <a:cxn ang="0">
                  <a:pos x="277" y="73"/>
                </a:cxn>
                <a:cxn ang="0">
                  <a:pos x="277" y="110"/>
                </a:cxn>
                <a:cxn ang="0">
                  <a:pos x="295" y="128"/>
                </a:cxn>
                <a:cxn ang="0">
                  <a:pos x="497" y="626"/>
                </a:cxn>
                <a:cxn ang="0">
                  <a:pos x="681" y="184"/>
                </a:cxn>
                <a:cxn ang="0">
                  <a:pos x="700" y="165"/>
                </a:cxn>
                <a:cxn ang="0">
                  <a:pos x="700" y="128"/>
                </a:cxn>
                <a:cxn ang="0">
                  <a:pos x="681" y="92"/>
                </a:cxn>
                <a:cxn ang="0">
                  <a:pos x="645" y="73"/>
                </a:cxn>
                <a:cxn ang="0">
                  <a:pos x="608" y="73"/>
                </a:cxn>
                <a:cxn ang="0">
                  <a:pos x="608" y="18"/>
                </a:cxn>
                <a:cxn ang="0">
                  <a:pos x="902" y="18"/>
                </a:cxn>
                <a:cxn ang="0">
                  <a:pos x="902" y="73"/>
                </a:cxn>
                <a:cxn ang="0">
                  <a:pos x="847" y="73"/>
                </a:cxn>
                <a:cxn ang="0">
                  <a:pos x="773" y="110"/>
                </a:cxn>
                <a:cxn ang="0">
                  <a:pos x="755" y="147"/>
                </a:cxn>
                <a:cxn ang="0">
                  <a:pos x="755" y="165"/>
                </a:cxn>
                <a:cxn ang="0">
                  <a:pos x="737" y="184"/>
                </a:cxn>
                <a:cxn ang="0">
                  <a:pos x="479" y="755"/>
                </a:cxn>
                <a:cxn ang="0">
                  <a:pos x="442" y="792"/>
                </a:cxn>
                <a:cxn ang="0">
                  <a:pos x="424" y="792"/>
                </a:cxn>
                <a:cxn ang="0">
                  <a:pos x="424" y="773"/>
                </a:cxn>
                <a:cxn ang="0">
                  <a:pos x="405" y="755"/>
                </a:cxn>
                <a:cxn ang="0">
                  <a:pos x="148" y="128"/>
                </a:cxn>
                <a:cxn ang="0">
                  <a:pos x="129" y="92"/>
                </a:cxn>
                <a:cxn ang="0">
                  <a:pos x="111" y="73"/>
                </a:cxn>
                <a:cxn ang="0">
                  <a:pos x="93" y="73"/>
                </a:cxn>
                <a:cxn ang="0">
                  <a:pos x="56" y="55"/>
                </a:cxn>
                <a:cxn ang="0">
                  <a:pos x="0" y="55"/>
                </a:cxn>
                <a:cxn ang="0">
                  <a:pos x="0" y="0"/>
                </a:cxn>
              </a:cxnLst>
              <a:rect l="0" t="0" r="r" b="b"/>
              <a:pathLst>
                <a:path w="902" h="792">
                  <a:moveTo>
                    <a:pt x="0" y="0"/>
                  </a:moveTo>
                  <a:lnTo>
                    <a:pt x="369" y="0"/>
                  </a:lnTo>
                  <a:lnTo>
                    <a:pt x="369" y="55"/>
                  </a:lnTo>
                  <a:lnTo>
                    <a:pt x="295" y="55"/>
                  </a:lnTo>
                  <a:lnTo>
                    <a:pt x="277" y="73"/>
                  </a:lnTo>
                  <a:lnTo>
                    <a:pt x="277" y="110"/>
                  </a:lnTo>
                  <a:lnTo>
                    <a:pt x="295" y="128"/>
                  </a:lnTo>
                  <a:lnTo>
                    <a:pt x="497" y="626"/>
                  </a:lnTo>
                  <a:lnTo>
                    <a:pt x="681" y="184"/>
                  </a:lnTo>
                  <a:lnTo>
                    <a:pt x="700" y="165"/>
                  </a:lnTo>
                  <a:lnTo>
                    <a:pt x="700" y="128"/>
                  </a:lnTo>
                  <a:lnTo>
                    <a:pt x="681" y="92"/>
                  </a:lnTo>
                  <a:lnTo>
                    <a:pt x="645" y="73"/>
                  </a:lnTo>
                  <a:lnTo>
                    <a:pt x="608" y="73"/>
                  </a:lnTo>
                  <a:lnTo>
                    <a:pt x="608" y="18"/>
                  </a:lnTo>
                  <a:lnTo>
                    <a:pt x="902" y="18"/>
                  </a:lnTo>
                  <a:lnTo>
                    <a:pt x="902" y="73"/>
                  </a:lnTo>
                  <a:lnTo>
                    <a:pt x="847" y="73"/>
                  </a:lnTo>
                  <a:lnTo>
                    <a:pt x="773" y="110"/>
                  </a:lnTo>
                  <a:lnTo>
                    <a:pt x="755" y="147"/>
                  </a:lnTo>
                  <a:lnTo>
                    <a:pt x="755" y="165"/>
                  </a:lnTo>
                  <a:lnTo>
                    <a:pt x="737" y="184"/>
                  </a:lnTo>
                  <a:lnTo>
                    <a:pt x="479" y="755"/>
                  </a:lnTo>
                  <a:lnTo>
                    <a:pt x="442" y="792"/>
                  </a:lnTo>
                  <a:lnTo>
                    <a:pt x="424" y="792"/>
                  </a:lnTo>
                  <a:lnTo>
                    <a:pt x="424" y="773"/>
                  </a:lnTo>
                  <a:lnTo>
                    <a:pt x="405" y="755"/>
                  </a:lnTo>
                  <a:lnTo>
                    <a:pt x="148" y="128"/>
                  </a:lnTo>
                  <a:lnTo>
                    <a:pt x="129" y="92"/>
                  </a:lnTo>
                  <a:lnTo>
                    <a:pt x="111" y="73"/>
                  </a:lnTo>
                  <a:lnTo>
                    <a:pt x="93" y="73"/>
                  </a:lnTo>
                  <a:lnTo>
                    <a:pt x="56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8" name="Freeform 298"/>
            <p:cNvSpPr>
              <a:spLocks noEditPoints="1"/>
            </p:cNvSpPr>
            <p:nvPr/>
          </p:nvSpPr>
          <p:spPr bwMode="auto">
            <a:xfrm>
              <a:off x="23168" y="28948"/>
              <a:ext cx="681" cy="811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3" y="55"/>
                </a:cxn>
                <a:cxn ang="0">
                  <a:pos x="239" y="92"/>
                </a:cxn>
                <a:cxn ang="0">
                  <a:pos x="184" y="184"/>
                </a:cxn>
                <a:cxn ang="0">
                  <a:pos x="147" y="350"/>
                </a:cxn>
                <a:cxn ang="0">
                  <a:pos x="571" y="350"/>
                </a:cxn>
                <a:cxn ang="0">
                  <a:pos x="571" y="295"/>
                </a:cxn>
                <a:cxn ang="0">
                  <a:pos x="552" y="203"/>
                </a:cxn>
                <a:cxn ang="0">
                  <a:pos x="515" y="129"/>
                </a:cxn>
                <a:cxn ang="0">
                  <a:pos x="460" y="55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515" y="37"/>
                </a:cxn>
                <a:cxn ang="0">
                  <a:pos x="607" y="111"/>
                </a:cxn>
                <a:cxn ang="0">
                  <a:pos x="663" y="221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3" y="387"/>
                </a:cxn>
                <a:cxn ang="0">
                  <a:pos x="147" y="387"/>
                </a:cxn>
                <a:cxn ang="0">
                  <a:pos x="147" y="498"/>
                </a:cxn>
                <a:cxn ang="0">
                  <a:pos x="166" y="571"/>
                </a:cxn>
                <a:cxn ang="0">
                  <a:pos x="202" y="645"/>
                </a:cxn>
                <a:cxn ang="0">
                  <a:pos x="276" y="719"/>
                </a:cxn>
                <a:cxn ang="0">
                  <a:pos x="331" y="737"/>
                </a:cxn>
                <a:cxn ang="0">
                  <a:pos x="405" y="755"/>
                </a:cxn>
                <a:cxn ang="0">
                  <a:pos x="442" y="755"/>
                </a:cxn>
                <a:cxn ang="0">
                  <a:pos x="497" y="737"/>
                </a:cxn>
                <a:cxn ang="0">
                  <a:pos x="534" y="719"/>
                </a:cxn>
                <a:cxn ang="0">
                  <a:pos x="607" y="645"/>
                </a:cxn>
                <a:cxn ang="0">
                  <a:pos x="644" y="571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571"/>
                </a:cxn>
                <a:cxn ang="0">
                  <a:pos x="663" y="627"/>
                </a:cxn>
                <a:cxn ang="0">
                  <a:pos x="607" y="700"/>
                </a:cxn>
                <a:cxn ang="0">
                  <a:pos x="534" y="774"/>
                </a:cxn>
                <a:cxn ang="0">
                  <a:pos x="387" y="811"/>
                </a:cxn>
                <a:cxn ang="0">
                  <a:pos x="239" y="774"/>
                </a:cxn>
                <a:cxn ang="0">
                  <a:pos x="110" y="700"/>
                </a:cxn>
                <a:cxn ang="0">
                  <a:pos x="37" y="571"/>
                </a:cxn>
                <a:cxn ang="0">
                  <a:pos x="0" y="405"/>
                </a:cxn>
                <a:cxn ang="0">
                  <a:pos x="37" y="258"/>
                </a:cxn>
                <a:cxn ang="0">
                  <a:pos x="110" y="129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1" h="811">
                  <a:moveTo>
                    <a:pt x="368" y="37"/>
                  </a:moveTo>
                  <a:lnTo>
                    <a:pt x="313" y="55"/>
                  </a:lnTo>
                  <a:lnTo>
                    <a:pt x="239" y="92"/>
                  </a:lnTo>
                  <a:lnTo>
                    <a:pt x="184" y="184"/>
                  </a:lnTo>
                  <a:lnTo>
                    <a:pt x="147" y="350"/>
                  </a:lnTo>
                  <a:lnTo>
                    <a:pt x="571" y="350"/>
                  </a:lnTo>
                  <a:lnTo>
                    <a:pt x="571" y="295"/>
                  </a:lnTo>
                  <a:lnTo>
                    <a:pt x="552" y="203"/>
                  </a:lnTo>
                  <a:lnTo>
                    <a:pt x="515" y="129"/>
                  </a:lnTo>
                  <a:lnTo>
                    <a:pt x="460" y="55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515" y="37"/>
                  </a:lnTo>
                  <a:lnTo>
                    <a:pt x="607" y="111"/>
                  </a:lnTo>
                  <a:lnTo>
                    <a:pt x="663" y="221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3" y="387"/>
                  </a:lnTo>
                  <a:lnTo>
                    <a:pt x="147" y="387"/>
                  </a:lnTo>
                  <a:lnTo>
                    <a:pt x="147" y="498"/>
                  </a:lnTo>
                  <a:lnTo>
                    <a:pt x="166" y="571"/>
                  </a:lnTo>
                  <a:lnTo>
                    <a:pt x="202" y="645"/>
                  </a:lnTo>
                  <a:lnTo>
                    <a:pt x="276" y="719"/>
                  </a:lnTo>
                  <a:lnTo>
                    <a:pt x="331" y="737"/>
                  </a:lnTo>
                  <a:lnTo>
                    <a:pt x="405" y="755"/>
                  </a:lnTo>
                  <a:lnTo>
                    <a:pt x="442" y="755"/>
                  </a:lnTo>
                  <a:lnTo>
                    <a:pt x="497" y="737"/>
                  </a:lnTo>
                  <a:lnTo>
                    <a:pt x="534" y="719"/>
                  </a:lnTo>
                  <a:lnTo>
                    <a:pt x="607" y="645"/>
                  </a:lnTo>
                  <a:lnTo>
                    <a:pt x="644" y="571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571"/>
                  </a:lnTo>
                  <a:lnTo>
                    <a:pt x="663" y="627"/>
                  </a:lnTo>
                  <a:lnTo>
                    <a:pt x="607" y="700"/>
                  </a:lnTo>
                  <a:lnTo>
                    <a:pt x="534" y="774"/>
                  </a:lnTo>
                  <a:lnTo>
                    <a:pt x="387" y="811"/>
                  </a:lnTo>
                  <a:lnTo>
                    <a:pt x="239" y="774"/>
                  </a:lnTo>
                  <a:lnTo>
                    <a:pt x="110" y="700"/>
                  </a:lnTo>
                  <a:lnTo>
                    <a:pt x="37" y="571"/>
                  </a:lnTo>
                  <a:lnTo>
                    <a:pt x="0" y="405"/>
                  </a:lnTo>
                  <a:lnTo>
                    <a:pt x="37" y="258"/>
                  </a:lnTo>
                  <a:lnTo>
                    <a:pt x="110" y="129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299" name="Freeform 299"/>
            <p:cNvSpPr>
              <a:spLocks/>
            </p:cNvSpPr>
            <p:nvPr/>
          </p:nvSpPr>
          <p:spPr bwMode="auto">
            <a:xfrm>
              <a:off x="24051" y="28948"/>
              <a:ext cx="589" cy="792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332" y="0"/>
                </a:cxn>
                <a:cxn ang="0">
                  <a:pos x="387" y="19"/>
                </a:cxn>
                <a:cxn ang="0">
                  <a:pos x="442" y="55"/>
                </a:cxn>
                <a:cxn ang="0">
                  <a:pos x="497" y="0"/>
                </a:cxn>
                <a:cxn ang="0">
                  <a:pos x="534" y="0"/>
                </a:cxn>
                <a:cxn ang="0">
                  <a:pos x="534" y="258"/>
                </a:cxn>
                <a:cxn ang="0">
                  <a:pos x="497" y="258"/>
                </a:cxn>
                <a:cxn ang="0">
                  <a:pos x="497" y="184"/>
                </a:cxn>
                <a:cxn ang="0">
                  <a:pos x="479" y="147"/>
                </a:cxn>
                <a:cxn ang="0">
                  <a:pos x="479" y="111"/>
                </a:cxn>
                <a:cxn ang="0">
                  <a:pos x="405" y="37"/>
                </a:cxn>
                <a:cxn ang="0">
                  <a:pos x="368" y="19"/>
                </a:cxn>
                <a:cxn ang="0">
                  <a:pos x="221" y="19"/>
                </a:cxn>
                <a:cxn ang="0">
                  <a:pos x="166" y="37"/>
                </a:cxn>
                <a:cxn ang="0">
                  <a:pos x="129" y="55"/>
                </a:cxn>
                <a:cxn ang="0">
                  <a:pos x="111" y="92"/>
                </a:cxn>
                <a:cxn ang="0">
                  <a:pos x="92" y="111"/>
                </a:cxn>
                <a:cxn ang="0">
                  <a:pos x="92" y="184"/>
                </a:cxn>
                <a:cxn ang="0">
                  <a:pos x="148" y="240"/>
                </a:cxn>
                <a:cxn ang="0">
                  <a:pos x="221" y="276"/>
                </a:cxn>
                <a:cxn ang="0">
                  <a:pos x="276" y="295"/>
                </a:cxn>
                <a:cxn ang="0">
                  <a:pos x="313" y="295"/>
                </a:cxn>
                <a:cxn ang="0">
                  <a:pos x="479" y="350"/>
                </a:cxn>
                <a:cxn ang="0">
                  <a:pos x="534" y="405"/>
                </a:cxn>
                <a:cxn ang="0">
                  <a:pos x="552" y="442"/>
                </a:cxn>
                <a:cxn ang="0">
                  <a:pos x="589" y="498"/>
                </a:cxn>
                <a:cxn ang="0">
                  <a:pos x="589" y="608"/>
                </a:cxn>
                <a:cxn ang="0">
                  <a:pos x="571" y="663"/>
                </a:cxn>
                <a:cxn ang="0">
                  <a:pos x="552" y="700"/>
                </a:cxn>
                <a:cxn ang="0">
                  <a:pos x="516" y="737"/>
                </a:cxn>
                <a:cxn ang="0">
                  <a:pos x="460" y="774"/>
                </a:cxn>
                <a:cxn ang="0">
                  <a:pos x="387" y="792"/>
                </a:cxn>
                <a:cxn ang="0">
                  <a:pos x="221" y="792"/>
                </a:cxn>
                <a:cxn ang="0">
                  <a:pos x="111" y="719"/>
                </a:cxn>
                <a:cxn ang="0">
                  <a:pos x="37" y="792"/>
                </a:cxn>
                <a:cxn ang="0">
                  <a:pos x="19" y="792"/>
                </a:cxn>
                <a:cxn ang="0">
                  <a:pos x="19" y="479"/>
                </a:cxn>
                <a:cxn ang="0">
                  <a:pos x="56" y="479"/>
                </a:cxn>
                <a:cxn ang="0">
                  <a:pos x="56" y="516"/>
                </a:cxn>
                <a:cxn ang="0">
                  <a:pos x="92" y="663"/>
                </a:cxn>
                <a:cxn ang="0">
                  <a:pos x="166" y="737"/>
                </a:cxn>
                <a:cxn ang="0">
                  <a:pos x="221" y="774"/>
                </a:cxn>
                <a:cxn ang="0">
                  <a:pos x="368" y="774"/>
                </a:cxn>
                <a:cxn ang="0">
                  <a:pos x="405" y="755"/>
                </a:cxn>
                <a:cxn ang="0">
                  <a:pos x="442" y="719"/>
                </a:cxn>
                <a:cxn ang="0">
                  <a:pos x="479" y="700"/>
                </a:cxn>
                <a:cxn ang="0">
                  <a:pos x="497" y="645"/>
                </a:cxn>
                <a:cxn ang="0">
                  <a:pos x="497" y="553"/>
                </a:cxn>
                <a:cxn ang="0">
                  <a:pos x="405" y="461"/>
                </a:cxn>
                <a:cxn ang="0">
                  <a:pos x="368" y="461"/>
                </a:cxn>
                <a:cxn ang="0">
                  <a:pos x="332" y="442"/>
                </a:cxn>
                <a:cxn ang="0">
                  <a:pos x="313" y="442"/>
                </a:cxn>
                <a:cxn ang="0">
                  <a:pos x="221" y="424"/>
                </a:cxn>
                <a:cxn ang="0">
                  <a:pos x="111" y="387"/>
                </a:cxn>
                <a:cxn ang="0">
                  <a:pos x="74" y="369"/>
                </a:cxn>
                <a:cxn ang="0">
                  <a:pos x="37" y="332"/>
                </a:cxn>
                <a:cxn ang="0">
                  <a:pos x="0" y="221"/>
                </a:cxn>
                <a:cxn ang="0">
                  <a:pos x="0" y="166"/>
                </a:cxn>
                <a:cxn ang="0">
                  <a:pos x="37" y="92"/>
                </a:cxn>
                <a:cxn ang="0">
                  <a:pos x="74" y="55"/>
                </a:cxn>
                <a:cxn ang="0">
                  <a:pos x="129" y="19"/>
                </a:cxn>
                <a:cxn ang="0">
                  <a:pos x="184" y="0"/>
                </a:cxn>
              </a:cxnLst>
              <a:rect l="0" t="0" r="r" b="b"/>
              <a:pathLst>
                <a:path w="589" h="792">
                  <a:moveTo>
                    <a:pt x="184" y="0"/>
                  </a:moveTo>
                  <a:lnTo>
                    <a:pt x="332" y="0"/>
                  </a:lnTo>
                  <a:lnTo>
                    <a:pt x="387" y="19"/>
                  </a:lnTo>
                  <a:lnTo>
                    <a:pt x="442" y="55"/>
                  </a:lnTo>
                  <a:lnTo>
                    <a:pt x="497" y="0"/>
                  </a:lnTo>
                  <a:lnTo>
                    <a:pt x="534" y="0"/>
                  </a:lnTo>
                  <a:lnTo>
                    <a:pt x="534" y="258"/>
                  </a:lnTo>
                  <a:lnTo>
                    <a:pt x="497" y="258"/>
                  </a:lnTo>
                  <a:lnTo>
                    <a:pt x="497" y="184"/>
                  </a:lnTo>
                  <a:lnTo>
                    <a:pt x="479" y="147"/>
                  </a:lnTo>
                  <a:lnTo>
                    <a:pt x="479" y="111"/>
                  </a:lnTo>
                  <a:lnTo>
                    <a:pt x="405" y="37"/>
                  </a:lnTo>
                  <a:lnTo>
                    <a:pt x="368" y="19"/>
                  </a:lnTo>
                  <a:lnTo>
                    <a:pt x="221" y="19"/>
                  </a:lnTo>
                  <a:lnTo>
                    <a:pt x="166" y="37"/>
                  </a:lnTo>
                  <a:lnTo>
                    <a:pt x="129" y="55"/>
                  </a:lnTo>
                  <a:lnTo>
                    <a:pt x="111" y="92"/>
                  </a:lnTo>
                  <a:lnTo>
                    <a:pt x="92" y="111"/>
                  </a:lnTo>
                  <a:lnTo>
                    <a:pt x="92" y="184"/>
                  </a:lnTo>
                  <a:lnTo>
                    <a:pt x="148" y="240"/>
                  </a:lnTo>
                  <a:lnTo>
                    <a:pt x="221" y="276"/>
                  </a:lnTo>
                  <a:lnTo>
                    <a:pt x="276" y="295"/>
                  </a:lnTo>
                  <a:lnTo>
                    <a:pt x="313" y="295"/>
                  </a:lnTo>
                  <a:lnTo>
                    <a:pt x="479" y="350"/>
                  </a:lnTo>
                  <a:lnTo>
                    <a:pt x="534" y="405"/>
                  </a:lnTo>
                  <a:lnTo>
                    <a:pt x="552" y="442"/>
                  </a:lnTo>
                  <a:lnTo>
                    <a:pt x="589" y="498"/>
                  </a:lnTo>
                  <a:lnTo>
                    <a:pt x="589" y="608"/>
                  </a:lnTo>
                  <a:lnTo>
                    <a:pt x="571" y="663"/>
                  </a:lnTo>
                  <a:lnTo>
                    <a:pt x="552" y="700"/>
                  </a:lnTo>
                  <a:lnTo>
                    <a:pt x="516" y="737"/>
                  </a:lnTo>
                  <a:lnTo>
                    <a:pt x="460" y="774"/>
                  </a:lnTo>
                  <a:lnTo>
                    <a:pt x="387" y="792"/>
                  </a:lnTo>
                  <a:lnTo>
                    <a:pt x="221" y="792"/>
                  </a:lnTo>
                  <a:lnTo>
                    <a:pt x="111" y="719"/>
                  </a:lnTo>
                  <a:lnTo>
                    <a:pt x="37" y="792"/>
                  </a:lnTo>
                  <a:lnTo>
                    <a:pt x="19" y="792"/>
                  </a:lnTo>
                  <a:lnTo>
                    <a:pt x="19" y="479"/>
                  </a:lnTo>
                  <a:lnTo>
                    <a:pt x="56" y="479"/>
                  </a:lnTo>
                  <a:lnTo>
                    <a:pt x="56" y="516"/>
                  </a:lnTo>
                  <a:lnTo>
                    <a:pt x="92" y="663"/>
                  </a:lnTo>
                  <a:lnTo>
                    <a:pt x="166" y="737"/>
                  </a:lnTo>
                  <a:lnTo>
                    <a:pt x="221" y="774"/>
                  </a:lnTo>
                  <a:lnTo>
                    <a:pt x="368" y="774"/>
                  </a:lnTo>
                  <a:lnTo>
                    <a:pt x="405" y="755"/>
                  </a:lnTo>
                  <a:lnTo>
                    <a:pt x="442" y="719"/>
                  </a:lnTo>
                  <a:lnTo>
                    <a:pt x="479" y="700"/>
                  </a:lnTo>
                  <a:lnTo>
                    <a:pt x="497" y="645"/>
                  </a:lnTo>
                  <a:lnTo>
                    <a:pt x="497" y="553"/>
                  </a:lnTo>
                  <a:lnTo>
                    <a:pt x="405" y="461"/>
                  </a:lnTo>
                  <a:lnTo>
                    <a:pt x="368" y="461"/>
                  </a:lnTo>
                  <a:lnTo>
                    <a:pt x="332" y="442"/>
                  </a:lnTo>
                  <a:lnTo>
                    <a:pt x="313" y="442"/>
                  </a:lnTo>
                  <a:lnTo>
                    <a:pt x="221" y="424"/>
                  </a:lnTo>
                  <a:lnTo>
                    <a:pt x="111" y="387"/>
                  </a:lnTo>
                  <a:lnTo>
                    <a:pt x="74" y="369"/>
                  </a:lnTo>
                  <a:lnTo>
                    <a:pt x="37" y="332"/>
                  </a:lnTo>
                  <a:lnTo>
                    <a:pt x="0" y="221"/>
                  </a:lnTo>
                  <a:lnTo>
                    <a:pt x="0" y="166"/>
                  </a:lnTo>
                  <a:lnTo>
                    <a:pt x="37" y="92"/>
                  </a:lnTo>
                  <a:lnTo>
                    <a:pt x="74" y="55"/>
                  </a:lnTo>
                  <a:lnTo>
                    <a:pt x="129" y="1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0" name="Freeform 300"/>
            <p:cNvSpPr>
              <a:spLocks/>
            </p:cNvSpPr>
            <p:nvPr/>
          </p:nvSpPr>
          <p:spPr bwMode="auto">
            <a:xfrm>
              <a:off x="25303" y="28653"/>
              <a:ext cx="552" cy="112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57" y="0"/>
                </a:cxn>
                <a:cxn ang="0">
                  <a:pos x="257" y="332"/>
                </a:cxn>
                <a:cxn ang="0">
                  <a:pos x="515" y="332"/>
                </a:cxn>
                <a:cxn ang="0">
                  <a:pos x="515" y="387"/>
                </a:cxn>
                <a:cxn ang="0">
                  <a:pos x="257" y="387"/>
                </a:cxn>
                <a:cxn ang="0">
                  <a:pos x="294" y="885"/>
                </a:cxn>
                <a:cxn ang="0">
                  <a:pos x="294" y="958"/>
                </a:cxn>
                <a:cxn ang="0">
                  <a:pos x="331" y="1032"/>
                </a:cxn>
                <a:cxn ang="0">
                  <a:pos x="405" y="1069"/>
                </a:cxn>
                <a:cxn ang="0">
                  <a:pos x="441" y="1069"/>
                </a:cxn>
                <a:cxn ang="0">
                  <a:pos x="460" y="1032"/>
                </a:cxn>
                <a:cxn ang="0">
                  <a:pos x="497" y="995"/>
                </a:cxn>
                <a:cxn ang="0">
                  <a:pos x="515" y="940"/>
                </a:cxn>
                <a:cxn ang="0">
                  <a:pos x="515" y="774"/>
                </a:cxn>
                <a:cxn ang="0">
                  <a:pos x="552" y="774"/>
                </a:cxn>
                <a:cxn ang="0">
                  <a:pos x="552" y="940"/>
                </a:cxn>
                <a:cxn ang="0">
                  <a:pos x="515" y="1050"/>
                </a:cxn>
                <a:cxn ang="0">
                  <a:pos x="478" y="1087"/>
                </a:cxn>
                <a:cxn ang="0">
                  <a:pos x="368" y="1124"/>
                </a:cxn>
                <a:cxn ang="0">
                  <a:pos x="313" y="1124"/>
                </a:cxn>
                <a:cxn ang="0">
                  <a:pos x="239" y="1087"/>
                </a:cxn>
                <a:cxn ang="0">
                  <a:pos x="165" y="1014"/>
                </a:cxn>
                <a:cxn ang="0">
                  <a:pos x="147" y="958"/>
                </a:cxn>
                <a:cxn ang="0">
                  <a:pos x="147" y="387"/>
                </a:cxn>
                <a:cxn ang="0">
                  <a:pos x="0" y="387"/>
                </a:cxn>
                <a:cxn ang="0">
                  <a:pos x="0" y="350"/>
                </a:cxn>
                <a:cxn ang="0">
                  <a:pos x="110" y="314"/>
                </a:cxn>
                <a:cxn ang="0">
                  <a:pos x="165" y="221"/>
                </a:cxn>
                <a:cxn ang="0">
                  <a:pos x="202" y="111"/>
                </a:cxn>
                <a:cxn ang="0">
                  <a:pos x="221" y="0"/>
                </a:cxn>
              </a:cxnLst>
              <a:rect l="0" t="0" r="r" b="b"/>
              <a:pathLst>
                <a:path w="552" h="1124">
                  <a:moveTo>
                    <a:pt x="221" y="0"/>
                  </a:moveTo>
                  <a:lnTo>
                    <a:pt x="257" y="0"/>
                  </a:lnTo>
                  <a:lnTo>
                    <a:pt x="257" y="332"/>
                  </a:lnTo>
                  <a:lnTo>
                    <a:pt x="515" y="332"/>
                  </a:lnTo>
                  <a:lnTo>
                    <a:pt x="515" y="387"/>
                  </a:lnTo>
                  <a:lnTo>
                    <a:pt x="257" y="387"/>
                  </a:lnTo>
                  <a:lnTo>
                    <a:pt x="294" y="885"/>
                  </a:lnTo>
                  <a:lnTo>
                    <a:pt x="294" y="958"/>
                  </a:lnTo>
                  <a:lnTo>
                    <a:pt x="331" y="1032"/>
                  </a:lnTo>
                  <a:lnTo>
                    <a:pt x="405" y="1069"/>
                  </a:lnTo>
                  <a:lnTo>
                    <a:pt x="441" y="1069"/>
                  </a:lnTo>
                  <a:lnTo>
                    <a:pt x="460" y="1032"/>
                  </a:lnTo>
                  <a:lnTo>
                    <a:pt x="497" y="995"/>
                  </a:lnTo>
                  <a:lnTo>
                    <a:pt x="515" y="940"/>
                  </a:lnTo>
                  <a:lnTo>
                    <a:pt x="515" y="774"/>
                  </a:lnTo>
                  <a:lnTo>
                    <a:pt x="552" y="774"/>
                  </a:lnTo>
                  <a:lnTo>
                    <a:pt x="552" y="940"/>
                  </a:lnTo>
                  <a:lnTo>
                    <a:pt x="515" y="1050"/>
                  </a:lnTo>
                  <a:lnTo>
                    <a:pt x="478" y="1087"/>
                  </a:lnTo>
                  <a:lnTo>
                    <a:pt x="368" y="1124"/>
                  </a:lnTo>
                  <a:lnTo>
                    <a:pt x="313" y="1124"/>
                  </a:lnTo>
                  <a:lnTo>
                    <a:pt x="239" y="1087"/>
                  </a:lnTo>
                  <a:lnTo>
                    <a:pt x="165" y="1014"/>
                  </a:lnTo>
                  <a:lnTo>
                    <a:pt x="147" y="958"/>
                  </a:lnTo>
                  <a:lnTo>
                    <a:pt x="147" y="387"/>
                  </a:lnTo>
                  <a:lnTo>
                    <a:pt x="0" y="387"/>
                  </a:lnTo>
                  <a:lnTo>
                    <a:pt x="0" y="350"/>
                  </a:lnTo>
                  <a:lnTo>
                    <a:pt x="110" y="314"/>
                  </a:lnTo>
                  <a:lnTo>
                    <a:pt x="165" y="221"/>
                  </a:lnTo>
                  <a:lnTo>
                    <a:pt x="202" y="1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1" name="Freeform 301"/>
            <p:cNvSpPr>
              <a:spLocks/>
            </p:cNvSpPr>
            <p:nvPr/>
          </p:nvSpPr>
          <p:spPr bwMode="auto">
            <a:xfrm>
              <a:off x="26002" y="28487"/>
              <a:ext cx="920" cy="1253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95" y="627"/>
                </a:cxn>
                <a:cxn ang="0">
                  <a:pos x="313" y="590"/>
                </a:cxn>
                <a:cxn ang="0">
                  <a:pos x="387" y="516"/>
                </a:cxn>
                <a:cxn ang="0">
                  <a:pos x="423" y="498"/>
                </a:cxn>
                <a:cxn ang="0">
                  <a:pos x="479" y="461"/>
                </a:cxn>
                <a:cxn ang="0">
                  <a:pos x="626" y="461"/>
                </a:cxn>
                <a:cxn ang="0">
                  <a:pos x="681" y="480"/>
                </a:cxn>
                <a:cxn ang="0">
                  <a:pos x="736" y="535"/>
                </a:cxn>
                <a:cxn ang="0">
                  <a:pos x="773" y="590"/>
                </a:cxn>
                <a:cxn ang="0">
                  <a:pos x="791" y="645"/>
                </a:cxn>
                <a:cxn ang="0">
                  <a:pos x="791" y="1180"/>
                </a:cxn>
                <a:cxn ang="0">
                  <a:pos x="828" y="1198"/>
                </a:cxn>
                <a:cxn ang="0">
                  <a:pos x="920" y="1198"/>
                </a:cxn>
                <a:cxn ang="0">
                  <a:pos x="920" y="1253"/>
                </a:cxn>
                <a:cxn ang="0">
                  <a:pos x="515" y="1253"/>
                </a:cxn>
                <a:cxn ang="0">
                  <a:pos x="515" y="1198"/>
                </a:cxn>
                <a:cxn ang="0">
                  <a:pos x="626" y="1198"/>
                </a:cxn>
                <a:cxn ang="0">
                  <a:pos x="644" y="1161"/>
                </a:cxn>
                <a:cxn ang="0">
                  <a:pos x="644" y="608"/>
                </a:cxn>
                <a:cxn ang="0">
                  <a:pos x="626" y="572"/>
                </a:cxn>
                <a:cxn ang="0">
                  <a:pos x="589" y="553"/>
                </a:cxn>
                <a:cxn ang="0">
                  <a:pos x="571" y="516"/>
                </a:cxn>
                <a:cxn ang="0">
                  <a:pos x="460" y="516"/>
                </a:cxn>
                <a:cxn ang="0">
                  <a:pos x="423" y="535"/>
                </a:cxn>
                <a:cxn ang="0">
                  <a:pos x="368" y="572"/>
                </a:cxn>
                <a:cxn ang="0">
                  <a:pos x="331" y="608"/>
                </a:cxn>
                <a:cxn ang="0">
                  <a:pos x="313" y="664"/>
                </a:cxn>
                <a:cxn ang="0">
                  <a:pos x="276" y="719"/>
                </a:cxn>
                <a:cxn ang="0">
                  <a:pos x="276" y="1161"/>
                </a:cxn>
                <a:cxn ang="0">
                  <a:pos x="295" y="1198"/>
                </a:cxn>
                <a:cxn ang="0">
                  <a:pos x="405" y="1198"/>
                </a:cxn>
                <a:cxn ang="0">
                  <a:pos x="405" y="1253"/>
                </a:cxn>
                <a:cxn ang="0">
                  <a:pos x="0" y="1253"/>
                </a:cxn>
                <a:cxn ang="0">
                  <a:pos x="0" y="1198"/>
                </a:cxn>
                <a:cxn ang="0">
                  <a:pos x="111" y="1198"/>
                </a:cxn>
                <a:cxn ang="0">
                  <a:pos x="147" y="1161"/>
                </a:cxn>
                <a:cxn ang="0">
                  <a:pos x="147" y="112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7" y="93"/>
                </a:cxn>
                <a:cxn ang="0">
                  <a:pos x="111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5" y="0"/>
                </a:cxn>
              </a:cxnLst>
              <a:rect l="0" t="0" r="r" b="b"/>
              <a:pathLst>
                <a:path w="920" h="1253">
                  <a:moveTo>
                    <a:pt x="295" y="0"/>
                  </a:moveTo>
                  <a:lnTo>
                    <a:pt x="295" y="627"/>
                  </a:lnTo>
                  <a:lnTo>
                    <a:pt x="313" y="590"/>
                  </a:lnTo>
                  <a:lnTo>
                    <a:pt x="387" y="516"/>
                  </a:lnTo>
                  <a:lnTo>
                    <a:pt x="423" y="498"/>
                  </a:lnTo>
                  <a:lnTo>
                    <a:pt x="479" y="461"/>
                  </a:lnTo>
                  <a:lnTo>
                    <a:pt x="626" y="461"/>
                  </a:lnTo>
                  <a:lnTo>
                    <a:pt x="681" y="480"/>
                  </a:lnTo>
                  <a:lnTo>
                    <a:pt x="736" y="535"/>
                  </a:lnTo>
                  <a:lnTo>
                    <a:pt x="773" y="590"/>
                  </a:lnTo>
                  <a:lnTo>
                    <a:pt x="791" y="645"/>
                  </a:lnTo>
                  <a:lnTo>
                    <a:pt x="791" y="1180"/>
                  </a:lnTo>
                  <a:lnTo>
                    <a:pt x="828" y="1198"/>
                  </a:lnTo>
                  <a:lnTo>
                    <a:pt x="920" y="1198"/>
                  </a:lnTo>
                  <a:lnTo>
                    <a:pt x="920" y="1253"/>
                  </a:lnTo>
                  <a:lnTo>
                    <a:pt x="515" y="1253"/>
                  </a:lnTo>
                  <a:lnTo>
                    <a:pt x="515" y="1198"/>
                  </a:lnTo>
                  <a:lnTo>
                    <a:pt x="626" y="1198"/>
                  </a:lnTo>
                  <a:lnTo>
                    <a:pt x="644" y="1161"/>
                  </a:lnTo>
                  <a:lnTo>
                    <a:pt x="644" y="608"/>
                  </a:lnTo>
                  <a:lnTo>
                    <a:pt x="626" y="572"/>
                  </a:lnTo>
                  <a:lnTo>
                    <a:pt x="589" y="553"/>
                  </a:lnTo>
                  <a:lnTo>
                    <a:pt x="571" y="516"/>
                  </a:lnTo>
                  <a:lnTo>
                    <a:pt x="460" y="516"/>
                  </a:lnTo>
                  <a:lnTo>
                    <a:pt x="423" y="535"/>
                  </a:lnTo>
                  <a:lnTo>
                    <a:pt x="368" y="572"/>
                  </a:lnTo>
                  <a:lnTo>
                    <a:pt x="331" y="608"/>
                  </a:lnTo>
                  <a:lnTo>
                    <a:pt x="313" y="664"/>
                  </a:lnTo>
                  <a:lnTo>
                    <a:pt x="276" y="719"/>
                  </a:lnTo>
                  <a:lnTo>
                    <a:pt x="276" y="1161"/>
                  </a:lnTo>
                  <a:lnTo>
                    <a:pt x="295" y="1198"/>
                  </a:lnTo>
                  <a:lnTo>
                    <a:pt x="405" y="1198"/>
                  </a:lnTo>
                  <a:lnTo>
                    <a:pt x="405" y="1253"/>
                  </a:lnTo>
                  <a:lnTo>
                    <a:pt x="0" y="1253"/>
                  </a:lnTo>
                  <a:lnTo>
                    <a:pt x="0" y="1198"/>
                  </a:lnTo>
                  <a:lnTo>
                    <a:pt x="111" y="1198"/>
                  </a:lnTo>
                  <a:lnTo>
                    <a:pt x="147" y="1161"/>
                  </a:lnTo>
                  <a:lnTo>
                    <a:pt x="147" y="112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7" y="93"/>
                  </a:lnTo>
                  <a:lnTo>
                    <a:pt x="111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2" name="Freeform 302"/>
            <p:cNvSpPr>
              <a:spLocks noEditPoints="1"/>
            </p:cNvSpPr>
            <p:nvPr/>
          </p:nvSpPr>
          <p:spPr bwMode="auto">
            <a:xfrm>
              <a:off x="26885" y="28948"/>
              <a:ext cx="681" cy="811"/>
            </a:xfrm>
            <a:custGeom>
              <a:avLst/>
              <a:gdLst/>
              <a:ahLst/>
              <a:cxnLst>
                <a:cxn ang="0">
                  <a:pos x="369" y="37"/>
                </a:cxn>
                <a:cxn ang="0">
                  <a:pos x="313" y="55"/>
                </a:cxn>
                <a:cxn ang="0">
                  <a:pos x="240" y="92"/>
                </a:cxn>
                <a:cxn ang="0">
                  <a:pos x="185" y="184"/>
                </a:cxn>
                <a:cxn ang="0">
                  <a:pos x="148" y="350"/>
                </a:cxn>
                <a:cxn ang="0">
                  <a:pos x="571" y="350"/>
                </a:cxn>
                <a:cxn ang="0">
                  <a:pos x="571" y="295"/>
                </a:cxn>
                <a:cxn ang="0">
                  <a:pos x="553" y="203"/>
                </a:cxn>
                <a:cxn ang="0">
                  <a:pos x="516" y="129"/>
                </a:cxn>
                <a:cxn ang="0">
                  <a:pos x="461" y="55"/>
                </a:cxn>
                <a:cxn ang="0">
                  <a:pos x="369" y="37"/>
                </a:cxn>
                <a:cxn ang="0">
                  <a:pos x="369" y="0"/>
                </a:cxn>
                <a:cxn ang="0">
                  <a:pos x="516" y="37"/>
                </a:cxn>
                <a:cxn ang="0">
                  <a:pos x="608" y="111"/>
                </a:cxn>
                <a:cxn ang="0">
                  <a:pos x="663" y="221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3" y="387"/>
                </a:cxn>
                <a:cxn ang="0">
                  <a:pos x="148" y="387"/>
                </a:cxn>
                <a:cxn ang="0">
                  <a:pos x="148" y="498"/>
                </a:cxn>
                <a:cxn ang="0">
                  <a:pos x="166" y="571"/>
                </a:cxn>
                <a:cxn ang="0">
                  <a:pos x="203" y="645"/>
                </a:cxn>
                <a:cxn ang="0">
                  <a:pos x="277" y="719"/>
                </a:cxn>
                <a:cxn ang="0">
                  <a:pos x="332" y="737"/>
                </a:cxn>
                <a:cxn ang="0">
                  <a:pos x="405" y="755"/>
                </a:cxn>
                <a:cxn ang="0">
                  <a:pos x="442" y="755"/>
                </a:cxn>
                <a:cxn ang="0">
                  <a:pos x="497" y="737"/>
                </a:cxn>
                <a:cxn ang="0">
                  <a:pos x="534" y="719"/>
                </a:cxn>
                <a:cxn ang="0">
                  <a:pos x="608" y="645"/>
                </a:cxn>
                <a:cxn ang="0">
                  <a:pos x="645" y="571"/>
                </a:cxn>
                <a:cxn ang="0">
                  <a:pos x="645" y="553"/>
                </a:cxn>
                <a:cxn ang="0">
                  <a:pos x="681" y="553"/>
                </a:cxn>
                <a:cxn ang="0">
                  <a:pos x="681" y="571"/>
                </a:cxn>
                <a:cxn ang="0">
                  <a:pos x="663" y="627"/>
                </a:cxn>
                <a:cxn ang="0">
                  <a:pos x="608" y="700"/>
                </a:cxn>
                <a:cxn ang="0">
                  <a:pos x="534" y="774"/>
                </a:cxn>
                <a:cxn ang="0">
                  <a:pos x="387" y="811"/>
                </a:cxn>
                <a:cxn ang="0">
                  <a:pos x="240" y="774"/>
                </a:cxn>
                <a:cxn ang="0">
                  <a:pos x="111" y="700"/>
                </a:cxn>
                <a:cxn ang="0">
                  <a:pos x="37" y="571"/>
                </a:cxn>
                <a:cxn ang="0">
                  <a:pos x="0" y="405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21" y="37"/>
                </a:cxn>
                <a:cxn ang="0">
                  <a:pos x="369" y="0"/>
                </a:cxn>
              </a:cxnLst>
              <a:rect l="0" t="0" r="r" b="b"/>
              <a:pathLst>
                <a:path w="681" h="811">
                  <a:moveTo>
                    <a:pt x="369" y="37"/>
                  </a:moveTo>
                  <a:lnTo>
                    <a:pt x="313" y="55"/>
                  </a:lnTo>
                  <a:lnTo>
                    <a:pt x="240" y="92"/>
                  </a:lnTo>
                  <a:lnTo>
                    <a:pt x="185" y="184"/>
                  </a:lnTo>
                  <a:lnTo>
                    <a:pt x="148" y="350"/>
                  </a:lnTo>
                  <a:lnTo>
                    <a:pt x="571" y="350"/>
                  </a:lnTo>
                  <a:lnTo>
                    <a:pt x="571" y="295"/>
                  </a:lnTo>
                  <a:lnTo>
                    <a:pt x="553" y="203"/>
                  </a:lnTo>
                  <a:lnTo>
                    <a:pt x="516" y="129"/>
                  </a:lnTo>
                  <a:lnTo>
                    <a:pt x="461" y="55"/>
                  </a:lnTo>
                  <a:lnTo>
                    <a:pt x="369" y="37"/>
                  </a:lnTo>
                  <a:close/>
                  <a:moveTo>
                    <a:pt x="369" y="0"/>
                  </a:moveTo>
                  <a:lnTo>
                    <a:pt x="516" y="37"/>
                  </a:lnTo>
                  <a:lnTo>
                    <a:pt x="608" y="111"/>
                  </a:lnTo>
                  <a:lnTo>
                    <a:pt x="663" y="221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3" y="387"/>
                  </a:lnTo>
                  <a:lnTo>
                    <a:pt x="148" y="387"/>
                  </a:lnTo>
                  <a:lnTo>
                    <a:pt x="148" y="498"/>
                  </a:lnTo>
                  <a:lnTo>
                    <a:pt x="166" y="571"/>
                  </a:lnTo>
                  <a:lnTo>
                    <a:pt x="203" y="645"/>
                  </a:lnTo>
                  <a:lnTo>
                    <a:pt x="277" y="719"/>
                  </a:lnTo>
                  <a:lnTo>
                    <a:pt x="332" y="737"/>
                  </a:lnTo>
                  <a:lnTo>
                    <a:pt x="405" y="755"/>
                  </a:lnTo>
                  <a:lnTo>
                    <a:pt x="442" y="755"/>
                  </a:lnTo>
                  <a:lnTo>
                    <a:pt x="497" y="737"/>
                  </a:lnTo>
                  <a:lnTo>
                    <a:pt x="534" y="719"/>
                  </a:lnTo>
                  <a:lnTo>
                    <a:pt x="608" y="645"/>
                  </a:lnTo>
                  <a:lnTo>
                    <a:pt x="645" y="571"/>
                  </a:lnTo>
                  <a:lnTo>
                    <a:pt x="645" y="553"/>
                  </a:lnTo>
                  <a:lnTo>
                    <a:pt x="681" y="553"/>
                  </a:lnTo>
                  <a:lnTo>
                    <a:pt x="681" y="571"/>
                  </a:lnTo>
                  <a:lnTo>
                    <a:pt x="663" y="627"/>
                  </a:lnTo>
                  <a:lnTo>
                    <a:pt x="608" y="700"/>
                  </a:lnTo>
                  <a:lnTo>
                    <a:pt x="534" y="774"/>
                  </a:lnTo>
                  <a:lnTo>
                    <a:pt x="387" y="811"/>
                  </a:lnTo>
                  <a:lnTo>
                    <a:pt x="240" y="774"/>
                  </a:lnTo>
                  <a:lnTo>
                    <a:pt x="111" y="700"/>
                  </a:lnTo>
                  <a:lnTo>
                    <a:pt x="37" y="571"/>
                  </a:lnTo>
                  <a:lnTo>
                    <a:pt x="0" y="405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21" y="37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3" name="Freeform 303"/>
            <p:cNvSpPr>
              <a:spLocks/>
            </p:cNvSpPr>
            <p:nvPr/>
          </p:nvSpPr>
          <p:spPr bwMode="auto">
            <a:xfrm>
              <a:off x="28284" y="28930"/>
              <a:ext cx="681" cy="810"/>
            </a:xfrm>
            <a:custGeom>
              <a:avLst/>
              <a:gdLst/>
              <a:ahLst/>
              <a:cxnLst>
                <a:cxn ang="0">
                  <a:pos x="387" y="0"/>
                </a:cxn>
                <a:cxn ang="0">
                  <a:pos x="460" y="0"/>
                </a:cxn>
                <a:cxn ang="0">
                  <a:pos x="571" y="37"/>
                </a:cxn>
                <a:cxn ang="0">
                  <a:pos x="626" y="73"/>
                </a:cxn>
                <a:cxn ang="0">
                  <a:pos x="663" y="184"/>
                </a:cxn>
                <a:cxn ang="0">
                  <a:pos x="663" y="221"/>
                </a:cxn>
                <a:cxn ang="0">
                  <a:pos x="644" y="258"/>
                </a:cxn>
                <a:cxn ang="0">
                  <a:pos x="607" y="276"/>
                </a:cxn>
                <a:cxn ang="0">
                  <a:pos x="589" y="276"/>
                </a:cxn>
                <a:cxn ang="0">
                  <a:pos x="552" y="258"/>
                </a:cxn>
                <a:cxn ang="0">
                  <a:pos x="534" y="239"/>
                </a:cxn>
                <a:cxn ang="0">
                  <a:pos x="515" y="202"/>
                </a:cxn>
                <a:cxn ang="0">
                  <a:pos x="515" y="184"/>
                </a:cxn>
                <a:cxn ang="0">
                  <a:pos x="571" y="129"/>
                </a:cxn>
                <a:cxn ang="0">
                  <a:pos x="607" y="129"/>
                </a:cxn>
                <a:cxn ang="0">
                  <a:pos x="571" y="92"/>
                </a:cxn>
                <a:cxn ang="0">
                  <a:pos x="515" y="73"/>
                </a:cxn>
                <a:cxn ang="0">
                  <a:pos x="479" y="55"/>
                </a:cxn>
                <a:cxn ang="0">
                  <a:pos x="423" y="55"/>
                </a:cxn>
                <a:cxn ang="0">
                  <a:pos x="350" y="73"/>
                </a:cxn>
                <a:cxn ang="0">
                  <a:pos x="276" y="129"/>
                </a:cxn>
                <a:cxn ang="0">
                  <a:pos x="203" y="239"/>
                </a:cxn>
                <a:cxn ang="0">
                  <a:pos x="184" y="423"/>
                </a:cxn>
                <a:cxn ang="0">
                  <a:pos x="147" y="387"/>
                </a:cxn>
                <a:cxn ang="0">
                  <a:pos x="166" y="571"/>
                </a:cxn>
                <a:cxn ang="0">
                  <a:pos x="239" y="681"/>
                </a:cxn>
                <a:cxn ang="0">
                  <a:pos x="331" y="737"/>
                </a:cxn>
                <a:cxn ang="0">
                  <a:pos x="405" y="755"/>
                </a:cxn>
                <a:cxn ang="0">
                  <a:pos x="442" y="755"/>
                </a:cxn>
                <a:cxn ang="0">
                  <a:pos x="479" y="737"/>
                </a:cxn>
                <a:cxn ang="0">
                  <a:pos x="534" y="718"/>
                </a:cxn>
                <a:cxn ang="0">
                  <a:pos x="571" y="700"/>
                </a:cxn>
                <a:cxn ang="0">
                  <a:pos x="607" y="645"/>
                </a:cxn>
                <a:cxn ang="0">
                  <a:pos x="644" y="571"/>
                </a:cxn>
                <a:cxn ang="0">
                  <a:pos x="644" y="552"/>
                </a:cxn>
                <a:cxn ang="0">
                  <a:pos x="681" y="552"/>
                </a:cxn>
                <a:cxn ang="0">
                  <a:pos x="681" y="608"/>
                </a:cxn>
                <a:cxn ang="0">
                  <a:pos x="644" y="663"/>
                </a:cxn>
                <a:cxn ang="0">
                  <a:pos x="589" y="737"/>
                </a:cxn>
                <a:cxn ang="0">
                  <a:pos x="515" y="792"/>
                </a:cxn>
                <a:cxn ang="0">
                  <a:pos x="387" y="810"/>
                </a:cxn>
                <a:cxn ang="0">
                  <a:pos x="239" y="773"/>
                </a:cxn>
                <a:cxn ang="0">
                  <a:pos x="111" y="700"/>
                </a:cxn>
                <a:cxn ang="0">
                  <a:pos x="37" y="571"/>
                </a:cxn>
                <a:cxn ang="0">
                  <a:pos x="0" y="405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39" y="37"/>
                </a:cxn>
                <a:cxn ang="0">
                  <a:pos x="387" y="0"/>
                </a:cxn>
              </a:cxnLst>
              <a:rect l="0" t="0" r="r" b="b"/>
              <a:pathLst>
                <a:path w="681" h="810">
                  <a:moveTo>
                    <a:pt x="387" y="0"/>
                  </a:moveTo>
                  <a:lnTo>
                    <a:pt x="460" y="0"/>
                  </a:lnTo>
                  <a:lnTo>
                    <a:pt x="571" y="37"/>
                  </a:lnTo>
                  <a:lnTo>
                    <a:pt x="626" y="73"/>
                  </a:lnTo>
                  <a:lnTo>
                    <a:pt x="663" y="184"/>
                  </a:lnTo>
                  <a:lnTo>
                    <a:pt x="663" y="221"/>
                  </a:lnTo>
                  <a:lnTo>
                    <a:pt x="644" y="258"/>
                  </a:lnTo>
                  <a:lnTo>
                    <a:pt x="607" y="276"/>
                  </a:lnTo>
                  <a:lnTo>
                    <a:pt x="589" y="276"/>
                  </a:lnTo>
                  <a:lnTo>
                    <a:pt x="552" y="258"/>
                  </a:lnTo>
                  <a:lnTo>
                    <a:pt x="534" y="239"/>
                  </a:lnTo>
                  <a:lnTo>
                    <a:pt x="515" y="202"/>
                  </a:lnTo>
                  <a:lnTo>
                    <a:pt x="515" y="184"/>
                  </a:lnTo>
                  <a:lnTo>
                    <a:pt x="571" y="129"/>
                  </a:lnTo>
                  <a:lnTo>
                    <a:pt x="607" y="129"/>
                  </a:lnTo>
                  <a:lnTo>
                    <a:pt x="571" y="92"/>
                  </a:lnTo>
                  <a:lnTo>
                    <a:pt x="515" y="73"/>
                  </a:lnTo>
                  <a:lnTo>
                    <a:pt x="479" y="55"/>
                  </a:lnTo>
                  <a:lnTo>
                    <a:pt x="423" y="55"/>
                  </a:lnTo>
                  <a:lnTo>
                    <a:pt x="350" y="73"/>
                  </a:lnTo>
                  <a:lnTo>
                    <a:pt x="276" y="129"/>
                  </a:lnTo>
                  <a:lnTo>
                    <a:pt x="203" y="239"/>
                  </a:lnTo>
                  <a:lnTo>
                    <a:pt x="184" y="423"/>
                  </a:lnTo>
                  <a:lnTo>
                    <a:pt x="147" y="387"/>
                  </a:lnTo>
                  <a:lnTo>
                    <a:pt x="166" y="571"/>
                  </a:lnTo>
                  <a:lnTo>
                    <a:pt x="239" y="681"/>
                  </a:lnTo>
                  <a:lnTo>
                    <a:pt x="331" y="737"/>
                  </a:lnTo>
                  <a:lnTo>
                    <a:pt x="405" y="755"/>
                  </a:lnTo>
                  <a:lnTo>
                    <a:pt x="442" y="755"/>
                  </a:lnTo>
                  <a:lnTo>
                    <a:pt x="479" y="737"/>
                  </a:lnTo>
                  <a:lnTo>
                    <a:pt x="534" y="718"/>
                  </a:lnTo>
                  <a:lnTo>
                    <a:pt x="571" y="700"/>
                  </a:lnTo>
                  <a:lnTo>
                    <a:pt x="607" y="645"/>
                  </a:lnTo>
                  <a:lnTo>
                    <a:pt x="644" y="571"/>
                  </a:lnTo>
                  <a:lnTo>
                    <a:pt x="644" y="552"/>
                  </a:lnTo>
                  <a:lnTo>
                    <a:pt x="681" y="552"/>
                  </a:lnTo>
                  <a:lnTo>
                    <a:pt x="681" y="608"/>
                  </a:lnTo>
                  <a:lnTo>
                    <a:pt x="644" y="663"/>
                  </a:lnTo>
                  <a:lnTo>
                    <a:pt x="589" y="737"/>
                  </a:lnTo>
                  <a:lnTo>
                    <a:pt x="515" y="792"/>
                  </a:lnTo>
                  <a:lnTo>
                    <a:pt x="387" y="810"/>
                  </a:lnTo>
                  <a:lnTo>
                    <a:pt x="239" y="773"/>
                  </a:lnTo>
                  <a:lnTo>
                    <a:pt x="111" y="700"/>
                  </a:lnTo>
                  <a:lnTo>
                    <a:pt x="37" y="571"/>
                  </a:lnTo>
                  <a:lnTo>
                    <a:pt x="0" y="405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39" y="37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4" name="Freeform 304"/>
            <p:cNvSpPr>
              <a:spLocks/>
            </p:cNvSpPr>
            <p:nvPr/>
          </p:nvSpPr>
          <p:spPr bwMode="auto">
            <a:xfrm>
              <a:off x="29020" y="28487"/>
              <a:ext cx="920" cy="1253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95" y="627"/>
                </a:cxn>
                <a:cxn ang="0">
                  <a:pos x="313" y="590"/>
                </a:cxn>
                <a:cxn ang="0">
                  <a:pos x="387" y="516"/>
                </a:cxn>
                <a:cxn ang="0">
                  <a:pos x="424" y="498"/>
                </a:cxn>
                <a:cxn ang="0">
                  <a:pos x="479" y="461"/>
                </a:cxn>
                <a:cxn ang="0">
                  <a:pos x="626" y="461"/>
                </a:cxn>
                <a:cxn ang="0">
                  <a:pos x="681" y="480"/>
                </a:cxn>
                <a:cxn ang="0">
                  <a:pos x="736" y="535"/>
                </a:cxn>
                <a:cxn ang="0">
                  <a:pos x="773" y="590"/>
                </a:cxn>
                <a:cxn ang="0">
                  <a:pos x="792" y="645"/>
                </a:cxn>
                <a:cxn ang="0">
                  <a:pos x="792" y="1180"/>
                </a:cxn>
                <a:cxn ang="0">
                  <a:pos x="828" y="1198"/>
                </a:cxn>
                <a:cxn ang="0">
                  <a:pos x="920" y="1198"/>
                </a:cxn>
                <a:cxn ang="0">
                  <a:pos x="920" y="1253"/>
                </a:cxn>
                <a:cxn ang="0">
                  <a:pos x="516" y="1253"/>
                </a:cxn>
                <a:cxn ang="0">
                  <a:pos x="516" y="1198"/>
                </a:cxn>
                <a:cxn ang="0">
                  <a:pos x="626" y="1198"/>
                </a:cxn>
                <a:cxn ang="0">
                  <a:pos x="644" y="1161"/>
                </a:cxn>
                <a:cxn ang="0">
                  <a:pos x="644" y="608"/>
                </a:cxn>
                <a:cxn ang="0">
                  <a:pos x="626" y="572"/>
                </a:cxn>
                <a:cxn ang="0">
                  <a:pos x="589" y="553"/>
                </a:cxn>
                <a:cxn ang="0">
                  <a:pos x="571" y="516"/>
                </a:cxn>
                <a:cxn ang="0">
                  <a:pos x="460" y="516"/>
                </a:cxn>
                <a:cxn ang="0">
                  <a:pos x="424" y="535"/>
                </a:cxn>
                <a:cxn ang="0">
                  <a:pos x="368" y="572"/>
                </a:cxn>
                <a:cxn ang="0">
                  <a:pos x="331" y="608"/>
                </a:cxn>
                <a:cxn ang="0">
                  <a:pos x="313" y="664"/>
                </a:cxn>
                <a:cxn ang="0">
                  <a:pos x="276" y="719"/>
                </a:cxn>
                <a:cxn ang="0">
                  <a:pos x="276" y="1161"/>
                </a:cxn>
                <a:cxn ang="0">
                  <a:pos x="295" y="1198"/>
                </a:cxn>
                <a:cxn ang="0">
                  <a:pos x="405" y="1198"/>
                </a:cxn>
                <a:cxn ang="0">
                  <a:pos x="405" y="1253"/>
                </a:cxn>
                <a:cxn ang="0">
                  <a:pos x="0" y="1253"/>
                </a:cxn>
                <a:cxn ang="0">
                  <a:pos x="0" y="1198"/>
                </a:cxn>
                <a:cxn ang="0">
                  <a:pos x="111" y="1198"/>
                </a:cxn>
                <a:cxn ang="0">
                  <a:pos x="147" y="1161"/>
                </a:cxn>
                <a:cxn ang="0">
                  <a:pos x="147" y="112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7" y="93"/>
                </a:cxn>
                <a:cxn ang="0">
                  <a:pos x="111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5" y="0"/>
                </a:cxn>
              </a:cxnLst>
              <a:rect l="0" t="0" r="r" b="b"/>
              <a:pathLst>
                <a:path w="920" h="1253">
                  <a:moveTo>
                    <a:pt x="295" y="0"/>
                  </a:moveTo>
                  <a:lnTo>
                    <a:pt x="295" y="627"/>
                  </a:lnTo>
                  <a:lnTo>
                    <a:pt x="313" y="590"/>
                  </a:lnTo>
                  <a:lnTo>
                    <a:pt x="387" y="516"/>
                  </a:lnTo>
                  <a:lnTo>
                    <a:pt x="424" y="498"/>
                  </a:lnTo>
                  <a:lnTo>
                    <a:pt x="479" y="461"/>
                  </a:lnTo>
                  <a:lnTo>
                    <a:pt x="626" y="461"/>
                  </a:lnTo>
                  <a:lnTo>
                    <a:pt x="681" y="480"/>
                  </a:lnTo>
                  <a:lnTo>
                    <a:pt x="736" y="535"/>
                  </a:lnTo>
                  <a:lnTo>
                    <a:pt x="773" y="590"/>
                  </a:lnTo>
                  <a:lnTo>
                    <a:pt x="792" y="645"/>
                  </a:lnTo>
                  <a:lnTo>
                    <a:pt x="792" y="1180"/>
                  </a:lnTo>
                  <a:lnTo>
                    <a:pt x="828" y="1198"/>
                  </a:lnTo>
                  <a:lnTo>
                    <a:pt x="920" y="1198"/>
                  </a:lnTo>
                  <a:lnTo>
                    <a:pt x="920" y="1253"/>
                  </a:lnTo>
                  <a:lnTo>
                    <a:pt x="516" y="1253"/>
                  </a:lnTo>
                  <a:lnTo>
                    <a:pt x="516" y="1198"/>
                  </a:lnTo>
                  <a:lnTo>
                    <a:pt x="626" y="1198"/>
                  </a:lnTo>
                  <a:lnTo>
                    <a:pt x="644" y="1161"/>
                  </a:lnTo>
                  <a:lnTo>
                    <a:pt x="644" y="608"/>
                  </a:lnTo>
                  <a:lnTo>
                    <a:pt x="626" y="572"/>
                  </a:lnTo>
                  <a:lnTo>
                    <a:pt x="589" y="553"/>
                  </a:lnTo>
                  <a:lnTo>
                    <a:pt x="571" y="516"/>
                  </a:lnTo>
                  <a:lnTo>
                    <a:pt x="460" y="516"/>
                  </a:lnTo>
                  <a:lnTo>
                    <a:pt x="424" y="535"/>
                  </a:lnTo>
                  <a:lnTo>
                    <a:pt x="368" y="572"/>
                  </a:lnTo>
                  <a:lnTo>
                    <a:pt x="331" y="608"/>
                  </a:lnTo>
                  <a:lnTo>
                    <a:pt x="313" y="664"/>
                  </a:lnTo>
                  <a:lnTo>
                    <a:pt x="276" y="719"/>
                  </a:lnTo>
                  <a:lnTo>
                    <a:pt x="276" y="1161"/>
                  </a:lnTo>
                  <a:lnTo>
                    <a:pt x="295" y="1198"/>
                  </a:lnTo>
                  <a:lnTo>
                    <a:pt x="405" y="1198"/>
                  </a:lnTo>
                  <a:lnTo>
                    <a:pt x="405" y="1253"/>
                  </a:lnTo>
                  <a:lnTo>
                    <a:pt x="0" y="1253"/>
                  </a:lnTo>
                  <a:lnTo>
                    <a:pt x="0" y="1198"/>
                  </a:lnTo>
                  <a:lnTo>
                    <a:pt x="111" y="1198"/>
                  </a:lnTo>
                  <a:lnTo>
                    <a:pt x="147" y="1161"/>
                  </a:lnTo>
                  <a:lnTo>
                    <a:pt x="147" y="112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7" y="93"/>
                  </a:lnTo>
                  <a:lnTo>
                    <a:pt x="111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5" name="Freeform 305"/>
            <p:cNvSpPr>
              <a:spLocks noEditPoints="1"/>
            </p:cNvSpPr>
            <p:nvPr/>
          </p:nvSpPr>
          <p:spPr bwMode="auto">
            <a:xfrm>
              <a:off x="30088" y="28967"/>
              <a:ext cx="828" cy="829"/>
            </a:xfrm>
            <a:custGeom>
              <a:avLst/>
              <a:gdLst/>
              <a:ahLst/>
              <a:cxnLst>
                <a:cxn ang="0">
                  <a:pos x="349" y="386"/>
                </a:cxn>
                <a:cxn ang="0">
                  <a:pos x="184" y="534"/>
                </a:cxn>
                <a:cxn ang="0">
                  <a:pos x="165" y="663"/>
                </a:cxn>
                <a:cxn ang="0">
                  <a:pos x="276" y="755"/>
                </a:cxn>
                <a:cxn ang="0">
                  <a:pos x="478" y="700"/>
                </a:cxn>
                <a:cxn ang="0">
                  <a:pos x="533" y="589"/>
                </a:cxn>
                <a:cxn ang="0">
                  <a:pos x="368" y="0"/>
                </a:cxn>
                <a:cxn ang="0">
                  <a:pos x="478" y="18"/>
                </a:cxn>
                <a:cxn ang="0">
                  <a:pos x="607" y="92"/>
                </a:cxn>
                <a:cxn ang="0">
                  <a:pos x="644" y="239"/>
                </a:cxn>
                <a:cxn ang="0">
                  <a:pos x="662" y="663"/>
                </a:cxn>
                <a:cxn ang="0">
                  <a:pos x="681" y="718"/>
                </a:cxn>
                <a:cxn ang="0">
                  <a:pos x="754" y="736"/>
                </a:cxn>
                <a:cxn ang="0">
                  <a:pos x="791" y="681"/>
                </a:cxn>
                <a:cxn ang="0">
                  <a:pos x="828" y="534"/>
                </a:cxn>
                <a:cxn ang="0">
                  <a:pos x="809" y="718"/>
                </a:cxn>
                <a:cxn ang="0">
                  <a:pos x="717" y="792"/>
                </a:cxn>
                <a:cxn ang="0">
                  <a:pos x="589" y="755"/>
                </a:cxn>
                <a:cxn ang="0">
                  <a:pos x="533" y="681"/>
                </a:cxn>
                <a:cxn ang="0">
                  <a:pos x="515" y="681"/>
                </a:cxn>
                <a:cxn ang="0">
                  <a:pos x="423" y="792"/>
                </a:cxn>
                <a:cxn ang="0">
                  <a:pos x="220" y="829"/>
                </a:cxn>
                <a:cxn ang="0">
                  <a:pos x="128" y="810"/>
                </a:cxn>
                <a:cxn ang="0">
                  <a:pos x="36" y="736"/>
                </a:cxn>
                <a:cxn ang="0">
                  <a:pos x="0" y="644"/>
                </a:cxn>
                <a:cxn ang="0">
                  <a:pos x="36" y="534"/>
                </a:cxn>
                <a:cxn ang="0">
                  <a:pos x="110" y="442"/>
                </a:cxn>
                <a:cxn ang="0">
                  <a:pos x="349" y="368"/>
                </a:cxn>
                <a:cxn ang="0">
                  <a:pos x="515" y="202"/>
                </a:cxn>
                <a:cxn ang="0">
                  <a:pos x="423" y="73"/>
                </a:cxn>
                <a:cxn ang="0">
                  <a:pos x="294" y="55"/>
                </a:cxn>
                <a:cxn ang="0">
                  <a:pos x="147" y="128"/>
                </a:cxn>
                <a:cxn ang="0">
                  <a:pos x="220" y="147"/>
                </a:cxn>
                <a:cxn ang="0">
                  <a:pos x="239" y="221"/>
                </a:cxn>
                <a:cxn ang="0">
                  <a:pos x="202" y="276"/>
                </a:cxn>
                <a:cxn ang="0">
                  <a:pos x="110" y="257"/>
                </a:cxn>
                <a:cxn ang="0">
                  <a:pos x="92" y="202"/>
                </a:cxn>
                <a:cxn ang="0">
                  <a:pos x="147" y="92"/>
                </a:cxn>
                <a:cxn ang="0">
                  <a:pos x="276" y="18"/>
                </a:cxn>
              </a:cxnLst>
              <a:rect l="0" t="0" r="r" b="b"/>
              <a:pathLst>
                <a:path w="828" h="829">
                  <a:moveTo>
                    <a:pt x="533" y="350"/>
                  </a:moveTo>
                  <a:lnTo>
                    <a:pt x="349" y="386"/>
                  </a:lnTo>
                  <a:lnTo>
                    <a:pt x="239" y="460"/>
                  </a:lnTo>
                  <a:lnTo>
                    <a:pt x="184" y="534"/>
                  </a:lnTo>
                  <a:lnTo>
                    <a:pt x="165" y="608"/>
                  </a:lnTo>
                  <a:lnTo>
                    <a:pt x="165" y="663"/>
                  </a:lnTo>
                  <a:lnTo>
                    <a:pt x="239" y="736"/>
                  </a:lnTo>
                  <a:lnTo>
                    <a:pt x="276" y="755"/>
                  </a:lnTo>
                  <a:lnTo>
                    <a:pt x="368" y="755"/>
                  </a:lnTo>
                  <a:lnTo>
                    <a:pt x="478" y="700"/>
                  </a:lnTo>
                  <a:lnTo>
                    <a:pt x="515" y="644"/>
                  </a:lnTo>
                  <a:lnTo>
                    <a:pt x="533" y="589"/>
                  </a:lnTo>
                  <a:lnTo>
                    <a:pt x="533" y="350"/>
                  </a:lnTo>
                  <a:close/>
                  <a:moveTo>
                    <a:pt x="368" y="0"/>
                  </a:moveTo>
                  <a:lnTo>
                    <a:pt x="423" y="0"/>
                  </a:lnTo>
                  <a:lnTo>
                    <a:pt x="478" y="18"/>
                  </a:lnTo>
                  <a:lnTo>
                    <a:pt x="552" y="55"/>
                  </a:lnTo>
                  <a:lnTo>
                    <a:pt x="607" y="92"/>
                  </a:lnTo>
                  <a:lnTo>
                    <a:pt x="644" y="128"/>
                  </a:lnTo>
                  <a:lnTo>
                    <a:pt x="644" y="239"/>
                  </a:lnTo>
                  <a:lnTo>
                    <a:pt x="662" y="294"/>
                  </a:lnTo>
                  <a:lnTo>
                    <a:pt x="662" y="663"/>
                  </a:lnTo>
                  <a:lnTo>
                    <a:pt x="681" y="681"/>
                  </a:lnTo>
                  <a:lnTo>
                    <a:pt x="681" y="718"/>
                  </a:lnTo>
                  <a:lnTo>
                    <a:pt x="699" y="736"/>
                  </a:lnTo>
                  <a:lnTo>
                    <a:pt x="754" y="736"/>
                  </a:lnTo>
                  <a:lnTo>
                    <a:pt x="773" y="718"/>
                  </a:lnTo>
                  <a:lnTo>
                    <a:pt x="791" y="681"/>
                  </a:lnTo>
                  <a:lnTo>
                    <a:pt x="791" y="534"/>
                  </a:lnTo>
                  <a:lnTo>
                    <a:pt x="828" y="534"/>
                  </a:lnTo>
                  <a:lnTo>
                    <a:pt x="828" y="681"/>
                  </a:lnTo>
                  <a:lnTo>
                    <a:pt x="809" y="718"/>
                  </a:lnTo>
                  <a:lnTo>
                    <a:pt x="754" y="773"/>
                  </a:lnTo>
                  <a:lnTo>
                    <a:pt x="717" y="792"/>
                  </a:lnTo>
                  <a:lnTo>
                    <a:pt x="625" y="792"/>
                  </a:lnTo>
                  <a:lnTo>
                    <a:pt x="589" y="755"/>
                  </a:lnTo>
                  <a:lnTo>
                    <a:pt x="552" y="736"/>
                  </a:lnTo>
                  <a:lnTo>
                    <a:pt x="533" y="681"/>
                  </a:lnTo>
                  <a:lnTo>
                    <a:pt x="533" y="644"/>
                  </a:lnTo>
                  <a:lnTo>
                    <a:pt x="515" y="681"/>
                  </a:lnTo>
                  <a:lnTo>
                    <a:pt x="478" y="736"/>
                  </a:lnTo>
                  <a:lnTo>
                    <a:pt x="423" y="792"/>
                  </a:lnTo>
                  <a:lnTo>
                    <a:pt x="276" y="829"/>
                  </a:lnTo>
                  <a:lnTo>
                    <a:pt x="220" y="829"/>
                  </a:lnTo>
                  <a:lnTo>
                    <a:pt x="165" y="810"/>
                  </a:lnTo>
                  <a:lnTo>
                    <a:pt x="128" y="810"/>
                  </a:lnTo>
                  <a:lnTo>
                    <a:pt x="73" y="773"/>
                  </a:lnTo>
                  <a:lnTo>
                    <a:pt x="36" y="736"/>
                  </a:lnTo>
                  <a:lnTo>
                    <a:pt x="18" y="700"/>
                  </a:lnTo>
                  <a:lnTo>
                    <a:pt x="0" y="644"/>
                  </a:lnTo>
                  <a:lnTo>
                    <a:pt x="0" y="589"/>
                  </a:lnTo>
                  <a:lnTo>
                    <a:pt x="36" y="534"/>
                  </a:lnTo>
                  <a:lnTo>
                    <a:pt x="55" y="479"/>
                  </a:lnTo>
                  <a:lnTo>
                    <a:pt x="110" y="442"/>
                  </a:lnTo>
                  <a:lnTo>
                    <a:pt x="184" y="405"/>
                  </a:lnTo>
                  <a:lnTo>
                    <a:pt x="349" y="368"/>
                  </a:lnTo>
                  <a:lnTo>
                    <a:pt x="515" y="350"/>
                  </a:lnTo>
                  <a:lnTo>
                    <a:pt x="515" y="202"/>
                  </a:lnTo>
                  <a:lnTo>
                    <a:pt x="496" y="147"/>
                  </a:lnTo>
                  <a:lnTo>
                    <a:pt x="423" y="73"/>
                  </a:lnTo>
                  <a:lnTo>
                    <a:pt x="368" y="55"/>
                  </a:lnTo>
                  <a:lnTo>
                    <a:pt x="294" y="55"/>
                  </a:lnTo>
                  <a:lnTo>
                    <a:pt x="184" y="92"/>
                  </a:lnTo>
                  <a:lnTo>
                    <a:pt x="147" y="128"/>
                  </a:lnTo>
                  <a:lnTo>
                    <a:pt x="184" y="128"/>
                  </a:lnTo>
                  <a:lnTo>
                    <a:pt x="220" y="147"/>
                  </a:lnTo>
                  <a:lnTo>
                    <a:pt x="239" y="165"/>
                  </a:lnTo>
                  <a:lnTo>
                    <a:pt x="239" y="221"/>
                  </a:lnTo>
                  <a:lnTo>
                    <a:pt x="220" y="257"/>
                  </a:lnTo>
                  <a:lnTo>
                    <a:pt x="202" y="276"/>
                  </a:lnTo>
                  <a:lnTo>
                    <a:pt x="147" y="276"/>
                  </a:lnTo>
                  <a:lnTo>
                    <a:pt x="110" y="257"/>
                  </a:lnTo>
                  <a:lnTo>
                    <a:pt x="92" y="239"/>
                  </a:lnTo>
                  <a:lnTo>
                    <a:pt x="92" y="202"/>
                  </a:lnTo>
                  <a:lnTo>
                    <a:pt x="110" y="147"/>
                  </a:lnTo>
                  <a:lnTo>
                    <a:pt x="147" y="92"/>
                  </a:lnTo>
                  <a:lnTo>
                    <a:pt x="202" y="36"/>
                  </a:lnTo>
                  <a:lnTo>
                    <a:pt x="276" y="1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6" name="Freeform 306"/>
            <p:cNvSpPr>
              <a:spLocks/>
            </p:cNvSpPr>
            <p:nvPr/>
          </p:nvSpPr>
          <p:spPr bwMode="auto">
            <a:xfrm>
              <a:off x="30971" y="28948"/>
              <a:ext cx="1417" cy="792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60" y="0"/>
                </a:cxn>
                <a:cxn ang="0">
                  <a:pos x="699" y="37"/>
                </a:cxn>
                <a:cxn ang="0">
                  <a:pos x="754" y="111"/>
                </a:cxn>
                <a:cxn ang="0">
                  <a:pos x="791" y="129"/>
                </a:cxn>
                <a:cxn ang="0">
                  <a:pos x="902" y="37"/>
                </a:cxn>
                <a:cxn ang="0">
                  <a:pos x="1104" y="0"/>
                </a:cxn>
                <a:cxn ang="0">
                  <a:pos x="1215" y="74"/>
                </a:cxn>
                <a:cxn ang="0">
                  <a:pos x="1270" y="184"/>
                </a:cxn>
                <a:cxn ang="0">
                  <a:pos x="1288" y="719"/>
                </a:cxn>
                <a:cxn ang="0">
                  <a:pos x="1417" y="737"/>
                </a:cxn>
                <a:cxn ang="0">
                  <a:pos x="1012" y="792"/>
                </a:cxn>
                <a:cxn ang="0">
                  <a:pos x="1123" y="737"/>
                </a:cxn>
                <a:cxn ang="0">
                  <a:pos x="1159" y="147"/>
                </a:cxn>
                <a:cxn ang="0">
                  <a:pos x="1104" y="92"/>
                </a:cxn>
                <a:cxn ang="0">
                  <a:pos x="975" y="55"/>
                </a:cxn>
                <a:cxn ang="0">
                  <a:pos x="883" y="111"/>
                </a:cxn>
                <a:cxn ang="0">
                  <a:pos x="828" y="203"/>
                </a:cxn>
                <a:cxn ang="0">
                  <a:pos x="791" y="700"/>
                </a:cxn>
                <a:cxn ang="0">
                  <a:pos x="920" y="737"/>
                </a:cxn>
                <a:cxn ang="0">
                  <a:pos x="515" y="792"/>
                </a:cxn>
                <a:cxn ang="0">
                  <a:pos x="626" y="737"/>
                </a:cxn>
                <a:cxn ang="0">
                  <a:pos x="644" y="147"/>
                </a:cxn>
                <a:cxn ang="0">
                  <a:pos x="589" y="92"/>
                </a:cxn>
                <a:cxn ang="0">
                  <a:pos x="460" y="55"/>
                </a:cxn>
                <a:cxn ang="0">
                  <a:pos x="368" y="111"/>
                </a:cxn>
                <a:cxn ang="0">
                  <a:pos x="313" y="203"/>
                </a:cxn>
                <a:cxn ang="0">
                  <a:pos x="276" y="700"/>
                </a:cxn>
                <a:cxn ang="0">
                  <a:pos x="405" y="737"/>
                </a:cxn>
                <a:cxn ang="0">
                  <a:pos x="0" y="792"/>
                </a:cxn>
                <a:cxn ang="0">
                  <a:pos x="110" y="737"/>
                </a:cxn>
                <a:cxn ang="0">
                  <a:pos x="147" y="184"/>
                </a:cxn>
                <a:cxn ang="0">
                  <a:pos x="166" y="129"/>
                </a:cxn>
                <a:cxn ang="0">
                  <a:pos x="92" y="74"/>
                </a:cxn>
                <a:cxn ang="0">
                  <a:pos x="18" y="19"/>
                </a:cxn>
              </a:cxnLst>
              <a:rect l="0" t="0" r="r" b="b"/>
              <a:pathLst>
                <a:path w="1417" h="792">
                  <a:moveTo>
                    <a:pt x="276" y="0"/>
                  </a:moveTo>
                  <a:lnTo>
                    <a:pt x="276" y="184"/>
                  </a:lnTo>
                  <a:lnTo>
                    <a:pt x="350" y="74"/>
                  </a:lnTo>
                  <a:lnTo>
                    <a:pt x="460" y="0"/>
                  </a:lnTo>
                  <a:lnTo>
                    <a:pt x="626" y="0"/>
                  </a:lnTo>
                  <a:lnTo>
                    <a:pt x="699" y="37"/>
                  </a:lnTo>
                  <a:lnTo>
                    <a:pt x="736" y="74"/>
                  </a:lnTo>
                  <a:lnTo>
                    <a:pt x="754" y="111"/>
                  </a:lnTo>
                  <a:lnTo>
                    <a:pt x="773" y="166"/>
                  </a:lnTo>
                  <a:lnTo>
                    <a:pt x="791" y="129"/>
                  </a:lnTo>
                  <a:lnTo>
                    <a:pt x="865" y="55"/>
                  </a:lnTo>
                  <a:lnTo>
                    <a:pt x="902" y="37"/>
                  </a:lnTo>
                  <a:lnTo>
                    <a:pt x="957" y="0"/>
                  </a:lnTo>
                  <a:lnTo>
                    <a:pt x="1104" y="0"/>
                  </a:lnTo>
                  <a:lnTo>
                    <a:pt x="1159" y="19"/>
                  </a:lnTo>
                  <a:lnTo>
                    <a:pt x="1215" y="74"/>
                  </a:lnTo>
                  <a:lnTo>
                    <a:pt x="1251" y="129"/>
                  </a:lnTo>
                  <a:lnTo>
                    <a:pt x="1270" y="184"/>
                  </a:lnTo>
                  <a:lnTo>
                    <a:pt x="1270" y="682"/>
                  </a:lnTo>
                  <a:lnTo>
                    <a:pt x="1288" y="719"/>
                  </a:lnTo>
                  <a:lnTo>
                    <a:pt x="1325" y="737"/>
                  </a:lnTo>
                  <a:lnTo>
                    <a:pt x="1417" y="737"/>
                  </a:lnTo>
                  <a:lnTo>
                    <a:pt x="1417" y="792"/>
                  </a:lnTo>
                  <a:lnTo>
                    <a:pt x="1012" y="792"/>
                  </a:lnTo>
                  <a:lnTo>
                    <a:pt x="1012" y="737"/>
                  </a:lnTo>
                  <a:lnTo>
                    <a:pt x="1123" y="737"/>
                  </a:lnTo>
                  <a:lnTo>
                    <a:pt x="1159" y="700"/>
                  </a:lnTo>
                  <a:lnTo>
                    <a:pt x="1159" y="147"/>
                  </a:lnTo>
                  <a:lnTo>
                    <a:pt x="1141" y="111"/>
                  </a:lnTo>
                  <a:lnTo>
                    <a:pt x="1104" y="92"/>
                  </a:lnTo>
                  <a:lnTo>
                    <a:pt x="1086" y="55"/>
                  </a:lnTo>
                  <a:lnTo>
                    <a:pt x="975" y="55"/>
                  </a:lnTo>
                  <a:lnTo>
                    <a:pt x="939" y="74"/>
                  </a:lnTo>
                  <a:lnTo>
                    <a:pt x="883" y="111"/>
                  </a:lnTo>
                  <a:lnTo>
                    <a:pt x="847" y="147"/>
                  </a:lnTo>
                  <a:lnTo>
                    <a:pt x="828" y="203"/>
                  </a:lnTo>
                  <a:lnTo>
                    <a:pt x="791" y="258"/>
                  </a:lnTo>
                  <a:lnTo>
                    <a:pt x="791" y="700"/>
                  </a:lnTo>
                  <a:lnTo>
                    <a:pt x="810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6" y="737"/>
                  </a:lnTo>
                  <a:lnTo>
                    <a:pt x="644" y="700"/>
                  </a:lnTo>
                  <a:lnTo>
                    <a:pt x="644" y="147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7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66" y="166"/>
                  </a:lnTo>
                  <a:lnTo>
                    <a:pt x="166" y="129"/>
                  </a:lnTo>
                  <a:lnTo>
                    <a:pt x="129" y="92"/>
                  </a:lnTo>
                  <a:lnTo>
                    <a:pt x="92" y="74"/>
                  </a:lnTo>
                  <a:lnTo>
                    <a:pt x="18" y="74"/>
                  </a:lnTo>
                  <a:lnTo>
                    <a:pt x="18" y="1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7" name="Freeform 307"/>
            <p:cNvSpPr>
              <a:spLocks noEditPoints="1"/>
            </p:cNvSpPr>
            <p:nvPr/>
          </p:nvSpPr>
          <p:spPr bwMode="auto">
            <a:xfrm>
              <a:off x="32388" y="28967"/>
              <a:ext cx="865" cy="1123"/>
            </a:xfrm>
            <a:custGeom>
              <a:avLst/>
              <a:gdLst/>
              <a:ahLst/>
              <a:cxnLst>
                <a:cxn ang="0">
                  <a:pos x="497" y="36"/>
                </a:cxn>
                <a:cxn ang="0">
                  <a:pos x="386" y="73"/>
                </a:cxn>
                <a:cxn ang="0">
                  <a:pos x="276" y="184"/>
                </a:cxn>
                <a:cxn ang="0">
                  <a:pos x="276" y="626"/>
                </a:cxn>
                <a:cxn ang="0">
                  <a:pos x="294" y="644"/>
                </a:cxn>
                <a:cxn ang="0">
                  <a:pos x="331" y="700"/>
                </a:cxn>
                <a:cxn ang="0">
                  <a:pos x="368" y="736"/>
                </a:cxn>
                <a:cxn ang="0">
                  <a:pos x="423" y="755"/>
                </a:cxn>
                <a:cxn ang="0">
                  <a:pos x="478" y="755"/>
                </a:cxn>
                <a:cxn ang="0">
                  <a:pos x="607" y="700"/>
                </a:cxn>
                <a:cxn ang="0">
                  <a:pos x="699" y="589"/>
                </a:cxn>
                <a:cxn ang="0">
                  <a:pos x="736" y="386"/>
                </a:cxn>
                <a:cxn ang="0">
                  <a:pos x="699" y="202"/>
                </a:cxn>
                <a:cxn ang="0">
                  <a:pos x="607" y="73"/>
                </a:cxn>
                <a:cxn ang="0">
                  <a:pos x="497" y="36"/>
                </a:cxn>
                <a:cxn ang="0">
                  <a:pos x="258" y="0"/>
                </a:cxn>
                <a:cxn ang="0">
                  <a:pos x="258" y="110"/>
                </a:cxn>
                <a:cxn ang="0">
                  <a:pos x="313" y="55"/>
                </a:cxn>
                <a:cxn ang="0">
                  <a:pos x="368" y="36"/>
                </a:cxn>
                <a:cxn ang="0">
                  <a:pos x="423" y="0"/>
                </a:cxn>
                <a:cxn ang="0">
                  <a:pos x="497" y="0"/>
                </a:cxn>
                <a:cxn ang="0">
                  <a:pos x="644" y="36"/>
                </a:cxn>
                <a:cxn ang="0">
                  <a:pos x="755" y="128"/>
                </a:cxn>
                <a:cxn ang="0">
                  <a:pos x="828" y="257"/>
                </a:cxn>
                <a:cxn ang="0">
                  <a:pos x="865" y="405"/>
                </a:cxn>
                <a:cxn ang="0">
                  <a:pos x="828" y="571"/>
                </a:cxn>
                <a:cxn ang="0">
                  <a:pos x="755" y="700"/>
                </a:cxn>
                <a:cxn ang="0">
                  <a:pos x="626" y="773"/>
                </a:cxn>
                <a:cxn ang="0">
                  <a:pos x="478" y="810"/>
                </a:cxn>
                <a:cxn ang="0">
                  <a:pos x="405" y="792"/>
                </a:cxn>
                <a:cxn ang="0">
                  <a:pos x="350" y="773"/>
                </a:cxn>
                <a:cxn ang="0">
                  <a:pos x="294" y="736"/>
                </a:cxn>
                <a:cxn ang="0">
                  <a:pos x="276" y="700"/>
                </a:cxn>
                <a:cxn ang="0">
                  <a:pos x="258" y="681"/>
                </a:cxn>
                <a:cxn ang="0">
                  <a:pos x="258" y="1031"/>
                </a:cxn>
                <a:cxn ang="0">
                  <a:pos x="276" y="1050"/>
                </a:cxn>
                <a:cxn ang="0">
                  <a:pos x="313" y="1068"/>
                </a:cxn>
                <a:cxn ang="0">
                  <a:pos x="405" y="1068"/>
                </a:cxn>
                <a:cxn ang="0">
                  <a:pos x="405" y="1123"/>
                </a:cxn>
                <a:cxn ang="0">
                  <a:pos x="0" y="1123"/>
                </a:cxn>
                <a:cxn ang="0">
                  <a:pos x="0" y="1068"/>
                </a:cxn>
                <a:cxn ang="0">
                  <a:pos x="110" y="1068"/>
                </a:cxn>
                <a:cxn ang="0">
                  <a:pos x="147" y="1031"/>
                </a:cxn>
                <a:cxn ang="0">
                  <a:pos x="147" y="128"/>
                </a:cxn>
                <a:cxn ang="0">
                  <a:pos x="110" y="92"/>
                </a:cxn>
                <a:cxn ang="0">
                  <a:pos x="74" y="73"/>
                </a:cxn>
                <a:cxn ang="0">
                  <a:pos x="0" y="73"/>
                </a:cxn>
                <a:cxn ang="0">
                  <a:pos x="0" y="18"/>
                </a:cxn>
                <a:cxn ang="0">
                  <a:pos x="258" y="0"/>
                </a:cxn>
              </a:cxnLst>
              <a:rect l="0" t="0" r="r" b="b"/>
              <a:pathLst>
                <a:path w="865" h="1123">
                  <a:moveTo>
                    <a:pt x="497" y="36"/>
                  </a:moveTo>
                  <a:lnTo>
                    <a:pt x="386" y="73"/>
                  </a:lnTo>
                  <a:lnTo>
                    <a:pt x="276" y="184"/>
                  </a:lnTo>
                  <a:lnTo>
                    <a:pt x="276" y="626"/>
                  </a:lnTo>
                  <a:lnTo>
                    <a:pt x="294" y="644"/>
                  </a:lnTo>
                  <a:lnTo>
                    <a:pt x="331" y="700"/>
                  </a:lnTo>
                  <a:lnTo>
                    <a:pt x="368" y="736"/>
                  </a:lnTo>
                  <a:lnTo>
                    <a:pt x="423" y="755"/>
                  </a:lnTo>
                  <a:lnTo>
                    <a:pt x="478" y="755"/>
                  </a:lnTo>
                  <a:lnTo>
                    <a:pt x="607" y="700"/>
                  </a:lnTo>
                  <a:lnTo>
                    <a:pt x="699" y="589"/>
                  </a:lnTo>
                  <a:lnTo>
                    <a:pt x="736" y="386"/>
                  </a:lnTo>
                  <a:lnTo>
                    <a:pt x="699" y="202"/>
                  </a:lnTo>
                  <a:lnTo>
                    <a:pt x="607" y="73"/>
                  </a:lnTo>
                  <a:lnTo>
                    <a:pt x="497" y="36"/>
                  </a:lnTo>
                  <a:close/>
                  <a:moveTo>
                    <a:pt x="258" y="0"/>
                  </a:moveTo>
                  <a:lnTo>
                    <a:pt x="258" y="110"/>
                  </a:lnTo>
                  <a:lnTo>
                    <a:pt x="313" y="55"/>
                  </a:lnTo>
                  <a:lnTo>
                    <a:pt x="368" y="36"/>
                  </a:lnTo>
                  <a:lnTo>
                    <a:pt x="423" y="0"/>
                  </a:lnTo>
                  <a:lnTo>
                    <a:pt x="497" y="0"/>
                  </a:lnTo>
                  <a:lnTo>
                    <a:pt x="644" y="36"/>
                  </a:lnTo>
                  <a:lnTo>
                    <a:pt x="755" y="128"/>
                  </a:lnTo>
                  <a:lnTo>
                    <a:pt x="828" y="257"/>
                  </a:lnTo>
                  <a:lnTo>
                    <a:pt x="865" y="405"/>
                  </a:lnTo>
                  <a:lnTo>
                    <a:pt x="828" y="571"/>
                  </a:lnTo>
                  <a:lnTo>
                    <a:pt x="755" y="700"/>
                  </a:lnTo>
                  <a:lnTo>
                    <a:pt x="626" y="773"/>
                  </a:lnTo>
                  <a:lnTo>
                    <a:pt x="478" y="810"/>
                  </a:lnTo>
                  <a:lnTo>
                    <a:pt x="405" y="792"/>
                  </a:lnTo>
                  <a:lnTo>
                    <a:pt x="350" y="773"/>
                  </a:lnTo>
                  <a:lnTo>
                    <a:pt x="294" y="736"/>
                  </a:lnTo>
                  <a:lnTo>
                    <a:pt x="276" y="700"/>
                  </a:lnTo>
                  <a:lnTo>
                    <a:pt x="258" y="681"/>
                  </a:lnTo>
                  <a:lnTo>
                    <a:pt x="258" y="1031"/>
                  </a:lnTo>
                  <a:lnTo>
                    <a:pt x="276" y="1050"/>
                  </a:lnTo>
                  <a:lnTo>
                    <a:pt x="313" y="1068"/>
                  </a:lnTo>
                  <a:lnTo>
                    <a:pt x="405" y="1068"/>
                  </a:lnTo>
                  <a:lnTo>
                    <a:pt x="405" y="1123"/>
                  </a:lnTo>
                  <a:lnTo>
                    <a:pt x="0" y="1123"/>
                  </a:lnTo>
                  <a:lnTo>
                    <a:pt x="0" y="1068"/>
                  </a:lnTo>
                  <a:lnTo>
                    <a:pt x="110" y="1068"/>
                  </a:lnTo>
                  <a:lnTo>
                    <a:pt x="147" y="1031"/>
                  </a:lnTo>
                  <a:lnTo>
                    <a:pt x="147" y="128"/>
                  </a:lnTo>
                  <a:lnTo>
                    <a:pt x="110" y="92"/>
                  </a:lnTo>
                  <a:lnTo>
                    <a:pt x="74" y="73"/>
                  </a:lnTo>
                  <a:lnTo>
                    <a:pt x="0" y="73"/>
                  </a:lnTo>
                  <a:lnTo>
                    <a:pt x="0" y="1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8" name="Freeform 308"/>
            <p:cNvSpPr>
              <a:spLocks noEditPoints="1"/>
            </p:cNvSpPr>
            <p:nvPr/>
          </p:nvSpPr>
          <p:spPr bwMode="auto">
            <a:xfrm>
              <a:off x="33492" y="28561"/>
              <a:ext cx="387" cy="1179"/>
            </a:xfrm>
            <a:custGeom>
              <a:avLst/>
              <a:gdLst/>
              <a:ahLst/>
              <a:cxnLst>
                <a:cxn ang="0">
                  <a:pos x="239" y="406"/>
                </a:cxn>
                <a:cxn ang="0">
                  <a:pos x="258" y="1050"/>
                </a:cxn>
                <a:cxn ang="0">
                  <a:pos x="258" y="1087"/>
                </a:cxn>
                <a:cxn ang="0">
                  <a:pos x="276" y="1124"/>
                </a:cxn>
                <a:cxn ang="0">
                  <a:pos x="387" y="1124"/>
                </a:cxn>
                <a:cxn ang="0">
                  <a:pos x="387" y="1179"/>
                </a:cxn>
                <a:cxn ang="0">
                  <a:pos x="0" y="1179"/>
                </a:cxn>
                <a:cxn ang="0">
                  <a:pos x="0" y="1124"/>
                </a:cxn>
                <a:cxn ang="0">
                  <a:pos x="111" y="1124"/>
                </a:cxn>
                <a:cxn ang="0">
                  <a:pos x="129" y="1087"/>
                </a:cxn>
                <a:cxn ang="0">
                  <a:pos x="129" y="534"/>
                </a:cxn>
                <a:cxn ang="0">
                  <a:pos x="92" y="498"/>
                </a:cxn>
                <a:cxn ang="0">
                  <a:pos x="55" y="479"/>
                </a:cxn>
                <a:cxn ang="0">
                  <a:pos x="0" y="479"/>
                </a:cxn>
                <a:cxn ang="0">
                  <a:pos x="0" y="424"/>
                </a:cxn>
                <a:cxn ang="0">
                  <a:pos x="239" y="406"/>
                </a:cxn>
                <a:cxn ang="0">
                  <a:pos x="147" y="0"/>
                </a:cxn>
                <a:cxn ang="0">
                  <a:pos x="184" y="0"/>
                </a:cxn>
                <a:cxn ang="0">
                  <a:pos x="221" y="19"/>
                </a:cxn>
                <a:cxn ang="0">
                  <a:pos x="239" y="55"/>
                </a:cxn>
                <a:cxn ang="0">
                  <a:pos x="239" y="129"/>
                </a:cxn>
                <a:cxn ang="0">
                  <a:pos x="221" y="166"/>
                </a:cxn>
                <a:cxn ang="0">
                  <a:pos x="184" y="184"/>
                </a:cxn>
                <a:cxn ang="0">
                  <a:pos x="111" y="184"/>
                </a:cxn>
                <a:cxn ang="0">
                  <a:pos x="74" y="166"/>
                </a:cxn>
                <a:cxn ang="0">
                  <a:pos x="55" y="129"/>
                </a:cxn>
                <a:cxn ang="0">
                  <a:pos x="55" y="55"/>
                </a:cxn>
                <a:cxn ang="0">
                  <a:pos x="74" y="37"/>
                </a:cxn>
                <a:cxn ang="0">
                  <a:pos x="147" y="0"/>
                </a:cxn>
              </a:cxnLst>
              <a:rect l="0" t="0" r="r" b="b"/>
              <a:pathLst>
                <a:path w="387" h="1179">
                  <a:moveTo>
                    <a:pt x="239" y="406"/>
                  </a:moveTo>
                  <a:lnTo>
                    <a:pt x="258" y="1050"/>
                  </a:lnTo>
                  <a:lnTo>
                    <a:pt x="258" y="1087"/>
                  </a:lnTo>
                  <a:lnTo>
                    <a:pt x="276" y="1124"/>
                  </a:lnTo>
                  <a:lnTo>
                    <a:pt x="387" y="1124"/>
                  </a:lnTo>
                  <a:lnTo>
                    <a:pt x="387" y="1179"/>
                  </a:lnTo>
                  <a:lnTo>
                    <a:pt x="0" y="1179"/>
                  </a:lnTo>
                  <a:lnTo>
                    <a:pt x="0" y="1124"/>
                  </a:lnTo>
                  <a:lnTo>
                    <a:pt x="111" y="1124"/>
                  </a:lnTo>
                  <a:lnTo>
                    <a:pt x="129" y="1087"/>
                  </a:lnTo>
                  <a:lnTo>
                    <a:pt x="129" y="534"/>
                  </a:lnTo>
                  <a:lnTo>
                    <a:pt x="92" y="498"/>
                  </a:lnTo>
                  <a:lnTo>
                    <a:pt x="55" y="479"/>
                  </a:lnTo>
                  <a:lnTo>
                    <a:pt x="0" y="479"/>
                  </a:lnTo>
                  <a:lnTo>
                    <a:pt x="0" y="424"/>
                  </a:lnTo>
                  <a:lnTo>
                    <a:pt x="239" y="406"/>
                  </a:lnTo>
                  <a:close/>
                  <a:moveTo>
                    <a:pt x="147" y="0"/>
                  </a:moveTo>
                  <a:lnTo>
                    <a:pt x="184" y="0"/>
                  </a:lnTo>
                  <a:lnTo>
                    <a:pt x="221" y="19"/>
                  </a:lnTo>
                  <a:lnTo>
                    <a:pt x="239" y="55"/>
                  </a:lnTo>
                  <a:lnTo>
                    <a:pt x="239" y="129"/>
                  </a:lnTo>
                  <a:lnTo>
                    <a:pt x="221" y="166"/>
                  </a:lnTo>
                  <a:lnTo>
                    <a:pt x="184" y="184"/>
                  </a:lnTo>
                  <a:lnTo>
                    <a:pt x="111" y="184"/>
                  </a:lnTo>
                  <a:lnTo>
                    <a:pt x="74" y="166"/>
                  </a:lnTo>
                  <a:lnTo>
                    <a:pt x="55" y="129"/>
                  </a:lnTo>
                  <a:lnTo>
                    <a:pt x="55" y="55"/>
                  </a:lnTo>
                  <a:lnTo>
                    <a:pt x="74" y="3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09" name="Freeform 309"/>
            <p:cNvSpPr>
              <a:spLocks noEditPoints="1"/>
            </p:cNvSpPr>
            <p:nvPr/>
          </p:nvSpPr>
          <p:spPr bwMode="auto">
            <a:xfrm>
              <a:off x="33823" y="28930"/>
              <a:ext cx="773" cy="829"/>
            </a:xfrm>
            <a:custGeom>
              <a:avLst/>
              <a:gdLst/>
              <a:ahLst/>
              <a:cxnLst>
                <a:cxn ang="0">
                  <a:pos x="332" y="73"/>
                </a:cxn>
                <a:cxn ang="0">
                  <a:pos x="276" y="110"/>
                </a:cxn>
                <a:cxn ang="0">
                  <a:pos x="221" y="129"/>
                </a:cxn>
                <a:cxn ang="0">
                  <a:pos x="184" y="184"/>
                </a:cxn>
                <a:cxn ang="0">
                  <a:pos x="166" y="239"/>
                </a:cxn>
                <a:cxn ang="0">
                  <a:pos x="148" y="313"/>
                </a:cxn>
                <a:cxn ang="0">
                  <a:pos x="148" y="552"/>
                </a:cxn>
                <a:cxn ang="0">
                  <a:pos x="166" y="626"/>
                </a:cxn>
                <a:cxn ang="0">
                  <a:pos x="184" y="681"/>
                </a:cxn>
                <a:cxn ang="0">
                  <a:pos x="221" y="737"/>
                </a:cxn>
                <a:cxn ang="0">
                  <a:pos x="276" y="773"/>
                </a:cxn>
                <a:cxn ang="0">
                  <a:pos x="332" y="792"/>
                </a:cxn>
                <a:cxn ang="0">
                  <a:pos x="405" y="792"/>
                </a:cxn>
                <a:cxn ang="0">
                  <a:pos x="479" y="773"/>
                </a:cxn>
                <a:cxn ang="0">
                  <a:pos x="534" y="755"/>
                </a:cxn>
                <a:cxn ang="0">
                  <a:pos x="571" y="718"/>
                </a:cxn>
                <a:cxn ang="0">
                  <a:pos x="608" y="663"/>
                </a:cxn>
                <a:cxn ang="0">
                  <a:pos x="626" y="608"/>
                </a:cxn>
                <a:cxn ang="0">
                  <a:pos x="645" y="534"/>
                </a:cxn>
                <a:cxn ang="0">
                  <a:pos x="645" y="313"/>
                </a:cxn>
                <a:cxn ang="0">
                  <a:pos x="626" y="239"/>
                </a:cxn>
                <a:cxn ang="0">
                  <a:pos x="553" y="129"/>
                </a:cxn>
                <a:cxn ang="0">
                  <a:pos x="497" y="110"/>
                </a:cxn>
                <a:cxn ang="0">
                  <a:pos x="442" y="73"/>
                </a:cxn>
                <a:cxn ang="0">
                  <a:pos x="332" y="73"/>
                </a:cxn>
                <a:cxn ang="0">
                  <a:pos x="387" y="0"/>
                </a:cxn>
                <a:cxn ang="0">
                  <a:pos x="534" y="37"/>
                </a:cxn>
                <a:cxn ang="0">
                  <a:pos x="663" y="129"/>
                </a:cxn>
                <a:cxn ang="0">
                  <a:pos x="737" y="258"/>
                </a:cxn>
                <a:cxn ang="0">
                  <a:pos x="773" y="423"/>
                </a:cxn>
                <a:cxn ang="0">
                  <a:pos x="737" y="589"/>
                </a:cxn>
                <a:cxn ang="0">
                  <a:pos x="663" y="718"/>
                </a:cxn>
                <a:cxn ang="0">
                  <a:pos x="534" y="792"/>
                </a:cxn>
                <a:cxn ang="0">
                  <a:pos x="387" y="829"/>
                </a:cxn>
                <a:cxn ang="0">
                  <a:pos x="240" y="792"/>
                </a:cxn>
                <a:cxn ang="0">
                  <a:pos x="111" y="718"/>
                </a:cxn>
                <a:cxn ang="0">
                  <a:pos x="37" y="589"/>
                </a:cxn>
                <a:cxn ang="0">
                  <a:pos x="0" y="423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40" y="37"/>
                </a:cxn>
                <a:cxn ang="0">
                  <a:pos x="387" y="0"/>
                </a:cxn>
              </a:cxnLst>
              <a:rect l="0" t="0" r="r" b="b"/>
              <a:pathLst>
                <a:path w="773" h="829">
                  <a:moveTo>
                    <a:pt x="332" y="73"/>
                  </a:moveTo>
                  <a:lnTo>
                    <a:pt x="276" y="110"/>
                  </a:lnTo>
                  <a:lnTo>
                    <a:pt x="221" y="129"/>
                  </a:lnTo>
                  <a:lnTo>
                    <a:pt x="184" y="184"/>
                  </a:lnTo>
                  <a:lnTo>
                    <a:pt x="166" y="239"/>
                  </a:lnTo>
                  <a:lnTo>
                    <a:pt x="148" y="313"/>
                  </a:lnTo>
                  <a:lnTo>
                    <a:pt x="148" y="552"/>
                  </a:lnTo>
                  <a:lnTo>
                    <a:pt x="166" y="626"/>
                  </a:lnTo>
                  <a:lnTo>
                    <a:pt x="184" y="681"/>
                  </a:lnTo>
                  <a:lnTo>
                    <a:pt x="221" y="737"/>
                  </a:lnTo>
                  <a:lnTo>
                    <a:pt x="276" y="773"/>
                  </a:lnTo>
                  <a:lnTo>
                    <a:pt x="332" y="792"/>
                  </a:lnTo>
                  <a:lnTo>
                    <a:pt x="405" y="792"/>
                  </a:lnTo>
                  <a:lnTo>
                    <a:pt x="479" y="773"/>
                  </a:lnTo>
                  <a:lnTo>
                    <a:pt x="534" y="755"/>
                  </a:lnTo>
                  <a:lnTo>
                    <a:pt x="571" y="718"/>
                  </a:lnTo>
                  <a:lnTo>
                    <a:pt x="608" y="663"/>
                  </a:lnTo>
                  <a:lnTo>
                    <a:pt x="626" y="608"/>
                  </a:lnTo>
                  <a:lnTo>
                    <a:pt x="645" y="534"/>
                  </a:lnTo>
                  <a:lnTo>
                    <a:pt x="645" y="313"/>
                  </a:lnTo>
                  <a:lnTo>
                    <a:pt x="626" y="239"/>
                  </a:lnTo>
                  <a:lnTo>
                    <a:pt x="553" y="129"/>
                  </a:lnTo>
                  <a:lnTo>
                    <a:pt x="497" y="110"/>
                  </a:lnTo>
                  <a:lnTo>
                    <a:pt x="442" y="73"/>
                  </a:lnTo>
                  <a:lnTo>
                    <a:pt x="332" y="73"/>
                  </a:lnTo>
                  <a:close/>
                  <a:moveTo>
                    <a:pt x="387" y="0"/>
                  </a:moveTo>
                  <a:lnTo>
                    <a:pt x="534" y="37"/>
                  </a:lnTo>
                  <a:lnTo>
                    <a:pt x="663" y="129"/>
                  </a:lnTo>
                  <a:lnTo>
                    <a:pt x="737" y="258"/>
                  </a:lnTo>
                  <a:lnTo>
                    <a:pt x="773" y="423"/>
                  </a:lnTo>
                  <a:lnTo>
                    <a:pt x="737" y="589"/>
                  </a:lnTo>
                  <a:lnTo>
                    <a:pt x="663" y="718"/>
                  </a:lnTo>
                  <a:lnTo>
                    <a:pt x="534" y="792"/>
                  </a:lnTo>
                  <a:lnTo>
                    <a:pt x="387" y="829"/>
                  </a:lnTo>
                  <a:lnTo>
                    <a:pt x="240" y="792"/>
                  </a:lnTo>
                  <a:lnTo>
                    <a:pt x="111" y="718"/>
                  </a:lnTo>
                  <a:lnTo>
                    <a:pt x="37" y="589"/>
                  </a:lnTo>
                  <a:lnTo>
                    <a:pt x="0" y="423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40" y="37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0" name="Freeform 310"/>
            <p:cNvSpPr>
              <a:spLocks/>
            </p:cNvSpPr>
            <p:nvPr/>
          </p:nvSpPr>
          <p:spPr bwMode="auto">
            <a:xfrm>
              <a:off x="34707" y="28948"/>
              <a:ext cx="920" cy="792"/>
            </a:xfrm>
            <a:custGeom>
              <a:avLst/>
              <a:gdLst/>
              <a:ahLst/>
              <a:cxnLst>
                <a:cxn ang="0">
                  <a:pos x="294" y="0"/>
                </a:cxn>
                <a:cxn ang="0">
                  <a:pos x="294" y="184"/>
                </a:cxn>
                <a:cxn ang="0">
                  <a:pos x="368" y="74"/>
                </a:cxn>
                <a:cxn ang="0">
                  <a:pos x="478" y="0"/>
                </a:cxn>
                <a:cxn ang="0">
                  <a:pos x="625" y="0"/>
                </a:cxn>
                <a:cxn ang="0">
                  <a:pos x="681" y="19"/>
                </a:cxn>
                <a:cxn ang="0">
                  <a:pos x="736" y="74"/>
                </a:cxn>
                <a:cxn ang="0">
                  <a:pos x="773" y="129"/>
                </a:cxn>
                <a:cxn ang="0">
                  <a:pos x="791" y="184"/>
                </a:cxn>
                <a:cxn ang="0">
                  <a:pos x="791" y="719"/>
                </a:cxn>
                <a:cxn ang="0">
                  <a:pos x="828" y="737"/>
                </a:cxn>
                <a:cxn ang="0">
                  <a:pos x="920" y="737"/>
                </a:cxn>
                <a:cxn ang="0">
                  <a:pos x="920" y="792"/>
                </a:cxn>
                <a:cxn ang="0">
                  <a:pos x="515" y="792"/>
                </a:cxn>
                <a:cxn ang="0">
                  <a:pos x="515" y="737"/>
                </a:cxn>
                <a:cxn ang="0">
                  <a:pos x="625" y="737"/>
                </a:cxn>
                <a:cxn ang="0">
                  <a:pos x="644" y="700"/>
                </a:cxn>
                <a:cxn ang="0">
                  <a:pos x="644" y="147"/>
                </a:cxn>
                <a:cxn ang="0">
                  <a:pos x="625" y="111"/>
                </a:cxn>
                <a:cxn ang="0">
                  <a:pos x="589" y="92"/>
                </a:cxn>
                <a:cxn ang="0">
                  <a:pos x="570" y="55"/>
                </a:cxn>
                <a:cxn ang="0">
                  <a:pos x="460" y="55"/>
                </a:cxn>
                <a:cxn ang="0">
                  <a:pos x="423" y="74"/>
                </a:cxn>
                <a:cxn ang="0">
                  <a:pos x="368" y="111"/>
                </a:cxn>
                <a:cxn ang="0">
                  <a:pos x="331" y="147"/>
                </a:cxn>
                <a:cxn ang="0">
                  <a:pos x="313" y="203"/>
                </a:cxn>
                <a:cxn ang="0">
                  <a:pos x="276" y="258"/>
                </a:cxn>
                <a:cxn ang="0">
                  <a:pos x="276" y="700"/>
                </a:cxn>
                <a:cxn ang="0">
                  <a:pos x="294" y="737"/>
                </a:cxn>
                <a:cxn ang="0">
                  <a:pos x="405" y="737"/>
                </a:cxn>
                <a:cxn ang="0">
                  <a:pos x="405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0" y="737"/>
                </a:cxn>
                <a:cxn ang="0">
                  <a:pos x="147" y="700"/>
                </a:cxn>
                <a:cxn ang="0">
                  <a:pos x="147" y="184"/>
                </a:cxn>
                <a:cxn ang="0">
                  <a:pos x="184" y="166"/>
                </a:cxn>
                <a:cxn ang="0">
                  <a:pos x="184" y="129"/>
                </a:cxn>
                <a:cxn ang="0">
                  <a:pos x="147" y="92"/>
                </a:cxn>
                <a:cxn ang="0">
                  <a:pos x="110" y="74"/>
                </a:cxn>
                <a:cxn ang="0">
                  <a:pos x="37" y="74"/>
                </a:cxn>
                <a:cxn ang="0">
                  <a:pos x="37" y="19"/>
                </a:cxn>
                <a:cxn ang="0">
                  <a:pos x="294" y="0"/>
                </a:cxn>
              </a:cxnLst>
              <a:rect l="0" t="0" r="r" b="b"/>
              <a:pathLst>
                <a:path w="920" h="792">
                  <a:moveTo>
                    <a:pt x="294" y="0"/>
                  </a:moveTo>
                  <a:lnTo>
                    <a:pt x="294" y="184"/>
                  </a:lnTo>
                  <a:lnTo>
                    <a:pt x="368" y="74"/>
                  </a:lnTo>
                  <a:lnTo>
                    <a:pt x="478" y="0"/>
                  </a:lnTo>
                  <a:lnTo>
                    <a:pt x="625" y="0"/>
                  </a:lnTo>
                  <a:lnTo>
                    <a:pt x="681" y="19"/>
                  </a:lnTo>
                  <a:lnTo>
                    <a:pt x="736" y="74"/>
                  </a:lnTo>
                  <a:lnTo>
                    <a:pt x="773" y="129"/>
                  </a:lnTo>
                  <a:lnTo>
                    <a:pt x="791" y="184"/>
                  </a:lnTo>
                  <a:lnTo>
                    <a:pt x="791" y="719"/>
                  </a:lnTo>
                  <a:lnTo>
                    <a:pt x="828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5" y="737"/>
                  </a:lnTo>
                  <a:lnTo>
                    <a:pt x="644" y="700"/>
                  </a:lnTo>
                  <a:lnTo>
                    <a:pt x="644" y="147"/>
                  </a:lnTo>
                  <a:lnTo>
                    <a:pt x="625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7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84" y="166"/>
                  </a:lnTo>
                  <a:lnTo>
                    <a:pt x="184" y="129"/>
                  </a:lnTo>
                  <a:lnTo>
                    <a:pt x="147" y="92"/>
                  </a:lnTo>
                  <a:lnTo>
                    <a:pt x="110" y="74"/>
                  </a:lnTo>
                  <a:lnTo>
                    <a:pt x="37" y="74"/>
                  </a:lnTo>
                  <a:lnTo>
                    <a:pt x="37" y="19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1" name="Freeform 311"/>
            <p:cNvSpPr>
              <a:spLocks noEditPoints="1"/>
            </p:cNvSpPr>
            <p:nvPr/>
          </p:nvSpPr>
          <p:spPr bwMode="auto">
            <a:xfrm>
              <a:off x="36308" y="28967"/>
              <a:ext cx="865" cy="1123"/>
            </a:xfrm>
            <a:custGeom>
              <a:avLst/>
              <a:gdLst/>
              <a:ahLst/>
              <a:cxnLst>
                <a:cxn ang="0">
                  <a:pos x="478" y="36"/>
                </a:cxn>
                <a:cxn ang="0">
                  <a:pos x="368" y="73"/>
                </a:cxn>
                <a:cxn ang="0">
                  <a:pos x="258" y="184"/>
                </a:cxn>
                <a:cxn ang="0">
                  <a:pos x="258" y="626"/>
                </a:cxn>
                <a:cxn ang="0">
                  <a:pos x="276" y="644"/>
                </a:cxn>
                <a:cxn ang="0">
                  <a:pos x="313" y="700"/>
                </a:cxn>
                <a:cxn ang="0">
                  <a:pos x="350" y="736"/>
                </a:cxn>
                <a:cxn ang="0">
                  <a:pos x="405" y="755"/>
                </a:cxn>
                <a:cxn ang="0">
                  <a:pos x="460" y="755"/>
                </a:cxn>
                <a:cxn ang="0">
                  <a:pos x="589" y="700"/>
                </a:cxn>
                <a:cxn ang="0">
                  <a:pos x="681" y="589"/>
                </a:cxn>
                <a:cxn ang="0">
                  <a:pos x="718" y="386"/>
                </a:cxn>
                <a:cxn ang="0">
                  <a:pos x="681" y="202"/>
                </a:cxn>
                <a:cxn ang="0">
                  <a:pos x="589" y="73"/>
                </a:cxn>
                <a:cxn ang="0">
                  <a:pos x="478" y="36"/>
                </a:cxn>
                <a:cxn ang="0">
                  <a:pos x="258" y="0"/>
                </a:cxn>
                <a:cxn ang="0">
                  <a:pos x="258" y="110"/>
                </a:cxn>
                <a:cxn ang="0">
                  <a:pos x="313" y="55"/>
                </a:cxn>
                <a:cxn ang="0">
                  <a:pos x="368" y="36"/>
                </a:cxn>
                <a:cxn ang="0">
                  <a:pos x="423" y="0"/>
                </a:cxn>
                <a:cxn ang="0">
                  <a:pos x="497" y="0"/>
                </a:cxn>
                <a:cxn ang="0">
                  <a:pos x="644" y="36"/>
                </a:cxn>
                <a:cxn ang="0">
                  <a:pos x="754" y="128"/>
                </a:cxn>
                <a:cxn ang="0">
                  <a:pos x="828" y="257"/>
                </a:cxn>
                <a:cxn ang="0">
                  <a:pos x="865" y="405"/>
                </a:cxn>
                <a:cxn ang="0">
                  <a:pos x="828" y="571"/>
                </a:cxn>
                <a:cxn ang="0">
                  <a:pos x="754" y="700"/>
                </a:cxn>
                <a:cxn ang="0">
                  <a:pos x="626" y="773"/>
                </a:cxn>
                <a:cxn ang="0">
                  <a:pos x="478" y="810"/>
                </a:cxn>
                <a:cxn ang="0">
                  <a:pos x="405" y="792"/>
                </a:cxn>
                <a:cxn ang="0">
                  <a:pos x="350" y="773"/>
                </a:cxn>
                <a:cxn ang="0">
                  <a:pos x="294" y="736"/>
                </a:cxn>
                <a:cxn ang="0">
                  <a:pos x="276" y="700"/>
                </a:cxn>
                <a:cxn ang="0">
                  <a:pos x="258" y="681"/>
                </a:cxn>
                <a:cxn ang="0">
                  <a:pos x="258" y="1031"/>
                </a:cxn>
                <a:cxn ang="0">
                  <a:pos x="276" y="1050"/>
                </a:cxn>
                <a:cxn ang="0">
                  <a:pos x="313" y="1068"/>
                </a:cxn>
                <a:cxn ang="0">
                  <a:pos x="405" y="1068"/>
                </a:cxn>
                <a:cxn ang="0">
                  <a:pos x="405" y="1123"/>
                </a:cxn>
                <a:cxn ang="0">
                  <a:pos x="0" y="1123"/>
                </a:cxn>
                <a:cxn ang="0">
                  <a:pos x="0" y="1068"/>
                </a:cxn>
                <a:cxn ang="0">
                  <a:pos x="110" y="1068"/>
                </a:cxn>
                <a:cxn ang="0">
                  <a:pos x="147" y="1031"/>
                </a:cxn>
                <a:cxn ang="0">
                  <a:pos x="147" y="128"/>
                </a:cxn>
                <a:cxn ang="0">
                  <a:pos x="110" y="92"/>
                </a:cxn>
                <a:cxn ang="0">
                  <a:pos x="73" y="73"/>
                </a:cxn>
                <a:cxn ang="0">
                  <a:pos x="0" y="73"/>
                </a:cxn>
                <a:cxn ang="0">
                  <a:pos x="0" y="18"/>
                </a:cxn>
                <a:cxn ang="0">
                  <a:pos x="258" y="0"/>
                </a:cxn>
              </a:cxnLst>
              <a:rect l="0" t="0" r="r" b="b"/>
              <a:pathLst>
                <a:path w="865" h="1123">
                  <a:moveTo>
                    <a:pt x="478" y="36"/>
                  </a:moveTo>
                  <a:lnTo>
                    <a:pt x="368" y="73"/>
                  </a:lnTo>
                  <a:lnTo>
                    <a:pt x="258" y="184"/>
                  </a:lnTo>
                  <a:lnTo>
                    <a:pt x="258" y="626"/>
                  </a:lnTo>
                  <a:lnTo>
                    <a:pt x="276" y="644"/>
                  </a:lnTo>
                  <a:lnTo>
                    <a:pt x="313" y="700"/>
                  </a:lnTo>
                  <a:lnTo>
                    <a:pt x="350" y="736"/>
                  </a:lnTo>
                  <a:lnTo>
                    <a:pt x="405" y="755"/>
                  </a:lnTo>
                  <a:lnTo>
                    <a:pt x="460" y="755"/>
                  </a:lnTo>
                  <a:lnTo>
                    <a:pt x="589" y="700"/>
                  </a:lnTo>
                  <a:lnTo>
                    <a:pt x="681" y="589"/>
                  </a:lnTo>
                  <a:lnTo>
                    <a:pt x="718" y="386"/>
                  </a:lnTo>
                  <a:lnTo>
                    <a:pt x="681" y="202"/>
                  </a:lnTo>
                  <a:lnTo>
                    <a:pt x="589" y="73"/>
                  </a:lnTo>
                  <a:lnTo>
                    <a:pt x="478" y="36"/>
                  </a:lnTo>
                  <a:close/>
                  <a:moveTo>
                    <a:pt x="258" y="0"/>
                  </a:moveTo>
                  <a:lnTo>
                    <a:pt x="258" y="110"/>
                  </a:lnTo>
                  <a:lnTo>
                    <a:pt x="313" y="55"/>
                  </a:lnTo>
                  <a:lnTo>
                    <a:pt x="368" y="36"/>
                  </a:lnTo>
                  <a:lnTo>
                    <a:pt x="423" y="0"/>
                  </a:lnTo>
                  <a:lnTo>
                    <a:pt x="497" y="0"/>
                  </a:lnTo>
                  <a:lnTo>
                    <a:pt x="644" y="36"/>
                  </a:lnTo>
                  <a:lnTo>
                    <a:pt x="754" y="128"/>
                  </a:lnTo>
                  <a:lnTo>
                    <a:pt x="828" y="257"/>
                  </a:lnTo>
                  <a:lnTo>
                    <a:pt x="865" y="405"/>
                  </a:lnTo>
                  <a:lnTo>
                    <a:pt x="828" y="571"/>
                  </a:lnTo>
                  <a:lnTo>
                    <a:pt x="754" y="700"/>
                  </a:lnTo>
                  <a:lnTo>
                    <a:pt x="626" y="773"/>
                  </a:lnTo>
                  <a:lnTo>
                    <a:pt x="478" y="810"/>
                  </a:lnTo>
                  <a:lnTo>
                    <a:pt x="405" y="792"/>
                  </a:lnTo>
                  <a:lnTo>
                    <a:pt x="350" y="773"/>
                  </a:lnTo>
                  <a:lnTo>
                    <a:pt x="294" y="736"/>
                  </a:lnTo>
                  <a:lnTo>
                    <a:pt x="276" y="700"/>
                  </a:lnTo>
                  <a:lnTo>
                    <a:pt x="258" y="681"/>
                  </a:lnTo>
                  <a:lnTo>
                    <a:pt x="258" y="1031"/>
                  </a:lnTo>
                  <a:lnTo>
                    <a:pt x="276" y="1050"/>
                  </a:lnTo>
                  <a:lnTo>
                    <a:pt x="313" y="1068"/>
                  </a:lnTo>
                  <a:lnTo>
                    <a:pt x="405" y="1068"/>
                  </a:lnTo>
                  <a:lnTo>
                    <a:pt x="405" y="1123"/>
                  </a:lnTo>
                  <a:lnTo>
                    <a:pt x="0" y="1123"/>
                  </a:lnTo>
                  <a:lnTo>
                    <a:pt x="0" y="1068"/>
                  </a:lnTo>
                  <a:lnTo>
                    <a:pt x="110" y="1068"/>
                  </a:lnTo>
                  <a:lnTo>
                    <a:pt x="147" y="1031"/>
                  </a:lnTo>
                  <a:lnTo>
                    <a:pt x="147" y="128"/>
                  </a:lnTo>
                  <a:lnTo>
                    <a:pt x="110" y="92"/>
                  </a:lnTo>
                  <a:lnTo>
                    <a:pt x="73" y="73"/>
                  </a:lnTo>
                  <a:lnTo>
                    <a:pt x="0" y="73"/>
                  </a:lnTo>
                  <a:lnTo>
                    <a:pt x="0" y="1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2" name="Freeform 312"/>
            <p:cNvSpPr>
              <a:spLocks/>
            </p:cNvSpPr>
            <p:nvPr/>
          </p:nvSpPr>
          <p:spPr bwMode="auto">
            <a:xfrm>
              <a:off x="37375" y="28930"/>
              <a:ext cx="589" cy="792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460" y="0"/>
                </a:cxn>
                <a:cxn ang="0">
                  <a:pos x="516" y="18"/>
                </a:cxn>
                <a:cxn ang="0">
                  <a:pos x="552" y="37"/>
                </a:cxn>
                <a:cxn ang="0">
                  <a:pos x="589" y="110"/>
                </a:cxn>
                <a:cxn ang="0">
                  <a:pos x="589" y="147"/>
                </a:cxn>
                <a:cxn ang="0">
                  <a:pos x="571" y="165"/>
                </a:cxn>
                <a:cxn ang="0">
                  <a:pos x="534" y="184"/>
                </a:cxn>
                <a:cxn ang="0">
                  <a:pos x="497" y="184"/>
                </a:cxn>
                <a:cxn ang="0">
                  <a:pos x="460" y="165"/>
                </a:cxn>
                <a:cxn ang="0">
                  <a:pos x="442" y="147"/>
                </a:cxn>
                <a:cxn ang="0">
                  <a:pos x="442" y="73"/>
                </a:cxn>
                <a:cxn ang="0">
                  <a:pos x="479" y="37"/>
                </a:cxn>
                <a:cxn ang="0">
                  <a:pos x="460" y="37"/>
                </a:cxn>
                <a:cxn ang="0">
                  <a:pos x="368" y="73"/>
                </a:cxn>
                <a:cxn ang="0">
                  <a:pos x="313" y="147"/>
                </a:cxn>
                <a:cxn ang="0">
                  <a:pos x="276" y="239"/>
                </a:cxn>
                <a:cxn ang="0">
                  <a:pos x="258" y="368"/>
                </a:cxn>
                <a:cxn ang="0">
                  <a:pos x="258" y="700"/>
                </a:cxn>
                <a:cxn ang="0">
                  <a:pos x="331" y="737"/>
                </a:cxn>
                <a:cxn ang="0">
                  <a:pos x="424" y="737"/>
                </a:cxn>
                <a:cxn ang="0">
                  <a:pos x="424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1" y="737"/>
                </a:cxn>
                <a:cxn ang="0">
                  <a:pos x="147" y="700"/>
                </a:cxn>
                <a:cxn ang="0">
                  <a:pos x="147" y="147"/>
                </a:cxn>
                <a:cxn ang="0">
                  <a:pos x="111" y="110"/>
                </a:cxn>
                <a:cxn ang="0">
                  <a:pos x="74" y="92"/>
                </a:cxn>
                <a:cxn ang="0">
                  <a:pos x="0" y="92"/>
                </a:cxn>
                <a:cxn ang="0">
                  <a:pos x="0" y="37"/>
                </a:cxn>
                <a:cxn ang="0">
                  <a:pos x="239" y="18"/>
                </a:cxn>
                <a:cxn ang="0">
                  <a:pos x="239" y="202"/>
                </a:cxn>
                <a:cxn ang="0">
                  <a:pos x="258" y="147"/>
                </a:cxn>
                <a:cxn ang="0">
                  <a:pos x="276" y="110"/>
                </a:cxn>
                <a:cxn ang="0">
                  <a:pos x="350" y="37"/>
                </a:cxn>
                <a:cxn ang="0">
                  <a:pos x="405" y="0"/>
                </a:cxn>
              </a:cxnLst>
              <a:rect l="0" t="0" r="r" b="b"/>
              <a:pathLst>
                <a:path w="589" h="792">
                  <a:moveTo>
                    <a:pt x="405" y="0"/>
                  </a:moveTo>
                  <a:lnTo>
                    <a:pt x="460" y="0"/>
                  </a:lnTo>
                  <a:lnTo>
                    <a:pt x="516" y="18"/>
                  </a:lnTo>
                  <a:lnTo>
                    <a:pt x="552" y="37"/>
                  </a:lnTo>
                  <a:lnTo>
                    <a:pt x="589" y="110"/>
                  </a:lnTo>
                  <a:lnTo>
                    <a:pt x="589" y="147"/>
                  </a:lnTo>
                  <a:lnTo>
                    <a:pt x="571" y="165"/>
                  </a:lnTo>
                  <a:lnTo>
                    <a:pt x="534" y="184"/>
                  </a:lnTo>
                  <a:lnTo>
                    <a:pt x="497" y="184"/>
                  </a:lnTo>
                  <a:lnTo>
                    <a:pt x="460" y="165"/>
                  </a:lnTo>
                  <a:lnTo>
                    <a:pt x="442" y="147"/>
                  </a:lnTo>
                  <a:lnTo>
                    <a:pt x="442" y="73"/>
                  </a:lnTo>
                  <a:lnTo>
                    <a:pt x="479" y="37"/>
                  </a:lnTo>
                  <a:lnTo>
                    <a:pt x="460" y="37"/>
                  </a:lnTo>
                  <a:lnTo>
                    <a:pt x="368" y="73"/>
                  </a:lnTo>
                  <a:lnTo>
                    <a:pt x="313" y="147"/>
                  </a:lnTo>
                  <a:lnTo>
                    <a:pt x="276" y="239"/>
                  </a:lnTo>
                  <a:lnTo>
                    <a:pt x="258" y="368"/>
                  </a:lnTo>
                  <a:lnTo>
                    <a:pt x="258" y="700"/>
                  </a:lnTo>
                  <a:lnTo>
                    <a:pt x="331" y="737"/>
                  </a:lnTo>
                  <a:lnTo>
                    <a:pt x="424" y="737"/>
                  </a:lnTo>
                  <a:lnTo>
                    <a:pt x="424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7" y="700"/>
                  </a:lnTo>
                  <a:lnTo>
                    <a:pt x="147" y="147"/>
                  </a:lnTo>
                  <a:lnTo>
                    <a:pt x="111" y="110"/>
                  </a:lnTo>
                  <a:lnTo>
                    <a:pt x="74" y="92"/>
                  </a:lnTo>
                  <a:lnTo>
                    <a:pt x="0" y="92"/>
                  </a:lnTo>
                  <a:lnTo>
                    <a:pt x="0" y="37"/>
                  </a:lnTo>
                  <a:lnTo>
                    <a:pt x="239" y="18"/>
                  </a:lnTo>
                  <a:lnTo>
                    <a:pt x="239" y="202"/>
                  </a:lnTo>
                  <a:lnTo>
                    <a:pt x="258" y="147"/>
                  </a:lnTo>
                  <a:lnTo>
                    <a:pt x="276" y="110"/>
                  </a:lnTo>
                  <a:lnTo>
                    <a:pt x="350" y="3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3" name="Freeform 313"/>
            <p:cNvSpPr>
              <a:spLocks noEditPoints="1"/>
            </p:cNvSpPr>
            <p:nvPr/>
          </p:nvSpPr>
          <p:spPr bwMode="auto">
            <a:xfrm>
              <a:off x="38093" y="28930"/>
              <a:ext cx="773" cy="829"/>
            </a:xfrm>
            <a:custGeom>
              <a:avLst/>
              <a:gdLst/>
              <a:ahLst/>
              <a:cxnLst>
                <a:cxn ang="0">
                  <a:pos x="331" y="73"/>
                </a:cxn>
                <a:cxn ang="0">
                  <a:pos x="276" y="110"/>
                </a:cxn>
                <a:cxn ang="0">
                  <a:pos x="221" y="129"/>
                </a:cxn>
                <a:cxn ang="0">
                  <a:pos x="184" y="184"/>
                </a:cxn>
                <a:cxn ang="0">
                  <a:pos x="166" y="239"/>
                </a:cxn>
                <a:cxn ang="0">
                  <a:pos x="147" y="313"/>
                </a:cxn>
                <a:cxn ang="0">
                  <a:pos x="147" y="552"/>
                </a:cxn>
                <a:cxn ang="0">
                  <a:pos x="166" y="626"/>
                </a:cxn>
                <a:cxn ang="0">
                  <a:pos x="184" y="681"/>
                </a:cxn>
                <a:cxn ang="0">
                  <a:pos x="221" y="737"/>
                </a:cxn>
                <a:cxn ang="0">
                  <a:pos x="276" y="773"/>
                </a:cxn>
                <a:cxn ang="0">
                  <a:pos x="331" y="792"/>
                </a:cxn>
                <a:cxn ang="0">
                  <a:pos x="405" y="792"/>
                </a:cxn>
                <a:cxn ang="0">
                  <a:pos x="478" y="773"/>
                </a:cxn>
                <a:cxn ang="0">
                  <a:pos x="534" y="755"/>
                </a:cxn>
                <a:cxn ang="0">
                  <a:pos x="570" y="718"/>
                </a:cxn>
                <a:cxn ang="0">
                  <a:pos x="607" y="663"/>
                </a:cxn>
                <a:cxn ang="0">
                  <a:pos x="626" y="608"/>
                </a:cxn>
                <a:cxn ang="0">
                  <a:pos x="644" y="534"/>
                </a:cxn>
                <a:cxn ang="0">
                  <a:pos x="644" y="313"/>
                </a:cxn>
                <a:cxn ang="0">
                  <a:pos x="626" y="239"/>
                </a:cxn>
                <a:cxn ang="0">
                  <a:pos x="552" y="129"/>
                </a:cxn>
                <a:cxn ang="0">
                  <a:pos x="497" y="110"/>
                </a:cxn>
                <a:cxn ang="0">
                  <a:pos x="442" y="73"/>
                </a:cxn>
                <a:cxn ang="0">
                  <a:pos x="331" y="73"/>
                </a:cxn>
                <a:cxn ang="0">
                  <a:pos x="386" y="0"/>
                </a:cxn>
                <a:cxn ang="0">
                  <a:pos x="534" y="37"/>
                </a:cxn>
                <a:cxn ang="0">
                  <a:pos x="662" y="129"/>
                </a:cxn>
                <a:cxn ang="0">
                  <a:pos x="736" y="258"/>
                </a:cxn>
                <a:cxn ang="0">
                  <a:pos x="773" y="423"/>
                </a:cxn>
                <a:cxn ang="0">
                  <a:pos x="736" y="589"/>
                </a:cxn>
                <a:cxn ang="0">
                  <a:pos x="662" y="718"/>
                </a:cxn>
                <a:cxn ang="0">
                  <a:pos x="534" y="792"/>
                </a:cxn>
                <a:cxn ang="0">
                  <a:pos x="386" y="829"/>
                </a:cxn>
                <a:cxn ang="0">
                  <a:pos x="239" y="792"/>
                </a:cxn>
                <a:cxn ang="0">
                  <a:pos x="110" y="718"/>
                </a:cxn>
                <a:cxn ang="0">
                  <a:pos x="37" y="589"/>
                </a:cxn>
                <a:cxn ang="0">
                  <a:pos x="0" y="423"/>
                </a:cxn>
                <a:cxn ang="0">
                  <a:pos x="37" y="258"/>
                </a:cxn>
                <a:cxn ang="0">
                  <a:pos x="110" y="129"/>
                </a:cxn>
                <a:cxn ang="0">
                  <a:pos x="239" y="37"/>
                </a:cxn>
                <a:cxn ang="0">
                  <a:pos x="386" y="0"/>
                </a:cxn>
              </a:cxnLst>
              <a:rect l="0" t="0" r="r" b="b"/>
              <a:pathLst>
                <a:path w="773" h="829">
                  <a:moveTo>
                    <a:pt x="331" y="73"/>
                  </a:moveTo>
                  <a:lnTo>
                    <a:pt x="276" y="110"/>
                  </a:lnTo>
                  <a:lnTo>
                    <a:pt x="221" y="129"/>
                  </a:lnTo>
                  <a:lnTo>
                    <a:pt x="184" y="184"/>
                  </a:lnTo>
                  <a:lnTo>
                    <a:pt x="166" y="239"/>
                  </a:lnTo>
                  <a:lnTo>
                    <a:pt x="147" y="313"/>
                  </a:lnTo>
                  <a:lnTo>
                    <a:pt x="147" y="552"/>
                  </a:lnTo>
                  <a:lnTo>
                    <a:pt x="166" y="626"/>
                  </a:lnTo>
                  <a:lnTo>
                    <a:pt x="184" y="681"/>
                  </a:lnTo>
                  <a:lnTo>
                    <a:pt x="221" y="737"/>
                  </a:lnTo>
                  <a:lnTo>
                    <a:pt x="276" y="773"/>
                  </a:lnTo>
                  <a:lnTo>
                    <a:pt x="331" y="792"/>
                  </a:lnTo>
                  <a:lnTo>
                    <a:pt x="405" y="792"/>
                  </a:lnTo>
                  <a:lnTo>
                    <a:pt x="478" y="773"/>
                  </a:lnTo>
                  <a:lnTo>
                    <a:pt x="534" y="755"/>
                  </a:lnTo>
                  <a:lnTo>
                    <a:pt x="570" y="718"/>
                  </a:lnTo>
                  <a:lnTo>
                    <a:pt x="607" y="663"/>
                  </a:lnTo>
                  <a:lnTo>
                    <a:pt x="626" y="608"/>
                  </a:lnTo>
                  <a:lnTo>
                    <a:pt x="644" y="534"/>
                  </a:lnTo>
                  <a:lnTo>
                    <a:pt x="644" y="313"/>
                  </a:lnTo>
                  <a:lnTo>
                    <a:pt x="626" y="239"/>
                  </a:lnTo>
                  <a:lnTo>
                    <a:pt x="552" y="129"/>
                  </a:lnTo>
                  <a:lnTo>
                    <a:pt x="497" y="110"/>
                  </a:lnTo>
                  <a:lnTo>
                    <a:pt x="442" y="73"/>
                  </a:lnTo>
                  <a:lnTo>
                    <a:pt x="331" y="73"/>
                  </a:lnTo>
                  <a:close/>
                  <a:moveTo>
                    <a:pt x="386" y="0"/>
                  </a:moveTo>
                  <a:lnTo>
                    <a:pt x="534" y="37"/>
                  </a:lnTo>
                  <a:lnTo>
                    <a:pt x="662" y="129"/>
                  </a:lnTo>
                  <a:lnTo>
                    <a:pt x="736" y="258"/>
                  </a:lnTo>
                  <a:lnTo>
                    <a:pt x="773" y="423"/>
                  </a:lnTo>
                  <a:lnTo>
                    <a:pt x="736" y="589"/>
                  </a:lnTo>
                  <a:lnTo>
                    <a:pt x="662" y="718"/>
                  </a:lnTo>
                  <a:lnTo>
                    <a:pt x="534" y="792"/>
                  </a:lnTo>
                  <a:lnTo>
                    <a:pt x="386" y="829"/>
                  </a:lnTo>
                  <a:lnTo>
                    <a:pt x="239" y="792"/>
                  </a:lnTo>
                  <a:lnTo>
                    <a:pt x="110" y="718"/>
                  </a:lnTo>
                  <a:lnTo>
                    <a:pt x="37" y="589"/>
                  </a:lnTo>
                  <a:lnTo>
                    <a:pt x="0" y="423"/>
                  </a:lnTo>
                  <a:lnTo>
                    <a:pt x="37" y="258"/>
                  </a:lnTo>
                  <a:lnTo>
                    <a:pt x="110" y="129"/>
                  </a:lnTo>
                  <a:lnTo>
                    <a:pt x="239" y="37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4" name="Freeform 314"/>
            <p:cNvSpPr>
              <a:spLocks noEditPoints="1"/>
            </p:cNvSpPr>
            <p:nvPr/>
          </p:nvSpPr>
          <p:spPr bwMode="auto">
            <a:xfrm>
              <a:off x="38958" y="28524"/>
              <a:ext cx="865" cy="1235"/>
            </a:xfrm>
            <a:custGeom>
              <a:avLst/>
              <a:gdLst/>
              <a:ahLst/>
              <a:cxnLst>
                <a:cxn ang="0">
                  <a:pos x="460" y="479"/>
                </a:cxn>
                <a:cxn ang="0">
                  <a:pos x="405" y="498"/>
                </a:cxn>
                <a:cxn ang="0">
                  <a:pos x="350" y="535"/>
                </a:cxn>
                <a:cxn ang="0">
                  <a:pos x="276" y="608"/>
                </a:cxn>
                <a:cxn ang="0">
                  <a:pos x="276" y="1069"/>
                </a:cxn>
                <a:cxn ang="0">
                  <a:pos x="294" y="1087"/>
                </a:cxn>
                <a:cxn ang="0">
                  <a:pos x="331" y="1143"/>
                </a:cxn>
                <a:cxn ang="0">
                  <a:pos x="368" y="1179"/>
                </a:cxn>
                <a:cxn ang="0">
                  <a:pos x="423" y="1198"/>
                </a:cxn>
                <a:cxn ang="0">
                  <a:pos x="478" y="1198"/>
                </a:cxn>
                <a:cxn ang="0">
                  <a:pos x="552" y="1179"/>
                </a:cxn>
                <a:cxn ang="0">
                  <a:pos x="607" y="1161"/>
                </a:cxn>
                <a:cxn ang="0">
                  <a:pos x="681" y="1087"/>
                </a:cxn>
                <a:cxn ang="0">
                  <a:pos x="718" y="1014"/>
                </a:cxn>
                <a:cxn ang="0">
                  <a:pos x="736" y="958"/>
                </a:cxn>
                <a:cxn ang="0">
                  <a:pos x="736" y="756"/>
                </a:cxn>
                <a:cxn ang="0">
                  <a:pos x="718" y="664"/>
                </a:cxn>
                <a:cxn ang="0">
                  <a:pos x="681" y="590"/>
                </a:cxn>
                <a:cxn ang="0">
                  <a:pos x="644" y="535"/>
                </a:cxn>
                <a:cxn ang="0">
                  <a:pos x="607" y="516"/>
                </a:cxn>
                <a:cxn ang="0">
                  <a:pos x="552" y="479"/>
                </a:cxn>
                <a:cxn ang="0">
                  <a:pos x="460" y="479"/>
                </a:cxn>
                <a:cxn ang="0">
                  <a:pos x="258" y="0"/>
                </a:cxn>
                <a:cxn ang="0">
                  <a:pos x="258" y="535"/>
                </a:cxn>
                <a:cxn ang="0">
                  <a:pos x="313" y="479"/>
                </a:cxn>
                <a:cxn ang="0">
                  <a:pos x="423" y="443"/>
                </a:cxn>
                <a:cxn ang="0">
                  <a:pos x="497" y="424"/>
                </a:cxn>
                <a:cxn ang="0">
                  <a:pos x="644" y="461"/>
                </a:cxn>
                <a:cxn ang="0">
                  <a:pos x="754" y="553"/>
                </a:cxn>
                <a:cxn ang="0">
                  <a:pos x="828" y="682"/>
                </a:cxn>
                <a:cxn ang="0">
                  <a:pos x="865" y="829"/>
                </a:cxn>
                <a:cxn ang="0">
                  <a:pos x="828" y="995"/>
                </a:cxn>
                <a:cxn ang="0">
                  <a:pos x="754" y="1124"/>
                </a:cxn>
                <a:cxn ang="0">
                  <a:pos x="626" y="1198"/>
                </a:cxn>
                <a:cxn ang="0">
                  <a:pos x="478" y="1235"/>
                </a:cxn>
                <a:cxn ang="0">
                  <a:pos x="405" y="1235"/>
                </a:cxn>
                <a:cxn ang="0">
                  <a:pos x="350" y="1216"/>
                </a:cxn>
                <a:cxn ang="0">
                  <a:pos x="313" y="1179"/>
                </a:cxn>
                <a:cxn ang="0">
                  <a:pos x="276" y="1161"/>
                </a:cxn>
                <a:cxn ang="0">
                  <a:pos x="258" y="1124"/>
                </a:cxn>
                <a:cxn ang="0">
                  <a:pos x="239" y="1106"/>
                </a:cxn>
                <a:cxn ang="0">
                  <a:pos x="221" y="1161"/>
                </a:cxn>
                <a:cxn ang="0">
                  <a:pos x="202" y="1198"/>
                </a:cxn>
                <a:cxn ang="0">
                  <a:pos x="184" y="1216"/>
                </a:cxn>
                <a:cxn ang="0">
                  <a:pos x="147" y="1216"/>
                </a:cxn>
                <a:cxn ang="0">
                  <a:pos x="147" y="129"/>
                </a:cxn>
                <a:cxn ang="0">
                  <a:pos x="110" y="92"/>
                </a:cxn>
                <a:cxn ang="0">
                  <a:pos x="74" y="74"/>
                </a:cxn>
                <a:cxn ang="0">
                  <a:pos x="0" y="74"/>
                </a:cxn>
                <a:cxn ang="0">
                  <a:pos x="0" y="19"/>
                </a:cxn>
                <a:cxn ang="0">
                  <a:pos x="258" y="0"/>
                </a:cxn>
              </a:cxnLst>
              <a:rect l="0" t="0" r="r" b="b"/>
              <a:pathLst>
                <a:path w="865" h="1235">
                  <a:moveTo>
                    <a:pt x="460" y="479"/>
                  </a:moveTo>
                  <a:lnTo>
                    <a:pt x="405" y="498"/>
                  </a:lnTo>
                  <a:lnTo>
                    <a:pt x="350" y="535"/>
                  </a:lnTo>
                  <a:lnTo>
                    <a:pt x="276" y="608"/>
                  </a:lnTo>
                  <a:lnTo>
                    <a:pt x="276" y="1069"/>
                  </a:lnTo>
                  <a:lnTo>
                    <a:pt x="294" y="1087"/>
                  </a:lnTo>
                  <a:lnTo>
                    <a:pt x="331" y="1143"/>
                  </a:lnTo>
                  <a:lnTo>
                    <a:pt x="368" y="1179"/>
                  </a:lnTo>
                  <a:lnTo>
                    <a:pt x="423" y="1198"/>
                  </a:lnTo>
                  <a:lnTo>
                    <a:pt x="478" y="1198"/>
                  </a:lnTo>
                  <a:lnTo>
                    <a:pt x="552" y="1179"/>
                  </a:lnTo>
                  <a:lnTo>
                    <a:pt x="607" y="1161"/>
                  </a:lnTo>
                  <a:lnTo>
                    <a:pt x="681" y="1087"/>
                  </a:lnTo>
                  <a:lnTo>
                    <a:pt x="718" y="1014"/>
                  </a:lnTo>
                  <a:lnTo>
                    <a:pt x="736" y="958"/>
                  </a:lnTo>
                  <a:lnTo>
                    <a:pt x="736" y="756"/>
                  </a:lnTo>
                  <a:lnTo>
                    <a:pt x="718" y="664"/>
                  </a:lnTo>
                  <a:lnTo>
                    <a:pt x="681" y="590"/>
                  </a:lnTo>
                  <a:lnTo>
                    <a:pt x="644" y="535"/>
                  </a:lnTo>
                  <a:lnTo>
                    <a:pt x="607" y="516"/>
                  </a:lnTo>
                  <a:lnTo>
                    <a:pt x="552" y="479"/>
                  </a:lnTo>
                  <a:lnTo>
                    <a:pt x="460" y="479"/>
                  </a:lnTo>
                  <a:close/>
                  <a:moveTo>
                    <a:pt x="258" y="0"/>
                  </a:moveTo>
                  <a:lnTo>
                    <a:pt x="258" y="535"/>
                  </a:lnTo>
                  <a:lnTo>
                    <a:pt x="313" y="479"/>
                  </a:lnTo>
                  <a:lnTo>
                    <a:pt x="423" y="443"/>
                  </a:lnTo>
                  <a:lnTo>
                    <a:pt x="497" y="424"/>
                  </a:lnTo>
                  <a:lnTo>
                    <a:pt x="644" y="461"/>
                  </a:lnTo>
                  <a:lnTo>
                    <a:pt x="754" y="553"/>
                  </a:lnTo>
                  <a:lnTo>
                    <a:pt x="828" y="682"/>
                  </a:lnTo>
                  <a:lnTo>
                    <a:pt x="865" y="829"/>
                  </a:lnTo>
                  <a:lnTo>
                    <a:pt x="828" y="995"/>
                  </a:lnTo>
                  <a:lnTo>
                    <a:pt x="754" y="1124"/>
                  </a:lnTo>
                  <a:lnTo>
                    <a:pt x="626" y="1198"/>
                  </a:lnTo>
                  <a:lnTo>
                    <a:pt x="478" y="1235"/>
                  </a:lnTo>
                  <a:lnTo>
                    <a:pt x="405" y="1235"/>
                  </a:lnTo>
                  <a:lnTo>
                    <a:pt x="350" y="1216"/>
                  </a:lnTo>
                  <a:lnTo>
                    <a:pt x="313" y="1179"/>
                  </a:lnTo>
                  <a:lnTo>
                    <a:pt x="276" y="1161"/>
                  </a:lnTo>
                  <a:lnTo>
                    <a:pt x="258" y="1124"/>
                  </a:lnTo>
                  <a:lnTo>
                    <a:pt x="239" y="1106"/>
                  </a:lnTo>
                  <a:lnTo>
                    <a:pt x="221" y="1161"/>
                  </a:lnTo>
                  <a:lnTo>
                    <a:pt x="202" y="1198"/>
                  </a:lnTo>
                  <a:lnTo>
                    <a:pt x="184" y="1216"/>
                  </a:lnTo>
                  <a:lnTo>
                    <a:pt x="147" y="1216"/>
                  </a:lnTo>
                  <a:lnTo>
                    <a:pt x="147" y="129"/>
                  </a:lnTo>
                  <a:lnTo>
                    <a:pt x="110" y="92"/>
                  </a:lnTo>
                  <a:lnTo>
                    <a:pt x="74" y="74"/>
                  </a:lnTo>
                  <a:lnTo>
                    <a:pt x="0" y="74"/>
                  </a:lnTo>
                  <a:lnTo>
                    <a:pt x="0" y="1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5" name="Freeform 315"/>
            <p:cNvSpPr>
              <a:spLocks/>
            </p:cNvSpPr>
            <p:nvPr/>
          </p:nvSpPr>
          <p:spPr bwMode="auto">
            <a:xfrm>
              <a:off x="39860" y="28506"/>
              <a:ext cx="386" cy="1216"/>
            </a:xfrm>
            <a:custGeom>
              <a:avLst/>
              <a:gdLst/>
              <a:ahLst/>
              <a:cxnLst>
                <a:cxn ang="0">
                  <a:pos x="257" y="0"/>
                </a:cxn>
                <a:cxn ang="0">
                  <a:pos x="257" y="1124"/>
                </a:cxn>
                <a:cxn ang="0">
                  <a:pos x="276" y="1161"/>
                </a:cxn>
                <a:cxn ang="0">
                  <a:pos x="386" y="1161"/>
                </a:cxn>
                <a:cxn ang="0">
                  <a:pos x="386" y="1216"/>
                </a:cxn>
                <a:cxn ang="0">
                  <a:pos x="0" y="1216"/>
                </a:cxn>
                <a:cxn ang="0">
                  <a:pos x="0" y="1161"/>
                </a:cxn>
                <a:cxn ang="0">
                  <a:pos x="110" y="1161"/>
                </a:cxn>
                <a:cxn ang="0">
                  <a:pos x="128" y="1124"/>
                </a:cxn>
                <a:cxn ang="0">
                  <a:pos x="128" y="110"/>
                </a:cxn>
                <a:cxn ang="0">
                  <a:pos x="55" y="74"/>
                </a:cxn>
                <a:cxn ang="0">
                  <a:pos x="0" y="74"/>
                </a:cxn>
                <a:cxn ang="0">
                  <a:pos x="0" y="18"/>
                </a:cxn>
                <a:cxn ang="0">
                  <a:pos x="257" y="0"/>
                </a:cxn>
              </a:cxnLst>
              <a:rect l="0" t="0" r="r" b="b"/>
              <a:pathLst>
                <a:path w="386" h="1216">
                  <a:moveTo>
                    <a:pt x="257" y="0"/>
                  </a:moveTo>
                  <a:lnTo>
                    <a:pt x="257" y="1124"/>
                  </a:lnTo>
                  <a:lnTo>
                    <a:pt x="276" y="1161"/>
                  </a:lnTo>
                  <a:lnTo>
                    <a:pt x="386" y="1161"/>
                  </a:lnTo>
                  <a:lnTo>
                    <a:pt x="386" y="1216"/>
                  </a:lnTo>
                  <a:lnTo>
                    <a:pt x="0" y="1216"/>
                  </a:lnTo>
                  <a:lnTo>
                    <a:pt x="0" y="1161"/>
                  </a:lnTo>
                  <a:lnTo>
                    <a:pt x="110" y="1161"/>
                  </a:lnTo>
                  <a:lnTo>
                    <a:pt x="128" y="1124"/>
                  </a:lnTo>
                  <a:lnTo>
                    <a:pt x="128" y="110"/>
                  </a:lnTo>
                  <a:lnTo>
                    <a:pt x="55" y="74"/>
                  </a:lnTo>
                  <a:lnTo>
                    <a:pt x="0" y="74"/>
                  </a:lnTo>
                  <a:lnTo>
                    <a:pt x="0" y="18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6" name="Freeform 316"/>
            <p:cNvSpPr>
              <a:spLocks noEditPoints="1"/>
            </p:cNvSpPr>
            <p:nvPr/>
          </p:nvSpPr>
          <p:spPr bwMode="auto">
            <a:xfrm>
              <a:off x="40393" y="28948"/>
              <a:ext cx="681" cy="811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3" y="55"/>
                </a:cxn>
                <a:cxn ang="0">
                  <a:pos x="240" y="92"/>
                </a:cxn>
                <a:cxn ang="0">
                  <a:pos x="184" y="184"/>
                </a:cxn>
                <a:cxn ang="0">
                  <a:pos x="148" y="350"/>
                </a:cxn>
                <a:cxn ang="0">
                  <a:pos x="571" y="350"/>
                </a:cxn>
                <a:cxn ang="0">
                  <a:pos x="571" y="295"/>
                </a:cxn>
                <a:cxn ang="0">
                  <a:pos x="552" y="203"/>
                </a:cxn>
                <a:cxn ang="0">
                  <a:pos x="516" y="129"/>
                </a:cxn>
                <a:cxn ang="0">
                  <a:pos x="460" y="55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516" y="37"/>
                </a:cxn>
                <a:cxn ang="0">
                  <a:pos x="608" y="111"/>
                </a:cxn>
                <a:cxn ang="0">
                  <a:pos x="663" y="221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3" y="387"/>
                </a:cxn>
                <a:cxn ang="0">
                  <a:pos x="148" y="387"/>
                </a:cxn>
                <a:cxn ang="0">
                  <a:pos x="148" y="498"/>
                </a:cxn>
                <a:cxn ang="0">
                  <a:pos x="166" y="571"/>
                </a:cxn>
                <a:cxn ang="0">
                  <a:pos x="203" y="645"/>
                </a:cxn>
                <a:cxn ang="0">
                  <a:pos x="276" y="719"/>
                </a:cxn>
                <a:cxn ang="0">
                  <a:pos x="332" y="737"/>
                </a:cxn>
                <a:cxn ang="0">
                  <a:pos x="405" y="755"/>
                </a:cxn>
                <a:cxn ang="0">
                  <a:pos x="442" y="755"/>
                </a:cxn>
                <a:cxn ang="0">
                  <a:pos x="497" y="737"/>
                </a:cxn>
                <a:cxn ang="0">
                  <a:pos x="534" y="719"/>
                </a:cxn>
                <a:cxn ang="0">
                  <a:pos x="608" y="645"/>
                </a:cxn>
                <a:cxn ang="0">
                  <a:pos x="644" y="571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571"/>
                </a:cxn>
                <a:cxn ang="0">
                  <a:pos x="663" y="627"/>
                </a:cxn>
                <a:cxn ang="0">
                  <a:pos x="626" y="700"/>
                </a:cxn>
                <a:cxn ang="0">
                  <a:pos x="534" y="774"/>
                </a:cxn>
                <a:cxn ang="0">
                  <a:pos x="387" y="811"/>
                </a:cxn>
                <a:cxn ang="0">
                  <a:pos x="240" y="774"/>
                </a:cxn>
                <a:cxn ang="0">
                  <a:pos x="111" y="700"/>
                </a:cxn>
                <a:cxn ang="0">
                  <a:pos x="37" y="571"/>
                </a:cxn>
                <a:cxn ang="0">
                  <a:pos x="0" y="405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1" h="811">
                  <a:moveTo>
                    <a:pt x="368" y="37"/>
                  </a:moveTo>
                  <a:lnTo>
                    <a:pt x="313" y="55"/>
                  </a:lnTo>
                  <a:lnTo>
                    <a:pt x="240" y="92"/>
                  </a:lnTo>
                  <a:lnTo>
                    <a:pt x="184" y="184"/>
                  </a:lnTo>
                  <a:lnTo>
                    <a:pt x="148" y="350"/>
                  </a:lnTo>
                  <a:lnTo>
                    <a:pt x="571" y="350"/>
                  </a:lnTo>
                  <a:lnTo>
                    <a:pt x="571" y="295"/>
                  </a:lnTo>
                  <a:lnTo>
                    <a:pt x="552" y="203"/>
                  </a:lnTo>
                  <a:lnTo>
                    <a:pt x="516" y="129"/>
                  </a:lnTo>
                  <a:lnTo>
                    <a:pt x="460" y="55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516" y="37"/>
                  </a:lnTo>
                  <a:lnTo>
                    <a:pt x="608" y="111"/>
                  </a:lnTo>
                  <a:lnTo>
                    <a:pt x="663" y="221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3" y="387"/>
                  </a:lnTo>
                  <a:lnTo>
                    <a:pt x="148" y="387"/>
                  </a:lnTo>
                  <a:lnTo>
                    <a:pt x="148" y="498"/>
                  </a:lnTo>
                  <a:lnTo>
                    <a:pt x="166" y="571"/>
                  </a:lnTo>
                  <a:lnTo>
                    <a:pt x="203" y="645"/>
                  </a:lnTo>
                  <a:lnTo>
                    <a:pt x="276" y="719"/>
                  </a:lnTo>
                  <a:lnTo>
                    <a:pt x="332" y="737"/>
                  </a:lnTo>
                  <a:lnTo>
                    <a:pt x="405" y="755"/>
                  </a:lnTo>
                  <a:lnTo>
                    <a:pt x="442" y="755"/>
                  </a:lnTo>
                  <a:lnTo>
                    <a:pt x="497" y="737"/>
                  </a:lnTo>
                  <a:lnTo>
                    <a:pt x="534" y="719"/>
                  </a:lnTo>
                  <a:lnTo>
                    <a:pt x="608" y="645"/>
                  </a:lnTo>
                  <a:lnTo>
                    <a:pt x="644" y="571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571"/>
                  </a:lnTo>
                  <a:lnTo>
                    <a:pt x="663" y="627"/>
                  </a:lnTo>
                  <a:lnTo>
                    <a:pt x="626" y="700"/>
                  </a:lnTo>
                  <a:lnTo>
                    <a:pt x="534" y="774"/>
                  </a:lnTo>
                  <a:lnTo>
                    <a:pt x="387" y="811"/>
                  </a:lnTo>
                  <a:lnTo>
                    <a:pt x="240" y="774"/>
                  </a:lnTo>
                  <a:lnTo>
                    <a:pt x="111" y="700"/>
                  </a:lnTo>
                  <a:lnTo>
                    <a:pt x="37" y="571"/>
                  </a:lnTo>
                  <a:lnTo>
                    <a:pt x="0" y="405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7" name="Freeform 317"/>
            <p:cNvSpPr>
              <a:spLocks/>
            </p:cNvSpPr>
            <p:nvPr/>
          </p:nvSpPr>
          <p:spPr bwMode="auto">
            <a:xfrm>
              <a:off x="41093" y="28948"/>
              <a:ext cx="1417" cy="792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60" y="0"/>
                </a:cxn>
                <a:cxn ang="0">
                  <a:pos x="699" y="37"/>
                </a:cxn>
                <a:cxn ang="0">
                  <a:pos x="754" y="111"/>
                </a:cxn>
                <a:cxn ang="0">
                  <a:pos x="791" y="129"/>
                </a:cxn>
                <a:cxn ang="0">
                  <a:pos x="901" y="37"/>
                </a:cxn>
                <a:cxn ang="0">
                  <a:pos x="1104" y="0"/>
                </a:cxn>
                <a:cxn ang="0">
                  <a:pos x="1214" y="74"/>
                </a:cxn>
                <a:cxn ang="0">
                  <a:pos x="1269" y="184"/>
                </a:cxn>
                <a:cxn ang="0">
                  <a:pos x="1288" y="719"/>
                </a:cxn>
                <a:cxn ang="0">
                  <a:pos x="1417" y="737"/>
                </a:cxn>
                <a:cxn ang="0">
                  <a:pos x="1012" y="792"/>
                </a:cxn>
                <a:cxn ang="0">
                  <a:pos x="1122" y="737"/>
                </a:cxn>
                <a:cxn ang="0">
                  <a:pos x="1159" y="147"/>
                </a:cxn>
                <a:cxn ang="0">
                  <a:pos x="1104" y="92"/>
                </a:cxn>
                <a:cxn ang="0">
                  <a:pos x="975" y="55"/>
                </a:cxn>
                <a:cxn ang="0">
                  <a:pos x="883" y="111"/>
                </a:cxn>
                <a:cxn ang="0">
                  <a:pos x="828" y="203"/>
                </a:cxn>
                <a:cxn ang="0">
                  <a:pos x="791" y="700"/>
                </a:cxn>
                <a:cxn ang="0">
                  <a:pos x="920" y="737"/>
                </a:cxn>
                <a:cxn ang="0">
                  <a:pos x="515" y="792"/>
                </a:cxn>
                <a:cxn ang="0">
                  <a:pos x="625" y="737"/>
                </a:cxn>
                <a:cxn ang="0">
                  <a:pos x="644" y="147"/>
                </a:cxn>
                <a:cxn ang="0">
                  <a:pos x="589" y="92"/>
                </a:cxn>
                <a:cxn ang="0">
                  <a:pos x="460" y="55"/>
                </a:cxn>
                <a:cxn ang="0">
                  <a:pos x="368" y="111"/>
                </a:cxn>
                <a:cxn ang="0">
                  <a:pos x="313" y="203"/>
                </a:cxn>
                <a:cxn ang="0">
                  <a:pos x="276" y="700"/>
                </a:cxn>
                <a:cxn ang="0">
                  <a:pos x="405" y="737"/>
                </a:cxn>
                <a:cxn ang="0">
                  <a:pos x="0" y="792"/>
                </a:cxn>
                <a:cxn ang="0">
                  <a:pos x="110" y="737"/>
                </a:cxn>
                <a:cxn ang="0">
                  <a:pos x="147" y="184"/>
                </a:cxn>
                <a:cxn ang="0">
                  <a:pos x="165" y="129"/>
                </a:cxn>
                <a:cxn ang="0">
                  <a:pos x="92" y="74"/>
                </a:cxn>
                <a:cxn ang="0">
                  <a:pos x="18" y="19"/>
                </a:cxn>
              </a:cxnLst>
              <a:rect l="0" t="0" r="r" b="b"/>
              <a:pathLst>
                <a:path w="1417" h="792">
                  <a:moveTo>
                    <a:pt x="276" y="0"/>
                  </a:moveTo>
                  <a:lnTo>
                    <a:pt x="276" y="184"/>
                  </a:lnTo>
                  <a:lnTo>
                    <a:pt x="349" y="74"/>
                  </a:lnTo>
                  <a:lnTo>
                    <a:pt x="460" y="0"/>
                  </a:lnTo>
                  <a:lnTo>
                    <a:pt x="625" y="0"/>
                  </a:lnTo>
                  <a:lnTo>
                    <a:pt x="699" y="37"/>
                  </a:lnTo>
                  <a:lnTo>
                    <a:pt x="736" y="74"/>
                  </a:lnTo>
                  <a:lnTo>
                    <a:pt x="754" y="111"/>
                  </a:lnTo>
                  <a:lnTo>
                    <a:pt x="773" y="166"/>
                  </a:lnTo>
                  <a:lnTo>
                    <a:pt x="791" y="129"/>
                  </a:lnTo>
                  <a:lnTo>
                    <a:pt x="865" y="55"/>
                  </a:lnTo>
                  <a:lnTo>
                    <a:pt x="901" y="37"/>
                  </a:lnTo>
                  <a:lnTo>
                    <a:pt x="957" y="0"/>
                  </a:lnTo>
                  <a:lnTo>
                    <a:pt x="1104" y="0"/>
                  </a:lnTo>
                  <a:lnTo>
                    <a:pt x="1159" y="19"/>
                  </a:lnTo>
                  <a:lnTo>
                    <a:pt x="1214" y="74"/>
                  </a:lnTo>
                  <a:lnTo>
                    <a:pt x="1251" y="129"/>
                  </a:lnTo>
                  <a:lnTo>
                    <a:pt x="1269" y="184"/>
                  </a:lnTo>
                  <a:lnTo>
                    <a:pt x="1269" y="682"/>
                  </a:lnTo>
                  <a:lnTo>
                    <a:pt x="1288" y="719"/>
                  </a:lnTo>
                  <a:lnTo>
                    <a:pt x="1325" y="737"/>
                  </a:lnTo>
                  <a:lnTo>
                    <a:pt x="1417" y="737"/>
                  </a:lnTo>
                  <a:lnTo>
                    <a:pt x="1417" y="792"/>
                  </a:lnTo>
                  <a:lnTo>
                    <a:pt x="1012" y="792"/>
                  </a:lnTo>
                  <a:lnTo>
                    <a:pt x="1012" y="737"/>
                  </a:lnTo>
                  <a:lnTo>
                    <a:pt x="1122" y="737"/>
                  </a:lnTo>
                  <a:lnTo>
                    <a:pt x="1159" y="700"/>
                  </a:lnTo>
                  <a:lnTo>
                    <a:pt x="1159" y="147"/>
                  </a:lnTo>
                  <a:lnTo>
                    <a:pt x="1141" y="111"/>
                  </a:lnTo>
                  <a:lnTo>
                    <a:pt x="1104" y="92"/>
                  </a:lnTo>
                  <a:lnTo>
                    <a:pt x="1085" y="55"/>
                  </a:lnTo>
                  <a:lnTo>
                    <a:pt x="975" y="55"/>
                  </a:lnTo>
                  <a:lnTo>
                    <a:pt x="938" y="74"/>
                  </a:lnTo>
                  <a:lnTo>
                    <a:pt x="883" y="111"/>
                  </a:lnTo>
                  <a:lnTo>
                    <a:pt x="846" y="147"/>
                  </a:lnTo>
                  <a:lnTo>
                    <a:pt x="828" y="203"/>
                  </a:lnTo>
                  <a:lnTo>
                    <a:pt x="791" y="258"/>
                  </a:lnTo>
                  <a:lnTo>
                    <a:pt x="791" y="700"/>
                  </a:lnTo>
                  <a:lnTo>
                    <a:pt x="809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5" y="737"/>
                  </a:lnTo>
                  <a:lnTo>
                    <a:pt x="644" y="700"/>
                  </a:lnTo>
                  <a:lnTo>
                    <a:pt x="644" y="147"/>
                  </a:lnTo>
                  <a:lnTo>
                    <a:pt x="625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7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65" y="166"/>
                  </a:lnTo>
                  <a:lnTo>
                    <a:pt x="165" y="129"/>
                  </a:lnTo>
                  <a:lnTo>
                    <a:pt x="128" y="92"/>
                  </a:lnTo>
                  <a:lnTo>
                    <a:pt x="92" y="74"/>
                  </a:lnTo>
                  <a:lnTo>
                    <a:pt x="18" y="74"/>
                  </a:lnTo>
                  <a:lnTo>
                    <a:pt x="18" y="1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8" name="Freeform 318"/>
            <p:cNvSpPr>
              <a:spLocks/>
            </p:cNvSpPr>
            <p:nvPr/>
          </p:nvSpPr>
          <p:spPr bwMode="auto">
            <a:xfrm>
              <a:off x="43227" y="28930"/>
              <a:ext cx="589" cy="792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461" y="0"/>
                </a:cxn>
                <a:cxn ang="0">
                  <a:pos x="516" y="18"/>
                </a:cxn>
                <a:cxn ang="0">
                  <a:pos x="553" y="37"/>
                </a:cxn>
                <a:cxn ang="0">
                  <a:pos x="589" y="110"/>
                </a:cxn>
                <a:cxn ang="0">
                  <a:pos x="589" y="147"/>
                </a:cxn>
                <a:cxn ang="0">
                  <a:pos x="571" y="165"/>
                </a:cxn>
                <a:cxn ang="0">
                  <a:pos x="534" y="184"/>
                </a:cxn>
                <a:cxn ang="0">
                  <a:pos x="497" y="184"/>
                </a:cxn>
                <a:cxn ang="0">
                  <a:pos x="461" y="165"/>
                </a:cxn>
                <a:cxn ang="0">
                  <a:pos x="442" y="147"/>
                </a:cxn>
                <a:cxn ang="0">
                  <a:pos x="442" y="73"/>
                </a:cxn>
                <a:cxn ang="0">
                  <a:pos x="479" y="37"/>
                </a:cxn>
                <a:cxn ang="0">
                  <a:pos x="461" y="37"/>
                </a:cxn>
                <a:cxn ang="0">
                  <a:pos x="368" y="73"/>
                </a:cxn>
                <a:cxn ang="0">
                  <a:pos x="313" y="147"/>
                </a:cxn>
                <a:cxn ang="0">
                  <a:pos x="276" y="239"/>
                </a:cxn>
                <a:cxn ang="0">
                  <a:pos x="258" y="368"/>
                </a:cxn>
                <a:cxn ang="0">
                  <a:pos x="258" y="700"/>
                </a:cxn>
                <a:cxn ang="0">
                  <a:pos x="332" y="737"/>
                </a:cxn>
                <a:cxn ang="0">
                  <a:pos x="424" y="737"/>
                </a:cxn>
                <a:cxn ang="0">
                  <a:pos x="424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1" y="737"/>
                </a:cxn>
                <a:cxn ang="0">
                  <a:pos x="148" y="700"/>
                </a:cxn>
                <a:cxn ang="0">
                  <a:pos x="148" y="147"/>
                </a:cxn>
                <a:cxn ang="0">
                  <a:pos x="111" y="110"/>
                </a:cxn>
                <a:cxn ang="0">
                  <a:pos x="74" y="92"/>
                </a:cxn>
                <a:cxn ang="0">
                  <a:pos x="0" y="92"/>
                </a:cxn>
                <a:cxn ang="0">
                  <a:pos x="0" y="37"/>
                </a:cxn>
                <a:cxn ang="0">
                  <a:pos x="240" y="18"/>
                </a:cxn>
                <a:cxn ang="0">
                  <a:pos x="240" y="202"/>
                </a:cxn>
                <a:cxn ang="0">
                  <a:pos x="258" y="147"/>
                </a:cxn>
                <a:cxn ang="0">
                  <a:pos x="276" y="110"/>
                </a:cxn>
                <a:cxn ang="0">
                  <a:pos x="350" y="37"/>
                </a:cxn>
                <a:cxn ang="0">
                  <a:pos x="405" y="0"/>
                </a:cxn>
              </a:cxnLst>
              <a:rect l="0" t="0" r="r" b="b"/>
              <a:pathLst>
                <a:path w="589" h="792">
                  <a:moveTo>
                    <a:pt x="405" y="0"/>
                  </a:moveTo>
                  <a:lnTo>
                    <a:pt x="461" y="0"/>
                  </a:lnTo>
                  <a:lnTo>
                    <a:pt x="516" y="18"/>
                  </a:lnTo>
                  <a:lnTo>
                    <a:pt x="553" y="37"/>
                  </a:lnTo>
                  <a:lnTo>
                    <a:pt x="589" y="110"/>
                  </a:lnTo>
                  <a:lnTo>
                    <a:pt x="589" y="147"/>
                  </a:lnTo>
                  <a:lnTo>
                    <a:pt x="571" y="165"/>
                  </a:lnTo>
                  <a:lnTo>
                    <a:pt x="534" y="184"/>
                  </a:lnTo>
                  <a:lnTo>
                    <a:pt x="497" y="184"/>
                  </a:lnTo>
                  <a:lnTo>
                    <a:pt x="461" y="165"/>
                  </a:lnTo>
                  <a:lnTo>
                    <a:pt x="442" y="147"/>
                  </a:lnTo>
                  <a:lnTo>
                    <a:pt x="442" y="73"/>
                  </a:lnTo>
                  <a:lnTo>
                    <a:pt x="479" y="37"/>
                  </a:lnTo>
                  <a:lnTo>
                    <a:pt x="461" y="37"/>
                  </a:lnTo>
                  <a:lnTo>
                    <a:pt x="368" y="73"/>
                  </a:lnTo>
                  <a:lnTo>
                    <a:pt x="313" y="147"/>
                  </a:lnTo>
                  <a:lnTo>
                    <a:pt x="276" y="239"/>
                  </a:lnTo>
                  <a:lnTo>
                    <a:pt x="258" y="368"/>
                  </a:lnTo>
                  <a:lnTo>
                    <a:pt x="258" y="700"/>
                  </a:lnTo>
                  <a:lnTo>
                    <a:pt x="332" y="737"/>
                  </a:lnTo>
                  <a:lnTo>
                    <a:pt x="424" y="737"/>
                  </a:lnTo>
                  <a:lnTo>
                    <a:pt x="424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8" y="700"/>
                  </a:lnTo>
                  <a:lnTo>
                    <a:pt x="148" y="147"/>
                  </a:lnTo>
                  <a:lnTo>
                    <a:pt x="111" y="110"/>
                  </a:lnTo>
                  <a:lnTo>
                    <a:pt x="74" y="92"/>
                  </a:lnTo>
                  <a:lnTo>
                    <a:pt x="0" y="92"/>
                  </a:lnTo>
                  <a:lnTo>
                    <a:pt x="0" y="37"/>
                  </a:lnTo>
                  <a:lnTo>
                    <a:pt x="240" y="18"/>
                  </a:lnTo>
                  <a:lnTo>
                    <a:pt x="240" y="202"/>
                  </a:lnTo>
                  <a:lnTo>
                    <a:pt x="258" y="147"/>
                  </a:lnTo>
                  <a:lnTo>
                    <a:pt x="276" y="110"/>
                  </a:lnTo>
                  <a:lnTo>
                    <a:pt x="350" y="3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19" name="Freeform 319"/>
            <p:cNvSpPr>
              <a:spLocks noEditPoints="1"/>
            </p:cNvSpPr>
            <p:nvPr/>
          </p:nvSpPr>
          <p:spPr bwMode="auto">
            <a:xfrm>
              <a:off x="43945" y="28948"/>
              <a:ext cx="681" cy="811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3" y="55"/>
                </a:cxn>
                <a:cxn ang="0">
                  <a:pos x="239" y="92"/>
                </a:cxn>
                <a:cxn ang="0">
                  <a:pos x="184" y="184"/>
                </a:cxn>
                <a:cxn ang="0">
                  <a:pos x="147" y="350"/>
                </a:cxn>
                <a:cxn ang="0">
                  <a:pos x="571" y="350"/>
                </a:cxn>
                <a:cxn ang="0">
                  <a:pos x="571" y="295"/>
                </a:cxn>
                <a:cxn ang="0">
                  <a:pos x="552" y="203"/>
                </a:cxn>
                <a:cxn ang="0">
                  <a:pos x="515" y="129"/>
                </a:cxn>
                <a:cxn ang="0">
                  <a:pos x="460" y="55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515" y="37"/>
                </a:cxn>
                <a:cxn ang="0">
                  <a:pos x="607" y="111"/>
                </a:cxn>
                <a:cxn ang="0">
                  <a:pos x="663" y="221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3" y="387"/>
                </a:cxn>
                <a:cxn ang="0">
                  <a:pos x="147" y="387"/>
                </a:cxn>
                <a:cxn ang="0">
                  <a:pos x="147" y="498"/>
                </a:cxn>
                <a:cxn ang="0">
                  <a:pos x="166" y="571"/>
                </a:cxn>
                <a:cxn ang="0">
                  <a:pos x="203" y="645"/>
                </a:cxn>
                <a:cxn ang="0">
                  <a:pos x="276" y="719"/>
                </a:cxn>
                <a:cxn ang="0">
                  <a:pos x="331" y="737"/>
                </a:cxn>
                <a:cxn ang="0">
                  <a:pos x="405" y="755"/>
                </a:cxn>
                <a:cxn ang="0">
                  <a:pos x="442" y="755"/>
                </a:cxn>
                <a:cxn ang="0">
                  <a:pos x="497" y="737"/>
                </a:cxn>
                <a:cxn ang="0">
                  <a:pos x="534" y="719"/>
                </a:cxn>
                <a:cxn ang="0">
                  <a:pos x="607" y="645"/>
                </a:cxn>
                <a:cxn ang="0">
                  <a:pos x="644" y="571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571"/>
                </a:cxn>
                <a:cxn ang="0">
                  <a:pos x="663" y="627"/>
                </a:cxn>
                <a:cxn ang="0">
                  <a:pos x="626" y="700"/>
                </a:cxn>
                <a:cxn ang="0">
                  <a:pos x="534" y="774"/>
                </a:cxn>
                <a:cxn ang="0">
                  <a:pos x="387" y="811"/>
                </a:cxn>
                <a:cxn ang="0">
                  <a:pos x="239" y="774"/>
                </a:cxn>
                <a:cxn ang="0">
                  <a:pos x="111" y="700"/>
                </a:cxn>
                <a:cxn ang="0">
                  <a:pos x="37" y="571"/>
                </a:cxn>
                <a:cxn ang="0">
                  <a:pos x="0" y="405"/>
                </a:cxn>
                <a:cxn ang="0">
                  <a:pos x="37" y="258"/>
                </a:cxn>
                <a:cxn ang="0">
                  <a:pos x="111" y="129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1" h="811">
                  <a:moveTo>
                    <a:pt x="368" y="37"/>
                  </a:moveTo>
                  <a:lnTo>
                    <a:pt x="313" y="55"/>
                  </a:lnTo>
                  <a:lnTo>
                    <a:pt x="239" y="92"/>
                  </a:lnTo>
                  <a:lnTo>
                    <a:pt x="184" y="184"/>
                  </a:lnTo>
                  <a:lnTo>
                    <a:pt x="147" y="350"/>
                  </a:lnTo>
                  <a:lnTo>
                    <a:pt x="571" y="350"/>
                  </a:lnTo>
                  <a:lnTo>
                    <a:pt x="571" y="295"/>
                  </a:lnTo>
                  <a:lnTo>
                    <a:pt x="552" y="203"/>
                  </a:lnTo>
                  <a:lnTo>
                    <a:pt x="515" y="129"/>
                  </a:lnTo>
                  <a:lnTo>
                    <a:pt x="460" y="55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515" y="37"/>
                  </a:lnTo>
                  <a:lnTo>
                    <a:pt x="607" y="111"/>
                  </a:lnTo>
                  <a:lnTo>
                    <a:pt x="663" y="221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3" y="387"/>
                  </a:lnTo>
                  <a:lnTo>
                    <a:pt x="147" y="387"/>
                  </a:lnTo>
                  <a:lnTo>
                    <a:pt x="147" y="498"/>
                  </a:lnTo>
                  <a:lnTo>
                    <a:pt x="166" y="571"/>
                  </a:lnTo>
                  <a:lnTo>
                    <a:pt x="203" y="645"/>
                  </a:lnTo>
                  <a:lnTo>
                    <a:pt x="276" y="719"/>
                  </a:lnTo>
                  <a:lnTo>
                    <a:pt x="331" y="737"/>
                  </a:lnTo>
                  <a:lnTo>
                    <a:pt x="405" y="755"/>
                  </a:lnTo>
                  <a:lnTo>
                    <a:pt x="442" y="755"/>
                  </a:lnTo>
                  <a:lnTo>
                    <a:pt x="497" y="737"/>
                  </a:lnTo>
                  <a:lnTo>
                    <a:pt x="534" y="719"/>
                  </a:lnTo>
                  <a:lnTo>
                    <a:pt x="607" y="645"/>
                  </a:lnTo>
                  <a:lnTo>
                    <a:pt x="644" y="571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571"/>
                  </a:lnTo>
                  <a:lnTo>
                    <a:pt x="663" y="627"/>
                  </a:lnTo>
                  <a:lnTo>
                    <a:pt x="626" y="700"/>
                  </a:lnTo>
                  <a:lnTo>
                    <a:pt x="534" y="774"/>
                  </a:lnTo>
                  <a:lnTo>
                    <a:pt x="387" y="811"/>
                  </a:lnTo>
                  <a:lnTo>
                    <a:pt x="239" y="774"/>
                  </a:lnTo>
                  <a:lnTo>
                    <a:pt x="111" y="700"/>
                  </a:lnTo>
                  <a:lnTo>
                    <a:pt x="37" y="571"/>
                  </a:lnTo>
                  <a:lnTo>
                    <a:pt x="0" y="405"/>
                  </a:lnTo>
                  <a:lnTo>
                    <a:pt x="37" y="258"/>
                  </a:lnTo>
                  <a:lnTo>
                    <a:pt x="111" y="129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0" name="Freeform 320"/>
            <p:cNvSpPr>
              <a:spLocks noEditPoints="1"/>
            </p:cNvSpPr>
            <p:nvPr/>
          </p:nvSpPr>
          <p:spPr bwMode="auto">
            <a:xfrm>
              <a:off x="44681" y="28948"/>
              <a:ext cx="865" cy="1124"/>
            </a:xfrm>
            <a:custGeom>
              <a:avLst/>
              <a:gdLst/>
              <a:ahLst/>
              <a:cxnLst>
                <a:cxn ang="0">
                  <a:pos x="368" y="55"/>
                </a:cxn>
                <a:cxn ang="0">
                  <a:pos x="240" y="92"/>
                </a:cxn>
                <a:cxn ang="0">
                  <a:pos x="148" y="221"/>
                </a:cxn>
                <a:cxn ang="0">
                  <a:pos x="111" y="405"/>
                </a:cxn>
                <a:cxn ang="0">
                  <a:pos x="148" y="590"/>
                </a:cxn>
                <a:cxn ang="0">
                  <a:pos x="240" y="719"/>
                </a:cxn>
                <a:cxn ang="0">
                  <a:pos x="350" y="774"/>
                </a:cxn>
                <a:cxn ang="0">
                  <a:pos x="405" y="774"/>
                </a:cxn>
                <a:cxn ang="0">
                  <a:pos x="460" y="737"/>
                </a:cxn>
                <a:cxn ang="0">
                  <a:pos x="497" y="719"/>
                </a:cxn>
                <a:cxn ang="0">
                  <a:pos x="552" y="663"/>
                </a:cxn>
                <a:cxn ang="0">
                  <a:pos x="589" y="553"/>
                </a:cxn>
                <a:cxn ang="0">
                  <a:pos x="589" y="258"/>
                </a:cxn>
                <a:cxn ang="0">
                  <a:pos x="571" y="203"/>
                </a:cxn>
                <a:cxn ang="0">
                  <a:pos x="552" y="166"/>
                </a:cxn>
                <a:cxn ang="0">
                  <a:pos x="479" y="92"/>
                </a:cxn>
                <a:cxn ang="0">
                  <a:pos x="424" y="55"/>
                </a:cxn>
                <a:cxn ang="0">
                  <a:pos x="368" y="55"/>
                </a:cxn>
                <a:cxn ang="0">
                  <a:pos x="387" y="0"/>
                </a:cxn>
                <a:cxn ang="0">
                  <a:pos x="460" y="0"/>
                </a:cxn>
                <a:cxn ang="0">
                  <a:pos x="516" y="37"/>
                </a:cxn>
                <a:cxn ang="0">
                  <a:pos x="552" y="55"/>
                </a:cxn>
                <a:cxn ang="0">
                  <a:pos x="589" y="92"/>
                </a:cxn>
                <a:cxn ang="0">
                  <a:pos x="626" y="166"/>
                </a:cxn>
                <a:cxn ang="0">
                  <a:pos x="700" y="0"/>
                </a:cxn>
                <a:cxn ang="0">
                  <a:pos x="736" y="0"/>
                </a:cxn>
                <a:cxn ang="0">
                  <a:pos x="736" y="1032"/>
                </a:cxn>
                <a:cxn ang="0">
                  <a:pos x="755" y="1069"/>
                </a:cxn>
                <a:cxn ang="0">
                  <a:pos x="865" y="1069"/>
                </a:cxn>
                <a:cxn ang="0">
                  <a:pos x="865" y="1124"/>
                </a:cxn>
                <a:cxn ang="0">
                  <a:pos x="460" y="1124"/>
                </a:cxn>
                <a:cxn ang="0">
                  <a:pos x="460" y="1069"/>
                </a:cxn>
                <a:cxn ang="0">
                  <a:pos x="571" y="1069"/>
                </a:cxn>
                <a:cxn ang="0">
                  <a:pos x="589" y="1032"/>
                </a:cxn>
                <a:cxn ang="0">
                  <a:pos x="589" y="719"/>
                </a:cxn>
                <a:cxn ang="0">
                  <a:pos x="608" y="682"/>
                </a:cxn>
                <a:cxn ang="0">
                  <a:pos x="589" y="682"/>
                </a:cxn>
                <a:cxn ang="0">
                  <a:pos x="589" y="719"/>
                </a:cxn>
                <a:cxn ang="0">
                  <a:pos x="552" y="755"/>
                </a:cxn>
                <a:cxn ang="0">
                  <a:pos x="497" y="774"/>
                </a:cxn>
                <a:cxn ang="0">
                  <a:pos x="442" y="811"/>
                </a:cxn>
                <a:cxn ang="0">
                  <a:pos x="368" y="811"/>
                </a:cxn>
                <a:cxn ang="0">
                  <a:pos x="221" y="774"/>
                </a:cxn>
                <a:cxn ang="0">
                  <a:pos x="111" y="700"/>
                </a:cxn>
                <a:cxn ang="0">
                  <a:pos x="37" y="571"/>
                </a:cxn>
                <a:cxn ang="0">
                  <a:pos x="0" y="405"/>
                </a:cxn>
                <a:cxn ang="0">
                  <a:pos x="37" y="240"/>
                </a:cxn>
                <a:cxn ang="0">
                  <a:pos x="111" y="111"/>
                </a:cxn>
                <a:cxn ang="0">
                  <a:pos x="240" y="37"/>
                </a:cxn>
                <a:cxn ang="0">
                  <a:pos x="387" y="0"/>
                </a:cxn>
              </a:cxnLst>
              <a:rect l="0" t="0" r="r" b="b"/>
              <a:pathLst>
                <a:path w="865" h="1124">
                  <a:moveTo>
                    <a:pt x="368" y="55"/>
                  </a:moveTo>
                  <a:lnTo>
                    <a:pt x="240" y="92"/>
                  </a:lnTo>
                  <a:lnTo>
                    <a:pt x="148" y="221"/>
                  </a:lnTo>
                  <a:lnTo>
                    <a:pt x="111" y="405"/>
                  </a:lnTo>
                  <a:lnTo>
                    <a:pt x="148" y="590"/>
                  </a:lnTo>
                  <a:lnTo>
                    <a:pt x="240" y="719"/>
                  </a:lnTo>
                  <a:lnTo>
                    <a:pt x="350" y="774"/>
                  </a:lnTo>
                  <a:lnTo>
                    <a:pt x="405" y="774"/>
                  </a:lnTo>
                  <a:lnTo>
                    <a:pt x="460" y="737"/>
                  </a:lnTo>
                  <a:lnTo>
                    <a:pt x="497" y="719"/>
                  </a:lnTo>
                  <a:lnTo>
                    <a:pt x="552" y="663"/>
                  </a:lnTo>
                  <a:lnTo>
                    <a:pt x="589" y="553"/>
                  </a:lnTo>
                  <a:lnTo>
                    <a:pt x="589" y="258"/>
                  </a:lnTo>
                  <a:lnTo>
                    <a:pt x="571" y="203"/>
                  </a:lnTo>
                  <a:lnTo>
                    <a:pt x="552" y="166"/>
                  </a:lnTo>
                  <a:lnTo>
                    <a:pt x="479" y="92"/>
                  </a:lnTo>
                  <a:lnTo>
                    <a:pt x="424" y="55"/>
                  </a:lnTo>
                  <a:lnTo>
                    <a:pt x="368" y="55"/>
                  </a:lnTo>
                  <a:close/>
                  <a:moveTo>
                    <a:pt x="387" y="0"/>
                  </a:moveTo>
                  <a:lnTo>
                    <a:pt x="460" y="0"/>
                  </a:lnTo>
                  <a:lnTo>
                    <a:pt x="516" y="37"/>
                  </a:lnTo>
                  <a:lnTo>
                    <a:pt x="552" y="55"/>
                  </a:lnTo>
                  <a:lnTo>
                    <a:pt x="589" y="92"/>
                  </a:lnTo>
                  <a:lnTo>
                    <a:pt x="626" y="166"/>
                  </a:lnTo>
                  <a:lnTo>
                    <a:pt x="700" y="0"/>
                  </a:lnTo>
                  <a:lnTo>
                    <a:pt x="736" y="0"/>
                  </a:lnTo>
                  <a:lnTo>
                    <a:pt x="736" y="1032"/>
                  </a:lnTo>
                  <a:lnTo>
                    <a:pt x="755" y="1069"/>
                  </a:lnTo>
                  <a:lnTo>
                    <a:pt x="865" y="1069"/>
                  </a:lnTo>
                  <a:lnTo>
                    <a:pt x="865" y="1124"/>
                  </a:lnTo>
                  <a:lnTo>
                    <a:pt x="460" y="1124"/>
                  </a:lnTo>
                  <a:lnTo>
                    <a:pt x="460" y="1069"/>
                  </a:lnTo>
                  <a:lnTo>
                    <a:pt x="571" y="1069"/>
                  </a:lnTo>
                  <a:lnTo>
                    <a:pt x="589" y="1032"/>
                  </a:lnTo>
                  <a:lnTo>
                    <a:pt x="589" y="719"/>
                  </a:lnTo>
                  <a:lnTo>
                    <a:pt x="608" y="682"/>
                  </a:lnTo>
                  <a:lnTo>
                    <a:pt x="589" y="682"/>
                  </a:lnTo>
                  <a:lnTo>
                    <a:pt x="589" y="719"/>
                  </a:lnTo>
                  <a:lnTo>
                    <a:pt x="552" y="755"/>
                  </a:lnTo>
                  <a:lnTo>
                    <a:pt x="497" y="774"/>
                  </a:lnTo>
                  <a:lnTo>
                    <a:pt x="442" y="811"/>
                  </a:lnTo>
                  <a:lnTo>
                    <a:pt x="368" y="811"/>
                  </a:lnTo>
                  <a:lnTo>
                    <a:pt x="221" y="774"/>
                  </a:lnTo>
                  <a:lnTo>
                    <a:pt x="111" y="700"/>
                  </a:lnTo>
                  <a:lnTo>
                    <a:pt x="37" y="571"/>
                  </a:lnTo>
                  <a:lnTo>
                    <a:pt x="0" y="405"/>
                  </a:lnTo>
                  <a:lnTo>
                    <a:pt x="37" y="240"/>
                  </a:lnTo>
                  <a:lnTo>
                    <a:pt x="111" y="111"/>
                  </a:lnTo>
                  <a:lnTo>
                    <a:pt x="240" y="37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1" name="Freeform 321"/>
            <p:cNvSpPr>
              <a:spLocks/>
            </p:cNvSpPr>
            <p:nvPr/>
          </p:nvSpPr>
          <p:spPr bwMode="auto">
            <a:xfrm>
              <a:off x="45730" y="28948"/>
              <a:ext cx="884" cy="811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58" y="663"/>
                </a:cxn>
                <a:cxn ang="0">
                  <a:pos x="276" y="700"/>
                </a:cxn>
                <a:cxn ang="0">
                  <a:pos x="276" y="737"/>
                </a:cxn>
                <a:cxn ang="0">
                  <a:pos x="350" y="774"/>
                </a:cxn>
                <a:cxn ang="0">
                  <a:pos x="405" y="774"/>
                </a:cxn>
                <a:cxn ang="0">
                  <a:pos x="516" y="737"/>
                </a:cxn>
                <a:cxn ang="0">
                  <a:pos x="571" y="700"/>
                </a:cxn>
                <a:cxn ang="0">
                  <a:pos x="589" y="627"/>
                </a:cxn>
                <a:cxn ang="0">
                  <a:pos x="626" y="571"/>
                </a:cxn>
                <a:cxn ang="0">
                  <a:pos x="626" y="129"/>
                </a:cxn>
                <a:cxn ang="0">
                  <a:pos x="552" y="92"/>
                </a:cxn>
                <a:cxn ang="0">
                  <a:pos x="497" y="92"/>
                </a:cxn>
                <a:cxn ang="0">
                  <a:pos x="497" y="37"/>
                </a:cxn>
                <a:cxn ang="0">
                  <a:pos x="755" y="19"/>
                </a:cxn>
                <a:cxn ang="0">
                  <a:pos x="755" y="700"/>
                </a:cxn>
                <a:cxn ang="0">
                  <a:pos x="828" y="737"/>
                </a:cxn>
                <a:cxn ang="0">
                  <a:pos x="884" y="737"/>
                </a:cxn>
                <a:cxn ang="0">
                  <a:pos x="884" y="792"/>
                </a:cxn>
                <a:cxn ang="0">
                  <a:pos x="626" y="811"/>
                </a:cxn>
                <a:cxn ang="0">
                  <a:pos x="626" y="663"/>
                </a:cxn>
                <a:cxn ang="0">
                  <a:pos x="644" y="627"/>
                </a:cxn>
                <a:cxn ang="0">
                  <a:pos x="626" y="645"/>
                </a:cxn>
                <a:cxn ang="0">
                  <a:pos x="626" y="663"/>
                </a:cxn>
                <a:cxn ang="0">
                  <a:pos x="571" y="737"/>
                </a:cxn>
                <a:cxn ang="0">
                  <a:pos x="534" y="774"/>
                </a:cxn>
                <a:cxn ang="0">
                  <a:pos x="479" y="792"/>
                </a:cxn>
                <a:cxn ang="0">
                  <a:pos x="424" y="792"/>
                </a:cxn>
                <a:cxn ang="0">
                  <a:pos x="295" y="774"/>
                </a:cxn>
                <a:cxn ang="0">
                  <a:pos x="203" y="719"/>
                </a:cxn>
                <a:cxn ang="0">
                  <a:pos x="166" y="663"/>
                </a:cxn>
                <a:cxn ang="0">
                  <a:pos x="147" y="571"/>
                </a:cxn>
                <a:cxn ang="0">
                  <a:pos x="147" y="129"/>
                </a:cxn>
                <a:cxn ang="0">
                  <a:pos x="129" y="92"/>
                </a:cxn>
                <a:cxn ang="0">
                  <a:pos x="111" y="74"/>
                </a:cxn>
                <a:cxn ang="0">
                  <a:pos x="0" y="74"/>
                </a:cxn>
                <a:cxn ang="0">
                  <a:pos x="0" y="19"/>
                </a:cxn>
                <a:cxn ang="0">
                  <a:pos x="258" y="0"/>
                </a:cxn>
              </a:cxnLst>
              <a:rect l="0" t="0" r="r" b="b"/>
              <a:pathLst>
                <a:path w="884" h="811">
                  <a:moveTo>
                    <a:pt x="258" y="0"/>
                  </a:moveTo>
                  <a:lnTo>
                    <a:pt x="258" y="663"/>
                  </a:lnTo>
                  <a:lnTo>
                    <a:pt x="276" y="700"/>
                  </a:lnTo>
                  <a:lnTo>
                    <a:pt x="276" y="737"/>
                  </a:lnTo>
                  <a:lnTo>
                    <a:pt x="350" y="774"/>
                  </a:lnTo>
                  <a:lnTo>
                    <a:pt x="405" y="774"/>
                  </a:lnTo>
                  <a:lnTo>
                    <a:pt x="516" y="737"/>
                  </a:lnTo>
                  <a:lnTo>
                    <a:pt x="571" y="700"/>
                  </a:lnTo>
                  <a:lnTo>
                    <a:pt x="589" y="627"/>
                  </a:lnTo>
                  <a:lnTo>
                    <a:pt x="626" y="571"/>
                  </a:lnTo>
                  <a:lnTo>
                    <a:pt x="626" y="129"/>
                  </a:lnTo>
                  <a:lnTo>
                    <a:pt x="552" y="92"/>
                  </a:lnTo>
                  <a:lnTo>
                    <a:pt x="497" y="92"/>
                  </a:lnTo>
                  <a:lnTo>
                    <a:pt x="497" y="37"/>
                  </a:lnTo>
                  <a:lnTo>
                    <a:pt x="755" y="19"/>
                  </a:lnTo>
                  <a:lnTo>
                    <a:pt x="755" y="700"/>
                  </a:lnTo>
                  <a:lnTo>
                    <a:pt x="828" y="737"/>
                  </a:lnTo>
                  <a:lnTo>
                    <a:pt x="884" y="737"/>
                  </a:lnTo>
                  <a:lnTo>
                    <a:pt x="884" y="792"/>
                  </a:lnTo>
                  <a:lnTo>
                    <a:pt x="626" y="811"/>
                  </a:lnTo>
                  <a:lnTo>
                    <a:pt x="626" y="663"/>
                  </a:lnTo>
                  <a:lnTo>
                    <a:pt x="644" y="627"/>
                  </a:lnTo>
                  <a:lnTo>
                    <a:pt x="626" y="645"/>
                  </a:lnTo>
                  <a:lnTo>
                    <a:pt x="626" y="663"/>
                  </a:lnTo>
                  <a:lnTo>
                    <a:pt x="571" y="737"/>
                  </a:lnTo>
                  <a:lnTo>
                    <a:pt x="534" y="774"/>
                  </a:lnTo>
                  <a:lnTo>
                    <a:pt x="479" y="792"/>
                  </a:lnTo>
                  <a:lnTo>
                    <a:pt x="424" y="792"/>
                  </a:lnTo>
                  <a:lnTo>
                    <a:pt x="295" y="774"/>
                  </a:lnTo>
                  <a:lnTo>
                    <a:pt x="203" y="719"/>
                  </a:lnTo>
                  <a:lnTo>
                    <a:pt x="166" y="663"/>
                  </a:lnTo>
                  <a:lnTo>
                    <a:pt x="147" y="571"/>
                  </a:lnTo>
                  <a:lnTo>
                    <a:pt x="147" y="129"/>
                  </a:lnTo>
                  <a:lnTo>
                    <a:pt x="129" y="92"/>
                  </a:lnTo>
                  <a:lnTo>
                    <a:pt x="111" y="74"/>
                  </a:lnTo>
                  <a:lnTo>
                    <a:pt x="0" y="74"/>
                  </a:lnTo>
                  <a:lnTo>
                    <a:pt x="0" y="19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2" name="Freeform 322"/>
            <p:cNvSpPr>
              <a:spLocks noEditPoints="1"/>
            </p:cNvSpPr>
            <p:nvPr/>
          </p:nvSpPr>
          <p:spPr bwMode="auto">
            <a:xfrm>
              <a:off x="46632" y="28561"/>
              <a:ext cx="386" cy="1179"/>
            </a:xfrm>
            <a:custGeom>
              <a:avLst/>
              <a:gdLst/>
              <a:ahLst/>
              <a:cxnLst>
                <a:cxn ang="0">
                  <a:pos x="239" y="406"/>
                </a:cxn>
                <a:cxn ang="0">
                  <a:pos x="258" y="1050"/>
                </a:cxn>
                <a:cxn ang="0">
                  <a:pos x="258" y="1087"/>
                </a:cxn>
                <a:cxn ang="0">
                  <a:pos x="276" y="1124"/>
                </a:cxn>
                <a:cxn ang="0">
                  <a:pos x="386" y="1124"/>
                </a:cxn>
                <a:cxn ang="0">
                  <a:pos x="386" y="1179"/>
                </a:cxn>
                <a:cxn ang="0">
                  <a:pos x="0" y="1179"/>
                </a:cxn>
                <a:cxn ang="0">
                  <a:pos x="0" y="1124"/>
                </a:cxn>
                <a:cxn ang="0">
                  <a:pos x="110" y="1124"/>
                </a:cxn>
                <a:cxn ang="0">
                  <a:pos x="129" y="1087"/>
                </a:cxn>
                <a:cxn ang="0">
                  <a:pos x="129" y="534"/>
                </a:cxn>
                <a:cxn ang="0">
                  <a:pos x="92" y="498"/>
                </a:cxn>
                <a:cxn ang="0">
                  <a:pos x="55" y="479"/>
                </a:cxn>
                <a:cxn ang="0">
                  <a:pos x="0" y="479"/>
                </a:cxn>
                <a:cxn ang="0">
                  <a:pos x="0" y="424"/>
                </a:cxn>
                <a:cxn ang="0">
                  <a:pos x="239" y="406"/>
                </a:cxn>
                <a:cxn ang="0">
                  <a:pos x="147" y="0"/>
                </a:cxn>
                <a:cxn ang="0">
                  <a:pos x="184" y="0"/>
                </a:cxn>
                <a:cxn ang="0">
                  <a:pos x="221" y="19"/>
                </a:cxn>
                <a:cxn ang="0">
                  <a:pos x="239" y="55"/>
                </a:cxn>
                <a:cxn ang="0">
                  <a:pos x="239" y="129"/>
                </a:cxn>
                <a:cxn ang="0">
                  <a:pos x="221" y="166"/>
                </a:cxn>
                <a:cxn ang="0">
                  <a:pos x="184" y="184"/>
                </a:cxn>
                <a:cxn ang="0">
                  <a:pos x="110" y="184"/>
                </a:cxn>
                <a:cxn ang="0">
                  <a:pos x="74" y="166"/>
                </a:cxn>
                <a:cxn ang="0">
                  <a:pos x="55" y="129"/>
                </a:cxn>
                <a:cxn ang="0">
                  <a:pos x="55" y="55"/>
                </a:cxn>
                <a:cxn ang="0">
                  <a:pos x="74" y="37"/>
                </a:cxn>
                <a:cxn ang="0">
                  <a:pos x="147" y="0"/>
                </a:cxn>
              </a:cxnLst>
              <a:rect l="0" t="0" r="r" b="b"/>
              <a:pathLst>
                <a:path w="386" h="1179">
                  <a:moveTo>
                    <a:pt x="239" y="406"/>
                  </a:moveTo>
                  <a:lnTo>
                    <a:pt x="258" y="1050"/>
                  </a:lnTo>
                  <a:lnTo>
                    <a:pt x="258" y="1087"/>
                  </a:lnTo>
                  <a:lnTo>
                    <a:pt x="276" y="1124"/>
                  </a:lnTo>
                  <a:lnTo>
                    <a:pt x="386" y="1124"/>
                  </a:lnTo>
                  <a:lnTo>
                    <a:pt x="386" y="1179"/>
                  </a:lnTo>
                  <a:lnTo>
                    <a:pt x="0" y="1179"/>
                  </a:lnTo>
                  <a:lnTo>
                    <a:pt x="0" y="1124"/>
                  </a:lnTo>
                  <a:lnTo>
                    <a:pt x="110" y="1124"/>
                  </a:lnTo>
                  <a:lnTo>
                    <a:pt x="129" y="1087"/>
                  </a:lnTo>
                  <a:lnTo>
                    <a:pt x="129" y="534"/>
                  </a:lnTo>
                  <a:lnTo>
                    <a:pt x="92" y="498"/>
                  </a:lnTo>
                  <a:lnTo>
                    <a:pt x="55" y="479"/>
                  </a:lnTo>
                  <a:lnTo>
                    <a:pt x="0" y="479"/>
                  </a:lnTo>
                  <a:lnTo>
                    <a:pt x="0" y="424"/>
                  </a:lnTo>
                  <a:lnTo>
                    <a:pt x="239" y="406"/>
                  </a:lnTo>
                  <a:close/>
                  <a:moveTo>
                    <a:pt x="147" y="0"/>
                  </a:moveTo>
                  <a:lnTo>
                    <a:pt x="184" y="0"/>
                  </a:lnTo>
                  <a:lnTo>
                    <a:pt x="221" y="19"/>
                  </a:lnTo>
                  <a:lnTo>
                    <a:pt x="239" y="55"/>
                  </a:lnTo>
                  <a:lnTo>
                    <a:pt x="239" y="129"/>
                  </a:lnTo>
                  <a:lnTo>
                    <a:pt x="221" y="166"/>
                  </a:lnTo>
                  <a:lnTo>
                    <a:pt x="184" y="184"/>
                  </a:lnTo>
                  <a:lnTo>
                    <a:pt x="110" y="184"/>
                  </a:lnTo>
                  <a:lnTo>
                    <a:pt x="74" y="166"/>
                  </a:lnTo>
                  <a:lnTo>
                    <a:pt x="55" y="129"/>
                  </a:lnTo>
                  <a:lnTo>
                    <a:pt x="55" y="55"/>
                  </a:lnTo>
                  <a:lnTo>
                    <a:pt x="74" y="3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3" name="Freeform 323"/>
            <p:cNvSpPr>
              <a:spLocks/>
            </p:cNvSpPr>
            <p:nvPr/>
          </p:nvSpPr>
          <p:spPr bwMode="auto">
            <a:xfrm>
              <a:off x="47147" y="28930"/>
              <a:ext cx="589" cy="792"/>
            </a:xfrm>
            <a:custGeom>
              <a:avLst/>
              <a:gdLst/>
              <a:ahLst/>
              <a:cxnLst>
                <a:cxn ang="0">
                  <a:pos x="405" y="0"/>
                </a:cxn>
                <a:cxn ang="0">
                  <a:pos x="460" y="0"/>
                </a:cxn>
                <a:cxn ang="0">
                  <a:pos x="516" y="18"/>
                </a:cxn>
                <a:cxn ang="0">
                  <a:pos x="552" y="37"/>
                </a:cxn>
                <a:cxn ang="0">
                  <a:pos x="589" y="110"/>
                </a:cxn>
                <a:cxn ang="0">
                  <a:pos x="589" y="147"/>
                </a:cxn>
                <a:cxn ang="0">
                  <a:pos x="571" y="165"/>
                </a:cxn>
                <a:cxn ang="0">
                  <a:pos x="534" y="184"/>
                </a:cxn>
                <a:cxn ang="0">
                  <a:pos x="497" y="184"/>
                </a:cxn>
                <a:cxn ang="0">
                  <a:pos x="460" y="165"/>
                </a:cxn>
                <a:cxn ang="0">
                  <a:pos x="442" y="147"/>
                </a:cxn>
                <a:cxn ang="0">
                  <a:pos x="442" y="73"/>
                </a:cxn>
                <a:cxn ang="0">
                  <a:pos x="479" y="37"/>
                </a:cxn>
                <a:cxn ang="0">
                  <a:pos x="460" y="37"/>
                </a:cxn>
                <a:cxn ang="0">
                  <a:pos x="368" y="73"/>
                </a:cxn>
                <a:cxn ang="0">
                  <a:pos x="313" y="147"/>
                </a:cxn>
                <a:cxn ang="0">
                  <a:pos x="276" y="239"/>
                </a:cxn>
                <a:cxn ang="0">
                  <a:pos x="258" y="368"/>
                </a:cxn>
                <a:cxn ang="0">
                  <a:pos x="258" y="700"/>
                </a:cxn>
                <a:cxn ang="0">
                  <a:pos x="332" y="737"/>
                </a:cxn>
                <a:cxn ang="0">
                  <a:pos x="424" y="737"/>
                </a:cxn>
                <a:cxn ang="0">
                  <a:pos x="424" y="792"/>
                </a:cxn>
                <a:cxn ang="0">
                  <a:pos x="0" y="792"/>
                </a:cxn>
                <a:cxn ang="0">
                  <a:pos x="0" y="737"/>
                </a:cxn>
                <a:cxn ang="0">
                  <a:pos x="111" y="737"/>
                </a:cxn>
                <a:cxn ang="0">
                  <a:pos x="148" y="700"/>
                </a:cxn>
                <a:cxn ang="0">
                  <a:pos x="148" y="147"/>
                </a:cxn>
                <a:cxn ang="0">
                  <a:pos x="111" y="110"/>
                </a:cxn>
                <a:cxn ang="0">
                  <a:pos x="74" y="92"/>
                </a:cxn>
                <a:cxn ang="0">
                  <a:pos x="0" y="92"/>
                </a:cxn>
                <a:cxn ang="0">
                  <a:pos x="0" y="37"/>
                </a:cxn>
                <a:cxn ang="0">
                  <a:pos x="240" y="18"/>
                </a:cxn>
                <a:cxn ang="0">
                  <a:pos x="240" y="202"/>
                </a:cxn>
                <a:cxn ang="0">
                  <a:pos x="258" y="147"/>
                </a:cxn>
                <a:cxn ang="0">
                  <a:pos x="276" y="110"/>
                </a:cxn>
                <a:cxn ang="0">
                  <a:pos x="350" y="37"/>
                </a:cxn>
                <a:cxn ang="0">
                  <a:pos x="405" y="0"/>
                </a:cxn>
              </a:cxnLst>
              <a:rect l="0" t="0" r="r" b="b"/>
              <a:pathLst>
                <a:path w="589" h="792">
                  <a:moveTo>
                    <a:pt x="405" y="0"/>
                  </a:moveTo>
                  <a:lnTo>
                    <a:pt x="460" y="0"/>
                  </a:lnTo>
                  <a:lnTo>
                    <a:pt x="516" y="18"/>
                  </a:lnTo>
                  <a:lnTo>
                    <a:pt x="552" y="37"/>
                  </a:lnTo>
                  <a:lnTo>
                    <a:pt x="589" y="110"/>
                  </a:lnTo>
                  <a:lnTo>
                    <a:pt x="589" y="147"/>
                  </a:lnTo>
                  <a:lnTo>
                    <a:pt x="571" y="165"/>
                  </a:lnTo>
                  <a:lnTo>
                    <a:pt x="534" y="184"/>
                  </a:lnTo>
                  <a:lnTo>
                    <a:pt x="497" y="184"/>
                  </a:lnTo>
                  <a:lnTo>
                    <a:pt x="460" y="165"/>
                  </a:lnTo>
                  <a:lnTo>
                    <a:pt x="442" y="147"/>
                  </a:lnTo>
                  <a:lnTo>
                    <a:pt x="442" y="73"/>
                  </a:lnTo>
                  <a:lnTo>
                    <a:pt x="479" y="37"/>
                  </a:lnTo>
                  <a:lnTo>
                    <a:pt x="460" y="37"/>
                  </a:lnTo>
                  <a:lnTo>
                    <a:pt x="368" y="73"/>
                  </a:lnTo>
                  <a:lnTo>
                    <a:pt x="313" y="147"/>
                  </a:lnTo>
                  <a:lnTo>
                    <a:pt x="276" y="239"/>
                  </a:lnTo>
                  <a:lnTo>
                    <a:pt x="258" y="368"/>
                  </a:lnTo>
                  <a:lnTo>
                    <a:pt x="258" y="700"/>
                  </a:lnTo>
                  <a:lnTo>
                    <a:pt x="332" y="737"/>
                  </a:lnTo>
                  <a:lnTo>
                    <a:pt x="424" y="737"/>
                  </a:lnTo>
                  <a:lnTo>
                    <a:pt x="424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1" y="737"/>
                  </a:lnTo>
                  <a:lnTo>
                    <a:pt x="148" y="700"/>
                  </a:lnTo>
                  <a:lnTo>
                    <a:pt x="148" y="147"/>
                  </a:lnTo>
                  <a:lnTo>
                    <a:pt x="111" y="110"/>
                  </a:lnTo>
                  <a:lnTo>
                    <a:pt x="74" y="92"/>
                  </a:lnTo>
                  <a:lnTo>
                    <a:pt x="0" y="92"/>
                  </a:lnTo>
                  <a:lnTo>
                    <a:pt x="0" y="37"/>
                  </a:lnTo>
                  <a:lnTo>
                    <a:pt x="240" y="18"/>
                  </a:lnTo>
                  <a:lnTo>
                    <a:pt x="240" y="202"/>
                  </a:lnTo>
                  <a:lnTo>
                    <a:pt x="258" y="147"/>
                  </a:lnTo>
                  <a:lnTo>
                    <a:pt x="276" y="110"/>
                  </a:lnTo>
                  <a:lnTo>
                    <a:pt x="350" y="3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4" name="Freeform 324"/>
            <p:cNvSpPr>
              <a:spLocks noEditPoints="1"/>
            </p:cNvSpPr>
            <p:nvPr/>
          </p:nvSpPr>
          <p:spPr bwMode="auto">
            <a:xfrm>
              <a:off x="47847" y="28948"/>
              <a:ext cx="681" cy="811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2" y="55"/>
                </a:cxn>
                <a:cxn ang="0">
                  <a:pos x="239" y="92"/>
                </a:cxn>
                <a:cxn ang="0">
                  <a:pos x="184" y="184"/>
                </a:cxn>
                <a:cxn ang="0">
                  <a:pos x="147" y="350"/>
                </a:cxn>
                <a:cxn ang="0">
                  <a:pos x="570" y="350"/>
                </a:cxn>
                <a:cxn ang="0">
                  <a:pos x="570" y="295"/>
                </a:cxn>
                <a:cxn ang="0">
                  <a:pos x="552" y="203"/>
                </a:cxn>
                <a:cxn ang="0">
                  <a:pos x="515" y="129"/>
                </a:cxn>
                <a:cxn ang="0">
                  <a:pos x="460" y="55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515" y="37"/>
                </a:cxn>
                <a:cxn ang="0">
                  <a:pos x="607" y="111"/>
                </a:cxn>
                <a:cxn ang="0">
                  <a:pos x="662" y="221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2" y="387"/>
                </a:cxn>
                <a:cxn ang="0">
                  <a:pos x="147" y="387"/>
                </a:cxn>
                <a:cxn ang="0">
                  <a:pos x="147" y="498"/>
                </a:cxn>
                <a:cxn ang="0">
                  <a:pos x="165" y="571"/>
                </a:cxn>
                <a:cxn ang="0">
                  <a:pos x="202" y="645"/>
                </a:cxn>
                <a:cxn ang="0">
                  <a:pos x="276" y="719"/>
                </a:cxn>
                <a:cxn ang="0">
                  <a:pos x="331" y="737"/>
                </a:cxn>
                <a:cxn ang="0">
                  <a:pos x="404" y="755"/>
                </a:cxn>
                <a:cxn ang="0">
                  <a:pos x="441" y="755"/>
                </a:cxn>
                <a:cxn ang="0">
                  <a:pos x="496" y="737"/>
                </a:cxn>
                <a:cxn ang="0">
                  <a:pos x="533" y="719"/>
                </a:cxn>
                <a:cxn ang="0">
                  <a:pos x="607" y="645"/>
                </a:cxn>
                <a:cxn ang="0">
                  <a:pos x="644" y="571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571"/>
                </a:cxn>
                <a:cxn ang="0">
                  <a:pos x="662" y="627"/>
                </a:cxn>
                <a:cxn ang="0">
                  <a:pos x="625" y="700"/>
                </a:cxn>
                <a:cxn ang="0">
                  <a:pos x="533" y="774"/>
                </a:cxn>
                <a:cxn ang="0">
                  <a:pos x="386" y="811"/>
                </a:cxn>
                <a:cxn ang="0">
                  <a:pos x="239" y="774"/>
                </a:cxn>
                <a:cxn ang="0">
                  <a:pos x="110" y="700"/>
                </a:cxn>
                <a:cxn ang="0">
                  <a:pos x="36" y="571"/>
                </a:cxn>
                <a:cxn ang="0">
                  <a:pos x="0" y="405"/>
                </a:cxn>
                <a:cxn ang="0">
                  <a:pos x="36" y="258"/>
                </a:cxn>
                <a:cxn ang="0">
                  <a:pos x="110" y="129"/>
                </a:cxn>
                <a:cxn ang="0">
                  <a:pos x="220" y="37"/>
                </a:cxn>
                <a:cxn ang="0">
                  <a:pos x="368" y="0"/>
                </a:cxn>
              </a:cxnLst>
              <a:rect l="0" t="0" r="r" b="b"/>
              <a:pathLst>
                <a:path w="681" h="811">
                  <a:moveTo>
                    <a:pt x="368" y="37"/>
                  </a:moveTo>
                  <a:lnTo>
                    <a:pt x="312" y="55"/>
                  </a:lnTo>
                  <a:lnTo>
                    <a:pt x="239" y="92"/>
                  </a:lnTo>
                  <a:lnTo>
                    <a:pt x="184" y="184"/>
                  </a:lnTo>
                  <a:lnTo>
                    <a:pt x="147" y="350"/>
                  </a:lnTo>
                  <a:lnTo>
                    <a:pt x="570" y="350"/>
                  </a:lnTo>
                  <a:lnTo>
                    <a:pt x="570" y="295"/>
                  </a:lnTo>
                  <a:lnTo>
                    <a:pt x="552" y="203"/>
                  </a:lnTo>
                  <a:lnTo>
                    <a:pt x="515" y="129"/>
                  </a:lnTo>
                  <a:lnTo>
                    <a:pt x="460" y="55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515" y="37"/>
                  </a:lnTo>
                  <a:lnTo>
                    <a:pt x="607" y="111"/>
                  </a:lnTo>
                  <a:lnTo>
                    <a:pt x="662" y="221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2" y="387"/>
                  </a:lnTo>
                  <a:lnTo>
                    <a:pt x="147" y="387"/>
                  </a:lnTo>
                  <a:lnTo>
                    <a:pt x="147" y="498"/>
                  </a:lnTo>
                  <a:lnTo>
                    <a:pt x="165" y="571"/>
                  </a:lnTo>
                  <a:lnTo>
                    <a:pt x="202" y="645"/>
                  </a:lnTo>
                  <a:lnTo>
                    <a:pt x="276" y="719"/>
                  </a:lnTo>
                  <a:lnTo>
                    <a:pt x="331" y="737"/>
                  </a:lnTo>
                  <a:lnTo>
                    <a:pt x="404" y="755"/>
                  </a:lnTo>
                  <a:lnTo>
                    <a:pt x="441" y="755"/>
                  </a:lnTo>
                  <a:lnTo>
                    <a:pt x="496" y="737"/>
                  </a:lnTo>
                  <a:lnTo>
                    <a:pt x="533" y="719"/>
                  </a:lnTo>
                  <a:lnTo>
                    <a:pt x="607" y="645"/>
                  </a:lnTo>
                  <a:lnTo>
                    <a:pt x="644" y="571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571"/>
                  </a:lnTo>
                  <a:lnTo>
                    <a:pt x="662" y="627"/>
                  </a:lnTo>
                  <a:lnTo>
                    <a:pt x="625" y="700"/>
                  </a:lnTo>
                  <a:lnTo>
                    <a:pt x="533" y="774"/>
                  </a:lnTo>
                  <a:lnTo>
                    <a:pt x="386" y="811"/>
                  </a:lnTo>
                  <a:lnTo>
                    <a:pt x="239" y="774"/>
                  </a:lnTo>
                  <a:lnTo>
                    <a:pt x="110" y="700"/>
                  </a:lnTo>
                  <a:lnTo>
                    <a:pt x="36" y="571"/>
                  </a:lnTo>
                  <a:lnTo>
                    <a:pt x="0" y="405"/>
                  </a:lnTo>
                  <a:lnTo>
                    <a:pt x="36" y="258"/>
                  </a:lnTo>
                  <a:lnTo>
                    <a:pt x="110" y="129"/>
                  </a:lnTo>
                  <a:lnTo>
                    <a:pt x="220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5" name="Freeform 325"/>
            <p:cNvSpPr>
              <a:spLocks/>
            </p:cNvSpPr>
            <p:nvPr/>
          </p:nvSpPr>
          <p:spPr bwMode="auto">
            <a:xfrm>
              <a:off x="48564" y="28948"/>
              <a:ext cx="589" cy="792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332" y="0"/>
                </a:cxn>
                <a:cxn ang="0">
                  <a:pos x="387" y="19"/>
                </a:cxn>
                <a:cxn ang="0">
                  <a:pos x="442" y="55"/>
                </a:cxn>
                <a:cxn ang="0">
                  <a:pos x="497" y="0"/>
                </a:cxn>
                <a:cxn ang="0">
                  <a:pos x="534" y="0"/>
                </a:cxn>
                <a:cxn ang="0">
                  <a:pos x="534" y="258"/>
                </a:cxn>
                <a:cxn ang="0">
                  <a:pos x="497" y="258"/>
                </a:cxn>
                <a:cxn ang="0">
                  <a:pos x="497" y="184"/>
                </a:cxn>
                <a:cxn ang="0">
                  <a:pos x="479" y="147"/>
                </a:cxn>
                <a:cxn ang="0">
                  <a:pos x="479" y="111"/>
                </a:cxn>
                <a:cxn ang="0">
                  <a:pos x="405" y="37"/>
                </a:cxn>
                <a:cxn ang="0">
                  <a:pos x="368" y="19"/>
                </a:cxn>
                <a:cxn ang="0">
                  <a:pos x="221" y="19"/>
                </a:cxn>
                <a:cxn ang="0">
                  <a:pos x="166" y="37"/>
                </a:cxn>
                <a:cxn ang="0">
                  <a:pos x="129" y="55"/>
                </a:cxn>
                <a:cxn ang="0">
                  <a:pos x="111" y="92"/>
                </a:cxn>
                <a:cxn ang="0">
                  <a:pos x="92" y="111"/>
                </a:cxn>
                <a:cxn ang="0">
                  <a:pos x="92" y="184"/>
                </a:cxn>
                <a:cxn ang="0">
                  <a:pos x="148" y="240"/>
                </a:cxn>
                <a:cxn ang="0">
                  <a:pos x="221" y="276"/>
                </a:cxn>
                <a:cxn ang="0">
                  <a:pos x="276" y="295"/>
                </a:cxn>
                <a:cxn ang="0">
                  <a:pos x="313" y="295"/>
                </a:cxn>
                <a:cxn ang="0">
                  <a:pos x="479" y="350"/>
                </a:cxn>
                <a:cxn ang="0">
                  <a:pos x="534" y="405"/>
                </a:cxn>
                <a:cxn ang="0">
                  <a:pos x="552" y="442"/>
                </a:cxn>
                <a:cxn ang="0">
                  <a:pos x="589" y="498"/>
                </a:cxn>
                <a:cxn ang="0">
                  <a:pos x="589" y="608"/>
                </a:cxn>
                <a:cxn ang="0">
                  <a:pos x="571" y="663"/>
                </a:cxn>
                <a:cxn ang="0">
                  <a:pos x="552" y="700"/>
                </a:cxn>
                <a:cxn ang="0">
                  <a:pos x="516" y="737"/>
                </a:cxn>
                <a:cxn ang="0">
                  <a:pos x="460" y="774"/>
                </a:cxn>
                <a:cxn ang="0">
                  <a:pos x="387" y="792"/>
                </a:cxn>
                <a:cxn ang="0">
                  <a:pos x="221" y="792"/>
                </a:cxn>
                <a:cxn ang="0">
                  <a:pos x="111" y="719"/>
                </a:cxn>
                <a:cxn ang="0">
                  <a:pos x="37" y="792"/>
                </a:cxn>
                <a:cxn ang="0">
                  <a:pos x="19" y="792"/>
                </a:cxn>
                <a:cxn ang="0">
                  <a:pos x="19" y="479"/>
                </a:cxn>
                <a:cxn ang="0">
                  <a:pos x="56" y="479"/>
                </a:cxn>
                <a:cxn ang="0">
                  <a:pos x="56" y="516"/>
                </a:cxn>
                <a:cxn ang="0">
                  <a:pos x="92" y="663"/>
                </a:cxn>
                <a:cxn ang="0">
                  <a:pos x="166" y="737"/>
                </a:cxn>
                <a:cxn ang="0">
                  <a:pos x="221" y="774"/>
                </a:cxn>
                <a:cxn ang="0">
                  <a:pos x="368" y="774"/>
                </a:cxn>
                <a:cxn ang="0">
                  <a:pos x="405" y="755"/>
                </a:cxn>
                <a:cxn ang="0">
                  <a:pos x="460" y="719"/>
                </a:cxn>
                <a:cxn ang="0">
                  <a:pos x="479" y="700"/>
                </a:cxn>
                <a:cxn ang="0">
                  <a:pos x="497" y="645"/>
                </a:cxn>
                <a:cxn ang="0">
                  <a:pos x="497" y="553"/>
                </a:cxn>
                <a:cxn ang="0">
                  <a:pos x="405" y="461"/>
                </a:cxn>
                <a:cxn ang="0">
                  <a:pos x="368" y="461"/>
                </a:cxn>
                <a:cxn ang="0">
                  <a:pos x="332" y="442"/>
                </a:cxn>
                <a:cxn ang="0">
                  <a:pos x="313" y="442"/>
                </a:cxn>
                <a:cxn ang="0">
                  <a:pos x="221" y="424"/>
                </a:cxn>
                <a:cxn ang="0">
                  <a:pos x="111" y="387"/>
                </a:cxn>
                <a:cxn ang="0">
                  <a:pos x="74" y="369"/>
                </a:cxn>
                <a:cxn ang="0">
                  <a:pos x="37" y="332"/>
                </a:cxn>
                <a:cxn ang="0">
                  <a:pos x="0" y="221"/>
                </a:cxn>
                <a:cxn ang="0">
                  <a:pos x="0" y="166"/>
                </a:cxn>
                <a:cxn ang="0">
                  <a:pos x="37" y="92"/>
                </a:cxn>
                <a:cxn ang="0">
                  <a:pos x="74" y="55"/>
                </a:cxn>
                <a:cxn ang="0">
                  <a:pos x="129" y="19"/>
                </a:cxn>
                <a:cxn ang="0">
                  <a:pos x="184" y="0"/>
                </a:cxn>
              </a:cxnLst>
              <a:rect l="0" t="0" r="r" b="b"/>
              <a:pathLst>
                <a:path w="589" h="792">
                  <a:moveTo>
                    <a:pt x="184" y="0"/>
                  </a:moveTo>
                  <a:lnTo>
                    <a:pt x="332" y="0"/>
                  </a:lnTo>
                  <a:lnTo>
                    <a:pt x="387" y="19"/>
                  </a:lnTo>
                  <a:lnTo>
                    <a:pt x="442" y="55"/>
                  </a:lnTo>
                  <a:lnTo>
                    <a:pt x="497" y="0"/>
                  </a:lnTo>
                  <a:lnTo>
                    <a:pt x="534" y="0"/>
                  </a:lnTo>
                  <a:lnTo>
                    <a:pt x="534" y="258"/>
                  </a:lnTo>
                  <a:lnTo>
                    <a:pt x="497" y="258"/>
                  </a:lnTo>
                  <a:lnTo>
                    <a:pt x="497" y="184"/>
                  </a:lnTo>
                  <a:lnTo>
                    <a:pt x="479" y="147"/>
                  </a:lnTo>
                  <a:lnTo>
                    <a:pt x="479" y="111"/>
                  </a:lnTo>
                  <a:lnTo>
                    <a:pt x="405" y="37"/>
                  </a:lnTo>
                  <a:lnTo>
                    <a:pt x="368" y="19"/>
                  </a:lnTo>
                  <a:lnTo>
                    <a:pt x="221" y="19"/>
                  </a:lnTo>
                  <a:lnTo>
                    <a:pt x="166" y="37"/>
                  </a:lnTo>
                  <a:lnTo>
                    <a:pt x="129" y="55"/>
                  </a:lnTo>
                  <a:lnTo>
                    <a:pt x="111" y="92"/>
                  </a:lnTo>
                  <a:lnTo>
                    <a:pt x="92" y="111"/>
                  </a:lnTo>
                  <a:lnTo>
                    <a:pt x="92" y="184"/>
                  </a:lnTo>
                  <a:lnTo>
                    <a:pt x="148" y="240"/>
                  </a:lnTo>
                  <a:lnTo>
                    <a:pt x="221" y="276"/>
                  </a:lnTo>
                  <a:lnTo>
                    <a:pt x="276" y="295"/>
                  </a:lnTo>
                  <a:lnTo>
                    <a:pt x="313" y="295"/>
                  </a:lnTo>
                  <a:lnTo>
                    <a:pt x="479" y="350"/>
                  </a:lnTo>
                  <a:lnTo>
                    <a:pt x="534" y="405"/>
                  </a:lnTo>
                  <a:lnTo>
                    <a:pt x="552" y="442"/>
                  </a:lnTo>
                  <a:lnTo>
                    <a:pt x="589" y="498"/>
                  </a:lnTo>
                  <a:lnTo>
                    <a:pt x="589" y="608"/>
                  </a:lnTo>
                  <a:lnTo>
                    <a:pt x="571" y="663"/>
                  </a:lnTo>
                  <a:lnTo>
                    <a:pt x="552" y="700"/>
                  </a:lnTo>
                  <a:lnTo>
                    <a:pt x="516" y="737"/>
                  </a:lnTo>
                  <a:lnTo>
                    <a:pt x="460" y="774"/>
                  </a:lnTo>
                  <a:lnTo>
                    <a:pt x="387" y="792"/>
                  </a:lnTo>
                  <a:lnTo>
                    <a:pt x="221" y="792"/>
                  </a:lnTo>
                  <a:lnTo>
                    <a:pt x="111" y="719"/>
                  </a:lnTo>
                  <a:lnTo>
                    <a:pt x="37" y="792"/>
                  </a:lnTo>
                  <a:lnTo>
                    <a:pt x="19" y="792"/>
                  </a:lnTo>
                  <a:lnTo>
                    <a:pt x="19" y="479"/>
                  </a:lnTo>
                  <a:lnTo>
                    <a:pt x="56" y="479"/>
                  </a:lnTo>
                  <a:lnTo>
                    <a:pt x="56" y="516"/>
                  </a:lnTo>
                  <a:lnTo>
                    <a:pt x="92" y="663"/>
                  </a:lnTo>
                  <a:lnTo>
                    <a:pt x="166" y="737"/>
                  </a:lnTo>
                  <a:lnTo>
                    <a:pt x="221" y="774"/>
                  </a:lnTo>
                  <a:lnTo>
                    <a:pt x="368" y="774"/>
                  </a:lnTo>
                  <a:lnTo>
                    <a:pt x="405" y="755"/>
                  </a:lnTo>
                  <a:lnTo>
                    <a:pt x="460" y="719"/>
                  </a:lnTo>
                  <a:lnTo>
                    <a:pt x="479" y="700"/>
                  </a:lnTo>
                  <a:lnTo>
                    <a:pt x="497" y="645"/>
                  </a:lnTo>
                  <a:lnTo>
                    <a:pt x="497" y="553"/>
                  </a:lnTo>
                  <a:lnTo>
                    <a:pt x="405" y="461"/>
                  </a:lnTo>
                  <a:lnTo>
                    <a:pt x="368" y="461"/>
                  </a:lnTo>
                  <a:lnTo>
                    <a:pt x="332" y="442"/>
                  </a:lnTo>
                  <a:lnTo>
                    <a:pt x="313" y="442"/>
                  </a:lnTo>
                  <a:lnTo>
                    <a:pt x="221" y="424"/>
                  </a:lnTo>
                  <a:lnTo>
                    <a:pt x="111" y="387"/>
                  </a:lnTo>
                  <a:lnTo>
                    <a:pt x="74" y="369"/>
                  </a:lnTo>
                  <a:lnTo>
                    <a:pt x="37" y="332"/>
                  </a:lnTo>
                  <a:lnTo>
                    <a:pt x="0" y="221"/>
                  </a:lnTo>
                  <a:lnTo>
                    <a:pt x="0" y="166"/>
                  </a:lnTo>
                  <a:lnTo>
                    <a:pt x="37" y="92"/>
                  </a:lnTo>
                  <a:lnTo>
                    <a:pt x="74" y="55"/>
                  </a:lnTo>
                  <a:lnTo>
                    <a:pt x="129" y="19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6" name="Freeform 326"/>
            <p:cNvSpPr>
              <a:spLocks/>
            </p:cNvSpPr>
            <p:nvPr/>
          </p:nvSpPr>
          <p:spPr bwMode="auto">
            <a:xfrm>
              <a:off x="49853" y="28487"/>
              <a:ext cx="1104" cy="1253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754" y="37"/>
                </a:cxn>
                <a:cxn ang="0">
                  <a:pos x="938" y="129"/>
                </a:cxn>
                <a:cxn ang="0">
                  <a:pos x="1049" y="277"/>
                </a:cxn>
                <a:cxn ang="0">
                  <a:pos x="1085" y="443"/>
                </a:cxn>
                <a:cxn ang="0">
                  <a:pos x="1067" y="572"/>
                </a:cxn>
                <a:cxn ang="0">
                  <a:pos x="1012" y="701"/>
                </a:cxn>
                <a:cxn ang="0">
                  <a:pos x="938" y="830"/>
                </a:cxn>
                <a:cxn ang="0">
                  <a:pos x="828" y="977"/>
                </a:cxn>
                <a:cxn ang="0">
                  <a:pos x="772" y="1124"/>
                </a:cxn>
                <a:cxn ang="0">
                  <a:pos x="1012" y="1124"/>
                </a:cxn>
                <a:cxn ang="0">
                  <a:pos x="1030" y="1106"/>
                </a:cxn>
                <a:cxn ang="0">
                  <a:pos x="1030" y="1088"/>
                </a:cxn>
                <a:cxn ang="0">
                  <a:pos x="1049" y="1051"/>
                </a:cxn>
                <a:cxn ang="0">
                  <a:pos x="1067" y="995"/>
                </a:cxn>
                <a:cxn ang="0">
                  <a:pos x="1067" y="959"/>
                </a:cxn>
                <a:cxn ang="0">
                  <a:pos x="1104" y="959"/>
                </a:cxn>
                <a:cxn ang="0">
                  <a:pos x="1012" y="1253"/>
                </a:cxn>
                <a:cxn ang="0">
                  <a:pos x="717" y="1253"/>
                </a:cxn>
                <a:cxn ang="0">
                  <a:pos x="699" y="1235"/>
                </a:cxn>
                <a:cxn ang="0">
                  <a:pos x="699" y="1216"/>
                </a:cxn>
                <a:cxn ang="0">
                  <a:pos x="717" y="1088"/>
                </a:cxn>
                <a:cxn ang="0">
                  <a:pos x="754" y="959"/>
                </a:cxn>
                <a:cxn ang="0">
                  <a:pos x="791" y="866"/>
                </a:cxn>
                <a:cxn ang="0">
                  <a:pos x="846" y="664"/>
                </a:cxn>
                <a:cxn ang="0">
                  <a:pos x="883" y="461"/>
                </a:cxn>
                <a:cxn ang="0">
                  <a:pos x="846" y="277"/>
                </a:cxn>
                <a:cxn ang="0">
                  <a:pos x="772" y="148"/>
                </a:cxn>
                <a:cxn ang="0">
                  <a:pos x="662" y="74"/>
                </a:cxn>
                <a:cxn ang="0">
                  <a:pos x="533" y="56"/>
                </a:cxn>
                <a:cxn ang="0">
                  <a:pos x="423" y="74"/>
                </a:cxn>
                <a:cxn ang="0">
                  <a:pos x="312" y="148"/>
                </a:cxn>
                <a:cxn ang="0">
                  <a:pos x="220" y="277"/>
                </a:cxn>
                <a:cxn ang="0">
                  <a:pos x="184" y="461"/>
                </a:cxn>
                <a:cxn ang="0">
                  <a:pos x="220" y="645"/>
                </a:cxn>
                <a:cxn ang="0">
                  <a:pos x="331" y="1014"/>
                </a:cxn>
                <a:cxn ang="0">
                  <a:pos x="368" y="1216"/>
                </a:cxn>
                <a:cxn ang="0">
                  <a:pos x="368" y="1235"/>
                </a:cxn>
                <a:cxn ang="0">
                  <a:pos x="349" y="1253"/>
                </a:cxn>
                <a:cxn ang="0">
                  <a:pos x="55" y="1253"/>
                </a:cxn>
                <a:cxn ang="0">
                  <a:pos x="0" y="959"/>
                </a:cxn>
                <a:cxn ang="0">
                  <a:pos x="36" y="959"/>
                </a:cxn>
                <a:cxn ang="0">
                  <a:pos x="55" y="995"/>
                </a:cxn>
                <a:cxn ang="0">
                  <a:pos x="55" y="1051"/>
                </a:cxn>
                <a:cxn ang="0">
                  <a:pos x="73" y="1088"/>
                </a:cxn>
                <a:cxn ang="0">
                  <a:pos x="73" y="1106"/>
                </a:cxn>
                <a:cxn ang="0">
                  <a:pos x="92" y="1124"/>
                </a:cxn>
                <a:cxn ang="0">
                  <a:pos x="331" y="1124"/>
                </a:cxn>
                <a:cxn ang="0">
                  <a:pos x="257" y="977"/>
                </a:cxn>
                <a:cxn ang="0">
                  <a:pos x="165" y="830"/>
                </a:cxn>
                <a:cxn ang="0">
                  <a:pos x="92" y="701"/>
                </a:cxn>
                <a:cxn ang="0">
                  <a:pos x="36" y="572"/>
                </a:cxn>
                <a:cxn ang="0">
                  <a:pos x="18" y="443"/>
                </a:cxn>
                <a:cxn ang="0">
                  <a:pos x="55" y="277"/>
                </a:cxn>
                <a:cxn ang="0">
                  <a:pos x="165" y="129"/>
                </a:cxn>
                <a:cxn ang="0">
                  <a:pos x="331" y="37"/>
                </a:cxn>
                <a:cxn ang="0">
                  <a:pos x="552" y="0"/>
                </a:cxn>
              </a:cxnLst>
              <a:rect l="0" t="0" r="r" b="b"/>
              <a:pathLst>
                <a:path w="1104" h="1253">
                  <a:moveTo>
                    <a:pt x="552" y="0"/>
                  </a:moveTo>
                  <a:lnTo>
                    <a:pt x="754" y="37"/>
                  </a:lnTo>
                  <a:lnTo>
                    <a:pt x="938" y="129"/>
                  </a:lnTo>
                  <a:lnTo>
                    <a:pt x="1049" y="277"/>
                  </a:lnTo>
                  <a:lnTo>
                    <a:pt x="1085" y="443"/>
                  </a:lnTo>
                  <a:lnTo>
                    <a:pt x="1067" y="572"/>
                  </a:lnTo>
                  <a:lnTo>
                    <a:pt x="1012" y="701"/>
                  </a:lnTo>
                  <a:lnTo>
                    <a:pt x="938" y="830"/>
                  </a:lnTo>
                  <a:lnTo>
                    <a:pt x="828" y="977"/>
                  </a:lnTo>
                  <a:lnTo>
                    <a:pt x="772" y="1124"/>
                  </a:lnTo>
                  <a:lnTo>
                    <a:pt x="1012" y="1124"/>
                  </a:lnTo>
                  <a:lnTo>
                    <a:pt x="1030" y="1106"/>
                  </a:lnTo>
                  <a:lnTo>
                    <a:pt x="1030" y="1088"/>
                  </a:lnTo>
                  <a:lnTo>
                    <a:pt x="1049" y="1051"/>
                  </a:lnTo>
                  <a:lnTo>
                    <a:pt x="1067" y="995"/>
                  </a:lnTo>
                  <a:lnTo>
                    <a:pt x="1067" y="959"/>
                  </a:lnTo>
                  <a:lnTo>
                    <a:pt x="1104" y="959"/>
                  </a:lnTo>
                  <a:lnTo>
                    <a:pt x="1012" y="1253"/>
                  </a:lnTo>
                  <a:lnTo>
                    <a:pt x="717" y="1253"/>
                  </a:lnTo>
                  <a:lnTo>
                    <a:pt x="699" y="1235"/>
                  </a:lnTo>
                  <a:lnTo>
                    <a:pt x="699" y="1216"/>
                  </a:lnTo>
                  <a:lnTo>
                    <a:pt x="717" y="1088"/>
                  </a:lnTo>
                  <a:lnTo>
                    <a:pt x="754" y="959"/>
                  </a:lnTo>
                  <a:lnTo>
                    <a:pt x="791" y="866"/>
                  </a:lnTo>
                  <a:lnTo>
                    <a:pt x="846" y="664"/>
                  </a:lnTo>
                  <a:lnTo>
                    <a:pt x="883" y="461"/>
                  </a:lnTo>
                  <a:lnTo>
                    <a:pt x="846" y="277"/>
                  </a:lnTo>
                  <a:lnTo>
                    <a:pt x="772" y="148"/>
                  </a:lnTo>
                  <a:lnTo>
                    <a:pt x="662" y="74"/>
                  </a:lnTo>
                  <a:lnTo>
                    <a:pt x="533" y="56"/>
                  </a:lnTo>
                  <a:lnTo>
                    <a:pt x="423" y="74"/>
                  </a:lnTo>
                  <a:lnTo>
                    <a:pt x="312" y="148"/>
                  </a:lnTo>
                  <a:lnTo>
                    <a:pt x="220" y="277"/>
                  </a:lnTo>
                  <a:lnTo>
                    <a:pt x="184" y="461"/>
                  </a:lnTo>
                  <a:lnTo>
                    <a:pt x="220" y="645"/>
                  </a:lnTo>
                  <a:lnTo>
                    <a:pt x="331" y="1014"/>
                  </a:lnTo>
                  <a:lnTo>
                    <a:pt x="368" y="1216"/>
                  </a:lnTo>
                  <a:lnTo>
                    <a:pt x="368" y="1235"/>
                  </a:lnTo>
                  <a:lnTo>
                    <a:pt x="349" y="1253"/>
                  </a:lnTo>
                  <a:lnTo>
                    <a:pt x="55" y="1253"/>
                  </a:lnTo>
                  <a:lnTo>
                    <a:pt x="0" y="959"/>
                  </a:lnTo>
                  <a:lnTo>
                    <a:pt x="36" y="959"/>
                  </a:lnTo>
                  <a:lnTo>
                    <a:pt x="55" y="995"/>
                  </a:lnTo>
                  <a:lnTo>
                    <a:pt x="55" y="1051"/>
                  </a:lnTo>
                  <a:lnTo>
                    <a:pt x="73" y="1088"/>
                  </a:lnTo>
                  <a:lnTo>
                    <a:pt x="73" y="1106"/>
                  </a:lnTo>
                  <a:lnTo>
                    <a:pt x="92" y="1124"/>
                  </a:lnTo>
                  <a:lnTo>
                    <a:pt x="331" y="1124"/>
                  </a:lnTo>
                  <a:lnTo>
                    <a:pt x="257" y="977"/>
                  </a:lnTo>
                  <a:lnTo>
                    <a:pt x="165" y="830"/>
                  </a:lnTo>
                  <a:lnTo>
                    <a:pt x="92" y="701"/>
                  </a:lnTo>
                  <a:lnTo>
                    <a:pt x="36" y="572"/>
                  </a:lnTo>
                  <a:lnTo>
                    <a:pt x="18" y="443"/>
                  </a:lnTo>
                  <a:lnTo>
                    <a:pt x="55" y="277"/>
                  </a:lnTo>
                  <a:lnTo>
                    <a:pt x="165" y="129"/>
                  </a:lnTo>
                  <a:lnTo>
                    <a:pt x="331" y="37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7" name="Freeform 327"/>
            <p:cNvSpPr>
              <a:spLocks/>
            </p:cNvSpPr>
            <p:nvPr/>
          </p:nvSpPr>
          <p:spPr bwMode="auto">
            <a:xfrm>
              <a:off x="51325" y="28414"/>
              <a:ext cx="423" cy="1769"/>
            </a:xfrm>
            <a:custGeom>
              <a:avLst/>
              <a:gdLst/>
              <a:ahLst/>
              <a:cxnLst>
                <a:cxn ang="0">
                  <a:pos x="386" y="0"/>
                </a:cxn>
                <a:cxn ang="0">
                  <a:pos x="405" y="0"/>
                </a:cxn>
                <a:cxn ang="0">
                  <a:pos x="405" y="37"/>
                </a:cxn>
                <a:cxn ang="0">
                  <a:pos x="386" y="55"/>
                </a:cxn>
                <a:cxn ang="0">
                  <a:pos x="221" y="295"/>
                </a:cxn>
                <a:cxn ang="0">
                  <a:pos x="129" y="571"/>
                </a:cxn>
                <a:cxn ang="0">
                  <a:pos x="110" y="884"/>
                </a:cxn>
                <a:cxn ang="0">
                  <a:pos x="129" y="1105"/>
                </a:cxn>
                <a:cxn ang="0">
                  <a:pos x="165" y="1326"/>
                </a:cxn>
                <a:cxn ang="0">
                  <a:pos x="257" y="1529"/>
                </a:cxn>
                <a:cxn ang="0">
                  <a:pos x="386" y="1713"/>
                </a:cxn>
                <a:cxn ang="0">
                  <a:pos x="423" y="1750"/>
                </a:cxn>
                <a:cxn ang="0">
                  <a:pos x="405" y="1750"/>
                </a:cxn>
                <a:cxn ang="0">
                  <a:pos x="405" y="1769"/>
                </a:cxn>
                <a:cxn ang="0">
                  <a:pos x="386" y="1769"/>
                </a:cxn>
                <a:cxn ang="0">
                  <a:pos x="349" y="1750"/>
                </a:cxn>
                <a:cxn ang="0">
                  <a:pos x="276" y="1695"/>
                </a:cxn>
                <a:cxn ang="0">
                  <a:pos x="202" y="1584"/>
                </a:cxn>
                <a:cxn ang="0">
                  <a:pos x="110" y="1437"/>
                </a:cxn>
                <a:cxn ang="0">
                  <a:pos x="37" y="1234"/>
                </a:cxn>
                <a:cxn ang="0">
                  <a:pos x="0" y="1032"/>
                </a:cxn>
                <a:cxn ang="0">
                  <a:pos x="0" y="884"/>
                </a:cxn>
                <a:cxn ang="0">
                  <a:pos x="18" y="645"/>
                </a:cxn>
                <a:cxn ang="0">
                  <a:pos x="110" y="350"/>
                </a:cxn>
                <a:cxn ang="0">
                  <a:pos x="184" y="202"/>
                </a:cxn>
                <a:cxn ang="0">
                  <a:pos x="276" y="92"/>
                </a:cxn>
                <a:cxn ang="0">
                  <a:pos x="349" y="18"/>
                </a:cxn>
                <a:cxn ang="0">
                  <a:pos x="386" y="0"/>
                </a:cxn>
              </a:cxnLst>
              <a:rect l="0" t="0" r="r" b="b"/>
              <a:pathLst>
                <a:path w="423" h="1769">
                  <a:moveTo>
                    <a:pt x="386" y="0"/>
                  </a:moveTo>
                  <a:lnTo>
                    <a:pt x="405" y="0"/>
                  </a:lnTo>
                  <a:lnTo>
                    <a:pt x="405" y="37"/>
                  </a:lnTo>
                  <a:lnTo>
                    <a:pt x="386" y="55"/>
                  </a:lnTo>
                  <a:lnTo>
                    <a:pt x="221" y="295"/>
                  </a:lnTo>
                  <a:lnTo>
                    <a:pt x="129" y="571"/>
                  </a:lnTo>
                  <a:lnTo>
                    <a:pt x="110" y="884"/>
                  </a:lnTo>
                  <a:lnTo>
                    <a:pt x="129" y="1105"/>
                  </a:lnTo>
                  <a:lnTo>
                    <a:pt x="165" y="1326"/>
                  </a:lnTo>
                  <a:lnTo>
                    <a:pt x="257" y="1529"/>
                  </a:lnTo>
                  <a:lnTo>
                    <a:pt x="386" y="1713"/>
                  </a:lnTo>
                  <a:lnTo>
                    <a:pt x="423" y="1750"/>
                  </a:lnTo>
                  <a:lnTo>
                    <a:pt x="405" y="1750"/>
                  </a:lnTo>
                  <a:lnTo>
                    <a:pt x="405" y="1769"/>
                  </a:lnTo>
                  <a:lnTo>
                    <a:pt x="386" y="1769"/>
                  </a:lnTo>
                  <a:lnTo>
                    <a:pt x="349" y="1750"/>
                  </a:lnTo>
                  <a:lnTo>
                    <a:pt x="276" y="1695"/>
                  </a:lnTo>
                  <a:lnTo>
                    <a:pt x="202" y="1584"/>
                  </a:lnTo>
                  <a:lnTo>
                    <a:pt x="110" y="1437"/>
                  </a:lnTo>
                  <a:lnTo>
                    <a:pt x="37" y="1234"/>
                  </a:lnTo>
                  <a:lnTo>
                    <a:pt x="0" y="1032"/>
                  </a:lnTo>
                  <a:lnTo>
                    <a:pt x="0" y="884"/>
                  </a:lnTo>
                  <a:lnTo>
                    <a:pt x="18" y="645"/>
                  </a:lnTo>
                  <a:lnTo>
                    <a:pt x="110" y="350"/>
                  </a:lnTo>
                  <a:lnTo>
                    <a:pt x="184" y="202"/>
                  </a:lnTo>
                  <a:lnTo>
                    <a:pt x="276" y="92"/>
                  </a:lnTo>
                  <a:lnTo>
                    <a:pt x="349" y="1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8" name="Freeform 328"/>
            <p:cNvSpPr>
              <a:spLocks/>
            </p:cNvSpPr>
            <p:nvPr/>
          </p:nvSpPr>
          <p:spPr bwMode="auto">
            <a:xfrm>
              <a:off x="51987" y="28948"/>
              <a:ext cx="939" cy="811"/>
            </a:xfrm>
            <a:custGeom>
              <a:avLst/>
              <a:gdLst/>
              <a:ahLst/>
              <a:cxnLst>
                <a:cxn ang="0">
                  <a:pos x="240" y="0"/>
                </a:cxn>
                <a:cxn ang="0">
                  <a:pos x="350" y="92"/>
                </a:cxn>
                <a:cxn ang="0">
                  <a:pos x="442" y="55"/>
                </a:cxn>
                <a:cxn ang="0">
                  <a:pos x="552" y="0"/>
                </a:cxn>
                <a:cxn ang="0">
                  <a:pos x="755" y="37"/>
                </a:cxn>
                <a:cxn ang="0">
                  <a:pos x="828" y="129"/>
                </a:cxn>
                <a:cxn ang="0">
                  <a:pos x="810" y="313"/>
                </a:cxn>
                <a:cxn ang="0">
                  <a:pos x="718" y="571"/>
                </a:cxn>
                <a:cxn ang="0">
                  <a:pos x="681" y="663"/>
                </a:cxn>
                <a:cxn ang="0">
                  <a:pos x="700" y="755"/>
                </a:cxn>
                <a:cxn ang="0">
                  <a:pos x="773" y="737"/>
                </a:cxn>
                <a:cxn ang="0">
                  <a:pos x="884" y="608"/>
                </a:cxn>
                <a:cxn ang="0">
                  <a:pos x="902" y="498"/>
                </a:cxn>
                <a:cxn ang="0">
                  <a:pos x="939" y="534"/>
                </a:cxn>
                <a:cxn ang="0">
                  <a:pos x="884" y="663"/>
                </a:cxn>
                <a:cxn ang="0">
                  <a:pos x="810" y="755"/>
                </a:cxn>
                <a:cxn ang="0">
                  <a:pos x="589" y="755"/>
                </a:cxn>
                <a:cxn ang="0">
                  <a:pos x="552" y="608"/>
                </a:cxn>
                <a:cxn ang="0">
                  <a:pos x="589" y="498"/>
                </a:cxn>
                <a:cxn ang="0">
                  <a:pos x="663" y="258"/>
                </a:cxn>
                <a:cxn ang="0">
                  <a:pos x="681" y="129"/>
                </a:cxn>
                <a:cxn ang="0">
                  <a:pos x="644" y="74"/>
                </a:cxn>
                <a:cxn ang="0">
                  <a:pos x="589" y="37"/>
                </a:cxn>
                <a:cxn ang="0">
                  <a:pos x="387" y="129"/>
                </a:cxn>
                <a:cxn ang="0">
                  <a:pos x="295" y="258"/>
                </a:cxn>
                <a:cxn ang="0">
                  <a:pos x="276" y="313"/>
                </a:cxn>
                <a:cxn ang="0">
                  <a:pos x="240" y="461"/>
                </a:cxn>
                <a:cxn ang="0">
                  <a:pos x="184" y="645"/>
                </a:cxn>
                <a:cxn ang="0">
                  <a:pos x="166" y="719"/>
                </a:cxn>
                <a:cxn ang="0">
                  <a:pos x="148" y="792"/>
                </a:cxn>
                <a:cxn ang="0">
                  <a:pos x="56" y="811"/>
                </a:cxn>
                <a:cxn ang="0">
                  <a:pos x="37" y="755"/>
                </a:cxn>
                <a:cxn ang="0">
                  <a:pos x="56" y="682"/>
                </a:cxn>
                <a:cxn ang="0">
                  <a:pos x="221" y="203"/>
                </a:cxn>
                <a:cxn ang="0">
                  <a:pos x="240" y="74"/>
                </a:cxn>
                <a:cxn ang="0">
                  <a:pos x="184" y="37"/>
                </a:cxn>
                <a:cxn ang="0">
                  <a:pos x="111" y="92"/>
                </a:cxn>
                <a:cxn ang="0">
                  <a:pos x="56" y="240"/>
                </a:cxn>
                <a:cxn ang="0">
                  <a:pos x="37" y="276"/>
                </a:cxn>
                <a:cxn ang="0">
                  <a:pos x="0" y="221"/>
                </a:cxn>
                <a:cxn ang="0">
                  <a:pos x="56" y="92"/>
                </a:cxn>
                <a:cxn ang="0">
                  <a:pos x="111" y="19"/>
                </a:cxn>
              </a:cxnLst>
              <a:rect l="0" t="0" r="r" b="b"/>
              <a:pathLst>
                <a:path w="939" h="811">
                  <a:moveTo>
                    <a:pt x="148" y="0"/>
                  </a:moveTo>
                  <a:lnTo>
                    <a:pt x="240" y="0"/>
                  </a:lnTo>
                  <a:lnTo>
                    <a:pt x="276" y="19"/>
                  </a:lnTo>
                  <a:lnTo>
                    <a:pt x="350" y="92"/>
                  </a:lnTo>
                  <a:lnTo>
                    <a:pt x="350" y="147"/>
                  </a:lnTo>
                  <a:lnTo>
                    <a:pt x="442" y="55"/>
                  </a:lnTo>
                  <a:lnTo>
                    <a:pt x="497" y="37"/>
                  </a:lnTo>
                  <a:lnTo>
                    <a:pt x="552" y="0"/>
                  </a:lnTo>
                  <a:lnTo>
                    <a:pt x="700" y="0"/>
                  </a:lnTo>
                  <a:lnTo>
                    <a:pt x="755" y="37"/>
                  </a:lnTo>
                  <a:lnTo>
                    <a:pt x="792" y="74"/>
                  </a:lnTo>
                  <a:lnTo>
                    <a:pt x="828" y="129"/>
                  </a:lnTo>
                  <a:lnTo>
                    <a:pt x="828" y="184"/>
                  </a:lnTo>
                  <a:lnTo>
                    <a:pt x="810" y="313"/>
                  </a:lnTo>
                  <a:lnTo>
                    <a:pt x="755" y="442"/>
                  </a:lnTo>
                  <a:lnTo>
                    <a:pt x="718" y="571"/>
                  </a:lnTo>
                  <a:lnTo>
                    <a:pt x="700" y="608"/>
                  </a:lnTo>
                  <a:lnTo>
                    <a:pt x="681" y="663"/>
                  </a:lnTo>
                  <a:lnTo>
                    <a:pt x="681" y="737"/>
                  </a:lnTo>
                  <a:lnTo>
                    <a:pt x="700" y="755"/>
                  </a:lnTo>
                  <a:lnTo>
                    <a:pt x="718" y="755"/>
                  </a:lnTo>
                  <a:lnTo>
                    <a:pt x="773" y="737"/>
                  </a:lnTo>
                  <a:lnTo>
                    <a:pt x="810" y="719"/>
                  </a:lnTo>
                  <a:lnTo>
                    <a:pt x="884" y="608"/>
                  </a:lnTo>
                  <a:lnTo>
                    <a:pt x="902" y="534"/>
                  </a:lnTo>
                  <a:lnTo>
                    <a:pt x="902" y="498"/>
                  </a:lnTo>
                  <a:lnTo>
                    <a:pt x="939" y="498"/>
                  </a:lnTo>
                  <a:lnTo>
                    <a:pt x="939" y="534"/>
                  </a:lnTo>
                  <a:lnTo>
                    <a:pt x="902" y="608"/>
                  </a:lnTo>
                  <a:lnTo>
                    <a:pt x="884" y="663"/>
                  </a:lnTo>
                  <a:lnTo>
                    <a:pt x="847" y="719"/>
                  </a:lnTo>
                  <a:lnTo>
                    <a:pt x="810" y="755"/>
                  </a:lnTo>
                  <a:lnTo>
                    <a:pt x="700" y="792"/>
                  </a:lnTo>
                  <a:lnTo>
                    <a:pt x="589" y="755"/>
                  </a:lnTo>
                  <a:lnTo>
                    <a:pt x="552" y="645"/>
                  </a:lnTo>
                  <a:lnTo>
                    <a:pt x="552" y="608"/>
                  </a:lnTo>
                  <a:lnTo>
                    <a:pt x="571" y="571"/>
                  </a:lnTo>
                  <a:lnTo>
                    <a:pt x="589" y="498"/>
                  </a:lnTo>
                  <a:lnTo>
                    <a:pt x="626" y="387"/>
                  </a:lnTo>
                  <a:lnTo>
                    <a:pt x="663" y="258"/>
                  </a:lnTo>
                  <a:lnTo>
                    <a:pt x="681" y="166"/>
                  </a:lnTo>
                  <a:lnTo>
                    <a:pt x="681" y="129"/>
                  </a:lnTo>
                  <a:lnTo>
                    <a:pt x="663" y="92"/>
                  </a:lnTo>
                  <a:lnTo>
                    <a:pt x="644" y="74"/>
                  </a:lnTo>
                  <a:lnTo>
                    <a:pt x="626" y="37"/>
                  </a:lnTo>
                  <a:lnTo>
                    <a:pt x="589" y="37"/>
                  </a:lnTo>
                  <a:lnTo>
                    <a:pt x="479" y="55"/>
                  </a:lnTo>
                  <a:lnTo>
                    <a:pt x="387" y="129"/>
                  </a:lnTo>
                  <a:lnTo>
                    <a:pt x="332" y="203"/>
                  </a:lnTo>
                  <a:lnTo>
                    <a:pt x="295" y="258"/>
                  </a:lnTo>
                  <a:lnTo>
                    <a:pt x="295" y="276"/>
                  </a:lnTo>
                  <a:lnTo>
                    <a:pt x="276" y="313"/>
                  </a:lnTo>
                  <a:lnTo>
                    <a:pt x="276" y="350"/>
                  </a:lnTo>
                  <a:lnTo>
                    <a:pt x="240" y="461"/>
                  </a:lnTo>
                  <a:lnTo>
                    <a:pt x="203" y="627"/>
                  </a:lnTo>
                  <a:lnTo>
                    <a:pt x="184" y="645"/>
                  </a:lnTo>
                  <a:lnTo>
                    <a:pt x="184" y="682"/>
                  </a:lnTo>
                  <a:lnTo>
                    <a:pt x="166" y="719"/>
                  </a:lnTo>
                  <a:lnTo>
                    <a:pt x="166" y="755"/>
                  </a:lnTo>
                  <a:lnTo>
                    <a:pt x="148" y="792"/>
                  </a:lnTo>
                  <a:lnTo>
                    <a:pt x="111" y="811"/>
                  </a:lnTo>
                  <a:lnTo>
                    <a:pt x="56" y="811"/>
                  </a:lnTo>
                  <a:lnTo>
                    <a:pt x="37" y="792"/>
                  </a:lnTo>
                  <a:lnTo>
                    <a:pt x="37" y="755"/>
                  </a:lnTo>
                  <a:lnTo>
                    <a:pt x="56" y="719"/>
                  </a:lnTo>
                  <a:lnTo>
                    <a:pt x="56" y="682"/>
                  </a:lnTo>
                  <a:lnTo>
                    <a:pt x="203" y="258"/>
                  </a:lnTo>
                  <a:lnTo>
                    <a:pt x="221" y="203"/>
                  </a:lnTo>
                  <a:lnTo>
                    <a:pt x="240" y="184"/>
                  </a:lnTo>
                  <a:lnTo>
                    <a:pt x="240" y="74"/>
                  </a:lnTo>
                  <a:lnTo>
                    <a:pt x="203" y="37"/>
                  </a:lnTo>
                  <a:lnTo>
                    <a:pt x="184" y="37"/>
                  </a:lnTo>
                  <a:lnTo>
                    <a:pt x="148" y="55"/>
                  </a:lnTo>
                  <a:lnTo>
                    <a:pt x="111" y="92"/>
                  </a:lnTo>
                  <a:lnTo>
                    <a:pt x="92" y="147"/>
                  </a:lnTo>
                  <a:lnTo>
                    <a:pt x="56" y="240"/>
                  </a:lnTo>
                  <a:lnTo>
                    <a:pt x="37" y="258"/>
                  </a:lnTo>
                  <a:lnTo>
                    <a:pt x="37" y="276"/>
                  </a:lnTo>
                  <a:lnTo>
                    <a:pt x="0" y="276"/>
                  </a:lnTo>
                  <a:lnTo>
                    <a:pt x="0" y="221"/>
                  </a:lnTo>
                  <a:lnTo>
                    <a:pt x="19" y="166"/>
                  </a:lnTo>
                  <a:lnTo>
                    <a:pt x="56" y="92"/>
                  </a:lnTo>
                  <a:lnTo>
                    <a:pt x="92" y="55"/>
                  </a:lnTo>
                  <a:lnTo>
                    <a:pt x="111" y="19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29" name="Freeform 329"/>
            <p:cNvSpPr>
              <a:spLocks/>
            </p:cNvSpPr>
            <p:nvPr/>
          </p:nvSpPr>
          <p:spPr bwMode="auto">
            <a:xfrm>
              <a:off x="53055" y="28414"/>
              <a:ext cx="423" cy="17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0"/>
                </a:cxn>
                <a:cxn ang="0">
                  <a:pos x="55" y="18"/>
                </a:cxn>
                <a:cxn ang="0">
                  <a:pos x="129" y="92"/>
                </a:cxn>
                <a:cxn ang="0">
                  <a:pos x="202" y="184"/>
                </a:cxn>
                <a:cxn ang="0">
                  <a:pos x="294" y="331"/>
                </a:cxn>
                <a:cxn ang="0">
                  <a:pos x="386" y="626"/>
                </a:cxn>
                <a:cxn ang="0">
                  <a:pos x="405" y="884"/>
                </a:cxn>
                <a:cxn ang="0">
                  <a:pos x="423" y="884"/>
                </a:cxn>
                <a:cxn ang="0">
                  <a:pos x="405" y="1124"/>
                </a:cxn>
                <a:cxn ang="0">
                  <a:pos x="313" y="1418"/>
                </a:cxn>
                <a:cxn ang="0">
                  <a:pos x="239" y="1566"/>
                </a:cxn>
                <a:cxn ang="0">
                  <a:pos x="147" y="1676"/>
                </a:cxn>
                <a:cxn ang="0">
                  <a:pos x="73" y="1750"/>
                </a:cxn>
                <a:cxn ang="0">
                  <a:pos x="36" y="1769"/>
                </a:cxn>
                <a:cxn ang="0">
                  <a:pos x="18" y="1769"/>
                </a:cxn>
                <a:cxn ang="0">
                  <a:pos x="18" y="1732"/>
                </a:cxn>
                <a:cxn ang="0">
                  <a:pos x="36" y="1713"/>
                </a:cxn>
                <a:cxn ang="0">
                  <a:pos x="165" y="1529"/>
                </a:cxn>
                <a:cxn ang="0">
                  <a:pos x="257" y="1326"/>
                </a:cxn>
                <a:cxn ang="0">
                  <a:pos x="294" y="1105"/>
                </a:cxn>
                <a:cxn ang="0">
                  <a:pos x="313" y="884"/>
                </a:cxn>
                <a:cxn ang="0">
                  <a:pos x="276" y="553"/>
                </a:cxn>
                <a:cxn ang="0">
                  <a:pos x="184" y="276"/>
                </a:cxn>
                <a:cxn ang="0">
                  <a:pos x="36" y="55"/>
                </a:cxn>
                <a:cxn ang="0">
                  <a:pos x="0" y="18"/>
                </a:cxn>
                <a:cxn ang="0">
                  <a:pos x="0" y="0"/>
                </a:cxn>
              </a:cxnLst>
              <a:rect l="0" t="0" r="r" b="b"/>
              <a:pathLst>
                <a:path w="423" h="1769">
                  <a:moveTo>
                    <a:pt x="0" y="0"/>
                  </a:moveTo>
                  <a:lnTo>
                    <a:pt x="18" y="0"/>
                  </a:lnTo>
                  <a:lnTo>
                    <a:pt x="55" y="18"/>
                  </a:lnTo>
                  <a:lnTo>
                    <a:pt x="129" y="92"/>
                  </a:lnTo>
                  <a:lnTo>
                    <a:pt x="202" y="184"/>
                  </a:lnTo>
                  <a:lnTo>
                    <a:pt x="294" y="331"/>
                  </a:lnTo>
                  <a:lnTo>
                    <a:pt x="386" y="626"/>
                  </a:lnTo>
                  <a:lnTo>
                    <a:pt x="405" y="884"/>
                  </a:lnTo>
                  <a:lnTo>
                    <a:pt x="423" y="884"/>
                  </a:lnTo>
                  <a:lnTo>
                    <a:pt x="405" y="1124"/>
                  </a:lnTo>
                  <a:lnTo>
                    <a:pt x="313" y="1418"/>
                  </a:lnTo>
                  <a:lnTo>
                    <a:pt x="239" y="1566"/>
                  </a:lnTo>
                  <a:lnTo>
                    <a:pt x="147" y="1676"/>
                  </a:lnTo>
                  <a:lnTo>
                    <a:pt x="73" y="1750"/>
                  </a:lnTo>
                  <a:lnTo>
                    <a:pt x="36" y="1769"/>
                  </a:lnTo>
                  <a:lnTo>
                    <a:pt x="18" y="1769"/>
                  </a:lnTo>
                  <a:lnTo>
                    <a:pt x="18" y="1732"/>
                  </a:lnTo>
                  <a:lnTo>
                    <a:pt x="36" y="1713"/>
                  </a:lnTo>
                  <a:lnTo>
                    <a:pt x="165" y="1529"/>
                  </a:lnTo>
                  <a:lnTo>
                    <a:pt x="257" y="1326"/>
                  </a:lnTo>
                  <a:lnTo>
                    <a:pt x="294" y="1105"/>
                  </a:lnTo>
                  <a:lnTo>
                    <a:pt x="313" y="884"/>
                  </a:lnTo>
                  <a:lnTo>
                    <a:pt x="276" y="553"/>
                  </a:lnTo>
                  <a:lnTo>
                    <a:pt x="184" y="276"/>
                  </a:lnTo>
                  <a:lnTo>
                    <a:pt x="36" y="55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30" name="Freeform 330"/>
            <p:cNvSpPr>
              <a:spLocks/>
            </p:cNvSpPr>
            <p:nvPr/>
          </p:nvSpPr>
          <p:spPr bwMode="auto">
            <a:xfrm>
              <a:off x="54232" y="28653"/>
              <a:ext cx="553" cy="112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58" y="0"/>
                </a:cxn>
                <a:cxn ang="0">
                  <a:pos x="258" y="332"/>
                </a:cxn>
                <a:cxn ang="0">
                  <a:pos x="516" y="332"/>
                </a:cxn>
                <a:cxn ang="0">
                  <a:pos x="516" y="387"/>
                </a:cxn>
                <a:cxn ang="0">
                  <a:pos x="258" y="387"/>
                </a:cxn>
                <a:cxn ang="0">
                  <a:pos x="295" y="885"/>
                </a:cxn>
                <a:cxn ang="0">
                  <a:pos x="295" y="958"/>
                </a:cxn>
                <a:cxn ang="0">
                  <a:pos x="332" y="1032"/>
                </a:cxn>
                <a:cxn ang="0">
                  <a:pos x="405" y="1069"/>
                </a:cxn>
                <a:cxn ang="0">
                  <a:pos x="442" y="1069"/>
                </a:cxn>
                <a:cxn ang="0">
                  <a:pos x="461" y="1032"/>
                </a:cxn>
                <a:cxn ang="0">
                  <a:pos x="497" y="995"/>
                </a:cxn>
                <a:cxn ang="0">
                  <a:pos x="516" y="940"/>
                </a:cxn>
                <a:cxn ang="0">
                  <a:pos x="516" y="774"/>
                </a:cxn>
                <a:cxn ang="0">
                  <a:pos x="553" y="774"/>
                </a:cxn>
                <a:cxn ang="0">
                  <a:pos x="553" y="940"/>
                </a:cxn>
                <a:cxn ang="0">
                  <a:pos x="516" y="1050"/>
                </a:cxn>
                <a:cxn ang="0">
                  <a:pos x="479" y="1087"/>
                </a:cxn>
                <a:cxn ang="0">
                  <a:pos x="369" y="1124"/>
                </a:cxn>
                <a:cxn ang="0">
                  <a:pos x="313" y="1124"/>
                </a:cxn>
                <a:cxn ang="0">
                  <a:pos x="240" y="1087"/>
                </a:cxn>
                <a:cxn ang="0">
                  <a:pos x="166" y="1014"/>
                </a:cxn>
                <a:cxn ang="0">
                  <a:pos x="148" y="958"/>
                </a:cxn>
                <a:cxn ang="0">
                  <a:pos x="148" y="387"/>
                </a:cxn>
                <a:cxn ang="0">
                  <a:pos x="0" y="387"/>
                </a:cxn>
                <a:cxn ang="0">
                  <a:pos x="0" y="350"/>
                </a:cxn>
                <a:cxn ang="0">
                  <a:pos x="111" y="314"/>
                </a:cxn>
                <a:cxn ang="0">
                  <a:pos x="166" y="221"/>
                </a:cxn>
                <a:cxn ang="0">
                  <a:pos x="203" y="111"/>
                </a:cxn>
                <a:cxn ang="0">
                  <a:pos x="221" y="0"/>
                </a:cxn>
              </a:cxnLst>
              <a:rect l="0" t="0" r="r" b="b"/>
              <a:pathLst>
                <a:path w="553" h="1124">
                  <a:moveTo>
                    <a:pt x="221" y="0"/>
                  </a:moveTo>
                  <a:lnTo>
                    <a:pt x="258" y="0"/>
                  </a:lnTo>
                  <a:lnTo>
                    <a:pt x="258" y="332"/>
                  </a:lnTo>
                  <a:lnTo>
                    <a:pt x="516" y="332"/>
                  </a:lnTo>
                  <a:lnTo>
                    <a:pt x="516" y="387"/>
                  </a:lnTo>
                  <a:lnTo>
                    <a:pt x="258" y="387"/>
                  </a:lnTo>
                  <a:lnTo>
                    <a:pt x="295" y="885"/>
                  </a:lnTo>
                  <a:lnTo>
                    <a:pt x="295" y="958"/>
                  </a:lnTo>
                  <a:lnTo>
                    <a:pt x="332" y="1032"/>
                  </a:lnTo>
                  <a:lnTo>
                    <a:pt x="405" y="1069"/>
                  </a:lnTo>
                  <a:lnTo>
                    <a:pt x="442" y="1069"/>
                  </a:lnTo>
                  <a:lnTo>
                    <a:pt x="461" y="1032"/>
                  </a:lnTo>
                  <a:lnTo>
                    <a:pt x="497" y="995"/>
                  </a:lnTo>
                  <a:lnTo>
                    <a:pt x="516" y="940"/>
                  </a:lnTo>
                  <a:lnTo>
                    <a:pt x="516" y="774"/>
                  </a:lnTo>
                  <a:lnTo>
                    <a:pt x="553" y="774"/>
                  </a:lnTo>
                  <a:lnTo>
                    <a:pt x="553" y="940"/>
                  </a:lnTo>
                  <a:lnTo>
                    <a:pt x="516" y="1050"/>
                  </a:lnTo>
                  <a:lnTo>
                    <a:pt x="479" y="1087"/>
                  </a:lnTo>
                  <a:lnTo>
                    <a:pt x="369" y="1124"/>
                  </a:lnTo>
                  <a:lnTo>
                    <a:pt x="313" y="1124"/>
                  </a:lnTo>
                  <a:lnTo>
                    <a:pt x="240" y="1087"/>
                  </a:lnTo>
                  <a:lnTo>
                    <a:pt x="166" y="1014"/>
                  </a:lnTo>
                  <a:lnTo>
                    <a:pt x="148" y="958"/>
                  </a:lnTo>
                  <a:lnTo>
                    <a:pt x="148" y="387"/>
                  </a:lnTo>
                  <a:lnTo>
                    <a:pt x="0" y="387"/>
                  </a:lnTo>
                  <a:lnTo>
                    <a:pt x="0" y="350"/>
                  </a:lnTo>
                  <a:lnTo>
                    <a:pt x="111" y="314"/>
                  </a:lnTo>
                  <a:lnTo>
                    <a:pt x="166" y="221"/>
                  </a:lnTo>
                  <a:lnTo>
                    <a:pt x="203" y="11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31" name="Freeform 331"/>
            <p:cNvSpPr>
              <a:spLocks noEditPoints="1"/>
            </p:cNvSpPr>
            <p:nvPr/>
          </p:nvSpPr>
          <p:spPr bwMode="auto">
            <a:xfrm>
              <a:off x="54969" y="28561"/>
              <a:ext cx="386" cy="1179"/>
            </a:xfrm>
            <a:custGeom>
              <a:avLst/>
              <a:gdLst/>
              <a:ahLst/>
              <a:cxnLst>
                <a:cxn ang="0">
                  <a:pos x="239" y="406"/>
                </a:cxn>
                <a:cxn ang="0">
                  <a:pos x="257" y="1050"/>
                </a:cxn>
                <a:cxn ang="0">
                  <a:pos x="257" y="1087"/>
                </a:cxn>
                <a:cxn ang="0">
                  <a:pos x="276" y="1124"/>
                </a:cxn>
                <a:cxn ang="0">
                  <a:pos x="386" y="1124"/>
                </a:cxn>
                <a:cxn ang="0">
                  <a:pos x="386" y="1179"/>
                </a:cxn>
                <a:cxn ang="0">
                  <a:pos x="0" y="1179"/>
                </a:cxn>
                <a:cxn ang="0">
                  <a:pos x="0" y="1124"/>
                </a:cxn>
                <a:cxn ang="0">
                  <a:pos x="110" y="1124"/>
                </a:cxn>
                <a:cxn ang="0">
                  <a:pos x="128" y="1087"/>
                </a:cxn>
                <a:cxn ang="0">
                  <a:pos x="128" y="534"/>
                </a:cxn>
                <a:cxn ang="0">
                  <a:pos x="92" y="498"/>
                </a:cxn>
                <a:cxn ang="0">
                  <a:pos x="55" y="479"/>
                </a:cxn>
                <a:cxn ang="0">
                  <a:pos x="0" y="479"/>
                </a:cxn>
                <a:cxn ang="0">
                  <a:pos x="0" y="424"/>
                </a:cxn>
                <a:cxn ang="0">
                  <a:pos x="239" y="406"/>
                </a:cxn>
                <a:cxn ang="0">
                  <a:pos x="165" y="0"/>
                </a:cxn>
                <a:cxn ang="0">
                  <a:pos x="202" y="0"/>
                </a:cxn>
                <a:cxn ang="0">
                  <a:pos x="239" y="19"/>
                </a:cxn>
                <a:cxn ang="0">
                  <a:pos x="257" y="55"/>
                </a:cxn>
                <a:cxn ang="0">
                  <a:pos x="257" y="129"/>
                </a:cxn>
                <a:cxn ang="0">
                  <a:pos x="239" y="166"/>
                </a:cxn>
                <a:cxn ang="0">
                  <a:pos x="202" y="184"/>
                </a:cxn>
                <a:cxn ang="0">
                  <a:pos x="128" y="184"/>
                </a:cxn>
                <a:cxn ang="0">
                  <a:pos x="92" y="166"/>
                </a:cxn>
                <a:cxn ang="0">
                  <a:pos x="73" y="129"/>
                </a:cxn>
                <a:cxn ang="0">
                  <a:pos x="73" y="55"/>
                </a:cxn>
                <a:cxn ang="0">
                  <a:pos x="92" y="37"/>
                </a:cxn>
                <a:cxn ang="0">
                  <a:pos x="165" y="0"/>
                </a:cxn>
              </a:cxnLst>
              <a:rect l="0" t="0" r="r" b="b"/>
              <a:pathLst>
                <a:path w="386" h="1179">
                  <a:moveTo>
                    <a:pt x="239" y="406"/>
                  </a:moveTo>
                  <a:lnTo>
                    <a:pt x="257" y="1050"/>
                  </a:lnTo>
                  <a:lnTo>
                    <a:pt x="257" y="1087"/>
                  </a:lnTo>
                  <a:lnTo>
                    <a:pt x="276" y="1124"/>
                  </a:lnTo>
                  <a:lnTo>
                    <a:pt x="386" y="1124"/>
                  </a:lnTo>
                  <a:lnTo>
                    <a:pt x="386" y="1179"/>
                  </a:lnTo>
                  <a:lnTo>
                    <a:pt x="0" y="1179"/>
                  </a:lnTo>
                  <a:lnTo>
                    <a:pt x="0" y="1124"/>
                  </a:lnTo>
                  <a:lnTo>
                    <a:pt x="110" y="1124"/>
                  </a:lnTo>
                  <a:lnTo>
                    <a:pt x="128" y="1087"/>
                  </a:lnTo>
                  <a:lnTo>
                    <a:pt x="128" y="534"/>
                  </a:lnTo>
                  <a:lnTo>
                    <a:pt x="92" y="498"/>
                  </a:lnTo>
                  <a:lnTo>
                    <a:pt x="55" y="479"/>
                  </a:lnTo>
                  <a:lnTo>
                    <a:pt x="0" y="479"/>
                  </a:lnTo>
                  <a:lnTo>
                    <a:pt x="0" y="424"/>
                  </a:lnTo>
                  <a:lnTo>
                    <a:pt x="239" y="406"/>
                  </a:lnTo>
                  <a:close/>
                  <a:moveTo>
                    <a:pt x="165" y="0"/>
                  </a:moveTo>
                  <a:lnTo>
                    <a:pt x="202" y="0"/>
                  </a:lnTo>
                  <a:lnTo>
                    <a:pt x="239" y="19"/>
                  </a:lnTo>
                  <a:lnTo>
                    <a:pt x="257" y="55"/>
                  </a:lnTo>
                  <a:lnTo>
                    <a:pt x="257" y="129"/>
                  </a:lnTo>
                  <a:lnTo>
                    <a:pt x="239" y="166"/>
                  </a:lnTo>
                  <a:lnTo>
                    <a:pt x="202" y="184"/>
                  </a:lnTo>
                  <a:lnTo>
                    <a:pt x="128" y="184"/>
                  </a:lnTo>
                  <a:lnTo>
                    <a:pt x="92" y="166"/>
                  </a:lnTo>
                  <a:lnTo>
                    <a:pt x="73" y="129"/>
                  </a:lnTo>
                  <a:lnTo>
                    <a:pt x="73" y="55"/>
                  </a:lnTo>
                  <a:lnTo>
                    <a:pt x="92" y="37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32" name="Freeform 332"/>
            <p:cNvSpPr>
              <a:spLocks/>
            </p:cNvSpPr>
            <p:nvPr/>
          </p:nvSpPr>
          <p:spPr bwMode="auto">
            <a:xfrm>
              <a:off x="55300" y="28948"/>
              <a:ext cx="1417" cy="792"/>
            </a:xfrm>
            <a:custGeom>
              <a:avLst/>
              <a:gdLst/>
              <a:ahLst/>
              <a:cxnLst>
                <a:cxn ang="0">
                  <a:pos x="276" y="184"/>
                </a:cxn>
                <a:cxn ang="0">
                  <a:pos x="460" y="0"/>
                </a:cxn>
                <a:cxn ang="0">
                  <a:pos x="699" y="37"/>
                </a:cxn>
                <a:cxn ang="0">
                  <a:pos x="754" y="111"/>
                </a:cxn>
                <a:cxn ang="0">
                  <a:pos x="791" y="129"/>
                </a:cxn>
                <a:cxn ang="0">
                  <a:pos x="902" y="37"/>
                </a:cxn>
                <a:cxn ang="0">
                  <a:pos x="1104" y="0"/>
                </a:cxn>
                <a:cxn ang="0">
                  <a:pos x="1214" y="74"/>
                </a:cxn>
                <a:cxn ang="0">
                  <a:pos x="1270" y="184"/>
                </a:cxn>
                <a:cxn ang="0">
                  <a:pos x="1288" y="719"/>
                </a:cxn>
                <a:cxn ang="0">
                  <a:pos x="1417" y="737"/>
                </a:cxn>
                <a:cxn ang="0">
                  <a:pos x="1012" y="792"/>
                </a:cxn>
                <a:cxn ang="0">
                  <a:pos x="1122" y="737"/>
                </a:cxn>
                <a:cxn ang="0">
                  <a:pos x="1159" y="147"/>
                </a:cxn>
                <a:cxn ang="0">
                  <a:pos x="1104" y="92"/>
                </a:cxn>
                <a:cxn ang="0">
                  <a:pos x="975" y="55"/>
                </a:cxn>
                <a:cxn ang="0">
                  <a:pos x="883" y="111"/>
                </a:cxn>
                <a:cxn ang="0">
                  <a:pos x="828" y="203"/>
                </a:cxn>
                <a:cxn ang="0">
                  <a:pos x="791" y="700"/>
                </a:cxn>
                <a:cxn ang="0">
                  <a:pos x="920" y="737"/>
                </a:cxn>
                <a:cxn ang="0">
                  <a:pos x="515" y="792"/>
                </a:cxn>
                <a:cxn ang="0">
                  <a:pos x="626" y="737"/>
                </a:cxn>
                <a:cxn ang="0">
                  <a:pos x="644" y="147"/>
                </a:cxn>
                <a:cxn ang="0">
                  <a:pos x="589" y="92"/>
                </a:cxn>
                <a:cxn ang="0">
                  <a:pos x="460" y="55"/>
                </a:cxn>
                <a:cxn ang="0">
                  <a:pos x="368" y="111"/>
                </a:cxn>
                <a:cxn ang="0">
                  <a:pos x="313" y="203"/>
                </a:cxn>
                <a:cxn ang="0">
                  <a:pos x="276" y="700"/>
                </a:cxn>
                <a:cxn ang="0">
                  <a:pos x="405" y="737"/>
                </a:cxn>
                <a:cxn ang="0">
                  <a:pos x="0" y="792"/>
                </a:cxn>
                <a:cxn ang="0">
                  <a:pos x="110" y="737"/>
                </a:cxn>
                <a:cxn ang="0">
                  <a:pos x="147" y="184"/>
                </a:cxn>
                <a:cxn ang="0">
                  <a:pos x="165" y="129"/>
                </a:cxn>
                <a:cxn ang="0">
                  <a:pos x="92" y="74"/>
                </a:cxn>
                <a:cxn ang="0">
                  <a:pos x="18" y="19"/>
                </a:cxn>
              </a:cxnLst>
              <a:rect l="0" t="0" r="r" b="b"/>
              <a:pathLst>
                <a:path w="1417" h="792">
                  <a:moveTo>
                    <a:pt x="276" y="0"/>
                  </a:moveTo>
                  <a:lnTo>
                    <a:pt x="276" y="184"/>
                  </a:lnTo>
                  <a:lnTo>
                    <a:pt x="350" y="74"/>
                  </a:lnTo>
                  <a:lnTo>
                    <a:pt x="460" y="0"/>
                  </a:lnTo>
                  <a:lnTo>
                    <a:pt x="626" y="0"/>
                  </a:lnTo>
                  <a:lnTo>
                    <a:pt x="699" y="37"/>
                  </a:lnTo>
                  <a:lnTo>
                    <a:pt x="736" y="74"/>
                  </a:lnTo>
                  <a:lnTo>
                    <a:pt x="754" y="111"/>
                  </a:lnTo>
                  <a:lnTo>
                    <a:pt x="773" y="166"/>
                  </a:lnTo>
                  <a:lnTo>
                    <a:pt x="791" y="129"/>
                  </a:lnTo>
                  <a:lnTo>
                    <a:pt x="865" y="55"/>
                  </a:lnTo>
                  <a:lnTo>
                    <a:pt x="902" y="37"/>
                  </a:lnTo>
                  <a:lnTo>
                    <a:pt x="957" y="0"/>
                  </a:lnTo>
                  <a:lnTo>
                    <a:pt x="1104" y="0"/>
                  </a:lnTo>
                  <a:lnTo>
                    <a:pt x="1159" y="19"/>
                  </a:lnTo>
                  <a:lnTo>
                    <a:pt x="1214" y="74"/>
                  </a:lnTo>
                  <a:lnTo>
                    <a:pt x="1251" y="129"/>
                  </a:lnTo>
                  <a:lnTo>
                    <a:pt x="1270" y="184"/>
                  </a:lnTo>
                  <a:lnTo>
                    <a:pt x="1270" y="682"/>
                  </a:lnTo>
                  <a:lnTo>
                    <a:pt x="1288" y="719"/>
                  </a:lnTo>
                  <a:lnTo>
                    <a:pt x="1325" y="737"/>
                  </a:lnTo>
                  <a:lnTo>
                    <a:pt x="1417" y="737"/>
                  </a:lnTo>
                  <a:lnTo>
                    <a:pt x="1417" y="792"/>
                  </a:lnTo>
                  <a:lnTo>
                    <a:pt x="1012" y="792"/>
                  </a:lnTo>
                  <a:lnTo>
                    <a:pt x="1012" y="737"/>
                  </a:lnTo>
                  <a:lnTo>
                    <a:pt x="1122" y="737"/>
                  </a:lnTo>
                  <a:lnTo>
                    <a:pt x="1159" y="700"/>
                  </a:lnTo>
                  <a:lnTo>
                    <a:pt x="1159" y="147"/>
                  </a:lnTo>
                  <a:lnTo>
                    <a:pt x="1141" y="111"/>
                  </a:lnTo>
                  <a:lnTo>
                    <a:pt x="1104" y="92"/>
                  </a:lnTo>
                  <a:lnTo>
                    <a:pt x="1086" y="55"/>
                  </a:lnTo>
                  <a:lnTo>
                    <a:pt x="975" y="55"/>
                  </a:lnTo>
                  <a:lnTo>
                    <a:pt x="938" y="74"/>
                  </a:lnTo>
                  <a:lnTo>
                    <a:pt x="883" y="111"/>
                  </a:lnTo>
                  <a:lnTo>
                    <a:pt x="846" y="147"/>
                  </a:lnTo>
                  <a:lnTo>
                    <a:pt x="828" y="203"/>
                  </a:lnTo>
                  <a:lnTo>
                    <a:pt x="791" y="258"/>
                  </a:lnTo>
                  <a:lnTo>
                    <a:pt x="791" y="700"/>
                  </a:lnTo>
                  <a:lnTo>
                    <a:pt x="810" y="737"/>
                  </a:lnTo>
                  <a:lnTo>
                    <a:pt x="920" y="737"/>
                  </a:lnTo>
                  <a:lnTo>
                    <a:pt x="920" y="792"/>
                  </a:lnTo>
                  <a:lnTo>
                    <a:pt x="515" y="792"/>
                  </a:lnTo>
                  <a:lnTo>
                    <a:pt x="515" y="737"/>
                  </a:lnTo>
                  <a:lnTo>
                    <a:pt x="626" y="737"/>
                  </a:lnTo>
                  <a:lnTo>
                    <a:pt x="644" y="700"/>
                  </a:lnTo>
                  <a:lnTo>
                    <a:pt x="644" y="147"/>
                  </a:lnTo>
                  <a:lnTo>
                    <a:pt x="626" y="111"/>
                  </a:lnTo>
                  <a:lnTo>
                    <a:pt x="589" y="92"/>
                  </a:lnTo>
                  <a:lnTo>
                    <a:pt x="570" y="55"/>
                  </a:lnTo>
                  <a:lnTo>
                    <a:pt x="460" y="55"/>
                  </a:lnTo>
                  <a:lnTo>
                    <a:pt x="423" y="74"/>
                  </a:lnTo>
                  <a:lnTo>
                    <a:pt x="368" y="111"/>
                  </a:lnTo>
                  <a:lnTo>
                    <a:pt x="331" y="147"/>
                  </a:lnTo>
                  <a:lnTo>
                    <a:pt x="313" y="203"/>
                  </a:lnTo>
                  <a:lnTo>
                    <a:pt x="276" y="258"/>
                  </a:lnTo>
                  <a:lnTo>
                    <a:pt x="276" y="700"/>
                  </a:lnTo>
                  <a:lnTo>
                    <a:pt x="294" y="737"/>
                  </a:lnTo>
                  <a:lnTo>
                    <a:pt x="405" y="737"/>
                  </a:lnTo>
                  <a:lnTo>
                    <a:pt x="405" y="792"/>
                  </a:lnTo>
                  <a:lnTo>
                    <a:pt x="0" y="792"/>
                  </a:lnTo>
                  <a:lnTo>
                    <a:pt x="0" y="737"/>
                  </a:lnTo>
                  <a:lnTo>
                    <a:pt x="110" y="737"/>
                  </a:lnTo>
                  <a:lnTo>
                    <a:pt x="147" y="700"/>
                  </a:lnTo>
                  <a:lnTo>
                    <a:pt x="147" y="184"/>
                  </a:lnTo>
                  <a:lnTo>
                    <a:pt x="165" y="166"/>
                  </a:lnTo>
                  <a:lnTo>
                    <a:pt x="165" y="129"/>
                  </a:lnTo>
                  <a:lnTo>
                    <a:pt x="129" y="92"/>
                  </a:lnTo>
                  <a:lnTo>
                    <a:pt x="92" y="74"/>
                  </a:lnTo>
                  <a:lnTo>
                    <a:pt x="18" y="74"/>
                  </a:lnTo>
                  <a:lnTo>
                    <a:pt x="18" y="1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33" name="Freeform 333"/>
            <p:cNvSpPr>
              <a:spLocks noEditPoints="1"/>
            </p:cNvSpPr>
            <p:nvPr/>
          </p:nvSpPr>
          <p:spPr bwMode="auto">
            <a:xfrm>
              <a:off x="56901" y="28948"/>
              <a:ext cx="681" cy="811"/>
            </a:xfrm>
            <a:custGeom>
              <a:avLst/>
              <a:gdLst/>
              <a:ahLst/>
              <a:cxnLst>
                <a:cxn ang="0">
                  <a:pos x="368" y="37"/>
                </a:cxn>
                <a:cxn ang="0">
                  <a:pos x="313" y="55"/>
                </a:cxn>
                <a:cxn ang="0">
                  <a:pos x="239" y="92"/>
                </a:cxn>
                <a:cxn ang="0">
                  <a:pos x="184" y="184"/>
                </a:cxn>
                <a:cxn ang="0">
                  <a:pos x="147" y="350"/>
                </a:cxn>
                <a:cxn ang="0">
                  <a:pos x="570" y="350"/>
                </a:cxn>
                <a:cxn ang="0">
                  <a:pos x="570" y="295"/>
                </a:cxn>
                <a:cxn ang="0">
                  <a:pos x="552" y="203"/>
                </a:cxn>
                <a:cxn ang="0">
                  <a:pos x="515" y="129"/>
                </a:cxn>
                <a:cxn ang="0">
                  <a:pos x="460" y="55"/>
                </a:cxn>
                <a:cxn ang="0">
                  <a:pos x="368" y="37"/>
                </a:cxn>
                <a:cxn ang="0">
                  <a:pos x="368" y="0"/>
                </a:cxn>
                <a:cxn ang="0">
                  <a:pos x="515" y="37"/>
                </a:cxn>
                <a:cxn ang="0">
                  <a:pos x="607" y="111"/>
                </a:cxn>
                <a:cxn ang="0">
                  <a:pos x="662" y="221"/>
                </a:cxn>
                <a:cxn ang="0">
                  <a:pos x="681" y="350"/>
                </a:cxn>
                <a:cxn ang="0">
                  <a:pos x="681" y="369"/>
                </a:cxn>
                <a:cxn ang="0">
                  <a:pos x="662" y="387"/>
                </a:cxn>
                <a:cxn ang="0">
                  <a:pos x="147" y="387"/>
                </a:cxn>
                <a:cxn ang="0">
                  <a:pos x="147" y="498"/>
                </a:cxn>
                <a:cxn ang="0">
                  <a:pos x="166" y="571"/>
                </a:cxn>
                <a:cxn ang="0">
                  <a:pos x="202" y="645"/>
                </a:cxn>
                <a:cxn ang="0">
                  <a:pos x="276" y="719"/>
                </a:cxn>
                <a:cxn ang="0">
                  <a:pos x="331" y="737"/>
                </a:cxn>
                <a:cxn ang="0">
                  <a:pos x="405" y="755"/>
                </a:cxn>
                <a:cxn ang="0">
                  <a:pos x="442" y="755"/>
                </a:cxn>
                <a:cxn ang="0">
                  <a:pos x="497" y="737"/>
                </a:cxn>
                <a:cxn ang="0">
                  <a:pos x="534" y="719"/>
                </a:cxn>
                <a:cxn ang="0">
                  <a:pos x="607" y="645"/>
                </a:cxn>
                <a:cxn ang="0">
                  <a:pos x="644" y="571"/>
                </a:cxn>
                <a:cxn ang="0">
                  <a:pos x="644" y="553"/>
                </a:cxn>
                <a:cxn ang="0">
                  <a:pos x="681" y="553"/>
                </a:cxn>
                <a:cxn ang="0">
                  <a:pos x="681" y="571"/>
                </a:cxn>
                <a:cxn ang="0">
                  <a:pos x="662" y="627"/>
                </a:cxn>
                <a:cxn ang="0">
                  <a:pos x="626" y="700"/>
                </a:cxn>
                <a:cxn ang="0">
                  <a:pos x="534" y="774"/>
                </a:cxn>
                <a:cxn ang="0">
                  <a:pos x="386" y="811"/>
                </a:cxn>
                <a:cxn ang="0">
                  <a:pos x="239" y="774"/>
                </a:cxn>
                <a:cxn ang="0">
                  <a:pos x="110" y="700"/>
                </a:cxn>
                <a:cxn ang="0">
                  <a:pos x="37" y="571"/>
                </a:cxn>
                <a:cxn ang="0">
                  <a:pos x="0" y="405"/>
                </a:cxn>
                <a:cxn ang="0">
                  <a:pos x="37" y="258"/>
                </a:cxn>
                <a:cxn ang="0">
                  <a:pos x="110" y="129"/>
                </a:cxn>
                <a:cxn ang="0">
                  <a:pos x="221" y="37"/>
                </a:cxn>
                <a:cxn ang="0">
                  <a:pos x="368" y="0"/>
                </a:cxn>
              </a:cxnLst>
              <a:rect l="0" t="0" r="r" b="b"/>
              <a:pathLst>
                <a:path w="681" h="811">
                  <a:moveTo>
                    <a:pt x="368" y="37"/>
                  </a:moveTo>
                  <a:lnTo>
                    <a:pt x="313" y="55"/>
                  </a:lnTo>
                  <a:lnTo>
                    <a:pt x="239" y="92"/>
                  </a:lnTo>
                  <a:lnTo>
                    <a:pt x="184" y="184"/>
                  </a:lnTo>
                  <a:lnTo>
                    <a:pt x="147" y="350"/>
                  </a:lnTo>
                  <a:lnTo>
                    <a:pt x="570" y="350"/>
                  </a:lnTo>
                  <a:lnTo>
                    <a:pt x="570" y="295"/>
                  </a:lnTo>
                  <a:lnTo>
                    <a:pt x="552" y="203"/>
                  </a:lnTo>
                  <a:lnTo>
                    <a:pt x="515" y="129"/>
                  </a:lnTo>
                  <a:lnTo>
                    <a:pt x="460" y="55"/>
                  </a:lnTo>
                  <a:lnTo>
                    <a:pt x="368" y="37"/>
                  </a:lnTo>
                  <a:close/>
                  <a:moveTo>
                    <a:pt x="368" y="0"/>
                  </a:moveTo>
                  <a:lnTo>
                    <a:pt x="515" y="37"/>
                  </a:lnTo>
                  <a:lnTo>
                    <a:pt x="607" y="111"/>
                  </a:lnTo>
                  <a:lnTo>
                    <a:pt x="662" y="221"/>
                  </a:lnTo>
                  <a:lnTo>
                    <a:pt x="681" y="350"/>
                  </a:lnTo>
                  <a:lnTo>
                    <a:pt x="681" y="369"/>
                  </a:lnTo>
                  <a:lnTo>
                    <a:pt x="662" y="387"/>
                  </a:lnTo>
                  <a:lnTo>
                    <a:pt x="147" y="387"/>
                  </a:lnTo>
                  <a:lnTo>
                    <a:pt x="147" y="498"/>
                  </a:lnTo>
                  <a:lnTo>
                    <a:pt x="166" y="571"/>
                  </a:lnTo>
                  <a:lnTo>
                    <a:pt x="202" y="645"/>
                  </a:lnTo>
                  <a:lnTo>
                    <a:pt x="276" y="719"/>
                  </a:lnTo>
                  <a:lnTo>
                    <a:pt x="331" y="737"/>
                  </a:lnTo>
                  <a:lnTo>
                    <a:pt x="405" y="755"/>
                  </a:lnTo>
                  <a:lnTo>
                    <a:pt x="442" y="755"/>
                  </a:lnTo>
                  <a:lnTo>
                    <a:pt x="497" y="737"/>
                  </a:lnTo>
                  <a:lnTo>
                    <a:pt x="534" y="719"/>
                  </a:lnTo>
                  <a:lnTo>
                    <a:pt x="607" y="645"/>
                  </a:lnTo>
                  <a:lnTo>
                    <a:pt x="644" y="571"/>
                  </a:lnTo>
                  <a:lnTo>
                    <a:pt x="644" y="553"/>
                  </a:lnTo>
                  <a:lnTo>
                    <a:pt x="681" y="553"/>
                  </a:lnTo>
                  <a:lnTo>
                    <a:pt x="681" y="571"/>
                  </a:lnTo>
                  <a:lnTo>
                    <a:pt x="662" y="627"/>
                  </a:lnTo>
                  <a:lnTo>
                    <a:pt x="626" y="700"/>
                  </a:lnTo>
                  <a:lnTo>
                    <a:pt x="534" y="774"/>
                  </a:lnTo>
                  <a:lnTo>
                    <a:pt x="386" y="811"/>
                  </a:lnTo>
                  <a:lnTo>
                    <a:pt x="239" y="774"/>
                  </a:lnTo>
                  <a:lnTo>
                    <a:pt x="110" y="700"/>
                  </a:lnTo>
                  <a:lnTo>
                    <a:pt x="37" y="571"/>
                  </a:lnTo>
                  <a:lnTo>
                    <a:pt x="0" y="405"/>
                  </a:lnTo>
                  <a:lnTo>
                    <a:pt x="37" y="258"/>
                  </a:lnTo>
                  <a:lnTo>
                    <a:pt x="110" y="129"/>
                  </a:lnTo>
                  <a:lnTo>
                    <a:pt x="221" y="3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34" name="Freeform 334"/>
            <p:cNvSpPr>
              <a:spLocks/>
            </p:cNvSpPr>
            <p:nvPr/>
          </p:nvSpPr>
          <p:spPr bwMode="auto">
            <a:xfrm>
              <a:off x="57711" y="29556"/>
              <a:ext cx="184" cy="184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128" y="0"/>
                </a:cxn>
                <a:cxn ang="0">
                  <a:pos x="165" y="19"/>
                </a:cxn>
                <a:cxn ang="0">
                  <a:pos x="184" y="55"/>
                </a:cxn>
                <a:cxn ang="0">
                  <a:pos x="184" y="129"/>
                </a:cxn>
                <a:cxn ang="0">
                  <a:pos x="165" y="166"/>
                </a:cxn>
                <a:cxn ang="0">
                  <a:pos x="128" y="184"/>
                </a:cxn>
                <a:cxn ang="0">
                  <a:pos x="55" y="184"/>
                </a:cxn>
                <a:cxn ang="0">
                  <a:pos x="18" y="166"/>
                </a:cxn>
                <a:cxn ang="0">
                  <a:pos x="0" y="129"/>
                </a:cxn>
                <a:cxn ang="0">
                  <a:pos x="0" y="55"/>
                </a:cxn>
                <a:cxn ang="0">
                  <a:pos x="18" y="19"/>
                </a:cxn>
                <a:cxn ang="0">
                  <a:pos x="55" y="0"/>
                </a:cxn>
              </a:cxnLst>
              <a:rect l="0" t="0" r="r" b="b"/>
              <a:pathLst>
                <a:path w="184" h="184">
                  <a:moveTo>
                    <a:pt x="55" y="0"/>
                  </a:moveTo>
                  <a:lnTo>
                    <a:pt x="128" y="0"/>
                  </a:lnTo>
                  <a:lnTo>
                    <a:pt x="165" y="19"/>
                  </a:lnTo>
                  <a:lnTo>
                    <a:pt x="184" y="55"/>
                  </a:lnTo>
                  <a:lnTo>
                    <a:pt x="184" y="129"/>
                  </a:lnTo>
                  <a:lnTo>
                    <a:pt x="165" y="166"/>
                  </a:lnTo>
                  <a:lnTo>
                    <a:pt x="128" y="184"/>
                  </a:lnTo>
                  <a:lnTo>
                    <a:pt x="55" y="184"/>
                  </a:lnTo>
                  <a:lnTo>
                    <a:pt x="18" y="166"/>
                  </a:lnTo>
                  <a:lnTo>
                    <a:pt x="0" y="129"/>
                  </a:lnTo>
                  <a:lnTo>
                    <a:pt x="0" y="55"/>
                  </a:lnTo>
                  <a:lnTo>
                    <a:pt x="18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8335" name="Rectangle 335"/>
            <p:cNvSpPr>
              <a:spLocks noChangeArrowheads="1"/>
            </p:cNvSpPr>
            <p:nvPr/>
          </p:nvSpPr>
          <p:spPr bwMode="auto">
            <a:xfrm>
              <a:off x="569" y="31601"/>
              <a:ext cx="60417" cy="92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小結</a:t>
            </a:r>
            <a:r>
              <a:rPr lang="en-US" altLang="zh-TW" smtClean="0"/>
              <a:t>:</a:t>
            </a:r>
            <a:r>
              <a:rPr lang="zh-TW" altLang="en-US" smtClean="0"/>
              <a:t>對每個問題的最終目標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93</a:t>
            </a:fld>
            <a:endParaRPr lang="zh-TW" altLang="en-US"/>
          </a:p>
        </p:txBody>
      </p:sp>
      <p:grpSp>
        <p:nvGrpSpPr>
          <p:cNvPr id="2425" name="Group 1401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39546" y="2060845"/>
            <a:ext cx="6192693" cy="4356751"/>
            <a:chOff x="509" y="1375"/>
            <a:chExt cx="50383" cy="35446"/>
          </a:xfrm>
        </p:grpSpPr>
        <p:grpSp>
          <p:nvGrpSpPr>
            <p:cNvPr id="2626" name="Group 1602"/>
            <p:cNvGrpSpPr>
              <a:grpSpLocks/>
            </p:cNvGrpSpPr>
            <p:nvPr/>
          </p:nvGrpSpPr>
          <p:grpSpPr bwMode="auto">
            <a:xfrm>
              <a:off x="509" y="1375"/>
              <a:ext cx="50383" cy="35046"/>
              <a:chOff x="509" y="1375"/>
              <a:chExt cx="50383" cy="35046"/>
            </a:xfrm>
          </p:grpSpPr>
          <p:sp>
            <p:nvSpPr>
              <p:cNvPr id="2427" name="Rectangle 1403"/>
              <p:cNvSpPr>
                <a:spLocks noChangeArrowheads="1"/>
              </p:cNvSpPr>
              <p:nvPr/>
            </p:nvSpPr>
            <p:spPr bwMode="auto">
              <a:xfrm>
                <a:off x="509" y="1375"/>
                <a:ext cx="50383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28" name="Freeform 1404"/>
              <p:cNvSpPr>
                <a:spLocks noEditPoints="1"/>
              </p:cNvSpPr>
              <p:nvPr/>
            </p:nvSpPr>
            <p:spPr bwMode="auto">
              <a:xfrm>
                <a:off x="632" y="2698"/>
                <a:ext cx="1534" cy="1569"/>
              </a:xfrm>
              <a:custGeom>
                <a:avLst/>
                <a:gdLst/>
                <a:ahLst/>
                <a:cxnLst>
                  <a:cxn ang="0">
                    <a:pos x="966" y="892"/>
                  </a:cxn>
                  <a:cxn ang="0">
                    <a:pos x="966" y="1015"/>
                  </a:cxn>
                  <a:cxn ang="0">
                    <a:pos x="798" y="862"/>
                  </a:cxn>
                  <a:cxn ang="0">
                    <a:pos x="399" y="615"/>
                  </a:cxn>
                  <a:cxn ang="0">
                    <a:pos x="414" y="708"/>
                  </a:cxn>
                  <a:cxn ang="0">
                    <a:pos x="322" y="600"/>
                  </a:cxn>
                  <a:cxn ang="0">
                    <a:pos x="322" y="354"/>
                  </a:cxn>
                  <a:cxn ang="0">
                    <a:pos x="307" y="477"/>
                  </a:cxn>
                  <a:cxn ang="0">
                    <a:pos x="199" y="292"/>
                  </a:cxn>
                  <a:cxn ang="0">
                    <a:pos x="905" y="246"/>
                  </a:cxn>
                  <a:cxn ang="0">
                    <a:pos x="706" y="385"/>
                  </a:cxn>
                  <a:cxn ang="0">
                    <a:pos x="782" y="215"/>
                  </a:cxn>
                  <a:cxn ang="0">
                    <a:pos x="1181" y="31"/>
                  </a:cxn>
                  <a:cxn ang="0">
                    <a:pos x="1227" y="154"/>
                  </a:cxn>
                  <a:cxn ang="0">
                    <a:pos x="1227" y="538"/>
                  </a:cxn>
                  <a:cxn ang="0">
                    <a:pos x="1427" y="508"/>
                  </a:cxn>
                  <a:cxn ang="0">
                    <a:pos x="1504" y="600"/>
                  </a:cxn>
                  <a:cxn ang="0">
                    <a:pos x="1212" y="1200"/>
                  </a:cxn>
                  <a:cxn ang="0">
                    <a:pos x="1181" y="1554"/>
                  </a:cxn>
                  <a:cxn ang="0">
                    <a:pos x="874" y="1323"/>
                  </a:cxn>
                  <a:cxn ang="0">
                    <a:pos x="1105" y="662"/>
                  </a:cxn>
                  <a:cxn ang="0">
                    <a:pos x="920" y="708"/>
                  </a:cxn>
                  <a:cxn ang="0">
                    <a:pos x="1120" y="585"/>
                  </a:cxn>
                  <a:cxn ang="0">
                    <a:pos x="1059" y="77"/>
                  </a:cxn>
                  <a:cxn ang="0">
                    <a:pos x="629" y="0"/>
                  </a:cxn>
                  <a:cxn ang="0">
                    <a:pos x="721" y="123"/>
                  </a:cxn>
                  <a:cxn ang="0">
                    <a:pos x="706" y="446"/>
                  </a:cxn>
                  <a:cxn ang="0">
                    <a:pos x="905" y="477"/>
                  </a:cxn>
                  <a:cxn ang="0">
                    <a:pos x="660" y="538"/>
                  </a:cxn>
                  <a:cxn ang="0">
                    <a:pos x="613" y="708"/>
                  </a:cxn>
                  <a:cxn ang="0">
                    <a:pos x="767" y="723"/>
                  </a:cxn>
                  <a:cxn ang="0">
                    <a:pos x="537" y="831"/>
                  </a:cxn>
                  <a:cxn ang="0">
                    <a:pos x="721" y="892"/>
                  </a:cxn>
                  <a:cxn ang="0">
                    <a:pos x="537" y="1000"/>
                  </a:cxn>
                  <a:cxn ang="0">
                    <a:pos x="798" y="1077"/>
                  </a:cxn>
                  <a:cxn ang="0">
                    <a:pos x="291" y="1354"/>
                  </a:cxn>
                  <a:cxn ang="0">
                    <a:pos x="138" y="1308"/>
                  </a:cxn>
                  <a:cxn ang="0">
                    <a:pos x="276" y="1231"/>
                  </a:cxn>
                  <a:cxn ang="0">
                    <a:pos x="429" y="1015"/>
                  </a:cxn>
                  <a:cxn ang="0">
                    <a:pos x="260" y="1015"/>
                  </a:cxn>
                  <a:cxn ang="0">
                    <a:pos x="383" y="969"/>
                  </a:cxn>
                  <a:cxn ang="0">
                    <a:pos x="399" y="846"/>
                  </a:cxn>
                  <a:cxn ang="0">
                    <a:pos x="307" y="800"/>
                  </a:cxn>
                  <a:cxn ang="0">
                    <a:pos x="567" y="646"/>
                  </a:cxn>
                  <a:cxn ang="0">
                    <a:pos x="337" y="585"/>
                  </a:cxn>
                  <a:cxn ang="0">
                    <a:pos x="122" y="646"/>
                  </a:cxn>
                  <a:cxn ang="0">
                    <a:pos x="0" y="569"/>
                  </a:cxn>
                  <a:cxn ang="0">
                    <a:pos x="414" y="431"/>
                  </a:cxn>
                  <a:cxn ang="0">
                    <a:pos x="353" y="215"/>
                  </a:cxn>
                  <a:cxn ang="0">
                    <a:pos x="475" y="262"/>
                  </a:cxn>
                  <a:cxn ang="0">
                    <a:pos x="583" y="323"/>
                  </a:cxn>
                  <a:cxn ang="0">
                    <a:pos x="567" y="31"/>
                  </a:cxn>
                </a:cxnLst>
                <a:rect l="0" t="0" r="r" b="b"/>
                <a:pathLst>
                  <a:path w="1534" h="1569">
                    <a:moveTo>
                      <a:pt x="798" y="815"/>
                    </a:moveTo>
                    <a:lnTo>
                      <a:pt x="828" y="815"/>
                    </a:lnTo>
                    <a:lnTo>
                      <a:pt x="890" y="846"/>
                    </a:lnTo>
                    <a:lnTo>
                      <a:pt x="936" y="862"/>
                    </a:lnTo>
                    <a:lnTo>
                      <a:pt x="966" y="892"/>
                    </a:lnTo>
                    <a:lnTo>
                      <a:pt x="982" y="923"/>
                    </a:lnTo>
                    <a:lnTo>
                      <a:pt x="997" y="938"/>
                    </a:lnTo>
                    <a:lnTo>
                      <a:pt x="997" y="1000"/>
                    </a:lnTo>
                    <a:lnTo>
                      <a:pt x="982" y="1015"/>
                    </a:lnTo>
                    <a:lnTo>
                      <a:pt x="966" y="1015"/>
                    </a:lnTo>
                    <a:lnTo>
                      <a:pt x="966" y="1031"/>
                    </a:lnTo>
                    <a:lnTo>
                      <a:pt x="936" y="1015"/>
                    </a:lnTo>
                    <a:lnTo>
                      <a:pt x="920" y="1000"/>
                    </a:lnTo>
                    <a:lnTo>
                      <a:pt x="874" y="938"/>
                    </a:lnTo>
                    <a:lnTo>
                      <a:pt x="798" y="862"/>
                    </a:lnTo>
                    <a:lnTo>
                      <a:pt x="798" y="815"/>
                    </a:lnTo>
                    <a:close/>
                    <a:moveTo>
                      <a:pt x="337" y="585"/>
                    </a:moveTo>
                    <a:lnTo>
                      <a:pt x="337" y="600"/>
                    </a:lnTo>
                    <a:lnTo>
                      <a:pt x="368" y="600"/>
                    </a:lnTo>
                    <a:lnTo>
                      <a:pt x="399" y="615"/>
                    </a:lnTo>
                    <a:lnTo>
                      <a:pt x="429" y="646"/>
                    </a:lnTo>
                    <a:lnTo>
                      <a:pt x="429" y="662"/>
                    </a:lnTo>
                    <a:lnTo>
                      <a:pt x="445" y="692"/>
                    </a:lnTo>
                    <a:lnTo>
                      <a:pt x="445" y="708"/>
                    </a:lnTo>
                    <a:lnTo>
                      <a:pt x="414" y="708"/>
                    </a:lnTo>
                    <a:lnTo>
                      <a:pt x="399" y="692"/>
                    </a:lnTo>
                    <a:lnTo>
                      <a:pt x="368" y="677"/>
                    </a:lnTo>
                    <a:lnTo>
                      <a:pt x="353" y="646"/>
                    </a:lnTo>
                    <a:lnTo>
                      <a:pt x="337" y="631"/>
                    </a:lnTo>
                    <a:lnTo>
                      <a:pt x="322" y="600"/>
                    </a:lnTo>
                    <a:lnTo>
                      <a:pt x="337" y="585"/>
                    </a:lnTo>
                    <a:close/>
                    <a:moveTo>
                      <a:pt x="199" y="292"/>
                    </a:moveTo>
                    <a:lnTo>
                      <a:pt x="245" y="292"/>
                    </a:lnTo>
                    <a:lnTo>
                      <a:pt x="276" y="308"/>
                    </a:lnTo>
                    <a:lnTo>
                      <a:pt x="322" y="354"/>
                    </a:lnTo>
                    <a:lnTo>
                      <a:pt x="353" y="415"/>
                    </a:lnTo>
                    <a:lnTo>
                      <a:pt x="337" y="415"/>
                    </a:lnTo>
                    <a:lnTo>
                      <a:pt x="337" y="431"/>
                    </a:lnTo>
                    <a:lnTo>
                      <a:pt x="322" y="462"/>
                    </a:lnTo>
                    <a:lnTo>
                      <a:pt x="307" y="477"/>
                    </a:lnTo>
                    <a:lnTo>
                      <a:pt x="291" y="477"/>
                    </a:lnTo>
                    <a:lnTo>
                      <a:pt x="291" y="462"/>
                    </a:lnTo>
                    <a:lnTo>
                      <a:pt x="245" y="415"/>
                    </a:lnTo>
                    <a:lnTo>
                      <a:pt x="199" y="323"/>
                    </a:lnTo>
                    <a:lnTo>
                      <a:pt x="199" y="292"/>
                    </a:lnTo>
                    <a:close/>
                    <a:moveTo>
                      <a:pt x="782" y="154"/>
                    </a:moveTo>
                    <a:lnTo>
                      <a:pt x="828" y="154"/>
                    </a:lnTo>
                    <a:lnTo>
                      <a:pt x="859" y="169"/>
                    </a:lnTo>
                    <a:lnTo>
                      <a:pt x="890" y="200"/>
                    </a:lnTo>
                    <a:lnTo>
                      <a:pt x="905" y="246"/>
                    </a:lnTo>
                    <a:lnTo>
                      <a:pt x="905" y="262"/>
                    </a:lnTo>
                    <a:lnTo>
                      <a:pt x="890" y="277"/>
                    </a:lnTo>
                    <a:lnTo>
                      <a:pt x="813" y="308"/>
                    </a:lnTo>
                    <a:lnTo>
                      <a:pt x="767" y="354"/>
                    </a:lnTo>
                    <a:lnTo>
                      <a:pt x="706" y="385"/>
                    </a:lnTo>
                    <a:lnTo>
                      <a:pt x="706" y="354"/>
                    </a:lnTo>
                    <a:lnTo>
                      <a:pt x="736" y="308"/>
                    </a:lnTo>
                    <a:lnTo>
                      <a:pt x="752" y="262"/>
                    </a:lnTo>
                    <a:lnTo>
                      <a:pt x="767" y="231"/>
                    </a:lnTo>
                    <a:lnTo>
                      <a:pt x="782" y="215"/>
                    </a:lnTo>
                    <a:lnTo>
                      <a:pt x="782" y="154"/>
                    </a:lnTo>
                    <a:close/>
                    <a:moveTo>
                      <a:pt x="1059" y="0"/>
                    </a:moveTo>
                    <a:lnTo>
                      <a:pt x="1105" y="0"/>
                    </a:lnTo>
                    <a:lnTo>
                      <a:pt x="1135" y="15"/>
                    </a:lnTo>
                    <a:lnTo>
                      <a:pt x="1181" y="31"/>
                    </a:lnTo>
                    <a:lnTo>
                      <a:pt x="1212" y="46"/>
                    </a:lnTo>
                    <a:lnTo>
                      <a:pt x="1227" y="77"/>
                    </a:lnTo>
                    <a:lnTo>
                      <a:pt x="1243" y="92"/>
                    </a:lnTo>
                    <a:lnTo>
                      <a:pt x="1243" y="108"/>
                    </a:lnTo>
                    <a:lnTo>
                      <a:pt x="1227" y="154"/>
                    </a:lnTo>
                    <a:lnTo>
                      <a:pt x="1212" y="215"/>
                    </a:lnTo>
                    <a:lnTo>
                      <a:pt x="1197" y="354"/>
                    </a:lnTo>
                    <a:lnTo>
                      <a:pt x="1197" y="554"/>
                    </a:lnTo>
                    <a:lnTo>
                      <a:pt x="1212" y="554"/>
                    </a:lnTo>
                    <a:lnTo>
                      <a:pt x="1227" y="538"/>
                    </a:lnTo>
                    <a:lnTo>
                      <a:pt x="1258" y="538"/>
                    </a:lnTo>
                    <a:lnTo>
                      <a:pt x="1304" y="523"/>
                    </a:lnTo>
                    <a:lnTo>
                      <a:pt x="1335" y="523"/>
                    </a:lnTo>
                    <a:lnTo>
                      <a:pt x="1365" y="508"/>
                    </a:lnTo>
                    <a:lnTo>
                      <a:pt x="1427" y="508"/>
                    </a:lnTo>
                    <a:lnTo>
                      <a:pt x="1473" y="523"/>
                    </a:lnTo>
                    <a:lnTo>
                      <a:pt x="1504" y="538"/>
                    </a:lnTo>
                    <a:lnTo>
                      <a:pt x="1519" y="569"/>
                    </a:lnTo>
                    <a:lnTo>
                      <a:pt x="1534" y="585"/>
                    </a:lnTo>
                    <a:lnTo>
                      <a:pt x="1504" y="600"/>
                    </a:lnTo>
                    <a:lnTo>
                      <a:pt x="1442" y="615"/>
                    </a:lnTo>
                    <a:lnTo>
                      <a:pt x="1335" y="631"/>
                    </a:lnTo>
                    <a:lnTo>
                      <a:pt x="1197" y="646"/>
                    </a:lnTo>
                    <a:lnTo>
                      <a:pt x="1212" y="969"/>
                    </a:lnTo>
                    <a:lnTo>
                      <a:pt x="1212" y="1200"/>
                    </a:lnTo>
                    <a:lnTo>
                      <a:pt x="1227" y="1338"/>
                    </a:lnTo>
                    <a:lnTo>
                      <a:pt x="1227" y="1415"/>
                    </a:lnTo>
                    <a:lnTo>
                      <a:pt x="1212" y="1477"/>
                    </a:lnTo>
                    <a:lnTo>
                      <a:pt x="1197" y="1523"/>
                    </a:lnTo>
                    <a:lnTo>
                      <a:pt x="1181" y="1554"/>
                    </a:lnTo>
                    <a:lnTo>
                      <a:pt x="1151" y="1569"/>
                    </a:lnTo>
                    <a:lnTo>
                      <a:pt x="1135" y="1569"/>
                    </a:lnTo>
                    <a:lnTo>
                      <a:pt x="982" y="1415"/>
                    </a:lnTo>
                    <a:lnTo>
                      <a:pt x="936" y="1385"/>
                    </a:lnTo>
                    <a:lnTo>
                      <a:pt x="874" y="1323"/>
                    </a:lnTo>
                    <a:lnTo>
                      <a:pt x="936" y="1323"/>
                    </a:lnTo>
                    <a:lnTo>
                      <a:pt x="982" y="1338"/>
                    </a:lnTo>
                    <a:lnTo>
                      <a:pt x="1074" y="1338"/>
                    </a:lnTo>
                    <a:lnTo>
                      <a:pt x="1105" y="1308"/>
                    </a:lnTo>
                    <a:lnTo>
                      <a:pt x="1105" y="662"/>
                    </a:lnTo>
                    <a:lnTo>
                      <a:pt x="1028" y="677"/>
                    </a:lnTo>
                    <a:lnTo>
                      <a:pt x="982" y="677"/>
                    </a:lnTo>
                    <a:lnTo>
                      <a:pt x="951" y="692"/>
                    </a:lnTo>
                    <a:lnTo>
                      <a:pt x="936" y="692"/>
                    </a:lnTo>
                    <a:lnTo>
                      <a:pt x="920" y="708"/>
                    </a:lnTo>
                    <a:lnTo>
                      <a:pt x="874" y="708"/>
                    </a:lnTo>
                    <a:lnTo>
                      <a:pt x="844" y="692"/>
                    </a:lnTo>
                    <a:lnTo>
                      <a:pt x="813" y="662"/>
                    </a:lnTo>
                    <a:lnTo>
                      <a:pt x="828" y="646"/>
                    </a:lnTo>
                    <a:lnTo>
                      <a:pt x="1120" y="585"/>
                    </a:lnTo>
                    <a:lnTo>
                      <a:pt x="1120" y="246"/>
                    </a:lnTo>
                    <a:lnTo>
                      <a:pt x="1105" y="185"/>
                    </a:lnTo>
                    <a:lnTo>
                      <a:pt x="1105" y="138"/>
                    </a:lnTo>
                    <a:lnTo>
                      <a:pt x="1089" y="108"/>
                    </a:lnTo>
                    <a:lnTo>
                      <a:pt x="1059" y="77"/>
                    </a:lnTo>
                    <a:lnTo>
                      <a:pt x="1043" y="46"/>
                    </a:lnTo>
                    <a:lnTo>
                      <a:pt x="1043" y="15"/>
                    </a:lnTo>
                    <a:lnTo>
                      <a:pt x="1059" y="0"/>
                    </a:lnTo>
                    <a:close/>
                    <a:moveTo>
                      <a:pt x="598" y="0"/>
                    </a:moveTo>
                    <a:lnTo>
                      <a:pt x="629" y="0"/>
                    </a:lnTo>
                    <a:lnTo>
                      <a:pt x="660" y="15"/>
                    </a:lnTo>
                    <a:lnTo>
                      <a:pt x="690" y="46"/>
                    </a:lnTo>
                    <a:lnTo>
                      <a:pt x="721" y="62"/>
                    </a:lnTo>
                    <a:lnTo>
                      <a:pt x="736" y="92"/>
                    </a:lnTo>
                    <a:lnTo>
                      <a:pt x="721" y="123"/>
                    </a:lnTo>
                    <a:lnTo>
                      <a:pt x="721" y="169"/>
                    </a:lnTo>
                    <a:lnTo>
                      <a:pt x="706" y="215"/>
                    </a:lnTo>
                    <a:lnTo>
                      <a:pt x="690" y="308"/>
                    </a:lnTo>
                    <a:lnTo>
                      <a:pt x="660" y="462"/>
                    </a:lnTo>
                    <a:lnTo>
                      <a:pt x="706" y="446"/>
                    </a:lnTo>
                    <a:lnTo>
                      <a:pt x="752" y="446"/>
                    </a:lnTo>
                    <a:lnTo>
                      <a:pt x="798" y="431"/>
                    </a:lnTo>
                    <a:lnTo>
                      <a:pt x="859" y="431"/>
                    </a:lnTo>
                    <a:lnTo>
                      <a:pt x="890" y="446"/>
                    </a:lnTo>
                    <a:lnTo>
                      <a:pt x="905" y="477"/>
                    </a:lnTo>
                    <a:lnTo>
                      <a:pt x="920" y="492"/>
                    </a:lnTo>
                    <a:lnTo>
                      <a:pt x="905" y="508"/>
                    </a:lnTo>
                    <a:lnTo>
                      <a:pt x="859" y="508"/>
                    </a:lnTo>
                    <a:lnTo>
                      <a:pt x="782" y="523"/>
                    </a:lnTo>
                    <a:lnTo>
                      <a:pt x="660" y="538"/>
                    </a:lnTo>
                    <a:lnTo>
                      <a:pt x="706" y="585"/>
                    </a:lnTo>
                    <a:lnTo>
                      <a:pt x="706" y="600"/>
                    </a:lnTo>
                    <a:lnTo>
                      <a:pt x="644" y="662"/>
                    </a:lnTo>
                    <a:lnTo>
                      <a:pt x="644" y="677"/>
                    </a:lnTo>
                    <a:lnTo>
                      <a:pt x="613" y="708"/>
                    </a:lnTo>
                    <a:lnTo>
                      <a:pt x="598" y="738"/>
                    </a:lnTo>
                    <a:lnTo>
                      <a:pt x="598" y="754"/>
                    </a:lnTo>
                    <a:lnTo>
                      <a:pt x="644" y="738"/>
                    </a:lnTo>
                    <a:lnTo>
                      <a:pt x="675" y="723"/>
                    </a:lnTo>
                    <a:lnTo>
                      <a:pt x="767" y="723"/>
                    </a:lnTo>
                    <a:lnTo>
                      <a:pt x="782" y="738"/>
                    </a:lnTo>
                    <a:lnTo>
                      <a:pt x="782" y="754"/>
                    </a:lnTo>
                    <a:lnTo>
                      <a:pt x="752" y="769"/>
                    </a:lnTo>
                    <a:lnTo>
                      <a:pt x="675" y="800"/>
                    </a:lnTo>
                    <a:lnTo>
                      <a:pt x="537" y="831"/>
                    </a:lnTo>
                    <a:lnTo>
                      <a:pt x="552" y="846"/>
                    </a:lnTo>
                    <a:lnTo>
                      <a:pt x="552" y="923"/>
                    </a:lnTo>
                    <a:lnTo>
                      <a:pt x="613" y="908"/>
                    </a:lnTo>
                    <a:lnTo>
                      <a:pt x="660" y="892"/>
                    </a:lnTo>
                    <a:lnTo>
                      <a:pt x="721" y="892"/>
                    </a:lnTo>
                    <a:lnTo>
                      <a:pt x="721" y="938"/>
                    </a:lnTo>
                    <a:lnTo>
                      <a:pt x="690" y="954"/>
                    </a:lnTo>
                    <a:lnTo>
                      <a:pt x="660" y="954"/>
                    </a:lnTo>
                    <a:lnTo>
                      <a:pt x="629" y="969"/>
                    </a:lnTo>
                    <a:lnTo>
                      <a:pt x="537" y="1000"/>
                    </a:lnTo>
                    <a:lnTo>
                      <a:pt x="537" y="1138"/>
                    </a:lnTo>
                    <a:lnTo>
                      <a:pt x="782" y="1046"/>
                    </a:lnTo>
                    <a:lnTo>
                      <a:pt x="813" y="1046"/>
                    </a:lnTo>
                    <a:lnTo>
                      <a:pt x="813" y="1062"/>
                    </a:lnTo>
                    <a:lnTo>
                      <a:pt x="798" y="1077"/>
                    </a:lnTo>
                    <a:lnTo>
                      <a:pt x="721" y="1123"/>
                    </a:lnTo>
                    <a:lnTo>
                      <a:pt x="445" y="1262"/>
                    </a:lnTo>
                    <a:lnTo>
                      <a:pt x="368" y="1292"/>
                    </a:lnTo>
                    <a:lnTo>
                      <a:pt x="322" y="1323"/>
                    </a:lnTo>
                    <a:lnTo>
                      <a:pt x="291" y="1354"/>
                    </a:lnTo>
                    <a:lnTo>
                      <a:pt x="260" y="1369"/>
                    </a:lnTo>
                    <a:lnTo>
                      <a:pt x="245" y="1369"/>
                    </a:lnTo>
                    <a:lnTo>
                      <a:pt x="199" y="1354"/>
                    </a:lnTo>
                    <a:lnTo>
                      <a:pt x="168" y="1323"/>
                    </a:lnTo>
                    <a:lnTo>
                      <a:pt x="138" y="1308"/>
                    </a:lnTo>
                    <a:lnTo>
                      <a:pt x="122" y="1292"/>
                    </a:lnTo>
                    <a:lnTo>
                      <a:pt x="122" y="1277"/>
                    </a:lnTo>
                    <a:lnTo>
                      <a:pt x="138" y="1246"/>
                    </a:lnTo>
                    <a:lnTo>
                      <a:pt x="230" y="1246"/>
                    </a:lnTo>
                    <a:lnTo>
                      <a:pt x="276" y="1231"/>
                    </a:lnTo>
                    <a:lnTo>
                      <a:pt x="353" y="1200"/>
                    </a:lnTo>
                    <a:lnTo>
                      <a:pt x="475" y="1154"/>
                    </a:lnTo>
                    <a:lnTo>
                      <a:pt x="460" y="1138"/>
                    </a:lnTo>
                    <a:lnTo>
                      <a:pt x="460" y="1000"/>
                    </a:lnTo>
                    <a:lnTo>
                      <a:pt x="429" y="1015"/>
                    </a:lnTo>
                    <a:lnTo>
                      <a:pt x="399" y="1015"/>
                    </a:lnTo>
                    <a:lnTo>
                      <a:pt x="383" y="1031"/>
                    </a:lnTo>
                    <a:lnTo>
                      <a:pt x="307" y="1031"/>
                    </a:lnTo>
                    <a:lnTo>
                      <a:pt x="276" y="1015"/>
                    </a:lnTo>
                    <a:lnTo>
                      <a:pt x="260" y="1015"/>
                    </a:lnTo>
                    <a:lnTo>
                      <a:pt x="245" y="1000"/>
                    </a:lnTo>
                    <a:lnTo>
                      <a:pt x="260" y="985"/>
                    </a:lnTo>
                    <a:lnTo>
                      <a:pt x="276" y="985"/>
                    </a:lnTo>
                    <a:lnTo>
                      <a:pt x="337" y="969"/>
                    </a:lnTo>
                    <a:lnTo>
                      <a:pt x="383" y="969"/>
                    </a:lnTo>
                    <a:lnTo>
                      <a:pt x="429" y="954"/>
                    </a:lnTo>
                    <a:lnTo>
                      <a:pt x="445" y="938"/>
                    </a:lnTo>
                    <a:lnTo>
                      <a:pt x="460" y="938"/>
                    </a:lnTo>
                    <a:lnTo>
                      <a:pt x="460" y="831"/>
                    </a:lnTo>
                    <a:lnTo>
                      <a:pt x="399" y="846"/>
                    </a:lnTo>
                    <a:lnTo>
                      <a:pt x="368" y="862"/>
                    </a:lnTo>
                    <a:lnTo>
                      <a:pt x="260" y="862"/>
                    </a:lnTo>
                    <a:lnTo>
                      <a:pt x="230" y="831"/>
                    </a:lnTo>
                    <a:lnTo>
                      <a:pt x="245" y="815"/>
                    </a:lnTo>
                    <a:lnTo>
                      <a:pt x="307" y="800"/>
                    </a:lnTo>
                    <a:lnTo>
                      <a:pt x="399" y="785"/>
                    </a:lnTo>
                    <a:lnTo>
                      <a:pt x="537" y="738"/>
                    </a:lnTo>
                    <a:lnTo>
                      <a:pt x="537" y="708"/>
                    </a:lnTo>
                    <a:lnTo>
                      <a:pt x="552" y="708"/>
                    </a:lnTo>
                    <a:lnTo>
                      <a:pt x="567" y="646"/>
                    </a:lnTo>
                    <a:lnTo>
                      <a:pt x="583" y="600"/>
                    </a:lnTo>
                    <a:lnTo>
                      <a:pt x="598" y="569"/>
                    </a:lnTo>
                    <a:lnTo>
                      <a:pt x="598" y="523"/>
                    </a:lnTo>
                    <a:lnTo>
                      <a:pt x="445" y="554"/>
                    </a:lnTo>
                    <a:lnTo>
                      <a:pt x="337" y="585"/>
                    </a:lnTo>
                    <a:lnTo>
                      <a:pt x="322" y="585"/>
                    </a:lnTo>
                    <a:lnTo>
                      <a:pt x="322" y="600"/>
                    </a:lnTo>
                    <a:lnTo>
                      <a:pt x="307" y="600"/>
                    </a:lnTo>
                    <a:lnTo>
                      <a:pt x="199" y="631"/>
                    </a:lnTo>
                    <a:lnTo>
                      <a:pt x="122" y="646"/>
                    </a:lnTo>
                    <a:lnTo>
                      <a:pt x="92" y="646"/>
                    </a:lnTo>
                    <a:lnTo>
                      <a:pt x="46" y="631"/>
                    </a:lnTo>
                    <a:lnTo>
                      <a:pt x="30" y="615"/>
                    </a:lnTo>
                    <a:lnTo>
                      <a:pt x="0" y="600"/>
                    </a:lnTo>
                    <a:lnTo>
                      <a:pt x="0" y="569"/>
                    </a:lnTo>
                    <a:lnTo>
                      <a:pt x="30" y="569"/>
                    </a:lnTo>
                    <a:lnTo>
                      <a:pt x="92" y="554"/>
                    </a:lnTo>
                    <a:lnTo>
                      <a:pt x="230" y="538"/>
                    </a:lnTo>
                    <a:lnTo>
                      <a:pt x="429" y="508"/>
                    </a:lnTo>
                    <a:lnTo>
                      <a:pt x="414" y="431"/>
                    </a:lnTo>
                    <a:lnTo>
                      <a:pt x="399" y="369"/>
                    </a:lnTo>
                    <a:lnTo>
                      <a:pt x="399" y="323"/>
                    </a:lnTo>
                    <a:lnTo>
                      <a:pt x="383" y="292"/>
                    </a:lnTo>
                    <a:lnTo>
                      <a:pt x="368" y="246"/>
                    </a:lnTo>
                    <a:lnTo>
                      <a:pt x="353" y="215"/>
                    </a:lnTo>
                    <a:lnTo>
                      <a:pt x="337" y="200"/>
                    </a:lnTo>
                    <a:lnTo>
                      <a:pt x="337" y="169"/>
                    </a:lnTo>
                    <a:lnTo>
                      <a:pt x="383" y="169"/>
                    </a:lnTo>
                    <a:lnTo>
                      <a:pt x="445" y="200"/>
                    </a:lnTo>
                    <a:lnTo>
                      <a:pt x="475" y="262"/>
                    </a:lnTo>
                    <a:lnTo>
                      <a:pt x="475" y="415"/>
                    </a:lnTo>
                    <a:lnTo>
                      <a:pt x="491" y="492"/>
                    </a:lnTo>
                    <a:lnTo>
                      <a:pt x="537" y="477"/>
                    </a:lnTo>
                    <a:lnTo>
                      <a:pt x="583" y="477"/>
                    </a:lnTo>
                    <a:lnTo>
                      <a:pt x="583" y="323"/>
                    </a:lnTo>
                    <a:lnTo>
                      <a:pt x="598" y="169"/>
                    </a:lnTo>
                    <a:lnTo>
                      <a:pt x="598" y="92"/>
                    </a:lnTo>
                    <a:lnTo>
                      <a:pt x="583" y="62"/>
                    </a:lnTo>
                    <a:lnTo>
                      <a:pt x="567" y="46"/>
                    </a:lnTo>
                    <a:lnTo>
                      <a:pt x="567" y="31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29" name="Freeform 1405"/>
              <p:cNvSpPr>
                <a:spLocks noEditPoints="1"/>
              </p:cNvSpPr>
              <p:nvPr/>
            </p:nvSpPr>
            <p:spPr bwMode="auto">
              <a:xfrm>
                <a:off x="2350" y="2729"/>
                <a:ext cx="1643" cy="1446"/>
              </a:xfrm>
              <a:custGeom>
                <a:avLst/>
                <a:gdLst/>
                <a:ahLst/>
                <a:cxnLst>
                  <a:cxn ang="0">
                    <a:pos x="983" y="1169"/>
                  </a:cxn>
                  <a:cxn ang="0">
                    <a:pos x="1197" y="1307"/>
                  </a:cxn>
                  <a:cxn ang="0">
                    <a:pos x="1182" y="1446"/>
                  </a:cxn>
                  <a:cxn ang="0">
                    <a:pos x="1105" y="1415"/>
                  </a:cxn>
                  <a:cxn ang="0">
                    <a:pos x="937" y="1215"/>
                  </a:cxn>
                  <a:cxn ang="0">
                    <a:pos x="952" y="800"/>
                  </a:cxn>
                  <a:cxn ang="0">
                    <a:pos x="1136" y="846"/>
                  </a:cxn>
                  <a:cxn ang="0">
                    <a:pos x="1167" y="984"/>
                  </a:cxn>
                  <a:cxn ang="0">
                    <a:pos x="1059" y="938"/>
                  </a:cxn>
                  <a:cxn ang="0">
                    <a:pos x="952" y="815"/>
                  </a:cxn>
                  <a:cxn ang="0">
                    <a:pos x="722" y="431"/>
                  </a:cxn>
                  <a:cxn ang="0">
                    <a:pos x="768" y="492"/>
                  </a:cxn>
                  <a:cxn ang="0">
                    <a:pos x="584" y="554"/>
                  </a:cxn>
                  <a:cxn ang="0">
                    <a:pos x="507" y="646"/>
                  </a:cxn>
                  <a:cxn ang="0">
                    <a:pos x="492" y="707"/>
                  </a:cxn>
                  <a:cxn ang="0">
                    <a:pos x="522" y="738"/>
                  </a:cxn>
                  <a:cxn ang="0">
                    <a:pos x="676" y="769"/>
                  </a:cxn>
                  <a:cxn ang="0">
                    <a:pos x="706" y="861"/>
                  </a:cxn>
                  <a:cxn ang="0">
                    <a:pos x="660" y="938"/>
                  </a:cxn>
                  <a:cxn ang="0">
                    <a:pos x="568" y="1292"/>
                  </a:cxn>
                  <a:cxn ang="0">
                    <a:pos x="430" y="1415"/>
                  </a:cxn>
                  <a:cxn ang="0">
                    <a:pos x="415" y="1369"/>
                  </a:cxn>
                  <a:cxn ang="0">
                    <a:pos x="323" y="1231"/>
                  </a:cxn>
                  <a:cxn ang="0">
                    <a:pos x="430" y="1246"/>
                  </a:cxn>
                  <a:cxn ang="0">
                    <a:pos x="553" y="1046"/>
                  </a:cxn>
                  <a:cxn ang="0">
                    <a:pos x="584" y="831"/>
                  </a:cxn>
                  <a:cxn ang="0">
                    <a:pos x="507" y="800"/>
                  </a:cxn>
                  <a:cxn ang="0">
                    <a:pos x="461" y="800"/>
                  </a:cxn>
                  <a:cxn ang="0">
                    <a:pos x="307" y="1046"/>
                  </a:cxn>
                  <a:cxn ang="0">
                    <a:pos x="16" y="1307"/>
                  </a:cxn>
                  <a:cxn ang="0">
                    <a:pos x="108" y="1184"/>
                  </a:cxn>
                  <a:cxn ang="0">
                    <a:pos x="231" y="1031"/>
                  </a:cxn>
                  <a:cxn ang="0">
                    <a:pos x="399" y="661"/>
                  </a:cxn>
                  <a:cxn ang="0">
                    <a:pos x="292" y="600"/>
                  </a:cxn>
                  <a:cxn ang="0">
                    <a:pos x="108" y="631"/>
                  </a:cxn>
                  <a:cxn ang="0">
                    <a:pos x="108" y="584"/>
                  </a:cxn>
                  <a:cxn ang="0">
                    <a:pos x="568" y="461"/>
                  </a:cxn>
                  <a:cxn ang="0">
                    <a:pos x="476" y="46"/>
                  </a:cxn>
                  <a:cxn ang="0">
                    <a:pos x="660" y="123"/>
                  </a:cxn>
                  <a:cxn ang="0">
                    <a:pos x="660" y="261"/>
                  </a:cxn>
                  <a:cxn ang="0">
                    <a:pos x="568" y="231"/>
                  </a:cxn>
                  <a:cxn ang="0">
                    <a:pos x="983" y="0"/>
                  </a:cxn>
                  <a:cxn ang="0">
                    <a:pos x="1121" y="46"/>
                  </a:cxn>
                  <a:cxn ang="0">
                    <a:pos x="1151" y="107"/>
                  </a:cxn>
                  <a:cxn ang="0">
                    <a:pos x="1090" y="231"/>
                  </a:cxn>
                  <a:cxn ang="0">
                    <a:pos x="1412" y="569"/>
                  </a:cxn>
                  <a:cxn ang="0">
                    <a:pos x="1612" y="692"/>
                  </a:cxn>
                  <a:cxn ang="0">
                    <a:pos x="1366" y="723"/>
                  </a:cxn>
                  <a:cxn ang="0">
                    <a:pos x="1029" y="384"/>
                  </a:cxn>
                  <a:cxn ang="0">
                    <a:pos x="860" y="692"/>
                  </a:cxn>
                  <a:cxn ang="0">
                    <a:pos x="722" y="831"/>
                  </a:cxn>
                  <a:cxn ang="0">
                    <a:pos x="783" y="707"/>
                  </a:cxn>
                  <a:cxn ang="0">
                    <a:pos x="998" y="231"/>
                  </a:cxn>
                  <a:cxn ang="0">
                    <a:pos x="998" y="61"/>
                  </a:cxn>
                  <a:cxn ang="0">
                    <a:pos x="983" y="0"/>
                  </a:cxn>
                </a:cxnLst>
                <a:rect l="0" t="0" r="r" b="b"/>
                <a:pathLst>
                  <a:path w="1643" h="1446">
                    <a:moveTo>
                      <a:pt x="921" y="1154"/>
                    </a:moveTo>
                    <a:lnTo>
                      <a:pt x="967" y="1154"/>
                    </a:lnTo>
                    <a:lnTo>
                      <a:pt x="983" y="1169"/>
                    </a:lnTo>
                    <a:lnTo>
                      <a:pt x="1059" y="1200"/>
                    </a:lnTo>
                    <a:lnTo>
                      <a:pt x="1121" y="1231"/>
                    </a:lnTo>
                    <a:lnTo>
                      <a:pt x="1197" y="1307"/>
                    </a:lnTo>
                    <a:lnTo>
                      <a:pt x="1213" y="1338"/>
                    </a:lnTo>
                    <a:lnTo>
                      <a:pt x="1213" y="1415"/>
                    </a:lnTo>
                    <a:lnTo>
                      <a:pt x="1182" y="1446"/>
                    </a:lnTo>
                    <a:lnTo>
                      <a:pt x="1151" y="1446"/>
                    </a:lnTo>
                    <a:lnTo>
                      <a:pt x="1121" y="1431"/>
                    </a:lnTo>
                    <a:lnTo>
                      <a:pt x="1105" y="1415"/>
                    </a:lnTo>
                    <a:lnTo>
                      <a:pt x="1059" y="1354"/>
                    </a:lnTo>
                    <a:lnTo>
                      <a:pt x="952" y="1246"/>
                    </a:lnTo>
                    <a:lnTo>
                      <a:pt x="937" y="1215"/>
                    </a:lnTo>
                    <a:lnTo>
                      <a:pt x="921" y="1200"/>
                    </a:lnTo>
                    <a:lnTo>
                      <a:pt x="921" y="1154"/>
                    </a:lnTo>
                    <a:close/>
                    <a:moveTo>
                      <a:pt x="952" y="800"/>
                    </a:moveTo>
                    <a:lnTo>
                      <a:pt x="1013" y="800"/>
                    </a:lnTo>
                    <a:lnTo>
                      <a:pt x="1044" y="815"/>
                    </a:lnTo>
                    <a:lnTo>
                      <a:pt x="1136" y="846"/>
                    </a:lnTo>
                    <a:lnTo>
                      <a:pt x="1197" y="907"/>
                    </a:lnTo>
                    <a:lnTo>
                      <a:pt x="1197" y="969"/>
                    </a:lnTo>
                    <a:lnTo>
                      <a:pt x="1167" y="984"/>
                    </a:lnTo>
                    <a:lnTo>
                      <a:pt x="1151" y="1000"/>
                    </a:lnTo>
                    <a:lnTo>
                      <a:pt x="1090" y="969"/>
                    </a:lnTo>
                    <a:lnTo>
                      <a:pt x="1059" y="938"/>
                    </a:lnTo>
                    <a:lnTo>
                      <a:pt x="1029" y="923"/>
                    </a:lnTo>
                    <a:lnTo>
                      <a:pt x="937" y="831"/>
                    </a:lnTo>
                    <a:lnTo>
                      <a:pt x="952" y="815"/>
                    </a:lnTo>
                    <a:lnTo>
                      <a:pt x="952" y="800"/>
                    </a:lnTo>
                    <a:close/>
                    <a:moveTo>
                      <a:pt x="630" y="431"/>
                    </a:moveTo>
                    <a:lnTo>
                      <a:pt x="722" y="431"/>
                    </a:lnTo>
                    <a:lnTo>
                      <a:pt x="752" y="446"/>
                    </a:lnTo>
                    <a:lnTo>
                      <a:pt x="783" y="477"/>
                    </a:lnTo>
                    <a:lnTo>
                      <a:pt x="768" y="492"/>
                    </a:lnTo>
                    <a:lnTo>
                      <a:pt x="768" y="507"/>
                    </a:lnTo>
                    <a:lnTo>
                      <a:pt x="752" y="507"/>
                    </a:lnTo>
                    <a:lnTo>
                      <a:pt x="584" y="554"/>
                    </a:lnTo>
                    <a:lnTo>
                      <a:pt x="461" y="584"/>
                    </a:lnTo>
                    <a:lnTo>
                      <a:pt x="492" y="615"/>
                    </a:lnTo>
                    <a:lnTo>
                      <a:pt x="507" y="646"/>
                    </a:lnTo>
                    <a:lnTo>
                      <a:pt x="507" y="677"/>
                    </a:lnTo>
                    <a:lnTo>
                      <a:pt x="492" y="692"/>
                    </a:lnTo>
                    <a:lnTo>
                      <a:pt x="492" y="707"/>
                    </a:lnTo>
                    <a:lnTo>
                      <a:pt x="476" y="723"/>
                    </a:lnTo>
                    <a:lnTo>
                      <a:pt x="492" y="723"/>
                    </a:lnTo>
                    <a:lnTo>
                      <a:pt x="522" y="738"/>
                    </a:lnTo>
                    <a:lnTo>
                      <a:pt x="599" y="738"/>
                    </a:lnTo>
                    <a:lnTo>
                      <a:pt x="645" y="754"/>
                    </a:lnTo>
                    <a:lnTo>
                      <a:pt x="676" y="769"/>
                    </a:lnTo>
                    <a:lnTo>
                      <a:pt x="691" y="800"/>
                    </a:lnTo>
                    <a:lnTo>
                      <a:pt x="706" y="815"/>
                    </a:lnTo>
                    <a:lnTo>
                      <a:pt x="706" y="861"/>
                    </a:lnTo>
                    <a:lnTo>
                      <a:pt x="691" y="861"/>
                    </a:lnTo>
                    <a:lnTo>
                      <a:pt x="691" y="877"/>
                    </a:lnTo>
                    <a:lnTo>
                      <a:pt x="660" y="938"/>
                    </a:lnTo>
                    <a:lnTo>
                      <a:pt x="630" y="1046"/>
                    </a:lnTo>
                    <a:lnTo>
                      <a:pt x="614" y="1169"/>
                    </a:lnTo>
                    <a:lnTo>
                      <a:pt x="568" y="1292"/>
                    </a:lnTo>
                    <a:lnTo>
                      <a:pt x="507" y="1384"/>
                    </a:lnTo>
                    <a:lnTo>
                      <a:pt x="445" y="1415"/>
                    </a:lnTo>
                    <a:lnTo>
                      <a:pt x="430" y="1415"/>
                    </a:lnTo>
                    <a:lnTo>
                      <a:pt x="430" y="1400"/>
                    </a:lnTo>
                    <a:lnTo>
                      <a:pt x="415" y="1384"/>
                    </a:lnTo>
                    <a:lnTo>
                      <a:pt x="415" y="1369"/>
                    </a:lnTo>
                    <a:lnTo>
                      <a:pt x="399" y="1338"/>
                    </a:lnTo>
                    <a:lnTo>
                      <a:pt x="338" y="1246"/>
                    </a:lnTo>
                    <a:lnTo>
                      <a:pt x="323" y="1231"/>
                    </a:lnTo>
                    <a:lnTo>
                      <a:pt x="323" y="1200"/>
                    </a:lnTo>
                    <a:lnTo>
                      <a:pt x="338" y="1200"/>
                    </a:lnTo>
                    <a:lnTo>
                      <a:pt x="430" y="1246"/>
                    </a:lnTo>
                    <a:lnTo>
                      <a:pt x="461" y="1246"/>
                    </a:lnTo>
                    <a:lnTo>
                      <a:pt x="507" y="1169"/>
                    </a:lnTo>
                    <a:lnTo>
                      <a:pt x="553" y="1046"/>
                    </a:lnTo>
                    <a:lnTo>
                      <a:pt x="568" y="938"/>
                    </a:lnTo>
                    <a:lnTo>
                      <a:pt x="584" y="861"/>
                    </a:lnTo>
                    <a:lnTo>
                      <a:pt x="584" y="831"/>
                    </a:lnTo>
                    <a:lnTo>
                      <a:pt x="568" y="815"/>
                    </a:lnTo>
                    <a:lnTo>
                      <a:pt x="538" y="800"/>
                    </a:lnTo>
                    <a:lnTo>
                      <a:pt x="507" y="800"/>
                    </a:lnTo>
                    <a:lnTo>
                      <a:pt x="492" y="784"/>
                    </a:lnTo>
                    <a:lnTo>
                      <a:pt x="461" y="784"/>
                    </a:lnTo>
                    <a:lnTo>
                      <a:pt x="461" y="800"/>
                    </a:lnTo>
                    <a:lnTo>
                      <a:pt x="384" y="923"/>
                    </a:lnTo>
                    <a:lnTo>
                      <a:pt x="338" y="1000"/>
                    </a:lnTo>
                    <a:lnTo>
                      <a:pt x="307" y="1046"/>
                    </a:lnTo>
                    <a:lnTo>
                      <a:pt x="185" y="1184"/>
                    </a:lnTo>
                    <a:lnTo>
                      <a:pt x="93" y="1277"/>
                    </a:lnTo>
                    <a:lnTo>
                      <a:pt x="16" y="1307"/>
                    </a:lnTo>
                    <a:lnTo>
                      <a:pt x="0" y="1307"/>
                    </a:lnTo>
                    <a:lnTo>
                      <a:pt x="31" y="1277"/>
                    </a:lnTo>
                    <a:lnTo>
                      <a:pt x="108" y="1184"/>
                    </a:lnTo>
                    <a:lnTo>
                      <a:pt x="215" y="1046"/>
                    </a:lnTo>
                    <a:lnTo>
                      <a:pt x="215" y="1031"/>
                    </a:lnTo>
                    <a:lnTo>
                      <a:pt x="231" y="1031"/>
                    </a:lnTo>
                    <a:lnTo>
                      <a:pt x="323" y="877"/>
                    </a:lnTo>
                    <a:lnTo>
                      <a:pt x="384" y="754"/>
                    </a:lnTo>
                    <a:lnTo>
                      <a:pt x="399" y="661"/>
                    </a:lnTo>
                    <a:lnTo>
                      <a:pt x="399" y="631"/>
                    </a:lnTo>
                    <a:lnTo>
                      <a:pt x="369" y="584"/>
                    </a:lnTo>
                    <a:lnTo>
                      <a:pt x="292" y="600"/>
                    </a:lnTo>
                    <a:lnTo>
                      <a:pt x="200" y="646"/>
                    </a:lnTo>
                    <a:lnTo>
                      <a:pt x="139" y="646"/>
                    </a:lnTo>
                    <a:lnTo>
                      <a:pt x="108" y="631"/>
                    </a:lnTo>
                    <a:lnTo>
                      <a:pt x="77" y="600"/>
                    </a:lnTo>
                    <a:lnTo>
                      <a:pt x="93" y="584"/>
                    </a:lnTo>
                    <a:lnTo>
                      <a:pt x="108" y="584"/>
                    </a:lnTo>
                    <a:lnTo>
                      <a:pt x="307" y="538"/>
                    </a:lnTo>
                    <a:lnTo>
                      <a:pt x="461" y="492"/>
                    </a:lnTo>
                    <a:lnTo>
                      <a:pt x="568" y="461"/>
                    </a:lnTo>
                    <a:lnTo>
                      <a:pt x="630" y="431"/>
                    </a:lnTo>
                    <a:close/>
                    <a:moveTo>
                      <a:pt x="415" y="46"/>
                    </a:moveTo>
                    <a:lnTo>
                      <a:pt x="476" y="46"/>
                    </a:lnTo>
                    <a:lnTo>
                      <a:pt x="507" y="61"/>
                    </a:lnTo>
                    <a:lnTo>
                      <a:pt x="599" y="92"/>
                    </a:lnTo>
                    <a:lnTo>
                      <a:pt x="660" y="123"/>
                    </a:lnTo>
                    <a:lnTo>
                      <a:pt x="676" y="169"/>
                    </a:lnTo>
                    <a:lnTo>
                      <a:pt x="676" y="246"/>
                    </a:lnTo>
                    <a:lnTo>
                      <a:pt x="660" y="261"/>
                    </a:lnTo>
                    <a:lnTo>
                      <a:pt x="614" y="261"/>
                    </a:lnTo>
                    <a:lnTo>
                      <a:pt x="599" y="246"/>
                    </a:lnTo>
                    <a:lnTo>
                      <a:pt x="568" y="231"/>
                    </a:lnTo>
                    <a:lnTo>
                      <a:pt x="415" y="77"/>
                    </a:lnTo>
                    <a:lnTo>
                      <a:pt x="415" y="46"/>
                    </a:lnTo>
                    <a:close/>
                    <a:moveTo>
                      <a:pt x="983" y="0"/>
                    </a:moveTo>
                    <a:lnTo>
                      <a:pt x="1044" y="0"/>
                    </a:lnTo>
                    <a:lnTo>
                      <a:pt x="1075" y="15"/>
                    </a:lnTo>
                    <a:lnTo>
                      <a:pt x="1121" y="46"/>
                    </a:lnTo>
                    <a:lnTo>
                      <a:pt x="1136" y="61"/>
                    </a:lnTo>
                    <a:lnTo>
                      <a:pt x="1151" y="92"/>
                    </a:lnTo>
                    <a:lnTo>
                      <a:pt x="1151" y="107"/>
                    </a:lnTo>
                    <a:lnTo>
                      <a:pt x="1136" y="123"/>
                    </a:lnTo>
                    <a:lnTo>
                      <a:pt x="1121" y="169"/>
                    </a:lnTo>
                    <a:lnTo>
                      <a:pt x="1090" y="231"/>
                    </a:lnTo>
                    <a:lnTo>
                      <a:pt x="1059" y="307"/>
                    </a:lnTo>
                    <a:lnTo>
                      <a:pt x="1244" y="461"/>
                    </a:lnTo>
                    <a:lnTo>
                      <a:pt x="1412" y="569"/>
                    </a:lnTo>
                    <a:lnTo>
                      <a:pt x="1627" y="661"/>
                    </a:lnTo>
                    <a:lnTo>
                      <a:pt x="1643" y="677"/>
                    </a:lnTo>
                    <a:lnTo>
                      <a:pt x="1612" y="692"/>
                    </a:lnTo>
                    <a:lnTo>
                      <a:pt x="1520" y="707"/>
                    </a:lnTo>
                    <a:lnTo>
                      <a:pt x="1443" y="723"/>
                    </a:lnTo>
                    <a:lnTo>
                      <a:pt x="1366" y="723"/>
                    </a:lnTo>
                    <a:lnTo>
                      <a:pt x="1336" y="707"/>
                    </a:lnTo>
                    <a:lnTo>
                      <a:pt x="1044" y="354"/>
                    </a:lnTo>
                    <a:lnTo>
                      <a:pt x="1029" y="384"/>
                    </a:lnTo>
                    <a:lnTo>
                      <a:pt x="983" y="461"/>
                    </a:lnTo>
                    <a:lnTo>
                      <a:pt x="921" y="569"/>
                    </a:lnTo>
                    <a:lnTo>
                      <a:pt x="860" y="692"/>
                    </a:lnTo>
                    <a:lnTo>
                      <a:pt x="798" y="784"/>
                    </a:lnTo>
                    <a:lnTo>
                      <a:pt x="737" y="831"/>
                    </a:lnTo>
                    <a:lnTo>
                      <a:pt x="722" y="831"/>
                    </a:lnTo>
                    <a:lnTo>
                      <a:pt x="722" y="815"/>
                    </a:lnTo>
                    <a:lnTo>
                      <a:pt x="737" y="784"/>
                    </a:lnTo>
                    <a:lnTo>
                      <a:pt x="783" y="707"/>
                    </a:lnTo>
                    <a:lnTo>
                      <a:pt x="829" y="600"/>
                    </a:lnTo>
                    <a:lnTo>
                      <a:pt x="906" y="477"/>
                    </a:lnTo>
                    <a:lnTo>
                      <a:pt x="998" y="231"/>
                    </a:lnTo>
                    <a:lnTo>
                      <a:pt x="1013" y="123"/>
                    </a:lnTo>
                    <a:lnTo>
                      <a:pt x="1013" y="77"/>
                    </a:lnTo>
                    <a:lnTo>
                      <a:pt x="998" y="61"/>
                    </a:lnTo>
                    <a:lnTo>
                      <a:pt x="998" y="46"/>
                    </a:lnTo>
                    <a:lnTo>
                      <a:pt x="983" y="3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0" name="Freeform 1406"/>
              <p:cNvSpPr>
                <a:spLocks noEditPoints="1"/>
              </p:cNvSpPr>
              <p:nvPr/>
            </p:nvSpPr>
            <p:spPr bwMode="auto">
              <a:xfrm>
                <a:off x="4146" y="2606"/>
                <a:ext cx="1565" cy="1646"/>
              </a:xfrm>
              <a:custGeom>
                <a:avLst/>
                <a:gdLst/>
                <a:ahLst/>
                <a:cxnLst>
                  <a:cxn ang="0">
                    <a:pos x="783" y="984"/>
                  </a:cxn>
                  <a:cxn ang="0">
                    <a:pos x="829" y="1154"/>
                  </a:cxn>
                  <a:cxn ang="0">
                    <a:pos x="767" y="1092"/>
                  </a:cxn>
                  <a:cxn ang="0">
                    <a:pos x="706" y="954"/>
                  </a:cxn>
                  <a:cxn ang="0">
                    <a:pos x="568" y="907"/>
                  </a:cxn>
                  <a:cxn ang="0">
                    <a:pos x="445" y="1169"/>
                  </a:cxn>
                  <a:cxn ang="0">
                    <a:pos x="982" y="1215"/>
                  </a:cxn>
                  <a:cxn ang="0">
                    <a:pos x="1044" y="877"/>
                  </a:cxn>
                  <a:cxn ang="0">
                    <a:pos x="783" y="615"/>
                  </a:cxn>
                  <a:cxn ang="0">
                    <a:pos x="859" y="677"/>
                  </a:cxn>
                  <a:cxn ang="0">
                    <a:pos x="890" y="769"/>
                  </a:cxn>
                  <a:cxn ang="0">
                    <a:pos x="829" y="769"/>
                  </a:cxn>
                  <a:cxn ang="0">
                    <a:pos x="752" y="615"/>
                  </a:cxn>
                  <a:cxn ang="0">
                    <a:pos x="813" y="538"/>
                  </a:cxn>
                  <a:cxn ang="0">
                    <a:pos x="645" y="692"/>
                  </a:cxn>
                  <a:cxn ang="0">
                    <a:pos x="1059" y="800"/>
                  </a:cxn>
                  <a:cxn ang="0">
                    <a:pos x="1074" y="569"/>
                  </a:cxn>
                  <a:cxn ang="0">
                    <a:pos x="1028" y="507"/>
                  </a:cxn>
                  <a:cxn ang="0">
                    <a:pos x="1044" y="430"/>
                  </a:cxn>
                  <a:cxn ang="0">
                    <a:pos x="1166" y="554"/>
                  </a:cxn>
                  <a:cxn ang="0">
                    <a:pos x="1105" y="784"/>
                  </a:cxn>
                  <a:cxn ang="0">
                    <a:pos x="1381" y="738"/>
                  </a:cxn>
                  <a:cxn ang="0">
                    <a:pos x="1504" y="784"/>
                  </a:cxn>
                  <a:cxn ang="0">
                    <a:pos x="1565" y="877"/>
                  </a:cxn>
                  <a:cxn ang="0">
                    <a:pos x="1320" y="861"/>
                  </a:cxn>
                  <a:cxn ang="0">
                    <a:pos x="1074" y="1215"/>
                  </a:cxn>
                  <a:cxn ang="0">
                    <a:pos x="1366" y="1277"/>
                  </a:cxn>
                  <a:cxn ang="0">
                    <a:pos x="1412" y="1354"/>
                  </a:cxn>
                  <a:cxn ang="0">
                    <a:pos x="1335" y="1369"/>
                  </a:cxn>
                  <a:cxn ang="0">
                    <a:pos x="1105" y="1307"/>
                  </a:cxn>
                  <a:cxn ang="0">
                    <a:pos x="1059" y="1461"/>
                  </a:cxn>
                  <a:cxn ang="0">
                    <a:pos x="905" y="1646"/>
                  </a:cxn>
                  <a:cxn ang="0">
                    <a:pos x="737" y="1492"/>
                  </a:cxn>
                  <a:cxn ang="0">
                    <a:pos x="737" y="1446"/>
                  </a:cxn>
                  <a:cxn ang="0">
                    <a:pos x="844" y="1477"/>
                  </a:cxn>
                  <a:cxn ang="0">
                    <a:pos x="921" y="1415"/>
                  </a:cxn>
                  <a:cxn ang="0">
                    <a:pos x="798" y="1277"/>
                  </a:cxn>
                  <a:cxn ang="0">
                    <a:pos x="368" y="1323"/>
                  </a:cxn>
                  <a:cxn ang="0">
                    <a:pos x="276" y="1323"/>
                  </a:cxn>
                  <a:cxn ang="0">
                    <a:pos x="230" y="1246"/>
                  </a:cxn>
                  <a:cxn ang="0">
                    <a:pos x="368" y="1077"/>
                  </a:cxn>
                  <a:cxn ang="0">
                    <a:pos x="215" y="969"/>
                  </a:cxn>
                  <a:cxn ang="0">
                    <a:pos x="46" y="954"/>
                  </a:cxn>
                  <a:cxn ang="0">
                    <a:pos x="0" y="877"/>
                  </a:cxn>
                  <a:cxn ang="0">
                    <a:pos x="460" y="846"/>
                  </a:cxn>
                  <a:cxn ang="0">
                    <a:pos x="522" y="600"/>
                  </a:cxn>
                  <a:cxn ang="0">
                    <a:pos x="491" y="507"/>
                  </a:cxn>
                  <a:cxn ang="0">
                    <a:pos x="522" y="477"/>
                  </a:cxn>
                  <a:cxn ang="0">
                    <a:pos x="829" y="477"/>
                  </a:cxn>
                  <a:cxn ang="0">
                    <a:pos x="614" y="0"/>
                  </a:cxn>
                  <a:cxn ang="0">
                    <a:pos x="737" y="46"/>
                  </a:cxn>
                  <a:cxn ang="0">
                    <a:pos x="752" y="138"/>
                  </a:cxn>
                  <a:cxn ang="0">
                    <a:pos x="660" y="261"/>
                  </a:cxn>
                  <a:cxn ang="0">
                    <a:pos x="1044" y="200"/>
                  </a:cxn>
                  <a:cxn ang="0">
                    <a:pos x="1228" y="184"/>
                  </a:cxn>
                  <a:cxn ang="0">
                    <a:pos x="1274" y="230"/>
                  </a:cxn>
                  <a:cxn ang="0">
                    <a:pos x="1166" y="277"/>
                  </a:cxn>
                  <a:cxn ang="0">
                    <a:pos x="629" y="307"/>
                  </a:cxn>
                  <a:cxn ang="0">
                    <a:pos x="368" y="538"/>
                  </a:cxn>
                  <a:cxn ang="0">
                    <a:pos x="292" y="538"/>
                  </a:cxn>
                  <a:cxn ang="0">
                    <a:pos x="506" y="292"/>
                  </a:cxn>
                  <a:cxn ang="0">
                    <a:pos x="614" y="0"/>
                  </a:cxn>
                </a:cxnLst>
                <a:rect l="0" t="0" r="r" b="b"/>
                <a:pathLst>
                  <a:path w="1565" h="1646">
                    <a:moveTo>
                      <a:pt x="706" y="954"/>
                    </a:moveTo>
                    <a:lnTo>
                      <a:pt x="721" y="954"/>
                    </a:lnTo>
                    <a:lnTo>
                      <a:pt x="783" y="984"/>
                    </a:lnTo>
                    <a:lnTo>
                      <a:pt x="859" y="1061"/>
                    </a:lnTo>
                    <a:lnTo>
                      <a:pt x="859" y="1123"/>
                    </a:lnTo>
                    <a:lnTo>
                      <a:pt x="829" y="1154"/>
                    </a:lnTo>
                    <a:lnTo>
                      <a:pt x="813" y="1138"/>
                    </a:lnTo>
                    <a:lnTo>
                      <a:pt x="783" y="1123"/>
                    </a:lnTo>
                    <a:lnTo>
                      <a:pt x="767" y="1092"/>
                    </a:lnTo>
                    <a:lnTo>
                      <a:pt x="737" y="1061"/>
                    </a:lnTo>
                    <a:lnTo>
                      <a:pt x="706" y="1000"/>
                    </a:lnTo>
                    <a:lnTo>
                      <a:pt x="706" y="954"/>
                    </a:lnTo>
                    <a:close/>
                    <a:moveTo>
                      <a:pt x="1028" y="877"/>
                    </a:moveTo>
                    <a:lnTo>
                      <a:pt x="783" y="892"/>
                    </a:lnTo>
                    <a:lnTo>
                      <a:pt x="568" y="907"/>
                    </a:lnTo>
                    <a:lnTo>
                      <a:pt x="506" y="1046"/>
                    </a:lnTo>
                    <a:lnTo>
                      <a:pt x="476" y="1123"/>
                    </a:lnTo>
                    <a:lnTo>
                      <a:pt x="445" y="1169"/>
                    </a:lnTo>
                    <a:lnTo>
                      <a:pt x="445" y="1200"/>
                    </a:lnTo>
                    <a:lnTo>
                      <a:pt x="829" y="1200"/>
                    </a:lnTo>
                    <a:lnTo>
                      <a:pt x="982" y="1215"/>
                    </a:lnTo>
                    <a:lnTo>
                      <a:pt x="998" y="1061"/>
                    </a:lnTo>
                    <a:lnTo>
                      <a:pt x="1028" y="877"/>
                    </a:lnTo>
                    <a:lnTo>
                      <a:pt x="1044" y="877"/>
                    </a:lnTo>
                    <a:lnTo>
                      <a:pt x="1028" y="877"/>
                    </a:lnTo>
                    <a:close/>
                    <a:moveTo>
                      <a:pt x="752" y="615"/>
                    </a:moveTo>
                    <a:lnTo>
                      <a:pt x="783" y="615"/>
                    </a:lnTo>
                    <a:lnTo>
                      <a:pt x="798" y="630"/>
                    </a:lnTo>
                    <a:lnTo>
                      <a:pt x="829" y="646"/>
                    </a:lnTo>
                    <a:lnTo>
                      <a:pt x="859" y="677"/>
                    </a:lnTo>
                    <a:lnTo>
                      <a:pt x="875" y="707"/>
                    </a:lnTo>
                    <a:lnTo>
                      <a:pt x="890" y="754"/>
                    </a:lnTo>
                    <a:lnTo>
                      <a:pt x="890" y="769"/>
                    </a:lnTo>
                    <a:lnTo>
                      <a:pt x="875" y="784"/>
                    </a:lnTo>
                    <a:lnTo>
                      <a:pt x="859" y="784"/>
                    </a:lnTo>
                    <a:lnTo>
                      <a:pt x="829" y="769"/>
                    </a:lnTo>
                    <a:lnTo>
                      <a:pt x="783" y="723"/>
                    </a:lnTo>
                    <a:lnTo>
                      <a:pt x="752" y="661"/>
                    </a:lnTo>
                    <a:lnTo>
                      <a:pt x="752" y="615"/>
                    </a:lnTo>
                    <a:close/>
                    <a:moveTo>
                      <a:pt x="982" y="507"/>
                    </a:moveTo>
                    <a:lnTo>
                      <a:pt x="921" y="523"/>
                    </a:lnTo>
                    <a:lnTo>
                      <a:pt x="813" y="538"/>
                    </a:lnTo>
                    <a:lnTo>
                      <a:pt x="675" y="569"/>
                    </a:lnTo>
                    <a:lnTo>
                      <a:pt x="660" y="615"/>
                    </a:lnTo>
                    <a:lnTo>
                      <a:pt x="645" y="692"/>
                    </a:lnTo>
                    <a:lnTo>
                      <a:pt x="599" y="830"/>
                    </a:lnTo>
                    <a:lnTo>
                      <a:pt x="813" y="815"/>
                    </a:lnTo>
                    <a:lnTo>
                      <a:pt x="1059" y="800"/>
                    </a:lnTo>
                    <a:lnTo>
                      <a:pt x="1059" y="692"/>
                    </a:lnTo>
                    <a:lnTo>
                      <a:pt x="1074" y="646"/>
                    </a:lnTo>
                    <a:lnTo>
                      <a:pt x="1074" y="569"/>
                    </a:lnTo>
                    <a:lnTo>
                      <a:pt x="1059" y="554"/>
                    </a:lnTo>
                    <a:lnTo>
                      <a:pt x="1044" y="523"/>
                    </a:lnTo>
                    <a:lnTo>
                      <a:pt x="1028" y="507"/>
                    </a:lnTo>
                    <a:lnTo>
                      <a:pt x="982" y="507"/>
                    </a:lnTo>
                    <a:close/>
                    <a:moveTo>
                      <a:pt x="982" y="430"/>
                    </a:moveTo>
                    <a:lnTo>
                      <a:pt x="1044" y="430"/>
                    </a:lnTo>
                    <a:lnTo>
                      <a:pt x="1105" y="461"/>
                    </a:lnTo>
                    <a:lnTo>
                      <a:pt x="1166" y="523"/>
                    </a:lnTo>
                    <a:lnTo>
                      <a:pt x="1166" y="554"/>
                    </a:lnTo>
                    <a:lnTo>
                      <a:pt x="1136" y="584"/>
                    </a:lnTo>
                    <a:lnTo>
                      <a:pt x="1120" y="661"/>
                    </a:lnTo>
                    <a:lnTo>
                      <a:pt x="1105" y="784"/>
                    </a:lnTo>
                    <a:lnTo>
                      <a:pt x="1243" y="769"/>
                    </a:lnTo>
                    <a:lnTo>
                      <a:pt x="1335" y="754"/>
                    </a:lnTo>
                    <a:lnTo>
                      <a:pt x="1381" y="738"/>
                    </a:lnTo>
                    <a:lnTo>
                      <a:pt x="1427" y="738"/>
                    </a:lnTo>
                    <a:lnTo>
                      <a:pt x="1458" y="754"/>
                    </a:lnTo>
                    <a:lnTo>
                      <a:pt x="1504" y="784"/>
                    </a:lnTo>
                    <a:lnTo>
                      <a:pt x="1550" y="830"/>
                    </a:lnTo>
                    <a:lnTo>
                      <a:pt x="1565" y="861"/>
                    </a:lnTo>
                    <a:lnTo>
                      <a:pt x="1565" y="877"/>
                    </a:lnTo>
                    <a:lnTo>
                      <a:pt x="1535" y="892"/>
                    </a:lnTo>
                    <a:lnTo>
                      <a:pt x="1443" y="877"/>
                    </a:lnTo>
                    <a:lnTo>
                      <a:pt x="1320" y="861"/>
                    </a:lnTo>
                    <a:lnTo>
                      <a:pt x="1105" y="861"/>
                    </a:lnTo>
                    <a:lnTo>
                      <a:pt x="1090" y="1077"/>
                    </a:lnTo>
                    <a:lnTo>
                      <a:pt x="1074" y="1215"/>
                    </a:lnTo>
                    <a:lnTo>
                      <a:pt x="1197" y="1230"/>
                    </a:lnTo>
                    <a:lnTo>
                      <a:pt x="1304" y="1246"/>
                    </a:lnTo>
                    <a:lnTo>
                      <a:pt x="1366" y="1277"/>
                    </a:lnTo>
                    <a:lnTo>
                      <a:pt x="1381" y="1307"/>
                    </a:lnTo>
                    <a:lnTo>
                      <a:pt x="1397" y="1323"/>
                    </a:lnTo>
                    <a:lnTo>
                      <a:pt x="1412" y="1354"/>
                    </a:lnTo>
                    <a:lnTo>
                      <a:pt x="1412" y="1384"/>
                    </a:lnTo>
                    <a:lnTo>
                      <a:pt x="1381" y="1384"/>
                    </a:lnTo>
                    <a:lnTo>
                      <a:pt x="1335" y="1369"/>
                    </a:lnTo>
                    <a:lnTo>
                      <a:pt x="1243" y="1354"/>
                    </a:lnTo>
                    <a:lnTo>
                      <a:pt x="1105" y="1323"/>
                    </a:lnTo>
                    <a:lnTo>
                      <a:pt x="1105" y="1307"/>
                    </a:lnTo>
                    <a:lnTo>
                      <a:pt x="1074" y="1307"/>
                    </a:lnTo>
                    <a:lnTo>
                      <a:pt x="1105" y="1323"/>
                    </a:lnTo>
                    <a:lnTo>
                      <a:pt x="1059" y="1461"/>
                    </a:lnTo>
                    <a:lnTo>
                      <a:pt x="998" y="1569"/>
                    </a:lnTo>
                    <a:lnTo>
                      <a:pt x="951" y="1630"/>
                    </a:lnTo>
                    <a:lnTo>
                      <a:pt x="905" y="1646"/>
                    </a:lnTo>
                    <a:lnTo>
                      <a:pt x="844" y="1615"/>
                    </a:lnTo>
                    <a:lnTo>
                      <a:pt x="813" y="1569"/>
                    </a:lnTo>
                    <a:lnTo>
                      <a:pt x="737" y="1492"/>
                    </a:lnTo>
                    <a:lnTo>
                      <a:pt x="721" y="1461"/>
                    </a:lnTo>
                    <a:lnTo>
                      <a:pt x="706" y="1446"/>
                    </a:lnTo>
                    <a:lnTo>
                      <a:pt x="737" y="1446"/>
                    </a:lnTo>
                    <a:lnTo>
                      <a:pt x="767" y="1461"/>
                    </a:lnTo>
                    <a:lnTo>
                      <a:pt x="798" y="1461"/>
                    </a:lnTo>
                    <a:lnTo>
                      <a:pt x="844" y="1477"/>
                    </a:lnTo>
                    <a:lnTo>
                      <a:pt x="875" y="1477"/>
                    </a:lnTo>
                    <a:lnTo>
                      <a:pt x="905" y="1446"/>
                    </a:lnTo>
                    <a:lnTo>
                      <a:pt x="921" y="1415"/>
                    </a:lnTo>
                    <a:lnTo>
                      <a:pt x="936" y="1369"/>
                    </a:lnTo>
                    <a:lnTo>
                      <a:pt x="951" y="1292"/>
                    </a:lnTo>
                    <a:lnTo>
                      <a:pt x="798" y="1277"/>
                    </a:lnTo>
                    <a:lnTo>
                      <a:pt x="506" y="1277"/>
                    </a:lnTo>
                    <a:lnTo>
                      <a:pt x="414" y="1292"/>
                    </a:lnTo>
                    <a:lnTo>
                      <a:pt x="368" y="1323"/>
                    </a:lnTo>
                    <a:lnTo>
                      <a:pt x="338" y="1338"/>
                    </a:lnTo>
                    <a:lnTo>
                      <a:pt x="307" y="1338"/>
                    </a:lnTo>
                    <a:lnTo>
                      <a:pt x="276" y="1323"/>
                    </a:lnTo>
                    <a:lnTo>
                      <a:pt x="246" y="1292"/>
                    </a:lnTo>
                    <a:lnTo>
                      <a:pt x="230" y="1261"/>
                    </a:lnTo>
                    <a:lnTo>
                      <a:pt x="230" y="1246"/>
                    </a:lnTo>
                    <a:lnTo>
                      <a:pt x="246" y="1215"/>
                    </a:lnTo>
                    <a:lnTo>
                      <a:pt x="292" y="1169"/>
                    </a:lnTo>
                    <a:lnTo>
                      <a:pt x="368" y="1077"/>
                    </a:lnTo>
                    <a:lnTo>
                      <a:pt x="445" y="923"/>
                    </a:lnTo>
                    <a:lnTo>
                      <a:pt x="322" y="938"/>
                    </a:lnTo>
                    <a:lnTo>
                      <a:pt x="215" y="969"/>
                    </a:lnTo>
                    <a:lnTo>
                      <a:pt x="138" y="984"/>
                    </a:lnTo>
                    <a:lnTo>
                      <a:pt x="77" y="969"/>
                    </a:lnTo>
                    <a:lnTo>
                      <a:pt x="46" y="954"/>
                    </a:lnTo>
                    <a:lnTo>
                      <a:pt x="15" y="923"/>
                    </a:lnTo>
                    <a:lnTo>
                      <a:pt x="0" y="892"/>
                    </a:lnTo>
                    <a:lnTo>
                      <a:pt x="0" y="877"/>
                    </a:lnTo>
                    <a:lnTo>
                      <a:pt x="246" y="877"/>
                    </a:lnTo>
                    <a:lnTo>
                      <a:pt x="338" y="861"/>
                    </a:lnTo>
                    <a:lnTo>
                      <a:pt x="460" y="846"/>
                    </a:lnTo>
                    <a:lnTo>
                      <a:pt x="476" y="769"/>
                    </a:lnTo>
                    <a:lnTo>
                      <a:pt x="506" y="677"/>
                    </a:lnTo>
                    <a:lnTo>
                      <a:pt x="522" y="600"/>
                    </a:lnTo>
                    <a:lnTo>
                      <a:pt x="522" y="554"/>
                    </a:lnTo>
                    <a:lnTo>
                      <a:pt x="506" y="538"/>
                    </a:lnTo>
                    <a:lnTo>
                      <a:pt x="491" y="507"/>
                    </a:lnTo>
                    <a:lnTo>
                      <a:pt x="491" y="477"/>
                    </a:lnTo>
                    <a:lnTo>
                      <a:pt x="506" y="461"/>
                    </a:lnTo>
                    <a:lnTo>
                      <a:pt x="522" y="477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829" y="477"/>
                    </a:lnTo>
                    <a:lnTo>
                      <a:pt x="890" y="461"/>
                    </a:lnTo>
                    <a:lnTo>
                      <a:pt x="982" y="430"/>
                    </a:lnTo>
                    <a:close/>
                    <a:moveTo>
                      <a:pt x="614" y="0"/>
                    </a:moveTo>
                    <a:lnTo>
                      <a:pt x="660" y="0"/>
                    </a:lnTo>
                    <a:lnTo>
                      <a:pt x="691" y="30"/>
                    </a:lnTo>
                    <a:lnTo>
                      <a:pt x="737" y="46"/>
                    </a:lnTo>
                    <a:lnTo>
                      <a:pt x="767" y="107"/>
                    </a:lnTo>
                    <a:lnTo>
                      <a:pt x="767" y="123"/>
                    </a:lnTo>
                    <a:lnTo>
                      <a:pt x="752" y="138"/>
                    </a:lnTo>
                    <a:lnTo>
                      <a:pt x="737" y="169"/>
                    </a:lnTo>
                    <a:lnTo>
                      <a:pt x="706" y="200"/>
                    </a:lnTo>
                    <a:lnTo>
                      <a:pt x="660" y="261"/>
                    </a:lnTo>
                    <a:lnTo>
                      <a:pt x="844" y="246"/>
                    </a:lnTo>
                    <a:lnTo>
                      <a:pt x="967" y="215"/>
                    </a:lnTo>
                    <a:lnTo>
                      <a:pt x="1044" y="200"/>
                    </a:lnTo>
                    <a:lnTo>
                      <a:pt x="1105" y="169"/>
                    </a:lnTo>
                    <a:lnTo>
                      <a:pt x="1182" y="169"/>
                    </a:lnTo>
                    <a:lnTo>
                      <a:pt x="1228" y="184"/>
                    </a:lnTo>
                    <a:lnTo>
                      <a:pt x="1258" y="200"/>
                    </a:lnTo>
                    <a:lnTo>
                      <a:pt x="1274" y="215"/>
                    </a:lnTo>
                    <a:lnTo>
                      <a:pt x="1274" y="230"/>
                    </a:lnTo>
                    <a:lnTo>
                      <a:pt x="1258" y="246"/>
                    </a:lnTo>
                    <a:lnTo>
                      <a:pt x="1228" y="261"/>
                    </a:lnTo>
                    <a:lnTo>
                      <a:pt x="1166" y="277"/>
                    </a:lnTo>
                    <a:lnTo>
                      <a:pt x="813" y="338"/>
                    </a:lnTo>
                    <a:lnTo>
                      <a:pt x="752" y="338"/>
                    </a:lnTo>
                    <a:lnTo>
                      <a:pt x="629" y="307"/>
                    </a:lnTo>
                    <a:lnTo>
                      <a:pt x="552" y="400"/>
                    </a:lnTo>
                    <a:lnTo>
                      <a:pt x="460" y="477"/>
                    </a:lnTo>
                    <a:lnTo>
                      <a:pt x="368" y="538"/>
                    </a:lnTo>
                    <a:lnTo>
                      <a:pt x="307" y="554"/>
                    </a:lnTo>
                    <a:lnTo>
                      <a:pt x="307" y="538"/>
                    </a:lnTo>
                    <a:lnTo>
                      <a:pt x="292" y="538"/>
                    </a:lnTo>
                    <a:lnTo>
                      <a:pt x="292" y="523"/>
                    </a:lnTo>
                    <a:lnTo>
                      <a:pt x="384" y="430"/>
                    </a:lnTo>
                    <a:lnTo>
                      <a:pt x="506" y="292"/>
                    </a:lnTo>
                    <a:lnTo>
                      <a:pt x="583" y="154"/>
                    </a:lnTo>
                    <a:lnTo>
                      <a:pt x="614" y="30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1" name="Freeform 1407"/>
              <p:cNvSpPr>
                <a:spLocks noEditPoints="1"/>
              </p:cNvSpPr>
              <p:nvPr/>
            </p:nvSpPr>
            <p:spPr bwMode="auto">
              <a:xfrm>
                <a:off x="5926" y="2667"/>
                <a:ext cx="1458" cy="1431"/>
              </a:xfrm>
              <a:custGeom>
                <a:avLst/>
                <a:gdLst/>
                <a:ahLst/>
                <a:cxnLst>
                  <a:cxn ang="0">
                    <a:pos x="890" y="831"/>
                  </a:cxn>
                  <a:cxn ang="0">
                    <a:pos x="1013" y="985"/>
                  </a:cxn>
                  <a:cxn ang="0">
                    <a:pos x="1105" y="862"/>
                  </a:cxn>
                  <a:cxn ang="0">
                    <a:pos x="1167" y="231"/>
                  </a:cxn>
                  <a:cxn ang="0">
                    <a:pos x="1059" y="339"/>
                  </a:cxn>
                  <a:cxn ang="0">
                    <a:pos x="1028" y="508"/>
                  </a:cxn>
                  <a:cxn ang="0">
                    <a:pos x="1228" y="508"/>
                  </a:cxn>
                  <a:cxn ang="0">
                    <a:pos x="1151" y="554"/>
                  </a:cxn>
                  <a:cxn ang="0">
                    <a:pos x="1028" y="754"/>
                  </a:cxn>
                  <a:cxn ang="0">
                    <a:pos x="1167" y="754"/>
                  </a:cxn>
                  <a:cxn ang="0">
                    <a:pos x="1228" y="831"/>
                  </a:cxn>
                  <a:cxn ang="0">
                    <a:pos x="1151" y="939"/>
                  </a:cxn>
                  <a:cxn ang="0">
                    <a:pos x="1167" y="1031"/>
                  </a:cxn>
                  <a:cxn ang="0">
                    <a:pos x="906" y="1062"/>
                  </a:cxn>
                  <a:cxn ang="0">
                    <a:pos x="875" y="1093"/>
                  </a:cxn>
                  <a:cxn ang="0">
                    <a:pos x="783" y="785"/>
                  </a:cxn>
                  <a:cxn ang="0">
                    <a:pos x="906" y="785"/>
                  </a:cxn>
                  <a:cxn ang="0">
                    <a:pos x="936" y="600"/>
                  </a:cxn>
                  <a:cxn ang="0">
                    <a:pos x="783" y="600"/>
                  </a:cxn>
                  <a:cxn ang="0">
                    <a:pos x="844" y="554"/>
                  </a:cxn>
                  <a:cxn ang="0">
                    <a:pos x="936" y="339"/>
                  </a:cxn>
                  <a:cxn ang="0">
                    <a:pos x="798" y="323"/>
                  </a:cxn>
                  <a:cxn ang="0">
                    <a:pos x="691" y="631"/>
                  </a:cxn>
                  <a:cxn ang="0">
                    <a:pos x="875" y="1246"/>
                  </a:cxn>
                  <a:cxn ang="0">
                    <a:pos x="1289" y="1246"/>
                  </a:cxn>
                  <a:cxn ang="0">
                    <a:pos x="1335" y="523"/>
                  </a:cxn>
                  <a:cxn ang="0">
                    <a:pos x="1213" y="231"/>
                  </a:cxn>
                  <a:cxn ang="0">
                    <a:pos x="1397" y="185"/>
                  </a:cxn>
                  <a:cxn ang="0">
                    <a:pos x="1412" y="1385"/>
                  </a:cxn>
                  <a:cxn ang="0">
                    <a:pos x="1335" y="1400"/>
                  </a:cxn>
                  <a:cxn ang="0">
                    <a:pos x="1228" y="1246"/>
                  </a:cxn>
                  <a:cxn ang="0">
                    <a:pos x="706" y="1277"/>
                  </a:cxn>
                  <a:cxn ang="0">
                    <a:pos x="645" y="1339"/>
                  </a:cxn>
                  <a:cxn ang="0">
                    <a:pos x="537" y="1185"/>
                  </a:cxn>
                  <a:cxn ang="0">
                    <a:pos x="614" y="769"/>
                  </a:cxn>
                  <a:cxn ang="0">
                    <a:pos x="614" y="354"/>
                  </a:cxn>
                  <a:cxn ang="0">
                    <a:pos x="629" y="231"/>
                  </a:cxn>
                  <a:cxn ang="0">
                    <a:pos x="1197" y="169"/>
                  </a:cxn>
                  <a:cxn ang="0">
                    <a:pos x="461" y="0"/>
                  </a:cxn>
                  <a:cxn ang="0">
                    <a:pos x="568" y="139"/>
                  </a:cxn>
                  <a:cxn ang="0">
                    <a:pos x="338" y="508"/>
                  </a:cxn>
                  <a:cxn ang="0">
                    <a:pos x="415" y="662"/>
                  </a:cxn>
                  <a:cxn ang="0">
                    <a:pos x="384" y="1308"/>
                  </a:cxn>
                  <a:cxn ang="0">
                    <a:pos x="276" y="1400"/>
                  </a:cxn>
                  <a:cxn ang="0">
                    <a:pos x="261" y="1231"/>
                  </a:cxn>
                  <a:cxn ang="0">
                    <a:pos x="307" y="708"/>
                  </a:cxn>
                  <a:cxn ang="0">
                    <a:pos x="200" y="631"/>
                  </a:cxn>
                  <a:cxn ang="0">
                    <a:pos x="0" y="800"/>
                  </a:cxn>
                  <a:cxn ang="0">
                    <a:pos x="276" y="416"/>
                  </a:cxn>
                  <a:cxn ang="0">
                    <a:pos x="430" y="62"/>
                  </a:cxn>
                </a:cxnLst>
                <a:rect l="0" t="0" r="r" b="b"/>
                <a:pathLst>
                  <a:path w="1458" h="1431">
                    <a:moveTo>
                      <a:pt x="1059" y="800"/>
                    </a:moveTo>
                    <a:lnTo>
                      <a:pt x="1013" y="816"/>
                    </a:lnTo>
                    <a:lnTo>
                      <a:pt x="967" y="816"/>
                    </a:lnTo>
                    <a:lnTo>
                      <a:pt x="890" y="831"/>
                    </a:lnTo>
                    <a:lnTo>
                      <a:pt x="890" y="923"/>
                    </a:lnTo>
                    <a:lnTo>
                      <a:pt x="906" y="1000"/>
                    </a:lnTo>
                    <a:lnTo>
                      <a:pt x="967" y="985"/>
                    </a:lnTo>
                    <a:lnTo>
                      <a:pt x="1013" y="985"/>
                    </a:lnTo>
                    <a:lnTo>
                      <a:pt x="1044" y="969"/>
                    </a:lnTo>
                    <a:lnTo>
                      <a:pt x="1059" y="969"/>
                    </a:lnTo>
                    <a:lnTo>
                      <a:pt x="1074" y="923"/>
                    </a:lnTo>
                    <a:lnTo>
                      <a:pt x="1105" y="862"/>
                    </a:lnTo>
                    <a:lnTo>
                      <a:pt x="1105" y="816"/>
                    </a:lnTo>
                    <a:lnTo>
                      <a:pt x="1090" y="800"/>
                    </a:lnTo>
                    <a:lnTo>
                      <a:pt x="1059" y="800"/>
                    </a:lnTo>
                    <a:close/>
                    <a:moveTo>
                      <a:pt x="1167" y="231"/>
                    </a:moveTo>
                    <a:lnTo>
                      <a:pt x="1074" y="246"/>
                    </a:lnTo>
                    <a:lnTo>
                      <a:pt x="967" y="277"/>
                    </a:lnTo>
                    <a:lnTo>
                      <a:pt x="1028" y="308"/>
                    </a:lnTo>
                    <a:lnTo>
                      <a:pt x="1059" y="339"/>
                    </a:lnTo>
                    <a:lnTo>
                      <a:pt x="1059" y="354"/>
                    </a:lnTo>
                    <a:lnTo>
                      <a:pt x="1044" y="416"/>
                    </a:lnTo>
                    <a:lnTo>
                      <a:pt x="1028" y="462"/>
                    </a:lnTo>
                    <a:lnTo>
                      <a:pt x="1028" y="508"/>
                    </a:lnTo>
                    <a:lnTo>
                      <a:pt x="1090" y="493"/>
                    </a:lnTo>
                    <a:lnTo>
                      <a:pt x="1136" y="477"/>
                    </a:lnTo>
                    <a:lnTo>
                      <a:pt x="1197" y="477"/>
                    </a:lnTo>
                    <a:lnTo>
                      <a:pt x="1228" y="508"/>
                    </a:lnTo>
                    <a:lnTo>
                      <a:pt x="1228" y="523"/>
                    </a:lnTo>
                    <a:lnTo>
                      <a:pt x="1213" y="539"/>
                    </a:lnTo>
                    <a:lnTo>
                      <a:pt x="1197" y="539"/>
                    </a:lnTo>
                    <a:lnTo>
                      <a:pt x="1151" y="554"/>
                    </a:lnTo>
                    <a:lnTo>
                      <a:pt x="1090" y="569"/>
                    </a:lnTo>
                    <a:lnTo>
                      <a:pt x="1013" y="585"/>
                    </a:lnTo>
                    <a:lnTo>
                      <a:pt x="982" y="769"/>
                    </a:lnTo>
                    <a:lnTo>
                      <a:pt x="1028" y="754"/>
                    </a:lnTo>
                    <a:lnTo>
                      <a:pt x="1059" y="739"/>
                    </a:lnTo>
                    <a:lnTo>
                      <a:pt x="1074" y="723"/>
                    </a:lnTo>
                    <a:lnTo>
                      <a:pt x="1136" y="723"/>
                    </a:lnTo>
                    <a:lnTo>
                      <a:pt x="1167" y="754"/>
                    </a:lnTo>
                    <a:lnTo>
                      <a:pt x="1197" y="769"/>
                    </a:lnTo>
                    <a:lnTo>
                      <a:pt x="1213" y="800"/>
                    </a:lnTo>
                    <a:lnTo>
                      <a:pt x="1228" y="816"/>
                    </a:lnTo>
                    <a:lnTo>
                      <a:pt x="1228" y="831"/>
                    </a:lnTo>
                    <a:lnTo>
                      <a:pt x="1197" y="862"/>
                    </a:lnTo>
                    <a:lnTo>
                      <a:pt x="1197" y="877"/>
                    </a:lnTo>
                    <a:lnTo>
                      <a:pt x="1182" y="893"/>
                    </a:lnTo>
                    <a:lnTo>
                      <a:pt x="1151" y="939"/>
                    </a:lnTo>
                    <a:lnTo>
                      <a:pt x="1136" y="1000"/>
                    </a:lnTo>
                    <a:lnTo>
                      <a:pt x="1151" y="1016"/>
                    </a:lnTo>
                    <a:lnTo>
                      <a:pt x="1167" y="1016"/>
                    </a:lnTo>
                    <a:lnTo>
                      <a:pt x="1167" y="1031"/>
                    </a:lnTo>
                    <a:lnTo>
                      <a:pt x="1151" y="1046"/>
                    </a:lnTo>
                    <a:lnTo>
                      <a:pt x="1090" y="1046"/>
                    </a:lnTo>
                    <a:lnTo>
                      <a:pt x="1028" y="1062"/>
                    </a:lnTo>
                    <a:lnTo>
                      <a:pt x="906" y="1062"/>
                    </a:lnTo>
                    <a:lnTo>
                      <a:pt x="906" y="1108"/>
                    </a:lnTo>
                    <a:lnTo>
                      <a:pt x="890" y="1123"/>
                    </a:lnTo>
                    <a:lnTo>
                      <a:pt x="875" y="1108"/>
                    </a:lnTo>
                    <a:lnTo>
                      <a:pt x="875" y="1093"/>
                    </a:lnTo>
                    <a:lnTo>
                      <a:pt x="844" y="1031"/>
                    </a:lnTo>
                    <a:lnTo>
                      <a:pt x="814" y="893"/>
                    </a:lnTo>
                    <a:lnTo>
                      <a:pt x="798" y="816"/>
                    </a:lnTo>
                    <a:lnTo>
                      <a:pt x="783" y="785"/>
                    </a:lnTo>
                    <a:lnTo>
                      <a:pt x="844" y="785"/>
                    </a:lnTo>
                    <a:lnTo>
                      <a:pt x="860" y="800"/>
                    </a:lnTo>
                    <a:lnTo>
                      <a:pt x="890" y="800"/>
                    </a:lnTo>
                    <a:lnTo>
                      <a:pt x="906" y="785"/>
                    </a:lnTo>
                    <a:lnTo>
                      <a:pt x="936" y="785"/>
                    </a:lnTo>
                    <a:lnTo>
                      <a:pt x="936" y="693"/>
                    </a:lnTo>
                    <a:lnTo>
                      <a:pt x="952" y="600"/>
                    </a:lnTo>
                    <a:lnTo>
                      <a:pt x="936" y="600"/>
                    </a:lnTo>
                    <a:lnTo>
                      <a:pt x="906" y="616"/>
                    </a:lnTo>
                    <a:lnTo>
                      <a:pt x="829" y="616"/>
                    </a:lnTo>
                    <a:lnTo>
                      <a:pt x="798" y="600"/>
                    </a:lnTo>
                    <a:lnTo>
                      <a:pt x="783" y="600"/>
                    </a:lnTo>
                    <a:lnTo>
                      <a:pt x="783" y="585"/>
                    </a:lnTo>
                    <a:lnTo>
                      <a:pt x="798" y="569"/>
                    </a:lnTo>
                    <a:lnTo>
                      <a:pt x="814" y="569"/>
                    </a:lnTo>
                    <a:lnTo>
                      <a:pt x="844" y="554"/>
                    </a:lnTo>
                    <a:lnTo>
                      <a:pt x="890" y="554"/>
                    </a:lnTo>
                    <a:lnTo>
                      <a:pt x="952" y="539"/>
                    </a:lnTo>
                    <a:lnTo>
                      <a:pt x="952" y="369"/>
                    </a:lnTo>
                    <a:lnTo>
                      <a:pt x="936" y="339"/>
                    </a:lnTo>
                    <a:lnTo>
                      <a:pt x="921" y="323"/>
                    </a:lnTo>
                    <a:lnTo>
                      <a:pt x="921" y="308"/>
                    </a:lnTo>
                    <a:lnTo>
                      <a:pt x="860" y="323"/>
                    </a:lnTo>
                    <a:lnTo>
                      <a:pt x="798" y="323"/>
                    </a:lnTo>
                    <a:lnTo>
                      <a:pt x="752" y="339"/>
                    </a:lnTo>
                    <a:lnTo>
                      <a:pt x="706" y="339"/>
                    </a:lnTo>
                    <a:lnTo>
                      <a:pt x="706" y="493"/>
                    </a:lnTo>
                    <a:lnTo>
                      <a:pt x="691" y="631"/>
                    </a:lnTo>
                    <a:lnTo>
                      <a:pt x="691" y="846"/>
                    </a:lnTo>
                    <a:lnTo>
                      <a:pt x="675" y="1139"/>
                    </a:lnTo>
                    <a:lnTo>
                      <a:pt x="675" y="1262"/>
                    </a:lnTo>
                    <a:lnTo>
                      <a:pt x="875" y="1246"/>
                    </a:lnTo>
                    <a:lnTo>
                      <a:pt x="1028" y="1231"/>
                    </a:lnTo>
                    <a:lnTo>
                      <a:pt x="1136" y="1200"/>
                    </a:lnTo>
                    <a:lnTo>
                      <a:pt x="1243" y="1200"/>
                    </a:lnTo>
                    <a:lnTo>
                      <a:pt x="1289" y="1246"/>
                    </a:lnTo>
                    <a:lnTo>
                      <a:pt x="1305" y="1231"/>
                    </a:lnTo>
                    <a:lnTo>
                      <a:pt x="1320" y="1200"/>
                    </a:lnTo>
                    <a:lnTo>
                      <a:pt x="1335" y="1108"/>
                    </a:lnTo>
                    <a:lnTo>
                      <a:pt x="1335" y="523"/>
                    </a:lnTo>
                    <a:lnTo>
                      <a:pt x="1320" y="369"/>
                    </a:lnTo>
                    <a:lnTo>
                      <a:pt x="1289" y="277"/>
                    </a:lnTo>
                    <a:lnTo>
                      <a:pt x="1259" y="246"/>
                    </a:lnTo>
                    <a:lnTo>
                      <a:pt x="1213" y="231"/>
                    </a:lnTo>
                    <a:lnTo>
                      <a:pt x="1167" y="231"/>
                    </a:lnTo>
                    <a:close/>
                    <a:moveTo>
                      <a:pt x="1289" y="139"/>
                    </a:moveTo>
                    <a:lnTo>
                      <a:pt x="1305" y="139"/>
                    </a:lnTo>
                    <a:lnTo>
                      <a:pt x="1397" y="185"/>
                    </a:lnTo>
                    <a:lnTo>
                      <a:pt x="1458" y="246"/>
                    </a:lnTo>
                    <a:lnTo>
                      <a:pt x="1458" y="1293"/>
                    </a:lnTo>
                    <a:lnTo>
                      <a:pt x="1443" y="1339"/>
                    </a:lnTo>
                    <a:lnTo>
                      <a:pt x="1412" y="1385"/>
                    </a:lnTo>
                    <a:lnTo>
                      <a:pt x="1397" y="1400"/>
                    </a:lnTo>
                    <a:lnTo>
                      <a:pt x="1366" y="1416"/>
                    </a:lnTo>
                    <a:lnTo>
                      <a:pt x="1351" y="1416"/>
                    </a:lnTo>
                    <a:lnTo>
                      <a:pt x="1335" y="1400"/>
                    </a:lnTo>
                    <a:lnTo>
                      <a:pt x="1320" y="1369"/>
                    </a:lnTo>
                    <a:lnTo>
                      <a:pt x="1289" y="1339"/>
                    </a:lnTo>
                    <a:lnTo>
                      <a:pt x="1274" y="1308"/>
                    </a:lnTo>
                    <a:lnTo>
                      <a:pt x="1228" y="1246"/>
                    </a:lnTo>
                    <a:lnTo>
                      <a:pt x="998" y="1262"/>
                    </a:lnTo>
                    <a:lnTo>
                      <a:pt x="844" y="1262"/>
                    </a:lnTo>
                    <a:lnTo>
                      <a:pt x="752" y="1277"/>
                    </a:lnTo>
                    <a:lnTo>
                      <a:pt x="706" y="1277"/>
                    </a:lnTo>
                    <a:lnTo>
                      <a:pt x="675" y="1293"/>
                    </a:lnTo>
                    <a:lnTo>
                      <a:pt x="660" y="1293"/>
                    </a:lnTo>
                    <a:lnTo>
                      <a:pt x="660" y="1308"/>
                    </a:lnTo>
                    <a:lnTo>
                      <a:pt x="645" y="1339"/>
                    </a:lnTo>
                    <a:lnTo>
                      <a:pt x="614" y="1369"/>
                    </a:lnTo>
                    <a:lnTo>
                      <a:pt x="568" y="1323"/>
                    </a:lnTo>
                    <a:lnTo>
                      <a:pt x="537" y="1262"/>
                    </a:lnTo>
                    <a:lnTo>
                      <a:pt x="537" y="1185"/>
                    </a:lnTo>
                    <a:lnTo>
                      <a:pt x="553" y="1139"/>
                    </a:lnTo>
                    <a:lnTo>
                      <a:pt x="568" y="1062"/>
                    </a:lnTo>
                    <a:lnTo>
                      <a:pt x="599" y="954"/>
                    </a:lnTo>
                    <a:lnTo>
                      <a:pt x="614" y="769"/>
                    </a:lnTo>
                    <a:lnTo>
                      <a:pt x="614" y="539"/>
                    </a:lnTo>
                    <a:lnTo>
                      <a:pt x="629" y="554"/>
                    </a:lnTo>
                    <a:lnTo>
                      <a:pt x="629" y="416"/>
                    </a:lnTo>
                    <a:lnTo>
                      <a:pt x="614" y="354"/>
                    </a:lnTo>
                    <a:lnTo>
                      <a:pt x="583" y="262"/>
                    </a:lnTo>
                    <a:lnTo>
                      <a:pt x="583" y="246"/>
                    </a:lnTo>
                    <a:lnTo>
                      <a:pt x="599" y="231"/>
                    </a:lnTo>
                    <a:lnTo>
                      <a:pt x="629" y="231"/>
                    </a:lnTo>
                    <a:lnTo>
                      <a:pt x="691" y="262"/>
                    </a:lnTo>
                    <a:lnTo>
                      <a:pt x="921" y="231"/>
                    </a:lnTo>
                    <a:lnTo>
                      <a:pt x="1090" y="200"/>
                    </a:lnTo>
                    <a:lnTo>
                      <a:pt x="1197" y="169"/>
                    </a:lnTo>
                    <a:lnTo>
                      <a:pt x="1259" y="154"/>
                    </a:lnTo>
                    <a:lnTo>
                      <a:pt x="1289" y="139"/>
                    </a:lnTo>
                    <a:close/>
                    <a:moveTo>
                      <a:pt x="415" y="0"/>
                    </a:moveTo>
                    <a:lnTo>
                      <a:pt x="461" y="0"/>
                    </a:lnTo>
                    <a:lnTo>
                      <a:pt x="522" y="31"/>
                    </a:lnTo>
                    <a:lnTo>
                      <a:pt x="568" y="77"/>
                    </a:lnTo>
                    <a:lnTo>
                      <a:pt x="583" y="108"/>
                    </a:lnTo>
                    <a:lnTo>
                      <a:pt x="568" y="139"/>
                    </a:lnTo>
                    <a:lnTo>
                      <a:pt x="507" y="216"/>
                    </a:lnTo>
                    <a:lnTo>
                      <a:pt x="430" y="339"/>
                    </a:lnTo>
                    <a:lnTo>
                      <a:pt x="322" y="508"/>
                    </a:lnTo>
                    <a:lnTo>
                      <a:pt x="338" y="508"/>
                    </a:lnTo>
                    <a:lnTo>
                      <a:pt x="353" y="523"/>
                    </a:lnTo>
                    <a:lnTo>
                      <a:pt x="369" y="554"/>
                    </a:lnTo>
                    <a:lnTo>
                      <a:pt x="415" y="600"/>
                    </a:lnTo>
                    <a:lnTo>
                      <a:pt x="415" y="662"/>
                    </a:lnTo>
                    <a:lnTo>
                      <a:pt x="399" y="723"/>
                    </a:lnTo>
                    <a:lnTo>
                      <a:pt x="399" y="816"/>
                    </a:lnTo>
                    <a:lnTo>
                      <a:pt x="384" y="985"/>
                    </a:lnTo>
                    <a:lnTo>
                      <a:pt x="384" y="1308"/>
                    </a:lnTo>
                    <a:lnTo>
                      <a:pt x="353" y="1400"/>
                    </a:lnTo>
                    <a:lnTo>
                      <a:pt x="322" y="1431"/>
                    </a:lnTo>
                    <a:lnTo>
                      <a:pt x="307" y="1416"/>
                    </a:lnTo>
                    <a:lnTo>
                      <a:pt x="276" y="1400"/>
                    </a:lnTo>
                    <a:lnTo>
                      <a:pt x="261" y="1369"/>
                    </a:lnTo>
                    <a:lnTo>
                      <a:pt x="246" y="1323"/>
                    </a:lnTo>
                    <a:lnTo>
                      <a:pt x="246" y="1293"/>
                    </a:lnTo>
                    <a:lnTo>
                      <a:pt x="261" y="1231"/>
                    </a:lnTo>
                    <a:lnTo>
                      <a:pt x="276" y="1139"/>
                    </a:lnTo>
                    <a:lnTo>
                      <a:pt x="292" y="1016"/>
                    </a:lnTo>
                    <a:lnTo>
                      <a:pt x="307" y="846"/>
                    </a:lnTo>
                    <a:lnTo>
                      <a:pt x="307" y="708"/>
                    </a:lnTo>
                    <a:lnTo>
                      <a:pt x="292" y="631"/>
                    </a:lnTo>
                    <a:lnTo>
                      <a:pt x="261" y="554"/>
                    </a:lnTo>
                    <a:lnTo>
                      <a:pt x="246" y="585"/>
                    </a:lnTo>
                    <a:lnTo>
                      <a:pt x="200" y="631"/>
                    </a:lnTo>
                    <a:lnTo>
                      <a:pt x="138" y="708"/>
                    </a:lnTo>
                    <a:lnTo>
                      <a:pt x="77" y="769"/>
                    </a:lnTo>
                    <a:lnTo>
                      <a:pt x="16" y="800"/>
                    </a:lnTo>
                    <a:lnTo>
                      <a:pt x="0" y="800"/>
                    </a:lnTo>
                    <a:lnTo>
                      <a:pt x="0" y="785"/>
                    </a:lnTo>
                    <a:lnTo>
                      <a:pt x="31" y="754"/>
                    </a:lnTo>
                    <a:lnTo>
                      <a:pt x="169" y="569"/>
                    </a:lnTo>
                    <a:lnTo>
                      <a:pt x="276" y="416"/>
                    </a:lnTo>
                    <a:lnTo>
                      <a:pt x="353" y="277"/>
                    </a:lnTo>
                    <a:lnTo>
                      <a:pt x="415" y="154"/>
                    </a:lnTo>
                    <a:lnTo>
                      <a:pt x="430" y="93"/>
                    </a:lnTo>
                    <a:lnTo>
                      <a:pt x="430" y="62"/>
                    </a:lnTo>
                    <a:lnTo>
                      <a:pt x="415" y="46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2" name="Freeform 1408"/>
              <p:cNvSpPr>
                <a:spLocks noEditPoints="1"/>
              </p:cNvSpPr>
              <p:nvPr/>
            </p:nvSpPr>
            <p:spPr bwMode="auto">
              <a:xfrm>
                <a:off x="7891" y="2667"/>
                <a:ext cx="1258" cy="1523"/>
              </a:xfrm>
              <a:custGeom>
                <a:avLst/>
                <a:gdLst/>
                <a:ahLst/>
                <a:cxnLst>
                  <a:cxn ang="0">
                    <a:pos x="460" y="923"/>
                  </a:cxn>
                  <a:cxn ang="0">
                    <a:pos x="752" y="954"/>
                  </a:cxn>
                  <a:cxn ang="0">
                    <a:pos x="752" y="816"/>
                  </a:cxn>
                  <a:cxn ang="0">
                    <a:pos x="813" y="708"/>
                  </a:cxn>
                  <a:cxn ang="0">
                    <a:pos x="936" y="785"/>
                  </a:cxn>
                  <a:cxn ang="0">
                    <a:pos x="936" y="846"/>
                  </a:cxn>
                  <a:cxn ang="0">
                    <a:pos x="874" y="954"/>
                  </a:cxn>
                  <a:cxn ang="0">
                    <a:pos x="890" y="1077"/>
                  </a:cxn>
                  <a:cxn ang="0">
                    <a:pos x="506" y="1108"/>
                  </a:cxn>
                  <a:cxn ang="0">
                    <a:pos x="445" y="1169"/>
                  </a:cxn>
                  <a:cxn ang="0">
                    <a:pos x="368" y="923"/>
                  </a:cxn>
                  <a:cxn ang="0">
                    <a:pos x="368" y="754"/>
                  </a:cxn>
                  <a:cxn ang="0">
                    <a:pos x="613" y="754"/>
                  </a:cxn>
                  <a:cxn ang="0">
                    <a:pos x="276" y="200"/>
                  </a:cxn>
                  <a:cxn ang="0">
                    <a:pos x="199" y="369"/>
                  </a:cxn>
                  <a:cxn ang="0">
                    <a:pos x="353" y="369"/>
                  </a:cxn>
                  <a:cxn ang="0">
                    <a:pos x="260" y="416"/>
                  </a:cxn>
                  <a:cxn ang="0">
                    <a:pos x="307" y="554"/>
                  </a:cxn>
                  <a:cxn ang="0">
                    <a:pos x="414" y="308"/>
                  </a:cxn>
                  <a:cxn ang="0">
                    <a:pos x="353" y="185"/>
                  </a:cxn>
                  <a:cxn ang="0">
                    <a:pos x="122" y="154"/>
                  </a:cxn>
                  <a:cxn ang="0">
                    <a:pos x="337" y="139"/>
                  </a:cxn>
                  <a:cxn ang="0">
                    <a:pos x="491" y="154"/>
                  </a:cxn>
                  <a:cxn ang="0">
                    <a:pos x="506" y="231"/>
                  </a:cxn>
                  <a:cxn ang="0">
                    <a:pos x="383" y="646"/>
                  </a:cxn>
                  <a:cxn ang="0">
                    <a:pos x="199" y="631"/>
                  </a:cxn>
                  <a:cxn ang="0">
                    <a:pos x="76" y="1323"/>
                  </a:cxn>
                  <a:cxn ang="0">
                    <a:pos x="0" y="1231"/>
                  </a:cxn>
                  <a:cxn ang="0">
                    <a:pos x="76" y="554"/>
                  </a:cxn>
                  <a:cxn ang="0">
                    <a:pos x="30" y="154"/>
                  </a:cxn>
                  <a:cxn ang="0">
                    <a:pos x="1105" y="0"/>
                  </a:cxn>
                  <a:cxn ang="0">
                    <a:pos x="1258" y="108"/>
                  </a:cxn>
                  <a:cxn ang="0">
                    <a:pos x="1227" y="585"/>
                  </a:cxn>
                  <a:cxn ang="0">
                    <a:pos x="1258" y="1385"/>
                  </a:cxn>
                  <a:cxn ang="0">
                    <a:pos x="1151" y="1523"/>
                  </a:cxn>
                  <a:cxn ang="0">
                    <a:pos x="1028" y="1308"/>
                  </a:cxn>
                  <a:cxn ang="0">
                    <a:pos x="1151" y="1077"/>
                  </a:cxn>
                  <a:cxn ang="0">
                    <a:pos x="1120" y="154"/>
                  </a:cxn>
                  <a:cxn ang="0">
                    <a:pos x="982" y="123"/>
                  </a:cxn>
                  <a:cxn ang="0">
                    <a:pos x="936" y="246"/>
                  </a:cxn>
                  <a:cxn ang="0">
                    <a:pos x="1058" y="293"/>
                  </a:cxn>
                  <a:cxn ang="0">
                    <a:pos x="920" y="323"/>
                  </a:cxn>
                  <a:cxn ang="0">
                    <a:pos x="874" y="493"/>
                  </a:cxn>
                  <a:cxn ang="0">
                    <a:pos x="1151" y="493"/>
                  </a:cxn>
                  <a:cxn ang="0">
                    <a:pos x="859" y="539"/>
                  </a:cxn>
                  <a:cxn ang="0">
                    <a:pos x="782" y="446"/>
                  </a:cxn>
                  <a:cxn ang="0">
                    <a:pos x="752" y="185"/>
                  </a:cxn>
                  <a:cxn ang="0">
                    <a:pos x="767" y="31"/>
                  </a:cxn>
                  <a:cxn ang="0">
                    <a:pos x="936" y="62"/>
                  </a:cxn>
                </a:cxnLst>
                <a:rect l="0" t="0" r="r" b="b"/>
                <a:pathLst>
                  <a:path w="1258" h="1523">
                    <a:moveTo>
                      <a:pt x="736" y="800"/>
                    </a:moveTo>
                    <a:lnTo>
                      <a:pt x="629" y="816"/>
                    </a:lnTo>
                    <a:lnTo>
                      <a:pt x="460" y="846"/>
                    </a:lnTo>
                    <a:lnTo>
                      <a:pt x="460" y="923"/>
                    </a:lnTo>
                    <a:lnTo>
                      <a:pt x="475" y="985"/>
                    </a:lnTo>
                    <a:lnTo>
                      <a:pt x="475" y="1046"/>
                    </a:lnTo>
                    <a:lnTo>
                      <a:pt x="736" y="1000"/>
                    </a:lnTo>
                    <a:lnTo>
                      <a:pt x="752" y="954"/>
                    </a:lnTo>
                    <a:lnTo>
                      <a:pt x="752" y="908"/>
                    </a:lnTo>
                    <a:lnTo>
                      <a:pt x="767" y="862"/>
                    </a:lnTo>
                    <a:lnTo>
                      <a:pt x="767" y="831"/>
                    </a:lnTo>
                    <a:lnTo>
                      <a:pt x="752" y="816"/>
                    </a:lnTo>
                    <a:lnTo>
                      <a:pt x="736" y="816"/>
                    </a:lnTo>
                    <a:lnTo>
                      <a:pt x="736" y="800"/>
                    </a:lnTo>
                    <a:close/>
                    <a:moveTo>
                      <a:pt x="752" y="708"/>
                    </a:moveTo>
                    <a:lnTo>
                      <a:pt x="813" y="708"/>
                    </a:lnTo>
                    <a:lnTo>
                      <a:pt x="859" y="723"/>
                    </a:lnTo>
                    <a:lnTo>
                      <a:pt x="890" y="754"/>
                    </a:lnTo>
                    <a:lnTo>
                      <a:pt x="920" y="769"/>
                    </a:lnTo>
                    <a:lnTo>
                      <a:pt x="936" y="785"/>
                    </a:lnTo>
                    <a:lnTo>
                      <a:pt x="936" y="800"/>
                    </a:lnTo>
                    <a:lnTo>
                      <a:pt x="951" y="800"/>
                    </a:lnTo>
                    <a:lnTo>
                      <a:pt x="951" y="831"/>
                    </a:lnTo>
                    <a:lnTo>
                      <a:pt x="936" y="846"/>
                    </a:lnTo>
                    <a:lnTo>
                      <a:pt x="936" y="862"/>
                    </a:lnTo>
                    <a:lnTo>
                      <a:pt x="905" y="877"/>
                    </a:lnTo>
                    <a:lnTo>
                      <a:pt x="890" y="908"/>
                    </a:lnTo>
                    <a:lnTo>
                      <a:pt x="874" y="954"/>
                    </a:lnTo>
                    <a:lnTo>
                      <a:pt x="844" y="1016"/>
                    </a:lnTo>
                    <a:lnTo>
                      <a:pt x="874" y="1031"/>
                    </a:lnTo>
                    <a:lnTo>
                      <a:pt x="890" y="1062"/>
                    </a:lnTo>
                    <a:lnTo>
                      <a:pt x="890" y="1077"/>
                    </a:lnTo>
                    <a:lnTo>
                      <a:pt x="874" y="1077"/>
                    </a:lnTo>
                    <a:lnTo>
                      <a:pt x="675" y="1093"/>
                    </a:lnTo>
                    <a:lnTo>
                      <a:pt x="521" y="1108"/>
                    </a:lnTo>
                    <a:lnTo>
                      <a:pt x="506" y="1108"/>
                    </a:lnTo>
                    <a:lnTo>
                      <a:pt x="506" y="1185"/>
                    </a:lnTo>
                    <a:lnTo>
                      <a:pt x="491" y="1185"/>
                    </a:lnTo>
                    <a:lnTo>
                      <a:pt x="460" y="1169"/>
                    </a:lnTo>
                    <a:lnTo>
                      <a:pt x="445" y="1169"/>
                    </a:lnTo>
                    <a:lnTo>
                      <a:pt x="414" y="1139"/>
                    </a:lnTo>
                    <a:lnTo>
                      <a:pt x="399" y="1108"/>
                    </a:lnTo>
                    <a:lnTo>
                      <a:pt x="399" y="1062"/>
                    </a:lnTo>
                    <a:lnTo>
                      <a:pt x="368" y="923"/>
                    </a:lnTo>
                    <a:lnTo>
                      <a:pt x="353" y="846"/>
                    </a:lnTo>
                    <a:lnTo>
                      <a:pt x="322" y="800"/>
                    </a:lnTo>
                    <a:lnTo>
                      <a:pt x="322" y="754"/>
                    </a:lnTo>
                    <a:lnTo>
                      <a:pt x="368" y="754"/>
                    </a:lnTo>
                    <a:lnTo>
                      <a:pt x="399" y="769"/>
                    </a:lnTo>
                    <a:lnTo>
                      <a:pt x="414" y="769"/>
                    </a:lnTo>
                    <a:lnTo>
                      <a:pt x="445" y="785"/>
                    </a:lnTo>
                    <a:lnTo>
                      <a:pt x="613" y="754"/>
                    </a:lnTo>
                    <a:lnTo>
                      <a:pt x="752" y="708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4" y="216"/>
                    </a:lnTo>
                    <a:lnTo>
                      <a:pt x="214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6"/>
                    </a:lnTo>
                    <a:lnTo>
                      <a:pt x="260" y="416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0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3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6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23"/>
                    </a:moveTo>
                    <a:lnTo>
                      <a:pt x="76" y="123"/>
                    </a:lnTo>
                    <a:lnTo>
                      <a:pt x="107" y="139"/>
                    </a:lnTo>
                    <a:lnTo>
                      <a:pt x="122" y="154"/>
                    </a:lnTo>
                    <a:lnTo>
                      <a:pt x="153" y="169"/>
                    </a:lnTo>
                    <a:lnTo>
                      <a:pt x="168" y="185"/>
                    </a:lnTo>
                    <a:lnTo>
                      <a:pt x="245" y="169"/>
                    </a:lnTo>
                    <a:lnTo>
                      <a:pt x="337" y="139"/>
                    </a:lnTo>
                    <a:lnTo>
                      <a:pt x="353" y="139"/>
                    </a:lnTo>
                    <a:lnTo>
                      <a:pt x="368" y="123"/>
                    </a:lnTo>
                    <a:lnTo>
                      <a:pt x="429" y="123"/>
                    </a:lnTo>
                    <a:lnTo>
                      <a:pt x="491" y="154"/>
                    </a:lnTo>
                    <a:lnTo>
                      <a:pt x="506" y="185"/>
                    </a:lnTo>
                    <a:lnTo>
                      <a:pt x="521" y="200"/>
                    </a:lnTo>
                    <a:lnTo>
                      <a:pt x="521" y="216"/>
                    </a:lnTo>
                    <a:lnTo>
                      <a:pt x="506" y="231"/>
                    </a:lnTo>
                    <a:lnTo>
                      <a:pt x="475" y="308"/>
                    </a:lnTo>
                    <a:lnTo>
                      <a:pt x="445" y="523"/>
                    </a:lnTo>
                    <a:lnTo>
                      <a:pt x="429" y="616"/>
                    </a:lnTo>
                    <a:lnTo>
                      <a:pt x="383" y="646"/>
                    </a:lnTo>
                    <a:lnTo>
                      <a:pt x="368" y="646"/>
                    </a:lnTo>
                    <a:lnTo>
                      <a:pt x="337" y="616"/>
                    </a:lnTo>
                    <a:lnTo>
                      <a:pt x="245" y="616"/>
                    </a:lnTo>
                    <a:lnTo>
                      <a:pt x="199" y="631"/>
                    </a:lnTo>
                    <a:lnTo>
                      <a:pt x="138" y="631"/>
                    </a:lnTo>
                    <a:lnTo>
                      <a:pt x="138" y="1093"/>
                    </a:lnTo>
                    <a:lnTo>
                      <a:pt x="107" y="1246"/>
                    </a:lnTo>
                    <a:lnTo>
                      <a:pt x="76" y="1323"/>
                    </a:lnTo>
                    <a:lnTo>
                      <a:pt x="61" y="1339"/>
                    </a:lnTo>
                    <a:lnTo>
                      <a:pt x="30" y="1308"/>
                    </a:lnTo>
                    <a:lnTo>
                      <a:pt x="15" y="1262"/>
                    </a:lnTo>
                    <a:lnTo>
                      <a:pt x="0" y="1231"/>
                    </a:lnTo>
                    <a:lnTo>
                      <a:pt x="15" y="1169"/>
                    </a:lnTo>
                    <a:lnTo>
                      <a:pt x="30" y="1031"/>
                    </a:lnTo>
                    <a:lnTo>
                      <a:pt x="61" y="816"/>
                    </a:lnTo>
                    <a:lnTo>
                      <a:pt x="76" y="554"/>
                    </a:lnTo>
                    <a:lnTo>
                      <a:pt x="107" y="554"/>
                    </a:lnTo>
                    <a:lnTo>
                      <a:pt x="92" y="339"/>
                    </a:lnTo>
                    <a:lnTo>
                      <a:pt x="46" y="169"/>
                    </a:lnTo>
                    <a:lnTo>
                      <a:pt x="30" y="154"/>
                    </a:lnTo>
                    <a:lnTo>
                      <a:pt x="30" y="139"/>
                    </a:lnTo>
                    <a:lnTo>
                      <a:pt x="46" y="139"/>
                    </a:lnTo>
                    <a:lnTo>
                      <a:pt x="61" y="123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3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6"/>
                    </a:lnTo>
                    <a:lnTo>
                      <a:pt x="1012" y="1369"/>
                    </a:lnTo>
                    <a:lnTo>
                      <a:pt x="951" y="1308"/>
                    </a:lnTo>
                    <a:lnTo>
                      <a:pt x="1028" y="1308"/>
                    </a:lnTo>
                    <a:lnTo>
                      <a:pt x="1058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3"/>
                    </a:lnTo>
                    <a:lnTo>
                      <a:pt x="1135" y="477"/>
                    </a:lnTo>
                    <a:lnTo>
                      <a:pt x="1135" y="200"/>
                    </a:lnTo>
                    <a:lnTo>
                      <a:pt x="1120" y="154"/>
                    </a:lnTo>
                    <a:lnTo>
                      <a:pt x="1120" y="139"/>
                    </a:lnTo>
                    <a:lnTo>
                      <a:pt x="1105" y="108"/>
                    </a:lnTo>
                    <a:lnTo>
                      <a:pt x="1028" y="108"/>
                    </a:lnTo>
                    <a:lnTo>
                      <a:pt x="982" y="123"/>
                    </a:lnTo>
                    <a:lnTo>
                      <a:pt x="859" y="154"/>
                    </a:lnTo>
                    <a:lnTo>
                      <a:pt x="859" y="277"/>
                    </a:lnTo>
                    <a:lnTo>
                      <a:pt x="890" y="262"/>
                    </a:lnTo>
                    <a:lnTo>
                      <a:pt x="936" y="246"/>
                    </a:lnTo>
                    <a:lnTo>
                      <a:pt x="1012" y="246"/>
                    </a:lnTo>
                    <a:lnTo>
                      <a:pt x="1028" y="262"/>
                    </a:lnTo>
                    <a:lnTo>
                      <a:pt x="1058" y="262"/>
                    </a:lnTo>
                    <a:lnTo>
                      <a:pt x="1058" y="293"/>
                    </a:lnTo>
                    <a:lnTo>
                      <a:pt x="1043" y="293"/>
                    </a:lnTo>
                    <a:lnTo>
                      <a:pt x="1012" y="308"/>
                    </a:lnTo>
                    <a:lnTo>
                      <a:pt x="966" y="308"/>
                    </a:lnTo>
                    <a:lnTo>
                      <a:pt x="920" y="323"/>
                    </a:lnTo>
                    <a:lnTo>
                      <a:pt x="859" y="323"/>
                    </a:lnTo>
                    <a:lnTo>
                      <a:pt x="859" y="431"/>
                    </a:lnTo>
                    <a:lnTo>
                      <a:pt x="874" y="477"/>
                    </a:lnTo>
                    <a:lnTo>
                      <a:pt x="874" y="493"/>
                    </a:lnTo>
                    <a:lnTo>
                      <a:pt x="1028" y="462"/>
                    </a:lnTo>
                    <a:lnTo>
                      <a:pt x="1074" y="462"/>
                    </a:lnTo>
                    <a:lnTo>
                      <a:pt x="1120" y="477"/>
                    </a:lnTo>
                    <a:lnTo>
                      <a:pt x="1151" y="493"/>
                    </a:lnTo>
                    <a:lnTo>
                      <a:pt x="1058" y="493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3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9"/>
                    </a:lnTo>
                    <a:lnTo>
                      <a:pt x="752" y="185"/>
                    </a:lnTo>
                    <a:lnTo>
                      <a:pt x="736" y="93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2" y="31"/>
                    </a:lnTo>
                    <a:lnTo>
                      <a:pt x="1074" y="1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3" name="Freeform 1409"/>
              <p:cNvSpPr>
                <a:spLocks noEditPoints="1"/>
              </p:cNvSpPr>
              <p:nvPr/>
            </p:nvSpPr>
            <p:spPr bwMode="auto">
              <a:xfrm>
                <a:off x="9502" y="2713"/>
                <a:ext cx="1443" cy="1416"/>
              </a:xfrm>
              <a:custGeom>
                <a:avLst/>
                <a:gdLst/>
                <a:ahLst/>
                <a:cxnLst>
                  <a:cxn ang="0">
                    <a:pos x="1350" y="985"/>
                  </a:cxn>
                  <a:cxn ang="0">
                    <a:pos x="1335" y="1154"/>
                  </a:cxn>
                  <a:cxn ang="0">
                    <a:pos x="1212" y="954"/>
                  </a:cxn>
                  <a:cxn ang="0">
                    <a:pos x="1059" y="923"/>
                  </a:cxn>
                  <a:cxn ang="0">
                    <a:pos x="890" y="1108"/>
                  </a:cxn>
                  <a:cxn ang="0">
                    <a:pos x="905" y="1031"/>
                  </a:cxn>
                  <a:cxn ang="0">
                    <a:pos x="737" y="554"/>
                  </a:cxn>
                  <a:cxn ang="0">
                    <a:pos x="752" y="616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7"/>
                  </a:cxn>
                  <a:cxn ang="0">
                    <a:pos x="568" y="1062"/>
                  </a:cxn>
                  <a:cxn ang="0">
                    <a:pos x="1182" y="1277"/>
                  </a:cxn>
                  <a:cxn ang="0">
                    <a:pos x="1412" y="1339"/>
                  </a:cxn>
                  <a:cxn ang="0">
                    <a:pos x="1044" y="1416"/>
                  </a:cxn>
                  <a:cxn ang="0">
                    <a:pos x="123" y="1200"/>
                  </a:cxn>
                  <a:cxn ang="0">
                    <a:pos x="153" y="1062"/>
                  </a:cxn>
                  <a:cxn ang="0">
                    <a:pos x="322" y="816"/>
                  </a:cxn>
                  <a:cxn ang="0">
                    <a:pos x="384" y="893"/>
                  </a:cxn>
                  <a:cxn ang="0">
                    <a:pos x="506" y="677"/>
                  </a:cxn>
                  <a:cxn ang="0">
                    <a:pos x="92" y="739"/>
                  </a:cxn>
                  <a:cxn ang="0">
                    <a:pos x="414" y="631"/>
                  </a:cxn>
                  <a:cxn ang="0">
                    <a:pos x="1151" y="370"/>
                  </a:cxn>
                  <a:cxn ang="0">
                    <a:pos x="982" y="416"/>
                  </a:cxn>
                  <a:cxn ang="0">
                    <a:pos x="1136" y="477"/>
                  </a:cxn>
                  <a:cxn ang="0">
                    <a:pos x="998" y="554"/>
                  </a:cxn>
                  <a:cxn ang="0">
                    <a:pos x="1166" y="616"/>
                  </a:cxn>
                  <a:cxn ang="0">
                    <a:pos x="998" y="693"/>
                  </a:cxn>
                  <a:cxn ang="0">
                    <a:pos x="1166" y="754"/>
                  </a:cxn>
                  <a:cxn ang="0">
                    <a:pos x="1228" y="354"/>
                  </a:cxn>
                  <a:cxn ang="0">
                    <a:pos x="384" y="154"/>
                  </a:cxn>
                  <a:cxn ang="0">
                    <a:pos x="537" y="216"/>
                  </a:cxn>
                  <a:cxn ang="0">
                    <a:pos x="568" y="277"/>
                  </a:cxn>
                  <a:cxn ang="0">
                    <a:pos x="399" y="385"/>
                  </a:cxn>
                  <a:cxn ang="0">
                    <a:pos x="629" y="416"/>
                  </a:cxn>
                  <a:cxn ang="0">
                    <a:pos x="675" y="62"/>
                  </a:cxn>
                  <a:cxn ang="0">
                    <a:pos x="1412" y="62"/>
                  </a:cxn>
                  <a:cxn ang="0">
                    <a:pos x="1166" y="185"/>
                  </a:cxn>
                  <a:cxn ang="0">
                    <a:pos x="1074" y="323"/>
                  </a:cxn>
                  <a:cxn ang="0">
                    <a:pos x="1289" y="277"/>
                  </a:cxn>
                  <a:cxn ang="0">
                    <a:pos x="1366" y="339"/>
                  </a:cxn>
                  <a:cxn ang="0">
                    <a:pos x="1304" y="908"/>
                  </a:cxn>
                  <a:cxn ang="0">
                    <a:pos x="967" y="847"/>
                  </a:cxn>
                  <a:cxn ang="0">
                    <a:pos x="890" y="816"/>
                  </a:cxn>
                  <a:cxn ang="0">
                    <a:pos x="890" y="385"/>
                  </a:cxn>
                  <a:cxn ang="0">
                    <a:pos x="951" y="354"/>
                  </a:cxn>
                  <a:cxn ang="0">
                    <a:pos x="1044" y="231"/>
                  </a:cxn>
                  <a:cxn ang="0">
                    <a:pos x="936" y="170"/>
                  </a:cxn>
                  <a:cxn ang="0">
                    <a:pos x="1090" y="77"/>
                  </a:cxn>
                  <a:cxn ang="0">
                    <a:pos x="706" y="0"/>
                  </a:cxn>
                  <a:cxn ang="0">
                    <a:pos x="798" y="108"/>
                  </a:cxn>
                  <a:cxn ang="0">
                    <a:pos x="506" y="462"/>
                  </a:cxn>
                  <a:cxn ang="0">
                    <a:pos x="414" y="508"/>
                  </a:cxn>
                  <a:cxn ang="0">
                    <a:pos x="322" y="431"/>
                  </a:cxn>
                  <a:cxn ang="0">
                    <a:pos x="307" y="62"/>
                  </a:cxn>
                  <a:cxn ang="0">
                    <a:pos x="537" y="31"/>
                  </a:cxn>
                </a:cxnLst>
                <a:rect l="0" t="0" r="r" b="b"/>
                <a:pathLst>
                  <a:path w="1443" h="1416">
                    <a:moveTo>
                      <a:pt x="1197" y="908"/>
                    </a:moveTo>
                    <a:lnTo>
                      <a:pt x="1212" y="908"/>
                    </a:lnTo>
                    <a:lnTo>
                      <a:pt x="1274" y="939"/>
                    </a:lnTo>
                    <a:lnTo>
                      <a:pt x="1320" y="970"/>
                    </a:lnTo>
                    <a:lnTo>
                      <a:pt x="1350" y="985"/>
                    </a:lnTo>
                    <a:lnTo>
                      <a:pt x="1366" y="1016"/>
                    </a:lnTo>
                    <a:lnTo>
                      <a:pt x="1381" y="1031"/>
                    </a:lnTo>
                    <a:lnTo>
                      <a:pt x="1381" y="1139"/>
                    </a:lnTo>
                    <a:lnTo>
                      <a:pt x="1366" y="1154"/>
                    </a:lnTo>
                    <a:lnTo>
                      <a:pt x="1335" y="1154"/>
                    </a:lnTo>
                    <a:lnTo>
                      <a:pt x="1320" y="1139"/>
                    </a:lnTo>
                    <a:lnTo>
                      <a:pt x="1320" y="1108"/>
                    </a:lnTo>
                    <a:lnTo>
                      <a:pt x="1289" y="1047"/>
                    </a:lnTo>
                    <a:lnTo>
                      <a:pt x="1228" y="985"/>
                    </a:lnTo>
                    <a:lnTo>
                      <a:pt x="1212" y="954"/>
                    </a:lnTo>
                    <a:lnTo>
                      <a:pt x="1197" y="939"/>
                    </a:lnTo>
                    <a:lnTo>
                      <a:pt x="1197" y="908"/>
                    </a:lnTo>
                    <a:close/>
                    <a:moveTo>
                      <a:pt x="982" y="908"/>
                    </a:moveTo>
                    <a:lnTo>
                      <a:pt x="1028" y="908"/>
                    </a:lnTo>
                    <a:lnTo>
                      <a:pt x="1059" y="923"/>
                    </a:lnTo>
                    <a:lnTo>
                      <a:pt x="1090" y="954"/>
                    </a:lnTo>
                    <a:lnTo>
                      <a:pt x="1090" y="970"/>
                    </a:lnTo>
                    <a:lnTo>
                      <a:pt x="1074" y="985"/>
                    </a:lnTo>
                    <a:lnTo>
                      <a:pt x="951" y="1077"/>
                    </a:lnTo>
                    <a:lnTo>
                      <a:pt x="890" y="1108"/>
                    </a:lnTo>
                    <a:lnTo>
                      <a:pt x="844" y="1139"/>
                    </a:lnTo>
                    <a:lnTo>
                      <a:pt x="798" y="1139"/>
                    </a:lnTo>
                    <a:lnTo>
                      <a:pt x="813" y="1123"/>
                    </a:lnTo>
                    <a:lnTo>
                      <a:pt x="875" y="1077"/>
                    </a:lnTo>
                    <a:lnTo>
                      <a:pt x="905" y="1031"/>
                    </a:lnTo>
                    <a:lnTo>
                      <a:pt x="936" y="1000"/>
                    </a:lnTo>
                    <a:lnTo>
                      <a:pt x="967" y="939"/>
                    </a:lnTo>
                    <a:lnTo>
                      <a:pt x="982" y="923"/>
                    </a:lnTo>
                    <a:lnTo>
                      <a:pt x="982" y="908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3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5" y="631"/>
                    </a:lnTo>
                    <a:lnTo>
                      <a:pt x="552" y="662"/>
                    </a:lnTo>
                    <a:lnTo>
                      <a:pt x="568" y="677"/>
                    </a:lnTo>
                    <a:lnTo>
                      <a:pt x="599" y="693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7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7" y="847"/>
                    </a:lnTo>
                    <a:lnTo>
                      <a:pt x="737" y="847"/>
                    </a:lnTo>
                    <a:lnTo>
                      <a:pt x="675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7" y="1170"/>
                    </a:lnTo>
                    <a:lnTo>
                      <a:pt x="890" y="1216"/>
                    </a:lnTo>
                    <a:lnTo>
                      <a:pt x="1028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1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70"/>
                    </a:lnTo>
                    <a:lnTo>
                      <a:pt x="230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7"/>
                    </a:lnTo>
                    <a:lnTo>
                      <a:pt x="0" y="1247"/>
                    </a:lnTo>
                    <a:lnTo>
                      <a:pt x="92" y="1154"/>
                    </a:lnTo>
                    <a:lnTo>
                      <a:pt x="153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2" y="816"/>
                    </a:lnTo>
                    <a:lnTo>
                      <a:pt x="353" y="831"/>
                    </a:lnTo>
                    <a:lnTo>
                      <a:pt x="368" y="847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8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6" y="708"/>
                    </a:lnTo>
                    <a:lnTo>
                      <a:pt x="506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70"/>
                    </a:lnTo>
                    <a:lnTo>
                      <a:pt x="737" y="554"/>
                    </a:lnTo>
                    <a:close/>
                    <a:moveTo>
                      <a:pt x="1182" y="354"/>
                    </a:moveTo>
                    <a:lnTo>
                      <a:pt x="1151" y="370"/>
                    </a:lnTo>
                    <a:lnTo>
                      <a:pt x="1105" y="370"/>
                    </a:lnTo>
                    <a:lnTo>
                      <a:pt x="1074" y="385"/>
                    </a:lnTo>
                    <a:lnTo>
                      <a:pt x="1028" y="400"/>
                    </a:lnTo>
                    <a:lnTo>
                      <a:pt x="998" y="400"/>
                    </a:lnTo>
                    <a:lnTo>
                      <a:pt x="982" y="416"/>
                    </a:lnTo>
                    <a:lnTo>
                      <a:pt x="967" y="416"/>
                    </a:lnTo>
                    <a:lnTo>
                      <a:pt x="967" y="523"/>
                    </a:lnTo>
                    <a:lnTo>
                      <a:pt x="1059" y="493"/>
                    </a:lnTo>
                    <a:lnTo>
                      <a:pt x="1090" y="477"/>
                    </a:lnTo>
                    <a:lnTo>
                      <a:pt x="1136" y="477"/>
                    </a:lnTo>
                    <a:lnTo>
                      <a:pt x="1166" y="493"/>
                    </a:lnTo>
                    <a:lnTo>
                      <a:pt x="1182" y="493"/>
                    </a:lnTo>
                    <a:lnTo>
                      <a:pt x="1182" y="523"/>
                    </a:lnTo>
                    <a:lnTo>
                      <a:pt x="1166" y="523"/>
                    </a:lnTo>
                    <a:lnTo>
                      <a:pt x="998" y="554"/>
                    </a:lnTo>
                    <a:lnTo>
                      <a:pt x="982" y="554"/>
                    </a:lnTo>
                    <a:lnTo>
                      <a:pt x="982" y="662"/>
                    </a:lnTo>
                    <a:lnTo>
                      <a:pt x="1074" y="631"/>
                    </a:lnTo>
                    <a:lnTo>
                      <a:pt x="1105" y="616"/>
                    </a:lnTo>
                    <a:lnTo>
                      <a:pt x="1166" y="616"/>
                    </a:lnTo>
                    <a:lnTo>
                      <a:pt x="1197" y="647"/>
                    </a:lnTo>
                    <a:lnTo>
                      <a:pt x="1197" y="662"/>
                    </a:lnTo>
                    <a:lnTo>
                      <a:pt x="1166" y="677"/>
                    </a:lnTo>
                    <a:lnTo>
                      <a:pt x="1074" y="677"/>
                    </a:lnTo>
                    <a:lnTo>
                      <a:pt x="998" y="693"/>
                    </a:lnTo>
                    <a:lnTo>
                      <a:pt x="982" y="693"/>
                    </a:lnTo>
                    <a:lnTo>
                      <a:pt x="982" y="800"/>
                    </a:lnTo>
                    <a:lnTo>
                      <a:pt x="1059" y="785"/>
                    </a:lnTo>
                    <a:lnTo>
                      <a:pt x="1120" y="770"/>
                    </a:lnTo>
                    <a:lnTo>
                      <a:pt x="1166" y="754"/>
                    </a:lnTo>
                    <a:lnTo>
                      <a:pt x="1243" y="754"/>
                    </a:lnTo>
                    <a:lnTo>
                      <a:pt x="1258" y="770"/>
                    </a:lnTo>
                    <a:lnTo>
                      <a:pt x="1258" y="493"/>
                    </a:lnTo>
                    <a:lnTo>
                      <a:pt x="1243" y="400"/>
                    </a:lnTo>
                    <a:lnTo>
                      <a:pt x="1228" y="354"/>
                    </a:lnTo>
                    <a:lnTo>
                      <a:pt x="1182" y="354"/>
                    </a:lnTo>
                    <a:close/>
                    <a:moveTo>
                      <a:pt x="614" y="62"/>
                    </a:moveTo>
                    <a:lnTo>
                      <a:pt x="522" y="77"/>
                    </a:lnTo>
                    <a:lnTo>
                      <a:pt x="384" y="123"/>
                    </a:lnTo>
                    <a:lnTo>
                      <a:pt x="384" y="154"/>
                    </a:lnTo>
                    <a:lnTo>
                      <a:pt x="399" y="200"/>
                    </a:lnTo>
                    <a:lnTo>
                      <a:pt x="399" y="262"/>
                    </a:lnTo>
                    <a:lnTo>
                      <a:pt x="460" y="247"/>
                    </a:lnTo>
                    <a:lnTo>
                      <a:pt x="506" y="231"/>
                    </a:lnTo>
                    <a:lnTo>
                      <a:pt x="537" y="216"/>
                    </a:lnTo>
                    <a:lnTo>
                      <a:pt x="599" y="216"/>
                    </a:lnTo>
                    <a:lnTo>
                      <a:pt x="614" y="231"/>
                    </a:lnTo>
                    <a:lnTo>
                      <a:pt x="614" y="262"/>
                    </a:lnTo>
                    <a:lnTo>
                      <a:pt x="599" y="277"/>
                    </a:lnTo>
                    <a:lnTo>
                      <a:pt x="568" y="277"/>
                    </a:lnTo>
                    <a:lnTo>
                      <a:pt x="522" y="293"/>
                    </a:lnTo>
                    <a:lnTo>
                      <a:pt x="445" y="293"/>
                    </a:lnTo>
                    <a:lnTo>
                      <a:pt x="414" y="308"/>
                    </a:lnTo>
                    <a:lnTo>
                      <a:pt x="399" y="308"/>
                    </a:lnTo>
                    <a:lnTo>
                      <a:pt x="399" y="385"/>
                    </a:lnTo>
                    <a:lnTo>
                      <a:pt x="414" y="447"/>
                    </a:lnTo>
                    <a:lnTo>
                      <a:pt x="537" y="416"/>
                    </a:lnTo>
                    <a:lnTo>
                      <a:pt x="583" y="416"/>
                    </a:lnTo>
                    <a:lnTo>
                      <a:pt x="614" y="431"/>
                    </a:lnTo>
                    <a:lnTo>
                      <a:pt x="629" y="416"/>
                    </a:lnTo>
                    <a:lnTo>
                      <a:pt x="645" y="354"/>
                    </a:lnTo>
                    <a:lnTo>
                      <a:pt x="675" y="262"/>
                    </a:lnTo>
                    <a:lnTo>
                      <a:pt x="691" y="154"/>
                    </a:lnTo>
                    <a:lnTo>
                      <a:pt x="691" y="108"/>
                    </a:lnTo>
                    <a:lnTo>
                      <a:pt x="675" y="62"/>
                    </a:lnTo>
                    <a:lnTo>
                      <a:pt x="614" y="62"/>
                    </a:lnTo>
                    <a:close/>
                    <a:moveTo>
                      <a:pt x="1335" y="16"/>
                    </a:moveTo>
                    <a:lnTo>
                      <a:pt x="1350" y="16"/>
                    </a:lnTo>
                    <a:lnTo>
                      <a:pt x="1381" y="31"/>
                    </a:lnTo>
                    <a:lnTo>
                      <a:pt x="1412" y="62"/>
                    </a:lnTo>
                    <a:lnTo>
                      <a:pt x="1381" y="93"/>
                    </a:lnTo>
                    <a:lnTo>
                      <a:pt x="1274" y="123"/>
                    </a:lnTo>
                    <a:lnTo>
                      <a:pt x="1136" y="154"/>
                    </a:lnTo>
                    <a:lnTo>
                      <a:pt x="1166" y="170"/>
                    </a:lnTo>
                    <a:lnTo>
                      <a:pt x="1166" y="185"/>
                    </a:lnTo>
                    <a:lnTo>
                      <a:pt x="1151" y="216"/>
                    </a:lnTo>
                    <a:lnTo>
                      <a:pt x="1136" y="231"/>
                    </a:lnTo>
                    <a:lnTo>
                      <a:pt x="1120" y="262"/>
                    </a:lnTo>
                    <a:lnTo>
                      <a:pt x="1090" y="293"/>
                    </a:lnTo>
                    <a:lnTo>
                      <a:pt x="1074" y="323"/>
                    </a:lnTo>
                    <a:lnTo>
                      <a:pt x="1197" y="277"/>
                    </a:lnTo>
                    <a:lnTo>
                      <a:pt x="1212" y="277"/>
                    </a:lnTo>
                    <a:lnTo>
                      <a:pt x="1228" y="262"/>
                    </a:lnTo>
                    <a:lnTo>
                      <a:pt x="1258" y="262"/>
                    </a:lnTo>
                    <a:lnTo>
                      <a:pt x="1289" y="277"/>
                    </a:lnTo>
                    <a:lnTo>
                      <a:pt x="1335" y="293"/>
                    </a:lnTo>
                    <a:lnTo>
                      <a:pt x="1366" y="308"/>
                    </a:lnTo>
                    <a:lnTo>
                      <a:pt x="1381" y="323"/>
                    </a:lnTo>
                    <a:lnTo>
                      <a:pt x="1381" y="339"/>
                    </a:lnTo>
                    <a:lnTo>
                      <a:pt x="1366" y="339"/>
                    </a:lnTo>
                    <a:lnTo>
                      <a:pt x="1366" y="370"/>
                    </a:lnTo>
                    <a:lnTo>
                      <a:pt x="1350" y="400"/>
                    </a:lnTo>
                    <a:lnTo>
                      <a:pt x="1350" y="877"/>
                    </a:lnTo>
                    <a:lnTo>
                      <a:pt x="1320" y="908"/>
                    </a:lnTo>
                    <a:lnTo>
                      <a:pt x="1304" y="908"/>
                    </a:lnTo>
                    <a:lnTo>
                      <a:pt x="1289" y="877"/>
                    </a:lnTo>
                    <a:lnTo>
                      <a:pt x="1258" y="847"/>
                    </a:lnTo>
                    <a:lnTo>
                      <a:pt x="1243" y="816"/>
                    </a:lnTo>
                    <a:lnTo>
                      <a:pt x="1120" y="831"/>
                    </a:lnTo>
                    <a:lnTo>
                      <a:pt x="967" y="847"/>
                    </a:lnTo>
                    <a:lnTo>
                      <a:pt x="967" y="862"/>
                    </a:lnTo>
                    <a:lnTo>
                      <a:pt x="951" y="893"/>
                    </a:lnTo>
                    <a:lnTo>
                      <a:pt x="921" y="893"/>
                    </a:lnTo>
                    <a:lnTo>
                      <a:pt x="905" y="862"/>
                    </a:lnTo>
                    <a:lnTo>
                      <a:pt x="890" y="816"/>
                    </a:lnTo>
                    <a:lnTo>
                      <a:pt x="890" y="739"/>
                    </a:lnTo>
                    <a:lnTo>
                      <a:pt x="905" y="708"/>
                    </a:lnTo>
                    <a:lnTo>
                      <a:pt x="905" y="447"/>
                    </a:lnTo>
                    <a:lnTo>
                      <a:pt x="890" y="416"/>
                    </a:lnTo>
                    <a:lnTo>
                      <a:pt x="890" y="385"/>
                    </a:lnTo>
                    <a:lnTo>
                      <a:pt x="875" y="370"/>
                    </a:lnTo>
                    <a:lnTo>
                      <a:pt x="875" y="339"/>
                    </a:lnTo>
                    <a:lnTo>
                      <a:pt x="921" y="339"/>
                    </a:lnTo>
                    <a:lnTo>
                      <a:pt x="936" y="354"/>
                    </a:lnTo>
                    <a:lnTo>
                      <a:pt x="951" y="354"/>
                    </a:lnTo>
                    <a:lnTo>
                      <a:pt x="982" y="339"/>
                    </a:lnTo>
                    <a:lnTo>
                      <a:pt x="1013" y="339"/>
                    </a:lnTo>
                    <a:lnTo>
                      <a:pt x="1013" y="308"/>
                    </a:lnTo>
                    <a:lnTo>
                      <a:pt x="1028" y="293"/>
                    </a:lnTo>
                    <a:lnTo>
                      <a:pt x="1044" y="231"/>
                    </a:lnTo>
                    <a:lnTo>
                      <a:pt x="1059" y="185"/>
                    </a:lnTo>
                    <a:lnTo>
                      <a:pt x="1059" y="154"/>
                    </a:lnTo>
                    <a:lnTo>
                      <a:pt x="1044" y="154"/>
                    </a:lnTo>
                    <a:lnTo>
                      <a:pt x="1013" y="170"/>
                    </a:lnTo>
                    <a:lnTo>
                      <a:pt x="936" y="170"/>
                    </a:lnTo>
                    <a:lnTo>
                      <a:pt x="905" y="154"/>
                    </a:lnTo>
                    <a:lnTo>
                      <a:pt x="875" y="123"/>
                    </a:lnTo>
                    <a:lnTo>
                      <a:pt x="890" y="108"/>
                    </a:lnTo>
                    <a:lnTo>
                      <a:pt x="905" y="108"/>
                    </a:lnTo>
                    <a:lnTo>
                      <a:pt x="1090" y="77"/>
                    </a:lnTo>
                    <a:lnTo>
                      <a:pt x="1197" y="47"/>
                    </a:lnTo>
                    <a:lnTo>
                      <a:pt x="1274" y="31"/>
                    </a:lnTo>
                    <a:lnTo>
                      <a:pt x="1335" y="16"/>
                    </a:lnTo>
                    <a:close/>
                    <a:moveTo>
                      <a:pt x="629" y="0"/>
                    </a:moveTo>
                    <a:lnTo>
                      <a:pt x="706" y="0"/>
                    </a:lnTo>
                    <a:lnTo>
                      <a:pt x="737" y="16"/>
                    </a:lnTo>
                    <a:lnTo>
                      <a:pt x="752" y="31"/>
                    </a:lnTo>
                    <a:lnTo>
                      <a:pt x="783" y="47"/>
                    </a:lnTo>
                    <a:lnTo>
                      <a:pt x="813" y="77"/>
                    </a:lnTo>
                    <a:lnTo>
                      <a:pt x="798" y="108"/>
                    </a:lnTo>
                    <a:lnTo>
                      <a:pt x="752" y="216"/>
                    </a:lnTo>
                    <a:lnTo>
                      <a:pt x="691" y="493"/>
                    </a:lnTo>
                    <a:lnTo>
                      <a:pt x="660" y="523"/>
                    </a:lnTo>
                    <a:lnTo>
                      <a:pt x="583" y="447"/>
                    </a:lnTo>
                    <a:lnTo>
                      <a:pt x="506" y="462"/>
                    </a:lnTo>
                    <a:lnTo>
                      <a:pt x="460" y="462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493"/>
                    </a:lnTo>
                    <a:lnTo>
                      <a:pt x="414" y="508"/>
                    </a:lnTo>
                    <a:lnTo>
                      <a:pt x="399" y="539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2" y="462"/>
                    </a:lnTo>
                    <a:lnTo>
                      <a:pt x="322" y="431"/>
                    </a:lnTo>
                    <a:lnTo>
                      <a:pt x="292" y="262"/>
                    </a:lnTo>
                    <a:lnTo>
                      <a:pt x="276" y="170"/>
                    </a:lnTo>
                    <a:lnTo>
                      <a:pt x="246" y="108"/>
                    </a:lnTo>
                    <a:lnTo>
                      <a:pt x="246" y="62"/>
                    </a:lnTo>
                    <a:lnTo>
                      <a:pt x="307" y="62"/>
                    </a:lnTo>
                    <a:lnTo>
                      <a:pt x="322" y="77"/>
                    </a:lnTo>
                    <a:lnTo>
                      <a:pt x="338" y="77"/>
                    </a:lnTo>
                    <a:lnTo>
                      <a:pt x="430" y="62"/>
                    </a:lnTo>
                    <a:lnTo>
                      <a:pt x="491" y="47"/>
                    </a:lnTo>
                    <a:lnTo>
                      <a:pt x="537" y="31"/>
                    </a:lnTo>
                    <a:lnTo>
                      <a:pt x="568" y="16"/>
                    </a:lnTo>
                    <a:lnTo>
                      <a:pt x="583" y="1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4" name="Freeform 1410"/>
              <p:cNvSpPr>
                <a:spLocks noEditPoints="1"/>
              </p:cNvSpPr>
              <p:nvPr/>
            </p:nvSpPr>
            <p:spPr bwMode="auto">
              <a:xfrm>
                <a:off x="11252" y="2929"/>
                <a:ext cx="1243" cy="1184"/>
              </a:xfrm>
              <a:custGeom>
                <a:avLst/>
                <a:gdLst/>
                <a:ahLst/>
                <a:cxnLst>
                  <a:cxn ang="0">
                    <a:pos x="598" y="61"/>
                  </a:cxn>
                  <a:cxn ang="0">
                    <a:pos x="598" y="92"/>
                  </a:cxn>
                  <a:cxn ang="0">
                    <a:pos x="583" y="123"/>
                  </a:cxn>
                  <a:cxn ang="0">
                    <a:pos x="460" y="615"/>
                  </a:cxn>
                  <a:cxn ang="0">
                    <a:pos x="705" y="615"/>
                  </a:cxn>
                  <a:cxn ang="0">
                    <a:pos x="844" y="600"/>
                  </a:cxn>
                  <a:cxn ang="0">
                    <a:pos x="982" y="523"/>
                  </a:cxn>
                  <a:cxn ang="0">
                    <a:pos x="1043" y="431"/>
                  </a:cxn>
                  <a:cxn ang="0">
                    <a:pos x="1074" y="323"/>
                  </a:cxn>
                  <a:cxn ang="0">
                    <a:pos x="1089" y="231"/>
                  </a:cxn>
                  <a:cxn ang="0">
                    <a:pos x="1058" y="138"/>
                  </a:cxn>
                  <a:cxn ang="0">
                    <a:pos x="982" y="77"/>
                  </a:cxn>
                  <a:cxn ang="0">
                    <a:pos x="844" y="61"/>
                  </a:cxn>
                  <a:cxn ang="0">
                    <a:pos x="598" y="61"/>
                  </a:cxn>
                  <a:cxn ang="0">
                    <a:pos x="291" y="0"/>
                  </a:cxn>
                  <a:cxn ang="0">
                    <a:pos x="890" y="0"/>
                  </a:cxn>
                  <a:cxn ang="0">
                    <a:pos x="1043" y="15"/>
                  </a:cxn>
                  <a:cxn ang="0">
                    <a:pos x="1151" y="77"/>
                  </a:cxn>
                  <a:cxn ang="0">
                    <a:pos x="1227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89" y="523"/>
                  </a:cxn>
                  <a:cxn ang="0">
                    <a:pos x="936" y="615"/>
                  </a:cxn>
                  <a:cxn ang="0">
                    <a:pos x="751" y="646"/>
                  </a:cxn>
                  <a:cxn ang="0">
                    <a:pos x="445" y="646"/>
                  </a:cxn>
                  <a:cxn ang="0">
                    <a:pos x="352" y="1077"/>
                  </a:cxn>
                  <a:cxn ang="0">
                    <a:pos x="352" y="1123"/>
                  </a:cxn>
                  <a:cxn ang="0">
                    <a:pos x="383" y="1138"/>
                  </a:cxn>
                  <a:cxn ang="0">
                    <a:pos x="521" y="1138"/>
                  </a:cxn>
                  <a:cxn ang="0">
                    <a:pos x="521" y="1169"/>
                  </a:cxn>
                  <a:cxn ang="0">
                    <a:pos x="506" y="1184"/>
                  </a:cxn>
                  <a:cxn ang="0">
                    <a:pos x="0" y="1184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3" y="1138"/>
                  </a:cxn>
                  <a:cxn ang="0">
                    <a:pos x="184" y="1123"/>
                  </a:cxn>
                  <a:cxn ang="0">
                    <a:pos x="199" y="1123"/>
                  </a:cxn>
                  <a:cxn ang="0">
                    <a:pos x="214" y="1092"/>
                  </a:cxn>
                  <a:cxn ang="0">
                    <a:pos x="214" y="1061"/>
                  </a:cxn>
                  <a:cxn ang="0">
                    <a:pos x="445" y="107"/>
                  </a:cxn>
                  <a:cxn ang="0">
                    <a:pos x="445" y="61"/>
                  </a:cxn>
                  <a:cxn ang="0">
                    <a:pos x="429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1" y="0"/>
                  </a:cxn>
                </a:cxnLst>
                <a:rect l="0" t="0" r="r" b="b"/>
                <a:pathLst>
                  <a:path w="1243" h="1184">
                    <a:moveTo>
                      <a:pt x="598" y="61"/>
                    </a:moveTo>
                    <a:lnTo>
                      <a:pt x="598" y="92"/>
                    </a:lnTo>
                    <a:lnTo>
                      <a:pt x="583" y="123"/>
                    </a:lnTo>
                    <a:lnTo>
                      <a:pt x="460" y="615"/>
                    </a:lnTo>
                    <a:lnTo>
                      <a:pt x="705" y="615"/>
                    </a:lnTo>
                    <a:lnTo>
                      <a:pt x="844" y="600"/>
                    </a:lnTo>
                    <a:lnTo>
                      <a:pt x="982" y="523"/>
                    </a:lnTo>
                    <a:lnTo>
                      <a:pt x="1043" y="431"/>
                    </a:lnTo>
                    <a:lnTo>
                      <a:pt x="1074" y="323"/>
                    </a:lnTo>
                    <a:lnTo>
                      <a:pt x="1089" y="231"/>
                    </a:lnTo>
                    <a:lnTo>
                      <a:pt x="1058" y="138"/>
                    </a:lnTo>
                    <a:lnTo>
                      <a:pt x="982" y="77"/>
                    </a:lnTo>
                    <a:lnTo>
                      <a:pt x="844" y="61"/>
                    </a:lnTo>
                    <a:lnTo>
                      <a:pt x="598" y="61"/>
                    </a:lnTo>
                    <a:close/>
                    <a:moveTo>
                      <a:pt x="291" y="0"/>
                    </a:moveTo>
                    <a:lnTo>
                      <a:pt x="890" y="0"/>
                    </a:lnTo>
                    <a:lnTo>
                      <a:pt x="1043" y="15"/>
                    </a:lnTo>
                    <a:lnTo>
                      <a:pt x="1151" y="77"/>
                    </a:lnTo>
                    <a:lnTo>
                      <a:pt x="1227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89" y="523"/>
                    </a:lnTo>
                    <a:lnTo>
                      <a:pt x="936" y="615"/>
                    </a:lnTo>
                    <a:lnTo>
                      <a:pt x="751" y="646"/>
                    </a:lnTo>
                    <a:lnTo>
                      <a:pt x="445" y="646"/>
                    </a:lnTo>
                    <a:lnTo>
                      <a:pt x="352" y="1077"/>
                    </a:lnTo>
                    <a:lnTo>
                      <a:pt x="352" y="1123"/>
                    </a:lnTo>
                    <a:lnTo>
                      <a:pt x="383" y="1138"/>
                    </a:lnTo>
                    <a:lnTo>
                      <a:pt x="521" y="1138"/>
                    </a:lnTo>
                    <a:lnTo>
                      <a:pt x="521" y="1169"/>
                    </a:lnTo>
                    <a:lnTo>
                      <a:pt x="506" y="1184"/>
                    </a:lnTo>
                    <a:lnTo>
                      <a:pt x="0" y="1184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3" y="1138"/>
                    </a:lnTo>
                    <a:lnTo>
                      <a:pt x="184" y="1123"/>
                    </a:lnTo>
                    <a:lnTo>
                      <a:pt x="199" y="1123"/>
                    </a:lnTo>
                    <a:lnTo>
                      <a:pt x="214" y="1092"/>
                    </a:lnTo>
                    <a:lnTo>
                      <a:pt x="214" y="1061"/>
                    </a:lnTo>
                    <a:lnTo>
                      <a:pt x="445" y="107"/>
                    </a:lnTo>
                    <a:lnTo>
                      <a:pt x="445" y="61"/>
                    </a:lnTo>
                    <a:lnTo>
                      <a:pt x="429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5" name="Freeform 1411"/>
              <p:cNvSpPr>
                <a:spLocks/>
              </p:cNvSpPr>
              <p:nvPr/>
            </p:nvSpPr>
            <p:spPr bwMode="auto">
              <a:xfrm>
                <a:off x="13293" y="3221"/>
                <a:ext cx="307" cy="539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8" y="0"/>
                  </a:cxn>
                  <a:cxn ang="0">
                    <a:pos x="184" y="15"/>
                  </a:cxn>
                  <a:cxn ang="0">
                    <a:pos x="230" y="31"/>
                  </a:cxn>
                  <a:cxn ang="0">
                    <a:pos x="261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9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5"/>
                  </a:cxn>
                  <a:cxn ang="0">
                    <a:pos x="0" y="169"/>
                  </a:cxn>
                  <a:cxn ang="0">
                    <a:pos x="0" y="139"/>
                  </a:cxn>
                  <a:cxn ang="0">
                    <a:pos x="30" y="46"/>
                  </a:cxn>
                  <a:cxn ang="0">
                    <a:pos x="61" y="15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9">
                    <a:moveTo>
                      <a:pt x="107" y="0"/>
                    </a:moveTo>
                    <a:lnTo>
                      <a:pt x="168" y="0"/>
                    </a:lnTo>
                    <a:lnTo>
                      <a:pt x="184" y="15"/>
                    </a:lnTo>
                    <a:lnTo>
                      <a:pt x="230" y="31"/>
                    </a:lnTo>
                    <a:lnTo>
                      <a:pt x="261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9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5"/>
                    </a:lnTo>
                    <a:lnTo>
                      <a:pt x="0" y="169"/>
                    </a:lnTo>
                    <a:lnTo>
                      <a:pt x="0" y="139"/>
                    </a:lnTo>
                    <a:lnTo>
                      <a:pt x="30" y="46"/>
                    </a:lnTo>
                    <a:lnTo>
                      <a:pt x="61" y="15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6" name="Freeform 1412"/>
              <p:cNvSpPr>
                <a:spLocks noEditPoints="1"/>
              </p:cNvSpPr>
              <p:nvPr/>
            </p:nvSpPr>
            <p:spPr bwMode="auto">
              <a:xfrm>
                <a:off x="14505" y="2698"/>
                <a:ext cx="1504" cy="1585"/>
              </a:xfrm>
              <a:custGeom>
                <a:avLst/>
                <a:gdLst/>
                <a:ahLst/>
                <a:cxnLst>
                  <a:cxn ang="0">
                    <a:pos x="1120" y="169"/>
                  </a:cxn>
                  <a:cxn ang="0">
                    <a:pos x="1289" y="262"/>
                  </a:cxn>
                  <a:cxn ang="0">
                    <a:pos x="1228" y="338"/>
                  </a:cxn>
                  <a:cxn ang="0">
                    <a:pos x="1105" y="246"/>
                  </a:cxn>
                  <a:cxn ang="0">
                    <a:pos x="1013" y="154"/>
                  </a:cxn>
                  <a:cxn ang="0">
                    <a:pos x="829" y="31"/>
                  </a:cxn>
                  <a:cxn ang="0">
                    <a:pos x="905" y="123"/>
                  </a:cxn>
                  <a:cxn ang="0">
                    <a:pos x="890" y="215"/>
                  </a:cxn>
                  <a:cxn ang="0">
                    <a:pos x="890" y="585"/>
                  </a:cxn>
                  <a:cxn ang="0">
                    <a:pos x="951" y="554"/>
                  </a:cxn>
                  <a:cxn ang="0">
                    <a:pos x="1074" y="523"/>
                  </a:cxn>
                  <a:cxn ang="0">
                    <a:pos x="1212" y="569"/>
                  </a:cxn>
                  <a:cxn ang="0">
                    <a:pos x="1182" y="600"/>
                  </a:cxn>
                  <a:cxn ang="0">
                    <a:pos x="1013" y="1000"/>
                  </a:cxn>
                  <a:cxn ang="0">
                    <a:pos x="1166" y="723"/>
                  </a:cxn>
                  <a:cxn ang="0">
                    <a:pos x="1228" y="769"/>
                  </a:cxn>
                  <a:cxn ang="0">
                    <a:pos x="1274" y="831"/>
                  </a:cxn>
                  <a:cxn ang="0">
                    <a:pos x="1059" y="1077"/>
                  </a:cxn>
                  <a:cxn ang="0">
                    <a:pos x="1289" y="1354"/>
                  </a:cxn>
                  <a:cxn ang="0">
                    <a:pos x="1381" y="1369"/>
                  </a:cxn>
                  <a:cxn ang="0">
                    <a:pos x="1458" y="1200"/>
                  </a:cxn>
                  <a:cxn ang="0">
                    <a:pos x="1473" y="1246"/>
                  </a:cxn>
                  <a:cxn ang="0">
                    <a:pos x="1504" y="1492"/>
                  </a:cxn>
                  <a:cxn ang="0">
                    <a:pos x="1412" y="1585"/>
                  </a:cxn>
                  <a:cxn ang="0">
                    <a:pos x="1289" y="1523"/>
                  </a:cxn>
                  <a:cxn ang="0">
                    <a:pos x="844" y="1215"/>
                  </a:cxn>
                  <a:cxn ang="0">
                    <a:pos x="660" y="1246"/>
                  </a:cxn>
                  <a:cxn ang="0">
                    <a:pos x="967" y="1062"/>
                  </a:cxn>
                  <a:cxn ang="0">
                    <a:pos x="691" y="692"/>
                  </a:cxn>
                  <a:cxn ang="0">
                    <a:pos x="629" y="908"/>
                  </a:cxn>
                  <a:cxn ang="0">
                    <a:pos x="737" y="877"/>
                  </a:cxn>
                  <a:cxn ang="0">
                    <a:pos x="752" y="892"/>
                  </a:cxn>
                  <a:cxn ang="0">
                    <a:pos x="629" y="969"/>
                  </a:cxn>
                  <a:cxn ang="0">
                    <a:pos x="537" y="1446"/>
                  </a:cxn>
                  <a:cxn ang="0">
                    <a:pos x="476" y="1446"/>
                  </a:cxn>
                  <a:cxn ang="0">
                    <a:pos x="399" y="1369"/>
                  </a:cxn>
                  <a:cxn ang="0">
                    <a:pos x="307" y="1277"/>
                  </a:cxn>
                  <a:cxn ang="0">
                    <a:pos x="292" y="1231"/>
                  </a:cxn>
                  <a:cxn ang="0">
                    <a:pos x="384" y="1262"/>
                  </a:cxn>
                  <a:cxn ang="0">
                    <a:pos x="460" y="1154"/>
                  </a:cxn>
                  <a:cxn ang="0">
                    <a:pos x="169" y="1185"/>
                  </a:cxn>
                  <a:cxn ang="0">
                    <a:pos x="77" y="1169"/>
                  </a:cxn>
                  <a:cxn ang="0">
                    <a:pos x="0" y="1108"/>
                  </a:cxn>
                  <a:cxn ang="0">
                    <a:pos x="460" y="954"/>
                  </a:cxn>
                  <a:cxn ang="0">
                    <a:pos x="292" y="800"/>
                  </a:cxn>
                  <a:cxn ang="0">
                    <a:pos x="184" y="800"/>
                  </a:cxn>
                  <a:cxn ang="0">
                    <a:pos x="138" y="754"/>
                  </a:cxn>
                  <a:cxn ang="0">
                    <a:pos x="307" y="708"/>
                  </a:cxn>
                  <a:cxn ang="0">
                    <a:pos x="460" y="615"/>
                  </a:cxn>
                  <a:cxn ang="0">
                    <a:pos x="261" y="538"/>
                  </a:cxn>
                  <a:cxn ang="0">
                    <a:pos x="215" y="538"/>
                  </a:cxn>
                  <a:cxn ang="0">
                    <a:pos x="506" y="323"/>
                  </a:cxn>
                  <a:cxn ang="0">
                    <a:pos x="568" y="292"/>
                  </a:cxn>
                  <a:cxn ang="0">
                    <a:pos x="691" y="369"/>
                  </a:cxn>
                  <a:cxn ang="0">
                    <a:pos x="568" y="431"/>
                  </a:cxn>
                  <a:cxn ang="0">
                    <a:pos x="583" y="523"/>
                  </a:cxn>
                  <a:cxn ang="0">
                    <a:pos x="568" y="677"/>
                  </a:cxn>
                  <a:cxn ang="0">
                    <a:pos x="829" y="600"/>
                  </a:cxn>
                  <a:cxn ang="0">
                    <a:pos x="767" y="200"/>
                  </a:cxn>
                  <a:cxn ang="0">
                    <a:pos x="721" y="31"/>
                  </a:cxn>
                </a:cxnLst>
                <a:rect l="0" t="0" r="r" b="b"/>
                <a:pathLst>
                  <a:path w="1504" h="1585">
                    <a:moveTo>
                      <a:pt x="1013" y="154"/>
                    </a:moveTo>
                    <a:lnTo>
                      <a:pt x="1059" y="154"/>
                    </a:lnTo>
                    <a:lnTo>
                      <a:pt x="1120" y="169"/>
                    </a:lnTo>
                    <a:lnTo>
                      <a:pt x="1182" y="169"/>
                    </a:lnTo>
                    <a:lnTo>
                      <a:pt x="1228" y="200"/>
                    </a:lnTo>
                    <a:lnTo>
                      <a:pt x="1289" y="262"/>
                    </a:lnTo>
                    <a:lnTo>
                      <a:pt x="1289" y="323"/>
                    </a:lnTo>
                    <a:lnTo>
                      <a:pt x="1274" y="338"/>
                    </a:lnTo>
                    <a:lnTo>
                      <a:pt x="1228" y="338"/>
                    </a:lnTo>
                    <a:lnTo>
                      <a:pt x="1212" y="323"/>
                    </a:lnTo>
                    <a:lnTo>
                      <a:pt x="1151" y="277"/>
                    </a:lnTo>
                    <a:lnTo>
                      <a:pt x="1105" y="246"/>
                    </a:lnTo>
                    <a:lnTo>
                      <a:pt x="1059" y="231"/>
                    </a:lnTo>
                    <a:lnTo>
                      <a:pt x="1013" y="185"/>
                    </a:lnTo>
                    <a:lnTo>
                      <a:pt x="1013" y="154"/>
                    </a:lnTo>
                    <a:close/>
                    <a:moveTo>
                      <a:pt x="752" y="0"/>
                    </a:moveTo>
                    <a:lnTo>
                      <a:pt x="783" y="0"/>
                    </a:lnTo>
                    <a:lnTo>
                      <a:pt x="829" y="31"/>
                    </a:lnTo>
                    <a:lnTo>
                      <a:pt x="859" y="46"/>
                    </a:lnTo>
                    <a:lnTo>
                      <a:pt x="890" y="92"/>
                    </a:lnTo>
                    <a:lnTo>
                      <a:pt x="905" y="123"/>
                    </a:lnTo>
                    <a:lnTo>
                      <a:pt x="905" y="138"/>
                    </a:lnTo>
                    <a:lnTo>
                      <a:pt x="890" y="154"/>
                    </a:lnTo>
                    <a:lnTo>
                      <a:pt x="890" y="215"/>
                    </a:lnTo>
                    <a:lnTo>
                      <a:pt x="875" y="277"/>
                    </a:lnTo>
                    <a:lnTo>
                      <a:pt x="875" y="462"/>
                    </a:lnTo>
                    <a:lnTo>
                      <a:pt x="890" y="585"/>
                    </a:lnTo>
                    <a:lnTo>
                      <a:pt x="905" y="585"/>
                    </a:lnTo>
                    <a:lnTo>
                      <a:pt x="921" y="569"/>
                    </a:lnTo>
                    <a:lnTo>
                      <a:pt x="951" y="554"/>
                    </a:lnTo>
                    <a:lnTo>
                      <a:pt x="998" y="554"/>
                    </a:lnTo>
                    <a:lnTo>
                      <a:pt x="1028" y="538"/>
                    </a:lnTo>
                    <a:lnTo>
                      <a:pt x="1074" y="523"/>
                    </a:lnTo>
                    <a:lnTo>
                      <a:pt x="1136" y="523"/>
                    </a:lnTo>
                    <a:lnTo>
                      <a:pt x="1182" y="538"/>
                    </a:lnTo>
                    <a:lnTo>
                      <a:pt x="1212" y="569"/>
                    </a:lnTo>
                    <a:lnTo>
                      <a:pt x="1197" y="585"/>
                    </a:lnTo>
                    <a:lnTo>
                      <a:pt x="1197" y="600"/>
                    </a:lnTo>
                    <a:lnTo>
                      <a:pt x="1182" y="600"/>
                    </a:lnTo>
                    <a:lnTo>
                      <a:pt x="905" y="662"/>
                    </a:lnTo>
                    <a:lnTo>
                      <a:pt x="951" y="846"/>
                    </a:lnTo>
                    <a:lnTo>
                      <a:pt x="1013" y="1000"/>
                    </a:lnTo>
                    <a:lnTo>
                      <a:pt x="1105" y="877"/>
                    </a:lnTo>
                    <a:lnTo>
                      <a:pt x="1136" y="754"/>
                    </a:lnTo>
                    <a:lnTo>
                      <a:pt x="1166" y="723"/>
                    </a:lnTo>
                    <a:lnTo>
                      <a:pt x="1182" y="723"/>
                    </a:lnTo>
                    <a:lnTo>
                      <a:pt x="1212" y="738"/>
                    </a:lnTo>
                    <a:lnTo>
                      <a:pt x="1228" y="769"/>
                    </a:lnTo>
                    <a:lnTo>
                      <a:pt x="1258" y="785"/>
                    </a:lnTo>
                    <a:lnTo>
                      <a:pt x="1274" y="815"/>
                    </a:lnTo>
                    <a:lnTo>
                      <a:pt x="1274" y="831"/>
                    </a:lnTo>
                    <a:lnTo>
                      <a:pt x="1197" y="908"/>
                    </a:lnTo>
                    <a:lnTo>
                      <a:pt x="1105" y="1031"/>
                    </a:lnTo>
                    <a:lnTo>
                      <a:pt x="1059" y="1077"/>
                    </a:lnTo>
                    <a:lnTo>
                      <a:pt x="1136" y="1185"/>
                    </a:lnTo>
                    <a:lnTo>
                      <a:pt x="1212" y="1277"/>
                    </a:lnTo>
                    <a:lnTo>
                      <a:pt x="1289" y="1354"/>
                    </a:lnTo>
                    <a:lnTo>
                      <a:pt x="1351" y="1385"/>
                    </a:lnTo>
                    <a:lnTo>
                      <a:pt x="1366" y="1385"/>
                    </a:lnTo>
                    <a:lnTo>
                      <a:pt x="1381" y="1369"/>
                    </a:lnTo>
                    <a:lnTo>
                      <a:pt x="1397" y="1338"/>
                    </a:lnTo>
                    <a:lnTo>
                      <a:pt x="1412" y="1292"/>
                    </a:lnTo>
                    <a:lnTo>
                      <a:pt x="1458" y="1200"/>
                    </a:lnTo>
                    <a:lnTo>
                      <a:pt x="1458" y="1185"/>
                    </a:lnTo>
                    <a:lnTo>
                      <a:pt x="1473" y="1215"/>
                    </a:lnTo>
                    <a:lnTo>
                      <a:pt x="1473" y="1246"/>
                    </a:lnTo>
                    <a:lnTo>
                      <a:pt x="1489" y="1385"/>
                    </a:lnTo>
                    <a:lnTo>
                      <a:pt x="1489" y="1462"/>
                    </a:lnTo>
                    <a:lnTo>
                      <a:pt x="1504" y="1492"/>
                    </a:lnTo>
                    <a:lnTo>
                      <a:pt x="1504" y="1554"/>
                    </a:lnTo>
                    <a:lnTo>
                      <a:pt x="1473" y="1585"/>
                    </a:lnTo>
                    <a:lnTo>
                      <a:pt x="1412" y="1585"/>
                    </a:lnTo>
                    <a:lnTo>
                      <a:pt x="1381" y="1569"/>
                    </a:lnTo>
                    <a:lnTo>
                      <a:pt x="1335" y="1554"/>
                    </a:lnTo>
                    <a:lnTo>
                      <a:pt x="1289" y="1523"/>
                    </a:lnTo>
                    <a:lnTo>
                      <a:pt x="1120" y="1354"/>
                    </a:lnTo>
                    <a:lnTo>
                      <a:pt x="998" y="1138"/>
                    </a:lnTo>
                    <a:lnTo>
                      <a:pt x="844" y="1215"/>
                    </a:lnTo>
                    <a:lnTo>
                      <a:pt x="706" y="1262"/>
                    </a:lnTo>
                    <a:lnTo>
                      <a:pt x="675" y="1262"/>
                    </a:lnTo>
                    <a:lnTo>
                      <a:pt x="660" y="1246"/>
                    </a:lnTo>
                    <a:lnTo>
                      <a:pt x="675" y="1246"/>
                    </a:lnTo>
                    <a:lnTo>
                      <a:pt x="844" y="1138"/>
                    </a:lnTo>
                    <a:lnTo>
                      <a:pt x="967" y="1062"/>
                    </a:lnTo>
                    <a:lnTo>
                      <a:pt x="890" y="862"/>
                    </a:lnTo>
                    <a:lnTo>
                      <a:pt x="844" y="662"/>
                    </a:lnTo>
                    <a:lnTo>
                      <a:pt x="691" y="692"/>
                    </a:lnTo>
                    <a:lnTo>
                      <a:pt x="568" y="738"/>
                    </a:lnTo>
                    <a:lnTo>
                      <a:pt x="568" y="938"/>
                    </a:lnTo>
                    <a:lnTo>
                      <a:pt x="629" y="908"/>
                    </a:lnTo>
                    <a:lnTo>
                      <a:pt x="675" y="892"/>
                    </a:lnTo>
                    <a:lnTo>
                      <a:pt x="706" y="892"/>
                    </a:lnTo>
                    <a:lnTo>
                      <a:pt x="737" y="877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892"/>
                    </a:lnTo>
                    <a:lnTo>
                      <a:pt x="721" y="923"/>
                    </a:lnTo>
                    <a:lnTo>
                      <a:pt x="675" y="938"/>
                    </a:lnTo>
                    <a:lnTo>
                      <a:pt x="629" y="969"/>
                    </a:lnTo>
                    <a:lnTo>
                      <a:pt x="568" y="1000"/>
                    </a:lnTo>
                    <a:lnTo>
                      <a:pt x="568" y="1354"/>
                    </a:lnTo>
                    <a:lnTo>
                      <a:pt x="537" y="1446"/>
                    </a:lnTo>
                    <a:lnTo>
                      <a:pt x="522" y="1477"/>
                    </a:lnTo>
                    <a:lnTo>
                      <a:pt x="491" y="1492"/>
                    </a:lnTo>
                    <a:lnTo>
                      <a:pt x="476" y="1446"/>
                    </a:lnTo>
                    <a:lnTo>
                      <a:pt x="460" y="1446"/>
                    </a:lnTo>
                    <a:lnTo>
                      <a:pt x="414" y="1400"/>
                    </a:lnTo>
                    <a:lnTo>
                      <a:pt x="399" y="1369"/>
                    </a:lnTo>
                    <a:lnTo>
                      <a:pt x="353" y="1323"/>
                    </a:lnTo>
                    <a:lnTo>
                      <a:pt x="322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31"/>
                    </a:lnTo>
                    <a:lnTo>
                      <a:pt x="292" y="1231"/>
                    </a:lnTo>
                    <a:lnTo>
                      <a:pt x="322" y="1246"/>
                    </a:lnTo>
                    <a:lnTo>
                      <a:pt x="338" y="1246"/>
                    </a:lnTo>
                    <a:lnTo>
                      <a:pt x="384" y="1262"/>
                    </a:lnTo>
                    <a:lnTo>
                      <a:pt x="430" y="1262"/>
                    </a:lnTo>
                    <a:lnTo>
                      <a:pt x="445" y="1231"/>
                    </a:lnTo>
                    <a:lnTo>
                      <a:pt x="460" y="1154"/>
                    </a:lnTo>
                    <a:lnTo>
                      <a:pt x="460" y="1015"/>
                    </a:lnTo>
                    <a:lnTo>
                      <a:pt x="292" y="1092"/>
                    </a:lnTo>
                    <a:lnTo>
                      <a:pt x="169" y="1185"/>
                    </a:lnTo>
                    <a:lnTo>
                      <a:pt x="138" y="1200"/>
                    </a:lnTo>
                    <a:lnTo>
                      <a:pt x="123" y="1200"/>
                    </a:lnTo>
                    <a:lnTo>
                      <a:pt x="77" y="1169"/>
                    </a:lnTo>
                    <a:lnTo>
                      <a:pt x="31" y="1154"/>
                    </a:lnTo>
                    <a:lnTo>
                      <a:pt x="0" y="1123"/>
                    </a:lnTo>
                    <a:lnTo>
                      <a:pt x="0" y="1108"/>
                    </a:lnTo>
                    <a:lnTo>
                      <a:pt x="31" y="1077"/>
                    </a:lnTo>
                    <a:lnTo>
                      <a:pt x="92" y="1077"/>
                    </a:lnTo>
                    <a:lnTo>
                      <a:pt x="460" y="954"/>
                    </a:lnTo>
                    <a:lnTo>
                      <a:pt x="460" y="754"/>
                    </a:lnTo>
                    <a:lnTo>
                      <a:pt x="384" y="769"/>
                    </a:lnTo>
                    <a:lnTo>
                      <a:pt x="292" y="800"/>
                    </a:lnTo>
                    <a:lnTo>
                      <a:pt x="261" y="815"/>
                    </a:lnTo>
                    <a:lnTo>
                      <a:pt x="215" y="815"/>
                    </a:lnTo>
                    <a:lnTo>
                      <a:pt x="184" y="800"/>
                    </a:lnTo>
                    <a:lnTo>
                      <a:pt x="169" y="785"/>
                    </a:lnTo>
                    <a:lnTo>
                      <a:pt x="138" y="769"/>
                    </a:lnTo>
                    <a:lnTo>
                      <a:pt x="138" y="754"/>
                    </a:lnTo>
                    <a:lnTo>
                      <a:pt x="153" y="738"/>
                    </a:lnTo>
                    <a:lnTo>
                      <a:pt x="169" y="738"/>
                    </a:lnTo>
                    <a:lnTo>
                      <a:pt x="307" y="708"/>
                    </a:lnTo>
                    <a:lnTo>
                      <a:pt x="414" y="692"/>
                    </a:lnTo>
                    <a:lnTo>
                      <a:pt x="460" y="677"/>
                    </a:lnTo>
                    <a:lnTo>
                      <a:pt x="460" y="615"/>
                    </a:lnTo>
                    <a:lnTo>
                      <a:pt x="430" y="492"/>
                    </a:lnTo>
                    <a:lnTo>
                      <a:pt x="307" y="523"/>
                    </a:lnTo>
                    <a:lnTo>
                      <a:pt x="261" y="538"/>
                    </a:lnTo>
                    <a:lnTo>
                      <a:pt x="230" y="554"/>
                    </a:lnTo>
                    <a:lnTo>
                      <a:pt x="215" y="554"/>
                    </a:lnTo>
                    <a:lnTo>
                      <a:pt x="215" y="538"/>
                    </a:lnTo>
                    <a:lnTo>
                      <a:pt x="384" y="446"/>
                    </a:lnTo>
                    <a:lnTo>
                      <a:pt x="476" y="369"/>
                    </a:lnTo>
                    <a:lnTo>
                      <a:pt x="506" y="323"/>
                    </a:lnTo>
                    <a:lnTo>
                      <a:pt x="506" y="308"/>
                    </a:lnTo>
                    <a:lnTo>
                      <a:pt x="522" y="292"/>
                    </a:lnTo>
                    <a:lnTo>
                      <a:pt x="568" y="292"/>
                    </a:lnTo>
                    <a:lnTo>
                      <a:pt x="614" y="308"/>
                    </a:lnTo>
                    <a:lnTo>
                      <a:pt x="645" y="323"/>
                    </a:lnTo>
                    <a:lnTo>
                      <a:pt x="691" y="369"/>
                    </a:lnTo>
                    <a:lnTo>
                      <a:pt x="691" y="400"/>
                    </a:lnTo>
                    <a:lnTo>
                      <a:pt x="660" y="400"/>
                    </a:lnTo>
                    <a:lnTo>
                      <a:pt x="568" y="431"/>
                    </a:lnTo>
                    <a:lnTo>
                      <a:pt x="506" y="462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583" y="554"/>
                    </a:lnTo>
                    <a:lnTo>
                      <a:pt x="568" y="585"/>
                    </a:lnTo>
                    <a:lnTo>
                      <a:pt x="568" y="677"/>
                    </a:lnTo>
                    <a:lnTo>
                      <a:pt x="783" y="615"/>
                    </a:lnTo>
                    <a:lnTo>
                      <a:pt x="798" y="600"/>
                    </a:lnTo>
                    <a:lnTo>
                      <a:pt x="829" y="600"/>
                    </a:lnTo>
                    <a:lnTo>
                      <a:pt x="798" y="415"/>
                    </a:lnTo>
                    <a:lnTo>
                      <a:pt x="783" y="292"/>
                    </a:lnTo>
                    <a:lnTo>
                      <a:pt x="767" y="200"/>
                    </a:lnTo>
                    <a:lnTo>
                      <a:pt x="752" y="138"/>
                    </a:lnTo>
                    <a:lnTo>
                      <a:pt x="721" y="62"/>
                    </a:lnTo>
                    <a:lnTo>
                      <a:pt x="721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7" name="Freeform 1413"/>
              <p:cNvSpPr>
                <a:spLocks noEditPoints="1"/>
              </p:cNvSpPr>
              <p:nvPr/>
            </p:nvSpPr>
            <p:spPr bwMode="auto">
              <a:xfrm>
                <a:off x="16055" y="2698"/>
                <a:ext cx="1458" cy="1492"/>
              </a:xfrm>
              <a:custGeom>
                <a:avLst/>
                <a:gdLst/>
                <a:ahLst/>
                <a:cxnLst>
                  <a:cxn ang="0">
                    <a:pos x="706" y="646"/>
                  </a:cxn>
                  <a:cxn ang="0">
                    <a:pos x="905" y="231"/>
                  </a:cxn>
                  <a:cxn ang="0">
                    <a:pos x="890" y="323"/>
                  </a:cxn>
                  <a:cxn ang="0">
                    <a:pos x="859" y="646"/>
                  </a:cxn>
                  <a:cxn ang="0">
                    <a:pos x="783" y="646"/>
                  </a:cxn>
                  <a:cxn ang="0">
                    <a:pos x="737" y="631"/>
                  </a:cxn>
                  <a:cxn ang="0">
                    <a:pos x="813" y="308"/>
                  </a:cxn>
                  <a:cxn ang="0">
                    <a:pos x="737" y="292"/>
                  </a:cxn>
                  <a:cxn ang="0">
                    <a:pos x="675" y="431"/>
                  </a:cxn>
                  <a:cxn ang="0">
                    <a:pos x="752" y="477"/>
                  </a:cxn>
                  <a:cxn ang="0">
                    <a:pos x="645" y="662"/>
                  </a:cxn>
                  <a:cxn ang="0">
                    <a:pos x="614" y="877"/>
                  </a:cxn>
                  <a:cxn ang="0">
                    <a:pos x="599" y="1308"/>
                  </a:cxn>
                  <a:cxn ang="0">
                    <a:pos x="506" y="1246"/>
                  </a:cxn>
                  <a:cxn ang="0">
                    <a:pos x="552" y="908"/>
                  </a:cxn>
                  <a:cxn ang="0">
                    <a:pos x="506" y="262"/>
                  </a:cxn>
                  <a:cxn ang="0">
                    <a:pos x="583" y="246"/>
                  </a:cxn>
                  <a:cxn ang="0">
                    <a:pos x="798" y="200"/>
                  </a:cxn>
                  <a:cxn ang="0">
                    <a:pos x="1397" y="108"/>
                  </a:cxn>
                  <a:cxn ang="0">
                    <a:pos x="1443" y="200"/>
                  </a:cxn>
                  <a:cxn ang="0">
                    <a:pos x="1427" y="692"/>
                  </a:cxn>
                  <a:cxn ang="0">
                    <a:pos x="1458" y="1262"/>
                  </a:cxn>
                  <a:cxn ang="0">
                    <a:pos x="1427" y="1415"/>
                  </a:cxn>
                  <a:cxn ang="0">
                    <a:pos x="1351" y="1492"/>
                  </a:cxn>
                  <a:cxn ang="0">
                    <a:pos x="1304" y="1446"/>
                  </a:cxn>
                  <a:cxn ang="0">
                    <a:pos x="1136" y="1308"/>
                  </a:cxn>
                  <a:cxn ang="0">
                    <a:pos x="1197" y="1308"/>
                  </a:cxn>
                  <a:cxn ang="0">
                    <a:pos x="1304" y="1323"/>
                  </a:cxn>
                  <a:cxn ang="0">
                    <a:pos x="1351" y="1108"/>
                  </a:cxn>
                  <a:cxn ang="0">
                    <a:pos x="1351" y="508"/>
                  </a:cxn>
                  <a:cxn ang="0">
                    <a:pos x="1304" y="185"/>
                  </a:cxn>
                  <a:cxn ang="0">
                    <a:pos x="1212" y="215"/>
                  </a:cxn>
                  <a:cxn ang="0">
                    <a:pos x="1120" y="369"/>
                  </a:cxn>
                  <a:cxn ang="0">
                    <a:pos x="1274" y="323"/>
                  </a:cxn>
                  <a:cxn ang="0">
                    <a:pos x="1289" y="385"/>
                  </a:cxn>
                  <a:cxn ang="0">
                    <a:pos x="1120" y="415"/>
                  </a:cxn>
                  <a:cxn ang="0">
                    <a:pos x="1182" y="538"/>
                  </a:cxn>
                  <a:cxn ang="0">
                    <a:pos x="1335" y="538"/>
                  </a:cxn>
                  <a:cxn ang="0">
                    <a:pos x="1120" y="569"/>
                  </a:cxn>
                  <a:cxn ang="0">
                    <a:pos x="1090" y="615"/>
                  </a:cxn>
                  <a:cxn ang="0">
                    <a:pos x="1028" y="538"/>
                  </a:cxn>
                  <a:cxn ang="0">
                    <a:pos x="1013" y="292"/>
                  </a:cxn>
                  <a:cxn ang="0">
                    <a:pos x="998" y="123"/>
                  </a:cxn>
                  <a:cxn ang="0">
                    <a:pos x="1228" y="108"/>
                  </a:cxn>
                  <a:cxn ang="0">
                    <a:pos x="430" y="0"/>
                  </a:cxn>
                  <a:cxn ang="0">
                    <a:pos x="537" y="108"/>
                  </a:cxn>
                  <a:cxn ang="0">
                    <a:pos x="460" y="246"/>
                  </a:cxn>
                  <a:cxn ang="0">
                    <a:pos x="399" y="554"/>
                  </a:cxn>
                  <a:cxn ang="0">
                    <a:pos x="384" y="785"/>
                  </a:cxn>
                  <a:cxn ang="0">
                    <a:pos x="338" y="1415"/>
                  </a:cxn>
                  <a:cxn ang="0">
                    <a:pos x="292" y="1415"/>
                  </a:cxn>
                  <a:cxn ang="0">
                    <a:pos x="246" y="1292"/>
                  </a:cxn>
                  <a:cxn ang="0">
                    <a:pos x="292" y="969"/>
                  </a:cxn>
                  <a:cxn ang="0">
                    <a:pos x="276" y="554"/>
                  </a:cxn>
                  <a:cxn ang="0">
                    <a:pos x="77" y="785"/>
                  </a:cxn>
                  <a:cxn ang="0">
                    <a:pos x="0" y="815"/>
                  </a:cxn>
                  <a:cxn ang="0">
                    <a:pos x="246" y="462"/>
                  </a:cxn>
                  <a:cxn ang="0">
                    <a:pos x="399" y="138"/>
                  </a:cxn>
                  <a:cxn ang="0">
                    <a:pos x="384" y="62"/>
                  </a:cxn>
                </a:cxnLst>
                <a:rect l="0" t="0" r="r" b="b"/>
                <a:pathLst>
                  <a:path w="1458" h="1492">
                    <a:moveTo>
                      <a:pt x="706" y="646"/>
                    </a:moveTo>
                    <a:lnTo>
                      <a:pt x="645" y="662"/>
                    </a:lnTo>
                    <a:lnTo>
                      <a:pt x="706" y="646"/>
                    </a:lnTo>
                    <a:close/>
                    <a:moveTo>
                      <a:pt x="798" y="200"/>
                    </a:moveTo>
                    <a:lnTo>
                      <a:pt x="844" y="200"/>
                    </a:lnTo>
                    <a:lnTo>
                      <a:pt x="905" y="231"/>
                    </a:lnTo>
                    <a:lnTo>
                      <a:pt x="921" y="246"/>
                    </a:lnTo>
                    <a:lnTo>
                      <a:pt x="921" y="277"/>
                    </a:lnTo>
                    <a:lnTo>
                      <a:pt x="890" y="323"/>
                    </a:lnTo>
                    <a:lnTo>
                      <a:pt x="875" y="385"/>
                    </a:lnTo>
                    <a:lnTo>
                      <a:pt x="875" y="600"/>
                    </a:lnTo>
                    <a:lnTo>
                      <a:pt x="859" y="646"/>
                    </a:lnTo>
                    <a:lnTo>
                      <a:pt x="829" y="677"/>
                    </a:lnTo>
                    <a:lnTo>
                      <a:pt x="813" y="677"/>
                    </a:lnTo>
                    <a:lnTo>
                      <a:pt x="783" y="646"/>
                    </a:lnTo>
                    <a:lnTo>
                      <a:pt x="783" y="631"/>
                    </a:lnTo>
                    <a:lnTo>
                      <a:pt x="706" y="646"/>
                    </a:lnTo>
                    <a:lnTo>
                      <a:pt x="737" y="631"/>
                    </a:lnTo>
                    <a:lnTo>
                      <a:pt x="783" y="615"/>
                    </a:lnTo>
                    <a:lnTo>
                      <a:pt x="813" y="615"/>
                    </a:lnTo>
                    <a:lnTo>
                      <a:pt x="813" y="308"/>
                    </a:lnTo>
                    <a:lnTo>
                      <a:pt x="783" y="277"/>
                    </a:lnTo>
                    <a:lnTo>
                      <a:pt x="767" y="277"/>
                    </a:lnTo>
                    <a:lnTo>
                      <a:pt x="737" y="292"/>
                    </a:lnTo>
                    <a:lnTo>
                      <a:pt x="645" y="323"/>
                    </a:lnTo>
                    <a:lnTo>
                      <a:pt x="645" y="446"/>
                    </a:lnTo>
                    <a:lnTo>
                      <a:pt x="675" y="431"/>
                    </a:lnTo>
                    <a:lnTo>
                      <a:pt x="737" y="431"/>
                    </a:lnTo>
                    <a:lnTo>
                      <a:pt x="767" y="462"/>
                    </a:lnTo>
                    <a:lnTo>
                      <a:pt x="752" y="477"/>
                    </a:lnTo>
                    <a:lnTo>
                      <a:pt x="706" y="492"/>
                    </a:lnTo>
                    <a:lnTo>
                      <a:pt x="645" y="508"/>
                    </a:lnTo>
                    <a:lnTo>
                      <a:pt x="645" y="662"/>
                    </a:lnTo>
                    <a:lnTo>
                      <a:pt x="629" y="662"/>
                    </a:lnTo>
                    <a:lnTo>
                      <a:pt x="629" y="754"/>
                    </a:lnTo>
                    <a:lnTo>
                      <a:pt x="614" y="877"/>
                    </a:lnTo>
                    <a:lnTo>
                      <a:pt x="614" y="1200"/>
                    </a:lnTo>
                    <a:lnTo>
                      <a:pt x="599" y="1262"/>
                    </a:lnTo>
                    <a:lnTo>
                      <a:pt x="599" y="1308"/>
                    </a:lnTo>
                    <a:lnTo>
                      <a:pt x="583" y="1338"/>
                    </a:lnTo>
                    <a:lnTo>
                      <a:pt x="552" y="1338"/>
                    </a:lnTo>
                    <a:lnTo>
                      <a:pt x="506" y="1246"/>
                    </a:lnTo>
                    <a:lnTo>
                      <a:pt x="506" y="1154"/>
                    </a:lnTo>
                    <a:lnTo>
                      <a:pt x="522" y="1062"/>
                    </a:lnTo>
                    <a:lnTo>
                      <a:pt x="552" y="908"/>
                    </a:lnTo>
                    <a:lnTo>
                      <a:pt x="552" y="385"/>
                    </a:lnTo>
                    <a:lnTo>
                      <a:pt x="522" y="292"/>
                    </a:lnTo>
                    <a:lnTo>
                      <a:pt x="506" y="262"/>
                    </a:lnTo>
                    <a:lnTo>
                      <a:pt x="506" y="231"/>
                    </a:lnTo>
                    <a:lnTo>
                      <a:pt x="568" y="231"/>
                    </a:lnTo>
                    <a:lnTo>
                      <a:pt x="583" y="246"/>
                    </a:lnTo>
                    <a:lnTo>
                      <a:pt x="614" y="262"/>
                    </a:lnTo>
                    <a:lnTo>
                      <a:pt x="721" y="215"/>
                    </a:lnTo>
                    <a:lnTo>
                      <a:pt x="798" y="200"/>
                    </a:lnTo>
                    <a:close/>
                    <a:moveTo>
                      <a:pt x="1274" y="77"/>
                    </a:moveTo>
                    <a:lnTo>
                      <a:pt x="1335" y="77"/>
                    </a:lnTo>
                    <a:lnTo>
                      <a:pt x="1397" y="108"/>
                    </a:lnTo>
                    <a:lnTo>
                      <a:pt x="1458" y="169"/>
                    </a:lnTo>
                    <a:lnTo>
                      <a:pt x="1458" y="200"/>
                    </a:lnTo>
                    <a:lnTo>
                      <a:pt x="1443" y="200"/>
                    </a:lnTo>
                    <a:lnTo>
                      <a:pt x="1443" y="231"/>
                    </a:lnTo>
                    <a:lnTo>
                      <a:pt x="1427" y="262"/>
                    </a:lnTo>
                    <a:lnTo>
                      <a:pt x="1427" y="692"/>
                    </a:lnTo>
                    <a:lnTo>
                      <a:pt x="1443" y="923"/>
                    </a:lnTo>
                    <a:lnTo>
                      <a:pt x="1443" y="1200"/>
                    </a:lnTo>
                    <a:lnTo>
                      <a:pt x="1458" y="1262"/>
                    </a:lnTo>
                    <a:lnTo>
                      <a:pt x="1458" y="1338"/>
                    </a:lnTo>
                    <a:lnTo>
                      <a:pt x="1443" y="1385"/>
                    </a:lnTo>
                    <a:lnTo>
                      <a:pt x="1427" y="1415"/>
                    </a:lnTo>
                    <a:lnTo>
                      <a:pt x="1397" y="1462"/>
                    </a:lnTo>
                    <a:lnTo>
                      <a:pt x="1366" y="1492"/>
                    </a:lnTo>
                    <a:lnTo>
                      <a:pt x="1351" y="1492"/>
                    </a:lnTo>
                    <a:lnTo>
                      <a:pt x="1335" y="1477"/>
                    </a:lnTo>
                    <a:lnTo>
                      <a:pt x="1320" y="1477"/>
                    </a:lnTo>
                    <a:lnTo>
                      <a:pt x="1304" y="1446"/>
                    </a:lnTo>
                    <a:lnTo>
                      <a:pt x="1274" y="1431"/>
                    </a:lnTo>
                    <a:lnTo>
                      <a:pt x="1197" y="1354"/>
                    </a:lnTo>
                    <a:lnTo>
                      <a:pt x="1136" y="1308"/>
                    </a:lnTo>
                    <a:lnTo>
                      <a:pt x="1151" y="1292"/>
                    </a:lnTo>
                    <a:lnTo>
                      <a:pt x="1166" y="1292"/>
                    </a:lnTo>
                    <a:lnTo>
                      <a:pt x="1197" y="1308"/>
                    </a:lnTo>
                    <a:lnTo>
                      <a:pt x="1228" y="1308"/>
                    </a:lnTo>
                    <a:lnTo>
                      <a:pt x="1274" y="1323"/>
                    </a:lnTo>
                    <a:lnTo>
                      <a:pt x="1304" y="1323"/>
                    </a:lnTo>
                    <a:lnTo>
                      <a:pt x="1320" y="1308"/>
                    </a:lnTo>
                    <a:lnTo>
                      <a:pt x="1335" y="1246"/>
                    </a:lnTo>
                    <a:lnTo>
                      <a:pt x="1351" y="1108"/>
                    </a:lnTo>
                    <a:lnTo>
                      <a:pt x="1351" y="538"/>
                    </a:lnTo>
                    <a:lnTo>
                      <a:pt x="1335" y="538"/>
                    </a:lnTo>
                    <a:lnTo>
                      <a:pt x="1351" y="508"/>
                    </a:lnTo>
                    <a:lnTo>
                      <a:pt x="1351" y="246"/>
                    </a:lnTo>
                    <a:lnTo>
                      <a:pt x="1335" y="215"/>
                    </a:lnTo>
                    <a:lnTo>
                      <a:pt x="1304" y="185"/>
                    </a:lnTo>
                    <a:lnTo>
                      <a:pt x="1289" y="185"/>
                    </a:lnTo>
                    <a:lnTo>
                      <a:pt x="1258" y="200"/>
                    </a:lnTo>
                    <a:lnTo>
                      <a:pt x="1212" y="215"/>
                    </a:lnTo>
                    <a:lnTo>
                      <a:pt x="1166" y="215"/>
                    </a:lnTo>
                    <a:lnTo>
                      <a:pt x="1120" y="231"/>
                    </a:lnTo>
                    <a:lnTo>
                      <a:pt x="1120" y="369"/>
                    </a:lnTo>
                    <a:lnTo>
                      <a:pt x="1166" y="338"/>
                    </a:lnTo>
                    <a:lnTo>
                      <a:pt x="1212" y="323"/>
                    </a:lnTo>
                    <a:lnTo>
                      <a:pt x="1274" y="323"/>
                    </a:lnTo>
                    <a:lnTo>
                      <a:pt x="1304" y="354"/>
                    </a:lnTo>
                    <a:lnTo>
                      <a:pt x="1304" y="369"/>
                    </a:lnTo>
                    <a:lnTo>
                      <a:pt x="1289" y="385"/>
                    </a:lnTo>
                    <a:lnTo>
                      <a:pt x="1243" y="385"/>
                    </a:lnTo>
                    <a:lnTo>
                      <a:pt x="1197" y="400"/>
                    </a:lnTo>
                    <a:lnTo>
                      <a:pt x="1120" y="415"/>
                    </a:lnTo>
                    <a:lnTo>
                      <a:pt x="1105" y="415"/>
                    </a:lnTo>
                    <a:lnTo>
                      <a:pt x="1105" y="554"/>
                    </a:lnTo>
                    <a:lnTo>
                      <a:pt x="1182" y="538"/>
                    </a:lnTo>
                    <a:lnTo>
                      <a:pt x="1243" y="523"/>
                    </a:lnTo>
                    <a:lnTo>
                      <a:pt x="1320" y="523"/>
                    </a:lnTo>
                    <a:lnTo>
                      <a:pt x="1335" y="538"/>
                    </a:lnTo>
                    <a:lnTo>
                      <a:pt x="1289" y="538"/>
                    </a:lnTo>
                    <a:lnTo>
                      <a:pt x="1212" y="554"/>
                    </a:lnTo>
                    <a:lnTo>
                      <a:pt x="1120" y="569"/>
                    </a:lnTo>
                    <a:lnTo>
                      <a:pt x="1105" y="569"/>
                    </a:lnTo>
                    <a:lnTo>
                      <a:pt x="1105" y="600"/>
                    </a:lnTo>
                    <a:lnTo>
                      <a:pt x="1090" y="615"/>
                    </a:lnTo>
                    <a:lnTo>
                      <a:pt x="1074" y="615"/>
                    </a:lnTo>
                    <a:lnTo>
                      <a:pt x="1059" y="600"/>
                    </a:lnTo>
                    <a:lnTo>
                      <a:pt x="1028" y="538"/>
                    </a:lnTo>
                    <a:lnTo>
                      <a:pt x="1028" y="492"/>
                    </a:lnTo>
                    <a:lnTo>
                      <a:pt x="1013" y="492"/>
                    </a:lnTo>
                    <a:lnTo>
                      <a:pt x="1013" y="292"/>
                    </a:lnTo>
                    <a:lnTo>
                      <a:pt x="967" y="154"/>
                    </a:lnTo>
                    <a:lnTo>
                      <a:pt x="967" y="123"/>
                    </a:lnTo>
                    <a:lnTo>
                      <a:pt x="998" y="123"/>
                    </a:lnTo>
                    <a:lnTo>
                      <a:pt x="1028" y="138"/>
                    </a:lnTo>
                    <a:lnTo>
                      <a:pt x="1044" y="154"/>
                    </a:lnTo>
                    <a:lnTo>
                      <a:pt x="1228" y="108"/>
                    </a:lnTo>
                    <a:lnTo>
                      <a:pt x="1274" y="77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76" y="15"/>
                    </a:lnTo>
                    <a:lnTo>
                      <a:pt x="506" y="46"/>
                    </a:lnTo>
                    <a:lnTo>
                      <a:pt x="537" y="108"/>
                    </a:lnTo>
                    <a:lnTo>
                      <a:pt x="537" y="138"/>
                    </a:lnTo>
                    <a:lnTo>
                      <a:pt x="491" y="185"/>
                    </a:lnTo>
                    <a:lnTo>
                      <a:pt x="460" y="246"/>
                    </a:lnTo>
                    <a:lnTo>
                      <a:pt x="399" y="338"/>
                    </a:lnTo>
                    <a:lnTo>
                      <a:pt x="322" y="477"/>
                    </a:lnTo>
                    <a:lnTo>
                      <a:pt x="399" y="554"/>
                    </a:lnTo>
                    <a:lnTo>
                      <a:pt x="399" y="615"/>
                    </a:lnTo>
                    <a:lnTo>
                      <a:pt x="384" y="677"/>
                    </a:lnTo>
                    <a:lnTo>
                      <a:pt x="384" y="785"/>
                    </a:lnTo>
                    <a:lnTo>
                      <a:pt x="368" y="969"/>
                    </a:lnTo>
                    <a:lnTo>
                      <a:pt x="368" y="1354"/>
                    </a:lnTo>
                    <a:lnTo>
                      <a:pt x="338" y="1415"/>
                    </a:lnTo>
                    <a:lnTo>
                      <a:pt x="322" y="1431"/>
                    </a:lnTo>
                    <a:lnTo>
                      <a:pt x="307" y="1431"/>
                    </a:lnTo>
                    <a:lnTo>
                      <a:pt x="292" y="1415"/>
                    </a:lnTo>
                    <a:lnTo>
                      <a:pt x="261" y="1369"/>
                    </a:lnTo>
                    <a:lnTo>
                      <a:pt x="246" y="1323"/>
                    </a:lnTo>
                    <a:lnTo>
                      <a:pt x="246" y="1292"/>
                    </a:lnTo>
                    <a:lnTo>
                      <a:pt x="261" y="1231"/>
                    </a:lnTo>
                    <a:lnTo>
                      <a:pt x="276" y="1123"/>
                    </a:lnTo>
                    <a:lnTo>
                      <a:pt x="292" y="969"/>
                    </a:lnTo>
                    <a:lnTo>
                      <a:pt x="307" y="769"/>
                    </a:lnTo>
                    <a:lnTo>
                      <a:pt x="307" y="677"/>
                    </a:lnTo>
                    <a:lnTo>
                      <a:pt x="276" y="554"/>
                    </a:lnTo>
                    <a:lnTo>
                      <a:pt x="230" y="615"/>
                    </a:lnTo>
                    <a:lnTo>
                      <a:pt x="153" y="692"/>
                    </a:lnTo>
                    <a:lnTo>
                      <a:pt x="77" y="785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15"/>
                    </a:lnTo>
                    <a:lnTo>
                      <a:pt x="15" y="800"/>
                    </a:lnTo>
                    <a:lnTo>
                      <a:pt x="138" y="631"/>
                    </a:lnTo>
                    <a:lnTo>
                      <a:pt x="246" y="462"/>
                    </a:lnTo>
                    <a:lnTo>
                      <a:pt x="338" y="323"/>
                    </a:lnTo>
                    <a:lnTo>
                      <a:pt x="384" y="215"/>
                    </a:lnTo>
                    <a:lnTo>
                      <a:pt x="399" y="138"/>
                    </a:lnTo>
                    <a:lnTo>
                      <a:pt x="399" y="108"/>
                    </a:lnTo>
                    <a:lnTo>
                      <a:pt x="384" y="92"/>
                    </a:lnTo>
                    <a:lnTo>
                      <a:pt x="384" y="62"/>
                    </a:lnTo>
                    <a:lnTo>
                      <a:pt x="368" y="1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8" name="Freeform 1414"/>
              <p:cNvSpPr>
                <a:spLocks noEditPoints="1"/>
              </p:cNvSpPr>
              <p:nvPr/>
            </p:nvSpPr>
            <p:spPr bwMode="auto">
              <a:xfrm>
                <a:off x="17943" y="2636"/>
                <a:ext cx="1534" cy="1600"/>
              </a:xfrm>
              <a:custGeom>
                <a:avLst/>
                <a:gdLst/>
                <a:ahLst/>
                <a:cxnLst>
                  <a:cxn ang="0">
                    <a:pos x="307" y="739"/>
                  </a:cxn>
                  <a:cxn ang="0">
                    <a:pos x="429" y="847"/>
                  </a:cxn>
                  <a:cxn ang="0">
                    <a:pos x="368" y="893"/>
                  </a:cxn>
                  <a:cxn ang="0">
                    <a:pos x="414" y="1000"/>
                  </a:cxn>
                  <a:cxn ang="0">
                    <a:pos x="445" y="1047"/>
                  </a:cxn>
                  <a:cxn ang="0">
                    <a:pos x="506" y="1200"/>
                  </a:cxn>
                  <a:cxn ang="0">
                    <a:pos x="1197" y="508"/>
                  </a:cxn>
                  <a:cxn ang="0">
                    <a:pos x="1289" y="616"/>
                  </a:cxn>
                  <a:cxn ang="0">
                    <a:pos x="552" y="677"/>
                  </a:cxn>
                  <a:cxn ang="0">
                    <a:pos x="675" y="1170"/>
                  </a:cxn>
                  <a:cxn ang="0">
                    <a:pos x="583" y="1231"/>
                  </a:cxn>
                  <a:cxn ang="0">
                    <a:pos x="798" y="1108"/>
                  </a:cxn>
                  <a:cxn ang="0">
                    <a:pos x="644" y="970"/>
                  </a:cxn>
                  <a:cxn ang="0">
                    <a:pos x="905" y="1108"/>
                  </a:cxn>
                  <a:cxn ang="0">
                    <a:pos x="982" y="877"/>
                  </a:cxn>
                  <a:cxn ang="0">
                    <a:pos x="859" y="893"/>
                  </a:cxn>
                  <a:cxn ang="0">
                    <a:pos x="690" y="877"/>
                  </a:cxn>
                  <a:cxn ang="0">
                    <a:pos x="706" y="847"/>
                  </a:cxn>
                  <a:cxn ang="0">
                    <a:pos x="1043" y="754"/>
                  </a:cxn>
                  <a:cxn ang="0">
                    <a:pos x="1166" y="831"/>
                  </a:cxn>
                  <a:cxn ang="0">
                    <a:pos x="1043" y="1062"/>
                  </a:cxn>
                  <a:cxn ang="0">
                    <a:pos x="1335" y="1354"/>
                  </a:cxn>
                  <a:cxn ang="0">
                    <a:pos x="1488" y="1431"/>
                  </a:cxn>
                  <a:cxn ang="0">
                    <a:pos x="1151" y="1431"/>
                  </a:cxn>
                  <a:cxn ang="0">
                    <a:pos x="614" y="1385"/>
                  </a:cxn>
                  <a:cxn ang="0">
                    <a:pos x="521" y="1570"/>
                  </a:cxn>
                  <a:cxn ang="0">
                    <a:pos x="491" y="1262"/>
                  </a:cxn>
                  <a:cxn ang="0">
                    <a:pos x="76" y="1416"/>
                  </a:cxn>
                  <a:cxn ang="0">
                    <a:pos x="0" y="1339"/>
                  </a:cxn>
                  <a:cxn ang="0">
                    <a:pos x="261" y="1262"/>
                  </a:cxn>
                  <a:cxn ang="0">
                    <a:pos x="230" y="724"/>
                  </a:cxn>
                  <a:cxn ang="0">
                    <a:pos x="76" y="754"/>
                  </a:cxn>
                  <a:cxn ang="0">
                    <a:pos x="15" y="693"/>
                  </a:cxn>
                  <a:cxn ang="0">
                    <a:pos x="813" y="570"/>
                  </a:cxn>
                  <a:cxn ang="0">
                    <a:pos x="782" y="77"/>
                  </a:cxn>
                  <a:cxn ang="0">
                    <a:pos x="429" y="170"/>
                  </a:cxn>
                  <a:cxn ang="0">
                    <a:pos x="598" y="247"/>
                  </a:cxn>
                  <a:cxn ang="0">
                    <a:pos x="798" y="231"/>
                  </a:cxn>
                  <a:cxn ang="0">
                    <a:pos x="475" y="324"/>
                  </a:cxn>
                  <a:cxn ang="0">
                    <a:pos x="491" y="416"/>
                  </a:cxn>
                  <a:cxn ang="0">
                    <a:pos x="813" y="370"/>
                  </a:cxn>
                  <a:cxn ang="0">
                    <a:pos x="905" y="139"/>
                  </a:cxn>
                  <a:cxn ang="0">
                    <a:pos x="782" y="77"/>
                  </a:cxn>
                  <a:cxn ang="0">
                    <a:pos x="1043" y="47"/>
                  </a:cxn>
                  <a:cxn ang="0">
                    <a:pos x="1013" y="231"/>
                  </a:cxn>
                  <a:cxn ang="0">
                    <a:pos x="859" y="493"/>
                  </a:cxn>
                  <a:cxn ang="0">
                    <a:pos x="644" y="462"/>
                  </a:cxn>
                  <a:cxn ang="0">
                    <a:pos x="491" y="508"/>
                  </a:cxn>
                  <a:cxn ang="0">
                    <a:pos x="353" y="154"/>
                  </a:cxn>
                  <a:cxn ang="0">
                    <a:pos x="567" y="62"/>
                  </a:cxn>
                </a:cxnLst>
                <a:rect l="0" t="0" r="r" b="b"/>
                <a:pathLst>
                  <a:path w="1534" h="1600">
                    <a:moveTo>
                      <a:pt x="475" y="677"/>
                    </a:moveTo>
                    <a:lnTo>
                      <a:pt x="368" y="693"/>
                    </a:lnTo>
                    <a:lnTo>
                      <a:pt x="276" y="724"/>
                    </a:lnTo>
                    <a:lnTo>
                      <a:pt x="307" y="739"/>
                    </a:lnTo>
                    <a:lnTo>
                      <a:pt x="322" y="770"/>
                    </a:lnTo>
                    <a:lnTo>
                      <a:pt x="322" y="862"/>
                    </a:lnTo>
                    <a:lnTo>
                      <a:pt x="337" y="847"/>
                    </a:lnTo>
                    <a:lnTo>
                      <a:pt x="429" y="847"/>
                    </a:lnTo>
                    <a:lnTo>
                      <a:pt x="445" y="862"/>
                    </a:lnTo>
                    <a:lnTo>
                      <a:pt x="445" y="877"/>
                    </a:lnTo>
                    <a:lnTo>
                      <a:pt x="429" y="893"/>
                    </a:lnTo>
                    <a:lnTo>
                      <a:pt x="368" y="893"/>
                    </a:lnTo>
                    <a:lnTo>
                      <a:pt x="322" y="908"/>
                    </a:lnTo>
                    <a:lnTo>
                      <a:pt x="322" y="1016"/>
                    </a:lnTo>
                    <a:lnTo>
                      <a:pt x="368" y="1000"/>
                    </a:lnTo>
                    <a:lnTo>
                      <a:pt x="414" y="1000"/>
                    </a:lnTo>
                    <a:lnTo>
                      <a:pt x="445" y="1016"/>
                    </a:lnTo>
                    <a:lnTo>
                      <a:pt x="460" y="1016"/>
                    </a:lnTo>
                    <a:lnTo>
                      <a:pt x="460" y="1031"/>
                    </a:lnTo>
                    <a:lnTo>
                      <a:pt x="445" y="1047"/>
                    </a:lnTo>
                    <a:lnTo>
                      <a:pt x="414" y="1047"/>
                    </a:lnTo>
                    <a:lnTo>
                      <a:pt x="322" y="1077"/>
                    </a:lnTo>
                    <a:lnTo>
                      <a:pt x="322" y="1247"/>
                    </a:lnTo>
                    <a:lnTo>
                      <a:pt x="506" y="1200"/>
                    </a:lnTo>
                    <a:lnTo>
                      <a:pt x="506" y="754"/>
                    </a:lnTo>
                    <a:lnTo>
                      <a:pt x="475" y="677"/>
                    </a:lnTo>
                    <a:close/>
                    <a:moveTo>
                      <a:pt x="1089" y="508"/>
                    </a:moveTo>
                    <a:lnTo>
                      <a:pt x="1197" y="508"/>
                    </a:lnTo>
                    <a:lnTo>
                      <a:pt x="1289" y="554"/>
                    </a:lnTo>
                    <a:lnTo>
                      <a:pt x="1304" y="585"/>
                    </a:lnTo>
                    <a:lnTo>
                      <a:pt x="1304" y="600"/>
                    </a:lnTo>
                    <a:lnTo>
                      <a:pt x="1289" y="616"/>
                    </a:lnTo>
                    <a:lnTo>
                      <a:pt x="1258" y="616"/>
                    </a:lnTo>
                    <a:lnTo>
                      <a:pt x="936" y="631"/>
                    </a:lnTo>
                    <a:lnTo>
                      <a:pt x="706" y="662"/>
                    </a:lnTo>
                    <a:lnTo>
                      <a:pt x="552" y="677"/>
                    </a:lnTo>
                    <a:lnTo>
                      <a:pt x="583" y="693"/>
                    </a:lnTo>
                    <a:lnTo>
                      <a:pt x="583" y="1185"/>
                    </a:lnTo>
                    <a:lnTo>
                      <a:pt x="629" y="1170"/>
                    </a:lnTo>
                    <a:lnTo>
                      <a:pt x="675" y="1170"/>
                    </a:lnTo>
                    <a:lnTo>
                      <a:pt x="675" y="1185"/>
                    </a:lnTo>
                    <a:lnTo>
                      <a:pt x="644" y="1200"/>
                    </a:lnTo>
                    <a:lnTo>
                      <a:pt x="629" y="1216"/>
                    </a:lnTo>
                    <a:lnTo>
                      <a:pt x="583" y="1231"/>
                    </a:lnTo>
                    <a:lnTo>
                      <a:pt x="583" y="1354"/>
                    </a:lnTo>
                    <a:lnTo>
                      <a:pt x="736" y="1277"/>
                    </a:lnTo>
                    <a:lnTo>
                      <a:pt x="859" y="1170"/>
                    </a:lnTo>
                    <a:lnTo>
                      <a:pt x="798" y="1108"/>
                    </a:lnTo>
                    <a:lnTo>
                      <a:pt x="767" y="1062"/>
                    </a:lnTo>
                    <a:lnTo>
                      <a:pt x="721" y="1031"/>
                    </a:lnTo>
                    <a:lnTo>
                      <a:pt x="690" y="1016"/>
                    </a:lnTo>
                    <a:lnTo>
                      <a:pt x="644" y="970"/>
                    </a:lnTo>
                    <a:lnTo>
                      <a:pt x="660" y="954"/>
                    </a:lnTo>
                    <a:lnTo>
                      <a:pt x="706" y="954"/>
                    </a:lnTo>
                    <a:lnTo>
                      <a:pt x="798" y="1016"/>
                    </a:lnTo>
                    <a:lnTo>
                      <a:pt x="905" y="1108"/>
                    </a:lnTo>
                    <a:lnTo>
                      <a:pt x="936" y="1047"/>
                    </a:lnTo>
                    <a:lnTo>
                      <a:pt x="951" y="985"/>
                    </a:lnTo>
                    <a:lnTo>
                      <a:pt x="982" y="893"/>
                    </a:lnTo>
                    <a:lnTo>
                      <a:pt x="982" y="877"/>
                    </a:lnTo>
                    <a:lnTo>
                      <a:pt x="951" y="847"/>
                    </a:lnTo>
                    <a:lnTo>
                      <a:pt x="920" y="847"/>
                    </a:lnTo>
                    <a:lnTo>
                      <a:pt x="890" y="862"/>
                    </a:lnTo>
                    <a:lnTo>
                      <a:pt x="859" y="893"/>
                    </a:lnTo>
                    <a:lnTo>
                      <a:pt x="813" y="908"/>
                    </a:lnTo>
                    <a:lnTo>
                      <a:pt x="736" y="908"/>
                    </a:lnTo>
                    <a:lnTo>
                      <a:pt x="706" y="893"/>
                    </a:lnTo>
                    <a:lnTo>
                      <a:pt x="690" y="877"/>
                    </a:lnTo>
                    <a:lnTo>
                      <a:pt x="675" y="877"/>
                    </a:lnTo>
                    <a:lnTo>
                      <a:pt x="690" y="862"/>
                    </a:lnTo>
                    <a:lnTo>
                      <a:pt x="690" y="847"/>
                    </a:lnTo>
                    <a:lnTo>
                      <a:pt x="706" y="847"/>
                    </a:lnTo>
                    <a:lnTo>
                      <a:pt x="844" y="816"/>
                    </a:lnTo>
                    <a:lnTo>
                      <a:pt x="936" y="785"/>
                    </a:lnTo>
                    <a:lnTo>
                      <a:pt x="997" y="770"/>
                    </a:lnTo>
                    <a:lnTo>
                      <a:pt x="1043" y="754"/>
                    </a:lnTo>
                    <a:lnTo>
                      <a:pt x="1074" y="754"/>
                    </a:lnTo>
                    <a:lnTo>
                      <a:pt x="1135" y="785"/>
                    </a:lnTo>
                    <a:lnTo>
                      <a:pt x="1166" y="816"/>
                    </a:lnTo>
                    <a:lnTo>
                      <a:pt x="1166" y="831"/>
                    </a:lnTo>
                    <a:lnTo>
                      <a:pt x="1151" y="847"/>
                    </a:lnTo>
                    <a:lnTo>
                      <a:pt x="1120" y="893"/>
                    </a:lnTo>
                    <a:lnTo>
                      <a:pt x="1089" y="970"/>
                    </a:lnTo>
                    <a:lnTo>
                      <a:pt x="1043" y="1062"/>
                    </a:lnTo>
                    <a:lnTo>
                      <a:pt x="982" y="1170"/>
                    </a:lnTo>
                    <a:lnTo>
                      <a:pt x="1120" y="1262"/>
                    </a:lnTo>
                    <a:lnTo>
                      <a:pt x="1243" y="1324"/>
                    </a:lnTo>
                    <a:lnTo>
                      <a:pt x="1335" y="1354"/>
                    </a:lnTo>
                    <a:lnTo>
                      <a:pt x="1427" y="1370"/>
                    </a:lnTo>
                    <a:lnTo>
                      <a:pt x="1504" y="1400"/>
                    </a:lnTo>
                    <a:lnTo>
                      <a:pt x="1534" y="1416"/>
                    </a:lnTo>
                    <a:lnTo>
                      <a:pt x="1488" y="1431"/>
                    </a:lnTo>
                    <a:lnTo>
                      <a:pt x="1396" y="1447"/>
                    </a:lnTo>
                    <a:lnTo>
                      <a:pt x="1289" y="1462"/>
                    </a:lnTo>
                    <a:lnTo>
                      <a:pt x="1212" y="1462"/>
                    </a:lnTo>
                    <a:lnTo>
                      <a:pt x="1151" y="1431"/>
                    </a:lnTo>
                    <a:lnTo>
                      <a:pt x="1059" y="1354"/>
                    </a:lnTo>
                    <a:lnTo>
                      <a:pt x="936" y="1231"/>
                    </a:lnTo>
                    <a:lnTo>
                      <a:pt x="782" y="1339"/>
                    </a:lnTo>
                    <a:lnTo>
                      <a:pt x="614" y="1385"/>
                    </a:lnTo>
                    <a:lnTo>
                      <a:pt x="614" y="1554"/>
                    </a:lnTo>
                    <a:lnTo>
                      <a:pt x="567" y="1600"/>
                    </a:lnTo>
                    <a:lnTo>
                      <a:pt x="552" y="1600"/>
                    </a:lnTo>
                    <a:lnTo>
                      <a:pt x="521" y="1570"/>
                    </a:lnTo>
                    <a:lnTo>
                      <a:pt x="491" y="1508"/>
                    </a:lnTo>
                    <a:lnTo>
                      <a:pt x="475" y="1462"/>
                    </a:lnTo>
                    <a:lnTo>
                      <a:pt x="475" y="1431"/>
                    </a:lnTo>
                    <a:lnTo>
                      <a:pt x="491" y="1262"/>
                    </a:lnTo>
                    <a:lnTo>
                      <a:pt x="337" y="1324"/>
                    </a:lnTo>
                    <a:lnTo>
                      <a:pt x="215" y="1370"/>
                    </a:lnTo>
                    <a:lnTo>
                      <a:pt x="138" y="1416"/>
                    </a:lnTo>
                    <a:lnTo>
                      <a:pt x="76" y="1416"/>
                    </a:lnTo>
                    <a:lnTo>
                      <a:pt x="46" y="1400"/>
                    </a:lnTo>
                    <a:lnTo>
                      <a:pt x="30" y="1370"/>
                    </a:lnTo>
                    <a:lnTo>
                      <a:pt x="0" y="1354"/>
                    </a:lnTo>
                    <a:lnTo>
                      <a:pt x="0" y="1339"/>
                    </a:lnTo>
                    <a:lnTo>
                      <a:pt x="30" y="1308"/>
                    </a:lnTo>
                    <a:lnTo>
                      <a:pt x="138" y="1308"/>
                    </a:lnTo>
                    <a:lnTo>
                      <a:pt x="199" y="1277"/>
                    </a:lnTo>
                    <a:lnTo>
                      <a:pt x="261" y="1262"/>
                    </a:lnTo>
                    <a:lnTo>
                      <a:pt x="261" y="877"/>
                    </a:lnTo>
                    <a:lnTo>
                      <a:pt x="245" y="800"/>
                    </a:lnTo>
                    <a:lnTo>
                      <a:pt x="245" y="754"/>
                    </a:lnTo>
                    <a:lnTo>
                      <a:pt x="230" y="724"/>
                    </a:lnTo>
                    <a:lnTo>
                      <a:pt x="184" y="739"/>
                    </a:lnTo>
                    <a:lnTo>
                      <a:pt x="138" y="739"/>
                    </a:lnTo>
                    <a:lnTo>
                      <a:pt x="107" y="754"/>
                    </a:lnTo>
                    <a:lnTo>
                      <a:pt x="76" y="754"/>
                    </a:lnTo>
                    <a:lnTo>
                      <a:pt x="46" y="724"/>
                    </a:lnTo>
                    <a:lnTo>
                      <a:pt x="30" y="724"/>
                    </a:lnTo>
                    <a:lnTo>
                      <a:pt x="15" y="708"/>
                    </a:lnTo>
                    <a:lnTo>
                      <a:pt x="15" y="693"/>
                    </a:lnTo>
                    <a:lnTo>
                      <a:pt x="30" y="693"/>
                    </a:lnTo>
                    <a:lnTo>
                      <a:pt x="368" y="647"/>
                    </a:lnTo>
                    <a:lnTo>
                      <a:pt x="629" y="600"/>
                    </a:lnTo>
                    <a:lnTo>
                      <a:pt x="813" y="570"/>
                    </a:lnTo>
                    <a:lnTo>
                      <a:pt x="951" y="539"/>
                    </a:lnTo>
                    <a:lnTo>
                      <a:pt x="1043" y="524"/>
                    </a:lnTo>
                    <a:lnTo>
                      <a:pt x="1089" y="508"/>
                    </a:lnTo>
                    <a:close/>
                    <a:moveTo>
                      <a:pt x="782" y="77"/>
                    </a:moveTo>
                    <a:lnTo>
                      <a:pt x="675" y="108"/>
                    </a:lnTo>
                    <a:lnTo>
                      <a:pt x="552" y="124"/>
                    </a:lnTo>
                    <a:lnTo>
                      <a:pt x="429" y="154"/>
                    </a:lnTo>
                    <a:lnTo>
                      <a:pt x="429" y="170"/>
                    </a:lnTo>
                    <a:lnTo>
                      <a:pt x="445" y="200"/>
                    </a:lnTo>
                    <a:lnTo>
                      <a:pt x="445" y="231"/>
                    </a:lnTo>
                    <a:lnTo>
                      <a:pt x="460" y="277"/>
                    </a:lnTo>
                    <a:lnTo>
                      <a:pt x="598" y="247"/>
                    </a:lnTo>
                    <a:lnTo>
                      <a:pt x="690" y="216"/>
                    </a:lnTo>
                    <a:lnTo>
                      <a:pt x="752" y="216"/>
                    </a:lnTo>
                    <a:lnTo>
                      <a:pt x="767" y="231"/>
                    </a:lnTo>
                    <a:lnTo>
                      <a:pt x="798" y="231"/>
                    </a:lnTo>
                    <a:lnTo>
                      <a:pt x="798" y="262"/>
                    </a:lnTo>
                    <a:lnTo>
                      <a:pt x="752" y="277"/>
                    </a:lnTo>
                    <a:lnTo>
                      <a:pt x="644" y="293"/>
                    </a:lnTo>
                    <a:lnTo>
                      <a:pt x="475" y="324"/>
                    </a:lnTo>
                    <a:lnTo>
                      <a:pt x="460" y="324"/>
                    </a:lnTo>
                    <a:lnTo>
                      <a:pt x="475" y="370"/>
                    </a:lnTo>
                    <a:lnTo>
                      <a:pt x="475" y="400"/>
                    </a:lnTo>
                    <a:lnTo>
                      <a:pt x="491" y="416"/>
                    </a:lnTo>
                    <a:lnTo>
                      <a:pt x="491" y="431"/>
                    </a:lnTo>
                    <a:lnTo>
                      <a:pt x="629" y="400"/>
                    </a:lnTo>
                    <a:lnTo>
                      <a:pt x="736" y="370"/>
                    </a:lnTo>
                    <a:lnTo>
                      <a:pt x="813" y="370"/>
                    </a:lnTo>
                    <a:lnTo>
                      <a:pt x="828" y="339"/>
                    </a:lnTo>
                    <a:lnTo>
                      <a:pt x="844" y="293"/>
                    </a:lnTo>
                    <a:lnTo>
                      <a:pt x="874" y="231"/>
                    </a:lnTo>
                    <a:lnTo>
                      <a:pt x="905" y="139"/>
                    </a:lnTo>
                    <a:lnTo>
                      <a:pt x="905" y="124"/>
                    </a:lnTo>
                    <a:lnTo>
                      <a:pt x="890" y="93"/>
                    </a:lnTo>
                    <a:lnTo>
                      <a:pt x="874" y="77"/>
                    </a:lnTo>
                    <a:lnTo>
                      <a:pt x="782" y="77"/>
                    </a:lnTo>
                    <a:close/>
                    <a:moveTo>
                      <a:pt x="920" y="0"/>
                    </a:moveTo>
                    <a:lnTo>
                      <a:pt x="982" y="0"/>
                    </a:lnTo>
                    <a:lnTo>
                      <a:pt x="1013" y="31"/>
                    </a:lnTo>
                    <a:lnTo>
                      <a:pt x="1043" y="47"/>
                    </a:lnTo>
                    <a:lnTo>
                      <a:pt x="1089" y="93"/>
                    </a:lnTo>
                    <a:lnTo>
                      <a:pt x="1089" y="124"/>
                    </a:lnTo>
                    <a:lnTo>
                      <a:pt x="1074" y="139"/>
                    </a:lnTo>
                    <a:lnTo>
                      <a:pt x="1013" y="231"/>
                    </a:lnTo>
                    <a:lnTo>
                      <a:pt x="966" y="354"/>
                    </a:lnTo>
                    <a:lnTo>
                      <a:pt x="920" y="447"/>
                    </a:lnTo>
                    <a:lnTo>
                      <a:pt x="874" y="493"/>
                    </a:lnTo>
                    <a:lnTo>
                      <a:pt x="859" y="493"/>
                    </a:lnTo>
                    <a:lnTo>
                      <a:pt x="844" y="477"/>
                    </a:lnTo>
                    <a:lnTo>
                      <a:pt x="813" y="416"/>
                    </a:lnTo>
                    <a:lnTo>
                      <a:pt x="798" y="431"/>
                    </a:lnTo>
                    <a:lnTo>
                      <a:pt x="644" y="462"/>
                    </a:lnTo>
                    <a:lnTo>
                      <a:pt x="537" y="477"/>
                    </a:lnTo>
                    <a:lnTo>
                      <a:pt x="506" y="477"/>
                    </a:lnTo>
                    <a:lnTo>
                      <a:pt x="506" y="508"/>
                    </a:lnTo>
                    <a:lnTo>
                      <a:pt x="491" y="508"/>
                    </a:lnTo>
                    <a:lnTo>
                      <a:pt x="429" y="447"/>
                    </a:lnTo>
                    <a:lnTo>
                      <a:pt x="429" y="400"/>
                    </a:lnTo>
                    <a:lnTo>
                      <a:pt x="383" y="247"/>
                    </a:lnTo>
                    <a:lnTo>
                      <a:pt x="353" y="154"/>
                    </a:lnTo>
                    <a:lnTo>
                      <a:pt x="322" y="108"/>
                    </a:lnTo>
                    <a:lnTo>
                      <a:pt x="322" y="93"/>
                    </a:lnTo>
                    <a:lnTo>
                      <a:pt x="414" y="93"/>
                    </a:lnTo>
                    <a:lnTo>
                      <a:pt x="567" y="62"/>
                    </a:lnTo>
                    <a:lnTo>
                      <a:pt x="859" y="16"/>
                    </a:lnTo>
                    <a:lnTo>
                      <a:pt x="890" y="16"/>
                    </a:lnTo>
                    <a:lnTo>
                      <a:pt x="9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39" name="Freeform 1415"/>
              <p:cNvSpPr>
                <a:spLocks noEditPoints="1"/>
              </p:cNvSpPr>
              <p:nvPr/>
            </p:nvSpPr>
            <p:spPr bwMode="auto">
              <a:xfrm>
                <a:off x="19723" y="2698"/>
                <a:ext cx="1504" cy="1477"/>
              </a:xfrm>
              <a:custGeom>
                <a:avLst/>
                <a:gdLst/>
                <a:ahLst/>
                <a:cxnLst>
                  <a:cxn ang="0">
                    <a:pos x="859" y="1200"/>
                  </a:cxn>
                  <a:cxn ang="0">
                    <a:pos x="1043" y="1446"/>
                  </a:cxn>
                  <a:cxn ang="0">
                    <a:pos x="798" y="1262"/>
                  </a:cxn>
                  <a:cxn ang="0">
                    <a:pos x="15" y="1062"/>
                  </a:cxn>
                  <a:cxn ang="0">
                    <a:pos x="153" y="1200"/>
                  </a:cxn>
                  <a:cxn ang="0">
                    <a:pos x="169" y="1338"/>
                  </a:cxn>
                  <a:cxn ang="0">
                    <a:pos x="77" y="1323"/>
                  </a:cxn>
                  <a:cxn ang="0">
                    <a:pos x="0" y="1108"/>
                  </a:cxn>
                  <a:cxn ang="0">
                    <a:pos x="245" y="985"/>
                  </a:cxn>
                  <a:cxn ang="0">
                    <a:pos x="368" y="1138"/>
                  </a:cxn>
                  <a:cxn ang="0">
                    <a:pos x="276" y="1108"/>
                  </a:cxn>
                  <a:cxn ang="0">
                    <a:pos x="230" y="985"/>
                  </a:cxn>
                  <a:cxn ang="0">
                    <a:pos x="506" y="923"/>
                  </a:cxn>
                  <a:cxn ang="0">
                    <a:pos x="522" y="1046"/>
                  </a:cxn>
                  <a:cxn ang="0">
                    <a:pos x="384" y="923"/>
                  </a:cxn>
                  <a:cxn ang="0">
                    <a:pos x="890" y="877"/>
                  </a:cxn>
                  <a:cxn ang="0">
                    <a:pos x="997" y="1031"/>
                  </a:cxn>
                  <a:cxn ang="0">
                    <a:pos x="844" y="954"/>
                  </a:cxn>
                  <a:cxn ang="0">
                    <a:pos x="951" y="277"/>
                  </a:cxn>
                  <a:cxn ang="0">
                    <a:pos x="783" y="292"/>
                  </a:cxn>
                  <a:cxn ang="0">
                    <a:pos x="813" y="462"/>
                  </a:cxn>
                  <a:cxn ang="0">
                    <a:pos x="921" y="492"/>
                  </a:cxn>
                  <a:cxn ang="0">
                    <a:pos x="1013" y="308"/>
                  </a:cxn>
                  <a:cxn ang="0">
                    <a:pos x="430" y="154"/>
                  </a:cxn>
                  <a:cxn ang="0">
                    <a:pos x="291" y="77"/>
                  </a:cxn>
                  <a:cxn ang="0">
                    <a:pos x="414" y="169"/>
                  </a:cxn>
                  <a:cxn ang="0">
                    <a:pos x="169" y="538"/>
                  </a:cxn>
                  <a:cxn ang="0">
                    <a:pos x="261" y="554"/>
                  </a:cxn>
                  <a:cxn ang="0">
                    <a:pos x="414" y="385"/>
                  </a:cxn>
                  <a:cxn ang="0">
                    <a:pos x="491" y="338"/>
                  </a:cxn>
                  <a:cxn ang="0">
                    <a:pos x="552" y="415"/>
                  </a:cxn>
                  <a:cxn ang="0">
                    <a:pos x="261" y="769"/>
                  </a:cxn>
                  <a:cxn ang="0">
                    <a:pos x="337" y="800"/>
                  </a:cxn>
                  <a:cxn ang="0">
                    <a:pos x="414" y="677"/>
                  </a:cxn>
                  <a:cxn ang="0">
                    <a:pos x="522" y="831"/>
                  </a:cxn>
                  <a:cxn ang="0">
                    <a:pos x="169" y="969"/>
                  </a:cxn>
                  <a:cxn ang="0">
                    <a:pos x="77" y="908"/>
                  </a:cxn>
                  <a:cxn ang="0">
                    <a:pos x="322" y="600"/>
                  </a:cxn>
                  <a:cxn ang="0">
                    <a:pos x="46" y="692"/>
                  </a:cxn>
                  <a:cxn ang="0">
                    <a:pos x="31" y="600"/>
                  </a:cxn>
                  <a:cxn ang="0">
                    <a:pos x="276" y="231"/>
                  </a:cxn>
                  <a:cxn ang="0">
                    <a:pos x="276" y="92"/>
                  </a:cxn>
                  <a:cxn ang="0">
                    <a:pos x="875" y="31"/>
                  </a:cxn>
                  <a:cxn ang="0">
                    <a:pos x="829" y="215"/>
                  </a:cxn>
                  <a:cxn ang="0">
                    <a:pos x="1043" y="200"/>
                  </a:cxn>
                  <a:cxn ang="0">
                    <a:pos x="1151" y="246"/>
                  </a:cxn>
                  <a:cxn ang="0">
                    <a:pos x="1089" y="385"/>
                  </a:cxn>
                  <a:cxn ang="0">
                    <a:pos x="1120" y="662"/>
                  </a:cxn>
                  <a:cxn ang="0">
                    <a:pos x="1442" y="800"/>
                  </a:cxn>
                  <a:cxn ang="0">
                    <a:pos x="1166" y="815"/>
                  </a:cxn>
                  <a:cxn ang="0">
                    <a:pos x="752" y="800"/>
                  </a:cxn>
                  <a:cxn ang="0">
                    <a:pos x="583" y="892"/>
                  </a:cxn>
                  <a:cxn ang="0">
                    <a:pos x="706" y="462"/>
                  </a:cxn>
                  <a:cxn ang="0">
                    <a:pos x="568" y="569"/>
                  </a:cxn>
                  <a:cxn ang="0">
                    <a:pos x="614" y="462"/>
                  </a:cxn>
                  <a:cxn ang="0">
                    <a:pos x="798" y="77"/>
                  </a:cxn>
                </a:cxnLst>
                <a:rect l="0" t="0" r="r" b="b"/>
                <a:pathLst>
                  <a:path w="1504" h="1477">
                    <a:moveTo>
                      <a:pt x="737" y="1154"/>
                    </a:moveTo>
                    <a:lnTo>
                      <a:pt x="752" y="1154"/>
                    </a:lnTo>
                    <a:lnTo>
                      <a:pt x="783" y="1169"/>
                    </a:lnTo>
                    <a:lnTo>
                      <a:pt x="859" y="1200"/>
                    </a:lnTo>
                    <a:lnTo>
                      <a:pt x="936" y="1246"/>
                    </a:lnTo>
                    <a:lnTo>
                      <a:pt x="1013" y="1323"/>
                    </a:lnTo>
                    <a:lnTo>
                      <a:pt x="1043" y="1415"/>
                    </a:lnTo>
                    <a:lnTo>
                      <a:pt x="1043" y="1446"/>
                    </a:lnTo>
                    <a:lnTo>
                      <a:pt x="1013" y="1477"/>
                    </a:lnTo>
                    <a:lnTo>
                      <a:pt x="982" y="1462"/>
                    </a:lnTo>
                    <a:lnTo>
                      <a:pt x="859" y="1338"/>
                    </a:lnTo>
                    <a:lnTo>
                      <a:pt x="798" y="1262"/>
                    </a:lnTo>
                    <a:lnTo>
                      <a:pt x="752" y="1215"/>
                    </a:lnTo>
                    <a:lnTo>
                      <a:pt x="737" y="1185"/>
                    </a:lnTo>
                    <a:lnTo>
                      <a:pt x="737" y="1154"/>
                    </a:lnTo>
                    <a:close/>
                    <a:moveTo>
                      <a:pt x="15" y="1062"/>
                    </a:moveTo>
                    <a:lnTo>
                      <a:pt x="31" y="1077"/>
                    </a:lnTo>
                    <a:lnTo>
                      <a:pt x="61" y="1092"/>
                    </a:lnTo>
                    <a:lnTo>
                      <a:pt x="123" y="1154"/>
                    </a:lnTo>
                    <a:lnTo>
                      <a:pt x="153" y="1200"/>
                    </a:lnTo>
                    <a:lnTo>
                      <a:pt x="169" y="1246"/>
                    </a:lnTo>
                    <a:lnTo>
                      <a:pt x="184" y="1277"/>
                    </a:lnTo>
                    <a:lnTo>
                      <a:pt x="184" y="1308"/>
                    </a:lnTo>
                    <a:lnTo>
                      <a:pt x="169" y="1338"/>
                    </a:lnTo>
                    <a:lnTo>
                      <a:pt x="138" y="1369"/>
                    </a:lnTo>
                    <a:lnTo>
                      <a:pt x="123" y="1369"/>
                    </a:lnTo>
                    <a:lnTo>
                      <a:pt x="92" y="1354"/>
                    </a:lnTo>
                    <a:lnTo>
                      <a:pt x="77" y="1323"/>
                    </a:lnTo>
                    <a:lnTo>
                      <a:pt x="46" y="1246"/>
                    </a:lnTo>
                    <a:lnTo>
                      <a:pt x="31" y="1185"/>
                    </a:lnTo>
                    <a:lnTo>
                      <a:pt x="15" y="1154"/>
                    </a:lnTo>
                    <a:lnTo>
                      <a:pt x="0" y="1108"/>
                    </a:lnTo>
                    <a:lnTo>
                      <a:pt x="0" y="1077"/>
                    </a:lnTo>
                    <a:lnTo>
                      <a:pt x="15" y="1062"/>
                    </a:lnTo>
                    <a:close/>
                    <a:moveTo>
                      <a:pt x="230" y="985"/>
                    </a:moveTo>
                    <a:lnTo>
                      <a:pt x="245" y="985"/>
                    </a:lnTo>
                    <a:lnTo>
                      <a:pt x="337" y="1031"/>
                    </a:lnTo>
                    <a:lnTo>
                      <a:pt x="353" y="1062"/>
                    </a:lnTo>
                    <a:lnTo>
                      <a:pt x="368" y="1077"/>
                    </a:lnTo>
                    <a:lnTo>
                      <a:pt x="368" y="1138"/>
                    </a:lnTo>
                    <a:lnTo>
                      <a:pt x="353" y="1154"/>
                    </a:lnTo>
                    <a:lnTo>
                      <a:pt x="353" y="1169"/>
                    </a:lnTo>
                    <a:lnTo>
                      <a:pt x="337" y="1169"/>
                    </a:lnTo>
                    <a:lnTo>
                      <a:pt x="276" y="1108"/>
                    </a:lnTo>
                    <a:lnTo>
                      <a:pt x="245" y="1046"/>
                    </a:lnTo>
                    <a:lnTo>
                      <a:pt x="215" y="1015"/>
                    </a:lnTo>
                    <a:lnTo>
                      <a:pt x="215" y="1000"/>
                    </a:lnTo>
                    <a:lnTo>
                      <a:pt x="230" y="985"/>
                    </a:lnTo>
                    <a:close/>
                    <a:moveTo>
                      <a:pt x="384" y="892"/>
                    </a:moveTo>
                    <a:lnTo>
                      <a:pt x="430" y="892"/>
                    </a:lnTo>
                    <a:lnTo>
                      <a:pt x="460" y="908"/>
                    </a:lnTo>
                    <a:lnTo>
                      <a:pt x="506" y="923"/>
                    </a:lnTo>
                    <a:lnTo>
                      <a:pt x="552" y="969"/>
                    </a:lnTo>
                    <a:lnTo>
                      <a:pt x="552" y="1031"/>
                    </a:lnTo>
                    <a:lnTo>
                      <a:pt x="537" y="1046"/>
                    </a:lnTo>
                    <a:lnTo>
                      <a:pt x="522" y="1046"/>
                    </a:lnTo>
                    <a:lnTo>
                      <a:pt x="491" y="1031"/>
                    </a:lnTo>
                    <a:lnTo>
                      <a:pt x="476" y="1031"/>
                    </a:lnTo>
                    <a:lnTo>
                      <a:pt x="445" y="985"/>
                    </a:lnTo>
                    <a:lnTo>
                      <a:pt x="384" y="923"/>
                    </a:lnTo>
                    <a:lnTo>
                      <a:pt x="384" y="892"/>
                    </a:lnTo>
                    <a:close/>
                    <a:moveTo>
                      <a:pt x="783" y="862"/>
                    </a:moveTo>
                    <a:lnTo>
                      <a:pt x="813" y="862"/>
                    </a:lnTo>
                    <a:lnTo>
                      <a:pt x="890" y="877"/>
                    </a:lnTo>
                    <a:lnTo>
                      <a:pt x="936" y="908"/>
                    </a:lnTo>
                    <a:lnTo>
                      <a:pt x="967" y="923"/>
                    </a:lnTo>
                    <a:lnTo>
                      <a:pt x="997" y="969"/>
                    </a:lnTo>
                    <a:lnTo>
                      <a:pt x="997" y="1031"/>
                    </a:lnTo>
                    <a:lnTo>
                      <a:pt x="982" y="1046"/>
                    </a:lnTo>
                    <a:lnTo>
                      <a:pt x="951" y="1046"/>
                    </a:lnTo>
                    <a:lnTo>
                      <a:pt x="890" y="985"/>
                    </a:lnTo>
                    <a:lnTo>
                      <a:pt x="844" y="954"/>
                    </a:lnTo>
                    <a:lnTo>
                      <a:pt x="798" y="908"/>
                    </a:lnTo>
                    <a:lnTo>
                      <a:pt x="783" y="908"/>
                    </a:lnTo>
                    <a:lnTo>
                      <a:pt x="783" y="862"/>
                    </a:lnTo>
                    <a:close/>
                    <a:moveTo>
                      <a:pt x="951" y="277"/>
                    </a:moveTo>
                    <a:lnTo>
                      <a:pt x="921" y="292"/>
                    </a:lnTo>
                    <a:lnTo>
                      <a:pt x="875" y="308"/>
                    </a:lnTo>
                    <a:lnTo>
                      <a:pt x="813" y="308"/>
                    </a:lnTo>
                    <a:lnTo>
                      <a:pt x="783" y="292"/>
                    </a:lnTo>
                    <a:lnTo>
                      <a:pt x="767" y="323"/>
                    </a:lnTo>
                    <a:lnTo>
                      <a:pt x="706" y="385"/>
                    </a:lnTo>
                    <a:lnTo>
                      <a:pt x="767" y="431"/>
                    </a:lnTo>
                    <a:lnTo>
                      <a:pt x="813" y="462"/>
                    </a:lnTo>
                    <a:lnTo>
                      <a:pt x="844" y="492"/>
                    </a:lnTo>
                    <a:lnTo>
                      <a:pt x="875" y="508"/>
                    </a:lnTo>
                    <a:lnTo>
                      <a:pt x="890" y="523"/>
                    </a:lnTo>
                    <a:lnTo>
                      <a:pt x="921" y="492"/>
                    </a:lnTo>
                    <a:lnTo>
                      <a:pt x="936" y="446"/>
                    </a:lnTo>
                    <a:lnTo>
                      <a:pt x="951" y="415"/>
                    </a:lnTo>
                    <a:lnTo>
                      <a:pt x="982" y="369"/>
                    </a:lnTo>
                    <a:lnTo>
                      <a:pt x="1013" y="308"/>
                    </a:lnTo>
                    <a:lnTo>
                      <a:pt x="1013" y="292"/>
                    </a:lnTo>
                    <a:lnTo>
                      <a:pt x="997" y="277"/>
                    </a:lnTo>
                    <a:lnTo>
                      <a:pt x="951" y="277"/>
                    </a:lnTo>
                    <a:close/>
                    <a:moveTo>
                      <a:pt x="430" y="154"/>
                    </a:moveTo>
                    <a:lnTo>
                      <a:pt x="430" y="185"/>
                    </a:lnTo>
                    <a:lnTo>
                      <a:pt x="414" y="169"/>
                    </a:lnTo>
                    <a:lnTo>
                      <a:pt x="430" y="154"/>
                    </a:lnTo>
                    <a:close/>
                    <a:moveTo>
                      <a:pt x="291" y="77"/>
                    </a:moveTo>
                    <a:lnTo>
                      <a:pt x="307" y="77"/>
                    </a:lnTo>
                    <a:lnTo>
                      <a:pt x="368" y="108"/>
                    </a:lnTo>
                    <a:lnTo>
                      <a:pt x="399" y="138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68" y="262"/>
                    </a:lnTo>
                    <a:lnTo>
                      <a:pt x="276" y="369"/>
                    </a:lnTo>
                    <a:lnTo>
                      <a:pt x="169" y="538"/>
                    </a:lnTo>
                    <a:lnTo>
                      <a:pt x="169" y="554"/>
                    </a:lnTo>
                    <a:lnTo>
                      <a:pt x="199" y="569"/>
                    </a:lnTo>
                    <a:lnTo>
                      <a:pt x="230" y="554"/>
                    </a:lnTo>
                    <a:lnTo>
                      <a:pt x="261" y="554"/>
                    </a:lnTo>
                    <a:lnTo>
                      <a:pt x="307" y="538"/>
                    </a:lnTo>
                    <a:lnTo>
                      <a:pt x="353" y="538"/>
                    </a:lnTo>
                    <a:lnTo>
                      <a:pt x="384" y="477"/>
                    </a:lnTo>
                    <a:lnTo>
                      <a:pt x="414" y="385"/>
                    </a:lnTo>
                    <a:lnTo>
                      <a:pt x="414" y="338"/>
                    </a:lnTo>
                    <a:lnTo>
                      <a:pt x="430" y="323"/>
                    </a:lnTo>
                    <a:lnTo>
                      <a:pt x="476" y="323"/>
                    </a:lnTo>
                    <a:lnTo>
                      <a:pt x="491" y="338"/>
                    </a:lnTo>
                    <a:lnTo>
                      <a:pt x="522" y="354"/>
                    </a:lnTo>
                    <a:lnTo>
                      <a:pt x="537" y="369"/>
                    </a:lnTo>
                    <a:lnTo>
                      <a:pt x="552" y="400"/>
                    </a:lnTo>
                    <a:lnTo>
                      <a:pt x="552" y="415"/>
                    </a:lnTo>
                    <a:lnTo>
                      <a:pt x="491" y="477"/>
                    </a:lnTo>
                    <a:lnTo>
                      <a:pt x="414" y="569"/>
                    </a:lnTo>
                    <a:lnTo>
                      <a:pt x="337" y="677"/>
                    </a:lnTo>
                    <a:lnTo>
                      <a:pt x="261" y="769"/>
                    </a:lnTo>
                    <a:lnTo>
                      <a:pt x="215" y="831"/>
                    </a:lnTo>
                    <a:lnTo>
                      <a:pt x="215" y="846"/>
                    </a:lnTo>
                    <a:lnTo>
                      <a:pt x="230" y="846"/>
                    </a:lnTo>
                    <a:lnTo>
                      <a:pt x="337" y="800"/>
                    </a:lnTo>
                    <a:lnTo>
                      <a:pt x="430" y="769"/>
                    </a:lnTo>
                    <a:lnTo>
                      <a:pt x="399" y="708"/>
                    </a:lnTo>
                    <a:lnTo>
                      <a:pt x="399" y="677"/>
                    </a:lnTo>
                    <a:lnTo>
                      <a:pt x="414" y="677"/>
                    </a:lnTo>
                    <a:lnTo>
                      <a:pt x="476" y="708"/>
                    </a:lnTo>
                    <a:lnTo>
                      <a:pt x="537" y="769"/>
                    </a:lnTo>
                    <a:lnTo>
                      <a:pt x="537" y="815"/>
                    </a:lnTo>
                    <a:lnTo>
                      <a:pt x="522" y="831"/>
                    </a:lnTo>
                    <a:lnTo>
                      <a:pt x="476" y="831"/>
                    </a:lnTo>
                    <a:lnTo>
                      <a:pt x="445" y="800"/>
                    </a:lnTo>
                    <a:lnTo>
                      <a:pt x="307" y="877"/>
                    </a:lnTo>
                    <a:lnTo>
                      <a:pt x="169" y="969"/>
                    </a:lnTo>
                    <a:lnTo>
                      <a:pt x="138" y="985"/>
                    </a:lnTo>
                    <a:lnTo>
                      <a:pt x="123" y="985"/>
                    </a:lnTo>
                    <a:lnTo>
                      <a:pt x="77" y="938"/>
                    </a:lnTo>
                    <a:lnTo>
                      <a:pt x="77" y="908"/>
                    </a:lnTo>
                    <a:lnTo>
                      <a:pt x="138" y="846"/>
                    </a:lnTo>
                    <a:lnTo>
                      <a:pt x="261" y="692"/>
                    </a:lnTo>
                    <a:lnTo>
                      <a:pt x="307" y="631"/>
                    </a:lnTo>
                    <a:lnTo>
                      <a:pt x="322" y="600"/>
                    </a:lnTo>
                    <a:lnTo>
                      <a:pt x="184" y="631"/>
                    </a:lnTo>
                    <a:lnTo>
                      <a:pt x="107" y="677"/>
                    </a:lnTo>
                    <a:lnTo>
                      <a:pt x="77" y="692"/>
                    </a:lnTo>
                    <a:lnTo>
                      <a:pt x="46" y="692"/>
                    </a:lnTo>
                    <a:lnTo>
                      <a:pt x="31" y="677"/>
                    </a:lnTo>
                    <a:lnTo>
                      <a:pt x="15" y="646"/>
                    </a:lnTo>
                    <a:lnTo>
                      <a:pt x="15" y="631"/>
                    </a:lnTo>
                    <a:lnTo>
                      <a:pt x="31" y="600"/>
                    </a:lnTo>
                    <a:lnTo>
                      <a:pt x="123" y="508"/>
                    </a:lnTo>
                    <a:lnTo>
                      <a:pt x="153" y="462"/>
                    </a:lnTo>
                    <a:lnTo>
                      <a:pt x="230" y="338"/>
                    </a:lnTo>
                    <a:lnTo>
                      <a:pt x="276" y="231"/>
                    </a:lnTo>
                    <a:lnTo>
                      <a:pt x="291" y="154"/>
                    </a:lnTo>
                    <a:lnTo>
                      <a:pt x="291" y="138"/>
                    </a:lnTo>
                    <a:lnTo>
                      <a:pt x="276" y="108"/>
                    </a:lnTo>
                    <a:lnTo>
                      <a:pt x="276" y="92"/>
                    </a:lnTo>
                    <a:lnTo>
                      <a:pt x="291" y="77"/>
                    </a:lnTo>
                    <a:close/>
                    <a:moveTo>
                      <a:pt x="783" y="0"/>
                    </a:moveTo>
                    <a:lnTo>
                      <a:pt x="813" y="0"/>
                    </a:lnTo>
                    <a:lnTo>
                      <a:pt x="875" y="31"/>
                    </a:lnTo>
                    <a:lnTo>
                      <a:pt x="905" y="62"/>
                    </a:lnTo>
                    <a:lnTo>
                      <a:pt x="921" y="92"/>
                    </a:lnTo>
                    <a:lnTo>
                      <a:pt x="890" y="123"/>
                    </a:lnTo>
                    <a:lnTo>
                      <a:pt x="829" y="215"/>
                    </a:lnTo>
                    <a:lnTo>
                      <a:pt x="798" y="277"/>
                    </a:lnTo>
                    <a:lnTo>
                      <a:pt x="936" y="246"/>
                    </a:lnTo>
                    <a:lnTo>
                      <a:pt x="1013" y="215"/>
                    </a:lnTo>
                    <a:lnTo>
                      <a:pt x="1043" y="200"/>
                    </a:lnTo>
                    <a:lnTo>
                      <a:pt x="1074" y="200"/>
                    </a:lnTo>
                    <a:lnTo>
                      <a:pt x="1105" y="215"/>
                    </a:lnTo>
                    <a:lnTo>
                      <a:pt x="1120" y="231"/>
                    </a:lnTo>
                    <a:lnTo>
                      <a:pt x="1151" y="246"/>
                    </a:lnTo>
                    <a:lnTo>
                      <a:pt x="1182" y="246"/>
                    </a:lnTo>
                    <a:lnTo>
                      <a:pt x="1197" y="262"/>
                    </a:lnTo>
                    <a:lnTo>
                      <a:pt x="1197" y="277"/>
                    </a:lnTo>
                    <a:lnTo>
                      <a:pt x="1089" y="385"/>
                    </a:lnTo>
                    <a:lnTo>
                      <a:pt x="951" y="569"/>
                    </a:lnTo>
                    <a:lnTo>
                      <a:pt x="1013" y="600"/>
                    </a:lnTo>
                    <a:lnTo>
                      <a:pt x="1059" y="631"/>
                    </a:lnTo>
                    <a:lnTo>
                      <a:pt x="1120" y="662"/>
                    </a:lnTo>
                    <a:lnTo>
                      <a:pt x="1289" y="723"/>
                    </a:lnTo>
                    <a:lnTo>
                      <a:pt x="1473" y="769"/>
                    </a:lnTo>
                    <a:lnTo>
                      <a:pt x="1504" y="785"/>
                    </a:lnTo>
                    <a:lnTo>
                      <a:pt x="1442" y="800"/>
                    </a:lnTo>
                    <a:lnTo>
                      <a:pt x="1335" y="815"/>
                    </a:lnTo>
                    <a:lnTo>
                      <a:pt x="1212" y="831"/>
                    </a:lnTo>
                    <a:lnTo>
                      <a:pt x="1228" y="846"/>
                    </a:lnTo>
                    <a:lnTo>
                      <a:pt x="1166" y="815"/>
                    </a:lnTo>
                    <a:lnTo>
                      <a:pt x="1059" y="738"/>
                    </a:lnTo>
                    <a:lnTo>
                      <a:pt x="921" y="631"/>
                    </a:lnTo>
                    <a:lnTo>
                      <a:pt x="813" y="754"/>
                    </a:lnTo>
                    <a:lnTo>
                      <a:pt x="752" y="800"/>
                    </a:lnTo>
                    <a:lnTo>
                      <a:pt x="706" y="846"/>
                    </a:lnTo>
                    <a:lnTo>
                      <a:pt x="660" y="877"/>
                    </a:lnTo>
                    <a:lnTo>
                      <a:pt x="629" y="892"/>
                    </a:lnTo>
                    <a:lnTo>
                      <a:pt x="583" y="892"/>
                    </a:lnTo>
                    <a:lnTo>
                      <a:pt x="875" y="600"/>
                    </a:lnTo>
                    <a:lnTo>
                      <a:pt x="813" y="554"/>
                    </a:lnTo>
                    <a:lnTo>
                      <a:pt x="737" y="477"/>
                    </a:lnTo>
                    <a:lnTo>
                      <a:pt x="706" y="462"/>
                    </a:lnTo>
                    <a:lnTo>
                      <a:pt x="706" y="446"/>
                    </a:lnTo>
                    <a:lnTo>
                      <a:pt x="660" y="492"/>
                    </a:lnTo>
                    <a:lnTo>
                      <a:pt x="629" y="538"/>
                    </a:lnTo>
                    <a:lnTo>
                      <a:pt x="568" y="569"/>
                    </a:lnTo>
                    <a:lnTo>
                      <a:pt x="552" y="569"/>
                    </a:lnTo>
                    <a:lnTo>
                      <a:pt x="552" y="554"/>
                    </a:lnTo>
                    <a:lnTo>
                      <a:pt x="568" y="523"/>
                    </a:lnTo>
                    <a:lnTo>
                      <a:pt x="614" y="462"/>
                    </a:lnTo>
                    <a:lnTo>
                      <a:pt x="675" y="369"/>
                    </a:lnTo>
                    <a:lnTo>
                      <a:pt x="737" y="262"/>
                    </a:lnTo>
                    <a:lnTo>
                      <a:pt x="783" y="169"/>
                    </a:lnTo>
                    <a:lnTo>
                      <a:pt x="798" y="77"/>
                    </a:lnTo>
                    <a:lnTo>
                      <a:pt x="798" y="46"/>
                    </a:lnTo>
                    <a:lnTo>
                      <a:pt x="783" y="31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0" name="Freeform 1416"/>
              <p:cNvSpPr>
                <a:spLocks noEditPoints="1"/>
              </p:cNvSpPr>
              <p:nvPr/>
            </p:nvSpPr>
            <p:spPr bwMode="auto">
              <a:xfrm>
                <a:off x="21411" y="2606"/>
                <a:ext cx="1519" cy="1615"/>
              </a:xfrm>
              <a:custGeom>
                <a:avLst/>
                <a:gdLst/>
                <a:ahLst/>
                <a:cxnLst>
                  <a:cxn ang="0">
                    <a:pos x="706" y="461"/>
                  </a:cxn>
                  <a:cxn ang="0">
                    <a:pos x="706" y="507"/>
                  </a:cxn>
                  <a:cxn ang="0">
                    <a:pos x="691" y="584"/>
                  </a:cxn>
                  <a:cxn ang="0">
                    <a:pos x="1074" y="507"/>
                  </a:cxn>
                  <a:cxn ang="0">
                    <a:pos x="1397" y="461"/>
                  </a:cxn>
                  <a:cxn ang="0">
                    <a:pos x="1504" y="538"/>
                  </a:cxn>
                  <a:cxn ang="0">
                    <a:pos x="1504" y="600"/>
                  </a:cxn>
                  <a:cxn ang="0">
                    <a:pos x="706" y="630"/>
                  </a:cxn>
                  <a:cxn ang="0">
                    <a:pos x="522" y="784"/>
                  </a:cxn>
                  <a:cxn ang="0">
                    <a:pos x="460" y="877"/>
                  </a:cxn>
                  <a:cxn ang="0">
                    <a:pos x="583" y="877"/>
                  </a:cxn>
                  <a:cxn ang="0">
                    <a:pos x="737" y="861"/>
                  </a:cxn>
                  <a:cxn ang="0">
                    <a:pos x="691" y="692"/>
                  </a:cxn>
                  <a:cxn ang="0">
                    <a:pos x="844" y="707"/>
                  </a:cxn>
                  <a:cxn ang="0">
                    <a:pos x="844" y="800"/>
                  </a:cxn>
                  <a:cxn ang="0">
                    <a:pos x="967" y="830"/>
                  </a:cxn>
                  <a:cxn ang="0">
                    <a:pos x="1090" y="800"/>
                  </a:cxn>
                  <a:cxn ang="0">
                    <a:pos x="1166" y="800"/>
                  </a:cxn>
                  <a:cxn ang="0">
                    <a:pos x="1228" y="877"/>
                  </a:cxn>
                  <a:cxn ang="0">
                    <a:pos x="1197" y="1169"/>
                  </a:cxn>
                  <a:cxn ang="0">
                    <a:pos x="1105" y="1338"/>
                  </a:cxn>
                  <a:cxn ang="0">
                    <a:pos x="1044" y="1246"/>
                  </a:cxn>
                  <a:cxn ang="0">
                    <a:pos x="1074" y="1154"/>
                  </a:cxn>
                  <a:cxn ang="0">
                    <a:pos x="1105" y="1000"/>
                  </a:cxn>
                  <a:cxn ang="0">
                    <a:pos x="1059" y="846"/>
                  </a:cxn>
                  <a:cxn ang="0">
                    <a:pos x="844" y="1138"/>
                  </a:cxn>
                  <a:cxn ang="0">
                    <a:pos x="798" y="1584"/>
                  </a:cxn>
                  <a:cxn ang="0">
                    <a:pos x="767" y="1600"/>
                  </a:cxn>
                  <a:cxn ang="0">
                    <a:pos x="737" y="1354"/>
                  </a:cxn>
                  <a:cxn ang="0">
                    <a:pos x="691" y="938"/>
                  </a:cxn>
                  <a:cxn ang="0">
                    <a:pos x="568" y="969"/>
                  </a:cxn>
                  <a:cxn ang="0">
                    <a:pos x="537" y="1307"/>
                  </a:cxn>
                  <a:cxn ang="0">
                    <a:pos x="460" y="1323"/>
                  </a:cxn>
                  <a:cxn ang="0">
                    <a:pos x="445" y="1200"/>
                  </a:cxn>
                  <a:cxn ang="0">
                    <a:pos x="460" y="1030"/>
                  </a:cxn>
                  <a:cxn ang="0">
                    <a:pos x="353" y="1030"/>
                  </a:cxn>
                  <a:cxn ang="0">
                    <a:pos x="92" y="1230"/>
                  </a:cxn>
                  <a:cxn ang="0">
                    <a:pos x="276" y="1000"/>
                  </a:cxn>
                  <a:cxn ang="0">
                    <a:pos x="322" y="707"/>
                  </a:cxn>
                  <a:cxn ang="0">
                    <a:pos x="77" y="754"/>
                  </a:cxn>
                  <a:cxn ang="0">
                    <a:pos x="15" y="677"/>
                  </a:cxn>
                  <a:cxn ang="0">
                    <a:pos x="292" y="646"/>
                  </a:cxn>
                  <a:cxn ang="0">
                    <a:pos x="568" y="523"/>
                  </a:cxn>
                  <a:cxn ang="0">
                    <a:pos x="583" y="461"/>
                  </a:cxn>
                  <a:cxn ang="0">
                    <a:pos x="890" y="0"/>
                  </a:cxn>
                  <a:cxn ang="0">
                    <a:pos x="982" y="107"/>
                  </a:cxn>
                  <a:cxn ang="0">
                    <a:pos x="951" y="138"/>
                  </a:cxn>
                  <a:cxn ang="0">
                    <a:pos x="859" y="230"/>
                  </a:cxn>
                  <a:cxn ang="0">
                    <a:pos x="1059" y="307"/>
                  </a:cxn>
                  <a:cxn ang="0">
                    <a:pos x="1090" y="430"/>
                  </a:cxn>
                  <a:cxn ang="0">
                    <a:pos x="783" y="292"/>
                  </a:cxn>
                  <a:cxn ang="0">
                    <a:pos x="522" y="461"/>
                  </a:cxn>
                  <a:cxn ang="0">
                    <a:pos x="430" y="461"/>
                  </a:cxn>
                  <a:cxn ang="0">
                    <a:pos x="476" y="184"/>
                  </a:cxn>
                  <a:cxn ang="0">
                    <a:pos x="445" y="154"/>
                  </a:cxn>
                  <a:cxn ang="0">
                    <a:pos x="583" y="169"/>
                  </a:cxn>
                  <a:cxn ang="0">
                    <a:pos x="813" y="107"/>
                  </a:cxn>
                </a:cxnLst>
                <a:rect l="0" t="0" r="r" b="b"/>
                <a:pathLst>
                  <a:path w="1519" h="1615">
                    <a:moveTo>
                      <a:pt x="599" y="446"/>
                    </a:moveTo>
                    <a:lnTo>
                      <a:pt x="675" y="446"/>
                    </a:lnTo>
                    <a:lnTo>
                      <a:pt x="706" y="461"/>
                    </a:lnTo>
                    <a:lnTo>
                      <a:pt x="721" y="477"/>
                    </a:lnTo>
                    <a:lnTo>
                      <a:pt x="721" y="492"/>
                    </a:lnTo>
                    <a:lnTo>
                      <a:pt x="706" y="507"/>
                    </a:lnTo>
                    <a:lnTo>
                      <a:pt x="691" y="538"/>
                    </a:lnTo>
                    <a:lnTo>
                      <a:pt x="660" y="584"/>
                    </a:lnTo>
                    <a:lnTo>
                      <a:pt x="691" y="584"/>
                    </a:lnTo>
                    <a:lnTo>
                      <a:pt x="798" y="554"/>
                    </a:lnTo>
                    <a:lnTo>
                      <a:pt x="936" y="538"/>
                    </a:lnTo>
                    <a:lnTo>
                      <a:pt x="1074" y="507"/>
                    </a:lnTo>
                    <a:lnTo>
                      <a:pt x="1212" y="492"/>
                    </a:lnTo>
                    <a:lnTo>
                      <a:pt x="1320" y="461"/>
                    </a:lnTo>
                    <a:lnTo>
                      <a:pt x="1397" y="461"/>
                    </a:lnTo>
                    <a:lnTo>
                      <a:pt x="1443" y="492"/>
                    </a:lnTo>
                    <a:lnTo>
                      <a:pt x="1473" y="507"/>
                    </a:lnTo>
                    <a:lnTo>
                      <a:pt x="1504" y="538"/>
                    </a:lnTo>
                    <a:lnTo>
                      <a:pt x="1519" y="569"/>
                    </a:lnTo>
                    <a:lnTo>
                      <a:pt x="1519" y="584"/>
                    </a:lnTo>
                    <a:lnTo>
                      <a:pt x="1504" y="600"/>
                    </a:lnTo>
                    <a:lnTo>
                      <a:pt x="1151" y="600"/>
                    </a:lnTo>
                    <a:lnTo>
                      <a:pt x="890" y="615"/>
                    </a:lnTo>
                    <a:lnTo>
                      <a:pt x="706" y="630"/>
                    </a:lnTo>
                    <a:lnTo>
                      <a:pt x="614" y="646"/>
                    </a:lnTo>
                    <a:lnTo>
                      <a:pt x="568" y="723"/>
                    </a:lnTo>
                    <a:lnTo>
                      <a:pt x="522" y="784"/>
                    </a:lnTo>
                    <a:lnTo>
                      <a:pt x="491" y="830"/>
                    </a:lnTo>
                    <a:lnTo>
                      <a:pt x="476" y="861"/>
                    </a:lnTo>
                    <a:lnTo>
                      <a:pt x="460" y="877"/>
                    </a:lnTo>
                    <a:lnTo>
                      <a:pt x="476" y="877"/>
                    </a:lnTo>
                    <a:lnTo>
                      <a:pt x="506" y="892"/>
                    </a:lnTo>
                    <a:lnTo>
                      <a:pt x="583" y="877"/>
                    </a:lnTo>
                    <a:lnTo>
                      <a:pt x="645" y="877"/>
                    </a:lnTo>
                    <a:lnTo>
                      <a:pt x="675" y="861"/>
                    </a:lnTo>
                    <a:lnTo>
                      <a:pt x="737" y="861"/>
                    </a:lnTo>
                    <a:lnTo>
                      <a:pt x="737" y="800"/>
                    </a:lnTo>
                    <a:lnTo>
                      <a:pt x="706" y="707"/>
                    </a:lnTo>
                    <a:lnTo>
                      <a:pt x="691" y="692"/>
                    </a:lnTo>
                    <a:lnTo>
                      <a:pt x="691" y="677"/>
                    </a:lnTo>
                    <a:lnTo>
                      <a:pt x="752" y="677"/>
                    </a:lnTo>
                    <a:lnTo>
                      <a:pt x="844" y="707"/>
                    </a:lnTo>
                    <a:lnTo>
                      <a:pt x="859" y="723"/>
                    </a:lnTo>
                    <a:lnTo>
                      <a:pt x="859" y="769"/>
                    </a:lnTo>
                    <a:lnTo>
                      <a:pt x="844" y="800"/>
                    </a:lnTo>
                    <a:lnTo>
                      <a:pt x="844" y="846"/>
                    </a:lnTo>
                    <a:lnTo>
                      <a:pt x="905" y="830"/>
                    </a:lnTo>
                    <a:lnTo>
                      <a:pt x="967" y="830"/>
                    </a:lnTo>
                    <a:lnTo>
                      <a:pt x="1028" y="815"/>
                    </a:lnTo>
                    <a:lnTo>
                      <a:pt x="1074" y="800"/>
                    </a:lnTo>
                    <a:lnTo>
                      <a:pt x="1090" y="800"/>
                    </a:lnTo>
                    <a:lnTo>
                      <a:pt x="1090" y="784"/>
                    </a:lnTo>
                    <a:lnTo>
                      <a:pt x="1136" y="784"/>
                    </a:lnTo>
                    <a:lnTo>
                      <a:pt x="1166" y="800"/>
                    </a:lnTo>
                    <a:lnTo>
                      <a:pt x="1212" y="815"/>
                    </a:lnTo>
                    <a:lnTo>
                      <a:pt x="1243" y="846"/>
                    </a:lnTo>
                    <a:lnTo>
                      <a:pt x="1228" y="877"/>
                    </a:lnTo>
                    <a:lnTo>
                      <a:pt x="1212" y="923"/>
                    </a:lnTo>
                    <a:lnTo>
                      <a:pt x="1197" y="1015"/>
                    </a:lnTo>
                    <a:lnTo>
                      <a:pt x="1197" y="1169"/>
                    </a:lnTo>
                    <a:lnTo>
                      <a:pt x="1151" y="1307"/>
                    </a:lnTo>
                    <a:lnTo>
                      <a:pt x="1120" y="1323"/>
                    </a:lnTo>
                    <a:lnTo>
                      <a:pt x="1105" y="1338"/>
                    </a:lnTo>
                    <a:lnTo>
                      <a:pt x="1090" y="1323"/>
                    </a:lnTo>
                    <a:lnTo>
                      <a:pt x="1074" y="1292"/>
                    </a:lnTo>
                    <a:lnTo>
                      <a:pt x="1044" y="1246"/>
                    </a:lnTo>
                    <a:lnTo>
                      <a:pt x="967" y="1169"/>
                    </a:lnTo>
                    <a:lnTo>
                      <a:pt x="967" y="1154"/>
                    </a:lnTo>
                    <a:lnTo>
                      <a:pt x="1074" y="1154"/>
                    </a:lnTo>
                    <a:lnTo>
                      <a:pt x="1090" y="1138"/>
                    </a:lnTo>
                    <a:lnTo>
                      <a:pt x="1090" y="1046"/>
                    </a:lnTo>
                    <a:lnTo>
                      <a:pt x="1105" y="1000"/>
                    </a:lnTo>
                    <a:lnTo>
                      <a:pt x="1105" y="877"/>
                    </a:lnTo>
                    <a:lnTo>
                      <a:pt x="1090" y="861"/>
                    </a:lnTo>
                    <a:lnTo>
                      <a:pt x="1059" y="846"/>
                    </a:lnTo>
                    <a:lnTo>
                      <a:pt x="890" y="846"/>
                    </a:lnTo>
                    <a:lnTo>
                      <a:pt x="844" y="861"/>
                    </a:lnTo>
                    <a:lnTo>
                      <a:pt x="844" y="1138"/>
                    </a:lnTo>
                    <a:lnTo>
                      <a:pt x="829" y="1338"/>
                    </a:lnTo>
                    <a:lnTo>
                      <a:pt x="829" y="1492"/>
                    </a:lnTo>
                    <a:lnTo>
                      <a:pt x="798" y="1584"/>
                    </a:lnTo>
                    <a:lnTo>
                      <a:pt x="798" y="1600"/>
                    </a:lnTo>
                    <a:lnTo>
                      <a:pt x="783" y="1615"/>
                    </a:lnTo>
                    <a:lnTo>
                      <a:pt x="767" y="1600"/>
                    </a:lnTo>
                    <a:lnTo>
                      <a:pt x="752" y="1569"/>
                    </a:lnTo>
                    <a:lnTo>
                      <a:pt x="737" y="1492"/>
                    </a:lnTo>
                    <a:lnTo>
                      <a:pt x="737" y="1354"/>
                    </a:lnTo>
                    <a:lnTo>
                      <a:pt x="767" y="1400"/>
                    </a:lnTo>
                    <a:lnTo>
                      <a:pt x="767" y="923"/>
                    </a:lnTo>
                    <a:lnTo>
                      <a:pt x="691" y="938"/>
                    </a:lnTo>
                    <a:lnTo>
                      <a:pt x="629" y="938"/>
                    </a:lnTo>
                    <a:lnTo>
                      <a:pt x="583" y="954"/>
                    </a:lnTo>
                    <a:lnTo>
                      <a:pt x="568" y="969"/>
                    </a:lnTo>
                    <a:lnTo>
                      <a:pt x="552" y="969"/>
                    </a:lnTo>
                    <a:lnTo>
                      <a:pt x="552" y="1230"/>
                    </a:lnTo>
                    <a:lnTo>
                      <a:pt x="537" y="1307"/>
                    </a:lnTo>
                    <a:lnTo>
                      <a:pt x="506" y="1354"/>
                    </a:lnTo>
                    <a:lnTo>
                      <a:pt x="491" y="1354"/>
                    </a:lnTo>
                    <a:lnTo>
                      <a:pt x="460" y="1323"/>
                    </a:lnTo>
                    <a:lnTo>
                      <a:pt x="430" y="1261"/>
                    </a:lnTo>
                    <a:lnTo>
                      <a:pt x="430" y="1230"/>
                    </a:lnTo>
                    <a:lnTo>
                      <a:pt x="445" y="1200"/>
                    </a:lnTo>
                    <a:lnTo>
                      <a:pt x="445" y="1169"/>
                    </a:lnTo>
                    <a:lnTo>
                      <a:pt x="460" y="1138"/>
                    </a:lnTo>
                    <a:lnTo>
                      <a:pt x="460" y="1030"/>
                    </a:lnTo>
                    <a:lnTo>
                      <a:pt x="430" y="938"/>
                    </a:lnTo>
                    <a:lnTo>
                      <a:pt x="399" y="969"/>
                    </a:lnTo>
                    <a:lnTo>
                      <a:pt x="353" y="1030"/>
                    </a:lnTo>
                    <a:lnTo>
                      <a:pt x="276" y="1107"/>
                    </a:lnTo>
                    <a:lnTo>
                      <a:pt x="184" y="1184"/>
                    </a:lnTo>
                    <a:lnTo>
                      <a:pt x="92" y="1230"/>
                    </a:lnTo>
                    <a:lnTo>
                      <a:pt x="61" y="1230"/>
                    </a:lnTo>
                    <a:lnTo>
                      <a:pt x="77" y="1215"/>
                    </a:lnTo>
                    <a:lnTo>
                      <a:pt x="276" y="1000"/>
                    </a:lnTo>
                    <a:lnTo>
                      <a:pt x="414" y="830"/>
                    </a:lnTo>
                    <a:lnTo>
                      <a:pt x="506" y="677"/>
                    </a:lnTo>
                    <a:lnTo>
                      <a:pt x="322" y="707"/>
                    </a:lnTo>
                    <a:lnTo>
                      <a:pt x="184" y="738"/>
                    </a:lnTo>
                    <a:lnTo>
                      <a:pt x="123" y="754"/>
                    </a:lnTo>
                    <a:lnTo>
                      <a:pt x="77" y="754"/>
                    </a:lnTo>
                    <a:lnTo>
                      <a:pt x="46" y="738"/>
                    </a:lnTo>
                    <a:lnTo>
                      <a:pt x="0" y="692"/>
                    </a:lnTo>
                    <a:lnTo>
                      <a:pt x="15" y="677"/>
                    </a:lnTo>
                    <a:lnTo>
                      <a:pt x="31" y="677"/>
                    </a:lnTo>
                    <a:lnTo>
                      <a:pt x="184" y="661"/>
                    </a:lnTo>
                    <a:lnTo>
                      <a:pt x="292" y="646"/>
                    </a:lnTo>
                    <a:lnTo>
                      <a:pt x="384" y="630"/>
                    </a:lnTo>
                    <a:lnTo>
                      <a:pt x="537" y="615"/>
                    </a:lnTo>
                    <a:lnTo>
                      <a:pt x="568" y="523"/>
                    </a:lnTo>
                    <a:lnTo>
                      <a:pt x="568" y="492"/>
                    </a:lnTo>
                    <a:lnTo>
                      <a:pt x="583" y="477"/>
                    </a:lnTo>
                    <a:lnTo>
                      <a:pt x="583" y="461"/>
                    </a:lnTo>
                    <a:lnTo>
                      <a:pt x="599" y="446"/>
                    </a:lnTo>
                    <a:close/>
                    <a:moveTo>
                      <a:pt x="844" y="0"/>
                    </a:moveTo>
                    <a:lnTo>
                      <a:pt x="890" y="0"/>
                    </a:lnTo>
                    <a:lnTo>
                      <a:pt x="921" y="30"/>
                    </a:lnTo>
                    <a:lnTo>
                      <a:pt x="951" y="46"/>
                    </a:lnTo>
                    <a:lnTo>
                      <a:pt x="982" y="107"/>
                    </a:lnTo>
                    <a:lnTo>
                      <a:pt x="982" y="123"/>
                    </a:lnTo>
                    <a:lnTo>
                      <a:pt x="967" y="138"/>
                    </a:lnTo>
                    <a:lnTo>
                      <a:pt x="951" y="138"/>
                    </a:lnTo>
                    <a:lnTo>
                      <a:pt x="936" y="169"/>
                    </a:lnTo>
                    <a:lnTo>
                      <a:pt x="905" y="184"/>
                    </a:lnTo>
                    <a:lnTo>
                      <a:pt x="859" y="230"/>
                    </a:lnTo>
                    <a:lnTo>
                      <a:pt x="936" y="261"/>
                    </a:lnTo>
                    <a:lnTo>
                      <a:pt x="1013" y="277"/>
                    </a:lnTo>
                    <a:lnTo>
                      <a:pt x="1059" y="307"/>
                    </a:lnTo>
                    <a:lnTo>
                      <a:pt x="1105" y="400"/>
                    </a:lnTo>
                    <a:lnTo>
                      <a:pt x="1105" y="430"/>
                    </a:lnTo>
                    <a:lnTo>
                      <a:pt x="1090" y="430"/>
                    </a:lnTo>
                    <a:lnTo>
                      <a:pt x="1044" y="415"/>
                    </a:lnTo>
                    <a:lnTo>
                      <a:pt x="951" y="369"/>
                    </a:lnTo>
                    <a:lnTo>
                      <a:pt x="783" y="292"/>
                    </a:lnTo>
                    <a:lnTo>
                      <a:pt x="737" y="338"/>
                    </a:lnTo>
                    <a:lnTo>
                      <a:pt x="614" y="415"/>
                    </a:lnTo>
                    <a:lnTo>
                      <a:pt x="522" y="461"/>
                    </a:lnTo>
                    <a:lnTo>
                      <a:pt x="445" y="477"/>
                    </a:lnTo>
                    <a:lnTo>
                      <a:pt x="430" y="477"/>
                    </a:lnTo>
                    <a:lnTo>
                      <a:pt x="430" y="461"/>
                    </a:lnTo>
                    <a:lnTo>
                      <a:pt x="583" y="354"/>
                    </a:lnTo>
                    <a:lnTo>
                      <a:pt x="691" y="261"/>
                    </a:lnTo>
                    <a:lnTo>
                      <a:pt x="476" y="184"/>
                    </a:lnTo>
                    <a:lnTo>
                      <a:pt x="460" y="184"/>
                    </a:lnTo>
                    <a:lnTo>
                      <a:pt x="460" y="169"/>
                    </a:lnTo>
                    <a:lnTo>
                      <a:pt x="445" y="154"/>
                    </a:lnTo>
                    <a:lnTo>
                      <a:pt x="445" y="138"/>
                    </a:lnTo>
                    <a:lnTo>
                      <a:pt x="460" y="138"/>
                    </a:lnTo>
                    <a:lnTo>
                      <a:pt x="583" y="169"/>
                    </a:lnTo>
                    <a:lnTo>
                      <a:pt x="752" y="200"/>
                    </a:lnTo>
                    <a:lnTo>
                      <a:pt x="798" y="154"/>
                    </a:lnTo>
                    <a:lnTo>
                      <a:pt x="813" y="107"/>
                    </a:lnTo>
                    <a:lnTo>
                      <a:pt x="844" y="61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1" name="Freeform 1417"/>
              <p:cNvSpPr>
                <a:spLocks noEditPoints="1"/>
              </p:cNvSpPr>
              <p:nvPr/>
            </p:nvSpPr>
            <p:spPr bwMode="auto">
              <a:xfrm>
                <a:off x="23237" y="2667"/>
                <a:ext cx="1443" cy="1508"/>
              </a:xfrm>
              <a:custGeom>
                <a:avLst/>
                <a:gdLst/>
                <a:ahLst/>
                <a:cxnLst>
                  <a:cxn ang="0">
                    <a:pos x="921" y="800"/>
                  </a:cxn>
                  <a:cxn ang="0">
                    <a:pos x="1028" y="862"/>
                  </a:cxn>
                  <a:cxn ang="0">
                    <a:pos x="1028" y="923"/>
                  </a:cxn>
                  <a:cxn ang="0">
                    <a:pos x="783" y="1046"/>
                  </a:cxn>
                  <a:cxn ang="0">
                    <a:pos x="998" y="1077"/>
                  </a:cxn>
                  <a:cxn ang="0">
                    <a:pos x="1075" y="1154"/>
                  </a:cxn>
                  <a:cxn ang="0">
                    <a:pos x="768" y="1369"/>
                  </a:cxn>
                  <a:cxn ang="0">
                    <a:pos x="1259" y="1308"/>
                  </a:cxn>
                  <a:cxn ang="0">
                    <a:pos x="1427" y="1400"/>
                  </a:cxn>
                  <a:cxn ang="0">
                    <a:pos x="1320" y="1446"/>
                  </a:cxn>
                  <a:cxn ang="0">
                    <a:pos x="507" y="1462"/>
                  </a:cxn>
                  <a:cxn ang="0">
                    <a:pos x="138" y="1477"/>
                  </a:cxn>
                  <a:cxn ang="0">
                    <a:pos x="184" y="1416"/>
                  </a:cxn>
                  <a:cxn ang="0">
                    <a:pos x="691" y="1216"/>
                  </a:cxn>
                  <a:cxn ang="0">
                    <a:pos x="399" y="1185"/>
                  </a:cxn>
                  <a:cxn ang="0">
                    <a:pos x="660" y="1062"/>
                  </a:cxn>
                  <a:cxn ang="0">
                    <a:pos x="430" y="1000"/>
                  </a:cxn>
                  <a:cxn ang="0">
                    <a:pos x="860" y="862"/>
                  </a:cxn>
                  <a:cxn ang="0">
                    <a:pos x="798" y="462"/>
                  </a:cxn>
                  <a:cxn ang="0">
                    <a:pos x="875" y="616"/>
                  </a:cxn>
                  <a:cxn ang="0">
                    <a:pos x="783" y="539"/>
                  </a:cxn>
                  <a:cxn ang="0">
                    <a:pos x="583" y="339"/>
                  </a:cxn>
                  <a:cxn ang="0">
                    <a:pos x="614" y="400"/>
                  </a:cxn>
                  <a:cxn ang="0">
                    <a:pos x="276" y="462"/>
                  </a:cxn>
                  <a:cxn ang="0">
                    <a:pos x="369" y="693"/>
                  </a:cxn>
                  <a:cxn ang="0">
                    <a:pos x="599" y="569"/>
                  </a:cxn>
                  <a:cxn ang="0">
                    <a:pos x="430" y="723"/>
                  </a:cxn>
                  <a:cxn ang="0">
                    <a:pos x="169" y="893"/>
                  </a:cxn>
                  <a:cxn ang="0">
                    <a:pos x="169" y="785"/>
                  </a:cxn>
                  <a:cxn ang="0">
                    <a:pos x="246" y="554"/>
                  </a:cxn>
                  <a:cxn ang="0">
                    <a:pos x="138" y="462"/>
                  </a:cxn>
                  <a:cxn ang="0">
                    <a:pos x="46" y="493"/>
                  </a:cxn>
                  <a:cxn ang="0">
                    <a:pos x="16" y="431"/>
                  </a:cxn>
                  <a:cxn ang="0">
                    <a:pos x="476" y="339"/>
                  </a:cxn>
                  <a:cxn ang="0">
                    <a:pos x="982" y="354"/>
                  </a:cxn>
                  <a:cxn ang="0">
                    <a:pos x="967" y="462"/>
                  </a:cxn>
                  <a:cxn ang="0">
                    <a:pos x="875" y="339"/>
                  </a:cxn>
                  <a:cxn ang="0">
                    <a:pos x="461" y="93"/>
                  </a:cxn>
                  <a:cxn ang="0">
                    <a:pos x="553" y="231"/>
                  </a:cxn>
                  <a:cxn ang="0">
                    <a:pos x="491" y="231"/>
                  </a:cxn>
                  <a:cxn ang="0">
                    <a:pos x="338" y="123"/>
                  </a:cxn>
                  <a:cxn ang="0">
                    <a:pos x="890" y="0"/>
                  </a:cxn>
                  <a:cxn ang="0">
                    <a:pos x="982" y="93"/>
                  </a:cxn>
                  <a:cxn ang="0">
                    <a:pos x="906" y="185"/>
                  </a:cxn>
                  <a:cxn ang="0">
                    <a:pos x="1197" y="139"/>
                  </a:cxn>
                  <a:cxn ang="0">
                    <a:pos x="1305" y="216"/>
                  </a:cxn>
                  <a:cxn ang="0">
                    <a:pos x="1351" y="246"/>
                  </a:cxn>
                  <a:cxn ang="0">
                    <a:pos x="1044" y="585"/>
                  </a:cxn>
                  <a:cxn ang="0">
                    <a:pos x="583" y="831"/>
                  </a:cxn>
                  <a:cxn ang="0">
                    <a:pos x="783" y="693"/>
                  </a:cxn>
                  <a:cxn ang="0">
                    <a:pos x="1136" y="262"/>
                  </a:cxn>
                  <a:cxn ang="0">
                    <a:pos x="1090" y="231"/>
                  </a:cxn>
                  <a:cxn ang="0">
                    <a:pos x="860" y="231"/>
                  </a:cxn>
                  <a:cxn ang="0">
                    <a:pos x="676" y="416"/>
                  </a:cxn>
                  <a:cxn ang="0">
                    <a:pos x="722" y="308"/>
                  </a:cxn>
                </a:cxnLst>
                <a:rect l="0" t="0" r="r" b="b"/>
                <a:pathLst>
                  <a:path w="1443" h="1508">
                    <a:moveTo>
                      <a:pt x="399" y="1185"/>
                    </a:moveTo>
                    <a:lnTo>
                      <a:pt x="384" y="1200"/>
                    </a:lnTo>
                    <a:lnTo>
                      <a:pt x="399" y="1185"/>
                    </a:lnTo>
                    <a:close/>
                    <a:moveTo>
                      <a:pt x="921" y="800"/>
                    </a:moveTo>
                    <a:lnTo>
                      <a:pt x="936" y="800"/>
                    </a:lnTo>
                    <a:lnTo>
                      <a:pt x="967" y="816"/>
                    </a:lnTo>
                    <a:lnTo>
                      <a:pt x="998" y="846"/>
                    </a:lnTo>
                    <a:lnTo>
                      <a:pt x="1028" y="862"/>
                    </a:lnTo>
                    <a:lnTo>
                      <a:pt x="1044" y="893"/>
                    </a:lnTo>
                    <a:lnTo>
                      <a:pt x="1059" y="908"/>
                    </a:lnTo>
                    <a:lnTo>
                      <a:pt x="1059" y="923"/>
                    </a:lnTo>
                    <a:lnTo>
                      <a:pt x="1028" y="923"/>
                    </a:lnTo>
                    <a:lnTo>
                      <a:pt x="967" y="939"/>
                    </a:lnTo>
                    <a:lnTo>
                      <a:pt x="875" y="969"/>
                    </a:lnTo>
                    <a:lnTo>
                      <a:pt x="737" y="1000"/>
                    </a:lnTo>
                    <a:lnTo>
                      <a:pt x="783" y="1046"/>
                    </a:lnTo>
                    <a:lnTo>
                      <a:pt x="783" y="1139"/>
                    </a:lnTo>
                    <a:lnTo>
                      <a:pt x="860" y="1108"/>
                    </a:lnTo>
                    <a:lnTo>
                      <a:pt x="936" y="1093"/>
                    </a:lnTo>
                    <a:lnTo>
                      <a:pt x="998" y="1077"/>
                    </a:lnTo>
                    <a:lnTo>
                      <a:pt x="1028" y="1077"/>
                    </a:lnTo>
                    <a:lnTo>
                      <a:pt x="1059" y="1093"/>
                    </a:lnTo>
                    <a:lnTo>
                      <a:pt x="1090" y="1123"/>
                    </a:lnTo>
                    <a:lnTo>
                      <a:pt x="1075" y="1154"/>
                    </a:lnTo>
                    <a:lnTo>
                      <a:pt x="998" y="1169"/>
                    </a:lnTo>
                    <a:lnTo>
                      <a:pt x="783" y="1200"/>
                    </a:lnTo>
                    <a:lnTo>
                      <a:pt x="783" y="1277"/>
                    </a:lnTo>
                    <a:lnTo>
                      <a:pt x="768" y="1369"/>
                    </a:lnTo>
                    <a:lnTo>
                      <a:pt x="967" y="1339"/>
                    </a:lnTo>
                    <a:lnTo>
                      <a:pt x="1105" y="1323"/>
                    </a:lnTo>
                    <a:lnTo>
                      <a:pt x="1182" y="1308"/>
                    </a:lnTo>
                    <a:lnTo>
                      <a:pt x="1259" y="1308"/>
                    </a:lnTo>
                    <a:lnTo>
                      <a:pt x="1320" y="1323"/>
                    </a:lnTo>
                    <a:lnTo>
                      <a:pt x="1366" y="1339"/>
                    </a:lnTo>
                    <a:lnTo>
                      <a:pt x="1412" y="1369"/>
                    </a:lnTo>
                    <a:lnTo>
                      <a:pt x="1427" y="1400"/>
                    </a:lnTo>
                    <a:lnTo>
                      <a:pt x="1443" y="1416"/>
                    </a:lnTo>
                    <a:lnTo>
                      <a:pt x="1427" y="1431"/>
                    </a:lnTo>
                    <a:lnTo>
                      <a:pt x="1397" y="1446"/>
                    </a:lnTo>
                    <a:lnTo>
                      <a:pt x="1320" y="1446"/>
                    </a:lnTo>
                    <a:lnTo>
                      <a:pt x="1182" y="1431"/>
                    </a:lnTo>
                    <a:lnTo>
                      <a:pt x="982" y="1431"/>
                    </a:lnTo>
                    <a:lnTo>
                      <a:pt x="706" y="1446"/>
                    </a:lnTo>
                    <a:lnTo>
                      <a:pt x="507" y="1462"/>
                    </a:lnTo>
                    <a:lnTo>
                      <a:pt x="353" y="1477"/>
                    </a:lnTo>
                    <a:lnTo>
                      <a:pt x="276" y="1493"/>
                    </a:lnTo>
                    <a:lnTo>
                      <a:pt x="230" y="1508"/>
                    </a:lnTo>
                    <a:lnTo>
                      <a:pt x="138" y="1477"/>
                    </a:lnTo>
                    <a:lnTo>
                      <a:pt x="123" y="1462"/>
                    </a:lnTo>
                    <a:lnTo>
                      <a:pt x="108" y="1431"/>
                    </a:lnTo>
                    <a:lnTo>
                      <a:pt x="123" y="1416"/>
                    </a:lnTo>
                    <a:lnTo>
                      <a:pt x="184" y="1416"/>
                    </a:lnTo>
                    <a:lnTo>
                      <a:pt x="276" y="1400"/>
                    </a:lnTo>
                    <a:lnTo>
                      <a:pt x="445" y="1400"/>
                    </a:lnTo>
                    <a:lnTo>
                      <a:pt x="691" y="1385"/>
                    </a:lnTo>
                    <a:lnTo>
                      <a:pt x="691" y="1216"/>
                    </a:lnTo>
                    <a:lnTo>
                      <a:pt x="568" y="1231"/>
                    </a:lnTo>
                    <a:lnTo>
                      <a:pt x="476" y="1231"/>
                    </a:lnTo>
                    <a:lnTo>
                      <a:pt x="415" y="1200"/>
                    </a:lnTo>
                    <a:lnTo>
                      <a:pt x="399" y="1185"/>
                    </a:lnTo>
                    <a:lnTo>
                      <a:pt x="522" y="1185"/>
                    </a:lnTo>
                    <a:lnTo>
                      <a:pt x="676" y="1169"/>
                    </a:lnTo>
                    <a:lnTo>
                      <a:pt x="676" y="1108"/>
                    </a:lnTo>
                    <a:lnTo>
                      <a:pt x="660" y="1062"/>
                    </a:lnTo>
                    <a:lnTo>
                      <a:pt x="660" y="1031"/>
                    </a:lnTo>
                    <a:lnTo>
                      <a:pt x="430" y="1031"/>
                    </a:lnTo>
                    <a:lnTo>
                      <a:pt x="415" y="1016"/>
                    </a:lnTo>
                    <a:lnTo>
                      <a:pt x="430" y="1000"/>
                    </a:lnTo>
                    <a:lnTo>
                      <a:pt x="445" y="1000"/>
                    </a:lnTo>
                    <a:lnTo>
                      <a:pt x="660" y="954"/>
                    </a:lnTo>
                    <a:lnTo>
                      <a:pt x="783" y="908"/>
                    </a:lnTo>
                    <a:lnTo>
                      <a:pt x="860" y="862"/>
                    </a:lnTo>
                    <a:lnTo>
                      <a:pt x="921" y="800"/>
                    </a:lnTo>
                    <a:close/>
                    <a:moveTo>
                      <a:pt x="737" y="446"/>
                    </a:moveTo>
                    <a:lnTo>
                      <a:pt x="768" y="446"/>
                    </a:lnTo>
                    <a:lnTo>
                      <a:pt x="798" y="462"/>
                    </a:lnTo>
                    <a:lnTo>
                      <a:pt x="844" y="493"/>
                    </a:lnTo>
                    <a:lnTo>
                      <a:pt x="890" y="539"/>
                    </a:lnTo>
                    <a:lnTo>
                      <a:pt x="890" y="600"/>
                    </a:lnTo>
                    <a:lnTo>
                      <a:pt x="875" y="616"/>
                    </a:lnTo>
                    <a:lnTo>
                      <a:pt x="844" y="616"/>
                    </a:lnTo>
                    <a:lnTo>
                      <a:pt x="829" y="585"/>
                    </a:lnTo>
                    <a:lnTo>
                      <a:pt x="798" y="569"/>
                    </a:lnTo>
                    <a:lnTo>
                      <a:pt x="783" y="539"/>
                    </a:lnTo>
                    <a:lnTo>
                      <a:pt x="737" y="493"/>
                    </a:lnTo>
                    <a:lnTo>
                      <a:pt x="737" y="446"/>
                    </a:lnTo>
                    <a:close/>
                    <a:moveTo>
                      <a:pt x="476" y="339"/>
                    </a:moveTo>
                    <a:lnTo>
                      <a:pt x="583" y="339"/>
                    </a:lnTo>
                    <a:lnTo>
                      <a:pt x="599" y="354"/>
                    </a:lnTo>
                    <a:lnTo>
                      <a:pt x="629" y="369"/>
                    </a:lnTo>
                    <a:lnTo>
                      <a:pt x="629" y="385"/>
                    </a:lnTo>
                    <a:lnTo>
                      <a:pt x="614" y="400"/>
                    </a:lnTo>
                    <a:lnTo>
                      <a:pt x="599" y="400"/>
                    </a:lnTo>
                    <a:lnTo>
                      <a:pt x="415" y="431"/>
                    </a:lnTo>
                    <a:lnTo>
                      <a:pt x="307" y="446"/>
                    </a:lnTo>
                    <a:lnTo>
                      <a:pt x="276" y="462"/>
                    </a:lnTo>
                    <a:lnTo>
                      <a:pt x="292" y="462"/>
                    </a:lnTo>
                    <a:lnTo>
                      <a:pt x="338" y="508"/>
                    </a:lnTo>
                    <a:lnTo>
                      <a:pt x="338" y="708"/>
                    </a:lnTo>
                    <a:lnTo>
                      <a:pt x="369" y="693"/>
                    </a:lnTo>
                    <a:lnTo>
                      <a:pt x="415" y="662"/>
                    </a:lnTo>
                    <a:lnTo>
                      <a:pt x="491" y="631"/>
                    </a:lnTo>
                    <a:lnTo>
                      <a:pt x="553" y="585"/>
                    </a:lnTo>
                    <a:lnTo>
                      <a:pt x="599" y="569"/>
                    </a:lnTo>
                    <a:lnTo>
                      <a:pt x="614" y="569"/>
                    </a:lnTo>
                    <a:lnTo>
                      <a:pt x="583" y="600"/>
                    </a:lnTo>
                    <a:lnTo>
                      <a:pt x="522" y="646"/>
                    </a:lnTo>
                    <a:lnTo>
                      <a:pt x="430" y="723"/>
                    </a:lnTo>
                    <a:lnTo>
                      <a:pt x="323" y="816"/>
                    </a:lnTo>
                    <a:lnTo>
                      <a:pt x="215" y="923"/>
                    </a:lnTo>
                    <a:lnTo>
                      <a:pt x="184" y="908"/>
                    </a:lnTo>
                    <a:lnTo>
                      <a:pt x="169" y="893"/>
                    </a:lnTo>
                    <a:lnTo>
                      <a:pt x="169" y="877"/>
                    </a:lnTo>
                    <a:lnTo>
                      <a:pt x="154" y="846"/>
                    </a:lnTo>
                    <a:lnTo>
                      <a:pt x="154" y="816"/>
                    </a:lnTo>
                    <a:lnTo>
                      <a:pt x="169" y="785"/>
                    </a:lnTo>
                    <a:lnTo>
                      <a:pt x="215" y="739"/>
                    </a:lnTo>
                    <a:lnTo>
                      <a:pt x="230" y="708"/>
                    </a:lnTo>
                    <a:lnTo>
                      <a:pt x="246" y="662"/>
                    </a:lnTo>
                    <a:lnTo>
                      <a:pt x="246" y="554"/>
                    </a:lnTo>
                    <a:lnTo>
                      <a:pt x="230" y="508"/>
                    </a:lnTo>
                    <a:lnTo>
                      <a:pt x="215" y="477"/>
                    </a:lnTo>
                    <a:lnTo>
                      <a:pt x="200" y="462"/>
                    </a:lnTo>
                    <a:lnTo>
                      <a:pt x="138" y="462"/>
                    </a:lnTo>
                    <a:lnTo>
                      <a:pt x="108" y="477"/>
                    </a:lnTo>
                    <a:lnTo>
                      <a:pt x="77" y="477"/>
                    </a:lnTo>
                    <a:lnTo>
                      <a:pt x="92" y="493"/>
                    </a:lnTo>
                    <a:lnTo>
                      <a:pt x="46" y="493"/>
                    </a:lnTo>
                    <a:lnTo>
                      <a:pt x="16" y="477"/>
                    </a:lnTo>
                    <a:lnTo>
                      <a:pt x="0" y="462"/>
                    </a:lnTo>
                    <a:lnTo>
                      <a:pt x="0" y="431"/>
                    </a:lnTo>
                    <a:lnTo>
                      <a:pt x="16" y="431"/>
                    </a:lnTo>
                    <a:lnTo>
                      <a:pt x="215" y="400"/>
                    </a:lnTo>
                    <a:lnTo>
                      <a:pt x="353" y="369"/>
                    </a:lnTo>
                    <a:lnTo>
                      <a:pt x="430" y="354"/>
                    </a:lnTo>
                    <a:lnTo>
                      <a:pt x="476" y="339"/>
                    </a:lnTo>
                    <a:close/>
                    <a:moveTo>
                      <a:pt x="875" y="323"/>
                    </a:moveTo>
                    <a:lnTo>
                      <a:pt x="890" y="323"/>
                    </a:lnTo>
                    <a:lnTo>
                      <a:pt x="952" y="339"/>
                    </a:lnTo>
                    <a:lnTo>
                      <a:pt x="982" y="354"/>
                    </a:lnTo>
                    <a:lnTo>
                      <a:pt x="1013" y="385"/>
                    </a:lnTo>
                    <a:lnTo>
                      <a:pt x="1013" y="431"/>
                    </a:lnTo>
                    <a:lnTo>
                      <a:pt x="982" y="462"/>
                    </a:lnTo>
                    <a:lnTo>
                      <a:pt x="967" y="462"/>
                    </a:lnTo>
                    <a:lnTo>
                      <a:pt x="921" y="416"/>
                    </a:lnTo>
                    <a:lnTo>
                      <a:pt x="906" y="385"/>
                    </a:lnTo>
                    <a:lnTo>
                      <a:pt x="890" y="369"/>
                    </a:lnTo>
                    <a:lnTo>
                      <a:pt x="875" y="339"/>
                    </a:lnTo>
                    <a:lnTo>
                      <a:pt x="875" y="323"/>
                    </a:lnTo>
                    <a:close/>
                    <a:moveTo>
                      <a:pt x="323" y="77"/>
                    </a:moveTo>
                    <a:lnTo>
                      <a:pt x="415" y="77"/>
                    </a:lnTo>
                    <a:lnTo>
                      <a:pt x="461" y="93"/>
                    </a:lnTo>
                    <a:lnTo>
                      <a:pt x="522" y="123"/>
                    </a:lnTo>
                    <a:lnTo>
                      <a:pt x="537" y="139"/>
                    </a:lnTo>
                    <a:lnTo>
                      <a:pt x="553" y="169"/>
                    </a:lnTo>
                    <a:lnTo>
                      <a:pt x="553" y="231"/>
                    </a:lnTo>
                    <a:lnTo>
                      <a:pt x="537" y="246"/>
                    </a:lnTo>
                    <a:lnTo>
                      <a:pt x="507" y="246"/>
                    </a:lnTo>
                    <a:lnTo>
                      <a:pt x="522" y="231"/>
                    </a:lnTo>
                    <a:lnTo>
                      <a:pt x="491" y="231"/>
                    </a:lnTo>
                    <a:lnTo>
                      <a:pt x="476" y="216"/>
                    </a:lnTo>
                    <a:lnTo>
                      <a:pt x="384" y="154"/>
                    </a:lnTo>
                    <a:lnTo>
                      <a:pt x="369" y="139"/>
                    </a:lnTo>
                    <a:lnTo>
                      <a:pt x="338" y="123"/>
                    </a:lnTo>
                    <a:lnTo>
                      <a:pt x="323" y="108"/>
                    </a:lnTo>
                    <a:lnTo>
                      <a:pt x="323" y="77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52" y="31"/>
                    </a:lnTo>
                    <a:lnTo>
                      <a:pt x="967" y="46"/>
                    </a:lnTo>
                    <a:lnTo>
                      <a:pt x="982" y="77"/>
                    </a:lnTo>
                    <a:lnTo>
                      <a:pt x="982" y="93"/>
                    </a:lnTo>
                    <a:lnTo>
                      <a:pt x="967" y="108"/>
                    </a:lnTo>
                    <a:lnTo>
                      <a:pt x="952" y="139"/>
                    </a:lnTo>
                    <a:lnTo>
                      <a:pt x="921" y="154"/>
                    </a:lnTo>
                    <a:lnTo>
                      <a:pt x="906" y="185"/>
                    </a:lnTo>
                    <a:lnTo>
                      <a:pt x="890" y="200"/>
                    </a:lnTo>
                    <a:lnTo>
                      <a:pt x="1028" y="185"/>
                    </a:lnTo>
                    <a:lnTo>
                      <a:pt x="1136" y="154"/>
                    </a:lnTo>
                    <a:lnTo>
                      <a:pt x="1197" y="139"/>
                    </a:lnTo>
                    <a:lnTo>
                      <a:pt x="1228" y="139"/>
                    </a:lnTo>
                    <a:lnTo>
                      <a:pt x="1259" y="169"/>
                    </a:lnTo>
                    <a:lnTo>
                      <a:pt x="1289" y="185"/>
                    </a:lnTo>
                    <a:lnTo>
                      <a:pt x="1305" y="216"/>
                    </a:lnTo>
                    <a:lnTo>
                      <a:pt x="1320" y="231"/>
                    </a:lnTo>
                    <a:lnTo>
                      <a:pt x="1366" y="231"/>
                    </a:lnTo>
                    <a:lnTo>
                      <a:pt x="1366" y="246"/>
                    </a:lnTo>
                    <a:lnTo>
                      <a:pt x="1351" y="246"/>
                    </a:lnTo>
                    <a:lnTo>
                      <a:pt x="1213" y="385"/>
                    </a:lnTo>
                    <a:lnTo>
                      <a:pt x="1151" y="477"/>
                    </a:lnTo>
                    <a:lnTo>
                      <a:pt x="1059" y="585"/>
                    </a:lnTo>
                    <a:lnTo>
                      <a:pt x="1044" y="585"/>
                    </a:lnTo>
                    <a:lnTo>
                      <a:pt x="1044" y="600"/>
                    </a:lnTo>
                    <a:lnTo>
                      <a:pt x="890" y="723"/>
                    </a:lnTo>
                    <a:lnTo>
                      <a:pt x="737" y="800"/>
                    </a:lnTo>
                    <a:lnTo>
                      <a:pt x="583" y="831"/>
                    </a:lnTo>
                    <a:lnTo>
                      <a:pt x="553" y="831"/>
                    </a:lnTo>
                    <a:lnTo>
                      <a:pt x="553" y="800"/>
                    </a:lnTo>
                    <a:lnTo>
                      <a:pt x="568" y="800"/>
                    </a:lnTo>
                    <a:lnTo>
                      <a:pt x="783" y="693"/>
                    </a:lnTo>
                    <a:lnTo>
                      <a:pt x="952" y="569"/>
                    </a:lnTo>
                    <a:lnTo>
                      <a:pt x="1044" y="446"/>
                    </a:lnTo>
                    <a:lnTo>
                      <a:pt x="1105" y="339"/>
                    </a:lnTo>
                    <a:lnTo>
                      <a:pt x="1136" y="262"/>
                    </a:lnTo>
                    <a:lnTo>
                      <a:pt x="1151" y="231"/>
                    </a:lnTo>
                    <a:lnTo>
                      <a:pt x="1151" y="216"/>
                    </a:lnTo>
                    <a:lnTo>
                      <a:pt x="1121" y="216"/>
                    </a:lnTo>
                    <a:lnTo>
                      <a:pt x="1090" y="231"/>
                    </a:lnTo>
                    <a:lnTo>
                      <a:pt x="1013" y="231"/>
                    </a:lnTo>
                    <a:lnTo>
                      <a:pt x="982" y="246"/>
                    </a:lnTo>
                    <a:lnTo>
                      <a:pt x="890" y="246"/>
                    </a:lnTo>
                    <a:lnTo>
                      <a:pt x="860" y="231"/>
                    </a:lnTo>
                    <a:lnTo>
                      <a:pt x="798" y="293"/>
                    </a:lnTo>
                    <a:lnTo>
                      <a:pt x="752" y="354"/>
                    </a:lnTo>
                    <a:lnTo>
                      <a:pt x="706" y="385"/>
                    </a:lnTo>
                    <a:lnTo>
                      <a:pt x="676" y="416"/>
                    </a:lnTo>
                    <a:lnTo>
                      <a:pt x="645" y="416"/>
                    </a:lnTo>
                    <a:lnTo>
                      <a:pt x="645" y="400"/>
                    </a:lnTo>
                    <a:lnTo>
                      <a:pt x="660" y="369"/>
                    </a:lnTo>
                    <a:lnTo>
                      <a:pt x="722" y="308"/>
                    </a:lnTo>
                    <a:lnTo>
                      <a:pt x="844" y="123"/>
                    </a:lnTo>
                    <a:lnTo>
                      <a:pt x="860" y="46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2" name="Freeform 1418"/>
              <p:cNvSpPr>
                <a:spLocks noEditPoints="1"/>
              </p:cNvSpPr>
              <p:nvPr/>
            </p:nvSpPr>
            <p:spPr bwMode="auto">
              <a:xfrm>
                <a:off x="24956" y="2698"/>
                <a:ext cx="1535" cy="1538"/>
              </a:xfrm>
              <a:custGeom>
                <a:avLst/>
                <a:gdLst/>
                <a:ahLst/>
                <a:cxnLst>
                  <a:cxn ang="0">
                    <a:pos x="77" y="954"/>
                  </a:cxn>
                  <a:cxn ang="0">
                    <a:pos x="906" y="600"/>
                  </a:cxn>
                  <a:cxn ang="0">
                    <a:pos x="1013" y="662"/>
                  </a:cxn>
                  <a:cxn ang="0">
                    <a:pos x="1166" y="723"/>
                  </a:cxn>
                  <a:cxn ang="0">
                    <a:pos x="1351" y="692"/>
                  </a:cxn>
                  <a:cxn ang="0">
                    <a:pos x="1473" y="738"/>
                  </a:cxn>
                  <a:cxn ang="0">
                    <a:pos x="1535" y="815"/>
                  </a:cxn>
                  <a:cxn ang="0">
                    <a:pos x="982" y="1400"/>
                  </a:cxn>
                  <a:cxn ang="0">
                    <a:pos x="921" y="1523"/>
                  </a:cxn>
                  <a:cxn ang="0">
                    <a:pos x="890" y="846"/>
                  </a:cxn>
                  <a:cxn ang="0">
                    <a:pos x="583" y="908"/>
                  </a:cxn>
                  <a:cxn ang="0">
                    <a:pos x="460" y="1262"/>
                  </a:cxn>
                  <a:cxn ang="0">
                    <a:pos x="200" y="1431"/>
                  </a:cxn>
                  <a:cxn ang="0">
                    <a:pos x="200" y="1415"/>
                  </a:cxn>
                  <a:cxn ang="0">
                    <a:pos x="399" y="1200"/>
                  </a:cxn>
                  <a:cxn ang="0">
                    <a:pos x="307" y="908"/>
                  </a:cxn>
                  <a:cxn ang="0">
                    <a:pos x="92" y="938"/>
                  </a:cxn>
                  <a:cxn ang="0">
                    <a:pos x="0" y="892"/>
                  </a:cxn>
                  <a:cxn ang="0">
                    <a:pos x="522" y="815"/>
                  </a:cxn>
                  <a:cxn ang="0">
                    <a:pos x="491" y="677"/>
                  </a:cxn>
                  <a:cxn ang="0">
                    <a:pos x="583" y="677"/>
                  </a:cxn>
                  <a:cxn ang="0">
                    <a:pos x="645" y="769"/>
                  </a:cxn>
                  <a:cxn ang="0">
                    <a:pos x="906" y="769"/>
                  </a:cxn>
                  <a:cxn ang="0">
                    <a:pos x="860" y="631"/>
                  </a:cxn>
                  <a:cxn ang="0">
                    <a:pos x="890" y="600"/>
                  </a:cxn>
                  <a:cxn ang="0">
                    <a:pos x="1120" y="15"/>
                  </a:cxn>
                  <a:cxn ang="0">
                    <a:pos x="1166" y="77"/>
                  </a:cxn>
                  <a:cxn ang="0">
                    <a:pos x="813" y="138"/>
                  </a:cxn>
                  <a:cxn ang="0">
                    <a:pos x="860" y="292"/>
                  </a:cxn>
                  <a:cxn ang="0">
                    <a:pos x="1090" y="277"/>
                  </a:cxn>
                  <a:cxn ang="0">
                    <a:pos x="1074" y="323"/>
                  </a:cxn>
                  <a:cxn ang="0">
                    <a:pos x="875" y="462"/>
                  </a:cxn>
                  <a:cxn ang="0">
                    <a:pos x="906" y="508"/>
                  </a:cxn>
                  <a:cxn ang="0">
                    <a:pos x="1044" y="492"/>
                  </a:cxn>
                  <a:cxn ang="0">
                    <a:pos x="1166" y="492"/>
                  </a:cxn>
                  <a:cxn ang="0">
                    <a:pos x="1228" y="569"/>
                  </a:cxn>
                  <a:cxn ang="0">
                    <a:pos x="767" y="600"/>
                  </a:cxn>
                  <a:cxn ang="0">
                    <a:pos x="522" y="646"/>
                  </a:cxn>
                  <a:cxn ang="0">
                    <a:pos x="430" y="600"/>
                  </a:cxn>
                  <a:cxn ang="0">
                    <a:pos x="767" y="538"/>
                  </a:cxn>
                  <a:cxn ang="0">
                    <a:pos x="675" y="369"/>
                  </a:cxn>
                  <a:cxn ang="0">
                    <a:pos x="553" y="323"/>
                  </a:cxn>
                  <a:cxn ang="0">
                    <a:pos x="675" y="292"/>
                  </a:cxn>
                  <a:cxn ang="0">
                    <a:pos x="737" y="154"/>
                  </a:cxn>
                  <a:cxn ang="0">
                    <a:pos x="675" y="154"/>
                  </a:cxn>
                  <a:cxn ang="0">
                    <a:pos x="491" y="92"/>
                  </a:cxn>
                  <a:cxn ang="0">
                    <a:pos x="767" y="62"/>
                  </a:cxn>
                </a:cxnLst>
                <a:rect l="0" t="0" r="r" b="b"/>
                <a:pathLst>
                  <a:path w="1535" h="1538">
                    <a:moveTo>
                      <a:pt x="108" y="938"/>
                    </a:moveTo>
                    <a:lnTo>
                      <a:pt x="123" y="938"/>
                    </a:lnTo>
                    <a:lnTo>
                      <a:pt x="77" y="954"/>
                    </a:lnTo>
                    <a:lnTo>
                      <a:pt x="108" y="938"/>
                    </a:lnTo>
                    <a:close/>
                    <a:moveTo>
                      <a:pt x="890" y="600"/>
                    </a:moveTo>
                    <a:lnTo>
                      <a:pt x="906" y="600"/>
                    </a:lnTo>
                    <a:lnTo>
                      <a:pt x="952" y="615"/>
                    </a:lnTo>
                    <a:lnTo>
                      <a:pt x="998" y="646"/>
                    </a:lnTo>
                    <a:lnTo>
                      <a:pt x="1013" y="662"/>
                    </a:lnTo>
                    <a:lnTo>
                      <a:pt x="1013" y="708"/>
                    </a:lnTo>
                    <a:lnTo>
                      <a:pt x="998" y="754"/>
                    </a:lnTo>
                    <a:lnTo>
                      <a:pt x="1166" y="723"/>
                    </a:lnTo>
                    <a:lnTo>
                      <a:pt x="1259" y="708"/>
                    </a:lnTo>
                    <a:lnTo>
                      <a:pt x="1320" y="708"/>
                    </a:lnTo>
                    <a:lnTo>
                      <a:pt x="1351" y="692"/>
                    </a:lnTo>
                    <a:lnTo>
                      <a:pt x="1412" y="692"/>
                    </a:lnTo>
                    <a:lnTo>
                      <a:pt x="1443" y="708"/>
                    </a:lnTo>
                    <a:lnTo>
                      <a:pt x="1473" y="738"/>
                    </a:lnTo>
                    <a:lnTo>
                      <a:pt x="1504" y="754"/>
                    </a:lnTo>
                    <a:lnTo>
                      <a:pt x="1535" y="785"/>
                    </a:lnTo>
                    <a:lnTo>
                      <a:pt x="1535" y="815"/>
                    </a:lnTo>
                    <a:lnTo>
                      <a:pt x="1519" y="831"/>
                    </a:lnTo>
                    <a:lnTo>
                      <a:pt x="982" y="831"/>
                    </a:lnTo>
                    <a:lnTo>
                      <a:pt x="982" y="1400"/>
                    </a:lnTo>
                    <a:lnTo>
                      <a:pt x="967" y="1492"/>
                    </a:lnTo>
                    <a:lnTo>
                      <a:pt x="936" y="1538"/>
                    </a:lnTo>
                    <a:lnTo>
                      <a:pt x="921" y="1523"/>
                    </a:lnTo>
                    <a:lnTo>
                      <a:pt x="906" y="1492"/>
                    </a:lnTo>
                    <a:lnTo>
                      <a:pt x="890" y="1400"/>
                    </a:lnTo>
                    <a:lnTo>
                      <a:pt x="890" y="846"/>
                    </a:lnTo>
                    <a:lnTo>
                      <a:pt x="737" y="846"/>
                    </a:lnTo>
                    <a:lnTo>
                      <a:pt x="599" y="862"/>
                    </a:lnTo>
                    <a:lnTo>
                      <a:pt x="583" y="908"/>
                    </a:lnTo>
                    <a:lnTo>
                      <a:pt x="583" y="954"/>
                    </a:lnTo>
                    <a:lnTo>
                      <a:pt x="537" y="1138"/>
                    </a:lnTo>
                    <a:lnTo>
                      <a:pt x="460" y="1262"/>
                    </a:lnTo>
                    <a:lnTo>
                      <a:pt x="353" y="1354"/>
                    </a:lnTo>
                    <a:lnTo>
                      <a:pt x="261" y="1415"/>
                    </a:lnTo>
                    <a:lnTo>
                      <a:pt x="200" y="1431"/>
                    </a:lnTo>
                    <a:lnTo>
                      <a:pt x="184" y="1431"/>
                    </a:lnTo>
                    <a:lnTo>
                      <a:pt x="184" y="1415"/>
                    </a:lnTo>
                    <a:lnTo>
                      <a:pt x="200" y="1415"/>
                    </a:lnTo>
                    <a:lnTo>
                      <a:pt x="246" y="1369"/>
                    </a:lnTo>
                    <a:lnTo>
                      <a:pt x="322" y="1308"/>
                    </a:lnTo>
                    <a:lnTo>
                      <a:pt x="399" y="1200"/>
                    </a:lnTo>
                    <a:lnTo>
                      <a:pt x="460" y="1062"/>
                    </a:lnTo>
                    <a:lnTo>
                      <a:pt x="491" y="877"/>
                    </a:lnTo>
                    <a:lnTo>
                      <a:pt x="307" y="908"/>
                    </a:lnTo>
                    <a:lnTo>
                      <a:pt x="184" y="923"/>
                    </a:lnTo>
                    <a:lnTo>
                      <a:pt x="108" y="938"/>
                    </a:lnTo>
                    <a:lnTo>
                      <a:pt x="92" y="938"/>
                    </a:lnTo>
                    <a:lnTo>
                      <a:pt x="46" y="923"/>
                    </a:lnTo>
                    <a:lnTo>
                      <a:pt x="31" y="908"/>
                    </a:lnTo>
                    <a:lnTo>
                      <a:pt x="0" y="892"/>
                    </a:lnTo>
                    <a:lnTo>
                      <a:pt x="0" y="862"/>
                    </a:lnTo>
                    <a:lnTo>
                      <a:pt x="15" y="862"/>
                    </a:lnTo>
                    <a:lnTo>
                      <a:pt x="522" y="815"/>
                    </a:lnTo>
                    <a:lnTo>
                      <a:pt x="522" y="769"/>
                    </a:lnTo>
                    <a:lnTo>
                      <a:pt x="491" y="708"/>
                    </a:lnTo>
                    <a:lnTo>
                      <a:pt x="491" y="677"/>
                    </a:lnTo>
                    <a:lnTo>
                      <a:pt x="507" y="662"/>
                    </a:lnTo>
                    <a:lnTo>
                      <a:pt x="553" y="662"/>
                    </a:lnTo>
                    <a:lnTo>
                      <a:pt x="583" y="677"/>
                    </a:lnTo>
                    <a:lnTo>
                      <a:pt x="629" y="708"/>
                    </a:lnTo>
                    <a:lnTo>
                      <a:pt x="645" y="723"/>
                    </a:lnTo>
                    <a:lnTo>
                      <a:pt x="645" y="769"/>
                    </a:lnTo>
                    <a:lnTo>
                      <a:pt x="629" y="800"/>
                    </a:lnTo>
                    <a:lnTo>
                      <a:pt x="752" y="785"/>
                    </a:lnTo>
                    <a:lnTo>
                      <a:pt x="906" y="769"/>
                    </a:lnTo>
                    <a:lnTo>
                      <a:pt x="906" y="738"/>
                    </a:lnTo>
                    <a:lnTo>
                      <a:pt x="875" y="646"/>
                    </a:lnTo>
                    <a:lnTo>
                      <a:pt x="860" y="631"/>
                    </a:lnTo>
                    <a:lnTo>
                      <a:pt x="875" y="615"/>
                    </a:lnTo>
                    <a:lnTo>
                      <a:pt x="890" y="615"/>
                    </a:lnTo>
                    <a:lnTo>
                      <a:pt x="890" y="600"/>
                    </a:lnTo>
                    <a:close/>
                    <a:moveTo>
                      <a:pt x="1074" y="0"/>
                    </a:moveTo>
                    <a:lnTo>
                      <a:pt x="1105" y="0"/>
                    </a:lnTo>
                    <a:lnTo>
                      <a:pt x="1120" y="15"/>
                    </a:lnTo>
                    <a:lnTo>
                      <a:pt x="1151" y="31"/>
                    </a:lnTo>
                    <a:lnTo>
                      <a:pt x="1166" y="46"/>
                    </a:lnTo>
                    <a:lnTo>
                      <a:pt x="1166" y="77"/>
                    </a:lnTo>
                    <a:lnTo>
                      <a:pt x="1105" y="92"/>
                    </a:lnTo>
                    <a:lnTo>
                      <a:pt x="998" y="108"/>
                    </a:lnTo>
                    <a:lnTo>
                      <a:pt x="813" y="138"/>
                    </a:lnTo>
                    <a:lnTo>
                      <a:pt x="844" y="154"/>
                    </a:lnTo>
                    <a:lnTo>
                      <a:pt x="860" y="185"/>
                    </a:lnTo>
                    <a:lnTo>
                      <a:pt x="860" y="292"/>
                    </a:lnTo>
                    <a:lnTo>
                      <a:pt x="982" y="262"/>
                    </a:lnTo>
                    <a:lnTo>
                      <a:pt x="1059" y="262"/>
                    </a:lnTo>
                    <a:lnTo>
                      <a:pt x="1090" y="277"/>
                    </a:lnTo>
                    <a:lnTo>
                      <a:pt x="1105" y="308"/>
                    </a:lnTo>
                    <a:lnTo>
                      <a:pt x="1105" y="323"/>
                    </a:lnTo>
                    <a:lnTo>
                      <a:pt x="1074" y="323"/>
                    </a:lnTo>
                    <a:lnTo>
                      <a:pt x="1028" y="338"/>
                    </a:lnTo>
                    <a:lnTo>
                      <a:pt x="875" y="369"/>
                    </a:lnTo>
                    <a:lnTo>
                      <a:pt x="875" y="462"/>
                    </a:lnTo>
                    <a:lnTo>
                      <a:pt x="860" y="523"/>
                    </a:lnTo>
                    <a:lnTo>
                      <a:pt x="875" y="523"/>
                    </a:lnTo>
                    <a:lnTo>
                      <a:pt x="906" y="508"/>
                    </a:lnTo>
                    <a:lnTo>
                      <a:pt x="952" y="508"/>
                    </a:lnTo>
                    <a:lnTo>
                      <a:pt x="998" y="492"/>
                    </a:lnTo>
                    <a:lnTo>
                      <a:pt x="1044" y="492"/>
                    </a:lnTo>
                    <a:lnTo>
                      <a:pt x="1074" y="477"/>
                    </a:lnTo>
                    <a:lnTo>
                      <a:pt x="1120" y="477"/>
                    </a:lnTo>
                    <a:lnTo>
                      <a:pt x="1166" y="492"/>
                    </a:lnTo>
                    <a:lnTo>
                      <a:pt x="1197" y="508"/>
                    </a:lnTo>
                    <a:lnTo>
                      <a:pt x="1243" y="554"/>
                    </a:lnTo>
                    <a:lnTo>
                      <a:pt x="1228" y="569"/>
                    </a:lnTo>
                    <a:lnTo>
                      <a:pt x="1197" y="569"/>
                    </a:lnTo>
                    <a:lnTo>
                      <a:pt x="936" y="585"/>
                    </a:lnTo>
                    <a:lnTo>
                      <a:pt x="767" y="600"/>
                    </a:lnTo>
                    <a:lnTo>
                      <a:pt x="645" y="615"/>
                    </a:lnTo>
                    <a:lnTo>
                      <a:pt x="568" y="631"/>
                    </a:lnTo>
                    <a:lnTo>
                      <a:pt x="522" y="646"/>
                    </a:lnTo>
                    <a:lnTo>
                      <a:pt x="491" y="646"/>
                    </a:lnTo>
                    <a:lnTo>
                      <a:pt x="460" y="631"/>
                    </a:lnTo>
                    <a:lnTo>
                      <a:pt x="430" y="600"/>
                    </a:lnTo>
                    <a:lnTo>
                      <a:pt x="430" y="585"/>
                    </a:lnTo>
                    <a:lnTo>
                      <a:pt x="445" y="585"/>
                    </a:lnTo>
                    <a:lnTo>
                      <a:pt x="767" y="538"/>
                    </a:lnTo>
                    <a:lnTo>
                      <a:pt x="767" y="385"/>
                    </a:lnTo>
                    <a:lnTo>
                      <a:pt x="675" y="385"/>
                    </a:lnTo>
                    <a:lnTo>
                      <a:pt x="675" y="369"/>
                    </a:lnTo>
                    <a:lnTo>
                      <a:pt x="629" y="369"/>
                    </a:lnTo>
                    <a:lnTo>
                      <a:pt x="568" y="338"/>
                    </a:lnTo>
                    <a:lnTo>
                      <a:pt x="553" y="323"/>
                    </a:lnTo>
                    <a:lnTo>
                      <a:pt x="583" y="308"/>
                    </a:lnTo>
                    <a:lnTo>
                      <a:pt x="614" y="308"/>
                    </a:lnTo>
                    <a:lnTo>
                      <a:pt x="675" y="292"/>
                    </a:lnTo>
                    <a:lnTo>
                      <a:pt x="752" y="292"/>
                    </a:lnTo>
                    <a:lnTo>
                      <a:pt x="752" y="185"/>
                    </a:lnTo>
                    <a:lnTo>
                      <a:pt x="737" y="154"/>
                    </a:lnTo>
                    <a:lnTo>
                      <a:pt x="737" y="138"/>
                    </a:lnTo>
                    <a:lnTo>
                      <a:pt x="675" y="138"/>
                    </a:lnTo>
                    <a:lnTo>
                      <a:pt x="675" y="154"/>
                    </a:lnTo>
                    <a:lnTo>
                      <a:pt x="568" y="154"/>
                    </a:lnTo>
                    <a:lnTo>
                      <a:pt x="537" y="138"/>
                    </a:lnTo>
                    <a:lnTo>
                      <a:pt x="491" y="92"/>
                    </a:lnTo>
                    <a:lnTo>
                      <a:pt x="491" y="77"/>
                    </a:lnTo>
                    <a:lnTo>
                      <a:pt x="522" y="77"/>
                    </a:lnTo>
                    <a:lnTo>
                      <a:pt x="767" y="62"/>
                    </a:lnTo>
                    <a:lnTo>
                      <a:pt x="952" y="15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3" name="Freeform 1419"/>
              <p:cNvSpPr>
                <a:spLocks noEditPoints="1"/>
              </p:cNvSpPr>
              <p:nvPr/>
            </p:nvSpPr>
            <p:spPr bwMode="auto">
              <a:xfrm>
                <a:off x="26828" y="2590"/>
                <a:ext cx="1504" cy="1693"/>
              </a:xfrm>
              <a:custGeom>
                <a:avLst/>
                <a:gdLst/>
                <a:ahLst/>
                <a:cxnLst>
                  <a:cxn ang="0">
                    <a:pos x="277" y="1139"/>
                  </a:cxn>
                  <a:cxn ang="0">
                    <a:pos x="154" y="1508"/>
                  </a:cxn>
                  <a:cxn ang="0">
                    <a:pos x="46" y="1385"/>
                  </a:cxn>
                  <a:cxn ang="0">
                    <a:pos x="92" y="1246"/>
                  </a:cxn>
                  <a:cxn ang="0">
                    <a:pos x="369" y="862"/>
                  </a:cxn>
                  <a:cxn ang="0">
                    <a:pos x="1151" y="862"/>
                  </a:cxn>
                  <a:cxn ang="0">
                    <a:pos x="1121" y="1046"/>
                  </a:cxn>
                  <a:cxn ang="0">
                    <a:pos x="1151" y="1508"/>
                  </a:cxn>
                  <a:cxn ang="0">
                    <a:pos x="1059" y="1693"/>
                  </a:cxn>
                  <a:cxn ang="0">
                    <a:pos x="875" y="1523"/>
                  </a:cxn>
                  <a:cxn ang="0">
                    <a:pos x="1029" y="1523"/>
                  </a:cxn>
                  <a:cxn ang="0">
                    <a:pos x="1029" y="908"/>
                  </a:cxn>
                  <a:cxn ang="0">
                    <a:pos x="752" y="923"/>
                  </a:cxn>
                  <a:cxn ang="0">
                    <a:pos x="691" y="1062"/>
                  </a:cxn>
                  <a:cxn ang="0">
                    <a:pos x="890" y="1016"/>
                  </a:cxn>
                  <a:cxn ang="0">
                    <a:pos x="691" y="1108"/>
                  </a:cxn>
                  <a:cxn ang="0">
                    <a:pos x="660" y="1231"/>
                  </a:cxn>
                  <a:cxn ang="0">
                    <a:pos x="921" y="1200"/>
                  </a:cxn>
                  <a:cxn ang="0">
                    <a:pos x="691" y="1262"/>
                  </a:cxn>
                  <a:cxn ang="0">
                    <a:pos x="599" y="1539"/>
                  </a:cxn>
                  <a:cxn ang="0">
                    <a:pos x="538" y="1431"/>
                  </a:cxn>
                  <a:cxn ang="0">
                    <a:pos x="614" y="1031"/>
                  </a:cxn>
                  <a:cxn ang="0">
                    <a:pos x="584" y="877"/>
                  </a:cxn>
                  <a:cxn ang="0">
                    <a:pos x="691" y="877"/>
                  </a:cxn>
                  <a:cxn ang="0">
                    <a:pos x="890" y="816"/>
                  </a:cxn>
                  <a:cxn ang="0">
                    <a:pos x="998" y="785"/>
                  </a:cxn>
                  <a:cxn ang="0">
                    <a:pos x="169" y="662"/>
                  </a:cxn>
                  <a:cxn ang="0">
                    <a:pos x="231" y="754"/>
                  </a:cxn>
                  <a:cxn ang="0">
                    <a:pos x="169" y="816"/>
                  </a:cxn>
                  <a:cxn ang="0">
                    <a:pos x="0" y="616"/>
                  </a:cxn>
                  <a:cxn ang="0">
                    <a:pos x="614" y="493"/>
                  </a:cxn>
                  <a:cxn ang="0">
                    <a:pos x="292" y="308"/>
                  </a:cxn>
                  <a:cxn ang="0">
                    <a:pos x="384" y="477"/>
                  </a:cxn>
                  <a:cxn ang="0">
                    <a:pos x="323" y="462"/>
                  </a:cxn>
                  <a:cxn ang="0">
                    <a:pos x="123" y="308"/>
                  </a:cxn>
                  <a:cxn ang="0">
                    <a:pos x="860" y="16"/>
                  </a:cxn>
                  <a:cxn ang="0">
                    <a:pos x="967" y="93"/>
                  </a:cxn>
                  <a:cxn ang="0">
                    <a:pos x="937" y="231"/>
                  </a:cxn>
                  <a:cxn ang="0">
                    <a:pos x="1136" y="185"/>
                  </a:cxn>
                  <a:cxn ang="0">
                    <a:pos x="1151" y="262"/>
                  </a:cxn>
                  <a:cxn ang="0">
                    <a:pos x="998" y="400"/>
                  </a:cxn>
                  <a:cxn ang="0">
                    <a:pos x="1151" y="400"/>
                  </a:cxn>
                  <a:cxn ang="0">
                    <a:pos x="1075" y="462"/>
                  </a:cxn>
                  <a:cxn ang="0">
                    <a:pos x="921" y="631"/>
                  </a:cxn>
                  <a:cxn ang="0">
                    <a:pos x="1336" y="554"/>
                  </a:cxn>
                  <a:cxn ang="0">
                    <a:pos x="1489" y="616"/>
                  </a:cxn>
                  <a:cxn ang="0">
                    <a:pos x="1458" y="677"/>
                  </a:cxn>
                  <a:cxn ang="0">
                    <a:pos x="614" y="754"/>
                  </a:cxn>
                  <a:cxn ang="0">
                    <a:pos x="384" y="723"/>
                  </a:cxn>
                  <a:cxn ang="0">
                    <a:pos x="614" y="677"/>
                  </a:cxn>
                  <a:cxn ang="0">
                    <a:pos x="691" y="539"/>
                  </a:cxn>
                  <a:cxn ang="0">
                    <a:pos x="676" y="477"/>
                  </a:cxn>
                  <a:cxn ang="0">
                    <a:pos x="768" y="339"/>
                  </a:cxn>
                  <a:cxn ang="0">
                    <a:pos x="584" y="308"/>
                  </a:cxn>
                  <a:cxn ang="0">
                    <a:pos x="752" y="277"/>
                  </a:cxn>
                  <a:cxn ang="0">
                    <a:pos x="783" y="46"/>
                  </a:cxn>
                </a:cxnLst>
                <a:rect l="0" t="0" r="r" b="b"/>
                <a:pathLst>
                  <a:path w="1504" h="1693">
                    <a:moveTo>
                      <a:pt x="369" y="862"/>
                    </a:moveTo>
                    <a:lnTo>
                      <a:pt x="384" y="877"/>
                    </a:lnTo>
                    <a:lnTo>
                      <a:pt x="338" y="1016"/>
                    </a:lnTo>
                    <a:lnTo>
                      <a:pt x="277" y="1139"/>
                    </a:lnTo>
                    <a:lnTo>
                      <a:pt x="185" y="1385"/>
                    </a:lnTo>
                    <a:lnTo>
                      <a:pt x="169" y="1462"/>
                    </a:lnTo>
                    <a:lnTo>
                      <a:pt x="169" y="1493"/>
                    </a:lnTo>
                    <a:lnTo>
                      <a:pt x="154" y="1508"/>
                    </a:lnTo>
                    <a:lnTo>
                      <a:pt x="123" y="1508"/>
                    </a:lnTo>
                    <a:lnTo>
                      <a:pt x="123" y="1493"/>
                    </a:lnTo>
                    <a:lnTo>
                      <a:pt x="62" y="1431"/>
                    </a:lnTo>
                    <a:lnTo>
                      <a:pt x="46" y="1385"/>
                    </a:lnTo>
                    <a:lnTo>
                      <a:pt x="31" y="1354"/>
                    </a:lnTo>
                    <a:lnTo>
                      <a:pt x="31" y="1277"/>
                    </a:lnTo>
                    <a:lnTo>
                      <a:pt x="46" y="1277"/>
                    </a:lnTo>
                    <a:lnTo>
                      <a:pt x="92" y="1246"/>
                    </a:lnTo>
                    <a:lnTo>
                      <a:pt x="123" y="1200"/>
                    </a:lnTo>
                    <a:lnTo>
                      <a:pt x="231" y="1031"/>
                    </a:lnTo>
                    <a:lnTo>
                      <a:pt x="323" y="923"/>
                    </a:lnTo>
                    <a:lnTo>
                      <a:pt x="369" y="862"/>
                    </a:lnTo>
                    <a:close/>
                    <a:moveTo>
                      <a:pt x="998" y="785"/>
                    </a:moveTo>
                    <a:lnTo>
                      <a:pt x="1029" y="785"/>
                    </a:lnTo>
                    <a:lnTo>
                      <a:pt x="1121" y="831"/>
                    </a:lnTo>
                    <a:lnTo>
                      <a:pt x="1151" y="862"/>
                    </a:lnTo>
                    <a:lnTo>
                      <a:pt x="1151" y="877"/>
                    </a:lnTo>
                    <a:lnTo>
                      <a:pt x="1136" y="908"/>
                    </a:lnTo>
                    <a:lnTo>
                      <a:pt x="1121" y="954"/>
                    </a:lnTo>
                    <a:lnTo>
                      <a:pt x="1121" y="1046"/>
                    </a:lnTo>
                    <a:lnTo>
                      <a:pt x="1136" y="1154"/>
                    </a:lnTo>
                    <a:lnTo>
                      <a:pt x="1136" y="1277"/>
                    </a:lnTo>
                    <a:lnTo>
                      <a:pt x="1151" y="1400"/>
                    </a:lnTo>
                    <a:lnTo>
                      <a:pt x="1151" y="1508"/>
                    </a:lnTo>
                    <a:lnTo>
                      <a:pt x="1121" y="1600"/>
                    </a:lnTo>
                    <a:lnTo>
                      <a:pt x="1090" y="1646"/>
                    </a:lnTo>
                    <a:lnTo>
                      <a:pt x="1075" y="1677"/>
                    </a:lnTo>
                    <a:lnTo>
                      <a:pt x="1059" y="1693"/>
                    </a:lnTo>
                    <a:lnTo>
                      <a:pt x="1044" y="1693"/>
                    </a:lnTo>
                    <a:lnTo>
                      <a:pt x="890" y="1539"/>
                    </a:lnTo>
                    <a:lnTo>
                      <a:pt x="875" y="1539"/>
                    </a:lnTo>
                    <a:lnTo>
                      <a:pt x="875" y="1523"/>
                    </a:lnTo>
                    <a:lnTo>
                      <a:pt x="921" y="1523"/>
                    </a:lnTo>
                    <a:lnTo>
                      <a:pt x="967" y="1539"/>
                    </a:lnTo>
                    <a:lnTo>
                      <a:pt x="1013" y="1539"/>
                    </a:lnTo>
                    <a:lnTo>
                      <a:pt x="1029" y="1523"/>
                    </a:lnTo>
                    <a:lnTo>
                      <a:pt x="1044" y="1493"/>
                    </a:lnTo>
                    <a:lnTo>
                      <a:pt x="1044" y="1293"/>
                    </a:lnTo>
                    <a:lnTo>
                      <a:pt x="1029" y="939"/>
                    </a:lnTo>
                    <a:lnTo>
                      <a:pt x="1029" y="908"/>
                    </a:lnTo>
                    <a:lnTo>
                      <a:pt x="998" y="877"/>
                    </a:lnTo>
                    <a:lnTo>
                      <a:pt x="906" y="877"/>
                    </a:lnTo>
                    <a:lnTo>
                      <a:pt x="829" y="893"/>
                    </a:lnTo>
                    <a:lnTo>
                      <a:pt x="752" y="923"/>
                    </a:lnTo>
                    <a:lnTo>
                      <a:pt x="706" y="923"/>
                    </a:lnTo>
                    <a:lnTo>
                      <a:pt x="706" y="954"/>
                    </a:lnTo>
                    <a:lnTo>
                      <a:pt x="691" y="1000"/>
                    </a:lnTo>
                    <a:lnTo>
                      <a:pt x="691" y="1062"/>
                    </a:lnTo>
                    <a:lnTo>
                      <a:pt x="752" y="1046"/>
                    </a:lnTo>
                    <a:lnTo>
                      <a:pt x="798" y="1031"/>
                    </a:lnTo>
                    <a:lnTo>
                      <a:pt x="829" y="1016"/>
                    </a:lnTo>
                    <a:lnTo>
                      <a:pt x="890" y="1016"/>
                    </a:lnTo>
                    <a:lnTo>
                      <a:pt x="937" y="1062"/>
                    </a:lnTo>
                    <a:lnTo>
                      <a:pt x="921" y="1062"/>
                    </a:lnTo>
                    <a:lnTo>
                      <a:pt x="906" y="1077"/>
                    </a:lnTo>
                    <a:lnTo>
                      <a:pt x="691" y="1108"/>
                    </a:lnTo>
                    <a:lnTo>
                      <a:pt x="676" y="1108"/>
                    </a:lnTo>
                    <a:lnTo>
                      <a:pt x="676" y="1139"/>
                    </a:lnTo>
                    <a:lnTo>
                      <a:pt x="660" y="1185"/>
                    </a:lnTo>
                    <a:lnTo>
                      <a:pt x="660" y="1231"/>
                    </a:lnTo>
                    <a:lnTo>
                      <a:pt x="737" y="1200"/>
                    </a:lnTo>
                    <a:lnTo>
                      <a:pt x="798" y="1185"/>
                    </a:lnTo>
                    <a:lnTo>
                      <a:pt x="890" y="1185"/>
                    </a:lnTo>
                    <a:lnTo>
                      <a:pt x="921" y="1200"/>
                    </a:lnTo>
                    <a:lnTo>
                      <a:pt x="937" y="1216"/>
                    </a:lnTo>
                    <a:lnTo>
                      <a:pt x="921" y="1231"/>
                    </a:lnTo>
                    <a:lnTo>
                      <a:pt x="844" y="1246"/>
                    </a:lnTo>
                    <a:lnTo>
                      <a:pt x="691" y="1262"/>
                    </a:lnTo>
                    <a:lnTo>
                      <a:pt x="676" y="1262"/>
                    </a:lnTo>
                    <a:lnTo>
                      <a:pt x="676" y="1277"/>
                    </a:lnTo>
                    <a:lnTo>
                      <a:pt x="660" y="1446"/>
                    </a:lnTo>
                    <a:lnTo>
                      <a:pt x="599" y="1539"/>
                    </a:lnTo>
                    <a:lnTo>
                      <a:pt x="584" y="1539"/>
                    </a:lnTo>
                    <a:lnTo>
                      <a:pt x="568" y="1523"/>
                    </a:lnTo>
                    <a:lnTo>
                      <a:pt x="538" y="1462"/>
                    </a:lnTo>
                    <a:lnTo>
                      <a:pt x="538" y="1431"/>
                    </a:lnTo>
                    <a:lnTo>
                      <a:pt x="553" y="1400"/>
                    </a:lnTo>
                    <a:lnTo>
                      <a:pt x="584" y="1308"/>
                    </a:lnTo>
                    <a:lnTo>
                      <a:pt x="599" y="1185"/>
                    </a:lnTo>
                    <a:lnTo>
                      <a:pt x="614" y="1031"/>
                    </a:lnTo>
                    <a:lnTo>
                      <a:pt x="614" y="985"/>
                    </a:lnTo>
                    <a:lnTo>
                      <a:pt x="599" y="939"/>
                    </a:lnTo>
                    <a:lnTo>
                      <a:pt x="599" y="893"/>
                    </a:lnTo>
                    <a:lnTo>
                      <a:pt x="584" y="877"/>
                    </a:lnTo>
                    <a:lnTo>
                      <a:pt x="584" y="846"/>
                    </a:lnTo>
                    <a:lnTo>
                      <a:pt x="614" y="846"/>
                    </a:lnTo>
                    <a:lnTo>
                      <a:pt x="660" y="862"/>
                    </a:lnTo>
                    <a:lnTo>
                      <a:pt x="691" y="877"/>
                    </a:lnTo>
                    <a:lnTo>
                      <a:pt x="768" y="846"/>
                    </a:lnTo>
                    <a:lnTo>
                      <a:pt x="829" y="831"/>
                    </a:lnTo>
                    <a:lnTo>
                      <a:pt x="875" y="831"/>
                    </a:lnTo>
                    <a:lnTo>
                      <a:pt x="890" y="816"/>
                    </a:lnTo>
                    <a:lnTo>
                      <a:pt x="906" y="816"/>
                    </a:lnTo>
                    <a:lnTo>
                      <a:pt x="937" y="800"/>
                    </a:lnTo>
                    <a:lnTo>
                      <a:pt x="967" y="800"/>
                    </a:lnTo>
                    <a:lnTo>
                      <a:pt x="998" y="785"/>
                    </a:lnTo>
                    <a:close/>
                    <a:moveTo>
                      <a:pt x="0" y="616"/>
                    </a:moveTo>
                    <a:lnTo>
                      <a:pt x="77" y="616"/>
                    </a:lnTo>
                    <a:lnTo>
                      <a:pt x="123" y="631"/>
                    </a:lnTo>
                    <a:lnTo>
                      <a:pt x="169" y="662"/>
                    </a:lnTo>
                    <a:lnTo>
                      <a:pt x="200" y="677"/>
                    </a:lnTo>
                    <a:lnTo>
                      <a:pt x="231" y="723"/>
                    </a:lnTo>
                    <a:lnTo>
                      <a:pt x="246" y="754"/>
                    </a:lnTo>
                    <a:lnTo>
                      <a:pt x="231" y="754"/>
                    </a:lnTo>
                    <a:lnTo>
                      <a:pt x="231" y="785"/>
                    </a:lnTo>
                    <a:lnTo>
                      <a:pt x="215" y="800"/>
                    </a:lnTo>
                    <a:lnTo>
                      <a:pt x="185" y="816"/>
                    </a:lnTo>
                    <a:lnTo>
                      <a:pt x="169" y="816"/>
                    </a:lnTo>
                    <a:lnTo>
                      <a:pt x="77" y="754"/>
                    </a:lnTo>
                    <a:lnTo>
                      <a:pt x="31" y="693"/>
                    </a:lnTo>
                    <a:lnTo>
                      <a:pt x="0" y="662"/>
                    </a:lnTo>
                    <a:lnTo>
                      <a:pt x="0" y="616"/>
                    </a:lnTo>
                    <a:close/>
                    <a:moveTo>
                      <a:pt x="614" y="493"/>
                    </a:moveTo>
                    <a:lnTo>
                      <a:pt x="630" y="493"/>
                    </a:lnTo>
                    <a:lnTo>
                      <a:pt x="599" y="508"/>
                    </a:lnTo>
                    <a:lnTo>
                      <a:pt x="614" y="493"/>
                    </a:lnTo>
                    <a:close/>
                    <a:moveTo>
                      <a:pt x="123" y="262"/>
                    </a:moveTo>
                    <a:lnTo>
                      <a:pt x="169" y="262"/>
                    </a:lnTo>
                    <a:lnTo>
                      <a:pt x="200" y="277"/>
                    </a:lnTo>
                    <a:lnTo>
                      <a:pt x="292" y="308"/>
                    </a:lnTo>
                    <a:lnTo>
                      <a:pt x="307" y="308"/>
                    </a:lnTo>
                    <a:lnTo>
                      <a:pt x="369" y="370"/>
                    </a:lnTo>
                    <a:lnTo>
                      <a:pt x="384" y="400"/>
                    </a:lnTo>
                    <a:lnTo>
                      <a:pt x="384" y="477"/>
                    </a:lnTo>
                    <a:lnTo>
                      <a:pt x="369" y="493"/>
                    </a:lnTo>
                    <a:lnTo>
                      <a:pt x="338" y="493"/>
                    </a:lnTo>
                    <a:lnTo>
                      <a:pt x="338" y="462"/>
                    </a:lnTo>
                    <a:lnTo>
                      <a:pt x="323" y="462"/>
                    </a:lnTo>
                    <a:lnTo>
                      <a:pt x="292" y="446"/>
                    </a:lnTo>
                    <a:lnTo>
                      <a:pt x="185" y="354"/>
                    </a:lnTo>
                    <a:lnTo>
                      <a:pt x="154" y="339"/>
                    </a:lnTo>
                    <a:lnTo>
                      <a:pt x="123" y="308"/>
                    </a:lnTo>
                    <a:lnTo>
                      <a:pt x="123" y="262"/>
                    </a:lnTo>
                    <a:close/>
                    <a:moveTo>
                      <a:pt x="798" y="0"/>
                    </a:moveTo>
                    <a:lnTo>
                      <a:pt x="829" y="0"/>
                    </a:lnTo>
                    <a:lnTo>
                      <a:pt x="860" y="16"/>
                    </a:lnTo>
                    <a:lnTo>
                      <a:pt x="906" y="31"/>
                    </a:lnTo>
                    <a:lnTo>
                      <a:pt x="937" y="46"/>
                    </a:lnTo>
                    <a:lnTo>
                      <a:pt x="952" y="77"/>
                    </a:lnTo>
                    <a:lnTo>
                      <a:pt x="967" y="93"/>
                    </a:lnTo>
                    <a:lnTo>
                      <a:pt x="967" y="123"/>
                    </a:lnTo>
                    <a:lnTo>
                      <a:pt x="952" y="154"/>
                    </a:lnTo>
                    <a:lnTo>
                      <a:pt x="952" y="200"/>
                    </a:lnTo>
                    <a:lnTo>
                      <a:pt x="937" y="231"/>
                    </a:lnTo>
                    <a:lnTo>
                      <a:pt x="998" y="216"/>
                    </a:lnTo>
                    <a:lnTo>
                      <a:pt x="1044" y="200"/>
                    </a:lnTo>
                    <a:lnTo>
                      <a:pt x="1075" y="185"/>
                    </a:lnTo>
                    <a:lnTo>
                      <a:pt x="1136" y="185"/>
                    </a:lnTo>
                    <a:lnTo>
                      <a:pt x="1167" y="200"/>
                    </a:lnTo>
                    <a:lnTo>
                      <a:pt x="1197" y="231"/>
                    </a:lnTo>
                    <a:lnTo>
                      <a:pt x="1182" y="246"/>
                    </a:lnTo>
                    <a:lnTo>
                      <a:pt x="1151" y="262"/>
                    </a:lnTo>
                    <a:lnTo>
                      <a:pt x="1075" y="277"/>
                    </a:lnTo>
                    <a:lnTo>
                      <a:pt x="937" y="308"/>
                    </a:lnTo>
                    <a:lnTo>
                      <a:pt x="937" y="416"/>
                    </a:lnTo>
                    <a:lnTo>
                      <a:pt x="998" y="400"/>
                    </a:lnTo>
                    <a:lnTo>
                      <a:pt x="1044" y="385"/>
                    </a:lnTo>
                    <a:lnTo>
                      <a:pt x="1105" y="385"/>
                    </a:lnTo>
                    <a:lnTo>
                      <a:pt x="1121" y="400"/>
                    </a:lnTo>
                    <a:lnTo>
                      <a:pt x="1151" y="400"/>
                    </a:lnTo>
                    <a:lnTo>
                      <a:pt x="1151" y="431"/>
                    </a:lnTo>
                    <a:lnTo>
                      <a:pt x="1136" y="446"/>
                    </a:lnTo>
                    <a:lnTo>
                      <a:pt x="1121" y="446"/>
                    </a:lnTo>
                    <a:lnTo>
                      <a:pt x="1075" y="462"/>
                    </a:lnTo>
                    <a:lnTo>
                      <a:pt x="1013" y="477"/>
                    </a:lnTo>
                    <a:lnTo>
                      <a:pt x="937" y="493"/>
                    </a:lnTo>
                    <a:lnTo>
                      <a:pt x="937" y="554"/>
                    </a:lnTo>
                    <a:lnTo>
                      <a:pt x="921" y="631"/>
                    </a:lnTo>
                    <a:lnTo>
                      <a:pt x="1105" y="600"/>
                    </a:lnTo>
                    <a:lnTo>
                      <a:pt x="1228" y="585"/>
                    </a:lnTo>
                    <a:lnTo>
                      <a:pt x="1290" y="570"/>
                    </a:lnTo>
                    <a:lnTo>
                      <a:pt x="1336" y="554"/>
                    </a:lnTo>
                    <a:lnTo>
                      <a:pt x="1397" y="554"/>
                    </a:lnTo>
                    <a:lnTo>
                      <a:pt x="1428" y="570"/>
                    </a:lnTo>
                    <a:lnTo>
                      <a:pt x="1474" y="600"/>
                    </a:lnTo>
                    <a:lnTo>
                      <a:pt x="1489" y="616"/>
                    </a:lnTo>
                    <a:lnTo>
                      <a:pt x="1504" y="646"/>
                    </a:lnTo>
                    <a:lnTo>
                      <a:pt x="1504" y="662"/>
                    </a:lnTo>
                    <a:lnTo>
                      <a:pt x="1489" y="677"/>
                    </a:lnTo>
                    <a:lnTo>
                      <a:pt x="1458" y="677"/>
                    </a:lnTo>
                    <a:lnTo>
                      <a:pt x="1151" y="693"/>
                    </a:lnTo>
                    <a:lnTo>
                      <a:pt x="921" y="708"/>
                    </a:lnTo>
                    <a:lnTo>
                      <a:pt x="752" y="723"/>
                    </a:lnTo>
                    <a:lnTo>
                      <a:pt x="614" y="754"/>
                    </a:lnTo>
                    <a:lnTo>
                      <a:pt x="538" y="770"/>
                    </a:lnTo>
                    <a:lnTo>
                      <a:pt x="491" y="785"/>
                    </a:lnTo>
                    <a:lnTo>
                      <a:pt x="445" y="785"/>
                    </a:lnTo>
                    <a:lnTo>
                      <a:pt x="384" y="723"/>
                    </a:lnTo>
                    <a:lnTo>
                      <a:pt x="384" y="708"/>
                    </a:lnTo>
                    <a:lnTo>
                      <a:pt x="415" y="708"/>
                    </a:lnTo>
                    <a:lnTo>
                      <a:pt x="491" y="693"/>
                    </a:lnTo>
                    <a:lnTo>
                      <a:pt x="614" y="677"/>
                    </a:lnTo>
                    <a:lnTo>
                      <a:pt x="829" y="646"/>
                    </a:lnTo>
                    <a:lnTo>
                      <a:pt x="829" y="523"/>
                    </a:lnTo>
                    <a:lnTo>
                      <a:pt x="783" y="539"/>
                    </a:lnTo>
                    <a:lnTo>
                      <a:pt x="691" y="539"/>
                    </a:lnTo>
                    <a:lnTo>
                      <a:pt x="660" y="523"/>
                    </a:lnTo>
                    <a:lnTo>
                      <a:pt x="630" y="493"/>
                    </a:lnTo>
                    <a:lnTo>
                      <a:pt x="645" y="493"/>
                    </a:lnTo>
                    <a:lnTo>
                      <a:pt x="676" y="477"/>
                    </a:lnTo>
                    <a:lnTo>
                      <a:pt x="737" y="477"/>
                    </a:lnTo>
                    <a:lnTo>
                      <a:pt x="814" y="462"/>
                    </a:lnTo>
                    <a:lnTo>
                      <a:pt x="814" y="339"/>
                    </a:lnTo>
                    <a:lnTo>
                      <a:pt x="768" y="339"/>
                    </a:lnTo>
                    <a:lnTo>
                      <a:pt x="737" y="354"/>
                    </a:lnTo>
                    <a:lnTo>
                      <a:pt x="660" y="354"/>
                    </a:lnTo>
                    <a:lnTo>
                      <a:pt x="614" y="339"/>
                    </a:lnTo>
                    <a:lnTo>
                      <a:pt x="584" y="308"/>
                    </a:lnTo>
                    <a:lnTo>
                      <a:pt x="584" y="293"/>
                    </a:lnTo>
                    <a:lnTo>
                      <a:pt x="614" y="293"/>
                    </a:lnTo>
                    <a:lnTo>
                      <a:pt x="645" y="277"/>
                    </a:lnTo>
                    <a:lnTo>
                      <a:pt x="752" y="277"/>
                    </a:lnTo>
                    <a:lnTo>
                      <a:pt x="814" y="262"/>
                    </a:lnTo>
                    <a:lnTo>
                      <a:pt x="814" y="123"/>
                    </a:lnTo>
                    <a:lnTo>
                      <a:pt x="798" y="93"/>
                    </a:lnTo>
                    <a:lnTo>
                      <a:pt x="783" y="46"/>
                    </a:lnTo>
                    <a:lnTo>
                      <a:pt x="783" y="16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4" name="Freeform 1420"/>
              <p:cNvSpPr>
                <a:spLocks noEditPoints="1"/>
              </p:cNvSpPr>
              <p:nvPr/>
            </p:nvSpPr>
            <p:spPr bwMode="auto">
              <a:xfrm>
                <a:off x="28578" y="2621"/>
                <a:ext cx="1442" cy="1615"/>
              </a:xfrm>
              <a:custGeom>
                <a:avLst/>
                <a:gdLst/>
                <a:ahLst/>
                <a:cxnLst>
                  <a:cxn ang="0">
                    <a:pos x="1151" y="739"/>
                  </a:cxn>
                  <a:cxn ang="0">
                    <a:pos x="1243" y="846"/>
                  </a:cxn>
                  <a:cxn ang="0">
                    <a:pos x="1013" y="954"/>
                  </a:cxn>
                  <a:cxn ang="0">
                    <a:pos x="1013" y="846"/>
                  </a:cxn>
                  <a:cxn ang="0">
                    <a:pos x="1013" y="785"/>
                  </a:cxn>
                  <a:cxn ang="0">
                    <a:pos x="706" y="831"/>
                  </a:cxn>
                  <a:cxn ang="0">
                    <a:pos x="752" y="923"/>
                  </a:cxn>
                  <a:cxn ang="0">
                    <a:pos x="951" y="1031"/>
                  </a:cxn>
                  <a:cxn ang="0">
                    <a:pos x="997" y="1092"/>
                  </a:cxn>
                  <a:cxn ang="0">
                    <a:pos x="737" y="1277"/>
                  </a:cxn>
                  <a:cxn ang="0">
                    <a:pos x="1166" y="1462"/>
                  </a:cxn>
                  <a:cxn ang="0">
                    <a:pos x="1396" y="1539"/>
                  </a:cxn>
                  <a:cxn ang="0">
                    <a:pos x="1059" y="1600"/>
                  </a:cxn>
                  <a:cxn ang="0">
                    <a:pos x="153" y="1446"/>
                  </a:cxn>
                  <a:cxn ang="0">
                    <a:pos x="0" y="1492"/>
                  </a:cxn>
                  <a:cxn ang="0">
                    <a:pos x="245" y="1262"/>
                  </a:cxn>
                  <a:cxn ang="0">
                    <a:pos x="353" y="969"/>
                  </a:cxn>
                  <a:cxn ang="0">
                    <a:pos x="491" y="1031"/>
                  </a:cxn>
                  <a:cxn ang="0">
                    <a:pos x="460" y="1108"/>
                  </a:cxn>
                  <a:cxn ang="0">
                    <a:pos x="644" y="1246"/>
                  </a:cxn>
                  <a:cxn ang="0">
                    <a:pos x="644" y="831"/>
                  </a:cxn>
                  <a:cxn ang="0">
                    <a:pos x="215" y="877"/>
                  </a:cxn>
                  <a:cxn ang="0">
                    <a:pos x="368" y="815"/>
                  </a:cxn>
                  <a:cxn ang="0">
                    <a:pos x="169" y="369"/>
                  </a:cxn>
                  <a:cxn ang="0">
                    <a:pos x="169" y="369"/>
                  </a:cxn>
                  <a:cxn ang="0">
                    <a:pos x="491" y="123"/>
                  </a:cxn>
                  <a:cxn ang="0">
                    <a:pos x="491" y="200"/>
                  </a:cxn>
                  <a:cxn ang="0">
                    <a:pos x="522" y="292"/>
                  </a:cxn>
                  <a:cxn ang="0">
                    <a:pos x="660" y="323"/>
                  </a:cxn>
                  <a:cxn ang="0">
                    <a:pos x="491" y="400"/>
                  </a:cxn>
                  <a:cxn ang="0">
                    <a:pos x="598" y="523"/>
                  </a:cxn>
                  <a:cxn ang="0">
                    <a:pos x="598" y="600"/>
                  </a:cxn>
                  <a:cxn ang="0">
                    <a:pos x="491" y="523"/>
                  </a:cxn>
                  <a:cxn ang="0">
                    <a:pos x="430" y="723"/>
                  </a:cxn>
                  <a:cxn ang="0">
                    <a:pos x="430" y="477"/>
                  </a:cxn>
                  <a:cxn ang="0">
                    <a:pos x="261" y="677"/>
                  </a:cxn>
                  <a:cxn ang="0">
                    <a:pos x="123" y="739"/>
                  </a:cxn>
                  <a:cxn ang="0">
                    <a:pos x="338" y="400"/>
                  </a:cxn>
                  <a:cxn ang="0">
                    <a:pos x="184" y="385"/>
                  </a:cxn>
                  <a:cxn ang="0">
                    <a:pos x="353" y="108"/>
                  </a:cxn>
                  <a:cxn ang="0">
                    <a:pos x="967" y="0"/>
                  </a:cxn>
                  <a:cxn ang="0">
                    <a:pos x="1074" y="92"/>
                  </a:cxn>
                  <a:cxn ang="0">
                    <a:pos x="1043" y="185"/>
                  </a:cxn>
                  <a:cxn ang="0">
                    <a:pos x="1151" y="200"/>
                  </a:cxn>
                  <a:cxn ang="0">
                    <a:pos x="1274" y="231"/>
                  </a:cxn>
                  <a:cxn ang="0">
                    <a:pos x="1028" y="431"/>
                  </a:cxn>
                  <a:cxn ang="0">
                    <a:pos x="1289" y="585"/>
                  </a:cxn>
                  <a:cxn ang="0">
                    <a:pos x="1136" y="523"/>
                  </a:cxn>
                  <a:cxn ang="0">
                    <a:pos x="1028" y="462"/>
                  </a:cxn>
                  <a:cxn ang="0">
                    <a:pos x="951" y="646"/>
                  </a:cxn>
                  <a:cxn ang="0">
                    <a:pos x="936" y="477"/>
                  </a:cxn>
                  <a:cxn ang="0">
                    <a:pos x="783" y="631"/>
                  </a:cxn>
                  <a:cxn ang="0">
                    <a:pos x="829" y="539"/>
                  </a:cxn>
                  <a:cxn ang="0">
                    <a:pos x="783" y="339"/>
                  </a:cxn>
                  <a:cxn ang="0">
                    <a:pos x="767" y="292"/>
                  </a:cxn>
                  <a:cxn ang="0">
                    <a:pos x="936" y="123"/>
                  </a:cxn>
                </a:cxnLst>
                <a:rect l="0" t="0" r="r" b="b"/>
                <a:pathLst>
                  <a:path w="1442" h="1615">
                    <a:moveTo>
                      <a:pt x="1043" y="692"/>
                    </a:moveTo>
                    <a:lnTo>
                      <a:pt x="1090" y="692"/>
                    </a:lnTo>
                    <a:lnTo>
                      <a:pt x="1120" y="723"/>
                    </a:lnTo>
                    <a:lnTo>
                      <a:pt x="1151" y="739"/>
                    </a:lnTo>
                    <a:lnTo>
                      <a:pt x="1197" y="769"/>
                    </a:lnTo>
                    <a:lnTo>
                      <a:pt x="1212" y="800"/>
                    </a:lnTo>
                    <a:lnTo>
                      <a:pt x="1243" y="815"/>
                    </a:lnTo>
                    <a:lnTo>
                      <a:pt x="1243" y="846"/>
                    </a:lnTo>
                    <a:lnTo>
                      <a:pt x="1228" y="846"/>
                    </a:lnTo>
                    <a:lnTo>
                      <a:pt x="1166" y="877"/>
                    </a:lnTo>
                    <a:lnTo>
                      <a:pt x="1074" y="908"/>
                    </a:lnTo>
                    <a:lnTo>
                      <a:pt x="1013" y="954"/>
                    </a:lnTo>
                    <a:lnTo>
                      <a:pt x="997" y="969"/>
                    </a:lnTo>
                    <a:lnTo>
                      <a:pt x="967" y="969"/>
                    </a:lnTo>
                    <a:lnTo>
                      <a:pt x="967" y="939"/>
                    </a:lnTo>
                    <a:lnTo>
                      <a:pt x="1013" y="846"/>
                    </a:lnTo>
                    <a:lnTo>
                      <a:pt x="1013" y="831"/>
                    </a:lnTo>
                    <a:lnTo>
                      <a:pt x="1028" y="815"/>
                    </a:lnTo>
                    <a:lnTo>
                      <a:pt x="1028" y="800"/>
                    </a:lnTo>
                    <a:lnTo>
                      <a:pt x="1013" y="785"/>
                    </a:lnTo>
                    <a:lnTo>
                      <a:pt x="982" y="785"/>
                    </a:lnTo>
                    <a:lnTo>
                      <a:pt x="905" y="800"/>
                    </a:lnTo>
                    <a:lnTo>
                      <a:pt x="798" y="815"/>
                    </a:lnTo>
                    <a:lnTo>
                      <a:pt x="706" y="831"/>
                    </a:lnTo>
                    <a:lnTo>
                      <a:pt x="737" y="846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923"/>
                    </a:lnTo>
                    <a:lnTo>
                      <a:pt x="752" y="1077"/>
                    </a:lnTo>
                    <a:lnTo>
                      <a:pt x="813" y="1062"/>
                    </a:lnTo>
                    <a:lnTo>
                      <a:pt x="905" y="1031"/>
                    </a:lnTo>
                    <a:lnTo>
                      <a:pt x="951" y="1031"/>
                    </a:lnTo>
                    <a:lnTo>
                      <a:pt x="967" y="1046"/>
                    </a:lnTo>
                    <a:lnTo>
                      <a:pt x="997" y="1062"/>
                    </a:lnTo>
                    <a:lnTo>
                      <a:pt x="1013" y="1077"/>
                    </a:lnTo>
                    <a:lnTo>
                      <a:pt x="997" y="1092"/>
                    </a:lnTo>
                    <a:lnTo>
                      <a:pt x="905" y="1123"/>
                    </a:lnTo>
                    <a:lnTo>
                      <a:pt x="752" y="1139"/>
                    </a:lnTo>
                    <a:lnTo>
                      <a:pt x="737" y="1139"/>
                    </a:lnTo>
                    <a:lnTo>
                      <a:pt x="737" y="1277"/>
                    </a:lnTo>
                    <a:lnTo>
                      <a:pt x="721" y="1339"/>
                    </a:lnTo>
                    <a:lnTo>
                      <a:pt x="859" y="1385"/>
                    </a:lnTo>
                    <a:lnTo>
                      <a:pt x="1013" y="1431"/>
                    </a:lnTo>
                    <a:lnTo>
                      <a:pt x="1166" y="1462"/>
                    </a:lnTo>
                    <a:lnTo>
                      <a:pt x="1304" y="1477"/>
                    </a:lnTo>
                    <a:lnTo>
                      <a:pt x="1412" y="1492"/>
                    </a:lnTo>
                    <a:lnTo>
                      <a:pt x="1442" y="1508"/>
                    </a:lnTo>
                    <a:lnTo>
                      <a:pt x="1396" y="1539"/>
                    </a:lnTo>
                    <a:lnTo>
                      <a:pt x="1304" y="1569"/>
                    </a:lnTo>
                    <a:lnTo>
                      <a:pt x="1182" y="1600"/>
                    </a:lnTo>
                    <a:lnTo>
                      <a:pt x="1105" y="1615"/>
                    </a:lnTo>
                    <a:lnTo>
                      <a:pt x="1059" y="1600"/>
                    </a:lnTo>
                    <a:lnTo>
                      <a:pt x="1028" y="1585"/>
                    </a:lnTo>
                    <a:lnTo>
                      <a:pt x="384" y="1200"/>
                    </a:lnTo>
                    <a:lnTo>
                      <a:pt x="261" y="1339"/>
                    </a:lnTo>
                    <a:lnTo>
                      <a:pt x="153" y="1446"/>
                    </a:lnTo>
                    <a:lnTo>
                      <a:pt x="61" y="1492"/>
                    </a:lnTo>
                    <a:lnTo>
                      <a:pt x="15" y="1508"/>
                    </a:lnTo>
                    <a:lnTo>
                      <a:pt x="0" y="1508"/>
                    </a:lnTo>
                    <a:lnTo>
                      <a:pt x="0" y="1492"/>
                    </a:lnTo>
                    <a:lnTo>
                      <a:pt x="31" y="1477"/>
                    </a:lnTo>
                    <a:lnTo>
                      <a:pt x="46" y="1446"/>
                    </a:lnTo>
                    <a:lnTo>
                      <a:pt x="77" y="1431"/>
                    </a:lnTo>
                    <a:lnTo>
                      <a:pt x="245" y="1262"/>
                    </a:lnTo>
                    <a:lnTo>
                      <a:pt x="307" y="1139"/>
                    </a:lnTo>
                    <a:lnTo>
                      <a:pt x="338" y="1015"/>
                    </a:lnTo>
                    <a:lnTo>
                      <a:pt x="338" y="969"/>
                    </a:lnTo>
                    <a:lnTo>
                      <a:pt x="353" y="969"/>
                    </a:lnTo>
                    <a:lnTo>
                      <a:pt x="368" y="954"/>
                    </a:lnTo>
                    <a:lnTo>
                      <a:pt x="399" y="969"/>
                    </a:lnTo>
                    <a:lnTo>
                      <a:pt x="445" y="985"/>
                    </a:lnTo>
                    <a:lnTo>
                      <a:pt x="491" y="1031"/>
                    </a:lnTo>
                    <a:lnTo>
                      <a:pt x="491" y="1062"/>
                    </a:lnTo>
                    <a:lnTo>
                      <a:pt x="476" y="1062"/>
                    </a:lnTo>
                    <a:lnTo>
                      <a:pt x="476" y="1077"/>
                    </a:lnTo>
                    <a:lnTo>
                      <a:pt x="460" y="1108"/>
                    </a:lnTo>
                    <a:lnTo>
                      <a:pt x="430" y="1139"/>
                    </a:lnTo>
                    <a:lnTo>
                      <a:pt x="568" y="1215"/>
                    </a:lnTo>
                    <a:lnTo>
                      <a:pt x="598" y="1231"/>
                    </a:lnTo>
                    <a:lnTo>
                      <a:pt x="644" y="1246"/>
                    </a:lnTo>
                    <a:lnTo>
                      <a:pt x="675" y="1277"/>
                    </a:lnTo>
                    <a:lnTo>
                      <a:pt x="675" y="877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15"/>
                    </a:lnTo>
                    <a:lnTo>
                      <a:pt x="276" y="908"/>
                    </a:lnTo>
                    <a:lnTo>
                      <a:pt x="230" y="908"/>
                    </a:lnTo>
                    <a:lnTo>
                      <a:pt x="215" y="877"/>
                    </a:lnTo>
                    <a:lnTo>
                      <a:pt x="184" y="862"/>
                    </a:lnTo>
                    <a:lnTo>
                      <a:pt x="184" y="846"/>
                    </a:lnTo>
                    <a:lnTo>
                      <a:pt x="215" y="846"/>
                    </a:lnTo>
                    <a:lnTo>
                      <a:pt x="368" y="815"/>
                    </a:lnTo>
                    <a:lnTo>
                      <a:pt x="568" y="769"/>
                    </a:lnTo>
                    <a:lnTo>
                      <a:pt x="783" y="739"/>
                    </a:lnTo>
                    <a:lnTo>
                      <a:pt x="1043" y="692"/>
                    </a:lnTo>
                    <a:close/>
                    <a:moveTo>
                      <a:pt x="169" y="369"/>
                    </a:moveTo>
                    <a:lnTo>
                      <a:pt x="184" y="385"/>
                    </a:lnTo>
                    <a:lnTo>
                      <a:pt x="169" y="385"/>
                    </a:lnTo>
                    <a:lnTo>
                      <a:pt x="138" y="400"/>
                    </a:lnTo>
                    <a:lnTo>
                      <a:pt x="169" y="369"/>
                    </a:lnTo>
                    <a:close/>
                    <a:moveTo>
                      <a:pt x="368" y="77"/>
                    </a:moveTo>
                    <a:lnTo>
                      <a:pt x="414" y="77"/>
                    </a:lnTo>
                    <a:lnTo>
                      <a:pt x="460" y="108"/>
                    </a:lnTo>
                    <a:lnTo>
                      <a:pt x="491" y="123"/>
                    </a:lnTo>
                    <a:lnTo>
                      <a:pt x="506" y="139"/>
                    </a:lnTo>
                    <a:lnTo>
                      <a:pt x="506" y="169"/>
                    </a:lnTo>
                    <a:lnTo>
                      <a:pt x="491" y="185"/>
                    </a:lnTo>
                    <a:lnTo>
                      <a:pt x="491" y="200"/>
                    </a:lnTo>
                    <a:lnTo>
                      <a:pt x="476" y="231"/>
                    </a:lnTo>
                    <a:lnTo>
                      <a:pt x="476" y="308"/>
                    </a:lnTo>
                    <a:lnTo>
                      <a:pt x="491" y="308"/>
                    </a:lnTo>
                    <a:lnTo>
                      <a:pt x="522" y="292"/>
                    </a:lnTo>
                    <a:lnTo>
                      <a:pt x="598" y="292"/>
                    </a:lnTo>
                    <a:lnTo>
                      <a:pt x="629" y="308"/>
                    </a:lnTo>
                    <a:lnTo>
                      <a:pt x="644" y="308"/>
                    </a:lnTo>
                    <a:lnTo>
                      <a:pt x="660" y="323"/>
                    </a:lnTo>
                    <a:lnTo>
                      <a:pt x="660" y="354"/>
                    </a:lnTo>
                    <a:lnTo>
                      <a:pt x="629" y="369"/>
                    </a:lnTo>
                    <a:lnTo>
                      <a:pt x="583" y="369"/>
                    </a:lnTo>
                    <a:lnTo>
                      <a:pt x="491" y="400"/>
                    </a:lnTo>
                    <a:lnTo>
                      <a:pt x="491" y="492"/>
                    </a:lnTo>
                    <a:lnTo>
                      <a:pt x="552" y="492"/>
                    </a:lnTo>
                    <a:lnTo>
                      <a:pt x="568" y="508"/>
                    </a:lnTo>
                    <a:lnTo>
                      <a:pt x="598" y="523"/>
                    </a:lnTo>
                    <a:lnTo>
                      <a:pt x="629" y="554"/>
                    </a:lnTo>
                    <a:lnTo>
                      <a:pt x="629" y="585"/>
                    </a:lnTo>
                    <a:lnTo>
                      <a:pt x="614" y="600"/>
                    </a:lnTo>
                    <a:lnTo>
                      <a:pt x="598" y="600"/>
                    </a:lnTo>
                    <a:lnTo>
                      <a:pt x="568" y="585"/>
                    </a:lnTo>
                    <a:lnTo>
                      <a:pt x="537" y="554"/>
                    </a:lnTo>
                    <a:lnTo>
                      <a:pt x="506" y="539"/>
                    </a:lnTo>
                    <a:lnTo>
                      <a:pt x="491" y="523"/>
                    </a:lnTo>
                    <a:lnTo>
                      <a:pt x="491" y="723"/>
                    </a:lnTo>
                    <a:lnTo>
                      <a:pt x="476" y="754"/>
                    </a:lnTo>
                    <a:lnTo>
                      <a:pt x="460" y="754"/>
                    </a:lnTo>
                    <a:lnTo>
                      <a:pt x="430" y="723"/>
                    </a:lnTo>
                    <a:lnTo>
                      <a:pt x="414" y="692"/>
                    </a:lnTo>
                    <a:lnTo>
                      <a:pt x="414" y="631"/>
                    </a:lnTo>
                    <a:lnTo>
                      <a:pt x="430" y="585"/>
                    </a:lnTo>
                    <a:lnTo>
                      <a:pt x="430" y="477"/>
                    </a:lnTo>
                    <a:lnTo>
                      <a:pt x="414" y="492"/>
                    </a:lnTo>
                    <a:lnTo>
                      <a:pt x="414" y="508"/>
                    </a:lnTo>
                    <a:lnTo>
                      <a:pt x="384" y="539"/>
                    </a:lnTo>
                    <a:lnTo>
                      <a:pt x="261" y="677"/>
                    </a:lnTo>
                    <a:lnTo>
                      <a:pt x="153" y="739"/>
                    </a:lnTo>
                    <a:lnTo>
                      <a:pt x="123" y="754"/>
                    </a:lnTo>
                    <a:lnTo>
                      <a:pt x="107" y="754"/>
                    </a:lnTo>
                    <a:lnTo>
                      <a:pt x="123" y="739"/>
                    </a:lnTo>
                    <a:lnTo>
                      <a:pt x="215" y="662"/>
                    </a:lnTo>
                    <a:lnTo>
                      <a:pt x="307" y="539"/>
                    </a:lnTo>
                    <a:lnTo>
                      <a:pt x="384" y="400"/>
                    </a:lnTo>
                    <a:lnTo>
                      <a:pt x="338" y="400"/>
                    </a:lnTo>
                    <a:lnTo>
                      <a:pt x="322" y="415"/>
                    </a:lnTo>
                    <a:lnTo>
                      <a:pt x="245" y="415"/>
                    </a:lnTo>
                    <a:lnTo>
                      <a:pt x="199" y="400"/>
                    </a:lnTo>
                    <a:lnTo>
                      <a:pt x="184" y="385"/>
                    </a:lnTo>
                    <a:lnTo>
                      <a:pt x="399" y="339"/>
                    </a:lnTo>
                    <a:lnTo>
                      <a:pt x="399" y="215"/>
                    </a:lnTo>
                    <a:lnTo>
                      <a:pt x="384" y="169"/>
                    </a:lnTo>
                    <a:lnTo>
                      <a:pt x="353" y="108"/>
                    </a:lnTo>
                    <a:lnTo>
                      <a:pt x="353" y="92"/>
                    </a:lnTo>
                    <a:lnTo>
                      <a:pt x="368" y="77"/>
                    </a:lnTo>
                    <a:close/>
                    <a:moveTo>
                      <a:pt x="921" y="0"/>
                    </a:moveTo>
                    <a:lnTo>
                      <a:pt x="967" y="0"/>
                    </a:lnTo>
                    <a:lnTo>
                      <a:pt x="1013" y="31"/>
                    </a:lnTo>
                    <a:lnTo>
                      <a:pt x="1043" y="46"/>
                    </a:lnTo>
                    <a:lnTo>
                      <a:pt x="1074" y="77"/>
                    </a:lnTo>
                    <a:lnTo>
                      <a:pt x="1074" y="92"/>
                    </a:lnTo>
                    <a:lnTo>
                      <a:pt x="1059" y="108"/>
                    </a:lnTo>
                    <a:lnTo>
                      <a:pt x="1059" y="123"/>
                    </a:lnTo>
                    <a:lnTo>
                      <a:pt x="1043" y="139"/>
                    </a:lnTo>
                    <a:lnTo>
                      <a:pt x="1043" y="185"/>
                    </a:lnTo>
                    <a:lnTo>
                      <a:pt x="1028" y="246"/>
                    </a:lnTo>
                    <a:lnTo>
                      <a:pt x="1090" y="231"/>
                    </a:lnTo>
                    <a:lnTo>
                      <a:pt x="1136" y="215"/>
                    </a:lnTo>
                    <a:lnTo>
                      <a:pt x="1151" y="200"/>
                    </a:lnTo>
                    <a:lnTo>
                      <a:pt x="1212" y="200"/>
                    </a:lnTo>
                    <a:lnTo>
                      <a:pt x="1243" y="215"/>
                    </a:lnTo>
                    <a:lnTo>
                      <a:pt x="1258" y="215"/>
                    </a:lnTo>
                    <a:lnTo>
                      <a:pt x="1274" y="231"/>
                    </a:lnTo>
                    <a:lnTo>
                      <a:pt x="1274" y="262"/>
                    </a:lnTo>
                    <a:lnTo>
                      <a:pt x="1197" y="292"/>
                    </a:lnTo>
                    <a:lnTo>
                      <a:pt x="1028" y="323"/>
                    </a:lnTo>
                    <a:lnTo>
                      <a:pt x="1028" y="431"/>
                    </a:lnTo>
                    <a:lnTo>
                      <a:pt x="1120" y="446"/>
                    </a:lnTo>
                    <a:lnTo>
                      <a:pt x="1212" y="477"/>
                    </a:lnTo>
                    <a:lnTo>
                      <a:pt x="1274" y="523"/>
                    </a:lnTo>
                    <a:lnTo>
                      <a:pt x="1289" y="585"/>
                    </a:lnTo>
                    <a:lnTo>
                      <a:pt x="1289" y="600"/>
                    </a:lnTo>
                    <a:lnTo>
                      <a:pt x="1258" y="600"/>
                    </a:lnTo>
                    <a:lnTo>
                      <a:pt x="1228" y="585"/>
                    </a:lnTo>
                    <a:lnTo>
                      <a:pt x="1136" y="523"/>
                    </a:lnTo>
                    <a:lnTo>
                      <a:pt x="1074" y="492"/>
                    </a:lnTo>
                    <a:lnTo>
                      <a:pt x="1059" y="477"/>
                    </a:lnTo>
                    <a:lnTo>
                      <a:pt x="1043" y="477"/>
                    </a:lnTo>
                    <a:lnTo>
                      <a:pt x="1028" y="462"/>
                    </a:lnTo>
                    <a:lnTo>
                      <a:pt x="1028" y="692"/>
                    </a:lnTo>
                    <a:lnTo>
                      <a:pt x="982" y="692"/>
                    </a:lnTo>
                    <a:lnTo>
                      <a:pt x="967" y="662"/>
                    </a:lnTo>
                    <a:lnTo>
                      <a:pt x="951" y="646"/>
                    </a:lnTo>
                    <a:lnTo>
                      <a:pt x="951" y="600"/>
                    </a:lnTo>
                    <a:lnTo>
                      <a:pt x="967" y="569"/>
                    </a:lnTo>
                    <a:lnTo>
                      <a:pt x="967" y="446"/>
                    </a:lnTo>
                    <a:lnTo>
                      <a:pt x="936" y="477"/>
                    </a:lnTo>
                    <a:lnTo>
                      <a:pt x="890" y="539"/>
                    </a:lnTo>
                    <a:lnTo>
                      <a:pt x="859" y="585"/>
                    </a:lnTo>
                    <a:lnTo>
                      <a:pt x="829" y="615"/>
                    </a:lnTo>
                    <a:lnTo>
                      <a:pt x="783" y="631"/>
                    </a:lnTo>
                    <a:lnTo>
                      <a:pt x="752" y="662"/>
                    </a:lnTo>
                    <a:lnTo>
                      <a:pt x="721" y="677"/>
                    </a:lnTo>
                    <a:lnTo>
                      <a:pt x="691" y="677"/>
                    </a:lnTo>
                    <a:lnTo>
                      <a:pt x="829" y="539"/>
                    </a:lnTo>
                    <a:lnTo>
                      <a:pt x="905" y="446"/>
                    </a:lnTo>
                    <a:lnTo>
                      <a:pt x="951" y="354"/>
                    </a:lnTo>
                    <a:lnTo>
                      <a:pt x="813" y="354"/>
                    </a:lnTo>
                    <a:lnTo>
                      <a:pt x="783" y="339"/>
                    </a:lnTo>
                    <a:lnTo>
                      <a:pt x="767" y="323"/>
                    </a:lnTo>
                    <a:lnTo>
                      <a:pt x="752" y="323"/>
                    </a:lnTo>
                    <a:lnTo>
                      <a:pt x="737" y="308"/>
                    </a:lnTo>
                    <a:lnTo>
                      <a:pt x="767" y="292"/>
                    </a:lnTo>
                    <a:lnTo>
                      <a:pt x="844" y="277"/>
                    </a:lnTo>
                    <a:lnTo>
                      <a:pt x="982" y="262"/>
                    </a:lnTo>
                    <a:lnTo>
                      <a:pt x="936" y="262"/>
                    </a:lnTo>
                    <a:lnTo>
                      <a:pt x="936" y="123"/>
                    </a:lnTo>
                    <a:lnTo>
                      <a:pt x="905" y="31"/>
                    </a:lnTo>
                    <a:lnTo>
                      <a:pt x="905" y="15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5" name="Freeform 1421"/>
              <p:cNvSpPr>
                <a:spLocks noEditPoints="1"/>
              </p:cNvSpPr>
              <p:nvPr/>
            </p:nvSpPr>
            <p:spPr bwMode="auto">
              <a:xfrm>
                <a:off x="30941" y="3052"/>
                <a:ext cx="246" cy="923"/>
              </a:xfrm>
              <a:custGeom>
                <a:avLst/>
                <a:gdLst/>
                <a:ahLst/>
                <a:cxnLst>
                  <a:cxn ang="0">
                    <a:pos x="123" y="677"/>
                  </a:cxn>
                  <a:cxn ang="0">
                    <a:pos x="169" y="692"/>
                  </a:cxn>
                  <a:cxn ang="0">
                    <a:pos x="200" y="708"/>
                  </a:cxn>
                  <a:cxn ang="0">
                    <a:pos x="230" y="738"/>
                  </a:cxn>
                  <a:cxn ang="0">
                    <a:pos x="246" y="769"/>
                  </a:cxn>
                  <a:cxn ang="0">
                    <a:pos x="246" y="831"/>
                  </a:cxn>
                  <a:cxn ang="0">
                    <a:pos x="230" y="861"/>
                  </a:cxn>
                  <a:cxn ang="0">
                    <a:pos x="200" y="892"/>
                  </a:cxn>
                  <a:cxn ang="0">
                    <a:pos x="169" y="908"/>
                  </a:cxn>
                  <a:cxn ang="0">
                    <a:pos x="123" y="923"/>
                  </a:cxn>
                  <a:cxn ang="0">
                    <a:pos x="92" y="923"/>
                  </a:cxn>
                  <a:cxn ang="0">
                    <a:pos x="46" y="908"/>
                  </a:cxn>
                  <a:cxn ang="0">
                    <a:pos x="31" y="877"/>
                  </a:cxn>
                  <a:cxn ang="0">
                    <a:pos x="0" y="846"/>
                  </a:cxn>
                  <a:cxn ang="0">
                    <a:pos x="0" y="800"/>
                  </a:cxn>
                  <a:cxn ang="0">
                    <a:pos x="16" y="754"/>
                  </a:cxn>
                  <a:cxn ang="0">
                    <a:pos x="46" y="708"/>
                  </a:cxn>
                  <a:cxn ang="0">
                    <a:pos x="77" y="692"/>
                  </a:cxn>
                  <a:cxn ang="0">
                    <a:pos x="123" y="677"/>
                  </a:cxn>
                  <a:cxn ang="0">
                    <a:pos x="123" y="0"/>
                  </a:cxn>
                  <a:cxn ang="0">
                    <a:pos x="169" y="15"/>
                  </a:cxn>
                  <a:cxn ang="0">
                    <a:pos x="200" y="31"/>
                  </a:cxn>
                  <a:cxn ang="0">
                    <a:pos x="230" y="61"/>
                  </a:cxn>
                  <a:cxn ang="0">
                    <a:pos x="246" y="92"/>
                  </a:cxn>
                  <a:cxn ang="0">
                    <a:pos x="246" y="154"/>
                  </a:cxn>
                  <a:cxn ang="0">
                    <a:pos x="230" y="184"/>
                  </a:cxn>
                  <a:cxn ang="0">
                    <a:pos x="200" y="215"/>
                  </a:cxn>
                  <a:cxn ang="0">
                    <a:pos x="169" y="231"/>
                  </a:cxn>
                  <a:cxn ang="0">
                    <a:pos x="123" y="246"/>
                  </a:cxn>
                  <a:cxn ang="0">
                    <a:pos x="92" y="246"/>
                  </a:cxn>
                  <a:cxn ang="0">
                    <a:pos x="46" y="231"/>
                  </a:cxn>
                  <a:cxn ang="0">
                    <a:pos x="31" y="200"/>
                  </a:cxn>
                  <a:cxn ang="0">
                    <a:pos x="0" y="169"/>
                  </a:cxn>
                  <a:cxn ang="0">
                    <a:pos x="0" y="123"/>
                  </a:cxn>
                  <a:cxn ang="0">
                    <a:pos x="16" y="77"/>
                  </a:cxn>
                  <a:cxn ang="0">
                    <a:pos x="46" y="31"/>
                  </a:cxn>
                  <a:cxn ang="0">
                    <a:pos x="77" y="15"/>
                  </a:cxn>
                  <a:cxn ang="0">
                    <a:pos x="123" y="0"/>
                  </a:cxn>
                </a:cxnLst>
                <a:rect l="0" t="0" r="r" b="b"/>
                <a:pathLst>
                  <a:path w="246" h="923">
                    <a:moveTo>
                      <a:pt x="123" y="677"/>
                    </a:moveTo>
                    <a:lnTo>
                      <a:pt x="169" y="692"/>
                    </a:lnTo>
                    <a:lnTo>
                      <a:pt x="200" y="708"/>
                    </a:lnTo>
                    <a:lnTo>
                      <a:pt x="230" y="738"/>
                    </a:lnTo>
                    <a:lnTo>
                      <a:pt x="246" y="769"/>
                    </a:lnTo>
                    <a:lnTo>
                      <a:pt x="246" y="831"/>
                    </a:lnTo>
                    <a:lnTo>
                      <a:pt x="230" y="861"/>
                    </a:lnTo>
                    <a:lnTo>
                      <a:pt x="200" y="892"/>
                    </a:lnTo>
                    <a:lnTo>
                      <a:pt x="169" y="908"/>
                    </a:lnTo>
                    <a:lnTo>
                      <a:pt x="123" y="923"/>
                    </a:lnTo>
                    <a:lnTo>
                      <a:pt x="92" y="923"/>
                    </a:lnTo>
                    <a:lnTo>
                      <a:pt x="46" y="908"/>
                    </a:lnTo>
                    <a:lnTo>
                      <a:pt x="31" y="877"/>
                    </a:lnTo>
                    <a:lnTo>
                      <a:pt x="0" y="846"/>
                    </a:lnTo>
                    <a:lnTo>
                      <a:pt x="0" y="800"/>
                    </a:lnTo>
                    <a:lnTo>
                      <a:pt x="16" y="754"/>
                    </a:lnTo>
                    <a:lnTo>
                      <a:pt x="46" y="708"/>
                    </a:lnTo>
                    <a:lnTo>
                      <a:pt x="77" y="692"/>
                    </a:lnTo>
                    <a:lnTo>
                      <a:pt x="123" y="677"/>
                    </a:lnTo>
                    <a:close/>
                    <a:moveTo>
                      <a:pt x="123" y="0"/>
                    </a:moveTo>
                    <a:lnTo>
                      <a:pt x="169" y="15"/>
                    </a:lnTo>
                    <a:lnTo>
                      <a:pt x="200" y="31"/>
                    </a:lnTo>
                    <a:lnTo>
                      <a:pt x="230" y="61"/>
                    </a:lnTo>
                    <a:lnTo>
                      <a:pt x="246" y="92"/>
                    </a:lnTo>
                    <a:lnTo>
                      <a:pt x="246" y="154"/>
                    </a:lnTo>
                    <a:lnTo>
                      <a:pt x="230" y="184"/>
                    </a:lnTo>
                    <a:lnTo>
                      <a:pt x="200" y="215"/>
                    </a:lnTo>
                    <a:lnTo>
                      <a:pt x="169" y="231"/>
                    </a:lnTo>
                    <a:lnTo>
                      <a:pt x="123" y="246"/>
                    </a:lnTo>
                    <a:lnTo>
                      <a:pt x="92" y="246"/>
                    </a:lnTo>
                    <a:lnTo>
                      <a:pt x="46" y="231"/>
                    </a:lnTo>
                    <a:lnTo>
                      <a:pt x="31" y="200"/>
                    </a:lnTo>
                    <a:lnTo>
                      <a:pt x="0" y="169"/>
                    </a:lnTo>
                    <a:lnTo>
                      <a:pt x="0" y="123"/>
                    </a:lnTo>
                    <a:lnTo>
                      <a:pt x="16" y="77"/>
                    </a:lnTo>
                    <a:lnTo>
                      <a:pt x="46" y="31"/>
                    </a:lnTo>
                    <a:lnTo>
                      <a:pt x="77" y="1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6" name="Freeform 1422"/>
              <p:cNvSpPr>
                <a:spLocks noEditPoints="1"/>
              </p:cNvSpPr>
              <p:nvPr/>
            </p:nvSpPr>
            <p:spPr bwMode="auto">
              <a:xfrm>
                <a:off x="5036" y="6483"/>
                <a:ext cx="1243" cy="1184"/>
              </a:xfrm>
              <a:custGeom>
                <a:avLst/>
                <a:gdLst/>
                <a:ahLst/>
                <a:cxnLst>
                  <a:cxn ang="0">
                    <a:pos x="583" y="61"/>
                  </a:cxn>
                  <a:cxn ang="0">
                    <a:pos x="583" y="92"/>
                  </a:cxn>
                  <a:cxn ang="0">
                    <a:pos x="568" y="123"/>
                  </a:cxn>
                  <a:cxn ang="0">
                    <a:pos x="445" y="615"/>
                  </a:cxn>
                  <a:cxn ang="0">
                    <a:pos x="691" y="615"/>
                  </a:cxn>
                  <a:cxn ang="0">
                    <a:pos x="829" y="600"/>
                  </a:cxn>
                  <a:cxn ang="0">
                    <a:pos x="967" y="523"/>
                  </a:cxn>
                  <a:cxn ang="0">
                    <a:pos x="1028" y="430"/>
                  </a:cxn>
                  <a:cxn ang="0">
                    <a:pos x="1059" y="323"/>
                  </a:cxn>
                  <a:cxn ang="0">
                    <a:pos x="1074" y="230"/>
                  </a:cxn>
                  <a:cxn ang="0">
                    <a:pos x="1044" y="138"/>
                  </a:cxn>
                  <a:cxn ang="0">
                    <a:pos x="967" y="77"/>
                  </a:cxn>
                  <a:cxn ang="0">
                    <a:pos x="829" y="61"/>
                  </a:cxn>
                  <a:cxn ang="0">
                    <a:pos x="583" y="61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5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5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8"/>
                  </a:cxn>
                  <a:cxn ang="0">
                    <a:pos x="522" y="1138"/>
                  </a:cxn>
                  <a:cxn ang="0">
                    <a:pos x="522" y="1169"/>
                  </a:cxn>
                  <a:cxn ang="0">
                    <a:pos x="507" y="1184"/>
                  </a:cxn>
                  <a:cxn ang="0">
                    <a:pos x="0" y="1184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4" y="1138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1"/>
                  </a:cxn>
                  <a:cxn ang="0">
                    <a:pos x="445" y="107"/>
                  </a:cxn>
                  <a:cxn ang="0">
                    <a:pos x="445" y="61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4">
                    <a:moveTo>
                      <a:pt x="583" y="61"/>
                    </a:moveTo>
                    <a:lnTo>
                      <a:pt x="583" y="92"/>
                    </a:lnTo>
                    <a:lnTo>
                      <a:pt x="568" y="123"/>
                    </a:lnTo>
                    <a:lnTo>
                      <a:pt x="445" y="615"/>
                    </a:lnTo>
                    <a:lnTo>
                      <a:pt x="691" y="615"/>
                    </a:lnTo>
                    <a:lnTo>
                      <a:pt x="829" y="600"/>
                    </a:lnTo>
                    <a:lnTo>
                      <a:pt x="967" y="523"/>
                    </a:lnTo>
                    <a:lnTo>
                      <a:pt x="1028" y="430"/>
                    </a:lnTo>
                    <a:lnTo>
                      <a:pt x="1059" y="323"/>
                    </a:lnTo>
                    <a:lnTo>
                      <a:pt x="1074" y="230"/>
                    </a:lnTo>
                    <a:lnTo>
                      <a:pt x="1044" y="138"/>
                    </a:lnTo>
                    <a:lnTo>
                      <a:pt x="967" y="77"/>
                    </a:lnTo>
                    <a:lnTo>
                      <a:pt x="829" y="61"/>
                    </a:lnTo>
                    <a:lnTo>
                      <a:pt x="583" y="61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5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5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8"/>
                    </a:lnTo>
                    <a:lnTo>
                      <a:pt x="522" y="1138"/>
                    </a:lnTo>
                    <a:lnTo>
                      <a:pt x="522" y="1169"/>
                    </a:lnTo>
                    <a:lnTo>
                      <a:pt x="507" y="1184"/>
                    </a:lnTo>
                    <a:lnTo>
                      <a:pt x="0" y="1184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4" y="1138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1"/>
                    </a:lnTo>
                    <a:lnTo>
                      <a:pt x="445" y="107"/>
                    </a:lnTo>
                    <a:lnTo>
                      <a:pt x="445" y="61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7" name="Freeform 1423"/>
              <p:cNvSpPr>
                <a:spLocks noEditPoints="1"/>
              </p:cNvSpPr>
              <p:nvPr/>
            </p:nvSpPr>
            <p:spPr bwMode="auto">
              <a:xfrm>
                <a:off x="6494" y="6252"/>
                <a:ext cx="1581" cy="1477"/>
              </a:xfrm>
              <a:custGeom>
                <a:avLst/>
                <a:gdLst/>
                <a:ahLst/>
                <a:cxnLst>
                  <a:cxn ang="0">
                    <a:pos x="813" y="954"/>
                  </a:cxn>
                  <a:cxn ang="0">
                    <a:pos x="1074" y="1061"/>
                  </a:cxn>
                  <a:cxn ang="0">
                    <a:pos x="1105" y="861"/>
                  </a:cxn>
                  <a:cxn ang="0">
                    <a:pos x="1197" y="785"/>
                  </a:cxn>
                  <a:cxn ang="0">
                    <a:pos x="1228" y="938"/>
                  </a:cxn>
                  <a:cxn ang="0">
                    <a:pos x="1212" y="1092"/>
                  </a:cxn>
                  <a:cxn ang="0">
                    <a:pos x="936" y="1138"/>
                  </a:cxn>
                  <a:cxn ang="0">
                    <a:pos x="859" y="1200"/>
                  </a:cxn>
                  <a:cxn ang="0">
                    <a:pos x="752" y="985"/>
                  </a:cxn>
                  <a:cxn ang="0">
                    <a:pos x="783" y="861"/>
                  </a:cxn>
                  <a:cxn ang="0">
                    <a:pos x="1120" y="769"/>
                  </a:cxn>
                  <a:cxn ang="0">
                    <a:pos x="1151" y="677"/>
                  </a:cxn>
                  <a:cxn ang="0">
                    <a:pos x="936" y="754"/>
                  </a:cxn>
                  <a:cxn ang="0">
                    <a:pos x="798" y="723"/>
                  </a:cxn>
                  <a:cxn ang="0">
                    <a:pos x="952" y="661"/>
                  </a:cxn>
                  <a:cxn ang="0">
                    <a:pos x="353" y="477"/>
                  </a:cxn>
                  <a:cxn ang="0">
                    <a:pos x="460" y="600"/>
                  </a:cxn>
                  <a:cxn ang="0">
                    <a:pos x="430" y="985"/>
                  </a:cxn>
                  <a:cxn ang="0">
                    <a:pos x="368" y="1108"/>
                  </a:cxn>
                  <a:cxn ang="0">
                    <a:pos x="905" y="1261"/>
                  </a:cxn>
                  <a:cxn ang="0">
                    <a:pos x="1581" y="1323"/>
                  </a:cxn>
                  <a:cxn ang="0">
                    <a:pos x="1274" y="1461"/>
                  </a:cxn>
                  <a:cxn ang="0">
                    <a:pos x="629" y="1246"/>
                  </a:cxn>
                  <a:cxn ang="0">
                    <a:pos x="246" y="1185"/>
                  </a:cxn>
                  <a:cxn ang="0">
                    <a:pos x="138" y="1246"/>
                  </a:cxn>
                  <a:cxn ang="0">
                    <a:pos x="0" y="1185"/>
                  </a:cxn>
                  <a:cxn ang="0">
                    <a:pos x="184" y="1138"/>
                  </a:cxn>
                  <a:cxn ang="0">
                    <a:pos x="322" y="1031"/>
                  </a:cxn>
                  <a:cxn ang="0">
                    <a:pos x="261" y="800"/>
                  </a:cxn>
                  <a:cxn ang="0">
                    <a:pos x="322" y="677"/>
                  </a:cxn>
                  <a:cxn ang="0">
                    <a:pos x="200" y="600"/>
                  </a:cxn>
                  <a:cxn ang="0">
                    <a:pos x="31" y="585"/>
                  </a:cxn>
                  <a:cxn ang="0">
                    <a:pos x="292" y="492"/>
                  </a:cxn>
                  <a:cxn ang="0">
                    <a:pos x="1136" y="461"/>
                  </a:cxn>
                  <a:cxn ang="0">
                    <a:pos x="1105" y="508"/>
                  </a:cxn>
                  <a:cxn ang="0">
                    <a:pos x="829" y="569"/>
                  </a:cxn>
                  <a:cxn ang="0">
                    <a:pos x="783" y="523"/>
                  </a:cxn>
                  <a:cxn ang="0">
                    <a:pos x="1212" y="215"/>
                  </a:cxn>
                  <a:cxn ang="0">
                    <a:pos x="1366" y="292"/>
                  </a:cxn>
                  <a:cxn ang="0">
                    <a:pos x="813" y="385"/>
                  </a:cxn>
                  <a:cxn ang="0">
                    <a:pos x="629" y="369"/>
                  </a:cxn>
                  <a:cxn ang="0">
                    <a:pos x="645" y="338"/>
                  </a:cxn>
                  <a:cxn ang="0">
                    <a:pos x="1212" y="215"/>
                  </a:cxn>
                  <a:cxn ang="0">
                    <a:pos x="399" y="138"/>
                  </a:cxn>
                  <a:cxn ang="0">
                    <a:pos x="476" y="215"/>
                  </a:cxn>
                  <a:cxn ang="0">
                    <a:pos x="460" y="292"/>
                  </a:cxn>
                  <a:cxn ang="0">
                    <a:pos x="230" y="123"/>
                  </a:cxn>
                  <a:cxn ang="0">
                    <a:pos x="952" y="0"/>
                  </a:cxn>
                  <a:cxn ang="0">
                    <a:pos x="1090" y="123"/>
                  </a:cxn>
                  <a:cxn ang="0">
                    <a:pos x="1028" y="169"/>
                  </a:cxn>
                  <a:cxn ang="0">
                    <a:pos x="905" y="46"/>
                  </a:cxn>
                </a:cxnLst>
                <a:rect l="0" t="0" r="r" b="b"/>
                <a:pathLst>
                  <a:path w="1581" h="1477">
                    <a:moveTo>
                      <a:pt x="1074" y="861"/>
                    </a:moveTo>
                    <a:lnTo>
                      <a:pt x="890" y="892"/>
                    </a:lnTo>
                    <a:lnTo>
                      <a:pt x="813" y="923"/>
                    </a:lnTo>
                    <a:lnTo>
                      <a:pt x="813" y="954"/>
                    </a:lnTo>
                    <a:lnTo>
                      <a:pt x="829" y="985"/>
                    </a:lnTo>
                    <a:lnTo>
                      <a:pt x="859" y="1108"/>
                    </a:lnTo>
                    <a:lnTo>
                      <a:pt x="967" y="1077"/>
                    </a:lnTo>
                    <a:lnTo>
                      <a:pt x="1074" y="1061"/>
                    </a:lnTo>
                    <a:lnTo>
                      <a:pt x="1074" y="1046"/>
                    </a:lnTo>
                    <a:lnTo>
                      <a:pt x="1120" y="908"/>
                    </a:lnTo>
                    <a:lnTo>
                      <a:pt x="1120" y="877"/>
                    </a:lnTo>
                    <a:lnTo>
                      <a:pt x="1105" y="861"/>
                    </a:lnTo>
                    <a:lnTo>
                      <a:pt x="1074" y="861"/>
                    </a:lnTo>
                    <a:close/>
                    <a:moveTo>
                      <a:pt x="1120" y="769"/>
                    </a:moveTo>
                    <a:lnTo>
                      <a:pt x="1151" y="769"/>
                    </a:lnTo>
                    <a:lnTo>
                      <a:pt x="1197" y="785"/>
                    </a:lnTo>
                    <a:lnTo>
                      <a:pt x="1228" y="800"/>
                    </a:lnTo>
                    <a:lnTo>
                      <a:pt x="1289" y="861"/>
                    </a:lnTo>
                    <a:lnTo>
                      <a:pt x="1289" y="877"/>
                    </a:lnTo>
                    <a:lnTo>
                      <a:pt x="1228" y="938"/>
                    </a:lnTo>
                    <a:lnTo>
                      <a:pt x="1197" y="985"/>
                    </a:lnTo>
                    <a:lnTo>
                      <a:pt x="1166" y="1046"/>
                    </a:lnTo>
                    <a:lnTo>
                      <a:pt x="1197" y="1061"/>
                    </a:lnTo>
                    <a:lnTo>
                      <a:pt x="1212" y="1092"/>
                    </a:lnTo>
                    <a:lnTo>
                      <a:pt x="1212" y="1108"/>
                    </a:lnTo>
                    <a:lnTo>
                      <a:pt x="1197" y="1108"/>
                    </a:lnTo>
                    <a:lnTo>
                      <a:pt x="1028" y="1123"/>
                    </a:lnTo>
                    <a:lnTo>
                      <a:pt x="936" y="1138"/>
                    </a:lnTo>
                    <a:lnTo>
                      <a:pt x="890" y="1154"/>
                    </a:lnTo>
                    <a:lnTo>
                      <a:pt x="875" y="1154"/>
                    </a:lnTo>
                    <a:lnTo>
                      <a:pt x="875" y="1215"/>
                    </a:lnTo>
                    <a:lnTo>
                      <a:pt x="859" y="1200"/>
                    </a:lnTo>
                    <a:lnTo>
                      <a:pt x="844" y="1200"/>
                    </a:lnTo>
                    <a:lnTo>
                      <a:pt x="829" y="1185"/>
                    </a:lnTo>
                    <a:lnTo>
                      <a:pt x="798" y="1123"/>
                    </a:lnTo>
                    <a:lnTo>
                      <a:pt x="752" y="985"/>
                    </a:lnTo>
                    <a:lnTo>
                      <a:pt x="706" y="908"/>
                    </a:lnTo>
                    <a:lnTo>
                      <a:pt x="691" y="877"/>
                    </a:lnTo>
                    <a:lnTo>
                      <a:pt x="706" y="861"/>
                    </a:lnTo>
                    <a:lnTo>
                      <a:pt x="783" y="861"/>
                    </a:lnTo>
                    <a:lnTo>
                      <a:pt x="936" y="831"/>
                    </a:lnTo>
                    <a:lnTo>
                      <a:pt x="1028" y="800"/>
                    </a:lnTo>
                    <a:lnTo>
                      <a:pt x="1090" y="785"/>
                    </a:lnTo>
                    <a:lnTo>
                      <a:pt x="1120" y="769"/>
                    </a:lnTo>
                    <a:close/>
                    <a:moveTo>
                      <a:pt x="1090" y="615"/>
                    </a:moveTo>
                    <a:lnTo>
                      <a:pt x="1136" y="615"/>
                    </a:lnTo>
                    <a:lnTo>
                      <a:pt x="1151" y="631"/>
                    </a:lnTo>
                    <a:lnTo>
                      <a:pt x="1151" y="677"/>
                    </a:lnTo>
                    <a:lnTo>
                      <a:pt x="1120" y="677"/>
                    </a:lnTo>
                    <a:lnTo>
                      <a:pt x="1105" y="692"/>
                    </a:lnTo>
                    <a:lnTo>
                      <a:pt x="967" y="738"/>
                    </a:lnTo>
                    <a:lnTo>
                      <a:pt x="936" y="754"/>
                    </a:lnTo>
                    <a:lnTo>
                      <a:pt x="859" y="754"/>
                    </a:lnTo>
                    <a:lnTo>
                      <a:pt x="829" y="738"/>
                    </a:lnTo>
                    <a:lnTo>
                      <a:pt x="813" y="738"/>
                    </a:lnTo>
                    <a:lnTo>
                      <a:pt x="798" y="723"/>
                    </a:lnTo>
                    <a:lnTo>
                      <a:pt x="798" y="692"/>
                    </a:lnTo>
                    <a:lnTo>
                      <a:pt x="813" y="677"/>
                    </a:lnTo>
                    <a:lnTo>
                      <a:pt x="829" y="677"/>
                    </a:lnTo>
                    <a:lnTo>
                      <a:pt x="952" y="661"/>
                    </a:lnTo>
                    <a:lnTo>
                      <a:pt x="1028" y="631"/>
                    </a:lnTo>
                    <a:lnTo>
                      <a:pt x="1090" y="615"/>
                    </a:lnTo>
                    <a:close/>
                    <a:moveTo>
                      <a:pt x="338" y="477"/>
                    </a:moveTo>
                    <a:lnTo>
                      <a:pt x="353" y="477"/>
                    </a:lnTo>
                    <a:lnTo>
                      <a:pt x="445" y="523"/>
                    </a:lnTo>
                    <a:lnTo>
                      <a:pt x="460" y="554"/>
                    </a:lnTo>
                    <a:lnTo>
                      <a:pt x="476" y="569"/>
                    </a:lnTo>
                    <a:lnTo>
                      <a:pt x="460" y="600"/>
                    </a:lnTo>
                    <a:lnTo>
                      <a:pt x="368" y="723"/>
                    </a:lnTo>
                    <a:lnTo>
                      <a:pt x="353" y="815"/>
                    </a:lnTo>
                    <a:lnTo>
                      <a:pt x="414" y="938"/>
                    </a:lnTo>
                    <a:lnTo>
                      <a:pt x="430" y="985"/>
                    </a:lnTo>
                    <a:lnTo>
                      <a:pt x="430" y="1000"/>
                    </a:lnTo>
                    <a:lnTo>
                      <a:pt x="414" y="1031"/>
                    </a:lnTo>
                    <a:lnTo>
                      <a:pt x="399" y="1077"/>
                    </a:lnTo>
                    <a:lnTo>
                      <a:pt x="368" y="1108"/>
                    </a:lnTo>
                    <a:lnTo>
                      <a:pt x="460" y="1138"/>
                    </a:lnTo>
                    <a:lnTo>
                      <a:pt x="568" y="1169"/>
                    </a:lnTo>
                    <a:lnTo>
                      <a:pt x="706" y="1215"/>
                    </a:lnTo>
                    <a:lnTo>
                      <a:pt x="905" y="1261"/>
                    </a:lnTo>
                    <a:lnTo>
                      <a:pt x="1151" y="1292"/>
                    </a:lnTo>
                    <a:lnTo>
                      <a:pt x="1473" y="1308"/>
                    </a:lnTo>
                    <a:lnTo>
                      <a:pt x="1581" y="1308"/>
                    </a:lnTo>
                    <a:lnTo>
                      <a:pt x="1581" y="1323"/>
                    </a:lnTo>
                    <a:lnTo>
                      <a:pt x="1550" y="1338"/>
                    </a:lnTo>
                    <a:lnTo>
                      <a:pt x="1473" y="1385"/>
                    </a:lnTo>
                    <a:lnTo>
                      <a:pt x="1381" y="1431"/>
                    </a:lnTo>
                    <a:lnTo>
                      <a:pt x="1274" y="1461"/>
                    </a:lnTo>
                    <a:lnTo>
                      <a:pt x="1212" y="1477"/>
                    </a:lnTo>
                    <a:lnTo>
                      <a:pt x="1105" y="1461"/>
                    </a:lnTo>
                    <a:lnTo>
                      <a:pt x="967" y="1400"/>
                    </a:lnTo>
                    <a:lnTo>
                      <a:pt x="629" y="1246"/>
                    </a:lnTo>
                    <a:lnTo>
                      <a:pt x="476" y="1185"/>
                    </a:lnTo>
                    <a:lnTo>
                      <a:pt x="338" y="1169"/>
                    </a:lnTo>
                    <a:lnTo>
                      <a:pt x="276" y="1169"/>
                    </a:lnTo>
                    <a:lnTo>
                      <a:pt x="246" y="1185"/>
                    </a:lnTo>
                    <a:lnTo>
                      <a:pt x="200" y="1200"/>
                    </a:lnTo>
                    <a:lnTo>
                      <a:pt x="184" y="1215"/>
                    </a:lnTo>
                    <a:lnTo>
                      <a:pt x="153" y="1231"/>
                    </a:lnTo>
                    <a:lnTo>
                      <a:pt x="138" y="1246"/>
                    </a:lnTo>
                    <a:lnTo>
                      <a:pt x="77" y="1246"/>
                    </a:lnTo>
                    <a:lnTo>
                      <a:pt x="46" y="1215"/>
                    </a:lnTo>
                    <a:lnTo>
                      <a:pt x="15" y="1200"/>
                    </a:lnTo>
                    <a:lnTo>
                      <a:pt x="0" y="1185"/>
                    </a:lnTo>
                    <a:lnTo>
                      <a:pt x="0" y="1169"/>
                    </a:lnTo>
                    <a:lnTo>
                      <a:pt x="15" y="1169"/>
                    </a:lnTo>
                    <a:lnTo>
                      <a:pt x="107" y="1154"/>
                    </a:lnTo>
                    <a:lnTo>
                      <a:pt x="184" y="1138"/>
                    </a:lnTo>
                    <a:lnTo>
                      <a:pt x="292" y="1123"/>
                    </a:lnTo>
                    <a:lnTo>
                      <a:pt x="307" y="1123"/>
                    </a:lnTo>
                    <a:lnTo>
                      <a:pt x="322" y="1108"/>
                    </a:lnTo>
                    <a:lnTo>
                      <a:pt x="322" y="1031"/>
                    </a:lnTo>
                    <a:lnTo>
                      <a:pt x="292" y="938"/>
                    </a:lnTo>
                    <a:lnTo>
                      <a:pt x="261" y="892"/>
                    </a:lnTo>
                    <a:lnTo>
                      <a:pt x="230" y="800"/>
                    </a:lnTo>
                    <a:lnTo>
                      <a:pt x="261" y="800"/>
                    </a:lnTo>
                    <a:lnTo>
                      <a:pt x="261" y="754"/>
                    </a:lnTo>
                    <a:lnTo>
                      <a:pt x="276" y="723"/>
                    </a:lnTo>
                    <a:lnTo>
                      <a:pt x="307" y="708"/>
                    </a:lnTo>
                    <a:lnTo>
                      <a:pt x="322" y="677"/>
                    </a:lnTo>
                    <a:lnTo>
                      <a:pt x="322" y="615"/>
                    </a:lnTo>
                    <a:lnTo>
                      <a:pt x="292" y="585"/>
                    </a:lnTo>
                    <a:lnTo>
                      <a:pt x="246" y="585"/>
                    </a:lnTo>
                    <a:lnTo>
                      <a:pt x="200" y="600"/>
                    </a:lnTo>
                    <a:lnTo>
                      <a:pt x="169" y="615"/>
                    </a:lnTo>
                    <a:lnTo>
                      <a:pt x="46" y="615"/>
                    </a:lnTo>
                    <a:lnTo>
                      <a:pt x="31" y="600"/>
                    </a:lnTo>
                    <a:lnTo>
                      <a:pt x="31" y="585"/>
                    </a:lnTo>
                    <a:lnTo>
                      <a:pt x="61" y="585"/>
                    </a:lnTo>
                    <a:lnTo>
                      <a:pt x="138" y="569"/>
                    </a:lnTo>
                    <a:lnTo>
                      <a:pt x="215" y="523"/>
                    </a:lnTo>
                    <a:lnTo>
                      <a:pt x="292" y="492"/>
                    </a:lnTo>
                    <a:lnTo>
                      <a:pt x="338" y="477"/>
                    </a:lnTo>
                    <a:close/>
                    <a:moveTo>
                      <a:pt x="1028" y="446"/>
                    </a:moveTo>
                    <a:lnTo>
                      <a:pt x="1105" y="446"/>
                    </a:lnTo>
                    <a:lnTo>
                      <a:pt x="1136" y="461"/>
                    </a:lnTo>
                    <a:lnTo>
                      <a:pt x="1151" y="477"/>
                    </a:lnTo>
                    <a:lnTo>
                      <a:pt x="1151" y="492"/>
                    </a:lnTo>
                    <a:lnTo>
                      <a:pt x="1136" y="508"/>
                    </a:lnTo>
                    <a:lnTo>
                      <a:pt x="1105" y="508"/>
                    </a:lnTo>
                    <a:lnTo>
                      <a:pt x="936" y="554"/>
                    </a:lnTo>
                    <a:lnTo>
                      <a:pt x="905" y="554"/>
                    </a:lnTo>
                    <a:lnTo>
                      <a:pt x="890" y="569"/>
                    </a:lnTo>
                    <a:lnTo>
                      <a:pt x="829" y="569"/>
                    </a:lnTo>
                    <a:lnTo>
                      <a:pt x="798" y="554"/>
                    </a:lnTo>
                    <a:lnTo>
                      <a:pt x="783" y="554"/>
                    </a:lnTo>
                    <a:lnTo>
                      <a:pt x="767" y="538"/>
                    </a:lnTo>
                    <a:lnTo>
                      <a:pt x="783" y="523"/>
                    </a:lnTo>
                    <a:lnTo>
                      <a:pt x="798" y="523"/>
                    </a:lnTo>
                    <a:lnTo>
                      <a:pt x="982" y="477"/>
                    </a:lnTo>
                    <a:lnTo>
                      <a:pt x="1028" y="446"/>
                    </a:lnTo>
                    <a:close/>
                    <a:moveTo>
                      <a:pt x="1212" y="215"/>
                    </a:moveTo>
                    <a:lnTo>
                      <a:pt x="1304" y="215"/>
                    </a:lnTo>
                    <a:lnTo>
                      <a:pt x="1335" y="231"/>
                    </a:lnTo>
                    <a:lnTo>
                      <a:pt x="1381" y="277"/>
                    </a:lnTo>
                    <a:lnTo>
                      <a:pt x="1366" y="292"/>
                    </a:lnTo>
                    <a:lnTo>
                      <a:pt x="1351" y="292"/>
                    </a:lnTo>
                    <a:lnTo>
                      <a:pt x="1105" y="338"/>
                    </a:lnTo>
                    <a:lnTo>
                      <a:pt x="936" y="369"/>
                    </a:lnTo>
                    <a:lnTo>
                      <a:pt x="813" y="385"/>
                    </a:lnTo>
                    <a:lnTo>
                      <a:pt x="752" y="400"/>
                    </a:lnTo>
                    <a:lnTo>
                      <a:pt x="675" y="400"/>
                    </a:lnTo>
                    <a:lnTo>
                      <a:pt x="645" y="385"/>
                    </a:lnTo>
                    <a:lnTo>
                      <a:pt x="629" y="369"/>
                    </a:lnTo>
                    <a:lnTo>
                      <a:pt x="599" y="354"/>
                    </a:lnTo>
                    <a:lnTo>
                      <a:pt x="599" y="323"/>
                    </a:lnTo>
                    <a:lnTo>
                      <a:pt x="645" y="323"/>
                    </a:lnTo>
                    <a:lnTo>
                      <a:pt x="645" y="338"/>
                    </a:lnTo>
                    <a:lnTo>
                      <a:pt x="1028" y="261"/>
                    </a:lnTo>
                    <a:lnTo>
                      <a:pt x="1136" y="246"/>
                    </a:lnTo>
                    <a:lnTo>
                      <a:pt x="1182" y="231"/>
                    </a:lnTo>
                    <a:lnTo>
                      <a:pt x="1212" y="215"/>
                    </a:lnTo>
                    <a:close/>
                    <a:moveTo>
                      <a:pt x="246" y="92"/>
                    </a:moveTo>
                    <a:lnTo>
                      <a:pt x="292" y="92"/>
                    </a:lnTo>
                    <a:lnTo>
                      <a:pt x="338" y="108"/>
                    </a:lnTo>
                    <a:lnTo>
                      <a:pt x="399" y="138"/>
                    </a:lnTo>
                    <a:lnTo>
                      <a:pt x="414" y="154"/>
                    </a:lnTo>
                    <a:lnTo>
                      <a:pt x="430" y="154"/>
                    </a:lnTo>
                    <a:lnTo>
                      <a:pt x="460" y="185"/>
                    </a:lnTo>
                    <a:lnTo>
                      <a:pt x="476" y="215"/>
                    </a:lnTo>
                    <a:lnTo>
                      <a:pt x="476" y="292"/>
                    </a:lnTo>
                    <a:lnTo>
                      <a:pt x="460" y="308"/>
                    </a:lnTo>
                    <a:lnTo>
                      <a:pt x="445" y="308"/>
                    </a:lnTo>
                    <a:lnTo>
                      <a:pt x="460" y="292"/>
                    </a:lnTo>
                    <a:lnTo>
                      <a:pt x="414" y="292"/>
                    </a:lnTo>
                    <a:lnTo>
                      <a:pt x="399" y="277"/>
                    </a:lnTo>
                    <a:lnTo>
                      <a:pt x="292" y="185"/>
                    </a:lnTo>
                    <a:lnTo>
                      <a:pt x="230" y="123"/>
                    </a:lnTo>
                    <a:lnTo>
                      <a:pt x="230" y="108"/>
                    </a:lnTo>
                    <a:lnTo>
                      <a:pt x="246" y="92"/>
                    </a:lnTo>
                    <a:close/>
                    <a:moveTo>
                      <a:pt x="890" y="0"/>
                    </a:moveTo>
                    <a:lnTo>
                      <a:pt x="952" y="0"/>
                    </a:lnTo>
                    <a:lnTo>
                      <a:pt x="967" y="15"/>
                    </a:lnTo>
                    <a:lnTo>
                      <a:pt x="1013" y="31"/>
                    </a:lnTo>
                    <a:lnTo>
                      <a:pt x="1074" y="92"/>
                    </a:lnTo>
                    <a:lnTo>
                      <a:pt x="1090" y="123"/>
                    </a:lnTo>
                    <a:lnTo>
                      <a:pt x="1074" y="169"/>
                    </a:lnTo>
                    <a:lnTo>
                      <a:pt x="1074" y="154"/>
                    </a:lnTo>
                    <a:lnTo>
                      <a:pt x="1059" y="169"/>
                    </a:lnTo>
                    <a:lnTo>
                      <a:pt x="1028" y="169"/>
                    </a:lnTo>
                    <a:lnTo>
                      <a:pt x="1013" y="154"/>
                    </a:lnTo>
                    <a:lnTo>
                      <a:pt x="982" y="138"/>
                    </a:lnTo>
                    <a:lnTo>
                      <a:pt x="921" y="77"/>
                    </a:lnTo>
                    <a:lnTo>
                      <a:pt x="905" y="46"/>
                    </a:lnTo>
                    <a:lnTo>
                      <a:pt x="890" y="31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8" name="Freeform 1424"/>
              <p:cNvSpPr>
                <a:spLocks noEditPoints="1"/>
              </p:cNvSpPr>
              <p:nvPr/>
            </p:nvSpPr>
            <p:spPr bwMode="auto">
              <a:xfrm>
                <a:off x="8244" y="6237"/>
                <a:ext cx="1457" cy="1430"/>
              </a:xfrm>
              <a:custGeom>
                <a:avLst/>
                <a:gdLst/>
                <a:ahLst/>
                <a:cxnLst>
                  <a:cxn ang="0">
                    <a:pos x="844" y="1246"/>
                  </a:cxn>
                  <a:cxn ang="0">
                    <a:pos x="874" y="830"/>
                  </a:cxn>
                  <a:cxn ang="0">
                    <a:pos x="997" y="984"/>
                  </a:cxn>
                  <a:cxn ang="0">
                    <a:pos x="1089" y="861"/>
                  </a:cxn>
                  <a:cxn ang="0">
                    <a:pos x="1289" y="123"/>
                  </a:cxn>
                  <a:cxn ang="0">
                    <a:pos x="1457" y="1276"/>
                  </a:cxn>
                  <a:cxn ang="0">
                    <a:pos x="1365" y="1400"/>
                  </a:cxn>
                  <a:cxn ang="0">
                    <a:pos x="1289" y="1323"/>
                  </a:cxn>
                  <a:cxn ang="0">
                    <a:pos x="859" y="1246"/>
                  </a:cxn>
                  <a:cxn ang="0">
                    <a:pos x="1273" y="1246"/>
                  </a:cxn>
                  <a:cxn ang="0">
                    <a:pos x="1319" y="523"/>
                  </a:cxn>
                  <a:cxn ang="0">
                    <a:pos x="1197" y="230"/>
                  </a:cxn>
                  <a:cxn ang="0">
                    <a:pos x="1012" y="307"/>
                  </a:cxn>
                  <a:cxn ang="0">
                    <a:pos x="1012" y="461"/>
                  </a:cxn>
                  <a:cxn ang="0">
                    <a:pos x="1181" y="476"/>
                  </a:cxn>
                  <a:cxn ang="0">
                    <a:pos x="1181" y="538"/>
                  </a:cxn>
                  <a:cxn ang="0">
                    <a:pos x="966" y="769"/>
                  </a:cxn>
                  <a:cxn ang="0">
                    <a:pos x="1120" y="723"/>
                  </a:cxn>
                  <a:cxn ang="0">
                    <a:pos x="1212" y="815"/>
                  </a:cxn>
                  <a:cxn ang="0">
                    <a:pos x="1166" y="892"/>
                  </a:cxn>
                  <a:cxn ang="0">
                    <a:pos x="1151" y="1015"/>
                  </a:cxn>
                  <a:cxn ang="0">
                    <a:pos x="1012" y="1061"/>
                  </a:cxn>
                  <a:cxn ang="0">
                    <a:pos x="859" y="1107"/>
                  </a:cxn>
                  <a:cxn ang="0">
                    <a:pos x="782" y="815"/>
                  </a:cxn>
                  <a:cxn ang="0">
                    <a:pos x="874" y="800"/>
                  </a:cxn>
                  <a:cxn ang="0">
                    <a:pos x="936" y="600"/>
                  </a:cxn>
                  <a:cxn ang="0">
                    <a:pos x="782" y="600"/>
                  </a:cxn>
                  <a:cxn ang="0">
                    <a:pos x="798" y="569"/>
                  </a:cxn>
                  <a:cxn ang="0">
                    <a:pos x="936" y="369"/>
                  </a:cxn>
                  <a:cxn ang="0">
                    <a:pos x="844" y="323"/>
                  </a:cxn>
                  <a:cxn ang="0">
                    <a:pos x="690" y="492"/>
                  </a:cxn>
                  <a:cxn ang="0">
                    <a:pos x="659" y="1261"/>
                  </a:cxn>
                  <a:cxn ang="0">
                    <a:pos x="675" y="1276"/>
                  </a:cxn>
                  <a:cxn ang="0">
                    <a:pos x="613" y="1353"/>
                  </a:cxn>
                  <a:cxn ang="0">
                    <a:pos x="552" y="1123"/>
                  </a:cxn>
                  <a:cxn ang="0">
                    <a:pos x="613" y="523"/>
                  </a:cxn>
                  <a:cxn ang="0">
                    <a:pos x="583" y="246"/>
                  </a:cxn>
                  <a:cxn ang="0">
                    <a:pos x="690" y="246"/>
                  </a:cxn>
                  <a:cxn ang="0">
                    <a:pos x="1258" y="138"/>
                  </a:cxn>
                  <a:cxn ang="0">
                    <a:pos x="521" y="30"/>
                  </a:cxn>
                  <a:cxn ang="0">
                    <a:pos x="506" y="215"/>
                  </a:cxn>
                  <a:cxn ang="0">
                    <a:pos x="353" y="523"/>
                  </a:cxn>
                  <a:cxn ang="0">
                    <a:pos x="399" y="723"/>
                  </a:cxn>
                  <a:cxn ang="0">
                    <a:pos x="353" y="1400"/>
                  </a:cxn>
                  <a:cxn ang="0">
                    <a:pos x="260" y="1369"/>
                  </a:cxn>
                  <a:cxn ang="0">
                    <a:pos x="276" y="1138"/>
                  </a:cxn>
                  <a:cxn ang="0">
                    <a:pos x="291" y="630"/>
                  </a:cxn>
                  <a:cxn ang="0">
                    <a:pos x="138" y="707"/>
                  </a:cxn>
                  <a:cxn ang="0">
                    <a:pos x="0" y="784"/>
                  </a:cxn>
                  <a:cxn ang="0">
                    <a:pos x="353" y="276"/>
                  </a:cxn>
                  <a:cxn ang="0">
                    <a:pos x="414" y="46"/>
                  </a:cxn>
                </a:cxnLst>
                <a:rect l="0" t="0" r="r" b="b"/>
                <a:pathLst>
                  <a:path w="1457" h="1430">
                    <a:moveTo>
                      <a:pt x="844" y="1246"/>
                    </a:moveTo>
                    <a:lnTo>
                      <a:pt x="859" y="1246"/>
                    </a:lnTo>
                    <a:lnTo>
                      <a:pt x="828" y="1246"/>
                    </a:lnTo>
                    <a:lnTo>
                      <a:pt x="844" y="1246"/>
                    </a:lnTo>
                    <a:close/>
                    <a:moveTo>
                      <a:pt x="1043" y="800"/>
                    </a:moveTo>
                    <a:lnTo>
                      <a:pt x="997" y="815"/>
                    </a:lnTo>
                    <a:lnTo>
                      <a:pt x="951" y="815"/>
                    </a:lnTo>
                    <a:lnTo>
                      <a:pt x="874" y="830"/>
                    </a:lnTo>
                    <a:lnTo>
                      <a:pt x="874" y="923"/>
                    </a:lnTo>
                    <a:lnTo>
                      <a:pt x="890" y="1000"/>
                    </a:lnTo>
                    <a:lnTo>
                      <a:pt x="951" y="984"/>
                    </a:lnTo>
                    <a:lnTo>
                      <a:pt x="997" y="984"/>
                    </a:lnTo>
                    <a:lnTo>
                      <a:pt x="1028" y="969"/>
                    </a:lnTo>
                    <a:lnTo>
                      <a:pt x="1043" y="969"/>
                    </a:lnTo>
                    <a:lnTo>
                      <a:pt x="1058" y="923"/>
                    </a:lnTo>
                    <a:lnTo>
                      <a:pt x="1089" y="861"/>
                    </a:lnTo>
                    <a:lnTo>
                      <a:pt x="1089" y="815"/>
                    </a:lnTo>
                    <a:lnTo>
                      <a:pt x="1074" y="800"/>
                    </a:lnTo>
                    <a:lnTo>
                      <a:pt x="1043" y="800"/>
                    </a:lnTo>
                    <a:close/>
                    <a:moveTo>
                      <a:pt x="1289" y="123"/>
                    </a:moveTo>
                    <a:lnTo>
                      <a:pt x="1304" y="123"/>
                    </a:lnTo>
                    <a:lnTo>
                      <a:pt x="1396" y="169"/>
                    </a:lnTo>
                    <a:lnTo>
                      <a:pt x="1457" y="230"/>
                    </a:lnTo>
                    <a:lnTo>
                      <a:pt x="1457" y="1276"/>
                    </a:lnTo>
                    <a:lnTo>
                      <a:pt x="1442" y="1323"/>
                    </a:lnTo>
                    <a:lnTo>
                      <a:pt x="1411" y="1369"/>
                    </a:lnTo>
                    <a:lnTo>
                      <a:pt x="1396" y="1384"/>
                    </a:lnTo>
                    <a:lnTo>
                      <a:pt x="1365" y="1400"/>
                    </a:lnTo>
                    <a:lnTo>
                      <a:pt x="1350" y="1400"/>
                    </a:lnTo>
                    <a:lnTo>
                      <a:pt x="1335" y="1384"/>
                    </a:lnTo>
                    <a:lnTo>
                      <a:pt x="1319" y="1353"/>
                    </a:lnTo>
                    <a:lnTo>
                      <a:pt x="1289" y="1323"/>
                    </a:lnTo>
                    <a:lnTo>
                      <a:pt x="1273" y="1292"/>
                    </a:lnTo>
                    <a:lnTo>
                      <a:pt x="1227" y="1230"/>
                    </a:lnTo>
                    <a:lnTo>
                      <a:pt x="997" y="1246"/>
                    </a:lnTo>
                    <a:lnTo>
                      <a:pt x="859" y="1246"/>
                    </a:lnTo>
                    <a:lnTo>
                      <a:pt x="1012" y="1230"/>
                    </a:lnTo>
                    <a:lnTo>
                      <a:pt x="1120" y="1200"/>
                    </a:lnTo>
                    <a:lnTo>
                      <a:pt x="1227" y="1200"/>
                    </a:lnTo>
                    <a:lnTo>
                      <a:pt x="1273" y="1246"/>
                    </a:lnTo>
                    <a:lnTo>
                      <a:pt x="1289" y="1230"/>
                    </a:lnTo>
                    <a:lnTo>
                      <a:pt x="1304" y="1200"/>
                    </a:lnTo>
                    <a:lnTo>
                      <a:pt x="1319" y="1107"/>
                    </a:lnTo>
                    <a:lnTo>
                      <a:pt x="1319" y="523"/>
                    </a:lnTo>
                    <a:lnTo>
                      <a:pt x="1304" y="369"/>
                    </a:lnTo>
                    <a:lnTo>
                      <a:pt x="1273" y="276"/>
                    </a:lnTo>
                    <a:lnTo>
                      <a:pt x="1243" y="246"/>
                    </a:lnTo>
                    <a:lnTo>
                      <a:pt x="1197" y="230"/>
                    </a:lnTo>
                    <a:lnTo>
                      <a:pt x="1151" y="230"/>
                    </a:lnTo>
                    <a:lnTo>
                      <a:pt x="1058" y="246"/>
                    </a:lnTo>
                    <a:lnTo>
                      <a:pt x="951" y="276"/>
                    </a:lnTo>
                    <a:lnTo>
                      <a:pt x="1012" y="307"/>
                    </a:lnTo>
                    <a:lnTo>
                      <a:pt x="1043" y="338"/>
                    </a:lnTo>
                    <a:lnTo>
                      <a:pt x="1043" y="353"/>
                    </a:lnTo>
                    <a:lnTo>
                      <a:pt x="1028" y="415"/>
                    </a:lnTo>
                    <a:lnTo>
                      <a:pt x="1012" y="461"/>
                    </a:lnTo>
                    <a:lnTo>
                      <a:pt x="1012" y="507"/>
                    </a:lnTo>
                    <a:lnTo>
                      <a:pt x="1074" y="492"/>
                    </a:lnTo>
                    <a:lnTo>
                      <a:pt x="1120" y="476"/>
                    </a:lnTo>
                    <a:lnTo>
                      <a:pt x="1181" y="476"/>
                    </a:lnTo>
                    <a:lnTo>
                      <a:pt x="1212" y="507"/>
                    </a:lnTo>
                    <a:lnTo>
                      <a:pt x="1212" y="523"/>
                    </a:lnTo>
                    <a:lnTo>
                      <a:pt x="1197" y="538"/>
                    </a:lnTo>
                    <a:lnTo>
                      <a:pt x="1181" y="538"/>
                    </a:lnTo>
                    <a:lnTo>
                      <a:pt x="1135" y="553"/>
                    </a:lnTo>
                    <a:lnTo>
                      <a:pt x="1074" y="569"/>
                    </a:lnTo>
                    <a:lnTo>
                      <a:pt x="997" y="584"/>
                    </a:lnTo>
                    <a:lnTo>
                      <a:pt x="966" y="769"/>
                    </a:lnTo>
                    <a:lnTo>
                      <a:pt x="1012" y="753"/>
                    </a:lnTo>
                    <a:lnTo>
                      <a:pt x="1043" y="738"/>
                    </a:lnTo>
                    <a:lnTo>
                      <a:pt x="1058" y="723"/>
                    </a:lnTo>
                    <a:lnTo>
                      <a:pt x="1120" y="723"/>
                    </a:lnTo>
                    <a:lnTo>
                      <a:pt x="1151" y="753"/>
                    </a:lnTo>
                    <a:lnTo>
                      <a:pt x="1181" y="769"/>
                    </a:lnTo>
                    <a:lnTo>
                      <a:pt x="1197" y="800"/>
                    </a:lnTo>
                    <a:lnTo>
                      <a:pt x="1212" y="815"/>
                    </a:lnTo>
                    <a:lnTo>
                      <a:pt x="1212" y="830"/>
                    </a:lnTo>
                    <a:lnTo>
                      <a:pt x="1181" y="861"/>
                    </a:lnTo>
                    <a:lnTo>
                      <a:pt x="1181" y="876"/>
                    </a:lnTo>
                    <a:lnTo>
                      <a:pt x="1166" y="892"/>
                    </a:lnTo>
                    <a:lnTo>
                      <a:pt x="1135" y="938"/>
                    </a:lnTo>
                    <a:lnTo>
                      <a:pt x="1120" y="1000"/>
                    </a:lnTo>
                    <a:lnTo>
                      <a:pt x="1135" y="1015"/>
                    </a:lnTo>
                    <a:lnTo>
                      <a:pt x="1151" y="1015"/>
                    </a:lnTo>
                    <a:lnTo>
                      <a:pt x="1151" y="1030"/>
                    </a:lnTo>
                    <a:lnTo>
                      <a:pt x="1135" y="1046"/>
                    </a:lnTo>
                    <a:lnTo>
                      <a:pt x="1074" y="1046"/>
                    </a:lnTo>
                    <a:lnTo>
                      <a:pt x="1012" y="1061"/>
                    </a:lnTo>
                    <a:lnTo>
                      <a:pt x="890" y="1061"/>
                    </a:lnTo>
                    <a:lnTo>
                      <a:pt x="890" y="1107"/>
                    </a:lnTo>
                    <a:lnTo>
                      <a:pt x="874" y="1123"/>
                    </a:lnTo>
                    <a:lnTo>
                      <a:pt x="859" y="1107"/>
                    </a:lnTo>
                    <a:lnTo>
                      <a:pt x="859" y="1092"/>
                    </a:lnTo>
                    <a:lnTo>
                      <a:pt x="828" y="1030"/>
                    </a:lnTo>
                    <a:lnTo>
                      <a:pt x="798" y="892"/>
                    </a:lnTo>
                    <a:lnTo>
                      <a:pt x="782" y="815"/>
                    </a:lnTo>
                    <a:lnTo>
                      <a:pt x="767" y="784"/>
                    </a:lnTo>
                    <a:lnTo>
                      <a:pt x="828" y="784"/>
                    </a:lnTo>
                    <a:lnTo>
                      <a:pt x="844" y="800"/>
                    </a:lnTo>
                    <a:lnTo>
                      <a:pt x="874" y="800"/>
                    </a:lnTo>
                    <a:lnTo>
                      <a:pt x="890" y="784"/>
                    </a:lnTo>
                    <a:lnTo>
                      <a:pt x="920" y="784"/>
                    </a:lnTo>
                    <a:lnTo>
                      <a:pt x="920" y="692"/>
                    </a:lnTo>
                    <a:lnTo>
                      <a:pt x="936" y="600"/>
                    </a:lnTo>
                    <a:lnTo>
                      <a:pt x="920" y="600"/>
                    </a:lnTo>
                    <a:lnTo>
                      <a:pt x="890" y="615"/>
                    </a:lnTo>
                    <a:lnTo>
                      <a:pt x="813" y="615"/>
                    </a:lnTo>
                    <a:lnTo>
                      <a:pt x="782" y="600"/>
                    </a:lnTo>
                    <a:lnTo>
                      <a:pt x="767" y="600"/>
                    </a:lnTo>
                    <a:lnTo>
                      <a:pt x="767" y="584"/>
                    </a:lnTo>
                    <a:lnTo>
                      <a:pt x="782" y="569"/>
                    </a:lnTo>
                    <a:lnTo>
                      <a:pt x="798" y="569"/>
                    </a:lnTo>
                    <a:lnTo>
                      <a:pt x="828" y="553"/>
                    </a:lnTo>
                    <a:lnTo>
                      <a:pt x="874" y="553"/>
                    </a:lnTo>
                    <a:lnTo>
                      <a:pt x="936" y="538"/>
                    </a:lnTo>
                    <a:lnTo>
                      <a:pt x="936" y="369"/>
                    </a:lnTo>
                    <a:lnTo>
                      <a:pt x="920" y="338"/>
                    </a:lnTo>
                    <a:lnTo>
                      <a:pt x="905" y="323"/>
                    </a:lnTo>
                    <a:lnTo>
                      <a:pt x="905" y="307"/>
                    </a:lnTo>
                    <a:lnTo>
                      <a:pt x="844" y="323"/>
                    </a:lnTo>
                    <a:lnTo>
                      <a:pt x="782" y="323"/>
                    </a:lnTo>
                    <a:lnTo>
                      <a:pt x="736" y="338"/>
                    </a:lnTo>
                    <a:lnTo>
                      <a:pt x="690" y="338"/>
                    </a:lnTo>
                    <a:lnTo>
                      <a:pt x="690" y="492"/>
                    </a:lnTo>
                    <a:lnTo>
                      <a:pt x="675" y="630"/>
                    </a:lnTo>
                    <a:lnTo>
                      <a:pt x="675" y="846"/>
                    </a:lnTo>
                    <a:lnTo>
                      <a:pt x="659" y="1138"/>
                    </a:lnTo>
                    <a:lnTo>
                      <a:pt x="659" y="1261"/>
                    </a:lnTo>
                    <a:lnTo>
                      <a:pt x="828" y="1246"/>
                    </a:lnTo>
                    <a:lnTo>
                      <a:pt x="752" y="1261"/>
                    </a:lnTo>
                    <a:lnTo>
                      <a:pt x="705" y="1261"/>
                    </a:lnTo>
                    <a:lnTo>
                      <a:pt x="675" y="1276"/>
                    </a:lnTo>
                    <a:lnTo>
                      <a:pt x="659" y="1276"/>
                    </a:lnTo>
                    <a:lnTo>
                      <a:pt x="659" y="1292"/>
                    </a:lnTo>
                    <a:lnTo>
                      <a:pt x="644" y="1323"/>
                    </a:lnTo>
                    <a:lnTo>
                      <a:pt x="613" y="1353"/>
                    </a:lnTo>
                    <a:lnTo>
                      <a:pt x="567" y="1307"/>
                    </a:lnTo>
                    <a:lnTo>
                      <a:pt x="537" y="1246"/>
                    </a:lnTo>
                    <a:lnTo>
                      <a:pt x="537" y="1169"/>
                    </a:lnTo>
                    <a:lnTo>
                      <a:pt x="552" y="1123"/>
                    </a:lnTo>
                    <a:lnTo>
                      <a:pt x="567" y="1046"/>
                    </a:lnTo>
                    <a:lnTo>
                      <a:pt x="598" y="938"/>
                    </a:lnTo>
                    <a:lnTo>
                      <a:pt x="613" y="753"/>
                    </a:lnTo>
                    <a:lnTo>
                      <a:pt x="613" y="523"/>
                    </a:lnTo>
                    <a:lnTo>
                      <a:pt x="629" y="538"/>
                    </a:lnTo>
                    <a:lnTo>
                      <a:pt x="629" y="400"/>
                    </a:lnTo>
                    <a:lnTo>
                      <a:pt x="613" y="338"/>
                    </a:lnTo>
                    <a:lnTo>
                      <a:pt x="583" y="246"/>
                    </a:lnTo>
                    <a:lnTo>
                      <a:pt x="583" y="230"/>
                    </a:lnTo>
                    <a:lnTo>
                      <a:pt x="598" y="215"/>
                    </a:lnTo>
                    <a:lnTo>
                      <a:pt x="629" y="215"/>
                    </a:lnTo>
                    <a:lnTo>
                      <a:pt x="690" y="246"/>
                    </a:lnTo>
                    <a:lnTo>
                      <a:pt x="920" y="215"/>
                    </a:lnTo>
                    <a:lnTo>
                      <a:pt x="1089" y="184"/>
                    </a:lnTo>
                    <a:lnTo>
                      <a:pt x="1197" y="153"/>
                    </a:lnTo>
                    <a:lnTo>
                      <a:pt x="1258" y="138"/>
                    </a:lnTo>
                    <a:lnTo>
                      <a:pt x="1289" y="123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1" y="30"/>
                    </a:lnTo>
                    <a:lnTo>
                      <a:pt x="567" y="76"/>
                    </a:lnTo>
                    <a:lnTo>
                      <a:pt x="583" y="107"/>
                    </a:lnTo>
                    <a:lnTo>
                      <a:pt x="567" y="138"/>
                    </a:lnTo>
                    <a:lnTo>
                      <a:pt x="506" y="215"/>
                    </a:lnTo>
                    <a:lnTo>
                      <a:pt x="429" y="338"/>
                    </a:lnTo>
                    <a:lnTo>
                      <a:pt x="322" y="507"/>
                    </a:lnTo>
                    <a:lnTo>
                      <a:pt x="337" y="507"/>
                    </a:lnTo>
                    <a:lnTo>
                      <a:pt x="353" y="523"/>
                    </a:lnTo>
                    <a:lnTo>
                      <a:pt x="368" y="553"/>
                    </a:lnTo>
                    <a:lnTo>
                      <a:pt x="414" y="600"/>
                    </a:lnTo>
                    <a:lnTo>
                      <a:pt x="414" y="661"/>
                    </a:lnTo>
                    <a:lnTo>
                      <a:pt x="399" y="723"/>
                    </a:lnTo>
                    <a:lnTo>
                      <a:pt x="399" y="815"/>
                    </a:lnTo>
                    <a:lnTo>
                      <a:pt x="383" y="984"/>
                    </a:lnTo>
                    <a:lnTo>
                      <a:pt x="383" y="1307"/>
                    </a:lnTo>
                    <a:lnTo>
                      <a:pt x="353" y="1400"/>
                    </a:lnTo>
                    <a:lnTo>
                      <a:pt x="322" y="1430"/>
                    </a:lnTo>
                    <a:lnTo>
                      <a:pt x="306" y="1415"/>
                    </a:lnTo>
                    <a:lnTo>
                      <a:pt x="276" y="1400"/>
                    </a:lnTo>
                    <a:lnTo>
                      <a:pt x="260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0" y="1230"/>
                    </a:lnTo>
                    <a:lnTo>
                      <a:pt x="276" y="1138"/>
                    </a:lnTo>
                    <a:lnTo>
                      <a:pt x="291" y="1015"/>
                    </a:lnTo>
                    <a:lnTo>
                      <a:pt x="306" y="846"/>
                    </a:lnTo>
                    <a:lnTo>
                      <a:pt x="306" y="707"/>
                    </a:lnTo>
                    <a:lnTo>
                      <a:pt x="291" y="630"/>
                    </a:lnTo>
                    <a:lnTo>
                      <a:pt x="260" y="553"/>
                    </a:lnTo>
                    <a:lnTo>
                      <a:pt x="245" y="584"/>
                    </a:lnTo>
                    <a:lnTo>
                      <a:pt x="199" y="630"/>
                    </a:lnTo>
                    <a:lnTo>
                      <a:pt x="138" y="707"/>
                    </a:lnTo>
                    <a:lnTo>
                      <a:pt x="76" y="769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4"/>
                    </a:lnTo>
                    <a:lnTo>
                      <a:pt x="30" y="753"/>
                    </a:lnTo>
                    <a:lnTo>
                      <a:pt x="168" y="569"/>
                    </a:lnTo>
                    <a:lnTo>
                      <a:pt x="276" y="415"/>
                    </a:lnTo>
                    <a:lnTo>
                      <a:pt x="353" y="276"/>
                    </a:lnTo>
                    <a:lnTo>
                      <a:pt x="414" y="153"/>
                    </a:lnTo>
                    <a:lnTo>
                      <a:pt x="429" y="92"/>
                    </a:lnTo>
                    <a:lnTo>
                      <a:pt x="429" y="61"/>
                    </a:lnTo>
                    <a:lnTo>
                      <a:pt x="414" y="4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49" name="Freeform 1425"/>
              <p:cNvSpPr>
                <a:spLocks noEditPoints="1"/>
              </p:cNvSpPr>
              <p:nvPr/>
            </p:nvSpPr>
            <p:spPr bwMode="auto">
              <a:xfrm>
                <a:off x="10208" y="6237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7" y="953"/>
                  </a:cxn>
                  <a:cxn ang="0">
                    <a:pos x="737" y="815"/>
                  </a:cxn>
                  <a:cxn ang="0">
                    <a:pos x="798" y="707"/>
                  </a:cxn>
                  <a:cxn ang="0">
                    <a:pos x="921" y="784"/>
                  </a:cxn>
                  <a:cxn ang="0">
                    <a:pos x="921" y="846"/>
                  </a:cxn>
                  <a:cxn ang="0">
                    <a:pos x="859" y="953"/>
                  </a:cxn>
                  <a:cxn ang="0">
                    <a:pos x="875" y="1076"/>
                  </a:cxn>
                  <a:cxn ang="0">
                    <a:pos x="491" y="1107"/>
                  </a:cxn>
                  <a:cxn ang="0">
                    <a:pos x="430" y="1169"/>
                  </a:cxn>
                  <a:cxn ang="0">
                    <a:pos x="353" y="923"/>
                  </a:cxn>
                  <a:cxn ang="0">
                    <a:pos x="353" y="753"/>
                  </a:cxn>
                  <a:cxn ang="0">
                    <a:pos x="598" y="753"/>
                  </a:cxn>
                  <a:cxn ang="0">
                    <a:pos x="261" y="200"/>
                  </a:cxn>
                  <a:cxn ang="0">
                    <a:pos x="184" y="369"/>
                  </a:cxn>
                  <a:cxn ang="0">
                    <a:pos x="338" y="369"/>
                  </a:cxn>
                  <a:cxn ang="0">
                    <a:pos x="245" y="415"/>
                  </a:cxn>
                  <a:cxn ang="0">
                    <a:pos x="292" y="553"/>
                  </a:cxn>
                  <a:cxn ang="0">
                    <a:pos x="399" y="307"/>
                  </a:cxn>
                  <a:cxn ang="0">
                    <a:pos x="338" y="184"/>
                  </a:cxn>
                  <a:cxn ang="0">
                    <a:pos x="123" y="153"/>
                  </a:cxn>
                  <a:cxn ang="0">
                    <a:pos x="338" y="138"/>
                  </a:cxn>
                  <a:cxn ang="0">
                    <a:pos x="491" y="153"/>
                  </a:cxn>
                  <a:cxn ang="0">
                    <a:pos x="506" y="230"/>
                  </a:cxn>
                  <a:cxn ang="0">
                    <a:pos x="384" y="646"/>
                  </a:cxn>
                  <a:cxn ang="0">
                    <a:pos x="199" y="630"/>
                  </a:cxn>
                  <a:cxn ang="0">
                    <a:pos x="77" y="1323"/>
                  </a:cxn>
                  <a:cxn ang="0">
                    <a:pos x="0" y="1230"/>
                  </a:cxn>
                  <a:cxn ang="0">
                    <a:pos x="77" y="553"/>
                  </a:cxn>
                  <a:cxn ang="0">
                    <a:pos x="31" y="153"/>
                  </a:cxn>
                  <a:cxn ang="0">
                    <a:pos x="1013" y="92"/>
                  </a:cxn>
                  <a:cxn ang="0">
                    <a:pos x="875" y="246"/>
                  </a:cxn>
                  <a:cxn ang="0">
                    <a:pos x="1044" y="246"/>
                  </a:cxn>
                  <a:cxn ang="0">
                    <a:pos x="951" y="292"/>
                  </a:cxn>
                  <a:cxn ang="0">
                    <a:pos x="859" y="461"/>
                  </a:cxn>
                  <a:cxn ang="0">
                    <a:pos x="1105" y="461"/>
                  </a:cxn>
                  <a:cxn ang="0">
                    <a:pos x="1105" y="138"/>
                  </a:cxn>
                  <a:cxn ang="0">
                    <a:pos x="1105" y="0"/>
                  </a:cxn>
                  <a:cxn ang="0">
                    <a:pos x="1258" y="107"/>
                  </a:cxn>
                  <a:cxn ang="0">
                    <a:pos x="1228" y="584"/>
                  </a:cxn>
                  <a:cxn ang="0">
                    <a:pos x="1258" y="1384"/>
                  </a:cxn>
                  <a:cxn ang="0">
                    <a:pos x="1151" y="1523"/>
                  </a:cxn>
                  <a:cxn ang="0">
                    <a:pos x="1028" y="1307"/>
                  </a:cxn>
                  <a:cxn ang="0">
                    <a:pos x="1151" y="1076"/>
                  </a:cxn>
                  <a:cxn ang="0">
                    <a:pos x="875" y="523"/>
                  </a:cxn>
                  <a:cxn ang="0">
                    <a:pos x="798" y="492"/>
                  </a:cxn>
                  <a:cxn ang="0">
                    <a:pos x="767" y="338"/>
                  </a:cxn>
                  <a:cxn ang="0">
                    <a:pos x="721" y="30"/>
                  </a:cxn>
                  <a:cxn ang="0">
                    <a:pos x="829" y="76"/>
                  </a:cxn>
                  <a:cxn ang="0">
                    <a:pos x="1105" y="0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4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7" y="953"/>
                    </a:lnTo>
                    <a:lnTo>
                      <a:pt x="737" y="907"/>
                    </a:lnTo>
                    <a:lnTo>
                      <a:pt x="752" y="861"/>
                    </a:lnTo>
                    <a:lnTo>
                      <a:pt x="752" y="830"/>
                    </a:lnTo>
                    <a:lnTo>
                      <a:pt x="737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7" y="707"/>
                    </a:moveTo>
                    <a:lnTo>
                      <a:pt x="798" y="707"/>
                    </a:lnTo>
                    <a:lnTo>
                      <a:pt x="844" y="723"/>
                    </a:lnTo>
                    <a:lnTo>
                      <a:pt x="875" y="753"/>
                    </a:lnTo>
                    <a:lnTo>
                      <a:pt x="905" y="769"/>
                    </a:lnTo>
                    <a:lnTo>
                      <a:pt x="921" y="784"/>
                    </a:lnTo>
                    <a:lnTo>
                      <a:pt x="921" y="800"/>
                    </a:lnTo>
                    <a:lnTo>
                      <a:pt x="936" y="800"/>
                    </a:lnTo>
                    <a:lnTo>
                      <a:pt x="936" y="830"/>
                    </a:lnTo>
                    <a:lnTo>
                      <a:pt x="921" y="846"/>
                    </a:lnTo>
                    <a:lnTo>
                      <a:pt x="921" y="861"/>
                    </a:lnTo>
                    <a:lnTo>
                      <a:pt x="890" y="876"/>
                    </a:lnTo>
                    <a:lnTo>
                      <a:pt x="875" y="907"/>
                    </a:lnTo>
                    <a:lnTo>
                      <a:pt x="859" y="953"/>
                    </a:lnTo>
                    <a:lnTo>
                      <a:pt x="829" y="1015"/>
                    </a:lnTo>
                    <a:lnTo>
                      <a:pt x="859" y="1030"/>
                    </a:lnTo>
                    <a:lnTo>
                      <a:pt x="875" y="1061"/>
                    </a:lnTo>
                    <a:lnTo>
                      <a:pt x="875" y="1076"/>
                    </a:lnTo>
                    <a:lnTo>
                      <a:pt x="859" y="1076"/>
                    </a:lnTo>
                    <a:lnTo>
                      <a:pt x="660" y="1092"/>
                    </a:lnTo>
                    <a:lnTo>
                      <a:pt x="506" y="1107"/>
                    </a:lnTo>
                    <a:lnTo>
                      <a:pt x="491" y="1107"/>
                    </a:lnTo>
                    <a:lnTo>
                      <a:pt x="491" y="1184"/>
                    </a:lnTo>
                    <a:lnTo>
                      <a:pt x="476" y="1184"/>
                    </a:lnTo>
                    <a:lnTo>
                      <a:pt x="445" y="1169"/>
                    </a:lnTo>
                    <a:lnTo>
                      <a:pt x="430" y="1169"/>
                    </a:lnTo>
                    <a:lnTo>
                      <a:pt x="399" y="1138"/>
                    </a:lnTo>
                    <a:lnTo>
                      <a:pt x="384" y="1107"/>
                    </a:lnTo>
                    <a:lnTo>
                      <a:pt x="384" y="1061"/>
                    </a:lnTo>
                    <a:lnTo>
                      <a:pt x="353" y="923"/>
                    </a:lnTo>
                    <a:lnTo>
                      <a:pt x="338" y="846"/>
                    </a:lnTo>
                    <a:lnTo>
                      <a:pt x="307" y="800"/>
                    </a:lnTo>
                    <a:lnTo>
                      <a:pt x="307" y="753"/>
                    </a:lnTo>
                    <a:lnTo>
                      <a:pt x="353" y="753"/>
                    </a:lnTo>
                    <a:lnTo>
                      <a:pt x="384" y="769"/>
                    </a:lnTo>
                    <a:lnTo>
                      <a:pt x="399" y="769"/>
                    </a:lnTo>
                    <a:lnTo>
                      <a:pt x="430" y="784"/>
                    </a:lnTo>
                    <a:lnTo>
                      <a:pt x="598" y="753"/>
                    </a:lnTo>
                    <a:lnTo>
                      <a:pt x="737" y="707"/>
                    </a:lnTo>
                    <a:close/>
                    <a:moveTo>
                      <a:pt x="338" y="184"/>
                    </a:moveTo>
                    <a:lnTo>
                      <a:pt x="307" y="200"/>
                    </a:lnTo>
                    <a:lnTo>
                      <a:pt x="261" y="200"/>
                    </a:lnTo>
                    <a:lnTo>
                      <a:pt x="199" y="215"/>
                    </a:lnTo>
                    <a:lnTo>
                      <a:pt x="199" y="261"/>
                    </a:lnTo>
                    <a:lnTo>
                      <a:pt x="184" y="307"/>
                    </a:lnTo>
                    <a:lnTo>
                      <a:pt x="184" y="369"/>
                    </a:lnTo>
                    <a:lnTo>
                      <a:pt x="230" y="353"/>
                    </a:lnTo>
                    <a:lnTo>
                      <a:pt x="292" y="353"/>
                    </a:lnTo>
                    <a:lnTo>
                      <a:pt x="307" y="369"/>
                    </a:lnTo>
                    <a:lnTo>
                      <a:pt x="338" y="369"/>
                    </a:lnTo>
                    <a:lnTo>
                      <a:pt x="353" y="384"/>
                    </a:lnTo>
                    <a:lnTo>
                      <a:pt x="353" y="400"/>
                    </a:lnTo>
                    <a:lnTo>
                      <a:pt x="338" y="415"/>
                    </a:lnTo>
                    <a:lnTo>
                      <a:pt x="245" y="415"/>
                    </a:lnTo>
                    <a:lnTo>
                      <a:pt x="184" y="430"/>
                    </a:lnTo>
                    <a:lnTo>
                      <a:pt x="184" y="584"/>
                    </a:lnTo>
                    <a:lnTo>
                      <a:pt x="245" y="569"/>
                    </a:lnTo>
                    <a:lnTo>
                      <a:pt x="292" y="553"/>
                    </a:lnTo>
                    <a:lnTo>
                      <a:pt x="368" y="553"/>
                    </a:lnTo>
                    <a:lnTo>
                      <a:pt x="384" y="492"/>
                    </a:lnTo>
                    <a:lnTo>
                      <a:pt x="384" y="400"/>
                    </a:lnTo>
                    <a:lnTo>
                      <a:pt x="399" y="307"/>
                    </a:lnTo>
                    <a:lnTo>
                      <a:pt x="399" y="215"/>
                    </a:lnTo>
                    <a:lnTo>
                      <a:pt x="384" y="200"/>
                    </a:lnTo>
                    <a:lnTo>
                      <a:pt x="384" y="184"/>
                    </a:lnTo>
                    <a:lnTo>
                      <a:pt x="338" y="184"/>
                    </a:lnTo>
                    <a:close/>
                    <a:moveTo>
                      <a:pt x="61" y="123"/>
                    </a:moveTo>
                    <a:lnTo>
                      <a:pt x="77" y="123"/>
                    </a:lnTo>
                    <a:lnTo>
                      <a:pt x="107" y="138"/>
                    </a:lnTo>
                    <a:lnTo>
                      <a:pt x="123" y="153"/>
                    </a:lnTo>
                    <a:lnTo>
                      <a:pt x="153" y="169"/>
                    </a:lnTo>
                    <a:lnTo>
                      <a:pt x="169" y="184"/>
                    </a:lnTo>
                    <a:lnTo>
                      <a:pt x="245" y="169"/>
                    </a:lnTo>
                    <a:lnTo>
                      <a:pt x="338" y="138"/>
                    </a:lnTo>
                    <a:lnTo>
                      <a:pt x="353" y="138"/>
                    </a:lnTo>
                    <a:lnTo>
                      <a:pt x="368" y="123"/>
                    </a:lnTo>
                    <a:lnTo>
                      <a:pt x="430" y="123"/>
                    </a:lnTo>
                    <a:lnTo>
                      <a:pt x="491" y="153"/>
                    </a:lnTo>
                    <a:lnTo>
                      <a:pt x="506" y="184"/>
                    </a:lnTo>
                    <a:lnTo>
                      <a:pt x="522" y="200"/>
                    </a:lnTo>
                    <a:lnTo>
                      <a:pt x="522" y="215"/>
                    </a:lnTo>
                    <a:lnTo>
                      <a:pt x="506" y="230"/>
                    </a:lnTo>
                    <a:lnTo>
                      <a:pt x="476" y="307"/>
                    </a:lnTo>
                    <a:lnTo>
                      <a:pt x="445" y="523"/>
                    </a:lnTo>
                    <a:lnTo>
                      <a:pt x="430" y="615"/>
                    </a:lnTo>
                    <a:lnTo>
                      <a:pt x="384" y="646"/>
                    </a:lnTo>
                    <a:lnTo>
                      <a:pt x="368" y="646"/>
                    </a:lnTo>
                    <a:lnTo>
                      <a:pt x="338" y="615"/>
                    </a:lnTo>
                    <a:lnTo>
                      <a:pt x="245" y="615"/>
                    </a:lnTo>
                    <a:lnTo>
                      <a:pt x="199" y="630"/>
                    </a:lnTo>
                    <a:lnTo>
                      <a:pt x="138" y="630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7" y="1323"/>
                    </a:lnTo>
                    <a:lnTo>
                      <a:pt x="61" y="1338"/>
                    </a:lnTo>
                    <a:lnTo>
                      <a:pt x="31" y="1307"/>
                    </a:lnTo>
                    <a:lnTo>
                      <a:pt x="15" y="1261"/>
                    </a:lnTo>
                    <a:lnTo>
                      <a:pt x="0" y="1230"/>
                    </a:lnTo>
                    <a:lnTo>
                      <a:pt x="15" y="1169"/>
                    </a:lnTo>
                    <a:lnTo>
                      <a:pt x="31" y="1030"/>
                    </a:lnTo>
                    <a:lnTo>
                      <a:pt x="61" y="815"/>
                    </a:lnTo>
                    <a:lnTo>
                      <a:pt x="77" y="553"/>
                    </a:lnTo>
                    <a:lnTo>
                      <a:pt x="107" y="553"/>
                    </a:lnTo>
                    <a:lnTo>
                      <a:pt x="92" y="338"/>
                    </a:lnTo>
                    <a:lnTo>
                      <a:pt x="46" y="169"/>
                    </a:lnTo>
                    <a:lnTo>
                      <a:pt x="31" y="153"/>
                    </a:lnTo>
                    <a:lnTo>
                      <a:pt x="31" y="138"/>
                    </a:lnTo>
                    <a:lnTo>
                      <a:pt x="46" y="138"/>
                    </a:lnTo>
                    <a:lnTo>
                      <a:pt x="61" y="123"/>
                    </a:lnTo>
                    <a:close/>
                    <a:moveTo>
                      <a:pt x="1013" y="92"/>
                    </a:moveTo>
                    <a:lnTo>
                      <a:pt x="967" y="107"/>
                    </a:lnTo>
                    <a:lnTo>
                      <a:pt x="844" y="138"/>
                    </a:lnTo>
                    <a:lnTo>
                      <a:pt x="844" y="261"/>
                    </a:lnTo>
                    <a:lnTo>
                      <a:pt x="875" y="246"/>
                    </a:lnTo>
                    <a:lnTo>
                      <a:pt x="921" y="230"/>
                    </a:lnTo>
                    <a:lnTo>
                      <a:pt x="997" y="230"/>
                    </a:lnTo>
                    <a:lnTo>
                      <a:pt x="1013" y="246"/>
                    </a:lnTo>
                    <a:lnTo>
                      <a:pt x="1044" y="246"/>
                    </a:lnTo>
                    <a:lnTo>
                      <a:pt x="1044" y="276"/>
                    </a:lnTo>
                    <a:lnTo>
                      <a:pt x="1028" y="276"/>
                    </a:lnTo>
                    <a:lnTo>
                      <a:pt x="997" y="292"/>
                    </a:lnTo>
                    <a:lnTo>
                      <a:pt x="951" y="292"/>
                    </a:lnTo>
                    <a:lnTo>
                      <a:pt x="905" y="307"/>
                    </a:lnTo>
                    <a:lnTo>
                      <a:pt x="844" y="307"/>
                    </a:lnTo>
                    <a:lnTo>
                      <a:pt x="844" y="415"/>
                    </a:lnTo>
                    <a:lnTo>
                      <a:pt x="859" y="461"/>
                    </a:lnTo>
                    <a:lnTo>
                      <a:pt x="859" y="476"/>
                    </a:lnTo>
                    <a:lnTo>
                      <a:pt x="1013" y="446"/>
                    </a:lnTo>
                    <a:lnTo>
                      <a:pt x="1059" y="446"/>
                    </a:lnTo>
                    <a:lnTo>
                      <a:pt x="1105" y="461"/>
                    </a:lnTo>
                    <a:lnTo>
                      <a:pt x="1136" y="476"/>
                    </a:lnTo>
                    <a:lnTo>
                      <a:pt x="1120" y="461"/>
                    </a:lnTo>
                    <a:lnTo>
                      <a:pt x="1120" y="184"/>
                    </a:lnTo>
                    <a:lnTo>
                      <a:pt x="1105" y="138"/>
                    </a:lnTo>
                    <a:lnTo>
                      <a:pt x="1105" y="123"/>
                    </a:lnTo>
                    <a:lnTo>
                      <a:pt x="1090" y="92"/>
                    </a:lnTo>
                    <a:lnTo>
                      <a:pt x="1013" y="92"/>
                    </a:lnTo>
                    <a:close/>
                    <a:moveTo>
                      <a:pt x="1105" y="0"/>
                    </a:moveTo>
                    <a:lnTo>
                      <a:pt x="1136" y="0"/>
                    </a:lnTo>
                    <a:lnTo>
                      <a:pt x="1197" y="30"/>
                    </a:lnTo>
                    <a:lnTo>
                      <a:pt x="1258" y="92"/>
                    </a:lnTo>
                    <a:lnTo>
                      <a:pt x="1258" y="107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8" y="200"/>
                    </a:lnTo>
                    <a:lnTo>
                      <a:pt x="1228" y="584"/>
                    </a:lnTo>
                    <a:lnTo>
                      <a:pt x="1243" y="876"/>
                    </a:lnTo>
                    <a:lnTo>
                      <a:pt x="1243" y="1107"/>
                    </a:lnTo>
                    <a:lnTo>
                      <a:pt x="1258" y="1261"/>
                    </a:lnTo>
                    <a:lnTo>
                      <a:pt x="1258" y="1384"/>
                    </a:lnTo>
                    <a:lnTo>
                      <a:pt x="1243" y="1430"/>
                    </a:lnTo>
                    <a:lnTo>
                      <a:pt x="1212" y="1461"/>
                    </a:lnTo>
                    <a:lnTo>
                      <a:pt x="1182" y="1523"/>
                    </a:lnTo>
                    <a:lnTo>
                      <a:pt x="1151" y="1523"/>
                    </a:lnTo>
                    <a:lnTo>
                      <a:pt x="1044" y="1415"/>
                    </a:lnTo>
                    <a:lnTo>
                      <a:pt x="1013" y="1369"/>
                    </a:lnTo>
                    <a:lnTo>
                      <a:pt x="951" y="1307"/>
                    </a:lnTo>
                    <a:lnTo>
                      <a:pt x="1028" y="1307"/>
                    </a:lnTo>
                    <a:lnTo>
                      <a:pt x="1059" y="1323"/>
                    </a:lnTo>
                    <a:lnTo>
                      <a:pt x="1120" y="1323"/>
                    </a:lnTo>
                    <a:lnTo>
                      <a:pt x="1136" y="1246"/>
                    </a:lnTo>
                    <a:lnTo>
                      <a:pt x="1151" y="1076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5" y="507"/>
                    </a:lnTo>
                    <a:lnTo>
                      <a:pt x="875" y="523"/>
                    </a:lnTo>
                    <a:lnTo>
                      <a:pt x="859" y="538"/>
                    </a:lnTo>
                    <a:lnTo>
                      <a:pt x="829" y="538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3" y="446"/>
                    </a:lnTo>
                    <a:lnTo>
                      <a:pt x="783" y="400"/>
                    </a:lnTo>
                    <a:lnTo>
                      <a:pt x="767" y="430"/>
                    </a:lnTo>
                    <a:lnTo>
                      <a:pt x="767" y="338"/>
                    </a:lnTo>
                    <a:lnTo>
                      <a:pt x="752" y="184"/>
                    </a:lnTo>
                    <a:lnTo>
                      <a:pt x="737" y="92"/>
                    </a:lnTo>
                    <a:lnTo>
                      <a:pt x="721" y="46"/>
                    </a:lnTo>
                    <a:lnTo>
                      <a:pt x="721" y="30"/>
                    </a:lnTo>
                    <a:lnTo>
                      <a:pt x="767" y="30"/>
                    </a:lnTo>
                    <a:lnTo>
                      <a:pt x="783" y="46"/>
                    </a:lnTo>
                    <a:lnTo>
                      <a:pt x="813" y="61"/>
                    </a:lnTo>
                    <a:lnTo>
                      <a:pt x="829" y="76"/>
                    </a:lnTo>
                    <a:lnTo>
                      <a:pt x="936" y="61"/>
                    </a:lnTo>
                    <a:lnTo>
                      <a:pt x="1013" y="30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0" name="Freeform 1426"/>
              <p:cNvSpPr>
                <a:spLocks noEditPoints="1"/>
              </p:cNvSpPr>
              <p:nvPr/>
            </p:nvSpPr>
            <p:spPr bwMode="auto">
              <a:xfrm>
                <a:off x="11804" y="6267"/>
                <a:ext cx="1443" cy="1416"/>
              </a:xfrm>
              <a:custGeom>
                <a:avLst/>
                <a:gdLst/>
                <a:ahLst/>
                <a:cxnLst>
                  <a:cxn ang="0">
                    <a:pos x="1350" y="1000"/>
                  </a:cxn>
                  <a:cxn ang="0">
                    <a:pos x="1335" y="1170"/>
                  </a:cxn>
                  <a:cxn ang="0">
                    <a:pos x="1212" y="970"/>
                  </a:cxn>
                  <a:cxn ang="0">
                    <a:pos x="1074" y="939"/>
                  </a:cxn>
                  <a:cxn ang="0">
                    <a:pos x="905" y="1123"/>
                  </a:cxn>
                  <a:cxn ang="0">
                    <a:pos x="921" y="1046"/>
                  </a:cxn>
                  <a:cxn ang="0">
                    <a:pos x="737" y="554"/>
                  </a:cxn>
                  <a:cxn ang="0">
                    <a:pos x="752" y="616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6"/>
                  </a:cxn>
                  <a:cxn ang="0">
                    <a:pos x="568" y="1062"/>
                  </a:cxn>
                  <a:cxn ang="0">
                    <a:pos x="1182" y="1277"/>
                  </a:cxn>
                  <a:cxn ang="0">
                    <a:pos x="1412" y="1339"/>
                  </a:cxn>
                  <a:cxn ang="0">
                    <a:pos x="1044" y="1416"/>
                  </a:cxn>
                  <a:cxn ang="0">
                    <a:pos x="123" y="1200"/>
                  </a:cxn>
                  <a:cxn ang="0">
                    <a:pos x="153" y="1062"/>
                  </a:cxn>
                  <a:cxn ang="0">
                    <a:pos x="322" y="816"/>
                  </a:cxn>
                  <a:cxn ang="0">
                    <a:pos x="384" y="893"/>
                  </a:cxn>
                  <a:cxn ang="0">
                    <a:pos x="506" y="677"/>
                  </a:cxn>
                  <a:cxn ang="0">
                    <a:pos x="92" y="739"/>
                  </a:cxn>
                  <a:cxn ang="0">
                    <a:pos x="414" y="631"/>
                  </a:cxn>
                  <a:cxn ang="0">
                    <a:pos x="1166" y="370"/>
                  </a:cxn>
                  <a:cxn ang="0">
                    <a:pos x="998" y="416"/>
                  </a:cxn>
                  <a:cxn ang="0">
                    <a:pos x="1151" y="477"/>
                  </a:cxn>
                  <a:cxn ang="0">
                    <a:pos x="1013" y="554"/>
                  </a:cxn>
                  <a:cxn ang="0">
                    <a:pos x="1182" y="616"/>
                  </a:cxn>
                  <a:cxn ang="0">
                    <a:pos x="1013" y="693"/>
                  </a:cxn>
                  <a:cxn ang="0">
                    <a:pos x="1182" y="754"/>
                  </a:cxn>
                  <a:cxn ang="0">
                    <a:pos x="1243" y="354"/>
                  </a:cxn>
                  <a:cxn ang="0">
                    <a:pos x="384" y="170"/>
                  </a:cxn>
                  <a:cxn ang="0">
                    <a:pos x="537" y="231"/>
                  </a:cxn>
                  <a:cxn ang="0">
                    <a:pos x="568" y="293"/>
                  </a:cxn>
                  <a:cxn ang="0">
                    <a:pos x="399" y="400"/>
                  </a:cxn>
                  <a:cxn ang="0">
                    <a:pos x="629" y="431"/>
                  </a:cxn>
                  <a:cxn ang="0">
                    <a:pos x="675" y="77"/>
                  </a:cxn>
                  <a:cxn ang="0">
                    <a:pos x="1412" y="77"/>
                  </a:cxn>
                  <a:cxn ang="0">
                    <a:pos x="1166" y="200"/>
                  </a:cxn>
                  <a:cxn ang="0">
                    <a:pos x="1074" y="339"/>
                  </a:cxn>
                  <a:cxn ang="0">
                    <a:pos x="1289" y="293"/>
                  </a:cxn>
                  <a:cxn ang="0">
                    <a:pos x="1366" y="354"/>
                  </a:cxn>
                  <a:cxn ang="0">
                    <a:pos x="1304" y="923"/>
                  </a:cxn>
                  <a:cxn ang="0">
                    <a:pos x="967" y="862"/>
                  </a:cxn>
                  <a:cxn ang="0">
                    <a:pos x="890" y="831"/>
                  </a:cxn>
                  <a:cxn ang="0">
                    <a:pos x="890" y="400"/>
                  </a:cxn>
                  <a:cxn ang="0">
                    <a:pos x="951" y="370"/>
                  </a:cxn>
                  <a:cxn ang="0">
                    <a:pos x="1044" y="246"/>
                  </a:cxn>
                  <a:cxn ang="0">
                    <a:pos x="936" y="185"/>
                  </a:cxn>
                  <a:cxn ang="0">
                    <a:pos x="1090" y="93"/>
                  </a:cxn>
                  <a:cxn ang="0">
                    <a:pos x="721" y="0"/>
                  </a:cxn>
                  <a:cxn ang="0">
                    <a:pos x="813" y="108"/>
                  </a:cxn>
                  <a:cxn ang="0">
                    <a:pos x="522" y="462"/>
                  </a:cxn>
                  <a:cxn ang="0">
                    <a:pos x="430" y="508"/>
                  </a:cxn>
                  <a:cxn ang="0">
                    <a:pos x="338" y="431"/>
                  </a:cxn>
                  <a:cxn ang="0">
                    <a:pos x="322" y="62"/>
                  </a:cxn>
                  <a:cxn ang="0">
                    <a:pos x="552" y="31"/>
                  </a:cxn>
                </a:cxnLst>
                <a:rect l="0" t="0" r="r" b="b"/>
                <a:pathLst>
                  <a:path w="1443" h="1416"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0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70"/>
                    </a:lnTo>
                    <a:lnTo>
                      <a:pt x="1335" y="1170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2"/>
                    </a:lnTo>
                    <a:lnTo>
                      <a:pt x="1228" y="1000"/>
                    </a:lnTo>
                    <a:lnTo>
                      <a:pt x="1212" y="970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98" y="923"/>
                    </a:moveTo>
                    <a:lnTo>
                      <a:pt x="1044" y="923"/>
                    </a:lnTo>
                    <a:lnTo>
                      <a:pt x="1074" y="939"/>
                    </a:lnTo>
                    <a:lnTo>
                      <a:pt x="1105" y="970"/>
                    </a:lnTo>
                    <a:lnTo>
                      <a:pt x="1105" y="985"/>
                    </a:lnTo>
                    <a:lnTo>
                      <a:pt x="1090" y="1000"/>
                    </a:lnTo>
                    <a:lnTo>
                      <a:pt x="967" y="1093"/>
                    </a:lnTo>
                    <a:lnTo>
                      <a:pt x="905" y="1123"/>
                    </a:lnTo>
                    <a:lnTo>
                      <a:pt x="859" y="1154"/>
                    </a:lnTo>
                    <a:lnTo>
                      <a:pt x="813" y="1154"/>
                    </a:lnTo>
                    <a:lnTo>
                      <a:pt x="829" y="1139"/>
                    </a:lnTo>
                    <a:lnTo>
                      <a:pt x="890" y="1093"/>
                    </a:lnTo>
                    <a:lnTo>
                      <a:pt x="921" y="1046"/>
                    </a:lnTo>
                    <a:lnTo>
                      <a:pt x="951" y="1016"/>
                    </a:lnTo>
                    <a:lnTo>
                      <a:pt x="982" y="954"/>
                    </a:lnTo>
                    <a:lnTo>
                      <a:pt x="998" y="939"/>
                    </a:lnTo>
                    <a:lnTo>
                      <a:pt x="998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3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5" y="631"/>
                    </a:lnTo>
                    <a:lnTo>
                      <a:pt x="552" y="662"/>
                    </a:lnTo>
                    <a:lnTo>
                      <a:pt x="568" y="677"/>
                    </a:lnTo>
                    <a:lnTo>
                      <a:pt x="599" y="693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6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7" y="846"/>
                    </a:lnTo>
                    <a:lnTo>
                      <a:pt x="737" y="846"/>
                    </a:lnTo>
                    <a:lnTo>
                      <a:pt x="675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7" y="1170"/>
                    </a:lnTo>
                    <a:lnTo>
                      <a:pt x="890" y="1216"/>
                    </a:lnTo>
                    <a:lnTo>
                      <a:pt x="1028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1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70"/>
                    </a:lnTo>
                    <a:lnTo>
                      <a:pt x="230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6"/>
                    </a:lnTo>
                    <a:lnTo>
                      <a:pt x="0" y="1246"/>
                    </a:lnTo>
                    <a:lnTo>
                      <a:pt x="92" y="1154"/>
                    </a:lnTo>
                    <a:lnTo>
                      <a:pt x="153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2" y="816"/>
                    </a:lnTo>
                    <a:lnTo>
                      <a:pt x="353" y="831"/>
                    </a:lnTo>
                    <a:lnTo>
                      <a:pt x="368" y="846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8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6" y="708"/>
                    </a:lnTo>
                    <a:lnTo>
                      <a:pt x="506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70"/>
                    </a:lnTo>
                    <a:lnTo>
                      <a:pt x="737" y="554"/>
                    </a:lnTo>
                    <a:close/>
                    <a:moveTo>
                      <a:pt x="1197" y="354"/>
                    </a:moveTo>
                    <a:lnTo>
                      <a:pt x="1166" y="370"/>
                    </a:lnTo>
                    <a:lnTo>
                      <a:pt x="1120" y="370"/>
                    </a:lnTo>
                    <a:lnTo>
                      <a:pt x="1090" y="385"/>
                    </a:lnTo>
                    <a:lnTo>
                      <a:pt x="1044" y="400"/>
                    </a:lnTo>
                    <a:lnTo>
                      <a:pt x="1013" y="400"/>
                    </a:lnTo>
                    <a:lnTo>
                      <a:pt x="998" y="416"/>
                    </a:lnTo>
                    <a:lnTo>
                      <a:pt x="982" y="416"/>
                    </a:lnTo>
                    <a:lnTo>
                      <a:pt x="982" y="523"/>
                    </a:lnTo>
                    <a:lnTo>
                      <a:pt x="1074" y="493"/>
                    </a:lnTo>
                    <a:lnTo>
                      <a:pt x="1105" y="477"/>
                    </a:lnTo>
                    <a:lnTo>
                      <a:pt x="1151" y="477"/>
                    </a:lnTo>
                    <a:lnTo>
                      <a:pt x="1182" y="493"/>
                    </a:lnTo>
                    <a:lnTo>
                      <a:pt x="1197" y="493"/>
                    </a:lnTo>
                    <a:lnTo>
                      <a:pt x="1197" y="523"/>
                    </a:lnTo>
                    <a:lnTo>
                      <a:pt x="1182" y="523"/>
                    </a:lnTo>
                    <a:lnTo>
                      <a:pt x="1013" y="554"/>
                    </a:lnTo>
                    <a:lnTo>
                      <a:pt x="998" y="554"/>
                    </a:lnTo>
                    <a:lnTo>
                      <a:pt x="998" y="662"/>
                    </a:lnTo>
                    <a:lnTo>
                      <a:pt x="1090" y="631"/>
                    </a:lnTo>
                    <a:lnTo>
                      <a:pt x="1120" y="616"/>
                    </a:lnTo>
                    <a:lnTo>
                      <a:pt x="1182" y="616"/>
                    </a:lnTo>
                    <a:lnTo>
                      <a:pt x="1212" y="646"/>
                    </a:lnTo>
                    <a:lnTo>
                      <a:pt x="1212" y="662"/>
                    </a:lnTo>
                    <a:lnTo>
                      <a:pt x="1182" y="677"/>
                    </a:lnTo>
                    <a:lnTo>
                      <a:pt x="1090" y="677"/>
                    </a:lnTo>
                    <a:lnTo>
                      <a:pt x="1013" y="693"/>
                    </a:lnTo>
                    <a:lnTo>
                      <a:pt x="998" y="693"/>
                    </a:lnTo>
                    <a:lnTo>
                      <a:pt x="998" y="800"/>
                    </a:lnTo>
                    <a:lnTo>
                      <a:pt x="1074" y="785"/>
                    </a:lnTo>
                    <a:lnTo>
                      <a:pt x="1136" y="770"/>
                    </a:lnTo>
                    <a:lnTo>
                      <a:pt x="1182" y="754"/>
                    </a:lnTo>
                    <a:lnTo>
                      <a:pt x="1258" y="754"/>
                    </a:lnTo>
                    <a:lnTo>
                      <a:pt x="1274" y="770"/>
                    </a:lnTo>
                    <a:lnTo>
                      <a:pt x="1274" y="493"/>
                    </a:lnTo>
                    <a:lnTo>
                      <a:pt x="1258" y="400"/>
                    </a:lnTo>
                    <a:lnTo>
                      <a:pt x="1243" y="354"/>
                    </a:lnTo>
                    <a:lnTo>
                      <a:pt x="1197" y="354"/>
                    </a:lnTo>
                    <a:close/>
                    <a:moveTo>
                      <a:pt x="614" y="77"/>
                    </a:moveTo>
                    <a:lnTo>
                      <a:pt x="522" y="93"/>
                    </a:lnTo>
                    <a:lnTo>
                      <a:pt x="384" y="139"/>
                    </a:lnTo>
                    <a:lnTo>
                      <a:pt x="384" y="170"/>
                    </a:lnTo>
                    <a:lnTo>
                      <a:pt x="399" y="216"/>
                    </a:lnTo>
                    <a:lnTo>
                      <a:pt x="399" y="277"/>
                    </a:lnTo>
                    <a:lnTo>
                      <a:pt x="460" y="262"/>
                    </a:lnTo>
                    <a:lnTo>
                      <a:pt x="506" y="246"/>
                    </a:lnTo>
                    <a:lnTo>
                      <a:pt x="537" y="231"/>
                    </a:lnTo>
                    <a:lnTo>
                      <a:pt x="599" y="231"/>
                    </a:lnTo>
                    <a:lnTo>
                      <a:pt x="614" y="246"/>
                    </a:lnTo>
                    <a:lnTo>
                      <a:pt x="614" y="277"/>
                    </a:lnTo>
                    <a:lnTo>
                      <a:pt x="599" y="293"/>
                    </a:lnTo>
                    <a:lnTo>
                      <a:pt x="568" y="293"/>
                    </a:lnTo>
                    <a:lnTo>
                      <a:pt x="522" y="308"/>
                    </a:lnTo>
                    <a:lnTo>
                      <a:pt x="445" y="308"/>
                    </a:lnTo>
                    <a:lnTo>
                      <a:pt x="414" y="323"/>
                    </a:lnTo>
                    <a:lnTo>
                      <a:pt x="399" y="323"/>
                    </a:lnTo>
                    <a:lnTo>
                      <a:pt x="399" y="400"/>
                    </a:lnTo>
                    <a:lnTo>
                      <a:pt x="414" y="462"/>
                    </a:lnTo>
                    <a:lnTo>
                      <a:pt x="537" y="431"/>
                    </a:lnTo>
                    <a:lnTo>
                      <a:pt x="583" y="431"/>
                    </a:lnTo>
                    <a:lnTo>
                      <a:pt x="614" y="446"/>
                    </a:lnTo>
                    <a:lnTo>
                      <a:pt x="629" y="431"/>
                    </a:lnTo>
                    <a:lnTo>
                      <a:pt x="645" y="370"/>
                    </a:lnTo>
                    <a:lnTo>
                      <a:pt x="675" y="277"/>
                    </a:lnTo>
                    <a:lnTo>
                      <a:pt x="691" y="170"/>
                    </a:lnTo>
                    <a:lnTo>
                      <a:pt x="691" y="123"/>
                    </a:lnTo>
                    <a:lnTo>
                      <a:pt x="675" y="77"/>
                    </a:lnTo>
                    <a:lnTo>
                      <a:pt x="614" y="77"/>
                    </a:lnTo>
                    <a:close/>
                    <a:moveTo>
                      <a:pt x="1335" y="31"/>
                    </a:moveTo>
                    <a:lnTo>
                      <a:pt x="1350" y="31"/>
                    </a:lnTo>
                    <a:lnTo>
                      <a:pt x="1381" y="46"/>
                    </a:lnTo>
                    <a:lnTo>
                      <a:pt x="1412" y="77"/>
                    </a:lnTo>
                    <a:lnTo>
                      <a:pt x="1381" y="108"/>
                    </a:lnTo>
                    <a:lnTo>
                      <a:pt x="1274" y="139"/>
                    </a:lnTo>
                    <a:lnTo>
                      <a:pt x="1136" y="170"/>
                    </a:lnTo>
                    <a:lnTo>
                      <a:pt x="1166" y="185"/>
                    </a:lnTo>
                    <a:lnTo>
                      <a:pt x="1166" y="200"/>
                    </a:lnTo>
                    <a:lnTo>
                      <a:pt x="1151" y="231"/>
                    </a:lnTo>
                    <a:lnTo>
                      <a:pt x="1136" y="246"/>
                    </a:lnTo>
                    <a:lnTo>
                      <a:pt x="1120" y="277"/>
                    </a:lnTo>
                    <a:lnTo>
                      <a:pt x="1090" y="308"/>
                    </a:lnTo>
                    <a:lnTo>
                      <a:pt x="1074" y="339"/>
                    </a:lnTo>
                    <a:lnTo>
                      <a:pt x="1197" y="293"/>
                    </a:lnTo>
                    <a:lnTo>
                      <a:pt x="1212" y="293"/>
                    </a:lnTo>
                    <a:lnTo>
                      <a:pt x="1228" y="277"/>
                    </a:lnTo>
                    <a:lnTo>
                      <a:pt x="1258" y="277"/>
                    </a:lnTo>
                    <a:lnTo>
                      <a:pt x="1289" y="293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1" y="339"/>
                    </a:lnTo>
                    <a:lnTo>
                      <a:pt x="1381" y="354"/>
                    </a:lnTo>
                    <a:lnTo>
                      <a:pt x="1366" y="354"/>
                    </a:lnTo>
                    <a:lnTo>
                      <a:pt x="1366" y="385"/>
                    </a:lnTo>
                    <a:lnTo>
                      <a:pt x="1350" y="416"/>
                    </a:lnTo>
                    <a:lnTo>
                      <a:pt x="1350" y="893"/>
                    </a:lnTo>
                    <a:lnTo>
                      <a:pt x="1320" y="923"/>
                    </a:lnTo>
                    <a:lnTo>
                      <a:pt x="1304" y="923"/>
                    </a:lnTo>
                    <a:lnTo>
                      <a:pt x="1289" y="893"/>
                    </a:lnTo>
                    <a:lnTo>
                      <a:pt x="1258" y="862"/>
                    </a:lnTo>
                    <a:lnTo>
                      <a:pt x="1243" y="831"/>
                    </a:lnTo>
                    <a:lnTo>
                      <a:pt x="1120" y="846"/>
                    </a:lnTo>
                    <a:lnTo>
                      <a:pt x="967" y="862"/>
                    </a:lnTo>
                    <a:lnTo>
                      <a:pt x="967" y="877"/>
                    </a:lnTo>
                    <a:lnTo>
                      <a:pt x="951" y="908"/>
                    </a:lnTo>
                    <a:lnTo>
                      <a:pt x="921" y="908"/>
                    </a:lnTo>
                    <a:lnTo>
                      <a:pt x="905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5" y="723"/>
                    </a:lnTo>
                    <a:lnTo>
                      <a:pt x="905" y="462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70"/>
                    </a:lnTo>
                    <a:lnTo>
                      <a:pt x="951" y="370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23"/>
                    </a:lnTo>
                    <a:lnTo>
                      <a:pt x="1028" y="308"/>
                    </a:lnTo>
                    <a:lnTo>
                      <a:pt x="1044" y="246"/>
                    </a:lnTo>
                    <a:lnTo>
                      <a:pt x="1059" y="200"/>
                    </a:lnTo>
                    <a:lnTo>
                      <a:pt x="1059" y="170"/>
                    </a:lnTo>
                    <a:lnTo>
                      <a:pt x="1044" y="170"/>
                    </a:lnTo>
                    <a:lnTo>
                      <a:pt x="1013" y="185"/>
                    </a:lnTo>
                    <a:lnTo>
                      <a:pt x="936" y="185"/>
                    </a:lnTo>
                    <a:lnTo>
                      <a:pt x="905" y="170"/>
                    </a:lnTo>
                    <a:lnTo>
                      <a:pt x="875" y="139"/>
                    </a:lnTo>
                    <a:lnTo>
                      <a:pt x="890" y="123"/>
                    </a:lnTo>
                    <a:lnTo>
                      <a:pt x="905" y="123"/>
                    </a:lnTo>
                    <a:lnTo>
                      <a:pt x="1090" y="93"/>
                    </a:lnTo>
                    <a:lnTo>
                      <a:pt x="1197" y="62"/>
                    </a:lnTo>
                    <a:lnTo>
                      <a:pt x="1274" y="46"/>
                    </a:lnTo>
                    <a:lnTo>
                      <a:pt x="1335" y="31"/>
                    </a:lnTo>
                    <a:close/>
                    <a:moveTo>
                      <a:pt x="645" y="0"/>
                    </a:moveTo>
                    <a:lnTo>
                      <a:pt x="721" y="0"/>
                    </a:lnTo>
                    <a:lnTo>
                      <a:pt x="752" y="16"/>
                    </a:lnTo>
                    <a:lnTo>
                      <a:pt x="767" y="31"/>
                    </a:lnTo>
                    <a:lnTo>
                      <a:pt x="798" y="46"/>
                    </a:lnTo>
                    <a:lnTo>
                      <a:pt x="829" y="77"/>
                    </a:lnTo>
                    <a:lnTo>
                      <a:pt x="813" y="108"/>
                    </a:lnTo>
                    <a:lnTo>
                      <a:pt x="767" y="216"/>
                    </a:lnTo>
                    <a:lnTo>
                      <a:pt x="706" y="493"/>
                    </a:lnTo>
                    <a:lnTo>
                      <a:pt x="675" y="523"/>
                    </a:lnTo>
                    <a:lnTo>
                      <a:pt x="599" y="446"/>
                    </a:lnTo>
                    <a:lnTo>
                      <a:pt x="522" y="462"/>
                    </a:lnTo>
                    <a:lnTo>
                      <a:pt x="476" y="462"/>
                    </a:lnTo>
                    <a:lnTo>
                      <a:pt x="430" y="477"/>
                    </a:lnTo>
                    <a:lnTo>
                      <a:pt x="414" y="477"/>
                    </a:lnTo>
                    <a:lnTo>
                      <a:pt x="430" y="493"/>
                    </a:lnTo>
                    <a:lnTo>
                      <a:pt x="430" y="508"/>
                    </a:lnTo>
                    <a:lnTo>
                      <a:pt x="414" y="539"/>
                    </a:lnTo>
                    <a:lnTo>
                      <a:pt x="399" y="554"/>
                    </a:lnTo>
                    <a:lnTo>
                      <a:pt x="368" y="523"/>
                    </a:lnTo>
                    <a:lnTo>
                      <a:pt x="338" y="462"/>
                    </a:lnTo>
                    <a:lnTo>
                      <a:pt x="338" y="431"/>
                    </a:lnTo>
                    <a:lnTo>
                      <a:pt x="307" y="262"/>
                    </a:lnTo>
                    <a:lnTo>
                      <a:pt x="292" y="170"/>
                    </a:lnTo>
                    <a:lnTo>
                      <a:pt x="261" y="108"/>
                    </a:lnTo>
                    <a:lnTo>
                      <a:pt x="261" y="62"/>
                    </a:lnTo>
                    <a:lnTo>
                      <a:pt x="322" y="62"/>
                    </a:lnTo>
                    <a:lnTo>
                      <a:pt x="338" y="77"/>
                    </a:lnTo>
                    <a:lnTo>
                      <a:pt x="353" y="77"/>
                    </a:lnTo>
                    <a:lnTo>
                      <a:pt x="445" y="62"/>
                    </a:lnTo>
                    <a:lnTo>
                      <a:pt x="506" y="46"/>
                    </a:lnTo>
                    <a:lnTo>
                      <a:pt x="552" y="31"/>
                    </a:lnTo>
                    <a:lnTo>
                      <a:pt x="583" y="16"/>
                    </a:lnTo>
                    <a:lnTo>
                      <a:pt x="599" y="16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1" name="Freeform 1427"/>
              <p:cNvSpPr>
                <a:spLocks noEditPoints="1"/>
              </p:cNvSpPr>
              <p:nvPr/>
            </p:nvSpPr>
            <p:spPr bwMode="auto">
              <a:xfrm>
                <a:off x="13523" y="6221"/>
                <a:ext cx="1350" cy="1508"/>
              </a:xfrm>
              <a:custGeom>
                <a:avLst/>
                <a:gdLst/>
                <a:ahLst/>
                <a:cxnLst>
                  <a:cxn ang="0">
                    <a:pos x="706" y="816"/>
                  </a:cxn>
                  <a:cxn ang="0">
                    <a:pos x="844" y="877"/>
                  </a:cxn>
                  <a:cxn ang="0">
                    <a:pos x="859" y="1046"/>
                  </a:cxn>
                  <a:cxn ang="0">
                    <a:pos x="736" y="954"/>
                  </a:cxn>
                  <a:cxn ang="0">
                    <a:pos x="660" y="862"/>
                  </a:cxn>
                  <a:cxn ang="0">
                    <a:pos x="644" y="800"/>
                  </a:cxn>
                  <a:cxn ang="0">
                    <a:pos x="215" y="585"/>
                  </a:cxn>
                  <a:cxn ang="0">
                    <a:pos x="138" y="616"/>
                  </a:cxn>
                  <a:cxn ang="0">
                    <a:pos x="261" y="785"/>
                  </a:cxn>
                  <a:cxn ang="0">
                    <a:pos x="353" y="846"/>
                  </a:cxn>
                  <a:cxn ang="0">
                    <a:pos x="215" y="1123"/>
                  </a:cxn>
                  <a:cxn ang="0">
                    <a:pos x="337" y="1108"/>
                  </a:cxn>
                  <a:cxn ang="0">
                    <a:pos x="399" y="1092"/>
                  </a:cxn>
                  <a:cxn ang="0">
                    <a:pos x="414" y="616"/>
                  </a:cxn>
                  <a:cxn ang="0">
                    <a:pos x="353" y="554"/>
                  </a:cxn>
                  <a:cxn ang="0">
                    <a:pos x="337" y="123"/>
                  </a:cxn>
                  <a:cxn ang="0">
                    <a:pos x="414" y="185"/>
                  </a:cxn>
                  <a:cxn ang="0">
                    <a:pos x="322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6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1" y="1200"/>
                  </a:cxn>
                  <a:cxn ang="0">
                    <a:pos x="61" y="1062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8"/>
                  </a:cxn>
                  <a:cxn ang="0">
                    <a:pos x="245" y="108"/>
                  </a:cxn>
                  <a:cxn ang="0">
                    <a:pos x="951" y="16"/>
                  </a:cxn>
                  <a:cxn ang="0">
                    <a:pos x="1028" y="139"/>
                  </a:cxn>
                  <a:cxn ang="0">
                    <a:pos x="890" y="385"/>
                  </a:cxn>
                  <a:cxn ang="0">
                    <a:pos x="997" y="462"/>
                  </a:cxn>
                  <a:cxn ang="0">
                    <a:pos x="1151" y="431"/>
                  </a:cxn>
                  <a:cxn ang="0">
                    <a:pos x="1289" y="477"/>
                  </a:cxn>
                  <a:cxn ang="0">
                    <a:pos x="1350" y="539"/>
                  </a:cxn>
                  <a:cxn ang="0">
                    <a:pos x="1289" y="662"/>
                  </a:cxn>
                  <a:cxn ang="0">
                    <a:pos x="1182" y="1339"/>
                  </a:cxn>
                  <a:cxn ang="0">
                    <a:pos x="1059" y="1492"/>
                  </a:cxn>
                  <a:cxn ang="0">
                    <a:pos x="967" y="1462"/>
                  </a:cxn>
                  <a:cxn ang="0">
                    <a:pos x="829" y="1277"/>
                  </a:cxn>
                  <a:cxn ang="0">
                    <a:pos x="921" y="1308"/>
                  </a:cxn>
                  <a:cxn ang="0">
                    <a:pos x="1013" y="1323"/>
                  </a:cxn>
                  <a:cxn ang="0">
                    <a:pos x="1151" y="954"/>
                  </a:cxn>
                  <a:cxn ang="0">
                    <a:pos x="1151" y="539"/>
                  </a:cxn>
                  <a:cxn ang="0">
                    <a:pos x="1059" y="508"/>
                  </a:cxn>
                  <a:cxn ang="0">
                    <a:pos x="813" y="539"/>
                  </a:cxn>
                  <a:cxn ang="0">
                    <a:pos x="706" y="631"/>
                  </a:cxn>
                  <a:cxn ang="0">
                    <a:pos x="598" y="692"/>
                  </a:cxn>
                  <a:cxn ang="0">
                    <a:pos x="736" y="446"/>
                  </a:cxn>
                  <a:cxn ang="0">
                    <a:pos x="890" y="77"/>
                  </a:cxn>
                  <a:cxn ang="0">
                    <a:pos x="875" y="0"/>
                  </a:cxn>
                  <a:cxn ang="0">
                    <a:pos x="844" y="16"/>
                  </a:cxn>
                </a:cxnLst>
                <a:rect l="0" t="0" r="r" b="b"/>
                <a:pathLst>
                  <a:path w="1350" h="1508">
                    <a:moveTo>
                      <a:pt x="644" y="800"/>
                    </a:moveTo>
                    <a:lnTo>
                      <a:pt x="690" y="800"/>
                    </a:lnTo>
                    <a:lnTo>
                      <a:pt x="706" y="816"/>
                    </a:lnTo>
                    <a:lnTo>
                      <a:pt x="767" y="846"/>
                    </a:lnTo>
                    <a:lnTo>
                      <a:pt x="813" y="862"/>
                    </a:lnTo>
                    <a:lnTo>
                      <a:pt x="844" y="877"/>
                    </a:lnTo>
                    <a:lnTo>
                      <a:pt x="890" y="923"/>
                    </a:lnTo>
                    <a:lnTo>
                      <a:pt x="890" y="1016"/>
                    </a:lnTo>
                    <a:lnTo>
                      <a:pt x="859" y="1046"/>
                    </a:lnTo>
                    <a:lnTo>
                      <a:pt x="844" y="1031"/>
                    </a:lnTo>
                    <a:lnTo>
                      <a:pt x="813" y="1031"/>
                    </a:lnTo>
                    <a:lnTo>
                      <a:pt x="736" y="954"/>
                    </a:lnTo>
                    <a:lnTo>
                      <a:pt x="706" y="908"/>
                    </a:lnTo>
                    <a:lnTo>
                      <a:pt x="690" y="877"/>
                    </a:lnTo>
                    <a:lnTo>
                      <a:pt x="660" y="862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00"/>
                    </a:lnTo>
                    <a:close/>
                    <a:moveTo>
                      <a:pt x="353" y="554"/>
                    </a:moveTo>
                    <a:lnTo>
                      <a:pt x="276" y="569"/>
                    </a:lnTo>
                    <a:lnTo>
                      <a:pt x="215" y="585"/>
                    </a:lnTo>
                    <a:lnTo>
                      <a:pt x="169" y="600"/>
                    </a:lnTo>
                    <a:lnTo>
                      <a:pt x="153" y="616"/>
                    </a:lnTo>
                    <a:lnTo>
                      <a:pt x="138" y="616"/>
                    </a:lnTo>
                    <a:lnTo>
                      <a:pt x="138" y="816"/>
                    </a:lnTo>
                    <a:lnTo>
                      <a:pt x="169" y="816"/>
                    </a:lnTo>
                    <a:lnTo>
                      <a:pt x="261" y="785"/>
                    </a:lnTo>
                    <a:lnTo>
                      <a:pt x="322" y="785"/>
                    </a:lnTo>
                    <a:lnTo>
                      <a:pt x="353" y="816"/>
                    </a:lnTo>
                    <a:lnTo>
                      <a:pt x="353" y="846"/>
                    </a:lnTo>
                    <a:lnTo>
                      <a:pt x="153" y="877"/>
                    </a:lnTo>
                    <a:lnTo>
                      <a:pt x="153" y="1139"/>
                    </a:lnTo>
                    <a:lnTo>
                      <a:pt x="215" y="1123"/>
                    </a:lnTo>
                    <a:lnTo>
                      <a:pt x="261" y="1123"/>
                    </a:lnTo>
                    <a:lnTo>
                      <a:pt x="291" y="1108"/>
                    </a:lnTo>
                    <a:lnTo>
                      <a:pt x="337" y="1108"/>
                    </a:lnTo>
                    <a:lnTo>
                      <a:pt x="353" y="1123"/>
                    </a:lnTo>
                    <a:lnTo>
                      <a:pt x="383" y="1123"/>
                    </a:lnTo>
                    <a:lnTo>
                      <a:pt x="399" y="1092"/>
                    </a:lnTo>
                    <a:lnTo>
                      <a:pt x="399" y="1000"/>
                    </a:lnTo>
                    <a:lnTo>
                      <a:pt x="414" y="892"/>
                    </a:lnTo>
                    <a:lnTo>
                      <a:pt x="414" y="616"/>
                    </a:lnTo>
                    <a:lnTo>
                      <a:pt x="383" y="585"/>
                    </a:lnTo>
                    <a:lnTo>
                      <a:pt x="353" y="585"/>
                    </a:lnTo>
                    <a:lnTo>
                      <a:pt x="353" y="554"/>
                    </a:lnTo>
                    <a:close/>
                    <a:moveTo>
                      <a:pt x="245" y="108"/>
                    </a:moveTo>
                    <a:lnTo>
                      <a:pt x="307" y="108"/>
                    </a:lnTo>
                    <a:lnTo>
                      <a:pt x="337" y="123"/>
                    </a:lnTo>
                    <a:lnTo>
                      <a:pt x="383" y="139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8"/>
                    </a:lnTo>
                    <a:lnTo>
                      <a:pt x="245" y="416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2" y="508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8"/>
                    </a:lnTo>
                    <a:lnTo>
                      <a:pt x="552" y="539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5"/>
                    </a:lnTo>
                    <a:lnTo>
                      <a:pt x="537" y="616"/>
                    </a:lnTo>
                    <a:lnTo>
                      <a:pt x="506" y="708"/>
                    </a:lnTo>
                    <a:lnTo>
                      <a:pt x="506" y="969"/>
                    </a:lnTo>
                    <a:lnTo>
                      <a:pt x="491" y="1108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30" y="1277"/>
                    </a:lnTo>
                    <a:lnTo>
                      <a:pt x="414" y="1277"/>
                    </a:lnTo>
                    <a:lnTo>
                      <a:pt x="399" y="1262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2"/>
                    </a:lnTo>
                    <a:lnTo>
                      <a:pt x="92" y="1262"/>
                    </a:lnTo>
                    <a:lnTo>
                      <a:pt x="77" y="1246"/>
                    </a:lnTo>
                    <a:lnTo>
                      <a:pt x="61" y="1216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1" y="1062"/>
                    </a:lnTo>
                    <a:lnTo>
                      <a:pt x="77" y="985"/>
                    </a:lnTo>
                    <a:lnTo>
                      <a:pt x="77" y="862"/>
                    </a:lnTo>
                    <a:lnTo>
                      <a:pt x="61" y="846"/>
                    </a:lnTo>
                    <a:lnTo>
                      <a:pt x="46" y="708"/>
                    </a:lnTo>
                    <a:lnTo>
                      <a:pt x="31" y="616"/>
                    </a:lnTo>
                    <a:lnTo>
                      <a:pt x="15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8"/>
                    </a:lnTo>
                    <a:close/>
                    <a:moveTo>
                      <a:pt x="875" y="0"/>
                    </a:moveTo>
                    <a:lnTo>
                      <a:pt x="905" y="0"/>
                    </a:lnTo>
                    <a:lnTo>
                      <a:pt x="951" y="16"/>
                    </a:lnTo>
                    <a:lnTo>
                      <a:pt x="1013" y="77"/>
                    </a:lnTo>
                    <a:lnTo>
                      <a:pt x="1028" y="108"/>
                    </a:lnTo>
                    <a:lnTo>
                      <a:pt x="1028" y="139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5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62"/>
                    </a:lnTo>
                    <a:lnTo>
                      <a:pt x="1043" y="462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9"/>
                    </a:lnTo>
                    <a:lnTo>
                      <a:pt x="1304" y="585"/>
                    </a:lnTo>
                    <a:lnTo>
                      <a:pt x="1289" y="616"/>
                    </a:lnTo>
                    <a:lnTo>
                      <a:pt x="1289" y="662"/>
                    </a:lnTo>
                    <a:lnTo>
                      <a:pt x="1258" y="969"/>
                    </a:lnTo>
                    <a:lnTo>
                      <a:pt x="1228" y="1185"/>
                    </a:lnTo>
                    <a:lnTo>
                      <a:pt x="1182" y="1339"/>
                    </a:lnTo>
                    <a:lnTo>
                      <a:pt x="1151" y="1416"/>
                    </a:lnTo>
                    <a:lnTo>
                      <a:pt x="1105" y="1462"/>
                    </a:lnTo>
                    <a:lnTo>
                      <a:pt x="1059" y="1492"/>
                    </a:lnTo>
                    <a:lnTo>
                      <a:pt x="1013" y="1508"/>
                    </a:lnTo>
                    <a:lnTo>
                      <a:pt x="982" y="1492"/>
                    </a:lnTo>
                    <a:lnTo>
                      <a:pt x="967" y="1462"/>
                    </a:lnTo>
                    <a:lnTo>
                      <a:pt x="905" y="1369"/>
                    </a:lnTo>
                    <a:lnTo>
                      <a:pt x="829" y="1292"/>
                    </a:lnTo>
                    <a:lnTo>
                      <a:pt x="829" y="1277"/>
                    </a:lnTo>
                    <a:lnTo>
                      <a:pt x="859" y="1277"/>
                    </a:lnTo>
                    <a:lnTo>
                      <a:pt x="875" y="1292"/>
                    </a:lnTo>
                    <a:lnTo>
                      <a:pt x="921" y="1308"/>
                    </a:lnTo>
                    <a:lnTo>
                      <a:pt x="951" y="1308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9"/>
                    </a:lnTo>
                    <a:lnTo>
                      <a:pt x="1151" y="954"/>
                    </a:lnTo>
                    <a:lnTo>
                      <a:pt x="1166" y="708"/>
                    </a:lnTo>
                    <a:lnTo>
                      <a:pt x="1166" y="569"/>
                    </a:lnTo>
                    <a:lnTo>
                      <a:pt x="1151" y="539"/>
                    </a:lnTo>
                    <a:lnTo>
                      <a:pt x="1151" y="523"/>
                    </a:lnTo>
                    <a:lnTo>
                      <a:pt x="1135" y="508"/>
                    </a:lnTo>
                    <a:lnTo>
                      <a:pt x="1059" y="508"/>
                    </a:lnTo>
                    <a:lnTo>
                      <a:pt x="982" y="523"/>
                    </a:lnTo>
                    <a:lnTo>
                      <a:pt x="890" y="539"/>
                    </a:lnTo>
                    <a:lnTo>
                      <a:pt x="813" y="539"/>
                    </a:lnTo>
                    <a:lnTo>
                      <a:pt x="782" y="523"/>
                    </a:lnTo>
                    <a:lnTo>
                      <a:pt x="736" y="585"/>
                    </a:lnTo>
                    <a:lnTo>
                      <a:pt x="706" y="631"/>
                    </a:lnTo>
                    <a:lnTo>
                      <a:pt x="660" y="662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2"/>
                    </a:lnTo>
                    <a:lnTo>
                      <a:pt x="675" y="569"/>
                    </a:lnTo>
                    <a:lnTo>
                      <a:pt x="736" y="446"/>
                    </a:lnTo>
                    <a:lnTo>
                      <a:pt x="813" y="323"/>
                    </a:lnTo>
                    <a:lnTo>
                      <a:pt x="875" y="185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5" y="31"/>
                    </a:lnTo>
                    <a:lnTo>
                      <a:pt x="875" y="0"/>
                    </a:lnTo>
                    <a:close/>
                    <a:moveTo>
                      <a:pt x="844" y="0"/>
                    </a:moveTo>
                    <a:lnTo>
                      <a:pt x="875" y="0"/>
                    </a:lnTo>
                    <a:lnTo>
                      <a:pt x="844" y="16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2" name="Freeform 1428"/>
              <p:cNvSpPr>
                <a:spLocks noEditPoints="1"/>
              </p:cNvSpPr>
              <p:nvPr/>
            </p:nvSpPr>
            <p:spPr bwMode="auto">
              <a:xfrm>
                <a:off x="15150" y="6237"/>
                <a:ext cx="1642" cy="1553"/>
              </a:xfrm>
              <a:custGeom>
                <a:avLst/>
                <a:gdLst/>
                <a:ahLst/>
                <a:cxnLst>
                  <a:cxn ang="0">
                    <a:pos x="752" y="1261"/>
                  </a:cxn>
                  <a:cxn ang="0">
                    <a:pos x="552" y="1169"/>
                  </a:cxn>
                  <a:cxn ang="0">
                    <a:pos x="291" y="692"/>
                  </a:cxn>
                  <a:cxn ang="0">
                    <a:pos x="445" y="676"/>
                  </a:cxn>
                  <a:cxn ang="0">
                    <a:pos x="521" y="723"/>
                  </a:cxn>
                  <a:cxn ang="0">
                    <a:pos x="567" y="292"/>
                  </a:cxn>
                  <a:cxn ang="0">
                    <a:pos x="429" y="430"/>
                  </a:cxn>
                  <a:cxn ang="0">
                    <a:pos x="1181" y="200"/>
                  </a:cxn>
                  <a:cxn ang="0">
                    <a:pos x="1335" y="384"/>
                  </a:cxn>
                  <a:cxn ang="0">
                    <a:pos x="1166" y="230"/>
                  </a:cxn>
                  <a:cxn ang="0">
                    <a:pos x="1105" y="92"/>
                  </a:cxn>
                  <a:cxn ang="0">
                    <a:pos x="997" y="323"/>
                  </a:cxn>
                  <a:cxn ang="0">
                    <a:pos x="966" y="692"/>
                  </a:cxn>
                  <a:cxn ang="0">
                    <a:pos x="1058" y="1000"/>
                  </a:cxn>
                  <a:cxn ang="0">
                    <a:pos x="1151" y="892"/>
                  </a:cxn>
                  <a:cxn ang="0">
                    <a:pos x="1074" y="753"/>
                  </a:cxn>
                  <a:cxn ang="0">
                    <a:pos x="1212" y="692"/>
                  </a:cxn>
                  <a:cxn ang="0">
                    <a:pos x="1089" y="569"/>
                  </a:cxn>
                  <a:cxn ang="0">
                    <a:pos x="1335" y="446"/>
                  </a:cxn>
                  <a:cxn ang="0">
                    <a:pos x="1488" y="476"/>
                  </a:cxn>
                  <a:cxn ang="0">
                    <a:pos x="1304" y="676"/>
                  </a:cxn>
                  <a:cxn ang="0">
                    <a:pos x="1442" y="707"/>
                  </a:cxn>
                  <a:cxn ang="0">
                    <a:pos x="1457" y="861"/>
                  </a:cxn>
                  <a:cxn ang="0">
                    <a:pos x="1289" y="969"/>
                  </a:cxn>
                  <a:cxn ang="0">
                    <a:pos x="1396" y="1092"/>
                  </a:cxn>
                  <a:cxn ang="0">
                    <a:pos x="1626" y="1138"/>
                  </a:cxn>
                  <a:cxn ang="0">
                    <a:pos x="1058" y="1230"/>
                  </a:cxn>
                  <a:cxn ang="0">
                    <a:pos x="905" y="1553"/>
                  </a:cxn>
                  <a:cxn ang="0">
                    <a:pos x="859" y="1307"/>
                  </a:cxn>
                  <a:cxn ang="0">
                    <a:pos x="890" y="538"/>
                  </a:cxn>
                  <a:cxn ang="0">
                    <a:pos x="844" y="400"/>
                  </a:cxn>
                  <a:cxn ang="0">
                    <a:pos x="982" y="46"/>
                  </a:cxn>
                  <a:cxn ang="0">
                    <a:pos x="690" y="76"/>
                  </a:cxn>
                  <a:cxn ang="0">
                    <a:pos x="798" y="230"/>
                  </a:cxn>
                  <a:cxn ang="0">
                    <a:pos x="736" y="292"/>
                  </a:cxn>
                  <a:cxn ang="0">
                    <a:pos x="598" y="415"/>
                  </a:cxn>
                  <a:cxn ang="0">
                    <a:pos x="460" y="507"/>
                  </a:cxn>
                  <a:cxn ang="0">
                    <a:pos x="491" y="569"/>
                  </a:cxn>
                  <a:cxn ang="0">
                    <a:pos x="767" y="584"/>
                  </a:cxn>
                  <a:cxn ang="0">
                    <a:pos x="706" y="738"/>
                  </a:cxn>
                  <a:cxn ang="0">
                    <a:pos x="552" y="861"/>
                  </a:cxn>
                  <a:cxn ang="0">
                    <a:pos x="675" y="892"/>
                  </a:cxn>
                  <a:cxn ang="0">
                    <a:pos x="460" y="1030"/>
                  </a:cxn>
                  <a:cxn ang="0">
                    <a:pos x="767" y="1030"/>
                  </a:cxn>
                  <a:cxn ang="0">
                    <a:pos x="184" y="1507"/>
                  </a:cxn>
                  <a:cxn ang="0">
                    <a:pos x="337" y="1200"/>
                  </a:cxn>
                  <a:cxn ang="0">
                    <a:pos x="46" y="1184"/>
                  </a:cxn>
                  <a:cxn ang="0">
                    <a:pos x="46" y="1138"/>
                  </a:cxn>
                  <a:cxn ang="0">
                    <a:pos x="368" y="984"/>
                  </a:cxn>
                  <a:cxn ang="0">
                    <a:pos x="306" y="938"/>
                  </a:cxn>
                  <a:cxn ang="0">
                    <a:pos x="322" y="830"/>
                  </a:cxn>
                  <a:cxn ang="0">
                    <a:pos x="199" y="707"/>
                  </a:cxn>
                  <a:cxn ang="0">
                    <a:pos x="368" y="553"/>
                  </a:cxn>
                  <a:cxn ang="0">
                    <a:pos x="353" y="384"/>
                  </a:cxn>
                  <a:cxn ang="0">
                    <a:pos x="168" y="384"/>
                  </a:cxn>
                  <a:cxn ang="0">
                    <a:pos x="337" y="307"/>
                  </a:cxn>
                  <a:cxn ang="0">
                    <a:pos x="322" y="107"/>
                  </a:cxn>
                  <a:cxn ang="0">
                    <a:pos x="521" y="261"/>
                  </a:cxn>
                  <a:cxn ang="0">
                    <a:pos x="567" y="30"/>
                  </a:cxn>
                </a:cxnLst>
                <a:rect l="0" t="0" r="r" b="b"/>
                <a:pathLst>
                  <a:path w="1642" h="1553">
                    <a:moveTo>
                      <a:pt x="552" y="1138"/>
                    </a:moveTo>
                    <a:lnTo>
                      <a:pt x="583" y="1138"/>
                    </a:lnTo>
                    <a:lnTo>
                      <a:pt x="644" y="1169"/>
                    </a:lnTo>
                    <a:lnTo>
                      <a:pt x="690" y="1184"/>
                    </a:lnTo>
                    <a:lnTo>
                      <a:pt x="736" y="1230"/>
                    </a:lnTo>
                    <a:lnTo>
                      <a:pt x="752" y="1261"/>
                    </a:lnTo>
                    <a:lnTo>
                      <a:pt x="752" y="1323"/>
                    </a:lnTo>
                    <a:lnTo>
                      <a:pt x="736" y="1338"/>
                    </a:lnTo>
                    <a:lnTo>
                      <a:pt x="721" y="1338"/>
                    </a:lnTo>
                    <a:lnTo>
                      <a:pt x="736" y="1323"/>
                    </a:lnTo>
                    <a:lnTo>
                      <a:pt x="706" y="1323"/>
                    </a:lnTo>
                    <a:lnTo>
                      <a:pt x="552" y="1169"/>
                    </a:lnTo>
                    <a:lnTo>
                      <a:pt x="552" y="1138"/>
                    </a:lnTo>
                    <a:close/>
                    <a:moveTo>
                      <a:pt x="429" y="630"/>
                    </a:moveTo>
                    <a:lnTo>
                      <a:pt x="368" y="646"/>
                    </a:lnTo>
                    <a:lnTo>
                      <a:pt x="322" y="661"/>
                    </a:lnTo>
                    <a:lnTo>
                      <a:pt x="291" y="676"/>
                    </a:lnTo>
                    <a:lnTo>
                      <a:pt x="291" y="692"/>
                    </a:lnTo>
                    <a:lnTo>
                      <a:pt x="306" y="723"/>
                    </a:lnTo>
                    <a:lnTo>
                      <a:pt x="322" y="769"/>
                    </a:lnTo>
                    <a:lnTo>
                      <a:pt x="353" y="753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45" y="676"/>
                    </a:lnTo>
                    <a:lnTo>
                      <a:pt x="429" y="676"/>
                    </a:lnTo>
                    <a:lnTo>
                      <a:pt x="429" y="630"/>
                    </a:lnTo>
                    <a:close/>
                    <a:moveTo>
                      <a:pt x="583" y="584"/>
                    </a:moveTo>
                    <a:lnTo>
                      <a:pt x="552" y="600"/>
                    </a:lnTo>
                    <a:lnTo>
                      <a:pt x="521" y="600"/>
                    </a:lnTo>
                    <a:lnTo>
                      <a:pt x="521" y="723"/>
                    </a:lnTo>
                    <a:lnTo>
                      <a:pt x="644" y="692"/>
                    </a:lnTo>
                    <a:lnTo>
                      <a:pt x="659" y="692"/>
                    </a:lnTo>
                    <a:lnTo>
                      <a:pt x="675" y="646"/>
                    </a:lnTo>
                    <a:lnTo>
                      <a:pt x="675" y="584"/>
                    </a:lnTo>
                    <a:lnTo>
                      <a:pt x="583" y="584"/>
                    </a:lnTo>
                    <a:close/>
                    <a:moveTo>
                      <a:pt x="567" y="292"/>
                    </a:moveTo>
                    <a:lnTo>
                      <a:pt x="521" y="307"/>
                    </a:lnTo>
                    <a:lnTo>
                      <a:pt x="460" y="307"/>
                    </a:lnTo>
                    <a:lnTo>
                      <a:pt x="414" y="323"/>
                    </a:lnTo>
                    <a:lnTo>
                      <a:pt x="414" y="384"/>
                    </a:lnTo>
                    <a:lnTo>
                      <a:pt x="429" y="415"/>
                    </a:lnTo>
                    <a:lnTo>
                      <a:pt x="429" y="430"/>
                    </a:lnTo>
                    <a:lnTo>
                      <a:pt x="552" y="415"/>
                    </a:lnTo>
                    <a:lnTo>
                      <a:pt x="552" y="369"/>
                    </a:lnTo>
                    <a:lnTo>
                      <a:pt x="567" y="338"/>
                    </a:lnTo>
                    <a:lnTo>
                      <a:pt x="567" y="292"/>
                    </a:lnTo>
                    <a:close/>
                    <a:moveTo>
                      <a:pt x="1151" y="200"/>
                    </a:moveTo>
                    <a:lnTo>
                      <a:pt x="1181" y="200"/>
                    </a:lnTo>
                    <a:lnTo>
                      <a:pt x="1258" y="215"/>
                    </a:lnTo>
                    <a:lnTo>
                      <a:pt x="1304" y="246"/>
                    </a:lnTo>
                    <a:lnTo>
                      <a:pt x="1335" y="261"/>
                    </a:lnTo>
                    <a:lnTo>
                      <a:pt x="1350" y="292"/>
                    </a:lnTo>
                    <a:lnTo>
                      <a:pt x="1350" y="369"/>
                    </a:lnTo>
                    <a:lnTo>
                      <a:pt x="1335" y="384"/>
                    </a:lnTo>
                    <a:lnTo>
                      <a:pt x="1319" y="384"/>
                    </a:lnTo>
                    <a:lnTo>
                      <a:pt x="1335" y="369"/>
                    </a:lnTo>
                    <a:lnTo>
                      <a:pt x="1304" y="369"/>
                    </a:lnTo>
                    <a:lnTo>
                      <a:pt x="1212" y="276"/>
                    </a:lnTo>
                    <a:lnTo>
                      <a:pt x="1181" y="261"/>
                    </a:lnTo>
                    <a:lnTo>
                      <a:pt x="1166" y="230"/>
                    </a:lnTo>
                    <a:lnTo>
                      <a:pt x="1151" y="230"/>
                    </a:lnTo>
                    <a:lnTo>
                      <a:pt x="1151" y="200"/>
                    </a:lnTo>
                    <a:close/>
                    <a:moveTo>
                      <a:pt x="997" y="30"/>
                    </a:moveTo>
                    <a:lnTo>
                      <a:pt x="1028" y="30"/>
                    </a:lnTo>
                    <a:lnTo>
                      <a:pt x="1089" y="61"/>
                    </a:lnTo>
                    <a:lnTo>
                      <a:pt x="1105" y="92"/>
                    </a:lnTo>
                    <a:lnTo>
                      <a:pt x="1120" y="107"/>
                    </a:lnTo>
                    <a:lnTo>
                      <a:pt x="1135" y="138"/>
                    </a:lnTo>
                    <a:lnTo>
                      <a:pt x="1120" y="153"/>
                    </a:lnTo>
                    <a:lnTo>
                      <a:pt x="1105" y="184"/>
                    </a:lnTo>
                    <a:lnTo>
                      <a:pt x="1043" y="246"/>
                    </a:lnTo>
                    <a:lnTo>
                      <a:pt x="997" y="323"/>
                    </a:lnTo>
                    <a:lnTo>
                      <a:pt x="905" y="430"/>
                    </a:lnTo>
                    <a:lnTo>
                      <a:pt x="936" y="476"/>
                    </a:lnTo>
                    <a:lnTo>
                      <a:pt x="966" y="492"/>
                    </a:lnTo>
                    <a:lnTo>
                      <a:pt x="982" y="523"/>
                    </a:lnTo>
                    <a:lnTo>
                      <a:pt x="982" y="615"/>
                    </a:lnTo>
                    <a:lnTo>
                      <a:pt x="966" y="692"/>
                    </a:lnTo>
                    <a:lnTo>
                      <a:pt x="966" y="1200"/>
                    </a:lnTo>
                    <a:lnTo>
                      <a:pt x="1074" y="1184"/>
                    </a:lnTo>
                    <a:lnTo>
                      <a:pt x="1197" y="1169"/>
                    </a:lnTo>
                    <a:lnTo>
                      <a:pt x="1197" y="1015"/>
                    </a:lnTo>
                    <a:lnTo>
                      <a:pt x="1089" y="1015"/>
                    </a:lnTo>
                    <a:lnTo>
                      <a:pt x="1058" y="1000"/>
                    </a:lnTo>
                    <a:lnTo>
                      <a:pt x="1043" y="1000"/>
                    </a:lnTo>
                    <a:lnTo>
                      <a:pt x="1043" y="984"/>
                    </a:lnTo>
                    <a:lnTo>
                      <a:pt x="1058" y="923"/>
                    </a:lnTo>
                    <a:lnTo>
                      <a:pt x="1074" y="907"/>
                    </a:lnTo>
                    <a:lnTo>
                      <a:pt x="1105" y="907"/>
                    </a:lnTo>
                    <a:lnTo>
                      <a:pt x="1151" y="892"/>
                    </a:lnTo>
                    <a:lnTo>
                      <a:pt x="1212" y="892"/>
                    </a:lnTo>
                    <a:lnTo>
                      <a:pt x="1212" y="753"/>
                    </a:lnTo>
                    <a:lnTo>
                      <a:pt x="1181" y="753"/>
                    </a:lnTo>
                    <a:lnTo>
                      <a:pt x="1151" y="769"/>
                    </a:lnTo>
                    <a:lnTo>
                      <a:pt x="1105" y="769"/>
                    </a:lnTo>
                    <a:lnTo>
                      <a:pt x="1074" y="753"/>
                    </a:lnTo>
                    <a:lnTo>
                      <a:pt x="1058" y="753"/>
                    </a:lnTo>
                    <a:lnTo>
                      <a:pt x="1043" y="738"/>
                    </a:lnTo>
                    <a:lnTo>
                      <a:pt x="1058" y="723"/>
                    </a:lnTo>
                    <a:lnTo>
                      <a:pt x="1089" y="723"/>
                    </a:lnTo>
                    <a:lnTo>
                      <a:pt x="1135" y="707"/>
                    </a:lnTo>
                    <a:lnTo>
                      <a:pt x="1212" y="692"/>
                    </a:lnTo>
                    <a:lnTo>
                      <a:pt x="1212" y="646"/>
                    </a:lnTo>
                    <a:lnTo>
                      <a:pt x="1197" y="600"/>
                    </a:lnTo>
                    <a:lnTo>
                      <a:pt x="1197" y="553"/>
                    </a:lnTo>
                    <a:lnTo>
                      <a:pt x="1166" y="553"/>
                    </a:lnTo>
                    <a:lnTo>
                      <a:pt x="1135" y="569"/>
                    </a:lnTo>
                    <a:lnTo>
                      <a:pt x="1089" y="569"/>
                    </a:lnTo>
                    <a:lnTo>
                      <a:pt x="1058" y="553"/>
                    </a:lnTo>
                    <a:lnTo>
                      <a:pt x="1028" y="523"/>
                    </a:lnTo>
                    <a:lnTo>
                      <a:pt x="1043" y="507"/>
                    </a:lnTo>
                    <a:lnTo>
                      <a:pt x="1058" y="507"/>
                    </a:lnTo>
                    <a:lnTo>
                      <a:pt x="1227" y="476"/>
                    </a:lnTo>
                    <a:lnTo>
                      <a:pt x="1335" y="446"/>
                    </a:lnTo>
                    <a:lnTo>
                      <a:pt x="1411" y="430"/>
                    </a:lnTo>
                    <a:lnTo>
                      <a:pt x="1473" y="415"/>
                    </a:lnTo>
                    <a:lnTo>
                      <a:pt x="1504" y="415"/>
                    </a:lnTo>
                    <a:lnTo>
                      <a:pt x="1534" y="446"/>
                    </a:lnTo>
                    <a:lnTo>
                      <a:pt x="1534" y="461"/>
                    </a:lnTo>
                    <a:lnTo>
                      <a:pt x="1488" y="476"/>
                    </a:lnTo>
                    <a:lnTo>
                      <a:pt x="1411" y="507"/>
                    </a:lnTo>
                    <a:lnTo>
                      <a:pt x="1273" y="538"/>
                    </a:lnTo>
                    <a:lnTo>
                      <a:pt x="1289" y="538"/>
                    </a:lnTo>
                    <a:lnTo>
                      <a:pt x="1289" y="553"/>
                    </a:lnTo>
                    <a:lnTo>
                      <a:pt x="1304" y="569"/>
                    </a:lnTo>
                    <a:lnTo>
                      <a:pt x="1304" y="676"/>
                    </a:lnTo>
                    <a:lnTo>
                      <a:pt x="1365" y="661"/>
                    </a:lnTo>
                    <a:lnTo>
                      <a:pt x="1411" y="646"/>
                    </a:lnTo>
                    <a:lnTo>
                      <a:pt x="1442" y="646"/>
                    </a:lnTo>
                    <a:lnTo>
                      <a:pt x="1473" y="676"/>
                    </a:lnTo>
                    <a:lnTo>
                      <a:pt x="1473" y="707"/>
                    </a:lnTo>
                    <a:lnTo>
                      <a:pt x="1442" y="707"/>
                    </a:lnTo>
                    <a:lnTo>
                      <a:pt x="1411" y="723"/>
                    </a:lnTo>
                    <a:lnTo>
                      <a:pt x="1289" y="753"/>
                    </a:lnTo>
                    <a:lnTo>
                      <a:pt x="1289" y="892"/>
                    </a:lnTo>
                    <a:lnTo>
                      <a:pt x="1350" y="876"/>
                    </a:lnTo>
                    <a:lnTo>
                      <a:pt x="1396" y="861"/>
                    </a:lnTo>
                    <a:lnTo>
                      <a:pt x="1457" y="861"/>
                    </a:lnTo>
                    <a:lnTo>
                      <a:pt x="1488" y="892"/>
                    </a:lnTo>
                    <a:lnTo>
                      <a:pt x="1488" y="907"/>
                    </a:lnTo>
                    <a:lnTo>
                      <a:pt x="1473" y="923"/>
                    </a:lnTo>
                    <a:lnTo>
                      <a:pt x="1457" y="923"/>
                    </a:lnTo>
                    <a:lnTo>
                      <a:pt x="1427" y="938"/>
                    </a:lnTo>
                    <a:lnTo>
                      <a:pt x="1289" y="969"/>
                    </a:lnTo>
                    <a:lnTo>
                      <a:pt x="1289" y="1076"/>
                    </a:lnTo>
                    <a:lnTo>
                      <a:pt x="1273" y="1123"/>
                    </a:lnTo>
                    <a:lnTo>
                      <a:pt x="1289" y="1123"/>
                    </a:lnTo>
                    <a:lnTo>
                      <a:pt x="1319" y="1107"/>
                    </a:lnTo>
                    <a:lnTo>
                      <a:pt x="1350" y="1107"/>
                    </a:lnTo>
                    <a:lnTo>
                      <a:pt x="1396" y="1092"/>
                    </a:lnTo>
                    <a:lnTo>
                      <a:pt x="1442" y="1092"/>
                    </a:lnTo>
                    <a:lnTo>
                      <a:pt x="1488" y="1076"/>
                    </a:lnTo>
                    <a:lnTo>
                      <a:pt x="1534" y="1076"/>
                    </a:lnTo>
                    <a:lnTo>
                      <a:pt x="1580" y="1092"/>
                    </a:lnTo>
                    <a:lnTo>
                      <a:pt x="1611" y="1107"/>
                    </a:lnTo>
                    <a:lnTo>
                      <a:pt x="1626" y="1138"/>
                    </a:lnTo>
                    <a:lnTo>
                      <a:pt x="1642" y="1153"/>
                    </a:lnTo>
                    <a:lnTo>
                      <a:pt x="1642" y="1169"/>
                    </a:lnTo>
                    <a:lnTo>
                      <a:pt x="1381" y="1169"/>
                    </a:lnTo>
                    <a:lnTo>
                      <a:pt x="1227" y="1184"/>
                    </a:lnTo>
                    <a:lnTo>
                      <a:pt x="1135" y="1215"/>
                    </a:lnTo>
                    <a:lnTo>
                      <a:pt x="1058" y="1230"/>
                    </a:lnTo>
                    <a:lnTo>
                      <a:pt x="982" y="1230"/>
                    </a:lnTo>
                    <a:lnTo>
                      <a:pt x="966" y="1215"/>
                    </a:lnTo>
                    <a:lnTo>
                      <a:pt x="966" y="1446"/>
                    </a:lnTo>
                    <a:lnTo>
                      <a:pt x="951" y="1492"/>
                    </a:lnTo>
                    <a:lnTo>
                      <a:pt x="936" y="1523"/>
                    </a:lnTo>
                    <a:lnTo>
                      <a:pt x="905" y="1553"/>
                    </a:lnTo>
                    <a:lnTo>
                      <a:pt x="874" y="1523"/>
                    </a:lnTo>
                    <a:lnTo>
                      <a:pt x="859" y="1476"/>
                    </a:lnTo>
                    <a:lnTo>
                      <a:pt x="844" y="1446"/>
                    </a:lnTo>
                    <a:lnTo>
                      <a:pt x="844" y="1369"/>
                    </a:lnTo>
                    <a:lnTo>
                      <a:pt x="859" y="1338"/>
                    </a:lnTo>
                    <a:lnTo>
                      <a:pt x="859" y="1307"/>
                    </a:lnTo>
                    <a:lnTo>
                      <a:pt x="874" y="1246"/>
                    </a:lnTo>
                    <a:lnTo>
                      <a:pt x="890" y="1138"/>
                    </a:lnTo>
                    <a:lnTo>
                      <a:pt x="905" y="969"/>
                    </a:lnTo>
                    <a:lnTo>
                      <a:pt x="920" y="723"/>
                    </a:lnTo>
                    <a:lnTo>
                      <a:pt x="905" y="600"/>
                    </a:lnTo>
                    <a:lnTo>
                      <a:pt x="890" y="538"/>
                    </a:lnTo>
                    <a:lnTo>
                      <a:pt x="859" y="476"/>
                    </a:lnTo>
                    <a:lnTo>
                      <a:pt x="798" y="507"/>
                    </a:lnTo>
                    <a:lnTo>
                      <a:pt x="782" y="523"/>
                    </a:lnTo>
                    <a:lnTo>
                      <a:pt x="767" y="523"/>
                    </a:lnTo>
                    <a:lnTo>
                      <a:pt x="798" y="476"/>
                    </a:lnTo>
                    <a:lnTo>
                      <a:pt x="844" y="400"/>
                    </a:lnTo>
                    <a:lnTo>
                      <a:pt x="920" y="292"/>
                    </a:lnTo>
                    <a:lnTo>
                      <a:pt x="966" y="184"/>
                    </a:lnTo>
                    <a:lnTo>
                      <a:pt x="997" y="92"/>
                    </a:lnTo>
                    <a:lnTo>
                      <a:pt x="997" y="76"/>
                    </a:lnTo>
                    <a:lnTo>
                      <a:pt x="982" y="61"/>
                    </a:lnTo>
                    <a:lnTo>
                      <a:pt x="982" y="46"/>
                    </a:lnTo>
                    <a:lnTo>
                      <a:pt x="997" y="30"/>
                    </a:lnTo>
                    <a:close/>
                    <a:moveTo>
                      <a:pt x="567" y="0"/>
                    </a:moveTo>
                    <a:lnTo>
                      <a:pt x="613" y="0"/>
                    </a:lnTo>
                    <a:lnTo>
                      <a:pt x="644" y="15"/>
                    </a:lnTo>
                    <a:lnTo>
                      <a:pt x="675" y="46"/>
                    </a:lnTo>
                    <a:lnTo>
                      <a:pt x="690" y="76"/>
                    </a:lnTo>
                    <a:lnTo>
                      <a:pt x="690" y="107"/>
                    </a:lnTo>
                    <a:lnTo>
                      <a:pt x="675" y="138"/>
                    </a:lnTo>
                    <a:lnTo>
                      <a:pt x="644" y="230"/>
                    </a:lnTo>
                    <a:lnTo>
                      <a:pt x="690" y="215"/>
                    </a:lnTo>
                    <a:lnTo>
                      <a:pt x="767" y="215"/>
                    </a:lnTo>
                    <a:lnTo>
                      <a:pt x="798" y="230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28" y="261"/>
                    </a:lnTo>
                    <a:lnTo>
                      <a:pt x="813" y="276"/>
                    </a:lnTo>
                    <a:lnTo>
                      <a:pt x="798" y="276"/>
                    </a:lnTo>
                    <a:lnTo>
                      <a:pt x="736" y="292"/>
                    </a:lnTo>
                    <a:lnTo>
                      <a:pt x="690" y="292"/>
                    </a:lnTo>
                    <a:lnTo>
                      <a:pt x="629" y="307"/>
                    </a:lnTo>
                    <a:lnTo>
                      <a:pt x="629" y="338"/>
                    </a:lnTo>
                    <a:lnTo>
                      <a:pt x="613" y="353"/>
                    </a:lnTo>
                    <a:lnTo>
                      <a:pt x="613" y="384"/>
                    </a:lnTo>
                    <a:lnTo>
                      <a:pt x="598" y="415"/>
                    </a:lnTo>
                    <a:lnTo>
                      <a:pt x="598" y="446"/>
                    </a:lnTo>
                    <a:lnTo>
                      <a:pt x="629" y="476"/>
                    </a:lnTo>
                    <a:lnTo>
                      <a:pt x="629" y="492"/>
                    </a:lnTo>
                    <a:lnTo>
                      <a:pt x="537" y="492"/>
                    </a:lnTo>
                    <a:lnTo>
                      <a:pt x="491" y="507"/>
                    </a:lnTo>
                    <a:lnTo>
                      <a:pt x="460" y="507"/>
                    </a:lnTo>
                    <a:lnTo>
                      <a:pt x="429" y="523"/>
                    </a:lnTo>
                    <a:lnTo>
                      <a:pt x="414" y="523"/>
                    </a:lnTo>
                    <a:lnTo>
                      <a:pt x="414" y="538"/>
                    </a:lnTo>
                    <a:lnTo>
                      <a:pt x="445" y="553"/>
                    </a:lnTo>
                    <a:lnTo>
                      <a:pt x="460" y="569"/>
                    </a:lnTo>
                    <a:lnTo>
                      <a:pt x="491" y="569"/>
                    </a:lnTo>
                    <a:lnTo>
                      <a:pt x="506" y="584"/>
                    </a:lnTo>
                    <a:lnTo>
                      <a:pt x="629" y="538"/>
                    </a:lnTo>
                    <a:lnTo>
                      <a:pt x="690" y="538"/>
                    </a:lnTo>
                    <a:lnTo>
                      <a:pt x="721" y="553"/>
                    </a:lnTo>
                    <a:lnTo>
                      <a:pt x="736" y="569"/>
                    </a:lnTo>
                    <a:lnTo>
                      <a:pt x="767" y="584"/>
                    </a:lnTo>
                    <a:lnTo>
                      <a:pt x="782" y="600"/>
                    </a:lnTo>
                    <a:lnTo>
                      <a:pt x="767" y="630"/>
                    </a:lnTo>
                    <a:lnTo>
                      <a:pt x="736" y="646"/>
                    </a:lnTo>
                    <a:lnTo>
                      <a:pt x="721" y="676"/>
                    </a:lnTo>
                    <a:lnTo>
                      <a:pt x="690" y="723"/>
                    </a:lnTo>
                    <a:lnTo>
                      <a:pt x="706" y="738"/>
                    </a:lnTo>
                    <a:lnTo>
                      <a:pt x="690" y="753"/>
                    </a:lnTo>
                    <a:lnTo>
                      <a:pt x="613" y="753"/>
                    </a:lnTo>
                    <a:lnTo>
                      <a:pt x="567" y="769"/>
                    </a:lnTo>
                    <a:lnTo>
                      <a:pt x="491" y="784"/>
                    </a:lnTo>
                    <a:lnTo>
                      <a:pt x="491" y="876"/>
                    </a:lnTo>
                    <a:lnTo>
                      <a:pt x="552" y="861"/>
                    </a:lnTo>
                    <a:lnTo>
                      <a:pt x="583" y="846"/>
                    </a:lnTo>
                    <a:lnTo>
                      <a:pt x="629" y="830"/>
                    </a:lnTo>
                    <a:lnTo>
                      <a:pt x="690" y="830"/>
                    </a:lnTo>
                    <a:lnTo>
                      <a:pt x="706" y="846"/>
                    </a:lnTo>
                    <a:lnTo>
                      <a:pt x="706" y="876"/>
                    </a:lnTo>
                    <a:lnTo>
                      <a:pt x="675" y="892"/>
                    </a:lnTo>
                    <a:lnTo>
                      <a:pt x="629" y="907"/>
                    </a:lnTo>
                    <a:lnTo>
                      <a:pt x="567" y="923"/>
                    </a:lnTo>
                    <a:lnTo>
                      <a:pt x="475" y="938"/>
                    </a:lnTo>
                    <a:lnTo>
                      <a:pt x="475" y="984"/>
                    </a:lnTo>
                    <a:lnTo>
                      <a:pt x="460" y="1015"/>
                    </a:lnTo>
                    <a:lnTo>
                      <a:pt x="460" y="1030"/>
                    </a:lnTo>
                    <a:lnTo>
                      <a:pt x="506" y="1015"/>
                    </a:lnTo>
                    <a:lnTo>
                      <a:pt x="583" y="1000"/>
                    </a:lnTo>
                    <a:lnTo>
                      <a:pt x="659" y="969"/>
                    </a:lnTo>
                    <a:lnTo>
                      <a:pt x="736" y="969"/>
                    </a:lnTo>
                    <a:lnTo>
                      <a:pt x="782" y="1015"/>
                    </a:lnTo>
                    <a:lnTo>
                      <a:pt x="767" y="1030"/>
                    </a:lnTo>
                    <a:lnTo>
                      <a:pt x="706" y="1030"/>
                    </a:lnTo>
                    <a:lnTo>
                      <a:pt x="598" y="1061"/>
                    </a:lnTo>
                    <a:lnTo>
                      <a:pt x="445" y="1107"/>
                    </a:lnTo>
                    <a:lnTo>
                      <a:pt x="368" y="1307"/>
                    </a:lnTo>
                    <a:lnTo>
                      <a:pt x="276" y="1430"/>
                    </a:lnTo>
                    <a:lnTo>
                      <a:pt x="184" y="1507"/>
                    </a:lnTo>
                    <a:lnTo>
                      <a:pt x="122" y="1538"/>
                    </a:lnTo>
                    <a:lnTo>
                      <a:pt x="107" y="1538"/>
                    </a:lnTo>
                    <a:lnTo>
                      <a:pt x="107" y="1523"/>
                    </a:lnTo>
                    <a:lnTo>
                      <a:pt x="245" y="1384"/>
                    </a:lnTo>
                    <a:lnTo>
                      <a:pt x="306" y="1292"/>
                    </a:lnTo>
                    <a:lnTo>
                      <a:pt x="337" y="1200"/>
                    </a:lnTo>
                    <a:lnTo>
                      <a:pt x="368" y="1123"/>
                    </a:lnTo>
                    <a:lnTo>
                      <a:pt x="245" y="1169"/>
                    </a:lnTo>
                    <a:lnTo>
                      <a:pt x="168" y="1184"/>
                    </a:lnTo>
                    <a:lnTo>
                      <a:pt x="107" y="1200"/>
                    </a:lnTo>
                    <a:lnTo>
                      <a:pt x="76" y="1200"/>
                    </a:lnTo>
                    <a:lnTo>
                      <a:pt x="46" y="1184"/>
                    </a:lnTo>
                    <a:lnTo>
                      <a:pt x="30" y="1184"/>
                    </a:lnTo>
                    <a:lnTo>
                      <a:pt x="0" y="1169"/>
                    </a:lnTo>
                    <a:lnTo>
                      <a:pt x="0" y="1138"/>
                    </a:lnTo>
                    <a:lnTo>
                      <a:pt x="15" y="1153"/>
                    </a:lnTo>
                    <a:lnTo>
                      <a:pt x="15" y="1138"/>
                    </a:lnTo>
                    <a:lnTo>
                      <a:pt x="46" y="1138"/>
                    </a:lnTo>
                    <a:lnTo>
                      <a:pt x="199" y="1107"/>
                    </a:lnTo>
                    <a:lnTo>
                      <a:pt x="399" y="1061"/>
                    </a:lnTo>
                    <a:lnTo>
                      <a:pt x="399" y="1015"/>
                    </a:lnTo>
                    <a:lnTo>
                      <a:pt x="414" y="969"/>
                    </a:lnTo>
                    <a:lnTo>
                      <a:pt x="399" y="969"/>
                    </a:lnTo>
                    <a:lnTo>
                      <a:pt x="368" y="984"/>
                    </a:lnTo>
                    <a:lnTo>
                      <a:pt x="322" y="984"/>
                    </a:lnTo>
                    <a:lnTo>
                      <a:pt x="291" y="969"/>
                    </a:lnTo>
                    <a:lnTo>
                      <a:pt x="276" y="969"/>
                    </a:lnTo>
                    <a:lnTo>
                      <a:pt x="260" y="953"/>
                    </a:lnTo>
                    <a:lnTo>
                      <a:pt x="276" y="938"/>
                    </a:lnTo>
                    <a:lnTo>
                      <a:pt x="306" y="938"/>
                    </a:lnTo>
                    <a:lnTo>
                      <a:pt x="353" y="923"/>
                    </a:lnTo>
                    <a:lnTo>
                      <a:pt x="429" y="907"/>
                    </a:lnTo>
                    <a:lnTo>
                      <a:pt x="429" y="800"/>
                    </a:lnTo>
                    <a:lnTo>
                      <a:pt x="383" y="815"/>
                    </a:lnTo>
                    <a:lnTo>
                      <a:pt x="353" y="815"/>
                    </a:lnTo>
                    <a:lnTo>
                      <a:pt x="322" y="830"/>
                    </a:lnTo>
                    <a:lnTo>
                      <a:pt x="306" y="830"/>
                    </a:lnTo>
                    <a:lnTo>
                      <a:pt x="306" y="861"/>
                    </a:lnTo>
                    <a:lnTo>
                      <a:pt x="291" y="861"/>
                    </a:lnTo>
                    <a:lnTo>
                      <a:pt x="245" y="815"/>
                    </a:lnTo>
                    <a:lnTo>
                      <a:pt x="245" y="800"/>
                    </a:lnTo>
                    <a:lnTo>
                      <a:pt x="199" y="707"/>
                    </a:lnTo>
                    <a:lnTo>
                      <a:pt x="168" y="661"/>
                    </a:lnTo>
                    <a:lnTo>
                      <a:pt x="168" y="630"/>
                    </a:lnTo>
                    <a:lnTo>
                      <a:pt x="245" y="630"/>
                    </a:lnTo>
                    <a:lnTo>
                      <a:pt x="399" y="600"/>
                    </a:lnTo>
                    <a:lnTo>
                      <a:pt x="399" y="584"/>
                    </a:lnTo>
                    <a:lnTo>
                      <a:pt x="368" y="553"/>
                    </a:lnTo>
                    <a:lnTo>
                      <a:pt x="368" y="538"/>
                    </a:lnTo>
                    <a:lnTo>
                      <a:pt x="399" y="538"/>
                    </a:lnTo>
                    <a:lnTo>
                      <a:pt x="399" y="523"/>
                    </a:lnTo>
                    <a:lnTo>
                      <a:pt x="383" y="492"/>
                    </a:lnTo>
                    <a:lnTo>
                      <a:pt x="368" y="446"/>
                    </a:lnTo>
                    <a:lnTo>
                      <a:pt x="353" y="384"/>
                    </a:lnTo>
                    <a:lnTo>
                      <a:pt x="291" y="400"/>
                    </a:lnTo>
                    <a:lnTo>
                      <a:pt x="260" y="400"/>
                    </a:lnTo>
                    <a:lnTo>
                      <a:pt x="230" y="415"/>
                    </a:lnTo>
                    <a:lnTo>
                      <a:pt x="199" y="415"/>
                    </a:lnTo>
                    <a:lnTo>
                      <a:pt x="199" y="384"/>
                    </a:lnTo>
                    <a:lnTo>
                      <a:pt x="168" y="384"/>
                    </a:lnTo>
                    <a:lnTo>
                      <a:pt x="138" y="353"/>
                    </a:lnTo>
                    <a:lnTo>
                      <a:pt x="122" y="353"/>
                    </a:lnTo>
                    <a:lnTo>
                      <a:pt x="122" y="338"/>
                    </a:lnTo>
                    <a:lnTo>
                      <a:pt x="138" y="338"/>
                    </a:lnTo>
                    <a:lnTo>
                      <a:pt x="291" y="307"/>
                    </a:lnTo>
                    <a:lnTo>
                      <a:pt x="337" y="307"/>
                    </a:lnTo>
                    <a:lnTo>
                      <a:pt x="306" y="215"/>
                    </a:lnTo>
                    <a:lnTo>
                      <a:pt x="276" y="153"/>
                    </a:lnTo>
                    <a:lnTo>
                      <a:pt x="260" y="138"/>
                    </a:lnTo>
                    <a:lnTo>
                      <a:pt x="260" y="123"/>
                    </a:lnTo>
                    <a:lnTo>
                      <a:pt x="276" y="107"/>
                    </a:lnTo>
                    <a:lnTo>
                      <a:pt x="322" y="107"/>
                    </a:lnTo>
                    <a:lnTo>
                      <a:pt x="383" y="138"/>
                    </a:lnTo>
                    <a:lnTo>
                      <a:pt x="399" y="138"/>
                    </a:lnTo>
                    <a:lnTo>
                      <a:pt x="399" y="292"/>
                    </a:lnTo>
                    <a:lnTo>
                      <a:pt x="460" y="276"/>
                    </a:lnTo>
                    <a:lnTo>
                      <a:pt x="491" y="276"/>
                    </a:lnTo>
                    <a:lnTo>
                      <a:pt x="521" y="261"/>
                    </a:lnTo>
                    <a:lnTo>
                      <a:pt x="537" y="261"/>
                    </a:lnTo>
                    <a:lnTo>
                      <a:pt x="552" y="246"/>
                    </a:lnTo>
                    <a:lnTo>
                      <a:pt x="567" y="246"/>
                    </a:lnTo>
                    <a:lnTo>
                      <a:pt x="583" y="200"/>
                    </a:lnTo>
                    <a:lnTo>
                      <a:pt x="583" y="61"/>
                    </a:lnTo>
                    <a:lnTo>
                      <a:pt x="567" y="30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3" name="Freeform 1429"/>
              <p:cNvSpPr>
                <a:spLocks noEditPoints="1"/>
              </p:cNvSpPr>
              <p:nvPr/>
            </p:nvSpPr>
            <p:spPr bwMode="auto">
              <a:xfrm>
                <a:off x="16945" y="6206"/>
                <a:ext cx="1612" cy="1569"/>
              </a:xfrm>
              <a:custGeom>
                <a:avLst/>
                <a:gdLst/>
                <a:ahLst/>
                <a:cxnLst>
                  <a:cxn ang="0">
                    <a:pos x="1151" y="938"/>
                  </a:cxn>
                  <a:cxn ang="0">
                    <a:pos x="1105" y="1046"/>
                  </a:cxn>
                  <a:cxn ang="0">
                    <a:pos x="1274" y="1415"/>
                  </a:cxn>
                  <a:cxn ang="0">
                    <a:pos x="1565" y="1523"/>
                  </a:cxn>
                  <a:cxn ang="0">
                    <a:pos x="1197" y="1554"/>
                  </a:cxn>
                  <a:cxn ang="0">
                    <a:pos x="767" y="1400"/>
                  </a:cxn>
                  <a:cxn ang="0">
                    <a:pos x="353" y="1507"/>
                  </a:cxn>
                  <a:cxn ang="0">
                    <a:pos x="660" y="1384"/>
                  </a:cxn>
                  <a:cxn ang="0">
                    <a:pos x="599" y="1107"/>
                  </a:cxn>
                  <a:cxn ang="0">
                    <a:pos x="629" y="1061"/>
                  </a:cxn>
                  <a:cxn ang="0">
                    <a:pos x="921" y="1154"/>
                  </a:cxn>
                  <a:cxn ang="0">
                    <a:pos x="952" y="969"/>
                  </a:cxn>
                  <a:cxn ang="0">
                    <a:pos x="675" y="1015"/>
                  </a:cxn>
                  <a:cxn ang="0">
                    <a:pos x="660" y="954"/>
                  </a:cxn>
                  <a:cxn ang="0">
                    <a:pos x="967" y="600"/>
                  </a:cxn>
                  <a:cxn ang="0">
                    <a:pos x="783" y="738"/>
                  </a:cxn>
                  <a:cxn ang="0">
                    <a:pos x="952" y="677"/>
                  </a:cxn>
                  <a:cxn ang="0">
                    <a:pos x="1044" y="307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7"/>
                  </a:cxn>
                  <a:cxn ang="0">
                    <a:pos x="1090" y="569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7" y="861"/>
                  </a:cxn>
                  <a:cxn ang="0">
                    <a:pos x="721" y="800"/>
                  </a:cxn>
                  <a:cxn ang="0">
                    <a:pos x="599" y="661"/>
                  </a:cxn>
                  <a:cxn ang="0">
                    <a:pos x="461" y="646"/>
                  </a:cxn>
                  <a:cxn ang="0">
                    <a:pos x="675" y="523"/>
                  </a:cxn>
                  <a:cxn ang="0">
                    <a:pos x="675" y="384"/>
                  </a:cxn>
                  <a:cxn ang="0">
                    <a:pos x="752" y="415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6" y="169"/>
                  </a:cxn>
                  <a:cxn ang="0">
                    <a:pos x="1289" y="231"/>
                  </a:cxn>
                  <a:cxn ang="0">
                    <a:pos x="890" y="307"/>
                  </a:cxn>
                  <a:cxn ang="0">
                    <a:pos x="461" y="384"/>
                  </a:cxn>
                  <a:cxn ang="0">
                    <a:pos x="399" y="800"/>
                  </a:cxn>
                  <a:cxn ang="0">
                    <a:pos x="230" y="1261"/>
                  </a:cxn>
                  <a:cxn ang="0">
                    <a:pos x="15" y="1492"/>
                  </a:cxn>
                  <a:cxn ang="0">
                    <a:pos x="77" y="1338"/>
                  </a:cxn>
                  <a:cxn ang="0">
                    <a:pos x="276" y="861"/>
                  </a:cxn>
                  <a:cxn ang="0">
                    <a:pos x="338" y="354"/>
                  </a:cxn>
                  <a:cxn ang="0">
                    <a:pos x="353" y="246"/>
                  </a:cxn>
                  <a:cxn ang="0">
                    <a:pos x="1059" y="184"/>
                  </a:cxn>
                  <a:cxn ang="0">
                    <a:pos x="860" y="15"/>
                  </a:cxn>
                  <a:cxn ang="0">
                    <a:pos x="952" y="169"/>
                  </a:cxn>
                  <a:cxn ang="0">
                    <a:pos x="829" y="138"/>
                  </a:cxn>
                </a:cxnLst>
                <a:rect l="0" t="0" r="r" b="b"/>
                <a:pathLst>
                  <a:path w="1612" h="1569">
                    <a:moveTo>
                      <a:pt x="1044" y="877"/>
                    </a:moveTo>
                    <a:lnTo>
                      <a:pt x="1074" y="877"/>
                    </a:lnTo>
                    <a:lnTo>
                      <a:pt x="1136" y="907"/>
                    </a:lnTo>
                    <a:lnTo>
                      <a:pt x="1151" y="938"/>
                    </a:lnTo>
                    <a:lnTo>
                      <a:pt x="1166" y="954"/>
                    </a:lnTo>
                    <a:lnTo>
                      <a:pt x="1166" y="969"/>
                    </a:lnTo>
                    <a:lnTo>
                      <a:pt x="1151" y="984"/>
                    </a:lnTo>
                    <a:lnTo>
                      <a:pt x="1105" y="1046"/>
                    </a:lnTo>
                    <a:lnTo>
                      <a:pt x="1044" y="1138"/>
                    </a:lnTo>
                    <a:lnTo>
                      <a:pt x="952" y="1261"/>
                    </a:lnTo>
                    <a:lnTo>
                      <a:pt x="1120" y="1354"/>
                    </a:lnTo>
                    <a:lnTo>
                      <a:pt x="1274" y="1415"/>
                    </a:lnTo>
                    <a:lnTo>
                      <a:pt x="1366" y="1431"/>
                    </a:lnTo>
                    <a:lnTo>
                      <a:pt x="1473" y="1446"/>
                    </a:lnTo>
                    <a:lnTo>
                      <a:pt x="1612" y="1492"/>
                    </a:lnTo>
                    <a:lnTo>
                      <a:pt x="1565" y="1523"/>
                    </a:lnTo>
                    <a:lnTo>
                      <a:pt x="1320" y="1554"/>
                    </a:lnTo>
                    <a:lnTo>
                      <a:pt x="1243" y="1569"/>
                    </a:lnTo>
                    <a:lnTo>
                      <a:pt x="1213" y="1569"/>
                    </a:lnTo>
                    <a:lnTo>
                      <a:pt x="1197" y="1554"/>
                    </a:lnTo>
                    <a:lnTo>
                      <a:pt x="1166" y="1538"/>
                    </a:lnTo>
                    <a:lnTo>
                      <a:pt x="952" y="1384"/>
                    </a:lnTo>
                    <a:lnTo>
                      <a:pt x="890" y="1307"/>
                    </a:lnTo>
                    <a:lnTo>
                      <a:pt x="767" y="1400"/>
                    </a:lnTo>
                    <a:lnTo>
                      <a:pt x="599" y="1446"/>
                    </a:lnTo>
                    <a:lnTo>
                      <a:pt x="430" y="1477"/>
                    </a:lnTo>
                    <a:lnTo>
                      <a:pt x="414" y="1507"/>
                    </a:lnTo>
                    <a:lnTo>
                      <a:pt x="353" y="1507"/>
                    </a:lnTo>
                    <a:lnTo>
                      <a:pt x="353" y="1492"/>
                    </a:lnTo>
                    <a:lnTo>
                      <a:pt x="399" y="1477"/>
                    </a:lnTo>
                    <a:lnTo>
                      <a:pt x="507" y="1446"/>
                    </a:lnTo>
                    <a:lnTo>
                      <a:pt x="660" y="1384"/>
                    </a:lnTo>
                    <a:lnTo>
                      <a:pt x="813" y="1277"/>
                    </a:lnTo>
                    <a:lnTo>
                      <a:pt x="706" y="1184"/>
                    </a:lnTo>
                    <a:lnTo>
                      <a:pt x="645" y="1138"/>
                    </a:lnTo>
                    <a:lnTo>
                      <a:pt x="599" y="1107"/>
                    </a:lnTo>
                    <a:lnTo>
                      <a:pt x="568" y="1092"/>
                    </a:lnTo>
                    <a:lnTo>
                      <a:pt x="568" y="1077"/>
                    </a:lnTo>
                    <a:lnTo>
                      <a:pt x="583" y="1061"/>
                    </a:lnTo>
                    <a:lnTo>
                      <a:pt x="629" y="1061"/>
                    </a:lnTo>
                    <a:lnTo>
                      <a:pt x="691" y="1077"/>
                    </a:lnTo>
                    <a:lnTo>
                      <a:pt x="767" y="1123"/>
                    </a:lnTo>
                    <a:lnTo>
                      <a:pt x="875" y="1215"/>
                    </a:lnTo>
                    <a:lnTo>
                      <a:pt x="921" y="1154"/>
                    </a:lnTo>
                    <a:lnTo>
                      <a:pt x="952" y="1092"/>
                    </a:lnTo>
                    <a:lnTo>
                      <a:pt x="967" y="1015"/>
                    </a:lnTo>
                    <a:lnTo>
                      <a:pt x="967" y="984"/>
                    </a:lnTo>
                    <a:lnTo>
                      <a:pt x="952" y="969"/>
                    </a:lnTo>
                    <a:lnTo>
                      <a:pt x="906" y="969"/>
                    </a:lnTo>
                    <a:lnTo>
                      <a:pt x="844" y="984"/>
                    </a:lnTo>
                    <a:lnTo>
                      <a:pt x="783" y="1015"/>
                    </a:lnTo>
                    <a:lnTo>
                      <a:pt x="675" y="1015"/>
                    </a:lnTo>
                    <a:lnTo>
                      <a:pt x="614" y="984"/>
                    </a:lnTo>
                    <a:lnTo>
                      <a:pt x="614" y="969"/>
                    </a:lnTo>
                    <a:lnTo>
                      <a:pt x="629" y="954"/>
                    </a:lnTo>
                    <a:lnTo>
                      <a:pt x="660" y="954"/>
                    </a:lnTo>
                    <a:lnTo>
                      <a:pt x="829" y="923"/>
                    </a:lnTo>
                    <a:lnTo>
                      <a:pt x="967" y="892"/>
                    </a:lnTo>
                    <a:lnTo>
                      <a:pt x="1044" y="877"/>
                    </a:lnTo>
                    <a:close/>
                    <a:moveTo>
                      <a:pt x="967" y="600"/>
                    </a:moveTo>
                    <a:lnTo>
                      <a:pt x="813" y="631"/>
                    </a:lnTo>
                    <a:lnTo>
                      <a:pt x="767" y="631"/>
                    </a:lnTo>
                    <a:lnTo>
                      <a:pt x="767" y="692"/>
                    </a:lnTo>
                    <a:lnTo>
                      <a:pt x="783" y="738"/>
                    </a:lnTo>
                    <a:lnTo>
                      <a:pt x="783" y="769"/>
                    </a:lnTo>
                    <a:lnTo>
                      <a:pt x="860" y="738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close/>
                    <a:moveTo>
                      <a:pt x="998" y="307"/>
                    </a:moveTo>
                    <a:lnTo>
                      <a:pt x="1044" y="307"/>
                    </a:lnTo>
                    <a:lnTo>
                      <a:pt x="1105" y="338"/>
                    </a:lnTo>
                    <a:lnTo>
                      <a:pt x="1120" y="354"/>
                    </a:lnTo>
                    <a:lnTo>
                      <a:pt x="1136" y="384"/>
                    </a:lnTo>
                    <a:lnTo>
                      <a:pt x="1136" y="400"/>
                    </a:lnTo>
                    <a:lnTo>
                      <a:pt x="1105" y="492"/>
                    </a:lnTo>
                    <a:lnTo>
                      <a:pt x="1120" y="492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3" y="461"/>
                    </a:lnTo>
                    <a:lnTo>
                      <a:pt x="1305" y="461"/>
                    </a:lnTo>
                    <a:lnTo>
                      <a:pt x="1335" y="492"/>
                    </a:lnTo>
                    <a:lnTo>
                      <a:pt x="1366" y="507"/>
                    </a:lnTo>
                    <a:lnTo>
                      <a:pt x="1381" y="538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69"/>
                    </a:lnTo>
                    <a:lnTo>
                      <a:pt x="1074" y="631"/>
                    </a:lnTo>
                    <a:lnTo>
                      <a:pt x="1059" y="707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69"/>
                    </a:lnTo>
                    <a:lnTo>
                      <a:pt x="1090" y="769"/>
                    </a:lnTo>
                    <a:lnTo>
                      <a:pt x="936" y="784"/>
                    </a:lnTo>
                    <a:lnTo>
                      <a:pt x="844" y="800"/>
                    </a:lnTo>
                    <a:lnTo>
                      <a:pt x="813" y="815"/>
                    </a:lnTo>
                    <a:lnTo>
                      <a:pt x="798" y="815"/>
                    </a:lnTo>
                    <a:lnTo>
                      <a:pt x="783" y="831"/>
                    </a:lnTo>
                    <a:lnTo>
                      <a:pt x="767" y="861"/>
                    </a:lnTo>
                    <a:lnTo>
                      <a:pt x="767" y="877"/>
                    </a:lnTo>
                    <a:lnTo>
                      <a:pt x="752" y="877"/>
                    </a:lnTo>
                    <a:lnTo>
                      <a:pt x="737" y="846"/>
                    </a:lnTo>
                    <a:lnTo>
                      <a:pt x="721" y="800"/>
                    </a:lnTo>
                    <a:lnTo>
                      <a:pt x="706" y="738"/>
                    </a:lnTo>
                    <a:lnTo>
                      <a:pt x="691" y="646"/>
                    </a:lnTo>
                    <a:lnTo>
                      <a:pt x="629" y="661"/>
                    </a:lnTo>
                    <a:lnTo>
                      <a:pt x="599" y="661"/>
                    </a:lnTo>
                    <a:lnTo>
                      <a:pt x="568" y="677"/>
                    </a:lnTo>
                    <a:lnTo>
                      <a:pt x="507" y="677"/>
                    </a:lnTo>
                    <a:lnTo>
                      <a:pt x="491" y="661"/>
                    </a:lnTo>
                    <a:lnTo>
                      <a:pt x="461" y="646"/>
                    </a:lnTo>
                    <a:lnTo>
                      <a:pt x="461" y="631"/>
                    </a:lnTo>
                    <a:lnTo>
                      <a:pt x="476" y="631"/>
                    </a:lnTo>
                    <a:lnTo>
                      <a:pt x="691" y="584"/>
                    </a:lnTo>
                    <a:lnTo>
                      <a:pt x="675" y="523"/>
                    </a:lnTo>
                    <a:lnTo>
                      <a:pt x="675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5" y="384"/>
                    </a:lnTo>
                    <a:lnTo>
                      <a:pt x="691" y="384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5"/>
                    </a:lnTo>
                    <a:lnTo>
                      <a:pt x="767" y="415"/>
                    </a:lnTo>
                    <a:lnTo>
                      <a:pt x="767" y="446"/>
                    </a:lnTo>
                    <a:lnTo>
                      <a:pt x="783" y="492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7"/>
                    </a:lnTo>
                    <a:lnTo>
                      <a:pt x="998" y="461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8"/>
                    </a:lnTo>
                    <a:lnTo>
                      <a:pt x="998" y="307"/>
                    </a:lnTo>
                    <a:close/>
                    <a:moveTo>
                      <a:pt x="1166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9" y="200"/>
                    </a:lnTo>
                    <a:lnTo>
                      <a:pt x="1289" y="231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890" y="307"/>
                    </a:lnTo>
                    <a:lnTo>
                      <a:pt x="721" y="338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1" y="384"/>
                    </a:lnTo>
                    <a:lnTo>
                      <a:pt x="461" y="431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0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5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5" y="1431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0" y="1046"/>
                    </a:lnTo>
                    <a:lnTo>
                      <a:pt x="246" y="1000"/>
                    </a:lnTo>
                    <a:lnTo>
                      <a:pt x="276" y="861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5"/>
                    </a:lnTo>
                    <a:lnTo>
                      <a:pt x="338" y="354"/>
                    </a:lnTo>
                    <a:lnTo>
                      <a:pt x="307" y="292"/>
                    </a:lnTo>
                    <a:lnTo>
                      <a:pt x="307" y="261"/>
                    </a:lnTo>
                    <a:lnTo>
                      <a:pt x="322" y="246"/>
                    </a:lnTo>
                    <a:lnTo>
                      <a:pt x="353" y="246"/>
                    </a:lnTo>
                    <a:lnTo>
                      <a:pt x="414" y="277"/>
                    </a:lnTo>
                    <a:lnTo>
                      <a:pt x="691" y="246"/>
                    </a:lnTo>
                    <a:lnTo>
                      <a:pt x="906" y="215"/>
                    </a:lnTo>
                    <a:lnTo>
                      <a:pt x="1059" y="184"/>
                    </a:lnTo>
                    <a:lnTo>
                      <a:pt x="1166" y="169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60" y="15"/>
                    </a:lnTo>
                    <a:lnTo>
                      <a:pt x="906" y="31"/>
                    </a:lnTo>
                    <a:lnTo>
                      <a:pt x="936" y="61"/>
                    </a:lnTo>
                    <a:lnTo>
                      <a:pt x="952" y="92"/>
                    </a:lnTo>
                    <a:lnTo>
                      <a:pt x="952" y="169"/>
                    </a:lnTo>
                    <a:lnTo>
                      <a:pt x="936" y="184"/>
                    </a:lnTo>
                    <a:lnTo>
                      <a:pt x="890" y="184"/>
                    </a:lnTo>
                    <a:lnTo>
                      <a:pt x="860" y="154"/>
                    </a:lnTo>
                    <a:lnTo>
                      <a:pt x="829" y="138"/>
                    </a:lnTo>
                    <a:lnTo>
                      <a:pt x="798" y="92"/>
                    </a:lnTo>
                    <a:lnTo>
                      <a:pt x="737" y="3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4" name="Freeform 1430"/>
              <p:cNvSpPr>
                <a:spLocks/>
              </p:cNvSpPr>
              <p:nvPr/>
            </p:nvSpPr>
            <p:spPr bwMode="auto">
              <a:xfrm>
                <a:off x="18817" y="6360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5" name="Freeform 1431"/>
              <p:cNvSpPr>
                <a:spLocks noEditPoints="1"/>
              </p:cNvSpPr>
              <p:nvPr/>
            </p:nvSpPr>
            <p:spPr bwMode="auto">
              <a:xfrm>
                <a:off x="19508" y="6221"/>
                <a:ext cx="1519" cy="1569"/>
              </a:xfrm>
              <a:custGeom>
                <a:avLst/>
                <a:gdLst/>
                <a:ahLst/>
                <a:cxnLst>
                  <a:cxn ang="0">
                    <a:pos x="813" y="1046"/>
                  </a:cxn>
                  <a:cxn ang="0">
                    <a:pos x="859" y="1123"/>
                  </a:cxn>
                  <a:cxn ang="0">
                    <a:pos x="1028" y="985"/>
                  </a:cxn>
                  <a:cxn ang="0">
                    <a:pos x="767" y="892"/>
                  </a:cxn>
                  <a:cxn ang="0">
                    <a:pos x="875" y="939"/>
                  </a:cxn>
                  <a:cxn ang="0">
                    <a:pos x="1090" y="892"/>
                  </a:cxn>
                  <a:cxn ang="0">
                    <a:pos x="1120" y="1031"/>
                  </a:cxn>
                  <a:cxn ang="0">
                    <a:pos x="1136" y="1354"/>
                  </a:cxn>
                  <a:cxn ang="0">
                    <a:pos x="1504" y="1477"/>
                  </a:cxn>
                  <a:cxn ang="0">
                    <a:pos x="1397" y="1539"/>
                  </a:cxn>
                  <a:cxn ang="0">
                    <a:pos x="1166" y="1523"/>
                  </a:cxn>
                  <a:cxn ang="0">
                    <a:pos x="737" y="1462"/>
                  </a:cxn>
                  <a:cxn ang="0">
                    <a:pos x="583" y="1446"/>
                  </a:cxn>
                  <a:cxn ang="0">
                    <a:pos x="752" y="1123"/>
                  </a:cxn>
                  <a:cxn ang="0">
                    <a:pos x="460" y="1323"/>
                  </a:cxn>
                  <a:cxn ang="0">
                    <a:pos x="691" y="1077"/>
                  </a:cxn>
                  <a:cxn ang="0">
                    <a:pos x="537" y="708"/>
                  </a:cxn>
                  <a:cxn ang="0">
                    <a:pos x="599" y="800"/>
                  </a:cxn>
                  <a:cxn ang="0">
                    <a:pos x="614" y="1016"/>
                  </a:cxn>
                  <a:cxn ang="0">
                    <a:pos x="414" y="862"/>
                  </a:cxn>
                  <a:cxn ang="0">
                    <a:pos x="491" y="816"/>
                  </a:cxn>
                  <a:cxn ang="0">
                    <a:pos x="445" y="477"/>
                  </a:cxn>
                  <a:cxn ang="0">
                    <a:pos x="568" y="523"/>
                  </a:cxn>
                  <a:cxn ang="0">
                    <a:pos x="445" y="708"/>
                  </a:cxn>
                  <a:cxn ang="0">
                    <a:pos x="399" y="1031"/>
                  </a:cxn>
                  <a:cxn ang="0">
                    <a:pos x="338" y="1554"/>
                  </a:cxn>
                  <a:cxn ang="0">
                    <a:pos x="276" y="1462"/>
                  </a:cxn>
                  <a:cxn ang="0">
                    <a:pos x="322" y="1123"/>
                  </a:cxn>
                  <a:cxn ang="0">
                    <a:pos x="31" y="1246"/>
                  </a:cxn>
                  <a:cxn ang="0">
                    <a:pos x="15" y="1231"/>
                  </a:cxn>
                  <a:cxn ang="0">
                    <a:pos x="414" y="631"/>
                  </a:cxn>
                  <a:cxn ang="0">
                    <a:pos x="215" y="708"/>
                  </a:cxn>
                  <a:cxn ang="0">
                    <a:pos x="107" y="708"/>
                  </a:cxn>
                  <a:cxn ang="0">
                    <a:pos x="61" y="646"/>
                  </a:cxn>
                  <a:cxn ang="0">
                    <a:pos x="445" y="523"/>
                  </a:cxn>
                  <a:cxn ang="0">
                    <a:pos x="952" y="416"/>
                  </a:cxn>
                  <a:cxn ang="0">
                    <a:pos x="829" y="600"/>
                  </a:cxn>
                  <a:cxn ang="0">
                    <a:pos x="1013" y="585"/>
                  </a:cxn>
                  <a:cxn ang="0">
                    <a:pos x="875" y="631"/>
                  </a:cxn>
                  <a:cxn ang="0">
                    <a:pos x="844" y="769"/>
                  </a:cxn>
                  <a:cxn ang="0">
                    <a:pos x="1059" y="662"/>
                  </a:cxn>
                  <a:cxn ang="0">
                    <a:pos x="1074" y="400"/>
                  </a:cxn>
                  <a:cxn ang="0">
                    <a:pos x="1166" y="354"/>
                  </a:cxn>
                  <a:cxn ang="0">
                    <a:pos x="1258" y="416"/>
                  </a:cxn>
                  <a:cxn ang="0">
                    <a:pos x="1136" y="816"/>
                  </a:cxn>
                  <a:cxn ang="0">
                    <a:pos x="967" y="785"/>
                  </a:cxn>
                  <a:cxn ang="0">
                    <a:pos x="813" y="846"/>
                  </a:cxn>
                  <a:cxn ang="0">
                    <a:pos x="737" y="585"/>
                  </a:cxn>
                  <a:cxn ang="0">
                    <a:pos x="783" y="431"/>
                  </a:cxn>
                  <a:cxn ang="0">
                    <a:pos x="1013" y="369"/>
                  </a:cxn>
                  <a:cxn ang="0">
                    <a:pos x="445" y="108"/>
                  </a:cxn>
                  <a:cxn ang="0">
                    <a:pos x="568" y="292"/>
                  </a:cxn>
                  <a:cxn ang="0">
                    <a:pos x="445" y="216"/>
                  </a:cxn>
                  <a:cxn ang="0">
                    <a:pos x="338" y="108"/>
                  </a:cxn>
                  <a:cxn ang="0">
                    <a:pos x="875" y="16"/>
                  </a:cxn>
                  <a:cxn ang="0">
                    <a:pos x="921" y="92"/>
                  </a:cxn>
                  <a:cxn ang="0">
                    <a:pos x="1182" y="108"/>
                  </a:cxn>
                  <a:cxn ang="0">
                    <a:pos x="1212" y="185"/>
                  </a:cxn>
                  <a:cxn ang="0">
                    <a:pos x="813" y="292"/>
                  </a:cxn>
                  <a:cxn ang="0">
                    <a:pos x="660" y="369"/>
                  </a:cxn>
                  <a:cxn ang="0">
                    <a:pos x="798" y="77"/>
                  </a:cxn>
                </a:cxnLst>
                <a:rect l="0" t="0" r="r" b="b"/>
                <a:pathLst>
                  <a:path w="1519" h="1569">
                    <a:moveTo>
                      <a:pt x="967" y="969"/>
                    </a:moveTo>
                    <a:lnTo>
                      <a:pt x="905" y="1000"/>
                    </a:lnTo>
                    <a:lnTo>
                      <a:pt x="859" y="1000"/>
                    </a:lnTo>
                    <a:lnTo>
                      <a:pt x="813" y="1046"/>
                    </a:lnTo>
                    <a:lnTo>
                      <a:pt x="783" y="1092"/>
                    </a:lnTo>
                    <a:lnTo>
                      <a:pt x="813" y="1092"/>
                    </a:lnTo>
                    <a:lnTo>
                      <a:pt x="829" y="1108"/>
                    </a:lnTo>
                    <a:lnTo>
                      <a:pt x="859" y="1123"/>
                    </a:lnTo>
                    <a:lnTo>
                      <a:pt x="952" y="1200"/>
                    </a:lnTo>
                    <a:lnTo>
                      <a:pt x="1013" y="1077"/>
                    </a:lnTo>
                    <a:lnTo>
                      <a:pt x="1028" y="1016"/>
                    </a:lnTo>
                    <a:lnTo>
                      <a:pt x="1028" y="985"/>
                    </a:lnTo>
                    <a:lnTo>
                      <a:pt x="1013" y="985"/>
                    </a:lnTo>
                    <a:lnTo>
                      <a:pt x="998" y="969"/>
                    </a:lnTo>
                    <a:lnTo>
                      <a:pt x="967" y="969"/>
                    </a:lnTo>
                    <a:close/>
                    <a:moveTo>
                      <a:pt x="767" y="892"/>
                    </a:moveTo>
                    <a:lnTo>
                      <a:pt x="798" y="892"/>
                    </a:lnTo>
                    <a:lnTo>
                      <a:pt x="829" y="908"/>
                    </a:lnTo>
                    <a:lnTo>
                      <a:pt x="844" y="923"/>
                    </a:lnTo>
                    <a:lnTo>
                      <a:pt x="875" y="939"/>
                    </a:lnTo>
                    <a:lnTo>
                      <a:pt x="952" y="923"/>
                    </a:lnTo>
                    <a:lnTo>
                      <a:pt x="1013" y="908"/>
                    </a:lnTo>
                    <a:lnTo>
                      <a:pt x="1059" y="892"/>
                    </a:lnTo>
                    <a:lnTo>
                      <a:pt x="1090" y="892"/>
                    </a:lnTo>
                    <a:lnTo>
                      <a:pt x="1151" y="923"/>
                    </a:lnTo>
                    <a:lnTo>
                      <a:pt x="1182" y="954"/>
                    </a:lnTo>
                    <a:lnTo>
                      <a:pt x="1182" y="969"/>
                    </a:lnTo>
                    <a:lnTo>
                      <a:pt x="1120" y="1031"/>
                    </a:lnTo>
                    <a:lnTo>
                      <a:pt x="1090" y="1092"/>
                    </a:lnTo>
                    <a:lnTo>
                      <a:pt x="1059" y="1169"/>
                    </a:lnTo>
                    <a:lnTo>
                      <a:pt x="998" y="1262"/>
                    </a:lnTo>
                    <a:lnTo>
                      <a:pt x="1136" y="1354"/>
                    </a:lnTo>
                    <a:lnTo>
                      <a:pt x="1258" y="1416"/>
                    </a:lnTo>
                    <a:lnTo>
                      <a:pt x="1351" y="1431"/>
                    </a:lnTo>
                    <a:lnTo>
                      <a:pt x="1427" y="1446"/>
                    </a:lnTo>
                    <a:lnTo>
                      <a:pt x="1504" y="1477"/>
                    </a:lnTo>
                    <a:lnTo>
                      <a:pt x="1519" y="1477"/>
                    </a:lnTo>
                    <a:lnTo>
                      <a:pt x="1519" y="1508"/>
                    </a:lnTo>
                    <a:lnTo>
                      <a:pt x="1473" y="1523"/>
                    </a:lnTo>
                    <a:lnTo>
                      <a:pt x="1397" y="1539"/>
                    </a:lnTo>
                    <a:lnTo>
                      <a:pt x="1320" y="1569"/>
                    </a:lnTo>
                    <a:lnTo>
                      <a:pt x="1258" y="1569"/>
                    </a:lnTo>
                    <a:lnTo>
                      <a:pt x="1212" y="1554"/>
                    </a:lnTo>
                    <a:lnTo>
                      <a:pt x="1166" y="1523"/>
                    </a:lnTo>
                    <a:lnTo>
                      <a:pt x="1074" y="1446"/>
                    </a:lnTo>
                    <a:lnTo>
                      <a:pt x="952" y="1323"/>
                    </a:lnTo>
                    <a:lnTo>
                      <a:pt x="859" y="1400"/>
                    </a:lnTo>
                    <a:lnTo>
                      <a:pt x="737" y="1462"/>
                    </a:lnTo>
                    <a:lnTo>
                      <a:pt x="614" y="1477"/>
                    </a:lnTo>
                    <a:lnTo>
                      <a:pt x="599" y="1477"/>
                    </a:lnTo>
                    <a:lnTo>
                      <a:pt x="568" y="1462"/>
                    </a:lnTo>
                    <a:lnTo>
                      <a:pt x="583" y="1446"/>
                    </a:lnTo>
                    <a:lnTo>
                      <a:pt x="767" y="1369"/>
                    </a:lnTo>
                    <a:lnTo>
                      <a:pt x="905" y="1262"/>
                    </a:lnTo>
                    <a:lnTo>
                      <a:pt x="783" y="1139"/>
                    </a:lnTo>
                    <a:lnTo>
                      <a:pt x="752" y="1123"/>
                    </a:lnTo>
                    <a:lnTo>
                      <a:pt x="691" y="1185"/>
                    </a:lnTo>
                    <a:lnTo>
                      <a:pt x="614" y="1246"/>
                    </a:lnTo>
                    <a:lnTo>
                      <a:pt x="552" y="1292"/>
                    </a:lnTo>
                    <a:lnTo>
                      <a:pt x="460" y="1323"/>
                    </a:lnTo>
                    <a:lnTo>
                      <a:pt x="445" y="1323"/>
                    </a:lnTo>
                    <a:lnTo>
                      <a:pt x="476" y="1308"/>
                    </a:lnTo>
                    <a:lnTo>
                      <a:pt x="599" y="1185"/>
                    </a:lnTo>
                    <a:lnTo>
                      <a:pt x="691" y="1077"/>
                    </a:lnTo>
                    <a:lnTo>
                      <a:pt x="752" y="969"/>
                    </a:lnTo>
                    <a:lnTo>
                      <a:pt x="767" y="954"/>
                    </a:lnTo>
                    <a:lnTo>
                      <a:pt x="767" y="892"/>
                    </a:lnTo>
                    <a:close/>
                    <a:moveTo>
                      <a:pt x="537" y="708"/>
                    </a:moveTo>
                    <a:lnTo>
                      <a:pt x="583" y="708"/>
                    </a:lnTo>
                    <a:lnTo>
                      <a:pt x="645" y="769"/>
                    </a:lnTo>
                    <a:lnTo>
                      <a:pt x="629" y="785"/>
                    </a:lnTo>
                    <a:lnTo>
                      <a:pt x="599" y="800"/>
                    </a:lnTo>
                    <a:lnTo>
                      <a:pt x="522" y="877"/>
                    </a:lnTo>
                    <a:lnTo>
                      <a:pt x="568" y="892"/>
                    </a:lnTo>
                    <a:lnTo>
                      <a:pt x="614" y="939"/>
                    </a:lnTo>
                    <a:lnTo>
                      <a:pt x="614" y="1016"/>
                    </a:lnTo>
                    <a:lnTo>
                      <a:pt x="583" y="1016"/>
                    </a:lnTo>
                    <a:lnTo>
                      <a:pt x="552" y="985"/>
                    </a:lnTo>
                    <a:lnTo>
                      <a:pt x="522" y="969"/>
                    </a:lnTo>
                    <a:lnTo>
                      <a:pt x="414" y="862"/>
                    </a:lnTo>
                    <a:lnTo>
                      <a:pt x="414" y="846"/>
                    </a:lnTo>
                    <a:lnTo>
                      <a:pt x="445" y="846"/>
                    </a:lnTo>
                    <a:lnTo>
                      <a:pt x="476" y="862"/>
                    </a:lnTo>
                    <a:lnTo>
                      <a:pt x="491" y="816"/>
                    </a:lnTo>
                    <a:lnTo>
                      <a:pt x="522" y="785"/>
                    </a:lnTo>
                    <a:lnTo>
                      <a:pt x="537" y="754"/>
                    </a:lnTo>
                    <a:lnTo>
                      <a:pt x="537" y="708"/>
                    </a:lnTo>
                    <a:close/>
                    <a:moveTo>
                      <a:pt x="445" y="477"/>
                    </a:moveTo>
                    <a:lnTo>
                      <a:pt x="476" y="477"/>
                    </a:lnTo>
                    <a:lnTo>
                      <a:pt x="491" y="492"/>
                    </a:lnTo>
                    <a:lnTo>
                      <a:pt x="522" y="508"/>
                    </a:lnTo>
                    <a:lnTo>
                      <a:pt x="568" y="523"/>
                    </a:lnTo>
                    <a:lnTo>
                      <a:pt x="583" y="539"/>
                    </a:lnTo>
                    <a:lnTo>
                      <a:pt x="568" y="569"/>
                    </a:lnTo>
                    <a:lnTo>
                      <a:pt x="506" y="631"/>
                    </a:lnTo>
                    <a:lnTo>
                      <a:pt x="445" y="708"/>
                    </a:lnTo>
                    <a:lnTo>
                      <a:pt x="399" y="800"/>
                    </a:lnTo>
                    <a:lnTo>
                      <a:pt x="322" y="923"/>
                    </a:lnTo>
                    <a:lnTo>
                      <a:pt x="399" y="1000"/>
                    </a:lnTo>
                    <a:lnTo>
                      <a:pt x="399" y="1031"/>
                    </a:lnTo>
                    <a:lnTo>
                      <a:pt x="384" y="1077"/>
                    </a:lnTo>
                    <a:lnTo>
                      <a:pt x="384" y="1477"/>
                    </a:lnTo>
                    <a:lnTo>
                      <a:pt x="368" y="1523"/>
                    </a:lnTo>
                    <a:lnTo>
                      <a:pt x="338" y="1554"/>
                    </a:lnTo>
                    <a:lnTo>
                      <a:pt x="322" y="1554"/>
                    </a:lnTo>
                    <a:lnTo>
                      <a:pt x="307" y="1523"/>
                    </a:lnTo>
                    <a:lnTo>
                      <a:pt x="292" y="1508"/>
                    </a:lnTo>
                    <a:lnTo>
                      <a:pt x="276" y="1462"/>
                    </a:lnTo>
                    <a:lnTo>
                      <a:pt x="276" y="1431"/>
                    </a:lnTo>
                    <a:lnTo>
                      <a:pt x="292" y="1369"/>
                    </a:lnTo>
                    <a:lnTo>
                      <a:pt x="307" y="1262"/>
                    </a:lnTo>
                    <a:lnTo>
                      <a:pt x="322" y="1123"/>
                    </a:lnTo>
                    <a:lnTo>
                      <a:pt x="322" y="1016"/>
                    </a:lnTo>
                    <a:lnTo>
                      <a:pt x="307" y="985"/>
                    </a:lnTo>
                    <a:lnTo>
                      <a:pt x="169" y="1139"/>
                    </a:lnTo>
                    <a:lnTo>
                      <a:pt x="31" y="1246"/>
                    </a:lnTo>
                    <a:lnTo>
                      <a:pt x="15" y="1262"/>
                    </a:lnTo>
                    <a:lnTo>
                      <a:pt x="0" y="1262"/>
                    </a:lnTo>
                    <a:lnTo>
                      <a:pt x="0" y="1231"/>
                    </a:lnTo>
                    <a:lnTo>
                      <a:pt x="15" y="1231"/>
                    </a:lnTo>
                    <a:lnTo>
                      <a:pt x="200" y="1000"/>
                    </a:lnTo>
                    <a:lnTo>
                      <a:pt x="322" y="816"/>
                    </a:lnTo>
                    <a:lnTo>
                      <a:pt x="399" y="692"/>
                    </a:lnTo>
                    <a:lnTo>
                      <a:pt x="414" y="631"/>
                    </a:lnTo>
                    <a:lnTo>
                      <a:pt x="414" y="616"/>
                    </a:lnTo>
                    <a:lnTo>
                      <a:pt x="384" y="616"/>
                    </a:lnTo>
                    <a:lnTo>
                      <a:pt x="230" y="692"/>
                    </a:lnTo>
                    <a:lnTo>
                      <a:pt x="215" y="708"/>
                    </a:lnTo>
                    <a:lnTo>
                      <a:pt x="184" y="708"/>
                    </a:lnTo>
                    <a:lnTo>
                      <a:pt x="169" y="723"/>
                    </a:lnTo>
                    <a:lnTo>
                      <a:pt x="138" y="723"/>
                    </a:lnTo>
                    <a:lnTo>
                      <a:pt x="107" y="708"/>
                    </a:lnTo>
                    <a:lnTo>
                      <a:pt x="61" y="692"/>
                    </a:lnTo>
                    <a:lnTo>
                      <a:pt x="31" y="662"/>
                    </a:lnTo>
                    <a:lnTo>
                      <a:pt x="46" y="646"/>
                    </a:lnTo>
                    <a:lnTo>
                      <a:pt x="61" y="646"/>
                    </a:lnTo>
                    <a:lnTo>
                      <a:pt x="230" y="616"/>
                    </a:lnTo>
                    <a:lnTo>
                      <a:pt x="338" y="585"/>
                    </a:lnTo>
                    <a:lnTo>
                      <a:pt x="399" y="539"/>
                    </a:lnTo>
                    <a:lnTo>
                      <a:pt x="445" y="523"/>
                    </a:lnTo>
                    <a:lnTo>
                      <a:pt x="476" y="508"/>
                    </a:lnTo>
                    <a:lnTo>
                      <a:pt x="445" y="477"/>
                    </a:lnTo>
                    <a:close/>
                    <a:moveTo>
                      <a:pt x="998" y="400"/>
                    </a:moveTo>
                    <a:lnTo>
                      <a:pt x="952" y="416"/>
                    </a:lnTo>
                    <a:lnTo>
                      <a:pt x="890" y="431"/>
                    </a:lnTo>
                    <a:lnTo>
                      <a:pt x="813" y="462"/>
                    </a:lnTo>
                    <a:lnTo>
                      <a:pt x="813" y="554"/>
                    </a:lnTo>
                    <a:lnTo>
                      <a:pt x="829" y="600"/>
                    </a:lnTo>
                    <a:lnTo>
                      <a:pt x="875" y="569"/>
                    </a:lnTo>
                    <a:lnTo>
                      <a:pt x="905" y="554"/>
                    </a:lnTo>
                    <a:lnTo>
                      <a:pt x="982" y="554"/>
                    </a:lnTo>
                    <a:lnTo>
                      <a:pt x="1013" y="585"/>
                    </a:lnTo>
                    <a:lnTo>
                      <a:pt x="1013" y="600"/>
                    </a:lnTo>
                    <a:lnTo>
                      <a:pt x="998" y="616"/>
                    </a:lnTo>
                    <a:lnTo>
                      <a:pt x="967" y="631"/>
                    </a:lnTo>
                    <a:lnTo>
                      <a:pt x="875" y="631"/>
                    </a:lnTo>
                    <a:lnTo>
                      <a:pt x="829" y="646"/>
                    </a:lnTo>
                    <a:lnTo>
                      <a:pt x="829" y="692"/>
                    </a:lnTo>
                    <a:lnTo>
                      <a:pt x="844" y="723"/>
                    </a:lnTo>
                    <a:lnTo>
                      <a:pt x="844" y="769"/>
                    </a:lnTo>
                    <a:lnTo>
                      <a:pt x="998" y="739"/>
                    </a:lnTo>
                    <a:lnTo>
                      <a:pt x="1044" y="739"/>
                    </a:lnTo>
                    <a:lnTo>
                      <a:pt x="1044" y="723"/>
                    </a:lnTo>
                    <a:lnTo>
                      <a:pt x="1059" y="662"/>
                    </a:lnTo>
                    <a:lnTo>
                      <a:pt x="1074" y="585"/>
                    </a:lnTo>
                    <a:lnTo>
                      <a:pt x="1090" y="492"/>
                    </a:lnTo>
                    <a:lnTo>
                      <a:pt x="1090" y="416"/>
                    </a:lnTo>
                    <a:lnTo>
                      <a:pt x="1074" y="400"/>
                    </a:lnTo>
                    <a:lnTo>
                      <a:pt x="998" y="400"/>
                    </a:lnTo>
                    <a:close/>
                    <a:moveTo>
                      <a:pt x="1105" y="339"/>
                    </a:moveTo>
                    <a:lnTo>
                      <a:pt x="1151" y="339"/>
                    </a:lnTo>
                    <a:lnTo>
                      <a:pt x="1166" y="354"/>
                    </a:lnTo>
                    <a:lnTo>
                      <a:pt x="1197" y="369"/>
                    </a:lnTo>
                    <a:lnTo>
                      <a:pt x="1212" y="385"/>
                    </a:lnTo>
                    <a:lnTo>
                      <a:pt x="1243" y="400"/>
                    </a:lnTo>
                    <a:lnTo>
                      <a:pt x="1258" y="416"/>
                    </a:lnTo>
                    <a:lnTo>
                      <a:pt x="1243" y="446"/>
                    </a:lnTo>
                    <a:lnTo>
                      <a:pt x="1197" y="569"/>
                    </a:lnTo>
                    <a:lnTo>
                      <a:pt x="1166" y="708"/>
                    </a:lnTo>
                    <a:lnTo>
                      <a:pt x="1136" y="816"/>
                    </a:lnTo>
                    <a:lnTo>
                      <a:pt x="1120" y="831"/>
                    </a:lnTo>
                    <a:lnTo>
                      <a:pt x="1074" y="831"/>
                    </a:lnTo>
                    <a:lnTo>
                      <a:pt x="1028" y="785"/>
                    </a:lnTo>
                    <a:lnTo>
                      <a:pt x="967" y="785"/>
                    </a:lnTo>
                    <a:lnTo>
                      <a:pt x="905" y="800"/>
                    </a:lnTo>
                    <a:lnTo>
                      <a:pt x="829" y="800"/>
                    </a:lnTo>
                    <a:lnTo>
                      <a:pt x="829" y="846"/>
                    </a:lnTo>
                    <a:lnTo>
                      <a:pt x="813" y="846"/>
                    </a:lnTo>
                    <a:lnTo>
                      <a:pt x="798" y="831"/>
                    </a:lnTo>
                    <a:lnTo>
                      <a:pt x="767" y="769"/>
                    </a:lnTo>
                    <a:lnTo>
                      <a:pt x="767" y="739"/>
                    </a:lnTo>
                    <a:lnTo>
                      <a:pt x="737" y="585"/>
                    </a:lnTo>
                    <a:lnTo>
                      <a:pt x="721" y="462"/>
                    </a:lnTo>
                    <a:lnTo>
                      <a:pt x="721" y="416"/>
                    </a:lnTo>
                    <a:lnTo>
                      <a:pt x="752" y="416"/>
                    </a:lnTo>
                    <a:lnTo>
                      <a:pt x="783" y="431"/>
                    </a:lnTo>
                    <a:lnTo>
                      <a:pt x="859" y="400"/>
                    </a:lnTo>
                    <a:lnTo>
                      <a:pt x="936" y="385"/>
                    </a:lnTo>
                    <a:lnTo>
                      <a:pt x="982" y="369"/>
                    </a:lnTo>
                    <a:lnTo>
                      <a:pt x="1013" y="369"/>
                    </a:lnTo>
                    <a:lnTo>
                      <a:pt x="1105" y="339"/>
                    </a:lnTo>
                    <a:close/>
                    <a:moveTo>
                      <a:pt x="353" y="92"/>
                    </a:moveTo>
                    <a:lnTo>
                      <a:pt x="384" y="92"/>
                    </a:lnTo>
                    <a:lnTo>
                      <a:pt x="445" y="108"/>
                    </a:lnTo>
                    <a:lnTo>
                      <a:pt x="491" y="108"/>
                    </a:lnTo>
                    <a:lnTo>
                      <a:pt x="583" y="200"/>
                    </a:lnTo>
                    <a:lnTo>
                      <a:pt x="583" y="277"/>
                    </a:lnTo>
                    <a:lnTo>
                      <a:pt x="568" y="292"/>
                    </a:lnTo>
                    <a:lnTo>
                      <a:pt x="552" y="292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445" y="216"/>
                    </a:lnTo>
                    <a:lnTo>
                      <a:pt x="399" y="185"/>
                    </a:lnTo>
                    <a:lnTo>
                      <a:pt x="368" y="154"/>
                    </a:lnTo>
                    <a:lnTo>
                      <a:pt x="338" y="139"/>
                    </a:lnTo>
                    <a:lnTo>
                      <a:pt x="338" y="108"/>
                    </a:lnTo>
                    <a:lnTo>
                      <a:pt x="353" y="92"/>
                    </a:lnTo>
                    <a:close/>
                    <a:moveTo>
                      <a:pt x="798" y="0"/>
                    </a:moveTo>
                    <a:lnTo>
                      <a:pt x="829" y="0"/>
                    </a:lnTo>
                    <a:lnTo>
                      <a:pt x="875" y="16"/>
                    </a:lnTo>
                    <a:lnTo>
                      <a:pt x="921" y="46"/>
                    </a:lnTo>
                    <a:lnTo>
                      <a:pt x="936" y="62"/>
                    </a:lnTo>
                    <a:lnTo>
                      <a:pt x="936" y="77"/>
                    </a:lnTo>
                    <a:lnTo>
                      <a:pt x="921" y="92"/>
                    </a:lnTo>
                    <a:lnTo>
                      <a:pt x="905" y="123"/>
                    </a:lnTo>
                    <a:lnTo>
                      <a:pt x="875" y="169"/>
                    </a:lnTo>
                    <a:lnTo>
                      <a:pt x="998" y="154"/>
                    </a:lnTo>
                    <a:lnTo>
                      <a:pt x="1182" y="108"/>
                    </a:lnTo>
                    <a:lnTo>
                      <a:pt x="1228" y="108"/>
                    </a:lnTo>
                    <a:lnTo>
                      <a:pt x="1274" y="154"/>
                    </a:lnTo>
                    <a:lnTo>
                      <a:pt x="1258" y="169"/>
                    </a:lnTo>
                    <a:lnTo>
                      <a:pt x="1212" y="185"/>
                    </a:lnTo>
                    <a:lnTo>
                      <a:pt x="1013" y="231"/>
                    </a:lnTo>
                    <a:lnTo>
                      <a:pt x="905" y="231"/>
                    </a:lnTo>
                    <a:lnTo>
                      <a:pt x="859" y="216"/>
                    </a:lnTo>
                    <a:lnTo>
                      <a:pt x="813" y="292"/>
                    </a:lnTo>
                    <a:lnTo>
                      <a:pt x="767" y="339"/>
                    </a:lnTo>
                    <a:lnTo>
                      <a:pt x="721" y="369"/>
                    </a:lnTo>
                    <a:lnTo>
                      <a:pt x="675" y="385"/>
                    </a:lnTo>
                    <a:lnTo>
                      <a:pt x="660" y="369"/>
                    </a:lnTo>
                    <a:lnTo>
                      <a:pt x="691" y="339"/>
                    </a:lnTo>
                    <a:lnTo>
                      <a:pt x="737" y="262"/>
                    </a:lnTo>
                    <a:lnTo>
                      <a:pt x="783" y="169"/>
                    </a:lnTo>
                    <a:lnTo>
                      <a:pt x="798" y="77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6" name="Freeform 1432"/>
              <p:cNvSpPr>
                <a:spLocks noEditPoints="1"/>
              </p:cNvSpPr>
              <p:nvPr/>
            </p:nvSpPr>
            <p:spPr bwMode="auto">
              <a:xfrm>
                <a:off x="21227" y="6267"/>
                <a:ext cx="1673" cy="1539"/>
              </a:xfrm>
              <a:custGeom>
                <a:avLst/>
                <a:gdLst/>
                <a:ahLst/>
                <a:cxnLst>
                  <a:cxn ang="0">
                    <a:pos x="184" y="1231"/>
                  </a:cxn>
                  <a:cxn ang="0">
                    <a:pos x="107" y="1170"/>
                  </a:cxn>
                  <a:cxn ang="0">
                    <a:pos x="215" y="1000"/>
                  </a:cxn>
                  <a:cxn ang="0">
                    <a:pos x="706" y="1016"/>
                  </a:cxn>
                  <a:cxn ang="0">
                    <a:pos x="721" y="1154"/>
                  </a:cxn>
                  <a:cxn ang="0">
                    <a:pos x="414" y="708"/>
                  </a:cxn>
                  <a:cxn ang="0">
                    <a:pos x="537" y="800"/>
                  </a:cxn>
                  <a:cxn ang="0">
                    <a:pos x="736" y="846"/>
                  </a:cxn>
                  <a:cxn ang="0">
                    <a:pos x="491" y="1354"/>
                  </a:cxn>
                  <a:cxn ang="0">
                    <a:pos x="337" y="1308"/>
                  </a:cxn>
                  <a:cxn ang="0">
                    <a:pos x="368" y="1262"/>
                  </a:cxn>
                  <a:cxn ang="0">
                    <a:pos x="276" y="939"/>
                  </a:cxn>
                  <a:cxn ang="0">
                    <a:pos x="31" y="939"/>
                  </a:cxn>
                  <a:cxn ang="0">
                    <a:pos x="199" y="862"/>
                  </a:cxn>
                  <a:cxn ang="0">
                    <a:pos x="307" y="400"/>
                  </a:cxn>
                  <a:cxn ang="0">
                    <a:pos x="322" y="554"/>
                  </a:cxn>
                  <a:cxn ang="0">
                    <a:pos x="384" y="662"/>
                  </a:cxn>
                  <a:cxn ang="0">
                    <a:pos x="123" y="754"/>
                  </a:cxn>
                  <a:cxn ang="0">
                    <a:pos x="245" y="570"/>
                  </a:cxn>
                  <a:cxn ang="0">
                    <a:pos x="598" y="354"/>
                  </a:cxn>
                  <a:cxn ang="0">
                    <a:pos x="660" y="477"/>
                  </a:cxn>
                  <a:cxn ang="0">
                    <a:pos x="736" y="585"/>
                  </a:cxn>
                  <a:cxn ang="0">
                    <a:pos x="583" y="585"/>
                  </a:cxn>
                  <a:cxn ang="0">
                    <a:pos x="537" y="585"/>
                  </a:cxn>
                  <a:cxn ang="0">
                    <a:pos x="736" y="231"/>
                  </a:cxn>
                  <a:cxn ang="0">
                    <a:pos x="337" y="370"/>
                  </a:cxn>
                  <a:cxn ang="0">
                    <a:pos x="245" y="308"/>
                  </a:cxn>
                  <a:cxn ang="0">
                    <a:pos x="690" y="216"/>
                  </a:cxn>
                  <a:cxn ang="0">
                    <a:pos x="1258" y="231"/>
                  </a:cxn>
                  <a:cxn ang="0">
                    <a:pos x="1258" y="339"/>
                  </a:cxn>
                  <a:cxn ang="0">
                    <a:pos x="1120" y="231"/>
                  </a:cxn>
                  <a:cxn ang="0">
                    <a:pos x="1013" y="62"/>
                  </a:cxn>
                  <a:cxn ang="0">
                    <a:pos x="1043" y="246"/>
                  </a:cxn>
                  <a:cxn ang="0">
                    <a:pos x="951" y="677"/>
                  </a:cxn>
                  <a:cxn ang="0">
                    <a:pos x="1074" y="1154"/>
                  </a:cxn>
                  <a:cxn ang="0">
                    <a:pos x="1028" y="954"/>
                  </a:cxn>
                  <a:cxn ang="0">
                    <a:pos x="1089" y="893"/>
                  </a:cxn>
                  <a:cxn ang="0">
                    <a:pos x="1059" y="754"/>
                  </a:cxn>
                  <a:cxn ang="0">
                    <a:pos x="1043" y="708"/>
                  </a:cxn>
                  <a:cxn ang="0">
                    <a:pos x="1135" y="554"/>
                  </a:cxn>
                  <a:cxn ang="0">
                    <a:pos x="997" y="523"/>
                  </a:cxn>
                  <a:cxn ang="0">
                    <a:pos x="1182" y="446"/>
                  </a:cxn>
                  <a:cxn ang="0">
                    <a:pos x="1473" y="431"/>
                  </a:cxn>
                  <a:cxn ang="0">
                    <a:pos x="1258" y="554"/>
                  </a:cxn>
                  <a:cxn ang="0">
                    <a:pos x="1458" y="662"/>
                  </a:cxn>
                  <a:cxn ang="0">
                    <a:pos x="1274" y="739"/>
                  </a:cxn>
                  <a:cxn ang="0">
                    <a:pos x="1458" y="846"/>
                  </a:cxn>
                  <a:cxn ang="0">
                    <a:pos x="1488" y="908"/>
                  </a:cxn>
                  <a:cxn ang="0">
                    <a:pos x="1274" y="1123"/>
                  </a:cxn>
                  <a:cxn ang="0">
                    <a:pos x="1611" y="1093"/>
                  </a:cxn>
                  <a:cxn ang="0">
                    <a:pos x="1627" y="1170"/>
                  </a:cxn>
                  <a:cxn ang="0">
                    <a:pos x="967" y="1446"/>
                  </a:cxn>
                  <a:cxn ang="0">
                    <a:pos x="844" y="1477"/>
                  </a:cxn>
                  <a:cxn ang="0">
                    <a:pos x="890" y="800"/>
                  </a:cxn>
                  <a:cxn ang="0">
                    <a:pos x="767" y="739"/>
                  </a:cxn>
                  <a:cxn ang="0">
                    <a:pos x="844" y="508"/>
                  </a:cxn>
                  <a:cxn ang="0">
                    <a:pos x="936" y="93"/>
                  </a:cxn>
                  <a:cxn ang="0">
                    <a:pos x="568" y="31"/>
                  </a:cxn>
                  <a:cxn ang="0">
                    <a:pos x="552" y="170"/>
                  </a:cxn>
                  <a:cxn ang="0">
                    <a:pos x="384" y="16"/>
                  </a:cxn>
                </a:cxnLst>
                <a:rect l="0" t="0" r="r" b="b"/>
                <a:pathLst>
                  <a:path w="1673" h="1539">
                    <a:moveTo>
                      <a:pt x="215" y="1000"/>
                    </a:moveTo>
                    <a:lnTo>
                      <a:pt x="245" y="1000"/>
                    </a:lnTo>
                    <a:lnTo>
                      <a:pt x="245" y="1093"/>
                    </a:lnTo>
                    <a:lnTo>
                      <a:pt x="230" y="1139"/>
                    </a:lnTo>
                    <a:lnTo>
                      <a:pt x="184" y="1231"/>
                    </a:lnTo>
                    <a:lnTo>
                      <a:pt x="153" y="1246"/>
                    </a:lnTo>
                    <a:lnTo>
                      <a:pt x="138" y="1262"/>
                    </a:lnTo>
                    <a:lnTo>
                      <a:pt x="123" y="1262"/>
                    </a:lnTo>
                    <a:lnTo>
                      <a:pt x="107" y="1231"/>
                    </a:lnTo>
                    <a:lnTo>
                      <a:pt x="107" y="1170"/>
                    </a:lnTo>
                    <a:lnTo>
                      <a:pt x="123" y="1154"/>
                    </a:lnTo>
                    <a:lnTo>
                      <a:pt x="169" y="1093"/>
                    </a:lnTo>
                    <a:lnTo>
                      <a:pt x="184" y="1046"/>
                    </a:lnTo>
                    <a:lnTo>
                      <a:pt x="215" y="1031"/>
                    </a:lnTo>
                    <a:lnTo>
                      <a:pt x="215" y="1000"/>
                    </a:lnTo>
                    <a:close/>
                    <a:moveTo>
                      <a:pt x="583" y="985"/>
                    </a:moveTo>
                    <a:lnTo>
                      <a:pt x="614" y="985"/>
                    </a:lnTo>
                    <a:lnTo>
                      <a:pt x="629" y="1000"/>
                    </a:lnTo>
                    <a:lnTo>
                      <a:pt x="660" y="1000"/>
                    </a:lnTo>
                    <a:lnTo>
                      <a:pt x="706" y="1016"/>
                    </a:lnTo>
                    <a:lnTo>
                      <a:pt x="721" y="1046"/>
                    </a:lnTo>
                    <a:lnTo>
                      <a:pt x="752" y="1077"/>
                    </a:lnTo>
                    <a:lnTo>
                      <a:pt x="752" y="1139"/>
                    </a:lnTo>
                    <a:lnTo>
                      <a:pt x="736" y="1154"/>
                    </a:lnTo>
                    <a:lnTo>
                      <a:pt x="721" y="1154"/>
                    </a:lnTo>
                    <a:lnTo>
                      <a:pt x="629" y="1062"/>
                    </a:lnTo>
                    <a:lnTo>
                      <a:pt x="614" y="1031"/>
                    </a:lnTo>
                    <a:lnTo>
                      <a:pt x="583" y="1016"/>
                    </a:lnTo>
                    <a:lnTo>
                      <a:pt x="583" y="985"/>
                    </a:lnTo>
                    <a:close/>
                    <a:moveTo>
                      <a:pt x="414" y="708"/>
                    </a:moveTo>
                    <a:lnTo>
                      <a:pt x="460" y="708"/>
                    </a:lnTo>
                    <a:lnTo>
                      <a:pt x="476" y="723"/>
                    </a:lnTo>
                    <a:lnTo>
                      <a:pt x="506" y="739"/>
                    </a:lnTo>
                    <a:lnTo>
                      <a:pt x="537" y="770"/>
                    </a:lnTo>
                    <a:lnTo>
                      <a:pt x="537" y="800"/>
                    </a:lnTo>
                    <a:lnTo>
                      <a:pt x="598" y="785"/>
                    </a:lnTo>
                    <a:lnTo>
                      <a:pt x="721" y="785"/>
                    </a:lnTo>
                    <a:lnTo>
                      <a:pt x="752" y="816"/>
                    </a:lnTo>
                    <a:lnTo>
                      <a:pt x="752" y="831"/>
                    </a:lnTo>
                    <a:lnTo>
                      <a:pt x="736" y="846"/>
                    </a:lnTo>
                    <a:lnTo>
                      <a:pt x="675" y="846"/>
                    </a:lnTo>
                    <a:lnTo>
                      <a:pt x="522" y="877"/>
                    </a:lnTo>
                    <a:lnTo>
                      <a:pt x="522" y="1246"/>
                    </a:lnTo>
                    <a:lnTo>
                      <a:pt x="506" y="1308"/>
                    </a:lnTo>
                    <a:lnTo>
                      <a:pt x="491" y="1354"/>
                    </a:lnTo>
                    <a:lnTo>
                      <a:pt x="460" y="1416"/>
                    </a:lnTo>
                    <a:lnTo>
                      <a:pt x="430" y="1431"/>
                    </a:lnTo>
                    <a:lnTo>
                      <a:pt x="414" y="1416"/>
                    </a:lnTo>
                    <a:lnTo>
                      <a:pt x="368" y="1354"/>
                    </a:lnTo>
                    <a:lnTo>
                      <a:pt x="337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46"/>
                    </a:lnTo>
                    <a:lnTo>
                      <a:pt x="322" y="1246"/>
                    </a:lnTo>
                    <a:lnTo>
                      <a:pt x="368" y="1262"/>
                    </a:lnTo>
                    <a:lnTo>
                      <a:pt x="414" y="1262"/>
                    </a:lnTo>
                    <a:lnTo>
                      <a:pt x="414" y="1231"/>
                    </a:lnTo>
                    <a:lnTo>
                      <a:pt x="430" y="1216"/>
                    </a:lnTo>
                    <a:lnTo>
                      <a:pt x="430" y="893"/>
                    </a:lnTo>
                    <a:lnTo>
                      <a:pt x="276" y="939"/>
                    </a:lnTo>
                    <a:lnTo>
                      <a:pt x="169" y="954"/>
                    </a:lnTo>
                    <a:lnTo>
                      <a:pt x="107" y="970"/>
                    </a:lnTo>
                    <a:lnTo>
                      <a:pt x="107" y="954"/>
                    </a:lnTo>
                    <a:lnTo>
                      <a:pt x="77" y="954"/>
                    </a:lnTo>
                    <a:lnTo>
                      <a:pt x="31" y="939"/>
                    </a:lnTo>
                    <a:lnTo>
                      <a:pt x="15" y="908"/>
                    </a:lnTo>
                    <a:lnTo>
                      <a:pt x="0" y="893"/>
                    </a:lnTo>
                    <a:lnTo>
                      <a:pt x="0" y="877"/>
                    </a:lnTo>
                    <a:lnTo>
                      <a:pt x="31" y="877"/>
                    </a:lnTo>
                    <a:lnTo>
                      <a:pt x="199" y="862"/>
                    </a:lnTo>
                    <a:lnTo>
                      <a:pt x="445" y="816"/>
                    </a:lnTo>
                    <a:lnTo>
                      <a:pt x="445" y="785"/>
                    </a:lnTo>
                    <a:lnTo>
                      <a:pt x="414" y="723"/>
                    </a:lnTo>
                    <a:lnTo>
                      <a:pt x="414" y="708"/>
                    </a:lnTo>
                    <a:close/>
                    <a:moveTo>
                      <a:pt x="307" y="400"/>
                    </a:moveTo>
                    <a:lnTo>
                      <a:pt x="322" y="400"/>
                    </a:lnTo>
                    <a:lnTo>
                      <a:pt x="353" y="416"/>
                    </a:lnTo>
                    <a:lnTo>
                      <a:pt x="399" y="462"/>
                    </a:lnTo>
                    <a:lnTo>
                      <a:pt x="384" y="477"/>
                    </a:lnTo>
                    <a:lnTo>
                      <a:pt x="322" y="554"/>
                    </a:lnTo>
                    <a:lnTo>
                      <a:pt x="353" y="570"/>
                    </a:lnTo>
                    <a:lnTo>
                      <a:pt x="384" y="570"/>
                    </a:lnTo>
                    <a:lnTo>
                      <a:pt x="430" y="616"/>
                    </a:lnTo>
                    <a:lnTo>
                      <a:pt x="430" y="662"/>
                    </a:lnTo>
                    <a:lnTo>
                      <a:pt x="384" y="662"/>
                    </a:lnTo>
                    <a:lnTo>
                      <a:pt x="353" y="646"/>
                    </a:lnTo>
                    <a:lnTo>
                      <a:pt x="337" y="616"/>
                    </a:lnTo>
                    <a:lnTo>
                      <a:pt x="307" y="585"/>
                    </a:lnTo>
                    <a:lnTo>
                      <a:pt x="138" y="754"/>
                    </a:lnTo>
                    <a:lnTo>
                      <a:pt x="123" y="754"/>
                    </a:lnTo>
                    <a:lnTo>
                      <a:pt x="107" y="770"/>
                    </a:lnTo>
                    <a:lnTo>
                      <a:pt x="92" y="770"/>
                    </a:lnTo>
                    <a:lnTo>
                      <a:pt x="92" y="754"/>
                    </a:lnTo>
                    <a:lnTo>
                      <a:pt x="138" y="708"/>
                    </a:lnTo>
                    <a:lnTo>
                      <a:pt x="245" y="570"/>
                    </a:lnTo>
                    <a:lnTo>
                      <a:pt x="276" y="446"/>
                    </a:lnTo>
                    <a:lnTo>
                      <a:pt x="276" y="416"/>
                    </a:lnTo>
                    <a:lnTo>
                      <a:pt x="291" y="416"/>
                    </a:lnTo>
                    <a:lnTo>
                      <a:pt x="307" y="400"/>
                    </a:lnTo>
                    <a:close/>
                    <a:moveTo>
                      <a:pt x="598" y="354"/>
                    </a:moveTo>
                    <a:lnTo>
                      <a:pt x="614" y="354"/>
                    </a:lnTo>
                    <a:lnTo>
                      <a:pt x="675" y="385"/>
                    </a:lnTo>
                    <a:lnTo>
                      <a:pt x="690" y="416"/>
                    </a:lnTo>
                    <a:lnTo>
                      <a:pt x="675" y="431"/>
                    </a:lnTo>
                    <a:lnTo>
                      <a:pt x="660" y="477"/>
                    </a:lnTo>
                    <a:lnTo>
                      <a:pt x="629" y="523"/>
                    </a:lnTo>
                    <a:lnTo>
                      <a:pt x="675" y="539"/>
                    </a:lnTo>
                    <a:lnTo>
                      <a:pt x="706" y="539"/>
                    </a:lnTo>
                    <a:lnTo>
                      <a:pt x="721" y="554"/>
                    </a:lnTo>
                    <a:lnTo>
                      <a:pt x="736" y="585"/>
                    </a:lnTo>
                    <a:lnTo>
                      <a:pt x="736" y="616"/>
                    </a:lnTo>
                    <a:lnTo>
                      <a:pt x="706" y="616"/>
                    </a:lnTo>
                    <a:lnTo>
                      <a:pt x="675" y="600"/>
                    </a:lnTo>
                    <a:lnTo>
                      <a:pt x="614" y="539"/>
                    </a:lnTo>
                    <a:lnTo>
                      <a:pt x="583" y="585"/>
                    </a:lnTo>
                    <a:lnTo>
                      <a:pt x="552" y="616"/>
                    </a:lnTo>
                    <a:lnTo>
                      <a:pt x="522" y="631"/>
                    </a:lnTo>
                    <a:lnTo>
                      <a:pt x="506" y="646"/>
                    </a:lnTo>
                    <a:lnTo>
                      <a:pt x="506" y="631"/>
                    </a:lnTo>
                    <a:lnTo>
                      <a:pt x="537" y="585"/>
                    </a:lnTo>
                    <a:lnTo>
                      <a:pt x="583" y="493"/>
                    </a:lnTo>
                    <a:lnTo>
                      <a:pt x="598" y="400"/>
                    </a:lnTo>
                    <a:lnTo>
                      <a:pt x="598" y="354"/>
                    </a:lnTo>
                    <a:close/>
                    <a:moveTo>
                      <a:pt x="690" y="216"/>
                    </a:moveTo>
                    <a:lnTo>
                      <a:pt x="736" y="231"/>
                    </a:lnTo>
                    <a:lnTo>
                      <a:pt x="767" y="246"/>
                    </a:lnTo>
                    <a:lnTo>
                      <a:pt x="767" y="277"/>
                    </a:lnTo>
                    <a:lnTo>
                      <a:pt x="629" y="323"/>
                    </a:lnTo>
                    <a:lnTo>
                      <a:pt x="414" y="354"/>
                    </a:lnTo>
                    <a:lnTo>
                      <a:pt x="337" y="370"/>
                    </a:lnTo>
                    <a:lnTo>
                      <a:pt x="291" y="370"/>
                    </a:lnTo>
                    <a:lnTo>
                      <a:pt x="276" y="354"/>
                    </a:lnTo>
                    <a:lnTo>
                      <a:pt x="261" y="354"/>
                    </a:lnTo>
                    <a:lnTo>
                      <a:pt x="230" y="323"/>
                    </a:lnTo>
                    <a:lnTo>
                      <a:pt x="245" y="308"/>
                    </a:lnTo>
                    <a:lnTo>
                      <a:pt x="261" y="308"/>
                    </a:lnTo>
                    <a:lnTo>
                      <a:pt x="445" y="277"/>
                    </a:lnTo>
                    <a:lnTo>
                      <a:pt x="552" y="246"/>
                    </a:lnTo>
                    <a:lnTo>
                      <a:pt x="629" y="231"/>
                    </a:lnTo>
                    <a:lnTo>
                      <a:pt x="690" y="216"/>
                    </a:lnTo>
                    <a:close/>
                    <a:moveTo>
                      <a:pt x="1105" y="185"/>
                    </a:moveTo>
                    <a:lnTo>
                      <a:pt x="1151" y="185"/>
                    </a:lnTo>
                    <a:lnTo>
                      <a:pt x="1182" y="200"/>
                    </a:lnTo>
                    <a:lnTo>
                      <a:pt x="1228" y="216"/>
                    </a:lnTo>
                    <a:lnTo>
                      <a:pt x="1258" y="231"/>
                    </a:lnTo>
                    <a:lnTo>
                      <a:pt x="1274" y="262"/>
                    </a:lnTo>
                    <a:lnTo>
                      <a:pt x="1304" y="293"/>
                    </a:lnTo>
                    <a:lnTo>
                      <a:pt x="1304" y="323"/>
                    </a:lnTo>
                    <a:lnTo>
                      <a:pt x="1289" y="339"/>
                    </a:lnTo>
                    <a:lnTo>
                      <a:pt x="1258" y="339"/>
                    </a:lnTo>
                    <a:lnTo>
                      <a:pt x="1243" y="323"/>
                    </a:lnTo>
                    <a:lnTo>
                      <a:pt x="1197" y="293"/>
                    </a:lnTo>
                    <a:lnTo>
                      <a:pt x="1151" y="246"/>
                    </a:lnTo>
                    <a:lnTo>
                      <a:pt x="1120" y="246"/>
                    </a:lnTo>
                    <a:lnTo>
                      <a:pt x="1120" y="231"/>
                    </a:lnTo>
                    <a:lnTo>
                      <a:pt x="1105" y="216"/>
                    </a:lnTo>
                    <a:lnTo>
                      <a:pt x="1105" y="185"/>
                    </a:lnTo>
                    <a:close/>
                    <a:moveTo>
                      <a:pt x="951" y="46"/>
                    </a:moveTo>
                    <a:lnTo>
                      <a:pt x="997" y="46"/>
                    </a:lnTo>
                    <a:lnTo>
                      <a:pt x="1013" y="62"/>
                    </a:lnTo>
                    <a:lnTo>
                      <a:pt x="1043" y="62"/>
                    </a:lnTo>
                    <a:lnTo>
                      <a:pt x="1105" y="123"/>
                    </a:lnTo>
                    <a:lnTo>
                      <a:pt x="1074" y="185"/>
                    </a:lnTo>
                    <a:lnTo>
                      <a:pt x="1059" y="200"/>
                    </a:lnTo>
                    <a:lnTo>
                      <a:pt x="1043" y="246"/>
                    </a:lnTo>
                    <a:lnTo>
                      <a:pt x="1013" y="308"/>
                    </a:lnTo>
                    <a:lnTo>
                      <a:pt x="967" y="416"/>
                    </a:lnTo>
                    <a:lnTo>
                      <a:pt x="875" y="585"/>
                    </a:lnTo>
                    <a:lnTo>
                      <a:pt x="936" y="646"/>
                    </a:lnTo>
                    <a:lnTo>
                      <a:pt x="951" y="677"/>
                    </a:lnTo>
                    <a:lnTo>
                      <a:pt x="951" y="723"/>
                    </a:lnTo>
                    <a:lnTo>
                      <a:pt x="936" y="770"/>
                    </a:lnTo>
                    <a:lnTo>
                      <a:pt x="936" y="1170"/>
                    </a:lnTo>
                    <a:lnTo>
                      <a:pt x="1013" y="1154"/>
                    </a:lnTo>
                    <a:lnTo>
                      <a:pt x="1074" y="1154"/>
                    </a:lnTo>
                    <a:lnTo>
                      <a:pt x="1151" y="1139"/>
                    </a:lnTo>
                    <a:lnTo>
                      <a:pt x="1151" y="985"/>
                    </a:lnTo>
                    <a:lnTo>
                      <a:pt x="1074" y="985"/>
                    </a:lnTo>
                    <a:lnTo>
                      <a:pt x="1043" y="970"/>
                    </a:lnTo>
                    <a:lnTo>
                      <a:pt x="1028" y="954"/>
                    </a:lnTo>
                    <a:lnTo>
                      <a:pt x="1013" y="954"/>
                    </a:lnTo>
                    <a:lnTo>
                      <a:pt x="997" y="923"/>
                    </a:lnTo>
                    <a:lnTo>
                      <a:pt x="1013" y="908"/>
                    </a:lnTo>
                    <a:lnTo>
                      <a:pt x="1043" y="908"/>
                    </a:lnTo>
                    <a:lnTo>
                      <a:pt x="1089" y="893"/>
                    </a:lnTo>
                    <a:lnTo>
                      <a:pt x="1151" y="893"/>
                    </a:lnTo>
                    <a:lnTo>
                      <a:pt x="1151" y="739"/>
                    </a:lnTo>
                    <a:lnTo>
                      <a:pt x="1135" y="739"/>
                    </a:lnTo>
                    <a:lnTo>
                      <a:pt x="1105" y="754"/>
                    </a:lnTo>
                    <a:lnTo>
                      <a:pt x="1059" y="754"/>
                    </a:lnTo>
                    <a:lnTo>
                      <a:pt x="1028" y="739"/>
                    </a:lnTo>
                    <a:lnTo>
                      <a:pt x="1013" y="739"/>
                    </a:lnTo>
                    <a:lnTo>
                      <a:pt x="997" y="723"/>
                    </a:lnTo>
                    <a:lnTo>
                      <a:pt x="1013" y="708"/>
                    </a:lnTo>
                    <a:lnTo>
                      <a:pt x="1043" y="708"/>
                    </a:lnTo>
                    <a:lnTo>
                      <a:pt x="1089" y="693"/>
                    </a:lnTo>
                    <a:lnTo>
                      <a:pt x="1151" y="677"/>
                    </a:lnTo>
                    <a:lnTo>
                      <a:pt x="1151" y="631"/>
                    </a:lnTo>
                    <a:lnTo>
                      <a:pt x="1135" y="585"/>
                    </a:lnTo>
                    <a:lnTo>
                      <a:pt x="1135" y="554"/>
                    </a:lnTo>
                    <a:lnTo>
                      <a:pt x="1120" y="523"/>
                    </a:lnTo>
                    <a:lnTo>
                      <a:pt x="1089" y="523"/>
                    </a:lnTo>
                    <a:lnTo>
                      <a:pt x="1074" y="539"/>
                    </a:lnTo>
                    <a:lnTo>
                      <a:pt x="1028" y="539"/>
                    </a:lnTo>
                    <a:lnTo>
                      <a:pt x="997" y="523"/>
                    </a:lnTo>
                    <a:lnTo>
                      <a:pt x="982" y="523"/>
                    </a:lnTo>
                    <a:lnTo>
                      <a:pt x="967" y="508"/>
                    </a:lnTo>
                    <a:lnTo>
                      <a:pt x="982" y="493"/>
                    </a:lnTo>
                    <a:lnTo>
                      <a:pt x="997" y="493"/>
                    </a:lnTo>
                    <a:lnTo>
                      <a:pt x="1182" y="446"/>
                    </a:lnTo>
                    <a:lnTo>
                      <a:pt x="1320" y="400"/>
                    </a:lnTo>
                    <a:lnTo>
                      <a:pt x="1412" y="385"/>
                    </a:lnTo>
                    <a:lnTo>
                      <a:pt x="1442" y="385"/>
                    </a:lnTo>
                    <a:lnTo>
                      <a:pt x="1473" y="416"/>
                    </a:lnTo>
                    <a:lnTo>
                      <a:pt x="1473" y="431"/>
                    </a:lnTo>
                    <a:lnTo>
                      <a:pt x="1442" y="446"/>
                    </a:lnTo>
                    <a:lnTo>
                      <a:pt x="1366" y="477"/>
                    </a:lnTo>
                    <a:lnTo>
                      <a:pt x="1212" y="523"/>
                    </a:lnTo>
                    <a:lnTo>
                      <a:pt x="1243" y="539"/>
                    </a:lnTo>
                    <a:lnTo>
                      <a:pt x="1258" y="554"/>
                    </a:lnTo>
                    <a:lnTo>
                      <a:pt x="1258" y="662"/>
                    </a:lnTo>
                    <a:lnTo>
                      <a:pt x="1320" y="646"/>
                    </a:lnTo>
                    <a:lnTo>
                      <a:pt x="1366" y="631"/>
                    </a:lnTo>
                    <a:lnTo>
                      <a:pt x="1427" y="631"/>
                    </a:lnTo>
                    <a:lnTo>
                      <a:pt x="1458" y="662"/>
                    </a:lnTo>
                    <a:lnTo>
                      <a:pt x="1458" y="677"/>
                    </a:lnTo>
                    <a:lnTo>
                      <a:pt x="1442" y="693"/>
                    </a:lnTo>
                    <a:lnTo>
                      <a:pt x="1427" y="693"/>
                    </a:lnTo>
                    <a:lnTo>
                      <a:pt x="1335" y="723"/>
                    </a:lnTo>
                    <a:lnTo>
                      <a:pt x="1274" y="739"/>
                    </a:lnTo>
                    <a:lnTo>
                      <a:pt x="1274" y="893"/>
                    </a:lnTo>
                    <a:lnTo>
                      <a:pt x="1366" y="862"/>
                    </a:lnTo>
                    <a:lnTo>
                      <a:pt x="1381" y="862"/>
                    </a:lnTo>
                    <a:lnTo>
                      <a:pt x="1396" y="846"/>
                    </a:lnTo>
                    <a:lnTo>
                      <a:pt x="1458" y="846"/>
                    </a:lnTo>
                    <a:lnTo>
                      <a:pt x="1473" y="862"/>
                    </a:lnTo>
                    <a:lnTo>
                      <a:pt x="1488" y="862"/>
                    </a:lnTo>
                    <a:lnTo>
                      <a:pt x="1504" y="877"/>
                    </a:lnTo>
                    <a:lnTo>
                      <a:pt x="1504" y="893"/>
                    </a:lnTo>
                    <a:lnTo>
                      <a:pt x="1488" y="908"/>
                    </a:lnTo>
                    <a:lnTo>
                      <a:pt x="1458" y="908"/>
                    </a:lnTo>
                    <a:lnTo>
                      <a:pt x="1412" y="923"/>
                    </a:lnTo>
                    <a:lnTo>
                      <a:pt x="1350" y="939"/>
                    </a:lnTo>
                    <a:lnTo>
                      <a:pt x="1274" y="954"/>
                    </a:lnTo>
                    <a:lnTo>
                      <a:pt x="1274" y="1123"/>
                    </a:lnTo>
                    <a:lnTo>
                      <a:pt x="1304" y="1123"/>
                    </a:lnTo>
                    <a:lnTo>
                      <a:pt x="1396" y="1093"/>
                    </a:lnTo>
                    <a:lnTo>
                      <a:pt x="1473" y="1077"/>
                    </a:lnTo>
                    <a:lnTo>
                      <a:pt x="1565" y="1077"/>
                    </a:lnTo>
                    <a:lnTo>
                      <a:pt x="1611" y="1093"/>
                    </a:lnTo>
                    <a:lnTo>
                      <a:pt x="1642" y="1108"/>
                    </a:lnTo>
                    <a:lnTo>
                      <a:pt x="1657" y="1139"/>
                    </a:lnTo>
                    <a:lnTo>
                      <a:pt x="1673" y="1154"/>
                    </a:lnTo>
                    <a:lnTo>
                      <a:pt x="1673" y="1170"/>
                    </a:lnTo>
                    <a:lnTo>
                      <a:pt x="1627" y="1170"/>
                    </a:lnTo>
                    <a:lnTo>
                      <a:pt x="1304" y="1185"/>
                    </a:lnTo>
                    <a:lnTo>
                      <a:pt x="1059" y="1216"/>
                    </a:lnTo>
                    <a:lnTo>
                      <a:pt x="997" y="1216"/>
                    </a:lnTo>
                    <a:lnTo>
                      <a:pt x="967" y="1200"/>
                    </a:lnTo>
                    <a:lnTo>
                      <a:pt x="967" y="1446"/>
                    </a:lnTo>
                    <a:lnTo>
                      <a:pt x="936" y="1508"/>
                    </a:lnTo>
                    <a:lnTo>
                      <a:pt x="905" y="1539"/>
                    </a:lnTo>
                    <a:lnTo>
                      <a:pt x="890" y="1539"/>
                    </a:lnTo>
                    <a:lnTo>
                      <a:pt x="875" y="1523"/>
                    </a:lnTo>
                    <a:lnTo>
                      <a:pt x="844" y="1477"/>
                    </a:lnTo>
                    <a:lnTo>
                      <a:pt x="829" y="1431"/>
                    </a:lnTo>
                    <a:lnTo>
                      <a:pt x="829" y="1400"/>
                    </a:lnTo>
                    <a:lnTo>
                      <a:pt x="875" y="1170"/>
                    </a:lnTo>
                    <a:lnTo>
                      <a:pt x="890" y="954"/>
                    </a:lnTo>
                    <a:lnTo>
                      <a:pt x="890" y="800"/>
                    </a:lnTo>
                    <a:lnTo>
                      <a:pt x="875" y="708"/>
                    </a:lnTo>
                    <a:lnTo>
                      <a:pt x="844" y="662"/>
                    </a:lnTo>
                    <a:lnTo>
                      <a:pt x="813" y="693"/>
                    </a:lnTo>
                    <a:lnTo>
                      <a:pt x="798" y="723"/>
                    </a:lnTo>
                    <a:lnTo>
                      <a:pt x="767" y="739"/>
                    </a:lnTo>
                    <a:lnTo>
                      <a:pt x="752" y="739"/>
                    </a:lnTo>
                    <a:lnTo>
                      <a:pt x="752" y="723"/>
                    </a:lnTo>
                    <a:lnTo>
                      <a:pt x="767" y="693"/>
                    </a:lnTo>
                    <a:lnTo>
                      <a:pt x="798" y="616"/>
                    </a:lnTo>
                    <a:lnTo>
                      <a:pt x="844" y="508"/>
                    </a:lnTo>
                    <a:lnTo>
                      <a:pt x="905" y="370"/>
                    </a:lnTo>
                    <a:lnTo>
                      <a:pt x="936" y="262"/>
                    </a:lnTo>
                    <a:lnTo>
                      <a:pt x="951" y="154"/>
                    </a:lnTo>
                    <a:lnTo>
                      <a:pt x="951" y="123"/>
                    </a:lnTo>
                    <a:lnTo>
                      <a:pt x="936" y="93"/>
                    </a:lnTo>
                    <a:lnTo>
                      <a:pt x="936" y="62"/>
                    </a:lnTo>
                    <a:lnTo>
                      <a:pt x="951" y="46"/>
                    </a:lnTo>
                    <a:close/>
                    <a:moveTo>
                      <a:pt x="399" y="0"/>
                    </a:moveTo>
                    <a:lnTo>
                      <a:pt x="506" y="0"/>
                    </a:lnTo>
                    <a:lnTo>
                      <a:pt x="568" y="31"/>
                    </a:lnTo>
                    <a:lnTo>
                      <a:pt x="598" y="62"/>
                    </a:lnTo>
                    <a:lnTo>
                      <a:pt x="614" y="108"/>
                    </a:lnTo>
                    <a:lnTo>
                      <a:pt x="614" y="154"/>
                    </a:lnTo>
                    <a:lnTo>
                      <a:pt x="598" y="170"/>
                    </a:lnTo>
                    <a:lnTo>
                      <a:pt x="552" y="170"/>
                    </a:lnTo>
                    <a:lnTo>
                      <a:pt x="537" y="154"/>
                    </a:lnTo>
                    <a:lnTo>
                      <a:pt x="445" y="77"/>
                    </a:lnTo>
                    <a:lnTo>
                      <a:pt x="414" y="46"/>
                    </a:lnTo>
                    <a:lnTo>
                      <a:pt x="384" y="31"/>
                    </a:lnTo>
                    <a:lnTo>
                      <a:pt x="384" y="16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7" name="Freeform 1433"/>
              <p:cNvSpPr>
                <a:spLocks noEditPoints="1"/>
              </p:cNvSpPr>
              <p:nvPr/>
            </p:nvSpPr>
            <p:spPr bwMode="auto">
              <a:xfrm>
                <a:off x="22976" y="6206"/>
                <a:ext cx="1627" cy="1569"/>
              </a:xfrm>
              <a:custGeom>
                <a:avLst/>
                <a:gdLst/>
                <a:ahLst/>
                <a:cxnLst>
                  <a:cxn ang="0">
                    <a:pos x="1167" y="938"/>
                  </a:cxn>
                  <a:cxn ang="0">
                    <a:pos x="1121" y="1046"/>
                  </a:cxn>
                  <a:cxn ang="0">
                    <a:pos x="1289" y="1415"/>
                  </a:cxn>
                  <a:cxn ang="0">
                    <a:pos x="1581" y="1523"/>
                  </a:cxn>
                  <a:cxn ang="0">
                    <a:pos x="1213" y="1554"/>
                  </a:cxn>
                  <a:cxn ang="0">
                    <a:pos x="783" y="1400"/>
                  </a:cxn>
                  <a:cxn ang="0">
                    <a:pos x="369" y="1507"/>
                  </a:cxn>
                  <a:cxn ang="0">
                    <a:pos x="676" y="1384"/>
                  </a:cxn>
                  <a:cxn ang="0">
                    <a:pos x="614" y="1107"/>
                  </a:cxn>
                  <a:cxn ang="0">
                    <a:pos x="645" y="1061"/>
                  </a:cxn>
                  <a:cxn ang="0">
                    <a:pos x="937" y="1154"/>
                  </a:cxn>
                  <a:cxn ang="0">
                    <a:pos x="967" y="969"/>
                  </a:cxn>
                  <a:cxn ang="0">
                    <a:pos x="691" y="1015"/>
                  </a:cxn>
                  <a:cxn ang="0">
                    <a:pos x="676" y="954"/>
                  </a:cxn>
                  <a:cxn ang="0">
                    <a:pos x="983" y="600"/>
                  </a:cxn>
                  <a:cxn ang="0">
                    <a:pos x="798" y="738"/>
                  </a:cxn>
                  <a:cxn ang="0">
                    <a:pos x="967" y="677"/>
                  </a:cxn>
                  <a:cxn ang="0">
                    <a:pos x="1044" y="307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7"/>
                  </a:cxn>
                  <a:cxn ang="0">
                    <a:pos x="1090" y="569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8" y="861"/>
                  </a:cxn>
                  <a:cxn ang="0">
                    <a:pos x="722" y="800"/>
                  </a:cxn>
                  <a:cxn ang="0">
                    <a:pos x="599" y="661"/>
                  </a:cxn>
                  <a:cxn ang="0">
                    <a:pos x="461" y="646"/>
                  </a:cxn>
                  <a:cxn ang="0">
                    <a:pos x="676" y="523"/>
                  </a:cxn>
                  <a:cxn ang="0">
                    <a:pos x="676" y="384"/>
                  </a:cxn>
                  <a:cxn ang="0">
                    <a:pos x="752" y="415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7" y="169"/>
                  </a:cxn>
                  <a:cxn ang="0">
                    <a:pos x="1289" y="231"/>
                  </a:cxn>
                  <a:cxn ang="0">
                    <a:pos x="890" y="307"/>
                  </a:cxn>
                  <a:cxn ang="0">
                    <a:pos x="461" y="384"/>
                  </a:cxn>
                  <a:cxn ang="0">
                    <a:pos x="399" y="800"/>
                  </a:cxn>
                  <a:cxn ang="0">
                    <a:pos x="231" y="1261"/>
                  </a:cxn>
                  <a:cxn ang="0">
                    <a:pos x="16" y="1492"/>
                  </a:cxn>
                  <a:cxn ang="0">
                    <a:pos x="77" y="1338"/>
                  </a:cxn>
                  <a:cxn ang="0">
                    <a:pos x="277" y="861"/>
                  </a:cxn>
                  <a:cxn ang="0">
                    <a:pos x="338" y="354"/>
                  </a:cxn>
                  <a:cxn ang="0">
                    <a:pos x="353" y="246"/>
                  </a:cxn>
                  <a:cxn ang="0">
                    <a:pos x="1059" y="184"/>
                  </a:cxn>
                  <a:cxn ang="0">
                    <a:pos x="875" y="15"/>
                  </a:cxn>
                  <a:cxn ang="0">
                    <a:pos x="967" y="169"/>
                  </a:cxn>
                  <a:cxn ang="0">
                    <a:pos x="844" y="138"/>
                  </a:cxn>
                </a:cxnLst>
                <a:rect l="0" t="0" r="r" b="b"/>
                <a:pathLst>
                  <a:path w="1627" h="1569">
                    <a:moveTo>
                      <a:pt x="1059" y="877"/>
                    </a:moveTo>
                    <a:lnTo>
                      <a:pt x="1090" y="877"/>
                    </a:lnTo>
                    <a:lnTo>
                      <a:pt x="1151" y="907"/>
                    </a:lnTo>
                    <a:lnTo>
                      <a:pt x="1167" y="938"/>
                    </a:lnTo>
                    <a:lnTo>
                      <a:pt x="1182" y="954"/>
                    </a:lnTo>
                    <a:lnTo>
                      <a:pt x="1182" y="969"/>
                    </a:lnTo>
                    <a:lnTo>
                      <a:pt x="1167" y="984"/>
                    </a:lnTo>
                    <a:lnTo>
                      <a:pt x="1121" y="1046"/>
                    </a:lnTo>
                    <a:lnTo>
                      <a:pt x="1059" y="1138"/>
                    </a:lnTo>
                    <a:lnTo>
                      <a:pt x="967" y="1261"/>
                    </a:lnTo>
                    <a:lnTo>
                      <a:pt x="1136" y="1354"/>
                    </a:lnTo>
                    <a:lnTo>
                      <a:pt x="1289" y="1415"/>
                    </a:lnTo>
                    <a:lnTo>
                      <a:pt x="1382" y="1431"/>
                    </a:lnTo>
                    <a:lnTo>
                      <a:pt x="1489" y="1446"/>
                    </a:lnTo>
                    <a:lnTo>
                      <a:pt x="1627" y="1492"/>
                    </a:lnTo>
                    <a:lnTo>
                      <a:pt x="1581" y="1523"/>
                    </a:lnTo>
                    <a:lnTo>
                      <a:pt x="1336" y="1554"/>
                    </a:lnTo>
                    <a:lnTo>
                      <a:pt x="1259" y="1569"/>
                    </a:lnTo>
                    <a:lnTo>
                      <a:pt x="1228" y="1569"/>
                    </a:lnTo>
                    <a:lnTo>
                      <a:pt x="1213" y="1554"/>
                    </a:lnTo>
                    <a:lnTo>
                      <a:pt x="1182" y="1538"/>
                    </a:lnTo>
                    <a:lnTo>
                      <a:pt x="967" y="1384"/>
                    </a:lnTo>
                    <a:lnTo>
                      <a:pt x="906" y="1307"/>
                    </a:lnTo>
                    <a:lnTo>
                      <a:pt x="783" y="1400"/>
                    </a:lnTo>
                    <a:lnTo>
                      <a:pt x="614" y="1446"/>
                    </a:lnTo>
                    <a:lnTo>
                      <a:pt x="445" y="1477"/>
                    </a:lnTo>
                    <a:lnTo>
                      <a:pt x="430" y="1507"/>
                    </a:lnTo>
                    <a:lnTo>
                      <a:pt x="369" y="1507"/>
                    </a:lnTo>
                    <a:lnTo>
                      <a:pt x="369" y="1492"/>
                    </a:lnTo>
                    <a:lnTo>
                      <a:pt x="415" y="1477"/>
                    </a:lnTo>
                    <a:lnTo>
                      <a:pt x="522" y="1446"/>
                    </a:lnTo>
                    <a:lnTo>
                      <a:pt x="676" y="1384"/>
                    </a:lnTo>
                    <a:lnTo>
                      <a:pt x="829" y="1277"/>
                    </a:lnTo>
                    <a:lnTo>
                      <a:pt x="722" y="1184"/>
                    </a:lnTo>
                    <a:lnTo>
                      <a:pt x="660" y="1138"/>
                    </a:lnTo>
                    <a:lnTo>
                      <a:pt x="614" y="1107"/>
                    </a:lnTo>
                    <a:lnTo>
                      <a:pt x="584" y="1092"/>
                    </a:lnTo>
                    <a:lnTo>
                      <a:pt x="584" y="1077"/>
                    </a:lnTo>
                    <a:lnTo>
                      <a:pt x="599" y="1061"/>
                    </a:lnTo>
                    <a:lnTo>
                      <a:pt x="645" y="1061"/>
                    </a:lnTo>
                    <a:lnTo>
                      <a:pt x="706" y="1077"/>
                    </a:lnTo>
                    <a:lnTo>
                      <a:pt x="783" y="1123"/>
                    </a:lnTo>
                    <a:lnTo>
                      <a:pt x="890" y="1215"/>
                    </a:lnTo>
                    <a:lnTo>
                      <a:pt x="937" y="1154"/>
                    </a:lnTo>
                    <a:lnTo>
                      <a:pt x="967" y="1092"/>
                    </a:lnTo>
                    <a:lnTo>
                      <a:pt x="983" y="1015"/>
                    </a:lnTo>
                    <a:lnTo>
                      <a:pt x="983" y="984"/>
                    </a:lnTo>
                    <a:lnTo>
                      <a:pt x="967" y="969"/>
                    </a:lnTo>
                    <a:lnTo>
                      <a:pt x="921" y="969"/>
                    </a:lnTo>
                    <a:lnTo>
                      <a:pt x="860" y="984"/>
                    </a:lnTo>
                    <a:lnTo>
                      <a:pt x="798" y="1015"/>
                    </a:lnTo>
                    <a:lnTo>
                      <a:pt x="691" y="1015"/>
                    </a:lnTo>
                    <a:lnTo>
                      <a:pt x="630" y="984"/>
                    </a:lnTo>
                    <a:lnTo>
                      <a:pt x="630" y="969"/>
                    </a:lnTo>
                    <a:lnTo>
                      <a:pt x="645" y="954"/>
                    </a:lnTo>
                    <a:lnTo>
                      <a:pt x="676" y="954"/>
                    </a:lnTo>
                    <a:lnTo>
                      <a:pt x="844" y="923"/>
                    </a:lnTo>
                    <a:lnTo>
                      <a:pt x="983" y="892"/>
                    </a:lnTo>
                    <a:lnTo>
                      <a:pt x="1059" y="877"/>
                    </a:lnTo>
                    <a:close/>
                    <a:moveTo>
                      <a:pt x="983" y="600"/>
                    </a:moveTo>
                    <a:lnTo>
                      <a:pt x="829" y="631"/>
                    </a:lnTo>
                    <a:lnTo>
                      <a:pt x="783" y="631"/>
                    </a:lnTo>
                    <a:lnTo>
                      <a:pt x="783" y="692"/>
                    </a:lnTo>
                    <a:lnTo>
                      <a:pt x="798" y="738"/>
                    </a:lnTo>
                    <a:lnTo>
                      <a:pt x="798" y="769"/>
                    </a:lnTo>
                    <a:lnTo>
                      <a:pt x="875" y="738"/>
                    </a:lnTo>
                    <a:lnTo>
                      <a:pt x="967" y="723"/>
                    </a:lnTo>
                    <a:lnTo>
                      <a:pt x="967" y="677"/>
                    </a:lnTo>
                    <a:lnTo>
                      <a:pt x="983" y="631"/>
                    </a:lnTo>
                    <a:lnTo>
                      <a:pt x="983" y="600"/>
                    </a:lnTo>
                    <a:close/>
                    <a:moveTo>
                      <a:pt x="998" y="307"/>
                    </a:moveTo>
                    <a:lnTo>
                      <a:pt x="1044" y="307"/>
                    </a:lnTo>
                    <a:lnTo>
                      <a:pt x="1105" y="338"/>
                    </a:lnTo>
                    <a:lnTo>
                      <a:pt x="1121" y="354"/>
                    </a:lnTo>
                    <a:lnTo>
                      <a:pt x="1136" y="384"/>
                    </a:lnTo>
                    <a:lnTo>
                      <a:pt x="1136" y="400"/>
                    </a:lnTo>
                    <a:lnTo>
                      <a:pt x="1105" y="492"/>
                    </a:lnTo>
                    <a:lnTo>
                      <a:pt x="1121" y="492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3" y="461"/>
                    </a:lnTo>
                    <a:lnTo>
                      <a:pt x="1305" y="461"/>
                    </a:lnTo>
                    <a:lnTo>
                      <a:pt x="1336" y="492"/>
                    </a:lnTo>
                    <a:lnTo>
                      <a:pt x="1366" y="507"/>
                    </a:lnTo>
                    <a:lnTo>
                      <a:pt x="1382" y="538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69"/>
                    </a:lnTo>
                    <a:lnTo>
                      <a:pt x="1075" y="631"/>
                    </a:lnTo>
                    <a:lnTo>
                      <a:pt x="1059" y="707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69"/>
                    </a:lnTo>
                    <a:lnTo>
                      <a:pt x="1090" y="769"/>
                    </a:lnTo>
                    <a:lnTo>
                      <a:pt x="937" y="784"/>
                    </a:lnTo>
                    <a:lnTo>
                      <a:pt x="844" y="800"/>
                    </a:lnTo>
                    <a:lnTo>
                      <a:pt x="814" y="815"/>
                    </a:lnTo>
                    <a:lnTo>
                      <a:pt x="798" y="815"/>
                    </a:lnTo>
                    <a:lnTo>
                      <a:pt x="783" y="831"/>
                    </a:lnTo>
                    <a:lnTo>
                      <a:pt x="768" y="861"/>
                    </a:lnTo>
                    <a:lnTo>
                      <a:pt x="768" y="877"/>
                    </a:lnTo>
                    <a:lnTo>
                      <a:pt x="752" y="877"/>
                    </a:lnTo>
                    <a:lnTo>
                      <a:pt x="737" y="846"/>
                    </a:lnTo>
                    <a:lnTo>
                      <a:pt x="722" y="800"/>
                    </a:lnTo>
                    <a:lnTo>
                      <a:pt x="706" y="738"/>
                    </a:lnTo>
                    <a:lnTo>
                      <a:pt x="691" y="646"/>
                    </a:lnTo>
                    <a:lnTo>
                      <a:pt x="630" y="661"/>
                    </a:lnTo>
                    <a:lnTo>
                      <a:pt x="599" y="661"/>
                    </a:lnTo>
                    <a:lnTo>
                      <a:pt x="568" y="677"/>
                    </a:lnTo>
                    <a:lnTo>
                      <a:pt x="507" y="677"/>
                    </a:lnTo>
                    <a:lnTo>
                      <a:pt x="491" y="661"/>
                    </a:lnTo>
                    <a:lnTo>
                      <a:pt x="461" y="646"/>
                    </a:lnTo>
                    <a:lnTo>
                      <a:pt x="461" y="631"/>
                    </a:lnTo>
                    <a:lnTo>
                      <a:pt x="476" y="631"/>
                    </a:lnTo>
                    <a:lnTo>
                      <a:pt x="691" y="584"/>
                    </a:lnTo>
                    <a:lnTo>
                      <a:pt x="676" y="523"/>
                    </a:lnTo>
                    <a:lnTo>
                      <a:pt x="676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6" y="384"/>
                    </a:lnTo>
                    <a:lnTo>
                      <a:pt x="691" y="384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5"/>
                    </a:lnTo>
                    <a:lnTo>
                      <a:pt x="768" y="415"/>
                    </a:lnTo>
                    <a:lnTo>
                      <a:pt x="768" y="446"/>
                    </a:lnTo>
                    <a:lnTo>
                      <a:pt x="783" y="492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7"/>
                    </a:lnTo>
                    <a:lnTo>
                      <a:pt x="998" y="461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8"/>
                    </a:lnTo>
                    <a:lnTo>
                      <a:pt x="998" y="307"/>
                    </a:lnTo>
                    <a:close/>
                    <a:moveTo>
                      <a:pt x="1167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9" y="200"/>
                    </a:lnTo>
                    <a:lnTo>
                      <a:pt x="1289" y="231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890" y="307"/>
                    </a:lnTo>
                    <a:lnTo>
                      <a:pt x="722" y="338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1" y="384"/>
                    </a:lnTo>
                    <a:lnTo>
                      <a:pt x="461" y="431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1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6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6" y="1431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1" y="1046"/>
                    </a:lnTo>
                    <a:lnTo>
                      <a:pt x="246" y="1000"/>
                    </a:lnTo>
                    <a:lnTo>
                      <a:pt x="277" y="861"/>
                    </a:lnTo>
                    <a:lnTo>
                      <a:pt x="307" y="677"/>
                    </a:lnTo>
                    <a:lnTo>
                      <a:pt x="323" y="523"/>
                    </a:lnTo>
                    <a:lnTo>
                      <a:pt x="338" y="415"/>
                    </a:lnTo>
                    <a:lnTo>
                      <a:pt x="338" y="354"/>
                    </a:lnTo>
                    <a:lnTo>
                      <a:pt x="307" y="292"/>
                    </a:lnTo>
                    <a:lnTo>
                      <a:pt x="307" y="261"/>
                    </a:lnTo>
                    <a:lnTo>
                      <a:pt x="323" y="246"/>
                    </a:lnTo>
                    <a:lnTo>
                      <a:pt x="353" y="246"/>
                    </a:lnTo>
                    <a:lnTo>
                      <a:pt x="415" y="277"/>
                    </a:lnTo>
                    <a:lnTo>
                      <a:pt x="691" y="246"/>
                    </a:lnTo>
                    <a:lnTo>
                      <a:pt x="906" y="215"/>
                    </a:lnTo>
                    <a:lnTo>
                      <a:pt x="1059" y="184"/>
                    </a:lnTo>
                    <a:lnTo>
                      <a:pt x="1167" y="169"/>
                    </a:lnTo>
                    <a:close/>
                    <a:moveTo>
                      <a:pt x="752" y="0"/>
                    </a:moveTo>
                    <a:lnTo>
                      <a:pt x="798" y="0"/>
                    </a:lnTo>
                    <a:lnTo>
                      <a:pt x="875" y="15"/>
                    </a:lnTo>
                    <a:lnTo>
                      <a:pt x="921" y="31"/>
                    </a:lnTo>
                    <a:lnTo>
                      <a:pt x="952" y="61"/>
                    </a:lnTo>
                    <a:lnTo>
                      <a:pt x="967" y="92"/>
                    </a:lnTo>
                    <a:lnTo>
                      <a:pt x="967" y="169"/>
                    </a:lnTo>
                    <a:lnTo>
                      <a:pt x="952" y="184"/>
                    </a:lnTo>
                    <a:lnTo>
                      <a:pt x="906" y="184"/>
                    </a:lnTo>
                    <a:lnTo>
                      <a:pt x="875" y="154"/>
                    </a:lnTo>
                    <a:lnTo>
                      <a:pt x="844" y="138"/>
                    </a:lnTo>
                    <a:lnTo>
                      <a:pt x="814" y="92"/>
                    </a:lnTo>
                    <a:lnTo>
                      <a:pt x="752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8" name="Freeform 1434"/>
              <p:cNvSpPr>
                <a:spLocks/>
              </p:cNvSpPr>
              <p:nvPr/>
            </p:nvSpPr>
            <p:spPr bwMode="auto">
              <a:xfrm>
                <a:off x="24757" y="6360"/>
                <a:ext cx="429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4" y="200"/>
                  </a:cxn>
                  <a:cxn ang="0">
                    <a:pos x="307" y="338"/>
                  </a:cxn>
                  <a:cxn ang="0">
                    <a:pos x="383" y="538"/>
                  </a:cxn>
                  <a:cxn ang="0">
                    <a:pos x="414" y="738"/>
                  </a:cxn>
                  <a:cxn ang="0">
                    <a:pos x="429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4" y="1584"/>
                  </a:cxn>
                  <a:cxn ang="0">
                    <a:pos x="122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0" y="1738"/>
                  </a:cxn>
                  <a:cxn ang="0">
                    <a:pos x="168" y="1553"/>
                  </a:cxn>
                  <a:cxn ang="0">
                    <a:pos x="260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29" h="1784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4" y="200"/>
                    </a:lnTo>
                    <a:lnTo>
                      <a:pt x="307" y="338"/>
                    </a:lnTo>
                    <a:lnTo>
                      <a:pt x="383" y="538"/>
                    </a:lnTo>
                    <a:lnTo>
                      <a:pt x="414" y="738"/>
                    </a:lnTo>
                    <a:lnTo>
                      <a:pt x="429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4" y="1584"/>
                    </a:lnTo>
                    <a:lnTo>
                      <a:pt x="122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0" y="1738"/>
                    </a:lnTo>
                    <a:lnTo>
                      <a:pt x="168" y="1553"/>
                    </a:lnTo>
                    <a:lnTo>
                      <a:pt x="260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59" name="Freeform 1435"/>
              <p:cNvSpPr>
                <a:spLocks noEditPoints="1"/>
              </p:cNvSpPr>
              <p:nvPr/>
            </p:nvSpPr>
            <p:spPr bwMode="auto">
              <a:xfrm>
                <a:off x="25509" y="6237"/>
                <a:ext cx="1534" cy="1446"/>
              </a:xfrm>
              <a:custGeom>
                <a:avLst/>
                <a:gdLst/>
                <a:ahLst/>
                <a:cxnLst>
                  <a:cxn ang="0">
                    <a:pos x="1319" y="569"/>
                  </a:cxn>
                  <a:cxn ang="0">
                    <a:pos x="1396" y="646"/>
                  </a:cxn>
                  <a:cxn ang="0">
                    <a:pos x="1258" y="661"/>
                  </a:cxn>
                  <a:cxn ang="0">
                    <a:pos x="798" y="738"/>
                  </a:cxn>
                  <a:cxn ang="0">
                    <a:pos x="920" y="861"/>
                  </a:cxn>
                  <a:cxn ang="0">
                    <a:pos x="1058" y="861"/>
                  </a:cxn>
                  <a:cxn ang="0">
                    <a:pos x="1058" y="907"/>
                  </a:cxn>
                  <a:cxn ang="0">
                    <a:pos x="782" y="938"/>
                  </a:cxn>
                  <a:cxn ang="0">
                    <a:pos x="798" y="1153"/>
                  </a:cxn>
                  <a:cxn ang="0">
                    <a:pos x="1089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5" y="1353"/>
                  </a:cxn>
                  <a:cxn ang="0">
                    <a:pos x="122" y="1246"/>
                  </a:cxn>
                  <a:cxn ang="0">
                    <a:pos x="368" y="938"/>
                  </a:cxn>
                  <a:cxn ang="0">
                    <a:pos x="429" y="815"/>
                  </a:cxn>
                  <a:cxn ang="0">
                    <a:pos x="537" y="907"/>
                  </a:cxn>
                  <a:cxn ang="0">
                    <a:pos x="537" y="953"/>
                  </a:cxn>
                  <a:cxn ang="0">
                    <a:pos x="552" y="1030"/>
                  </a:cxn>
                  <a:cxn ang="0">
                    <a:pos x="706" y="1138"/>
                  </a:cxn>
                  <a:cxn ang="0">
                    <a:pos x="690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7" y="753"/>
                  </a:cxn>
                  <a:cxn ang="0">
                    <a:pos x="706" y="646"/>
                  </a:cxn>
                  <a:cxn ang="0">
                    <a:pos x="1120" y="569"/>
                  </a:cxn>
                  <a:cxn ang="0">
                    <a:pos x="844" y="76"/>
                  </a:cxn>
                  <a:cxn ang="0">
                    <a:pos x="567" y="138"/>
                  </a:cxn>
                  <a:cxn ang="0">
                    <a:pos x="583" y="276"/>
                  </a:cxn>
                  <a:cxn ang="0">
                    <a:pos x="782" y="230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8" y="384"/>
                  </a:cxn>
                  <a:cxn ang="0">
                    <a:pos x="706" y="461"/>
                  </a:cxn>
                  <a:cxn ang="0">
                    <a:pos x="828" y="446"/>
                  </a:cxn>
                  <a:cxn ang="0">
                    <a:pos x="920" y="292"/>
                  </a:cxn>
                  <a:cxn ang="0">
                    <a:pos x="936" y="76"/>
                  </a:cxn>
                  <a:cxn ang="0">
                    <a:pos x="997" y="0"/>
                  </a:cxn>
                  <a:cxn ang="0">
                    <a:pos x="1105" y="76"/>
                  </a:cxn>
                  <a:cxn ang="0">
                    <a:pos x="1043" y="230"/>
                  </a:cxn>
                  <a:cxn ang="0">
                    <a:pos x="920" y="569"/>
                  </a:cxn>
                  <a:cxn ang="0">
                    <a:pos x="644" y="538"/>
                  </a:cxn>
                  <a:cxn ang="0">
                    <a:pos x="613" y="584"/>
                  </a:cxn>
                  <a:cxn ang="0">
                    <a:pos x="583" y="553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2" y="76"/>
                  </a:cxn>
                  <a:cxn ang="0">
                    <a:pos x="844" y="15"/>
                  </a:cxn>
                </a:cxnLst>
                <a:rect l="0" t="0" r="r" b="b"/>
                <a:pathLst>
                  <a:path w="1534" h="1446">
                    <a:moveTo>
                      <a:pt x="1212" y="553"/>
                    </a:moveTo>
                    <a:lnTo>
                      <a:pt x="1243" y="553"/>
                    </a:lnTo>
                    <a:lnTo>
                      <a:pt x="1319" y="569"/>
                    </a:lnTo>
                    <a:lnTo>
                      <a:pt x="1381" y="600"/>
                    </a:lnTo>
                    <a:lnTo>
                      <a:pt x="1411" y="630"/>
                    </a:lnTo>
                    <a:lnTo>
                      <a:pt x="1396" y="646"/>
                    </a:lnTo>
                    <a:lnTo>
                      <a:pt x="1381" y="646"/>
                    </a:lnTo>
                    <a:lnTo>
                      <a:pt x="1350" y="661"/>
                    </a:lnTo>
                    <a:lnTo>
                      <a:pt x="1258" y="661"/>
                    </a:lnTo>
                    <a:lnTo>
                      <a:pt x="982" y="676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7"/>
                    </a:lnTo>
                    <a:lnTo>
                      <a:pt x="859" y="892"/>
                    </a:lnTo>
                    <a:lnTo>
                      <a:pt x="920" y="861"/>
                    </a:lnTo>
                    <a:lnTo>
                      <a:pt x="966" y="846"/>
                    </a:lnTo>
                    <a:lnTo>
                      <a:pt x="1028" y="846"/>
                    </a:lnTo>
                    <a:lnTo>
                      <a:pt x="1058" y="861"/>
                    </a:lnTo>
                    <a:lnTo>
                      <a:pt x="1089" y="892"/>
                    </a:lnTo>
                    <a:lnTo>
                      <a:pt x="1089" y="907"/>
                    </a:lnTo>
                    <a:lnTo>
                      <a:pt x="1058" y="907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2" y="938"/>
                    </a:lnTo>
                    <a:lnTo>
                      <a:pt x="782" y="1046"/>
                    </a:lnTo>
                    <a:lnTo>
                      <a:pt x="767" y="1153"/>
                    </a:lnTo>
                    <a:lnTo>
                      <a:pt x="798" y="1153"/>
                    </a:lnTo>
                    <a:lnTo>
                      <a:pt x="813" y="1169"/>
                    </a:lnTo>
                    <a:lnTo>
                      <a:pt x="966" y="1246"/>
                    </a:lnTo>
                    <a:lnTo>
                      <a:pt x="1089" y="1292"/>
                    </a:lnTo>
                    <a:lnTo>
                      <a:pt x="1227" y="1307"/>
                    </a:lnTo>
                    <a:lnTo>
                      <a:pt x="1350" y="1307"/>
                    </a:lnTo>
                    <a:lnTo>
                      <a:pt x="1504" y="1323"/>
                    </a:lnTo>
                    <a:lnTo>
                      <a:pt x="1534" y="1323"/>
                    </a:lnTo>
                    <a:lnTo>
                      <a:pt x="1534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4" y="1430"/>
                    </a:lnTo>
                    <a:lnTo>
                      <a:pt x="1243" y="1446"/>
                    </a:lnTo>
                    <a:lnTo>
                      <a:pt x="1120" y="1446"/>
                    </a:lnTo>
                    <a:lnTo>
                      <a:pt x="782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8" y="1107"/>
                    </a:lnTo>
                    <a:lnTo>
                      <a:pt x="307" y="1169"/>
                    </a:lnTo>
                    <a:lnTo>
                      <a:pt x="184" y="1276"/>
                    </a:lnTo>
                    <a:lnTo>
                      <a:pt x="92" y="1338"/>
                    </a:lnTo>
                    <a:lnTo>
                      <a:pt x="15" y="1353"/>
                    </a:lnTo>
                    <a:lnTo>
                      <a:pt x="0" y="1353"/>
                    </a:lnTo>
                    <a:lnTo>
                      <a:pt x="61" y="1292"/>
                    </a:lnTo>
                    <a:lnTo>
                      <a:pt x="122" y="1246"/>
                    </a:lnTo>
                    <a:lnTo>
                      <a:pt x="199" y="1169"/>
                    </a:lnTo>
                    <a:lnTo>
                      <a:pt x="307" y="1046"/>
                    </a:lnTo>
                    <a:lnTo>
                      <a:pt x="368" y="938"/>
                    </a:lnTo>
                    <a:lnTo>
                      <a:pt x="383" y="861"/>
                    </a:lnTo>
                    <a:lnTo>
                      <a:pt x="383" y="815"/>
                    </a:lnTo>
                    <a:lnTo>
                      <a:pt x="429" y="815"/>
                    </a:lnTo>
                    <a:lnTo>
                      <a:pt x="491" y="846"/>
                    </a:lnTo>
                    <a:lnTo>
                      <a:pt x="521" y="876"/>
                    </a:lnTo>
                    <a:lnTo>
                      <a:pt x="537" y="907"/>
                    </a:lnTo>
                    <a:lnTo>
                      <a:pt x="552" y="923"/>
                    </a:lnTo>
                    <a:lnTo>
                      <a:pt x="552" y="938"/>
                    </a:lnTo>
                    <a:lnTo>
                      <a:pt x="537" y="953"/>
                    </a:lnTo>
                    <a:lnTo>
                      <a:pt x="506" y="969"/>
                    </a:lnTo>
                    <a:lnTo>
                      <a:pt x="491" y="1000"/>
                    </a:lnTo>
                    <a:lnTo>
                      <a:pt x="552" y="1030"/>
                    </a:lnTo>
                    <a:lnTo>
                      <a:pt x="598" y="1076"/>
                    </a:lnTo>
                    <a:lnTo>
                      <a:pt x="644" y="1107"/>
                    </a:lnTo>
                    <a:lnTo>
                      <a:pt x="706" y="1138"/>
                    </a:lnTo>
                    <a:lnTo>
                      <a:pt x="706" y="830"/>
                    </a:lnTo>
                    <a:lnTo>
                      <a:pt x="690" y="784"/>
                    </a:lnTo>
                    <a:lnTo>
                      <a:pt x="690" y="738"/>
                    </a:lnTo>
                    <a:lnTo>
                      <a:pt x="675" y="723"/>
                    </a:lnTo>
                    <a:lnTo>
                      <a:pt x="460" y="753"/>
                    </a:lnTo>
                    <a:lnTo>
                      <a:pt x="353" y="784"/>
                    </a:lnTo>
                    <a:lnTo>
                      <a:pt x="260" y="800"/>
                    </a:lnTo>
                    <a:lnTo>
                      <a:pt x="214" y="815"/>
                    </a:lnTo>
                    <a:lnTo>
                      <a:pt x="184" y="815"/>
                    </a:lnTo>
                    <a:lnTo>
                      <a:pt x="122" y="784"/>
                    </a:lnTo>
                    <a:lnTo>
                      <a:pt x="107" y="769"/>
                    </a:lnTo>
                    <a:lnTo>
                      <a:pt x="107" y="753"/>
                    </a:lnTo>
                    <a:lnTo>
                      <a:pt x="122" y="738"/>
                    </a:lnTo>
                    <a:lnTo>
                      <a:pt x="460" y="692"/>
                    </a:lnTo>
                    <a:lnTo>
                      <a:pt x="706" y="646"/>
                    </a:lnTo>
                    <a:lnTo>
                      <a:pt x="905" y="615"/>
                    </a:lnTo>
                    <a:lnTo>
                      <a:pt x="1028" y="600"/>
                    </a:lnTo>
                    <a:lnTo>
                      <a:pt x="1120" y="569"/>
                    </a:lnTo>
                    <a:lnTo>
                      <a:pt x="1181" y="569"/>
                    </a:lnTo>
                    <a:lnTo>
                      <a:pt x="1212" y="553"/>
                    </a:lnTo>
                    <a:close/>
                    <a:moveTo>
                      <a:pt x="844" y="76"/>
                    </a:moveTo>
                    <a:lnTo>
                      <a:pt x="752" y="92"/>
                    </a:lnTo>
                    <a:lnTo>
                      <a:pt x="659" y="123"/>
                    </a:lnTo>
                    <a:lnTo>
                      <a:pt x="567" y="138"/>
                    </a:lnTo>
                    <a:lnTo>
                      <a:pt x="567" y="169"/>
                    </a:lnTo>
                    <a:lnTo>
                      <a:pt x="583" y="215"/>
                    </a:lnTo>
                    <a:lnTo>
                      <a:pt x="583" y="276"/>
                    </a:lnTo>
                    <a:lnTo>
                      <a:pt x="706" y="246"/>
                    </a:lnTo>
                    <a:lnTo>
                      <a:pt x="736" y="230"/>
                    </a:lnTo>
                    <a:lnTo>
                      <a:pt x="782" y="230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44" y="261"/>
                    </a:lnTo>
                    <a:lnTo>
                      <a:pt x="844" y="276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6" y="307"/>
                    </a:lnTo>
                    <a:lnTo>
                      <a:pt x="583" y="338"/>
                    </a:lnTo>
                    <a:lnTo>
                      <a:pt x="598" y="384"/>
                    </a:lnTo>
                    <a:lnTo>
                      <a:pt x="598" y="476"/>
                    </a:lnTo>
                    <a:lnTo>
                      <a:pt x="644" y="461"/>
                    </a:lnTo>
                    <a:lnTo>
                      <a:pt x="706" y="461"/>
                    </a:lnTo>
                    <a:lnTo>
                      <a:pt x="767" y="430"/>
                    </a:lnTo>
                    <a:lnTo>
                      <a:pt x="813" y="430"/>
                    </a:lnTo>
                    <a:lnTo>
                      <a:pt x="828" y="446"/>
                    </a:lnTo>
                    <a:lnTo>
                      <a:pt x="874" y="446"/>
                    </a:lnTo>
                    <a:lnTo>
                      <a:pt x="905" y="400"/>
                    </a:lnTo>
                    <a:lnTo>
                      <a:pt x="920" y="292"/>
                    </a:lnTo>
                    <a:lnTo>
                      <a:pt x="951" y="184"/>
                    </a:lnTo>
                    <a:lnTo>
                      <a:pt x="951" y="92"/>
                    </a:lnTo>
                    <a:lnTo>
                      <a:pt x="936" y="76"/>
                    </a:lnTo>
                    <a:lnTo>
                      <a:pt x="844" y="76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3" y="30"/>
                    </a:lnTo>
                    <a:lnTo>
                      <a:pt x="1074" y="61"/>
                    </a:lnTo>
                    <a:lnTo>
                      <a:pt x="1105" y="76"/>
                    </a:lnTo>
                    <a:lnTo>
                      <a:pt x="1105" y="123"/>
                    </a:lnTo>
                    <a:lnTo>
                      <a:pt x="1089" y="138"/>
                    </a:lnTo>
                    <a:lnTo>
                      <a:pt x="1043" y="230"/>
                    </a:lnTo>
                    <a:lnTo>
                      <a:pt x="966" y="538"/>
                    </a:lnTo>
                    <a:lnTo>
                      <a:pt x="936" y="569"/>
                    </a:lnTo>
                    <a:lnTo>
                      <a:pt x="920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4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3" y="584"/>
                    </a:lnTo>
                    <a:lnTo>
                      <a:pt x="613" y="569"/>
                    </a:lnTo>
                    <a:lnTo>
                      <a:pt x="598" y="569"/>
                    </a:lnTo>
                    <a:lnTo>
                      <a:pt x="583" y="553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75" y="153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6"/>
                    </a:lnTo>
                    <a:lnTo>
                      <a:pt x="552" y="76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0" name="Freeform 1436"/>
              <p:cNvSpPr>
                <a:spLocks noEditPoints="1"/>
              </p:cNvSpPr>
              <p:nvPr/>
            </p:nvSpPr>
            <p:spPr bwMode="auto">
              <a:xfrm>
                <a:off x="27273" y="6452"/>
                <a:ext cx="1167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5" y="569"/>
                  </a:cxn>
                  <a:cxn ang="0">
                    <a:pos x="845" y="508"/>
                  </a:cxn>
                  <a:cxn ang="0">
                    <a:pos x="891" y="508"/>
                  </a:cxn>
                  <a:cxn ang="0">
                    <a:pos x="891" y="769"/>
                  </a:cxn>
                  <a:cxn ang="0">
                    <a:pos x="845" y="769"/>
                  </a:cxn>
                  <a:cxn ang="0">
                    <a:pos x="845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68" y="31"/>
                  </a:cxn>
                  <a:cxn ang="0">
                    <a:pos x="476" y="46"/>
                  </a:cxn>
                  <a:cxn ang="0">
                    <a:pos x="384" y="92"/>
                  </a:cxn>
                  <a:cxn ang="0">
                    <a:pos x="292" y="169"/>
                  </a:cxn>
                  <a:cxn ang="0">
                    <a:pos x="231" y="277"/>
                  </a:cxn>
                  <a:cxn ang="0">
                    <a:pos x="169" y="446"/>
                  </a:cxn>
                  <a:cxn ang="0">
                    <a:pos x="154" y="646"/>
                  </a:cxn>
                  <a:cxn ang="0">
                    <a:pos x="169" y="846"/>
                  </a:cxn>
                  <a:cxn ang="0">
                    <a:pos x="231" y="1000"/>
                  </a:cxn>
                  <a:cxn ang="0">
                    <a:pos x="292" y="1108"/>
                  </a:cxn>
                  <a:cxn ang="0">
                    <a:pos x="384" y="1185"/>
                  </a:cxn>
                  <a:cxn ang="0">
                    <a:pos x="476" y="1231"/>
                  </a:cxn>
                  <a:cxn ang="0">
                    <a:pos x="568" y="1246"/>
                  </a:cxn>
                  <a:cxn ang="0">
                    <a:pos x="660" y="1231"/>
                  </a:cxn>
                  <a:cxn ang="0">
                    <a:pos x="752" y="1185"/>
                  </a:cxn>
                  <a:cxn ang="0">
                    <a:pos x="845" y="1108"/>
                  </a:cxn>
                  <a:cxn ang="0">
                    <a:pos x="906" y="1000"/>
                  </a:cxn>
                  <a:cxn ang="0">
                    <a:pos x="967" y="846"/>
                  </a:cxn>
                  <a:cxn ang="0">
                    <a:pos x="983" y="646"/>
                  </a:cxn>
                  <a:cxn ang="0">
                    <a:pos x="952" y="415"/>
                  </a:cxn>
                  <a:cxn ang="0">
                    <a:pos x="891" y="231"/>
                  </a:cxn>
                  <a:cxn ang="0">
                    <a:pos x="798" y="123"/>
                  </a:cxn>
                  <a:cxn ang="0">
                    <a:pos x="676" y="46"/>
                  </a:cxn>
                  <a:cxn ang="0">
                    <a:pos x="568" y="31"/>
                  </a:cxn>
                  <a:cxn ang="0">
                    <a:pos x="584" y="0"/>
                  </a:cxn>
                  <a:cxn ang="0">
                    <a:pos x="768" y="31"/>
                  </a:cxn>
                  <a:cxn ang="0">
                    <a:pos x="921" y="123"/>
                  </a:cxn>
                  <a:cxn ang="0">
                    <a:pos x="1059" y="261"/>
                  </a:cxn>
                  <a:cxn ang="0">
                    <a:pos x="1136" y="431"/>
                  </a:cxn>
                  <a:cxn ang="0">
                    <a:pos x="1167" y="646"/>
                  </a:cxn>
                  <a:cxn ang="0">
                    <a:pos x="1136" y="861"/>
                  </a:cxn>
                  <a:cxn ang="0">
                    <a:pos x="1059" y="1031"/>
                  </a:cxn>
                  <a:cxn ang="0">
                    <a:pos x="921" y="1169"/>
                  </a:cxn>
                  <a:cxn ang="0">
                    <a:pos x="768" y="1261"/>
                  </a:cxn>
                  <a:cxn ang="0">
                    <a:pos x="584" y="1292"/>
                  </a:cxn>
                  <a:cxn ang="0">
                    <a:pos x="399" y="1261"/>
                  </a:cxn>
                  <a:cxn ang="0">
                    <a:pos x="246" y="1169"/>
                  </a:cxn>
                  <a:cxn ang="0">
                    <a:pos x="123" y="1031"/>
                  </a:cxn>
                  <a:cxn ang="0">
                    <a:pos x="31" y="861"/>
                  </a:cxn>
                  <a:cxn ang="0">
                    <a:pos x="0" y="646"/>
                  </a:cxn>
                  <a:cxn ang="0">
                    <a:pos x="31" y="431"/>
                  </a:cxn>
                  <a:cxn ang="0">
                    <a:pos x="108" y="261"/>
                  </a:cxn>
                  <a:cxn ang="0">
                    <a:pos x="246" y="123"/>
                  </a:cxn>
                  <a:cxn ang="0">
                    <a:pos x="399" y="31"/>
                  </a:cxn>
                  <a:cxn ang="0">
                    <a:pos x="584" y="0"/>
                  </a:cxn>
                </a:cxnLst>
                <a:rect l="0" t="0" r="r" b="b"/>
                <a:pathLst>
                  <a:path w="1167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5" y="569"/>
                    </a:lnTo>
                    <a:lnTo>
                      <a:pt x="845" y="508"/>
                    </a:lnTo>
                    <a:lnTo>
                      <a:pt x="891" y="508"/>
                    </a:lnTo>
                    <a:lnTo>
                      <a:pt x="891" y="769"/>
                    </a:lnTo>
                    <a:lnTo>
                      <a:pt x="845" y="769"/>
                    </a:lnTo>
                    <a:lnTo>
                      <a:pt x="845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68" y="31"/>
                    </a:moveTo>
                    <a:lnTo>
                      <a:pt x="476" y="46"/>
                    </a:lnTo>
                    <a:lnTo>
                      <a:pt x="384" y="92"/>
                    </a:lnTo>
                    <a:lnTo>
                      <a:pt x="292" y="169"/>
                    </a:lnTo>
                    <a:lnTo>
                      <a:pt x="231" y="277"/>
                    </a:lnTo>
                    <a:lnTo>
                      <a:pt x="169" y="446"/>
                    </a:lnTo>
                    <a:lnTo>
                      <a:pt x="154" y="646"/>
                    </a:lnTo>
                    <a:lnTo>
                      <a:pt x="169" y="846"/>
                    </a:lnTo>
                    <a:lnTo>
                      <a:pt x="231" y="1000"/>
                    </a:lnTo>
                    <a:lnTo>
                      <a:pt x="292" y="1108"/>
                    </a:lnTo>
                    <a:lnTo>
                      <a:pt x="384" y="1185"/>
                    </a:lnTo>
                    <a:lnTo>
                      <a:pt x="476" y="1231"/>
                    </a:lnTo>
                    <a:lnTo>
                      <a:pt x="568" y="1246"/>
                    </a:lnTo>
                    <a:lnTo>
                      <a:pt x="660" y="1231"/>
                    </a:lnTo>
                    <a:lnTo>
                      <a:pt x="752" y="1185"/>
                    </a:lnTo>
                    <a:lnTo>
                      <a:pt x="845" y="1108"/>
                    </a:lnTo>
                    <a:lnTo>
                      <a:pt x="906" y="1000"/>
                    </a:lnTo>
                    <a:lnTo>
                      <a:pt x="967" y="846"/>
                    </a:lnTo>
                    <a:lnTo>
                      <a:pt x="983" y="646"/>
                    </a:lnTo>
                    <a:lnTo>
                      <a:pt x="952" y="415"/>
                    </a:lnTo>
                    <a:lnTo>
                      <a:pt x="891" y="231"/>
                    </a:lnTo>
                    <a:lnTo>
                      <a:pt x="798" y="123"/>
                    </a:lnTo>
                    <a:lnTo>
                      <a:pt x="676" y="46"/>
                    </a:lnTo>
                    <a:lnTo>
                      <a:pt x="568" y="31"/>
                    </a:lnTo>
                    <a:close/>
                    <a:moveTo>
                      <a:pt x="584" y="0"/>
                    </a:moveTo>
                    <a:lnTo>
                      <a:pt x="768" y="31"/>
                    </a:lnTo>
                    <a:lnTo>
                      <a:pt x="921" y="123"/>
                    </a:lnTo>
                    <a:lnTo>
                      <a:pt x="1059" y="261"/>
                    </a:lnTo>
                    <a:lnTo>
                      <a:pt x="1136" y="431"/>
                    </a:lnTo>
                    <a:lnTo>
                      <a:pt x="1167" y="646"/>
                    </a:lnTo>
                    <a:lnTo>
                      <a:pt x="1136" y="861"/>
                    </a:lnTo>
                    <a:lnTo>
                      <a:pt x="1059" y="1031"/>
                    </a:lnTo>
                    <a:lnTo>
                      <a:pt x="921" y="1169"/>
                    </a:lnTo>
                    <a:lnTo>
                      <a:pt x="768" y="1261"/>
                    </a:lnTo>
                    <a:lnTo>
                      <a:pt x="584" y="1292"/>
                    </a:lnTo>
                    <a:lnTo>
                      <a:pt x="399" y="1261"/>
                    </a:lnTo>
                    <a:lnTo>
                      <a:pt x="246" y="1169"/>
                    </a:lnTo>
                    <a:lnTo>
                      <a:pt x="123" y="1031"/>
                    </a:lnTo>
                    <a:lnTo>
                      <a:pt x="31" y="861"/>
                    </a:lnTo>
                    <a:lnTo>
                      <a:pt x="0" y="646"/>
                    </a:lnTo>
                    <a:lnTo>
                      <a:pt x="31" y="431"/>
                    </a:lnTo>
                    <a:lnTo>
                      <a:pt x="108" y="261"/>
                    </a:lnTo>
                    <a:lnTo>
                      <a:pt x="246" y="123"/>
                    </a:lnTo>
                    <a:lnTo>
                      <a:pt x="399" y="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1" name="Freeform 1437"/>
              <p:cNvSpPr>
                <a:spLocks/>
              </p:cNvSpPr>
              <p:nvPr/>
            </p:nvSpPr>
            <p:spPr bwMode="auto">
              <a:xfrm>
                <a:off x="28762" y="6360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7" y="661"/>
                  </a:cxn>
                  <a:cxn ang="0">
                    <a:pos x="92" y="892"/>
                  </a:cxn>
                  <a:cxn ang="0">
                    <a:pos x="107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7" y="353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7" y="661"/>
                    </a:lnTo>
                    <a:lnTo>
                      <a:pt x="92" y="892"/>
                    </a:lnTo>
                    <a:lnTo>
                      <a:pt x="107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7" y="353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2" name="Freeform 1438"/>
              <p:cNvSpPr>
                <a:spLocks/>
              </p:cNvSpPr>
              <p:nvPr/>
            </p:nvSpPr>
            <p:spPr bwMode="auto">
              <a:xfrm>
                <a:off x="29176" y="6452"/>
                <a:ext cx="891" cy="161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860" y="46"/>
                  </a:cxn>
                  <a:cxn ang="0">
                    <a:pos x="891" y="123"/>
                  </a:cxn>
                  <a:cxn ang="0">
                    <a:pos x="860" y="200"/>
                  </a:cxn>
                  <a:cxn ang="0">
                    <a:pos x="783" y="231"/>
                  </a:cxn>
                  <a:cxn ang="0">
                    <a:pos x="737" y="200"/>
                  </a:cxn>
                  <a:cxn ang="0">
                    <a:pos x="752" y="123"/>
                  </a:cxn>
                  <a:cxn ang="0">
                    <a:pos x="783" y="77"/>
                  </a:cxn>
                  <a:cxn ang="0">
                    <a:pos x="768" y="46"/>
                  </a:cxn>
                  <a:cxn ang="0">
                    <a:pos x="676" y="77"/>
                  </a:cxn>
                  <a:cxn ang="0">
                    <a:pos x="645" y="123"/>
                  </a:cxn>
                  <a:cxn ang="0">
                    <a:pos x="630" y="200"/>
                  </a:cxn>
                  <a:cxn ang="0">
                    <a:pos x="614" y="261"/>
                  </a:cxn>
                  <a:cxn ang="0">
                    <a:pos x="584" y="492"/>
                  </a:cxn>
                  <a:cxn ang="0">
                    <a:pos x="783" y="523"/>
                  </a:cxn>
                  <a:cxn ang="0">
                    <a:pos x="584" y="538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2" y="1538"/>
                  </a:cxn>
                  <a:cxn ang="0">
                    <a:pos x="200" y="1600"/>
                  </a:cxn>
                  <a:cxn ang="0">
                    <a:pos x="108" y="1615"/>
                  </a:cxn>
                  <a:cxn ang="0">
                    <a:pos x="31" y="1569"/>
                  </a:cxn>
                  <a:cxn ang="0">
                    <a:pos x="0" y="1492"/>
                  </a:cxn>
                  <a:cxn ang="0">
                    <a:pos x="31" y="1415"/>
                  </a:cxn>
                  <a:cxn ang="0">
                    <a:pos x="108" y="1385"/>
                  </a:cxn>
                  <a:cxn ang="0">
                    <a:pos x="154" y="1415"/>
                  </a:cxn>
                  <a:cxn ang="0">
                    <a:pos x="139" y="1492"/>
                  </a:cxn>
                  <a:cxn ang="0">
                    <a:pos x="93" y="1538"/>
                  </a:cxn>
                  <a:cxn ang="0">
                    <a:pos x="123" y="1569"/>
                  </a:cxn>
                  <a:cxn ang="0">
                    <a:pos x="215" y="1538"/>
                  </a:cxn>
                  <a:cxn ang="0">
                    <a:pos x="277" y="1354"/>
                  </a:cxn>
                  <a:cxn ang="0">
                    <a:pos x="445" y="523"/>
                  </a:cxn>
                  <a:cxn ang="0">
                    <a:pos x="277" y="492"/>
                  </a:cxn>
                  <a:cxn ang="0">
                    <a:pos x="445" y="477"/>
                  </a:cxn>
                  <a:cxn ang="0">
                    <a:pos x="492" y="261"/>
                  </a:cxn>
                  <a:cxn ang="0">
                    <a:pos x="538" y="138"/>
                  </a:cxn>
                  <a:cxn ang="0">
                    <a:pos x="645" y="31"/>
                  </a:cxn>
                </a:cxnLst>
                <a:rect l="0" t="0" r="r" b="b"/>
                <a:pathLst>
                  <a:path w="891" h="1615">
                    <a:moveTo>
                      <a:pt x="706" y="0"/>
                    </a:moveTo>
                    <a:lnTo>
                      <a:pt x="783" y="0"/>
                    </a:lnTo>
                    <a:lnTo>
                      <a:pt x="829" y="15"/>
                    </a:lnTo>
                    <a:lnTo>
                      <a:pt x="860" y="46"/>
                    </a:lnTo>
                    <a:lnTo>
                      <a:pt x="875" y="77"/>
                    </a:lnTo>
                    <a:lnTo>
                      <a:pt x="891" y="123"/>
                    </a:lnTo>
                    <a:lnTo>
                      <a:pt x="875" y="169"/>
                    </a:lnTo>
                    <a:lnTo>
                      <a:pt x="860" y="200"/>
                    </a:lnTo>
                    <a:lnTo>
                      <a:pt x="798" y="231"/>
                    </a:lnTo>
                    <a:lnTo>
                      <a:pt x="783" y="231"/>
                    </a:lnTo>
                    <a:lnTo>
                      <a:pt x="752" y="215"/>
                    </a:lnTo>
                    <a:lnTo>
                      <a:pt x="737" y="200"/>
                    </a:lnTo>
                    <a:lnTo>
                      <a:pt x="737" y="154"/>
                    </a:lnTo>
                    <a:lnTo>
                      <a:pt x="752" y="123"/>
                    </a:lnTo>
                    <a:lnTo>
                      <a:pt x="768" y="108"/>
                    </a:lnTo>
                    <a:lnTo>
                      <a:pt x="783" y="77"/>
                    </a:lnTo>
                    <a:lnTo>
                      <a:pt x="829" y="77"/>
                    </a:lnTo>
                    <a:lnTo>
                      <a:pt x="768" y="46"/>
                    </a:lnTo>
                    <a:lnTo>
                      <a:pt x="737" y="46"/>
                    </a:lnTo>
                    <a:lnTo>
                      <a:pt x="676" y="77"/>
                    </a:lnTo>
                    <a:lnTo>
                      <a:pt x="660" y="108"/>
                    </a:lnTo>
                    <a:lnTo>
                      <a:pt x="645" y="123"/>
                    </a:lnTo>
                    <a:lnTo>
                      <a:pt x="645" y="154"/>
                    </a:lnTo>
                    <a:lnTo>
                      <a:pt x="630" y="200"/>
                    </a:lnTo>
                    <a:lnTo>
                      <a:pt x="630" y="231"/>
                    </a:lnTo>
                    <a:lnTo>
                      <a:pt x="614" y="261"/>
                    </a:lnTo>
                    <a:lnTo>
                      <a:pt x="614" y="292"/>
                    </a:lnTo>
                    <a:lnTo>
                      <a:pt x="584" y="492"/>
                    </a:lnTo>
                    <a:lnTo>
                      <a:pt x="783" y="492"/>
                    </a:lnTo>
                    <a:lnTo>
                      <a:pt x="783" y="523"/>
                    </a:lnTo>
                    <a:lnTo>
                      <a:pt x="768" y="538"/>
                    </a:lnTo>
                    <a:lnTo>
                      <a:pt x="584" y="538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30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2" y="1538"/>
                    </a:lnTo>
                    <a:lnTo>
                      <a:pt x="261" y="1569"/>
                    </a:lnTo>
                    <a:lnTo>
                      <a:pt x="200" y="1600"/>
                    </a:lnTo>
                    <a:lnTo>
                      <a:pt x="154" y="1615"/>
                    </a:lnTo>
                    <a:lnTo>
                      <a:pt x="108" y="1615"/>
                    </a:lnTo>
                    <a:lnTo>
                      <a:pt x="62" y="1600"/>
                    </a:lnTo>
                    <a:lnTo>
                      <a:pt x="31" y="1569"/>
                    </a:lnTo>
                    <a:lnTo>
                      <a:pt x="16" y="1538"/>
                    </a:lnTo>
                    <a:lnTo>
                      <a:pt x="0" y="1492"/>
                    </a:lnTo>
                    <a:lnTo>
                      <a:pt x="16" y="1446"/>
                    </a:lnTo>
                    <a:lnTo>
                      <a:pt x="31" y="1415"/>
                    </a:lnTo>
                    <a:lnTo>
                      <a:pt x="93" y="1385"/>
                    </a:lnTo>
                    <a:lnTo>
                      <a:pt x="108" y="1385"/>
                    </a:lnTo>
                    <a:lnTo>
                      <a:pt x="139" y="1400"/>
                    </a:lnTo>
                    <a:lnTo>
                      <a:pt x="154" y="1415"/>
                    </a:lnTo>
                    <a:lnTo>
                      <a:pt x="154" y="1477"/>
                    </a:lnTo>
                    <a:lnTo>
                      <a:pt x="139" y="1492"/>
                    </a:lnTo>
                    <a:lnTo>
                      <a:pt x="123" y="1523"/>
                    </a:lnTo>
                    <a:lnTo>
                      <a:pt x="93" y="1538"/>
                    </a:lnTo>
                    <a:lnTo>
                      <a:pt x="62" y="1538"/>
                    </a:lnTo>
                    <a:lnTo>
                      <a:pt x="123" y="1569"/>
                    </a:lnTo>
                    <a:lnTo>
                      <a:pt x="154" y="1569"/>
                    </a:lnTo>
                    <a:lnTo>
                      <a:pt x="215" y="1538"/>
                    </a:lnTo>
                    <a:lnTo>
                      <a:pt x="261" y="1461"/>
                    </a:lnTo>
                    <a:lnTo>
                      <a:pt x="277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7" y="523"/>
                    </a:lnTo>
                    <a:lnTo>
                      <a:pt x="277" y="492"/>
                    </a:lnTo>
                    <a:lnTo>
                      <a:pt x="292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2" y="261"/>
                    </a:lnTo>
                    <a:lnTo>
                      <a:pt x="492" y="231"/>
                    </a:lnTo>
                    <a:lnTo>
                      <a:pt x="538" y="138"/>
                    </a:lnTo>
                    <a:lnTo>
                      <a:pt x="599" y="46"/>
                    </a:lnTo>
                    <a:lnTo>
                      <a:pt x="645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3" name="Freeform 1439"/>
              <p:cNvSpPr>
                <a:spLocks/>
              </p:cNvSpPr>
              <p:nvPr/>
            </p:nvSpPr>
            <p:spPr bwMode="auto">
              <a:xfrm>
                <a:off x="30358" y="6360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4" name="Freeform 1440"/>
              <p:cNvSpPr>
                <a:spLocks/>
              </p:cNvSpPr>
              <p:nvPr/>
            </p:nvSpPr>
            <p:spPr bwMode="auto">
              <a:xfrm>
                <a:off x="30926" y="6898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83" y="46"/>
                  </a:cxn>
                  <a:cxn ang="0">
                    <a:pos x="829" y="123"/>
                  </a:cxn>
                  <a:cxn ang="0">
                    <a:pos x="813" y="277"/>
                  </a:cxn>
                  <a:cxn ang="0">
                    <a:pos x="752" y="477"/>
                  </a:cxn>
                  <a:cxn ang="0">
                    <a:pos x="691" y="692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69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23"/>
                  </a:cxn>
                  <a:cxn ang="0">
                    <a:pos x="338" y="262"/>
                  </a:cxn>
                  <a:cxn ang="0">
                    <a:pos x="322" y="323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5"/>
                  </a:cxn>
                  <a:cxn ang="0">
                    <a:pos x="107" y="754"/>
                  </a:cxn>
                  <a:cxn ang="0">
                    <a:pos x="123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1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83" y="4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69"/>
                    </a:lnTo>
                    <a:lnTo>
                      <a:pt x="752" y="477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5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5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9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23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308"/>
                    </a:lnTo>
                    <a:lnTo>
                      <a:pt x="322" y="323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9"/>
                    </a:lnTo>
                    <a:lnTo>
                      <a:pt x="215" y="769"/>
                    </a:lnTo>
                    <a:lnTo>
                      <a:pt x="199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5" name="Freeform 1441"/>
              <p:cNvSpPr>
                <a:spLocks/>
              </p:cNvSpPr>
              <p:nvPr/>
            </p:nvSpPr>
            <p:spPr bwMode="auto">
              <a:xfrm>
                <a:off x="32031" y="6360"/>
                <a:ext cx="430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4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3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30" h="1784">
                    <a:moveTo>
                      <a:pt x="15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4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3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6" name="Freeform 1442"/>
              <p:cNvSpPr>
                <a:spLocks/>
              </p:cNvSpPr>
              <p:nvPr/>
            </p:nvSpPr>
            <p:spPr bwMode="auto">
              <a:xfrm>
                <a:off x="32752" y="6360"/>
                <a:ext cx="430" cy="178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2" y="1430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3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0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4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2" y="1430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3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7" name="Freeform 1443"/>
              <p:cNvSpPr>
                <a:spLocks noEditPoints="1"/>
              </p:cNvSpPr>
              <p:nvPr/>
            </p:nvSpPr>
            <p:spPr bwMode="auto">
              <a:xfrm>
                <a:off x="34041" y="6806"/>
                <a:ext cx="430" cy="431"/>
              </a:xfrm>
              <a:custGeom>
                <a:avLst/>
                <a:gdLst/>
                <a:ahLst/>
                <a:cxnLst>
                  <a:cxn ang="0">
                    <a:pos x="169" y="61"/>
                  </a:cxn>
                  <a:cxn ang="0">
                    <a:pos x="123" y="92"/>
                  </a:cxn>
                  <a:cxn ang="0">
                    <a:pos x="92" y="123"/>
                  </a:cxn>
                  <a:cxn ang="0">
                    <a:pos x="62" y="215"/>
                  </a:cxn>
                  <a:cxn ang="0">
                    <a:pos x="62" y="261"/>
                  </a:cxn>
                  <a:cxn ang="0">
                    <a:pos x="92" y="307"/>
                  </a:cxn>
                  <a:cxn ang="0">
                    <a:pos x="123" y="338"/>
                  </a:cxn>
                  <a:cxn ang="0">
                    <a:pos x="215" y="369"/>
                  </a:cxn>
                  <a:cxn ang="0">
                    <a:pos x="261" y="369"/>
                  </a:cxn>
                  <a:cxn ang="0">
                    <a:pos x="307" y="338"/>
                  </a:cxn>
                  <a:cxn ang="0">
                    <a:pos x="338" y="307"/>
                  </a:cxn>
                  <a:cxn ang="0">
                    <a:pos x="369" y="215"/>
                  </a:cxn>
                  <a:cxn ang="0">
                    <a:pos x="369" y="169"/>
                  </a:cxn>
                  <a:cxn ang="0">
                    <a:pos x="353" y="123"/>
                  </a:cxn>
                  <a:cxn ang="0">
                    <a:pos x="323" y="92"/>
                  </a:cxn>
                  <a:cxn ang="0">
                    <a:pos x="292" y="77"/>
                  </a:cxn>
                  <a:cxn ang="0">
                    <a:pos x="246" y="61"/>
                  </a:cxn>
                  <a:cxn ang="0">
                    <a:pos x="169" y="61"/>
                  </a:cxn>
                  <a:cxn ang="0">
                    <a:pos x="215" y="0"/>
                  </a:cxn>
                  <a:cxn ang="0">
                    <a:pos x="277" y="15"/>
                  </a:cxn>
                  <a:cxn ang="0">
                    <a:pos x="323" y="31"/>
                  </a:cxn>
                  <a:cxn ang="0">
                    <a:pos x="369" y="61"/>
                  </a:cxn>
                  <a:cxn ang="0">
                    <a:pos x="399" y="107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5" y="277"/>
                  </a:cxn>
                  <a:cxn ang="0">
                    <a:pos x="399" y="323"/>
                  </a:cxn>
                  <a:cxn ang="0">
                    <a:pos x="369" y="369"/>
                  </a:cxn>
                  <a:cxn ang="0">
                    <a:pos x="323" y="400"/>
                  </a:cxn>
                  <a:cxn ang="0">
                    <a:pos x="261" y="431"/>
                  </a:cxn>
                  <a:cxn ang="0">
                    <a:pos x="215" y="431"/>
                  </a:cxn>
                  <a:cxn ang="0">
                    <a:pos x="92" y="400"/>
                  </a:cxn>
                  <a:cxn ang="0">
                    <a:pos x="62" y="369"/>
                  </a:cxn>
                  <a:cxn ang="0">
                    <a:pos x="31" y="323"/>
                  </a:cxn>
                  <a:cxn ang="0">
                    <a:pos x="0" y="261"/>
                  </a:cxn>
                  <a:cxn ang="0">
                    <a:pos x="0" y="169"/>
                  </a:cxn>
                  <a:cxn ang="0">
                    <a:pos x="31" y="107"/>
                  </a:cxn>
                  <a:cxn ang="0">
                    <a:pos x="62" y="61"/>
                  </a:cxn>
                  <a:cxn ang="0">
                    <a:pos x="108" y="31"/>
                  </a:cxn>
                  <a:cxn ang="0">
                    <a:pos x="154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1">
                    <a:moveTo>
                      <a:pt x="169" y="61"/>
                    </a:moveTo>
                    <a:lnTo>
                      <a:pt x="123" y="92"/>
                    </a:lnTo>
                    <a:lnTo>
                      <a:pt x="92" y="123"/>
                    </a:lnTo>
                    <a:lnTo>
                      <a:pt x="62" y="215"/>
                    </a:lnTo>
                    <a:lnTo>
                      <a:pt x="62" y="261"/>
                    </a:lnTo>
                    <a:lnTo>
                      <a:pt x="92" y="307"/>
                    </a:lnTo>
                    <a:lnTo>
                      <a:pt x="123" y="338"/>
                    </a:lnTo>
                    <a:lnTo>
                      <a:pt x="215" y="369"/>
                    </a:lnTo>
                    <a:lnTo>
                      <a:pt x="261" y="369"/>
                    </a:lnTo>
                    <a:lnTo>
                      <a:pt x="307" y="338"/>
                    </a:lnTo>
                    <a:lnTo>
                      <a:pt x="338" y="307"/>
                    </a:lnTo>
                    <a:lnTo>
                      <a:pt x="369" y="215"/>
                    </a:lnTo>
                    <a:lnTo>
                      <a:pt x="369" y="169"/>
                    </a:lnTo>
                    <a:lnTo>
                      <a:pt x="353" y="123"/>
                    </a:lnTo>
                    <a:lnTo>
                      <a:pt x="323" y="92"/>
                    </a:lnTo>
                    <a:lnTo>
                      <a:pt x="292" y="77"/>
                    </a:lnTo>
                    <a:lnTo>
                      <a:pt x="246" y="61"/>
                    </a:lnTo>
                    <a:lnTo>
                      <a:pt x="169" y="61"/>
                    </a:lnTo>
                    <a:close/>
                    <a:moveTo>
                      <a:pt x="215" y="0"/>
                    </a:moveTo>
                    <a:lnTo>
                      <a:pt x="277" y="15"/>
                    </a:lnTo>
                    <a:lnTo>
                      <a:pt x="323" y="31"/>
                    </a:lnTo>
                    <a:lnTo>
                      <a:pt x="369" y="61"/>
                    </a:lnTo>
                    <a:lnTo>
                      <a:pt x="399" y="107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5" y="277"/>
                    </a:lnTo>
                    <a:lnTo>
                      <a:pt x="399" y="323"/>
                    </a:lnTo>
                    <a:lnTo>
                      <a:pt x="369" y="369"/>
                    </a:lnTo>
                    <a:lnTo>
                      <a:pt x="323" y="400"/>
                    </a:lnTo>
                    <a:lnTo>
                      <a:pt x="261" y="431"/>
                    </a:lnTo>
                    <a:lnTo>
                      <a:pt x="215" y="431"/>
                    </a:lnTo>
                    <a:lnTo>
                      <a:pt x="92" y="400"/>
                    </a:lnTo>
                    <a:lnTo>
                      <a:pt x="62" y="369"/>
                    </a:lnTo>
                    <a:lnTo>
                      <a:pt x="31" y="323"/>
                    </a:lnTo>
                    <a:lnTo>
                      <a:pt x="0" y="261"/>
                    </a:lnTo>
                    <a:lnTo>
                      <a:pt x="0" y="169"/>
                    </a:lnTo>
                    <a:lnTo>
                      <a:pt x="31" y="107"/>
                    </a:lnTo>
                    <a:lnTo>
                      <a:pt x="62" y="61"/>
                    </a:lnTo>
                    <a:lnTo>
                      <a:pt x="108" y="31"/>
                    </a:lnTo>
                    <a:lnTo>
                      <a:pt x="154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8" name="Freeform 1444"/>
              <p:cNvSpPr>
                <a:spLocks noEditPoints="1"/>
              </p:cNvSpPr>
              <p:nvPr/>
            </p:nvSpPr>
            <p:spPr bwMode="auto">
              <a:xfrm>
                <a:off x="693" y="9821"/>
                <a:ext cx="1412" cy="1462"/>
              </a:xfrm>
              <a:custGeom>
                <a:avLst/>
                <a:gdLst/>
                <a:ahLst/>
                <a:cxnLst>
                  <a:cxn ang="0">
                    <a:pos x="184" y="1277"/>
                  </a:cxn>
                  <a:cxn ang="0">
                    <a:pos x="0" y="1431"/>
                  </a:cxn>
                  <a:cxn ang="0">
                    <a:pos x="77" y="1277"/>
                  </a:cxn>
                  <a:cxn ang="0">
                    <a:pos x="1090" y="1139"/>
                  </a:cxn>
                  <a:cxn ang="0">
                    <a:pos x="1366" y="1323"/>
                  </a:cxn>
                  <a:cxn ang="0">
                    <a:pos x="1304" y="1446"/>
                  </a:cxn>
                  <a:cxn ang="0">
                    <a:pos x="1105" y="1185"/>
                  </a:cxn>
                  <a:cxn ang="0">
                    <a:pos x="783" y="1108"/>
                  </a:cxn>
                  <a:cxn ang="0">
                    <a:pos x="936" y="1246"/>
                  </a:cxn>
                  <a:cxn ang="0">
                    <a:pos x="875" y="1323"/>
                  </a:cxn>
                  <a:cxn ang="0">
                    <a:pos x="798" y="1216"/>
                  </a:cxn>
                  <a:cxn ang="0">
                    <a:pos x="767" y="1108"/>
                  </a:cxn>
                  <a:cxn ang="0">
                    <a:pos x="491" y="1169"/>
                  </a:cxn>
                  <a:cxn ang="0">
                    <a:pos x="522" y="1354"/>
                  </a:cxn>
                  <a:cxn ang="0">
                    <a:pos x="445" y="1262"/>
                  </a:cxn>
                  <a:cxn ang="0">
                    <a:pos x="414" y="1108"/>
                  </a:cxn>
                  <a:cxn ang="0">
                    <a:pos x="307" y="692"/>
                  </a:cxn>
                  <a:cxn ang="0">
                    <a:pos x="292" y="800"/>
                  </a:cxn>
                  <a:cxn ang="0">
                    <a:pos x="199" y="677"/>
                  </a:cxn>
                  <a:cxn ang="0">
                    <a:pos x="430" y="539"/>
                  </a:cxn>
                  <a:cxn ang="0">
                    <a:pos x="384" y="616"/>
                  </a:cxn>
                  <a:cxn ang="0">
                    <a:pos x="307" y="508"/>
                  </a:cxn>
                  <a:cxn ang="0">
                    <a:pos x="1197" y="231"/>
                  </a:cxn>
                  <a:cxn ang="0">
                    <a:pos x="1228" y="385"/>
                  </a:cxn>
                  <a:cxn ang="0">
                    <a:pos x="1120" y="292"/>
                  </a:cxn>
                  <a:cxn ang="0">
                    <a:pos x="1059" y="231"/>
                  </a:cxn>
                  <a:cxn ang="0">
                    <a:pos x="445" y="46"/>
                  </a:cxn>
                  <a:cxn ang="0">
                    <a:pos x="476" y="169"/>
                  </a:cxn>
                  <a:cxn ang="0">
                    <a:pos x="353" y="385"/>
                  </a:cxn>
                  <a:cxn ang="0">
                    <a:pos x="614" y="308"/>
                  </a:cxn>
                  <a:cxn ang="0">
                    <a:pos x="706" y="400"/>
                  </a:cxn>
                  <a:cxn ang="0">
                    <a:pos x="491" y="739"/>
                  </a:cxn>
                  <a:cxn ang="0">
                    <a:pos x="138" y="1046"/>
                  </a:cxn>
                  <a:cxn ang="0">
                    <a:pos x="568" y="416"/>
                  </a:cxn>
                  <a:cxn ang="0">
                    <a:pos x="322" y="431"/>
                  </a:cxn>
                  <a:cxn ang="0">
                    <a:pos x="138" y="616"/>
                  </a:cxn>
                  <a:cxn ang="0">
                    <a:pos x="169" y="508"/>
                  </a:cxn>
                  <a:cxn ang="0">
                    <a:pos x="368" y="92"/>
                  </a:cxn>
                  <a:cxn ang="0">
                    <a:pos x="829" y="0"/>
                  </a:cxn>
                  <a:cxn ang="0">
                    <a:pos x="998" y="77"/>
                  </a:cxn>
                  <a:cxn ang="0">
                    <a:pos x="951" y="492"/>
                  </a:cxn>
                  <a:cxn ang="0">
                    <a:pos x="1074" y="446"/>
                  </a:cxn>
                  <a:cxn ang="0">
                    <a:pos x="1197" y="492"/>
                  </a:cxn>
                  <a:cxn ang="0">
                    <a:pos x="905" y="585"/>
                  </a:cxn>
                  <a:cxn ang="0">
                    <a:pos x="1412" y="1000"/>
                  </a:cxn>
                  <a:cxn ang="0">
                    <a:pos x="1166" y="1031"/>
                  </a:cxn>
                  <a:cxn ang="0">
                    <a:pos x="737" y="923"/>
                  </a:cxn>
                  <a:cxn ang="0">
                    <a:pos x="522" y="1031"/>
                  </a:cxn>
                  <a:cxn ang="0">
                    <a:pos x="675" y="892"/>
                  </a:cxn>
                  <a:cxn ang="0">
                    <a:pos x="783" y="616"/>
                  </a:cxn>
                  <a:cxn ang="0">
                    <a:pos x="675" y="569"/>
                  </a:cxn>
                  <a:cxn ang="0">
                    <a:pos x="844" y="431"/>
                  </a:cxn>
                  <a:cxn ang="0">
                    <a:pos x="813" y="46"/>
                  </a:cxn>
                </a:cxnLst>
                <a:rect l="0" t="0" r="r" b="b"/>
                <a:pathLst>
                  <a:path w="1412" h="1462">
                    <a:moveTo>
                      <a:pt x="169" y="1154"/>
                    </a:moveTo>
                    <a:lnTo>
                      <a:pt x="199" y="1154"/>
                    </a:lnTo>
                    <a:lnTo>
                      <a:pt x="199" y="1185"/>
                    </a:lnTo>
                    <a:lnTo>
                      <a:pt x="184" y="1277"/>
                    </a:lnTo>
                    <a:lnTo>
                      <a:pt x="153" y="1369"/>
                    </a:lnTo>
                    <a:lnTo>
                      <a:pt x="92" y="1431"/>
                    </a:lnTo>
                    <a:lnTo>
                      <a:pt x="31" y="1462"/>
                    </a:lnTo>
                    <a:lnTo>
                      <a:pt x="0" y="1431"/>
                    </a:lnTo>
                    <a:lnTo>
                      <a:pt x="0" y="1400"/>
                    </a:lnTo>
                    <a:lnTo>
                      <a:pt x="15" y="1354"/>
                    </a:lnTo>
                    <a:lnTo>
                      <a:pt x="31" y="1323"/>
                    </a:lnTo>
                    <a:lnTo>
                      <a:pt x="77" y="1277"/>
                    </a:lnTo>
                    <a:lnTo>
                      <a:pt x="107" y="1231"/>
                    </a:lnTo>
                    <a:lnTo>
                      <a:pt x="123" y="1200"/>
                    </a:lnTo>
                    <a:lnTo>
                      <a:pt x="169" y="1154"/>
                    </a:lnTo>
                    <a:close/>
                    <a:moveTo>
                      <a:pt x="1090" y="1139"/>
                    </a:moveTo>
                    <a:lnTo>
                      <a:pt x="1120" y="1139"/>
                    </a:lnTo>
                    <a:lnTo>
                      <a:pt x="1258" y="1200"/>
                    </a:lnTo>
                    <a:lnTo>
                      <a:pt x="1335" y="1262"/>
                    </a:lnTo>
                    <a:lnTo>
                      <a:pt x="1366" y="1323"/>
                    </a:lnTo>
                    <a:lnTo>
                      <a:pt x="1381" y="1385"/>
                    </a:lnTo>
                    <a:lnTo>
                      <a:pt x="1381" y="1416"/>
                    </a:lnTo>
                    <a:lnTo>
                      <a:pt x="1350" y="1446"/>
                    </a:lnTo>
                    <a:lnTo>
                      <a:pt x="1304" y="1446"/>
                    </a:lnTo>
                    <a:lnTo>
                      <a:pt x="1258" y="1400"/>
                    </a:lnTo>
                    <a:lnTo>
                      <a:pt x="1182" y="1292"/>
                    </a:lnTo>
                    <a:lnTo>
                      <a:pt x="1136" y="1231"/>
                    </a:lnTo>
                    <a:lnTo>
                      <a:pt x="1105" y="1185"/>
                    </a:lnTo>
                    <a:lnTo>
                      <a:pt x="1090" y="1169"/>
                    </a:lnTo>
                    <a:lnTo>
                      <a:pt x="1090" y="1139"/>
                    </a:lnTo>
                    <a:close/>
                    <a:moveTo>
                      <a:pt x="767" y="1108"/>
                    </a:moveTo>
                    <a:lnTo>
                      <a:pt x="783" y="1108"/>
                    </a:lnTo>
                    <a:lnTo>
                      <a:pt x="844" y="1139"/>
                    </a:lnTo>
                    <a:lnTo>
                      <a:pt x="875" y="1169"/>
                    </a:lnTo>
                    <a:lnTo>
                      <a:pt x="905" y="1185"/>
                    </a:lnTo>
                    <a:lnTo>
                      <a:pt x="936" y="1246"/>
                    </a:lnTo>
                    <a:lnTo>
                      <a:pt x="936" y="1308"/>
                    </a:lnTo>
                    <a:lnTo>
                      <a:pt x="905" y="1339"/>
                    </a:lnTo>
                    <a:lnTo>
                      <a:pt x="890" y="1339"/>
                    </a:lnTo>
                    <a:lnTo>
                      <a:pt x="875" y="1323"/>
                    </a:lnTo>
                    <a:lnTo>
                      <a:pt x="859" y="1323"/>
                    </a:lnTo>
                    <a:lnTo>
                      <a:pt x="844" y="1308"/>
                    </a:lnTo>
                    <a:lnTo>
                      <a:pt x="813" y="1262"/>
                    </a:lnTo>
                    <a:lnTo>
                      <a:pt x="798" y="1216"/>
                    </a:lnTo>
                    <a:lnTo>
                      <a:pt x="783" y="1185"/>
                    </a:lnTo>
                    <a:lnTo>
                      <a:pt x="752" y="1154"/>
                    </a:lnTo>
                    <a:lnTo>
                      <a:pt x="752" y="1123"/>
                    </a:lnTo>
                    <a:lnTo>
                      <a:pt x="767" y="1108"/>
                    </a:lnTo>
                    <a:close/>
                    <a:moveTo>
                      <a:pt x="414" y="1108"/>
                    </a:moveTo>
                    <a:lnTo>
                      <a:pt x="430" y="1108"/>
                    </a:lnTo>
                    <a:lnTo>
                      <a:pt x="460" y="1123"/>
                    </a:lnTo>
                    <a:lnTo>
                      <a:pt x="491" y="1169"/>
                    </a:lnTo>
                    <a:lnTo>
                      <a:pt x="522" y="1200"/>
                    </a:lnTo>
                    <a:lnTo>
                      <a:pt x="552" y="1292"/>
                    </a:lnTo>
                    <a:lnTo>
                      <a:pt x="552" y="1323"/>
                    </a:lnTo>
                    <a:lnTo>
                      <a:pt x="522" y="1354"/>
                    </a:lnTo>
                    <a:lnTo>
                      <a:pt x="506" y="1354"/>
                    </a:lnTo>
                    <a:lnTo>
                      <a:pt x="491" y="1339"/>
                    </a:lnTo>
                    <a:lnTo>
                      <a:pt x="476" y="1308"/>
                    </a:lnTo>
                    <a:lnTo>
                      <a:pt x="445" y="1262"/>
                    </a:lnTo>
                    <a:lnTo>
                      <a:pt x="430" y="1216"/>
                    </a:lnTo>
                    <a:lnTo>
                      <a:pt x="430" y="1169"/>
                    </a:lnTo>
                    <a:lnTo>
                      <a:pt x="414" y="1154"/>
                    </a:lnTo>
                    <a:lnTo>
                      <a:pt x="414" y="1108"/>
                    </a:lnTo>
                    <a:close/>
                    <a:moveTo>
                      <a:pt x="199" y="662"/>
                    </a:moveTo>
                    <a:lnTo>
                      <a:pt x="230" y="662"/>
                    </a:lnTo>
                    <a:lnTo>
                      <a:pt x="261" y="677"/>
                    </a:lnTo>
                    <a:lnTo>
                      <a:pt x="307" y="692"/>
                    </a:lnTo>
                    <a:lnTo>
                      <a:pt x="338" y="723"/>
                    </a:lnTo>
                    <a:lnTo>
                      <a:pt x="338" y="785"/>
                    </a:lnTo>
                    <a:lnTo>
                      <a:pt x="322" y="800"/>
                    </a:lnTo>
                    <a:lnTo>
                      <a:pt x="292" y="800"/>
                    </a:lnTo>
                    <a:lnTo>
                      <a:pt x="276" y="769"/>
                    </a:lnTo>
                    <a:lnTo>
                      <a:pt x="230" y="723"/>
                    </a:lnTo>
                    <a:lnTo>
                      <a:pt x="215" y="692"/>
                    </a:lnTo>
                    <a:lnTo>
                      <a:pt x="199" y="677"/>
                    </a:lnTo>
                    <a:lnTo>
                      <a:pt x="199" y="662"/>
                    </a:lnTo>
                    <a:close/>
                    <a:moveTo>
                      <a:pt x="307" y="508"/>
                    </a:moveTo>
                    <a:lnTo>
                      <a:pt x="338" y="508"/>
                    </a:lnTo>
                    <a:lnTo>
                      <a:pt x="430" y="539"/>
                    </a:lnTo>
                    <a:lnTo>
                      <a:pt x="445" y="569"/>
                    </a:lnTo>
                    <a:lnTo>
                      <a:pt x="445" y="631"/>
                    </a:lnTo>
                    <a:lnTo>
                      <a:pt x="414" y="631"/>
                    </a:lnTo>
                    <a:lnTo>
                      <a:pt x="384" y="616"/>
                    </a:lnTo>
                    <a:lnTo>
                      <a:pt x="322" y="554"/>
                    </a:lnTo>
                    <a:lnTo>
                      <a:pt x="322" y="539"/>
                    </a:lnTo>
                    <a:lnTo>
                      <a:pt x="307" y="523"/>
                    </a:lnTo>
                    <a:lnTo>
                      <a:pt x="307" y="508"/>
                    </a:lnTo>
                    <a:close/>
                    <a:moveTo>
                      <a:pt x="1059" y="200"/>
                    </a:moveTo>
                    <a:lnTo>
                      <a:pt x="1090" y="200"/>
                    </a:lnTo>
                    <a:lnTo>
                      <a:pt x="1151" y="216"/>
                    </a:lnTo>
                    <a:lnTo>
                      <a:pt x="1197" y="231"/>
                    </a:lnTo>
                    <a:lnTo>
                      <a:pt x="1258" y="292"/>
                    </a:lnTo>
                    <a:lnTo>
                      <a:pt x="1258" y="369"/>
                    </a:lnTo>
                    <a:lnTo>
                      <a:pt x="1243" y="385"/>
                    </a:lnTo>
                    <a:lnTo>
                      <a:pt x="1228" y="385"/>
                    </a:lnTo>
                    <a:lnTo>
                      <a:pt x="1243" y="369"/>
                    </a:lnTo>
                    <a:lnTo>
                      <a:pt x="1212" y="369"/>
                    </a:lnTo>
                    <a:lnTo>
                      <a:pt x="1151" y="308"/>
                    </a:lnTo>
                    <a:lnTo>
                      <a:pt x="1120" y="292"/>
                    </a:lnTo>
                    <a:lnTo>
                      <a:pt x="1105" y="262"/>
                    </a:lnTo>
                    <a:lnTo>
                      <a:pt x="1074" y="262"/>
                    </a:lnTo>
                    <a:lnTo>
                      <a:pt x="1074" y="246"/>
                    </a:lnTo>
                    <a:lnTo>
                      <a:pt x="1059" y="231"/>
                    </a:lnTo>
                    <a:lnTo>
                      <a:pt x="1059" y="200"/>
                    </a:lnTo>
                    <a:close/>
                    <a:moveTo>
                      <a:pt x="368" y="31"/>
                    </a:moveTo>
                    <a:lnTo>
                      <a:pt x="414" y="31"/>
                    </a:lnTo>
                    <a:lnTo>
                      <a:pt x="445" y="46"/>
                    </a:lnTo>
                    <a:lnTo>
                      <a:pt x="506" y="108"/>
                    </a:lnTo>
                    <a:lnTo>
                      <a:pt x="506" y="154"/>
                    </a:lnTo>
                    <a:lnTo>
                      <a:pt x="491" y="169"/>
                    </a:lnTo>
                    <a:lnTo>
                      <a:pt x="476" y="169"/>
                    </a:lnTo>
                    <a:lnTo>
                      <a:pt x="476" y="185"/>
                    </a:lnTo>
                    <a:lnTo>
                      <a:pt x="430" y="277"/>
                    </a:lnTo>
                    <a:lnTo>
                      <a:pt x="399" y="323"/>
                    </a:lnTo>
                    <a:lnTo>
                      <a:pt x="353" y="385"/>
                    </a:lnTo>
                    <a:lnTo>
                      <a:pt x="476" y="354"/>
                    </a:lnTo>
                    <a:lnTo>
                      <a:pt x="537" y="323"/>
                    </a:lnTo>
                    <a:lnTo>
                      <a:pt x="583" y="308"/>
                    </a:lnTo>
                    <a:lnTo>
                      <a:pt x="614" y="308"/>
                    </a:lnTo>
                    <a:lnTo>
                      <a:pt x="660" y="323"/>
                    </a:lnTo>
                    <a:lnTo>
                      <a:pt x="691" y="339"/>
                    </a:lnTo>
                    <a:lnTo>
                      <a:pt x="706" y="354"/>
                    </a:lnTo>
                    <a:lnTo>
                      <a:pt x="706" y="400"/>
                    </a:lnTo>
                    <a:lnTo>
                      <a:pt x="675" y="416"/>
                    </a:lnTo>
                    <a:lnTo>
                      <a:pt x="660" y="462"/>
                    </a:lnTo>
                    <a:lnTo>
                      <a:pt x="629" y="508"/>
                    </a:lnTo>
                    <a:lnTo>
                      <a:pt x="491" y="739"/>
                    </a:lnTo>
                    <a:lnTo>
                      <a:pt x="368" y="908"/>
                    </a:lnTo>
                    <a:lnTo>
                      <a:pt x="246" y="1000"/>
                    </a:lnTo>
                    <a:lnTo>
                      <a:pt x="153" y="1046"/>
                    </a:lnTo>
                    <a:lnTo>
                      <a:pt x="138" y="1046"/>
                    </a:lnTo>
                    <a:lnTo>
                      <a:pt x="338" y="846"/>
                    </a:lnTo>
                    <a:lnTo>
                      <a:pt x="476" y="662"/>
                    </a:lnTo>
                    <a:lnTo>
                      <a:pt x="537" y="523"/>
                    </a:lnTo>
                    <a:lnTo>
                      <a:pt x="568" y="416"/>
                    </a:lnTo>
                    <a:lnTo>
                      <a:pt x="568" y="400"/>
                    </a:lnTo>
                    <a:lnTo>
                      <a:pt x="491" y="400"/>
                    </a:lnTo>
                    <a:lnTo>
                      <a:pt x="399" y="431"/>
                    </a:lnTo>
                    <a:lnTo>
                      <a:pt x="322" y="431"/>
                    </a:lnTo>
                    <a:lnTo>
                      <a:pt x="261" y="492"/>
                    </a:lnTo>
                    <a:lnTo>
                      <a:pt x="215" y="554"/>
                    </a:lnTo>
                    <a:lnTo>
                      <a:pt x="169" y="585"/>
                    </a:lnTo>
                    <a:lnTo>
                      <a:pt x="138" y="616"/>
                    </a:lnTo>
                    <a:lnTo>
                      <a:pt x="107" y="616"/>
                    </a:lnTo>
                    <a:lnTo>
                      <a:pt x="107" y="585"/>
                    </a:lnTo>
                    <a:lnTo>
                      <a:pt x="123" y="569"/>
                    </a:lnTo>
                    <a:lnTo>
                      <a:pt x="169" y="508"/>
                    </a:lnTo>
                    <a:lnTo>
                      <a:pt x="230" y="416"/>
                    </a:lnTo>
                    <a:lnTo>
                      <a:pt x="353" y="200"/>
                    </a:lnTo>
                    <a:lnTo>
                      <a:pt x="368" y="108"/>
                    </a:lnTo>
                    <a:lnTo>
                      <a:pt x="368" y="92"/>
                    </a:lnTo>
                    <a:lnTo>
                      <a:pt x="353" y="62"/>
                    </a:lnTo>
                    <a:lnTo>
                      <a:pt x="353" y="46"/>
                    </a:lnTo>
                    <a:lnTo>
                      <a:pt x="368" y="31"/>
                    </a:lnTo>
                    <a:close/>
                    <a:moveTo>
                      <a:pt x="829" y="0"/>
                    </a:moveTo>
                    <a:lnTo>
                      <a:pt x="890" y="0"/>
                    </a:lnTo>
                    <a:lnTo>
                      <a:pt x="921" y="16"/>
                    </a:lnTo>
                    <a:lnTo>
                      <a:pt x="967" y="46"/>
                    </a:lnTo>
                    <a:lnTo>
                      <a:pt x="998" y="77"/>
                    </a:lnTo>
                    <a:lnTo>
                      <a:pt x="982" y="108"/>
                    </a:lnTo>
                    <a:lnTo>
                      <a:pt x="936" y="292"/>
                    </a:lnTo>
                    <a:lnTo>
                      <a:pt x="905" y="492"/>
                    </a:lnTo>
                    <a:lnTo>
                      <a:pt x="951" y="492"/>
                    </a:lnTo>
                    <a:lnTo>
                      <a:pt x="967" y="477"/>
                    </a:lnTo>
                    <a:lnTo>
                      <a:pt x="998" y="462"/>
                    </a:lnTo>
                    <a:lnTo>
                      <a:pt x="1044" y="462"/>
                    </a:lnTo>
                    <a:lnTo>
                      <a:pt x="1074" y="446"/>
                    </a:lnTo>
                    <a:lnTo>
                      <a:pt x="1151" y="446"/>
                    </a:lnTo>
                    <a:lnTo>
                      <a:pt x="1182" y="477"/>
                    </a:lnTo>
                    <a:lnTo>
                      <a:pt x="1197" y="477"/>
                    </a:lnTo>
                    <a:lnTo>
                      <a:pt x="1197" y="492"/>
                    </a:lnTo>
                    <a:lnTo>
                      <a:pt x="1182" y="508"/>
                    </a:lnTo>
                    <a:lnTo>
                      <a:pt x="1166" y="508"/>
                    </a:lnTo>
                    <a:lnTo>
                      <a:pt x="905" y="554"/>
                    </a:lnTo>
                    <a:lnTo>
                      <a:pt x="905" y="585"/>
                    </a:lnTo>
                    <a:lnTo>
                      <a:pt x="890" y="600"/>
                    </a:lnTo>
                    <a:lnTo>
                      <a:pt x="1074" y="785"/>
                    </a:lnTo>
                    <a:lnTo>
                      <a:pt x="1289" y="939"/>
                    </a:lnTo>
                    <a:lnTo>
                      <a:pt x="1412" y="1000"/>
                    </a:lnTo>
                    <a:lnTo>
                      <a:pt x="1412" y="1016"/>
                    </a:lnTo>
                    <a:lnTo>
                      <a:pt x="1320" y="1016"/>
                    </a:lnTo>
                    <a:lnTo>
                      <a:pt x="1258" y="1031"/>
                    </a:lnTo>
                    <a:lnTo>
                      <a:pt x="1166" y="1031"/>
                    </a:lnTo>
                    <a:lnTo>
                      <a:pt x="1136" y="1000"/>
                    </a:lnTo>
                    <a:lnTo>
                      <a:pt x="890" y="662"/>
                    </a:lnTo>
                    <a:lnTo>
                      <a:pt x="829" y="816"/>
                    </a:lnTo>
                    <a:lnTo>
                      <a:pt x="737" y="923"/>
                    </a:lnTo>
                    <a:lnTo>
                      <a:pt x="645" y="985"/>
                    </a:lnTo>
                    <a:lnTo>
                      <a:pt x="568" y="1016"/>
                    </a:lnTo>
                    <a:lnTo>
                      <a:pt x="522" y="1016"/>
                    </a:lnTo>
                    <a:lnTo>
                      <a:pt x="522" y="1031"/>
                    </a:lnTo>
                    <a:lnTo>
                      <a:pt x="491" y="1031"/>
                    </a:lnTo>
                    <a:lnTo>
                      <a:pt x="522" y="1000"/>
                    </a:lnTo>
                    <a:lnTo>
                      <a:pt x="583" y="969"/>
                    </a:lnTo>
                    <a:lnTo>
                      <a:pt x="675" y="892"/>
                    </a:lnTo>
                    <a:lnTo>
                      <a:pt x="767" y="769"/>
                    </a:lnTo>
                    <a:lnTo>
                      <a:pt x="829" y="600"/>
                    </a:lnTo>
                    <a:lnTo>
                      <a:pt x="798" y="600"/>
                    </a:lnTo>
                    <a:lnTo>
                      <a:pt x="783" y="616"/>
                    </a:lnTo>
                    <a:lnTo>
                      <a:pt x="721" y="616"/>
                    </a:lnTo>
                    <a:lnTo>
                      <a:pt x="691" y="600"/>
                    </a:lnTo>
                    <a:lnTo>
                      <a:pt x="660" y="569"/>
                    </a:lnTo>
                    <a:lnTo>
                      <a:pt x="675" y="569"/>
                    </a:lnTo>
                    <a:lnTo>
                      <a:pt x="691" y="554"/>
                    </a:lnTo>
                    <a:lnTo>
                      <a:pt x="813" y="523"/>
                    </a:lnTo>
                    <a:lnTo>
                      <a:pt x="844" y="523"/>
                    </a:lnTo>
                    <a:lnTo>
                      <a:pt x="844" y="431"/>
                    </a:lnTo>
                    <a:lnTo>
                      <a:pt x="859" y="277"/>
                    </a:lnTo>
                    <a:lnTo>
                      <a:pt x="859" y="200"/>
                    </a:lnTo>
                    <a:lnTo>
                      <a:pt x="844" y="139"/>
                    </a:lnTo>
                    <a:lnTo>
                      <a:pt x="813" y="46"/>
                    </a:lnTo>
                    <a:lnTo>
                      <a:pt x="813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69" name="Freeform 1445"/>
              <p:cNvSpPr>
                <a:spLocks noEditPoints="1"/>
              </p:cNvSpPr>
              <p:nvPr/>
            </p:nvSpPr>
            <p:spPr bwMode="auto">
              <a:xfrm>
                <a:off x="2381" y="9744"/>
                <a:ext cx="1535" cy="1539"/>
              </a:xfrm>
              <a:custGeom>
                <a:avLst/>
                <a:gdLst/>
                <a:ahLst/>
                <a:cxnLst>
                  <a:cxn ang="0">
                    <a:pos x="445" y="1477"/>
                  </a:cxn>
                  <a:cxn ang="0">
                    <a:pos x="798" y="1339"/>
                  </a:cxn>
                  <a:cxn ang="0">
                    <a:pos x="691" y="1369"/>
                  </a:cxn>
                  <a:cxn ang="0">
                    <a:pos x="921" y="954"/>
                  </a:cxn>
                  <a:cxn ang="0">
                    <a:pos x="798" y="969"/>
                  </a:cxn>
                  <a:cxn ang="0">
                    <a:pos x="967" y="1185"/>
                  </a:cxn>
                  <a:cxn ang="0">
                    <a:pos x="1059" y="954"/>
                  </a:cxn>
                  <a:cxn ang="0">
                    <a:pos x="414" y="446"/>
                  </a:cxn>
                  <a:cxn ang="0">
                    <a:pos x="537" y="554"/>
                  </a:cxn>
                  <a:cxn ang="0">
                    <a:pos x="384" y="754"/>
                  </a:cxn>
                  <a:cxn ang="0">
                    <a:pos x="384" y="1016"/>
                  </a:cxn>
                  <a:cxn ang="0">
                    <a:pos x="322" y="1523"/>
                  </a:cxn>
                  <a:cxn ang="0">
                    <a:pos x="261" y="1369"/>
                  </a:cxn>
                  <a:cxn ang="0">
                    <a:pos x="292" y="954"/>
                  </a:cxn>
                  <a:cxn ang="0">
                    <a:pos x="92" y="1031"/>
                  </a:cxn>
                  <a:cxn ang="0">
                    <a:pos x="15" y="1016"/>
                  </a:cxn>
                  <a:cxn ang="0">
                    <a:pos x="384" y="585"/>
                  </a:cxn>
                  <a:cxn ang="0">
                    <a:pos x="384" y="462"/>
                  </a:cxn>
                  <a:cxn ang="0">
                    <a:pos x="491" y="108"/>
                  </a:cxn>
                  <a:cxn ang="0">
                    <a:pos x="553" y="231"/>
                  </a:cxn>
                  <a:cxn ang="0">
                    <a:pos x="292" y="462"/>
                  </a:cxn>
                  <a:cxn ang="0">
                    <a:pos x="77" y="554"/>
                  </a:cxn>
                  <a:cxn ang="0">
                    <a:pos x="414" y="108"/>
                  </a:cxn>
                  <a:cxn ang="0">
                    <a:pos x="906" y="16"/>
                  </a:cxn>
                  <a:cxn ang="0">
                    <a:pos x="860" y="231"/>
                  </a:cxn>
                  <a:cxn ang="0">
                    <a:pos x="890" y="400"/>
                  </a:cxn>
                  <a:cxn ang="0">
                    <a:pos x="1120" y="169"/>
                  </a:cxn>
                  <a:cxn ang="0">
                    <a:pos x="1228" y="216"/>
                  </a:cxn>
                  <a:cxn ang="0">
                    <a:pos x="1166" y="323"/>
                  </a:cxn>
                  <a:cxn ang="0">
                    <a:pos x="783" y="600"/>
                  </a:cxn>
                  <a:cxn ang="0">
                    <a:pos x="1074" y="493"/>
                  </a:cxn>
                  <a:cxn ang="0">
                    <a:pos x="1151" y="508"/>
                  </a:cxn>
                  <a:cxn ang="0">
                    <a:pos x="1305" y="693"/>
                  </a:cxn>
                  <a:cxn ang="0">
                    <a:pos x="1228" y="693"/>
                  </a:cxn>
                  <a:cxn ang="0">
                    <a:pos x="798" y="693"/>
                  </a:cxn>
                  <a:cxn ang="0">
                    <a:pos x="860" y="754"/>
                  </a:cxn>
                  <a:cxn ang="0">
                    <a:pos x="1044" y="754"/>
                  </a:cxn>
                  <a:cxn ang="0">
                    <a:pos x="1197" y="800"/>
                  </a:cxn>
                  <a:cxn ang="0">
                    <a:pos x="1151" y="908"/>
                  </a:cxn>
                  <a:cxn ang="0">
                    <a:pos x="1120" y="1216"/>
                  </a:cxn>
                  <a:cxn ang="0">
                    <a:pos x="1535" y="1369"/>
                  </a:cxn>
                  <a:cxn ang="0">
                    <a:pos x="1166" y="1385"/>
                  </a:cxn>
                  <a:cxn ang="0">
                    <a:pos x="906" y="1231"/>
                  </a:cxn>
                  <a:cxn ang="0">
                    <a:pos x="553" y="1200"/>
                  </a:cxn>
                  <a:cxn ang="0">
                    <a:pos x="645" y="985"/>
                  </a:cxn>
                  <a:cxn ang="0">
                    <a:pos x="675" y="816"/>
                  </a:cxn>
                  <a:cxn ang="0">
                    <a:pos x="599" y="785"/>
                  </a:cxn>
                  <a:cxn ang="0">
                    <a:pos x="614" y="723"/>
                  </a:cxn>
                  <a:cxn ang="0">
                    <a:pos x="752" y="508"/>
                  </a:cxn>
                  <a:cxn ang="0">
                    <a:pos x="599" y="523"/>
                  </a:cxn>
                  <a:cxn ang="0">
                    <a:pos x="675" y="354"/>
                  </a:cxn>
                  <a:cxn ang="0">
                    <a:pos x="860" y="0"/>
                  </a:cxn>
                </a:cxnLst>
                <a:rect l="0" t="0" r="r" b="b"/>
                <a:pathLst>
                  <a:path w="1535" h="1539">
                    <a:moveTo>
                      <a:pt x="507" y="1462"/>
                    </a:moveTo>
                    <a:lnTo>
                      <a:pt x="507" y="1493"/>
                    </a:lnTo>
                    <a:lnTo>
                      <a:pt x="461" y="1493"/>
                    </a:lnTo>
                    <a:lnTo>
                      <a:pt x="445" y="1477"/>
                    </a:lnTo>
                    <a:lnTo>
                      <a:pt x="461" y="1477"/>
                    </a:lnTo>
                    <a:lnTo>
                      <a:pt x="507" y="1462"/>
                    </a:lnTo>
                    <a:close/>
                    <a:moveTo>
                      <a:pt x="844" y="1293"/>
                    </a:moveTo>
                    <a:lnTo>
                      <a:pt x="798" y="1339"/>
                    </a:lnTo>
                    <a:lnTo>
                      <a:pt x="645" y="1416"/>
                    </a:lnTo>
                    <a:lnTo>
                      <a:pt x="507" y="1462"/>
                    </a:lnTo>
                    <a:lnTo>
                      <a:pt x="507" y="1400"/>
                    </a:lnTo>
                    <a:lnTo>
                      <a:pt x="691" y="1369"/>
                    </a:lnTo>
                    <a:lnTo>
                      <a:pt x="844" y="1293"/>
                    </a:lnTo>
                    <a:close/>
                    <a:moveTo>
                      <a:pt x="998" y="923"/>
                    </a:moveTo>
                    <a:lnTo>
                      <a:pt x="967" y="939"/>
                    </a:lnTo>
                    <a:lnTo>
                      <a:pt x="921" y="954"/>
                    </a:lnTo>
                    <a:lnTo>
                      <a:pt x="860" y="954"/>
                    </a:lnTo>
                    <a:lnTo>
                      <a:pt x="860" y="939"/>
                    </a:lnTo>
                    <a:lnTo>
                      <a:pt x="813" y="939"/>
                    </a:lnTo>
                    <a:lnTo>
                      <a:pt x="798" y="969"/>
                    </a:lnTo>
                    <a:lnTo>
                      <a:pt x="752" y="1016"/>
                    </a:lnTo>
                    <a:lnTo>
                      <a:pt x="813" y="1046"/>
                    </a:lnTo>
                    <a:lnTo>
                      <a:pt x="860" y="1077"/>
                    </a:lnTo>
                    <a:lnTo>
                      <a:pt x="967" y="1185"/>
                    </a:lnTo>
                    <a:lnTo>
                      <a:pt x="998" y="1139"/>
                    </a:lnTo>
                    <a:lnTo>
                      <a:pt x="1044" y="1000"/>
                    </a:lnTo>
                    <a:lnTo>
                      <a:pt x="1059" y="969"/>
                    </a:lnTo>
                    <a:lnTo>
                      <a:pt x="1059" y="954"/>
                    </a:lnTo>
                    <a:lnTo>
                      <a:pt x="1028" y="923"/>
                    </a:lnTo>
                    <a:lnTo>
                      <a:pt x="998" y="923"/>
                    </a:lnTo>
                    <a:close/>
                    <a:moveTo>
                      <a:pt x="399" y="446"/>
                    </a:moveTo>
                    <a:lnTo>
                      <a:pt x="414" y="446"/>
                    </a:lnTo>
                    <a:lnTo>
                      <a:pt x="476" y="477"/>
                    </a:lnTo>
                    <a:lnTo>
                      <a:pt x="507" y="508"/>
                    </a:lnTo>
                    <a:lnTo>
                      <a:pt x="522" y="539"/>
                    </a:lnTo>
                    <a:lnTo>
                      <a:pt x="537" y="554"/>
                    </a:lnTo>
                    <a:lnTo>
                      <a:pt x="537" y="569"/>
                    </a:lnTo>
                    <a:lnTo>
                      <a:pt x="522" y="600"/>
                    </a:lnTo>
                    <a:lnTo>
                      <a:pt x="414" y="708"/>
                    </a:lnTo>
                    <a:lnTo>
                      <a:pt x="384" y="754"/>
                    </a:lnTo>
                    <a:lnTo>
                      <a:pt x="322" y="816"/>
                    </a:lnTo>
                    <a:lnTo>
                      <a:pt x="399" y="893"/>
                    </a:lnTo>
                    <a:lnTo>
                      <a:pt x="399" y="939"/>
                    </a:lnTo>
                    <a:lnTo>
                      <a:pt x="384" y="1016"/>
                    </a:lnTo>
                    <a:lnTo>
                      <a:pt x="384" y="1462"/>
                    </a:lnTo>
                    <a:lnTo>
                      <a:pt x="368" y="1508"/>
                    </a:lnTo>
                    <a:lnTo>
                      <a:pt x="338" y="1539"/>
                    </a:lnTo>
                    <a:lnTo>
                      <a:pt x="322" y="1523"/>
                    </a:lnTo>
                    <a:lnTo>
                      <a:pt x="292" y="1508"/>
                    </a:lnTo>
                    <a:lnTo>
                      <a:pt x="276" y="1477"/>
                    </a:lnTo>
                    <a:lnTo>
                      <a:pt x="261" y="1431"/>
                    </a:lnTo>
                    <a:lnTo>
                      <a:pt x="261" y="1369"/>
                    </a:lnTo>
                    <a:lnTo>
                      <a:pt x="276" y="1277"/>
                    </a:lnTo>
                    <a:lnTo>
                      <a:pt x="307" y="1169"/>
                    </a:lnTo>
                    <a:lnTo>
                      <a:pt x="307" y="1000"/>
                    </a:lnTo>
                    <a:lnTo>
                      <a:pt x="292" y="954"/>
                    </a:lnTo>
                    <a:lnTo>
                      <a:pt x="292" y="908"/>
                    </a:lnTo>
                    <a:lnTo>
                      <a:pt x="276" y="877"/>
                    </a:lnTo>
                    <a:lnTo>
                      <a:pt x="246" y="908"/>
                    </a:lnTo>
                    <a:lnTo>
                      <a:pt x="92" y="1031"/>
                    </a:lnTo>
                    <a:lnTo>
                      <a:pt x="15" y="1062"/>
                    </a:lnTo>
                    <a:lnTo>
                      <a:pt x="0" y="1062"/>
                    </a:lnTo>
                    <a:lnTo>
                      <a:pt x="0" y="1046"/>
                    </a:lnTo>
                    <a:lnTo>
                      <a:pt x="15" y="1016"/>
                    </a:lnTo>
                    <a:lnTo>
                      <a:pt x="154" y="877"/>
                    </a:lnTo>
                    <a:lnTo>
                      <a:pt x="246" y="769"/>
                    </a:lnTo>
                    <a:lnTo>
                      <a:pt x="322" y="677"/>
                    </a:lnTo>
                    <a:lnTo>
                      <a:pt x="384" y="585"/>
                    </a:lnTo>
                    <a:lnTo>
                      <a:pt x="399" y="523"/>
                    </a:lnTo>
                    <a:lnTo>
                      <a:pt x="399" y="508"/>
                    </a:lnTo>
                    <a:lnTo>
                      <a:pt x="384" y="477"/>
                    </a:lnTo>
                    <a:lnTo>
                      <a:pt x="384" y="462"/>
                    </a:lnTo>
                    <a:lnTo>
                      <a:pt x="399" y="446"/>
                    </a:lnTo>
                    <a:close/>
                    <a:moveTo>
                      <a:pt x="430" y="93"/>
                    </a:moveTo>
                    <a:lnTo>
                      <a:pt x="461" y="93"/>
                    </a:lnTo>
                    <a:lnTo>
                      <a:pt x="491" y="108"/>
                    </a:lnTo>
                    <a:lnTo>
                      <a:pt x="553" y="169"/>
                    </a:lnTo>
                    <a:lnTo>
                      <a:pt x="553" y="200"/>
                    </a:lnTo>
                    <a:lnTo>
                      <a:pt x="568" y="216"/>
                    </a:lnTo>
                    <a:lnTo>
                      <a:pt x="553" y="231"/>
                    </a:lnTo>
                    <a:lnTo>
                      <a:pt x="553" y="246"/>
                    </a:lnTo>
                    <a:lnTo>
                      <a:pt x="522" y="262"/>
                    </a:lnTo>
                    <a:lnTo>
                      <a:pt x="445" y="339"/>
                    </a:lnTo>
                    <a:lnTo>
                      <a:pt x="292" y="462"/>
                    </a:lnTo>
                    <a:lnTo>
                      <a:pt x="169" y="539"/>
                    </a:lnTo>
                    <a:lnTo>
                      <a:pt x="92" y="569"/>
                    </a:lnTo>
                    <a:lnTo>
                      <a:pt x="77" y="569"/>
                    </a:lnTo>
                    <a:lnTo>
                      <a:pt x="77" y="554"/>
                    </a:lnTo>
                    <a:lnTo>
                      <a:pt x="307" y="323"/>
                    </a:lnTo>
                    <a:lnTo>
                      <a:pt x="384" y="231"/>
                    </a:lnTo>
                    <a:lnTo>
                      <a:pt x="414" y="139"/>
                    </a:lnTo>
                    <a:lnTo>
                      <a:pt x="414" y="108"/>
                    </a:lnTo>
                    <a:lnTo>
                      <a:pt x="430" y="93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06" y="16"/>
                    </a:lnTo>
                    <a:lnTo>
                      <a:pt x="967" y="46"/>
                    </a:lnTo>
                    <a:lnTo>
                      <a:pt x="982" y="77"/>
                    </a:lnTo>
                    <a:lnTo>
                      <a:pt x="998" y="93"/>
                    </a:lnTo>
                    <a:lnTo>
                      <a:pt x="860" y="231"/>
                    </a:lnTo>
                    <a:lnTo>
                      <a:pt x="737" y="369"/>
                    </a:lnTo>
                    <a:lnTo>
                      <a:pt x="737" y="385"/>
                    </a:lnTo>
                    <a:lnTo>
                      <a:pt x="813" y="385"/>
                    </a:lnTo>
                    <a:lnTo>
                      <a:pt x="890" y="400"/>
                    </a:lnTo>
                    <a:lnTo>
                      <a:pt x="952" y="400"/>
                    </a:lnTo>
                    <a:lnTo>
                      <a:pt x="1105" y="246"/>
                    </a:lnTo>
                    <a:lnTo>
                      <a:pt x="1120" y="200"/>
                    </a:lnTo>
                    <a:lnTo>
                      <a:pt x="1120" y="169"/>
                    </a:lnTo>
                    <a:lnTo>
                      <a:pt x="1151" y="139"/>
                    </a:lnTo>
                    <a:lnTo>
                      <a:pt x="1166" y="139"/>
                    </a:lnTo>
                    <a:lnTo>
                      <a:pt x="1197" y="154"/>
                    </a:lnTo>
                    <a:lnTo>
                      <a:pt x="1228" y="216"/>
                    </a:lnTo>
                    <a:lnTo>
                      <a:pt x="1243" y="231"/>
                    </a:lnTo>
                    <a:lnTo>
                      <a:pt x="1243" y="262"/>
                    </a:lnTo>
                    <a:lnTo>
                      <a:pt x="1228" y="277"/>
                    </a:lnTo>
                    <a:lnTo>
                      <a:pt x="1166" y="323"/>
                    </a:lnTo>
                    <a:lnTo>
                      <a:pt x="1074" y="385"/>
                    </a:lnTo>
                    <a:lnTo>
                      <a:pt x="982" y="462"/>
                    </a:lnTo>
                    <a:lnTo>
                      <a:pt x="875" y="539"/>
                    </a:lnTo>
                    <a:lnTo>
                      <a:pt x="783" y="600"/>
                    </a:lnTo>
                    <a:lnTo>
                      <a:pt x="737" y="646"/>
                    </a:lnTo>
                    <a:lnTo>
                      <a:pt x="1120" y="569"/>
                    </a:lnTo>
                    <a:lnTo>
                      <a:pt x="1074" y="523"/>
                    </a:lnTo>
                    <a:lnTo>
                      <a:pt x="1074" y="493"/>
                    </a:lnTo>
                    <a:lnTo>
                      <a:pt x="1090" y="477"/>
                    </a:lnTo>
                    <a:lnTo>
                      <a:pt x="1105" y="477"/>
                    </a:lnTo>
                    <a:lnTo>
                      <a:pt x="1120" y="493"/>
                    </a:lnTo>
                    <a:lnTo>
                      <a:pt x="1151" y="508"/>
                    </a:lnTo>
                    <a:lnTo>
                      <a:pt x="1243" y="569"/>
                    </a:lnTo>
                    <a:lnTo>
                      <a:pt x="1274" y="600"/>
                    </a:lnTo>
                    <a:lnTo>
                      <a:pt x="1305" y="662"/>
                    </a:lnTo>
                    <a:lnTo>
                      <a:pt x="1305" y="693"/>
                    </a:lnTo>
                    <a:lnTo>
                      <a:pt x="1289" y="708"/>
                    </a:lnTo>
                    <a:lnTo>
                      <a:pt x="1289" y="723"/>
                    </a:lnTo>
                    <a:lnTo>
                      <a:pt x="1259" y="723"/>
                    </a:lnTo>
                    <a:lnTo>
                      <a:pt x="1228" y="693"/>
                    </a:lnTo>
                    <a:lnTo>
                      <a:pt x="1197" y="631"/>
                    </a:lnTo>
                    <a:lnTo>
                      <a:pt x="1151" y="585"/>
                    </a:lnTo>
                    <a:lnTo>
                      <a:pt x="952" y="631"/>
                    </a:lnTo>
                    <a:lnTo>
                      <a:pt x="798" y="693"/>
                    </a:lnTo>
                    <a:lnTo>
                      <a:pt x="813" y="708"/>
                    </a:lnTo>
                    <a:lnTo>
                      <a:pt x="844" y="723"/>
                    </a:lnTo>
                    <a:lnTo>
                      <a:pt x="860" y="739"/>
                    </a:lnTo>
                    <a:lnTo>
                      <a:pt x="860" y="754"/>
                    </a:lnTo>
                    <a:lnTo>
                      <a:pt x="844" y="769"/>
                    </a:lnTo>
                    <a:lnTo>
                      <a:pt x="829" y="800"/>
                    </a:lnTo>
                    <a:lnTo>
                      <a:pt x="982" y="769"/>
                    </a:lnTo>
                    <a:lnTo>
                      <a:pt x="1044" y="754"/>
                    </a:lnTo>
                    <a:lnTo>
                      <a:pt x="1074" y="739"/>
                    </a:lnTo>
                    <a:lnTo>
                      <a:pt x="1120" y="739"/>
                    </a:lnTo>
                    <a:lnTo>
                      <a:pt x="1182" y="769"/>
                    </a:lnTo>
                    <a:lnTo>
                      <a:pt x="1197" y="800"/>
                    </a:lnTo>
                    <a:lnTo>
                      <a:pt x="1213" y="816"/>
                    </a:lnTo>
                    <a:lnTo>
                      <a:pt x="1213" y="831"/>
                    </a:lnTo>
                    <a:lnTo>
                      <a:pt x="1197" y="846"/>
                    </a:lnTo>
                    <a:lnTo>
                      <a:pt x="1151" y="908"/>
                    </a:lnTo>
                    <a:lnTo>
                      <a:pt x="1120" y="954"/>
                    </a:lnTo>
                    <a:lnTo>
                      <a:pt x="1074" y="1031"/>
                    </a:lnTo>
                    <a:lnTo>
                      <a:pt x="1013" y="1139"/>
                    </a:lnTo>
                    <a:lnTo>
                      <a:pt x="1120" y="1216"/>
                    </a:lnTo>
                    <a:lnTo>
                      <a:pt x="1243" y="1277"/>
                    </a:lnTo>
                    <a:lnTo>
                      <a:pt x="1397" y="1323"/>
                    </a:lnTo>
                    <a:lnTo>
                      <a:pt x="1504" y="1354"/>
                    </a:lnTo>
                    <a:lnTo>
                      <a:pt x="1535" y="1369"/>
                    </a:lnTo>
                    <a:lnTo>
                      <a:pt x="1489" y="1385"/>
                    </a:lnTo>
                    <a:lnTo>
                      <a:pt x="1381" y="1400"/>
                    </a:lnTo>
                    <a:lnTo>
                      <a:pt x="1243" y="1416"/>
                    </a:lnTo>
                    <a:lnTo>
                      <a:pt x="1166" y="1385"/>
                    </a:lnTo>
                    <a:lnTo>
                      <a:pt x="1074" y="1323"/>
                    </a:lnTo>
                    <a:lnTo>
                      <a:pt x="967" y="1200"/>
                    </a:lnTo>
                    <a:lnTo>
                      <a:pt x="844" y="1293"/>
                    </a:lnTo>
                    <a:lnTo>
                      <a:pt x="906" y="1231"/>
                    </a:lnTo>
                    <a:lnTo>
                      <a:pt x="844" y="1169"/>
                    </a:lnTo>
                    <a:lnTo>
                      <a:pt x="798" y="1108"/>
                    </a:lnTo>
                    <a:lnTo>
                      <a:pt x="706" y="1046"/>
                    </a:lnTo>
                    <a:lnTo>
                      <a:pt x="553" y="1200"/>
                    </a:lnTo>
                    <a:lnTo>
                      <a:pt x="414" y="1262"/>
                    </a:lnTo>
                    <a:lnTo>
                      <a:pt x="399" y="1262"/>
                    </a:lnTo>
                    <a:lnTo>
                      <a:pt x="599" y="1062"/>
                    </a:lnTo>
                    <a:lnTo>
                      <a:pt x="645" y="985"/>
                    </a:lnTo>
                    <a:lnTo>
                      <a:pt x="691" y="893"/>
                    </a:lnTo>
                    <a:lnTo>
                      <a:pt x="721" y="800"/>
                    </a:lnTo>
                    <a:lnTo>
                      <a:pt x="706" y="816"/>
                    </a:lnTo>
                    <a:lnTo>
                      <a:pt x="675" y="816"/>
                    </a:lnTo>
                    <a:lnTo>
                      <a:pt x="660" y="831"/>
                    </a:lnTo>
                    <a:lnTo>
                      <a:pt x="614" y="831"/>
                    </a:lnTo>
                    <a:lnTo>
                      <a:pt x="599" y="816"/>
                    </a:lnTo>
                    <a:lnTo>
                      <a:pt x="599" y="785"/>
                    </a:lnTo>
                    <a:lnTo>
                      <a:pt x="583" y="769"/>
                    </a:lnTo>
                    <a:lnTo>
                      <a:pt x="583" y="739"/>
                    </a:lnTo>
                    <a:lnTo>
                      <a:pt x="599" y="723"/>
                    </a:lnTo>
                    <a:lnTo>
                      <a:pt x="614" y="723"/>
                    </a:lnTo>
                    <a:lnTo>
                      <a:pt x="660" y="693"/>
                    </a:lnTo>
                    <a:lnTo>
                      <a:pt x="752" y="616"/>
                    </a:lnTo>
                    <a:lnTo>
                      <a:pt x="906" y="493"/>
                    </a:lnTo>
                    <a:lnTo>
                      <a:pt x="752" y="508"/>
                    </a:lnTo>
                    <a:lnTo>
                      <a:pt x="675" y="523"/>
                    </a:lnTo>
                    <a:lnTo>
                      <a:pt x="629" y="539"/>
                    </a:lnTo>
                    <a:lnTo>
                      <a:pt x="614" y="539"/>
                    </a:lnTo>
                    <a:lnTo>
                      <a:pt x="599" y="523"/>
                    </a:lnTo>
                    <a:lnTo>
                      <a:pt x="568" y="462"/>
                    </a:lnTo>
                    <a:lnTo>
                      <a:pt x="568" y="431"/>
                    </a:lnTo>
                    <a:lnTo>
                      <a:pt x="583" y="416"/>
                    </a:lnTo>
                    <a:lnTo>
                      <a:pt x="675" y="354"/>
                    </a:lnTo>
                    <a:lnTo>
                      <a:pt x="783" y="246"/>
                    </a:lnTo>
                    <a:lnTo>
                      <a:pt x="844" y="154"/>
                    </a:lnTo>
                    <a:lnTo>
                      <a:pt x="860" y="7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0" name="Freeform 1446"/>
              <p:cNvSpPr>
                <a:spLocks noEditPoints="1"/>
              </p:cNvSpPr>
              <p:nvPr/>
            </p:nvSpPr>
            <p:spPr bwMode="auto">
              <a:xfrm>
                <a:off x="4299" y="9837"/>
                <a:ext cx="1643" cy="1492"/>
              </a:xfrm>
              <a:custGeom>
                <a:avLst/>
                <a:gdLst/>
                <a:ahLst/>
                <a:cxnLst>
                  <a:cxn ang="0">
                    <a:pos x="906" y="507"/>
                  </a:cxn>
                  <a:cxn ang="0">
                    <a:pos x="860" y="538"/>
                  </a:cxn>
                  <a:cxn ang="0">
                    <a:pos x="814" y="800"/>
                  </a:cxn>
                  <a:cxn ang="0">
                    <a:pos x="1197" y="430"/>
                  </a:cxn>
                  <a:cxn ang="0">
                    <a:pos x="1075" y="492"/>
                  </a:cxn>
                  <a:cxn ang="0">
                    <a:pos x="1075" y="600"/>
                  </a:cxn>
                  <a:cxn ang="0">
                    <a:pos x="1213" y="692"/>
                  </a:cxn>
                  <a:cxn ang="0">
                    <a:pos x="1244" y="584"/>
                  </a:cxn>
                  <a:cxn ang="0">
                    <a:pos x="1259" y="430"/>
                  </a:cxn>
                  <a:cxn ang="0">
                    <a:pos x="1290" y="323"/>
                  </a:cxn>
                  <a:cxn ang="0">
                    <a:pos x="1428" y="384"/>
                  </a:cxn>
                  <a:cxn ang="0">
                    <a:pos x="1412" y="461"/>
                  </a:cxn>
                  <a:cxn ang="0">
                    <a:pos x="1305" y="707"/>
                  </a:cxn>
                  <a:cxn ang="0">
                    <a:pos x="1320" y="753"/>
                  </a:cxn>
                  <a:cxn ang="0">
                    <a:pos x="875" y="830"/>
                  </a:cxn>
                  <a:cxn ang="0">
                    <a:pos x="798" y="892"/>
                  </a:cxn>
                  <a:cxn ang="0">
                    <a:pos x="906" y="1200"/>
                  </a:cxn>
                  <a:cxn ang="0">
                    <a:pos x="1336" y="1230"/>
                  </a:cxn>
                  <a:cxn ang="0">
                    <a:pos x="1504" y="1092"/>
                  </a:cxn>
                  <a:cxn ang="0">
                    <a:pos x="1581" y="953"/>
                  </a:cxn>
                  <a:cxn ang="0">
                    <a:pos x="1612" y="1123"/>
                  </a:cxn>
                  <a:cxn ang="0">
                    <a:pos x="1643" y="1200"/>
                  </a:cxn>
                  <a:cxn ang="0">
                    <a:pos x="1612" y="1261"/>
                  </a:cxn>
                  <a:cxn ang="0">
                    <a:pos x="1443" y="1338"/>
                  </a:cxn>
                  <a:cxn ang="0">
                    <a:pos x="1151" y="1369"/>
                  </a:cxn>
                  <a:cxn ang="0">
                    <a:pos x="783" y="1230"/>
                  </a:cxn>
                  <a:cxn ang="0">
                    <a:pos x="737" y="523"/>
                  </a:cxn>
                  <a:cxn ang="0">
                    <a:pos x="706" y="446"/>
                  </a:cxn>
                  <a:cxn ang="0">
                    <a:pos x="783" y="430"/>
                  </a:cxn>
                  <a:cxn ang="0">
                    <a:pos x="1105" y="369"/>
                  </a:cxn>
                  <a:cxn ang="0">
                    <a:pos x="384" y="0"/>
                  </a:cxn>
                  <a:cxn ang="0">
                    <a:pos x="507" y="30"/>
                  </a:cxn>
                  <a:cxn ang="0">
                    <a:pos x="568" y="92"/>
                  </a:cxn>
                  <a:cxn ang="0">
                    <a:pos x="522" y="400"/>
                  </a:cxn>
                  <a:cxn ang="0">
                    <a:pos x="676" y="400"/>
                  </a:cxn>
                  <a:cxn ang="0">
                    <a:pos x="614" y="476"/>
                  </a:cxn>
                  <a:cxn ang="0">
                    <a:pos x="614" y="661"/>
                  </a:cxn>
                  <a:cxn ang="0">
                    <a:pos x="660" y="661"/>
                  </a:cxn>
                  <a:cxn ang="0">
                    <a:pos x="522" y="784"/>
                  </a:cxn>
                  <a:cxn ang="0">
                    <a:pos x="538" y="1276"/>
                  </a:cxn>
                  <a:cxn ang="0">
                    <a:pos x="507" y="1430"/>
                  </a:cxn>
                  <a:cxn ang="0">
                    <a:pos x="415" y="1461"/>
                  </a:cxn>
                  <a:cxn ang="0">
                    <a:pos x="338" y="1353"/>
                  </a:cxn>
                  <a:cxn ang="0">
                    <a:pos x="246" y="1261"/>
                  </a:cxn>
                  <a:cxn ang="0">
                    <a:pos x="338" y="1261"/>
                  </a:cxn>
                  <a:cxn ang="0">
                    <a:pos x="430" y="861"/>
                  </a:cxn>
                  <a:cxn ang="0">
                    <a:pos x="139" y="1123"/>
                  </a:cxn>
                  <a:cxn ang="0">
                    <a:pos x="0" y="1061"/>
                  </a:cxn>
                  <a:cxn ang="0">
                    <a:pos x="415" y="769"/>
                  </a:cxn>
                  <a:cxn ang="0">
                    <a:pos x="323" y="553"/>
                  </a:cxn>
                  <a:cxn ang="0">
                    <a:pos x="231" y="553"/>
                  </a:cxn>
                  <a:cxn ang="0">
                    <a:pos x="139" y="538"/>
                  </a:cxn>
                  <a:cxn ang="0">
                    <a:pos x="200" y="492"/>
                  </a:cxn>
                  <a:cxn ang="0">
                    <a:pos x="446" y="169"/>
                  </a:cxn>
                  <a:cxn ang="0">
                    <a:pos x="399" y="61"/>
                  </a:cxn>
                  <a:cxn ang="0">
                    <a:pos x="384" y="0"/>
                  </a:cxn>
                </a:cxnLst>
                <a:rect l="0" t="0" r="r" b="b"/>
                <a:pathLst>
                  <a:path w="1643" h="1492">
                    <a:moveTo>
                      <a:pt x="998" y="492"/>
                    </a:moveTo>
                    <a:lnTo>
                      <a:pt x="952" y="507"/>
                    </a:lnTo>
                    <a:lnTo>
                      <a:pt x="906" y="507"/>
                    </a:lnTo>
                    <a:lnTo>
                      <a:pt x="891" y="523"/>
                    </a:lnTo>
                    <a:lnTo>
                      <a:pt x="875" y="523"/>
                    </a:lnTo>
                    <a:lnTo>
                      <a:pt x="860" y="538"/>
                    </a:lnTo>
                    <a:lnTo>
                      <a:pt x="845" y="538"/>
                    </a:lnTo>
                    <a:lnTo>
                      <a:pt x="829" y="523"/>
                    </a:lnTo>
                    <a:lnTo>
                      <a:pt x="814" y="800"/>
                    </a:lnTo>
                    <a:lnTo>
                      <a:pt x="998" y="769"/>
                    </a:lnTo>
                    <a:lnTo>
                      <a:pt x="998" y="492"/>
                    </a:lnTo>
                    <a:close/>
                    <a:moveTo>
                      <a:pt x="1197" y="430"/>
                    </a:moveTo>
                    <a:lnTo>
                      <a:pt x="1105" y="461"/>
                    </a:lnTo>
                    <a:lnTo>
                      <a:pt x="1044" y="476"/>
                    </a:lnTo>
                    <a:lnTo>
                      <a:pt x="1075" y="492"/>
                    </a:lnTo>
                    <a:lnTo>
                      <a:pt x="1090" y="507"/>
                    </a:lnTo>
                    <a:lnTo>
                      <a:pt x="1090" y="569"/>
                    </a:lnTo>
                    <a:lnTo>
                      <a:pt x="1075" y="600"/>
                    </a:lnTo>
                    <a:lnTo>
                      <a:pt x="1075" y="661"/>
                    </a:lnTo>
                    <a:lnTo>
                      <a:pt x="1059" y="738"/>
                    </a:lnTo>
                    <a:lnTo>
                      <a:pt x="1213" y="692"/>
                    </a:lnTo>
                    <a:lnTo>
                      <a:pt x="1228" y="692"/>
                    </a:lnTo>
                    <a:lnTo>
                      <a:pt x="1244" y="630"/>
                    </a:lnTo>
                    <a:lnTo>
                      <a:pt x="1244" y="584"/>
                    </a:lnTo>
                    <a:lnTo>
                      <a:pt x="1274" y="492"/>
                    </a:lnTo>
                    <a:lnTo>
                      <a:pt x="1274" y="446"/>
                    </a:lnTo>
                    <a:lnTo>
                      <a:pt x="1259" y="430"/>
                    </a:lnTo>
                    <a:lnTo>
                      <a:pt x="1197" y="430"/>
                    </a:lnTo>
                    <a:close/>
                    <a:moveTo>
                      <a:pt x="1213" y="323"/>
                    </a:moveTo>
                    <a:lnTo>
                      <a:pt x="1290" y="323"/>
                    </a:lnTo>
                    <a:lnTo>
                      <a:pt x="1336" y="338"/>
                    </a:lnTo>
                    <a:lnTo>
                      <a:pt x="1382" y="369"/>
                    </a:lnTo>
                    <a:lnTo>
                      <a:pt x="1428" y="384"/>
                    </a:lnTo>
                    <a:lnTo>
                      <a:pt x="1443" y="400"/>
                    </a:lnTo>
                    <a:lnTo>
                      <a:pt x="1443" y="446"/>
                    </a:lnTo>
                    <a:lnTo>
                      <a:pt x="1412" y="461"/>
                    </a:lnTo>
                    <a:lnTo>
                      <a:pt x="1382" y="507"/>
                    </a:lnTo>
                    <a:lnTo>
                      <a:pt x="1351" y="569"/>
                    </a:lnTo>
                    <a:lnTo>
                      <a:pt x="1305" y="707"/>
                    </a:lnTo>
                    <a:lnTo>
                      <a:pt x="1336" y="738"/>
                    </a:lnTo>
                    <a:lnTo>
                      <a:pt x="1336" y="753"/>
                    </a:lnTo>
                    <a:lnTo>
                      <a:pt x="1320" y="753"/>
                    </a:lnTo>
                    <a:lnTo>
                      <a:pt x="1105" y="784"/>
                    </a:lnTo>
                    <a:lnTo>
                      <a:pt x="967" y="815"/>
                    </a:lnTo>
                    <a:lnTo>
                      <a:pt x="875" y="830"/>
                    </a:lnTo>
                    <a:lnTo>
                      <a:pt x="829" y="846"/>
                    </a:lnTo>
                    <a:lnTo>
                      <a:pt x="798" y="846"/>
                    </a:lnTo>
                    <a:lnTo>
                      <a:pt x="798" y="892"/>
                    </a:lnTo>
                    <a:lnTo>
                      <a:pt x="814" y="1030"/>
                    </a:lnTo>
                    <a:lnTo>
                      <a:pt x="845" y="1138"/>
                    </a:lnTo>
                    <a:lnTo>
                      <a:pt x="906" y="1200"/>
                    </a:lnTo>
                    <a:lnTo>
                      <a:pt x="1029" y="1246"/>
                    </a:lnTo>
                    <a:lnTo>
                      <a:pt x="1151" y="1261"/>
                    </a:lnTo>
                    <a:lnTo>
                      <a:pt x="1336" y="1230"/>
                    </a:lnTo>
                    <a:lnTo>
                      <a:pt x="1412" y="1200"/>
                    </a:lnTo>
                    <a:lnTo>
                      <a:pt x="1458" y="1169"/>
                    </a:lnTo>
                    <a:lnTo>
                      <a:pt x="1504" y="1092"/>
                    </a:lnTo>
                    <a:lnTo>
                      <a:pt x="1550" y="969"/>
                    </a:lnTo>
                    <a:lnTo>
                      <a:pt x="1566" y="938"/>
                    </a:lnTo>
                    <a:lnTo>
                      <a:pt x="1581" y="953"/>
                    </a:lnTo>
                    <a:lnTo>
                      <a:pt x="1581" y="984"/>
                    </a:lnTo>
                    <a:lnTo>
                      <a:pt x="1597" y="1061"/>
                    </a:lnTo>
                    <a:lnTo>
                      <a:pt x="1612" y="1123"/>
                    </a:lnTo>
                    <a:lnTo>
                      <a:pt x="1627" y="1153"/>
                    </a:lnTo>
                    <a:lnTo>
                      <a:pt x="1627" y="1184"/>
                    </a:lnTo>
                    <a:lnTo>
                      <a:pt x="1643" y="1200"/>
                    </a:lnTo>
                    <a:lnTo>
                      <a:pt x="1643" y="1215"/>
                    </a:lnTo>
                    <a:lnTo>
                      <a:pt x="1627" y="1246"/>
                    </a:lnTo>
                    <a:lnTo>
                      <a:pt x="1612" y="1261"/>
                    </a:lnTo>
                    <a:lnTo>
                      <a:pt x="1566" y="1292"/>
                    </a:lnTo>
                    <a:lnTo>
                      <a:pt x="1474" y="1323"/>
                    </a:lnTo>
                    <a:lnTo>
                      <a:pt x="1443" y="1338"/>
                    </a:lnTo>
                    <a:lnTo>
                      <a:pt x="1382" y="1353"/>
                    </a:lnTo>
                    <a:lnTo>
                      <a:pt x="1259" y="1369"/>
                    </a:lnTo>
                    <a:lnTo>
                      <a:pt x="1151" y="1369"/>
                    </a:lnTo>
                    <a:lnTo>
                      <a:pt x="967" y="1338"/>
                    </a:lnTo>
                    <a:lnTo>
                      <a:pt x="829" y="1276"/>
                    </a:lnTo>
                    <a:lnTo>
                      <a:pt x="783" y="1230"/>
                    </a:lnTo>
                    <a:lnTo>
                      <a:pt x="752" y="1153"/>
                    </a:lnTo>
                    <a:lnTo>
                      <a:pt x="737" y="1030"/>
                    </a:lnTo>
                    <a:lnTo>
                      <a:pt x="737" y="523"/>
                    </a:lnTo>
                    <a:lnTo>
                      <a:pt x="722" y="492"/>
                    </a:lnTo>
                    <a:lnTo>
                      <a:pt x="722" y="461"/>
                    </a:lnTo>
                    <a:lnTo>
                      <a:pt x="706" y="446"/>
                    </a:lnTo>
                    <a:lnTo>
                      <a:pt x="706" y="415"/>
                    </a:lnTo>
                    <a:lnTo>
                      <a:pt x="752" y="415"/>
                    </a:lnTo>
                    <a:lnTo>
                      <a:pt x="783" y="430"/>
                    </a:lnTo>
                    <a:lnTo>
                      <a:pt x="814" y="461"/>
                    </a:lnTo>
                    <a:lnTo>
                      <a:pt x="983" y="415"/>
                    </a:lnTo>
                    <a:lnTo>
                      <a:pt x="1105" y="369"/>
                    </a:lnTo>
                    <a:lnTo>
                      <a:pt x="1167" y="338"/>
                    </a:lnTo>
                    <a:lnTo>
                      <a:pt x="1213" y="323"/>
                    </a:lnTo>
                    <a:close/>
                    <a:moveTo>
                      <a:pt x="384" y="0"/>
                    </a:moveTo>
                    <a:lnTo>
                      <a:pt x="430" y="0"/>
                    </a:lnTo>
                    <a:lnTo>
                      <a:pt x="461" y="15"/>
                    </a:lnTo>
                    <a:lnTo>
                      <a:pt x="507" y="30"/>
                    </a:lnTo>
                    <a:lnTo>
                      <a:pt x="538" y="46"/>
                    </a:lnTo>
                    <a:lnTo>
                      <a:pt x="553" y="76"/>
                    </a:lnTo>
                    <a:lnTo>
                      <a:pt x="568" y="92"/>
                    </a:lnTo>
                    <a:lnTo>
                      <a:pt x="553" y="138"/>
                    </a:lnTo>
                    <a:lnTo>
                      <a:pt x="538" y="230"/>
                    </a:lnTo>
                    <a:lnTo>
                      <a:pt x="522" y="400"/>
                    </a:lnTo>
                    <a:lnTo>
                      <a:pt x="553" y="384"/>
                    </a:lnTo>
                    <a:lnTo>
                      <a:pt x="645" y="384"/>
                    </a:lnTo>
                    <a:lnTo>
                      <a:pt x="676" y="400"/>
                    </a:lnTo>
                    <a:lnTo>
                      <a:pt x="691" y="430"/>
                    </a:lnTo>
                    <a:lnTo>
                      <a:pt x="676" y="446"/>
                    </a:lnTo>
                    <a:lnTo>
                      <a:pt x="614" y="476"/>
                    </a:lnTo>
                    <a:lnTo>
                      <a:pt x="522" y="507"/>
                    </a:lnTo>
                    <a:lnTo>
                      <a:pt x="522" y="723"/>
                    </a:lnTo>
                    <a:lnTo>
                      <a:pt x="614" y="661"/>
                    </a:lnTo>
                    <a:lnTo>
                      <a:pt x="630" y="646"/>
                    </a:lnTo>
                    <a:lnTo>
                      <a:pt x="660" y="646"/>
                    </a:lnTo>
                    <a:lnTo>
                      <a:pt x="660" y="661"/>
                    </a:lnTo>
                    <a:lnTo>
                      <a:pt x="599" y="723"/>
                    </a:lnTo>
                    <a:lnTo>
                      <a:pt x="568" y="738"/>
                    </a:lnTo>
                    <a:lnTo>
                      <a:pt x="522" y="784"/>
                    </a:lnTo>
                    <a:lnTo>
                      <a:pt x="522" y="1000"/>
                    </a:lnTo>
                    <a:lnTo>
                      <a:pt x="538" y="1215"/>
                    </a:lnTo>
                    <a:lnTo>
                      <a:pt x="538" y="1276"/>
                    </a:lnTo>
                    <a:lnTo>
                      <a:pt x="522" y="1338"/>
                    </a:lnTo>
                    <a:lnTo>
                      <a:pt x="522" y="1384"/>
                    </a:lnTo>
                    <a:lnTo>
                      <a:pt x="507" y="1430"/>
                    </a:lnTo>
                    <a:lnTo>
                      <a:pt x="461" y="1492"/>
                    </a:lnTo>
                    <a:lnTo>
                      <a:pt x="446" y="1492"/>
                    </a:lnTo>
                    <a:lnTo>
                      <a:pt x="415" y="1461"/>
                    </a:lnTo>
                    <a:lnTo>
                      <a:pt x="399" y="1430"/>
                    </a:lnTo>
                    <a:lnTo>
                      <a:pt x="369" y="1400"/>
                    </a:lnTo>
                    <a:lnTo>
                      <a:pt x="338" y="1353"/>
                    </a:lnTo>
                    <a:lnTo>
                      <a:pt x="292" y="1323"/>
                    </a:lnTo>
                    <a:lnTo>
                      <a:pt x="261" y="1292"/>
                    </a:lnTo>
                    <a:lnTo>
                      <a:pt x="246" y="1261"/>
                    </a:lnTo>
                    <a:lnTo>
                      <a:pt x="231" y="1246"/>
                    </a:lnTo>
                    <a:lnTo>
                      <a:pt x="292" y="1246"/>
                    </a:lnTo>
                    <a:lnTo>
                      <a:pt x="338" y="1261"/>
                    </a:lnTo>
                    <a:lnTo>
                      <a:pt x="415" y="1261"/>
                    </a:lnTo>
                    <a:lnTo>
                      <a:pt x="430" y="1246"/>
                    </a:lnTo>
                    <a:lnTo>
                      <a:pt x="430" y="861"/>
                    </a:lnTo>
                    <a:lnTo>
                      <a:pt x="307" y="969"/>
                    </a:lnTo>
                    <a:lnTo>
                      <a:pt x="154" y="1107"/>
                    </a:lnTo>
                    <a:lnTo>
                      <a:pt x="139" y="1123"/>
                    </a:lnTo>
                    <a:lnTo>
                      <a:pt x="108" y="1123"/>
                    </a:lnTo>
                    <a:lnTo>
                      <a:pt x="16" y="1076"/>
                    </a:lnTo>
                    <a:lnTo>
                      <a:pt x="0" y="1061"/>
                    </a:lnTo>
                    <a:lnTo>
                      <a:pt x="0" y="1046"/>
                    </a:lnTo>
                    <a:lnTo>
                      <a:pt x="31" y="1015"/>
                    </a:lnTo>
                    <a:lnTo>
                      <a:pt x="415" y="769"/>
                    </a:lnTo>
                    <a:lnTo>
                      <a:pt x="415" y="523"/>
                    </a:lnTo>
                    <a:lnTo>
                      <a:pt x="353" y="538"/>
                    </a:lnTo>
                    <a:lnTo>
                      <a:pt x="323" y="553"/>
                    </a:lnTo>
                    <a:lnTo>
                      <a:pt x="277" y="569"/>
                    </a:lnTo>
                    <a:lnTo>
                      <a:pt x="215" y="569"/>
                    </a:lnTo>
                    <a:lnTo>
                      <a:pt x="231" y="553"/>
                    </a:lnTo>
                    <a:lnTo>
                      <a:pt x="185" y="553"/>
                    </a:lnTo>
                    <a:lnTo>
                      <a:pt x="154" y="538"/>
                    </a:lnTo>
                    <a:lnTo>
                      <a:pt x="139" y="538"/>
                    </a:lnTo>
                    <a:lnTo>
                      <a:pt x="139" y="523"/>
                    </a:lnTo>
                    <a:lnTo>
                      <a:pt x="154" y="507"/>
                    </a:lnTo>
                    <a:lnTo>
                      <a:pt x="200" y="492"/>
                    </a:lnTo>
                    <a:lnTo>
                      <a:pt x="292" y="476"/>
                    </a:lnTo>
                    <a:lnTo>
                      <a:pt x="446" y="430"/>
                    </a:lnTo>
                    <a:lnTo>
                      <a:pt x="446" y="169"/>
                    </a:lnTo>
                    <a:lnTo>
                      <a:pt x="430" y="123"/>
                    </a:lnTo>
                    <a:lnTo>
                      <a:pt x="430" y="92"/>
                    </a:lnTo>
                    <a:lnTo>
                      <a:pt x="399" y="61"/>
                    </a:lnTo>
                    <a:lnTo>
                      <a:pt x="399" y="46"/>
                    </a:lnTo>
                    <a:lnTo>
                      <a:pt x="384" y="3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1" name="Freeform 1447"/>
              <p:cNvSpPr>
                <a:spLocks noEditPoints="1"/>
              </p:cNvSpPr>
              <p:nvPr/>
            </p:nvSpPr>
            <p:spPr bwMode="auto">
              <a:xfrm>
                <a:off x="6095" y="10052"/>
                <a:ext cx="1243" cy="1185"/>
              </a:xfrm>
              <a:custGeom>
                <a:avLst/>
                <a:gdLst/>
                <a:ahLst/>
                <a:cxnLst>
                  <a:cxn ang="0">
                    <a:pos x="599" y="61"/>
                  </a:cxn>
                  <a:cxn ang="0">
                    <a:pos x="599" y="92"/>
                  </a:cxn>
                  <a:cxn ang="0">
                    <a:pos x="583" y="123"/>
                  </a:cxn>
                  <a:cxn ang="0">
                    <a:pos x="460" y="615"/>
                  </a:cxn>
                  <a:cxn ang="0">
                    <a:pos x="706" y="615"/>
                  </a:cxn>
                  <a:cxn ang="0">
                    <a:pos x="844" y="600"/>
                  </a:cxn>
                  <a:cxn ang="0">
                    <a:pos x="982" y="523"/>
                  </a:cxn>
                  <a:cxn ang="0">
                    <a:pos x="1044" y="431"/>
                  </a:cxn>
                  <a:cxn ang="0">
                    <a:pos x="1074" y="323"/>
                  </a:cxn>
                  <a:cxn ang="0">
                    <a:pos x="1090" y="231"/>
                  </a:cxn>
                  <a:cxn ang="0">
                    <a:pos x="1059" y="138"/>
                  </a:cxn>
                  <a:cxn ang="0">
                    <a:pos x="982" y="77"/>
                  </a:cxn>
                  <a:cxn ang="0">
                    <a:pos x="844" y="61"/>
                  </a:cxn>
                  <a:cxn ang="0">
                    <a:pos x="599" y="61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5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5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8"/>
                  </a:cxn>
                  <a:cxn ang="0">
                    <a:pos x="522" y="1138"/>
                  </a:cxn>
                  <a:cxn ang="0">
                    <a:pos x="522" y="1169"/>
                  </a:cxn>
                  <a:cxn ang="0">
                    <a:pos x="506" y="1185"/>
                  </a:cxn>
                  <a:cxn ang="0">
                    <a:pos x="0" y="1185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3" y="1138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1"/>
                  </a:cxn>
                  <a:cxn ang="0">
                    <a:pos x="445" y="108"/>
                  </a:cxn>
                  <a:cxn ang="0">
                    <a:pos x="445" y="61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5">
                    <a:moveTo>
                      <a:pt x="599" y="61"/>
                    </a:moveTo>
                    <a:lnTo>
                      <a:pt x="599" y="92"/>
                    </a:lnTo>
                    <a:lnTo>
                      <a:pt x="583" y="123"/>
                    </a:lnTo>
                    <a:lnTo>
                      <a:pt x="460" y="615"/>
                    </a:lnTo>
                    <a:lnTo>
                      <a:pt x="706" y="615"/>
                    </a:lnTo>
                    <a:lnTo>
                      <a:pt x="844" y="600"/>
                    </a:lnTo>
                    <a:lnTo>
                      <a:pt x="982" y="523"/>
                    </a:lnTo>
                    <a:lnTo>
                      <a:pt x="1044" y="431"/>
                    </a:lnTo>
                    <a:lnTo>
                      <a:pt x="1074" y="323"/>
                    </a:lnTo>
                    <a:lnTo>
                      <a:pt x="1090" y="231"/>
                    </a:lnTo>
                    <a:lnTo>
                      <a:pt x="1059" y="138"/>
                    </a:lnTo>
                    <a:lnTo>
                      <a:pt x="982" y="77"/>
                    </a:lnTo>
                    <a:lnTo>
                      <a:pt x="844" y="61"/>
                    </a:lnTo>
                    <a:lnTo>
                      <a:pt x="599" y="61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5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5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8"/>
                    </a:lnTo>
                    <a:lnTo>
                      <a:pt x="522" y="1138"/>
                    </a:lnTo>
                    <a:lnTo>
                      <a:pt x="522" y="1169"/>
                    </a:lnTo>
                    <a:lnTo>
                      <a:pt x="506" y="1185"/>
                    </a:lnTo>
                    <a:lnTo>
                      <a:pt x="0" y="1185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3" y="1138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1"/>
                    </a:lnTo>
                    <a:lnTo>
                      <a:pt x="445" y="108"/>
                    </a:lnTo>
                    <a:lnTo>
                      <a:pt x="445" y="61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2" name="Freeform 1448"/>
              <p:cNvSpPr>
                <a:spLocks noEditPoints="1"/>
              </p:cNvSpPr>
              <p:nvPr/>
            </p:nvSpPr>
            <p:spPr bwMode="auto">
              <a:xfrm>
                <a:off x="7461" y="9744"/>
                <a:ext cx="1535" cy="1723"/>
              </a:xfrm>
              <a:custGeom>
                <a:avLst/>
                <a:gdLst/>
                <a:ahLst/>
                <a:cxnLst>
                  <a:cxn ang="0">
                    <a:pos x="905" y="846"/>
                  </a:cxn>
                  <a:cxn ang="0">
                    <a:pos x="783" y="893"/>
                  </a:cxn>
                  <a:cxn ang="0">
                    <a:pos x="706" y="1016"/>
                  </a:cxn>
                  <a:cxn ang="0">
                    <a:pos x="890" y="985"/>
                  </a:cxn>
                  <a:cxn ang="0">
                    <a:pos x="921" y="1046"/>
                  </a:cxn>
                  <a:cxn ang="0">
                    <a:pos x="767" y="1077"/>
                  </a:cxn>
                  <a:cxn ang="0">
                    <a:pos x="890" y="1169"/>
                  </a:cxn>
                  <a:cxn ang="0">
                    <a:pos x="1151" y="1169"/>
                  </a:cxn>
                  <a:cxn ang="0">
                    <a:pos x="1228" y="1246"/>
                  </a:cxn>
                  <a:cxn ang="0">
                    <a:pos x="721" y="1277"/>
                  </a:cxn>
                  <a:cxn ang="0">
                    <a:pos x="644" y="1708"/>
                  </a:cxn>
                  <a:cxn ang="0">
                    <a:pos x="445" y="1585"/>
                  </a:cxn>
                  <a:cxn ang="0">
                    <a:pos x="460" y="1554"/>
                  </a:cxn>
                  <a:cxn ang="0">
                    <a:pos x="629" y="1308"/>
                  </a:cxn>
                  <a:cxn ang="0">
                    <a:pos x="184" y="1385"/>
                  </a:cxn>
                  <a:cxn ang="0">
                    <a:pos x="138" y="1262"/>
                  </a:cxn>
                  <a:cxn ang="0">
                    <a:pos x="660" y="1200"/>
                  </a:cxn>
                  <a:cxn ang="0">
                    <a:pos x="399" y="1108"/>
                  </a:cxn>
                  <a:cxn ang="0">
                    <a:pos x="337" y="1062"/>
                  </a:cxn>
                  <a:cxn ang="0">
                    <a:pos x="629" y="1031"/>
                  </a:cxn>
                  <a:cxn ang="0">
                    <a:pos x="583" y="923"/>
                  </a:cxn>
                  <a:cxn ang="0">
                    <a:pos x="353" y="954"/>
                  </a:cxn>
                  <a:cxn ang="0">
                    <a:pos x="706" y="816"/>
                  </a:cxn>
                  <a:cxn ang="0">
                    <a:pos x="552" y="569"/>
                  </a:cxn>
                  <a:cxn ang="0">
                    <a:pos x="690" y="677"/>
                  </a:cxn>
                  <a:cxn ang="0">
                    <a:pos x="859" y="539"/>
                  </a:cxn>
                  <a:cxn ang="0">
                    <a:pos x="967" y="477"/>
                  </a:cxn>
                  <a:cxn ang="0">
                    <a:pos x="997" y="569"/>
                  </a:cxn>
                  <a:cxn ang="0">
                    <a:pos x="967" y="662"/>
                  </a:cxn>
                  <a:cxn ang="0">
                    <a:pos x="767" y="708"/>
                  </a:cxn>
                  <a:cxn ang="0">
                    <a:pos x="537" y="785"/>
                  </a:cxn>
                  <a:cxn ang="0">
                    <a:pos x="491" y="754"/>
                  </a:cxn>
                  <a:cxn ang="0">
                    <a:pos x="414" y="554"/>
                  </a:cxn>
                  <a:cxn ang="0">
                    <a:pos x="491" y="539"/>
                  </a:cxn>
                  <a:cxn ang="0">
                    <a:pos x="905" y="446"/>
                  </a:cxn>
                  <a:cxn ang="0">
                    <a:pos x="859" y="354"/>
                  </a:cxn>
                  <a:cxn ang="0">
                    <a:pos x="660" y="431"/>
                  </a:cxn>
                  <a:cxn ang="0">
                    <a:pos x="537" y="431"/>
                  </a:cxn>
                  <a:cxn ang="0">
                    <a:pos x="522" y="385"/>
                  </a:cxn>
                  <a:cxn ang="0">
                    <a:pos x="614" y="0"/>
                  </a:cxn>
                  <a:cxn ang="0">
                    <a:pos x="752" y="46"/>
                  </a:cxn>
                  <a:cxn ang="0">
                    <a:pos x="752" y="123"/>
                  </a:cxn>
                  <a:cxn ang="0">
                    <a:pos x="1304" y="462"/>
                  </a:cxn>
                  <a:cxn ang="0">
                    <a:pos x="1519" y="539"/>
                  </a:cxn>
                  <a:cxn ang="0">
                    <a:pos x="1243" y="585"/>
                  </a:cxn>
                  <a:cxn ang="0">
                    <a:pos x="629" y="200"/>
                  </a:cxn>
                  <a:cxn ang="0">
                    <a:pos x="184" y="662"/>
                  </a:cxn>
                  <a:cxn ang="0">
                    <a:pos x="0" y="708"/>
                  </a:cxn>
                  <a:cxn ang="0">
                    <a:pos x="506" y="246"/>
                  </a:cxn>
                  <a:cxn ang="0">
                    <a:pos x="614" y="0"/>
                  </a:cxn>
                </a:cxnLst>
                <a:rect l="0" t="0" r="r" b="b"/>
                <a:pathLst>
                  <a:path w="1535" h="1723">
                    <a:moveTo>
                      <a:pt x="752" y="754"/>
                    </a:moveTo>
                    <a:lnTo>
                      <a:pt x="798" y="754"/>
                    </a:lnTo>
                    <a:lnTo>
                      <a:pt x="829" y="769"/>
                    </a:lnTo>
                    <a:lnTo>
                      <a:pt x="905" y="846"/>
                    </a:lnTo>
                    <a:lnTo>
                      <a:pt x="890" y="862"/>
                    </a:lnTo>
                    <a:lnTo>
                      <a:pt x="890" y="877"/>
                    </a:lnTo>
                    <a:lnTo>
                      <a:pt x="829" y="877"/>
                    </a:lnTo>
                    <a:lnTo>
                      <a:pt x="783" y="893"/>
                    </a:lnTo>
                    <a:lnTo>
                      <a:pt x="629" y="923"/>
                    </a:lnTo>
                    <a:lnTo>
                      <a:pt x="690" y="954"/>
                    </a:lnTo>
                    <a:lnTo>
                      <a:pt x="706" y="985"/>
                    </a:lnTo>
                    <a:lnTo>
                      <a:pt x="706" y="1016"/>
                    </a:lnTo>
                    <a:lnTo>
                      <a:pt x="767" y="1000"/>
                    </a:lnTo>
                    <a:lnTo>
                      <a:pt x="813" y="1000"/>
                    </a:lnTo>
                    <a:lnTo>
                      <a:pt x="844" y="985"/>
                    </a:lnTo>
                    <a:lnTo>
                      <a:pt x="890" y="985"/>
                    </a:lnTo>
                    <a:lnTo>
                      <a:pt x="921" y="1000"/>
                    </a:lnTo>
                    <a:lnTo>
                      <a:pt x="936" y="1016"/>
                    </a:lnTo>
                    <a:lnTo>
                      <a:pt x="936" y="1031"/>
                    </a:lnTo>
                    <a:lnTo>
                      <a:pt x="921" y="1046"/>
                    </a:lnTo>
                    <a:lnTo>
                      <a:pt x="890" y="1046"/>
                    </a:lnTo>
                    <a:lnTo>
                      <a:pt x="859" y="1062"/>
                    </a:lnTo>
                    <a:lnTo>
                      <a:pt x="813" y="1062"/>
                    </a:lnTo>
                    <a:lnTo>
                      <a:pt x="767" y="1077"/>
                    </a:lnTo>
                    <a:lnTo>
                      <a:pt x="706" y="1093"/>
                    </a:lnTo>
                    <a:lnTo>
                      <a:pt x="706" y="1154"/>
                    </a:lnTo>
                    <a:lnTo>
                      <a:pt x="721" y="1200"/>
                    </a:lnTo>
                    <a:lnTo>
                      <a:pt x="890" y="1169"/>
                    </a:lnTo>
                    <a:lnTo>
                      <a:pt x="982" y="1154"/>
                    </a:lnTo>
                    <a:lnTo>
                      <a:pt x="1043" y="1139"/>
                    </a:lnTo>
                    <a:lnTo>
                      <a:pt x="1120" y="1139"/>
                    </a:lnTo>
                    <a:lnTo>
                      <a:pt x="1151" y="1169"/>
                    </a:lnTo>
                    <a:lnTo>
                      <a:pt x="1197" y="1185"/>
                    </a:lnTo>
                    <a:lnTo>
                      <a:pt x="1212" y="1216"/>
                    </a:lnTo>
                    <a:lnTo>
                      <a:pt x="1228" y="1231"/>
                    </a:lnTo>
                    <a:lnTo>
                      <a:pt x="1228" y="1246"/>
                    </a:lnTo>
                    <a:lnTo>
                      <a:pt x="1212" y="1246"/>
                    </a:lnTo>
                    <a:lnTo>
                      <a:pt x="1182" y="1262"/>
                    </a:lnTo>
                    <a:lnTo>
                      <a:pt x="890" y="1262"/>
                    </a:lnTo>
                    <a:lnTo>
                      <a:pt x="721" y="1277"/>
                    </a:lnTo>
                    <a:lnTo>
                      <a:pt x="721" y="1431"/>
                    </a:lnTo>
                    <a:lnTo>
                      <a:pt x="706" y="1585"/>
                    </a:lnTo>
                    <a:lnTo>
                      <a:pt x="675" y="1662"/>
                    </a:lnTo>
                    <a:lnTo>
                      <a:pt x="644" y="1708"/>
                    </a:lnTo>
                    <a:lnTo>
                      <a:pt x="614" y="1723"/>
                    </a:lnTo>
                    <a:lnTo>
                      <a:pt x="598" y="1723"/>
                    </a:lnTo>
                    <a:lnTo>
                      <a:pt x="491" y="1616"/>
                    </a:lnTo>
                    <a:lnTo>
                      <a:pt x="445" y="1585"/>
                    </a:lnTo>
                    <a:lnTo>
                      <a:pt x="414" y="1569"/>
                    </a:lnTo>
                    <a:lnTo>
                      <a:pt x="384" y="1539"/>
                    </a:lnTo>
                    <a:lnTo>
                      <a:pt x="399" y="1539"/>
                    </a:lnTo>
                    <a:lnTo>
                      <a:pt x="460" y="1554"/>
                    </a:lnTo>
                    <a:lnTo>
                      <a:pt x="598" y="1554"/>
                    </a:lnTo>
                    <a:lnTo>
                      <a:pt x="598" y="1539"/>
                    </a:lnTo>
                    <a:lnTo>
                      <a:pt x="629" y="1446"/>
                    </a:lnTo>
                    <a:lnTo>
                      <a:pt x="629" y="1308"/>
                    </a:lnTo>
                    <a:lnTo>
                      <a:pt x="445" y="1323"/>
                    </a:lnTo>
                    <a:lnTo>
                      <a:pt x="307" y="1354"/>
                    </a:lnTo>
                    <a:lnTo>
                      <a:pt x="230" y="1369"/>
                    </a:lnTo>
                    <a:lnTo>
                      <a:pt x="184" y="1385"/>
                    </a:lnTo>
                    <a:lnTo>
                      <a:pt x="230" y="1339"/>
                    </a:lnTo>
                    <a:lnTo>
                      <a:pt x="184" y="1339"/>
                    </a:lnTo>
                    <a:lnTo>
                      <a:pt x="123" y="1277"/>
                    </a:lnTo>
                    <a:lnTo>
                      <a:pt x="138" y="1262"/>
                    </a:lnTo>
                    <a:lnTo>
                      <a:pt x="184" y="1262"/>
                    </a:lnTo>
                    <a:lnTo>
                      <a:pt x="276" y="1246"/>
                    </a:lnTo>
                    <a:lnTo>
                      <a:pt x="430" y="1231"/>
                    </a:lnTo>
                    <a:lnTo>
                      <a:pt x="660" y="1200"/>
                    </a:lnTo>
                    <a:lnTo>
                      <a:pt x="644" y="1093"/>
                    </a:lnTo>
                    <a:lnTo>
                      <a:pt x="583" y="1093"/>
                    </a:lnTo>
                    <a:lnTo>
                      <a:pt x="552" y="1108"/>
                    </a:lnTo>
                    <a:lnTo>
                      <a:pt x="399" y="1108"/>
                    </a:lnTo>
                    <a:lnTo>
                      <a:pt x="353" y="1093"/>
                    </a:lnTo>
                    <a:lnTo>
                      <a:pt x="337" y="1093"/>
                    </a:lnTo>
                    <a:lnTo>
                      <a:pt x="322" y="1077"/>
                    </a:lnTo>
                    <a:lnTo>
                      <a:pt x="337" y="1062"/>
                    </a:lnTo>
                    <a:lnTo>
                      <a:pt x="384" y="1062"/>
                    </a:lnTo>
                    <a:lnTo>
                      <a:pt x="476" y="1046"/>
                    </a:lnTo>
                    <a:lnTo>
                      <a:pt x="614" y="1031"/>
                    </a:lnTo>
                    <a:lnTo>
                      <a:pt x="629" y="1031"/>
                    </a:lnTo>
                    <a:lnTo>
                      <a:pt x="614" y="1000"/>
                    </a:lnTo>
                    <a:lnTo>
                      <a:pt x="614" y="969"/>
                    </a:lnTo>
                    <a:lnTo>
                      <a:pt x="598" y="939"/>
                    </a:lnTo>
                    <a:lnTo>
                      <a:pt x="583" y="923"/>
                    </a:lnTo>
                    <a:lnTo>
                      <a:pt x="522" y="939"/>
                    </a:lnTo>
                    <a:lnTo>
                      <a:pt x="460" y="939"/>
                    </a:lnTo>
                    <a:lnTo>
                      <a:pt x="414" y="954"/>
                    </a:lnTo>
                    <a:lnTo>
                      <a:pt x="353" y="954"/>
                    </a:lnTo>
                    <a:lnTo>
                      <a:pt x="353" y="939"/>
                    </a:lnTo>
                    <a:lnTo>
                      <a:pt x="368" y="939"/>
                    </a:lnTo>
                    <a:lnTo>
                      <a:pt x="583" y="877"/>
                    </a:lnTo>
                    <a:lnTo>
                      <a:pt x="706" y="816"/>
                    </a:lnTo>
                    <a:lnTo>
                      <a:pt x="752" y="769"/>
                    </a:lnTo>
                    <a:lnTo>
                      <a:pt x="752" y="754"/>
                    </a:lnTo>
                    <a:close/>
                    <a:moveTo>
                      <a:pt x="829" y="523"/>
                    </a:moveTo>
                    <a:lnTo>
                      <a:pt x="552" y="569"/>
                    </a:lnTo>
                    <a:lnTo>
                      <a:pt x="522" y="569"/>
                    </a:lnTo>
                    <a:lnTo>
                      <a:pt x="522" y="646"/>
                    </a:lnTo>
                    <a:lnTo>
                      <a:pt x="537" y="708"/>
                    </a:lnTo>
                    <a:lnTo>
                      <a:pt x="690" y="677"/>
                    </a:lnTo>
                    <a:lnTo>
                      <a:pt x="875" y="646"/>
                    </a:lnTo>
                    <a:lnTo>
                      <a:pt x="890" y="600"/>
                    </a:lnTo>
                    <a:lnTo>
                      <a:pt x="890" y="539"/>
                    </a:lnTo>
                    <a:lnTo>
                      <a:pt x="859" y="539"/>
                    </a:lnTo>
                    <a:lnTo>
                      <a:pt x="844" y="523"/>
                    </a:lnTo>
                    <a:lnTo>
                      <a:pt x="829" y="523"/>
                    </a:lnTo>
                    <a:close/>
                    <a:moveTo>
                      <a:pt x="905" y="446"/>
                    </a:moveTo>
                    <a:lnTo>
                      <a:pt x="967" y="477"/>
                    </a:lnTo>
                    <a:lnTo>
                      <a:pt x="1028" y="539"/>
                    </a:lnTo>
                    <a:lnTo>
                      <a:pt x="1028" y="554"/>
                    </a:lnTo>
                    <a:lnTo>
                      <a:pt x="1013" y="569"/>
                    </a:lnTo>
                    <a:lnTo>
                      <a:pt x="997" y="569"/>
                    </a:lnTo>
                    <a:lnTo>
                      <a:pt x="982" y="585"/>
                    </a:lnTo>
                    <a:lnTo>
                      <a:pt x="967" y="616"/>
                    </a:lnTo>
                    <a:lnTo>
                      <a:pt x="936" y="646"/>
                    </a:lnTo>
                    <a:lnTo>
                      <a:pt x="967" y="662"/>
                    </a:lnTo>
                    <a:lnTo>
                      <a:pt x="982" y="677"/>
                    </a:lnTo>
                    <a:lnTo>
                      <a:pt x="982" y="693"/>
                    </a:lnTo>
                    <a:lnTo>
                      <a:pt x="967" y="693"/>
                    </a:lnTo>
                    <a:lnTo>
                      <a:pt x="767" y="708"/>
                    </a:lnTo>
                    <a:lnTo>
                      <a:pt x="629" y="739"/>
                    </a:lnTo>
                    <a:lnTo>
                      <a:pt x="568" y="754"/>
                    </a:lnTo>
                    <a:lnTo>
                      <a:pt x="537" y="754"/>
                    </a:lnTo>
                    <a:lnTo>
                      <a:pt x="537" y="785"/>
                    </a:lnTo>
                    <a:lnTo>
                      <a:pt x="522" y="800"/>
                    </a:lnTo>
                    <a:lnTo>
                      <a:pt x="506" y="785"/>
                    </a:lnTo>
                    <a:lnTo>
                      <a:pt x="506" y="769"/>
                    </a:lnTo>
                    <a:lnTo>
                      <a:pt x="491" y="754"/>
                    </a:lnTo>
                    <a:lnTo>
                      <a:pt x="476" y="723"/>
                    </a:lnTo>
                    <a:lnTo>
                      <a:pt x="460" y="662"/>
                    </a:lnTo>
                    <a:lnTo>
                      <a:pt x="445" y="616"/>
                    </a:lnTo>
                    <a:lnTo>
                      <a:pt x="414" y="554"/>
                    </a:lnTo>
                    <a:lnTo>
                      <a:pt x="399" y="539"/>
                    </a:lnTo>
                    <a:lnTo>
                      <a:pt x="414" y="523"/>
                    </a:lnTo>
                    <a:lnTo>
                      <a:pt x="476" y="523"/>
                    </a:lnTo>
                    <a:lnTo>
                      <a:pt x="491" y="539"/>
                    </a:lnTo>
                    <a:lnTo>
                      <a:pt x="660" y="508"/>
                    </a:lnTo>
                    <a:lnTo>
                      <a:pt x="767" y="477"/>
                    </a:lnTo>
                    <a:lnTo>
                      <a:pt x="844" y="462"/>
                    </a:lnTo>
                    <a:lnTo>
                      <a:pt x="905" y="446"/>
                    </a:lnTo>
                    <a:close/>
                    <a:moveTo>
                      <a:pt x="783" y="323"/>
                    </a:moveTo>
                    <a:lnTo>
                      <a:pt x="813" y="323"/>
                    </a:lnTo>
                    <a:lnTo>
                      <a:pt x="844" y="339"/>
                    </a:lnTo>
                    <a:lnTo>
                      <a:pt x="859" y="354"/>
                    </a:lnTo>
                    <a:lnTo>
                      <a:pt x="859" y="369"/>
                    </a:lnTo>
                    <a:lnTo>
                      <a:pt x="829" y="385"/>
                    </a:lnTo>
                    <a:lnTo>
                      <a:pt x="813" y="400"/>
                    </a:lnTo>
                    <a:lnTo>
                      <a:pt x="660" y="431"/>
                    </a:lnTo>
                    <a:lnTo>
                      <a:pt x="644" y="431"/>
                    </a:lnTo>
                    <a:lnTo>
                      <a:pt x="614" y="446"/>
                    </a:lnTo>
                    <a:lnTo>
                      <a:pt x="568" y="446"/>
                    </a:lnTo>
                    <a:lnTo>
                      <a:pt x="537" y="431"/>
                    </a:lnTo>
                    <a:lnTo>
                      <a:pt x="522" y="431"/>
                    </a:lnTo>
                    <a:lnTo>
                      <a:pt x="491" y="400"/>
                    </a:lnTo>
                    <a:lnTo>
                      <a:pt x="506" y="385"/>
                    </a:lnTo>
                    <a:lnTo>
                      <a:pt x="522" y="385"/>
                    </a:lnTo>
                    <a:lnTo>
                      <a:pt x="644" y="369"/>
                    </a:lnTo>
                    <a:lnTo>
                      <a:pt x="721" y="339"/>
                    </a:lnTo>
                    <a:lnTo>
                      <a:pt x="783" y="323"/>
                    </a:lnTo>
                    <a:close/>
                    <a:moveTo>
                      <a:pt x="614" y="0"/>
                    </a:moveTo>
                    <a:lnTo>
                      <a:pt x="660" y="0"/>
                    </a:lnTo>
                    <a:lnTo>
                      <a:pt x="690" y="16"/>
                    </a:lnTo>
                    <a:lnTo>
                      <a:pt x="737" y="31"/>
                    </a:lnTo>
                    <a:lnTo>
                      <a:pt x="752" y="46"/>
                    </a:lnTo>
                    <a:lnTo>
                      <a:pt x="737" y="46"/>
                    </a:lnTo>
                    <a:lnTo>
                      <a:pt x="737" y="62"/>
                    </a:lnTo>
                    <a:lnTo>
                      <a:pt x="721" y="93"/>
                    </a:lnTo>
                    <a:lnTo>
                      <a:pt x="752" y="123"/>
                    </a:lnTo>
                    <a:lnTo>
                      <a:pt x="813" y="169"/>
                    </a:lnTo>
                    <a:lnTo>
                      <a:pt x="1028" y="323"/>
                    </a:lnTo>
                    <a:lnTo>
                      <a:pt x="1166" y="400"/>
                    </a:lnTo>
                    <a:lnTo>
                      <a:pt x="1304" y="462"/>
                    </a:lnTo>
                    <a:lnTo>
                      <a:pt x="1350" y="477"/>
                    </a:lnTo>
                    <a:lnTo>
                      <a:pt x="1412" y="493"/>
                    </a:lnTo>
                    <a:lnTo>
                      <a:pt x="1458" y="508"/>
                    </a:lnTo>
                    <a:lnTo>
                      <a:pt x="1519" y="539"/>
                    </a:lnTo>
                    <a:lnTo>
                      <a:pt x="1535" y="554"/>
                    </a:lnTo>
                    <a:lnTo>
                      <a:pt x="1488" y="569"/>
                    </a:lnTo>
                    <a:lnTo>
                      <a:pt x="1381" y="585"/>
                    </a:lnTo>
                    <a:lnTo>
                      <a:pt x="1243" y="585"/>
                    </a:lnTo>
                    <a:lnTo>
                      <a:pt x="1182" y="554"/>
                    </a:lnTo>
                    <a:lnTo>
                      <a:pt x="1059" y="462"/>
                    </a:lnTo>
                    <a:lnTo>
                      <a:pt x="706" y="108"/>
                    </a:lnTo>
                    <a:lnTo>
                      <a:pt x="629" y="200"/>
                    </a:lnTo>
                    <a:lnTo>
                      <a:pt x="568" y="293"/>
                    </a:lnTo>
                    <a:lnTo>
                      <a:pt x="414" y="462"/>
                    </a:lnTo>
                    <a:lnTo>
                      <a:pt x="276" y="585"/>
                    </a:lnTo>
                    <a:lnTo>
                      <a:pt x="184" y="662"/>
                    </a:lnTo>
                    <a:lnTo>
                      <a:pt x="92" y="708"/>
                    </a:lnTo>
                    <a:lnTo>
                      <a:pt x="46" y="723"/>
                    </a:lnTo>
                    <a:lnTo>
                      <a:pt x="0" y="723"/>
                    </a:lnTo>
                    <a:lnTo>
                      <a:pt x="0" y="708"/>
                    </a:lnTo>
                    <a:lnTo>
                      <a:pt x="15" y="708"/>
                    </a:lnTo>
                    <a:lnTo>
                      <a:pt x="245" y="523"/>
                    </a:lnTo>
                    <a:lnTo>
                      <a:pt x="399" y="369"/>
                    </a:lnTo>
                    <a:lnTo>
                      <a:pt x="506" y="246"/>
                    </a:lnTo>
                    <a:lnTo>
                      <a:pt x="568" y="139"/>
                    </a:lnTo>
                    <a:lnTo>
                      <a:pt x="598" y="77"/>
                    </a:lnTo>
                    <a:lnTo>
                      <a:pt x="614" y="31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3" name="Freeform 1449"/>
              <p:cNvSpPr>
                <a:spLocks/>
              </p:cNvSpPr>
              <p:nvPr/>
            </p:nvSpPr>
            <p:spPr bwMode="auto">
              <a:xfrm>
                <a:off x="9333" y="9821"/>
                <a:ext cx="1535" cy="1492"/>
              </a:xfrm>
              <a:custGeom>
                <a:avLst/>
                <a:gdLst/>
                <a:ahLst/>
                <a:cxnLst>
                  <a:cxn ang="0">
                    <a:pos x="737" y="0"/>
                  </a:cxn>
                  <a:cxn ang="0">
                    <a:pos x="860" y="92"/>
                  </a:cxn>
                  <a:cxn ang="0">
                    <a:pos x="844" y="139"/>
                  </a:cxn>
                  <a:cxn ang="0">
                    <a:pos x="814" y="385"/>
                  </a:cxn>
                  <a:cxn ang="0">
                    <a:pos x="890" y="354"/>
                  </a:cxn>
                  <a:cxn ang="0">
                    <a:pos x="1013" y="339"/>
                  </a:cxn>
                  <a:cxn ang="0">
                    <a:pos x="1090" y="354"/>
                  </a:cxn>
                  <a:cxn ang="0">
                    <a:pos x="1120" y="400"/>
                  </a:cxn>
                  <a:cxn ang="0">
                    <a:pos x="982" y="446"/>
                  </a:cxn>
                  <a:cxn ang="0">
                    <a:pos x="798" y="631"/>
                  </a:cxn>
                  <a:cxn ang="0">
                    <a:pos x="1028" y="754"/>
                  </a:cxn>
                  <a:cxn ang="0">
                    <a:pos x="1243" y="723"/>
                  </a:cxn>
                  <a:cxn ang="0">
                    <a:pos x="1397" y="708"/>
                  </a:cxn>
                  <a:cxn ang="0">
                    <a:pos x="1519" y="785"/>
                  </a:cxn>
                  <a:cxn ang="0">
                    <a:pos x="1535" y="831"/>
                  </a:cxn>
                  <a:cxn ang="0">
                    <a:pos x="1504" y="846"/>
                  </a:cxn>
                  <a:cxn ang="0">
                    <a:pos x="752" y="862"/>
                  </a:cxn>
                  <a:cxn ang="0">
                    <a:pos x="814" y="923"/>
                  </a:cxn>
                  <a:cxn ang="0">
                    <a:pos x="583" y="1169"/>
                  </a:cxn>
                  <a:cxn ang="0">
                    <a:pos x="507" y="1277"/>
                  </a:cxn>
                  <a:cxn ang="0">
                    <a:pos x="998" y="1216"/>
                  </a:cxn>
                  <a:cxn ang="0">
                    <a:pos x="906" y="1077"/>
                  </a:cxn>
                  <a:cxn ang="0">
                    <a:pos x="890" y="1031"/>
                  </a:cxn>
                  <a:cxn ang="0">
                    <a:pos x="1059" y="1139"/>
                  </a:cxn>
                  <a:cxn ang="0">
                    <a:pos x="1182" y="1277"/>
                  </a:cxn>
                  <a:cxn ang="0">
                    <a:pos x="1213" y="1446"/>
                  </a:cxn>
                  <a:cxn ang="0">
                    <a:pos x="1167" y="1462"/>
                  </a:cxn>
                  <a:cxn ang="0">
                    <a:pos x="1059" y="1323"/>
                  </a:cxn>
                  <a:cxn ang="0">
                    <a:pos x="998" y="1262"/>
                  </a:cxn>
                  <a:cxn ang="0">
                    <a:pos x="737" y="1339"/>
                  </a:cxn>
                  <a:cxn ang="0">
                    <a:pos x="476" y="1431"/>
                  </a:cxn>
                  <a:cxn ang="0">
                    <a:pos x="384" y="1492"/>
                  </a:cxn>
                  <a:cxn ang="0">
                    <a:pos x="338" y="1477"/>
                  </a:cxn>
                  <a:cxn ang="0">
                    <a:pos x="292" y="1400"/>
                  </a:cxn>
                  <a:cxn ang="0">
                    <a:pos x="276" y="1339"/>
                  </a:cxn>
                  <a:cxn ang="0">
                    <a:pos x="338" y="1277"/>
                  </a:cxn>
                  <a:cxn ang="0">
                    <a:pos x="553" y="1077"/>
                  </a:cxn>
                  <a:cxn ang="0">
                    <a:pos x="645" y="846"/>
                  </a:cxn>
                  <a:cxn ang="0">
                    <a:pos x="430" y="877"/>
                  </a:cxn>
                  <a:cxn ang="0">
                    <a:pos x="169" y="923"/>
                  </a:cxn>
                  <a:cxn ang="0">
                    <a:pos x="77" y="939"/>
                  </a:cxn>
                  <a:cxn ang="0">
                    <a:pos x="0" y="877"/>
                  </a:cxn>
                  <a:cxn ang="0">
                    <a:pos x="31" y="846"/>
                  </a:cxn>
                  <a:cxn ang="0">
                    <a:pos x="706" y="492"/>
                  </a:cxn>
                  <a:cxn ang="0">
                    <a:pos x="614" y="508"/>
                  </a:cxn>
                  <a:cxn ang="0">
                    <a:pos x="476" y="523"/>
                  </a:cxn>
                  <a:cxn ang="0">
                    <a:pos x="399" y="477"/>
                  </a:cxn>
                  <a:cxn ang="0">
                    <a:pos x="537" y="446"/>
                  </a:cxn>
                  <a:cxn ang="0">
                    <a:pos x="706" y="169"/>
                  </a:cxn>
                  <a:cxn ang="0">
                    <a:pos x="691" y="77"/>
                  </a:cxn>
                  <a:cxn ang="0">
                    <a:pos x="675" y="46"/>
                  </a:cxn>
                  <a:cxn ang="0">
                    <a:pos x="675" y="31"/>
                  </a:cxn>
                  <a:cxn ang="0">
                    <a:pos x="721" y="0"/>
                  </a:cxn>
                </a:cxnLst>
                <a:rect l="0" t="0" r="r" b="b"/>
                <a:pathLst>
                  <a:path w="1535" h="1492">
                    <a:moveTo>
                      <a:pt x="721" y="0"/>
                    </a:moveTo>
                    <a:lnTo>
                      <a:pt x="737" y="0"/>
                    </a:lnTo>
                    <a:lnTo>
                      <a:pt x="798" y="31"/>
                    </a:lnTo>
                    <a:lnTo>
                      <a:pt x="860" y="92"/>
                    </a:lnTo>
                    <a:lnTo>
                      <a:pt x="860" y="108"/>
                    </a:lnTo>
                    <a:lnTo>
                      <a:pt x="844" y="139"/>
                    </a:lnTo>
                    <a:lnTo>
                      <a:pt x="829" y="216"/>
                    </a:lnTo>
                    <a:lnTo>
                      <a:pt x="814" y="385"/>
                    </a:lnTo>
                    <a:lnTo>
                      <a:pt x="860" y="369"/>
                    </a:lnTo>
                    <a:lnTo>
                      <a:pt x="890" y="354"/>
                    </a:lnTo>
                    <a:lnTo>
                      <a:pt x="936" y="354"/>
                    </a:lnTo>
                    <a:lnTo>
                      <a:pt x="1013" y="339"/>
                    </a:lnTo>
                    <a:lnTo>
                      <a:pt x="1059" y="339"/>
                    </a:lnTo>
                    <a:lnTo>
                      <a:pt x="1090" y="354"/>
                    </a:lnTo>
                    <a:lnTo>
                      <a:pt x="1120" y="385"/>
                    </a:lnTo>
                    <a:lnTo>
                      <a:pt x="1120" y="400"/>
                    </a:lnTo>
                    <a:lnTo>
                      <a:pt x="1074" y="431"/>
                    </a:lnTo>
                    <a:lnTo>
                      <a:pt x="982" y="446"/>
                    </a:lnTo>
                    <a:lnTo>
                      <a:pt x="814" y="492"/>
                    </a:lnTo>
                    <a:lnTo>
                      <a:pt x="798" y="631"/>
                    </a:lnTo>
                    <a:lnTo>
                      <a:pt x="798" y="785"/>
                    </a:lnTo>
                    <a:lnTo>
                      <a:pt x="1028" y="754"/>
                    </a:lnTo>
                    <a:lnTo>
                      <a:pt x="1167" y="723"/>
                    </a:lnTo>
                    <a:lnTo>
                      <a:pt x="1243" y="723"/>
                    </a:lnTo>
                    <a:lnTo>
                      <a:pt x="1289" y="708"/>
                    </a:lnTo>
                    <a:lnTo>
                      <a:pt x="1397" y="708"/>
                    </a:lnTo>
                    <a:lnTo>
                      <a:pt x="1489" y="754"/>
                    </a:lnTo>
                    <a:lnTo>
                      <a:pt x="1519" y="785"/>
                    </a:lnTo>
                    <a:lnTo>
                      <a:pt x="1535" y="816"/>
                    </a:lnTo>
                    <a:lnTo>
                      <a:pt x="1535" y="831"/>
                    </a:lnTo>
                    <a:lnTo>
                      <a:pt x="1519" y="831"/>
                    </a:lnTo>
                    <a:lnTo>
                      <a:pt x="1504" y="846"/>
                    </a:lnTo>
                    <a:lnTo>
                      <a:pt x="906" y="846"/>
                    </a:lnTo>
                    <a:lnTo>
                      <a:pt x="752" y="862"/>
                    </a:lnTo>
                    <a:lnTo>
                      <a:pt x="814" y="892"/>
                    </a:lnTo>
                    <a:lnTo>
                      <a:pt x="814" y="923"/>
                    </a:lnTo>
                    <a:lnTo>
                      <a:pt x="660" y="1077"/>
                    </a:lnTo>
                    <a:lnTo>
                      <a:pt x="583" y="1169"/>
                    </a:lnTo>
                    <a:lnTo>
                      <a:pt x="522" y="1246"/>
                    </a:lnTo>
                    <a:lnTo>
                      <a:pt x="507" y="1277"/>
                    </a:lnTo>
                    <a:lnTo>
                      <a:pt x="537" y="1277"/>
                    </a:lnTo>
                    <a:lnTo>
                      <a:pt x="998" y="1216"/>
                    </a:lnTo>
                    <a:lnTo>
                      <a:pt x="906" y="1092"/>
                    </a:lnTo>
                    <a:lnTo>
                      <a:pt x="906" y="1077"/>
                    </a:lnTo>
                    <a:lnTo>
                      <a:pt x="890" y="1046"/>
                    </a:lnTo>
                    <a:lnTo>
                      <a:pt x="890" y="1031"/>
                    </a:lnTo>
                    <a:lnTo>
                      <a:pt x="921" y="1031"/>
                    </a:lnTo>
                    <a:lnTo>
                      <a:pt x="1059" y="1139"/>
                    </a:lnTo>
                    <a:lnTo>
                      <a:pt x="1136" y="1216"/>
                    </a:lnTo>
                    <a:lnTo>
                      <a:pt x="1182" y="1277"/>
                    </a:lnTo>
                    <a:lnTo>
                      <a:pt x="1213" y="1323"/>
                    </a:lnTo>
                    <a:lnTo>
                      <a:pt x="1213" y="1446"/>
                    </a:lnTo>
                    <a:lnTo>
                      <a:pt x="1197" y="1446"/>
                    </a:lnTo>
                    <a:lnTo>
                      <a:pt x="1167" y="1462"/>
                    </a:lnTo>
                    <a:lnTo>
                      <a:pt x="1120" y="1416"/>
                    </a:lnTo>
                    <a:lnTo>
                      <a:pt x="1059" y="1323"/>
                    </a:lnTo>
                    <a:lnTo>
                      <a:pt x="1028" y="1262"/>
                    </a:lnTo>
                    <a:lnTo>
                      <a:pt x="998" y="1262"/>
                    </a:lnTo>
                    <a:lnTo>
                      <a:pt x="982" y="1277"/>
                    </a:lnTo>
                    <a:lnTo>
                      <a:pt x="737" y="1339"/>
                    </a:lnTo>
                    <a:lnTo>
                      <a:pt x="568" y="1400"/>
                    </a:lnTo>
                    <a:lnTo>
                      <a:pt x="476" y="1431"/>
                    </a:lnTo>
                    <a:lnTo>
                      <a:pt x="415" y="1462"/>
                    </a:lnTo>
                    <a:lnTo>
                      <a:pt x="384" y="1492"/>
                    </a:lnTo>
                    <a:lnTo>
                      <a:pt x="368" y="1492"/>
                    </a:lnTo>
                    <a:lnTo>
                      <a:pt x="338" y="1477"/>
                    </a:lnTo>
                    <a:lnTo>
                      <a:pt x="322" y="1462"/>
                    </a:lnTo>
                    <a:lnTo>
                      <a:pt x="292" y="1400"/>
                    </a:lnTo>
                    <a:lnTo>
                      <a:pt x="292" y="1369"/>
                    </a:lnTo>
                    <a:lnTo>
                      <a:pt x="276" y="1339"/>
                    </a:lnTo>
                    <a:lnTo>
                      <a:pt x="276" y="1308"/>
                    </a:lnTo>
                    <a:lnTo>
                      <a:pt x="338" y="1277"/>
                    </a:lnTo>
                    <a:lnTo>
                      <a:pt x="461" y="1185"/>
                    </a:lnTo>
                    <a:lnTo>
                      <a:pt x="553" y="1077"/>
                    </a:lnTo>
                    <a:lnTo>
                      <a:pt x="629" y="954"/>
                    </a:lnTo>
                    <a:lnTo>
                      <a:pt x="645" y="846"/>
                    </a:lnTo>
                    <a:lnTo>
                      <a:pt x="629" y="846"/>
                    </a:lnTo>
                    <a:lnTo>
                      <a:pt x="430" y="877"/>
                    </a:lnTo>
                    <a:lnTo>
                      <a:pt x="276" y="908"/>
                    </a:lnTo>
                    <a:lnTo>
                      <a:pt x="169" y="923"/>
                    </a:lnTo>
                    <a:lnTo>
                      <a:pt x="123" y="939"/>
                    </a:lnTo>
                    <a:lnTo>
                      <a:pt x="77" y="939"/>
                    </a:lnTo>
                    <a:lnTo>
                      <a:pt x="46" y="923"/>
                    </a:lnTo>
                    <a:lnTo>
                      <a:pt x="0" y="877"/>
                    </a:lnTo>
                    <a:lnTo>
                      <a:pt x="0" y="846"/>
                    </a:lnTo>
                    <a:lnTo>
                      <a:pt x="31" y="846"/>
                    </a:lnTo>
                    <a:lnTo>
                      <a:pt x="706" y="769"/>
                    </a:lnTo>
                    <a:lnTo>
                      <a:pt x="706" y="492"/>
                    </a:lnTo>
                    <a:lnTo>
                      <a:pt x="660" y="508"/>
                    </a:lnTo>
                    <a:lnTo>
                      <a:pt x="614" y="508"/>
                    </a:lnTo>
                    <a:lnTo>
                      <a:pt x="583" y="523"/>
                    </a:lnTo>
                    <a:lnTo>
                      <a:pt x="476" y="523"/>
                    </a:lnTo>
                    <a:lnTo>
                      <a:pt x="415" y="492"/>
                    </a:lnTo>
                    <a:lnTo>
                      <a:pt x="399" y="477"/>
                    </a:lnTo>
                    <a:lnTo>
                      <a:pt x="430" y="462"/>
                    </a:lnTo>
                    <a:lnTo>
                      <a:pt x="537" y="446"/>
                    </a:lnTo>
                    <a:lnTo>
                      <a:pt x="706" y="416"/>
                    </a:lnTo>
                    <a:lnTo>
                      <a:pt x="706" y="169"/>
                    </a:lnTo>
                    <a:lnTo>
                      <a:pt x="691" y="123"/>
                    </a:lnTo>
                    <a:lnTo>
                      <a:pt x="691" y="77"/>
                    </a:lnTo>
                    <a:lnTo>
                      <a:pt x="675" y="62"/>
                    </a:lnTo>
                    <a:lnTo>
                      <a:pt x="675" y="46"/>
                    </a:lnTo>
                    <a:lnTo>
                      <a:pt x="660" y="31"/>
                    </a:lnTo>
                    <a:lnTo>
                      <a:pt x="675" y="31"/>
                    </a:lnTo>
                    <a:lnTo>
                      <a:pt x="675" y="16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4" name="Freeform 1450"/>
              <p:cNvSpPr>
                <a:spLocks noEditPoints="1"/>
              </p:cNvSpPr>
              <p:nvPr/>
            </p:nvSpPr>
            <p:spPr bwMode="auto">
              <a:xfrm>
                <a:off x="11113" y="9790"/>
                <a:ext cx="1581" cy="1539"/>
              </a:xfrm>
              <a:custGeom>
                <a:avLst/>
                <a:gdLst/>
                <a:ahLst/>
                <a:cxnLst>
                  <a:cxn ang="0">
                    <a:pos x="307" y="816"/>
                  </a:cxn>
                  <a:cxn ang="0">
                    <a:pos x="169" y="1123"/>
                  </a:cxn>
                  <a:cxn ang="0">
                    <a:pos x="108" y="1323"/>
                  </a:cxn>
                  <a:cxn ang="0">
                    <a:pos x="31" y="1308"/>
                  </a:cxn>
                  <a:cxn ang="0">
                    <a:pos x="0" y="1200"/>
                  </a:cxn>
                  <a:cxn ang="0">
                    <a:pos x="16" y="1123"/>
                  </a:cxn>
                  <a:cxn ang="0">
                    <a:pos x="200" y="908"/>
                  </a:cxn>
                  <a:cxn ang="0">
                    <a:pos x="630" y="554"/>
                  </a:cxn>
                  <a:cxn ang="0">
                    <a:pos x="737" y="616"/>
                  </a:cxn>
                  <a:cxn ang="0">
                    <a:pos x="676" y="723"/>
                  </a:cxn>
                  <a:cxn ang="0">
                    <a:pos x="384" y="1170"/>
                  </a:cxn>
                  <a:cxn ang="0">
                    <a:pos x="231" y="1247"/>
                  </a:cxn>
                  <a:cxn ang="0">
                    <a:pos x="476" y="939"/>
                  </a:cxn>
                  <a:cxn ang="0">
                    <a:pos x="553" y="662"/>
                  </a:cxn>
                  <a:cxn ang="0">
                    <a:pos x="399" y="693"/>
                  </a:cxn>
                  <a:cxn ang="0">
                    <a:pos x="353" y="631"/>
                  </a:cxn>
                  <a:cxn ang="0">
                    <a:pos x="538" y="585"/>
                  </a:cxn>
                  <a:cxn ang="0">
                    <a:pos x="200" y="323"/>
                  </a:cxn>
                  <a:cxn ang="0">
                    <a:pos x="399" y="477"/>
                  </a:cxn>
                  <a:cxn ang="0">
                    <a:pos x="369" y="570"/>
                  </a:cxn>
                  <a:cxn ang="0">
                    <a:pos x="292" y="539"/>
                  </a:cxn>
                  <a:cxn ang="0">
                    <a:pos x="139" y="323"/>
                  </a:cxn>
                  <a:cxn ang="0">
                    <a:pos x="875" y="31"/>
                  </a:cxn>
                  <a:cxn ang="0">
                    <a:pos x="952" y="123"/>
                  </a:cxn>
                  <a:cxn ang="0">
                    <a:pos x="890" y="431"/>
                  </a:cxn>
                  <a:cxn ang="0">
                    <a:pos x="937" y="693"/>
                  </a:cxn>
                  <a:cxn ang="0">
                    <a:pos x="1167" y="354"/>
                  </a:cxn>
                  <a:cxn ang="0">
                    <a:pos x="1228" y="323"/>
                  </a:cxn>
                  <a:cxn ang="0">
                    <a:pos x="1336" y="400"/>
                  </a:cxn>
                  <a:cxn ang="0">
                    <a:pos x="1336" y="431"/>
                  </a:cxn>
                  <a:cxn ang="0">
                    <a:pos x="1243" y="493"/>
                  </a:cxn>
                  <a:cxn ang="0">
                    <a:pos x="952" y="708"/>
                  </a:cxn>
                  <a:cxn ang="0">
                    <a:pos x="1151" y="877"/>
                  </a:cxn>
                  <a:cxn ang="0">
                    <a:pos x="1535" y="1077"/>
                  </a:cxn>
                  <a:cxn ang="0">
                    <a:pos x="1351" y="1154"/>
                  </a:cxn>
                  <a:cxn ang="0">
                    <a:pos x="1228" y="1123"/>
                  </a:cxn>
                  <a:cxn ang="0">
                    <a:pos x="906" y="1108"/>
                  </a:cxn>
                  <a:cxn ang="0">
                    <a:pos x="906" y="1416"/>
                  </a:cxn>
                  <a:cxn ang="0">
                    <a:pos x="814" y="1539"/>
                  </a:cxn>
                  <a:cxn ang="0">
                    <a:pos x="706" y="1416"/>
                  </a:cxn>
                  <a:cxn ang="0">
                    <a:pos x="584" y="1293"/>
                  </a:cxn>
                  <a:cxn ang="0">
                    <a:pos x="691" y="1293"/>
                  </a:cxn>
                  <a:cxn ang="0">
                    <a:pos x="783" y="1262"/>
                  </a:cxn>
                  <a:cxn ang="0">
                    <a:pos x="798" y="139"/>
                  </a:cxn>
                  <a:cxn ang="0">
                    <a:pos x="737" y="47"/>
                  </a:cxn>
                </a:cxnLst>
                <a:rect l="0" t="0" r="r" b="b"/>
                <a:pathLst>
                  <a:path w="1581" h="1539">
                    <a:moveTo>
                      <a:pt x="307" y="770"/>
                    </a:moveTo>
                    <a:lnTo>
                      <a:pt x="323" y="770"/>
                    </a:lnTo>
                    <a:lnTo>
                      <a:pt x="307" y="816"/>
                    </a:lnTo>
                    <a:lnTo>
                      <a:pt x="277" y="893"/>
                    </a:lnTo>
                    <a:lnTo>
                      <a:pt x="215" y="1000"/>
                    </a:lnTo>
                    <a:lnTo>
                      <a:pt x="169" y="1123"/>
                    </a:lnTo>
                    <a:lnTo>
                      <a:pt x="123" y="1231"/>
                    </a:lnTo>
                    <a:lnTo>
                      <a:pt x="108" y="1293"/>
                    </a:lnTo>
                    <a:lnTo>
                      <a:pt x="108" y="1323"/>
                    </a:lnTo>
                    <a:lnTo>
                      <a:pt x="92" y="1339"/>
                    </a:lnTo>
                    <a:lnTo>
                      <a:pt x="62" y="1339"/>
                    </a:lnTo>
                    <a:lnTo>
                      <a:pt x="31" y="1308"/>
                    </a:lnTo>
                    <a:lnTo>
                      <a:pt x="16" y="1277"/>
                    </a:lnTo>
                    <a:lnTo>
                      <a:pt x="16" y="1231"/>
                    </a:lnTo>
                    <a:lnTo>
                      <a:pt x="0" y="1200"/>
                    </a:lnTo>
                    <a:lnTo>
                      <a:pt x="0" y="1170"/>
                    </a:lnTo>
                    <a:lnTo>
                      <a:pt x="16" y="1154"/>
                    </a:lnTo>
                    <a:lnTo>
                      <a:pt x="16" y="1123"/>
                    </a:lnTo>
                    <a:lnTo>
                      <a:pt x="46" y="1108"/>
                    </a:lnTo>
                    <a:lnTo>
                      <a:pt x="92" y="1062"/>
                    </a:lnTo>
                    <a:lnTo>
                      <a:pt x="200" y="908"/>
                    </a:lnTo>
                    <a:lnTo>
                      <a:pt x="261" y="816"/>
                    </a:lnTo>
                    <a:lnTo>
                      <a:pt x="307" y="770"/>
                    </a:lnTo>
                    <a:close/>
                    <a:moveTo>
                      <a:pt x="630" y="554"/>
                    </a:moveTo>
                    <a:lnTo>
                      <a:pt x="660" y="554"/>
                    </a:lnTo>
                    <a:lnTo>
                      <a:pt x="691" y="570"/>
                    </a:lnTo>
                    <a:lnTo>
                      <a:pt x="737" y="616"/>
                    </a:lnTo>
                    <a:lnTo>
                      <a:pt x="706" y="647"/>
                    </a:lnTo>
                    <a:lnTo>
                      <a:pt x="691" y="677"/>
                    </a:lnTo>
                    <a:lnTo>
                      <a:pt x="676" y="723"/>
                    </a:lnTo>
                    <a:lnTo>
                      <a:pt x="645" y="785"/>
                    </a:lnTo>
                    <a:lnTo>
                      <a:pt x="507" y="1016"/>
                    </a:lnTo>
                    <a:lnTo>
                      <a:pt x="384" y="1170"/>
                    </a:lnTo>
                    <a:lnTo>
                      <a:pt x="277" y="1262"/>
                    </a:lnTo>
                    <a:lnTo>
                      <a:pt x="215" y="1277"/>
                    </a:lnTo>
                    <a:lnTo>
                      <a:pt x="231" y="1247"/>
                    </a:lnTo>
                    <a:lnTo>
                      <a:pt x="292" y="1200"/>
                    </a:lnTo>
                    <a:lnTo>
                      <a:pt x="384" y="1093"/>
                    </a:lnTo>
                    <a:lnTo>
                      <a:pt x="476" y="939"/>
                    </a:lnTo>
                    <a:lnTo>
                      <a:pt x="584" y="693"/>
                    </a:lnTo>
                    <a:lnTo>
                      <a:pt x="584" y="647"/>
                    </a:lnTo>
                    <a:lnTo>
                      <a:pt x="553" y="662"/>
                    </a:lnTo>
                    <a:lnTo>
                      <a:pt x="507" y="677"/>
                    </a:lnTo>
                    <a:lnTo>
                      <a:pt x="476" y="693"/>
                    </a:lnTo>
                    <a:lnTo>
                      <a:pt x="399" y="693"/>
                    </a:lnTo>
                    <a:lnTo>
                      <a:pt x="369" y="677"/>
                    </a:lnTo>
                    <a:lnTo>
                      <a:pt x="338" y="647"/>
                    </a:lnTo>
                    <a:lnTo>
                      <a:pt x="353" y="631"/>
                    </a:lnTo>
                    <a:lnTo>
                      <a:pt x="384" y="631"/>
                    </a:lnTo>
                    <a:lnTo>
                      <a:pt x="415" y="616"/>
                    </a:lnTo>
                    <a:lnTo>
                      <a:pt x="538" y="585"/>
                    </a:lnTo>
                    <a:lnTo>
                      <a:pt x="630" y="554"/>
                    </a:lnTo>
                    <a:close/>
                    <a:moveTo>
                      <a:pt x="139" y="323"/>
                    </a:moveTo>
                    <a:lnTo>
                      <a:pt x="200" y="323"/>
                    </a:lnTo>
                    <a:lnTo>
                      <a:pt x="277" y="354"/>
                    </a:lnTo>
                    <a:lnTo>
                      <a:pt x="369" y="416"/>
                    </a:lnTo>
                    <a:lnTo>
                      <a:pt x="399" y="477"/>
                    </a:lnTo>
                    <a:lnTo>
                      <a:pt x="399" y="523"/>
                    </a:lnTo>
                    <a:lnTo>
                      <a:pt x="384" y="554"/>
                    </a:lnTo>
                    <a:lnTo>
                      <a:pt x="369" y="570"/>
                    </a:lnTo>
                    <a:lnTo>
                      <a:pt x="338" y="570"/>
                    </a:lnTo>
                    <a:lnTo>
                      <a:pt x="307" y="554"/>
                    </a:lnTo>
                    <a:lnTo>
                      <a:pt x="292" y="539"/>
                    </a:lnTo>
                    <a:lnTo>
                      <a:pt x="185" y="416"/>
                    </a:lnTo>
                    <a:lnTo>
                      <a:pt x="139" y="370"/>
                    </a:lnTo>
                    <a:lnTo>
                      <a:pt x="139" y="323"/>
                    </a:lnTo>
                    <a:close/>
                    <a:moveTo>
                      <a:pt x="768" y="0"/>
                    </a:moveTo>
                    <a:lnTo>
                      <a:pt x="814" y="0"/>
                    </a:lnTo>
                    <a:lnTo>
                      <a:pt x="875" y="31"/>
                    </a:lnTo>
                    <a:lnTo>
                      <a:pt x="921" y="47"/>
                    </a:lnTo>
                    <a:lnTo>
                      <a:pt x="952" y="108"/>
                    </a:lnTo>
                    <a:lnTo>
                      <a:pt x="952" y="123"/>
                    </a:lnTo>
                    <a:lnTo>
                      <a:pt x="937" y="139"/>
                    </a:lnTo>
                    <a:lnTo>
                      <a:pt x="906" y="262"/>
                    </a:lnTo>
                    <a:lnTo>
                      <a:pt x="890" y="431"/>
                    </a:lnTo>
                    <a:lnTo>
                      <a:pt x="890" y="662"/>
                    </a:lnTo>
                    <a:lnTo>
                      <a:pt x="906" y="677"/>
                    </a:lnTo>
                    <a:lnTo>
                      <a:pt x="937" y="693"/>
                    </a:lnTo>
                    <a:lnTo>
                      <a:pt x="1059" y="539"/>
                    </a:lnTo>
                    <a:lnTo>
                      <a:pt x="1136" y="416"/>
                    </a:lnTo>
                    <a:lnTo>
                      <a:pt x="1167" y="354"/>
                    </a:lnTo>
                    <a:lnTo>
                      <a:pt x="1167" y="339"/>
                    </a:lnTo>
                    <a:lnTo>
                      <a:pt x="1182" y="323"/>
                    </a:lnTo>
                    <a:lnTo>
                      <a:pt x="1228" y="323"/>
                    </a:lnTo>
                    <a:lnTo>
                      <a:pt x="1274" y="354"/>
                    </a:lnTo>
                    <a:lnTo>
                      <a:pt x="1305" y="370"/>
                    </a:lnTo>
                    <a:lnTo>
                      <a:pt x="1336" y="400"/>
                    </a:lnTo>
                    <a:lnTo>
                      <a:pt x="1351" y="431"/>
                    </a:lnTo>
                    <a:lnTo>
                      <a:pt x="1336" y="416"/>
                    </a:lnTo>
                    <a:lnTo>
                      <a:pt x="1336" y="431"/>
                    </a:lnTo>
                    <a:lnTo>
                      <a:pt x="1320" y="431"/>
                    </a:lnTo>
                    <a:lnTo>
                      <a:pt x="1305" y="447"/>
                    </a:lnTo>
                    <a:lnTo>
                      <a:pt x="1243" y="493"/>
                    </a:lnTo>
                    <a:lnTo>
                      <a:pt x="1151" y="554"/>
                    </a:lnTo>
                    <a:lnTo>
                      <a:pt x="1044" y="631"/>
                    </a:lnTo>
                    <a:lnTo>
                      <a:pt x="952" y="708"/>
                    </a:lnTo>
                    <a:lnTo>
                      <a:pt x="1013" y="770"/>
                    </a:lnTo>
                    <a:lnTo>
                      <a:pt x="1075" y="816"/>
                    </a:lnTo>
                    <a:lnTo>
                      <a:pt x="1151" y="877"/>
                    </a:lnTo>
                    <a:lnTo>
                      <a:pt x="1290" y="970"/>
                    </a:lnTo>
                    <a:lnTo>
                      <a:pt x="1428" y="1031"/>
                    </a:lnTo>
                    <a:lnTo>
                      <a:pt x="1535" y="1077"/>
                    </a:lnTo>
                    <a:lnTo>
                      <a:pt x="1581" y="1108"/>
                    </a:lnTo>
                    <a:lnTo>
                      <a:pt x="1535" y="1123"/>
                    </a:lnTo>
                    <a:lnTo>
                      <a:pt x="1351" y="1154"/>
                    </a:lnTo>
                    <a:lnTo>
                      <a:pt x="1305" y="1154"/>
                    </a:lnTo>
                    <a:lnTo>
                      <a:pt x="1259" y="1139"/>
                    </a:lnTo>
                    <a:lnTo>
                      <a:pt x="1228" y="1123"/>
                    </a:lnTo>
                    <a:lnTo>
                      <a:pt x="1059" y="923"/>
                    </a:lnTo>
                    <a:lnTo>
                      <a:pt x="906" y="739"/>
                    </a:lnTo>
                    <a:lnTo>
                      <a:pt x="906" y="1108"/>
                    </a:lnTo>
                    <a:lnTo>
                      <a:pt x="921" y="1200"/>
                    </a:lnTo>
                    <a:lnTo>
                      <a:pt x="921" y="1262"/>
                    </a:lnTo>
                    <a:lnTo>
                      <a:pt x="906" y="1416"/>
                    </a:lnTo>
                    <a:lnTo>
                      <a:pt x="875" y="1508"/>
                    </a:lnTo>
                    <a:lnTo>
                      <a:pt x="829" y="1539"/>
                    </a:lnTo>
                    <a:lnTo>
                      <a:pt x="814" y="1539"/>
                    </a:lnTo>
                    <a:lnTo>
                      <a:pt x="783" y="1508"/>
                    </a:lnTo>
                    <a:lnTo>
                      <a:pt x="768" y="1477"/>
                    </a:lnTo>
                    <a:lnTo>
                      <a:pt x="706" y="1416"/>
                    </a:lnTo>
                    <a:lnTo>
                      <a:pt x="676" y="1370"/>
                    </a:lnTo>
                    <a:lnTo>
                      <a:pt x="645" y="1354"/>
                    </a:lnTo>
                    <a:lnTo>
                      <a:pt x="584" y="1293"/>
                    </a:lnTo>
                    <a:lnTo>
                      <a:pt x="584" y="1277"/>
                    </a:lnTo>
                    <a:lnTo>
                      <a:pt x="645" y="1277"/>
                    </a:lnTo>
                    <a:lnTo>
                      <a:pt x="691" y="1293"/>
                    </a:lnTo>
                    <a:lnTo>
                      <a:pt x="768" y="1293"/>
                    </a:lnTo>
                    <a:lnTo>
                      <a:pt x="768" y="1277"/>
                    </a:lnTo>
                    <a:lnTo>
                      <a:pt x="783" y="1262"/>
                    </a:lnTo>
                    <a:lnTo>
                      <a:pt x="783" y="1231"/>
                    </a:lnTo>
                    <a:lnTo>
                      <a:pt x="798" y="816"/>
                    </a:lnTo>
                    <a:lnTo>
                      <a:pt x="798" y="139"/>
                    </a:lnTo>
                    <a:lnTo>
                      <a:pt x="783" y="108"/>
                    </a:lnTo>
                    <a:lnTo>
                      <a:pt x="752" y="77"/>
                    </a:lnTo>
                    <a:lnTo>
                      <a:pt x="737" y="47"/>
                    </a:lnTo>
                    <a:lnTo>
                      <a:pt x="737" y="31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5" name="Freeform 1451"/>
              <p:cNvSpPr>
                <a:spLocks noEditPoints="1"/>
              </p:cNvSpPr>
              <p:nvPr/>
            </p:nvSpPr>
            <p:spPr bwMode="auto">
              <a:xfrm>
                <a:off x="12909" y="9760"/>
                <a:ext cx="1335" cy="1569"/>
              </a:xfrm>
              <a:custGeom>
                <a:avLst/>
                <a:gdLst/>
                <a:ahLst/>
                <a:cxnLst>
                  <a:cxn ang="0">
                    <a:pos x="859" y="738"/>
                  </a:cxn>
                  <a:cxn ang="0">
                    <a:pos x="1105" y="830"/>
                  </a:cxn>
                  <a:cxn ang="0">
                    <a:pos x="1013" y="892"/>
                  </a:cxn>
                  <a:cxn ang="0">
                    <a:pos x="997" y="1046"/>
                  </a:cxn>
                  <a:cxn ang="0">
                    <a:pos x="1151" y="1061"/>
                  </a:cxn>
                  <a:cxn ang="0">
                    <a:pos x="997" y="1107"/>
                  </a:cxn>
                  <a:cxn ang="0">
                    <a:pos x="1044" y="1277"/>
                  </a:cxn>
                  <a:cxn ang="0">
                    <a:pos x="1166" y="1292"/>
                  </a:cxn>
                  <a:cxn ang="0">
                    <a:pos x="1105" y="677"/>
                  </a:cxn>
                  <a:cxn ang="0">
                    <a:pos x="1274" y="630"/>
                  </a:cxn>
                  <a:cxn ang="0">
                    <a:pos x="1274" y="738"/>
                  </a:cxn>
                  <a:cxn ang="0">
                    <a:pos x="1228" y="1507"/>
                  </a:cxn>
                  <a:cxn ang="0">
                    <a:pos x="1105" y="1415"/>
                  </a:cxn>
                  <a:cxn ang="0">
                    <a:pos x="767" y="1461"/>
                  </a:cxn>
                  <a:cxn ang="0">
                    <a:pos x="752" y="1092"/>
                  </a:cxn>
                  <a:cxn ang="0">
                    <a:pos x="721" y="630"/>
                  </a:cxn>
                  <a:cxn ang="0">
                    <a:pos x="1074" y="600"/>
                  </a:cxn>
                  <a:cxn ang="0">
                    <a:pos x="445" y="553"/>
                  </a:cxn>
                  <a:cxn ang="0">
                    <a:pos x="476" y="661"/>
                  </a:cxn>
                  <a:cxn ang="0">
                    <a:pos x="522" y="692"/>
                  </a:cxn>
                  <a:cxn ang="0">
                    <a:pos x="552" y="784"/>
                  </a:cxn>
                  <a:cxn ang="0">
                    <a:pos x="614" y="1000"/>
                  </a:cxn>
                  <a:cxn ang="0">
                    <a:pos x="583" y="1092"/>
                  </a:cxn>
                  <a:cxn ang="0">
                    <a:pos x="445" y="1492"/>
                  </a:cxn>
                  <a:cxn ang="0">
                    <a:pos x="353" y="1353"/>
                  </a:cxn>
                  <a:cxn ang="0">
                    <a:pos x="230" y="1169"/>
                  </a:cxn>
                  <a:cxn ang="0">
                    <a:pos x="31" y="1323"/>
                  </a:cxn>
                  <a:cxn ang="0">
                    <a:pos x="276" y="877"/>
                  </a:cxn>
                  <a:cxn ang="0">
                    <a:pos x="15" y="846"/>
                  </a:cxn>
                  <a:cxn ang="0">
                    <a:pos x="384" y="753"/>
                  </a:cxn>
                  <a:cxn ang="0">
                    <a:pos x="368" y="523"/>
                  </a:cxn>
                  <a:cxn ang="0">
                    <a:pos x="568" y="369"/>
                  </a:cxn>
                  <a:cxn ang="0">
                    <a:pos x="583" y="492"/>
                  </a:cxn>
                  <a:cxn ang="0">
                    <a:pos x="460" y="400"/>
                  </a:cxn>
                  <a:cxn ang="0">
                    <a:pos x="1028" y="338"/>
                  </a:cxn>
                  <a:cxn ang="0">
                    <a:pos x="1105" y="461"/>
                  </a:cxn>
                  <a:cxn ang="0">
                    <a:pos x="1013" y="415"/>
                  </a:cxn>
                  <a:cxn ang="0">
                    <a:pos x="460" y="61"/>
                  </a:cxn>
                  <a:cxn ang="0">
                    <a:pos x="476" y="200"/>
                  </a:cxn>
                  <a:cxn ang="0">
                    <a:pos x="675" y="153"/>
                  </a:cxn>
                  <a:cxn ang="0">
                    <a:pos x="737" y="215"/>
                  </a:cxn>
                  <a:cxn ang="0">
                    <a:pos x="445" y="246"/>
                  </a:cxn>
                  <a:cxn ang="0">
                    <a:pos x="245" y="461"/>
                  </a:cxn>
                  <a:cxn ang="0">
                    <a:pos x="184" y="446"/>
                  </a:cxn>
                  <a:cxn ang="0">
                    <a:pos x="905" y="0"/>
                  </a:cxn>
                  <a:cxn ang="0">
                    <a:pos x="1044" y="107"/>
                  </a:cxn>
                  <a:cxn ang="0">
                    <a:pos x="1304" y="107"/>
                  </a:cxn>
                  <a:cxn ang="0">
                    <a:pos x="1120" y="215"/>
                  </a:cxn>
                  <a:cxn ang="0">
                    <a:pos x="844" y="415"/>
                  </a:cxn>
                  <a:cxn ang="0">
                    <a:pos x="752" y="446"/>
                  </a:cxn>
                  <a:cxn ang="0">
                    <a:pos x="905" y="77"/>
                  </a:cxn>
                </a:cxnLst>
                <a:rect l="0" t="0" r="r" b="b"/>
                <a:pathLst>
                  <a:path w="1335" h="1569">
                    <a:moveTo>
                      <a:pt x="1105" y="677"/>
                    </a:moveTo>
                    <a:lnTo>
                      <a:pt x="921" y="723"/>
                    </a:lnTo>
                    <a:lnTo>
                      <a:pt x="890" y="723"/>
                    </a:lnTo>
                    <a:lnTo>
                      <a:pt x="875" y="738"/>
                    </a:lnTo>
                    <a:lnTo>
                      <a:pt x="859" y="738"/>
                    </a:lnTo>
                    <a:lnTo>
                      <a:pt x="859" y="877"/>
                    </a:lnTo>
                    <a:lnTo>
                      <a:pt x="936" y="861"/>
                    </a:lnTo>
                    <a:lnTo>
                      <a:pt x="997" y="846"/>
                    </a:lnTo>
                    <a:lnTo>
                      <a:pt x="1044" y="830"/>
                    </a:lnTo>
                    <a:lnTo>
                      <a:pt x="1105" y="830"/>
                    </a:lnTo>
                    <a:lnTo>
                      <a:pt x="1136" y="861"/>
                    </a:lnTo>
                    <a:lnTo>
                      <a:pt x="1136" y="877"/>
                    </a:lnTo>
                    <a:lnTo>
                      <a:pt x="1120" y="877"/>
                    </a:lnTo>
                    <a:lnTo>
                      <a:pt x="1090" y="892"/>
                    </a:lnTo>
                    <a:lnTo>
                      <a:pt x="1013" y="892"/>
                    </a:lnTo>
                    <a:lnTo>
                      <a:pt x="967" y="907"/>
                    </a:lnTo>
                    <a:lnTo>
                      <a:pt x="875" y="907"/>
                    </a:lnTo>
                    <a:lnTo>
                      <a:pt x="875" y="1061"/>
                    </a:lnTo>
                    <a:lnTo>
                      <a:pt x="936" y="1061"/>
                    </a:lnTo>
                    <a:lnTo>
                      <a:pt x="997" y="1046"/>
                    </a:lnTo>
                    <a:lnTo>
                      <a:pt x="1044" y="1030"/>
                    </a:lnTo>
                    <a:lnTo>
                      <a:pt x="1120" y="1030"/>
                    </a:lnTo>
                    <a:lnTo>
                      <a:pt x="1136" y="1046"/>
                    </a:lnTo>
                    <a:lnTo>
                      <a:pt x="1151" y="1046"/>
                    </a:lnTo>
                    <a:lnTo>
                      <a:pt x="1151" y="1061"/>
                    </a:lnTo>
                    <a:lnTo>
                      <a:pt x="1136" y="1077"/>
                    </a:lnTo>
                    <a:lnTo>
                      <a:pt x="1105" y="1077"/>
                    </a:lnTo>
                    <a:lnTo>
                      <a:pt x="1074" y="1092"/>
                    </a:lnTo>
                    <a:lnTo>
                      <a:pt x="1028" y="1092"/>
                    </a:lnTo>
                    <a:lnTo>
                      <a:pt x="997" y="1107"/>
                    </a:lnTo>
                    <a:lnTo>
                      <a:pt x="859" y="1107"/>
                    </a:lnTo>
                    <a:lnTo>
                      <a:pt x="859" y="1323"/>
                    </a:lnTo>
                    <a:lnTo>
                      <a:pt x="936" y="1307"/>
                    </a:lnTo>
                    <a:lnTo>
                      <a:pt x="997" y="1292"/>
                    </a:lnTo>
                    <a:lnTo>
                      <a:pt x="1044" y="1277"/>
                    </a:lnTo>
                    <a:lnTo>
                      <a:pt x="1105" y="1277"/>
                    </a:lnTo>
                    <a:lnTo>
                      <a:pt x="1136" y="1292"/>
                    </a:lnTo>
                    <a:lnTo>
                      <a:pt x="1151" y="1323"/>
                    </a:lnTo>
                    <a:lnTo>
                      <a:pt x="1166" y="1323"/>
                    </a:lnTo>
                    <a:lnTo>
                      <a:pt x="1166" y="1292"/>
                    </a:lnTo>
                    <a:lnTo>
                      <a:pt x="1182" y="1261"/>
                    </a:lnTo>
                    <a:lnTo>
                      <a:pt x="1182" y="800"/>
                    </a:lnTo>
                    <a:lnTo>
                      <a:pt x="1166" y="707"/>
                    </a:lnTo>
                    <a:lnTo>
                      <a:pt x="1151" y="677"/>
                    </a:lnTo>
                    <a:lnTo>
                      <a:pt x="1105" y="677"/>
                    </a:lnTo>
                    <a:close/>
                    <a:moveTo>
                      <a:pt x="1151" y="569"/>
                    </a:moveTo>
                    <a:lnTo>
                      <a:pt x="1166" y="569"/>
                    </a:lnTo>
                    <a:lnTo>
                      <a:pt x="1197" y="584"/>
                    </a:lnTo>
                    <a:lnTo>
                      <a:pt x="1243" y="615"/>
                    </a:lnTo>
                    <a:lnTo>
                      <a:pt x="1274" y="630"/>
                    </a:lnTo>
                    <a:lnTo>
                      <a:pt x="1289" y="661"/>
                    </a:lnTo>
                    <a:lnTo>
                      <a:pt x="1304" y="677"/>
                    </a:lnTo>
                    <a:lnTo>
                      <a:pt x="1304" y="692"/>
                    </a:lnTo>
                    <a:lnTo>
                      <a:pt x="1289" y="707"/>
                    </a:lnTo>
                    <a:lnTo>
                      <a:pt x="1274" y="738"/>
                    </a:lnTo>
                    <a:lnTo>
                      <a:pt x="1274" y="1000"/>
                    </a:lnTo>
                    <a:lnTo>
                      <a:pt x="1289" y="1153"/>
                    </a:lnTo>
                    <a:lnTo>
                      <a:pt x="1289" y="1338"/>
                    </a:lnTo>
                    <a:lnTo>
                      <a:pt x="1258" y="1461"/>
                    </a:lnTo>
                    <a:lnTo>
                      <a:pt x="1228" y="1507"/>
                    </a:lnTo>
                    <a:lnTo>
                      <a:pt x="1197" y="1538"/>
                    </a:lnTo>
                    <a:lnTo>
                      <a:pt x="1182" y="1538"/>
                    </a:lnTo>
                    <a:lnTo>
                      <a:pt x="1182" y="1523"/>
                    </a:lnTo>
                    <a:lnTo>
                      <a:pt x="1120" y="1461"/>
                    </a:lnTo>
                    <a:lnTo>
                      <a:pt x="1105" y="1415"/>
                    </a:lnTo>
                    <a:lnTo>
                      <a:pt x="1059" y="1369"/>
                    </a:lnTo>
                    <a:lnTo>
                      <a:pt x="905" y="1384"/>
                    </a:lnTo>
                    <a:lnTo>
                      <a:pt x="813" y="1400"/>
                    </a:lnTo>
                    <a:lnTo>
                      <a:pt x="798" y="1430"/>
                    </a:lnTo>
                    <a:lnTo>
                      <a:pt x="767" y="1461"/>
                    </a:lnTo>
                    <a:lnTo>
                      <a:pt x="752" y="1446"/>
                    </a:lnTo>
                    <a:lnTo>
                      <a:pt x="721" y="1384"/>
                    </a:lnTo>
                    <a:lnTo>
                      <a:pt x="721" y="1261"/>
                    </a:lnTo>
                    <a:lnTo>
                      <a:pt x="737" y="1200"/>
                    </a:lnTo>
                    <a:lnTo>
                      <a:pt x="752" y="1092"/>
                    </a:lnTo>
                    <a:lnTo>
                      <a:pt x="752" y="938"/>
                    </a:lnTo>
                    <a:lnTo>
                      <a:pt x="767" y="907"/>
                    </a:lnTo>
                    <a:lnTo>
                      <a:pt x="767" y="769"/>
                    </a:lnTo>
                    <a:lnTo>
                      <a:pt x="721" y="677"/>
                    </a:lnTo>
                    <a:lnTo>
                      <a:pt x="721" y="630"/>
                    </a:lnTo>
                    <a:lnTo>
                      <a:pt x="767" y="630"/>
                    </a:lnTo>
                    <a:lnTo>
                      <a:pt x="798" y="646"/>
                    </a:lnTo>
                    <a:lnTo>
                      <a:pt x="813" y="661"/>
                    </a:lnTo>
                    <a:lnTo>
                      <a:pt x="967" y="630"/>
                    </a:lnTo>
                    <a:lnTo>
                      <a:pt x="1074" y="600"/>
                    </a:lnTo>
                    <a:lnTo>
                      <a:pt x="1120" y="584"/>
                    </a:lnTo>
                    <a:lnTo>
                      <a:pt x="1151" y="569"/>
                    </a:lnTo>
                    <a:close/>
                    <a:moveTo>
                      <a:pt x="368" y="523"/>
                    </a:moveTo>
                    <a:lnTo>
                      <a:pt x="384" y="523"/>
                    </a:lnTo>
                    <a:lnTo>
                      <a:pt x="445" y="553"/>
                    </a:lnTo>
                    <a:lnTo>
                      <a:pt x="460" y="584"/>
                    </a:lnTo>
                    <a:lnTo>
                      <a:pt x="491" y="600"/>
                    </a:lnTo>
                    <a:lnTo>
                      <a:pt x="491" y="615"/>
                    </a:lnTo>
                    <a:lnTo>
                      <a:pt x="476" y="646"/>
                    </a:lnTo>
                    <a:lnTo>
                      <a:pt x="476" y="661"/>
                    </a:lnTo>
                    <a:lnTo>
                      <a:pt x="460" y="692"/>
                    </a:lnTo>
                    <a:lnTo>
                      <a:pt x="460" y="723"/>
                    </a:lnTo>
                    <a:lnTo>
                      <a:pt x="476" y="707"/>
                    </a:lnTo>
                    <a:lnTo>
                      <a:pt x="506" y="707"/>
                    </a:lnTo>
                    <a:lnTo>
                      <a:pt x="522" y="692"/>
                    </a:lnTo>
                    <a:lnTo>
                      <a:pt x="598" y="692"/>
                    </a:lnTo>
                    <a:lnTo>
                      <a:pt x="660" y="723"/>
                    </a:lnTo>
                    <a:lnTo>
                      <a:pt x="660" y="753"/>
                    </a:lnTo>
                    <a:lnTo>
                      <a:pt x="598" y="784"/>
                    </a:lnTo>
                    <a:lnTo>
                      <a:pt x="552" y="784"/>
                    </a:lnTo>
                    <a:lnTo>
                      <a:pt x="460" y="815"/>
                    </a:lnTo>
                    <a:lnTo>
                      <a:pt x="460" y="969"/>
                    </a:lnTo>
                    <a:lnTo>
                      <a:pt x="537" y="969"/>
                    </a:lnTo>
                    <a:lnTo>
                      <a:pt x="583" y="984"/>
                    </a:lnTo>
                    <a:lnTo>
                      <a:pt x="614" y="1000"/>
                    </a:lnTo>
                    <a:lnTo>
                      <a:pt x="660" y="1046"/>
                    </a:lnTo>
                    <a:lnTo>
                      <a:pt x="660" y="1092"/>
                    </a:lnTo>
                    <a:lnTo>
                      <a:pt x="645" y="1107"/>
                    </a:lnTo>
                    <a:lnTo>
                      <a:pt x="598" y="1107"/>
                    </a:lnTo>
                    <a:lnTo>
                      <a:pt x="583" y="1092"/>
                    </a:lnTo>
                    <a:lnTo>
                      <a:pt x="537" y="1061"/>
                    </a:lnTo>
                    <a:lnTo>
                      <a:pt x="491" y="1015"/>
                    </a:lnTo>
                    <a:lnTo>
                      <a:pt x="460" y="1015"/>
                    </a:lnTo>
                    <a:lnTo>
                      <a:pt x="445" y="1000"/>
                    </a:lnTo>
                    <a:lnTo>
                      <a:pt x="445" y="1492"/>
                    </a:lnTo>
                    <a:lnTo>
                      <a:pt x="414" y="1553"/>
                    </a:lnTo>
                    <a:lnTo>
                      <a:pt x="399" y="1569"/>
                    </a:lnTo>
                    <a:lnTo>
                      <a:pt x="384" y="1553"/>
                    </a:lnTo>
                    <a:lnTo>
                      <a:pt x="353" y="1492"/>
                    </a:lnTo>
                    <a:lnTo>
                      <a:pt x="353" y="1353"/>
                    </a:lnTo>
                    <a:lnTo>
                      <a:pt x="368" y="1323"/>
                    </a:lnTo>
                    <a:lnTo>
                      <a:pt x="368" y="1261"/>
                    </a:lnTo>
                    <a:lnTo>
                      <a:pt x="384" y="1138"/>
                    </a:lnTo>
                    <a:lnTo>
                      <a:pt x="384" y="938"/>
                    </a:lnTo>
                    <a:lnTo>
                      <a:pt x="230" y="1169"/>
                    </a:lnTo>
                    <a:lnTo>
                      <a:pt x="46" y="1353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0" y="1353"/>
                    </a:lnTo>
                    <a:lnTo>
                      <a:pt x="31" y="1323"/>
                    </a:lnTo>
                    <a:lnTo>
                      <a:pt x="92" y="1246"/>
                    </a:lnTo>
                    <a:lnTo>
                      <a:pt x="169" y="1123"/>
                    </a:lnTo>
                    <a:lnTo>
                      <a:pt x="261" y="1000"/>
                    </a:lnTo>
                    <a:lnTo>
                      <a:pt x="338" y="861"/>
                    </a:lnTo>
                    <a:lnTo>
                      <a:pt x="276" y="877"/>
                    </a:lnTo>
                    <a:lnTo>
                      <a:pt x="230" y="877"/>
                    </a:lnTo>
                    <a:lnTo>
                      <a:pt x="199" y="892"/>
                    </a:lnTo>
                    <a:lnTo>
                      <a:pt x="92" y="892"/>
                    </a:lnTo>
                    <a:lnTo>
                      <a:pt x="46" y="877"/>
                    </a:lnTo>
                    <a:lnTo>
                      <a:pt x="15" y="846"/>
                    </a:lnTo>
                    <a:lnTo>
                      <a:pt x="15" y="830"/>
                    </a:lnTo>
                    <a:lnTo>
                      <a:pt x="46" y="815"/>
                    </a:lnTo>
                    <a:lnTo>
                      <a:pt x="107" y="815"/>
                    </a:lnTo>
                    <a:lnTo>
                      <a:pt x="215" y="784"/>
                    </a:lnTo>
                    <a:lnTo>
                      <a:pt x="384" y="753"/>
                    </a:lnTo>
                    <a:lnTo>
                      <a:pt x="384" y="677"/>
                    </a:lnTo>
                    <a:lnTo>
                      <a:pt x="368" y="615"/>
                    </a:lnTo>
                    <a:lnTo>
                      <a:pt x="338" y="569"/>
                    </a:lnTo>
                    <a:lnTo>
                      <a:pt x="338" y="538"/>
                    </a:lnTo>
                    <a:lnTo>
                      <a:pt x="368" y="523"/>
                    </a:lnTo>
                    <a:close/>
                    <a:moveTo>
                      <a:pt x="430" y="338"/>
                    </a:moveTo>
                    <a:lnTo>
                      <a:pt x="491" y="338"/>
                    </a:lnTo>
                    <a:lnTo>
                      <a:pt x="522" y="353"/>
                    </a:lnTo>
                    <a:lnTo>
                      <a:pt x="552" y="353"/>
                    </a:lnTo>
                    <a:lnTo>
                      <a:pt x="568" y="369"/>
                    </a:lnTo>
                    <a:lnTo>
                      <a:pt x="598" y="384"/>
                    </a:lnTo>
                    <a:lnTo>
                      <a:pt x="614" y="400"/>
                    </a:lnTo>
                    <a:lnTo>
                      <a:pt x="614" y="446"/>
                    </a:lnTo>
                    <a:lnTo>
                      <a:pt x="598" y="461"/>
                    </a:lnTo>
                    <a:lnTo>
                      <a:pt x="583" y="492"/>
                    </a:lnTo>
                    <a:lnTo>
                      <a:pt x="568" y="492"/>
                    </a:lnTo>
                    <a:lnTo>
                      <a:pt x="537" y="477"/>
                    </a:lnTo>
                    <a:lnTo>
                      <a:pt x="506" y="446"/>
                    </a:lnTo>
                    <a:lnTo>
                      <a:pt x="476" y="430"/>
                    </a:lnTo>
                    <a:lnTo>
                      <a:pt x="460" y="400"/>
                    </a:lnTo>
                    <a:lnTo>
                      <a:pt x="430" y="384"/>
                    </a:lnTo>
                    <a:lnTo>
                      <a:pt x="430" y="338"/>
                    </a:lnTo>
                    <a:close/>
                    <a:moveTo>
                      <a:pt x="951" y="323"/>
                    </a:moveTo>
                    <a:lnTo>
                      <a:pt x="982" y="323"/>
                    </a:lnTo>
                    <a:lnTo>
                      <a:pt x="1028" y="338"/>
                    </a:lnTo>
                    <a:lnTo>
                      <a:pt x="1074" y="338"/>
                    </a:lnTo>
                    <a:lnTo>
                      <a:pt x="1105" y="369"/>
                    </a:lnTo>
                    <a:lnTo>
                      <a:pt x="1136" y="384"/>
                    </a:lnTo>
                    <a:lnTo>
                      <a:pt x="1136" y="430"/>
                    </a:lnTo>
                    <a:lnTo>
                      <a:pt x="1105" y="461"/>
                    </a:lnTo>
                    <a:lnTo>
                      <a:pt x="1120" y="477"/>
                    </a:lnTo>
                    <a:lnTo>
                      <a:pt x="1105" y="477"/>
                    </a:lnTo>
                    <a:lnTo>
                      <a:pt x="1074" y="461"/>
                    </a:lnTo>
                    <a:lnTo>
                      <a:pt x="1044" y="430"/>
                    </a:lnTo>
                    <a:lnTo>
                      <a:pt x="1013" y="415"/>
                    </a:lnTo>
                    <a:lnTo>
                      <a:pt x="951" y="353"/>
                    </a:lnTo>
                    <a:lnTo>
                      <a:pt x="951" y="323"/>
                    </a:lnTo>
                    <a:close/>
                    <a:moveTo>
                      <a:pt x="368" y="46"/>
                    </a:moveTo>
                    <a:lnTo>
                      <a:pt x="430" y="46"/>
                    </a:lnTo>
                    <a:lnTo>
                      <a:pt x="460" y="61"/>
                    </a:lnTo>
                    <a:lnTo>
                      <a:pt x="506" y="92"/>
                    </a:lnTo>
                    <a:lnTo>
                      <a:pt x="522" y="107"/>
                    </a:lnTo>
                    <a:lnTo>
                      <a:pt x="506" y="138"/>
                    </a:lnTo>
                    <a:lnTo>
                      <a:pt x="491" y="153"/>
                    </a:lnTo>
                    <a:lnTo>
                      <a:pt x="476" y="200"/>
                    </a:lnTo>
                    <a:lnTo>
                      <a:pt x="552" y="184"/>
                    </a:lnTo>
                    <a:lnTo>
                      <a:pt x="598" y="184"/>
                    </a:lnTo>
                    <a:lnTo>
                      <a:pt x="629" y="169"/>
                    </a:lnTo>
                    <a:lnTo>
                      <a:pt x="660" y="169"/>
                    </a:lnTo>
                    <a:lnTo>
                      <a:pt x="675" y="153"/>
                    </a:lnTo>
                    <a:lnTo>
                      <a:pt x="721" y="153"/>
                    </a:lnTo>
                    <a:lnTo>
                      <a:pt x="737" y="169"/>
                    </a:lnTo>
                    <a:lnTo>
                      <a:pt x="767" y="184"/>
                    </a:lnTo>
                    <a:lnTo>
                      <a:pt x="767" y="215"/>
                    </a:lnTo>
                    <a:lnTo>
                      <a:pt x="737" y="215"/>
                    </a:lnTo>
                    <a:lnTo>
                      <a:pt x="675" y="230"/>
                    </a:lnTo>
                    <a:lnTo>
                      <a:pt x="598" y="246"/>
                    </a:lnTo>
                    <a:lnTo>
                      <a:pt x="460" y="246"/>
                    </a:lnTo>
                    <a:lnTo>
                      <a:pt x="445" y="230"/>
                    </a:lnTo>
                    <a:lnTo>
                      <a:pt x="445" y="246"/>
                    </a:lnTo>
                    <a:lnTo>
                      <a:pt x="414" y="277"/>
                    </a:lnTo>
                    <a:lnTo>
                      <a:pt x="399" y="307"/>
                    </a:lnTo>
                    <a:lnTo>
                      <a:pt x="353" y="369"/>
                    </a:lnTo>
                    <a:lnTo>
                      <a:pt x="292" y="430"/>
                    </a:lnTo>
                    <a:lnTo>
                      <a:pt x="245" y="461"/>
                    </a:lnTo>
                    <a:lnTo>
                      <a:pt x="215" y="492"/>
                    </a:lnTo>
                    <a:lnTo>
                      <a:pt x="169" y="492"/>
                    </a:lnTo>
                    <a:lnTo>
                      <a:pt x="169" y="477"/>
                    </a:lnTo>
                    <a:lnTo>
                      <a:pt x="184" y="477"/>
                    </a:lnTo>
                    <a:lnTo>
                      <a:pt x="184" y="446"/>
                    </a:lnTo>
                    <a:lnTo>
                      <a:pt x="230" y="400"/>
                    </a:lnTo>
                    <a:lnTo>
                      <a:pt x="338" y="246"/>
                    </a:lnTo>
                    <a:lnTo>
                      <a:pt x="368" y="107"/>
                    </a:lnTo>
                    <a:lnTo>
                      <a:pt x="368" y="46"/>
                    </a:lnTo>
                    <a:close/>
                    <a:moveTo>
                      <a:pt x="905" y="0"/>
                    </a:moveTo>
                    <a:lnTo>
                      <a:pt x="951" y="0"/>
                    </a:lnTo>
                    <a:lnTo>
                      <a:pt x="982" y="15"/>
                    </a:lnTo>
                    <a:lnTo>
                      <a:pt x="1028" y="46"/>
                    </a:lnTo>
                    <a:lnTo>
                      <a:pt x="1044" y="61"/>
                    </a:lnTo>
                    <a:lnTo>
                      <a:pt x="1044" y="107"/>
                    </a:lnTo>
                    <a:lnTo>
                      <a:pt x="1028" y="123"/>
                    </a:lnTo>
                    <a:lnTo>
                      <a:pt x="997" y="169"/>
                    </a:lnTo>
                    <a:lnTo>
                      <a:pt x="1151" y="123"/>
                    </a:lnTo>
                    <a:lnTo>
                      <a:pt x="1274" y="107"/>
                    </a:lnTo>
                    <a:lnTo>
                      <a:pt x="1304" y="107"/>
                    </a:lnTo>
                    <a:lnTo>
                      <a:pt x="1335" y="138"/>
                    </a:lnTo>
                    <a:lnTo>
                      <a:pt x="1304" y="169"/>
                    </a:lnTo>
                    <a:lnTo>
                      <a:pt x="1289" y="169"/>
                    </a:lnTo>
                    <a:lnTo>
                      <a:pt x="1166" y="200"/>
                    </a:lnTo>
                    <a:lnTo>
                      <a:pt x="1120" y="215"/>
                    </a:lnTo>
                    <a:lnTo>
                      <a:pt x="997" y="215"/>
                    </a:lnTo>
                    <a:lnTo>
                      <a:pt x="982" y="200"/>
                    </a:lnTo>
                    <a:lnTo>
                      <a:pt x="951" y="261"/>
                    </a:lnTo>
                    <a:lnTo>
                      <a:pt x="890" y="338"/>
                    </a:lnTo>
                    <a:lnTo>
                      <a:pt x="844" y="415"/>
                    </a:lnTo>
                    <a:lnTo>
                      <a:pt x="798" y="461"/>
                    </a:lnTo>
                    <a:lnTo>
                      <a:pt x="752" y="477"/>
                    </a:lnTo>
                    <a:lnTo>
                      <a:pt x="737" y="477"/>
                    </a:lnTo>
                    <a:lnTo>
                      <a:pt x="737" y="461"/>
                    </a:lnTo>
                    <a:lnTo>
                      <a:pt x="752" y="446"/>
                    </a:lnTo>
                    <a:lnTo>
                      <a:pt x="767" y="415"/>
                    </a:lnTo>
                    <a:lnTo>
                      <a:pt x="798" y="384"/>
                    </a:lnTo>
                    <a:lnTo>
                      <a:pt x="875" y="230"/>
                    </a:lnTo>
                    <a:lnTo>
                      <a:pt x="905" y="107"/>
                    </a:lnTo>
                    <a:lnTo>
                      <a:pt x="905" y="77"/>
                    </a:lnTo>
                    <a:lnTo>
                      <a:pt x="890" y="46"/>
                    </a:lnTo>
                    <a:lnTo>
                      <a:pt x="890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6" name="Freeform 1452"/>
              <p:cNvSpPr>
                <a:spLocks noEditPoints="1"/>
              </p:cNvSpPr>
              <p:nvPr/>
            </p:nvSpPr>
            <p:spPr bwMode="auto">
              <a:xfrm>
                <a:off x="14858" y="9790"/>
                <a:ext cx="1581" cy="1539"/>
              </a:xfrm>
              <a:custGeom>
                <a:avLst/>
                <a:gdLst/>
                <a:ahLst/>
                <a:cxnLst>
                  <a:cxn ang="0">
                    <a:pos x="307" y="816"/>
                  </a:cxn>
                  <a:cxn ang="0">
                    <a:pos x="169" y="1123"/>
                  </a:cxn>
                  <a:cxn ang="0">
                    <a:pos x="107" y="1323"/>
                  </a:cxn>
                  <a:cxn ang="0">
                    <a:pos x="31" y="1308"/>
                  </a:cxn>
                  <a:cxn ang="0">
                    <a:pos x="0" y="1200"/>
                  </a:cxn>
                  <a:cxn ang="0">
                    <a:pos x="15" y="1123"/>
                  </a:cxn>
                  <a:cxn ang="0">
                    <a:pos x="199" y="908"/>
                  </a:cxn>
                  <a:cxn ang="0">
                    <a:pos x="614" y="554"/>
                  </a:cxn>
                  <a:cxn ang="0">
                    <a:pos x="721" y="616"/>
                  </a:cxn>
                  <a:cxn ang="0">
                    <a:pos x="660" y="723"/>
                  </a:cxn>
                  <a:cxn ang="0">
                    <a:pos x="368" y="1170"/>
                  </a:cxn>
                  <a:cxn ang="0">
                    <a:pos x="215" y="1247"/>
                  </a:cxn>
                  <a:cxn ang="0">
                    <a:pos x="460" y="939"/>
                  </a:cxn>
                  <a:cxn ang="0">
                    <a:pos x="537" y="662"/>
                  </a:cxn>
                  <a:cxn ang="0">
                    <a:pos x="384" y="693"/>
                  </a:cxn>
                  <a:cxn ang="0">
                    <a:pos x="338" y="631"/>
                  </a:cxn>
                  <a:cxn ang="0">
                    <a:pos x="522" y="585"/>
                  </a:cxn>
                  <a:cxn ang="0">
                    <a:pos x="184" y="323"/>
                  </a:cxn>
                  <a:cxn ang="0">
                    <a:pos x="384" y="477"/>
                  </a:cxn>
                  <a:cxn ang="0">
                    <a:pos x="353" y="570"/>
                  </a:cxn>
                  <a:cxn ang="0">
                    <a:pos x="276" y="539"/>
                  </a:cxn>
                  <a:cxn ang="0">
                    <a:pos x="123" y="323"/>
                  </a:cxn>
                  <a:cxn ang="0">
                    <a:pos x="875" y="31"/>
                  </a:cxn>
                  <a:cxn ang="0">
                    <a:pos x="951" y="123"/>
                  </a:cxn>
                  <a:cxn ang="0">
                    <a:pos x="890" y="431"/>
                  </a:cxn>
                  <a:cxn ang="0">
                    <a:pos x="936" y="693"/>
                  </a:cxn>
                  <a:cxn ang="0">
                    <a:pos x="1166" y="354"/>
                  </a:cxn>
                  <a:cxn ang="0">
                    <a:pos x="1228" y="323"/>
                  </a:cxn>
                  <a:cxn ang="0">
                    <a:pos x="1335" y="400"/>
                  </a:cxn>
                  <a:cxn ang="0">
                    <a:pos x="1335" y="431"/>
                  </a:cxn>
                  <a:cxn ang="0">
                    <a:pos x="1243" y="493"/>
                  </a:cxn>
                  <a:cxn ang="0">
                    <a:pos x="951" y="708"/>
                  </a:cxn>
                  <a:cxn ang="0">
                    <a:pos x="1151" y="877"/>
                  </a:cxn>
                  <a:cxn ang="0">
                    <a:pos x="1535" y="1077"/>
                  </a:cxn>
                  <a:cxn ang="0">
                    <a:pos x="1350" y="1154"/>
                  </a:cxn>
                  <a:cxn ang="0">
                    <a:pos x="1228" y="1123"/>
                  </a:cxn>
                  <a:cxn ang="0">
                    <a:pos x="905" y="1108"/>
                  </a:cxn>
                  <a:cxn ang="0">
                    <a:pos x="905" y="1416"/>
                  </a:cxn>
                  <a:cxn ang="0">
                    <a:pos x="813" y="1539"/>
                  </a:cxn>
                  <a:cxn ang="0">
                    <a:pos x="706" y="1416"/>
                  </a:cxn>
                  <a:cxn ang="0">
                    <a:pos x="583" y="1293"/>
                  </a:cxn>
                  <a:cxn ang="0">
                    <a:pos x="691" y="1293"/>
                  </a:cxn>
                  <a:cxn ang="0">
                    <a:pos x="783" y="1262"/>
                  </a:cxn>
                  <a:cxn ang="0">
                    <a:pos x="798" y="139"/>
                  </a:cxn>
                  <a:cxn ang="0">
                    <a:pos x="737" y="47"/>
                  </a:cxn>
                </a:cxnLst>
                <a:rect l="0" t="0" r="r" b="b"/>
                <a:pathLst>
                  <a:path w="1581" h="1539">
                    <a:moveTo>
                      <a:pt x="307" y="770"/>
                    </a:moveTo>
                    <a:lnTo>
                      <a:pt x="322" y="770"/>
                    </a:lnTo>
                    <a:lnTo>
                      <a:pt x="307" y="816"/>
                    </a:lnTo>
                    <a:lnTo>
                      <a:pt x="276" y="893"/>
                    </a:lnTo>
                    <a:lnTo>
                      <a:pt x="215" y="1000"/>
                    </a:lnTo>
                    <a:lnTo>
                      <a:pt x="169" y="1123"/>
                    </a:lnTo>
                    <a:lnTo>
                      <a:pt x="123" y="1231"/>
                    </a:lnTo>
                    <a:lnTo>
                      <a:pt x="107" y="1293"/>
                    </a:lnTo>
                    <a:lnTo>
                      <a:pt x="107" y="1323"/>
                    </a:lnTo>
                    <a:lnTo>
                      <a:pt x="92" y="1339"/>
                    </a:lnTo>
                    <a:lnTo>
                      <a:pt x="61" y="1339"/>
                    </a:lnTo>
                    <a:lnTo>
                      <a:pt x="31" y="1308"/>
                    </a:lnTo>
                    <a:lnTo>
                      <a:pt x="15" y="1277"/>
                    </a:lnTo>
                    <a:lnTo>
                      <a:pt x="15" y="1231"/>
                    </a:lnTo>
                    <a:lnTo>
                      <a:pt x="0" y="1200"/>
                    </a:lnTo>
                    <a:lnTo>
                      <a:pt x="0" y="1170"/>
                    </a:lnTo>
                    <a:lnTo>
                      <a:pt x="15" y="1154"/>
                    </a:lnTo>
                    <a:lnTo>
                      <a:pt x="15" y="1123"/>
                    </a:lnTo>
                    <a:lnTo>
                      <a:pt x="46" y="1108"/>
                    </a:lnTo>
                    <a:lnTo>
                      <a:pt x="92" y="1062"/>
                    </a:lnTo>
                    <a:lnTo>
                      <a:pt x="199" y="908"/>
                    </a:lnTo>
                    <a:lnTo>
                      <a:pt x="261" y="816"/>
                    </a:lnTo>
                    <a:lnTo>
                      <a:pt x="307" y="770"/>
                    </a:lnTo>
                    <a:close/>
                    <a:moveTo>
                      <a:pt x="614" y="554"/>
                    </a:moveTo>
                    <a:lnTo>
                      <a:pt x="645" y="554"/>
                    </a:lnTo>
                    <a:lnTo>
                      <a:pt x="675" y="570"/>
                    </a:lnTo>
                    <a:lnTo>
                      <a:pt x="721" y="616"/>
                    </a:lnTo>
                    <a:lnTo>
                      <a:pt x="691" y="647"/>
                    </a:lnTo>
                    <a:lnTo>
                      <a:pt x="675" y="677"/>
                    </a:lnTo>
                    <a:lnTo>
                      <a:pt x="660" y="723"/>
                    </a:lnTo>
                    <a:lnTo>
                      <a:pt x="629" y="785"/>
                    </a:lnTo>
                    <a:lnTo>
                      <a:pt x="491" y="1016"/>
                    </a:lnTo>
                    <a:lnTo>
                      <a:pt x="368" y="1170"/>
                    </a:lnTo>
                    <a:lnTo>
                      <a:pt x="261" y="1262"/>
                    </a:lnTo>
                    <a:lnTo>
                      <a:pt x="199" y="1277"/>
                    </a:lnTo>
                    <a:lnTo>
                      <a:pt x="215" y="1247"/>
                    </a:lnTo>
                    <a:lnTo>
                      <a:pt x="276" y="1200"/>
                    </a:lnTo>
                    <a:lnTo>
                      <a:pt x="368" y="1093"/>
                    </a:lnTo>
                    <a:lnTo>
                      <a:pt x="460" y="939"/>
                    </a:lnTo>
                    <a:lnTo>
                      <a:pt x="568" y="693"/>
                    </a:lnTo>
                    <a:lnTo>
                      <a:pt x="568" y="647"/>
                    </a:lnTo>
                    <a:lnTo>
                      <a:pt x="537" y="662"/>
                    </a:lnTo>
                    <a:lnTo>
                      <a:pt x="491" y="677"/>
                    </a:lnTo>
                    <a:lnTo>
                      <a:pt x="460" y="693"/>
                    </a:lnTo>
                    <a:lnTo>
                      <a:pt x="384" y="693"/>
                    </a:lnTo>
                    <a:lnTo>
                      <a:pt x="353" y="677"/>
                    </a:lnTo>
                    <a:lnTo>
                      <a:pt x="322" y="647"/>
                    </a:lnTo>
                    <a:lnTo>
                      <a:pt x="338" y="631"/>
                    </a:lnTo>
                    <a:lnTo>
                      <a:pt x="368" y="631"/>
                    </a:lnTo>
                    <a:lnTo>
                      <a:pt x="399" y="616"/>
                    </a:lnTo>
                    <a:lnTo>
                      <a:pt x="522" y="585"/>
                    </a:lnTo>
                    <a:lnTo>
                      <a:pt x="614" y="554"/>
                    </a:lnTo>
                    <a:close/>
                    <a:moveTo>
                      <a:pt x="123" y="323"/>
                    </a:moveTo>
                    <a:lnTo>
                      <a:pt x="184" y="323"/>
                    </a:lnTo>
                    <a:lnTo>
                      <a:pt x="261" y="354"/>
                    </a:lnTo>
                    <a:lnTo>
                      <a:pt x="353" y="416"/>
                    </a:lnTo>
                    <a:lnTo>
                      <a:pt x="384" y="477"/>
                    </a:lnTo>
                    <a:lnTo>
                      <a:pt x="384" y="523"/>
                    </a:lnTo>
                    <a:lnTo>
                      <a:pt x="368" y="554"/>
                    </a:lnTo>
                    <a:lnTo>
                      <a:pt x="353" y="570"/>
                    </a:lnTo>
                    <a:lnTo>
                      <a:pt x="322" y="570"/>
                    </a:lnTo>
                    <a:lnTo>
                      <a:pt x="292" y="554"/>
                    </a:lnTo>
                    <a:lnTo>
                      <a:pt x="276" y="539"/>
                    </a:lnTo>
                    <a:lnTo>
                      <a:pt x="169" y="416"/>
                    </a:lnTo>
                    <a:lnTo>
                      <a:pt x="123" y="370"/>
                    </a:lnTo>
                    <a:lnTo>
                      <a:pt x="123" y="323"/>
                    </a:lnTo>
                    <a:close/>
                    <a:moveTo>
                      <a:pt x="767" y="0"/>
                    </a:moveTo>
                    <a:lnTo>
                      <a:pt x="813" y="0"/>
                    </a:lnTo>
                    <a:lnTo>
                      <a:pt x="875" y="31"/>
                    </a:lnTo>
                    <a:lnTo>
                      <a:pt x="921" y="47"/>
                    </a:lnTo>
                    <a:lnTo>
                      <a:pt x="951" y="108"/>
                    </a:lnTo>
                    <a:lnTo>
                      <a:pt x="951" y="123"/>
                    </a:lnTo>
                    <a:lnTo>
                      <a:pt x="936" y="139"/>
                    </a:lnTo>
                    <a:lnTo>
                      <a:pt x="905" y="262"/>
                    </a:lnTo>
                    <a:lnTo>
                      <a:pt x="890" y="431"/>
                    </a:lnTo>
                    <a:lnTo>
                      <a:pt x="890" y="662"/>
                    </a:lnTo>
                    <a:lnTo>
                      <a:pt x="905" y="677"/>
                    </a:lnTo>
                    <a:lnTo>
                      <a:pt x="936" y="693"/>
                    </a:lnTo>
                    <a:lnTo>
                      <a:pt x="1059" y="539"/>
                    </a:lnTo>
                    <a:lnTo>
                      <a:pt x="1136" y="416"/>
                    </a:lnTo>
                    <a:lnTo>
                      <a:pt x="1166" y="354"/>
                    </a:lnTo>
                    <a:lnTo>
                      <a:pt x="1166" y="339"/>
                    </a:lnTo>
                    <a:lnTo>
                      <a:pt x="1182" y="323"/>
                    </a:lnTo>
                    <a:lnTo>
                      <a:pt x="1228" y="323"/>
                    </a:lnTo>
                    <a:lnTo>
                      <a:pt x="1274" y="354"/>
                    </a:lnTo>
                    <a:lnTo>
                      <a:pt x="1304" y="370"/>
                    </a:lnTo>
                    <a:lnTo>
                      <a:pt x="1335" y="400"/>
                    </a:lnTo>
                    <a:lnTo>
                      <a:pt x="1350" y="431"/>
                    </a:lnTo>
                    <a:lnTo>
                      <a:pt x="1335" y="416"/>
                    </a:lnTo>
                    <a:lnTo>
                      <a:pt x="1335" y="431"/>
                    </a:lnTo>
                    <a:lnTo>
                      <a:pt x="1320" y="431"/>
                    </a:lnTo>
                    <a:lnTo>
                      <a:pt x="1304" y="447"/>
                    </a:lnTo>
                    <a:lnTo>
                      <a:pt x="1243" y="493"/>
                    </a:lnTo>
                    <a:lnTo>
                      <a:pt x="1151" y="554"/>
                    </a:lnTo>
                    <a:lnTo>
                      <a:pt x="1044" y="631"/>
                    </a:lnTo>
                    <a:lnTo>
                      <a:pt x="951" y="708"/>
                    </a:lnTo>
                    <a:lnTo>
                      <a:pt x="1013" y="770"/>
                    </a:lnTo>
                    <a:lnTo>
                      <a:pt x="1074" y="816"/>
                    </a:lnTo>
                    <a:lnTo>
                      <a:pt x="1151" y="877"/>
                    </a:lnTo>
                    <a:lnTo>
                      <a:pt x="1289" y="970"/>
                    </a:lnTo>
                    <a:lnTo>
                      <a:pt x="1427" y="1031"/>
                    </a:lnTo>
                    <a:lnTo>
                      <a:pt x="1535" y="1077"/>
                    </a:lnTo>
                    <a:lnTo>
                      <a:pt x="1581" y="1108"/>
                    </a:lnTo>
                    <a:lnTo>
                      <a:pt x="1535" y="1123"/>
                    </a:lnTo>
                    <a:lnTo>
                      <a:pt x="1350" y="1154"/>
                    </a:lnTo>
                    <a:lnTo>
                      <a:pt x="1304" y="1154"/>
                    </a:lnTo>
                    <a:lnTo>
                      <a:pt x="1258" y="1139"/>
                    </a:lnTo>
                    <a:lnTo>
                      <a:pt x="1228" y="1123"/>
                    </a:lnTo>
                    <a:lnTo>
                      <a:pt x="1059" y="923"/>
                    </a:lnTo>
                    <a:lnTo>
                      <a:pt x="905" y="739"/>
                    </a:lnTo>
                    <a:lnTo>
                      <a:pt x="905" y="1108"/>
                    </a:lnTo>
                    <a:lnTo>
                      <a:pt x="921" y="1200"/>
                    </a:lnTo>
                    <a:lnTo>
                      <a:pt x="921" y="1262"/>
                    </a:lnTo>
                    <a:lnTo>
                      <a:pt x="905" y="1416"/>
                    </a:lnTo>
                    <a:lnTo>
                      <a:pt x="875" y="1508"/>
                    </a:lnTo>
                    <a:lnTo>
                      <a:pt x="829" y="1539"/>
                    </a:lnTo>
                    <a:lnTo>
                      <a:pt x="813" y="1539"/>
                    </a:lnTo>
                    <a:lnTo>
                      <a:pt x="783" y="1508"/>
                    </a:lnTo>
                    <a:lnTo>
                      <a:pt x="767" y="1477"/>
                    </a:lnTo>
                    <a:lnTo>
                      <a:pt x="706" y="1416"/>
                    </a:lnTo>
                    <a:lnTo>
                      <a:pt x="675" y="1370"/>
                    </a:lnTo>
                    <a:lnTo>
                      <a:pt x="645" y="1354"/>
                    </a:lnTo>
                    <a:lnTo>
                      <a:pt x="583" y="1293"/>
                    </a:lnTo>
                    <a:lnTo>
                      <a:pt x="583" y="1277"/>
                    </a:lnTo>
                    <a:lnTo>
                      <a:pt x="645" y="1277"/>
                    </a:lnTo>
                    <a:lnTo>
                      <a:pt x="691" y="1293"/>
                    </a:lnTo>
                    <a:lnTo>
                      <a:pt x="767" y="1293"/>
                    </a:lnTo>
                    <a:lnTo>
                      <a:pt x="767" y="1277"/>
                    </a:lnTo>
                    <a:lnTo>
                      <a:pt x="783" y="1262"/>
                    </a:lnTo>
                    <a:lnTo>
                      <a:pt x="783" y="1231"/>
                    </a:lnTo>
                    <a:lnTo>
                      <a:pt x="798" y="816"/>
                    </a:lnTo>
                    <a:lnTo>
                      <a:pt x="798" y="139"/>
                    </a:lnTo>
                    <a:lnTo>
                      <a:pt x="783" y="108"/>
                    </a:lnTo>
                    <a:lnTo>
                      <a:pt x="752" y="77"/>
                    </a:lnTo>
                    <a:lnTo>
                      <a:pt x="737" y="47"/>
                    </a:lnTo>
                    <a:lnTo>
                      <a:pt x="737" y="31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7" name="Freeform 1453"/>
              <p:cNvSpPr>
                <a:spLocks noEditPoints="1"/>
              </p:cNvSpPr>
              <p:nvPr/>
            </p:nvSpPr>
            <p:spPr bwMode="auto">
              <a:xfrm>
                <a:off x="16577" y="9806"/>
                <a:ext cx="1611" cy="1492"/>
              </a:xfrm>
              <a:custGeom>
                <a:avLst/>
                <a:gdLst/>
                <a:ahLst/>
                <a:cxnLst>
                  <a:cxn ang="0">
                    <a:pos x="1120" y="415"/>
                  </a:cxn>
                  <a:cxn ang="0">
                    <a:pos x="1028" y="446"/>
                  </a:cxn>
                  <a:cxn ang="0">
                    <a:pos x="997" y="523"/>
                  </a:cxn>
                  <a:cxn ang="0">
                    <a:pos x="997" y="646"/>
                  </a:cxn>
                  <a:cxn ang="0">
                    <a:pos x="1243" y="461"/>
                  </a:cxn>
                  <a:cxn ang="0">
                    <a:pos x="1197" y="400"/>
                  </a:cxn>
                  <a:cxn ang="0">
                    <a:pos x="1335" y="338"/>
                  </a:cxn>
                  <a:cxn ang="0">
                    <a:pos x="1381" y="431"/>
                  </a:cxn>
                  <a:cxn ang="0">
                    <a:pos x="1320" y="554"/>
                  </a:cxn>
                  <a:cxn ang="0">
                    <a:pos x="1320" y="631"/>
                  </a:cxn>
                  <a:cxn ang="0">
                    <a:pos x="1181" y="677"/>
                  </a:cxn>
                  <a:cxn ang="0">
                    <a:pos x="997" y="815"/>
                  </a:cxn>
                  <a:cxn ang="0">
                    <a:pos x="1028" y="969"/>
                  </a:cxn>
                  <a:cxn ang="0">
                    <a:pos x="1120" y="1015"/>
                  </a:cxn>
                  <a:cxn ang="0">
                    <a:pos x="1350" y="1015"/>
                  </a:cxn>
                  <a:cxn ang="0">
                    <a:pos x="1442" y="923"/>
                  </a:cxn>
                  <a:cxn ang="0">
                    <a:pos x="1458" y="831"/>
                  </a:cxn>
                  <a:cxn ang="0">
                    <a:pos x="1488" y="861"/>
                  </a:cxn>
                  <a:cxn ang="0">
                    <a:pos x="1534" y="1031"/>
                  </a:cxn>
                  <a:cxn ang="0">
                    <a:pos x="1427" y="1123"/>
                  </a:cxn>
                  <a:cxn ang="0">
                    <a:pos x="1089" y="1123"/>
                  </a:cxn>
                  <a:cxn ang="0">
                    <a:pos x="936" y="877"/>
                  </a:cxn>
                  <a:cxn ang="0">
                    <a:pos x="905" y="415"/>
                  </a:cxn>
                  <a:cxn ang="0">
                    <a:pos x="967" y="400"/>
                  </a:cxn>
                  <a:cxn ang="0">
                    <a:pos x="1135" y="400"/>
                  </a:cxn>
                  <a:cxn ang="0">
                    <a:pos x="1243" y="354"/>
                  </a:cxn>
                  <a:cxn ang="0">
                    <a:pos x="537" y="0"/>
                  </a:cxn>
                  <a:cxn ang="0">
                    <a:pos x="644" y="46"/>
                  </a:cxn>
                  <a:cxn ang="0">
                    <a:pos x="660" y="200"/>
                  </a:cxn>
                  <a:cxn ang="0">
                    <a:pos x="752" y="323"/>
                  </a:cxn>
                  <a:cxn ang="0">
                    <a:pos x="813" y="354"/>
                  </a:cxn>
                  <a:cxn ang="0">
                    <a:pos x="706" y="415"/>
                  </a:cxn>
                  <a:cxn ang="0">
                    <a:pos x="629" y="615"/>
                  </a:cxn>
                  <a:cxn ang="0">
                    <a:pos x="905" y="615"/>
                  </a:cxn>
                  <a:cxn ang="0">
                    <a:pos x="614" y="677"/>
                  </a:cxn>
                  <a:cxn ang="0">
                    <a:pos x="644" y="861"/>
                  </a:cxn>
                  <a:cxn ang="0">
                    <a:pos x="829" y="815"/>
                  </a:cxn>
                  <a:cxn ang="0">
                    <a:pos x="844" y="877"/>
                  </a:cxn>
                  <a:cxn ang="0">
                    <a:pos x="706" y="892"/>
                  </a:cxn>
                  <a:cxn ang="0">
                    <a:pos x="629" y="969"/>
                  </a:cxn>
                  <a:cxn ang="0">
                    <a:pos x="767" y="1184"/>
                  </a:cxn>
                  <a:cxn ang="0">
                    <a:pos x="1611" y="1323"/>
                  </a:cxn>
                  <a:cxn ang="0">
                    <a:pos x="1473" y="1415"/>
                  </a:cxn>
                  <a:cxn ang="0">
                    <a:pos x="1151" y="1477"/>
                  </a:cxn>
                  <a:cxn ang="0">
                    <a:pos x="675" y="1246"/>
                  </a:cxn>
                  <a:cxn ang="0">
                    <a:pos x="353" y="1046"/>
                  </a:cxn>
                  <a:cxn ang="0">
                    <a:pos x="169" y="1261"/>
                  </a:cxn>
                  <a:cxn ang="0">
                    <a:pos x="0" y="1354"/>
                  </a:cxn>
                  <a:cxn ang="0">
                    <a:pos x="184" y="1138"/>
                  </a:cxn>
                  <a:cxn ang="0">
                    <a:pos x="291" y="800"/>
                  </a:cxn>
                  <a:cxn ang="0">
                    <a:pos x="399" y="831"/>
                  </a:cxn>
                  <a:cxn ang="0">
                    <a:pos x="414" y="923"/>
                  </a:cxn>
                  <a:cxn ang="0">
                    <a:pos x="537" y="723"/>
                  </a:cxn>
                  <a:cxn ang="0">
                    <a:pos x="291" y="754"/>
                  </a:cxn>
                  <a:cxn ang="0">
                    <a:pos x="92" y="800"/>
                  </a:cxn>
                  <a:cxn ang="0">
                    <a:pos x="61" y="723"/>
                  </a:cxn>
                  <a:cxn ang="0">
                    <a:pos x="337" y="677"/>
                  </a:cxn>
                  <a:cxn ang="0">
                    <a:pos x="506" y="446"/>
                  </a:cxn>
                  <a:cxn ang="0">
                    <a:pos x="337" y="477"/>
                  </a:cxn>
                  <a:cxn ang="0">
                    <a:pos x="276" y="415"/>
                  </a:cxn>
                  <a:cxn ang="0">
                    <a:pos x="537" y="246"/>
                  </a:cxn>
                  <a:cxn ang="0">
                    <a:pos x="491" y="15"/>
                  </a:cxn>
                </a:cxnLst>
                <a:rect l="0" t="0" r="r" b="b"/>
                <a:pathLst>
                  <a:path w="1611" h="1492">
                    <a:moveTo>
                      <a:pt x="1197" y="400"/>
                    </a:moveTo>
                    <a:lnTo>
                      <a:pt x="1151" y="415"/>
                    </a:lnTo>
                    <a:lnTo>
                      <a:pt x="1120" y="415"/>
                    </a:lnTo>
                    <a:lnTo>
                      <a:pt x="1089" y="431"/>
                    </a:lnTo>
                    <a:lnTo>
                      <a:pt x="1043" y="446"/>
                    </a:lnTo>
                    <a:lnTo>
                      <a:pt x="1028" y="446"/>
                    </a:lnTo>
                    <a:lnTo>
                      <a:pt x="1013" y="461"/>
                    </a:lnTo>
                    <a:lnTo>
                      <a:pt x="1013" y="492"/>
                    </a:lnTo>
                    <a:lnTo>
                      <a:pt x="997" y="523"/>
                    </a:lnTo>
                    <a:lnTo>
                      <a:pt x="997" y="569"/>
                    </a:lnTo>
                    <a:lnTo>
                      <a:pt x="982" y="631"/>
                    </a:lnTo>
                    <a:lnTo>
                      <a:pt x="997" y="646"/>
                    </a:lnTo>
                    <a:lnTo>
                      <a:pt x="1181" y="600"/>
                    </a:lnTo>
                    <a:lnTo>
                      <a:pt x="1197" y="600"/>
                    </a:lnTo>
                    <a:lnTo>
                      <a:pt x="1243" y="461"/>
                    </a:lnTo>
                    <a:lnTo>
                      <a:pt x="1243" y="431"/>
                    </a:lnTo>
                    <a:lnTo>
                      <a:pt x="1212" y="400"/>
                    </a:lnTo>
                    <a:lnTo>
                      <a:pt x="1197" y="400"/>
                    </a:lnTo>
                    <a:close/>
                    <a:moveTo>
                      <a:pt x="1258" y="307"/>
                    </a:moveTo>
                    <a:lnTo>
                      <a:pt x="1274" y="307"/>
                    </a:lnTo>
                    <a:lnTo>
                      <a:pt x="1335" y="338"/>
                    </a:lnTo>
                    <a:lnTo>
                      <a:pt x="1396" y="400"/>
                    </a:lnTo>
                    <a:lnTo>
                      <a:pt x="1396" y="431"/>
                    </a:lnTo>
                    <a:lnTo>
                      <a:pt x="1381" y="431"/>
                    </a:lnTo>
                    <a:lnTo>
                      <a:pt x="1366" y="446"/>
                    </a:lnTo>
                    <a:lnTo>
                      <a:pt x="1335" y="507"/>
                    </a:lnTo>
                    <a:lnTo>
                      <a:pt x="1320" y="554"/>
                    </a:lnTo>
                    <a:lnTo>
                      <a:pt x="1289" y="615"/>
                    </a:lnTo>
                    <a:lnTo>
                      <a:pt x="1304" y="631"/>
                    </a:lnTo>
                    <a:lnTo>
                      <a:pt x="1320" y="631"/>
                    </a:lnTo>
                    <a:lnTo>
                      <a:pt x="1320" y="646"/>
                    </a:lnTo>
                    <a:lnTo>
                      <a:pt x="1289" y="661"/>
                    </a:lnTo>
                    <a:lnTo>
                      <a:pt x="1181" y="677"/>
                    </a:lnTo>
                    <a:lnTo>
                      <a:pt x="1043" y="707"/>
                    </a:lnTo>
                    <a:lnTo>
                      <a:pt x="997" y="707"/>
                    </a:lnTo>
                    <a:lnTo>
                      <a:pt x="997" y="815"/>
                    </a:lnTo>
                    <a:lnTo>
                      <a:pt x="1013" y="877"/>
                    </a:lnTo>
                    <a:lnTo>
                      <a:pt x="1013" y="923"/>
                    </a:lnTo>
                    <a:lnTo>
                      <a:pt x="1028" y="969"/>
                    </a:lnTo>
                    <a:lnTo>
                      <a:pt x="1043" y="1000"/>
                    </a:lnTo>
                    <a:lnTo>
                      <a:pt x="1089" y="1015"/>
                    </a:lnTo>
                    <a:lnTo>
                      <a:pt x="1120" y="1015"/>
                    </a:lnTo>
                    <a:lnTo>
                      <a:pt x="1166" y="1031"/>
                    </a:lnTo>
                    <a:lnTo>
                      <a:pt x="1289" y="1031"/>
                    </a:lnTo>
                    <a:lnTo>
                      <a:pt x="1350" y="1015"/>
                    </a:lnTo>
                    <a:lnTo>
                      <a:pt x="1396" y="1000"/>
                    </a:lnTo>
                    <a:lnTo>
                      <a:pt x="1412" y="984"/>
                    </a:lnTo>
                    <a:lnTo>
                      <a:pt x="1442" y="923"/>
                    </a:lnTo>
                    <a:lnTo>
                      <a:pt x="1442" y="877"/>
                    </a:lnTo>
                    <a:lnTo>
                      <a:pt x="1458" y="846"/>
                    </a:lnTo>
                    <a:lnTo>
                      <a:pt x="1458" y="831"/>
                    </a:lnTo>
                    <a:lnTo>
                      <a:pt x="1473" y="831"/>
                    </a:lnTo>
                    <a:lnTo>
                      <a:pt x="1488" y="846"/>
                    </a:lnTo>
                    <a:lnTo>
                      <a:pt x="1488" y="861"/>
                    </a:lnTo>
                    <a:lnTo>
                      <a:pt x="1504" y="923"/>
                    </a:lnTo>
                    <a:lnTo>
                      <a:pt x="1504" y="969"/>
                    </a:lnTo>
                    <a:lnTo>
                      <a:pt x="1534" y="1031"/>
                    </a:lnTo>
                    <a:lnTo>
                      <a:pt x="1534" y="1046"/>
                    </a:lnTo>
                    <a:lnTo>
                      <a:pt x="1504" y="1092"/>
                    </a:lnTo>
                    <a:lnTo>
                      <a:pt x="1427" y="1123"/>
                    </a:lnTo>
                    <a:lnTo>
                      <a:pt x="1335" y="1138"/>
                    </a:lnTo>
                    <a:lnTo>
                      <a:pt x="1243" y="1138"/>
                    </a:lnTo>
                    <a:lnTo>
                      <a:pt x="1089" y="1123"/>
                    </a:lnTo>
                    <a:lnTo>
                      <a:pt x="997" y="1077"/>
                    </a:lnTo>
                    <a:lnTo>
                      <a:pt x="951" y="984"/>
                    </a:lnTo>
                    <a:lnTo>
                      <a:pt x="936" y="877"/>
                    </a:lnTo>
                    <a:lnTo>
                      <a:pt x="936" y="477"/>
                    </a:lnTo>
                    <a:lnTo>
                      <a:pt x="921" y="431"/>
                    </a:lnTo>
                    <a:lnTo>
                      <a:pt x="905" y="415"/>
                    </a:lnTo>
                    <a:lnTo>
                      <a:pt x="905" y="384"/>
                    </a:lnTo>
                    <a:lnTo>
                      <a:pt x="936" y="384"/>
                    </a:lnTo>
                    <a:lnTo>
                      <a:pt x="967" y="400"/>
                    </a:lnTo>
                    <a:lnTo>
                      <a:pt x="1013" y="446"/>
                    </a:lnTo>
                    <a:lnTo>
                      <a:pt x="1089" y="415"/>
                    </a:lnTo>
                    <a:lnTo>
                      <a:pt x="1135" y="400"/>
                    </a:lnTo>
                    <a:lnTo>
                      <a:pt x="1197" y="369"/>
                    </a:lnTo>
                    <a:lnTo>
                      <a:pt x="1212" y="354"/>
                    </a:lnTo>
                    <a:lnTo>
                      <a:pt x="1243" y="354"/>
                    </a:lnTo>
                    <a:lnTo>
                      <a:pt x="1258" y="307"/>
                    </a:lnTo>
                    <a:close/>
                    <a:moveTo>
                      <a:pt x="506" y="0"/>
                    </a:moveTo>
                    <a:lnTo>
                      <a:pt x="537" y="0"/>
                    </a:lnTo>
                    <a:lnTo>
                      <a:pt x="568" y="15"/>
                    </a:lnTo>
                    <a:lnTo>
                      <a:pt x="614" y="31"/>
                    </a:lnTo>
                    <a:lnTo>
                      <a:pt x="644" y="46"/>
                    </a:lnTo>
                    <a:lnTo>
                      <a:pt x="675" y="77"/>
                    </a:lnTo>
                    <a:lnTo>
                      <a:pt x="660" y="123"/>
                    </a:lnTo>
                    <a:lnTo>
                      <a:pt x="660" y="200"/>
                    </a:lnTo>
                    <a:lnTo>
                      <a:pt x="644" y="338"/>
                    </a:lnTo>
                    <a:lnTo>
                      <a:pt x="660" y="323"/>
                    </a:lnTo>
                    <a:lnTo>
                      <a:pt x="752" y="323"/>
                    </a:lnTo>
                    <a:lnTo>
                      <a:pt x="782" y="338"/>
                    </a:lnTo>
                    <a:lnTo>
                      <a:pt x="798" y="338"/>
                    </a:lnTo>
                    <a:lnTo>
                      <a:pt x="813" y="354"/>
                    </a:lnTo>
                    <a:lnTo>
                      <a:pt x="813" y="369"/>
                    </a:lnTo>
                    <a:lnTo>
                      <a:pt x="798" y="384"/>
                    </a:lnTo>
                    <a:lnTo>
                      <a:pt x="706" y="415"/>
                    </a:lnTo>
                    <a:lnTo>
                      <a:pt x="644" y="431"/>
                    </a:lnTo>
                    <a:lnTo>
                      <a:pt x="629" y="523"/>
                    </a:lnTo>
                    <a:lnTo>
                      <a:pt x="629" y="615"/>
                    </a:lnTo>
                    <a:lnTo>
                      <a:pt x="798" y="569"/>
                    </a:lnTo>
                    <a:lnTo>
                      <a:pt x="859" y="569"/>
                    </a:lnTo>
                    <a:lnTo>
                      <a:pt x="905" y="615"/>
                    </a:lnTo>
                    <a:lnTo>
                      <a:pt x="875" y="631"/>
                    </a:lnTo>
                    <a:lnTo>
                      <a:pt x="782" y="646"/>
                    </a:lnTo>
                    <a:lnTo>
                      <a:pt x="614" y="677"/>
                    </a:lnTo>
                    <a:lnTo>
                      <a:pt x="660" y="723"/>
                    </a:lnTo>
                    <a:lnTo>
                      <a:pt x="660" y="800"/>
                    </a:lnTo>
                    <a:lnTo>
                      <a:pt x="644" y="861"/>
                    </a:lnTo>
                    <a:lnTo>
                      <a:pt x="706" y="831"/>
                    </a:lnTo>
                    <a:lnTo>
                      <a:pt x="782" y="815"/>
                    </a:lnTo>
                    <a:lnTo>
                      <a:pt x="829" y="815"/>
                    </a:lnTo>
                    <a:lnTo>
                      <a:pt x="859" y="846"/>
                    </a:lnTo>
                    <a:lnTo>
                      <a:pt x="859" y="861"/>
                    </a:lnTo>
                    <a:lnTo>
                      <a:pt x="844" y="877"/>
                    </a:lnTo>
                    <a:lnTo>
                      <a:pt x="813" y="877"/>
                    </a:lnTo>
                    <a:lnTo>
                      <a:pt x="767" y="892"/>
                    </a:lnTo>
                    <a:lnTo>
                      <a:pt x="706" y="892"/>
                    </a:lnTo>
                    <a:lnTo>
                      <a:pt x="644" y="907"/>
                    </a:lnTo>
                    <a:lnTo>
                      <a:pt x="629" y="907"/>
                    </a:lnTo>
                    <a:lnTo>
                      <a:pt x="629" y="969"/>
                    </a:lnTo>
                    <a:lnTo>
                      <a:pt x="614" y="1031"/>
                    </a:lnTo>
                    <a:lnTo>
                      <a:pt x="614" y="1107"/>
                    </a:lnTo>
                    <a:lnTo>
                      <a:pt x="767" y="1184"/>
                    </a:lnTo>
                    <a:lnTo>
                      <a:pt x="1043" y="1292"/>
                    </a:lnTo>
                    <a:lnTo>
                      <a:pt x="1289" y="1323"/>
                    </a:lnTo>
                    <a:lnTo>
                      <a:pt x="1611" y="1323"/>
                    </a:lnTo>
                    <a:lnTo>
                      <a:pt x="1611" y="1338"/>
                    </a:lnTo>
                    <a:lnTo>
                      <a:pt x="1565" y="1369"/>
                    </a:lnTo>
                    <a:lnTo>
                      <a:pt x="1473" y="1415"/>
                    </a:lnTo>
                    <a:lnTo>
                      <a:pt x="1366" y="1446"/>
                    </a:lnTo>
                    <a:lnTo>
                      <a:pt x="1228" y="1492"/>
                    </a:lnTo>
                    <a:lnTo>
                      <a:pt x="1151" y="1477"/>
                    </a:lnTo>
                    <a:lnTo>
                      <a:pt x="1013" y="1415"/>
                    </a:lnTo>
                    <a:lnTo>
                      <a:pt x="844" y="1338"/>
                    </a:lnTo>
                    <a:lnTo>
                      <a:pt x="675" y="1246"/>
                    </a:lnTo>
                    <a:lnTo>
                      <a:pt x="506" y="1138"/>
                    </a:lnTo>
                    <a:lnTo>
                      <a:pt x="353" y="1031"/>
                    </a:lnTo>
                    <a:lnTo>
                      <a:pt x="353" y="1046"/>
                    </a:lnTo>
                    <a:lnTo>
                      <a:pt x="307" y="1092"/>
                    </a:lnTo>
                    <a:lnTo>
                      <a:pt x="276" y="1138"/>
                    </a:lnTo>
                    <a:lnTo>
                      <a:pt x="169" y="1261"/>
                    </a:lnTo>
                    <a:lnTo>
                      <a:pt x="92" y="1323"/>
                    </a:lnTo>
                    <a:lnTo>
                      <a:pt x="15" y="1354"/>
                    </a:lnTo>
                    <a:lnTo>
                      <a:pt x="0" y="1354"/>
                    </a:lnTo>
                    <a:lnTo>
                      <a:pt x="30" y="1307"/>
                    </a:lnTo>
                    <a:lnTo>
                      <a:pt x="107" y="1231"/>
                    </a:lnTo>
                    <a:lnTo>
                      <a:pt x="184" y="1138"/>
                    </a:lnTo>
                    <a:lnTo>
                      <a:pt x="261" y="1015"/>
                    </a:lnTo>
                    <a:lnTo>
                      <a:pt x="291" y="861"/>
                    </a:lnTo>
                    <a:lnTo>
                      <a:pt x="291" y="800"/>
                    </a:lnTo>
                    <a:lnTo>
                      <a:pt x="353" y="800"/>
                    </a:lnTo>
                    <a:lnTo>
                      <a:pt x="368" y="815"/>
                    </a:lnTo>
                    <a:lnTo>
                      <a:pt x="399" y="831"/>
                    </a:lnTo>
                    <a:lnTo>
                      <a:pt x="445" y="877"/>
                    </a:lnTo>
                    <a:lnTo>
                      <a:pt x="430" y="907"/>
                    </a:lnTo>
                    <a:lnTo>
                      <a:pt x="414" y="923"/>
                    </a:lnTo>
                    <a:lnTo>
                      <a:pt x="383" y="969"/>
                    </a:lnTo>
                    <a:lnTo>
                      <a:pt x="537" y="1061"/>
                    </a:lnTo>
                    <a:lnTo>
                      <a:pt x="537" y="723"/>
                    </a:lnTo>
                    <a:lnTo>
                      <a:pt x="522" y="692"/>
                    </a:lnTo>
                    <a:lnTo>
                      <a:pt x="414" y="723"/>
                    </a:lnTo>
                    <a:lnTo>
                      <a:pt x="291" y="754"/>
                    </a:lnTo>
                    <a:lnTo>
                      <a:pt x="199" y="784"/>
                    </a:lnTo>
                    <a:lnTo>
                      <a:pt x="138" y="800"/>
                    </a:lnTo>
                    <a:lnTo>
                      <a:pt x="92" y="800"/>
                    </a:lnTo>
                    <a:lnTo>
                      <a:pt x="30" y="738"/>
                    </a:lnTo>
                    <a:lnTo>
                      <a:pt x="46" y="723"/>
                    </a:lnTo>
                    <a:lnTo>
                      <a:pt x="61" y="723"/>
                    </a:lnTo>
                    <a:lnTo>
                      <a:pt x="107" y="707"/>
                    </a:lnTo>
                    <a:lnTo>
                      <a:pt x="184" y="692"/>
                    </a:lnTo>
                    <a:lnTo>
                      <a:pt x="337" y="677"/>
                    </a:lnTo>
                    <a:lnTo>
                      <a:pt x="537" y="631"/>
                    </a:lnTo>
                    <a:lnTo>
                      <a:pt x="537" y="446"/>
                    </a:lnTo>
                    <a:lnTo>
                      <a:pt x="506" y="446"/>
                    </a:lnTo>
                    <a:lnTo>
                      <a:pt x="476" y="461"/>
                    </a:lnTo>
                    <a:lnTo>
                      <a:pt x="430" y="477"/>
                    </a:lnTo>
                    <a:lnTo>
                      <a:pt x="337" y="477"/>
                    </a:lnTo>
                    <a:lnTo>
                      <a:pt x="307" y="461"/>
                    </a:lnTo>
                    <a:lnTo>
                      <a:pt x="276" y="431"/>
                    </a:lnTo>
                    <a:lnTo>
                      <a:pt x="276" y="415"/>
                    </a:lnTo>
                    <a:lnTo>
                      <a:pt x="307" y="415"/>
                    </a:lnTo>
                    <a:lnTo>
                      <a:pt x="537" y="369"/>
                    </a:lnTo>
                    <a:lnTo>
                      <a:pt x="537" y="246"/>
                    </a:lnTo>
                    <a:lnTo>
                      <a:pt x="522" y="138"/>
                    </a:lnTo>
                    <a:lnTo>
                      <a:pt x="491" y="46"/>
                    </a:lnTo>
                    <a:lnTo>
                      <a:pt x="491" y="15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8" name="Freeform 1454"/>
              <p:cNvSpPr>
                <a:spLocks noEditPoints="1"/>
              </p:cNvSpPr>
              <p:nvPr/>
            </p:nvSpPr>
            <p:spPr bwMode="auto">
              <a:xfrm>
                <a:off x="18418" y="9760"/>
                <a:ext cx="1504" cy="1615"/>
              </a:xfrm>
              <a:custGeom>
                <a:avLst/>
                <a:gdLst/>
                <a:ahLst/>
                <a:cxnLst>
                  <a:cxn ang="0">
                    <a:pos x="415" y="446"/>
                  </a:cxn>
                  <a:cxn ang="0">
                    <a:pos x="476" y="507"/>
                  </a:cxn>
                  <a:cxn ang="0">
                    <a:pos x="399" y="630"/>
                  </a:cxn>
                  <a:cxn ang="0">
                    <a:pos x="553" y="707"/>
                  </a:cxn>
                  <a:cxn ang="0">
                    <a:pos x="522" y="769"/>
                  </a:cxn>
                  <a:cxn ang="0">
                    <a:pos x="445" y="723"/>
                  </a:cxn>
                  <a:cxn ang="0">
                    <a:pos x="323" y="723"/>
                  </a:cxn>
                  <a:cxn ang="0">
                    <a:pos x="154" y="877"/>
                  </a:cxn>
                  <a:cxn ang="0">
                    <a:pos x="108" y="877"/>
                  </a:cxn>
                  <a:cxn ang="0">
                    <a:pos x="307" y="630"/>
                  </a:cxn>
                  <a:cxn ang="0">
                    <a:pos x="983" y="292"/>
                  </a:cxn>
                  <a:cxn ang="0">
                    <a:pos x="1121" y="338"/>
                  </a:cxn>
                  <a:cxn ang="0">
                    <a:pos x="1105" y="400"/>
                  </a:cxn>
                  <a:cxn ang="0">
                    <a:pos x="1013" y="553"/>
                  </a:cxn>
                  <a:cxn ang="0">
                    <a:pos x="1259" y="707"/>
                  </a:cxn>
                  <a:cxn ang="0">
                    <a:pos x="1228" y="753"/>
                  </a:cxn>
                  <a:cxn ang="0">
                    <a:pos x="1121" y="692"/>
                  </a:cxn>
                  <a:cxn ang="0">
                    <a:pos x="1029" y="630"/>
                  </a:cxn>
                  <a:cxn ang="0">
                    <a:pos x="983" y="600"/>
                  </a:cxn>
                  <a:cxn ang="0">
                    <a:pos x="814" y="723"/>
                  </a:cxn>
                  <a:cxn ang="0">
                    <a:pos x="814" y="677"/>
                  </a:cxn>
                  <a:cxn ang="0">
                    <a:pos x="952" y="477"/>
                  </a:cxn>
                  <a:cxn ang="0">
                    <a:pos x="599" y="0"/>
                  </a:cxn>
                  <a:cxn ang="0">
                    <a:pos x="737" y="77"/>
                  </a:cxn>
                  <a:cxn ang="0">
                    <a:pos x="752" y="138"/>
                  </a:cxn>
                  <a:cxn ang="0">
                    <a:pos x="798" y="184"/>
                  </a:cxn>
                  <a:cxn ang="0">
                    <a:pos x="967" y="169"/>
                  </a:cxn>
                  <a:cxn ang="0">
                    <a:pos x="998" y="200"/>
                  </a:cxn>
                  <a:cxn ang="0">
                    <a:pos x="722" y="277"/>
                  </a:cxn>
                  <a:cxn ang="0">
                    <a:pos x="891" y="953"/>
                  </a:cxn>
                  <a:cxn ang="0">
                    <a:pos x="1351" y="1200"/>
                  </a:cxn>
                  <a:cxn ang="0">
                    <a:pos x="1443" y="1292"/>
                  </a:cxn>
                  <a:cxn ang="0">
                    <a:pos x="1197" y="1338"/>
                  </a:cxn>
                  <a:cxn ang="0">
                    <a:pos x="906" y="1092"/>
                  </a:cxn>
                  <a:cxn ang="0">
                    <a:pos x="737" y="1477"/>
                  </a:cxn>
                  <a:cxn ang="0">
                    <a:pos x="691" y="1615"/>
                  </a:cxn>
                  <a:cxn ang="0">
                    <a:pos x="645" y="1569"/>
                  </a:cxn>
                  <a:cxn ang="0">
                    <a:pos x="630" y="1353"/>
                  </a:cxn>
                  <a:cxn ang="0">
                    <a:pos x="660" y="1077"/>
                  </a:cxn>
                  <a:cxn ang="0">
                    <a:pos x="430" y="1123"/>
                  </a:cxn>
                  <a:cxn ang="0">
                    <a:pos x="62" y="1353"/>
                  </a:cxn>
                  <a:cxn ang="0">
                    <a:pos x="16" y="1338"/>
                  </a:cxn>
                  <a:cxn ang="0">
                    <a:pos x="384" y="1046"/>
                  </a:cxn>
                  <a:cxn ang="0">
                    <a:pos x="660" y="307"/>
                  </a:cxn>
                  <a:cxn ang="0">
                    <a:pos x="507" y="338"/>
                  </a:cxn>
                  <a:cxn ang="0">
                    <a:pos x="353" y="307"/>
                  </a:cxn>
                  <a:cxn ang="0">
                    <a:pos x="369" y="277"/>
                  </a:cxn>
                  <a:cxn ang="0">
                    <a:pos x="645" y="169"/>
                  </a:cxn>
                  <a:cxn ang="0">
                    <a:pos x="599" y="0"/>
                  </a:cxn>
                </a:cxnLst>
                <a:rect l="0" t="0" r="r" b="b"/>
                <a:pathLst>
                  <a:path w="1504" h="1615">
                    <a:moveTo>
                      <a:pt x="338" y="430"/>
                    </a:moveTo>
                    <a:lnTo>
                      <a:pt x="369" y="430"/>
                    </a:lnTo>
                    <a:lnTo>
                      <a:pt x="415" y="446"/>
                    </a:lnTo>
                    <a:lnTo>
                      <a:pt x="461" y="477"/>
                    </a:lnTo>
                    <a:lnTo>
                      <a:pt x="476" y="492"/>
                    </a:lnTo>
                    <a:lnTo>
                      <a:pt x="476" y="507"/>
                    </a:lnTo>
                    <a:lnTo>
                      <a:pt x="445" y="538"/>
                    </a:lnTo>
                    <a:lnTo>
                      <a:pt x="430" y="584"/>
                    </a:lnTo>
                    <a:lnTo>
                      <a:pt x="399" y="630"/>
                    </a:lnTo>
                    <a:lnTo>
                      <a:pt x="461" y="646"/>
                    </a:lnTo>
                    <a:lnTo>
                      <a:pt x="507" y="661"/>
                    </a:lnTo>
                    <a:lnTo>
                      <a:pt x="553" y="707"/>
                    </a:lnTo>
                    <a:lnTo>
                      <a:pt x="553" y="753"/>
                    </a:lnTo>
                    <a:lnTo>
                      <a:pt x="538" y="769"/>
                    </a:lnTo>
                    <a:lnTo>
                      <a:pt x="522" y="769"/>
                    </a:lnTo>
                    <a:lnTo>
                      <a:pt x="491" y="753"/>
                    </a:lnTo>
                    <a:lnTo>
                      <a:pt x="476" y="738"/>
                    </a:lnTo>
                    <a:lnTo>
                      <a:pt x="445" y="723"/>
                    </a:lnTo>
                    <a:lnTo>
                      <a:pt x="430" y="692"/>
                    </a:lnTo>
                    <a:lnTo>
                      <a:pt x="369" y="661"/>
                    </a:lnTo>
                    <a:lnTo>
                      <a:pt x="323" y="723"/>
                    </a:lnTo>
                    <a:lnTo>
                      <a:pt x="261" y="800"/>
                    </a:lnTo>
                    <a:lnTo>
                      <a:pt x="185" y="861"/>
                    </a:lnTo>
                    <a:lnTo>
                      <a:pt x="154" y="877"/>
                    </a:lnTo>
                    <a:lnTo>
                      <a:pt x="139" y="892"/>
                    </a:lnTo>
                    <a:lnTo>
                      <a:pt x="92" y="892"/>
                    </a:lnTo>
                    <a:lnTo>
                      <a:pt x="108" y="877"/>
                    </a:lnTo>
                    <a:lnTo>
                      <a:pt x="169" y="830"/>
                    </a:lnTo>
                    <a:lnTo>
                      <a:pt x="246" y="738"/>
                    </a:lnTo>
                    <a:lnTo>
                      <a:pt x="307" y="630"/>
                    </a:lnTo>
                    <a:lnTo>
                      <a:pt x="338" y="492"/>
                    </a:lnTo>
                    <a:lnTo>
                      <a:pt x="338" y="430"/>
                    </a:lnTo>
                    <a:close/>
                    <a:moveTo>
                      <a:pt x="983" y="292"/>
                    </a:moveTo>
                    <a:lnTo>
                      <a:pt x="1044" y="292"/>
                    </a:lnTo>
                    <a:lnTo>
                      <a:pt x="1075" y="307"/>
                    </a:lnTo>
                    <a:lnTo>
                      <a:pt x="1121" y="338"/>
                    </a:lnTo>
                    <a:lnTo>
                      <a:pt x="1136" y="353"/>
                    </a:lnTo>
                    <a:lnTo>
                      <a:pt x="1136" y="369"/>
                    </a:lnTo>
                    <a:lnTo>
                      <a:pt x="1105" y="400"/>
                    </a:lnTo>
                    <a:lnTo>
                      <a:pt x="1090" y="446"/>
                    </a:lnTo>
                    <a:lnTo>
                      <a:pt x="1059" y="492"/>
                    </a:lnTo>
                    <a:lnTo>
                      <a:pt x="1013" y="553"/>
                    </a:lnTo>
                    <a:lnTo>
                      <a:pt x="1136" y="584"/>
                    </a:lnTo>
                    <a:lnTo>
                      <a:pt x="1228" y="630"/>
                    </a:lnTo>
                    <a:lnTo>
                      <a:pt x="1259" y="707"/>
                    </a:lnTo>
                    <a:lnTo>
                      <a:pt x="1243" y="723"/>
                    </a:lnTo>
                    <a:lnTo>
                      <a:pt x="1243" y="738"/>
                    </a:lnTo>
                    <a:lnTo>
                      <a:pt x="1228" y="753"/>
                    </a:lnTo>
                    <a:lnTo>
                      <a:pt x="1197" y="753"/>
                    </a:lnTo>
                    <a:lnTo>
                      <a:pt x="1182" y="738"/>
                    </a:lnTo>
                    <a:lnTo>
                      <a:pt x="1121" y="692"/>
                    </a:lnTo>
                    <a:lnTo>
                      <a:pt x="1075" y="661"/>
                    </a:lnTo>
                    <a:lnTo>
                      <a:pt x="1044" y="646"/>
                    </a:lnTo>
                    <a:lnTo>
                      <a:pt x="1029" y="630"/>
                    </a:lnTo>
                    <a:lnTo>
                      <a:pt x="998" y="615"/>
                    </a:lnTo>
                    <a:lnTo>
                      <a:pt x="983" y="615"/>
                    </a:lnTo>
                    <a:lnTo>
                      <a:pt x="983" y="600"/>
                    </a:lnTo>
                    <a:lnTo>
                      <a:pt x="967" y="600"/>
                    </a:lnTo>
                    <a:lnTo>
                      <a:pt x="875" y="692"/>
                    </a:lnTo>
                    <a:lnTo>
                      <a:pt x="814" y="723"/>
                    </a:lnTo>
                    <a:lnTo>
                      <a:pt x="798" y="723"/>
                    </a:lnTo>
                    <a:lnTo>
                      <a:pt x="798" y="707"/>
                    </a:lnTo>
                    <a:lnTo>
                      <a:pt x="814" y="677"/>
                    </a:lnTo>
                    <a:lnTo>
                      <a:pt x="844" y="661"/>
                    </a:lnTo>
                    <a:lnTo>
                      <a:pt x="860" y="630"/>
                    </a:lnTo>
                    <a:lnTo>
                      <a:pt x="952" y="477"/>
                    </a:lnTo>
                    <a:lnTo>
                      <a:pt x="983" y="353"/>
                    </a:lnTo>
                    <a:lnTo>
                      <a:pt x="983" y="292"/>
                    </a:lnTo>
                    <a:close/>
                    <a:moveTo>
                      <a:pt x="599" y="0"/>
                    </a:moveTo>
                    <a:lnTo>
                      <a:pt x="630" y="0"/>
                    </a:lnTo>
                    <a:lnTo>
                      <a:pt x="691" y="30"/>
                    </a:lnTo>
                    <a:lnTo>
                      <a:pt x="737" y="77"/>
                    </a:lnTo>
                    <a:lnTo>
                      <a:pt x="768" y="92"/>
                    </a:lnTo>
                    <a:lnTo>
                      <a:pt x="768" y="123"/>
                    </a:lnTo>
                    <a:lnTo>
                      <a:pt x="752" y="138"/>
                    </a:lnTo>
                    <a:lnTo>
                      <a:pt x="752" y="153"/>
                    </a:lnTo>
                    <a:lnTo>
                      <a:pt x="737" y="200"/>
                    </a:lnTo>
                    <a:lnTo>
                      <a:pt x="798" y="184"/>
                    </a:lnTo>
                    <a:lnTo>
                      <a:pt x="891" y="153"/>
                    </a:lnTo>
                    <a:lnTo>
                      <a:pt x="952" y="153"/>
                    </a:lnTo>
                    <a:lnTo>
                      <a:pt x="967" y="169"/>
                    </a:lnTo>
                    <a:lnTo>
                      <a:pt x="983" y="169"/>
                    </a:lnTo>
                    <a:lnTo>
                      <a:pt x="998" y="184"/>
                    </a:lnTo>
                    <a:lnTo>
                      <a:pt x="998" y="200"/>
                    </a:lnTo>
                    <a:lnTo>
                      <a:pt x="952" y="230"/>
                    </a:lnTo>
                    <a:lnTo>
                      <a:pt x="860" y="246"/>
                    </a:lnTo>
                    <a:lnTo>
                      <a:pt x="722" y="277"/>
                    </a:lnTo>
                    <a:lnTo>
                      <a:pt x="706" y="384"/>
                    </a:lnTo>
                    <a:lnTo>
                      <a:pt x="706" y="800"/>
                    </a:lnTo>
                    <a:lnTo>
                      <a:pt x="891" y="953"/>
                    </a:lnTo>
                    <a:lnTo>
                      <a:pt x="1075" y="1092"/>
                    </a:lnTo>
                    <a:lnTo>
                      <a:pt x="1213" y="1153"/>
                    </a:lnTo>
                    <a:lnTo>
                      <a:pt x="1351" y="1200"/>
                    </a:lnTo>
                    <a:lnTo>
                      <a:pt x="1458" y="1246"/>
                    </a:lnTo>
                    <a:lnTo>
                      <a:pt x="1504" y="1277"/>
                    </a:lnTo>
                    <a:lnTo>
                      <a:pt x="1443" y="1292"/>
                    </a:lnTo>
                    <a:lnTo>
                      <a:pt x="1351" y="1323"/>
                    </a:lnTo>
                    <a:lnTo>
                      <a:pt x="1243" y="1338"/>
                    </a:lnTo>
                    <a:lnTo>
                      <a:pt x="1197" y="1338"/>
                    </a:lnTo>
                    <a:lnTo>
                      <a:pt x="1151" y="1323"/>
                    </a:lnTo>
                    <a:lnTo>
                      <a:pt x="1121" y="1307"/>
                    </a:lnTo>
                    <a:lnTo>
                      <a:pt x="906" y="1092"/>
                    </a:lnTo>
                    <a:lnTo>
                      <a:pt x="706" y="877"/>
                    </a:lnTo>
                    <a:lnTo>
                      <a:pt x="706" y="1477"/>
                    </a:lnTo>
                    <a:lnTo>
                      <a:pt x="737" y="1477"/>
                    </a:lnTo>
                    <a:lnTo>
                      <a:pt x="737" y="1538"/>
                    </a:lnTo>
                    <a:lnTo>
                      <a:pt x="706" y="1600"/>
                    </a:lnTo>
                    <a:lnTo>
                      <a:pt x="691" y="1615"/>
                    </a:lnTo>
                    <a:lnTo>
                      <a:pt x="676" y="1615"/>
                    </a:lnTo>
                    <a:lnTo>
                      <a:pt x="660" y="1600"/>
                    </a:lnTo>
                    <a:lnTo>
                      <a:pt x="645" y="1569"/>
                    </a:lnTo>
                    <a:lnTo>
                      <a:pt x="614" y="1477"/>
                    </a:lnTo>
                    <a:lnTo>
                      <a:pt x="614" y="1384"/>
                    </a:lnTo>
                    <a:lnTo>
                      <a:pt x="630" y="1353"/>
                    </a:lnTo>
                    <a:lnTo>
                      <a:pt x="630" y="1292"/>
                    </a:lnTo>
                    <a:lnTo>
                      <a:pt x="645" y="1215"/>
                    </a:lnTo>
                    <a:lnTo>
                      <a:pt x="660" y="1077"/>
                    </a:lnTo>
                    <a:lnTo>
                      <a:pt x="660" y="877"/>
                    </a:lnTo>
                    <a:lnTo>
                      <a:pt x="584" y="969"/>
                    </a:lnTo>
                    <a:lnTo>
                      <a:pt x="430" y="1123"/>
                    </a:lnTo>
                    <a:lnTo>
                      <a:pt x="292" y="1246"/>
                    </a:lnTo>
                    <a:lnTo>
                      <a:pt x="169" y="1323"/>
                    </a:lnTo>
                    <a:lnTo>
                      <a:pt x="62" y="1353"/>
                    </a:lnTo>
                    <a:lnTo>
                      <a:pt x="0" y="1353"/>
                    </a:lnTo>
                    <a:lnTo>
                      <a:pt x="0" y="1338"/>
                    </a:lnTo>
                    <a:lnTo>
                      <a:pt x="16" y="1338"/>
                    </a:lnTo>
                    <a:lnTo>
                      <a:pt x="108" y="1277"/>
                    </a:lnTo>
                    <a:lnTo>
                      <a:pt x="231" y="1184"/>
                    </a:lnTo>
                    <a:lnTo>
                      <a:pt x="384" y="1046"/>
                    </a:lnTo>
                    <a:lnTo>
                      <a:pt x="522" y="892"/>
                    </a:lnTo>
                    <a:lnTo>
                      <a:pt x="660" y="692"/>
                    </a:lnTo>
                    <a:lnTo>
                      <a:pt x="660" y="307"/>
                    </a:lnTo>
                    <a:lnTo>
                      <a:pt x="614" y="323"/>
                    </a:lnTo>
                    <a:lnTo>
                      <a:pt x="568" y="323"/>
                    </a:lnTo>
                    <a:lnTo>
                      <a:pt x="507" y="338"/>
                    </a:lnTo>
                    <a:lnTo>
                      <a:pt x="399" y="338"/>
                    </a:lnTo>
                    <a:lnTo>
                      <a:pt x="369" y="323"/>
                    </a:lnTo>
                    <a:lnTo>
                      <a:pt x="353" y="307"/>
                    </a:lnTo>
                    <a:lnTo>
                      <a:pt x="338" y="307"/>
                    </a:lnTo>
                    <a:lnTo>
                      <a:pt x="338" y="292"/>
                    </a:lnTo>
                    <a:lnTo>
                      <a:pt x="369" y="277"/>
                    </a:lnTo>
                    <a:lnTo>
                      <a:pt x="476" y="261"/>
                    </a:lnTo>
                    <a:lnTo>
                      <a:pt x="645" y="230"/>
                    </a:lnTo>
                    <a:lnTo>
                      <a:pt x="645" y="169"/>
                    </a:lnTo>
                    <a:lnTo>
                      <a:pt x="584" y="46"/>
                    </a:lnTo>
                    <a:lnTo>
                      <a:pt x="584" y="1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79" name="Freeform 1455"/>
              <p:cNvSpPr>
                <a:spLocks noEditPoints="1"/>
              </p:cNvSpPr>
              <p:nvPr/>
            </p:nvSpPr>
            <p:spPr bwMode="auto">
              <a:xfrm>
                <a:off x="20889" y="10375"/>
                <a:ext cx="430" cy="431"/>
              </a:xfrm>
              <a:custGeom>
                <a:avLst/>
                <a:gdLst/>
                <a:ahLst/>
                <a:cxnLst>
                  <a:cxn ang="0">
                    <a:pos x="184" y="62"/>
                  </a:cxn>
                  <a:cxn ang="0">
                    <a:pos x="138" y="92"/>
                  </a:cxn>
                  <a:cxn ang="0">
                    <a:pos x="108" y="123"/>
                  </a:cxn>
                  <a:cxn ang="0">
                    <a:pos x="77" y="215"/>
                  </a:cxn>
                  <a:cxn ang="0">
                    <a:pos x="77" y="262"/>
                  </a:cxn>
                  <a:cxn ang="0">
                    <a:pos x="108" y="308"/>
                  </a:cxn>
                  <a:cxn ang="0">
                    <a:pos x="138" y="338"/>
                  </a:cxn>
                  <a:cxn ang="0">
                    <a:pos x="230" y="369"/>
                  </a:cxn>
                  <a:cxn ang="0">
                    <a:pos x="276" y="369"/>
                  </a:cxn>
                  <a:cxn ang="0">
                    <a:pos x="322" y="338"/>
                  </a:cxn>
                  <a:cxn ang="0">
                    <a:pos x="353" y="308"/>
                  </a:cxn>
                  <a:cxn ang="0">
                    <a:pos x="384" y="215"/>
                  </a:cxn>
                  <a:cxn ang="0">
                    <a:pos x="384" y="169"/>
                  </a:cxn>
                  <a:cxn ang="0">
                    <a:pos x="369" y="123"/>
                  </a:cxn>
                  <a:cxn ang="0">
                    <a:pos x="338" y="92"/>
                  </a:cxn>
                  <a:cxn ang="0">
                    <a:pos x="307" y="77"/>
                  </a:cxn>
                  <a:cxn ang="0">
                    <a:pos x="261" y="62"/>
                  </a:cxn>
                  <a:cxn ang="0">
                    <a:pos x="184" y="62"/>
                  </a:cxn>
                  <a:cxn ang="0">
                    <a:pos x="215" y="0"/>
                  </a:cxn>
                  <a:cxn ang="0">
                    <a:pos x="276" y="15"/>
                  </a:cxn>
                  <a:cxn ang="0">
                    <a:pos x="322" y="31"/>
                  </a:cxn>
                  <a:cxn ang="0">
                    <a:pos x="369" y="62"/>
                  </a:cxn>
                  <a:cxn ang="0">
                    <a:pos x="399" y="108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5" y="277"/>
                  </a:cxn>
                  <a:cxn ang="0">
                    <a:pos x="399" y="323"/>
                  </a:cxn>
                  <a:cxn ang="0">
                    <a:pos x="369" y="369"/>
                  </a:cxn>
                  <a:cxn ang="0">
                    <a:pos x="322" y="400"/>
                  </a:cxn>
                  <a:cxn ang="0">
                    <a:pos x="261" y="431"/>
                  </a:cxn>
                  <a:cxn ang="0">
                    <a:pos x="215" y="431"/>
                  </a:cxn>
                  <a:cxn ang="0">
                    <a:pos x="92" y="400"/>
                  </a:cxn>
                  <a:cxn ang="0">
                    <a:pos x="62" y="369"/>
                  </a:cxn>
                  <a:cxn ang="0">
                    <a:pos x="31" y="323"/>
                  </a:cxn>
                  <a:cxn ang="0">
                    <a:pos x="0" y="262"/>
                  </a:cxn>
                  <a:cxn ang="0">
                    <a:pos x="0" y="169"/>
                  </a:cxn>
                  <a:cxn ang="0">
                    <a:pos x="31" y="108"/>
                  </a:cxn>
                  <a:cxn ang="0">
                    <a:pos x="62" y="62"/>
                  </a:cxn>
                  <a:cxn ang="0">
                    <a:pos x="108" y="31"/>
                  </a:cxn>
                  <a:cxn ang="0">
                    <a:pos x="154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1">
                    <a:moveTo>
                      <a:pt x="184" y="62"/>
                    </a:moveTo>
                    <a:lnTo>
                      <a:pt x="138" y="92"/>
                    </a:lnTo>
                    <a:lnTo>
                      <a:pt x="108" y="123"/>
                    </a:lnTo>
                    <a:lnTo>
                      <a:pt x="77" y="215"/>
                    </a:lnTo>
                    <a:lnTo>
                      <a:pt x="77" y="262"/>
                    </a:lnTo>
                    <a:lnTo>
                      <a:pt x="108" y="308"/>
                    </a:lnTo>
                    <a:lnTo>
                      <a:pt x="138" y="338"/>
                    </a:lnTo>
                    <a:lnTo>
                      <a:pt x="230" y="369"/>
                    </a:lnTo>
                    <a:lnTo>
                      <a:pt x="276" y="369"/>
                    </a:lnTo>
                    <a:lnTo>
                      <a:pt x="322" y="338"/>
                    </a:lnTo>
                    <a:lnTo>
                      <a:pt x="353" y="308"/>
                    </a:lnTo>
                    <a:lnTo>
                      <a:pt x="384" y="215"/>
                    </a:lnTo>
                    <a:lnTo>
                      <a:pt x="384" y="169"/>
                    </a:lnTo>
                    <a:lnTo>
                      <a:pt x="369" y="123"/>
                    </a:lnTo>
                    <a:lnTo>
                      <a:pt x="338" y="92"/>
                    </a:lnTo>
                    <a:lnTo>
                      <a:pt x="307" y="77"/>
                    </a:lnTo>
                    <a:lnTo>
                      <a:pt x="261" y="62"/>
                    </a:lnTo>
                    <a:lnTo>
                      <a:pt x="184" y="62"/>
                    </a:lnTo>
                    <a:close/>
                    <a:moveTo>
                      <a:pt x="215" y="0"/>
                    </a:moveTo>
                    <a:lnTo>
                      <a:pt x="276" y="15"/>
                    </a:lnTo>
                    <a:lnTo>
                      <a:pt x="322" y="31"/>
                    </a:lnTo>
                    <a:lnTo>
                      <a:pt x="369" y="62"/>
                    </a:lnTo>
                    <a:lnTo>
                      <a:pt x="399" y="108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5" y="277"/>
                    </a:lnTo>
                    <a:lnTo>
                      <a:pt x="399" y="323"/>
                    </a:lnTo>
                    <a:lnTo>
                      <a:pt x="369" y="369"/>
                    </a:lnTo>
                    <a:lnTo>
                      <a:pt x="322" y="400"/>
                    </a:lnTo>
                    <a:lnTo>
                      <a:pt x="261" y="431"/>
                    </a:lnTo>
                    <a:lnTo>
                      <a:pt x="215" y="431"/>
                    </a:lnTo>
                    <a:lnTo>
                      <a:pt x="92" y="400"/>
                    </a:lnTo>
                    <a:lnTo>
                      <a:pt x="62" y="369"/>
                    </a:lnTo>
                    <a:lnTo>
                      <a:pt x="31" y="323"/>
                    </a:lnTo>
                    <a:lnTo>
                      <a:pt x="0" y="262"/>
                    </a:lnTo>
                    <a:lnTo>
                      <a:pt x="0" y="169"/>
                    </a:lnTo>
                    <a:lnTo>
                      <a:pt x="31" y="108"/>
                    </a:lnTo>
                    <a:lnTo>
                      <a:pt x="62" y="62"/>
                    </a:lnTo>
                    <a:lnTo>
                      <a:pt x="108" y="31"/>
                    </a:lnTo>
                    <a:lnTo>
                      <a:pt x="154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0" name="Freeform 1456"/>
              <p:cNvSpPr>
                <a:spLocks noEditPoints="1"/>
              </p:cNvSpPr>
              <p:nvPr/>
            </p:nvSpPr>
            <p:spPr bwMode="auto">
              <a:xfrm>
                <a:off x="22608" y="9852"/>
                <a:ext cx="1458" cy="1477"/>
              </a:xfrm>
              <a:custGeom>
                <a:avLst/>
                <a:gdLst/>
                <a:ahLst/>
                <a:cxnLst>
                  <a:cxn ang="0">
                    <a:pos x="1120" y="415"/>
                  </a:cxn>
                  <a:cxn ang="0">
                    <a:pos x="1151" y="523"/>
                  </a:cxn>
                  <a:cxn ang="0">
                    <a:pos x="1105" y="923"/>
                  </a:cxn>
                  <a:cxn ang="0">
                    <a:pos x="1044" y="785"/>
                  </a:cxn>
                  <a:cxn ang="0">
                    <a:pos x="1044" y="508"/>
                  </a:cxn>
                  <a:cxn ang="0">
                    <a:pos x="1028" y="415"/>
                  </a:cxn>
                  <a:cxn ang="0">
                    <a:pos x="1028" y="400"/>
                  </a:cxn>
                  <a:cxn ang="0">
                    <a:pos x="998" y="231"/>
                  </a:cxn>
                  <a:cxn ang="0">
                    <a:pos x="859" y="323"/>
                  </a:cxn>
                  <a:cxn ang="0">
                    <a:pos x="783" y="400"/>
                  </a:cxn>
                  <a:cxn ang="0">
                    <a:pos x="737" y="508"/>
                  </a:cxn>
                  <a:cxn ang="0">
                    <a:pos x="783" y="615"/>
                  </a:cxn>
                  <a:cxn ang="0">
                    <a:pos x="844" y="585"/>
                  </a:cxn>
                  <a:cxn ang="0">
                    <a:pos x="936" y="600"/>
                  </a:cxn>
                  <a:cxn ang="0">
                    <a:pos x="982" y="661"/>
                  </a:cxn>
                  <a:cxn ang="0">
                    <a:pos x="875" y="846"/>
                  </a:cxn>
                  <a:cxn ang="0">
                    <a:pos x="583" y="1246"/>
                  </a:cxn>
                  <a:cxn ang="0">
                    <a:pos x="430" y="1292"/>
                  </a:cxn>
                  <a:cxn ang="0">
                    <a:pos x="737" y="938"/>
                  </a:cxn>
                  <a:cxn ang="0">
                    <a:pos x="829" y="677"/>
                  </a:cxn>
                  <a:cxn ang="0">
                    <a:pos x="645" y="692"/>
                  </a:cxn>
                  <a:cxn ang="0">
                    <a:pos x="599" y="723"/>
                  </a:cxn>
                  <a:cxn ang="0">
                    <a:pos x="660" y="831"/>
                  </a:cxn>
                  <a:cxn ang="0">
                    <a:pos x="691" y="938"/>
                  </a:cxn>
                  <a:cxn ang="0">
                    <a:pos x="660" y="969"/>
                  </a:cxn>
                  <a:cxn ang="0">
                    <a:pos x="553" y="861"/>
                  </a:cxn>
                  <a:cxn ang="0">
                    <a:pos x="476" y="877"/>
                  </a:cxn>
                  <a:cxn ang="0">
                    <a:pos x="445" y="877"/>
                  </a:cxn>
                  <a:cxn ang="0">
                    <a:pos x="645" y="538"/>
                  </a:cxn>
                  <a:cxn ang="0">
                    <a:pos x="645" y="415"/>
                  </a:cxn>
                  <a:cxn ang="0">
                    <a:pos x="568" y="354"/>
                  </a:cxn>
                  <a:cxn ang="0">
                    <a:pos x="568" y="308"/>
                  </a:cxn>
                  <a:cxn ang="0">
                    <a:pos x="921" y="215"/>
                  </a:cxn>
                  <a:cxn ang="0">
                    <a:pos x="1351" y="15"/>
                  </a:cxn>
                  <a:cxn ang="0">
                    <a:pos x="1443" y="77"/>
                  </a:cxn>
                  <a:cxn ang="0">
                    <a:pos x="1443" y="154"/>
                  </a:cxn>
                  <a:cxn ang="0">
                    <a:pos x="1412" y="569"/>
                  </a:cxn>
                  <a:cxn ang="0">
                    <a:pos x="1427" y="1323"/>
                  </a:cxn>
                  <a:cxn ang="0">
                    <a:pos x="1351" y="1477"/>
                  </a:cxn>
                  <a:cxn ang="0">
                    <a:pos x="1305" y="1431"/>
                  </a:cxn>
                  <a:cxn ang="0">
                    <a:pos x="1166" y="1277"/>
                  </a:cxn>
                  <a:cxn ang="0">
                    <a:pos x="1166" y="1231"/>
                  </a:cxn>
                  <a:cxn ang="0">
                    <a:pos x="1305" y="1261"/>
                  </a:cxn>
                  <a:cxn ang="0">
                    <a:pos x="1305" y="108"/>
                  </a:cxn>
                  <a:cxn ang="0">
                    <a:pos x="1258" y="31"/>
                  </a:cxn>
                  <a:cxn ang="0">
                    <a:pos x="430" y="0"/>
                  </a:cxn>
                  <a:cxn ang="0">
                    <a:pos x="553" y="108"/>
                  </a:cxn>
                  <a:cxn ang="0">
                    <a:pos x="460" y="261"/>
                  </a:cxn>
                  <a:cxn ang="0">
                    <a:pos x="322" y="538"/>
                  </a:cxn>
                  <a:cxn ang="0">
                    <a:pos x="399" y="600"/>
                  </a:cxn>
                  <a:cxn ang="0">
                    <a:pos x="399" y="708"/>
                  </a:cxn>
                  <a:cxn ang="0">
                    <a:pos x="384" y="1277"/>
                  </a:cxn>
                  <a:cxn ang="0">
                    <a:pos x="276" y="1323"/>
                  </a:cxn>
                  <a:cxn ang="0">
                    <a:pos x="246" y="1215"/>
                  </a:cxn>
                  <a:cxn ang="0">
                    <a:pos x="292" y="846"/>
                  </a:cxn>
                  <a:cxn ang="0">
                    <a:pos x="261" y="615"/>
                  </a:cxn>
                  <a:cxn ang="0">
                    <a:pos x="77" y="800"/>
                  </a:cxn>
                  <a:cxn ang="0">
                    <a:pos x="0" y="800"/>
                  </a:cxn>
                  <a:cxn ang="0">
                    <a:pos x="292" y="338"/>
                  </a:cxn>
                  <a:cxn ang="0">
                    <a:pos x="368" y="92"/>
                  </a:cxn>
                  <a:cxn ang="0">
                    <a:pos x="368" y="15"/>
                  </a:cxn>
                </a:cxnLst>
                <a:rect l="0" t="0" r="r" b="b"/>
                <a:pathLst>
                  <a:path w="1458" h="1477">
                    <a:moveTo>
                      <a:pt x="1028" y="400"/>
                    </a:moveTo>
                    <a:lnTo>
                      <a:pt x="1090" y="400"/>
                    </a:lnTo>
                    <a:lnTo>
                      <a:pt x="1120" y="415"/>
                    </a:lnTo>
                    <a:lnTo>
                      <a:pt x="1136" y="446"/>
                    </a:lnTo>
                    <a:lnTo>
                      <a:pt x="1151" y="461"/>
                    </a:lnTo>
                    <a:lnTo>
                      <a:pt x="1151" y="523"/>
                    </a:lnTo>
                    <a:lnTo>
                      <a:pt x="1136" y="554"/>
                    </a:lnTo>
                    <a:lnTo>
                      <a:pt x="1136" y="861"/>
                    </a:lnTo>
                    <a:lnTo>
                      <a:pt x="1105" y="923"/>
                    </a:lnTo>
                    <a:lnTo>
                      <a:pt x="1074" y="923"/>
                    </a:lnTo>
                    <a:lnTo>
                      <a:pt x="1044" y="861"/>
                    </a:lnTo>
                    <a:lnTo>
                      <a:pt x="1044" y="785"/>
                    </a:lnTo>
                    <a:lnTo>
                      <a:pt x="1059" y="738"/>
                    </a:lnTo>
                    <a:lnTo>
                      <a:pt x="1059" y="554"/>
                    </a:lnTo>
                    <a:lnTo>
                      <a:pt x="1044" y="508"/>
                    </a:lnTo>
                    <a:lnTo>
                      <a:pt x="1044" y="446"/>
                    </a:lnTo>
                    <a:lnTo>
                      <a:pt x="1028" y="431"/>
                    </a:lnTo>
                    <a:lnTo>
                      <a:pt x="1028" y="415"/>
                    </a:lnTo>
                    <a:lnTo>
                      <a:pt x="1013" y="431"/>
                    </a:lnTo>
                    <a:lnTo>
                      <a:pt x="1013" y="415"/>
                    </a:lnTo>
                    <a:lnTo>
                      <a:pt x="1028" y="400"/>
                    </a:lnTo>
                    <a:close/>
                    <a:moveTo>
                      <a:pt x="921" y="215"/>
                    </a:moveTo>
                    <a:lnTo>
                      <a:pt x="967" y="215"/>
                    </a:lnTo>
                    <a:lnTo>
                      <a:pt x="998" y="231"/>
                    </a:lnTo>
                    <a:lnTo>
                      <a:pt x="1013" y="261"/>
                    </a:lnTo>
                    <a:lnTo>
                      <a:pt x="998" y="277"/>
                    </a:lnTo>
                    <a:lnTo>
                      <a:pt x="859" y="323"/>
                    </a:lnTo>
                    <a:lnTo>
                      <a:pt x="721" y="354"/>
                    </a:lnTo>
                    <a:lnTo>
                      <a:pt x="752" y="369"/>
                    </a:lnTo>
                    <a:lnTo>
                      <a:pt x="783" y="400"/>
                    </a:lnTo>
                    <a:lnTo>
                      <a:pt x="783" y="431"/>
                    </a:lnTo>
                    <a:lnTo>
                      <a:pt x="752" y="461"/>
                    </a:lnTo>
                    <a:lnTo>
                      <a:pt x="737" y="508"/>
                    </a:lnTo>
                    <a:lnTo>
                      <a:pt x="660" y="631"/>
                    </a:lnTo>
                    <a:lnTo>
                      <a:pt x="737" y="615"/>
                    </a:lnTo>
                    <a:lnTo>
                      <a:pt x="783" y="615"/>
                    </a:lnTo>
                    <a:lnTo>
                      <a:pt x="813" y="600"/>
                    </a:lnTo>
                    <a:lnTo>
                      <a:pt x="829" y="600"/>
                    </a:lnTo>
                    <a:lnTo>
                      <a:pt x="844" y="585"/>
                    </a:lnTo>
                    <a:lnTo>
                      <a:pt x="890" y="585"/>
                    </a:lnTo>
                    <a:lnTo>
                      <a:pt x="905" y="600"/>
                    </a:lnTo>
                    <a:lnTo>
                      <a:pt x="936" y="600"/>
                    </a:lnTo>
                    <a:lnTo>
                      <a:pt x="967" y="615"/>
                    </a:lnTo>
                    <a:lnTo>
                      <a:pt x="982" y="631"/>
                    </a:lnTo>
                    <a:lnTo>
                      <a:pt x="982" y="661"/>
                    </a:lnTo>
                    <a:lnTo>
                      <a:pt x="967" y="677"/>
                    </a:lnTo>
                    <a:lnTo>
                      <a:pt x="936" y="738"/>
                    </a:lnTo>
                    <a:lnTo>
                      <a:pt x="875" y="846"/>
                    </a:lnTo>
                    <a:lnTo>
                      <a:pt x="798" y="985"/>
                    </a:lnTo>
                    <a:lnTo>
                      <a:pt x="691" y="1123"/>
                    </a:lnTo>
                    <a:lnTo>
                      <a:pt x="583" y="1246"/>
                    </a:lnTo>
                    <a:lnTo>
                      <a:pt x="445" y="1308"/>
                    </a:lnTo>
                    <a:lnTo>
                      <a:pt x="430" y="1308"/>
                    </a:lnTo>
                    <a:lnTo>
                      <a:pt x="430" y="1292"/>
                    </a:lnTo>
                    <a:lnTo>
                      <a:pt x="445" y="1292"/>
                    </a:lnTo>
                    <a:lnTo>
                      <a:pt x="614" y="1123"/>
                    </a:lnTo>
                    <a:lnTo>
                      <a:pt x="737" y="938"/>
                    </a:lnTo>
                    <a:lnTo>
                      <a:pt x="798" y="800"/>
                    </a:lnTo>
                    <a:lnTo>
                      <a:pt x="829" y="692"/>
                    </a:lnTo>
                    <a:lnTo>
                      <a:pt x="829" y="677"/>
                    </a:lnTo>
                    <a:lnTo>
                      <a:pt x="737" y="677"/>
                    </a:lnTo>
                    <a:lnTo>
                      <a:pt x="706" y="692"/>
                    </a:lnTo>
                    <a:lnTo>
                      <a:pt x="645" y="692"/>
                    </a:lnTo>
                    <a:lnTo>
                      <a:pt x="629" y="677"/>
                    </a:lnTo>
                    <a:lnTo>
                      <a:pt x="614" y="692"/>
                    </a:lnTo>
                    <a:lnTo>
                      <a:pt x="599" y="723"/>
                    </a:lnTo>
                    <a:lnTo>
                      <a:pt x="553" y="785"/>
                    </a:lnTo>
                    <a:lnTo>
                      <a:pt x="614" y="815"/>
                    </a:lnTo>
                    <a:lnTo>
                      <a:pt x="660" y="831"/>
                    </a:lnTo>
                    <a:lnTo>
                      <a:pt x="675" y="861"/>
                    </a:lnTo>
                    <a:lnTo>
                      <a:pt x="691" y="877"/>
                    </a:lnTo>
                    <a:lnTo>
                      <a:pt x="691" y="938"/>
                    </a:lnTo>
                    <a:lnTo>
                      <a:pt x="675" y="954"/>
                    </a:lnTo>
                    <a:lnTo>
                      <a:pt x="675" y="969"/>
                    </a:lnTo>
                    <a:lnTo>
                      <a:pt x="660" y="969"/>
                    </a:lnTo>
                    <a:lnTo>
                      <a:pt x="629" y="954"/>
                    </a:lnTo>
                    <a:lnTo>
                      <a:pt x="614" y="938"/>
                    </a:lnTo>
                    <a:lnTo>
                      <a:pt x="553" y="861"/>
                    </a:lnTo>
                    <a:lnTo>
                      <a:pt x="522" y="831"/>
                    </a:lnTo>
                    <a:lnTo>
                      <a:pt x="491" y="846"/>
                    </a:lnTo>
                    <a:lnTo>
                      <a:pt x="476" y="877"/>
                    </a:lnTo>
                    <a:lnTo>
                      <a:pt x="460" y="892"/>
                    </a:lnTo>
                    <a:lnTo>
                      <a:pt x="445" y="892"/>
                    </a:lnTo>
                    <a:lnTo>
                      <a:pt x="445" y="877"/>
                    </a:lnTo>
                    <a:lnTo>
                      <a:pt x="460" y="846"/>
                    </a:lnTo>
                    <a:lnTo>
                      <a:pt x="522" y="754"/>
                    </a:lnTo>
                    <a:lnTo>
                      <a:pt x="645" y="538"/>
                    </a:lnTo>
                    <a:lnTo>
                      <a:pt x="660" y="446"/>
                    </a:lnTo>
                    <a:lnTo>
                      <a:pt x="660" y="415"/>
                    </a:lnTo>
                    <a:lnTo>
                      <a:pt x="645" y="415"/>
                    </a:lnTo>
                    <a:lnTo>
                      <a:pt x="660" y="369"/>
                    </a:lnTo>
                    <a:lnTo>
                      <a:pt x="614" y="369"/>
                    </a:lnTo>
                    <a:lnTo>
                      <a:pt x="568" y="354"/>
                    </a:lnTo>
                    <a:lnTo>
                      <a:pt x="537" y="323"/>
                    </a:lnTo>
                    <a:lnTo>
                      <a:pt x="537" y="308"/>
                    </a:lnTo>
                    <a:lnTo>
                      <a:pt x="568" y="308"/>
                    </a:lnTo>
                    <a:lnTo>
                      <a:pt x="706" y="277"/>
                    </a:lnTo>
                    <a:lnTo>
                      <a:pt x="798" y="246"/>
                    </a:lnTo>
                    <a:lnTo>
                      <a:pt x="921" y="215"/>
                    </a:lnTo>
                    <a:close/>
                    <a:moveTo>
                      <a:pt x="1289" y="0"/>
                    </a:moveTo>
                    <a:lnTo>
                      <a:pt x="1320" y="0"/>
                    </a:lnTo>
                    <a:lnTo>
                      <a:pt x="1351" y="15"/>
                    </a:lnTo>
                    <a:lnTo>
                      <a:pt x="1397" y="31"/>
                    </a:lnTo>
                    <a:lnTo>
                      <a:pt x="1427" y="46"/>
                    </a:lnTo>
                    <a:lnTo>
                      <a:pt x="1443" y="77"/>
                    </a:lnTo>
                    <a:lnTo>
                      <a:pt x="1458" y="92"/>
                    </a:lnTo>
                    <a:lnTo>
                      <a:pt x="1458" y="108"/>
                    </a:lnTo>
                    <a:lnTo>
                      <a:pt x="1443" y="154"/>
                    </a:lnTo>
                    <a:lnTo>
                      <a:pt x="1427" y="246"/>
                    </a:lnTo>
                    <a:lnTo>
                      <a:pt x="1412" y="369"/>
                    </a:lnTo>
                    <a:lnTo>
                      <a:pt x="1412" y="569"/>
                    </a:lnTo>
                    <a:lnTo>
                      <a:pt x="1427" y="846"/>
                    </a:lnTo>
                    <a:lnTo>
                      <a:pt x="1443" y="1185"/>
                    </a:lnTo>
                    <a:lnTo>
                      <a:pt x="1427" y="1323"/>
                    </a:lnTo>
                    <a:lnTo>
                      <a:pt x="1397" y="1415"/>
                    </a:lnTo>
                    <a:lnTo>
                      <a:pt x="1366" y="1461"/>
                    </a:lnTo>
                    <a:lnTo>
                      <a:pt x="1351" y="1477"/>
                    </a:lnTo>
                    <a:lnTo>
                      <a:pt x="1335" y="1477"/>
                    </a:lnTo>
                    <a:lnTo>
                      <a:pt x="1320" y="1461"/>
                    </a:lnTo>
                    <a:lnTo>
                      <a:pt x="1305" y="1431"/>
                    </a:lnTo>
                    <a:lnTo>
                      <a:pt x="1258" y="1385"/>
                    </a:lnTo>
                    <a:lnTo>
                      <a:pt x="1228" y="1338"/>
                    </a:lnTo>
                    <a:lnTo>
                      <a:pt x="1166" y="1277"/>
                    </a:lnTo>
                    <a:lnTo>
                      <a:pt x="1151" y="1246"/>
                    </a:lnTo>
                    <a:lnTo>
                      <a:pt x="1136" y="1231"/>
                    </a:lnTo>
                    <a:lnTo>
                      <a:pt x="1166" y="1231"/>
                    </a:lnTo>
                    <a:lnTo>
                      <a:pt x="1197" y="1246"/>
                    </a:lnTo>
                    <a:lnTo>
                      <a:pt x="1243" y="1261"/>
                    </a:lnTo>
                    <a:lnTo>
                      <a:pt x="1305" y="1261"/>
                    </a:lnTo>
                    <a:lnTo>
                      <a:pt x="1320" y="1246"/>
                    </a:lnTo>
                    <a:lnTo>
                      <a:pt x="1320" y="154"/>
                    </a:lnTo>
                    <a:lnTo>
                      <a:pt x="1305" y="108"/>
                    </a:lnTo>
                    <a:lnTo>
                      <a:pt x="1274" y="92"/>
                    </a:lnTo>
                    <a:lnTo>
                      <a:pt x="1258" y="61"/>
                    </a:lnTo>
                    <a:lnTo>
                      <a:pt x="1258" y="31"/>
                    </a:lnTo>
                    <a:lnTo>
                      <a:pt x="1289" y="0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91" y="31"/>
                    </a:lnTo>
                    <a:lnTo>
                      <a:pt x="537" y="77"/>
                    </a:lnTo>
                    <a:lnTo>
                      <a:pt x="553" y="108"/>
                    </a:lnTo>
                    <a:lnTo>
                      <a:pt x="537" y="138"/>
                    </a:lnTo>
                    <a:lnTo>
                      <a:pt x="491" y="200"/>
                    </a:lnTo>
                    <a:lnTo>
                      <a:pt x="460" y="261"/>
                    </a:lnTo>
                    <a:lnTo>
                      <a:pt x="399" y="369"/>
                    </a:lnTo>
                    <a:lnTo>
                      <a:pt x="307" y="523"/>
                    </a:lnTo>
                    <a:lnTo>
                      <a:pt x="322" y="538"/>
                    </a:lnTo>
                    <a:lnTo>
                      <a:pt x="353" y="554"/>
                    </a:lnTo>
                    <a:lnTo>
                      <a:pt x="368" y="585"/>
                    </a:lnTo>
                    <a:lnTo>
                      <a:pt x="399" y="600"/>
                    </a:lnTo>
                    <a:lnTo>
                      <a:pt x="414" y="631"/>
                    </a:lnTo>
                    <a:lnTo>
                      <a:pt x="414" y="661"/>
                    </a:lnTo>
                    <a:lnTo>
                      <a:pt x="399" y="708"/>
                    </a:lnTo>
                    <a:lnTo>
                      <a:pt x="399" y="800"/>
                    </a:lnTo>
                    <a:lnTo>
                      <a:pt x="384" y="954"/>
                    </a:lnTo>
                    <a:lnTo>
                      <a:pt x="384" y="1277"/>
                    </a:lnTo>
                    <a:lnTo>
                      <a:pt x="353" y="1338"/>
                    </a:lnTo>
                    <a:lnTo>
                      <a:pt x="322" y="1369"/>
                    </a:lnTo>
                    <a:lnTo>
                      <a:pt x="276" y="1323"/>
                    </a:lnTo>
                    <a:lnTo>
                      <a:pt x="261" y="1292"/>
                    </a:lnTo>
                    <a:lnTo>
                      <a:pt x="246" y="1246"/>
                    </a:lnTo>
                    <a:lnTo>
                      <a:pt x="246" y="1215"/>
                    </a:lnTo>
                    <a:lnTo>
                      <a:pt x="261" y="1154"/>
                    </a:lnTo>
                    <a:lnTo>
                      <a:pt x="276" y="1031"/>
                    </a:lnTo>
                    <a:lnTo>
                      <a:pt x="292" y="846"/>
                    </a:lnTo>
                    <a:lnTo>
                      <a:pt x="292" y="677"/>
                    </a:lnTo>
                    <a:lnTo>
                      <a:pt x="276" y="631"/>
                    </a:lnTo>
                    <a:lnTo>
                      <a:pt x="261" y="615"/>
                    </a:lnTo>
                    <a:lnTo>
                      <a:pt x="246" y="585"/>
                    </a:lnTo>
                    <a:lnTo>
                      <a:pt x="154" y="708"/>
                    </a:lnTo>
                    <a:lnTo>
                      <a:pt x="77" y="800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00"/>
                    </a:lnTo>
                    <a:lnTo>
                      <a:pt x="15" y="785"/>
                    </a:lnTo>
                    <a:lnTo>
                      <a:pt x="184" y="538"/>
                    </a:lnTo>
                    <a:lnTo>
                      <a:pt x="292" y="338"/>
                    </a:lnTo>
                    <a:lnTo>
                      <a:pt x="353" y="200"/>
                    </a:lnTo>
                    <a:lnTo>
                      <a:pt x="368" y="123"/>
                    </a:lnTo>
                    <a:lnTo>
                      <a:pt x="368" y="92"/>
                    </a:lnTo>
                    <a:lnTo>
                      <a:pt x="353" y="77"/>
                    </a:lnTo>
                    <a:lnTo>
                      <a:pt x="353" y="31"/>
                    </a:lnTo>
                    <a:lnTo>
                      <a:pt x="368" y="1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1" name="Freeform 1457"/>
              <p:cNvSpPr>
                <a:spLocks noEditPoints="1"/>
              </p:cNvSpPr>
              <p:nvPr/>
            </p:nvSpPr>
            <p:spPr bwMode="auto">
              <a:xfrm>
                <a:off x="24603" y="9821"/>
                <a:ext cx="1473" cy="1323"/>
              </a:xfrm>
              <a:custGeom>
                <a:avLst/>
                <a:gdLst/>
                <a:ahLst/>
                <a:cxnLst>
                  <a:cxn ang="0">
                    <a:pos x="1120" y="677"/>
                  </a:cxn>
                  <a:cxn ang="0">
                    <a:pos x="982" y="862"/>
                  </a:cxn>
                  <a:cxn ang="0">
                    <a:pos x="1228" y="969"/>
                  </a:cxn>
                  <a:cxn ang="0">
                    <a:pos x="1305" y="754"/>
                  </a:cxn>
                  <a:cxn ang="0">
                    <a:pos x="1274" y="646"/>
                  </a:cxn>
                  <a:cxn ang="0">
                    <a:pos x="645" y="631"/>
                  </a:cxn>
                  <a:cxn ang="0">
                    <a:pos x="384" y="908"/>
                  </a:cxn>
                  <a:cxn ang="0">
                    <a:pos x="414" y="954"/>
                  </a:cxn>
                  <a:cxn ang="0">
                    <a:pos x="645" y="631"/>
                  </a:cxn>
                  <a:cxn ang="0">
                    <a:pos x="1305" y="554"/>
                  </a:cxn>
                  <a:cxn ang="0">
                    <a:pos x="1473" y="646"/>
                  </a:cxn>
                  <a:cxn ang="0">
                    <a:pos x="1427" y="723"/>
                  </a:cxn>
                  <a:cxn ang="0">
                    <a:pos x="1366" y="1000"/>
                  </a:cxn>
                  <a:cxn ang="0">
                    <a:pos x="1366" y="1046"/>
                  </a:cxn>
                  <a:cxn ang="0">
                    <a:pos x="998" y="1092"/>
                  </a:cxn>
                  <a:cxn ang="0">
                    <a:pos x="982" y="1169"/>
                  </a:cxn>
                  <a:cxn ang="0">
                    <a:pos x="921" y="1092"/>
                  </a:cxn>
                  <a:cxn ang="0">
                    <a:pos x="844" y="739"/>
                  </a:cxn>
                  <a:cxn ang="0">
                    <a:pos x="813" y="631"/>
                  </a:cxn>
                  <a:cxn ang="0">
                    <a:pos x="1120" y="600"/>
                  </a:cxn>
                  <a:cxn ang="0">
                    <a:pos x="476" y="0"/>
                  </a:cxn>
                  <a:cxn ang="0">
                    <a:pos x="568" y="46"/>
                  </a:cxn>
                  <a:cxn ang="0">
                    <a:pos x="660" y="139"/>
                  </a:cxn>
                  <a:cxn ang="0">
                    <a:pos x="599" y="246"/>
                  </a:cxn>
                  <a:cxn ang="0">
                    <a:pos x="522" y="569"/>
                  </a:cxn>
                  <a:cxn ang="0">
                    <a:pos x="629" y="554"/>
                  </a:cxn>
                  <a:cxn ang="0">
                    <a:pos x="691" y="508"/>
                  </a:cxn>
                  <a:cxn ang="0">
                    <a:pos x="752" y="462"/>
                  </a:cxn>
                  <a:cxn ang="0">
                    <a:pos x="829" y="539"/>
                  </a:cxn>
                  <a:cxn ang="0">
                    <a:pos x="813" y="600"/>
                  </a:cxn>
                  <a:cxn ang="0">
                    <a:pos x="645" y="1016"/>
                  </a:cxn>
                  <a:cxn ang="0">
                    <a:pos x="675" y="1077"/>
                  </a:cxn>
                  <a:cxn ang="0">
                    <a:pos x="813" y="1169"/>
                  </a:cxn>
                  <a:cxn ang="0">
                    <a:pos x="813" y="1292"/>
                  </a:cxn>
                  <a:cxn ang="0">
                    <a:pos x="752" y="1262"/>
                  </a:cxn>
                  <a:cxn ang="0">
                    <a:pos x="507" y="1200"/>
                  </a:cxn>
                  <a:cxn ang="0">
                    <a:pos x="230" y="1323"/>
                  </a:cxn>
                  <a:cxn ang="0">
                    <a:pos x="230" y="1308"/>
                  </a:cxn>
                  <a:cxn ang="0">
                    <a:pos x="368" y="1231"/>
                  </a:cxn>
                  <a:cxn ang="0">
                    <a:pos x="414" y="1016"/>
                  </a:cxn>
                  <a:cxn ang="0">
                    <a:pos x="322" y="954"/>
                  </a:cxn>
                  <a:cxn ang="0">
                    <a:pos x="338" y="877"/>
                  </a:cxn>
                  <a:cxn ang="0">
                    <a:pos x="399" y="692"/>
                  </a:cxn>
                  <a:cxn ang="0">
                    <a:pos x="138" y="785"/>
                  </a:cxn>
                  <a:cxn ang="0">
                    <a:pos x="15" y="708"/>
                  </a:cxn>
                  <a:cxn ang="0">
                    <a:pos x="15" y="646"/>
                  </a:cxn>
                  <a:cxn ang="0">
                    <a:pos x="461" y="354"/>
                  </a:cxn>
                  <a:cxn ang="0">
                    <a:pos x="461" y="46"/>
                  </a:cxn>
                </a:cxnLst>
                <a:rect l="0" t="0" r="r" b="b"/>
                <a:pathLst>
                  <a:path w="1473" h="1323">
                    <a:moveTo>
                      <a:pt x="1259" y="646"/>
                    </a:moveTo>
                    <a:lnTo>
                      <a:pt x="1213" y="662"/>
                    </a:lnTo>
                    <a:lnTo>
                      <a:pt x="1120" y="677"/>
                    </a:lnTo>
                    <a:lnTo>
                      <a:pt x="1013" y="692"/>
                    </a:lnTo>
                    <a:lnTo>
                      <a:pt x="967" y="708"/>
                    </a:lnTo>
                    <a:lnTo>
                      <a:pt x="982" y="862"/>
                    </a:lnTo>
                    <a:lnTo>
                      <a:pt x="1013" y="1031"/>
                    </a:lnTo>
                    <a:lnTo>
                      <a:pt x="1151" y="1000"/>
                    </a:lnTo>
                    <a:lnTo>
                      <a:pt x="1228" y="969"/>
                    </a:lnTo>
                    <a:lnTo>
                      <a:pt x="1259" y="969"/>
                    </a:lnTo>
                    <a:lnTo>
                      <a:pt x="1274" y="908"/>
                    </a:lnTo>
                    <a:lnTo>
                      <a:pt x="1305" y="754"/>
                    </a:lnTo>
                    <a:lnTo>
                      <a:pt x="1305" y="692"/>
                    </a:lnTo>
                    <a:lnTo>
                      <a:pt x="1289" y="662"/>
                    </a:lnTo>
                    <a:lnTo>
                      <a:pt x="1274" y="646"/>
                    </a:lnTo>
                    <a:lnTo>
                      <a:pt x="1259" y="646"/>
                    </a:lnTo>
                    <a:close/>
                    <a:moveTo>
                      <a:pt x="645" y="600"/>
                    </a:moveTo>
                    <a:lnTo>
                      <a:pt x="645" y="631"/>
                    </a:lnTo>
                    <a:lnTo>
                      <a:pt x="461" y="677"/>
                    </a:lnTo>
                    <a:lnTo>
                      <a:pt x="430" y="785"/>
                    </a:lnTo>
                    <a:lnTo>
                      <a:pt x="384" y="908"/>
                    </a:lnTo>
                    <a:lnTo>
                      <a:pt x="384" y="939"/>
                    </a:lnTo>
                    <a:lnTo>
                      <a:pt x="399" y="954"/>
                    </a:lnTo>
                    <a:lnTo>
                      <a:pt x="414" y="954"/>
                    </a:lnTo>
                    <a:lnTo>
                      <a:pt x="522" y="1000"/>
                    </a:lnTo>
                    <a:lnTo>
                      <a:pt x="614" y="800"/>
                    </a:lnTo>
                    <a:lnTo>
                      <a:pt x="645" y="631"/>
                    </a:lnTo>
                    <a:lnTo>
                      <a:pt x="645" y="600"/>
                    </a:lnTo>
                    <a:close/>
                    <a:moveTo>
                      <a:pt x="1289" y="554"/>
                    </a:moveTo>
                    <a:lnTo>
                      <a:pt x="1305" y="554"/>
                    </a:lnTo>
                    <a:lnTo>
                      <a:pt x="1351" y="569"/>
                    </a:lnTo>
                    <a:lnTo>
                      <a:pt x="1443" y="616"/>
                    </a:lnTo>
                    <a:lnTo>
                      <a:pt x="1473" y="646"/>
                    </a:lnTo>
                    <a:lnTo>
                      <a:pt x="1473" y="662"/>
                    </a:lnTo>
                    <a:lnTo>
                      <a:pt x="1458" y="692"/>
                    </a:lnTo>
                    <a:lnTo>
                      <a:pt x="1427" y="723"/>
                    </a:lnTo>
                    <a:lnTo>
                      <a:pt x="1381" y="816"/>
                    </a:lnTo>
                    <a:lnTo>
                      <a:pt x="1335" y="985"/>
                    </a:lnTo>
                    <a:lnTo>
                      <a:pt x="1366" y="1000"/>
                    </a:lnTo>
                    <a:lnTo>
                      <a:pt x="1381" y="1031"/>
                    </a:lnTo>
                    <a:lnTo>
                      <a:pt x="1381" y="1046"/>
                    </a:lnTo>
                    <a:lnTo>
                      <a:pt x="1366" y="1046"/>
                    </a:lnTo>
                    <a:lnTo>
                      <a:pt x="1166" y="1062"/>
                    </a:lnTo>
                    <a:lnTo>
                      <a:pt x="1028" y="1092"/>
                    </a:lnTo>
                    <a:lnTo>
                      <a:pt x="998" y="1092"/>
                    </a:lnTo>
                    <a:lnTo>
                      <a:pt x="998" y="1123"/>
                    </a:lnTo>
                    <a:lnTo>
                      <a:pt x="982" y="1139"/>
                    </a:lnTo>
                    <a:lnTo>
                      <a:pt x="982" y="1169"/>
                    </a:lnTo>
                    <a:lnTo>
                      <a:pt x="967" y="1154"/>
                    </a:lnTo>
                    <a:lnTo>
                      <a:pt x="936" y="1139"/>
                    </a:lnTo>
                    <a:lnTo>
                      <a:pt x="921" y="1092"/>
                    </a:lnTo>
                    <a:lnTo>
                      <a:pt x="906" y="1031"/>
                    </a:lnTo>
                    <a:lnTo>
                      <a:pt x="875" y="846"/>
                    </a:lnTo>
                    <a:lnTo>
                      <a:pt x="844" y="739"/>
                    </a:lnTo>
                    <a:lnTo>
                      <a:pt x="829" y="677"/>
                    </a:lnTo>
                    <a:lnTo>
                      <a:pt x="813" y="646"/>
                    </a:lnTo>
                    <a:lnTo>
                      <a:pt x="813" y="631"/>
                    </a:lnTo>
                    <a:lnTo>
                      <a:pt x="906" y="631"/>
                    </a:lnTo>
                    <a:lnTo>
                      <a:pt x="921" y="646"/>
                    </a:lnTo>
                    <a:lnTo>
                      <a:pt x="1120" y="600"/>
                    </a:lnTo>
                    <a:lnTo>
                      <a:pt x="1228" y="569"/>
                    </a:lnTo>
                    <a:lnTo>
                      <a:pt x="1289" y="554"/>
                    </a:lnTo>
                    <a:close/>
                    <a:moveTo>
                      <a:pt x="476" y="0"/>
                    </a:moveTo>
                    <a:lnTo>
                      <a:pt x="507" y="0"/>
                    </a:lnTo>
                    <a:lnTo>
                      <a:pt x="537" y="16"/>
                    </a:lnTo>
                    <a:lnTo>
                      <a:pt x="568" y="46"/>
                    </a:lnTo>
                    <a:lnTo>
                      <a:pt x="599" y="62"/>
                    </a:lnTo>
                    <a:lnTo>
                      <a:pt x="660" y="123"/>
                    </a:lnTo>
                    <a:lnTo>
                      <a:pt x="660" y="139"/>
                    </a:lnTo>
                    <a:lnTo>
                      <a:pt x="645" y="169"/>
                    </a:lnTo>
                    <a:lnTo>
                      <a:pt x="614" y="200"/>
                    </a:lnTo>
                    <a:lnTo>
                      <a:pt x="599" y="246"/>
                    </a:lnTo>
                    <a:lnTo>
                      <a:pt x="583" y="308"/>
                    </a:lnTo>
                    <a:lnTo>
                      <a:pt x="553" y="416"/>
                    </a:lnTo>
                    <a:lnTo>
                      <a:pt x="522" y="569"/>
                    </a:lnTo>
                    <a:lnTo>
                      <a:pt x="568" y="569"/>
                    </a:lnTo>
                    <a:lnTo>
                      <a:pt x="599" y="554"/>
                    </a:lnTo>
                    <a:lnTo>
                      <a:pt x="629" y="554"/>
                    </a:lnTo>
                    <a:lnTo>
                      <a:pt x="660" y="539"/>
                    </a:lnTo>
                    <a:lnTo>
                      <a:pt x="706" y="539"/>
                    </a:lnTo>
                    <a:lnTo>
                      <a:pt x="691" y="508"/>
                    </a:lnTo>
                    <a:lnTo>
                      <a:pt x="691" y="477"/>
                    </a:lnTo>
                    <a:lnTo>
                      <a:pt x="706" y="462"/>
                    </a:lnTo>
                    <a:lnTo>
                      <a:pt x="752" y="462"/>
                    </a:lnTo>
                    <a:lnTo>
                      <a:pt x="783" y="492"/>
                    </a:lnTo>
                    <a:lnTo>
                      <a:pt x="813" y="508"/>
                    </a:lnTo>
                    <a:lnTo>
                      <a:pt x="829" y="539"/>
                    </a:lnTo>
                    <a:lnTo>
                      <a:pt x="844" y="554"/>
                    </a:lnTo>
                    <a:lnTo>
                      <a:pt x="813" y="585"/>
                    </a:lnTo>
                    <a:lnTo>
                      <a:pt x="813" y="600"/>
                    </a:lnTo>
                    <a:lnTo>
                      <a:pt x="783" y="677"/>
                    </a:lnTo>
                    <a:lnTo>
                      <a:pt x="691" y="923"/>
                    </a:lnTo>
                    <a:lnTo>
                      <a:pt x="645" y="1016"/>
                    </a:lnTo>
                    <a:lnTo>
                      <a:pt x="629" y="1031"/>
                    </a:lnTo>
                    <a:lnTo>
                      <a:pt x="629" y="1046"/>
                    </a:lnTo>
                    <a:lnTo>
                      <a:pt x="675" y="1077"/>
                    </a:lnTo>
                    <a:lnTo>
                      <a:pt x="721" y="1092"/>
                    </a:lnTo>
                    <a:lnTo>
                      <a:pt x="752" y="1108"/>
                    </a:lnTo>
                    <a:lnTo>
                      <a:pt x="813" y="1169"/>
                    </a:lnTo>
                    <a:lnTo>
                      <a:pt x="829" y="1200"/>
                    </a:lnTo>
                    <a:lnTo>
                      <a:pt x="829" y="1277"/>
                    </a:lnTo>
                    <a:lnTo>
                      <a:pt x="813" y="1292"/>
                    </a:lnTo>
                    <a:lnTo>
                      <a:pt x="798" y="1292"/>
                    </a:lnTo>
                    <a:lnTo>
                      <a:pt x="783" y="1277"/>
                    </a:lnTo>
                    <a:lnTo>
                      <a:pt x="752" y="1262"/>
                    </a:lnTo>
                    <a:lnTo>
                      <a:pt x="706" y="1216"/>
                    </a:lnTo>
                    <a:lnTo>
                      <a:pt x="583" y="1123"/>
                    </a:lnTo>
                    <a:lnTo>
                      <a:pt x="507" y="1200"/>
                    </a:lnTo>
                    <a:lnTo>
                      <a:pt x="414" y="1262"/>
                    </a:lnTo>
                    <a:lnTo>
                      <a:pt x="307" y="1308"/>
                    </a:lnTo>
                    <a:lnTo>
                      <a:pt x="230" y="1323"/>
                    </a:lnTo>
                    <a:lnTo>
                      <a:pt x="215" y="1323"/>
                    </a:lnTo>
                    <a:lnTo>
                      <a:pt x="215" y="1308"/>
                    </a:lnTo>
                    <a:lnTo>
                      <a:pt x="230" y="1308"/>
                    </a:lnTo>
                    <a:lnTo>
                      <a:pt x="292" y="1262"/>
                    </a:lnTo>
                    <a:lnTo>
                      <a:pt x="338" y="1246"/>
                    </a:lnTo>
                    <a:lnTo>
                      <a:pt x="368" y="1231"/>
                    </a:lnTo>
                    <a:lnTo>
                      <a:pt x="522" y="1077"/>
                    </a:lnTo>
                    <a:lnTo>
                      <a:pt x="461" y="1031"/>
                    </a:lnTo>
                    <a:lnTo>
                      <a:pt x="414" y="1016"/>
                    </a:lnTo>
                    <a:lnTo>
                      <a:pt x="368" y="985"/>
                    </a:lnTo>
                    <a:lnTo>
                      <a:pt x="338" y="969"/>
                    </a:lnTo>
                    <a:lnTo>
                      <a:pt x="322" y="954"/>
                    </a:lnTo>
                    <a:lnTo>
                      <a:pt x="322" y="892"/>
                    </a:lnTo>
                    <a:lnTo>
                      <a:pt x="338" y="892"/>
                    </a:lnTo>
                    <a:lnTo>
                      <a:pt x="338" y="877"/>
                    </a:lnTo>
                    <a:lnTo>
                      <a:pt x="368" y="816"/>
                    </a:lnTo>
                    <a:lnTo>
                      <a:pt x="384" y="769"/>
                    </a:lnTo>
                    <a:lnTo>
                      <a:pt x="399" y="692"/>
                    </a:lnTo>
                    <a:lnTo>
                      <a:pt x="261" y="739"/>
                    </a:lnTo>
                    <a:lnTo>
                      <a:pt x="184" y="769"/>
                    </a:lnTo>
                    <a:lnTo>
                      <a:pt x="138" y="785"/>
                    </a:lnTo>
                    <a:lnTo>
                      <a:pt x="108" y="785"/>
                    </a:lnTo>
                    <a:lnTo>
                      <a:pt x="61" y="739"/>
                    </a:lnTo>
                    <a:lnTo>
                      <a:pt x="15" y="708"/>
                    </a:lnTo>
                    <a:lnTo>
                      <a:pt x="0" y="692"/>
                    </a:lnTo>
                    <a:lnTo>
                      <a:pt x="0" y="662"/>
                    </a:lnTo>
                    <a:lnTo>
                      <a:pt x="15" y="646"/>
                    </a:lnTo>
                    <a:lnTo>
                      <a:pt x="138" y="646"/>
                    </a:lnTo>
                    <a:lnTo>
                      <a:pt x="414" y="600"/>
                    </a:lnTo>
                    <a:lnTo>
                      <a:pt x="461" y="354"/>
                    </a:lnTo>
                    <a:lnTo>
                      <a:pt x="476" y="169"/>
                    </a:lnTo>
                    <a:lnTo>
                      <a:pt x="476" y="77"/>
                    </a:lnTo>
                    <a:lnTo>
                      <a:pt x="461" y="46"/>
                    </a:lnTo>
                    <a:lnTo>
                      <a:pt x="461" y="16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2" name="Freeform 1458"/>
              <p:cNvSpPr>
                <a:spLocks/>
              </p:cNvSpPr>
              <p:nvPr/>
            </p:nvSpPr>
            <p:spPr bwMode="auto">
              <a:xfrm>
                <a:off x="26982" y="10344"/>
                <a:ext cx="307" cy="539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9" y="0"/>
                  </a:cxn>
                  <a:cxn ang="0">
                    <a:pos x="184" y="16"/>
                  </a:cxn>
                  <a:cxn ang="0">
                    <a:pos x="230" y="31"/>
                  </a:cxn>
                  <a:cxn ang="0">
                    <a:pos x="261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9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6"/>
                  </a:cxn>
                  <a:cxn ang="0">
                    <a:pos x="0" y="169"/>
                  </a:cxn>
                  <a:cxn ang="0">
                    <a:pos x="0" y="139"/>
                  </a:cxn>
                  <a:cxn ang="0">
                    <a:pos x="31" y="46"/>
                  </a:cxn>
                  <a:cxn ang="0">
                    <a:pos x="61" y="16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9">
                    <a:moveTo>
                      <a:pt x="107" y="0"/>
                    </a:moveTo>
                    <a:lnTo>
                      <a:pt x="169" y="0"/>
                    </a:lnTo>
                    <a:lnTo>
                      <a:pt x="184" y="16"/>
                    </a:lnTo>
                    <a:lnTo>
                      <a:pt x="230" y="31"/>
                    </a:lnTo>
                    <a:lnTo>
                      <a:pt x="261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9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6"/>
                    </a:lnTo>
                    <a:lnTo>
                      <a:pt x="0" y="169"/>
                    </a:lnTo>
                    <a:lnTo>
                      <a:pt x="0" y="139"/>
                    </a:lnTo>
                    <a:lnTo>
                      <a:pt x="31" y="46"/>
                    </a:lnTo>
                    <a:lnTo>
                      <a:pt x="61" y="16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3" name="Freeform 1459"/>
              <p:cNvSpPr>
                <a:spLocks noEditPoints="1"/>
              </p:cNvSpPr>
              <p:nvPr/>
            </p:nvSpPr>
            <p:spPr bwMode="auto">
              <a:xfrm>
                <a:off x="28179" y="9821"/>
                <a:ext cx="1504" cy="1585"/>
              </a:xfrm>
              <a:custGeom>
                <a:avLst/>
                <a:gdLst/>
                <a:ahLst/>
                <a:cxnLst>
                  <a:cxn ang="0">
                    <a:pos x="1136" y="169"/>
                  </a:cxn>
                  <a:cxn ang="0">
                    <a:pos x="1304" y="262"/>
                  </a:cxn>
                  <a:cxn ang="0">
                    <a:pos x="1258" y="339"/>
                  </a:cxn>
                  <a:cxn ang="0">
                    <a:pos x="1120" y="246"/>
                  </a:cxn>
                  <a:cxn ang="0">
                    <a:pos x="1028" y="154"/>
                  </a:cxn>
                  <a:cxn ang="0">
                    <a:pos x="829" y="31"/>
                  </a:cxn>
                  <a:cxn ang="0">
                    <a:pos x="905" y="123"/>
                  </a:cxn>
                  <a:cxn ang="0">
                    <a:pos x="890" y="216"/>
                  </a:cxn>
                  <a:cxn ang="0">
                    <a:pos x="890" y="462"/>
                  </a:cxn>
                  <a:cxn ang="0">
                    <a:pos x="921" y="569"/>
                  </a:cxn>
                  <a:cxn ang="0">
                    <a:pos x="1028" y="539"/>
                  </a:cxn>
                  <a:cxn ang="0">
                    <a:pos x="1182" y="539"/>
                  </a:cxn>
                  <a:cxn ang="0">
                    <a:pos x="1197" y="600"/>
                  </a:cxn>
                  <a:cxn ang="0">
                    <a:pos x="967" y="846"/>
                  </a:cxn>
                  <a:cxn ang="0">
                    <a:pos x="1136" y="754"/>
                  </a:cxn>
                  <a:cxn ang="0">
                    <a:pos x="1212" y="739"/>
                  </a:cxn>
                  <a:cxn ang="0">
                    <a:pos x="1274" y="816"/>
                  </a:cxn>
                  <a:cxn ang="0">
                    <a:pos x="1105" y="1031"/>
                  </a:cxn>
                  <a:cxn ang="0">
                    <a:pos x="1212" y="1277"/>
                  </a:cxn>
                  <a:cxn ang="0">
                    <a:pos x="1366" y="1385"/>
                  </a:cxn>
                  <a:cxn ang="0">
                    <a:pos x="1412" y="1292"/>
                  </a:cxn>
                  <a:cxn ang="0">
                    <a:pos x="1473" y="1216"/>
                  </a:cxn>
                  <a:cxn ang="0">
                    <a:pos x="1489" y="1462"/>
                  </a:cxn>
                  <a:cxn ang="0">
                    <a:pos x="1473" y="1585"/>
                  </a:cxn>
                  <a:cxn ang="0">
                    <a:pos x="1335" y="1554"/>
                  </a:cxn>
                  <a:cxn ang="0">
                    <a:pos x="997" y="1139"/>
                  </a:cxn>
                  <a:cxn ang="0">
                    <a:pos x="675" y="1262"/>
                  </a:cxn>
                  <a:cxn ang="0">
                    <a:pos x="844" y="1139"/>
                  </a:cxn>
                  <a:cxn ang="0">
                    <a:pos x="844" y="662"/>
                  </a:cxn>
                  <a:cxn ang="0">
                    <a:pos x="568" y="939"/>
                  </a:cxn>
                  <a:cxn ang="0">
                    <a:pos x="706" y="892"/>
                  </a:cxn>
                  <a:cxn ang="0">
                    <a:pos x="767" y="892"/>
                  </a:cxn>
                  <a:cxn ang="0">
                    <a:pos x="675" y="939"/>
                  </a:cxn>
                  <a:cxn ang="0">
                    <a:pos x="568" y="1354"/>
                  </a:cxn>
                  <a:cxn ang="0">
                    <a:pos x="491" y="1492"/>
                  </a:cxn>
                  <a:cxn ang="0">
                    <a:pos x="414" y="1400"/>
                  </a:cxn>
                  <a:cxn ang="0">
                    <a:pos x="322" y="1308"/>
                  </a:cxn>
                  <a:cxn ang="0">
                    <a:pos x="276" y="1231"/>
                  </a:cxn>
                  <a:cxn ang="0">
                    <a:pos x="338" y="1246"/>
                  </a:cxn>
                  <a:cxn ang="0">
                    <a:pos x="445" y="1231"/>
                  </a:cxn>
                  <a:cxn ang="0">
                    <a:pos x="291" y="1092"/>
                  </a:cxn>
                  <a:cxn ang="0">
                    <a:pos x="123" y="1200"/>
                  </a:cxn>
                  <a:cxn ang="0">
                    <a:pos x="0" y="1123"/>
                  </a:cxn>
                  <a:cxn ang="0">
                    <a:pos x="92" y="1077"/>
                  </a:cxn>
                  <a:cxn ang="0">
                    <a:pos x="384" y="769"/>
                  </a:cxn>
                  <a:cxn ang="0">
                    <a:pos x="215" y="816"/>
                  </a:cxn>
                  <a:cxn ang="0">
                    <a:pos x="138" y="769"/>
                  </a:cxn>
                  <a:cxn ang="0">
                    <a:pos x="169" y="739"/>
                  </a:cxn>
                  <a:cxn ang="0">
                    <a:pos x="460" y="677"/>
                  </a:cxn>
                  <a:cxn ang="0">
                    <a:pos x="307" y="523"/>
                  </a:cxn>
                  <a:cxn ang="0">
                    <a:pos x="215" y="554"/>
                  </a:cxn>
                  <a:cxn ang="0">
                    <a:pos x="476" y="369"/>
                  </a:cxn>
                  <a:cxn ang="0">
                    <a:pos x="522" y="292"/>
                  </a:cxn>
                  <a:cxn ang="0">
                    <a:pos x="675" y="339"/>
                  </a:cxn>
                  <a:cxn ang="0">
                    <a:pos x="660" y="400"/>
                  </a:cxn>
                  <a:cxn ang="0">
                    <a:pos x="537" y="477"/>
                  </a:cxn>
                  <a:cxn ang="0">
                    <a:pos x="568" y="616"/>
                  </a:cxn>
                  <a:cxn ang="0">
                    <a:pos x="813" y="600"/>
                  </a:cxn>
                  <a:cxn ang="0">
                    <a:pos x="783" y="292"/>
                  </a:cxn>
                  <a:cxn ang="0">
                    <a:pos x="721" y="62"/>
                  </a:cxn>
                </a:cxnLst>
                <a:rect l="0" t="0" r="r" b="b"/>
                <a:pathLst>
                  <a:path w="1504" h="1585">
                    <a:moveTo>
                      <a:pt x="1028" y="154"/>
                    </a:moveTo>
                    <a:lnTo>
                      <a:pt x="1074" y="154"/>
                    </a:lnTo>
                    <a:lnTo>
                      <a:pt x="1136" y="169"/>
                    </a:lnTo>
                    <a:lnTo>
                      <a:pt x="1197" y="169"/>
                    </a:lnTo>
                    <a:lnTo>
                      <a:pt x="1243" y="200"/>
                    </a:lnTo>
                    <a:lnTo>
                      <a:pt x="1304" y="262"/>
                    </a:lnTo>
                    <a:lnTo>
                      <a:pt x="1304" y="323"/>
                    </a:lnTo>
                    <a:lnTo>
                      <a:pt x="1289" y="339"/>
                    </a:lnTo>
                    <a:lnTo>
                      <a:pt x="1258" y="339"/>
                    </a:lnTo>
                    <a:lnTo>
                      <a:pt x="1228" y="323"/>
                    </a:lnTo>
                    <a:lnTo>
                      <a:pt x="1166" y="277"/>
                    </a:lnTo>
                    <a:lnTo>
                      <a:pt x="1120" y="246"/>
                    </a:lnTo>
                    <a:lnTo>
                      <a:pt x="1059" y="216"/>
                    </a:lnTo>
                    <a:lnTo>
                      <a:pt x="1028" y="185"/>
                    </a:lnTo>
                    <a:lnTo>
                      <a:pt x="1028" y="154"/>
                    </a:lnTo>
                    <a:close/>
                    <a:moveTo>
                      <a:pt x="752" y="0"/>
                    </a:moveTo>
                    <a:lnTo>
                      <a:pt x="783" y="0"/>
                    </a:lnTo>
                    <a:lnTo>
                      <a:pt x="829" y="31"/>
                    </a:lnTo>
                    <a:lnTo>
                      <a:pt x="859" y="46"/>
                    </a:lnTo>
                    <a:lnTo>
                      <a:pt x="890" y="92"/>
                    </a:lnTo>
                    <a:lnTo>
                      <a:pt x="905" y="123"/>
                    </a:lnTo>
                    <a:lnTo>
                      <a:pt x="905" y="139"/>
                    </a:lnTo>
                    <a:lnTo>
                      <a:pt x="890" y="154"/>
                    </a:lnTo>
                    <a:lnTo>
                      <a:pt x="890" y="216"/>
                    </a:lnTo>
                    <a:lnTo>
                      <a:pt x="875" y="277"/>
                    </a:lnTo>
                    <a:lnTo>
                      <a:pt x="875" y="339"/>
                    </a:lnTo>
                    <a:lnTo>
                      <a:pt x="890" y="462"/>
                    </a:lnTo>
                    <a:lnTo>
                      <a:pt x="890" y="585"/>
                    </a:lnTo>
                    <a:lnTo>
                      <a:pt x="905" y="585"/>
                    </a:lnTo>
                    <a:lnTo>
                      <a:pt x="921" y="569"/>
                    </a:lnTo>
                    <a:lnTo>
                      <a:pt x="951" y="554"/>
                    </a:lnTo>
                    <a:lnTo>
                      <a:pt x="997" y="554"/>
                    </a:lnTo>
                    <a:lnTo>
                      <a:pt x="1028" y="539"/>
                    </a:lnTo>
                    <a:lnTo>
                      <a:pt x="1074" y="523"/>
                    </a:lnTo>
                    <a:lnTo>
                      <a:pt x="1136" y="523"/>
                    </a:lnTo>
                    <a:lnTo>
                      <a:pt x="1182" y="539"/>
                    </a:lnTo>
                    <a:lnTo>
                      <a:pt x="1212" y="569"/>
                    </a:lnTo>
                    <a:lnTo>
                      <a:pt x="1197" y="585"/>
                    </a:lnTo>
                    <a:lnTo>
                      <a:pt x="1197" y="600"/>
                    </a:lnTo>
                    <a:lnTo>
                      <a:pt x="1182" y="600"/>
                    </a:lnTo>
                    <a:lnTo>
                      <a:pt x="905" y="662"/>
                    </a:lnTo>
                    <a:lnTo>
                      <a:pt x="967" y="846"/>
                    </a:lnTo>
                    <a:lnTo>
                      <a:pt x="1013" y="1000"/>
                    </a:lnTo>
                    <a:lnTo>
                      <a:pt x="1105" y="877"/>
                    </a:lnTo>
                    <a:lnTo>
                      <a:pt x="1136" y="754"/>
                    </a:lnTo>
                    <a:lnTo>
                      <a:pt x="1166" y="723"/>
                    </a:lnTo>
                    <a:lnTo>
                      <a:pt x="1182" y="723"/>
                    </a:lnTo>
                    <a:lnTo>
                      <a:pt x="1212" y="739"/>
                    </a:lnTo>
                    <a:lnTo>
                      <a:pt x="1228" y="769"/>
                    </a:lnTo>
                    <a:lnTo>
                      <a:pt x="1258" y="785"/>
                    </a:lnTo>
                    <a:lnTo>
                      <a:pt x="1274" y="816"/>
                    </a:lnTo>
                    <a:lnTo>
                      <a:pt x="1274" y="831"/>
                    </a:lnTo>
                    <a:lnTo>
                      <a:pt x="1197" y="908"/>
                    </a:lnTo>
                    <a:lnTo>
                      <a:pt x="1105" y="1031"/>
                    </a:lnTo>
                    <a:lnTo>
                      <a:pt x="1059" y="1077"/>
                    </a:lnTo>
                    <a:lnTo>
                      <a:pt x="1136" y="1185"/>
                    </a:lnTo>
                    <a:lnTo>
                      <a:pt x="1212" y="1277"/>
                    </a:lnTo>
                    <a:lnTo>
                      <a:pt x="1289" y="1354"/>
                    </a:lnTo>
                    <a:lnTo>
                      <a:pt x="1350" y="1385"/>
                    </a:lnTo>
                    <a:lnTo>
                      <a:pt x="1366" y="1385"/>
                    </a:lnTo>
                    <a:lnTo>
                      <a:pt x="1381" y="1369"/>
                    </a:lnTo>
                    <a:lnTo>
                      <a:pt x="1396" y="1339"/>
                    </a:lnTo>
                    <a:lnTo>
                      <a:pt x="1412" y="1292"/>
                    </a:lnTo>
                    <a:lnTo>
                      <a:pt x="1458" y="1200"/>
                    </a:lnTo>
                    <a:lnTo>
                      <a:pt x="1458" y="1185"/>
                    </a:lnTo>
                    <a:lnTo>
                      <a:pt x="1473" y="1216"/>
                    </a:lnTo>
                    <a:lnTo>
                      <a:pt x="1473" y="1246"/>
                    </a:lnTo>
                    <a:lnTo>
                      <a:pt x="1489" y="1385"/>
                    </a:lnTo>
                    <a:lnTo>
                      <a:pt x="1489" y="1462"/>
                    </a:lnTo>
                    <a:lnTo>
                      <a:pt x="1504" y="1492"/>
                    </a:lnTo>
                    <a:lnTo>
                      <a:pt x="1504" y="1554"/>
                    </a:lnTo>
                    <a:lnTo>
                      <a:pt x="1473" y="1585"/>
                    </a:lnTo>
                    <a:lnTo>
                      <a:pt x="1412" y="1585"/>
                    </a:lnTo>
                    <a:lnTo>
                      <a:pt x="1381" y="1569"/>
                    </a:lnTo>
                    <a:lnTo>
                      <a:pt x="1335" y="1554"/>
                    </a:lnTo>
                    <a:lnTo>
                      <a:pt x="1289" y="1523"/>
                    </a:lnTo>
                    <a:lnTo>
                      <a:pt x="1120" y="1354"/>
                    </a:lnTo>
                    <a:lnTo>
                      <a:pt x="997" y="1139"/>
                    </a:lnTo>
                    <a:lnTo>
                      <a:pt x="844" y="1216"/>
                    </a:lnTo>
                    <a:lnTo>
                      <a:pt x="706" y="1262"/>
                    </a:lnTo>
                    <a:lnTo>
                      <a:pt x="675" y="1262"/>
                    </a:lnTo>
                    <a:lnTo>
                      <a:pt x="660" y="1246"/>
                    </a:lnTo>
                    <a:lnTo>
                      <a:pt x="675" y="1246"/>
                    </a:lnTo>
                    <a:lnTo>
                      <a:pt x="844" y="1139"/>
                    </a:lnTo>
                    <a:lnTo>
                      <a:pt x="967" y="1062"/>
                    </a:lnTo>
                    <a:lnTo>
                      <a:pt x="890" y="862"/>
                    </a:lnTo>
                    <a:lnTo>
                      <a:pt x="844" y="662"/>
                    </a:lnTo>
                    <a:lnTo>
                      <a:pt x="690" y="692"/>
                    </a:lnTo>
                    <a:lnTo>
                      <a:pt x="568" y="739"/>
                    </a:lnTo>
                    <a:lnTo>
                      <a:pt x="568" y="939"/>
                    </a:lnTo>
                    <a:lnTo>
                      <a:pt x="629" y="908"/>
                    </a:lnTo>
                    <a:lnTo>
                      <a:pt x="675" y="892"/>
                    </a:lnTo>
                    <a:lnTo>
                      <a:pt x="706" y="892"/>
                    </a:lnTo>
                    <a:lnTo>
                      <a:pt x="737" y="877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892"/>
                    </a:lnTo>
                    <a:lnTo>
                      <a:pt x="721" y="923"/>
                    </a:lnTo>
                    <a:lnTo>
                      <a:pt x="675" y="939"/>
                    </a:lnTo>
                    <a:lnTo>
                      <a:pt x="629" y="969"/>
                    </a:lnTo>
                    <a:lnTo>
                      <a:pt x="568" y="1000"/>
                    </a:lnTo>
                    <a:lnTo>
                      <a:pt x="568" y="1354"/>
                    </a:lnTo>
                    <a:lnTo>
                      <a:pt x="537" y="1446"/>
                    </a:lnTo>
                    <a:lnTo>
                      <a:pt x="522" y="1477"/>
                    </a:lnTo>
                    <a:lnTo>
                      <a:pt x="491" y="1492"/>
                    </a:lnTo>
                    <a:lnTo>
                      <a:pt x="476" y="1446"/>
                    </a:lnTo>
                    <a:lnTo>
                      <a:pt x="460" y="1446"/>
                    </a:lnTo>
                    <a:lnTo>
                      <a:pt x="414" y="1400"/>
                    </a:lnTo>
                    <a:lnTo>
                      <a:pt x="399" y="1369"/>
                    </a:lnTo>
                    <a:lnTo>
                      <a:pt x="353" y="1323"/>
                    </a:lnTo>
                    <a:lnTo>
                      <a:pt x="322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31"/>
                    </a:lnTo>
                    <a:lnTo>
                      <a:pt x="291" y="1231"/>
                    </a:lnTo>
                    <a:lnTo>
                      <a:pt x="322" y="1246"/>
                    </a:lnTo>
                    <a:lnTo>
                      <a:pt x="338" y="1246"/>
                    </a:lnTo>
                    <a:lnTo>
                      <a:pt x="384" y="1262"/>
                    </a:lnTo>
                    <a:lnTo>
                      <a:pt x="430" y="1262"/>
                    </a:lnTo>
                    <a:lnTo>
                      <a:pt x="445" y="1231"/>
                    </a:lnTo>
                    <a:lnTo>
                      <a:pt x="460" y="1154"/>
                    </a:lnTo>
                    <a:lnTo>
                      <a:pt x="460" y="1016"/>
                    </a:lnTo>
                    <a:lnTo>
                      <a:pt x="291" y="1092"/>
                    </a:lnTo>
                    <a:lnTo>
                      <a:pt x="169" y="1185"/>
                    </a:lnTo>
                    <a:lnTo>
                      <a:pt x="153" y="1200"/>
                    </a:lnTo>
                    <a:lnTo>
                      <a:pt x="123" y="1200"/>
                    </a:lnTo>
                    <a:lnTo>
                      <a:pt x="77" y="1169"/>
                    </a:lnTo>
                    <a:lnTo>
                      <a:pt x="31" y="1154"/>
                    </a:lnTo>
                    <a:lnTo>
                      <a:pt x="0" y="1123"/>
                    </a:lnTo>
                    <a:lnTo>
                      <a:pt x="0" y="1108"/>
                    </a:lnTo>
                    <a:lnTo>
                      <a:pt x="31" y="1077"/>
                    </a:lnTo>
                    <a:lnTo>
                      <a:pt x="92" y="1077"/>
                    </a:lnTo>
                    <a:lnTo>
                      <a:pt x="460" y="954"/>
                    </a:lnTo>
                    <a:lnTo>
                      <a:pt x="460" y="754"/>
                    </a:lnTo>
                    <a:lnTo>
                      <a:pt x="384" y="769"/>
                    </a:lnTo>
                    <a:lnTo>
                      <a:pt x="291" y="800"/>
                    </a:lnTo>
                    <a:lnTo>
                      <a:pt x="261" y="816"/>
                    </a:lnTo>
                    <a:lnTo>
                      <a:pt x="215" y="816"/>
                    </a:lnTo>
                    <a:lnTo>
                      <a:pt x="184" y="800"/>
                    </a:lnTo>
                    <a:lnTo>
                      <a:pt x="169" y="785"/>
                    </a:lnTo>
                    <a:lnTo>
                      <a:pt x="138" y="769"/>
                    </a:lnTo>
                    <a:lnTo>
                      <a:pt x="138" y="754"/>
                    </a:lnTo>
                    <a:lnTo>
                      <a:pt x="153" y="739"/>
                    </a:lnTo>
                    <a:lnTo>
                      <a:pt x="169" y="739"/>
                    </a:lnTo>
                    <a:lnTo>
                      <a:pt x="307" y="708"/>
                    </a:lnTo>
                    <a:lnTo>
                      <a:pt x="414" y="692"/>
                    </a:lnTo>
                    <a:lnTo>
                      <a:pt x="460" y="677"/>
                    </a:lnTo>
                    <a:lnTo>
                      <a:pt x="460" y="616"/>
                    </a:lnTo>
                    <a:lnTo>
                      <a:pt x="430" y="492"/>
                    </a:lnTo>
                    <a:lnTo>
                      <a:pt x="307" y="523"/>
                    </a:lnTo>
                    <a:lnTo>
                      <a:pt x="276" y="539"/>
                    </a:lnTo>
                    <a:lnTo>
                      <a:pt x="230" y="554"/>
                    </a:lnTo>
                    <a:lnTo>
                      <a:pt x="215" y="554"/>
                    </a:lnTo>
                    <a:lnTo>
                      <a:pt x="215" y="539"/>
                    </a:lnTo>
                    <a:lnTo>
                      <a:pt x="384" y="446"/>
                    </a:lnTo>
                    <a:lnTo>
                      <a:pt x="476" y="369"/>
                    </a:lnTo>
                    <a:lnTo>
                      <a:pt x="506" y="323"/>
                    </a:lnTo>
                    <a:lnTo>
                      <a:pt x="506" y="308"/>
                    </a:lnTo>
                    <a:lnTo>
                      <a:pt x="522" y="292"/>
                    </a:lnTo>
                    <a:lnTo>
                      <a:pt x="568" y="292"/>
                    </a:lnTo>
                    <a:lnTo>
                      <a:pt x="614" y="308"/>
                    </a:lnTo>
                    <a:lnTo>
                      <a:pt x="675" y="339"/>
                    </a:lnTo>
                    <a:lnTo>
                      <a:pt x="690" y="369"/>
                    </a:lnTo>
                    <a:lnTo>
                      <a:pt x="690" y="400"/>
                    </a:lnTo>
                    <a:lnTo>
                      <a:pt x="660" y="400"/>
                    </a:lnTo>
                    <a:lnTo>
                      <a:pt x="568" y="431"/>
                    </a:lnTo>
                    <a:lnTo>
                      <a:pt x="506" y="462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583" y="585"/>
                    </a:lnTo>
                    <a:lnTo>
                      <a:pt x="568" y="616"/>
                    </a:lnTo>
                    <a:lnTo>
                      <a:pt x="568" y="677"/>
                    </a:lnTo>
                    <a:lnTo>
                      <a:pt x="783" y="616"/>
                    </a:lnTo>
                    <a:lnTo>
                      <a:pt x="813" y="600"/>
                    </a:lnTo>
                    <a:lnTo>
                      <a:pt x="829" y="600"/>
                    </a:lnTo>
                    <a:lnTo>
                      <a:pt x="798" y="416"/>
                    </a:lnTo>
                    <a:lnTo>
                      <a:pt x="783" y="292"/>
                    </a:lnTo>
                    <a:lnTo>
                      <a:pt x="767" y="200"/>
                    </a:lnTo>
                    <a:lnTo>
                      <a:pt x="752" y="139"/>
                    </a:lnTo>
                    <a:lnTo>
                      <a:pt x="721" y="62"/>
                    </a:lnTo>
                    <a:lnTo>
                      <a:pt x="721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4" name="Freeform 1460"/>
              <p:cNvSpPr>
                <a:spLocks noEditPoints="1"/>
              </p:cNvSpPr>
              <p:nvPr/>
            </p:nvSpPr>
            <p:spPr bwMode="auto">
              <a:xfrm>
                <a:off x="30082" y="9821"/>
                <a:ext cx="1473" cy="1492"/>
              </a:xfrm>
              <a:custGeom>
                <a:avLst/>
                <a:gdLst/>
                <a:ahLst/>
                <a:cxnLst>
                  <a:cxn ang="0">
                    <a:pos x="660" y="323"/>
                  </a:cxn>
                  <a:cxn ang="0">
                    <a:pos x="752" y="431"/>
                  </a:cxn>
                  <a:cxn ang="0">
                    <a:pos x="721" y="492"/>
                  </a:cxn>
                  <a:cxn ang="0">
                    <a:pos x="721" y="646"/>
                  </a:cxn>
                  <a:cxn ang="0">
                    <a:pos x="829" y="616"/>
                  </a:cxn>
                  <a:cxn ang="0">
                    <a:pos x="783" y="277"/>
                  </a:cxn>
                  <a:cxn ang="0">
                    <a:pos x="921" y="246"/>
                  </a:cxn>
                  <a:cxn ang="0">
                    <a:pos x="921" y="339"/>
                  </a:cxn>
                  <a:cxn ang="0">
                    <a:pos x="875" y="662"/>
                  </a:cxn>
                  <a:cxn ang="0">
                    <a:pos x="798" y="662"/>
                  </a:cxn>
                  <a:cxn ang="0">
                    <a:pos x="644" y="769"/>
                  </a:cxn>
                  <a:cxn ang="0">
                    <a:pos x="614" y="1277"/>
                  </a:cxn>
                  <a:cxn ang="0">
                    <a:pos x="568" y="1354"/>
                  </a:cxn>
                  <a:cxn ang="0">
                    <a:pos x="552" y="1077"/>
                  </a:cxn>
                  <a:cxn ang="0">
                    <a:pos x="537" y="308"/>
                  </a:cxn>
                  <a:cxn ang="0">
                    <a:pos x="583" y="246"/>
                  </a:cxn>
                  <a:cxn ang="0">
                    <a:pos x="737" y="231"/>
                  </a:cxn>
                  <a:cxn ang="0">
                    <a:pos x="1350" y="77"/>
                  </a:cxn>
                  <a:cxn ang="0">
                    <a:pos x="1473" y="200"/>
                  </a:cxn>
                  <a:cxn ang="0">
                    <a:pos x="1442" y="262"/>
                  </a:cxn>
                  <a:cxn ang="0">
                    <a:pos x="1458" y="1200"/>
                  </a:cxn>
                  <a:cxn ang="0">
                    <a:pos x="1458" y="1385"/>
                  </a:cxn>
                  <a:cxn ang="0">
                    <a:pos x="1381" y="1492"/>
                  </a:cxn>
                  <a:cxn ang="0">
                    <a:pos x="1335" y="1477"/>
                  </a:cxn>
                  <a:cxn ang="0">
                    <a:pos x="1212" y="1354"/>
                  </a:cxn>
                  <a:cxn ang="0">
                    <a:pos x="1182" y="1292"/>
                  </a:cxn>
                  <a:cxn ang="0">
                    <a:pos x="1289" y="1323"/>
                  </a:cxn>
                  <a:cxn ang="0">
                    <a:pos x="1350" y="1246"/>
                  </a:cxn>
                  <a:cxn ang="0">
                    <a:pos x="1335" y="539"/>
                  </a:cxn>
                  <a:cxn ang="0">
                    <a:pos x="1335" y="216"/>
                  </a:cxn>
                  <a:cxn ang="0">
                    <a:pos x="1258" y="200"/>
                  </a:cxn>
                  <a:cxn ang="0">
                    <a:pos x="1120" y="231"/>
                  </a:cxn>
                  <a:cxn ang="0">
                    <a:pos x="1212" y="323"/>
                  </a:cxn>
                  <a:cxn ang="0">
                    <a:pos x="1304" y="369"/>
                  </a:cxn>
                  <a:cxn ang="0">
                    <a:pos x="1197" y="400"/>
                  </a:cxn>
                  <a:cxn ang="0">
                    <a:pos x="1105" y="554"/>
                  </a:cxn>
                  <a:cxn ang="0">
                    <a:pos x="1320" y="523"/>
                  </a:cxn>
                  <a:cxn ang="0">
                    <a:pos x="1228" y="554"/>
                  </a:cxn>
                  <a:cxn ang="0">
                    <a:pos x="1120" y="616"/>
                  </a:cxn>
                  <a:cxn ang="0">
                    <a:pos x="1043" y="539"/>
                  </a:cxn>
                  <a:cxn ang="0">
                    <a:pos x="1028" y="292"/>
                  </a:cxn>
                  <a:cxn ang="0">
                    <a:pos x="982" y="123"/>
                  </a:cxn>
                  <a:cxn ang="0">
                    <a:pos x="1243" y="108"/>
                  </a:cxn>
                  <a:cxn ang="0">
                    <a:pos x="430" y="0"/>
                  </a:cxn>
                  <a:cxn ang="0">
                    <a:pos x="537" y="108"/>
                  </a:cxn>
                  <a:cxn ang="0">
                    <a:pos x="460" y="246"/>
                  </a:cxn>
                  <a:cxn ang="0">
                    <a:pos x="399" y="554"/>
                  </a:cxn>
                  <a:cxn ang="0">
                    <a:pos x="384" y="785"/>
                  </a:cxn>
                  <a:cxn ang="0">
                    <a:pos x="338" y="1416"/>
                  </a:cxn>
                  <a:cxn ang="0">
                    <a:pos x="291" y="1416"/>
                  </a:cxn>
                  <a:cxn ang="0">
                    <a:pos x="245" y="1292"/>
                  </a:cxn>
                  <a:cxn ang="0">
                    <a:pos x="291" y="969"/>
                  </a:cxn>
                  <a:cxn ang="0">
                    <a:pos x="276" y="554"/>
                  </a:cxn>
                  <a:cxn ang="0">
                    <a:pos x="77" y="785"/>
                  </a:cxn>
                  <a:cxn ang="0">
                    <a:pos x="0" y="816"/>
                  </a:cxn>
                  <a:cxn ang="0">
                    <a:pos x="245" y="462"/>
                  </a:cxn>
                  <a:cxn ang="0">
                    <a:pos x="399" y="139"/>
                  </a:cxn>
                  <a:cxn ang="0">
                    <a:pos x="384" y="62"/>
                  </a:cxn>
                </a:cxnLst>
                <a:rect l="0" t="0" r="r" b="b"/>
                <a:pathLst>
                  <a:path w="1473" h="1492">
                    <a:moveTo>
                      <a:pt x="783" y="277"/>
                    </a:moveTo>
                    <a:lnTo>
                      <a:pt x="752" y="292"/>
                    </a:lnTo>
                    <a:lnTo>
                      <a:pt x="660" y="323"/>
                    </a:lnTo>
                    <a:lnTo>
                      <a:pt x="660" y="446"/>
                    </a:lnTo>
                    <a:lnTo>
                      <a:pt x="690" y="431"/>
                    </a:lnTo>
                    <a:lnTo>
                      <a:pt x="752" y="431"/>
                    </a:lnTo>
                    <a:lnTo>
                      <a:pt x="783" y="462"/>
                    </a:lnTo>
                    <a:lnTo>
                      <a:pt x="767" y="477"/>
                    </a:lnTo>
                    <a:lnTo>
                      <a:pt x="721" y="492"/>
                    </a:lnTo>
                    <a:lnTo>
                      <a:pt x="660" y="508"/>
                    </a:lnTo>
                    <a:lnTo>
                      <a:pt x="660" y="662"/>
                    </a:lnTo>
                    <a:lnTo>
                      <a:pt x="721" y="646"/>
                    </a:lnTo>
                    <a:lnTo>
                      <a:pt x="767" y="631"/>
                    </a:lnTo>
                    <a:lnTo>
                      <a:pt x="798" y="616"/>
                    </a:lnTo>
                    <a:lnTo>
                      <a:pt x="829" y="616"/>
                    </a:lnTo>
                    <a:lnTo>
                      <a:pt x="829" y="308"/>
                    </a:lnTo>
                    <a:lnTo>
                      <a:pt x="798" y="277"/>
                    </a:lnTo>
                    <a:lnTo>
                      <a:pt x="783" y="277"/>
                    </a:lnTo>
                    <a:close/>
                    <a:moveTo>
                      <a:pt x="813" y="216"/>
                    </a:moveTo>
                    <a:lnTo>
                      <a:pt x="859" y="216"/>
                    </a:lnTo>
                    <a:lnTo>
                      <a:pt x="921" y="246"/>
                    </a:lnTo>
                    <a:lnTo>
                      <a:pt x="936" y="262"/>
                    </a:lnTo>
                    <a:lnTo>
                      <a:pt x="936" y="292"/>
                    </a:lnTo>
                    <a:lnTo>
                      <a:pt x="921" y="339"/>
                    </a:lnTo>
                    <a:lnTo>
                      <a:pt x="890" y="400"/>
                    </a:lnTo>
                    <a:lnTo>
                      <a:pt x="890" y="616"/>
                    </a:lnTo>
                    <a:lnTo>
                      <a:pt x="875" y="662"/>
                    </a:lnTo>
                    <a:lnTo>
                      <a:pt x="844" y="692"/>
                    </a:lnTo>
                    <a:lnTo>
                      <a:pt x="829" y="692"/>
                    </a:lnTo>
                    <a:lnTo>
                      <a:pt x="798" y="662"/>
                    </a:lnTo>
                    <a:lnTo>
                      <a:pt x="798" y="646"/>
                    </a:lnTo>
                    <a:lnTo>
                      <a:pt x="644" y="677"/>
                    </a:lnTo>
                    <a:lnTo>
                      <a:pt x="644" y="769"/>
                    </a:lnTo>
                    <a:lnTo>
                      <a:pt x="629" y="892"/>
                    </a:lnTo>
                    <a:lnTo>
                      <a:pt x="629" y="1216"/>
                    </a:lnTo>
                    <a:lnTo>
                      <a:pt x="614" y="1277"/>
                    </a:lnTo>
                    <a:lnTo>
                      <a:pt x="614" y="1323"/>
                    </a:lnTo>
                    <a:lnTo>
                      <a:pt x="598" y="1354"/>
                    </a:lnTo>
                    <a:lnTo>
                      <a:pt x="568" y="1354"/>
                    </a:lnTo>
                    <a:lnTo>
                      <a:pt x="522" y="1262"/>
                    </a:lnTo>
                    <a:lnTo>
                      <a:pt x="522" y="1169"/>
                    </a:lnTo>
                    <a:lnTo>
                      <a:pt x="552" y="1077"/>
                    </a:lnTo>
                    <a:lnTo>
                      <a:pt x="568" y="923"/>
                    </a:lnTo>
                    <a:lnTo>
                      <a:pt x="568" y="400"/>
                    </a:lnTo>
                    <a:lnTo>
                      <a:pt x="537" y="308"/>
                    </a:lnTo>
                    <a:lnTo>
                      <a:pt x="522" y="277"/>
                    </a:lnTo>
                    <a:lnTo>
                      <a:pt x="522" y="246"/>
                    </a:lnTo>
                    <a:lnTo>
                      <a:pt x="583" y="246"/>
                    </a:lnTo>
                    <a:lnTo>
                      <a:pt x="598" y="262"/>
                    </a:lnTo>
                    <a:lnTo>
                      <a:pt x="629" y="277"/>
                    </a:lnTo>
                    <a:lnTo>
                      <a:pt x="737" y="231"/>
                    </a:lnTo>
                    <a:lnTo>
                      <a:pt x="813" y="216"/>
                    </a:lnTo>
                    <a:close/>
                    <a:moveTo>
                      <a:pt x="1289" y="77"/>
                    </a:moveTo>
                    <a:lnTo>
                      <a:pt x="1350" y="77"/>
                    </a:lnTo>
                    <a:lnTo>
                      <a:pt x="1412" y="108"/>
                    </a:lnTo>
                    <a:lnTo>
                      <a:pt x="1473" y="169"/>
                    </a:lnTo>
                    <a:lnTo>
                      <a:pt x="1473" y="200"/>
                    </a:lnTo>
                    <a:lnTo>
                      <a:pt x="1458" y="200"/>
                    </a:lnTo>
                    <a:lnTo>
                      <a:pt x="1458" y="231"/>
                    </a:lnTo>
                    <a:lnTo>
                      <a:pt x="1442" y="262"/>
                    </a:lnTo>
                    <a:lnTo>
                      <a:pt x="1442" y="692"/>
                    </a:lnTo>
                    <a:lnTo>
                      <a:pt x="1458" y="923"/>
                    </a:lnTo>
                    <a:lnTo>
                      <a:pt x="1458" y="1200"/>
                    </a:lnTo>
                    <a:lnTo>
                      <a:pt x="1473" y="1262"/>
                    </a:lnTo>
                    <a:lnTo>
                      <a:pt x="1473" y="1339"/>
                    </a:lnTo>
                    <a:lnTo>
                      <a:pt x="1458" y="1385"/>
                    </a:lnTo>
                    <a:lnTo>
                      <a:pt x="1442" y="1416"/>
                    </a:lnTo>
                    <a:lnTo>
                      <a:pt x="1412" y="1462"/>
                    </a:lnTo>
                    <a:lnTo>
                      <a:pt x="1381" y="1492"/>
                    </a:lnTo>
                    <a:lnTo>
                      <a:pt x="1366" y="1492"/>
                    </a:lnTo>
                    <a:lnTo>
                      <a:pt x="1350" y="1477"/>
                    </a:lnTo>
                    <a:lnTo>
                      <a:pt x="1335" y="1477"/>
                    </a:lnTo>
                    <a:lnTo>
                      <a:pt x="1320" y="1446"/>
                    </a:lnTo>
                    <a:lnTo>
                      <a:pt x="1289" y="1431"/>
                    </a:lnTo>
                    <a:lnTo>
                      <a:pt x="1212" y="1354"/>
                    </a:lnTo>
                    <a:lnTo>
                      <a:pt x="1151" y="1308"/>
                    </a:lnTo>
                    <a:lnTo>
                      <a:pt x="1166" y="1292"/>
                    </a:lnTo>
                    <a:lnTo>
                      <a:pt x="1182" y="1292"/>
                    </a:lnTo>
                    <a:lnTo>
                      <a:pt x="1212" y="1308"/>
                    </a:lnTo>
                    <a:lnTo>
                      <a:pt x="1243" y="1308"/>
                    </a:lnTo>
                    <a:lnTo>
                      <a:pt x="1289" y="1323"/>
                    </a:lnTo>
                    <a:lnTo>
                      <a:pt x="1320" y="1323"/>
                    </a:lnTo>
                    <a:lnTo>
                      <a:pt x="1335" y="1308"/>
                    </a:lnTo>
                    <a:lnTo>
                      <a:pt x="1350" y="1246"/>
                    </a:lnTo>
                    <a:lnTo>
                      <a:pt x="1366" y="1108"/>
                    </a:lnTo>
                    <a:lnTo>
                      <a:pt x="1366" y="539"/>
                    </a:lnTo>
                    <a:lnTo>
                      <a:pt x="1335" y="539"/>
                    </a:lnTo>
                    <a:lnTo>
                      <a:pt x="1350" y="508"/>
                    </a:lnTo>
                    <a:lnTo>
                      <a:pt x="1350" y="246"/>
                    </a:lnTo>
                    <a:lnTo>
                      <a:pt x="1335" y="216"/>
                    </a:lnTo>
                    <a:lnTo>
                      <a:pt x="1304" y="185"/>
                    </a:lnTo>
                    <a:lnTo>
                      <a:pt x="1289" y="185"/>
                    </a:lnTo>
                    <a:lnTo>
                      <a:pt x="1258" y="200"/>
                    </a:lnTo>
                    <a:lnTo>
                      <a:pt x="1212" y="216"/>
                    </a:lnTo>
                    <a:lnTo>
                      <a:pt x="1166" y="216"/>
                    </a:lnTo>
                    <a:lnTo>
                      <a:pt x="1120" y="231"/>
                    </a:lnTo>
                    <a:lnTo>
                      <a:pt x="1120" y="369"/>
                    </a:lnTo>
                    <a:lnTo>
                      <a:pt x="1166" y="339"/>
                    </a:lnTo>
                    <a:lnTo>
                      <a:pt x="1212" y="323"/>
                    </a:lnTo>
                    <a:lnTo>
                      <a:pt x="1274" y="323"/>
                    </a:lnTo>
                    <a:lnTo>
                      <a:pt x="1304" y="354"/>
                    </a:lnTo>
                    <a:lnTo>
                      <a:pt x="1304" y="369"/>
                    </a:lnTo>
                    <a:lnTo>
                      <a:pt x="1289" y="385"/>
                    </a:lnTo>
                    <a:lnTo>
                      <a:pt x="1243" y="385"/>
                    </a:lnTo>
                    <a:lnTo>
                      <a:pt x="1197" y="400"/>
                    </a:lnTo>
                    <a:lnTo>
                      <a:pt x="1120" y="416"/>
                    </a:lnTo>
                    <a:lnTo>
                      <a:pt x="1105" y="416"/>
                    </a:lnTo>
                    <a:lnTo>
                      <a:pt x="1105" y="554"/>
                    </a:lnTo>
                    <a:lnTo>
                      <a:pt x="1182" y="539"/>
                    </a:lnTo>
                    <a:lnTo>
                      <a:pt x="1243" y="523"/>
                    </a:lnTo>
                    <a:lnTo>
                      <a:pt x="1320" y="523"/>
                    </a:lnTo>
                    <a:lnTo>
                      <a:pt x="1335" y="539"/>
                    </a:lnTo>
                    <a:lnTo>
                      <a:pt x="1304" y="539"/>
                    </a:lnTo>
                    <a:lnTo>
                      <a:pt x="1228" y="554"/>
                    </a:lnTo>
                    <a:lnTo>
                      <a:pt x="1136" y="569"/>
                    </a:lnTo>
                    <a:lnTo>
                      <a:pt x="1120" y="569"/>
                    </a:lnTo>
                    <a:lnTo>
                      <a:pt x="1120" y="616"/>
                    </a:lnTo>
                    <a:lnTo>
                      <a:pt x="1089" y="616"/>
                    </a:lnTo>
                    <a:lnTo>
                      <a:pt x="1074" y="600"/>
                    </a:lnTo>
                    <a:lnTo>
                      <a:pt x="1043" y="539"/>
                    </a:lnTo>
                    <a:lnTo>
                      <a:pt x="1043" y="492"/>
                    </a:lnTo>
                    <a:lnTo>
                      <a:pt x="1028" y="492"/>
                    </a:lnTo>
                    <a:lnTo>
                      <a:pt x="1028" y="292"/>
                    </a:lnTo>
                    <a:lnTo>
                      <a:pt x="1013" y="200"/>
                    </a:lnTo>
                    <a:lnTo>
                      <a:pt x="982" y="154"/>
                    </a:lnTo>
                    <a:lnTo>
                      <a:pt x="982" y="123"/>
                    </a:lnTo>
                    <a:lnTo>
                      <a:pt x="1028" y="123"/>
                    </a:lnTo>
                    <a:lnTo>
                      <a:pt x="1059" y="154"/>
                    </a:lnTo>
                    <a:lnTo>
                      <a:pt x="1243" y="108"/>
                    </a:lnTo>
                    <a:lnTo>
                      <a:pt x="1289" y="77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76" y="16"/>
                    </a:lnTo>
                    <a:lnTo>
                      <a:pt x="506" y="46"/>
                    </a:lnTo>
                    <a:lnTo>
                      <a:pt x="537" y="108"/>
                    </a:lnTo>
                    <a:lnTo>
                      <a:pt x="537" y="139"/>
                    </a:lnTo>
                    <a:lnTo>
                      <a:pt x="491" y="185"/>
                    </a:lnTo>
                    <a:lnTo>
                      <a:pt x="460" y="246"/>
                    </a:lnTo>
                    <a:lnTo>
                      <a:pt x="399" y="339"/>
                    </a:lnTo>
                    <a:lnTo>
                      <a:pt x="322" y="477"/>
                    </a:lnTo>
                    <a:lnTo>
                      <a:pt x="399" y="554"/>
                    </a:lnTo>
                    <a:lnTo>
                      <a:pt x="399" y="616"/>
                    </a:lnTo>
                    <a:lnTo>
                      <a:pt x="384" y="677"/>
                    </a:lnTo>
                    <a:lnTo>
                      <a:pt x="384" y="785"/>
                    </a:lnTo>
                    <a:lnTo>
                      <a:pt x="368" y="969"/>
                    </a:lnTo>
                    <a:lnTo>
                      <a:pt x="368" y="1354"/>
                    </a:lnTo>
                    <a:lnTo>
                      <a:pt x="338" y="1416"/>
                    </a:lnTo>
                    <a:lnTo>
                      <a:pt x="322" y="1431"/>
                    </a:lnTo>
                    <a:lnTo>
                      <a:pt x="307" y="1431"/>
                    </a:lnTo>
                    <a:lnTo>
                      <a:pt x="291" y="1416"/>
                    </a:lnTo>
                    <a:lnTo>
                      <a:pt x="261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1" y="1231"/>
                    </a:lnTo>
                    <a:lnTo>
                      <a:pt x="276" y="1123"/>
                    </a:lnTo>
                    <a:lnTo>
                      <a:pt x="291" y="969"/>
                    </a:lnTo>
                    <a:lnTo>
                      <a:pt x="307" y="769"/>
                    </a:lnTo>
                    <a:lnTo>
                      <a:pt x="307" y="677"/>
                    </a:lnTo>
                    <a:lnTo>
                      <a:pt x="276" y="554"/>
                    </a:lnTo>
                    <a:lnTo>
                      <a:pt x="230" y="616"/>
                    </a:lnTo>
                    <a:lnTo>
                      <a:pt x="153" y="692"/>
                    </a:lnTo>
                    <a:lnTo>
                      <a:pt x="77" y="785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16"/>
                    </a:lnTo>
                    <a:lnTo>
                      <a:pt x="15" y="800"/>
                    </a:lnTo>
                    <a:lnTo>
                      <a:pt x="138" y="631"/>
                    </a:lnTo>
                    <a:lnTo>
                      <a:pt x="245" y="462"/>
                    </a:lnTo>
                    <a:lnTo>
                      <a:pt x="338" y="323"/>
                    </a:lnTo>
                    <a:lnTo>
                      <a:pt x="384" y="216"/>
                    </a:lnTo>
                    <a:lnTo>
                      <a:pt x="399" y="139"/>
                    </a:lnTo>
                    <a:lnTo>
                      <a:pt x="399" y="92"/>
                    </a:lnTo>
                    <a:lnTo>
                      <a:pt x="384" y="77"/>
                    </a:lnTo>
                    <a:lnTo>
                      <a:pt x="384" y="62"/>
                    </a:lnTo>
                    <a:lnTo>
                      <a:pt x="368" y="1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5" name="Freeform 1461"/>
              <p:cNvSpPr>
                <a:spLocks noEditPoints="1"/>
              </p:cNvSpPr>
              <p:nvPr/>
            </p:nvSpPr>
            <p:spPr bwMode="auto">
              <a:xfrm>
                <a:off x="31908" y="9760"/>
                <a:ext cx="1535" cy="1630"/>
              </a:xfrm>
              <a:custGeom>
                <a:avLst/>
                <a:gdLst/>
                <a:ahLst/>
                <a:cxnLst>
                  <a:cxn ang="0">
                    <a:pos x="568" y="1123"/>
                  </a:cxn>
                  <a:cxn ang="0">
                    <a:pos x="737" y="1200"/>
                  </a:cxn>
                  <a:cxn ang="0">
                    <a:pos x="721" y="1277"/>
                  </a:cxn>
                  <a:cxn ang="0">
                    <a:pos x="706" y="1384"/>
                  </a:cxn>
                  <a:cxn ang="0">
                    <a:pos x="860" y="1415"/>
                  </a:cxn>
                  <a:cxn ang="0">
                    <a:pos x="921" y="1138"/>
                  </a:cxn>
                  <a:cxn ang="0">
                    <a:pos x="829" y="1077"/>
                  </a:cxn>
                  <a:cxn ang="0">
                    <a:pos x="998" y="1046"/>
                  </a:cxn>
                  <a:cxn ang="0">
                    <a:pos x="1059" y="1123"/>
                  </a:cxn>
                  <a:cxn ang="0">
                    <a:pos x="1028" y="1215"/>
                  </a:cxn>
                  <a:cxn ang="0">
                    <a:pos x="1013" y="1584"/>
                  </a:cxn>
                  <a:cxn ang="0">
                    <a:pos x="936" y="1615"/>
                  </a:cxn>
                  <a:cxn ang="0">
                    <a:pos x="675" y="1492"/>
                  </a:cxn>
                  <a:cxn ang="0">
                    <a:pos x="537" y="1523"/>
                  </a:cxn>
                  <a:cxn ang="0">
                    <a:pos x="445" y="1507"/>
                  </a:cxn>
                  <a:cxn ang="0">
                    <a:pos x="476" y="1369"/>
                  </a:cxn>
                  <a:cxn ang="0">
                    <a:pos x="445" y="1061"/>
                  </a:cxn>
                  <a:cxn ang="0">
                    <a:pos x="706" y="1061"/>
                  </a:cxn>
                  <a:cxn ang="0">
                    <a:pos x="522" y="707"/>
                  </a:cxn>
                  <a:cxn ang="0">
                    <a:pos x="645" y="784"/>
                  </a:cxn>
                  <a:cxn ang="0">
                    <a:pos x="583" y="830"/>
                  </a:cxn>
                  <a:cxn ang="0">
                    <a:pos x="522" y="707"/>
                  </a:cxn>
                  <a:cxn ang="0">
                    <a:pos x="952" y="692"/>
                  </a:cxn>
                  <a:cxn ang="0">
                    <a:pos x="829" y="769"/>
                  </a:cxn>
                  <a:cxn ang="0">
                    <a:pos x="860" y="677"/>
                  </a:cxn>
                  <a:cxn ang="0">
                    <a:pos x="476" y="646"/>
                  </a:cxn>
                  <a:cxn ang="0">
                    <a:pos x="461" y="769"/>
                  </a:cxn>
                  <a:cxn ang="0">
                    <a:pos x="537" y="877"/>
                  </a:cxn>
                  <a:cxn ang="0">
                    <a:pos x="691" y="600"/>
                  </a:cxn>
                  <a:cxn ang="0">
                    <a:pos x="737" y="584"/>
                  </a:cxn>
                  <a:cxn ang="0">
                    <a:pos x="752" y="784"/>
                  </a:cxn>
                  <a:cxn ang="0">
                    <a:pos x="998" y="784"/>
                  </a:cxn>
                  <a:cxn ang="0">
                    <a:pos x="1028" y="569"/>
                  </a:cxn>
                  <a:cxn ang="0">
                    <a:pos x="829" y="384"/>
                  </a:cxn>
                  <a:cxn ang="0">
                    <a:pos x="921" y="446"/>
                  </a:cxn>
                  <a:cxn ang="0">
                    <a:pos x="614" y="492"/>
                  </a:cxn>
                  <a:cxn ang="0">
                    <a:pos x="553" y="430"/>
                  </a:cxn>
                  <a:cxn ang="0">
                    <a:pos x="829" y="384"/>
                  </a:cxn>
                  <a:cxn ang="0">
                    <a:pos x="767" y="46"/>
                  </a:cxn>
                  <a:cxn ang="0">
                    <a:pos x="844" y="230"/>
                  </a:cxn>
                  <a:cxn ang="0">
                    <a:pos x="1504" y="538"/>
                  </a:cxn>
                  <a:cxn ang="0">
                    <a:pos x="1351" y="615"/>
                  </a:cxn>
                  <a:cxn ang="0">
                    <a:pos x="737" y="200"/>
                  </a:cxn>
                  <a:cxn ang="0">
                    <a:pos x="338" y="600"/>
                  </a:cxn>
                  <a:cxn ang="0">
                    <a:pos x="399" y="615"/>
                  </a:cxn>
                  <a:cxn ang="0">
                    <a:pos x="936" y="538"/>
                  </a:cxn>
                  <a:cxn ang="0">
                    <a:pos x="1105" y="538"/>
                  </a:cxn>
                  <a:cxn ang="0">
                    <a:pos x="1182" y="661"/>
                  </a:cxn>
                  <a:cxn ang="0">
                    <a:pos x="1013" y="969"/>
                  </a:cxn>
                  <a:cxn ang="0">
                    <a:pos x="721" y="923"/>
                  </a:cxn>
                  <a:cxn ang="0">
                    <a:pos x="461" y="938"/>
                  </a:cxn>
                  <a:cxn ang="0">
                    <a:pos x="384" y="907"/>
                  </a:cxn>
                  <a:cxn ang="0">
                    <a:pos x="261" y="646"/>
                  </a:cxn>
                  <a:cxn ang="0">
                    <a:pos x="0" y="753"/>
                  </a:cxn>
                  <a:cxn ang="0">
                    <a:pos x="322" y="523"/>
                  </a:cxn>
                  <a:cxn ang="0">
                    <a:pos x="645" y="46"/>
                  </a:cxn>
                </a:cxnLst>
                <a:rect l="0" t="0" r="r" b="b"/>
                <a:pathLst>
                  <a:path w="1535" h="1630">
                    <a:moveTo>
                      <a:pt x="829" y="1077"/>
                    </a:moveTo>
                    <a:lnTo>
                      <a:pt x="752" y="1092"/>
                    </a:lnTo>
                    <a:lnTo>
                      <a:pt x="645" y="1123"/>
                    </a:lnTo>
                    <a:lnTo>
                      <a:pt x="568" y="1123"/>
                    </a:lnTo>
                    <a:lnTo>
                      <a:pt x="568" y="1169"/>
                    </a:lnTo>
                    <a:lnTo>
                      <a:pt x="553" y="1200"/>
                    </a:lnTo>
                    <a:lnTo>
                      <a:pt x="553" y="1246"/>
                    </a:lnTo>
                    <a:lnTo>
                      <a:pt x="737" y="1200"/>
                    </a:lnTo>
                    <a:lnTo>
                      <a:pt x="767" y="1200"/>
                    </a:lnTo>
                    <a:lnTo>
                      <a:pt x="829" y="1230"/>
                    </a:lnTo>
                    <a:lnTo>
                      <a:pt x="814" y="1261"/>
                    </a:lnTo>
                    <a:lnTo>
                      <a:pt x="721" y="1277"/>
                    </a:lnTo>
                    <a:lnTo>
                      <a:pt x="568" y="1292"/>
                    </a:lnTo>
                    <a:lnTo>
                      <a:pt x="553" y="1292"/>
                    </a:lnTo>
                    <a:lnTo>
                      <a:pt x="553" y="1415"/>
                    </a:lnTo>
                    <a:lnTo>
                      <a:pt x="706" y="1384"/>
                    </a:lnTo>
                    <a:lnTo>
                      <a:pt x="814" y="1369"/>
                    </a:lnTo>
                    <a:lnTo>
                      <a:pt x="798" y="1400"/>
                    </a:lnTo>
                    <a:lnTo>
                      <a:pt x="829" y="1400"/>
                    </a:lnTo>
                    <a:lnTo>
                      <a:pt x="860" y="1415"/>
                    </a:lnTo>
                    <a:lnTo>
                      <a:pt x="875" y="1430"/>
                    </a:lnTo>
                    <a:lnTo>
                      <a:pt x="906" y="1430"/>
                    </a:lnTo>
                    <a:lnTo>
                      <a:pt x="921" y="1415"/>
                    </a:lnTo>
                    <a:lnTo>
                      <a:pt x="921" y="1138"/>
                    </a:lnTo>
                    <a:lnTo>
                      <a:pt x="906" y="1107"/>
                    </a:lnTo>
                    <a:lnTo>
                      <a:pt x="906" y="1092"/>
                    </a:lnTo>
                    <a:lnTo>
                      <a:pt x="890" y="1077"/>
                    </a:lnTo>
                    <a:lnTo>
                      <a:pt x="829" y="1077"/>
                    </a:lnTo>
                    <a:close/>
                    <a:moveTo>
                      <a:pt x="890" y="1000"/>
                    </a:moveTo>
                    <a:lnTo>
                      <a:pt x="921" y="1000"/>
                    </a:lnTo>
                    <a:lnTo>
                      <a:pt x="952" y="1015"/>
                    </a:lnTo>
                    <a:lnTo>
                      <a:pt x="998" y="1046"/>
                    </a:lnTo>
                    <a:lnTo>
                      <a:pt x="1028" y="1061"/>
                    </a:lnTo>
                    <a:lnTo>
                      <a:pt x="1044" y="1092"/>
                    </a:lnTo>
                    <a:lnTo>
                      <a:pt x="1059" y="1107"/>
                    </a:lnTo>
                    <a:lnTo>
                      <a:pt x="1059" y="1123"/>
                    </a:lnTo>
                    <a:lnTo>
                      <a:pt x="1044" y="1123"/>
                    </a:lnTo>
                    <a:lnTo>
                      <a:pt x="1044" y="1153"/>
                    </a:lnTo>
                    <a:lnTo>
                      <a:pt x="1028" y="1169"/>
                    </a:lnTo>
                    <a:lnTo>
                      <a:pt x="1028" y="1215"/>
                    </a:lnTo>
                    <a:lnTo>
                      <a:pt x="1044" y="1430"/>
                    </a:lnTo>
                    <a:lnTo>
                      <a:pt x="1044" y="1446"/>
                    </a:lnTo>
                    <a:lnTo>
                      <a:pt x="1028" y="1523"/>
                    </a:lnTo>
                    <a:lnTo>
                      <a:pt x="1013" y="1584"/>
                    </a:lnTo>
                    <a:lnTo>
                      <a:pt x="982" y="1615"/>
                    </a:lnTo>
                    <a:lnTo>
                      <a:pt x="952" y="1630"/>
                    </a:lnTo>
                    <a:lnTo>
                      <a:pt x="936" y="1630"/>
                    </a:lnTo>
                    <a:lnTo>
                      <a:pt x="936" y="1615"/>
                    </a:lnTo>
                    <a:lnTo>
                      <a:pt x="890" y="1569"/>
                    </a:lnTo>
                    <a:lnTo>
                      <a:pt x="875" y="1523"/>
                    </a:lnTo>
                    <a:lnTo>
                      <a:pt x="829" y="1477"/>
                    </a:lnTo>
                    <a:lnTo>
                      <a:pt x="675" y="1492"/>
                    </a:lnTo>
                    <a:lnTo>
                      <a:pt x="599" y="1492"/>
                    </a:lnTo>
                    <a:lnTo>
                      <a:pt x="553" y="1507"/>
                    </a:lnTo>
                    <a:lnTo>
                      <a:pt x="537" y="1507"/>
                    </a:lnTo>
                    <a:lnTo>
                      <a:pt x="537" y="1523"/>
                    </a:lnTo>
                    <a:lnTo>
                      <a:pt x="522" y="1553"/>
                    </a:lnTo>
                    <a:lnTo>
                      <a:pt x="491" y="1584"/>
                    </a:lnTo>
                    <a:lnTo>
                      <a:pt x="476" y="1569"/>
                    </a:lnTo>
                    <a:lnTo>
                      <a:pt x="445" y="1507"/>
                    </a:lnTo>
                    <a:lnTo>
                      <a:pt x="445" y="1430"/>
                    </a:lnTo>
                    <a:lnTo>
                      <a:pt x="461" y="1415"/>
                    </a:lnTo>
                    <a:lnTo>
                      <a:pt x="461" y="1400"/>
                    </a:lnTo>
                    <a:lnTo>
                      <a:pt x="476" y="1369"/>
                    </a:lnTo>
                    <a:lnTo>
                      <a:pt x="476" y="1138"/>
                    </a:lnTo>
                    <a:lnTo>
                      <a:pt x="461" y="1107"/>
                    </a:lnTo>
                    <a:lnTo>
                      <a:pt x="445" y="1092"/>
                    </a:lnTo>
                    <a:lnTo>
                      <a:pt x="445" y="1061"/>
                    </a:lnTo>
                    <a:lnTo>
                      <a:pt x="491" y="1061"/>
                    </a:lnTo>
                    <a:lnTo>
                      <a:pt x="507" y="1077"/>
                    </a:lnTo>
                    <a:lnTo>
                      <a:pt x="537" y="1092"/>
                    </a:lnTo>
                    <a:lnTo>
                      <a:pt x="706" y="1061"/>
                    </a:lnTo>
                    <a:lnTo>
                      <a:pt x="814" y="1030"/>
                    </a:lnTo>
                    <a:lnTo>
                      <a:pt x="860" y="1015"/>
                    </a:lnTo>
                    <a:lnTo>
                      <a:pt x="890" y="1000"/>
                    </a:lnTo>
                    <a:close/>
                    <a:moveTo>
                      <a:pt x="522" y="707"/>
                    </a:moveTo>
                    <a:lnTo>
                      <a:pt x="537" y="707"/>
                    </a:lnTo>
                    <a:lnTo>
                      <a:pt x="553" y="723"/>
                    </a:lnTo>
                    <a:lnTo>
                      <a:pt x="583" y="723"/>
                    </a:lnTo>
                    <a:lnTo>
                      <a:pt x="645" y="784"/>
                    </a:lnTo>
                    <a:lnTo>
                      <a:pt x="645" y="815"/>
                    </a:lnTo>
                    <a:lnTo>
                      <a:pt x="614" y="846"/>
                    </a:lnTo>
                    <a:lnTo>
                      <a:pt x="599" y="830"/>
                    </a:lnTo>
                    <a:lnTo>
                      <a:pt x="583" y="830"/>
                    </a:lnTo>
                    <a:lnTo>
                      <a:pt x="568" y="815"/>
                    </a:lnTo>
                    <a:lnTo>
                      <a:pt x="507" y="738"/>
                    </a:lnTo>
                    <a:lnTo>
                      <a:pt x="507" y="723"/>
                    </a:lnTo>
                    <a:lnTo>
                      <a:pt x="522" y="707"/>
                    </a:lnTo>
                    <a:close/>
                    <a:moveTo>
                      <a:pt x="860" y="630"/>
                    </a:moveTo>
                    <a:lnTo>
                      <a:pt x="906" y="630"/>
                    </a:lnTo>
                    <a:lnTo>
                      <a:pt x="952" y="677"/>
                    </a:lnTo>
                    <a:lnTo>
                      <a:pt x="952" y="692"/>
                    </a:lnTo>
                    <a:lnTo>
                      <a:pt x="936" y="707"/>
                    </a:lnTo>
                    <a:lnTo>
                      <a:pt x="890" y="738"/>
                    </a:lnTo>
                    <a:lnTo>
                      <a:pt x="844" y="753"/>
                    </a:lnTo>
                    <a:lnTo>
                      <a:pt x="829" y="769"/>
                    </a:lnTo>
                    <a:lnTo>
                      <a:pt x="798" y="784"/>
                    </a:lnTo>
                    <a:lnTo>
                      <a:pt x="798" y="769"/>
                    </a:lnTo>
                    <a:lnTo>
                      <a:pt x="829" y="738"/>
                    </a:lnTo>
                    <a:lnTo>
                      <a:pt x="860" y="677"/>
                    </a:lnTo>
                    <a:lnTo>
                      <a:pt x="860" y="630"/>
                    </a:lnTo>
                    <a:close/>
                    <a:moveTo>
                      <a:pt x="691" y="600"/>
                    </a:moveTo>
                    <a:lnTo>
                      <a:pt x="553" y="630"/>
                    </a:lnTo>
                    <a:lnTo>
                      <a:pt x="476" y="646"/>
                    </a:lnTo>
                    <a:lnTo>
                      <a:pt x="430" y="646"/>
                    </a:lnTo>
                    <a:lnTo>
                      <a:pt x="430" y="692"/>
                    </a:lnTo>
                    <a:lnTo>
                      <a:pt x="445" y="723"/>
                    </a:lnTo>
                    <a:lnTo>
                      <a:pt x="461" y="769"/>
                    </a:lnTo>
                    <a:lnTo>
                      <a:pt x="461" y="815"/>
                    </a:lnTo>
                    <a:lnTo>
                      <a:pt x="476" y="846"/>
                    </a:lnTo>
                    <a:lnTo>
                      <a:pt x="476" y="892"/>
                    </a:lnTo>
                    <a:lnTo>
                      <a:pt x="537" y="877"/>
                    </a:lnTo>
                    <a:lnTo>
                      <a:pt x="645" y="877"/>
                    </a:lnTo>
                    <a:lnTo>
                      <a:pt x="706" y="861"/>
                    </a:lnTo>
                    <a:lnTo>
                      <a:pt x="706" y="615"/>
                    </a:lnTo>
                    <a:lnTo>
                      <a:pt x="691" y="600"/>
                    </a:lnTo>
                    <a:close/>
                    <a:moveTo>
                      <a:pt x="890" y="553"/>
                    </a:moveTo>
                    <a:lnTo>
                      <a:pt x="844" y="569"/>
                    </a:lnTo>
                    <a:lnTo>
                      <a:pt x="798" y="569"/>
                    </a:lnTo>
                    <a:lnTo>
                      <a:pt x="737" y="584"/>
                    </a:lnTo>
                    <a:lnTo>
                      <a:pt x="737" y="600"/>
                    </a:lnTo>
                    <a:lnTo>
                      <a:pt x="767" y="630"/>
                    </a:lnTo>
                    <a:lnTo>
                      <a:pt x="767" y="723"/>
                    </a:lnTo>
                    <a:lnTo>
                      <a:pt x="752" y="784"/>
                    </a:lnTo>
                    <a:lnTo>
                      <a:pt x="752" y="846"/>
                    </a:lnTo>
                    <a:lnTo>
                      <a:pt x="798" y="830"/>
                    </a:lnTo>
                    <a:lnTo>
                      <a:pt x="952" y="830"/>
                    </a:lnTo>
                    <a:lnTo>
                      <a:pt x="998" y="784"/>
                    </a:lnTo>
                    <a:lnTo>
                      <a:pt x="1013" y="738"/>
                    </a:lnTo>
                    <a:lnTo>
                      <a:pt x="1013" y="692"/>
                    </a:lnTo>
                    <a:lnTo>
                      <a:pt x="1028" y="615"/>
                    </a:lnTo>
                    <a:lnTo>
                      <a:pt x="1028" y="569"/>
                    </a:lnTo>
                    <a:lnTo>
                      <a:pt x="998" y="569"/>
                    </a:lnTo>
                    <a:lnTo>
                      <a:pt x="982" y="553"/>
                    </a:lnTo>
                    <a:lnTo>
                      <a:pt x="890" y="553"/>
                    </a:lnTo>
                    <a:close/>
                    <a:moveTo>
                      <a:pt x="829" y="384"/>
                    </a:moveTo>
                    <a:lnTo>
                      <a:pt x="875" y="384"/>
                    </a:lnTo>
                    <a:lnTo>
                      <a:pt x="906" y="400"/>
                    </a:lnTo>
                    <a:lnTo>
                      <a:pt x="921" y="415"/>
                    </a:lnTo>
                    <a:lnTo>
                      <a:pt x="921" y="446"/>
                    </a:lnTo>
                    <a:lnTo>
                      <a:pt x="906" y="461"/>
                    </a:lnTo>
                    <a:lnTo>
                      <a:pt x="875" y="461"/>
                    </a:lnTo>
                    <a:lnTo>
                      <a:pt x="721" y="492"/>
                    </a:lnTo>
                    <a:lnTo>
                      <a:pt x="614" y="492"/>
                    </a:lnTo>
                    <a:lnTo>
                      <a:pt x="583" y="477"/>
                    </a:lnTo>
                    <a:lnTo>
                      <a:pt x="553" y="446"/>
                    </a:lnTo>
                    <a:lnTo>
                      <a:pt x="537" y="446"/>
                    </a:lnTo>
                    <a:lnTo>
                      <a:pt x="553" y="430"/>
                    </a:lnTo>
                    <a:lnTo>
                      <a:pt x="568" y="430"/>
                    </a:lnTo>
                    <a:lnTo>
                      <a:pt x="691" y="415"/>
                    </a:lnTo>
                    <a:lnTo>
                      <a:pt x="767" y="400"/>
                    </a:lnTo>
                    <a:lnTo>
                      <a:pt x="829" y="384"/>
                    </a:lnTo>
                    <a:close/>
                    <a:moveTo>
                      <a:pt x="660" y="0"/>
                    </a:moveTo>
                    <a:lnTo>
                      <a:pt x="691" y="0"/>
                    </a:lnTo>
                    <a:lnTo>
                      <a:pt x="721" y="30"/>
                    </a:lnTo>
                    <a:lnTo>
                      <a:pt x="767" y="46"/>
                    </a:lnTo>
                    <a:lnTo>
                      <a:pt x="798" y="107"/>
                    </a:lnTo>
                    <a:lnTo>
                      <a:pt x="798" y="123"/>
                    </a:lnTo>
                    <a:lnTo>
                      <a:pt x="767" y="153"/>
                    </a:lnTo>
                    <a:lnTo>
                      <a:pt x="844" y="230"/>
                    </a:lnTo>
                    <a:lnTo>
                      <a:pt x="1059" y="369"/>
                    </a:lnTo>
                    <a:lnTo>
                      <a:pt x="1259" y="461"/>
                    </a:lnTo>
                    <a:lnTo>
                      <a:pt x="1397" y="507"/>
                    </a:lnTo>
                    <a:lnTo>
                      <a:pt x="1504" y="538"/>
                    </a:lnTo>
                    <a:lnTo>
                      <a:pt x="1535" y="569"/>
                    </a:lnTo>
                    <a:lnTo>
                      <a:pt x="1504" y="584"/>
                    </a:lnTo>
                    <a:lnTo>
                      <a:pt x="1443" y="600"/>
                    </a:lnTo>
                    <a:lnTo>
                      <a:pt x="1351" y="615"/>
                    </a:lnTo>
                    <a:lnTo>
                      <a:pt x="1213" y="615"/>
                    </a:lnTo>
                    <a:lnTo>
                      <a:pt x="1182" y="600"/>
                    </a:lnTo>
                    <a:lnTo>
                      <a:pt x="1166" y="584"/>
                    </a:lnTo>
                    <a:lnTo>
                      <a:pt x="737" y="200"/>
                    </a:lnTo>
                    <a:lnTo>
                      <a:pt x="629" y="338"/>
                    </a:lnTo>
                    <a:lnTo>
                      <a:pt x="399" y="569"/>
                    </a:lnTo>
                    <a:lnTo>
                      <a:pt x="353" y="600"/>
                    </a:lnTo>
                    <a:lnTo>
                      <a:pt x="338" y="600"/>
                    </a:lnTo>
                    <a:lnTo>
                      <a:pt x="322" y="630"/>
                    </a:lnTo>
                    <a:lnTo>
                      <a:pt x="353" y="600"/>
                    </a:lnTo>
                    <a:lnTo>
                      <a:pt x="368" y="600"/>
                    </a:lnTo>
                    <a:lnTo>
                      <a:pt x="399" y="615"/>
                    </a:lnTo>
                    <a:lnTo>
                      <a:pt x="461" y="615"/>
                    </a:lnTo>
                    <a:lnTo>
                      <a:pt x="614" y="584"/>
                    </a:lnTo>
                    <a:lnTo>
                      <a:pt x="875" y="553"/>
                    </a:lnTo>
                    <a:lnTo>
                      <a:pt x="936" y="538"/>
                    </a:lnTo>
                    <a:lnTo>
                      <a:pt x="982" y="538"/>
                    </a:lnTo>
                    <a:lnTo>
                      <a:pt x="1013" y="523"/>
                    </a:lnTo>
                    <a:lnTo>
                      <a:pt x="1074" y="523"/>
                    </a:lnTo>
                    <a:lnTo>
                      <a:pt x="1105" y="538"/>
                    </a:lnTo>
                    <a:lnTo>
                      <a:pt x="1136" y="569"/>
                    </a:lnTo>
                    <a:lnTo>
                      <a:pt x="1166" y="584"/>
                    </a:lnTo>
                    <a:lnTo>
                      <a:pt x="1197" y="646"/>
                    </a:lnTo>
                    <a:lnTo>
                      <a:pt x="1182" y="661"/>
                    </a:lnTo>
                    <a:lnTo>
                      <a:pt x="1120" y="738"/>
                    </a:lnTo>
                    <a:lnTo>
                      <a:pt x="1090" y="846"/>
                    </a:lnTo>
                    <a:lnTo>
                      <a:pt x="1059" y="938"/>
                    </a:lnTo>
                    <a:lnTo>
                      <a:pt x="1013" y="969"/>
                    </a:lnTo>
                    <a:lnTo>
                      <a:pt x="998" y="969"/>
                    </a:lnTo>
                    <a:lnTo>
                      <a:pt x="967" y="938"/>
                    </a:lnTo>
                    <a:lnTo>
                      <a:pt x="952" y="907"/>
                    </a:lnTo>
                    <a:lnTo>
                      <a:pt x="721" y="923"/>
                    </a:lnTo>
                    <a:lnTo>
                      <a:pt x="583" y="938"/>
                    </a:lnTo>
                    <a:lnTo>
                      <a:pt x="507" y="953"/>
                    </a:lnTo>
                    <a:lnTo>
                      <a:pt x="491" y="953"/>
                    </a:lnTo>
                    <a:lnTo>
                      <a:pt x="461" y="938"/>
                    </a:lnTo>
                    <a:lnTo>
                      <a:pt x="461" y="984"/>
                    </a:lnTo>
                    <a:lnTo>
                      <a:pt x="430" y="984"/>
                    </a:lnTo>
                    <a:lnTo>
                      <a:pt x="414" y="969"/>
                    </a:lnTo>
                    <a:lnTo>
                      <a:pt x="384" y="907"/>
                    </a:lnTo>
                    <a:lnTo>
                      <a:pt x="353" y="800"/>
                    </a:lnTo>
                    <a:lnTo>
                      <a:pt x="292" y="646"/>
                    </a:lnTo>
                    <a:lnTo>
                      <a:pt x="292" y="630"/>
                    </a:lnTo>
                    <a:lnTo>
                      <a:pt x="261" y="646"/>
                    </a:lnTo>
                    <a:lnTo>
                      <a:pt x="184" y="692"/>
                    </a:lnTo>
                    <a:lnTo>
                      <a:pt x="92" y="738"/>
                    </a:lnTo>
                    <a:lnTo>
                      <a:pt x="15" y="753"/>
                    </a:lnTo>
                    <a:lnTo>
                      <a:pt x="0" y="753"/>
                    </a:lnTo>
                    <a:lnTo>
                      <a:pt x="31" y="738"/>
                    </a:lnTo>
                    <a:lnTo>
                      <a:pt x="108" y="677"/>
                    </a:lnTo>
                    <a:lnTo>
                      <a:pt x="215" y="615"/>
                    </a:lnTo>
                    <a:lnTo>
                      <a:pt x="322" y="523"/>
                    </a:lnTo>
                    <a:lnTo>
                      <a:pt x="414" y="430"/>
                    </a:lnTo>
                    <a:lnTo>
                      <a:pt x="522" y="307"/>
                    </a:lnTo>
                    <a:lnTo>
                      <a:pt x="614" y="169"/>
                    </a:lnTo>
                    <a:lnTo>
                      <a:pt x="645" y="46"/>
                    </a:lnTo>
                    <a:lnTo>
                      <a:pt x="645" y="1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6" name="Freeform 1462"/>
              <p:cNvSpPr>
                <a:spLocks noEditPoints="1"/>
              </p:cNvSpPr>
              <p:nvPr/>
            </p:nvSpPr>
            <p:spPr bwMode="auto">
              <a:xfrm>
                <a:off x="33612" y="9837"/>
                <a:ext cx="1688" cy="1461"/>
              </a:xfrm>
              <a:custGeom>
                <a:avLst/>
                <a:gdLst/>
                <a:ahLst/>
                <a:cxnLst>
                  <a:cxn ang="0">
                    <a:pos x="307" y="1092"/>
                  </a:cxn>
                  <a:cxn ang="0">
                    <a:pos x="537" y="1092"/>
                  </a:cxn>
                  <a:cxn ang="0">
                    <a:pos x="552" y="907"/>
                  </a:cxn>
                  <a:cxn ang="0">
                    <a:pos x="660" y="969"/>
                  </a:cxn>
                  <a:cxn ang="0">
                    <a:pos x="598" y="1169"/>
                  </a:cxn>
                  <a:cxn ang="0">
                    <a:pos x="491" y="1246"/>
                  </a:cxn>
                  <a:cxn ang="0">
                    <a:pos x="322" y="1400"/>
                  </a:cxn>
                  <a:cxn ang="0">
                    <a:pos x="276" y="1292"/>
                  </a:cxn>
                  <a:cxn ang="0">
                    <a:pos x="261" y="1000"/>
                  </a:cxn>
                  <a:cxn ang="0">
                    <a:pos x="874" y="876"/>
                  </a:cxn>
                  <a:cxn ang="0">
                    <a:pos x="1012" y="969"/>
                  </a:cxn>
                  <a:cxn ang="0">
                    <a:pos x="736" y="1292"/>
                  </a:cxn>
                  <a:cxn ang="0">
                    <a:pos x="613" y="1323"/>
                  </a:cxn>
                  <a:cxn ang="0">
                    <a:pos x="844" y="1030"/>
                  </a:cxn>
                  <a:cxn ang="0">
                    <a:pos x="598" y="769"/>
                  </a:cxn>
                  <a:cxn ang="0">
                    <a:pos x="429" y="861"/>
                  </a:cxn>
                  <a:cxn ang="0">
                    <a:pos x="261" y="846"/>
                  </a:cxn>
                  <a:cxn ang="0">
                    <a:pos x="491" y="753"/>
                  </a:cxn>
                  <a:cxn ang="0">
                    <a:pos x="583" y="630"/>
                  </a:cxn>
                  <a:cxn ang="0">
                    <a:pos x="307" y="661"/>
                  </a:cxn>
                  <a:cxn ang="0">
                    <a:pos x="414" y="615"/>
                  </a:cxn>
                  <a:cxn ang="0">
                    <a:pos x="1012" y="523"/>
                  </a:cxn>
                  <a:cxn ang="0">
                    <a:pos x="890" y="738"/>
                  </a:cxn>
                  <a:cxn ang="0">
                    <a:pos x="1151" y="692"/>
                  </a:cxn>
                  <a:cxn ang="0">
                    <a:pos x="1197" y="523"/>
                  </a:cxn>
                  <a:cxn ang="0">
                    <a:pos x="1381" y="476"/>
                  </a:cxn>
                  <a:cxn ang="0">
                    <a:pos x="1319" y="600"/>
                  </a:cxn>
                  <a:cxn ang="0">
                    <a:pos x="1304" y="769"/>
                  </a:cxn>
                  <a:cxn ang="0">
                    <a:pos x="1181" y="815"/>
                  </a:cxn>
                  <a:cxn ang="0">
                    <a:pos x="1166" y="1246"/>
                  </a:cxn>
                  <a:cxn ang="0">
                    <a:pos x="1304" y="1353"/>
                  </a:cxn>
                  <a:cxn ang="0">
                    <a:pos x="1504" y="1323"/>
                  </a:cxn>
                  <a:cxn ang="0">
                    <a:pos x="1580" y="1107"/>
                  </a:cxn>
                  <a:cxn ang="0">
                    <a:pos x="1642" y="1246"/>
                  </a:cxn>
                  <a:cxn ang="0">
                    <a:pos x="1672" y="1384"/>
                  </a:cxn>
                  <a:cxn ang="0">
                    <a:pos x="1458" y="1461"/>
                  </a:cxn>
                  <a:cxn ang="0">
                    <a:pos x="1105" y="1353"/>
                  </a:cxn>
                  <a:cxn ang="0">
                    <a:pos x="1089" y="984"/>
                  </a:cxn>
                  <a:cxn ang="0">
                    <a:pos x="920" y="815"/>
                  </a:cxn>
                  <a:cxn ang="0">
                    <a:pos x="844" y="800"/>
                  </a:cxn>
                  <a:cxn ang="0">
                    <a:pos x="828" y="492"/>
                  </a:cxn>
                  <a:cxn ang="0">
                    <a:pos x="629" y="323"/>
                  </a:cxn>
                  <a:cxn ang="0">
                    <a:pos x="690" y="400"/>
                  </a:cxn>
                  <a:cxn ang="0">
                    <a:pos x="76" y="553"/>
                  </a:cxn>
                  <a:cxn ang="0">
                    <a:pos x="30" y="461"/>
                  </a:cxn>
                  <a:cxn ang="0">
                    <a:pos x="629" y="323"/>
                  </a:cxn>
                  <a:cxn ang="0">
                    <a:pos x="951" y="200"/>
                  </a:cxn>
                  <a:cxn ang="0">
                    <a:pos x="920" y="323"/>
                  </a:cxn>
                  <a:cxn ang="0">
                    <a:pos x="782" y="169"/>
                  </a:cxn>
                  <a:cxn ang="0">
                    <a:pos x="1396" y="123"/>
                  </a:cxn>
                  <a:cxn ang="0">
                    <a:pos x="1089" y="369"/>
                  </a:cxn>
                  <a:cxn ang="0">
                    <a:pos x="1227" y="138"/>
                  </a:cxn>
                  <a:cxn ang="0">
                    <a:pos x="537" y="30"/>
                  </a:cxn>
                  <a:cxn ang="0">
                    <a:pos x="629" y="200"/>
                  </a:cxn>
                  <a:cxn ang="0">
                    <a:pos x="552" y="184"/>
                  </a:cxn>
                  <a:cxn ang="0">
                    <a:pos x="383" y="46"/>
                  </a:cxn>
                </a:cxnLst>
                <a:rect l="0" t="0" r="r" b="b"/>
                <a:pathLst>
                  <a:path w="1688" h="1461">
                    <a:moveTo>
                      <a:pt x="491" y="984"/>
                    </a:moveTo>
                    <a:lnTo>
                      <a:pt x="460" y="1000"/>
                    </a:lnTo>
                    <a:lnTo>
                      <a:pt x="368" y="1030"/>
                    </a:lnTo>
                    <a:lnTo>
                      <a:pt x="307" y="1046"/>
                    </a:lnTo>
                    <a:lnTo>
                      <a:pt x="307" y="1092"/>
                    </a:lnTo>
                    <a:lnTo>
                      <a:pt x="337" y="1215"/>
                    </a:lnTo>
                    <a:lnTo>
                      <a:pt x="383" y="1200"/>
                    </a:lnTo>
                    <a:lnTo>
                      <a:pt x="445" y="1184"/>
                    </a:lnTo>
                    <a:lnTo>
                      <a:pt x="521" y="1153"/>
                    </a:lnTo>
                    <a:lnTo>
                      <a:pt x="537" y="1092"/>
                    </a:lnTo>
                    <a:lnTo>
                      <a:pt x="537" y="1046"/>
                    </a:lnTo>
                    <a:lnTo>
                      <a:pt x="552" y="1015"/>
                    </a:lnTo>
                    <a:lnTo>
                      <a:pt x="552" y="984"/>
                    </a:lnTo>
                    <a:lnTo>
                      <a:pt x="491" y="984"/>
                    </a:lnTo>
                    <a:close/>
                    <a:moveTo>
                      <a:pt x="552" y="907"/>
                    </a:moveTo>
                    <a:lnTo>
                      <a:pt x="567" y="923"/>
                    </a:lnTo>
                    <a:lnTo>
                      <a:pt x="583" y="923"/>
                    </a:lnTo>
                    <a:lnTo>
                      <a:pt x="613" y="938"/>
                    </a:lnTo>
                    <a:lnTo>
                      <a:pt x="629" y="953"/>
                    </a:lnTo>
                    <a:lnTo>
                      <a:pt x="660" y="969"/>
                    </a:lnTo>
                    <a:lnTo>
                      <a:pt x="690" y="1000"/>
                    </a:lnTo>
                    <a:lnTo>
                      <a:pt x="690" y="1030"/>
                    </a:lnTo>
                    <a:lnTo>
                      <a:pt x="675" y="1030"/>
                    </a:lnTo>
                    <a:lnTo>
                      <a:pt x="660" y="1046"/>
                    </a:lnTo>
                    <a:lnTo>
                      <a:pt x="598" y="1169"/>
                    </a:lnTo>
                    <a:lnTo>
                      <a:pt x="629" y="1184"/>
                    </a:lnTo>
                    <a:lnTo>
                      <a:pt x="644" y="1184"/>
                    </a:lnTo>
                    <a:lnTo>
                      <a:pt x="644" y="1215"/>
                    </a:lnTo>
                    <a:lnTo>
                      <a:pt x="629" y="1215"/>
                    </a:lnTo>
                    <a:lnTo>
                      <a:pt x="491" y="1246"/>
                    </a:lnTo>
                    <a:lnTo>
                      <a:pt x="399" y="1261"/>
                    </a:lnTo>
                    <a:lnTo>
                      <a:pt x="368" y="1276"/>
                    </a:lnTo>
                    <a:lnTo>
                      <a:pt x="353" y="1276"/>
                    </a:lnTo>
                    <a:lnTo>
                      <a:pt x="353" y="1369"/>
                    </a:lnTo>
                    <a:lnTo>
                      <a:pt x="322" y="1400"/>
                    </a:lnTo>
                    <a:lnTo>
                      <a:pt x="322" y="1384"/>
                    </a:lnTo>
                    <a:lnTo>
                      <a:pt x="307" y="1369"/>
                    </a:lnTo>
                    <a:lnTo>
                      <a:pt x="291" y="1338"/>
                    </a:lnTo>
                    <a:lnTo>
                      <a:pt x="276" y="1323"/>
                    </a:lnTo>
                    <a:lnTo>
                      <a:pt x="276" y="1292"/>
                    </a:lnTo>
                    <a:lnTo>
                      <a:pt x="245" y="1153"/>
                    </a:lnTo>
                    <a:lnTo>
                      <a:pt x="214" y="1076"/>
                    </a:lnTo>
                    <a:lnTo>
                      <a:pt x="184" y="1015"/>
                    </a:lnTo>
                    <a:lnTo>
                      <a:pt x="184" y="1000"/>
                    </a:lnTo>
                    <a:lnTo>
                      <a:pt x="261" y="1000"/>
                    </a:lnTo>
                    <a:lnTo>
                      <a:pt x="276" y="1015"/>
                    </a:lnTo>
                    <a:lnTo>
                      <a:pt x="414" y="984"/>
                    </a:lnTo>
                    <a:lnTo>
                      <a:pt x="491" y="938"/>
                    </a:lnTo>
                    <a:lnTo>
                      <a:pt x="552" y="907"/>
                    </a:lnTo>
                    <a:close/>
                    <a:moveTo>
                      <a:pt x="874" y="876"/>
                    </a:moveTo>
                    <a:lnTo>
                      <a:pt x="951" y="876"/>
                    </a:lnTo>
                    <a:lnTo>
                      <a:pt x="997" y="923"/>
                    </a:lnTo>
                    <a:lnTo>
                      <a:pt x="1012" y="953"/>
                    </a:lnTo>
                    <a:lnTo>
                      <a:pt x="1028" y="923"/>
                    </a:lnTo>
                    <a:lnTo>
                      <a:pt x="1012" y="969"/>
                    </a:lnTo>
                    <a:lnTo>
                      <a:pt x="966" y="1030"/>
                    </a:lnTo>
                    <a:lnTo>
                      <a:pt x="905" y="1107"/>
                    </a:lnTo>
                    <a:lnTo>
                      <a:pt x="859" y="1153"/>
                    </a:lnTo>
                    <a:lnTo>
                      <a:pt x="844" y="1184"/>
                    </a:lnTo>
                    <a:lnTo>
                      <a:pt x="736" y="1292"/>
                    </a:lnTo>
                    <a:lnTo>
                      <a:pt x="660" y="1353"/>
                    </a:lnTo>
                    <a:lnTo>
                      <a:pt x="583" y="1369"/>
                    </a:lnTo>
                    <a:lnTo>
                      <a:pt x="567" y="1369"/>
                    </a:lnTo>
                    <a:lnTo>
                      <a:pt x="598" y="1353"/>
                    </a:lnTo>
                    <a:lnTo>
                      <a:pt x="613" y="1323"/>
                    </a:lnTo>
                    <a:lnTo>
                      <a:pt x="644" y="1292"/>
                    </a:lnTo>
                    <a:lnTo>
                      <a:pt x="690" y="1261"/>
                    </a:lnTo>
                    <a:lnTo>
                      <a:pt x="706" y="1230"/>
                    </a:lnTo>
                    <a:lnTo>
                      <a:pt x="736" y="1200"/>
                    </a:lnTo>
                    <a:lnTo>
                      <a:pt x="844" y="1030"/>
                    </a:lnTo>
                    <a:lnTo>
                      <a:pt x="874" y="923"/>
                    </a:lnTo>
                    <a:lnTo>
                      <a:pt x="874" y="876"/>
                    </a:lnTo>
                    <a:close/>
                    <a:moveTo>
                      <a:pt x="491" y="753"/>
                    </a:moveTo>
                    <a:lnTo>
                      <a:pt x="567" y="753"/>
                    </a:lnTo>
                    <a:lnTo>
                      <a:pt x="598" y="769"/>
                    </a:lnTo>
                    <a:lnTo>
                      <a:pt x="613" y="800"/>
                    </a:lnTo>
                    <a:lnTo>
                      <a:pt x="613" y="815"/>
                    </a:lnTo>
                    <a:lnTo>
                      <a:pt x="583" y="830"/>
                    </a:lnTo>
                    <a:lnTo>
                      <a:pt x="521" y="846"/>
                    </a:lnTo>
                    <a:lnTo>
                      <a:pt x="429" y="861"/>
                    </a:lnTo>
                    <a:lnTo>
                      <a:pt x="353" y="876"/>
                    </a:lnTo>
                    <a:lnTo>
                      <a:pt x="307" y="876"/>
                    </a:lnTo>
                    <a:lnTo>
                      <a:pt x="291" y="861"/>
                    </a:lnTo>
                    <a:lnTo>
                      <a:pt x="276" y="861"/>
                    </a:lnTo>
                    <a:lnTo>
                      <a:pt x="261" y="846"/>
                    </a:lnTo>
                    <a:lnTo>
                      <a:pt x="261" y="815"/>
                    </a:lnTo>
                    <a:lnTo>
                      <a:pt x="291" y="815"/>
                    </a:lnTo>
                    <a:lnTo>
                      <a:pt x="383" y="800"/>
                    </a:lnTo>
                    <a:lnTo>
                      <a:pt x="445" y="784"/>
                    </a:lnTo>
                    <a:lnTo>
                      <a:pt x="491" y="753"/>
                    </a:lnTo>
                    <a:close/>
                    <a:moveTo>
                      <a:pt x="552" y="569"/>
                    </a:moveTo>
                    <a:lnTo>
                      <a:pt x="598" y="569"/>
                    </a:lnTo>
                    <a:lnTo>
                      <a:pt x="613" y="584"/>
                    </a:lnTo>
                    <a:lnTo>
                      <a:pt x="613" y="615"/>
                    </a:lnTo>
                    <a:lnTo>
                      <a:pt x="583" y="630"/>
                    </a:lnTo>
                    <a:lnTo>
                      <a:pt x="521" y="646"/>
                    </a:lnTo>
                    <a:lnTo>
                      <a:pt x="429" y="661"/>
                    </a:lnTo>
                    <a:lnTo>
                      <a:pt x="368" y="676"/>
                    </a:lnTo>
                    <a:lnTo>
                      <a:pt x="337" y="676"/>
                    </a:lnTo>
                    <a:lnTo>
                      <a:pt x="307" y="661"/>
                    </a:lnTo>
                    <a:lnTo>
                      <a:pt x="291" y="661"/>
                    </a:lnTo>
                    <a:lnTo>
                      <a:pt x="276" y="646"/>
                    </a:lnTo>
                    <a:lnTo>
                      <a:pt x="291" y="630"/>
                    </a:lnTo>
                    <a:lnTo>
                      <a:pt x="307" y="630"/>
                    </a:lnTo>
                    <a:lnTo>
                      <a:pt x="414" y="615"/>
                    </a:lnTo>
                    <a:lnTo>
                      <a:pt x="491" y="584"/>
                    </a:lnTo>
                    <a:lnTo>
                      <a:pt x="552" y="569"/>
                    </a:lnTo>
                    <a:close/>
                    <a:moveTo>
                      <a:pt x="1166" y="492"/>
                    </a:moveTo>
                    <a:lnTo>
                      <a:pt x="1120" y="507"/>
                    </a:lnTo>
                    <a:lnTo>
                      <a:pt x="1012" y="523"/>
                    </a:lnTo>
                    <a:lnTo>
                      <a:pt x="905" y="553"/>
                    </a:lnTo>
                    <a:lnTo>
                      <a:pt x="859" y="569"/>
                    </a:lnTo>
                    <a:lnTo>
                      <a:pt x="874" y="630"/>
                    </a:lnTo>
                    <a:lnTo>
                      <a:pt x="874" y="692"/>
                    </a:lnTo>
                    <a:lnTo>
                      <a:pt x="890" y="738"/>
                    </a:lnTo>
                    <a:lnTo>
                      <a:pt x="890" y="769"/>
                    </a:lnTo>
                    <a:lnTo>
                      <a:pt x="1028" y="753"/>
                    </a:lnTo>
                    <a:lnTo>
                      <a:pt x="1105" y="723"/>
                    </a:lnTo>
                    <a:lnTo>
                      <a:pt x="1135" y="707"/>
                    </a:lnTo>
                    <a:lnTo>
                      <a:pt x="1151" y="692"/>
                    </a:lnTo>
                    <a:lnTo>
                      <a:pt x="1166" y="646"/>
                    </a:lnTo>
                    <a:lnTo>
                      <a:pt x="1166" y="615"/>
                    </a:lnTo>
                    <a:lnTo>
                      <a:pt x="1181" y="569"/>
                    </a:lnTo>
                    <a:lnTo>
                      <a:pt x="1197" y="538"/>
                    </a:lnTo>
                    <a:lnTo>
                      <a:pt x="1197" y="523"/>
                    </a:lnTo>
                    <a:lnTo>
                      <a:pt x="1166" y="492"/>
                    </a:lnTo>
                    <a:close/>
                    <a:moveTo>
                      <a:pt x="1181" y="400"/>
                    </a:moveTo>
                    <a:lnTo>
                      <a:pt x="1243" y="400"/>
                    </a:lnTo>
                    <a:lnTo>
                      <a:pt x="1289" y="415"/>
                    </a:lnTo>
                    <a:lnTo>
                      <a:pt x="1381" y="476"/>
                    </a:lnTo>
                    <a:lnTo>
                      <a:pt x="1396" y="492"/>
                    </a:lnTo>
                    <a:lnTo>
                      <a:pt x="1396" y="523"/>
                    </a:lnTo>
                    <a:lnTo>
                      <a:pt x="1381" y="523"/>
                    </a:lnTo>
                    <a:lnTo>
                      <a:pt x="1381" y="538"/>
                    </a:lnTo>
                    <a:lnTo>
                      <a:pt x="1319" y="600"/>
                    </a:lnTo>
                    <a:lnTo>
                      <a:pt x="1304" y="661"/>
                    </a:lnTo>
                    <a:lnTo>
                      <a:pt x="1273" y="723"/>
                    </a:lnTo>
                    <a:lnTo>
                      <a:pt x="1289" y="738"/>
                    </a:lnTo>
                    <a:lnTo>
                      <a:pt x="1304" y="738"/>
                    </a:lnTo>
                    <a:lnTo>
                      <a:pt x="1304" y="769"/>
                    </a:lnTo>
                    <a:lnTo>
                      <a:pt x="1289" y="769"/>
                    </a:lnTo>
                    <a:lnTo>
                      <a:pt x="1273" y="784"/>
                    </a:lnTo>
                    <a:lnTo>
                      <a:pt x="1197" y="784"/>
                    </a:lnTo>
                    <a:lnTo>
                      <a:pt x="1135" y="800"/>
                    </a:lnTo>
                    <a:lnTo>
                      <a:pt x="1181" y="815"/>
                    </a:lnTo>
                    <a:lnTo>
                      <a:pt x="1212" y="876"/>
                    </a:lnTo>
                    <a:lnTo>
                      <a:pt x="1197" y="938"/>
                    </a:lnTo>
                    <a:lnTo>
                      <a:pt x="1181" y="1046"/>
                    </a:lnTo>
                    <a:lnTo>
                      <a:pt x="1166" y="1184"/>
                    </a:lnTo>
                    <a:lnTo>
                      <a:pt x="1166" y="1246"/>
                    </a:lnTo>
                    <a:lnTo>
                      <a:pt x="1181" y="1292"/>
                    </a:lnTo>
                    <a:lnTo>
                      <a:pt x="1197" y="1323"/>
                    </a:lnTo>
                    <a:lnTo>
                      <a:pt x="1227" y="1338"/>
                    </a:lnTo>
                    <a:lnTo>
                      <a:pt x="1273" y="1338"/>
                    </a:lnTo>
                    <a:lnTo>
                      <a:pt x="1304" y="1353"/>
                    </a:lnTo>
                    <a:lnTo>
                      <a:pt x="1396" y="1353"/>
                    </a:lnTo>
                    <a:lnTo>
                      <a:pt x="1442" y="1338"/>
                    </a:lnTo>
                    <a:lnTo>
                      <a:pt x="1458" y="1338"/>
                    </a:lnTo>
                    <a:lnTo>
                      <a:pt x="1488" y="1323"/>
                    </a:lnTo>
                    <a:lnTo>
                      <a:pt x="1504" y="1323"/>
                    </a:lnTo>
                    <a:lnTo>
                      <a:pt x="1519" y="1292"/>
                    </a:lnTo>
                    <a:lnTo>
                      <a:pt x="1519" y="1276"/>
                    </a:lnTo>
                    <a:lnTo>
                      <a:pt x="1534" y="1230"/>
                    </a:lnTo>
                    <a:lnTo>
                      <a:pt x="1565" y="1184"/>
                    </a:lnTo>
                    <a:lnTo>
                      <a:pt x="1580" y="1107"/>
                    </a:lnTo>
                    <a:lnTo>
                      <a:pt x="1596" y="1076"/>
                    </a:lnTo>
                    <a:lnTo>
                      <a:pt x="1611" y="1092"/>
                    </a:lnTo>
                    <a:lnTo>
                      <a:pt x="1611" y="1123"/>
                    </a:lnTo>
                    <a:lnTo>
                      <a:pt x="1626" y="1200"/>
                    </a:lnTo>
                    <a:lnTo>
                      <a:pt x="1642" y="1246"/>
                    </a:lnTo>
                    <a:lnTo>
                      <a:pt x="1672" y="1307"/>
                    </a:lnTo>
                    <a:lnTo>
                      <a:pt x="1672" y="1323"/>
                    </a:lnTo>
                    <a:lnTo>
                      <a:pt x="1688" y="1323"/>
                    </a:lnTo>
                    <a:lnTo>
                      <a:pt x="1688" y="1353"/>
                    </a:lnTo>
                    <a:lnTo>
                      <a:pt x="1672" y="1384"/>
                    </a:lnTo>
                    <a:lnTo>
                      <a:pt x="1657" y="1400"/>
                    </a:lnTo>
                    <a:lnTo>
                      <a:pt x="1611" y="1430"/>
                    </a:lnTo>
                    <a:lnTo>
                      <a:pt x="1580" y="1446"/>
                    </a:lnTo>
                    <a:lnTo>
                      <a:pt x="1504" y="1446"/>
                    </a:lnTo>
                    <a:lnTo>
                      <a:pt x="1458" y="1461"/>
                    </a:lnTo>
                    <a:lnTo>
                      <a:pt x="1365" y="1461"/>
                    </a:lnTo>
                    <a:lnTo>
                      <a:pt x="1227" y="1446"/>
                    </a:lnTo>
                    <a:lnTo>
                      <a:pt x="1120" y="1384"/>
                    </a:lnTo>
                    <a:lnTo>
                      <a:pt x="1105" y="1369"/>
                    </a:lnTo>
                    <a:lnTo>
                      <a:pt x="1105" y="1353"/>
                    </a:lnTo>
                    <a:lnTo>
                      <a:pt x="1089" y="1338"/>
                    </a:lnTo>
                    <a:lnTo>
                      <a:pt x="1089" y="1307"/>
                    </a:lnTo>
                    <a:lnTo>
                      <a:pt x="1074" y="1261"/>
                    </a:lnTo>
                    <a:lnTo>
                      <a:pt x="1074" y="1092"/>
                    </a:lnTo>
                    <a:lnTo>
                      <a:pt x="1089" y="984"/>
                    </a:lnTo>
                    <a:lnTo>
                      <a:pt x="1089" y="830"/>
                    </a:lnTo>
                    <a:lnTo>
                      <a:pt x="1074" y="815"/>
                    </a:lnTo>
                    <a:lnTo>
                      <a:pt x="1074" y="800"/>
                    </a:lnTo>
                    <a:lnTo>
                      <a:pt x="1012" y="815"/>
                    </a:lnTo>
                    <a:lnTo>
                      <a:pt x="920" y="815"/>
                    </a:lnTo>
                    <a:lnTo>
                      <a:pt x="905" y="800"/>
                    </a:lnTo>
                    <a:lnTo>
                      <a:pt x="905" y="846"/>
                    </a:lnTo>
                    <a:lnTo>
                      <a:pt x="874" y="846"/>
                    </a:lnTo>
                    <a:lnTo>
                      <a:pt x="859" y="815"/>
                    </a:lnTo>
                    <a:lnTo>
                      <a:pt x="844" y="800"/>
                    </a:lnTo>
                    <a:lnTo>
                      <a:pt x="782" y="615"/>
                    </a:lnTo>
                    <a:lnTo>
                      <a:pt x="752" y="538"/>
                    </a:lnTo>
                    <a:lnTo>
                      <a:pt x="736" y="507"/>
                    </a:lnTo>
                    <a:lnTo>
                      <a:pt x="736" y="492"/>
                    </a:lnTo>
                    <a:lnTo>
                      <a:pt x="828" y="492"/>
                    </a:lnTo>
                    <a:lnTo>
                      <a:pt x="844" y="507"/>
                    </a:lnTo>
                    <a:lnTo>
                      <a:pt x="1012" y="461"/>
                    </a:lnTo>
                    <a:lnTo>
                      <a:pt x="1151" y="415"/>
                    </a:lnTo>
                    <a:lnTo>
                      <a:pt x="1181" y="400"/>
                    </a:lnTo>
                    <a:close/>
                    <a:moveTo>
                      <a:pt x="629" y="323"/>
                    </a:moveTo>
                    <a:lnTo>
                      <a:pt x="660" y="323"/>
                    </a:lnTo>
                    <a:lnTo>
                      <a:pt x="690" y="338"/>
                    </a:lnTo>
                    <a:lnTo>
                      <a:pt x="721" y="369"/>
                    </a:lnTo>
                    <a:lnTo>
                      <a:pt x="721" y="400"/>
                    </a:lnTo>
                    <a:lnTo>
                      <a:pt x="690" y="400"/>
                    </a:lnTo>
                    <a:lnTo>
                      <a:pt x="445" y="461"/>
                    </a:lnTo>
                    <a:lnTo>
                      <a:pt x="276" y="507"/>
                    </a:lnTo>
                    <a:lnTo>
                      <a:pt x="184" y="538"/>
                    </a:lnTo>
                    <a:lnTo>
                      <a:pt x="122" y="553"/>
                    </a:lnTo>
                    <a:lnTo>
                      <a:pt x="76" y="553"/>
                    </a:lnTo>
                    <a:lnTo>
                      <a:pt x="46" y="538"/>
                    </a:lnTo>
                    <a:lnTo>
                      <a:pt x="0" y="492"/>
                    </a:lnTo>
                    <a:lnTo>
                      <a:pt x="0" y="476"/>
                    </a:lnTo>
                    <a:lnTo>
                      <a:pt x="15" y="476"/>
                    </a:lnTo>
                    <a:lnTo>
                      <a:pt x="30" y="461"/>
                    </a:lnTo>
                    <a:lnTo>
                      <a:pt x="168" y="430"/>
                    </a:lnTo>
                    <a:lnTo>
                      <a:pt x="322" y="400"/>
                    </a:lnTo>
                    <a:lnTo>
                      <a:pt x="460" y="369"/>
                    </a:lnTo>
                    <a:lnTo>
                      <a:pt x="583" y="338"/>
                    </a:lnTo>
                    <a:lnTo>
                      <a:pt x="629" y="323"/>
                    </a:lnTo>
                    <a:close/>
                    <a:moveTo>
                      <a:pt x="782" y="138"/>
                    </a:moveTo>
                    <a:lnTo>
                      <a:pt x="844" y="138"/>
                    </a:lnTo>
                    <a:lnTo>
                      <a:pt x="874" y="153"/>
                    </a:lnTo>
                    <a:lnTo>
                      <a:pt x="905" y="184"/>
                    </a:lnTo>
                    <a:lnTo>
                      <a:pt x="951" y="200"/>
                    </a:lnTo>
                    <a:lnTo>
                      <a:pt x="966" y="246"/>
                    </a:lnTo>
                    <a:lnTo>
                      <a:pt x="982" y="276"/>
                    </a:lnTo>
                    <a:lnTo>
                      <a:pt x="966" y="307"/>
                    </a:lnTo>
                    <a:lnTo>
                      <a:pt x="951" y="323"/>
                    </a:lnTo>
                    <a:lnTo>
                      <a:pt x="920" y="323"/>
                    </a:lnTo>
                    <a:lnTo>
                      <a:pt x="890" y="307"/>
                    </a:lnTo>
                    <a:lnTo>
                      <a:pt x="859" y="276"/>
                    </a:lnTo>
                    <a:lnTo>
                      <a:pt x="828" y="230"/>
                    </a:lnTo>
                    <a:lnTo>
                      <a:pt x="798" y="200"/>
                    </a:lnTo>
                    <a:lnTo>
                      <a:pt x="782" y="169"/>
                    </a:lnTo>
                    <a:lnTo>
                      <a:pt x="782" y="138"/>
                    </a:lnTo>
                    <a:close/>
                    <a:moveTo>
                      <a:pt x="1243" y="30"/>
                    </a:moveTo>
                    <a:lnTo>
                      <a:pt x="1273" y="30"/>
                    </a:lnTo>
                    <a:lnTo>
                      <a:pt x="1335" y="61"/>
                    </a:lnTo>
                    <a:lnTo>
                      <a:pt x="1396" y="123"/>
                    </a:lnTo>
                    <a:lnTo>
                      <a:pt x="1381" y="138"/>
                    </a:lnTo>
                    <a:lnTo>
                      <a:pt x="1335" y="169"/>
                    </a:lnTo>
                    <a:lnTo>
                      <a:pt x="1289" y="215"/>
                    </a:lnTo>
                    <a:lnTo>
                      <a:pt x="1197" y="276"/>
                    </a:lnTo>
                    <a:lnTo>
                      <a:pt x="1089" y="369"/>
                    </a:lnTo>
                    <a:lnTo>
                      <a:pt x="1074" y="369"/>
                    </a:lnTo>
                    <a:lnTo>
                      <a:pt x="1074" y="353"/>
                    </a:lnTo>
                    <a:lnTo>
                      <a:pt x="1151" y="246"/>
                    </a:lnTo>
                    <a:lnTo>
                      <a:pt x="1197" y="169"/>
                    </a:lnTo>
                    <a:lnTo>
                      <a:pt x="1227" y="138"/>
                    </a:lnTo>
                    <a:lnTo>
                      <a:pt x="1243" y="107"/>
                    </a:lnTo>
                    <a:lnTo>
                      <a:pt x="1243" y="30"/>
                    </a:lnTo>
                    <a:close/>
                    <a:moveTo>
                      <a:pt x="368" y="0"/>
                    </a:moveTo>
                    <a:lnTo>
                      <a:pt x="414" y="0"/>
                    </a:lnTo>
                    <a:lnTo>
                      <a:pt x="537" y="30"/>
                    </a:lnTo>
                    <a:lnTo>
                      <a:pt x="552" y="46"/>
                    </a:lnTo>
                    <a:lnTo>
                      <a:pt x="567" y="46"/>
                    </a:lnTo>
                    <a:lnTo>
                      <a:pt x="598" y="61"/>
                    </a:lnTo>
                    <a:lnTo>
                      <a:pt x="629" y="123"/>
                    </a:lnTo>
                    <a:lnTo>
                      <a:pt x="629" y="200"/>
                    </a:lnTo>
                    <a:lnTo>
                      <a:pt x="613" y="215"/>
                    </a:lnTo>
                    <a:lnTo>
                      <a:pt x="598" y="215"/>
                    </a:lnTo>
                    <a:lnTo>
                      <a:pt x="613" y="200"/>
                    </a:lnTo>
                    <a:lnTo>
                      <a:pt x="583" y="200"/>
                    </a:lnTo>
                    <a:lnTo>
                      <a:pt x="552" y="184"/>
                    </a:lnTo>
                    <a:lnTo>
                      <a:pt x="506" y="138"/>
                    </a:lnTo>
                    <a:lnTo>
                      <a:pt x="460" y="107"/>
                    </a:lnTo>
                    <a:lnTo>
                      <a:pt x="399" y="76"/>
                    </a:lnTo>
                    <a:lnTo>
                      <a:pt x="383" y="61"/>
                    </a:lnTo>
                    <a:lnTo>
                      <a:pt x="383" y="46"/>
                    </a:lnTo>
                    <a:lnTo>
                      <a:pt x="368" y="3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7" name="Freeform 1463"/>
              <p:cNvSpPr>
                <a:spLocks noEditPoints="1"/>
              </p:cNvSpPr>
              <p:nvPr/>
            </p:nvSpPr>
            <p:spPr bwMode="auto">
              <a:xfrm>
                <a:off x="35545" y="9790"/>
                <a:ext cx="1550" cy="1570"/>
              </a:xfrm>
              <a:custGeom>
                <a:avLst/>
                <a:gdLst/>
                <a:ahLst/>
                <a:cxnLst>
                  <a:cxn ang="0">
                    <a:pos x="998" y="554"/>
                  </a:cxn>
                  <a:cxn ang="0">
                    <a:pos x="1105" y="616"/>
                  </a:cxn>
                  <a:cxn ang="0">
                    <a:pos x="1090" y="708"/>
                  </a:cxn>
                  <a:cxn ang="0">
                    <a:pos x="1151" y="816"/>
                  </a:cxn>
                  <a:cxn ang="0">
                    <a:pos x="1305" y="785"/>
                  </a:cxn>
                  <a:cxn ang="0">
                    <a:pos x="1335" y="862"/>
                  </a:cxn>
                  <a:cxn ang="0">
                    <a:pos x="1075" y="1231"/>
                  </a:cxn>
                  <a:cxn ang="0">
                    <a:pos x="1335" y="1185"/>
                  </a:cxn>
                  <a:cxn ang="0">
                    <a:pos x="1520" y="1231"/>
                  </a:cxn>
                  <a:cxn ang="0">
                    <a:pos x="1550" y="1293"/>
                  </a:cxn>
                  <a:cxn ang="0">
                    <a:pos x="967" y="1323"/>
                  </a:cxn>
                  <a:cxn ang="0">
                    <a:pos x="691" y="1370"/>
                  </a:cxn>
                  <a:cxn ang="0">
                    <a:pos x="660" y="1293"/>
                  </a:cxn>
                  <a:cxn ang="0">
                    <a:pos x="1013" y="1247"/>
                  </a:cxn>
                  <a:cxn ang="0">
                    <a:pos x="952" y="954"/>
                  </a:cxn>
                  <a:cxn ang="0">
                    <a:pos x="783" y="970"/>
                  </a:cxn>
                  <a:cxn ang="0">
                    <a:pos x="737" y="908"/>
                  </a:cxn>
                  <a:cxn ang="0">
                    <a:pos x="967" y="662"/>
                  </a:cxn>
                  <a:cxn ang="0">
                    <a:pos x="921" y="554"/>
                  </a:cxn>
                  <a:cxn ang="0">
                    <a:pos x="768" y="0"/>
                  </a:cxn>
                  <a:cxn ang="0">
                    <a:pos x="890" y="139"/>
                  </a:cxn>
                  <a:cxn ang="0">
                    <a:pos x="798" y="293"/>
                  </a:cxn>
                  <a:cxn ang="0">
                    <a:pos x="798" y="354"/>
                  </a:cxn>
                  <a:cxn ang="0">
                    <a:pos x="1151" y="262"/>
                  </a:cxn>
                  <a:cxn ang="0">
                    <a:pos x="1305" y="323"/>
                  </a:cxn>
                  <a:cxn ang="0">
                    <a:pos x="1136" y="385"/>
                  </a:cxn>
                  <a:cxn ang="0">
                    <a:pos x="645" y="662"/>
                  </a:cxn>
                  <a:cxn ang="0">
                    <a:pos x="507" y="1047"/>
                  </a:cxn>
                  <a:cxn ang="0">
                    <a:pos x="461" y="1570"/>
                  </a:cxn>
                  <a:cxn ang="0">
                    <a:pos x="399" y="1493"/>
                  </a:cxn>
                  <a:cxn ang="0">
                    <a:pos x="415" y="1308"/>
                  </a:cxn>
                  <a:cxn ang="0">
                    <a:pos x="277" y="1170"/>
                  </a:cxn>
                  <a:cxn ang="0">
                    <a:pos x="31" y="1308"/>
                  </a:cxn>
                  <a:cxn ang="0">
                    <a:pos x="16" y="1262"/>
                  </a:cxn>
                  <a:cxn ang="0">
                    <a:pos x="215" y="1108"/>
                  </a:cxn>
                  <a:cxn ang="0">
                    <a:pos x="415" y="862"/>
                  </a:cxn>
                  <a:cxn ang="0">
                    <a:pos x="384" y="754"/>
                  </a:cxn>
                  <a:cxn ang="0">
                    <a:pos x="461" y="785"/>
                  </a:cxn>
                  <a:cxn ang="0">
                    <a:pos x="476" y="462"/>
                  </a:cxn>
                  <a:cxn ang="0">
                    <a:pos x="384" y="416"/>
                  </a:cxn>
                  <a:cxn ang="0">
                    <a:pos x="522" y="385"/>
                  </a:cxn>
                  <a:cxn ang="0">
                    <a:pos x="722" y="200"/>
                  </a:cxn>
                  <a:cxn ang="0">
                    <a:pos x="722" y="47"/>
                  </a:cxn>
                </a:cxnLst>
                <a:rect l="0" t="0" r="r" b="b"/>
                <a:pathLst>
                  <a:path w="1550" h="1570">
                    <a:moveTo>
                      <a:pt x="936" y="539"/>
                    </a:moveTo>
                    <a:lnTo>
                      <a:pt x="967" y="539"/>
                    </a:lnTo>
                    <a:lnTo>
                      <a:pt x="998" y="554"/>
                    </a:lnTo>
                    <a:lnTo>
                      <a:pt x="1044" y="570"/>
                    </a:lnTo>
                    <a:lnTo>
                      <a:pt x="1075" y="585"/>
                    </a:lnTo>
                    <a:lnTo>
                      <a:pt x="1105" y="616"/>
                    </a:lnTo>
                    <a:lnTo>
                      <a:pt x="1105" y="631"/>
                    </a:lnTo>
                    <a:lnTo>
                      <a:pt x="1090" y="662"/>
                    </a:lnTo>
                    <a:lnTo>
                      <a:pt x="1090" y="708"/>
                    </a:lnTo>
                    <a:lnTo>
                      <a:pt x="1075" y="754"/>
                    </a:lnTo>
                    <a:lnTo>
                      <a:pt x="1075" y="831"/>
                    </a:lnTo>
                    <a:lnTo>
                      <a:pt x="1151" y="816"/>
                    </a:lnTo>
                    <a:lnTo>
                      <a:pt x="1213" y="800"/>
                    </a:lnTo>
                    <a:lnTo>
                      <a:pt x="1259" y="785"/>
                    </a:lnTo>
                    <a:lnTo>
                      <a:pt x="1305" y="785"/>
                    </a:lnTo>
                    <a:lnTo>
                      <a:pt x="1366" y="816"/>
                    </a:lnTo>
                    <a:lnTo>
                      <a:pt x="1366" y="847"/>
                    </a:lnTo>
                    <a:lnTo>
                      <a:pt x="1335" y="862"/>
                    </a:lnTo>
                    <a:lnTo>
                      <a:pt x="1243" y="877"/>
                    </a:lnTo>
                    <a:lnTo>
                      <a:pt x="1090" y="923"/>
                    </a:lnTo>
                    <a:lnTo>
                      <a:pt x="1075" y="1231"/>
                    </a:lnTo>
                    <a:lnTo>
                      <a:pt x="1136" y="1231"/>
                    </a:lnTo>
                    <a:lnTo>
                      <a:pt x="1243" y="1200"/>
                    </a:lnTo>
                    <a:lnTo>
                      <a:pt x="1335" y="1185"/>
                    </a:lnTo>
                    <a:lnTo>
                      <a:pt x="1428" y="1185"/>
                    </a:lnTo>
                    <a:lnTo>
                      <a:pt x="1474" y="1216"/>
                    </a:lnTo>
                    <a:lnTo>
                      <a:pt x="1520" y="1231"/>
                    </a:lnTo>
                    <a:lnTo>
                      <a:pt x="1535" y="1262"/>
                    </a:lnTo>
                    <a:lnTo>
                      <a:pt x="1550" y="1277"/>
                    </a:lnTo>
                    <a:lnTo>
                      <a:pt x="1550" y="1293"/>
                    </a:lnTo>
                    <a:lnTo>
                      <a:pt x="1535" y="1308"/>
                    </a:lnTo>
                    <a:lnTo>
                      <a:pt x="1167" y="1308"/>
                    </a:lnTo>
                    <a:lnTo>
                      <a:pt x="967" y="1323"/>
                    </a:lnTo>
                    <a:lnTo>
                      <a:pt x="844" y="1354"/>
                    </a:lnTo>
                    <a:lnTo>
                      <a:pt x="768" y="1370"/>
                    </a:lnTo>
                    <a:lnTo>
                      <a:pt x="691" y="1370"/>
                    </a:lnTo>
                    <a:lnTo>
                      <a:pt x="630" y="1308"/>
                    </a:lnTo>
                    <a:lnTo>
                      <a:pt x="630" y="1293"/>
                    </a:lnTo>
                    <a:lnTo>
                      <a:pt x="660" y="1293"/>
                    </a:lnTo>
                    <a:lnTo>
                      <a:pt x="706" y="1277"/>
                    </a:lnTo>
                    <a:lnTo>
                      <a:pt x="829" y="1262"/>
                    </a:lnTo>
                    <a:lnTo>
                      <a:pt x="1013" y="1247"/>
                    </a:lnTo>
                    <a:lnTo>
                      <a:pt x="1013" y="939"/>
                    </a:lnTo>
                    <a:lnTo>
                      <a:pt x="982" y="939"/>
                    </a:lnTo>
                    <a:lnTo>
                      <a:pt x="952" y="954"/>
                    </a:lnTo>
                    <a:lnTo>
                      <a:pt x="875" y="954"/>
                    </a:lnTo>
                    <a:lnTo>
                      <a:pt x="829" y="970"/>
                    </a:lnTo>
                    <a:lnTo>
                      <a:pt x="783" y="970"/>
                    </a:lnTo>
                    <a:lnTo>
                      <a:pt x="722" y="939"/>
                    </a:lnTo>
                    <a:lnTo>
                      <a:pt x="706" y="923"/>
                    </a:lnTo>
                    <a:lnTo>
                      <a:pt x="737" y="908"/>
                    </a:lnTo>
                    <a:lnTo>
                      <a:pt x="829" y="893"/>
                    </a:lnTo>
                    <a:lnTo>
                      <a:pt x="967" y="862"/>
                    </a:lnTo>
                    <a:lnTo>
                      <a:pt x="967" y="662"/>
                    </a:lnTo>
                    <a:lnTo>
                      <a:pt x="952" y="631"/>
                    </a:lnTo>
                    <a:lnTo>
                      <a:pt x="921" y="585"/>
                    </a:lnTo>
                    <a:lnTo>
                      <a:pt x="921" y="554"/>
                    </a:lnTo>
                    <a:lnTo>
                      <a:pt x="936" y="539"/>
                    </a:lnTo>
                    <a:close/>
                    <a:moveTo>
                      <a:pt x="706" y="0"/>
                    </a:moveTo>
                    <a:lnTo>
                      <a:pt x="768" y="0"/>
                    </a:lnTo>
                    <a:lnTo>
                      <a:pt x="798" y="16"/>
                    </a:lnTo>
                    <a:lnTo>
                      <a:pt x="860" y="77"/>
                    </a:lnTo>
                    <a:lnTo>
                      <a:pt x="890" y="139"/>
                    </a:lnTo>
                    <a:lnTo>
                      <a:pt x="844" y="185"/>
                    </a:lnTo>
                    <a:lnTo>
                      <a:pt x="829" y="231"/>
                    </a:lnTo>
                    <a:lnTo>
                      <a:pt x="798" y="293"/>
                    </a:lnTo>
                    <a:lnTo>
                      <a:pt x="768" y="370"/>
                    </a:lnTo>
                    <a:lnTo>
                      <a:pt x="798" y="370"/>
                    </a:lnTo>
                    <a:lnTo>
                      <a:pt x="798" y="354"/>
                    </a:lnTo>
                    <a:lnTo>
                      <a:pt x="967" y="308"/>
                    </a:lnTo>
                    <a:lnTo>
                      <a:pt x="1059" y="293"/>
                    </a:lnTo>
                    <a:lnTo>
                      <a:pt x="1151" y="262"/>
                    </a:lnTo>
                    <a:lnTo>
                      <a:pt x="1228" y="262"/>
                    </a:lnTo>
                    <a:lnTo>
                      <a:pt x="1289" y="293"/>
                    </a:lnTo>
                    <a:lnTo>
                      <a:pt x="1305" y="323"/>
                    </a:lnTo>
                    <a:lnTo>
                      <a:pt x="1289" y="339"/>
                    </a:lnTo>
                    <a:lnTo>
                      <a:pt x="1243" y="354"/>
                    </a:lnTo>
                    <a:lnTo>
                      <a:pt x="1136" y="385"/>
                    </a:lnTo>
                    <a:lnTo>
                      <a:pt x="967" y="416"/>
                    </a:lnTo>
                    <a:lnTo>
                      <a:pt x="737" y="462"/>
                    </a:lnTo>
                    <a:lnTo>
                      <a:pt x="645" y="662"/>
                    </a:lnTo>
                    <a:lnTo>
                      <a:pt x="522" y="877"/>
                    </a:lnTo>
                    <a:lnTo>
                      <a:pt x="522" y="970"/>
                    </a:lnTo>
                    <a:lnTo>
                      <a:pt x="507" y="1047"/>
                    </a:lnTo>
                    <a:lnTo>
                      <a:pt x="507" y="1493"/>
                    </a:lnTo>
                    <a:lnTo>
                      <a:pt x="491" y="1539"/>
                    </a:lnTo>
                    <a:lnTo>
                      <a:pt x="461" y="1570"/>
                    </a:lnTo>
                    <a:lnTo>
                      <a:pt x="445" y="1554"/>
                    </a:lnTo>
                    <a:lnTo>
                      <a:pt x="415" y="1539"/>
                    </a:lnTo>
                    <a:lnTo>
                      <a:pt x="399" y="1493"/>
                    </a:lnTo>
                    <a:lnTo>
                      <a:pt x="384" y="1462"/>
                    </a:lnTo>
                    <a:lnTo>
                      <a:pt x="384" y="1385"/>
                    </a:lnTo>
                    <a:lnTo>
                      <a:pt x="415" y="1308"/>
                    </a:lnTo>
                    <a:lnTo>
                      <a:pt x="430" y="1200"/>
                    </a:lnTo>
                    <a:lnTo>
                      <a:pt x="430" y="1031"/>
                    </a:lnTo>
                    <a:lnTo>
                      <a:pt x="277" y="1170"/>
                    </a:lnTo>
                    <a:lnTo>
                      <a:pt x="169" y="1247"/>
                    </a:lnTo>
                    <a:lnTo>
                      <a:pt x="77" y="1293"/>
                    </a:lnTo>
                    <a:lnTo>
                      <a:pt x="31" y="1308"/>
                    </a:lnTo>
                    <a:lnTo>
                      <a:pt x="0" y="1308"/>
                    </a:lnTo>
                    <a:lnTo>
                      <a:pt x="0" y="1293"/>
                    </a:lnTo>
                    <a:lnTo>
                      <a:pt x="16" y="1262"/>
                    </a:lnTo>
                    <a:lnTo>
                      <a:pt x="16" y="1247"/>
                    </a:lnTo>
                    <a:lnTo>
                      <a:pt x="46" y="1247"/>
                    </a:lnTo>
                    <a:lnTo>
                      <a:pt x="215" y="1108"/>
                    </a:lnTo>
                    <a:lnTo>
                      <a:pt x="323" y="985"/>
                    </a:lnTo>
                    <a:lnTo>
                      <a:pt x="384" y="908"/>
                    </a:lnTo>
                    <a:lnTo>
                      <a:pt x="415" y="862"/>
                    </a:lnTo>
                    <a:lnTo>
                      <a:pt x="415" y="847"/>
                    </a:lnTo>
                    <a:lnTo>
                      <a:pt x="384" y="785"/>
                    </a:lnTo>
                    <a:lnTo>
                      <a:pt x="384" y="754"/>
                    </a:lnTo>
                    <a:lnTo>
                      <a:pt x="415" y="754"/>
                    </a:lnTo>
                    <a:lnTo>
                      <a:pt x="445" y="770"/>
                    </a:lnTo>
                    <a:lnTo>
                      <a:pt x="461" y="785"/>
                    </a:lnTo>
                    <a:lnTo>
                      <a:pt x="553" y="616"/>
                    </a:lnTo>
                    <a:lnTo>
                      <a:pt x="630" y="462"/>
                    </a:lnTo>
                    <a:lnTo>
                      <a:pt x="476" y="462"/>
                    </a:lnTo>
                    <a:lnTo>
                      <a:pt x="415" y="431"/>
                    </a:lnTo>
                    <a:lnTo>
                      <a:pt x="399" y="431"/>
                    </a:lnTo>
                    <a:lnTo>
                      <a:pt x="384" y="416"/>
                    </a:lnTo>
                    <a:lnTo>
                      <a:pt x="399" y="400"/>
                    </a:lnTo>
                    <a:lnTo>
                      <a:pt x="430" y="385"/>
                    </a:lnTo>
                    <a:lnTo>
                      <a:pt x="522" y="385"/>
                    </a:lnTo>
                    <a:lnTo>
                      <a:pt x="660" y="370"/>
                    </a:lnTo>
                    <a:lnTo>
                      <a:pt x="691" y="293"/>
                    </a:lnTo>
                    <a:lnTo>
                      <a:pt x="722" y="200"/>
                    </a:lnTo>
                    <a:lnTo>
                      <a:pt x="737" y="123"/>
                    </a:lnTo>
                    <a:lnTo>
                      <a:pt x="737" y="77"/>
                    </a:lnTo>
                    <a:lnTo>
                      <a:pt x="722" y="47"/>
                    </a:lnTo>
                    <a:lnTo>
                      <a:pt x="706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8" name="Freeform 1464"/>
              <p:cNvSpPr>
                <a:spLocks/>
              </p:cNvSpPr>
              <p:nvPr/>
            </p:nvSpPr>
            <p:spPr bwMode="auto">
              <a:xfrm>
                <a:off x="37157" y="10452"/>
                <a:ext cx="675" cy="81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491" y="15"/>
                  </a:cxn>
                  <a:cxn ang="0">
                    <a:pos x="568" y="46"/>
                  </a:cxn>
                  <a:cxn ang="0">
                    <a:pos x="629" y="108"/>
                  </a:cxn>
                  <a:cxn ang="0">
                    <a:pos x="660" y="185"/>
                  </a:cxn>
                  <a:cxn ang="0">
                    <a:pos x="660" y="215"/>
                  </a:cxn>
                  <a:cxn ang="0">
                    <a:pos x="644" y="246"/>
                  </a:cxn>
                  <a:cxn ang="0">
                    <a:pos x="614" y="261"/>
                  </a:cxn>
                  <a:cxn ang="0">
                    <a:pos x="552" y="261"/>
                  </a:cxn>
                  <a:cxn ang="0">
                    <a:pos x="521" y="246"/>
                  </a:cxn>
                  <a:cxn ang="0">
                    <a:pos x="506" y="215"/>
                  </a:cxn>
                  <a:cxn ang="0">
                    <a:pos x="506" y="154"/>
                  </a:cxn>
                  <a:cxn ang="0">
                    <a:pos x="521" y="138"/>
                  </a:cxn>
                  <a:cxn ang="0">
                    <a:pos x="521" y="123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1"/>
                  </a:cxn>
                  <a:cxn ang="0">
                    <a:pos x="460" y="46"/>
                  </a:cxn>
                  <a:cxn ang="0">
                    <a:pos x="399" y="46"/>
                  </a:cxn>
                  <a:cxn ang="0">
                    <a:pos x="337" y="61"/>
                  </a:cxn>
                  <a:cxn ang="0">
                    <a:pos x="261" y="92"/>
                  </a:cxn>
                  <a:cxn ang="0">
                    <a:pos x="215" y="154"/>
                  </a:cxn>
                  <a:cxn ang="0">
                    <a:pos x="169" y="261"/>
                  </a:cxn>
                  <a:cxn ang="0">
                    <a:pos x="153" y="415"/>
                  </a:cxn>
                  <a:cxn ang="0">
                    <a:pos x="169" y="400"/>
                  </a:cxn>
                  <a:cxn ang="0">
                    <a:pos x="184" y="554"/>
                  </a:cxn>
                  <a:cxn ang="0">
                    <a:pos x="230" y="661"/>
                  </a:cxn>
                  <a:cxn ang="0">
                    <a:pos x="291" y="723"/>
                  </a:cxn>
                  <a:cxn ang="0">
                    <a:pos x="353" y="754"/>
                  </a:cxn>
                  <a:cxn ang="0">
                    <a:pos x="414" y="769"/>
                  </a:cxn>
                  <a:cxn ang="0">
                    <a:pos x="475" y="769"/>
                  </a:cxn>
                  <a:cxn ang="0">
                    <a:pos x="521" y="754"/>
                  </a:cxn>
                  <a:cxn ang="0">
                    <a:pos x="583" y="692"/>
                  </a:cxn>
                  <a:cxn ang="0">
                    <a:pos x="614" y="646"/>
                  </a:cxn>
                  <a:cxn ang="0">
                    <a:pos x="644" y="585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60" y="615"/>
                  </a:cxn>
                  <a:cxn ang="0">
                    <a:pos x="644" y="677"/>
                  </a:cxn>
                  <a:cxn ang="0">
                    <a:pos x="583" y="738"/>
                  </a:cxn>
                  <a:cxn ang="0">
                    <a:pos x="506" y="800"/>
                  </a:cxn>
                  <a:cxn ang="0">
                    <a:pos x="383" y="815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0" y="569"/>
                  </a:cxn>
                  <a:cxn ang="0">
                    <a:pos x="0" y="415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83" y="0"/>
                  </a:cxn>
                </a:cxnLst>
                <a:rect l="0" t="0" r="r" b="b"/>
                <a:pathLst>
                  <a:path w="675" h="815">
                    <a:moveTo>
                      <a:pt x="383" y="0"/>
                    </a:moveTo>
                    <a:lnTo>
                      <a:pt x="491" y="15"/>
                    </a:lnTo>
                    <a:lnTo>
                      <a:pt x="568" y="46"/>
                    </a:lnTo>
                    <a:lnTo>
                      <a:pt x="629" y="108"/>
                    </a:lnTo>
                    <a:lnTo>
                      <a:pt x="660" y="185"/>
                    </a:lnTo>
                    <a:lnTo>
                      <a:pt x="660" y="215"/>
                    </a:lnTo>
                    <a:lnTo>
                      <a:pt x="644" y="246"/>
                    </a:lnTo>
                    <a:lnTo>
                      <a:pt x="614" y="261"/>
                    </a:lnTo>
                    <a:lnTo>
                      <a:pt x="552" y="261"/>
                    </a:lnTo>
                    <a:lnTo>
                      <a:pt x="521" y="246"/>
                    </a:lnTo>
                    <a:lnTo>
                      <a:pt x="506" y="215"/>
                    </a:lnTo>
                    <a:lnTo>
                      <a:pt x="506" y="154"/>
                    </a:lnTo>
                    <a:lnTo>
                      <a:pt x="521" y="138"/>
                    </a:lnTo>
                    <a:lnTo>
                      <a:pt x="521" y="123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1"/>
                    </a:lnTo>
                    <a:lnTo>
                      <a:pt x="460" y="46"/>
                    </a:lnTo>
                    <a:lnTo>
                      <a:pt x="399" y="46"/>
                    </a:lnTo>
                    <a:lnTo>
                      <a:pt x="337" y="61"/>
                    </a:lnTo>
                    <a:lnTo>
                      <a:pt x="261" y="92"/>
                    </a:lnTo>
                    <a:lnTo>
                      <a:pt x="215" y="154"/>
                    </a:lnTo>
                    <a:lnTo>
                      <a:pt x="169" y="261"/>
                    </a:lnTo>
                    <a:lnTo>
                      <a:pt x="153" y="415"/>
                    </a:lnTo>
                    <a:lnTo>
                      <a:pt x="169" y="400"/>
                    </a:lnTo>
                    <a:lnTo>
                      <a:pt x="184" y="554"/>
                    </a:lnTo>
                    <a:lnTo>
                      <a:pt x="230" y="661"/>
                    </a:lnTo>
                    <a:lnTo>
                      <a:pt x="291" y="723"/>
                    </a:lnTo>
                    <a:lnTo>
                      <a:pt x="353" y="754"/>
                    </a:lnTo>
                    <a:lnTo>
                      <a:pt x="414" y="769"/>
                    </a:lnTo>
                    <a:lnTo>
                      <a:pt x="475" y="769"/>
                    </a:lnTo>
                    <a:lnTo>
                      <a:pt x="521" y="754"/>
                    </a:lnTo>
                    <a:lnTo>
                      <a:pt x="583" y="692"/>
                    </a:lnTo>
                    <a:lnTo>
                      <a:pt x="614" y="646"/>
                    </a:lnTo>
                    <a:lnTo>
                      <a:pt x="644" y="585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60" y="615"/>
                    </a:lnTo>
                    <a:lnTo>
                      <a:pt x="644" y="677"/>
                    </a:lnTo>
                    <a:lnTo>
                      <a:pt x="583" y="738"/>
                    </a:lnTo>
                    <a:lnTo>
                      <a:pt x="506" y="800"/>
                    </a:lnTo>
                    <a:lnTo>
                      <a:pt x="383" y="815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0" y="569"/>
                    </a:lnTo>
                    <a:lnTo>
                      <a:pt x="0" y="415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89" name="Freeform 1465"/>
              <p:cNvSpPr>
                <a:spLocks noEditPoints="1"/>
              </p:cNvSpPr>
              <p:nvPr/>
            </p:nvSpPr>
            <p:spPr bwMode="auto">
              <a:xfrm>
                <a:off x="38047" y="10467"/>
                <a:ext cx="798" cy="816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2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3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70"/>
                  </a:cxn>
                  <a:cxn ang="0">
                    <a:pos x="399" y="770"/>
                  </a:cxn>
                  <a:cxn ang="0">
                    <a:pos x="399" y="739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6"/>
                  </a:cxn>
                  <a:cxn ang="0">
                    <a:pos x="629" y="554"/>
                  </a:cxn>
                  <a:cxn ang="0">
                    <a:pos x="644" y="493"/>
                  </a:cxn>
                  <a:cxn ang="0">
                    <a:pos x="644" y="262"/>
                  </a:cxn>
                  <a:cxn ang="0">
                    <a:pos x="598" y="139"/>
                  </a:cxn>
                  <a:cxn ang="0">
                    <a:pos x="552" y="93"/>
                  </a:cxn>
                  <a:cxn ang="0">
                    <a:pos x="506" y="62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6"/>
                  </a:cxn>
                  <a:cxn ang="0">
                    <a:pos x="798" y="416"/>
                  </a:cxn>
                  <a:cxn ang="0">
                    <a:pos x="767" y="570"/>
                  </a:cxn>
                  <a:cxn ang="0">
                    <a:pos x="675" y="708"/>
                  </a:cxn>
                  <a:cxn ang="0">
                    <a:pos x="552" y="785"/>
                  </a:cxn>
                  <a:cxn ang="0">
                    <a:pos x="399" y="816"/>
                  </a:cxn>
                  <a:cxn ang="0">
                    <a:pos x="245" y="785"/>
                  </a:cxn>
                  <a:cxn ang="0">
                    <a:pos x="123" y="708"/>
                  </a:cxn>
                  <a:cxn ang="0">
                    <a:pos x="30" y="570"/>
                  </a:cxn>
                  <a:cxn ang="0">
                    <a:pos x="0" y="416"/>
                  </a:cxn>
                  <a:cxn ang="0">
                    <a:pos x="30" y="262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2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3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70"/>
                    </a:lnTo>
                    <a:lnTo>
                      <a:pt x="399" y="770"/>
                    </a:lnTo>
                    <a:lnTo>
                      <a:pt x="399" y="739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6"/>
                    </a:lnTo>
                    <a:lnTo>
                      <a:pt x="629" y="554"/>
                    </a:lnTo>
                    <a:lnTo>
                      <a:pt x="644" y="493"/>
                    </a:lnTo>
                    <a:lnTo>
                      <a:pt x="644" y="262"/>
                    </a:lnTo>
                    <a:lnTo>
                      <a:pt x="598" y="139"/>
                    </a:lnTo>
                    <a:lnTo>
                      <a:pt x="552" y="93"/>
                    </a:lnTo>
                    <a:lnTo>
                      <a:pt x="506" y="62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6"/>
                    </a:lnTo>
                    <a:lnTo>
                      <a:pt x="798" y="416"/>
                    </a:lnTo>
                    <a:lnTo>
                      <a:pt x="767" y="570"/>
                    </a:lnTo>
                    <a:lnTo>
                      <a:pt x="675" y="708"/>
                    </a:lnTo>
                    <a:lnTo>
                      <a:pt x="552" y="785"/>
                    </a:lnTo>
                    <a:lnTo>
                      <a:pt x="399" y="816"/>
                    </a:lnTo>
                    <a:lnTo>
                      <a:pt x="245" y="785"/>
                    </a:lnTo>
                    <a:lnTo>
                      <a:pt x="123" y="708"/>
                    </a:lnTo>
                    <a:lnTo>
                      <a:pt x="30" y="570"/>
                    </a:lnTo>
                    <a:lnTo>
                      <a:pt x="0" y="416"/>
                    </a:lnTo>
                    <a:lnTo>
                      <a:pt x="30" y="262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0" name="Freeform 1466"/>
              <p:cNvSpPr>
                <a:spLocks noEditPoints="1"/>
              </p:cNvSpPr>
              <p:nvPr/>
            </p:nvSpPr>
            <p:spPr bwMode="auto">
              <a:xfrm>
                <a:off x="38937" y="10513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6" y="185"/>
                  </a:cxn>
                  <a:cxn ang="0">
                    <a:pos x="338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1" y="31"/>
                  </a:cxn>
                  <a:cxn ang="0">
                    <a:pos x="752" y="108"/>
                  </a:cxn>
                  <a:cxn ang="0">
                    <a:pos x="798" y="124"/>
                  </a:cxn>
                  <a:cxn ang="0">
                    <a:pos x="921" y="16"/>
                  </a:cxn>
                  <a:cxn ang="0">
                    <a:pos x="1090" y="0"/>
                  </a:cxn>
                  <a:cxn ang="0">
                    <a:pos x="1197" y="47"/>
                  </a:cxn>
                  <a:cxn ang="0">
                    <a:pos x="1258" y="139"/>
                  </a:cxn>
                  <a:cxn ang="0">
                    <a:pos x="1274" y="693"/>
                  </a:cxn>
                  <a:cxn ang="0">
                    <a:pos x="1320" y="724"/>
                  </a:cxn>
                  <a:cxn ang="0">
                    <a:pos x="1412" y="785"/>
                  </a:cxn>
                  <a:cxn ang="0">
                    <a:pos x="1013" y="724"/>
                  </a:cxn>
                  <a:cxn ang="0">
                    <a:pos x="1136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7"/>
                  </a:cxn>
                  <a:cxn ang="0">
                    <a:pos x="783" y="185"/>
                  </a:cxn>
                  <a:cxn ang="0">
                    <a:pos x="767" y="662"/>
                  </a:cxn>
                  <a:cxn ang="0">
                    <a:pos x="798" y="708"/>
                  </a:cxn>
                  <a:cxn ang="0">
                    <a:pos x="905" y="770"/>
                  </a:cxn>
                  <a:cxn ang="0">
                    <a:pos x="506" y="708"/>
                  </a:cxn>
                  <a:cxn ang="0">
                    <a:pos x="629" y="693"/>
                  </a:cxn>
                  <a:cxn ang="0">
                    <a:pos x="644" y="170"/>
                  </a:cxn>
                  <a:cxn ang="0">
                    <a:pos x="552" y="16"/>
                  </a:cxn>
                  <a:cxn ang="0">
                    <a:pos x="445" y="31"/>
                  </a:cxn>
                  <a:cxn ang="0">
                    <a:pos x="276" y="0"/>
                  </a:cxn>
                  <a:cxn ang="0">
                    <a:pos x="261" y="293"/>
                  </a:cxn>
                  <a:cxn ang="0">
                    <a:pos x="276" y="677"/>
                  </a:cxn>
                  <a:cxn ang="0">
                    <a:pos x="399" y="693"/>
                  </a:cxn>
                  <a:cxn ang="0">
                    <a:pos x="0" y="754"/>
                  </a:cxn>
                  <a:cxn ang="0">
                    <a:pos x="107" y="693"/>
                  </a:cxn>
                  <a:cxn ang="0">
                    <a:pos x="138" y="647"/>
                  </a:cxn>
                  <a:cxn ang="0">
                    <a:pos x="169" y="170"/>
                  </a:cxn>
                  <a:cxn ang="0">
                    <a:pos x="138" y="93"/>
                  </a:cxn>
                  <a:cxn ang="0">
                    <a:pos x="31" y="77"/>
                  </a:cxn>
                  <a:cxn ang="0">
                    <a:pos x="276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77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4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4"/>
                    </a:lnTo>
                    <a:lnTo>
                      <a:pt x="859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8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4"/>
                    </a:lnTo>
                    <a:lnTo>
                      <a:pt x="1412" y="724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4"/>
                    </a:lnTo>
                    <a:lnTo>
                      <a:pt x="1120" y="724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93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5" y="708"/>
                    </a:lnTo>
                    <a:lnTo>
                      <a:pt x="905" y="770"/>
                    </a:lnTo>
                    <a:lnTo>
                      <a:pt x="506" y="770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4" y="662"/>
                    </a:lnTo>
                    <a:lnTo>
                      <a:pt x="644" y="170"/>
                    </a:lnTo>
                    <a:lnTo>
                      <a:pt x="614" y="77"/>
                    </a:lnTo>
                    <a:lnTo>
                      <a:pt x="552" y="16"/>
                    </a:lnTo>
                    <a:lnTo>
                      <a:pt x="506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1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7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4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1" name="Freeform 1467"/>
              <p:cNvSpPr>
                <a:spLocks noEditPoints="1"/>
              </p:cNvSpPr>
              <p:nvPr/>
            </p:nvSpPr>
            <p:spPr bwMode="auto">
              <a:xfrm>
                <a:off x="40349" y="10467"/>
                <a:ext cx="875" cy="1139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3" y="62"/>
                  </a:cxn>
                  <a:cxn ang="0">
                    <a:pos x="337" y="93"/>
                  </a:cxn>
                  <a:cxn ang="0">
                    <a:pos x="291" y="139"/>
                  </a:cxn>
                  <a:cxn ang="0">
                    <a:pos x="261" y="185"/>
                  </a:cxn>
                  <a:cxn ang="0">
                    <a:pos x="261" y="585"/>
                  </a:cxn>
                  <a:cxn ang="0">
                    <a:pos x="245" y="585"/>
                  </a:cxn>
                  <a:cxn ang="0">
                    <a:pos x="245" y="616"/>
                  </a:cxn>
                  <a:cxn ang="0">
                    <a:pos x="261" y="646"/>
                  </a:cxn>
                  <a:cxn ang="0">
                    <a:pos x="276" y="662"/>
                  </a:cxn>
                  <a:cxn ang="0">
                    <a:pos x="307" y="708"/>
                  </a:cxn>
                  <a:cxn ang="0">
                    <a:pos x="399" y="770"/>
                  </a:cxn>
                  <a:cxn ang="0">
                    <a:pos x="460" y="770"/>
                  </a:cxn>
                  <a:cxn ang="0">
                    <a:pos x="552" y="739"/>
                  </a:cxn>
                  <a:cxn ang="0">
                    <a:pos x="644" y="662"/>
                  </a:cxn>
                  <a:cxn ang="0">
                    <a:pos x="706" y="554"/>
                  </a:cxn>
                  <a:cxn ang="0">
                    <a:pos x="721" y="400"/>
                  </a:cxn>
                  <a:cxn ang="0">
                    <a:pos x="690" y="216"/>
                  </a:cxn>
                  <a:cxn ang="0">
                    <a:pos x="598" y="93"/>
                  </a:cxn>
                  <a:cxn ang="0">
                    <a:pos x="491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9"/>
                  </a:cxn>
                  <a:cxn ang="0">
                    <a:pos x="307" y="93"/>
                  </a:cxn>
                  <a:cxn ang="0">
                    <a:pos x="383" y="31"/>
                  </a:cxn>
                  <a:cxn ang="0">
                    <a:pos x="506" y="16"/>
                  </a:cxn>
                  <a:cxn ang="0">
                    <a:pos x="644" y="46"/>
                  </a:cxn>
                  <a:cxn ang="0">
                    <a:pos x="767" y="123"/>
                  </a:cxn>
                  <a:cxn ang="0">
                    <a:pos x="844" y="262"/>
                  </a:cxn>
                  <a:cxn ang="0">
                    <a:pos x="875" y="416"/>
                  </a:cxn>
                  <a:cxn ang="0">
                    <a:pos x="844" y="570"/>
                  </a:cxn>
                  <a:cxn ang="0">
                    <a:pos x="752" y="708"/>
                  </a:cxn>
                  <a:cxn ang="0">
                    <a:pos x="629" y="785"/>
                  </a:cxn>
                  <a:cxn ang="0">
                    <a:pos x="476" y="816"/>
                  </a:cxn>
                  <a:cxn ang="0">
                    <a:pos x="414" y="816"/>
                  </a:cxn>
                  <a:cxn ang="0">
                    <a:pos x="368" y="785"/>
                  </a:cxn>
                  <a:cxn ang="0">
                    <a:pos x="322" y="770"/>
                  </a:cxn>
                  <a:cxn ang="0">
                    <a:pos x="291" y="739"/>
                  </a:cxn>
                  <a:cxn ang="0">
                    <a:pos x="276" y="708"/>
                  </a:cxn>
                  <a:cxn ang="0">
                    <a:pos x="261" y="693"/>
                  </a:cxn>
                  <a:cxn ang="0">
                    <a:pos x="261" y="1031"/>
                  </a:cxn>
                  <a:cxn ang="0">
                    <a:pos x="276" y="1062"/>
                  </a:cxn>
                  <a:cxn ang="0">
                    <a:pos x="291" y="1077"/>
                  </a:cxn>
                  <a:cxn ang="0">
                    <a:pos x="399" y="1077"/>
                  </a:cxn>
                  <a:cxn ang="0">
                    <a:pos x="399" y="1139"/>
                  </a:cxn>
                  <a:cxn ang="0">
                    <a:pos x="0" y="1139"/>
                  </a:cxn>
                  <a:cxn ang="0">
                    <a:pos x="0" y="1077"/>
                  </a:cxn>
                  <a:cxn ang="0">
                    <a:pos x="107" y="1077"/>
                  </a:cxn>
                  <a:cxn ang="0">
                    <a:pos x="123" y="1062"/>
                  </a:cxn>
                  <a:cxn ang="0">
                    <a:pos x="138" y="1031"/>
                  </a:cxn>
                  <a:cxn ang="0">
                    <a:pos x="138" y="123"/>
                  </a:cxn>
                  <a:cxn ang="0">
                    <a:pos x="107" y="93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9">
                    <a:moveTo>
                      <a:pt x="430" y="46"/>
                    </a:moveTo>
                    <a:lnTo>
                      <a:pt x="383" y="62"/>
                    </a:lnTo>
                    <a:lnTo>
                      <a:pt x="337" y="93"/>
                    </a:lnTo>
                    <a:lnTo>
                      <a:pt x="291" y="139"/>
                    </a:lnTo>
                    <a:lnTo>
                      <a:pt x="261" y="185"/>
                    </a:lnTo>
                    <a:lnTo>
                      <a:pt x="261" y="585"/>
                    </a:lnTo>
                    <a:lnTo>
                      <a:pt x="245" y="585"/>
                    </a:lnTo>
                    <a:lnTo>
                      <a:pt x="245" y="616"/>
                    </a:lnTo>
                    <a:lnTo>
                      <a:pt x="261" y="646"/>
                    </a:lnTo>
                    <a:lnTo>
                      <a:pt x="276" y="662"/>
                    </a:lnTo>
                    <a:lnTo>
                      <a:pt x="307" y="708"/>
                    </a:lnTo>
                    <a:lnTo>
                      <a:pt x="399" y="770"/>
                    </a:lnTo>
                    <a:lnTo>
                      <a:pt x="460" y="770"/>
                    </a:lnTo>
                    <a:lnTo>
                      <a:pt x="552" y="739"/>
                    </a:lnTo>
                    <a:lnTo>
                      <a:pt x="644" y="662"/>
                    </a:lnTo>
                    <a:lnTo>
                      <a:pt x="706" y="554"/>
                    </a:lnTo>
                    <a:lnTo>
                      <a:pt x="721" y="400"/>
                    </a:lnTo>
                    <a:lnTo>
                      <a:pt x="690" y="216"/>
                    </a:lnTo>
                    <a:lnTo>
                      <a:pt x="598" y="93"/>
                    </a:lnTo>
                    <a:lnTo>
                      <a:pt x="491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9"/>
                    </a:lnTo>
                    <a:lnTo>
                      <a:pt x="307" y="93"/>
                    </a:lnTo>
                    <a:lnTo>
                      <a:pt x="383" y="31"/>
                    </a:lnTo>
                    <a:lnTo>
                      <a:pt x="506" y="16"/>
                    </a:lnTo>
                    <a:lnTo>
                      <a:pt x="644" y="46"/>
                    </a:lnTo>
                    <a:lnTo>
                      <a:pt x="767" y="123"/>
                    </a:lnTo>
                    <a:lnTo>
                      <a:pt x="844" y="262"/>
                    </a:lnTo>
                    <a:lnTo>
                      <a:pt x="875" y="416"/>
                    </a:lnTo>
                    <a:lnTo>
                      <a:pt x="844" y="570"/>
                    </a:lnTo>
                    <a:lnTo>
                      <a:pt x="752" y="708"/>
                    </a:lnTo>
                    <a:lnTo>
                      <a:pt x="629" y="785"/>
                    </a:lnTo>
                    <a:lnTo>
                      <a:pt x="476" y="816"/>
                    </a:lnTo>
                    <a:lnTo>
                      <a:pt x="414" y="816"/>
                    </a:lnTo>
                    <a:lnTo>
                      <a:pt x="368" y="785"/>
                    </a:lnTo>
                    <a:lnTo>
                      <a:pt x="322" y="770"/>
                    </a:lnTo>
                    <a:lnTo>
                      <a:pt x="291" y="739"/>
                    </a:lnTo>
                    <a:lnTo>
                      <a:pt x="276" y="708"/>
                    </a:lnTo>
                    <a:lnTo>
                      <a:pt x="261" y="693"/>
                    </a:lnTo>
                    <a:lnTo>
                      <a:pt x="261" y="1031"/>
                    </a:lnTo>
                    <a:lnTo>
                      <a:pt x="276" y="1062"/>
                    </a:lnTo>
                    <a:lnTo>
                      <a:pt x="291" y="1077"/>
                    </a:lnTo>
                    <a:lnTo>
                      <a:pt x="399" y="1077"/>
                    </a:lnTo>
                    <a:lnTo>
                      <a:pt x="399" y="1139"/>
                    </a:lnTo>
                    <a:lnTo>
                      <a:pt x="0" y="1139"/>
                    </a:lnTo>
                    <a:lnTo>
                      <a:pt x="0" y="1077"/>
                    </a:lnTo>
                    <a:lnTo>
                      <a:pt x="107" y="1077"/>
                    </a:lnTo>
                    <a:lnTo>
                      <a:pt x="123" y="1062"/>
                    </a:lnTo>
                    <a:lnTo>
                      <a:pt x="138" y="1031"/>
                    </a:lnTo>
                    <a:lnTo>
                      <a:pt x="138" y="123"/>
                    </a:lnTo>
                    <a:lnTo>
                      <a:pt x="107" y="93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2" name="Freeform 1468"/>
              <p:cNvSpPr>
                <a:spLocks noEditPoints="1"/>
              </p:cNvSpPr>
              <p:nvPr/>
            </p:nvSpPr>
            <p:spPr bwMode="auto">
              <a:xfrm>
                <a:off x="41423" y="10452"/>
                <a:ext cx="813" cy="815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5"/>
                  </a:cxn>
                  <a:cxn ang="0">
                    <a:pos x="430" y="769"/>
                  </a:cxn>
                  <a:cxn ang="0">
                    <a:pos x="445" y="754"/>
                  </a:cxn>
                  <a:cxn ang="0">
                    <a:pos x="491" y="692"/>
                  </a:cxn>
                  <a:cxn ang="0">
                    <a:pos x="445" y="754"/>
                  </a:cxn>
                  <a:cxn ang="0">
                    <a:pos x="338" y="0"/>
                  </a:cxn>
                  <a:cxn ang="0">
                    <a:pos x="583" y="92"/>
                  </a:cxn>
                  <a:cxn ang="0">
                    <a:pos x="645" y="200"/>
                  </a:cxn>
                  <a:cxn ang="0">
                    <a:pos x="660" y="708"/>
                  </a:cxn>
                  <a:cxn ang="0">
                    <a:pos x="675" y="754"/>
                  </a:cxn>
                  <a:cxn ang="0">
                    <a:pos x="752" y="723"/>
                  </a:cxn>
                  <a:cxn ang="0">
                    <a:pos x="767" y="554"/>
                  </a:cxn>
                  <a:cxn ang="0">
                    <a:pos x="813" y="692"/>
                  </a:cxn>
                  <a:cxn ang="0">
                    <a:pos x="737" y="800"/>
                  </a:cxn>
                  <a:cxn ang="0">
                    <a:pos x="691" y="815"/>
                  </a:cxn>
                  <a:cxn ang="0">
                    <a:pos x="614" y="800"/>
                  </a:cxn>
                  <a:cxn ang="0">
                    <a:pos x="537" y="677"/>
                  </a:cxn>
                  <a:cxn ang="0">
                    <a:pos x="522" y="631"/>
                  </a:cxn>
                  <a:cxn ang="0">
                    <a:pos x="537" y="385"/>
                  </a:cxn>
                  <a:cxn ang="0">
                    <a:pos x="384" y="415"/>
                  </a:cxn>
                  <a:cxn ang="0">
                    <a:pos x="215" y="523"/>
                  </a:cxn>
                  <a:cxn ang="0">
                    <a:pos x="169" y="646"/>
                  </a:cxn>
                  <a:cxn ang="0">
                    <a:pos x="200" y="738"/>
                  </a:cxn>
                  <a:cxn ang="0">
                    <a:pos x="276" y="800"/>
                  </a:cxn>
                  <a:cxn ang="0">
                    <a:pos x="276" y="815"/>
                  </a:cxn>
                  <a:cxn ang="0">
                    <a:pos x="92" y="769"/>
                  </a:cxn>
                  <a:cxn ang="0">
                    <a:pos x="0" y="631"/>
                  </a:cxn>
                  <a:cxn ang="0">
                    <a:pos x="61" y="492"/>
                  </a:cxn>
                  <a:cxn ang="0">
                    <a:pos x="184" y="400"/>
                  </a:cxn>
                  <a:cxn ang="0">
                    <a:pos x="507" y="338"/>
                  </a:cxn>
                  <a:cxn ang="0">
                    <a:pos x="491" y="154"/>
                  </a:cxn>
                  <a:cxn ang="0">
                    <a:pos x="430" y="77"/>
                  </a:cxn>
                  <a:cxn ang="0">
                    <a:pos x="292" y="46"/>
                  </a:cxn>
                  <a:cxn ang="0">
                    <a:pos x="215" y="77"/>
                  </a:cxn>
                  <a:cxn ang="0">
                    <a:pos x="138" y="123"/>
                  </a:cxn>
                  <a:cxn ang="0">
                    <a:pos x="200" y="138"/>
                  </a:cxn>
                  <a:cxn ang="0">
                    <a:pos x="230" y="185"/>
                  </a:cxn>
                  <a:cxn ang="0">
                    <a:pos x="215" y="261"/>
                  </a:cxn>
                  <a:cxn ang="0">
                    <a:pos x="123" y="277"/>
                  </a:cxn>
                  <a:cxn ang="0">
                    <a:pos x="77" y="231"/>
                  </a:cxn>
                  <a:cxn ang="0">
                    <a:pos x="108" y="92"/>
                  </a:cxn>
                  <a:cxn ang="0">
                    <a:pos x="338" y="0"/>
                  </a:cxn>
                </a:cxnLst>
                <a:rect l="0" t="0" r="r" b="b"/>
                <a:pathLst>
                  <a:path w="813" h="815">
                    <a:moveTo>
                      <a:pt x="399" y="785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5"/>
                    </a:lnTo>
                    <a:close/>
                    <a:moveTo>
                      <a:pt x="445" y="754"/>
                    </a:moveTo>
                    <a:lnTo>
                      <a:pt x="430" y="769"/>
                    </a:lnTo>
                    <a:lnTo>
                      <a:pt x="399" y="785"/>
                    </a:lnTo>
                    <a:lnTo>
                      <a:pt x="445" y="754"/>
                    </a:lnTo>
                    <a:close/>
                    <a:moveTo>
                      <a:pt x="507" y="661"/>
                    </a:moveTo>
                    <a:lnTo>
                      <a:pt x="491" y="692"/>
                    </a:lnTo>
                    <a:lnTo>
                      <a:pt x="460" y="738"/>
                    </a:lnTo>
                    <a:lnTo>
                      <a:pt x="445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0" y="15"/>
                    </a:lnTo>
                    <a:lnTo>
                      <a:pt x="583" y="92"/>
                    </a:lnTo>
                    <a:lnTo>
                      <a:pt x="614" y="154"/>
                    </a:lnTo>
                    <a:lnTo>
                      <a:pt x="645" y="200"/>
                    </a:lnTo>
                    <a:lnTo>
                      <a:pt x="645" y="692"/>
                    </a:lnTo>
                    <a:lnTo>
                      <a:pt x="660" y="708"/>
                    </a:lnTo>
                    <a:lnTo>
                      <a:pt x="660" y="738"/>
                    </a:lnTo>
                    <a:lnTo>
                      <a:pt x="675" y="754"/>
                    </a:lnTo>
                    <a:lnTo>
                      <a:pt x="721" y="754"/>
                    </a:lnTo>
                    <a:lnTo>
                      <a:pt x="752" y="723"/>
                    </a:lnTo>
                    <a:lnTo>
                      <a:pt x="767" y="692"/>
                    </a:lnTo>
                    <a:lnTo>
                      <a:pt x="767" y="554"/>
                    </a:lnTo>
                    <a:lnTo>
                      <a:pt x="813" y="554"/>
                    </a:lnTo>
                    <a:lnTo>
                      <a:pt x="813" y="692"/>
                    </a:lnTo>
                    <a:lnTo>
                      <a:pt x="798" y="738"/>
                    </a:lnTo>
                    <a:lnTo>
                      <a:pt x="737" y="800"/>
                    </a:lnTo>
                    <a:lnTo>
                      <a:pt x="721" y="800"/>
                    </a:lnTo>
                    <a:lnTo>
                      <a:pt x="691" y="815"/>
                    </a:lnTo>
                    <a:lnTo>
                      <a:pt x="675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7" y="677"/>
                    </a:lnTo>
                    <a:lnTo>
                      <a:pt x="507" y="661"/>
                    </a:lnTo>
                    <a:lnTo>
                      <a:pt x="522" y="631"/>
                    </a:lnTo>
                    <a:lnTo>
                      <a:pt x="522" y="385"/>
                    </a:lnTo>
                    <a:lnTo>
                      <a:pt x="537" y="385"/>
                    </a:lnTo>
                    <a:lnTo>
                      <a:pt x="522" y="385"/>
                    </a:lnTo>
                    <a:lnTo>
                      <a:pt x="384" y="415"/>
                    </a:lnTo>
                    <a:lnTo>
                      <a:pt x="276" y="461"/>
                    </a:lnTo>
                    <a:lnTo>
                      <a:pt x="215" y="523"/>
                    </a:lnTo>
                    <a:lnTo>
                      <a:pt x="184" y="585"/>
                    </a:lnTo>
                    <a:lnTo>
                      <a:pt x="169" y="646"/>
                    </a:lnTo>
                    <a:lnTo>
                      <a:pt x="169" y="692"/>
                    </a:lnTo>
                    <a:lnTo>
                      <a:pt x="200" y="738"/>
                    </a:lnTo>
                    <a:lnTo>
                      <a:pt x="230" y="769"/>
                    </a:lnTo>
                    <a:lnTo>
                      <a:pt x="276" y="800"/>
                    </a:lnTo>
                    <a:lnTo>
                      <a:pt x="338" y="800"/>
                    </a:lnTo>
                    <a:lnTo>
                      <a:pt x="276" y="815"/>
                    </a:lnTo>
                    <a:lnTo>
                      <a:pt x="184" y="800"/>
                    </a:lnTo>
                    <a:lnTo>
                      <a:pt x="92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1" y="492"/>
                    </a:lnTo>
                    <a:lnTo>
                      <a:pt x="108" y="446"/>
                    </a:lnTo>
                    <a:lnTo>
                      <a:pt x="184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1" y="154"/>
                    </a:lnTo>
                    <a:lnTo>
                      <a:pt x="460" y="108"/>
                    </a:lnTo>
                    <a:lnTo>
                      <a:pt x="430" y="77"/>
                    </a:lnTo>
                    <a:lnTo>
                      <a:pt x="368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8" y="123"/>
                    </a:lnTo>
                    <a:lnTo>
                      <a:pt x="184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0" y="185"/>
                    </a:lnTo>
                    <a:lnTo>
                      <a:pt x="230" y="231"/>
                    </a:lnTo>
                    <a:lnTo>
                      <a:pt x="215" y="261"/>
                    </a:lnTo>
                    <a:lnTo>
                      <a:pt x="184" y="277"/>
                    </a:lnTo>
                    <a:lnTo>
                      <a:pt x="123" y="277"/>
                    </a:lnTo>
                    <a:lnTo>
                      <a:pt x="92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3" name="Freeform 1469"/>
              <p:cNvSpPr>
                <a:spLocks/>
              </p:cNvSpPr>
              <p:nvPr/>
            </p:nvSpPr>
            <p:spPr bwMode="auto">
              <a:xfrm>
                <a:off x="42313" y="10467"/>
                <a:ext cx="599" cy="785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246" y="200"/>
                  </a:cxn>
                  <a:cxn ang="0">
                    <a:pos x="261" y="200"/>
                  </a:cxn>
                  <a:cxn ang="0">
                    <a:pos x="292" y="108"/>
                  </a:cxn>
                  <a:cxn ang="0">
                    <a:pos x="369" y="31"/>
                  </a:cxn>
                  <a:cxn ang="0">
                    <a:pos x="415" y="16"/>
                  </a:cxn>
                  <a:cxn ang="0">
                    <a:pos x="476" y="0"/>
                  </a:cxn>
                  <a:cxn ang="0">
                    <a:pos x="568" y="31"/>
                  </a:cxn>
                  <a:cxn ang="0">
                    <a:pos x="583" y="62"/>
                  </a:cxn>
                  <a:cxn ang="0">
                    <a:pos x="599" y="108"/>
                  </a:cxn>
                  <a:cxn ang="0">
                    <a:pos x="599" y="139"/>
                  </a:cxn>
                  <a:cxn ang="0">
                    <a:pos x="568" y="170"/>
                  </a:cxn>
                  <a:cxn ang="0">
                    <a:pos x="537" y="185"/>
                  </a:cxn>
                  <a:cxn ang="0">
                    <a:pos x="491" y="185"/>
                  </a:cxn>
                  <a:cxn ang="0">
                    <a:pos x="461" y="170"/>
                  </a:cxn>
                  <a:cxn ang="0">
                    <a:pos x="445" y="139"/>
                  </a:cxn>
                  <a:cxn ang="0">
                    <a:pos x="445" y="77"/>
                  </a:cxn>
                  <a:cxn ang="0">
                    <a:pos x="491" y="31"/>
                  </a:cxn>
                  <a:cxn ang="0">
                    <a:pos x="476" y="31"/>
                  </a:cxn>
                  <a:cxn ang="0">
                    <a:pos x="384" y="62"/>
                  </a:cxn>
                  <a:cxn ang="0">
                    <a:pos x="322" y="139"/>
                  </a:cxn>
                  <a:cxn ang="0">
                    <a:pos x="276" y="246"/>
                  </a:cxn>
                  <a:cxn ang="0">
                    <a:pos x="261" y="370"/>
                  </a:cxn>
                  <a:cxn ang="0">
                    <a:pos x="261" y="693"/>
                  </a:cxn>
                  <a:cxn ang="0">
                    <a:pos x="276" y="708"/>
                  </a:cxn>
                  <a:cxn ang="0">
                    <a:pos x="307" y="723"/>
                  </a:cxn>
                  <a:cxn ang="0">
                    <a:pos x="430" y="723"/>
                  </a:cxn>
                  <a:cxn ang="0">
                    <a:pos x="430" y="785"/>
                  </a:cxn>
                  <a:cxn ang="0">
                    <a:pos x="0" y="785"/>
                  </a:cxn>
                  <a:cxn ang="0">
                    <a:pos x="0" y="723"/>
                  </a:cxn>
                  <a:cxn ang="0">
                    <a:pos x="108" y="723"/>
                  </a:cxn>
                  <a:cxn ang="0">
                    <a:pos x="123" y="708"/>
                  </a:cxn>
                  <a:cxn ang="0">
                    <a:pos x="138" y="677"/>
                  </a:cxn>
                  <a:cxn ang="0">
                    <a:pos x="138" y="123"/>
                  </a:cxn>
                  <a:cxn ang="0">
                    <a:pos x="108" y="93"/>
                  </a:cxn>
                  <a:cxn ang="0">
                    <a:pos x="62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46" y="0"/>
                  </a:cxn>
                </a:cxnLst>
                <a:rect l="0" t="0" r="r" b="b"/>
                <a:pathLst>
                  <a:path w="599" h="785">
                    <a:moveTo>
                      <a:pt x="246" y="0"/>
                    </a:moveTo>
                    <a:lnTo>
                      <a:pt x="246" y="200"/>
                    </a:lnTo>
                    <a:lnTo>
                      <a:pt x="261" y="200"/>
                    </a:lnTo>
                    <a:lnTo>
                      <a:pt x="292" y="108"/>
                    </a:lnTo>
                    <a:lnTo>
                      <a:pt x="369" y="31"/>
                    </a:lnTo>
                    <a:lnTo>
                      <a:pt x="415" y="16"/>
                    </a:lnTo>
                    <a:lnTo>
                      <a:pt x="476" y="0"/>
                    </a:lnTo>
                    <a:lnTo>
                      <a:pt x="568" y="31"/>
                    </a:lnTo>
                    <a:lnTo>
                      <a:pt x="583" y="62"/>
                    </a:lnTo>
                    <a:lnTo>
                      <a:pt x="599" y="108"/>
                    </a:lnTo>
                    <a:lnTo>
                      <a:pt x="599" y="139"/>
                    </a:lnTo>
                    <a:lnTo>
                      <a:pt x="568" y="170"/>
                    </a:lnTo>
                    <a:lnTo>
                      <a:pt x="537" y="185"/>
                    </a:lnTo>
                    <a:lnTo>
                      <a:pt x="491" y="185"/>
                    </a:lnTo>
                    <a:lnTo>
                      <a:pt x="461" y="170"/>
                    </a:lnTo>
                    <a:lnTo>
                      <a:pt x="445" y="139"/>
                    </a:lnTo>
                    <a:lnTo>
                      <a:pt x="445" y="77"/>
                    </a:lnTo>
                    <a:lnTo>
                      <a:pt x="491" y="31"/>
                    </a:lnTo>
                    <a:lnTo>
                      <a:pt x="476" y="31"/>
                    </a:lnTo>
                    <a:lnTo>
                      <a:pt x="384" y="62"/>
                    </a:lnTo>
                    <a:lnTo>
                      <a:pt x="322" y="139"/>
                    </a:lnTo>
                    <a:lnTo>
                      <a:pt x="276" y="246"/>
                    </a:lnTo>
                    <a:lnTo>
                      <a:pt x="261" y="370"/>
                    </a:lnTo>
                    <a:lnTo>
                      <a:pt x="261" y="693"/>
                    </a:lnTo>
                    <a:lnTo>
                      <a:pt x="276" y="708"/>
                    </a:lnTo>
                    <a:lnTo>
                      <a:pt x="307" y="723"/>
                    </a:lnTo>
                    <a:lnTo>
                      <a:pt x="430" y="723"/>
                    </a:lnTo>
                    <a:lnTo>
                      <a:pt x="430" y="785"/>
                    </a:lnTo>
                    <a:lnTo>
                      <a:pt x="0" y="785"/>
                    </a:lnTo>
                    <a:lnTo>
                      <a:pt x="0" y="723"/>
                    </a:lnTo>
                    <a:lnTo>
                      <a:pt x="108" y="723"/>
                    </a:lnTo>
                    <a:lnTo>
                      <a:pt x="123" y="708"/>
                    </a:lnTo>
                    <a:lnTo>
                      <a:pt x="138" y="677"/>
                    </a:lnTo>
                    <a:lnTo>
                      <a:pt x="138" y="123"/>
                    </a:lnTo>
                    <a:lnTo>
                      <a:pt x="108" y="93"/>
                    </a:lnTo>
                    <a:lnTo>
                      <a:pt x="62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4" name="Freeform 1470"/>
              <p:cNvSpPr>
                <a:spLocks noEditPoints="1"/>
              </p:cNvSpPr>
              <p:nvPr/>
            </p:nvSpPr>
            <p:spPr bwMode="auto">
              <a:xfrm>
                <a:off x="43034" y="10067"/>
                <a:ext cx="384" cy="1200"/>
              </a:xfrm>
              <a:custGeom>
                <a:avLst/>
                <a:gdLst/>
                <a:ahLst/>
                <a:cxnLst>
                  <a:cxn ang="0">
                    <a:pos x="246" y="416"/>
                  </a:cxn>
                  <a:cxn ang="0">
                    <a:pos x="261" y="1062"/>
                  </a:cxn>
                  <a:cxn ang="0">
                    <a:pos x="261" y="1108"/>
                  </a:cxn>
                  <a:cxn ang="0">
                    <a:pos x="292" y="1139"/>
                  </a:cxn>
                  <a:cxn ang="0">
                    <a:pos x="384" y="1139"/>
                  </a:cxn>
                  <a:cxn ang="0">
                    <a:pos x="384" y="1200"/>
                  </a:cxn>
                  <a:cxn ang="0">
                    <a:pos x="0" y="1200"/>
                  </a:cxn>
                  <a:cxn ang="0">
                    <a:pos x="0" y="1139"/>
                  </a:cxn>
                  <a:cxn ang="0">
                    <a:pos x="108" y="1139"/>
                  </a:cxn>
                  <a:cxn ang="0">
                    <a:pos x="123" y="1123"/>
                  </a:cxn>
                  <a:cxn ang="0">
                    <a:pos x="139" y="1093"/>
                  </a:cxn>
                  <a:cxn ang="0">
                    <a:pos x="139" y="539"/>
                  </a:cxn>
                  <a:cxn ang="0">
                    <a:pos x="108" y="508"/>
                  </a:cxn>
                  <a:cxn ang="0">
                    <a:pos x="62" y="493"/>
                  </a:cxn>
                  <a:cxn ang="0">
                    <a:pos x="0" y="493"/>
                  </a:cxn>
                  <a:cxn ang="0">
                    <a:pos x="0" y="431"/>
                  </a:cxn>
                  <a:cxn ang="0">
                    <a:pos x="246" y="416"/>
                  </a:cxn>
                  <a:cxn ang="0">
                    <a:pos x="169" y="0"/>
                  </a:cxn>
                  <a:cxn ang="0">
                    <a:pos x="200" y="0"/>
                  </a:cxn>
                  <a:cxn ang="0">
                    <a:pos x="231" y="16"/>
                  </a:cxn>
                  <a:cxn ang="0">
                    <a:pos x="246" y="46"/>
                  </a:cxn>
                  <a:cxn ang="0">
                    <a:pos x="261" y="93"/>
                  </a:cxn>
                  <a:cxn ang="0">
                    <a:pos x="246" y="139"/>
                  </a:cxn>
                  <a:cxn ang="0">
                    <a:pos x="200" y="185"/>
                  </a:cxn>
                  <a:cxn ang="0">
                    <a:pos x="169" y="185"/>
                  </a:cxn>
                  <a:cxn ang="0">
                    <a:pos x="108" y="154"/>
                  </a:cxn>
                  <a:cxn ang="0">
                    <a:pos x="77" y="93"/>
                  </a:cxn>
                  <a:cxn ang="0">
                    <a:pos x="77" y="62"/>
                  </a:cxn>
                  <a:cxn ang="0">
                    <a:pos x="123" y="16"/>
                  </a:cxn>
                  <a:cxn ang="0">
                    <a:pos x="169" y="0"/>
                  </a:cxn>
                </a:cxnLst>
                <a:rect l="0" t="0" r="r" b="b"/>
                <a:pathLst>
                  <a:path w="384" h="1200">
                    <a:moveTo>
                      <a:pt x="246" y="416"/>
                    </a:moveTo>
                    <a:lnTo>
                      <a:pt x="261" y="1062"/>
                    </a:lnTo>
                    <a:lnTo>
                      <a:pt x="261" y="1108"/>
                    </a:lnTo>
                    <a:lnTo>
                      <a:pt x="292" y="1139"/>
                    </a:lnTo>
                    <a:lnTo>
                      <a:pt x="384" y="1139"/>
                    </a:lnTo>
                    <a:lnTo>
                      <a:pt x="384" y="1200"/>
                    </a:lnTo>
                    <a:lnTo>
                      <a:pt x="0" y="1200"/>
                    </a:lnTo>
                    <a:lnTo>
                      <a:pt x="0" y="1139"/>
                    </a:lnTo>
                    <a:lnTo>
                      <a:pt x="108" y="1139"/>
                    </a:lnTo>
                    <a:lnTo>
                      <a:pt x="123" y="1123"/>
                    </a:lnTo>
                    <a:lnTo>
                      <a:pt x="139" y="1093"/>
                    </a:lnTo>
                    <a:lnTo>
                      <a:pt x="139" y="539"/>
                    </a:lnTo>
                    <a:lnTo>
                      <a:pt x="108" y="508"/>
                    </a:lnTo>
                    <a:lnTo>
                      <a:pt x="62" y="493"/>
                    </a:lnTo>
                    <a:lnTo>
                      <a:pt x="0" y="493"/>
                    </a:lnTo>
                    <a:lnTo>
                      <a:pt x="0" y="431"/>
                    </a:lnTo>
                    <a:lnTo>
                      <a:pt x="246" y="416"/>
                    </a:lnTo>
                    <a:close/>
                    <a:moveTo>
                      <a:pt x="169" y="0"/>
                    </a:moveTo>
                    <a:lnTo>
                      <a:pt x="200" y="0"/>
                    </a:lnTo>
                    <a:lnTo>
                      <a:pt x="231" y="16"/>
                    </a:lnTo>
                    <a:lnTo>
                      <a:pt x="246" y="46"/>
                    </a:lnTo>
                    <a:lnTo>
                      <a:pt x="261" y="93"/>
                    </a:lnTo>
                    <a:lnTo>
                      <a:pt x="246" y="139"/>
                    </a:lnTo>
                    <a:lnTo>
                      <a:pt x="200" y="185"/>
                    </a:lnTo>
                    <a:lnTo>
                      <a:pt x="169" y="185"/>
                    </a:lnTo>
                    <a:lnTo>
                      <a:pt x="108" y="154"/>
                    </a:lnTo>
                    <a:lnTo>
                      <a:pt x="77" y="93"/>
                    </a:lnTo>
                    <a:lnTo>
                      <a:pt x="77" y="62"/>
                    </a:lnTo>
                    <a:lnTo>
                      <a:pt x="123" y="16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5" name="Freeform 1471"/>
              <p:cNvSpPr>
                <a:spLocks/>
              </p:cNvSpPr>
              <p:nvPr/>
            </p:nvSpPr>
            <p:spPr bwMode="auto">
              <a:xfrm>
                <a:off x="43387" y="10467"/>
                <a:ext cx="584" cy="831"/>
              </a:xfrm>
              <a:custGeom>
                <a:avLst/>
                <a:gdLst/>
                <a:ahLst/>
                <a:cxnLst>
                  <a:cxn ang="0">
                    <a:pos x="369" y="0"/>
                  </a:cxn>
                  <a:cxn ang="0">
                    <a:pos x="461" y="46"/>
                  </a:cxn>
                  <a:cxn ang="0">
                    <a:pos x="538" y="0"/>
                  </a:cxn>
                  <a:cxn ang="0">
                    <a:pos x="507" y="277"/>
                  </a:cxn>
                  <a:cxn ang="0">
                    <a:pos x="492" y="216"/>
                  </a:cxn>
                  <a:cxn ang="0">
                    <a:pos x="461" y="123"/>
                  </a:cxn>
                  <a:cxn ang="0">
                    <a:pos x="353" y="46"/>
                  </a:cxn>
                  <a:cxn ang="0">
                    <a:pos x="185" y="62"/>
                  </a:cxn>
                  <a:cxn ang="0">
                    <a:pos x="108" y="123"/>
                  </a:cxn>
                  <a:cxn ang="0">
                    <a:pos x="93" y="216"/>
                  </a:cxn>
                  <a:cxn ang="0">
                    <a:pos x="185" y="293"/>
                  </a:cxn>
                  <a:cxn ang="0">
                    <a:pos x="261" y="323"/>
                  </a:cxn>
                  <a:cxn ang="0">
                    <a:pos x="369" y="339"/>
                  </a:cxn>
                  <a:cxn ang="0">
                    <a:pos x="507" y="416"/>
                  </a:cxn>
                  <a:cxn ang="0">
                    <a:pos x="553" y="477"/>
                  </a:cxn>
                  <a:cxn ang="0">
                    <a:pos x="584" y="585"/>
                  </a:cxn>
                  <a:cxn ang="0">
                    <a:pos x="507" y="754"/>
                  </a:cxn>
                  <a:cxn ang="0">
                    <a:pos x="292" y="831"/>
                  </a:cxn>
                  <a:cxn ang="0">
                    <a:pos x="154" y="800"/>
                  </a:cxn>
                  <a:cxn ang="0">
                    <a:pos x="77" y="785"/>
                  </a:cxn>
                  <a:cxn ang="0">
                    <a:pos x="0" y="831"/>
                  </a:cxn>
                  <a:cxn ang="0">
                    <a:pos x="31" y="508"/>
                  </a:cxn>
                  <a:cxn ang="0">
                    <a:pos x="46" y="539"/>
                  </a:cxn>
                  <a:cxn ang="0">
                    <a:pos x="123" y="708"/>
                  </a:cxn>
                  <a:cxn ang="0">
                    <a:pos x="292" y="785"/>
                  </a:cxn>
                  <a:cxn ang="0">
                    <a:pos x="399" y="754"/>
                  </a:cxn>
                  <a:cxn ang="0">
                    <a:pos x="476" y="708"/>
                  </a:cxn>
                  <a:cxn ang="0">
                    <a:pos x="492" y="616"/>
                  </a:cxn>
                  <a:cxn ang="0">
                    <a:pos x="399" y="462"/>
                  </a:cxn>
                  <a:cxn ang="0">
                    <a:pos x="338" y="446"/>
                  </a:cxn>
                  <a:cxn ang="0">
                    <a:pos x="246" y="431"/>
                  </a:cxn>
                  <a:cxn ang="0">
                    <a:pos x="139" y="400"/>
                  </a:cxn>
                  <a:cxn ang="0">
                    <a:pos x="62" y="339"/>
                  </a:cxn>
                  <a:cxn ang="0">
                    <a:pos x="16" y="262"/>
                  </a:cxn>
                  <a:cxn ang="0">
                    <a:pos x="31" y="139"/>
                  </a:cxn>
                  <a:cxn ang="0">
                    <a:pos x="154" y="16"/>
                  </a:cxn>
                </a:cxnLst>
                <a:rect l="0" t="0" r="r" b="b"/>
                <a:pathLst>
                  <a:path w="584" h="831">
                    <a:moveTo>
                      <a:pt x="292" y="0"/>
                    </a:moveTo>
                    <a:lnTo>
                      <a:pt x="369" y="0"/>
                    </a:lnTo>
                    <a:lnTo>
                      <a:pt x="415" y="16"/>
                    </a:lnTo>
                    <a:lnTo>
                      <a:pt x="461" y="46"/>
                    </a:lnTo>
                    <a:lnTo>
                      <a:pt x="507" y="0"/>
                    </a:lnTo>
                    <a:lnTo>
                      <a:pt x="538" y="0"/>
                    </a:lnTo>
                    <a:lnTo>
                      <a:pt x="538" y="277"/>
                    </a:lnTo>
                    <a:lnTo>
                      <a:pt x="507" y="277"/>
                    </a:lnTo>
                    <a:lnTo>
                      <a:pt x="507" y="231"/>
                    </a:lnTo>
                    <a:lnTo>
                      <a:pt x="492" y="216"/>
                    </a:lnTo>
                    <a:lnTo>
                      <a:pt x="492" y="185"/>
                    </a:lnTo>
                    <a:lnTo>
                      <a:pt x="461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1" y="46"/>
                    </a:lnTo>
                    <a:lnTo>
                      <a:pt x="185" y="62"/>
                    </a:lnTo>
                    <a:lnTo>
                      <a:pt x="154" y="77"/>
                    </a:lnTo>
                    <a:lnTo>
                      <a:pt x="108" y="123"/>
                    </a:lnTo>
                    <a:lnTo>
                      <a:pt x="93" y="154"/>
                    </a:lnTo>
                    <a:lnTo>
                      <a:pt x="93" y="216"/>
                    </a:lnTo>
                    <a:lnTo>
                      <a:pt x="154" y="277"/>
                    </a:lnTo>
                    <a:lnTo>
                      <a:pt x="185" y="293"/>
                    </a:lnTo>
                    <a:lnTo>
                      <a:pt x="231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9" y="339"/>
                    </a:lnTo>
                    <a:lnTo>
                      <a:pt x="415" y="354"/>
                    </a:lnTo>
                    <a:lnTo>
                      <a:pt x="507" y="416"/>
                    </a:lnTo>
                    <a:lnTo>
                      <a:pt x="538" y="431"/>
                    </a:lnTo>
                    <a:lnTo>
                      <a:pt x="553" y="477"/>
                    </a:lnTo>
                    <a:lnTo>
                      <a:pt x="584" y="523"/>
                    </a:lnTo>
                    <a:lnTo>
                      <a:pt x="584" y="585"/>
                    </a:lnTo>
                    <a:lnTo>
                      <a:pt x="568" y="677"/>
                    </a:lnTo>
                    <a:lnTo>
                      <a:pt x="507" y="754"/>
                    </a:lnTo>
                    <a:lnTo>
                      <a:pt x="415" y="816"/>
                    </a:lnTo>
                    <a:lnTo>
                      <a:pt x="292" y="831"/>
                    </a:lnTo>
                    <a:lnTo>
                      <a:pt x="246" y="831"/>
                    </a:lnTo>
                    <a:lnTo>
                      <a:pt x="154" y="800"/>
                    </a:lnTo>
                    <a:lnTo>
                      <a:pt x="93" y="754"/>
                    </a:lnTo>
                    <a:lnTo>
                      <a:pt x="77" y="785"/>
                    </a:lnTo>
                    <a:lnTo>
                      <a:pt x="31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1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7" y="631"/>
                    </a:lnTo>
                    <a:lnTo>
                      <a:pt x="123" y="708"/>
                    </a:lnTo>
                    <a:lnTo>
                      <a:pt x="200" y="770"/>
                    </a:lnTo>
                    <a:lnTo>
                      <a:pt x="292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6" y="739"/>
                    </a:lnTo>
                    <a:lnTo>
                      <a:pt x="476" y="708"/>
                    </a:lnTo>
                    <a:lnTo>
                      <a:pt x="492" y="662"/>
                    </a:lnTo>
                    <a:lnTo>
                      <a:pt x="492" y="616"/>
                    </a:lnTo>
                    <a:lnTo>
                      <a:pt x="461" y="523"/>
                    </a:lnTo>
                    <a:lnTo>
                      <a:pt x="399" y="462"/>
                    </a:lnTo>
                    <a:lnTo>
                      <a:pt x="369" y="462"/>
                    </a:lnTo>
                    <a:lnTo>
                      <a:pt x="338" y="446"/>
                    </a:lnTo>
                    <a:lnTo>
                      <a:pt x="323" y="446"/>
                    </a:lnTo>
                    <a:lnTo>
                      <a:pt x="246" y="431"/>
                    </a:lnTo>
                    <a:lnTo>
                      <a:pt x="185" y="416"/>
                    </a:lnTo>
                    <a:lnTo>
                      <a:pt x="139" y="400"/>
                    </a:lnTo>
                    <a:lnTo>
                      <a:pt x="93" y="370"/>
                    </a:lnTo>
                    <a:lnTo>
                      <a:pt x="62" y="339"/>
                    </a:lnTo>
                    <a:lnTo>
                      <a:pt x="31" y="293"/>
                    </a:lnTo>
                    <a:lnTo>
                      <a:pt x="16" y="262"/>
                    </a:lnTo>
                    <a:lnTo>
                      <a:pt x="16" y="216"/>
                    </a:lnTo>
                    <a:lnTo>
                      <a:pt x="31" y="139"/>
                    </a:lnTo>
                    <a:lnTo>
                      <a:pt x="77" y="77"/>
                    </a:lnTo>
                    <a:lnTo>
                      <a:pt x="154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6" name="Freeform 1472"/>
              <p:cNvSpPr>
                <a:spLocks noEditPoints="1"/>
              </p:cNvSpPr>
              <p:nvPr/>
            </p:nvSpPr>
            <p:spPr bwMode="auto">
              <a:xfrm>
                <a:off x="44093" y="10467"/>
                <a:ext cx="798" cy="816"/>
              </a:xfrm>
              <a:custGeom>
                <a:avLst/>
                <a:gdLst/>
                <a:ahLst/>
                <a:cxnLst>
                  <a:cxn ang="0">
                    <a:pos x="384" y="31"/>
                  </a:cxn>
                  <a:cxn ang="0">
                    <a:pos x="338" y="46"/>
                  </a:cxn>
                  <a:cxn ang="0">
                    <a:pos x="277" y="62"/>
                  </a:cxn>
                  <a:cxn ang="0">
                    <a:pos x="185" y="154"/>
                  </a:cxn>
                  <a:cxn ang="0">
                    <a:pos x="139" y="277"/>
                  </a:cxn>
                  <a:cxn ang="0">
                    <a:pos x="139" y="523"/>
                  </a:cxn>
                  <a:cxn ang="0">
                    <a:pos x="185" y="646"/>
                  </a:cxn>
                  <a:cxn ang="0">
                    <a:pos x="215" y="693"/>
                  </a:cxn>
                  <a:cxn ang="0">
                    <a:pos x="246" y="723"/>
                  </a:cxn>
                  <a:cxn ang="0">
                    <a:pos x="292" y="754"/>
                  </a:cxn>
                  <a:cxn ang="0">
                    <a:pos x="338" y="770"/>
                  </a:cxn>
                  <a:cxn ang="0">
                    <a:pos x="384" y="770"/>
                  </a:cxn>
                  <a:cxn ang="0">
                    <a:pos x="384" y="739"/>
                  </a:cxn>
                  <a:cxn ang="0">
                    <a:pos x="445" y="723"/>
                  </a:cxn>
                  <a:cxn ang="0">
                    <a:pos x="491" y="708"/>
                  </a:cxn>
                  <a:cxn ang="0">
                    <a:pos x="584" y="616"/>
                  </a:cxn>
                  <a:cxn ang="0">
                    <a:pos x="614" y="554"/>
                  </a:cxn>
                  <a:cxn ang="0">
                    <a:pos x="630" y="493"/>
                  </a:cxn>
                  <a:cxn ang="0">
                    <a:pos x="630" y="262"/>
                  </a:cxn>
                  <a:cxn ang="0">
                    <a:pos x="584" y="139"/>
                  </a:cxn>
                  <a:cxn ang="0">
                    <a:pos x="538" y="93"/>
                  </a:cxn>
                  <a:cxn ang="0">
                    <a:pos x="491" y="62"/>
                  </a:cxn>
                  <a:cxn ang="0">
                    <a:pos x="445" y="46"/>
                  </a:cxn>
                  <a:cxn ang="0">
                    <a:pos x="384" y="31"/>
                  </a:cxn>
                  <a:cxn ang="0">
                    <a:pos x="399" y="0"/>
                  </a:cxn>
                  <a:cxn ang="0">
                    <a:pos x="538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6"/>
                  </a:cxn>
                  <a:cxn ang="0">
                    <a:pos x="798" y="416"/>
                  </a:cxn>
                  <a:cxn ang="0">
                    <a:pos x="768" y="570"/>
                  </a:cxn>
                  <a:cxn ang="0">
                    <a:pos x="676" y="708"/>
                  </a:cxn>
                  <a:cxn ang="0">
                    <a:pos x="553" y="785"/>
                  </a:cxn>
                  <a:cxn ang="0">
                    <a:pos x="399" y="816"/>
                  </a:cxn>
                  <a:cxn ang="0">
                    <a:pos x="246" y="785"/>
                  </a:cxn>
                  <a:cxn ang="0">
                    <a:pos x="123" y="708"/>
                  </a:cxn>
                  <a:cxn ang="0">
                    <a:pos x="31" y="570"/>
                  </a:cxn>
                  <a:cxn ang="0">
                    <a:pos x="0" y="416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84" y="31"/>
                    </a:moveTo>
                    <a:lnTo>
                      <a:pt x="338" y="46"/>
                    </a:lnTo>
                    <a:lnTo>
                      <a:pt x="277" y="62"/>
                    </a:lnTo>
                    <a:lnTo>
                      <a:pt x="185" y="154"/>
                    </a:lnTo>
                    <a:lnTo>
                      <a:pt x="139" y="277"/>
                    </a:lnTo>
                    <a:lnTo>
                      <a:pt x="139" y="523"/>
                    </a:lnTo>
                    <a:lnTo>
                      <a:pt x="185" y="646"/>
                    </a:lnTo>
                    <a:lnTo>
                      <a:pt x="215" y="693"/>
                    </a:lnTo>
                    <a:lnTo>
                      <a:pt x="246" y="723"/>
                    </a:lnTo>
                    <a:lnTo>
                      <a:pt x="292" y="754"/>
                    </a:lnTo>
                    <a:lnTo>
                      <a:pt x="338" y="770"/>
                    </a:lnTo>
                    <a:lnTo>
                      <a:pt x="384" y="770"/>
                    </a:lnTo>
                    <a:lnTo>
                      <a:pt x="384" y="739"/>
                    </a:lnTo>
                    <a:lnTo>
                      <a:pt x="445" y="723"/>
                    </a:lnTo>
                    <a:lnTo>
                      <a:pt x="491" y="708"/>
                    </a:lnTo>
                    <a:lnTo>
                      <a:pt x="584" y="616"/>
                    </a:lnTo>
                    <a:lnTo>
                      <a:pt x="614" y="554"/>
                    </a:lnTo>
                    <a:lnTo>
                      <a:pt x="630" y="493"/>
                    </a:lnTo>
                    <a:lnTo>
                      <a:pt x="630" y="262"/>
                    </a:lnTo>
                    <a:lnTo>
                      <a:pt x="584" y="139"/>
                    </a:lnTo>
                    <a:lnTo>
                      <a:pt x="538" y="93"/>
                    </a:lnTo>
                    <a:lnTo>
                      <a:pt x="491" y="62"/>
                    </a:lnTo>
                    <a:lnTo>
                      <a:pt x="445" y="46"/>
                    </a:lnTo>
                    <a:lnTo>
                      <a:pt x="384" y="31"/>
                    </a:lnTo>
                    <a:close/>
                    <a:moveTo>
                      <a:pt x="399" y="0"/>
                    </a:moveTo>
                    <a:lnTo>
                      <a:pt x="538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6"/>
                    </a:lnTo>
                    <a:lnTo>
                      <a:pt x="798" y="416"/>
                    </a:lnTo>
                    <a:lnTo>
                      <a:pt x="768" y="570"/>
                    </a:lnTo>
                    <a:lnTo>
                      <a:pt x="676" y="708"/>
                    </a:lnTo>
                    <a:lnTo>
                      <a:pt x="553" y="785"/>
                    </a:lnTo>
                    <a:lnTo>
                      <a:pt x="399" y="816"/>
                    </a:lnTo>
                    <a:lnTo>
                      <a:pt x="246" y="785"/>
                    </a:lnTo>
                    <a:lnTo>
                      <a:pt x="123" y="708"/>
                    </a:lnTo>
                    <a:lnTo>
                      <a:pt x="31" y="570"/>
                    </a:lnTo>
                    <a:lnTo>
                      <a:pt x="0" y="416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7" name="Freeform 1473"/>
              <p:cNvSpPr>
                <a:spLocks/>
              </p:cNvSpPr>
              <p:nvPr/>
            </p:nvSpPr>
            <p:spPr bwMode="auto">
              <a:xfrm>
                <a:off x="44984" y="10498"/>
                <a:ext cx="905" cy="785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260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5" y="62"/>
                  </a:cxn>
                  <a:cxn ang="0">
                    <a:pos x="751" y="139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3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3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92"/>
                  </a:cxn>
                  <a:cxn ang="0">
                    <a:pos x="276" y="185"/>
                  </a:cxn>
                  <a:cxn ang="0">
                    <a:pos x="260" y="308"/>
                  </a:cxn>
                  <a:cxn ang="0">
                    <a:pos x="260" y="662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2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0" y="0"/>
                  </a:cxn>
                </a:cxnLst>
                <a:rect l="0" t="0" r="r" b="b"/>
                <a:pathLst>
                  <a:path w="905" h="785">
                    <a:moveTo>
                      <a:pt x="260" y="0"/>
                    </a:moveTo>
                    <a:lnTo>
                      <a:pt x="260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5" y="62"/>
                    </a:lnTo>
                    <a:lnTo>
                      <a:pt x="751" y="139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3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3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92"/>
                    </a:lnTo>
                    <a:lnTo>
                      <a:pt x="276" y="185"/>
                    </a:lnTo>
                    <a:lnTo>
                      <a:pt x="260" y="308"/>
                    </a:lnTo>
                    <a:lnTo>
                      <a:pt x="260" y="662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2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8" name="Rectangle 1474"/>
              <p:cNvSpPr>
                <a:spLocks noChangeArrowheads="1"/>
              </p:cNvSpPr>
              <p:nvPr/>
            </p:nvSpPr>
            <p:spPr bwMode="auto">
              <a:xfrm>
                <a:off x="46012" y="10821"/>
                <a:ext cx="475" cy="10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499" name="Freeform 1475"/>
              <p:cNvSpPr>
                <a:spLocks noEditPoints="1"/>
              </p:cNvSpPr>
              <p:nvPr/>
            </p:nvSpPr>
            <p:spPr bwMode="auto">
              <a:xfrm>
                <a:off x="46564" y="10021"/>
                <a:ext cx="875" cy="1246"/>
              </a:xfrm>
              <a:custGeom>
                <a:avLst/>
                <a:gdLst/>
                <a:ahLst/>
                <a:cxnLst>
                  <a:cxn ang="0">
                    <a:pos x="476" y="492"/>
                  </a:cxn>
                  <a:cxn ang="0">
                    <a:pos x="384" y="523"/>
                  </a:cxn>
                  <a:cxn ang="0">
                    <a:pos x="338" y="554"/>
                  </a:cxn>
                  <a:cxn ang="0">
                    <a:pos x="276" y="616"/>
                  </a:cxn>
                  <a:cxn ang="0">
                    <a:pos x="276" y="1031"/>
                  </a:cxn>
                  <a:cxn ang="0">
                    <a:pos x="261" y="1016"/>
                  </a:cxn>
                  <a:cxn ang="0">
                    <a:pos x="261" y="1046"/>
                  </a:cxn>
                  <a:cxn ang="0">
                    <a:pos x="276" y="1077"/>
                  </a:cxn>
                  <a:cxn ang="0">
                    <a:pos x="292" y="1092"/>
                  </a:cxn>
                  <a:cxn ang="0">
                    <a:pos x="322" y="1139"/>
                  </a:cxn>
                  <a:cxn ang="0">
                    <a:pos x="369" y="1169"/>
                  </a:cxn>
                  <a:cxn ang="0">
                    <a:pos x="415" y="1185"/>
                  </a:cxn>
                  <a:cxn ang="0">
                    <a:pos x="476" y="1200"/>
                  </a:cxn>
                  <a:cxn ang="0">
                    <a:pos x="599" y="1169"/>
                  </a:cxn>
                  <a:cxn ang="0">
                    <a:pos x="645" y="1139"/>
                  </a:cxn>
                  <a:cxn ang="0">
                    <a:pos x="675" y="1092"/>
                  </a:cxn>
                  <a:cxn ang="0">
                    <a:pos x="722" y="1016"/>
                  </a:cxn>
                  <a:cxn ang="0">
                    <a:pos x="737" y="923"/>
                  </a:cxn>
                  <a:cxn ang="0">
                    <a:pos x="737" y="723"/>
                  </a:cxn>
                  <a:cxn ang="0">
                    <a:pos x="691" y="600"/>
                  </a:cxn>
                  <a:cxn ang="0">
                    <a:pos x="660" y="554"/>
                  </a:cxn>
                  <a:cxn ang="0">
                    <a:pos x="614" y="523"/>
                  </a:cxn>
                  <a:cxn ang="0">
                    <a:pos x="568" y="508"/>
                  </a:cxn>
                  <a:cxn ang="0">
                    <a:pos x="507" y="492"/>
                  </a:cxn>
                  <a:cxn ang="0">
                    <a:pos x="476" y="492"/>
                  </a:cxn>
                  <a:cxn ang="0">
                    <a:pos x="261" y="0"/>
                  </a:cxn>
                  <a:cxn ang="0">
                    <a:pos x="261" y="554"/>
                  </a:cxn>
                  <a:cxn ang="0">
                    <a:pos x="307" y="508"/>
                  </a:cxn>
                  <a:cxn ang="0">
                    <a:pos x="384" y="462"/>
                  </a:cxn>
                  <a:cxn ang="0">
                    <a:pos x="507" y="446"/>
                  </a:cxn>
                  <a:cxn ang="0">
                    <a:pos x="645" y="477"/>
                  </a:cxn>
                  <a:cxn ang="0">
                    <a:pos x="768" y="554"/>
                  </a:cxn>
                  <a:cxn ang="0">
                    <a:pos x="844" y="692"/>
                  </a:cxn>
                  <a:cxn ang="0">
                    <a:pos x="875" y="846"/>
                  </a:cxn>
                  <a:cxn ang="0">
                    <a:pos x="844" y="1000"/>
                  </a:cxn>
                  <a:cxn ang="0">
                    <a:pos x="752" y="1139"/>
                  </a:cxn>
                  <a:cxn ang="0">
                    <a:pos x="629" y="1216"/>
                  </a:cxn>
                  <a:cxn ang="0">
                    <a:pos x="476" y="1246"/>
                  </a:cxn>
                  <a:cxn ang="0">
                    <a:pos x="353" y="1216"/>
                  </a:cxn>
                  <a:cxn ang="0">
                    <a:pos x="307" y="1185"/>
                  </a:cxn>
                  <a:cxn ang="0">
                    <a:pos x="246" y="1123"/>
                  </a:cxn>
                  <a:cxn ang="0">
                    <a:pos x="215" y="1169"/>
                  </a:cxn>
                  <a:cxn ang="0">
                    <a:pos x="184" y="1231"/>
                  </a:cxn>
                  <a:cxn ang="0">
                    <a:pos x="138" y="1231"/>
                  </a:cxn>
                  <a:cxn ang="0">
                    <a:pos x="138" y="123"/>
                  </a:cxn>
                  <a:cxn ang="0">
                    <a:pos x="108" y="92"/>
                  </a:cxn>
                  <a:cxn ang="0">
                    <a:pos x="62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875" h="1246">
                    <a:moveTo>
                      <a:pt x="476" y="492"/>
                    </a:moveTo>
                    <a:lnTo>
                      <a:pt x="384" y="523"/>
                    </a:lnTo>
                    <a:lnTo>
                      <a:pt x="338" y="554"/>
                    </a:lnTo>
                    <a:lnTo>
                      <a:pt x="276" y="616"/>
                    </a:lnTo>
                    <a:lnTo>
                      <a:pt x="276" y="1031"/>
                    </a:lnTo>
                    <a:lnTo>
                      <a:pt x="261" y="1016"/>
                    </a:lnTo>
                    <a:lnTo>
                      <a:pt x="261" y="1046"/>
                    </a:lnTo>
                    <a:lnTo>
                      <a:pt x="276" y="1077"/>
                    </a:lnTo>
                    <a:lnTo>
                      <a:pt x="292" y="1092"/>
                    </a:lnTo>
                    <a:lnTo>
                      <a:pt x="322" y="1139"/>
                    </a:lnTo>
                    <a:lnTo>
                      <a:pt x="369" y="1169"/>
                    </a:lnTo>
                    <a:lnTo>
                      <a:pt x="415" y="1185"/>
                    </a:lnTo>
                    <a:lnTo>
                      <a:pt x="476" y="1200"/>
                    </a:lnTo>
                    <a:lnTo>
                      <a:pt x="599" y="1169"/>
                    </a:lnTo>
                    <a:lnTo>
                      <a:pt x="645" y="1139"/>
                    </a:lnTo>
                    <a:lnTo>
                      <a:pt x="675" y="1092"/>
                    </a:lnTo>
                    <a:lnTo>
                      <a:pt x="722" y="1016"/>
                    </a:lnTo>
                    <a:lnTo>
                      <a:pt x="737" y="923"/>
                    </a:lnTo>
                    <a:lnTo>
                      <a:pt x="737" y="723"/>
                    </a:lnTo>
                    <a:lnTo>
                      <a:pt x="691" y="600"/>
                    </a:lnTo>
                    <a:lnTo>
                      <a:pt x="660" y="554"/>
                    </a:lnTo>
                    <a:lnTo>
                      <a:pt x="614" y="523"/>
                    </a:lnTo>
                    <a:lnTo>
                      <a:pt x="568" y="508"/>
                    </a:lnTo>
                    <a:lnTo>
                      <a:pt x="507" y="492"/>
                    </a:lnTo>
                    <a:lnTo>
                      <a:pt x="476" y="492"/>
                    </a:lnTo>
                    <a:close/>
                    <a:moveTo>
                      <a:pt x="261" y="0"/>
                    </a:moveTo>
                    <a:lnTo>
                      <a:pt x="261" y="554"/>
                    </a:lnTo>
                    <a:lnTo>
                      <a:pt x="307" y="508"/>
                    </a:lnTo>
                    <a:lnTo>
                      <a:pt x="384" y="462"/>
                    </a:lnTo>
                    <a:lnTo>
                      <a:pt x="507" y="446"/>
                    </a:lnTo>
                    <a:lnTo>
                      <a:pt x="645" y="477"/>
                    </a:lnTo>
                    <a:lnTo>
                      <a:pt x="768" y="554"/>
                    </a:lnTo>
                    <a:lnTo>
                      <a:pt x="844" y="692"/>
                    </a:lnTo>
                    <a:lnTo>
                      <a:pt x="875" y="846"/>
                    </a:lnTo>
                    <a:lnTo>
                      <a:pt x="844" y="1000"/>
                    </a:lnTo>
                    <a:lnTo>
                      <a:pt x="752" y="1139"/>
                    </a:lnTo>
                    <a:lnTo>
                      <a:pt x="629" y="1216"/>
                    </a:lnTo>
                    <a:lnTo>
                      <a:pt x="476" y="1246"/>
                    </a:lnTo>
                    <a:lnTo>
                      <a:pt x="353" y="1216"/>
                    </a:lnTo>
                    <a:lnTo>
                      <a:pt x="307" y="1185"/>
                    </a:lnTo>
                    <a:lnTo>
                      <a:pt x="246" y="1123"/>
                    </a:lnTo>
                    <a:lnTo>
                      <a:pt x="215" y="1169"/>
                    </a:lnTo>
                    <a:lnTo>
                      <a:pt x="184" y="1231"/>
                    </a:lnTo>
                    <a:lnTo>
                      <a:pt x="138" y="1231"/>
                    </a:lnTo>
                    <a:lnTo>
                      <a:pt x="138" y="123"/>
                    </a:lnTo>
                    <a:lnTo>
                      <a:pt x="108" y="92"/>
                    </a:lnTo>
                    <a:lnTo>
                      <a:pt x="62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0" name="Freeform 1476"/>
              <p:cNvSpPr>
                <a:spLocks noEditPoints="1"/>
              </p:cNvSpPr>
              <p:nvPr/>
            </p:nvSpPr>
            <p:spPr bwMode="auto">
              <a:xfrm>
                <a:off x="47638" y="10452"/>
                <a:ext cx="814" cy="815"/>
              </a:xfrm>
              <a:custGeom>
                <a:avLst/>
                <a:gdLst/>
                <a:ahLst/>
                <a:cxnLst>
                  <a:cxn ang="0">
                    <a:pos x="522" y="661"/>
                  </a:cxn>
                  <a:cxn ang="0">
                    <a:pos x="476" y="738"/>
                  </a:cxn>
                  <a:cxn ang="0">
                    <a:pos x="415" y="785"/>
                  </a:cxn>
                  <a:cxn ang="0">
                    <a:pos x="338" y="800"/>
                  </a:cxn>
                  <a:cxn ang="0">
                    <a:pos x="446" y="754"/>
                  </a:cxn>
                  <a:cxn ang="0">
                    <a:pos x="338" y="0"/>
                  </a:cxn>
                  <a:cxn ang="0">
                    <a:pos x="584" y="92"/>
                  </a:cxn>
                  <a:cxn ang="0">
                    <a:pos x="645" y="200"/>
                  </a:cxn>
                  <a:cxn ang="0">
                    <a:pos x="660" y="708"/>
                  </a:cxn>
                  <a:cxn ang="0">
                    <a:pos x="676" y="754"/>
                  </a:cxn>
                  <a:cxn ang="0">
                    <a:pos x="752" y="723"/>
                  </a:cxn>
                  <a:cxn ang="0">
                    <a:pos x="768" y="554"/>
                  </a:cxn>
                  <a:cxn ang="0">
                    <a:pos x="814" y="692"/>
                  </a:cxn>
                  <a:cxn ang="0">
                    <a:pos x="737" y="800"/>
                  </a:cxn>
                  <a:cxn ang="0">
                    <a:pos x="691" y="815"/>
                  </a:cxn>
                  <a:cxn ang="0">
                    <a:pos x="614" y="800"/>
                  </a:cxn>
                  <a:cxn ang="0">
                    <a:pos x="538" y="677"/>
                  </a:cxn>
                  <a:cxn ang="0">
                    <a:pos x="538" y="631"/>
                  </a:cxn>
                  <a:cxn ang="0">
                    <a:pos x="553" y="385"/>
                  </a:cxn>
                  <a:cxn ang="0">
                    <a:pos x="399" y="415"/>
                  </a:cxn>
                  <a:cxn ang="0">
                    <a:pos x="231" y="523"/>
                  </a:cxn>
                  <a:cxn ang="0">
                    <a:pos x="185" y="646"/>
                  </a:cxn>
                  <a:cxn ang="0">
                    <a:pos x="215" y="738"/>
                  </a:cxn>
                  <a:cxn ang="0">
                    <a:pos x="292" y="800"/>
                  </a:cxn>
                  <a:cxn ang="0">
                    <a:pos x="277" y="815"/>
                  </a:cxn>
                  <a:cxn ang="0">
                    <a:pos x="93" y="769"/>
                  </a:cxn>
                  <a:cxn ang="0">
                    <a:pos x="0" y="631"/>
                  </a:cxn>
                  <a:cxn ang="0">
                    <a:pos x="62" y="492"/>
                  </a:cxn>
                  <a:cxn ang="0">
                    <a:pos x="185" y="400"/>
                  </a:cxn>
                  <a:cxn ang="0">
                    <a:pos x="507" y="338"/>
                  </a:cxn>
                  <a:cxn ang="0">
                    <a:pos x="492" y="154"/>
                  </a:cxn>
                  <a:cxn ang="0">
                    <a:pos x="430" y="77"/>
                  </a:cxn>
                  <a:cxn ang="0">
                    <a:pos x="292" y="46"/>
                  </a:cxn>
                  <a:cxn ang="0">
                    <a:pos x="215" y="77"/>
                  </a:cxn>
                  <a:cxn ang="0">
                    <a:pos x="139" y="123"/>
                  </a:cxn>
                  <a:cxn ang="0">
                    <a:pos x="200" y="138"/>
                  </a:cxn>
                  <a:cxn ang="0">
                    <a:pos x="231" y="185"/>
                  </a:cxn>
                  <a:cxn ang="0">
                    <a:pos x="215" y="261"/>
                  </a:cxn>
                  <a:cxn ang="0">
                    <a:pos x="123" y="277"/>
                  </a:cxn>
                  <a:cxn ang="0">
                    <a:pos x="77" y="231"/>
                  </a:cxn>
                  <a:cxn ang="0">
                    <a:pos x="108" y="92"/>
                  </a:cxn>
                  <a:cxn ang="0">
                    <a:pos x="338" y="0"/>
                  </a:cxn>
                </a:cxnLst>
                <a:rect l="0" t="0" r="r" b="b"/>
                <a:pathLst>
                  <a:path w="814" h="815">
                    <a:moveTo>
                      <a:pt x="507" y="661"/>
                    </a:moveTo>
                    <a:lnTo>
                      <a:pt x="522" y="661"/>
                    </a:lnTo>
                    <a:lnTo>
                      <a:pt x="507" y="692"/>
                    </a:lnTo>
                    <a:lnTo>
                      <a:pt x="476" y="738"/>
                    </a:lnTo>
                    <a:lnTo>
                      <a:pt x="446" y="769"/>
                    </a:lnTo>
                    <a:lnTo>
                      <a:pt x="415" y="785"/>
                    </a:lnTo>
                    <a:lnTo>
                      <a:pt x="369" y="800"/>
                    </a:lnTo>
                    <a:lnTo>
                      <a:pt x="338" y="800"/>
                    </a:lnTo>
                    <a:lnTo>
                      <a:pt x="399" y="785"/>
                    </a:lnTo>
                    <a:lnTo>
                      <a:pt x="446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1" y="15"/>
                    </a:lnTo>
                    <a:lnTo>
                      <a:pt x="584" y="92"/>
                    </a:lnTo>
                    <a:lnTo>
                      <a:pt x="614" y="154"/>
                    </a:lnTo>
                    <a:lnTo>
                      <a:pt x="645" y="200"/>
                    </a:lnTo>
                    <a:lnTo>
                      <a:pt x="645" y="692"/>
                    </a:lnTo>
                    <a:lnTo>
                      <a:pt x="660" y="708"/>
                    </a:lnTo>
                    <a:lnTo>
                      <a:pt x="660" y="738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3"/>
                    </a:lnTo>
                    <a:lnTo>
                      <a:pt x="768" y="692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2"/>
                    </a:lnTo>
                    <a:lnTo>
                      <a:pt x="799" y="738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5"/>
                    </a:lnTo>
                    <a:lnTo>
                      <a:pt x="676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8" y="677"/>
                    </a:lnTo>
                    <a:lnTo>
                      <a:pt x="522" y="661"/>
                    </a:lnTo>
                    <a:lnTo>
                      <a:pt x="538" y="631"/>
                    </a:lnTo>
                    <a:lnTo>
                      <a:pt x="538" y="385"/>
                    </a:lnTo>
                    <a:lnTo>
                      <a:pt x="553" y="385"/>
                    </a:lnTo>
                    <a:lnTo>
                      <a:pt x="538" y="385"/>
                    </a:lnTo>
                    <a:lnTo>
                      <a:pt x="399" y="415"/>
                    </a:lnTo>
                    <a:lnTo>
                      <a:pt x="292" y="461"/>
                    </a:lnTo>
                    <a:lnTo>
                      <a:pt x="231" y="523"/>
                    </a:lnTo>
                    <a:lnTo>
                      <a:pt x="200" y="585"/>
                    </a:lnTo>
                    <a:lnTo>
                      <a:pt x="185" y="646"/>
                    </a:lnTo>
                    <a:lnTo>
                      <a:pt x="185" y="692"/>
                    </a:lnTo>
                    <a:lnTo>
                      <a:pt x="215" y="738"/>
                    </a:lnTo>
                    <a:lnTo>
                      <a:pt x="246" y="769"/>
                    </a:lnTo>
                    <a:lnTo>
                      <a:pt x="292" y="800"/>
                    </a:lnTo>
                    <a:lnTo>
                      <a:pt x="338" y="800"/>
                    </a:lnTo>
                    <a:lnTo>
                      <a:pt x="277" y="815"/>
                    </a:lnTo>
                    <a:lnTo>
                      <a:pt x="185" y="800"/>
                    </a:lnTo>
                    <a:lnTo>
                      <a:pt x="93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2" y="492"/>
                    </a:lnTo>
                    <a:lnTo>
                      <a:pt x="108" y="446"/>
                    </a:lnTo>
                    <a:lnTo>
                      <a:pt x="185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2" y="154"/>
                    </a:lnTo>
                    <a:lnTo>
                      <a:pt x="461" y="108"/>
                    </a:lnTo>
                    <a:lnTo>
                      <a:pt x="430" y="77"/>
                    </a:lnTo>
                    <a:lnTo>
                      <a:pt x="369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9" y="123"/>
                    </a:lnTo>
                    <a:lnTo>
                      <a:pt x="185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1" y="185"/>
                    </a:lnTo>
                    <a:lnTo>
                      <a:pt x="231" y="231"/>
                    </a:lnTo>
                    <a:lnTo>
                      <a:pt x="215" y="261"/>
                    </a:lnTo>
                    <a:lnTo>
                      <a:pt x="185" y="277"/>
                    </a:lnTo>
                    <a:lnTo>
                      <a:pt x="123" y="277"/>
                    </a:lnTo>
                    <a:lnTo>
                      <a:pt x="93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1" name="Freeform 1477"/>
              <p:cNvSpPr>
                <a:spLocks/>
              </p:cNvSpPr>
              <p:nvPr/>
            </p:nvSpPr>
            <p:spPr bwMode="auto">
              <a:xfrm>
                <a:off x="48544" y="10467"/>
                <a:ext cx="583" cy="831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7"/>
                  </a:cxn>
                  <a:cxn ang="0">
                    <a:pos x="491" y="216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2"/>
                  </a:cxn>
                  <a:cxn ang="0">
                    <a:pos x="107" y="123"/>
                  </a:cxn>
                  <a:cxn ang="0">
                    <a:pos x="92" y="216"/>
                  </a:cxn>
                  <a:cxn ang="0">
                    <a:pos x="184" y="293"/>
                  </a:cxn>
                  <a:cxn ang="0">
                    <a:pos x="261" y="323"/>
                  </a:cxn>
                  <a:cxn ang="0">
                    <a:pos x="368" y="339"/>
                  </a:cxn>
                  <a:cxn ang="0">
                    <a:pos x="506" y="416"/>
                  </a:cxn>
                  <a:cxn ang="0">
                    <a:pos x="552" y="477"/>
                  </a:cxn>
                  <a:cxn ang="0">
                    <a:pos x="583" y="585"/>
                  </a:cxn>
                  <a:cxn ang="0">
                    <a:pos x="506" y="754"/>
                  </a:cxn>
                  <a:cxn ang="0">
                    <a:pos x="292" y="831"/>
                  </a:cxn>
                  <a:cxn ang="0">
                    <a:pos x="153" y="800"/>
                  </a:cxn>
                  <a:cxn ang="0">
                    <a:pos x="77" y="785"/>
                  </a:cxn>
                  <a:cxn ang="0">
                    <a:pos x="0" y="831"/>
                  </a:cxn>
                  <a:cxn ang="0">
                    <a:pos x="31" y="508"/>
                  </a:cxn>
                  <a:cxn ang="0">
                    <a:pos x="46" y="539"/>
                  </a:cxn>
                  <a:cxn ang="0">
                    <a:pos x="123" y="708"/>
                  </a:cxn>
                  <a:cxn ang="0">
                    <a:pos x="292" y="785"/>
                  </a:cxn>
                  <a:cxn ang="0">
                    <a:pos x="399" y="754"/>
                  </a:cxn>
                  <a:cxn ang="0">
                    <a:pos x="476" y="708"/>
                  </a:cxn>
                  <a:cxn ang="0">
                    <a:pos x="491" y="616"/>
                  </a:cxn>
                  <a:cxn ang="0">
                    <a:pos x="399" y="462"/>
                  </a:cxn>
                  <a:cxn ang="0">
                    <a:pos x="338" y="446"/>
                  </a:cxn>
                  <a:cxn ang="0">
                    <a:pos x="245" y="431"/>
                  </a:cxn>
                  <a:cxn ang="0">
                    <a:pos x="138" y="400"/>
                  </a:cxn>
                  <a:cxn ang="0">
                    <a:pos x="61" y="339"/>
                  </a:cxn>
                  <a:cxn ang="0">
                    <a:pos x="15" y="262"/>
                  </a:cxn>
                  <a:cxn ang="0">
                    <a:pos x="31" y="139"/>
                  </a:cxn>
                  <a:cxn ang="0">
                    <a:pos x="153" y="16"/>
                  </a:cxn>
                </a:cxnLst>
                <a:rect l="0" t="0" r="r" b="b"/>
                <a:pathLst>
                  <a:path w="583" h="831">
                    <a:moveTo>
                      <a:pt x="292" y="0"/>
                    </a:moveTo>
                    <a:lnTo>
                      <a:pt x="368" y="0"/>
                    </a:lnTo>
                    <a:lnTo>
                      <a:pt x="414" y="16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506" y="231"/>
                    </a:lnTo>
                    <a:lnTo>
                      <a:pt x="491" y="216"/>
                    </a:lnTo>
                    <a:lnTo>
                      <a:pt x="491" y="185"/>
                    </a:lnTo>
                    <a:lnTo>
                      <a:pt x="460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2"/>
                    </a:lnTo>
                    <a:lnTo>
                      <a:pt x="153" y="77"/>
                    </a:lnTo>
                    <a:lnTo>
                      <a:pt x="107" y="123"/>
                    </a:lnTo>
                    <a:lnTo>
                      <a:pt x="92" y="154"/>
                    </a:lnTo>
                    <a:lnTo>
                      <a:pt x="92" y="216"/>
                    </a:lnTo>
                    <a:lnTo>
                      <a:pt x="153" y="277"/>
                    </a:lnTo>
                    <a:lnTo>
                      <a:pt x="184" y="293"/>
                    </a:lnTo>
                    <a:lnTo>
                      <a:pt x="230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9"/>
                    </a:lnTo>
                    <a:lnTo>
                      <a:pt x="414" y="354"/>
                    </a:lnTo>
                    <a:lnTo>
                      <a:pt x="506" y="416"/>
                    </a:lnTo>
                    <a:lnTo>
                      <a:pt x="537" y="431"/>
                    </a:lnTo>
                    <a:lnTo>
                      <a:pt x="552" y="477"/>
                    </a:lnTo>
                    <a:lnTo>
                      <a:pt x="583" y="523"/>
                    </a:lnTo>
                    <a:lnTo>
                      <a:pt x="583" y="585"/>
                    </a:lnTo>
                    <a:lnTo>
                      <a:pt x="568" y="677"/>
                    </a:lnTo>
                    <a:lnTo>
                      <a:pt x="506" y="754"/>
                    </a:lnTo>
                    <a:lnTo>
                      <a:pt x="414" y="816"/>
                    </a:lnTo>
                    <a:lnTo>
                      <a:pt x="292" y="831"/>
                    </a:lnTo>
                    <a:lnTo>
                      <a:pt x="245" y="831"/>
                    </a:lnTo>
                    <a:lnTo>
                      <a:pt x="153" y="800"/>
                    </a:lnTo>
                    <a:lnTo>
                      <a:pt x="92" y="754"/>
                    </a:lnTo>
                    <a:lnTo>
                      <a:pt x="77" y="785"/>
                    </a:lnTo>
                    <a:lnTo>
                      <a:pt x="31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1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7" y="631"/>
                    </a:lnTo>
                    <a:lnTo>
                      <a:pt x="123" y="708"/>
                    </a:lnTo>
                    <a:lnTo>
                      <a:pt x="199" y="770"/>
                    </a:lnTo>
                    <a:lnTo>
                      <a:pt x="292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5" y="739"/>
                    </a:lnTo>
                    <a:lnTo>
                      <a:pt x="476" y="708"/>
                    </a:lnTo>
                    <a:lnTo>
                      <a:pt x="491" y="662"/>
                    </a:lnTo>
                    <a:lnTo>
                      <a:pt x="491" y="616"/>
                    </a:lnTo>
                    <a:lnTo>
                      <a:pt x="460" y="523"/>
                    </a:lnTo>
                    <a:lnTo>
                      <a:pt x="399" y="462"/>
                    </a:lnTo>
                    <a:lnTo>
                      <a:pt x="368" y="462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5" y="431"/>
                    </a:lnTo>
                    <a:lnTo>
                      <a:pt x="184" y="416"/>
                    </a:lnTo>
                    <a:lnTo>
                      <a:pt x="138" y="400"/>
                    </a:lnTo>
                    <a:lnTo>
                      <a:pt x="92" y="370"/>
                    </a:lnTo>
                    <a:lnTo>
                      <a:pt x="61" y="339"/>
                    </a:lnTo>
                    <a:lnTo>
                      <a:pt x="31" y="293"/>
                    </a:lnTo>
                    <a:lnTo>
                      <a:pt x="15" y="262"/>
                    </a:lnTo>
                    <a:lnTo>
                      <a:pt x="15" y="216"/>
                    </a:lnTo>
                    <a:lnTo>
                      <a:pt x="31" y="139"/>
                    </a:lnTo>
                    <a:lnTo>
                      <a:pt x="77" y="77"/>
                    </a:lnTo>
                    <a:lnTo>
                      <a:pt x="153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2" name="Freeform 1478"/>
              <p:cNvSpPr>
                <a:spLocks noEditPoints="1"/>
              </p:cNvSpPr>
              <p:nvPr/>
            </p:nvSpPr>
            <p:spPr bwMode="auto">
              <a:xfrm>
                <a:off x="49235" y="10467"/>
                <a:ext cx="690" cy="816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2"/>
                  </a:cxn>
                  <a:cxn ang="0">
                    <a:pos x="214" y="123"/>
                  </a:cxn>
                  <a:cxn ang="0">
                    <a:pos x="168" y="200"/>
                  </a:cxn>
                  <a:cxn ang="0">
                    <a:pos x="153" y="339"/>
                  </a:cxn>
                  <a:cxn ang="0">
                    <a:pos x="567" y="339"/>
                  </a:cxn>
                  <a:cxn ang="0">
                    <a:pos x="567" y="277"/>
                  </a:cxn>
                  <a:cxn ang="0">
                    <a:pos x="552" y="200"/>
                  </a:cxn>
                  <a:cxn ang="0">
                    <a:pos x="521" y="123"/>
                  </a:cxn>
                  <a:cxn ang="0">
                    <a:pos x="460" y="62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1" y="31"/>
                  </a:cxn>
                  <a:cxn ang="0">
                    <a:pos x="613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54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70"/>
                  </a:cxn>
                  <a:cxn ang="0">
                    <a:pos x="675" y="570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2" y="693"/>
                  </a:cxn>
                  <a:cxn ang="0">
                    <a:pos x="30" y="570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22" y="31"/>
                    </a:moveTo>
                    <a:lnTo>
                      <a:pt x="276" y="62"/>
                    </a:lnTo>
                    <a:lnTo>
                      <a:pt x="214" y="123"/>
                    </a:lnTo>
                    <a:lnTo>
                      <a:pt x="168" y="200"/>
                    </a:lnTo>
                    <a:lnTo>
                      <a:pt x="153" y="339"/>
                    </a:lnTo>
                    <a:lnTo>
                      <a:pt x="567" y="339"/>
                    </a:lnTo>
                    <a:lnTo>
                      <a:pt x="567" y="277"/>
                    </a:lnTo>
                    <a:lnTo>
                      <a:pt x="552" y="200"/>
                    </a:lnTo>
                    <a:lnTo>
                      <a:pt x="521" y="123"/>
                    </a:lnTo>
                    <a:lnTo>
                      <a:pt x="460" y="62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1" y="31"/>
                    </a:lnTo>
                    <a:lnTo>
                      <a:pt x="613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54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70"/>
                    </a:lnTo>
                    <a:lnTo>
                      <a:pt x="675" y="570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2" y="693"/>
                    </a:lnTo>
                    <a:lnTo>
                      <a:pt x="30" y="570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3" name="Freeform 1479"/>
              <p:cNvSpPr>
                <a:spLocks noEditPoints="1"/>
              </p:cNvSpPr>
              <p:nvPr/>
            </p:nvSpPr>
            <p:spPr bwMode="auto">
              <a:xfrm>
                <a:off x="49940" y="10037"/>
                <a:ext cx="891" cy="1246"/>
              </a:xfrm>
              <a:custGeom>
                <a:avLst/>
                <a:gdLst/>
                <a:ahLst/>
                <a:cxnLst>
                  <a:cxn ang="0">
                    <a:pos x="430" y="492"/>
                  </a:cxn>
                  <a:cxn ang="0">
                    <a:pos x="307" y="523"/>
                  </a:cxn>
                  <a:cxn ang="0">
                    <a:pos x="261" y="553"/>
                  </a:cxn>
                  <a:cxn ang="0">
                    <a:pos x="231" y="600"/>
                  </a:cxn>
                  <a:cxn ang="0">
                    <a:pos x="185" y="676"/>
                  </a:cxn>
                  <a:cxn ang="0">
                    <a:pos x="169" y="769"/>
                  </a:cxn>
                  <a:cxn ang="0">
                    <a:pos x="169" y="969"/>
                  </a:cxn>
                  <a:cxn ang="0">
                    <a:pos x="215" y="1092"/>
                  </a:cxn>
                  <a:cxn ang="0">
                    <a:pos x="246" y="1138"/>
                  </a:cxn>
                  <a:cxn ang="0">
                    <a:pos x="292" y="1169"/>
                  </a:cxn>
                  <a:cxn ang="0">
                    <a:pos x="338" y="1184"/>
                  </a:cxn>
                  <a:cxn ang="0">
                    <a:pos x="399" y="1200"/>
                  </a:cxn>
                  <a:cxn ang="0">
                    <a:pos x="446" y="1200"/>
                  </a:cxn>
                  <a:cxn ang="0">
                    <a:pos x="492" y="1184"/>
                  </a:cxn>
                  <a:cxn ang="0">
                    <a:pos x="584" y="1123"/>
                  </a:cxn>
                  <a:cxn ang="0">
                    <a:pos x="614" y="1076"/>
                  </a:cxn>
                  <a:cxn ang="0">
                    <a:pos x="630" y="1061"/>
                  </a:cxn>
                  <a:cxn ang="0">
                    <a:pos x="630" y="615"/>
                  </a:cxn>
                  <a:cxn ang="0">
                    <a:pos x="568" y="553"/>
                  </a:cxn>
                  <a:cxn ang="0">
                    <a:pos x="476" y="492"/>
                  </a:cxn>
                  <a:cxn ang="0">
                    <a:pos x="430" y="492"/>
                  </a:cxn>
                  <a:cxn ang="0">
                    <a:pos x="752" y="0"/>
                  </a:cxn>
                  <a:cxn ang="0">
                    <a:pos x="752" y="1123"/>
                  </a:cxn>
                  <a:cxn ang="0">
                    <a:pos x="783" y="1153"/>
                  </a:cxn>
                  <a:cxn ang="0">
                    <a:pos x="829" y="1169"/>
                  </a:cxn>
                  <a:cxn ang="0">
                    <a:pos x="891" y="1169"/>
                  </a:cxn>
                  <a:cxn ang="0">
                    <a:pos x="891" y="1230"/>
                  </a:cxn>
                  <a:cxn ang="0">
                    <a:pos x="630" y="1246"/>
                  </a:cxn>
                  <a:cxn ang="0">
                    <a:pos x="630" y="1123"/>
                  </a:cxn>
                  <a:cxn ang="0">
                    <a:pos x="599" y="1123"/>
                  </a:cxn>
                  <a:cxn ang="0">
                    <a:pos x="568" y="1169"/>
                  </a:cxn>
                  <a:cxn ang="0">
                    <a:pos x="446" y="1230"/>
                  </a:cxn>
                  <a:cxn ang="0">
                    <a:pos x="369" y="1246"/>
                  </a:cxn>
                  <a:cxn ang="0">
                    <a:pos x="231" y="1215"/>
                  </a:cxn>
                  <a:cxn ang="0">
                    <a:pos x="108" y="1138"/>
                  </a:cxn>
                  <a:cxn ang="0">
                    <a:pos x="31" y="1000"/>
                  </a:cxn>
                  <a:cxn ang="0">
                    <a:pos x="0" y="846"/>
                  </a:cxn>
                  <a:cxn ang="0">
                    <a:pos x="31" y="692"/>
                  </a:cxn>
                  <a:cxn ang="0">
                    <a:pos x="123" y="553"/>
                  </a:cxn>
                  <a:cxn ang="0">
                    <a:pos x="246" y="476"/>
                  </a:cxn>
                  <a:cxn ang="0">
                    <a:pos x="399" y="446"/>
                  </a:cxn>
                  <a:cxn ang="0">
                    <a:pos x="476" y="461"/>
                  </a:cxn>
                  <a:cxn ang="0">
                    <a:pos x="538" y="476"/>
                  </a:cxn>
                  <a:cxn ang="0">
                    <a:pos x="584" y="507"/>
                  </a:cxn>
                  <a:cxn ang="0">
                    <a:pos x="630" y="553"/>
                  </a:cxn>
                  <a:cxn ang="0">
                    <a:pos x="630" y="123"/>
                  </a:cxn>
                  <a:cxn ang="0">
                    <a:pos x="599" y="92"/>
                  </a:cxn>
                  <a:cxn ang="0">
                    <a:pos x="553" y="76"/>
                  </a:cxn>
                  <a:cxn ang="0">
                    <a:pos x="492" y="76"/>
                  </a:cxn>
                  <a:cxn ang="0">
                    <a:pos x="492" y="15"/>
                  </a:cxn>
                  <a:cxn ang="0">
                    <a:pos x="752" y="0"/>
                  </a:cxn>
                </a:cxnLst>
                <a:rect l="0" t="0" r="r" b="b"/>
                <a:pathLst>
                  <a:path w="891" h="1246">
                    <a:moveTo>
                      <a:pt x="430" y="492"/>
                    </a:moveTo>
                    <a:lnTo>
                      <a:pt x="307" y="523"/>
                    </a:lnTo>
                    <a:lnTo>
                      <a:pt x="261" y="553"/>
                    </a:lnTo>
                    <a:lnTo>
                      <a:pt x="231" y="600"/>
                    </a:lnTo>
                    <a:lnTo>
                      <a:pt x="185" y="676"/>
                    </a:lnTo>
                    <a:lnTo>
                      <a:pt x="169" y="769"/>
                    </a:lnTo>
                    <a:lnTo>
                      <a:pt x="169" y="969"/>
                    </a:lnTo>
                    <a:lnTo>
                      <a:pt x="215" y="1092"/>
                    </a:lnTo>
                    <a:lnTo>
                      <a:pt x="246" y="1138"/>
                    </a:lnTo>
                    <a:lnTo>
                      <a:pt x="292" y="1169"/>
                    </a:lnTo>
                    <a:lnTo>
                      <a:pt x="338" y="1184"/>
                    </a:lnTo>
                    <a:lnTo>
                      <a:pt x="399" y="1200"/>
                    </a:lnTo>
                    <a:lnTo>
                      <a:pt x="446" y="1200"/>
                    </a:lnTo>
                    <a:lnTo>
                      <a:pt x="492" y="1184"/>
                    </a:lnTo>
                    <a:lnTo>
                      <a:pt x="584" y="1123"/>
                    </a:lnTo>
                    <a:lnTo>
                      <a:pt x="614" y="1076"/>
                    </a:lnTo>
                    <a:lnTo>
                      <a:pt x="630" y="1061"/>
                    </a:lnTo>
                    <a:lnTo>
                      <a:pt x="630" y="615"/>
                    </a:lnTo>
                    <a:lnTo>
                      <a:pt x="568" y="553"/>
                    </a:lnTo>
                    <a:lnTo>
                      <a:pt x="476" y="492"/>
                    </a:lnTo>
                    <a:lnTo>
                      <a:pt x="430" y="492"/>
                    </a:lnTo>
                    <a:close/>
                    <a:moveTo>
                      <a:pt x="752" y="0"/>
                    </a:moveTo>
                    <a:lnTo>
                      <a:pt x="752" y="1123"/>
                    </a:lnTo>
                    <a:lnTo>
                      <a:pt x="783" y="1153"/>
                    </a:lnTo>
                    <a:lnTo>
                      <a:pt x="829" y="1169"/>
                    </a:lnTo>
                    <a:lnTo>
                      <a:pt x="891" y="1169"/>
                    </a:lnTo>
                    <a:lnTo>
                      <a:pt x="891" y="1230"/>
                    </a:lnTo>
                    <a:lnTo>
                      <a:pt x="630" y="1246"/>
                    </a:lnTo>
                    <a:lnTo>
                      <a:pt x="630" y="1123"/>
                    </a:lnTo>
                    <a:lnTo>
                      <a:pt x="599" y="1123"/>
                    </a:lnTo>
                    <a:lnTo>
                      <a:pt x="568" y="1169"/>
                    </a:lnTo>
                    <a:lnTo>
                      <a:pt x="446" y="1230"/>
                    </a:lnTo>
                    <a:lnTo>
                      <a:pt x="369" y="1246"/>
                    </a:lnTo>
                    <a:lnTo>
                      <a:pt x="231" y="1215"/>
                    </a:lnTo>
                    <a:lnTo>
                      <a:pt x="108" y="1138"/>
                    </a:lnTo>
                    <a:lnTo>
                      <a:pt x="31" y="1000"/>
                    </a:lnTo>
                    <a:lnTo>
                      <a:pt x="0" y="846"/>
                    </a:lnTo>
                    <a:lnTo>
                      <a:pt x="31" y="692"/>
                    </a:lnTo>
                    <a:lnTo>
                      <a:pt x="123" y="553"/>
                    </a:lnTo>
                    <a:lnTo>
                      <a:pt x="246" y="476"/>
                    </a:lnTo>
                    <a:lnTo>
                      <a:pt x="399" y="446"/>
                    </a:lnTo>
                    <a:lnTo>
                      <a:pt x="476" y="461"/>
                    </a:lnTo>
                    <a:lnTo>
                      <a:pt x="538" y="476"/>
                    </a:lnTo>
                    <a:lnTo>
                      <a:pt x="584" y="507"/>
                    </a:lnTo>
                    <a:lnTo>
                      <a:pt x="630" y="553"/>
                    </a:lnTo>
                    <a:lnTo>
                      <a:pt x="630" y="123"/>
                    </a:lnTo>
                    <a:lnTo>
                      <a:pt x="599" y="92"/>
                    </a:lnTo>
                    <a:lnTo>
                      <a:pt x="553" y="76"/>
                    </a:lnTo>
                    <a:lnTo>
                      <a:pt x="492" y="76"/>
                    </a:lnTo>
                    <a:lnTo>
                      <a:pt x="492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4" name="Freeform 1480"/>
              <p:cNvSpPr>
                <a:spLocks/>
              </p:cNvSpPr>
              <p:nvPr/>
            </p:nvSpPr>
            <p:spPr bwMode="auto">
              <a:xfrm>
                <a:off x="555" y="12590"/>
                <a:ext cx="675" cy="816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491" y="16"/>
                  </a:cxn>
                  <a:cxn ang="0">
                    <a:pos x="568" y="47"/>
                  </a:cxn>
                  <a:cxn ang="0">
                    <a:pos x="629" y="108"/>
                  </a:cxn>
                  <a:cxn ang="0">
                    <a:pos x="660" y="185"/>
                  </a:cxn>
                  <a:cxn ang="0">
                    <a:pos x="660" y="216"/>
                  </a:cxn>
                  <a:cxn ang="0">
                    <a:pos x="644" y="247"/>
                  </a:cxn>
                  <a:cxn ang="0">
                    <a:pos x="614" y="262"/>
                  </a:cxn>
                  <a:cxn ang="0">
                    <a:pos x="552" y="262"/>
                  </a:cxn>
                  <a:cxn ang="0">
                    <a:pos x="522" y="247"/>
                  </a:cxn>
                  <a:cxn ang="0">
                    <a:pos x="506" y="216"/>
                  </a:cxn>
                  <a:cxn ang="0">
                    <a:pos x="506" y="154"/>
                  </a:cxn>
                  <a:cxn ang="0">
                    <a:pos x="522" y="139"/>
                  </a:cxn>
                  <a:cxn ang="0">
                    <a:pos x="522" y="124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2"/>
                  </a:cxn>
                  <a:cxn ang="0">
                    <a:pos x="460" y="47"/>
                  </a:cxn>
                  <a:cxn ang="0">
                    <a:pos x="399" y="47"/>
                  </a:cxn>
                  <a:cxn ang="0">
                    <a:pos x="337" y="62"/>
                  </a:cxn>
                  <a:cxn ang="0">
                    <a:pos x="261" y="93"/>
                  </a:cxn>
                  <a:cxn ang="0">
                    <a:pos x="215" y="154"/>
                  </a:cxn>
                  <a:cxn ang="0">
                    <a:pos x="169" y="262"/>
                  </a:cxn>
                  <a:cxn ang="0">
                    <a:pos x="153" y="416"/>
                  </a:cxn>
                  <a:cxn ang="0">
                    <a:pos x="169" y="400"/>
                  </a:cxn>
                  <a:cxn ang="0">
                    <a:pos x="184" y="554"/>
                  </a:cxn>
                  <a:cxn ang="0">
                    <a:pos x="230" y="662"/>
                  </a:cxn>
                  <a:cxn ang="0">
                    <a:pos x="291" y="724"/>
                  </a:cxn>
                  <a:cxn ang="0">
                    <a:pos x="353" y="754"/>
                  </a:cxn>
                  <a:cxn ang="0">
                    <a:pos x="414" y="770"/>
                  </a:cxn>
                  <a:cxn ang="0">
                    <a:pos x="476" y="770"/>
                  </a:cxn>
                  <a:cxn ang="0">
                    <a:pos x="522" y="754"/>
                  </a:cxn>
                  <a:cxn ang="0">
                    <a:pos x="583" y="693"/>
                  </a:cxn>
                  <a:cxn ang="0">
                    <a:pos x="614" y="647"/>
                  </a:cxn>
                  <a:cxn ang="0">
                    <a:pos x="644" y="585"/>
                  </a:cxn>
                  <a:cxn ang="0">
                    <a:pos x="644" y="570"/>
                  </a:cxn>
                  <a:cxn ang="0">
                    <a:pos x="675" y="570"/>
                  </a:cxn>
                  <a:cxn ang="0">
                    <a:pos x="675" y="585"/>
                  </a:cxn>
                  <a:cxn ang="0">
                    <a:pos x="660" y="616"/>
                  </a:cxn>
                  <a:cxn ang="0">
                    <a:pos x="644" y="677"/>
                  </a:cxn>
                  <a:cxn ang="0">
                    <a:pos x="583" y="739"/>
                  </a:cxn>
                  <a:cxn ang="0">
                    <a:pos x="506" y="800"/>
                  </a:cxn>
                  <a:cxn ang="0">
                    <a:pos x="384" y="816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1" y="570"/>
                  </a:cxn>
                  <a:cxn ang="0">
                    <a:pos x="0" y="416"/>
                  </a:cxn>
                  <a:cxn ang="0">
                    <a:pos x="31" y="247"/>
                  </a:cxn>
                  <a:cxn ang="0">
                    <a:pos x="107" y="124"/>
                  </a:cxn>
                  <a:cxn ang="0">
                    <a:pos x="230" y="31"/>
                  </a:cxn>
                  <a:cxn ang="0">
                    <a:pos x="384" y="0"/>
                  </a:cxn>
                </a:cxnLst>
                <a:rect l="0" t="0" r="r" b="b"/>
                <a:pathLst>
                  <a:path w="675" h="816">
                    <a:moveTo>
                      <a:pt x="384" y="0"/>
                    </a:moveTo>
                    <a:lnTo>
                      <a:pt x="491" y="16"/>
                    </a:lnTo>
                    <a:lnTo>
                      <a:pt x="568" y="47"/>
                    </a:lnTo>
                    <a:lnTo>
                      <a:pt x="629" y="108"/>
                    </a:lnTo>
                    <a:lnTo>
                      <a:pt x="660" y="185"/>
                    </a:lnTo>
                    <a:lnTo>
                      <a:pt x="660" y="216"/>
                    </a:lnTo>
                    <a:lnTo>
                      <a:pt x="644" y="247"/>
                    </a:lnTo>
                    <a:lnTo>
                      <a:pt x="614" y="262"/>
                    </a:lnTo>
                    <a:lnTo>
                      <a:pt x="552" y="262"/>
                    </a:lnTo>
                    <a:lnTo>
                      <a:pt x="522" y="247"/>
                    </a:lnTo>
                    <a:lnTo>
                      <a:pt x="506" y="216"/>
                    </a:lnTo>
                    <a:lnTo>
                      <a:pt x="506" y="154"/>
                    </a:lnTo>
                    <a:lnTo>
                      <a:pt x="522" y="139"/>
                    </a:lnTo>
                    <a:lnTo>
                      <a:pt x="522" y="124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2"/>
                    </a:lnTo>
                    <a:lnTo>
                      <a:pt x="460" y="47"/>
                    </a:lnTo>
                    <a:lnTo>
                      <a:pt x="399" y="47"/>
                    </a:lnTo>
                    <a:lnTo>
                      <a:pt x="337" y="62"/>
                    </a:lnTo>
                    <a:lnTo>
                      <a:pt x="261" y="93"/>
                    </a:lnTo>
                    <a:lnTo>
                      <a:pt x="215" y="154"/>
                    </a:lnTo>
                    <a:lnTo>
                      <a:pt x="169" y="262"/>
                    </a:lnTo>
                    <a:lnTo>
                      <a:pt x="153" y="416"/>
                    </a:lnTo>
                    <a:lnTo>
                      <a:pt x="169" y="400"/>
                    </a:lnTo>
                    <a:lnTo>
                      <a:pt x="184" y="554"/>
                    </a:lnTo>
                    <a:lnTo>
                      <a:pt x="230" y="662"/>
                    </a:lnTo>
                    <a:lnTo>
                      <a:pt x="291" y="724"/>
                    </a:lnTo>
                    <a:lnTo>
                      <a:pt x="353" y="754"/>
                    </a:lnTo>
                    <a:lnTo>
                      <a:pt x="414" y="770"/>
                    </a:lnTo>
                    <a:lnTo>
                      <a:pt x="476" y="770"/>
                    </a:lnTo>
                    <a:lnTo>
                      <a:pt x="522" y="754"/>
                    </a:lnTo>
                    <a:lnTo>
                      <a:pt x="583" y="693"/>
                    </a:lnTo>
                    <a:lnTo>
                      <a:pt x="614" y="647"/>
                    </a:lnTo>
                    <a:lnTo>
                      <a:pt x="644" y="585"/>
                    </a:lnTo>
                    <a:lnTo>
                      <a:pt x="644" y="570"/>
                    </a:lnTo>
                    <a:lnTo>
                      <a:pt x="675" y="570"/>
                    </a:lnTo>
                    <a:lnTo>
                      <a:pt x="675" y="585"/>
                    </a:lnTo>
                    <a:lnTo>
                      <a:pt x="660" y="616"/>
                    </a:lnTo>
                    <a:lnTo>
                      <a:pt x="644" y="677"/>
                    </a:lnTo>
                    <a:lnTo>
                      <a:pt x="583" y="739"/>
                    </a:lnTo>
                    <a:lnTo>
                      <a:pt x="506" y="800"/>
                    </a:lnTo>
                    <a:lnTo>
                      <a:pt x="384" y="816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1" y="570"/>
                    </a:lnTo>
                    <a:lnTo>
                      <a:pt x="0" y="416"/>
                    </a:lnTo>
                    <a:lnTo>
                      <a:pt x="31" y="247"/>
                    </a:lnTo>
                    <a:lnTo>
                      <a:pt x="107" y="124"/>
                    </a:lnTo>
                    <a:lnTo>
                      <a:pt x="230" y="3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5" name="Freeform 1481"/>
              <p:cNvSpPr>
                <a:spLocks noEditPoints="1"/>
              </p:cNvSpPr>
              <p:nvPr/>
            </p:nvSpPr>
            <p:spPr bwMode="auto">
              <a:xfrm>
                <a:off x="1261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1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5"/>
                  </a:cxn>
                  <a:cxn ang="0">
                    <a:pos x="629" y="554"/>
                  </a:cxn>
                  <a:cxn ang="0">
                    <a:pos x="644" y="492"/>
                  </a:cxn>
                  <a:cxn ang="0">
                    <a:pos x="644" y="261"/>
                  </a:cxn>
                  <a:cxn ang="0">
                    <a:pos x="598" y="138"/>
                  </a:cxn>
                  <a:cxn ang="0">
                    <a:pos x="552" y="92"/>
                  </a:cxn>
                  <a:cxn ang="0">
                    <a:pos x="506" y="61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5"/>
                  </a:cxn>
                  <a:cxn ang="0">
                    <a:pos x="798" y="415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4"/>
                  </a:cxn>
                  <a:cxn ang="0">
                    <a:pos x="399" y="815"/>
                  </a:cxn>
                  <a:cxn ang="0">
                    <a:pos x="245" y="784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1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1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5"/>
                    </a:lnTo>
                    <a:lnTo>
                      <a:pt x="629" y="554"/>
                    </a:lnTo>
                    <a:lnTo>
                      <a:pt x="644" y="492"/>
                    </a:lnTo>
                    <a:lnTo>
                      <a:pt x="644" y="261"/>
                    </a:lnTo>
                    <a:lnTo>
                      <a:pt x="598" y="138"/>
                    </a:lnTo>
                    <a:lnTo>
                      <a:pt x="552" y="92"/>
                    </a:lnTo>
                    <a:lnTo>
                      <a:pt x="506" y="61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5"/>
                    </a:lnTo>
                    <a:lnTo>
                      <a:pt x="798" y="415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4"/>
                    </a:lnTo>
                    <a:lnTo>
                      <a:pt x="399" y="815"/>
                    </a:lnTo>
                    <a:lnTo>
                      <a:pt x="245" y="784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1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6" name="Freeform 1482"/>
              <p:cNvSpPr>
                <a:spLocks noEditPoints="1"/>
              </p:cNvSpPr>
              <p:nvPr/>
            </p:nvSpPr>
            <p:spPr bwMode="auto">
              <a:xfrm>
                <a:off x="2166" y="12652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7" y="185"/>
                  </a:cxn>
                  <a:cxn ang="0">
                    <a:pos x="338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1" y="31"/>
                  </a:cxn>
                  <a:cxn ang="0">
                    <a:pos x="752" y="108"/>
                  </a:cxn>
                  <a:cxn ang="0">
                    <a:pos x="798" y="123"/>
                  </a:cxn>
                  <a:cxn ang="0">
                    <a:pos x="921" y="15"/>
                  </a:cxn>
                  <a:cxn ang="0">
                    <a:pos x="1090" y="0"/>
                  </a:cxn>
                  <a:cxn ang="0">
                    <a:pos x="1197" y="46"/>
                  </a:cxn>
                  <a:cxn ang="0">
                    <a:pos x="1259" y="138"/>
                  </a:cxn>
                  <a:cxn ang="0">
                    <a:pos x="1274" y="692"/>
                  </a:cxn>
                  <a:cxn ang="0">
                    <a:pos x="1320" y="723"/>
                  </a:cxn>
                  <a:cxn ang="0">
                    <a:pos x="1412" y="785"/>
                  </a:cxn>
                  <a:cxn ang="0">
                    <a:pos x="1013" y="723"/>
                  </a:cxn>
                  <a:cxn ang="0">
                    <a:pos x="1136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6"/>
                  </a:cxn>
                  <a:cxn ang="0">
                    <a:pos x="783" y="185"/>
                  </a:cxn>
                  <a:cxn ang="0">
                    <a:pos x="768" y="662"/>
                  </a:cxn>
                  <a:cxn ang="0">
                    <a:pos x="798" y="708"/>
                  </a:cxn>
                  <a:cxn ang="0">
                    <a:pos x="906" y="769"/>
                  </a:cxn>
                  <a:cxn ang="0">
                    <a:pos x="507" y="708"/>
                  </a:cxn>
                  <a:cxn ang="0">
                    <a:pos x="629" y="692"/>
                  </a:cxn>
                  <a:cxn ang="0">
                    <a:pos x="645" y="169"/>
                  </a:cxn>
                  <a:cxn ang="0">
                    <a:pos x="553" y="15"/>
                  </a:cxn>
                  <a:cxn ang="0">
                    <a:pos x="445" y="31"/>
                  </a:cxn>
                  <a:cxn ang="0">
                    <a:pos x="277" y="0"/>
                  </a:cxn>
                  <a:cxn ang="0">
                    <a:pos x="261" y="292"/>
                  </a:cxn>
                  <a:cxn ang="0">
                    <a:pos x="277" y="677"/>
                  </a:cxn>
                  <a:cxn ang="0">
                    <a:pos x="399" y="692"/>
                  </a:cxn>
                  <a:cxn ang="0">
                    <a:pos x="0" y="754"/>
                  </a:cxn>
                  <a:cxn ang="0">
                    <a:pos x="108" y="692"/>
                  </a:cxn>
                  <a:cxn ang="0">
                    <a:pos x="138" y="646"/>
                  </a:cxn>
                  <a:cxn ang="0">
                    <a:pos x="169" y="169"/>
                  </a:cxn>
                  <a:cxn ang="0">
                    <a:pos x="138" y="92"/>
                  </a:cxn>
                  <a:cxn ang="0">
                    <a:pos x="31" y="77"/>
                  </a:cxn>
                  <a:cxn ang="0">
                    <a:pos x="277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2"/>
                    </a:lnTo>
                    <a:lnTo>
                      <a:pt x="277" y="185"/>
                    </a:lnTo>
                    <a:lnTo>
                      <a:pt x="277" y="169"/>
                    </a:lnTo>
                    <a:lnTo>
                      <a:pt x="338" y="77"/>
                    </a:lnTo>
                    <a:lnTo>
                      <a:pt x="415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5"/>
                    </a:lnTo>
                    <a:lnTo>
                      <a:pt x="691" y="31"/>
                    </a:lnTo>
                    <a:lnTo>
                      <a:pt x="722" y="62"/>
                    </a:lnTo>
                    <a:lnTo>
                      <a:pt x="752" y="108"/>
                    </a:lnTo>
                    <a:lnTo>
                      <a:pt x="768" y="169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5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5"/>
                    </a:lnTo>
                    <a:lnTo>
                      <a:pt x="1197" y="46"/>
                    </a:lnTo>
                    <a:lnTo>
                      <a:pt x="1213" y="62"/>
                    </a:lnTo>
                    <a:lnTo>
                      <a:pt x="1259" y="138"/>
                    </a:lnTo>
                    <a:lnTo>
                      <a:pt x="1274" y="215"/>
                    </a:lnTo>
                    <a:lnTo>
                      <a:pt x="1274" y="692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1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1" y="92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6"/>
                    </a:lnTo>
                    <a:lnTo>
                      <a:pt x="844" y="92"/>
                    </a:lnTo>
                    <a:lnTo>
                      <a:pt x="783" y="185"/>
                    </a:lnTo>
                    <a:lnTo>
                      <a:pt x="768" y="308"/>
                    </a:lnTo>
                    <a:lnTo>
                      <a:pt x="768" y="662"/>
                    </a:lnTo>
                    <a:lnTo>
                      <a:pt x="783" y="692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69"/>
                    </a:lnTo>
                    <a:lnTo>
                      <a:pt x="507" y="769"/>
                    </a:lnTo>
                    <a:lnTo>
                      <a:pt x="507" y="708"/>
                    </a:lnTo>
                    <a:lnTo>
                      <a:pt x="614" y="708"/>
                    </a:lnTo>
                    <a:lnTo>
                      <a:pt x="629" y="692"/>
                    </a:lnTo>
                    <a:lnTo>
                      <a:pt x="645" y="662"/>
                    </a:lnTo>
                    <a:lnTo>
                      <a:pt x="645" y="169"/>
                    </a:lnTo>
                    <a:lnTo>
                      <a:pt x="614" y="77"/>
                    </a:lnTo>
                    <a:lnTo>
                      <a:pt x="553" y="15"/>
                    </a:lnTo>
                    <a:lnTo>
                      <a:pt x="507" y="15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7" y="0"/>
                    </a:moveTo>
                    <a:lnTo>
                      <a:pt x="277" y="169"/>
                    </a:lnTo>
                    <a:lnTo>
                      <a:pt x="261" y="292"/>
                    </a:lnTo>
                    <a:lnTo>
                      <a:pt x="261" y="646"/>
                    </a:lnTo>
                    <a:lnTo>
                      <a:pt x="277" y="677"/>
                    </a:lnTo>
                    <a:lnTo>
                      <a:pt x="292" y="692"/>
                    </a:lnTo>
                    <a:lnTo>
                      <a:pt x="399" y="692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2"/>
                    </a:lnTo>
                    <a:lnTo>
                      <a:pt x="108" y="692"/>
                    </a:lnTo>
                    <a:lnTo>
                      <a:pt x="123" y="677"/>
                    </a:lnTo>
                    <a:lnTo>
                      <a:pt x="138" y="646"/>
                    </a:lnTo>
                    <a:lnTo>
                      <a:pt x="138" y="138"/>
                    </a:lnTo>
                    <a:lnTo>
                      <a:pt x="169" y="169"/>
                    </a:lnTo>
                    <a:lnTo>
                      <a:pt x="169" y="123"/>
                    </a:lnTo>
                    <a:lnTo>
                      <a:pt x="138" y="92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7" name="Freeform 1483"/>
              <p:cNvSpPr>
                <a:spLocks noEditPoints="1"/>
              </p:cNvSpPr>
              <p:nvPr/>
            </p:nvSpPr>
            <p:spPr bwMode="auto">
              <a:xfrm>
                <a:off x="3747" y="12606"/>
                <a:ext cx="875" cy="1138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4" y="61"/>
                  </a:cxn>
                  <a:cxn ang="0">
                    <a:pos x="338" y="92"/>
                  </a:cxn>
                  <a:cxn ang="0">
                    <a:pos x="292" y="138"/>
                  </a:cxn>
                  <a:cxn ang="0">
                    <a:pos x="261" y="184"/>
                  </a:cxn>
                  <a:cxn ang="0">
                    <a:pos x="261" y="584"/>
                  </a:cxn>
                  <a:cxn ang="0">
                    <a:pos x="246" y="584"/>
                  </a:cxn>
                  <a:cxn ang="0">
                    <a:pos x="246" y="615"/>
                  </a:cxn>
                  <a:cxn ang="0">
                    <a:pos x="261" y="646"/>
                  </a:cxn>
                  <a:cxn ang="0">
                    <a:pos x="276" y="661"/>
                  </a:cxn>
                  <a:cxn ang="0">
                    <a:pos x="307" y="708"/>
                  </a:cxn>
                  <a:cxn ang="0">
                    <a:pos x="399" y="769"/>
                  </a:cxn>
                  <a:cxn ang="0">
                    <a:pos x="460" y="769"/>
                  </a:cxn>
                  <a:cxn ang="0">
                    <a:pos x="552" y="738"/>
                  </a:cxn>
                  <a:cxn ang="0">
                    <a:pos x="645" y="661"/>
                  </a:cxn>
                  <a:cxn ang="0">
                    <a:pos x="706" y="554"/>
                  </a:cxn>
                  <a:cxn ang="0">
                    <a:pos x="721" y="400"/>
                  </a:cxn>
                  <a:cxn ang="0">
                    <a:pos x="691" y="215"/>
                  </a:cxn>
                  <a:cxn ang="0">
                    <a:pos x="598" y="92"/>
                  </a:cxn>
                  <a:cxn ang="0">
                    <a:pos x="491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8"/>
                  </a:cxn>
                  <a:cxn ang="0">
                    <a:pos x="307" y="92"/>
                  </a:cxn>
                  <a:cxn ang="0">
                    <a:pos x="384" y="31"/>
                  </a:cxn>
                  <a:cxn ang="0">
                    <a:pos x="506" y="15"/>
                  </a:cxn>
                  <a:cxn ang="0">
                    <a:pos x="645" y="46"/>
                  </a:cxn>
                  <a:cxn ang="0">
                    <a:pos x="767" y="123"/>
                  </a:cxn>
                  <a:cxn ang="0">
                    <a:pos x="844" y="261"/>
                  </a:cxn>
                  <a:cxn ang="0">
                    <a:pos x="875" y="415"/>
                  </a:cxn>
                  <a:cxn ang="0">
                    <a:pos x="844" y="569"/>
                  </a:cxn>
                  <a:cxn ang="0">
                    <a:pos x="752" y="708"/>
                  </a:cxn>
                  <a:cxn ang="0">
                    <a:pos x="629" y="784"/>
                  </a:cxn>
                  <a:cxn ang="0">
                    <a:pos x="476" y="815"/>
                  </a:cxn>
                  <a:cxn ang="0">
                    <a:pos x="414" y="815"/>
                  </a:cxn>
                  <a:cxn ang="0">
                    <a:pos x="368" y="784"/>
                  </a:cxn>
                  <a:cxn ang="0">
                    <a:pos x="322" y="769"/>
                  </a:cxn>
                  <a:cxn ang="0">
                    <a:pos x="292" y="738"/>
                  </a:cxn>
                  <a:cxn ang="0">
                    <a:pos x="276" y="708"/>
                  </a:cxn>
                  <a:cxn ang="0">
                    <a:pos x="261" y="692"/>
                  </a:cxn>
                  <a:cxn ang="0">
                    <a:pos x="261" y="1031"/>
                  </a:cxn>
                  <a:cxn ang="0">
                    <a:pos x="276" y="1061"/>
                  </a:cxn>
                  <a:cxn ang="0">
                    <a:pos x="292" y="1077"/>
                  </a:cxn>
                  <a:cxn ang="0">
                    <a:pos x="399" y="1077"/>
                  </a:cxn>
                  <a:cxn ang="0">
                    <a:pos x="399" y="1138"/>
                  </a:cxn>
                  <a:cxn ang="0">
                    <a:pos x="0" y="1138"/>
                  </a:cxn>
                  <a:cxn ang="0">
                    <a:pos x="0" y="1077"/>
                  </a:cxn>
                  <a:cxn ang="0">
                    <a:pos x="107" y="1077"/>
                  </a:cxn>
                  <a:cxn ang="0">
                    <a:pos x="123" y="1061"/>
                  </a:cxn>
                  <a:cxn ang="0">
                    <a:pos x="138" y="1031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8">
                    <a:moveTo>
                      <a:pt x="430" y="46"/>
                    </a:moveTo>
                    <a:lnTo>
                      <a:pt x="384" y="61"/>
                    </a:lnTo>
                    <a:lnTo>
                      <a:pt x="338" y="92"/>
                    </a:lnTo>
                    <a:lnTo>
                      <a:pt x="292" y="138"/>
                    </a:lnTo>
                    <a:lnTo>
                      <a:pt x="261" y="184"/>
                    </a:lnTo>
                    <a:lnTo>
                      <a:pt x="261" y="584"/>
                    </a:lnTo>
                    <a:lnTo>
                      <a:pt x="246" y="584"/>
                    </a:lnTo>
                    <a:lnTo>
                      <a:pt x="246" y="615"/>
                    </a:lnTo>
                    <a:lnTo>
                      <a:pt x="261" y="646"/>
                    </a:lnTo>
                    <a:lnTo>
                      <a:pt x="276" y="661"/>
                    </a:lnTo>
                    <a:lnTo>
                      <a:pt x="307" y="708"/>
                    </a:lnTo>
                    <a:lnTo>
                      <a:pt x="399" y="769"/>
                    </a:lnTo>
                    <a:lnTo>
                      <a:pt x="460" y="769"/>
                    </a:lnTo>
                    <a:lnTo>
                      <a:pt x="552" y="738"/>
                    </a:lnTo>
                    <a:lnTo>
                      <a:pt x="645" y="661"/>
                    </a:lnTo>
                    <a:lnTo>
                      <a:pt x="706" y="554"/>
                    </a:lnTo>
                    <a:lnTo>
                      <a:pt x="721" y="400"/>
                    </a:lnTo>
                    <a:lnTo>
                      <a:pt x="691" y="215"/>
                    </a:lnTo>
                    <a:lnTo>
                      <a:pt x="598" y="92"/>
                    </a:lnTo>
                    <a:lnTo>
                      <a:pt x="491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8"/>
                    </a:lnTo>
                    <a:lnTo>
                      <a:pt x="307" y="92"/>
                    </a:lnTo>
                    <a:lnTo>
                      <a:pt x="384" y="31"/>
                    </a:lnTo>
                    <a:lnTo>
                      <a:pt x="506" y="15"/>
                    </a:lnTo>
                    <a:lnTo>
                      <a:pt x="645" y="46"/>
                    </a:lnTo>
                    <a:lnTo>
                      <a:pt x="767" y="123"/>
                    </a:lnTo>
                    <a:lnTo>
                      <a:pt x="844" y="261"/>
                    </a:lnTo>
                    <a:lnTo>
                      <a:pt x="875" y="415"/>
                    </a:lnTo>
                    <a:lnTo>
                      <a:pt x="844" y="569"/>
                    </a:lnTo>
                    <a:lnTo>
                      <a:pt x="752" y="708"/>
                    </a:lnTo>
                    <a:lnTo>
                      <a:pt x="629" y="784"/>
                    </a:lnTo>
                    <a:lnTo>
                      <a:pt x="476" y="815"/>
                    </a:lnTo>
                    <a:lnTo>
                      <a:pt x="414" y="815"/>
                    </a:lnTo>
                    <a:lnTo>
                      <a:pt x="368" y="784"/>
                    </a:lnTo>
                    <a:lnTo>
                      <a:pt x="322" y="769"/>
                    </a:lnTo>
                    <a:lnTo>
                      <a:pt x="292" y="738"/>
                    </a:lnTo>
                    <a:lnTo>
                      <a:pt x="276" y="708"/>
                    </a:lnTo>
                    <a:lnTo>
                      <a:pt x="261" y="692"/>
                    </a:lnTo>
                    <a:lnTo>
                      <a:pt x="261" y="1031"/>
                    </a:lnTo>
                    <a:lnTo>
                      <a:pt x="276" y="1061"/>
                    </a:lnTo>
                    <a:lnTo>
                      <a:pt x="292" y="1077"/>
                    </a:lnTo>
                    <a:lnTo>
                      <a:pt x="399" y="1077"/>
                    </a:lnTo>
                    <a:lnTo>
                      <a:pt x="399" y="1138"/>
                    </a:lnTo>
                    <a:lnTo>
                      <a:pt x="0" y="1138"/>
                    </a:lnTo>
                    <a:lnTo>
                      <a:pt x="0" y="1077"/>
                    </a:lnTo>
                    <a:lnTo>
                      <a:pt x="107" y="1077"/>
                    </a:lnTo>
                    <a:lnTo>
                      <a:pt x="123" y="1061"/>
                    </a:lnTo>
                    <a:lnTo>
                      <a:pt x="138" y="1031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8" name="Freeform 1484"/>
              <p:cNvSpPr>
                <a:spLocks/>
              </p:cNvSpPr>
              <p:nvPr/>
            </p:nvSpPr>
            <p:spPr bwMode="auto">
              <a:xfrm>
                <a:off x="4652" y="12606"/>
                <a:ext cx="891" cy="815"/>
              </a:xfrm>
              <a:custGeom>
                <a:avLst/>
                <a:gdLst/>
                <a:ahLst/>
                <a:cxnLst>
                  <a:cxn ang="0">
                    <a:pos x="752" y="0"/>
                  </a:cxn>
                  <a:cxn ang="0">
                    <a:pos x="752" y="677"/>
                  </a:cxn>
                  <a:cxn ang="0">
                    <a:pos x="783" y="708"/>
                  </a:cxn>
                  <a:cxn ang="0">
                    <a:pos x="829" y="723"/>
                  </a:cxn>
                  <a:cxn ang="0">
                    <a:pos x="891" y="723"/>
                  </a:cxn>
                  <a:cxn ang="0">
                    <a:pos x="891" y="784"/>
                  </a:cxn>
                  <a:cxn ang="0">
                    <a:pos x="630" y="800"/>
                  </a:cxn>
                  <a:cxn ang="0">
                    <a:pos x="630" y="661"/>
                  </a:cxn>
                  <a:cxn ang="0">
                    <a:pos x="599" y="723"/>
                  </a:cxn>
                  <a:cxn ang="0">
                    <a:pos x="553" y="769"/>
                  </a:cxn>
                  <a:cxn ang="0">
                    <a:pos x="507" y="784"/>
                  </a:cxn>
                  <a:cxn ang="0">
                    <a:pos x="461" y="815"/>
                  </a:cxn>
                  <a:cxn ang="0">
                    <a:pos x="399" y="815"/>
                  </a:cxn>
                  <a:cxn ang="0">
                    <a:pos x="277" y="800"/>
                  </a:cxn>
                  <a:cxn ang="0">
                    <a:pos x="200" y="754"/>
                  </a:cxn>
                  <a:cxn ang="0">
                    <a:pos x="154" y="692"/>
                  </a:cxn>
                  <a:cxn ang="0">
                    <a:pos x="139" y="600"/>
                  </a:cxn>
                  <a:cxn ang="0">
                    <a:pos x="139" y="138"/>
                  </a:cxn>
                  <a:cxn ang="0">
                    <a:pos x="123" y="108"/>
                  </a:cxn>
                  <a:cxn ang="0">
                    <a:pos x="93" y="92"/>
                  </a:cxn>
                  <a:cxn ang="0">
                    <a:pos x="0" y="92"/>
                  </a:cxn>
                  <a:cxn ang="0">
                    <a:pos x="0" y="31"/>
                  </a:cxn>
                  <a:cxn ang="0">
                    <a:pos x="261" y="15"/>
                  </a:cxn>
                  <a:cxn ang="0">
                    <a:pos x="261" y="677"/>
                  </a:cxn>
                  <a:cxn ang="0">
                    <a:pos x="292" y="738"/>
                  </a:cxn>
                  <a:cxn ang="0">
                    <a:pos x="353" y="769"/>
                  </a:cxn>
                  <a:cxn ang="0">
                    <a:pos x="415" y="769"/>
                  </a:cxn>
                  <a:cxn ang="0">
                    <a:pos x="522" y="738"/>
                  </a:cxn>
                  <a:cxn ang="0">
                    <a:pos x="599" y="631"/>
                  </a:cxn>
                  <a:cxn ang="0">
                    <a:pos x="630" y="492"/>
                  </a:cxn>
                  <a:cxn ang="0">
                    <a:pos x="630" y="123"/>
                  </a:cxn>
                  <a:cxn ang="0">
                    <a:pos x="599" y="92"/>
                  </a:cxn>
                  <a:cxn ang="0">
                    <a:pos x="553" y="77"/>
                  </a:cxn>
                  <a:cxn ang="0">
                    <a:pos x="492" y="77"/>
                  </a:cxn>
                  <a:cxn ang="0">
                    <a:pos x="492" y="15"/>
                  </a:cxn>
                  <a:cxn ang="0">
                    <a:pos x="752" y="0"/>
                  </a:cxn>
                </a:cxnLst>
                <a:rect l="0" t="0" r="r" b="b"/>
                <a:pathLst>
                  <a:path w="891" h="815">
                    <a:moveTo>
                      <a:pt x="752" y="0"/>
                    </a:moveTo>
                    <a:lnTo>
                      <a:pt x="752" y="677"/>
                    </a:lnTo>
                    <a:lnTo>
                      <a:pt x="783" y="708"/>
                    </a:lnTo>
                    <a:lnTo>
                      <a:pt x="829" y="723"/>
                    </a:lnTo>
                    <a:lnTo>
                      <a:pt x="891" y="723"/>
                    </a:lnTo>
                    <a:lnTo>
                      <a:pt x="891" y="784"/>
                    </a:lnTo>
                    <a:lnTo>
                      <a:pt x="630" y="800"/>
                    </a:lnTo>
                    <a:lnTo>
                      <a:pt x="630" y="661"/>
                    </a:lnTo>
                    <a:lnTo>
                      <a:pt x="599" y="723"/>
                    </a:lnTo>
                    <a:lnTo>
                      <a:pt x="553" y="769"/>
                    </a:lnTo>
                    <a:lnTo>
                      <a:pt x="507" y="784"/>
                    </a:lnTo>
                    <a:lnTo>
                      <a:pt x="461" y="815"/>
                    </a:lnTo>
                    <a:lnTo>
                      <a:pt x="399" y="815"/>
                    </a:lnTo>
                    <a:lnTo>
                      <a:pt x="277" y="800"/>
                    </a:lnTo>
                    <a:lnTo>
                      <a:pt x="200" y="754"/>
                    </a:lnTo>
                    <a:lnTo>
                      <a:pt x="154" y="692"/>
                    </a:lnTo>
                    <a:lnTo>
                      <a:pt x="139" y="600"/>
                    </a:lnTo>
                    <a:lnTo>
                      <a:pt x="139" y="138"/>
                    </a:lnTo>
                    <a:lnTo>
                      <a:pt x="123" y="108"/>
                    </a:lnTo>
                    <a:lnTo>
                      <a:pt x="93" y="92"/>
                    </a:lnTo>
                    <a:lnTo>
                      <a:pt x="0" y="92"/>
                    </a:lnTo>
                    <a:lnTo>
                      <a:pt x="0" y="31"/>
                    </a:lnTo>
                    <a:lnTo>
                      <a:pt x="261" y="15"/>
                    </a:lnTo>
                    <a:lnTo>
                      <a:pt x="261" y="677"/>
                    </a:lnTo>
                    <a:lnTo>
                      <a:pt x="292" y="738"/>
                    </a:lnTo>
                    <a:lnTo>
                      <a:pt x="353" y="769"/>
                    </a:lnTo>
                    <a:lnTo>
                      <a:pt x="415" y="769"/>
                    </a:lnTo>
                    <a:lnTo>
                      <a:pt x="522" y="738"/>
                    </a:lnTo>
                    <a:lnTo>
                      <a:pt x="599" y="631"/>
                    </a:lnTo>
                    <a:lnTo>
                      <a:pt x="630" y="492"/>
                    </a:lnTo>
                    <a:lnTo>
                      <a:pt x="630" y="123"/>
                    </a:lnTo>
                    <a:lnTo>
                      <a:pt x="599" y="92"/>
                    </a:lnTo>
                    <a:lnTo>
                      <a:pt x="553" y="77"/>
                    </a:lnTo>
                    <a:lnTo>
                      <a:pt x="492" y="77"/>
                    </a:lnTo>
                    <a:lnTo>
                      <a:pt x="492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09" name="Freeform 1485"/>
              <p:cNvSpPr>
                <a:spLocks/>
              </p:cNvSpPr>
              <p:nvPr/>
            </p:nvSpPr>
            <p:spPr bwMode="auto">
              <a:xfrm>
                <a:off x="5665" y="12298"/>
                <a:ext cx="553" cy="112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277" y="0"/>
                  </a:cxn>
                  <a:cxn ang="0">
                    <a:pos x="277" y="323"/>
                  </a:cxn>
                  <a:cxn ang="0">
                    <a:pos x="537" y="323"/>
                  </a:cxn>
                  <a:cxn ang="0">
                    <a:pos x="537" y="385"/>
                  </a:cxn>
                  <a:cxn ang="0">
                    <a:pos x="292" y="385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2" y="1016"/>
                  </a:cxn>
                  <a:cxn ang="0">
                    <a:pos x="338" y="1062"/>
                  </a:cxn>
                  <a:cxn ang="0">
                    <a:pos x="384" y="1062"/>
                  </a:cxn>
                  <a:cxn ang="0">
                    <a:pos x="430" y="1046"/>
                  </a:cxn>
                  <a:cxn ang="0">
                    <a:pos x="461" y="1031"/>
                  </a:cxn>
                  <a:cxn ang="0">
                    <a:pos x="491" y="985"/>
                  </a:cxn>
                  <a:cxn ang="0">
                    <a:pos x="507" y="923"/>
                  </a:cxn>
                  <a:cxn ang="0">
                    <a:pos x="507" y="769"/>
                  </a:cxn>
                  <a:cxn ang="0">
                    <a:pos x="553" y="769"/>
                  </a:cxn>
                  <a:cxn ang="0">
                    <a:pos x="553" y="877"/>
                  </a:cxn>
                  <a:cxn ang="0">
                    <a:pos x="537" y="969"/>
                  </a:cxn>
                  <a:cxn ang="0">
                    <a:pos x="507" y="1046"/>
                  </a:cxn>
                  <a:cxn ang="0">
                    <a:pos x="461" y="1108"/>
                  </a:cxn>
                  <a:cxn ang="0">
                    <a:pos x="384" y="1123"/>
                  </a:cxn>
                  <a:cxn ang="0">
                    <a:pos x="338" y="1123"/>
                  </a:cxn>
                  <a:cxn ang="0">
                    <a:pos x="215" y="1062"/>
                  </a:cxn>
                  <a:cxn ang="0">
                    <a:pos x="169" y="985"/>
                  </a:cxn>
                  <a:cxn ang="0">
                    <a:pos x="154" y="877"/>
                  </a:cxn>
                  <a:cxn ang="0">
                    <a:pos x="154" y="385"/>
                  </a:cxn>
                  <a:cxn ang="0">
                    <a:pos x="0" y="385"/>
                  </a:cxn>
                  <a:cxn ang="0">
                    <a:pos x="0" y="339"/>
                  </a:cxn>
                  <a:cxn ang="0">
                    <a:pos x="108" y="308"/>
                  </a:cxn>
                  <a:cxn ang="0">
                    <a:pos x="184" y="216"/>
                  </a:cxn>
                  <a:cxn ang="0">
                    <a:pos x="215" y="108"/>
                  </a:cxn>
                  <a:cxn ang="0">
                    <a:pos x="231" y="0"/>
                  </a:cxn>
                </a:cxnLst>
                <a:rect l="0" t="0" r="r" b="b"/>
                <a:pathLst>
                  <a:path w="553" h="1123">
                    <a:moveTo>
                      <a:pt x="231" y="0"/>
                    </a:moveTo>
                    <a:lnTo>
                      <a:pt x="277" y="0"/>
                    </a:lnTo>
                    <a:lnTo>
                      <a:pt x="277" y="323"/>
                    </a:lnTo>
                    <a:lnTo>
                      <a:pt x="537" y="323"/>
                    </a:lnTo>
                    <a:lnTo>
                      <a:pt x="537" y="385"/>
                    </a:lnTo>
                    <a:lnTo>
                      <a:pt x="292" y="385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2" y="1016"/>
                    </a:lnTo>
                    <a:lnTo>
                      <a:pt x="338" y="1062"/>
                    </a:lnTo>
                    <a:lnTo>
                      <a:pt x="384" y="1062"/>
                    </a:lnTo>
                    <a:lnTo>
                      <a:pt x="430" y="1046"/>
                    </a:lnTo>
                    <a:lnTo>
                      <a:pt x="461" y="1031"/>
                    </a:lnTo>
                    <a:lnTo>
                      <a:pt x="491" y="985"/>
                    </a:lnTo>
                    <a:lnTo>
                      <a:pt x="507" y="923"/>
                    </a:lnTo>
                    <a:lnTo>
                      <a:pt x="507" y="769"/>
                    </a:lnTo>
                    <a:lnTo>
                      <a:pt x="553" y="769"/>
                    </a:lnTo>
                    <a:lnTo>
                      <a:pt x="553" y="877"/>
                    </a:lnTo>
                    <a:lnTo>
                      <a:pt x="537" y="969"/>
                    </a:lnTo>
                    <a:lnTo>
                      <a:pt x="507" y="1046"/>
                    </a:lnTo>
                    <a:lnTo>
                      <a:pt x="461" y="1108"/>
                    </a:lnTo>
                    <a:lnTo>
                      <a:pt x="384" y="1123"/>
                    </a:lnTo>
                    <a:lnTo>
                      <a:pt x="338" y="1123"/>
                    </a:lnTo>
                    <a:lnTo>
                      <a:pt x="215" y="1062"/>
                    </a:lnTo>
                    <a:lnTo>
                      <a:pt x="169" y="985"/>
                    </a:lnTo>
                    <a:lnTo>
                      <a:pt x="154" y="877"/>
                    </a:lnTo>
                    <a:lnTo>
                      <a:pt x="154" y="385"/>
                    </a:lnTo>
                    <a:lnTo>
                      <a:pt x="0" y="385"/>
                    </a:lnTo>
                    <a:lnTo>
                      <a:pt x="0" y="339"/>
                    </a:lnTo>
                    <a:lnTo>
                      <a:pt x="108" y="308"/>
                    </a:lnTo>
                    <a:lnTo>
                      <a:pt x="184" y="216"/>
                    </a:lnTo>
                    <a:lnTo>
                      <a:pt x="215" y="10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0" name="Freeform 1486"/>
              <p:cNvSpPr>
                <a:spLocks noEditPoints="1"/>
              </p:cNvSpPr>
              <p:nvPr/>
            </p:nvSpPr>
            <p:spPr bwMode="auto">
              <a:xfrm>
                <a:off x="6417" y="12590"/>
                <a:ext cx="814" cy="816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5"/>
                  </a:cxn>
                  <a:cxn ang="0">
                    <a:pos x="430" y="770"/>
                  </a:cxn>
                  <a:cxn ang="0">
                    <a:pos x="445" y="754"/>
                  </a:cxn>
                  <a:cxn ang="0">
                    <a:pos x="491" y="693"/>
                  </a:cxn>
                  <a:cxn ang="0">
                    <a:pos x="445" y="754"/>
                  </a:cxn>
                  <a:cxn ang="0">
                    <a:pos x="338" y="0"/>
                  </a:cxn>
                  <a:cxn ang="0">
                    <a:pos x="583" y="93"/>
                  </a:cxn>
                  <a:cxn ang="0">
                    <a:pos x="645" y="247"/>
                  </a:cxn>
                  <a:cxn ang="0">
                    <a:pos x="660" y="739"/>
                  </a:cxn>
                  <a:cxn ang="0">
                    <a:pos x="722" y="754"/>
                  </a:cxn>
                  <a:cxn ang="0">
                    <a:pos x="768" y="693"/>
                  </a:cxn>
                  <a:cxn ang="0">
                    <a:pos x="814" y="554"/>
                  </a:cxn>
                  <a:cxn ang="0">
                    <a:pos x="798" y="739"/>
                  </a:cxn>
                  <a:cxn ang="0">
                    <a:pos x="722" y="800"/>
                  </a:cxn>
                  <a:cxn ang="0">
                    <a:pos x="676" y="816"/>
                  </a:cxn>
                  <a:cxn ang="0">
                    <a:pos x="553" y="739"/>
                  </a:cxn>
                  <a:cxn ang="0">
                    <a:pos x="507" y="662"/>
                  </a:cxn>
                  <a:cxn ang="0">
                    <a:pos x="522" y="385"/>
                  </a:cxn>
                  <a:cxn ang="0">
                    <a:pos x="522" y="385"/>
                  </a:cxn>
                  <a:cxn ang="0">
                    <a:pos x="277" y="462"/>
                  </a:cxn>
                  <a:cxn ang="0">
                    <a:pos x="184" y="585"/>
                  </a:cxn>
                  <a:cxn ang="0">
                    <a:pos x="169" y="693"/>
                  </a:cxn>
                  <a:cxn ang="0">
                    <a:pos x="230" y="770"/>
                  </a:cxn>
                  <a:cxn ang="0">
                    <a:pos x="338" y="800"/>
                  </a:cxn>
                  <a:cxn ang="0">
                    <a:pos x="184" y="800"/>
                  </a:cxn>
                  <a:cxn ang="0">
                    <a:pos x="31" y="724"/>
                  </a:cxn>
                  <a:cxn ang="0">
                    <a:pos x="0" y="585"/>
                  </a:cxn>
                  <a:cxn ang="0">
                    <a:pos x="108" y="447"/>
                  </a:cxn>
                  <a:cxn ang="0">
                    <a:pos x="353" y="354"/>
                  </a:cxn>
                  <a:cxn ang="0">
                    <a:pos x="507" y="216"/>
                  </a:cxn>
                  <a:cxn ang="0">
                    <a:pos x="461" y="108"/>
                  </a:cxn>
                  <a:cxn ang="0">
                    <a:pos x="369" y="47"/>
                  </a:cxn>
                  <a:cxn ang="0">
                    <a:pos x="246" y="62"/>
                  </a:cxn>
                  <a:cxn ang="0">
                    <a:pos x="169" y="93"/>
                  </a:cxn>
                  <a:cxn ang="0">
                    <a:pos x="184" y="124"/>
                  </a:cxn>
                  <a:cxn ang="0">
                    <a:pos x="215" y="170"/>
                  </a:cxn>
                  <a:cxn ang="0">
                    <a:pos x="230" y="231"/>
                  </a:cxn>
                  <a:cxn ang="0">
                    <a:pos x="184" y="277"/>
                  </a:cxn>
                  <a:cxn ang="0">
                    <a:pos x="92" y="262"/>
                  </a:cxn>
                  <a:cxn ang="0">
                    <a:pos x="77" y="200"/>
                  </a:cxn>
                  <a:cxn ang="0">
                    <a:pos x="215" y="31"/>
                  </a:cxn>
                </a:cxnLst>
                <a:rect l="0" t="0" r="r" b="b"/>
                <a:pathLst>
                  <a:path w="814" h="816">
                    <a:moveTo>
                      <a:pt x="399" y="785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5"/>
                    </a:lnTo>
                    <a:close/>
                    <a:moveTo>
                      <a:pt x="445" y="754"/>
                    </a:moveTo>
                    <a:lnTo>
                      <a:pt x="430" y="770"/>
                    </a:lnTo>
                    <a:lnTo>
                      <a:pt x="399" y="785"/>
                    </a:lnTo>
                    <a:lnTo>
                      <a:pt x="445" y="754"/>
                    </a:lnTo>
                    <a:close/>
                    <a:moveTo>
                      <a:pt x="507" y="662"/>
                    </a:moveTo>
                    <a:lnTo>
                      <a:pt x="491" y="693"/>
                    </a:lnTo>
                    <a:lnTo>
                      <a:pt x="461" y="739"/>
                    </a:lnTo>
                    <a:lnTo>
                      <a:pt x="445" y="754"/>
                    </a:lnTo>
                    <a:lnTo>
                      <a:pt x="507" y="662"/>
                    </a:lnTo>
                    <a:close/>
                    <a:moveTo>
                      <a:pt x="338" y="0"/>
                    </a:moveTo>
                    <a:lnTo>
                      <a:pt x="461" y="16"/>
                    </a:lnTo>
                    <a:lnTo>
                      <a:pt x="583" y="93"/>
                    </a:lnTo>
                    <a:lnTo>
                      <a:pt x="614" y="154"/>
                    </a:lnTo>
                    <a:lnTo>
                      <a:pt x="645" y="247"/>
                    </a:lnTo>
                    <a:lnTo>
                      <a:pt x="645" y="708"/>
                    </a:lnTo>
                    <a:lnTo>
                      <a:pt x="660" y="739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4"/>
                    </a:lnTo>
                    <a:lnTo>
                      <a:pt x="768" y="693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3"/>
                    </a:lnTo>
                    <a:lnTo>
                      <a:pt x="798" y="739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6"/>
                    </a:lnTo>
                    <a:lnTo>
                      <a:pt x="676" y="816"/>
                    </a:lnTo>
                    <a:lnTo>
                      <a:pt x="614" y="800"/>
                    </a:lnTo>
                    <a:lnTo>
                      <a:pt x="553" y="739"/>
                    </a:lnTo>
                    <a:lnTo>
                      <a:pt x="537" y="677"/>
                    </a:lnTo>
                    <a:lnTo>
                      <a:pt x="507" y="662"/>
                    </a:lnTo>
                    <a:lnTo>
                      <a:pt x="522" y="631"/>
                    </a:lnTo>
                    <a:lnTo>
                      <a:pt x="522" y="385"/>
                    </a:lnTo>
                    <a:lnTo>
                      <a:pt x="537" y="385"/>
                    </a:lnTo>
                    <a:lnTo>
                      <a:pt x="522" y="385"/>
                    </a:lnTo>
                    <a:lnTo>
                      <a:pt x="384" y="416"/>
                    </a:lnTo>
                    <a:lnTo>
                      <a:pt x="277" y="462"/>
                    </a:lnTo>
                    <a:lnTo>
                      <a:pt x="215" y="524"/>
                    </a:lnTo>
                    <a:lnTo>
                      <a:pt x="184" y="585"/>
                    </a:lnTo>
                    <a:lnTo>
                      <a:pt x="169" y="647"/>
                    </a:lnTo>
                    <a:lnTo>
                      <a:pt x="169" y="693"/>
                    </a:lnTo>
                    <a:lnTo>
                      <a:pt x="200" y="739"/>
                    </a:lnTo>
                    <a:lnTo>
                      <a:pt x="230" y="770"/>
                    </a:lnTo>
                    <a:lnTo>
                      <a:pt x="277" y="800"/>
                    </a:lnTo>
                    <a:lnTo>
                      <a:pt x="338" y="800"/>
                    </a:lnTo>
                    <a:lnTo>
                      <a:pt x="277" y="816"/>
                    </a:lnTo>
                    <a:lnTo>
                      <a:pt x="184" y="800"/>
                    </a:lnTo>
                    <a:lnTo>
                      <a:pt x="92" y="770"/>
                    </a:lnTo>
                    <a:lnTo>
                      <a:pt x="31" y="724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2" y="493"/>
                    </a:lnTo>
                    <a:lnTo>
                      <a:pt x="108" y="447"/>
                    </a:lnTo>
                    <a:lnTo>
                      <a:pt x="184" y="400"/>
                    </a:lnTo>
                    <a:lnTo>
                      <a:pt x="353" y="354"/>
                    </a:lnTo>
                    <a:lnTo>
                      <a:pt x="507" y="339"/>
                    </a:lnTo>
                    <a:lnTo>
                      <a:pt x="507" y="216"/>
                    </a:lnTo>
                    <a:lnTo>
                      <a:pt x="491" y="154"/>
                    </a:lnTo>
                    <a:lnTo>
                      <a:pt x="461" y="108"/>
                    </a:lnTo>
                    <a:lnTo>
                      <a:pt x="430" y="77"/>
                    </a:lnTo>
                    <a:lnTo>
                      <a:pt x="369" y="47"/>
                    </a:lnTo>
                    <a:lnTo>
                      <a:pt x="292" y="47"/>
                    </a:lnTo>
                    <a:lnTo>
                      <a:pt x="246" y="62"/>
                    </a:lnTo>
                    <a:lnTo>
                      <a:pt x="215" y="77"/>
                    </a:lnTo>
                    <a:lnTo>
                      <a:pt x="169" y="93"/>
                    </a:lnTo>
                    <a:lnTo>
                      <a:pt x="138" y="124"/>
                    </a:lnTo>
                    <a:lnTo>
                      <a:pt x="184" y="124"/>
                    </a:lnTo>
                    <a:lnTo>
                      <a:pt x="200" y="139"/>
                    </a:lnTo>
                    <a:lnTo>
                      <a:pt x="215" y="170"/>
                    </a:lnTo>
                    <a:lnTo>
                      <a:pt x="230" y="185"/>
                    </a:lnTo>
                    <a:lnTo>
                      <a:pt x="230" y="231"/>
                    </a:lnTo>
                    <a:lnTo>
                      <a:pt x="215" y="262"/>
                    </a:lnTo>
                    <a:lnTo>
                      <a:pt x="184" y="277"/>
                    </a:lnTo>
                    <a:lnTo>
                      <a:pt x="123" y="277"/>
                    </a:lnTo>
                    <a:lnTo>
                      <a:pt x="92" y="262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3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1" name="Freeform 1487"/>
              <p:cNvSpPr>
                <a:spLocks/>
              </p:cNvSpPr>
              <p:nvPr/>
            </p:nvSpPr>
            <p:spPr bwMode="auto">
              <a:xfrm>
                <a:off x="7277" y="12298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5"/>
                  </a:cxn>
                  <a:cxn ang="0">
                    <a:pos x="291" y="385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6"/>
                  </a:cxn>
                  <a:cxn ang="0">
                    <a:pos x="337" y="1062"/>
                  </a:cxn>
                  <a:cxn ang="0">
                    <a:pos x="383" y="1062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5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2"/>
                  </a:cxn>
                  <a:cxn ang="0">
                    <a:pos x="169" y="985"/>
                  </a:cxn>
                  <a:cxn ang="0">
                    <a:pos x="153" y="877"/>
                  </a:cxn>
                  <a:cxn ang="0">
                    <a:pos x="153" y="385"/>
                  </a:cxn>
                  <a:cxn ang="0">
                    <a:pos x="0" y="385"/>
                  </a:cxn>
                  <a:cxn ang="0">
                    <a:pos x="0" y="339"/>
                  </a:cxn>
                  <a:cxn ang="0">
                    <a:pos x="107" y="308"/>
                  </a:cxn>
                  <a:cxn ang="0">
                    <a:pos x="184" y="216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5"/>
                    </a:lnTo>
                    <a:lnTo>
                      <a:pt x="291" y="385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6"/>
                    </a:lnTo>
                    <a:lnTo>
                      <a:pt x="337" y="1062"/>
                    </a:lnTo>
                    <a:lnTo>
                      <a:pt x="383" y="1062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5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2"/>
                    </a:lnTo>
                    <a:lnTo>
                      <a:pt x="169" y="985"/>
                    </a:lnTo>
                    <a:lnTo>
                      <a:pt x="153" y="877"/>
                    </a:lnTo>
                    <a:lnTo>
                      <a:pt x="153" y="385"/>
                    </a:lnTo>
                    <a:lnTo>
                      <a:pt x="0" y="385"/>
                    </a:lnTo>
                    <a:lnTo>
                      <a:pt x="0" y="339"/>
                    </a:lnTo>
                    <a:lnTo>
                      <a:pt x="107" y="308"/>
                    </a:lnTo>
                    <a:lnTo>
                      <a:pt x="184" y="216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2" name="Freeform 1488"/>
              <p:cNvSpPr>
                <a:spLocks noEditPoints="1"/>
              </p:cNvSpPr>
              <p:nvPr/>
            </p:nvSpPr>
            <p:spPr bwMode="auto">
              <a:xfrm>
                <a:off x="8029" y="12206"/>
                <a:ext cx="383" cy="1200"/>
              </a:xfrm>
              <a:custGeom>
                <a:avLst/>
                <a:gdLst/>
                <a:ahLst/>
                <a:cxnLst>
                  <a:cxn ang="0">
                    <a:pos x="245" y="415"/>
                  </a:cxn>
                  <a:cxn ang="0">
                    <a:pos x="261" y="1061"/>
                  </a:cxn>
                  <a:cxn ang="0">
                    <a:pos x="261" y="1108"/>
                  </a:cxn>
                  <a:cxn ang="0">
                    <a:pos x="291" y="1138"/>
                  </a:cxn>
                  <a:cxn ang="0">
                    <a:pos x="383" y="1138"/>
                  </a:cxn>
                  <a:cxn ang="0">
                    <a:pos x="383" y="1200"/>
                  </a:cxn>
                  <a:cxn ang="0">
                    <a:pos x="0" y="1200"/>
                  </a:cxn>
                  <a:cxn ang="0">
                    <a:pos x="0" y="1138"/>
                  </a:cxn>
                  <a:cxn ang="0">
                    <a:pos x="107" y="1138"/>
                  </a:cxn>
                  <a:cxn ang="0">
                    <a:pos x="122" y="1123"/>
                  </a:cxn>
                  <a:cxn ang="0">
                    <a:pos x="138" y="1092"/>
                  </a:cxn>
                  <a:cxn ang="0">
                    <a:pos x="138" y="538"/>
                  </a:cxn>
                  <a:cxn ang="0">
                    <a:pos x="107" y="508"/>
                  </a:cxn>
                  <a:cxn ang="0">
                    <a:pos x="61" y="492"/>
                  </a:cxn>
                  <a:cxn ang="0">
                    <a:pos x="0" y="492"/>
                  </a:cxn>
                  <a:cxn ang="0">
                    <a:pos x="0" y="431"/>
                  </a:cxn>
                  <a:cxn ang="0">
                    <a:pos x="245" y="415"/>
                  </a:cxn>
                  <a:cxn ang="0">
                    <a:pos x="169" y="0"/>
                  </a:cxn>
                  <a:cxn ang="0">
                    <a:pos x="199" y="0"/>
                  </a:cxn>
                  <a:cxn ang="0">
                    <a:pos x="230" y="15"/>
                  </a:cxn>
                  <a:cxn ang="0">
                    <a:pos x="245" y="46"/>
                  </a:cxn>
                  <a:cxn ang="0">
                    <a:pos x="261" y="92"/>
                  </a:cxn>
                  <a:cxn ang="0">
                    <a:pos x="245" y="138"/>
                  </a:cxn>
                  <a:cxn ang="0">
                    <a:pos x="199" y="184"/>
                  </a:cxn>
                  <a:cxn ang="0">
                    <a:pos x="169" y="184"/>
                  </a:cxn>
                  <a:cxn ang="0">
                    <a:pos x="107" y="154"/>
                  </a:cxn>
                  <a:cxn ang="0">
                    <a:pos x="76" y="92"/>
                  </a:cxn>
                  <a:cxn ang="0">
                    <a:pos x="76" y="61"/>
                  </a:cxn>
                  <a:cxn ang="0">
                    <a:pos x="92" y="31"/>
                  </a:cxn>
                  <a:cxn ang="0">
                    <a:pos x="122" y="15"/>
                  </a:cxn>
                  <a:cxn ang="0">
                    <a:pos x="169" y="0"/>
                  </a:cxn>
                </a:cxnLst>
                <a:rect l="0" t="0" r="r" b="b"/>
                <a:pathLst>
                  <a:path w="383" h="1200">
                    <a:moveTo>
                      <a:pt x="245" y="415"/>
                    </a:moveTo>
                    <a:lnTo>
                      <a:pt x="261" y="1061"/>
                    </a:lnTo>
                    <a:lnTo>
                      <a:pt x="261" y="1108"/>
                    </a:lnTo>
                    <a:lnTo>
                      <a:pt x="291" y="1138"/>
                    </a:lnTo>
                    <a:lnTo>
                      <a:pt x="383" y="1138"/>
                    </a:lnTo>
                    <a:lnTo>
                      <a:pt x="383" y="1200"/>
                    </a:lnTo>
                    <a:lnTo>
                      <a:pt x="0" y="1200"/>
                    </a:lnTo>
                    <a:lnTo>
                      <a:pt x="0" y="1138"/>
                    </a:lnTo>
                    <a:lnTo>
                      <a:pt x="107" y="1138"/>
                    </a:lnTo>
                    <a:lnTo>
                      <a:pt x="122" y="1123"/>
                    </a:lnTo>
                    <a:lnTo>
                      <a:pt x="138" y="1092"/>
                    </a:lnTo>
                    <a:lnTo>
                      <a:pt x="138" y="538"/>
                    </a:lnTo>
                    <a:lnTo>
                      <a:pt x="107" y="508"/>
                    </a:lnTo>
                    <a:lnTo>
                      <a:pt x="61" y="492"/>
                    </a:lnTo>
                    <a:lnTo>
                      <a:pt x="0" y="492"/>
                    </a:lnTo>
                    <a:lnTo>
                      <a:pt x="0" y="431"/>
                    </a:lnTo>
                    <a:lnTo>
                      <a:pt x="245" y="415"/>
                    </a:lnTo>
                    <a:close/>
                    <a:moveTo>
                      <a:pt x="169" y="0"/>
                    </a:moveTo>
                    <a:lnTo>
                      <a:pt x="199" y="0"/>
                    </a:lnTo>
                    <a:lnTo>
                      <a:pt x="230" y="15"/>
                    </a:lnTo>
                    <a:lnTo>
                      <a:pt x="245" y="46"/>
                    </a:lnTo>
                    <a:lnTo>
                      <a:pt x="261" y="92"/>
                    </a:lnTo>
                    <a:lnTo>
                      <a:pt x="245" y="138"/>
                    </a:lnTo>
                    <a:lnTo>
                      <a:pt x="199" y="184"/>
                    </a:lnTo>
                    <a:lnTo>
                      <a:pt x="169" y="184"/>
                    </a:lnTo>
                    <a:lnTo>
                      <a:pt x="107" y="154"/>
                    </a:lnTo>
                    <a:lnTo>
                      <a:pt x="76" y="92"/>
                    </a:lnTo>
                    <a:lnTo>
                      <a:pt x="76" y="61"/>
                    </a:lnTo>
                    <a:lnTo>
                      <a:pt x="92" y="31"/>
                    </a:lnTo>
                    <a:lnTo>
                      <a:pt x="122" y="15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3" name="Freeform 1489"/>
              <p:cNvSpPr>
                <a:spLocks noEditPoints="1"/>
              </p:cNvSpPr>
              <p:nvPr/>
            </p:nvSpPr>
            <p:spPr bwMode="auto">
              <a:xfrm>
                <a:off x="8366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2" y="61"/>
                  </a:cxn>
                  <a:cxn ang="0">
                    <a:pos x="200" y="154"/>
                  </a:cxn>
                  <a:cxn ang="0">
                    <a:pos x="154" y="277"/>
                  </a:cxn>
                  <a:cxn ang="0">
                    <a:pos x="154" y="523"/>
                  </a:cxn>
                  <a:cxn ang="0">
                    <a:pos x="200" y="646"/>
                  </a:cxn>
                  <a:cxn ang="0">
                    <a:pos x="231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1" y="723"/>
                  </a:cxn>
                  <a:cxn ang="0">
                    <a:pos x="507" y="708"/>
                  </a:cxn>
                  <a:cxn ang="0">
                    <a:pos x="599" y="615"/>
                  </a:cxn>
                  <a:cxn ang="0">
                    <a:pos x="630" y="554"/>
                  </a:cxn>
                  <a:cxn ang="0">
                    <a:pos x="645" y="492"/>
                  </a:cxn>
                  <a:cxn ang="0">
                    <a:pos x="645" y="261"/>
                  </a:cxn>
                  <a:cxn ang="0">
                    <a:pos x="599" y="138"/>
                  </a:cxn>
                  <a:cxn ang="0">
                    <a:pos x="553" y="92"/>
                  </a:cxn>
                  <a:cxn ang="0">
                    <a:pos x="507" y="61"/>
                  </a:cxn>
                  <a:cxn ang="0">
                    <a:pos x="461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5"/>
                  </a:cxn>
                  <a:cxn ang="0">
                    <a:pos x="798" y="415"/>
                  </a:cxn>
                  <a:cxn ang="0">
                    <a:pos x="768" y="569"/>
                  </a:cxn>
                  <a:cxn ang="0">
                    <a:pos x="676" y="708"/>
                  </a:cxn>
                  <a:cxn ang="0">
                    <a:pos x="553" y="784"/>
                  </a:cxn>
                  <a:cxn ang="0">
                    <a:pos x="399" y="815"/>
                  </a:cxn>
                  <a:cxn ang="0">
                    <a:pos x="246" y="784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1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2" y="61"/>
                    </a:lnTo>
                    <a:lnTo>
                      <a:pt x="200" y="154"/>
                    </a:lnTo>
                    <a:lnTo>
                      <a:pt x="154" y="277"/>
                    </a:lnTo>
                    <a:lnTo>
                      <a:pt x="154" y="523"/>
                    </a:lnTo>
                    <a:lnTo>
                      <a:pt x="200" y="646"/>
                    </a:lnTo>
                    <a:lnTo>
                      <a:pt x="231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1" y="723"/>
                    </a:lnTo>
                    <a:lnTo>
                      <a:pt x="507" y="708"/>
                    </a:lnTo>
                    <a:lnTo>
                      <a:pt x="599" y="615"/>
                    </a:lnTo>
                    <a:lnTo>
                      <a:pt x="630" y="554"/>
                    </a:lnTo>
                    <a:lnTo>
                      <a:pt x="645" y="492"/>
                    </a:lnTo>
                    <a:lnTo>
                      <a:pt x="645" y="261"/>
                    </a:lnTo>
                    <a:lnTo>
                      <a:pt x="599" y="138"/>
                    </a:lnTo>
                    <a:lnTo>
                      <a:pt x="553" y="92"/>
                    </a:lnTo>
                    <a:lnTo>
                      <a:pt x="507" y="61"/>
                    </a:lnTo>
                    <a:lnTo>
                      <a:pt x="461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5"/>
                    </a:lnTo>
                    <a:lnTo>
                      <a:pt x="798" y="415"/>
                    </a:lnTo>
                    <a:lnTo>
                      <a:pt x="768" y="569"/>
                    </a:lnTo>
                    <a:lnTo>
                      <a:pt x="676" y="708"/>
                    </a:lnTo>
                    <a:lnTo>
                      <a:pt x="553" y="784"/>
                    </a:lnTo>
                    <a:lnTo>
                      <a:pt x="399" y="815"/>
                    </a:lnTo>
                    <a:lnTo>
                      <a:pt x="246" y="784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1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4" name="Freeform 1490"/>
              <p:cNvSpPr>
                <a:spLocks/>
              </p:cNvSpPr>
              <p:nvPr/>
            </p:nvSpPr>
            <p:spPr bwMode="auto">
              <a:xfrm>
                <a:off x="9272" y="12637"/>
                <a:ext cx="905" cy="78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4"/>
                  </a:cxn>
                  <a:cxn ang="0">
                    <a:pos x="322" y="92"/>
                  </a:cxn>
                  <a:cxn ang="0">
                    <a:pos x="414" y="30"/>
                  </a:cxn>
                  <a:cxn ang="0">
                    <a:pos x="522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7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4"/>
                  </a:cxn>
                  <a:cxn ang="0">
                    <a:pos x="506" y="784"/>
                  </a:cxn>
                  <a:cxn ang="0">
                    <a:pos x="506" y="723"/>
                  </a:cxn>
                  <a:cxn ang="0">
                    <a:pos x="614" y="723"/>
                  </a:cxn>
                  <a:cxn ang="0">
                    <a:pos x="629" y="707"/>
                  </a:cxn>
                  <a:cxn ang="0">
                    <a:pos x="644" y="677"/>
                  </a:cxn>
                  <a:cxn ang="0">
                    <a:pos x="644" y="184"/>
                  </a:cxn>
                  <a:cxn ang="0">
                    <a:pos x="614" y="92"/>
                  </a:cxn>
                  <a:cxn ang="0">
                    <a:pos x="552" y="30"/>
                  </a:cxn>
                  <a:cxn ang="0">
                    <a:pos x="506" y="30"/>
                  </a:cxn>
                  <a:cxn ang="0">
                    <a:pos x="414" y="46"/>
                  </a:cxn>
                  <a:cxn ang="0">
                    <a:pos x="337" y="92"/>
                  </a:cxn>
                  <a:cxn ang="0">
                    <a:pos x="276" y="184"/>
                  </a:cxn>
                  <a:cxn ang="0">
                    <a:pos x="261" y="307"/>
                  </a:cxn>
                  <a:cxn ang="0">
                    <a:pos x="261" y="661"/>
                  </a:cxn>
                  <a:cxn ang="0">
                    <a:pos x="276" y="692"/>
                  </a:cxn>
                  <a:cxn ang="0">
                    <a:pos x="291" y="707"/>
                  </a:cxn>
                  <a:cxn ang="0">
                    <a:pos x="399" y="707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7"/>
                  </a:cxn>
                  <a:cxn ang="0">
                    <a:pos x="107" y="707"/>
                  </a:cxn>
                  <a:cxn ang="0">
                    <a:pos x="123" y="692"/>
                  </a:cxn>
                  <a:cxn ang="0">
                    <a:pos x="138" y="661"/>
                  </a:cxn>
                  <a:cxn ang="0">
                    <a:pos x="138" y="153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1" y="0"/>
                  </a:cxn>
                </a:cxnLst>
                <a:rect l="0" t="0" r="r" b="b"/>
                <a:pathLst>
                  <a:path w="905" h="784">
                    <a:moveTo>
                      <a:pt x="261" y="0"/>
                    </a:moveTo>
                    <a:lnTo>
                      <a:pt x="261" y="184"/>
                    </a:lnTo>
                    <a:lnTo>
                      <a:pt x="322" y="92"/>
                    </a:lnTo>
                    <a:lnTo>
                      <a:pt x="414" y="30"/>
                    </a:lnTo>
                    <a:lnTo>
                      <a:pt x="522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7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4"/>
                    </a:lnTo>
                    <a:lnTo>
                      <a:pt x="506" y="784"/>
                    </a:lnTo>
                    <a:lnTo>
                      <a:pt x="506" y="723"/>
                    </a:lnTo>
                    <a:lnTo>
                      <a:pt x="614" y="723"/>
                    </a:lnTo>
                    <a:lnTo>
                      <a:pt x="629" y="707"/>
                    </a:lnTo>
                    <a:lnTo>
                      <a:pt x="644" y="677"/>
                    </a:lnTo>
                    <a:lnTo>
                      <a:pt x="644" y="184"/>
                    </a:lnTo>
                    <a:lnTo>
                      <a:pt x="614" y="92"/>
                    </a:lnTo>
                    <a:lnTo>
                      <a:pt x="552" y="30"/>
                    </a:lnTo>
                    <a:lnTo>
                      <a:pt x="506" y="30"/>
                    </a:lnTo>
                    <a:lnTo>
                      <a:pt x="414" y="46"/>
                    </a:lnTo>
                    <a:lnTo>
                      <a:pt x="337" y="92"/>
                    </a:lnTo>
                    <a:lnTo>
                      <a:pt x="276" y="184"/>
                    </a:lnTo>
                    <a:lnTo>
                      <a:pt x="261" y="307"/>
                    </a:lnTo>
                    <a:lnTo>
                      <a:pt x="261" y="661"/>
                    </a:lnTo>
                    <a:lnTo>
                      <a:pt x="276" y="692"/>
                    </a:lnTo>
                    <a:lnTo>
                      <a:pt x="291" y="707"/>
                    </a:lnTo>
                    <a:lnTo>
                      <a:pt x="399" y="707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7"/>
                    </a:lnTo>
                    <a:lnTo>
                      <a:pt x="107" y="707"/>
                    </a:lnTo>
                    <a:lnTo>
                      <a:pt x="123" y="692"/>
                    </a:lnTo>
                    <a:lnTo>
                      <a:pt x="138" y="661"/>
                    </a:lnTo>
                    <a:lnTo>
                      <a:pt x="138" y="153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5" name="Freeform 1491"/>
              <p:cNvSpPr>
                <a:spLocks noEditPoints="1"/>
              </p:cNvSpPr>
              <p:nvPr/>
            </p:nvSpPr>
            <p:spPr bwMode="auto">
              <a:xfrm>
                <a:off x="10868" y="12652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6" y="185"/>
                  </a:cxn>
                  <a:cxn ang="0">
                    <a:pos x="337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0" y="31"/>
                  </a:cxn>
                  <a:cxn ang="0">
                    <a:pos x="752" y="108"/>
                  </a:cxn>
                  <a:cxn ang="0">
                    <a:pos x="798" y="123"/>
                  </a:cxn>
                  <a:cxn ang="0">
                    <a:pos x="921" y="15"/>
                  </a:cxn>
                  <a:cxn ang="0">
                    <a:pos x="1089" y="0"/>
                  </a:cxn>
                  <a:cxn ang="0">
                    <a:pos x="1197" y="46"/>
                  </a:cxn>
                  <a:cxn ang="0">
                    <a:pos x="1258" y="138"/>
                  </a:cxn>
                  <a:cxn ang="0">
                    <a:pos x="1274" y="692"/>
                  </a:cxn>
                  <a:cxn ang="0">
                    <a:pos x="1320" y="723"/>
                  </a:cxn>
                  <a:cxn ang="0">
                    <a:pos x="1412" y="785"/>
                  </a:cxn>
                  <a:cxn ang="0">
                    <a:pos x="1013" y="723"/>
                  </a:cxn>
                  <a:cxn ang="0">
                    <a:pos x="1135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6"/>
                  </a:cxn>
                  <a:cxn ang="0">
                    <a:pos x="783" y="185"/>
                  </a:cxn>
                  <a:cxn ang="0">
                    <a:pos x="767" y="662"/>
                  </a:cxn>
                  <a:cxn ang="0">
                    <a:pos x="798" y="708"/>
                  </a:cxn>
                  <a:cxn ang="0">
                    <a:pos x="905" y="769"/>
                  </a:cxn>
                  <a:cxn ang="0">
                    <a:pos x="506" y="708"/>
                  </a:cxn>
                  <a:cxn ang="0">
                    <a:pos x="629" y="692"/>
                  </a:cxn>
                  <a:cxn ang="0">
                    <a:pos x="644" y="169"/>
                  </a:cxn>
                  <a:cxn ang="0">
                    <a:pos x="552" y="15"/>
                  </a:cxn>
                  <a:cxn ang="0">
                    <a:pos x="445" y="31"/>
                  </a:cxn>
                  <a:cxn ang="0">
                    <a:pos x="276" y="0"/>
                  </a:cxn>
                  <a:cxn ang="0">
                    <a:pos x="261" y="292"/>
                  </a:cxn>
                  <a:cxn ang="0">
                    <a:pos x="276" y="677"/>
                  </a:cxn>
                  <a:cxn ang="0">
                    <a:pos x="399" y="692"/>
                  </a:cxn>
                  <a:cxn ang="0">
                    <a:pos x="0" y="754"/>
                  </a:cxn>
                  <a:cxn ang="0">
                    <a:pos x="107" y="692"/>
                  </a:cxn>
                  <a:cxn ang="0">
                    <a:pos x="138" y="646"/>
                  </a:cxn>
                  <a:cxn ang="0">
                    <a:pos x="169" y="169"/>
                  </a:cxn>
                  <a:cxn ang="0">
                    <a:pos x="138" y="92"/>
                  </a:cxn>
                  <a:cxn ang="0">
                    <a:pos x="31" y="77"/>
                  </a:cxn>
                  <a:cxn ang="0">
                    <a:pos x="276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7" y="92"/>
                    </a:lnTo>
                    <a:lnTo>
                      <a:pt x="276" y="185"/>
                    </a:lnTo>
                    <a:lnTo>
                      <a:pt x="276" y="169"/>
                    </a:lnTo>
                    <a:lnTo>
                      <a:pt x="337" y="77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4" y="15"/>
                    </a:lnTo>
                    <a:lnTo>
                      <a:pt x="690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69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5"/>
                    </a:lnTo>
                    <a:lnTo>
                      <a:pt x="1028" y="0"/>
                    </a:lnTo>
                    <a:lnTo>
                      <a:pt x="1089" y="0"/>
                    </a:lnTo>
                    <a:lnTo>
                      <a:pt x="1135" y="15"/>
                    </a:lnTo>
                    <a:lnTo>
                      <a:pt x="1197" y="46"/>
                    </a:lnTo>
                    <a:lnTo>
                      <a:pt x="1212" y="62"/>
                    </a:lnTo>
                    <a:lnTo>
                      <a:pt x="1258" y="138"/>
                    </a:lnTo>
                    <a:lnTo>
                      <a:pt x="1274" y="215"/>
                    </a:lnTo>
                    <a:lnTo>
                      <a:pt x="1274" y="692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5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2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6"/>
                    </a:lnTo>
                    <a:lnTo>
                      <a:pt x="844" y="92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2"/>
                    </a:lnTo>
                    <a:lnTo>
                      <a:pt x="798" y="708"/>
                    </a:lnTo>
                    <a:lnTo>
                      <a:pt x="905" y="708"/>
                    </a:lnTo>
                    <a:lnTo>
                      <a:pt x="905" y="769"/>
                    </a:lnTo>
                    <a:lnTo>
                      <a:pt x="506" y="769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2"/>
                    </a:lnTo>
                    <a:lnTo>
                      <a:pt x="644" y="662"/>
                    </a:lnTo>
                    <a:lnTo>
                      <a:pt x="644" y="169"/>
                    </a:lnTo>
                    <a:lnTo>
                      <a:pt x="614" y="77"/>
                    </a:lnTo>
                    <a:lnTo>
                      <a:pt x="552" y="15"/>
                    </a:lnTo>
                    <a:lnTo>
                      <a:pt x="506" y="15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69"/>
                    </a:lnTo>
                    <a:lnTo>
                      <a:pt x="261" y="292"/>
                    </a:lnTo>
                    <a:lnTo>
                      <a:pt x="261" y="646"/>
                    </a:lnTo>
                    <a:lnTo>
                      <a:pt x="276" y="677"/>
                    </a:lnTo>
                    <a:lnTo>
                      <a:pt x="291" y="692"/>
                    </a:lnTo>
                    <a:lnTo>
                      <a:pt x="399" y="692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2"/>
                    </a:lnTo>
                    <a:lnTo>
                      <a:pt x="107" y="692"/>
                    </a:lnTo>
                    <a:lnTo>
                      <a:pt x="123" y="677"/>
                    </a:lnTo>
                    <a:lnTo>
                      <a:pt x="138" y="646"/>
                    </a:lnTo>
                    <a:lnTo>
                      <a:pt x="138" y="138"/>
                    </a:lnTo>
                    <a:lnTo>
                      <a:pt x="169" y="169"/>
                    </a:lnTo>
                    <a:lnTo>
                      <a:pt x="169" y="123"/>
                    </a:lnTo>
                    <a:lnTo>
                      <a:pt x="138" y="92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5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6" name="Freeform 1492"/>
              <p:cNvSpPr>
                <a:spLocks noEditPoints="1"/>
              </p:cNvSpPr>
              <p:nvPr/>
            </p:nvSpPr>
            <p:spPr bwMode="auto">
              <a:xfrm>
                <a:off x="12280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1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5"/>
                  </a:cxn>
                  <a:cxn ang="0">
                    <a:pos x="629" y="554"/>
                  </a:cxn>
                  <a:cxn ang="0">
                    <a:pos x="644" y="492"/>
                  </a:cxn>
                  <a:cxn ang="0">
                    <a:pos x="644" y="261"/>
                  </a:cxn>
                  <a:cxn ang="0">
                    <a:pos x="598" y="138"/>
                  </a:cxn>
                  <a:cxn ang="0">
                    <a:pos x="552" y="92"/>
                  </a:cxn>
                  <a:cxn ang="0">
                    <a:pos x="506" y="61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5"/>
                  </a:cxn>
                  <a:cxn ang="0">
                    <a:pos x="798" y="415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4"/>
                  </a:cxn>
                  <a:cxn ang="0">
                    <a:pos x="399" y="815"/>
                  </a:cxn>
                  <a:cxn ang="0">
                    <a:pos x="245" y="784"/>
                  </a:cxn>
                  <a:cxn ang="0">
                    <a:pos x="123" y="708"/>
                  </a:cxn>
                  <a:cxn ang="0">
                    <a:pos x="30" y="569"/>
                  </a:cxn>
                  <a:cxn ang="0">
                    <a:pos x="0" y="415"/>
                  </a:cxn>
                  <a:cxn ang="0">
                    <a:pos x="30" y="261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1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5"/>
                    </a:lnTo>
                    <a:lnTo>
                      <a:pt x="629" y="554"/>
                    </a:lnTo>
                    <a:lnTo>
                      <a:pt x="644" y="492"/>
                    </a:lnTo>
                    <a:lnTo>
                      <a:pt x="644" y="261"/>
                    </a:lnTo>
                    <a:lnTo>
                      <a:pt x="598" y="138"/>
                    </a:lnTo>
                    <a:lnTo>
                      <a:pt x="552" y="92"/>
                    </a:lnTo>
                    <a:lnTo>
                      <a:pt x="506" y="61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5"/>
                    </a:lnTo>
                    <a:lnTo>
                      <a:pt x="798" y="415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4"/>
                    </a:lnTo>
                    <a:lnTo>
                      <a:pt x="399" y="815"/>
                    </a:lnTo>
                    <a:lnTo>
                      <a:pt x="245" y="784"/>
                    </a:lnTo>
                    <a:lnTo>
                      <a:pt x="123" y="708"/>
                    </a:lnTo>
                    <a:lnTo>
                      <a:pt x="30" y="569"/>
                    </a:lnTo>
                    <a:lnTo>
                      <a:pt x="0" y="415"/>
                    </a:lnTo>
                    <a:lnTo>
                      <a:pt x="30" y="261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7" name="Freeform 1493"/>
              <p:cNvSpPr>
                <a:spLocks noEditPoints="1"/>
              </p:cNvSpPr>
              <p:nvPr/>
            </p:nvSpPr>
            <p:spPr bwMode="auto">
              <a:xfrm>
                <a:off x="13339" y="12175"/>
                <a:ext cx="890" cy="1246"/>
              </a:xfrm>
              <a:custGeom>
                <a:avLst/>
                <a:gdLst/>
                <a:ahLst/>
                <a:cxnLst>
                  <a:cxn ang="0">
                    <a:pos x="429" y="492"/>
                  </a:cxn>
                  <a:cxn ang="0">
                    <a:pos x="307" y="523"/>
                  </a:cxn>
                  <a:cxn ang="0">
                    <a:pos x="261" y="554"/>
                  </a:cxn>
                  <a:cxn ang="0">
                    <a:pos x="230" y="600"/>
                  </a:cxn>
                  <a:cxn ang="0">
                    <a:pos x="184" y="677"/>
                  </a:cxn>
                  <a:cxn ang="0">
                    <a:pos x="168" y="769"/>
                  </a:cxn>
                  <a:cxn ang="0">
                    <a:pos x="168" y="969"/>
                  </a:cxn>
                  <a:cxn ang="0">
                    <a:pos x="215" y="1092"/>
                  </a:cxn>
                  <a:cxn ang="0">
                    <a:pos x="245" y="1139"/>
                  </a:cxn>
                  <a:cxn ang="0">
                    <a:pos x="291" y="1169"/>
                  </a:cxn>
                  <a:cxn ang="0">
                    <a:pos x="337" y="1185"/>
                  </a:cxn>
                  <a:cxn ang="0">
                    <a:pos x="399" y="1200"/>
                  </a:cxn>
                  <a:cxn ang="0">
                    <a:pos x="445" y="1200"/>
                  </a:cxn>
                  <a:cxn ang="0">
                    <a:pos x="491" y="1185"/>
                  </a:cxn>
                  <a:cxn ang="0">
                    <a:pos x="583" y="1123"/>
                  </a:cxn>
                  <a:cxn ang="0">
                    <a:pos x="614" y="1077"/>
                  </a:cxn>
                  <a:cxn ang="0">
                    <a:pos x="629" y="1062"/>
                  </a:cxn>
                  <a:cxn ang="0">
                    <a:pos x="629" y="615"/>
                  </a:cxn>
                  <a:cxn ang="0">
                    <a:pos x="567" y="554"/>
                  </a:cxn>
                  <a:cxn ang="0">
                    <a:pos x="475" y="492"/>
                  </a:cxn>
                  <a:cxn ang="0">
                    <a:pos x="429" y="492"/>
                  </a:cxn>
                  <a:cxn ang="0">
                    <a:pos x="752" y="0"/>
                  </a:cxn>
                  <a:cxn ang="0">
                    <a:pos x="752" y="1123"/>
                  </a:cxn>
                  <a:cxn ang="0">
                    <a:pos x="782" y="1154"/>
                  </a:cxn>
                  <a:cxn ang="0">
                    <a:pos x="828" y="1169"/>
                  </a:cxn>
                  <a:cxn ang="0">
                    <a:pos x="890" y="1169"/>
                  </a:cxn>
                  <a:cxn ang="0">
                    <a:pos x="890" y="1231"/>
                  </a:cxn>
                  <a:cxn ang="0">
                    <a:pos x="629" y="1246"/>
                  </a:cxn>
                  <a:cxn ang="0">
                    <a:pos x="629" y="1123"/>
                  </a:cxn>
                  <a:cxn ang="0">
                    <a:pos x="598" y="1123"/>
                  </a:cxn>
                  <a:cxn ang="0">
                    <a:pos x="567" y="1169"/>
                  </a:cxn>
                  <a:cxn ang="0">
                    <a:pos x="445" y="1231"/>
                  </a:cxn>
                  <a:cxn ang="0">
                    <a:pos x="368" y="1246"/>
                  </a:cxn>
                  <a:cxn ang="0">
                    <a:pos x="230" y="1215"/>
                  </a:cxn>
                  <a:cxn ang="0">
                    <a:pos x="107" y="1139"/>
                  </a:cxn>
                  <a:cxn ang="0">
                    <a:pos x="30" y="1000"/>
                  </a:cxn>
                  <a:cxn ang="0">
                    <a:pos x="0" y="846"/>
                  </a:cxn>
                  <a:cxn ang="0">
                    <a:pos x="30" y="692"/>
                  </a:cxn>
                  <a:cxn ang="0">
                    <a:pos x="122" y="554"/>
                  </a:cxn>
                  <a:cxn ang="0">
                    <a:pos x="245" y="477"/>
                  </a:cxn>
                  <a:cxn ang="0">
                    <a:pos x="399" y="446"/>
                  </a:cxn>
                  <a:cxn ang="0">
                    <a:pos x="475" y="462"/>
                  </a:cxn>
                  <a:cxn ang="0">
                    <a:pos x="537" y="477"/>
                  </a:cxn>
                  <a:cxn ang="0">
                    <a:pos x="583" y="508"/>
                  </a:cxn>
                  <a:cxn ang="0">
                    <a:pos x="629" y="554"/>
                  </a:cxn>
                  <a:cxn ang="0">
                    <a:pos x="629" y="123"/>
                  </a:cxn>
                  <a:cxn ang="0">
                    <a:pos x="598" y="92"/>
                  </a:cxn>
                  <a:cxn ang="0">
                    <a:pos x="552" y="77"/>
                  </a:cxn>
                  <a:cxn ang="0">
                    <a:pos x="491" y="77"/>
                  </a:cxn>
                  <a:cxn ang="0">
                    <a:pos x="491" y="15"/>
                  </a:cxn>
                  <a:cxn ang="0">
                    <a:pos x="752" y="0"/>
                  </a:cxn>
                </a:cxnLst>
                <a:rect l="0" t="0" r="r" b="b"/>
                <a:pathLst>
                  <a:path w="890" h="1246">
                    <a:moveTo>
                      <a:pt x="429" y="492"/>
                    </a:moveTo>
                    <a:lnTo>
                      <a:pt x="307" y="523"/>
                    </a:lnTo>
                    <a:lnTo>
                      <a:pt x="261" y="554"/>
                    </a:lnTo>
                    <a:lnTo>
                      <a:pt x="230" y="600"/>
                    </a:lnTo>
                    <a:lnTo>
                      <a:pt x="184" y="677"/>
                    </a:lnTo>
                    <a:lnTo>
                      <a:pt x="168" y="769"/>
                    </a:lnTo>
                    <a:lnTo>
                      <a:pt x="168" y="969"/>
                    </a:lnTo>
                    <a:lnTo>
                      <a:pt x="215" y="1092"/>
                    </a:lnTo>
                    <a:lnTo>
                      <a:pt x="245" y="1139"/>
                    </a:lnTo>
                    <a:lnTo>
                      <a:pt x="291" y="1169"/>
                    </a:lnTo>
                    <a:lnTo>
                      <a:pt x="337" y="1185"/>
                    </a:lnTo>
                    <a:lnTo>
                      <a:pt x="399" y="1200"/>
                    </a:lnTo>
                    <a:lnTo>
                      <a:pt x="445" y="1200"/>
                    </a:lnTo>
                    <a:lnTo>
                      <a:pt x="491" y="1185"/>
                    </a:lnTo>
                    <a:lnTo>
                      <a:pt x="583" y="1123"/>
                    </a:lnTo>
                    <a:lnTo>
                      <a:pt x="614" y="1077"/>
                    </a:lnTo>
                    <a:lnTo>
                      <a:pt x="629" y="1062"/>
                    </a:lnTo>
                    <a:lnTo>
                      <a:pt x="629" y="615"/>
                    </a:lnTo>
                    <a:lnTo>
                      <a:pt x="567" y="554"/>
                    </a:lnTo>
                    <a:lnTo>
                      <a:pt x="475" y="492"/>
                    </a:lnTo>
                    <a:lnTo>
                      <a:pt x="429" y="492"/>
                    </a:lnTo>
                    <a:close/>
                    <a:moveTo>
                      <a:pt x="752" y="0"/>
                    </a:moveTo>
                    <a:lnTo>
                      <a:pt x="752" y="1123"/>
                    </a:lnTo>
                    <a:lnTo>
                      <a:pt x="782" y="1154"/>
                    </a:lnTo>
                    <a:lnTo>
                      <a:pt x="828" y="1169"/>
                    </a:lnTo>
                    <a:lnTo>
                      <a:pt x="890" y="1169"/>
                    </a:lnTo>
                    <a:lnTo>
                      <a:pt x="890" y="1231"/>
                    </a:lnTo>
                    <a:lnTo>
                      <a:pt x="629" y="1246"/>
                    </a:lnTo>
                    <a:lnTo>
                      <a:pt x="629" y="1123"/>
                    </a:lnTo>
                    <a:lnTo>
                      <a:pt x="598" y="1123"/>
                    </a:lnTo>
                    <a:lnTo>
                      <a:pt x="567" y="1169"/>
                    </a:lnTo>
                    <a:lnTo>
                      <a:pt x="445" y="1231"/>
                    </a:lnTo>
                    <a:lnTo>
                      <a:pt x="368" y="1246"/>
                    </a:lnTo>
                    <a:lnTo>
                      <a:pt x="230" y="1215"/>
                    </a:lnTo>
                    <a:lnTo>
                      <a:pt x="107" y="1139"/>
                    </a:lnTo>
                    <a:lnTo>
                      <a:pt x="30" y="1000"/>
                    </a:lnTo>
                    <a:lnTo>
                      <a:pt x="0" y="846"/>
                    </a:lnTo>
                    <a:lnTo>
                      <a:pt x="30" y="692"/>
                    </a:lnTo>
                    <a:lnTo>
                      <a:pt x="122" y="554"/>
                    </a:lnTo>
                    <a:lnTo>
                      <a:pt x="245" y="477"/>
                    </a:lnTo>
                    <a:lnTo>
                      <a:pt x="399" y="446"/>
                    </a:lnTo>
                    <a:lnTo>
                      <a:pt x="475" y="462"/>
                    </a:lnTo>
                    <a:lnTo>
                      <a:pt x="537" y="477"/>
                    </a:lnTo>
                    <a:lnTo>
                      <a:pt x="583" y="508"/>
                    </a:lnTo>
                    <a:lnTo>
                      <a:pt x="629" y="554"/>
                    </a:lnTo>
                    <a:lnTo>
                      <a:pt x="629" y="123"/>
                    </a:lnTo>
                    <a:lnTo>
                      <a:pt x="598" y="92"/>
                    </a:lnTo>
                    <a:lnTo>
                      <a:pt x="552" y="77"/>
                    </a:lnTo>
                    <a:lnTo>
                      <a:pt x="491" y="77"/>
                    </a:lnTo>
                    <a:lnTo>
                      <a:pt x="491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8" name="Freeform 1494"/>
              <p:cNvSpPr>
                <a:spLocks noEditPoints="1"/>
              </p:cNvSpPr>
              <p:nvPr/>
            </p:nvSpPr>
            <p:spPr bwMode="auto">
              <a:xfrm>
                <a:off x="14229" y="12606"/>
                <a:ext cx="690" cy="815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1"/>
                  </a:cxn>
                  <a:cxn ang="0">
                    <a:pos x="215" y="123"/>
                  </a:cxn>
                  <a:cxn ang="0">
                    <a:pos x="169" y="200"/>
                  </a:cxn>
                  <a:cxn ang="0">
                    <a:pos x="153" y="338"/>
                  </a:cxn>
                  <a:cxn ang="0">
                    <a:pos x="568" y="338"/>
                  </a:cxn>
                  <a:cxn ang="0">
                    <a:pos x="568" y="277"/>
                  </a:cxn>
                  <a:cxn ang="0">
                    <a:pos x="552" y="200"/>
                  </a:cxn>
                  <a:cxn ang="0">
                    <a:pos x="522" y="123"/>
                  </a:cxn>
                  <a:cxn ang="0">
                    <a:pos x="460" y="61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4"/>
                  </a:cxn>
                  <a:cxn ang="0">
                    <a:pos x="153" y="384"/>
                  </a:cxn>
                  <a:cxn ang="0">
                    <a:pos x="153" y="523"/>
                  </a:cxn>
                  <a:cxn ang="0">
                    <a:pos x="199" y="661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4"/>
                  </a:cxn>
                  <a:cxn ang="0">
                    <a:pos x="445" y="784"/>
                  </a:cxn>
                  <a:cxn ang="0">
                    <a:pos x="506" y="754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4"/>
                  </a:cxn>
                  <a:cxn ang="0">
                    <a:pos x="629" y="677"/>
                  </a:cxn>
                  <a:cxn ang="0">
                    <a:pos x="583" y="738"/>
                  </a:cxn>
                  <a:cxn ang="0">
                    <a:pos x="491" y="800"/>
                  </a:cxn>
                  <a:cxn ang="0">
                    <a:pos x="383" y="815"/>
                  </a:cxn>
                  <a:cxn ang="0">
                    <a:pos x="245" y="784"/>
                  </a:cxn>
                  <a:cxn ang="0">
                    <a:pos x="123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5">
                    <a:moveTo>
                      <a:pt x="322" y="31"/>
                    </a:moveTo>
                    <a:lnTo>
                      <a:pt x="276" y="61"/>
                    </a:lnTo>
                    <a:lnTo>
                      <a:pt x="215" y="123"/>
                    </a:lnTo>
                    <a:lnTo>
                      <a:pt x="169" y="200"/>
                    </a:lnTo>
                    <a:lnTo>
                      <a:pt x="153" y="338"/>
                    </a:lnTo>
                    <a:lnTo>
                      <a:pt x="568" y="338"/>
                    </a:lnTo>
                    <a:lnTo>
                      <a:pt x="568" y="277"/>
                    </a:lnTo>
                    <a:lnTo>
                      <a:pt x="552" y="200"/>
                    </a:lnTo>
                    <a:lnTo>
                      <a:pt x="522" y="123"/>
                    </a:lnTo>
                    <a:lnTo>
                      <a:pt x="460" y="61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4"/>
                    </a:lnTo>
                    <a:lnTo>
                      <a:pt x="153" y="384"/>
                    </a:lnTo>
                    <a:lnTo>
                      <a:pt x="153" y="523"/>
                    </a:lnTo>
                    <a:lnTo>
                      <a:pt x="199" y="661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4"/>
                    </a:lnTo>
                    <a:lnTo>
                      <a:pt x="445" y="784"/>
                    </a:lnTo>
                    <a:lnTo>
                      <a:pt x="506" y="754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4"/>
                    </a:lnTo>
                    <a:lnTo>
                      <a:pt x="629" y="677"/>
                    </a:lnTo>
                    <a:lnTo>
                      <a:pt x="583" y="738"/>
                    </a:lnTo>
                    <a:lnTo>
                      <a:pt x="491" y="800"/>
                    </a:lnTo>
                    <a:lnTo>
                      <a:pt x="383" y="815"/>
                    </a:lnTo>
                    <a:lnTo>
                      <a:pt x="245" y="784"/>
                    </a:lnTo>
                    <a:lnTo>
                      <a:pt x="123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19" name="Freeform 1495"/>
              <p:cNvSpPr>
                <a:spLocks/>
              </p:cNvSpPr>
              <p:nvPr/>
            </p:nvSpPr>
            <p:spPr bwMode="auto">
              <a:xfrm>
                <a:off x="15119" y="12160"/>
                <a:ext cx="399" cy="1230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23"/>
                  </a:cxn>
                  <a:cxn ang="0">
                    <a:pos x="276" y="1154"/>
                  </a:cxn>
                  <a:cxn ang="0">
                    <a:pos x="291" y="1169"/>
                  </a:cxn>
                  <a:cxn ang="0">
                    <a:pos x="399" y="1169"/>
                  </a:cxn>
                  <a:cxn ang="0">
                    <a:pos x="399" y="1230"/>
                  </a:cxn>
                  <a:cxn ang="0">
                    <a:pos x="0" y="1230"/>
                  </a:cxn>
                  <a:cxn ang="0">
                    <a:pos x="0" y="1169"/>
                  </a:cxn>
                  <a:cxn ang="0">
                    <a:pos x="107" y="1169"/>
                  </a:cxn>
                  <a:cxn ang="0">
                    <a:pos x="123" y="1154"/>
                  </a:cxn>
                  <a:cxn ang="0">
                    <a:pos x="138" y="1123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399" h="1230">
                    <a:moveTo>
                      <a:pt x="261" y="0"/>
                    </a:moveTo>
                    <a:lnTo>
                      <a:pt x="261" y="1123"/>
                    </a:lnTo>
                    <a:lnTo>
                      <a:pt x="276" y="1154"/>
                    </a:lnTo>
                    <a:lnTo>
                      <a:pt x="291" y="1169"/>
                    </a:lnTo>
                    <a:lnTo>
                      <a:pt x="399" y="1169"/>
                    </a:lnTo>
                    <a:lnTo>
                      <a:pt x="399" y="1230"/>
                    </a:lnTo>
                    <a:lnTo>
                      <a:pt x="0" y="1230"/>
                    </a:lnTo>
                    <a:lnTo>
                      <a:pt x="0" y="1169"/>
                    </a:lnTo>
                    <a:lnTo>
                      <a:pt x="107" y="1169"/>
                    </a:lnTo>
                    <a:lnTo>
                      <a:pt x="123" y="1154"/>
                    </a:lnTo>
                    <a:lnTo>
                      <a:pt x="138" y="1123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0" name="Freeform 1496"/>
              <p:cNvSpPr>
                <a:spLocks/>
              </p:cNvSpPr>
              <p:nvPr/>
            </p:nvSpPr>
            <p:spPr bwMode="auto">
              <a:xfrm>
                <a:off x="15579" y="12037"/>
                <a:ext cx="1504" cy="1400"/>
              </a:xfrm>
              <a:custGeom>
                <a:avLst/>
                <a:gdLst/>
                <a:ahLst/>
                <a:cxnLst>
                  <a:cxn ang="0">
                    <a:pos x="1351" y="0"/>
                  </a:cxn>
                  <a:cxn ang="0">
                    <a:pos x="1412" y="46"/>
                  </a:cxn>
                  <a:cxn ang="0">
                    <a:pos x="1504" y="123"/>
                  </a:cxn>
                  <a:cxn ang="0">
                    <a:pos x="1489" y="153"/>
                  </a:cxn>
                  <a:cxn ang="0">
                    <a:pos x="1305" y="138"/>
                  </a:cxn>
                  <a:cxn ang="0">
                    <a:pos x="768" y="169"/>
                  </a:cxn>
                  <a:cxn ang="0">
                    <a:pos x="798" y="215"/>
                  </a:cxn>
                  <a:cxn ang="0">
                    <a:pos x="783" y="261"/>
                  </a:cxn>
                  <a:cxn ang="0">
                    <a:pos x="798" y="461"/>
                  </a:cxn>
                  <a:cxn ang="0">
                    <a:pos x="1075" y="538"/>
                  </a:cxn>
                  <a:cxn ang="0">
                    <a:pos x="1197" y="707"/>
                  </a:cxn>
                  <a:cxn ang="0">
                    <a:pos x="1167" y="753"/>
                  </a:cxn>
                  <a:cxn ang="0">
                    <a:pos x="1121" y="738"/>
                  </a:cxn>
                  <a:cxn ang="0">
                    <a:pos x="967" y="630"/>
                  </a:cxn>
                  <a:cxn ang="0">
                    <a:pos x="829" y="523"/>
                  </a:cxn>
                  <a:cxn ang="0">
                    <a:pos x="783" y="492"/>
                  </a:cxn>
                  <a:cxn ang="0">
                    <a:pos x="768" y="1353"/>
                  </a:cxn>
                  <a:cxn ang="0">
                    <a:pos x="752" y="1400"/>
                  </a:cxn>
                  <a:cxn ang="0">
                    <a:pos x="722" y="1384"/>
                  </a:cxn>
                  <a:cxn ang="0">
                    <a:pos x="645" y="1277"/>
                  </a:cxn>
                  <a:cxn ang="0">
                    <a:pos x="629" y="1138"/>
                  </a:cxn>
                  <a:cxn ang="0">
                    <a:pos x="676" y="923"/>
                  </a:cxn>
                  <a:cxn ang="0">
                    <a:pos x="691" y="261"/>
                  </a:cxn>
                  <a:cxn ang="0">
                    <a:pos x="476" y="200"/>
                  </a:cxn>
                  <a:cxn ang="0">
                    <a:pos x="246" y="246"/>
                  </a:cxn>
                  <a:cxn ang="0">
                    <a:pos x="108" y="277"/>
                  </a:cxn>
                  <a:cxn ang="0">
                    <a:pos x="31" y="230"/>
                  </a:cxn>
                  <a:cxn ang="0">
                    <a:pos x="0" y="184"/>
                  </a:cxn>
                  <a:cxn ang="0">
                    <a:pos x="123" y="153"/>
                  </a:cxn>
                  <a:cxn ang="0">
                    <a:pos x="353" y="123"/>
                  </a:cxn>
                  <a:cxn ang="0">
                    <a:pos x="768" y="76"/>
                  </a:cxn>
                  <a:cxn ang="0">
                    <a:pos x="1151" y="46"/>
                  </a:cxn>
                  <a:cxn ang="0">
                    <a:pos x="1243" y="15"/>
                  </a:cxn>
                  <a:cxn ang="0">
                    <a:pos x="1289" y="0"/>
                  </a:cxn>
                </a:cxnLst>
                <a:rect l="0" t="0" r="r" b="b"/>
                <a:pathLst>
                  <a:path w="1504" h="1400">
                    <a:moveTo>
                      <a:pt x="1289" y="0"/>
                    </a:moveTo>
                    <a:lnTo>
                      <a:pt x="1351" y="0"/>
                    </a:lnTo>
                    <a:lnTo>
                      <a:pt x="1381" y="15"/>
                    </a:lnTo>
                    <a:lnTo>
                      <a:pt x="1412" y="46"/>
                    </a:lnTo>
                    <a:lnTo>
                      <a:pt x="1443" y="61"/>
                    </a:lnTo>
                    <a:lnTo>
                      <a:pt x="1504" y="123"/>
                    </a:lnTo>
                    <a:lnTo>
                      <a:pt x="1504" y="138"/>
                    </a:lnTo>
                    <a:lnTo>
                      <a:pt x="1489" y="153"/>
                    </a:lnTo>
                    <a:lnTo>
                      <a:pt x="1412" y="153"/>
                    </a:lnTo>
                    <a:lnTo>
                      <a:pt x="1305" y="138"/>
                    </a:lnTo>
                    <a:lnTo>
                      <a:pt x="1151" y="138"/>
                    </a:lnTo>
                    <a:lnTo>
                      <a:pt x="768" y="169"/>
                    </a:lnTo>
                    <a:lnTo>
                      <a:pt x="783" y="184"/>
                    </a:lnTo>
                    <a:lnTo>
                      <a:pt x="798" y="215"/>
                    </a:lnTo>
                    <a:lnTo>
                      <a:pt x="798" y="230"/>
                    </a:lnTo>
                    <a:lnTo>
                      <a:pt x="783" y="261"/>
                    </a:lnTo>
                    <a:lnTo>
                      <a:pt x="783" y="461"/>
                    </a:lnTo>
                    <a:lnTo>
                      <a:pt x="798" y="461"/>
                    </a:lnTo>
                    <a:lnTo>
                      <a:pt x="952" y="492"/>
                    </a:lnTo>
                    <a:lnTo>
                      <a:pt x="1075" y="538"/>
                    </a:lnTo>
                    <a:lnTo>
                      <a:pt x="1167" y="615"/>
                    </a:lnTo>
                    <a:lnTo>
                      <a:pt x="1197" y="707"/>
                    </a:lnTo>
                    <a:lnTo>
                      <a:pt x="1197" y="723"/>
                    </a:lnTo>
                    <a:lnTo>
                      <a:pt x="1167" y="753"/>
                    </a:lnTo>
                    <a:lnTo>
                      <a:pt x="1151" y="753"/>
                    </a:lnTo>
                    <a:lnTo>
                      <a:pt x="1121" y="738"/>
                    </a:lnTo>
                    <a:lnTo>
                      <a:pt x="1105" y="723"/>
                    </a:lnTo>
                    <a:lnTo>
                      <a:pt x="967" y="630"/>
                    </a:lnTo>
                    <a:lnTo>
                      <a:pt x="890" y="569"/>
                    </a:lnTo>
                    <a:lnTo>
                      <a:pt x="829" y="523"/>
                    </a:lnTo>
                    <a:lnTo>
                      <a:pt x="798" y="507"/>
                    </a:lnTo>
                    <a:lnTo>
                      <a:pt x="783" y="492"/>
                    </a:lnTo>
                    <a:lnTo>
                      <a:pt x="783" y="1323"/>
                    </a:lnTo>
                    <a:lnTo>
                      <a:pt x="768" y="1353"/>
                    </a:lnTo>
                    <a:lnTo>
                      <a:pt x="768" y="1384"/>
                    </a:lnTo>
                    <a:lnTo>
                      <a:pt x="752" y="1400"/>
                    </a:lnTo>
                    <a:lnTo>
                      <a:pt x="737" y="1400"/>
                    </a:lnTo>
                    <a:lnTo>
                      <a:pt x="722" y="1384"/>
                    </a:lnTo>
                    <a:lnTo>
                      <a:pt x="676" y="1323"/>
                    </a:lnTo>
                    <a:lnTo>
                      <a:pt x="645" y="1277"/>
                    </a:lnTo>
                    <a:lnTo>
                      <a:pt x="629" y="1230"/>
                    </a:lnTo>
                    <a:lnTo>
                      <a:pt x="629" y="1138"/>
                    </a:lnTo>
                    <a:lnTo>
                      <a:pt x="645" y="1061"/>
                    </a:lnTo>
                    <a:lnTo>
                      <a:pt x="676" y="923"/>
                    </a:lnTo>
                    <a:lnTo>
                      <a:pt x="691" y="707"/>
                    </a:lnTo>
                    <a:lnTo>
                      <a:pt x="691" y="261"/>
                    </a:lnTo>
                    <a:lnTo>
                      <a:pt x="676" y="169"/>
                    </a:lnTo>
                    <a:lnTo>
                      <a:pt x="476" y="200"/>
                    </a:lnTo>
                    <a:lnTo>
                      <a:pt x="338" y="230"/>
                    </a:lnTo>
                    <a:lnTo>
                      <a:pt x="246" y="246"/>
                    </a:lnTo>
                    <a:lnTo>
                      <a:pt x="200" y="277"/>
                    </a:lnTo>
                    <a:lnTo>
                      <a:pt x="108" y="277"/>
                    </a:lnTo>
                    <a:lnTo>
                      <a:pt x="77" y="246"/>
                    </a:lnTo>
                    <a:lnTo>
                      <a:pt x="31" y="230"/>
                    </a:lnTo>
                    <a:lnTo>
                      <a:pt x="16" y="200"/>
                    </a:lnTo>
                    <a:lnTo>
                      <a:pt x="0" y="184"/>
                    </a:lnTo>
                    <a:lnTo>
                      <a:pt x="31" y="153"/>
                    </a:lnTo>
                    <a:lnTo>
                      <a:pt x="123" y="153"/>
                    </a:lnTo>
                    <a:lnTo>
                      <a:pt x="230" y="138"/>
                    </a:lnTo>
                    <a:lnTo>
                      <a:pt x="353" y="123"/>
                    </a:lnTo>
                    <a:lnTo>
                      <a:pt x="522" y="107"/>
                    </a:lnTo>
                    <a:lnTo>
                      <a:pt x="768" y="76"/>
                    </a:lnTo>
                    <a:lnTo>
                      <a:pt x="1090" y="46"/>
                    </a:lnTo>
                    <a:lnTo>
                      <a:pt x="1151" y="46"/>
                    </a:lnTo>
                    <a:lnTo>
                      <a:pt x="1213" y="30"/>
                    </a:lnTo>
                    <a:lnTo>
                      <a:pt x="1243" y="15"/>
                    </a:lnTo>
                    <a:lnTo>
                      <a:pt x="1274" y="15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1" name="Freeform 1497"/>
              <p:cNvSpPr>
                <a:spLocks/>
              </p:cNvSpPr>
              <p:nvPr/>
            </p:nvSpPr>
            <p:spPr bwMode="auto">
              <a:xfrm>
                <a:off x="3256" y="16175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92"/>
                  </a:cxn>
                  <a:cxn ang="0">
                    <a:pos x="660" y="200"/>
                  </a:cxn>
                  <a:cxn ang="0">
                    <a:pos x="690" y="339"/>
                  </a:cxn>
                  <a:cxn ang="0">
                    <a:pos x="660" y="462"/>
                  </a:cxn>
                  <a:cxn ang="0">
                    <a:pos x="583" y="569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69"/>
                  </a:cxn>
                  <a:cxn ang="0">
                    <a:pos x="31" y="462"/>
                  </a:cxn>
                  <a:cxn ang="0">
                    <a:pos x="0" y="339"/>
                  </a:cxn>
                  <a:cxn ang="0">
                    <a:pos x="31" y="200"/>
                  </a:cxn>
                  <a:cxn ang="0">
                    <a:pos x="107" y="92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92"/>
                    </a:lnTo>
                    <a:lnTo>
                      <a:pt x="660" y="200"/>
                    </a:lnTo>
                    <a:lnTo>
                      <a:pt x="690" y="339"/>
                    </a:lnTo>
                    <a:lnTo>
                      <a:pt x="660" y="462"/>
                    </a:lnTo>
                    <a:lnTo>
                      <a:pt x="583" y="569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69"/>
                    </a:lnTo>
                    <a:lnTo>
                      <a:pt x="31" y="462"/>
                    </a:lnTo>
                    <a:lnTo>
                      <a:pt x="0" y="339"/>
                    </a:lnTo>
                    <a:lnTo>
                      <a:pt x="31" y="200"/>
                    </a:lnTo>
                    <a:lnTo>
                      <a:pt x="107" y="92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2" name="Freeform 1498"/>
              <p:cNvSpPr>
                <a:spLocks noEditPoints="1"/>
              </p:cNvSpPr>
              <p:nvPr/>
            </p:nvSpPr>
            <p:spPr bwMode="auto">
              <a:xfrm>
                <a:off x="5067" y="15560"/>
                <a:ext cx="1504" cy="1430"/>
              </a:xfrm>
              <a:custGeom>
                <a:avLst/>
                <a:gdLst/>
                <a:ahLst/>
                <a:cxnLst>
                  <a:cxn ang="0">
                    <a:pos x="905" y="923"/>
                  </a:cxn>
                  <a:cxn ang="0">
                    <a:pos x="875" y="815"/>
                  </a:cxn>
                  <a:cxn ang="0">
                    <a:pos x="875" y="923"/>
                  </a:cxn>
                  <a:cxn ang="0">
                    <a:pos x="721" y="584"/>
                  </a:cxn>
                  <a:cxn ang="0">
                    <a:pos x="752" y="646"/>
                  </a:cxn>
                  <a:cxn ang="0">
                    <a:pos x="568" y="707"/>
                  </a:cxn>
                  <a:cxn ang="0">
                    <a:pos x="598" y="1077"/>
                  </a:cxn>
                  <a:cxn ang="0">
                    <a:pos x="967" y="1338"/>
                  </a:cxn>
                  <a:cxn ang="0">
                    <a:pos x="1366" y="1230"/>
                  </a:cxn>
                  <a:cxn ang="0">
                    <a:pos x="1396" y="1030"/>
                  </a:cxn>
                  <a:cxn ang="0">
                    <a:pos x="1442" y="1138"/>
                  </a:cxn>
                  <a:cxn ang="0">
                    <a:pos x="1504" y="1277"/>
                  </a:cxn>
                  <a:cxn ang="0">
                    <a:pos x="1228" y="1415"/>
                  </a:cxn>
                  <a:cxn ang="0">
                    <a:pos x="660" y="1369"/>
                  </a:cxn>
                  <a:cxn ang="0">
                    <a:pos x="522" y="784"/>
                  </a:cxn>
                  <a:cxn ang="0">
                    <a:pos x="429" y="800"/>
                  </a:cxn>
                  <a:cxn ang="0">
                    <a:pos x="399" y="892"/>
                  </a:cxn>
                  <a:cxn ang="0">
                    <a:pos x="15" y="1261"/>
                  </a:cxn>
                  <a:cxn ang="0">
                    <a:pos x="107" y="1138"/>
                  </a:cxn>
                  <a:cxn ang="0">
                    <a:pos x="322" y="754"/>
                  </a:cxn>
                  <a:cxn ang="0">
                    <a:pos x="184" y="692"/>
                  </a:cxn>
                  <a:cxn ang="0">
                    <a:pos x="614" y="600"/>
                  </a:cxn>
                  <a:cxn ang="0">
                    <a:pos x="199" y="430"/>
                  </a:cxn>
                  <a:cxn ang="0">
                    <a:pos x="721" y="400"/>
                  </a:cxn>
                  <a:cxn ang="0">
                    <a:pos x="491" y="461"/>
                  </a:cxn>
                  <a:cxn ang="0">
                    <a:pos x="307" y="430"/>
                  </a:cxn>
                  <a:cxn ang="0">
                    <a:pos x="476" y="400"/>
                  </a:cxn>
                  <a:cxn ang="0">
                    <a:pos x="1059" y="307"/>
                  </a:cxn>
                  <a:cxn ang="0">
                    <a:pos x="1166" y="400"/>
                  </a:cxn>
                  <a:cxn ang="0">
                    <a:pos x="1166" y="523"/>
                  </a:cxn>
                  <a:cxn ang="0">
                    <a:pos x="1320" y="492"/>
                  </a:cxn>
                  <a:cxn ang="0">
                    <a:pos x="1350" y="554"/>
                  </a:cxn>
                  <a:cxn ang="0">
                    <a:pos x="1151" y="784"/>
                  </a:cxn>
                  <a:cxn ang="0">
                    <a:pos x="1135" y="1184"/>
                  </a:cxn>
                  <a:cxn ang="0">
                    <a:pos x="982" y="1123"/>
                  </a:cxn>
                  <a:cxn ang="0">
                    <a:pos x="890" y="1030"/>
                  </a:cxn>
                  <a:cxn ang="0">
                    <a:pos x="1059" y="1030"/>
                  </a:cxn>
                  <a:cxn ang="0">
                    <a:pos x="1013" y="615"/>
                  </a:cxn>
                  <a:cxn ang="0">
                    <a:pos x="875" y="646"/>
                  </a:cxn>
                  <a:cxn ang="0">
                    <a:pos x="844" y="584"/>
                  </a:cxn>
                  <a:cxn ang="0">
                    <a:pos x="1043" y="492"/>
                  </a:cxn>
                  <a:cxn ang="0">
                    <a:pos x="997" y="338"/>
                  </a:cxn>
                  <a:cxn ang="0">
                    <a:pos x="1243" y="0"/>
                  </a:cxn>
                  <a:cxn ang="0">
                    <a:pos x="1381" y="138"/>
                  </a:cxn>
                  <a:cxn ang="0">
                    <a:pos x="1243" y="184"/>
                  </a:cxn>
                  <a:cxn ang="0">
                    <a:pos x="1089" y="261"/>
                  </a:cxn>
                  <a:cxn ang="0">
                    <a:pos x="1135" y="61"/>
                  </a:cxn>
                  <a:cxn ang="0">
                    <a:pos x="690" y="123"/>
                  </a:cxn>
                  <a:cxn ang="0">
                    <a:pos x="322" y="200"/>
                  </a:cxn>
                  <a:cxn ang="0">
                    <a:pos x="199" y="430"/>
                  </a:cxn>
                  <a:cxn ang="0">
                    <a:pos x="199" y="246"/>
                  </a:cxn>
                  <a:cxn ang="0">
                    <a:pos x="291" y="77"/>
                  </a:cxn>
                  <a:cxn ang="0">
                    <a:pos x="583" y="92"/>
                  </a:cxn>
                </a:cxnLst>
                <a:rect l="0" t="0" r="r" b="b"/>
                <a:pathLst>
                  <a:path w="1504" h="1430">
                    <a:moveTo>
                      <a:pt x="905" y="923"/>
                    </a:moveTo>
                    <a:lnTo>
                      <a:pt x="890" y="938"/>
                    </a:lnTo>
                    <a:lnTo>
                      <a:pt x="875" y="938"/>
                    </a:lnTo>
                    <a:lnTo>
                      <a:pt x="905" y="923"/>
                    </a:lnTo>
                    <a:close/>
                    <a:moveTo>
                      <a:pt x="736" y="769"/>
                    </a:moveTo>
                    <a:lnTo>
                      <a:pt x="767" y="769"/>
                    </a:lnTo>
                    <a:lnTo>
                      <a:pt x="829" y="784"/>
                    </a:lnTo>
                    <a:lnTo>
                      <a:pt x="875" y="815"/>
                    </a:lnTo>
                    <a:lnTo>
                      <a:pt x="890" y="830"/>
                    </a:lnTo>
                    <a:lnTo>
                      <a:pt x="905" y="861"/>
                    </a:lnTo>
                    <a:lnTo>
                      <a:pt x="905" y="923"/>
                    </a:lnTo>
                    <a:lnTo>
                      <a:pt x="875" y="923"/>
                    </a:lnTo>
                    <a:lnTo>
                      <a:pt x="736" y="784"/>
                    </a:lnTo>
                    <a:lnTo>
                      <a:pt x="736" y="769"/>
                    </a:lnTo>
                    <a:close/>
                    <a:moveTo>
                      <a:pt x="660" y="584"/>
                    </a:moveTo>
                    <a:lnTo>
                      <a:pt x="721" y="584"/>
                    </a:lnTo>
                    <a:lnTo>
                      <a:pt x="752" y="600"/>
                    </a:lnTo>
                    <a:lnTo>
                      <a:pt x="782" y="630"/>
                    </a:lnTo>
                    <a:lnTo>
                      <a:pt x="767" y="646"/>
                    </a:lnTo>
                    <a:lnTo>
                      <a:pt x="752" y="646"/>
                    </a:lnTo>
                    <a:lnTo>
                      <a:pt x="736" y="661"/>
                    </a:lnTo>
                    <a:lnTo>
                      <a:pt x="690" y="661"/>
                    </a:lnTo>
                    <a:lnTo>
                      <a:pt x="629" y="677"/>
                    </a:lnTo>
                    <a:lnTo>
                      <a:pt x="568" y="707"/>
                    </a:lnTo>
                    <a:lnTo>
                      <a:pt x="598" y="723"/>
                    </a:lnTo>
                    <a:lnTo>
                      <a:pt x="644" y="769"/>
                    </a:lnTo>
                    <a:lnTo>
                      <a:pt x="629" y="830"/>
                    </a:lnTo>
                    <a:lnTo>
                      <a:pt x="598" y="1077"/>
                    </a:lnTo>
                    <a:lnTo>
                      <a:pt x="614" y="1200"/>
                    </a:lnTo>
                    <a:lnTo>
                      <a:pt x="675" y="1277"/>
                    </a:lnTo>
                    <a:lnTo>
                      <a:pt x="782" y="1323"/>
                    </a:lnTo>
                    <a:lnTo>
                      <a:pt x="967" y="1338"/>
                    </a:lnTo>
                    <a:lnTo>
                      <a:pt x="1151" y="1323"/>
                    </a:lnTo>
                    <a:lnTo>
                      <a:pt x="1274" y="1307"/>
                    </a:lnTo>
                    <a:lnTo>
                      <a:pt x="1320" y="1277"/>
                    </a:lnTo>
                    <a:lnTo>
                      <a:pt x="1366" y="1230"/>
                    </a:lnTo>
                    <a:lnTo>
                      <a:pt x="1366" y="1184"/>
                    </a:lnTo>
                    <a:lnTo>
                      <a:pt x="1381" y="1138"/>
                    </a:lnTo>
                    <a:lnTo>
                      <a:pt x="1381" y="1046"/>
                    </a:lnTo>
                    <a:lnTo>
                      <a:pt x="1396" y="1030"/>
                    </a:lnTo>
                    <a:lnTo>
                      <a:pt x="1412" y="1030"/>
                    </a:lnTo>
                    <a:lnTo>
                      <a:pt x="1412" y="1046"/>
                    </a:lnTo>
                    <a:lnTo>
                      <a:pt x="1427" y="1061"/>
                    </a:lnTo>
                    <a:lnTo>
                      <a:pt x="1442" y="1138"/>
                    </a:lnTo>
                    <a:lnTo>
                      <a:pt x="1473" y="1184"/>
                    </a:lnTo>
                    <a:lnTo>
                      <a:pt x="1488" y="1230"/>
                    </a:lnTo>
                    <a:lnTo>
                      <a:pt x="1488" y="1261"/>
                    </a:lnTo>
                    <a:lnTo>
                      <a:pt x="1504" y="1277"/>
                    </a:lnTo>
                    <a:lnTo>
                      <a:pt x="1504" y="1292"/>
                    </a:lnTo>
                    <a:lnTo>
                      <a:pt x="1458" y="1354"/>
                    </a:lnTo>
                    <a:lnTo>
                      <a:pt x="1366" y="1384"/>
                    </a:lnTo>
                    <a:lnTo>
                      <a:pt x="1228" y="1415"/>
                    </a:lnTo>
                    <a:lnTo>
                      <a:pt x="1105" y="1430"/>
                    </a:lnTo>
                    <a:lnTo>
                      <a:pt x="997" y="1430"/>
                    </a:lnTo>
                    <a:lnTo>
                      <a:pt x="798" y="1415"/>
                    </a:lnTo>
                    <a:lnTo>
                      <a:pt x="660" y="1369"/>
                    </a:lnTo>
                    <a:lnTo>
                      <a:pt x="568" y="1277"/>
                    </a:lnTo>
                    <a:lnTo>
                      <a:pt x="537" y="1215"/>
                    </a:lnTo>
                    <a:lnTo>
                      <a:pt x="522" y="1123"/>
                    </a:lnTo>
                    <a:lnTo>
                      <a:pt x="522" y="784"/>
                    </a:lnTo>
                    <a:lnTo>
                      <a:pt x="491" y="723"/>
                    </a:lnTo>
                    <a:lnTo>
                      <a:pt x="368" y="754"/>
                    </a:lnTo>
                    <a:lnTo>
                      <a:pt x="399" y="769"/>
                    </a:lnTo>
                    <a:lnTo>
                      <a:pt x="429" y="800"/>
                    </a:lnTo>
                    <a:lnTo>
                      <a:pt x="429" y="830"/>
                    </a:lnTo>
                    <a:lnTo>
                      <a:pt x="414" y="846"/>
                    </a:lnTo>
                    <a:lnTo>
                      <a:pt x="399" y="877"/>
                    </a:lnTo>
                    <a:lnTo>
                      <a:pt x="399" y="892"/>
                    </a:lnTo>
                    <a:lnTo>
                      <a:pt x="291" y="1077"/>
                    </a:lnTo>
                    <a:lnTo>
                      <a:pt x="169" y="1184"/>
                    </a:lnTo>
                    <a:lnTo>
                      <a:pt x="61" y="1246"/>
                    </a:lnTo>
                    <a:lnTo>
                      <a:pt x="15" y="1261"/>
                    </a:lnTo>
                    <a:lnTo>
                      <a:pt x="0" y="1261"/>
                    </a:lnTo>
                    <a:lnTo>
                      <a:pt x="0" y="1230"/>
                    </a:lnTo>
                    <a:lnTo>
                      <a:pt x="30" y="1200"/>
                    </a:lnTo>
                    <a:lnTo>
                      <a:pt x="107" y="1138"/>
                    </a:lnTo>
                    <a:lnTo>
                      <a:pt x="215" y="1030"/>
                    </a:lnTo>
                    <a:lnTo>
                      <a:pt x="291" y="907"/>
                    </a:lnTo>
                    <a:lnTo>
                      <a:pt x="322" y="769"/>
                    </a:lnTo>
                    <a:lnTo>
                      <a:pt x="322" y="754"/>
                    </a:lnTo>
                    <a:lnTo>
                      <a:pt x="245" y="754"/>
                    </a:lnTo>
                    <a:lnTo>
                      <a:pt x="199" y="738"/>
                    </a:lnTo>
                    <a:lnTo>
                      <a:pt x="169" y="707"/>
                    </a:lnTo>
                    <a:lnTo>
                      <a:pt x="184" y="692"/>
                    </a:lnTo>
                    <a:lnTo>
                      <a:pt x="199" y="692"/>
                    </a:lnTo>
                    <a:lnTo>
                      <a:pt x="399" y="646"/>
                    </a:lnTo>
                    <a:lnTo>
                      <a:pt x="537" y="615"/>
                    </a:lnTo>
                    <a:lnTo>
                      <a:pt x="614" y="600"/>
                    </a:lnTo>
                    <a:lnTo>
                      <a:pt x="660" y="584"/>
                    </a:lnTo>
                    <a:close/>
                    <a:moveTo>
                      <a:pt x="199" y="430"/>
                    </a:moveTo>
                    <a:lnTo>
                      <a:pt x="215" y="446"/>
                    </a:lnTo>
                    <a:lnTo>
                      <a:pt x="199" y="430"/>
                    </a:lnTo>
                    <a:close/>
                    <a:moveTo>
                      <a:pt x="583" y="354"/>
                    </a:moveTo>
                    <a:lnTo>
                      <a:pt x="675" y="354"/>
                    </a:lnTo>
                    <a:lnTo>
                      <a:pt x="706" y="369"/>
                    </a:lnTo>
                    <a:lnTo>
                      <a:pt x="721" y="400"/>
                    </a:lnTo>
                    <a:lnTo>
                      <a:pt x="706" y="415"/>
                    </a:lnTo>
                    <a:lnTo>
                      <a:pt x="660" y="430"/>
                    </a:lnTo>
                    <a:lnTo>
                      <a:pt x="583" y="446"/>
                    </a:lnTo>
                    <a:lnTo>
                      <a:pt x="491" y="461"/>
                    </a:lnTo>
                    <a:lnTo>
                      <a:pt x="429" y="477"/>
                    </a:lnTo>
                    <a:lnTo>
                      <a:pt x="383" y="477"/>
                    </a:lnTo>
                    <a:lnTo>
                      <a:pt x="337" y="461"/>
                    </a:lnTo>
                    <a:lnTo>
                      <a:pt x="307" y="430"/>
                    </a:lnTo>
                    <a:lnTo>
                      <a:pt x="337" y="430"/>
                    </a:lnTo>
                    <a:lnTo>
                      <a:pt x="337" y="415"/>
                    </a:lnTo>
                    <a:lnTo>
                      <a:pt x="368" y="415"/>
                    </a:lnTo>
                    <a:lnTo>
                      <a:pt x="476" y="400"/>
                    </a:lnTo>
                    <a:lnTo>
                      <a:pt x="537" y="384"/>
                    </a:lnTo>
                    <a:lnTo>
                      <a:pt x="583" y="354"/>
                    </a:lnTo>
                    <a:close/>
                    <a:moveTo>
                      <a:pt x="1013" y="307"/>
                    </a:moveTo>
                    <a:lnTo>
                      <a:pt x="1059" y="307"/>
                    </a:lnTo>
                    <a:lnTo>
                      <a:pt x="1089" y="323"/>
                    </a:lnTo>
                    <a:lnTo>
                      <a:pt x="1120" y="354"/>
                    </a:lnTo>
                    <a:lnTo>
                      <a:pt x="1151" y="369"/>
                    </a:lnTo>
                    <a:lnTo>
                      <a:pt x="1166" y="400"/>
                    </a:lnTo>
                    <a:lnTo>
                      <a:pt x="1166" y="415"/>
                    </a:lnTo>
                    <a:lnTo>
                      <a:pt x="1151" y="446"/>
                    </a:lnTo>
                    <a:lnTo>
                      <a:pt x="1151" y="523"/>
                    </a:lnTo>
                    <a:lnTo>
                      <a:pt x="1166" y="523"/>
                    </a:lnTo>
                    <a:lnTo>
                      <a:pt x="1166" y="507"/>
                    </a:lnTo>
                    <a:lnTo>
                      <a:pt x="1181" y="507"/>
                    </a:lnTo>
                    <a:lnTo>
                      <a:pt x="1228" y="492"/>
                    </a:lnTo>
                    <a:lnTo>
                      <a:pt x="1320" y="492"/>
                    </a:lnTo>
                    <a:lnTo>
                      <a:pt x="1350" y="507"/>
                    </a:lnTo>
                    <a:lnTo>
                      <a:pt x="1381" y="538"/>
                    </a:lnTo>
                    <a:lnTo>
                      <a:pt x="1366" y="554"/>
                    </a:lnTo>
                    <a:lnTo>
                      <a:pt x="1350" y="554"/>
                    </a:lnTo>
                    <a:lnTo>
                      <a:pt x="1289" y="569"/>
                    </a:lnTo>
                    <a:lnTo>
                      <a:pt x="1181" y="569"/>
                    </a:lnTo>
                    <a:lnTo>
                      <a:pt x="1151" y="584"/>
                    </a:lnTo>
                    <a:lnTo>
                      <a:pt x="1151" y="784"/>
                    </a:lnTo>
                    <a:lnTo>
                      <a:pt x="1166" y="923"/>
                    </a:lnTo>
                    <a:lnTo>
                      <a:pt x="1166" y="1077"/>
                    </a:lnTo>
                    <a:lnTo>
                      <a:pt x="1151" y="1138"/>
                    </a:lnTo>
                    <a:lnTo>
                      <a:pt x="1135" y="1184"/>
                    </a:lnTo>
                    <a:lnTo>
                      <a:pt x="1120" y="1215"/>
                    </a:lnTo>
                    <a:lnTo>
                      <a:pt x="1105" y="1230"/>
                    </a:lnTo>
                    <a:lnTo>
                      <a:pt x="1089" y="1230"/>
                    </a:lnTo>
                    <a:lnTo>
                      <a:pt x="982" y="1123"/>
                    </a:lnTo>
                    <a:lnTo>
                      <a:pt x="936" y="1092"/>
                    </a:lnTo>
                    <a:lnTo>
                      <a:pt x="921" y="1077"/>
                    </a:lnTo>
                    <a:lnTo>
                      <a:pt x="890" y="1061"/>
                    </a:lnTo>
                    <a:lnTo>
                      <a:pt x="890" y="1030"/>
                    </a:lnTo>
                    <a:lnTo>
                      <a:pt x="936" y="1030"/>
                    </a:lnTo>
                    <a:lnTo>
                      <a:pt x="967" y="1046"/>
                    </a:lnTo>
                    <a:lnTo>
                      <a:pt x="1043" y="1046"/>
                    </a:lnTo>
                    <a:lnTo>
                      <a:pt x="1059" y="1030"/>
                    </a:lnTo>
                    <a:lnTo>
                      <a:pt x="1059" y="1000"/>
                    </a:lnTo>
                    <a:lnTo>
                      <a:pt x="1074" y="969"/>
                    </a:lnTo>
                    <a:lnTo>
                      <a:pt x="1074" y="600"/>
                    </a:lnTo>
                    <a:lnTo>
                      <a:pt x="1013" y="615"/>
                    </a:lnTo>
                    <a:lnTo>
                      <a:pt x="967" y="630"/>
                    </a:lnTo>
                    <a:lnTo>
                      <a:pt x="936" y="630"/>
                    </a:lnTo>
                    <a:lnTo>
                      <a:pt x="905" y="646"/>
                    </a:lnTo>
                    <a:lnTo>
                      <a:pt x="875" y="646"/>
                    </a:lnTo>
                    <a:lnTo>
                      <a:pt x="844" y="630"/>
                    </a:lnTo>
                    <a:lnTo>
                      <a:pt x="813" y="600"/>
                    </a:lnTo>
                    <a:lnTo>
                      <a:pt x="829" y="584"/>
                    </a:lnTo>
                    <a:lnTo>
                      <a:pt x="844" y="584"/>
                    </a:lnTo>
                    <a:lnTo>
                      <a:pt x="890" y="569"/>
                    </a:lnTo>
                    <a:lnTo>
                      <a:pt x="951" y="569"/>
                    </a:lnTo>
                    <a:lnTo>
                      <a:pt x="1043" y="554"/>
                    </a:lnTo>
                    <a:lnTo>
                      <a:pt x="1043" y="492"/>
                    </a:lnTo>
                    <a:lnTo>
                      <a:pt x="1028" y="430"/>
                    </a:lnTo>
                    <a:lnTo>
                      <a:pt x="1028" y="384"/>
                    </a:lnTo>
                    <a:lnTo>
                      <a:pt x="1013" y="354"/>
                    </a:lnTo>
                    <a:lnTo>
                      <a:pt x="997" y="338"/>
                    </a:lnTo>
                    <a:lnTo>
                      <a:pt x="997" y="323"/>
                    </a:lnTo>
                    <a:lnTo>
                      <a:pt x="1013" y="307"/>
                    </a:lnTo>
                    <a:close/>
                    <a:moveTo>
                      <a:pt x="1181" y="0"/>
                    </a:moveTo>
                    <a:lnTo>
                      <a:pt x="1243" y="0"/>
                    </a:lnTo>
                    <a:lnTo>
                      <a:pt x="1304" y="61"/>
                    </a:lnTo>
                    <a:lnTo>
                      <a:pt x="1350" y="92"/>
                    </a:lnTo>
                    <a:lnTo>
                      <a:pt x="1366" y="123"/>
                    </a:lnTo>
                    <a:lnTo>
                      <a:pt x="1381" y="138"/>
                    </a:lnTo>
                    <a:lnTo>
                      <a:pt x="1381" y="154"/>
                    </a:lnTo>
                    <a:lnTo>
                      <a:pt x="1350" y="154"/>
                    </a:lnTo>
                    <a:lnTo>
                      <a:pt x="1320" y="169"/>
                    </a:lnTo>
                    <a:lnTo>
                      <a:pt x="1243" y="184"/>
                    </a:lnTo>
                    <a:lnTo>
                      <a:pt x="1181" y="215"/>
                    </a:lnTo>
                    <a:lnTo>
                      <a:pt x="1151" y="246"/>
                    </a:lnTo>
                    <a:lnTo>
                      <a:pt x="1105" y="261"/>
                    </a:lnTo>
                    <a:lnTo>
                      <a:pt x="1089" y="261"/>
                    </a:lnTo>
                    <a:lnTo>
                      <a:pt x="1089" y="230"/>
                    </a:lnTo>
                    <a:lnTo>
                      <a:pt x="1151" y="107"/>
                    </a:lnTo>
                    <a:lnTo>
                      <a:pt x="1151" y="77"/>
                    </a:lnTo>
                    <a:lnTo>
                      <a:pt x="1135" y="61"/>
                    </a:lnTo>
                    <a:lnTo>
                      <a:pt x="1105" y="61"/>
                    </a:lnTo>
                    <a:lnTo>
                      <a:pt x="997" y="77"/>
                    </a:lnTo>
                    <a:lnTo>
                      <a:pt x="844" y="92"/>
                    </a:lnTo>
                    <a:lnTo>
                      <a:pt x="690" y="123"/>
                    </a:lnTo>
                    <a:lnTo>
                      <a:pt x="537" y="169"/>
                    </a:lnTo>
                    <a:lnTo>
                      <a:pt x="414" y="184"/>
                    </a:lnTo>
                    <a:lnTo>
                      <a:pt x="368" y="200"/>
                    </a:lnTo>
                    <a:lnTo>
                      <a:pt x="322" y="200"/>
                    </a:lnTo>
                    <a:lnTo>
                      <a:pt x="322" y="184"/>
                    </a:lnTo>
                    <a:lnTo>
                      <a:pt x="291" y="246"/>
                    </a:lnTo>
                    <a:lnTo>
                      <a:pt x="230" y="400"/>
                    </a:lnTo>
                    <a:lnTo>
                      <a:pt x="199" y="430"/>
                    </a:lnTo>
                    <a:lnTo>
                      <a:pt x="169" y="400"/>
                    </a:lnTo>
                    <a:lnTo>
                      <a:pt x="153" y="369"/>
                    </a:lnTo>
                    <a:lnTo>
                      <a:pt x="153" y="338"/>
                    </a:lnTo>
                    <a:lnTo>
                      <a:pt x="199" y="246"/>
                    </a:lnTo>
                    <a:lnTo>
                      <a:pt x="230" y="215"/>
                    </a:lnTo>
                    <a:lnTo>
                      <a:pt x="261" y="123"/>
                    </a:lnTo>
                    <a:lnTo>
                      <a:pt x="261" y="77"/>
                    </a:lnTo>
                    <a:lnTo>
                      <a:pt x="291" y="77"/>
                    </a:lnTo>
                    <a:lnTo>
                      <a:pt x="322" y="107"/>
                    </a:lnTo>
                    <a:lnTo>
                      <a:pt x="337" y="138"/>
                    </a:lnTo>
                    <a:lnTo>
                      <a:pt x="429" y="123"/>
                    </a:lnTo>
                    <a:lnTo>
                      <a:pt x="583" y="92"/>
                    </a:lnTo>
                    <a:lnTo>
                      <a:pt x="951" y="30"/>
                    </a:lnTo>
                    <a:lnTo>
                      <a:pt x="1089" y="15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3" name="Freeform 1499"/>
              <p:cNvSpPr>
                <a:spLocks noEditPoints="1"/>
              </p:cNvSpPr>
              <p:nvPr/>
            </p:nvSpPr>
            <p:spPr bwMode="auto">
              <a:xfrm>
                <a:off x="6939" y="15452"/>
                <a:ext cx="1427" cy="1677"/>
              </a:xfrm>
              <a:custGeom>
                <a:avLst/>
                <a:gdLst/>
                <a:ahLst/>
                <a:cxnLst>
                  <a:cxn ang="0">
                    <a:pos x="430" y="892"/>
                  </a:cxn>
                  <a:cxn ang="0">
                    <a:pos x="583" y="862"/>
                  </a:cxn>
                  <a:cxn ang="0">
                    <a:pos x="522" y="769"/>
                  </a:cxn>
                  <a:cxn ang="0">
                    <a:pos x="614" y="692"/>
                  </a:cxn>
                  <a:cxn ang="0">
                    <a:pos x="767" y="538"/>
                  </a:cxn>
                  <a:cxn ang="0">
                    <a:pos x="752" y="631"/>
                  </a:cxn>
                  <a:cxn ang="0">
                    <a:pos x="844" y="662"/>
                  </a:cxn>
                  <a:cxn ang="0">
                    <a:pos x="706" y="708"/>
                  </a:cxn>
                  <a:cxn ang="0">
                    <a:pos x="844" y="800"/>
                  </a:cxn>
                  <a:cxn ang="0">
                    <a:pos x="906" y="800"/>
                  </a:cxn>
                  <a:cxn ang="0">
                    <a:pos x="952" y="677"/>
                  </a:cxn>
                  <a:cxn ang="0">
                    <a:pos x="982" y="554"/>
                  </a:cxn>
                  <a:cxn ang="0">
                    <a:pos x="629" y="169"/>
                  </a:cxn>
                  <a:cxn ang="0">
                    <a:pos x="752" y="262"/>
                  </a:cxn>
                  <a:cxn ang="0">
                    <a:pos x="798" y="323"/>
                  </a:cxn>
                  <a:cxn ang="0">
                    <a:pos x="952" y="354"/>
                  </a:cxn>
                  <a:cxn ang="0">
                    <a:pos x="798" y="400"/>
                  </a:cxn>
                  <a:cxn ang="0">
                    <a:pos x="859" y="508"/>
                  </a:cxn>
                  <a:cxn ang="0">
                    <a:pos x="1090" y="538"/>
                  </a:cxn>
                  <a:cxn ang="0">
                    <a:pos x="1074" y="723"/>
                  </a:cxn>
                  <a:cxn ang="0">
                    <a:pos x="936" y="985"/>
                  </a:cxn>
                  <a:cxn ang="0">
                    <a:pos x="844" y="923"/>
                  </a:cxn>
                  <a:cxn ang="0">
                    <a:pos x="1212" y="1031"/>
                  </a:cxn>
                  <a:cxn ang="0">
                    <a:pos x="1397" y="1062"/>
                  </a:cxn>
                  <a:cxn ang="0">
                    <a:pos x="859" y="1154"/>
                  </a:cxn>
                  <a:cxn ang="0">
                    <a:pos x="706" y="1631"/>
                  </a:cxn>
                  <a:cxn ang="0">
                    <a:pos x="629" y="1569"/>
                  </a:cxn>
                  <a:cxn ang="0">
                    <a:pos x="184" y="1262"/>
                  </a:cxn>
                  <a:cxn ang="0">
                    <a:pos x="61" y="1215"/>
                  </a:cxn>
                  <a:cxn ang="0">
                    <a:pos x="629" y="1077"/>
                  </a:cxn>
                  <a:cxn ang="0">
                    <a:pos x="460" y="938"/>
                  </a:cxn>
                  <a:cxn ang="0">
                    <a:pos x="399" y="938"/>
                  </a:cxn>
                  <a:cxn ang="0">
                    <a:pos x="307" y="615"/>
                  </a:cxn>
                  <a:cxn ang="0">
                    <a:pos x="384" y="569"/>
                  </a:cxn>
                  <a:cxn ang="0">
                    <a:pos x="645" y="523"/>
                  </a:cxn>
                  <a:cxn ang="0">
                    <a:pos x="445" y="400"/>
                  </a:cxn>
                  <a:cxn ang="0">
                    <a:pos x="645" y="354"/>
                  </a:cxn>
                  <a:cxn ang="0">
                    <a:pos x="583" y="200"/>
                  </a:cxn>
                  <a:cxn ang="0">
                    <a:pos x="1044" y="0"/>
                  </a:cxn>
                  <a:cxn ang="0">
                    <a:pos x="1305" y="138"/>
                  </a:cxn>
                  <a:cxn ang="0">
                    <a:pos x="1182" y="185"/>
                  </a:cxn>
                  <a:cxn ang="0">
                    <a:pos x="1013" y="215"/>
                  </a:cxn>
                  <a:cxn ang="0">
                    <a:pos x="798" y="92"/>
                  </a:cxn>
                  <a:cxn ang="0">
                    <a:pos x="307" y="231"/>
                  </a:cxn>
                  <a:cxn ang="0">
                    <a:pos x="169" y="385"/>
                  </a:cxn>
                  <a:cxn ang="0">
                    <a:pos x="184" y="262"/>
                  </a:cxn>
                  <a:cxn ang="0">
                    <a:pos x="261" y="46"/>
                  </a:cxn>
                  <a:cxn ang="0">
                    <a:pos x="384" y="108"/>
                  </a:cxn>
                  <a:cxn ang="0">
                    <a:pos x="921" y="15"/>
                  </a:cxn>
                </a:cxnLst>
                <a:rect l="0" t="0" r="r" b="b"/>
                <a:pathLst>
                  <a:path w="1427" h="1677">
                    <a:moveTo>
                      <a:pt x="614" y="585"/>
                    </a:moveTo>
                    <a:lnTo>
                      <a:pt x="368" y="631"/>
                    </a:lnTo>
                    <a:lnTo>
                      <a:pt x="399" y="785"/>
                    </a:lnTo>
                    <a:lnTo>
                      <a:pt x="430" y="892"/>
                    </a:lnTo>
                    <a:lnTo>
                      <a:pt x="491" y="892"/>
                    </a:lnTo>
                    <a:lnTo>
                      <a:pt x="522" y="877"/>
                    </a:lnTo>
                    <a:lnTo>
                      <a:pt x="553" y="877"/>
                    </a:lnTo>
                    <a:lnTo>
                      <a:pt x="583" y="862"/>
                    </a:lnTo>
                    <a:lnTo>
                      <a:pt x="629" y="862"/>
                    </a:lnTo>
                    <a:lnTo>
                      <a:pt x="629" y="754"/>
                    </a:lnTo>
                    <a:lnTo>
                      <a:pt x="568" y="769"/>
                    </a:lnTo>
                    <a:lnTo>
                      <a:pt x="522" y="769"/>
                    </a:lnTo>
                    <a:lnTo>
                      <a:pt x="491" y="738"/>
                    </a:lnTo>
                    <a:lnTo>
                      <a:pt x="507" y="738"/>
                    </a:lnTo>
                    <a:lnTo>
                      <a:pt x="553" y="708"/>
                    </a:lnTo>
                    <a:lnTo>
                      <a:pt x="614" y="692"/>
                    </a:lnTo>
                    <a:lnTo>
                      <a:pt x="614" y="585"/>
                    </a:lnTo>
                    <a:close/>
                    <a:moveTo>
                      <a:pt x="906" y="523"/>
                    </a:moveTo>
                    <a:lnTo>
                      <a:pt x="906" y="538"/>
                    </a:lnTo>
                    <a:lnTo>
                      <a:pt x="767" y="538"/>
                    </a:lnTo>
                    <a:lnTo>
                      <a:pt x="706" y="554"/>
                    </a:lnTo>
                    <a:lnTo>
                      <a:pt x="706" y="646"/>
                    </a:lnTo>
                    <a:lnTo>
                      <a:pt x="737" y="646"/>
                    </a:lnTo>
                    <a:lnTo>
                      <a:pt x="752" y="631"/>
                    </a:lnTo>
                    <a:lnTo>
                      <a:pt x="783" y="631"/>
                    </a:lnTo>
                    <a:lnTo>
                      <a:pt x="798" y="646"/>
                    </a:lnTo>
                    <a:lnTo>
                      <a:pt x="829" y="646"/>
                    </a:lnTo>
                    <a:lnTo>
                      <a:pt x="844" y="662"/>
                    </a:lnTo>
                    <a:lnTo>
                      <a:pt x="844" y="692"/>
                    </a:lnTo>
                    <a:lnTo>
                      <a:pt x="767" y="692"/>
                    </a:lnTo>
                    <a:lnTo>
                      <a:pt x="737" y="708"/>
                    </a:lnTo>
                    <a:lnTo>
                      <a:pt x="706" y="708"/>
                    </a:lnTo>
                    <a:lnTo>
                      <a:pt x="706" y="815"/>
                    </a:lnTo>
                    <a:lnTo>
                      <a:pt x="721" y="815"/>
                    </a:lnTo>
                    <a:lnTo>
                      <a:pt x="767" y="800"/>
                    </a:lnTo>
                    <a:lnTo>
                      <a:pt x="844" y="800"/>
                    </a:lnTo>
                    <a:lnTo>
                      <a:pt x="875" y="815"/>
                    </a:lnTo>
                    <a:lnTo>
                      <a:pt x="890" y="815"/>
                    </a:lnTo>
                    <a:lnTo>
                      <a:pt x="890" y="800"/>
                    </a:lnTo>
                    <a:lnTo>
                      <a:pt x="906" y="800"/>
                    </a:lnTo>
                    <a:lnTo>
                      <a:pt x="921" y="785"/>
                    </a:lnTo>
                    <a:lnTo>
                      <a:pt x="921" y="754"/>
                    </a:lnTo>
                    <a:lnTo>
                      <a:pt x="936" y="708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lnTo>
                      <a:pt x="982" y="585"/>
                    </a:lnTo>
                    <a:lnTo>
                      <a:pt x="982" y="554"/>
                    </a:lnTo>
                    <a:lnTo>
                      <a:pt x="967" y="538"/>
                    </a:lnTo>
                    <a:lnTo>
                      <a:pt x="936" y="523"/>
                    </a:lnTo>
                    <a:lnTo>
                      <a:pt x="906" y="523"/>
                    </a:lnTo>
                    <a:close/>
                    <a:moveTo>
                      <a:pt x="629" y="169"/>
                    </a:moveTo>
                    <a:lnTo>
                      <a:pt x="660" y="169"/>
                    </a:lnTo>
                    <a:lnTo>
                      <a:pt x="691" y="185"/>
                    </a:lnTo>
                    <a:lnTo>
                      <a:pt x="737" y="231"/>
                    </a:lnTo>
                    <a:lnTo>
                      <a:pt x="752" y="262"/>
                    </a:lnTo>
                    <a:lnTo>
                      <a:pt x="752" y="277"/>
                    </a:lnTo>
                    <a:lnTo>
                      <a:pt x="737" y="308"/>
                    </a:lnTo>
                    <a:lnTo>
                      <a:pt x="737" y="338"/>
                    </a:lnTo>
                    <a:lnTo>
                      <a:pt x="798" y="323"/>
                    </a:lnTo>
                    <a:lnTo>
                      <a:pt x="844" y="308"/>
                    </a:lnTo>
                    <a:lnTo>
                      <a:pt x="906" y="308"/>
                    </a:lnTo>
                    <a:lnTo>
                      <a:pt x="936" y="323"/>
                    </a:lnTo>
                    <a:lnTo>
                      <a:pt x="952" y="354"/>
                    </a:lnTo>
                    <a:lnTo>
                      <a:pt x="936" y="369"/>
                    </a:lnTo>
                    <a:lnTo>
                      <a:pt x="906" y="369"/>
                    </a:lnTo>
                    <a:lnTo>
                      <a:pt x="859" y="385"/>
                    </a:lnTo>
                    <a:lnTo>
                      <a:pt x="798" y="400"/>
                    </a:lnTo>
                    <a:lnTo>
                      <a:pt x="721" y="415"/>
                    </a:lnTo>
                    <a:lnTo>
                      <a:pt x="721" y="538"/>
                    </a:lnTo>
                    <a:lnTo>
                      <a:pt x="783" y="523"/>
                    </a:lnTo>
                    <a:lnTo>
                      <a:pt x="859" y="508"/>
                    </a:lnTo>
                    <a:lnTo>
                      <a:pt x="952" y="492"/>
                    </a:lnTo>
                    <a:lnTo>
                      <a:pt x="1013" y="492"/>
                    </a:lnTo>
                    <a:lnTo>
                      <a:pt x="1044" y="508"/>
                    </a:lnTo>
                    <a:lnTo>
                      <a:pt x="1090" y="538"/>
                    </a:lnTo>
                    <a:lnTo>
                      <a:pt x="1136" y="585"/>
                    </a:lnTo>
                    <a:lnTo>
                      <a:pt x="1136" y="631"/>
                    </a:lnTo>
                    <a:lnTo>
                      <a:pt x="1105" y="662"/>
                    </a:lnTo>
                    <a:lnTo>
                      <a:pt x="1074" y="723"/>
                    </a:lnTo>
                    <a:lnTo>
                      <a:pt x="1028" y="862"/>
                    </a:lnTo>
                    <a:lnTo>
                      <a:pt x="982" y="954"/>
                    </a:lnTo>
                    <a:lnTo>
                      <a:pt x="952" y="985"/>
                    </a:lnTo>
                    <a:lnTo>
                      <a:pt x="936" y="985"/>
                    </a:lnTo>
                    <a:lnTo>
                      <a:pt x="921" y="969"/>
                    </a:lnTo>
                    <a:lnTo>
                      <a:pt x="906" y="938"/>
                    </a:lnTo>
                    <a:lnTo>
                      <a:pt x="890" y="923"/>
                    </a:lnTo>
                    <a:lnTo>
                      <a:pt x="844" y="923"/>
                    </a:lnTo>
                    <a:lnTo>
                      <a:pt x="783" y="938"/>
                    </a:lnTo>
                    <a:lnTo>
                      <a:pt x="721" y="938"/>
                    </a:lnTo>
                    <a:lnTo>
                      <a:pt x="721" y="1108"/>
                    </a:lnTo>
                    <a:lnTo>
                      <a:pt x="1212" y="1031"/>
                    </a:lnTo>
                    <a:lnTo>
                      <a:pt x="1228" y="1015"/>
                    </a:lnTo>
                    <a:lnTo>
                      <a:pt x="1305" y="1015"/>
                    </a:lnTo>
                    <a:lnTo>
                      <a:pt x="1351" y="1046"/>
                    </a:lnTo>
                    <a:lnTo>
                      <a:pt x="1397" y="1062"/>
                    </a:lnTo>
                    <a:lnTo>
                      <a:pt x="1427" y="1123"/>
                    </a:lnTo>
                    <a:lnTo>
                      <a:pt x="1427" y="1138"/>
                    </a:lnTo>
                    <a:lnTo>
                      <a:pt x="1412" y="1154"/>
                    </a:lnTo>
                    <a:lnTo>
                      <a:pt x="859" y="1154"/>
                    </a:lnTo>
                    <a:lnTo>
                      <a:pt x="737" y="1169"/>
                    </a:lnTo>
                    <a:lnTo>
                      <a:pt x="737" y="1400"/>
                    </a:lnTo>
                    <a:lnTo>
                      <a:pt x="721" y="1523"/>
                    </a:lnTo>
                    <a:lnTo>
                      <a:pt x="706" y="1631"/>
                    </a:lnTo>
                    <a:lnTo>
                      <a:pt x="675" y="1677"/>
                    </a:lnTo>
                    <a:lnTo>
                      <a:pt x="660" y="1677"/>
                    </a:lnTo>
                    <a:lnTo>
                      <a:pt x="645" y="1646"/>
                    </a:lnTo>
                    <a:lnTo>
                      <a:pt x="629" y="1569"/>
                    </a:lnTo>
                    <a:lnTo>
                      <a:pt x="629" y="1185"/>
                    </a:lnTo>
                    <a:lnTo>
                      <a:pt x="399" y="1215"/>
                    </a:lnTo>
                    <a:lnTo>
                      <a:pt x="261" y="1231"/>
                    </a:lnTo>
                    <a:lnTo>
                      <a:pt x="184" y="1262"/>
                    </a:lnTo>
                    <a:lnTo>
                      <a:pt x="138" y="1277"/>
                    </a:lnTo>
                    <a:lnTo>
                      <a:pt x="108" y="1277"/>
                    </a:lnTo>
                    <a:lnTo>
                      <a:pt x="108" y="1215"/>
                    </a:lnTo>
                    <a:lnTo>
                      <a:pt x="61" y="1215"/>
                    </a:lnTo>
                    <a:lnTo>
                      <a:pt x="0" y="1154"/>
                    </a:lnTo>
                    <a:lnTo>
                      <a:pt x="0" y="1138"/>
                    </a:lnTo>
                    <a:lnTo>
                      <a:pt x="15" y="1138"/>
                    </a:lnTo>
                    <a:lnTo>
                      <a:pt x="629" y="1077"/>
                    </a:lnTo>
                    <a:lnTo>
                      <a:pt x="629" y="923"/>
                    </a:lnTo>
                    <a:lnTo>
                      <a:pt x="553" y="923"/>
                    </a:lnTo>
                    <a:lnTo>
                      <a:pt x="491" y="938"/>
                    </a:lnTo>
                    <a:lnTo>
                      <a:pt x="460" y="938"/>
                    </a:lnTo>
                    <a:lnTo>
                      <a:pt x="460" y="969"/>
                    </a:lnTo>
                    <a:lnTo>
                      <a:pt x="445" y="969"/>
                    </a:lnTo>
                    <a:lnTo>
                      <a:pt x="430" y="954"/>
                    </a:lnTo>
                    <a:lnTo>
                      <a:pt x="399" y="938"/>
                    </a:lnTo>
                    <a:lnTo>
                      <a:pt x="384" y="908"/>
                    </a:lnTo>
                    <a:lnTo>
                      <a:pt x="384" y="862"/>
                    </a:lnTo>
                    <a:lnTo>
                      <a:pt x="338" y="708"/>
                    </a:lnTo>
                    <a:lnTo>
                      <a:pt x="307" y="615"/>
                    </a:lnTo>
                    <a:lnTo>
                      <a:pt x="276" y="569"/>
                    </a:lnTo>
                    <a:lnTo>
                      <a:pt x="276" y="554"/>
                    </a:lnTo>
                    <a:lnTo>
                      <a:pt x="368" y="554"/>
                    </a:lnTo>
                    <a:lnTo>
                      <a:pt x="384" y="569"/>
                    </a:lnTo>
                    <a:lnTo>
                      <a:pt x="568" y="538"/>
                    </a:lnTo>
                    <a:lnTo>
                      <a:pt x="583" y="538"/>
                    </a:lnTo>
                    <a:lnTo>
                      <a:pt x="614" y="523"/>
                    </a:lnTo>
                    <a:lnTo>
                      <a:pt x="645" y="523"/>
                    </a:lnTo>
                    <a:lnTo>
                      <a:pt x="645" y="415"/>
                    </a:lnTo>
                    <a:lnTo>
                      <a:pt x="507" y="415"/>
                    </a:lnTo>
                    <a:lnTo>
                      <a:pt x="460" y="400"/>
                    </a:lnTo>
                    <a:lnTo>
                      <a:pt x="445" y="400"/>
                    </a:lnTo>
                    <a:lnTo>
                      <a:pt x="430" y="385"/>
                    </a:lnTo>
                    <a:lnTo>
                      <a:pt x="445" y="369"/>
                    </a:lnTo>
                    <a:lnTo>
                      <a:pt x="460" y="369"/>
                    </a:lnTo>
                    <a:lnTo>
                      <a:pt x="645" y="354"/>
                    </a:lnTo>
                    <a:lnTo>
                      <a:pt x="645" y="323"/>
                    </a:lnTo>
                    <a:lnTo>
                      <a:pt x="629" y="277"/>
                    </a:lnTo>
                    <a:lnTo>
                      <a:pt x="599" y="215"/>
                    </a:lnTo>
                    <a:lnTo>
                      <a:pt x="583" y="200"/>
                    </a:lnTo>
                    <a:lnTo>
                      <a:pt x="599" y="185"/>
                    </a:lnTo>
                    <a:lnTo>
                      <a:pt x="614" y="185"/>
                    </a:lnTo>
                    <a:lnTo>
                      <a:pt x="629" y="169"/>
                    </a:lnTo>
                    <a:close/>
                    <a:moveTo>
                      <a:pt x="1044" y="0"/>
                    </a:moveTo>
                    <a:lnTo>
                      <a:pt x="1151" y="0"/>
                    </a:lnTo>
                    <a:lnTo>
                      <a:pt x="1182" y="31"/>
                    </a:lnTo>
                    <a:lnTo>
                      <a:pt x="1228" y="62"/>
                    </a:lnTo>
                    <a:lnTo>
                      <a:pt x="1305" y="138"/>
                    </a:lnTo>
                    <a:lnTo>
                      <a:pt x="1305" y="154"/>
                    </a:lnTo>
                    <a:lnTo>
                      <a:pt x="1274" y="154"/>
                    </a:lnTo>
                    <a:lnTo>
                      <a:pt x="1243" y="169"/>
                    </a:lnTo>
                    <a:lnTo>
                      <a:pt x="1182" y="185"/>
                    </a:lnTo>
                    <a:lnTo>
                      <a:pt x="1090" y="215"/>
                    </a:lnTo>
                    <a:lnTo>
                      <a:pt x="1028" y="246"/>
                    </a:lnTo>
                    <a:lnTo>
                      <a:pt x="1013" y="246"/>
                    </a:lnTo>
                    <a:lnTo>
                      <a:pt x="1013" y="215"/>
                    </a:lnTo>
                    <a:lnTo>
                      <a:pt x="1074" y="92"/>
                    </a:lnTo>
                    <a:lnTo>
                      <a:pt x="1074" y="77"/>
                    </a:lnTo>
                    <a:lnTo>
                      <a:pt x="936" y="77"/>
                    </a:lnTo>
                    <a:lnTo>
                      <a:pt x="798" y="92"/>
                    </a:lnTo>
                    <a:lnTo>
                      <a:pt x="614" y="123"/>
                    </a:lnTo>
                    <a:lnTo>
                      <a:pt x="430" y="169"/>
                    </a:lnTo>
                    <a:lnTo>
                      <a:pt x="338" y="169"/>
                    </a:lnTo>
                    <a:lnTo>
                      <a:pt x="307" y="231"/>
                    </a:lnTo>
                    <a:lnTo>
                      <a:pt x="246" y="385"/>
                    </a:lnTo>
                    <a:lnTo>
                      <a:pt x="215" y="415"/>
                    </a:lnTo>
                    <a:lnTo>
                      <a:pt x="215" y="431"/>
                    </a:lnTo>
                    <a:lnTo>
                      <a:pt x="169" y="385"/>
                    </a:lnTo>
                    <a:lnTo>
                      <a:pt x="154" y="354"/>
                    </a:lnTo>
                    <a:lnTo>
                      <a:pt x="154" y="308"/>
                    </a:lnTo>
                    <a:lnTo>
                      <a:pt x="169" y="277"/>
                    </a:lnTo>
                    <a:lnTo>
                      <a:pt x="184" y="262"/>
                    </a:lnTo>
                    <a:lnTo>
                      <a:pt x="200" y="215"/>
                    </a:lnTo>
                    <a:lnTo>
                      <a:pt x="230" y="185"/>
                    </a:lnTo>
                    <a:lnTo>
                      <a:pt x="261" y="92"/>
                    </a:lnTo>
                    <a:lnTo>
                      <a:pt x="261" y="46"/>
                    </a:lnTo>
                    <a:lnTo>
                      <a:pt x="292" y="46"/>
                    </a:lnTo>
                    <a:lnTo>
                      <a:pt x="322" y="77"/>
                    </a:lnTo>
                    <a:lnTo>
                      <a:pt x="338" y="108"/>
                    </a:lnTo>
                    <a:lnTo>
                      <a:pt x="384" y="108"/>
                    </a:lnTo>
                    <a:lnTo>
                      <a:pt x="476" y="92"/>
                    </a:lnTo>
                    <a:lnTo>
                      <a:pt x="614" y="62"/>
                    </a:lnTo>
                    <a:lnTo>
                      <a:pt x="783" y="46"/>
                    </a:lnTo>
                    <a:lnTo>
                      <a:pt x="921" y="15"/>
                    </a:lnTo>
                    <a:lnTo>
                      <a:pt x="104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4" name="Freeform 1500"/>
              <p:cNvSpPr>
                <a:spLocks noEditPoints="1"/>
              </p:cNvSpPr>
              <p:nvPr/>
            </p:nvSpPr>
            <p:spPr bwMode="auto">
              <a:xfrm>
                <a:off x="8781" y="15498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6" y="954"/>
                  </a:cxn>
                  <a:cxn ang="0">
                    <a:pos x="736" y="816"/>
                  </a:cxn>
                  <a:cxn ang="0">
                    <a:pos x="798" y="708"/>
                  </a:cxn>
                  <a:cxn ang="0">
                    <a:pos x="920" y="785"/>
                  </a:cxn>
                  <a:cxn ang="0">
                    <a:pos x="920" y="846"/>
                  </a:cxn>
                  <a:cxn ang="0">
                    <a:pos x="859" y="954"/>
                  </a:cxn>
                  <a:cxn ang="0">
                    <a:pos x="874" y="1077"/>
                  </a:cxn>
                  <a:cxn ang="0">
                    <a:pos x="491" y="1108"/>
                  </a:cxn>
                  <a:cxn ang="0">
                    <a:pos x="429" y="1169"/>
                  </a:cxn>
                  <a:cxn ang="0">
                    <a:pos x="353" y="923"/>
                  </a:cxn>
                  <a:cxn ang="0">
                    <a:pos x="353" y="754"/>
                  </a:cxn>
                  <a:cxn ang="0">
                    <a:pos x="598" y="754"/>
                  </a:cxn>
                  <a:cxn ang="0">
                    <a:pos x="276" y="200"/>
                  </a:cxn>
                  <a:cxn ang="0">
                    <a:pos x="199" y="369"/>
                  </a:cxn>
                  <a:cxn ang="0">
                    <a:pos x="353" y="369"/>
                  </a:cxn>
                  <a:cxn ang="0">
                    <a:pos x="261" y="416"/>
                  </a:cxn>
                  <a:cxn ang="0">
                    <a:pos x="307" y="554"/>
                  </a:cxn>
                  <a:cxn ang="0">
                    <a:pos x="414" y="308"/>
                  </a:cxn>
                  <a:cxn ang="0">
                    <a:pos x="353" y="185"/>
                  </a:cxn>
                  <a:cxn ang="0">
                    <a:pos x="122" y="154"/>
                  </a:cxn>
                  <a:cxn ang="0">
                    <a:pos x="337" y="139"/>
                  </a:cxn>
                  <a:cxn ang="0">
                    <a:pos x="491" y="154"/>
                  </a:cxn>
                  <a:cxn ang="0">
                    <a:pos x="506" y="231"/>
                  </a:cxn>
                  <a:cxn ang="0">
                    <a:pos x="383" y="646"/>
                  </a:cxn>
                  <a:cxn ang="0">
                    <a:pos x="199" y="631"/>
                  </a:cxn>
                  <a:cxn ang="0">
                    <a:pos x="76" y="1323"/>
                  </a:cxn>
                  <a:cxn ang="0">
                    <a:pos x="0" y="1231"/>
                  </a:cxn>
                  <a:cxn ang="0">
                    <a:pos x="76" y="554"/>
                  </a:cxn>
                  <a:cxn ang="0">
                    <a:pos x="30" y="154"/>
                  </a:cxn>
                  <a:cxn ang="0">
                    <a:pos x="1028" y="92"/>
                  </a:cxn>
                  <a:cxn ang="0">
                    <a:pos x="890" y="246"/>
                  </a:cxn>
                  <a:cxn ang="0">
                    <a:pos x="1059" y="246"/>
                  </a:cxn>
                  <a:cxn ang="0">
                    <a:pos x="967" y="292"/>
                  </a:cxn>
                  <a:cxn ang="0">
                    <a:pos x="874" y="462"/>
                  </a:cxn>
                  <a:cxn ang="0">
                    <a:pos x="1120" y="462"/>
                  </a:cxn>
                  <a:cxn ang="0">
                    <a:pos x="1120" y="139"/>
                  </a:cxn>
                  <a:cxn ang="0">
                    <a:pos x="1105" y="0"/>
                  </a:cxn>
                  <a:cxn ang="0">
                    <a:pos x="1258" y="108"/>
                  </a:cxn>
                  <a:cxn ang="0">
                    <a:pos x="1227" y="585"/>
                  </a:cxn>
                  <a:cxn ang="0">
                    <a:pos x="1258" y="1385"/>
                  </a:cxn>
                  <a:cxn ang="0">
                    <a:pos x="1151" y="1523"/>
                  </a:cxn>
                  <a:cxn ang="0">
                    <a:pos x="1028" y="1308"/>
                  </a:cxn>
                  <a:cxn ang="0">
                    <a:pos x="1151" y="1077"/>
                  </a:cxn>
                  <a:cxn ang="0">
                    <a:pos x="874" y="523"/>
                  </a:cxn>
                  <a:cxn ang="0">
                    <a:pos x="798" y="492"/>
                  </a:cxn>
                  <a:cxn ang="0">
                    <a:pos x="767" y="339"/>
                  </a:cxn>
                  <a:cxn ang="0">
                    <a:pos x="721" y="31"/>
                  </a:cxn>
                  <a:cxn ang="0">
                    <a:pos x="828" y="77"/>
                  </a:cxn>
                  <a:cxn ang="0">
                    <a:pos x="1105" y="0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6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5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6" y="954"/>
                    </a:lnTo>
                    <a:lnTo>
                      <a:pt x="736" y="908"/>
                    </a:lnTo>
                    <a:lnTo>
                      <a:pt x="752" y="862"/>
                    </a:lnTo>
                    <a:lnTo>
                      <a:pt x="752" y="831"/>
                    </a:lnTo>
                    <a:lnTo>
                      <a:pt x="736" y="816"/>
                    </a:lnTo>
                    <a:lnTo>
                      <a:pt x="721" y="816"/>
                    </a:lnTo>
                    <a:lnTo>
                      <a:pt x="721" y="800"/>
                    </a:lnTo>
                    <a:close/>
                    <a:moveTo>
                      <a:pt x="736" y="708"/>
                    </a:moveTo>
                    <a:lnTo>
                      <a:pt x="798" y="708"/>
                    </a:lnTo>
                    <a:lnTo>
                      <a:pt x="844" y="723"/>
                    </a:lnTo>
                    <a:lnTo>
                      <a:pt x="874" y="754"/>
                    </a:lnTo>
                    <a:lnTo>
                      <a:pt x="905" y="769"/>
                    </a:lnTo>
                    <a:lnTo>
                      <a:pt x="920" y="785"/>
                    </a:lnTo>
                    <a:lnTo>
                      <a:pt x="920" y="800"/>
                    </a:lnTo>
                    <a:lnTo>
                      <a:pt x="936" y="800"/>
                    </a:lnTo>
                    <a:lnTo>
                      <a:pt x="936" y="831"/>
                    </a:lnTo>
                    <a:lnTo>
                      <a:pt x="920" y="846"/>
                    </a:lnTo>
                    <a:lnTo>
                      <a:pt x="920" y="862"/>
                    </a:lnTo>
                    <a:lnTo>
                      <a:pt x="890" y="877"/>
                    </a:lnTo>
                    <a:lnTo>
                      <a:pt x="874" y="908"/>
                    </a:lnTo>
                    <a:lnTo>
                      <a:pt x="859" y="954"/>
                    </a:lnTo>
                    <a:lnTo>
                      <a:pt x="828" y="1016"/>
                    </a:lnTo>
                    <a:lnTo>
                      <a:pt x="859" y="1031"/>
                    </a:lnTo>
                    <a:lnTo>
                      <a:pt x="874" y="1062"/>
                    </a:lnTo>
                    <a:lnTo>
                      <a:pt x="874" y="1077"/>
                    </a:lnTo>
                    <a:lnTo>
                      <a:pt x="859" y="1077"/>
                    </a:lnTo>
                    <a:lnTo>
                      <a:pt x="660" y="1092"/>
                    </a:lnTo>
                    <a:lnTo>
                      <a:pt x="506" y="1108"/>
                    </a:lnTo>
                    <a:lnTo>
                      <a:pt x="491" y="1108"/>
                    </a:lnTo>
                    <a:lnTo>
                      <a:pt x="491" y="1185"/>
                    </a:lnTo>
                    <a:lnTo>
                      <a:pt x="475" y="1185"/>
                    </a:lnTo>
                    <a:lnTo>
                      <a:pt x="445" y="1169"/>
                    </a:lnTo>
                    <a:lnTo>
                      <a:pt x="429" y="1169"/>
                    </a:lnTo>
                    <a:lnTo>
                      <a:pt x="399" y="1139"/>
                    </a:lnTo>
                    <a:lnTo>
                      <a:pt x="383" y="1108"/>
                    </a:lnTo>
                    <a:lnTo>
                      <a:pt x="383" y="1062"/>
                    </a:lnTo>
                    <a:lnTo>
                      <a:pt x="353" y="923"/>
                    </a:lnTo>
                    <a:lnTo>
                      <a:pt x="337" y="846"/>
                    </a:lnTo>
                    <a:lnTo>
                      <a:pt x="307" y="800"/>
                    </a:lnTo>
                    <a:lnTo>
                      <a:pt x="307" y="754"/>
                    </a:lnTo>
                    <a:lnTo>
                      <a:pt x="353" y="754"/>
                    </a:lnTo>
                    <a:lnTo>
                      <a:pt x="383" y="769"/>
                    </a:lnTo>
                    <a:lnTo>
                      <a:pt x="399" y="769"/>
                    </a:lnTo>
                    <a:lnTo>
                      <a:pt x="429" y="785"/>
                    </a:lnTo>
                    <a:lnTo>
                      <a:pt x="598" y="754"/>
                    </a:lnTo>
                    <a:lnTo>
                      <a:pt x="736" y="708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6"/>
                    </a:lnTo>
                    <a:lnTo>
                      <a:pt x="215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6"/>
                    </a:lnTo>
                    <a:lnTo>
                      <a:pt x="261" y="416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1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6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23"/>
                    </a:moveTo>
                    <a:lnTo>
                      <a:pt x="76" y="123"/>
                    </a:lnTo>
                    <a:lnTo>
                      <a:pt x="107" y="139"/>
                    </a:lnTo>
                    <a:lnTo>
                      <a:pt x="122" y="154"/>
                    </a:lnTo>
                    <a:lnTo>
                      <a:pt x="153" y="169"/>
                    </a:lnTo>
                    <a:lnTo>
                      <a:pt x="168" y="185"/>
                    </a:lnTo>
                    <a:lnTo>
                      <a:pt x="245" y="169"/>
                    </a:lnTo>
                    <a:lnTo>
                      <a:pt x="337" y="139"/>
                    </a:lnTo>
                    <a:lnTo>
                      <a:pt x="353" y="139"/>
                    </a:lnTo>
                    <a:lnTo>
                      <a:pt x="368" y="123"/>
                    </a:lnTo>
                    <a:lnTo>
                      <a:pt x="429" y="123"/>
                    </a:lnTo>
                    <a:lnTo>
                      <a:pt x="491" y="154"/>
                    </a:lnTo>
                    <a:lnTo>
                      <a:pt x="506" y="185"/>
                    </a:lnTo>
                    <a:lnTo>
                      <a:pt x="521" y="200"/>
                    </a:lnTo>
                    <a:lnTo>
                      <a:pt x="521" y="216"/>
                    </a:lnTo>
                    <a:lnTo>
                      <a:pt x="506" y="231"/>
                    </a:lnTo>
                    <a:lnTo>
                      <a:pt x="475" y="308"/>
                    </a:lnTo>
                    <a:lnTo>
                      <a:pt x="445" y="523"/>
                    </a:lnTo>
                    <a:lnTo>
                      <a:pt x="429" y="616"/>
                    </a:lnTo>
                    <a:lnTo>
                      <a:pt x="383" y="646"/>
                    </a:lnTo>
                    <a:lnTo>
                      <a:pt x="368" y="646"/>
                    </a:lnTo>
                    <a:lnTo>
                      <a:pt x="337" y="616"/>
                    </a:lnTo>
                    <a:lnTo>
                      <a:pt x="245" y="616"/>
                    </a:lnTo>
                    <a:lnTo>
                      <a:pt x="199" y="631"/>
                    </a:lnTo>
                    <a:lnTo>
                      <a:pt x="138" y="631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6" y="1323"/>
                    </a:lnTo>
                    <a:lnTo>
                      <a:pt x="61" y="1339"/>
                    </a:lnTo>
                    <a:lnTo>
                      <a:pt x="30" y="1308"/>
                    </a:lnTo>
                    <a:lnTo>
                      <a:pt x="15" y="1262"/>
                    </a:lnTo>
                    <a:lnTo>
                      <a:pt x="0" y="1231"/>
                    </a:lnTo>
                    <a:lnTo>
                      <a:pt x="15" y="1169"/>
                    </a:lnTo>
                    <a:lnTo>
                      <a:pt x="30" y="1031"/>
                    </a:lnTo>
                    <a:lnTo>
                      <a:pt x="61" y="816"/>
                    </a:lnTo>
                    <a:lnTo>
                      <a:pt x="76" y="554"/>
                    </a:lnTo>
                    <a:lnTo>
                      <a:pt x="107" y="554"/>
                    </a:lnTo>
                    <a:lnTo>
                      <a:pt x="92" y="339"/>
                    </a:lnTo>
                    <a:lnTo>
                      <a:pt x="46" y="169"/>
                    </a:lnTo>
                    <a:lnTo>
                      <a:pt x="30" y="154"/>
                    </a:lnTo>
                    <a:lnTo>
                      <a:pt x="30" y="139"/>
                    </a:lnTo>
                    <a:lnTo>
                      <a:pt x="46" y="139"/>
                    </a:lnTo>
                    <a:lnTo>
                      <a:pt x="61" y="123"/>
                    </a:lnTo>
                    <a:close/>
                    <a:moveTo>
                      <a:pt x="1028" y="92"/>
                    </a:moveTo>
                    <a:lnTo>
                      <a:pt x="982" y="108"/>
                    </a:lnTo>
                    <a:lnTo>
                      <a:pt x="859" y="139"/>
                    </a:lnTo>
                    <a:lnTo>
                      <a:pt x="859" y="262"/>
                    </a:lnTo>
                    <a:lnTo>
                      <a:pt x="890" y="246"/>
                    </a:lnTo>
                    <a:lnTo>
                      <a:pt x="936" y="231"/>
                    </a:lnTo>
                    <a:lnTo>
                      <a:pt x="1013" y="231"/>
                    </a:lnTo>
                    <a:lnTo>
                      <a:pt x="1028" y="246"/>
                    </a:lnTo>
                    <a:lnTo>
                      <a:pt x="1059" y="246"/>
                    </a:lnTo>
                    <a:lnTo>
                      <a:pt x="1059" y="277"/>
                    </a:lnTo>
                    <a:lnTo>
                      <a:pt x="1043" y="277"/>
                    </a:lnTo>
                    <a:lnTo>
                      <a:pt x="1013" y="292"/>
                    </a:lnTo>
                    <a:lnTo>
                      <a:pt x="967" y="292"/>
                    </a:lnTo>
                    <a:lnTo>
                      <a:pt x="920" y="308"/>
                    </a:lnTo>
                    <a:lnTo>
                      <a:pt x="859" y="308"/>
                    </a:lnTo>
                    <a:lnTo>
                      <a:pt x="859" y="416"/>
                    </a:lnTo>
                    <a:lnTo>
                      <a:pt x="874" y="462"/>
                    </a:lnTo>
                    <a:lnTo>
                      <a:pt x="874" y="477"/>
                    </a:lnTo>
                    <a:lnTo>
                      <a:pt x="1028" y="446"/>
                    </a:lnTo>
                    <a:lnTo>
                      <a:pt x="1074" y="446"/>
                    </a:lnTo>
                    <a:lnTo>
                      <a:pt x="1120" y="462"/>
                    </a:lnTo>
                    <a:lnTo>
                      <a:pt x="1151" y="477"/>
                    </a:lnTo>
                    <a:lnTo>
                      <a:pt x="1135" y="462"/>
                    </a:lnTo>
                    <a:lnTo>
                      <a:pt x="1135" y="185"/>
                    </a:lnTo>
                    <a:lnTo>
                      <a:pt x="1120" y="139"/>
                    </a:lnTo>
                    <a:lnTo>
                      <a:pt x="1120" y="123"/>
                    </a:lnTo>
                    <a:lnTo>
                      <a:pt x="1105" y="92"/>
                    </a:lnTo>
                    <a:lnTo>
                      <a:pt x="1028" y="92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2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6"/>
                    </a:lnTo>
                    <a:lnTo>
                      <a:pt x="1013" y="1369"/>
                    </a:lnTo>
                    <a:lnTo>
                      <a:pt x="951" y="1308"/>
                    </a:lnTo>
                    <a:lnTo>
                      <a:pt x="1028" y="1308"/>
                    </a:lnTo>
                    <a:lnTo>
                      <a:pt x="1059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9"/>
                    </a:lnTo>
                    <a:lnTo>
                      <a:pt x="752" y="185"/>
                    </a:lnTo>
                    <a:lnTo>
                      <a:pt x="736" y="92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3" y="31"/>
                    </a:lnTo>
                    <a:lnTo>
                      <a:pt x="1074" y="1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5" name="Freeform 1501"/>
              <p:cNvSpPr>
                <a:spLocks noEditPoints="1"/>
              </p:cNvSpPr>
              <p:nvPr/>
            </p:nvSpPr>
            <p:spPr bwMode="auto">
              <a:xfrm>
                <a:off x="10392" y="15529"/>
                <a:ext cx="1443" cy="1415"/>
              </a:xfrm>
              <a:custGeom>
                <a:avLst/>
                <a:gdLst/>
                <a:ahLst/>
                <a:cxnLst>
                  <a:cxn ang="0">
                    <a:pos x="1351" y="1000"/>
                  </a:cxn>
                  <a:cxn ang="0">
                    <a:pos x="1335" y="1169"/>
                  </a:cxn>
                  <a:cxn ang="0">
                    <a:pos x="1212" y="969"/>
                  </a:cxn>
                  <a:cxn ang="0">
                    <a:pos x="1059" y="938"/>
                  </a:cxn>
                  <a:cxn ang="0">
                    <a:pos x="890" y="1123"/>
                  </a:cxn>
                  <a:cxn ang="0">
                    <a:pos x="906" y="1046"/>
                  </a:cxn>
                  <a:cxn ang="0">
                    <a:pos x="737" y="554"/>
                  </a:cxn>
                  <a:cxn ang="0">
                    <a:pos x="752" y="615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6"/>
                  </a:cxn>
                  <a:cxn ang="0">
                    <a:pos x="568" y="1061"/>
                  </a:cxn>
                  <a:cxn ang="0">
                    <a:pos x="1182" y="1277"/>
                  </a:cxn>
                  <a:cxn ang="0">
                    <a:pos x="1412" y="1338"/>
                  </a:cxn>
                  <a:cxn ang="0">
                    <a:pos x="1044" y="1415"/>
                  </a:cxn>
                  <a:cxn ang="0">
                    <a:pos x="123" y="1200"/>
                  </a:cxn>
                  <a:cxn ang="0">
                    <a:pos x="154" y="1061"/>
                  </a:cxn>
                  <a:cxn ang="0">
                    <a:pos x="322" y="815"/>
                  </a:cxn>
                  <a:cxn ang="0">
                    <a:pos x="384" y="892"/>
                  </a:cxn>
                  <a:cxn ang="0">
                    <a:pos x="507" y="677"/>
                  </a:cxn>
                  <a:cxn ang="0">
                    <a:pos x="92" y="738"/>
                  </a:cxn>
                  <a:cxn ang="0">
                    <a:pos x="414" y="631"/>
                  </a:cxn>
                  <a:cxn ang="0">
                    <a:pos x="1151" y="369"/>
                  </a:cxn>
                  <a:cxn ang="0">
                    <a:pos x="982" y="415"/>
                  </a:cxn>
                  <a:cxn ang="0">
                    <a:pos x="1136" y="477"/>
                  </a:cxn>
                  <a:cxn ang="0">
                    <a:pos x="998" y="554"/>
                  </a:cxn>
                  <a:cxn ang="0">
                    <a:pos x="1166" y="615"/>
                  </a:cxn>
                  <a:cxn ang="0">
                    <a:pos x="998" y="692"/>
                  </a:cxn>
                  <a:cxn ang="0">
                    <a:pos x="1166" y="754"/>
                  </a:cxn>
                  <a:cxn ang="0">
                    <a:pos x="1228" y="354"/>
                  </a:cxn>
                  <a:cxn ang="0">
                    <a:pos x="368" y="169"/>
                  </a:cxn>
                  <a:cxn ang="0">
                    <a:pos x="522" y="231"/>
                  </a:cxn>
                  <a:cxn ang="0">
                    <a:pos x="553" y="292"/>
                  </a:cxn>
                  <a:cxn ang="0">
                    <a:pos x="384" y="400"/>
                  </a:cxn>
                  <a:cxn ang="0">
                    <a:pos x="614" y="431"/>
                  </a:cxn>
                  <a:cxn ang="0">
                    <a:pos x="660" y="77"/>
                  </a:cxn>
                  <a:cxn ang="0">
                    <a:pos x="1412" y="77"/>
                  </a:cxn>
                  <a:cxn ang="0">
                    <a:pos x="1166" y="200"/>
                  </a:cxn>
                  <a:cxn ang="0">
                    <a:pos x="1074" y="338"/>
                  </a:cxn>
                  <a:cxn ang="0">
                    <a:pos x="1289" y="292"/>
                  </a:cxn>
                  <a:cxn ang="0">
                    <a:pos x="1366" y="354"/>
                  </a:cxn>
                  <a:cxn ang="0">
                    <a:pos x="1305" y="923"/>
                  </a:cxn>
                  <a:cxn ang="0">
                    <a:pos x="967" y="861"/>
                  </a:cxn>
                  <a:cxn ang="0">
                    <a:pos x="890" y="831"/>
                  </a:cxn>
                  <a:cxn ang="0">
                    <a:pos x="890" y="400"/>
                  </a:cxn>
                  <a:cxn ang="0">
                    <a:pos x="952" y="369"/>
                  </a:cxn>
                  <a:cxn ang="0">
                    <a:pos x="1044" y="246"/>
                  </a:cxn>
                  <a:cxn ang="0">
                    <a:pos x="936" y="185"/>
                  </a:cxn>
                  <a:cxn ang="0">
                    <a:pos x="1090" y="92"/>
                  </a:cxn>
                  <a:cxn ang="0">
                    <a:pos x="706" y="0"/>
                  </a:cxn>
                  <a:cxn ang="0">
                    <a:pos x="798" y="108"/>
                  </a:cxn>
                  <a:cxn ang="0">
                    <a:pos x="507" y="461"/>
                  </a:cxn>
                  <a:cxn ang="0">
                    <a:pos x="414" y="508"/>
                  </a:cxn>
                  <a:cxn ang="0">
                    <a:pos x="322" y="431"/>
                  </a:cxn>
                  <a:cxn ang="0">
                    <a:pos x="307" y="61"/>
                  </a:cxn>
                  <a:cxn ang="0">
                    <a:pos x="537" y="31"/>
                  </a:cxn>
                </a:cxnLst>
                <a:rect l="0" t="0" r="r" b="b"/>
                <a:pathLst>
                  <a:path w="1443" h="1415"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69"/>
                    </a:lnTo>
                    <a:lnTo>
                      <a:pt x="1335" y="1169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1"/>
                    </a:lnTo>
                    <a:lnTo>
                      <a:pt x="1228" y="1000"/>
                    </a:lnTo>
                    <a:lnTo>
                      <a:pt x="1212" y="969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82" y="923"/>
                    </a:moveTo>
                    <a:lnTo>
                      <a:pt x="1028" y="923"/>
                    </a:lnTo>
                    <a:lnTo>
                      <a:pt x="1059" y="938"/>
                    </a:lnTo>
                    <a:lnTo>
                      <a:pt x="1090" y="969"/>
                    </a:lnTo>
                    <a:lnTo>
                      <a:pt x="1090" y="985"/>
                    </a:lnTo>
                    <a:lnTo>
                      <a:pt x="1074" y="1000"/>
                    </a:lnTo>
                    <a:lnTo>
                      <a:pt x="952" y="1092"/>
                    </a:lnTo>
                    <a:lnTo>
                      <a:pt x="890" y="1123"/>
                    </a:lnTo>
                    <a:lnTo>
                      <a:pt x="844" y="1154"/>
                    </a:lnTo>
                    <a:lnTo>
                      <a:pt x="798" y="1154"/>
                    </a:lnTo>
                    <a:lnTo>
                      <a:pt x="813" y="1138"/>
                    </a:lnTo>
                    <a:lnTo>
                      <a:pt x="875" y="1092"/>
                    </a:lnTo>
                    <a:lnTo>
                      <a:pt x="906" y="1046"/>
                    </a:lnTo>
                    <a:lnTo>
                      <a:pt x="936" y="1015"/>
                    </a:lnTo>
                    <a:lnTo>
                      <a:pt x="967" y="954"/>
                    </a:lnTo>
                    <a:lnTo>
                      <a:pt x="982" y="938"/>
                    </a:lnTo>
                    <a:lnTo>
                      <a:pt x="982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69"/>
                    </a:lnTo>
                    <a:lnTo>
                      <a:pt x="813" y="600"/>
                    </a:lnTo>
                    <a:lnTo>
                      <a:pt x="798" y="615"/>
                    </a:lnTo>
                    <a:lnTo>
                      <a:pt x="752" y="615"/>
                    </a:lnTo>
                    <a:lnTo>
                      <a:pt x="675" y="631"/>
                    </a:lnTo>
                    <a:lnTo>
                      <a:pt x="553" y="661"/>
                    </a:lnTo>
                    <a:lnTo>
                      <a:pt x="568" y="677"/>
                    </a:lnTo>
                    <a:lnTo>
                      <a:pt x="599" y="692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69"/>
                    </a:lnTo>
                    <a:lnTo>
                      <a:pt x="599" y="846"/>
                    </a:lnTo>
                    <a:lnTo>
                      <a:pt x="660" y="815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5"/>
                    </a:lnTo>
                    <a:lnTo>
                      <a:pt x="798" y="831"/>
                    </a:lnTo>
                    <a:lnTo>
                      <a:pt x="767" y="846"/>
                    </a:lnTo>
                    <a:lnTo>
                      <a:pt x="737" y="846"/>
                    </a:lnTo>
                    <a:lnTo>
                      <a:pt x="675" y="861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69"/>
                    </a:lnTo>
                    <a:lnTo>
                      <a:pt x="568" y="1061"/>
                    </a:lnTo>
                    <a:lnTo>
                      <a:pt x="660" y="1108"/>
                    </a:lnTo>
                    <a:lnTo>
                      <a:pt x="767" y="1169"/>
                    </a:lnTo>
                    <a:lnTo>
                      <a:pt x="890" y="1215"/>
                    </a:lnTo>
                    <a:lnTo>
                      <a:pt x="1028" y="1261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2"/>
                    </a:lnTo>
                    <a:lnTo>
                      <a:pt x="1443" y="1292"/>
                    </a:lnTo>
                    <a:lnTo>
                      <a:pt x="1443" y="1308"/>
                    </a:lnTo>
                    <a:lnTo>
                      <a:pt x="1412" y="1338"/>
                    </a:lnTo>
                    <a:lnTo>
                      <a:pt x="1381" y="1338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5"/>
                    </a:lnTo>
                    <a:lnTo>
                      <a:pt x="1044" y="1415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69"/>
                    </a:lnTo>
                    <a:lnTo>
                      <a:pt x="230" y="1092"/>
                    </a:lnTo>
                    <a:lnTo>
                      <a:pt x="123" y="1200"/>
                    </a:lnTo>
                    <a:lnTo>
                      <a:pt x="77" y="1215"/>
                    </a:lnTo>
                    <a:lnTo>
                      <a:pt x="46" y="1246"/>
                    </a:lnTo>
                    <a:lnTo>
                      <a:pt x="0" y="1246"/>
                    </a:lnTo>
                    <a:lnTo>
                      <a:pt x="92" y="1154"/>
                    </a:lnTo>
                    <a:lnTo>
                      <a:pt x="154" y="1061"/>
                    </a:lnTo>
                    <a:lnTo>
                      <a:pt x="215" y="954"/>
                    </a:lnTo>
                    <a:lnTo>
                      <a:pt x="246" y="861"/>
                    </a:lnTo>
                    <a:lnTo>
                      <a:pt x="261" y="861"/>
                    </a:lnTo>
                    <a:lnTo>
                      <a:pt x="261" y="815"/>
                    </a:lnTo>
                    <a:lnTo>
                      <a:pt x="322" y="815"/>
                    </a:lnTo>
                    <a:lnTo>
                      <a:pt x="353" y="831"/>
                    </a:lnTo>
                    <a:lnTo>
                      <a:pt x="368" y="846"/>
                    </a:lnTo>
                    <a:lnTo>
                      <a:pt x="399" y="861"/>
                    </a:lnTo>
                    <a:lnTo>
                      <a:pt x="399" y="877"/>
                    </a:lnTo>
                    <a:lnTo>
                      <a:pt x="384" y="892"/>
                    </a:lnTo>
                    <a:lnTo>
                      <a:pt x="368" y="923"/>
                    </a:lnTo>
                    <a:lnTo>
                      <a:pt x="522" y="1015"/>
                    </a:lnTo>
                    <a:lnTo>
                      <a:pt x="522" y="800"/>
                    </a:lnTo>
                    <a:lnTo>
                      <a:pt x="507" y="708"/>
                    </a:lnTo>
                    <a:lnTo>
                      <a:pt x="507" y="677"/>
                    </a:lnTo>
                    <a:lnTo>
                      <a:pt x="445" y="692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69"/>
                    </a:lnTo>
                    <a:lnTo>
                      <a:pt x="92" y="738"/>
                    </a:lnTo>
                    <a:lnTo>
                      <a:pt x="77" y="723"/>
                    </a:lnTo>
                    <a:lnTo>
                      <a:pt x="77" y="692"/>
                    </a:lnTo>
                    <a:lnTo>
                      <a:pt x="92" y="692"/>
                    </a:lnTo>
                    <a:lnTo>
                      <a:pt x="246" y="661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69"/>
                    </a:lnTo>
                    <a:lnTo>
                      <a:pt x="737" y="554"/>
                    </a:lnTo>
                    <a:close/>
                    <a:moveTo>
                      <a:pt x="1182" y="354"/>
                    </a:moveTo>
                    <a:lnTo>
                      <a:pt x="1151" y="369"/>
                    </a:lnTo>
                    <a:lnTo>
                      <a:pt x="1105" y="369"/>
                    </a:lnTo>
                    <a:lnTo>
                      <a:pt x="1074" y="385"/>
                    </a:lnTo>
                    <a:lnTo>
                      <a:pt x="1028" y="400"/>
                    </a:lnTo>
                    <a:lnTo>
                      <a:pt x="998" y="400"/>
                    </a:lnTo>
                    <a:lnTo>
                      <a:pt x="982" y="415"/>
                    </a:lnTo>
                    <a:lnTo>
                      <a:pt x="967" y="415"/>
                    </a:lnTo>
                    <a:lnTo>
                      <a:pt x="967" y="523"/>
                    </a:lnTo>
                    <a:lnTo>
                      <a:pt x="1059" y="492"/>
                    </a:lnTo>
                    <a:lnTo>
                      <a:pt x="1090" y="477"/>
                    </a:lnTo>
                    <a:lnTo>
                      <a:pt x="1136" y="477"/>
                    </a:lnTo>
                    <a:lnTo>
                      <a:pt x="1166" y="492"/>
                    </a:lnTo>
                    <a:lnTo>
                      <a:pt x="1182" y="492"/>
                    </a:lnTo>
                    <a:lnTo>
                      <a:pt x="1182" y="523"/>
                    </a:lnTo>
                    <a:lnTo>
                      <a:pt x="1166" y="523"/>
                    </a:lnTo>
                    <a:lnTo>
                      <a:pt x="998" y="554"/>
                    </a:lnTo>
                    <a:lnTo>
                      <a:pt x="982" y="554"/>
                    </a:lnTo>
                    <a:lnTo>
                      <a:pt x="982" y="661"/>
                    </a:lnTo>
                    <a:lnTo>
                      <a:pt x="1074" y="631"/>
                    </a:lnTo>
                    <a:lnTo>
                      <a:pt x="1105" y="615"/>
                    </a:lnTo>
                    <a:lnTo>
                      <a:pt x="1166" y="615"/>
                    </a:lnTo>
                    <a:lnTo>
                      <a:pt x="1197" y="646"/>
                    </a:lnTo>
                    <a:lnTo>
                      <a:pt x="1197" y="661"/>
                    </a:lnTo>
                    <a:lnTo>
                      <a:pt x="1166" y="677"/>
                    </a:lnTo>
                    <a:lnTo>
                      <a:pt x="1074" y="677"/>
                    </a:lnTo>
                    <a:lnTo>
                      <a:pt x="998" y="692"/>
                    </a:lnTo>
                    <a:lnTo>
                      <a:pt x="982" y="692"/>
                    </a:lnTo>
                    <a:lnTo>
                      <a:pt x="982" y="800"/>
                    </a:lnTo>
                    <a:lnTo>
                      <a:pt x="1059" y="785"/>
                    </a:lnTo>
                    <a:lnTo>
                      <a:pt x="1120" y="769"/>
                    </a:lnTo>
                    <a:lnTo>
                      <a:pt x="1166" y="754"/>
                    </a:lnTo>
                    <a:lnTo>
                      <a:pt x="1243" y="754"/>
                    </a:lnTo>
                    <a:lnTo>
                      <a:pt x="1259" y="769"/>
                    </a:lnTo>
                    <a:lnTo>
                      <a:pt x="1259" y="492"/>
                    </a:lnTo>
                    <a:lnTo>
                      <a:pt x="1243" y="400"/>
                    </a:lnTo>
                    <a:lnTo>
                      <a:pt x="1228" y="354"/>
                    </a:lnTo>
                    <a:lnTo>
                      <a:pt x="1182" y="354"/>
                    </a:lnTo>
                    <a:close/>
                    <a:moveTo>
                      <a:pt x="599" y="77"/>
                    </a:moveTo>
                    <a:lnTo>
                      <a:pt x="507" y="92"/>
                    </a:lnTo>
                    <a:lnTo>
                      <a:pt x="368" y="138"/>
                    </a:lnTo>
                    <a:lnTo>
                      <a:pt x="368" y="169"/>
                    </a:lnTo>
                    <a:lnTo>
                      <a:pt x="384" y="215"/>
                    </a:lnTo>
                    <a:lnTo>
                      <a:pt x="384" y="277"/>
                    </a:lnTo>
                    <a:lnTo>
                      <a:pt x="445" y="261"/>
                    </a:lnTo>
                    <a:lnTo>
                      <a:pt x="491" y="246"/>
                    </a:lnTo>
                    <a:lnTo>
                      <a:pt x="522" y="231"/>
                    </a:lnTo>
                    <a:lnTo>
                      <a:pt x="583" y="231"/>
                    </a:lnTo>
                    <a:lnTo>
                      <a:pt x="599" y="246"/>
                    </a:lnTo>
                    <a:lnTo>
                      <a:pt x="599" y="277"/>
                    </a:lnTo>
                    <a:lnTo>
                      <a:pt x="583" y="292"/>
                    </a:lnTo>
                    <a:lnTo>
                      <a:pt x="553" y="292"/>
                    </a:lnTo>
                    <a:lnTo>
                      <a:pt x="507" y="308"/>
                    </a:lnTo>
                    <a:lnTo>
                      <a:pt x="430" y="308"/>
                    </a:lnTo>
                    <a:lnTo>
                      <a:pt x="399" y="323"/>
                    </a:lnTo>
                    <a:lnTo>
                      <a:pt x="384" y="323"/>
                    </a:lnTo>
                    <a:lnTo>
                      <a:pt x="384" y="400"/>
                    </a:lnTo>
                    <a:lnTo>
                      <a:pt x="399" y="461"/>
                    </a:lnTo>
                    <a:lnTo>
                      <a:pt x="522" y="431"/>
                    </a:lnTo>
                    <a:lnTo>
                      <a:pt x="568" y="431"/>
                    </a:lnTo>
                    <a:lnTo>
                      <a:pt x="599" y="446"/>
                    </a:lnTo>
                    <a:lnTo>
                      <a:pt x="614" y="431"/>
                    </a:lnTo>
                    <a:lnTo>
                      <a:pt x="629" y="369"/>
                    </a:lnTo>
                    <a:lnTo>
                      <a:pt x="660" y="277"/>
                    </a:lnTo>
                    <a:lnTo>
                      <a:pt x="675" y="169"/>
                    </a:lnTo>
                    <a:lnTo>
                      <a:pt x="675" y="123"/>
                    </a:lnTo>
                    <a:lnTo>
                      <a:pt x="660" y="77"/>
                    </a:lnTo>
                    <a:lnTo>
                      <a:pt x="599" y="77"/>
                    </a:lnTo>
                    <a:close/>
                    <a:moveTo>
                      <a:pt x="1335" y="31"/>
                    </a:moveTo>
                    <a:lnTo>
                      <a:pt x="1351" y="31"/>
                    </a:lnTo>
                    <a:lnTo>
                      <a:pt x="1381" y="46"/>
                    </a:lnTo>
                    <a:lnTo>
                      <a:pt x="1412" y="77"/>
                    </a:lnTo>
                    <a:lnTo>
                      <a:pt x="1381" y="108"/>
                    </a:lnTo>
                    <a:lnTo>
                      <a:pt x="1274" y="138"/>
                    </a:lnTo>
                    <a:lnTo>
                      <a:pt x="1136" y="169"/>
                    </a:lnTo>
                    <a:lnTo>
                      <a:pt x="1166" y="185"/>
                    </a:lnTo>
                    <a:lnTo>
                      <a:pt x="1166" y="200"/>
                    </a:lnTo>
                    <a:lnTo>
                      <a:pt x="1151" y="231"/>
                    </a:lnTo>
                    <a:lnTo>
                      <a:pt x="1136" y="246"/>
                    </a:lnTo>
                    <a:lnTo>
                      <a:pt x="1120" y="277"/>
                    </a:lnTo>
                    <a:lnTo>
                      <a:pt x="1090" y="308"/>
                    </a:lnTo>
                    <a:lnTo>
                      <a:pt x="1074" y="338"/>
                    </a:lnTo>
                    <a:lnTo>
                      <a:pt x="1197" y="292"/>
                    </a:lnTo>
                    <a:lnTo>
                      <a:pt x="1212" y="292"/>
                    </a:lnTo>
                    <a:lnTo>
                      <a:pt x="1228" y="277"/>
                    </a:lnTo>
                    <a:lnTo>
                      <a:pt x="1259" y="277"/>
                    </a:lnTo>
                    <a:lnTo>
                      <a:pt x="1289" y="292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1" y="338"/>
                    </a:lnTo>
                    <a:lnTo>
                      <a:pt x="1381" y="354"/>
                    </a:lnTo>
                    <a:lnTo>
                      <a:pt x="1366" y="354"/>
                    </a:lnTo>
                    <a:lnTo>
                      <a:pt x="1366" y="385"/>
                    </a:lnTo>
                    <a:lnTo>
                      <a:pt x="1351" y="415"/>
                    </a:lnTo>
                    <a:lnTo>
                      <a:pt x="1351" y="892"/>
                    </a:lnTo>
                    <a:lnTo>
                      <a:pt x="1320" y="923"/>
                    </a:lnTo>
                    <a:lnTo>
                      <a:pt x="1305" y="923"/>
                    </a:lnTo>
                    <a:lnTo>
                      <a:pt x="1289" y="892"/>
                    </a:lnTo>
                    <a:lnTo>
                      <a:pt x="1259" y="861"/>
                    </a:lnTo>
                    <a:lnTo>
                      <a:pt x="1243" y="831"/>
                    </a:lnTo>
                    <a:lnTo>
                      <a:pt x="1120" y="846"/>
                    </a:lnTo>
                    <a:lnTo>
                      <a:pt x="967" y="861"/>
                    </a:lnTo>
                    <a:lnTo>
                      <a:pt x="967" y="877"/>
                    </a:lnTo>
                    <a:lnTo>
                      <a:pt x="952" y="908"/>
                    </a:lnTo>
                    <a:lnTo>
                      <a:pt x="921" y="908"/>
                    </a:lnTo>
                    <a:lnTo>
                      <a:pt x="906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6" y="723"/>
                    </a:lnTo>
                    <a:lnTo>
                      <a:pt x="906" y="461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69"/>
                    </a:lnTo>
                    <a:lnTo>
                      <a:pt x="952" y="369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23"/>
                    </a:lnTo>
                    <a:lnTo>
                      <a:pt x="1028" y="308"/>
                    </a:lnTo>
                    <a:lnTo>
                      <a:pt x="1044" y="246"/>
                    </a:lnTo>
                    <a:lnTo>
                      <a:pt x="1059" y="200"/>
                    </a:lnTo>
                    <a:lnTo>
                      <a:pt x="1059" y="169"/>
                    </a:lnTo>
                    <a:lnTo>
                      <a:pt x="1044" y="169"/>
                    </a:lnTo>
                    <a:lnTo>
                      <a:pt x="1013" y="185"/>
                    </a:lnTo>
                    <a:lnTo>
                      <a:pt x="936" y="185"/>
                    </a:lnTo>
                    <a:lnTo>
                      <a:pt x="906" y="169"/>
                    </a:lnTo>
                    <a:lnTo>
                      <a:pt x="875" y="138"/>
                    </a:lnTo>
                    <a:lnTo>
                      <a:pt x="890" y="123"/>
                    </a:lnTo>
                    <a:lnTo>
                      <a:pt x="906" y="123"/>
                    </a:lnTo>
                    <a:lnTo>
                      <a:pt x="1090" y="92"/>
                    </a:lnTo>
                    <a:lnTo>
                      <a:pt x="1197" y="61"/>
                    </a:lnTo>
                    <a:lnTo>
                      <a:pt x="1274" y="46"/>
                    </a:lnTo>
                    <a:lnTo>
                      <a:pt x="1335" y="31"/>
                    </a:lnTo>
                    <a:close/>
                    <a:moveTo>
                      <a:pt x="629" y="0"/>
                    </a:moveTo>
                    <a:lnTo>
                      <a:pt x="706" y="0"/>
                    </a:lnTo>
                    <a:lnTo>
                      <a:pt x="737" y="15"/>
                    </a:lnTo>
                    <a:lnTo>
                      <a:pt x="752" y="31"/>
                    </a:lnTo>
                    <a:lnTo>
                      <a:pt x="783" y="46"/>
                    </a:lnTo>
                    <a:lnTo>
                      <a:pt x="813" y="77"/>
                    </a:lnTo>
                    <a:lnTo>
                      <a:pt x="798" y="108"/>
                    </a:lnTo>
                    <a:lnTo>
                      <a:pt x="752" y="215"/>
                    </a:lnTo>
                    <a:lnTo>
                      <a:pt x="691" y="492"/>
                    </a:lnTo>
                    <a:lnTo>
                      <a:pt x="660" y="523"/>
                    </a:lnTo>
                    <a:lnTo>
                      <a:pt x="583" y="446"/>
                    </a:lnTo>
                    <a:lnTo>
                      <a:pt x="507" y="461"/>
                    </a:lnTo>
                    <a:lnTo>
                      <a:pt x="460" y="461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492"/>
                    </a:lnTo>
                    <a:lnTo>
                      <a:pt x="414" y="508"/>
                    </a:lnTo>
                    <a:lnTo>
                      <a:pt x="399" y="538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2" y="461"/>
                    </a:lnTo>
                    <a:lnTo>
                      <a:pt x="322" y="431"/>
                    </a:lnTo>
                    <a:lnTo>
                      <a:pt x="292" y="261"/>
                    </a:lnTo>
                    <a:lnTo>
                      <a:pt x="276" y="169"/>
                    </a:lnTo>
                    <a:lnTo>
                      <a:pt x="246" y="108"/>
                    </a:lnTo>
                    <a:lnTo>
                      <a:pt x="246" y="61"/>
                    </a:lnTo>
                    <a:lnTo>
                      <a:pt x="307" y="61"/>
                    </a:lnTo>
                    <a:lnTo>
                      <a:pt x="322" y="77"/>
                    </a:lnTo>
                    <a:lnTo>
                      <a:pt x="338" y="77"/>
                    </a:lnTo>
                    <a:lnTo>
                      <a:pt x="430" y="61"/>
                    </a:lnTo>
                    <a:lnTo>
                      <a:pt x="491" y="46"/>
                    </a:lnTo>
                    <a:lnTo>
                      <a:pt x="537" y="31"/>
                    </a:lnTo>
                    <a:lnTo>
                      <a:pt x="568" y="15"/>
                    </a:lnTo>
                    <a:lnTo>
                      <a:pt x="583" y="1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6" name="Freeform 1502"/>
              <p:cNvSpPr>
                <a:spLocks noEditPoints="1"/>
              </p:cNvSpPr>
              <p:nvPr/>
            </p:nvSpPr>
            <p:spPr bwMode="auto">
              <a:xfrm>
                <a:off x="12280" y="15483"/>
                <a:ext cx="1350" cy="1507"/>
              </a:xfrm>
              <a:custGeom>
                <a:avLst/>
                <a:gdLst/>
                <a:ahLst/>
                <a:cxnLst>
                  <a:cxn ang="0">
                    <a:pos x="706" y="815"/>
                  </a:cxn>
                  <a:cxn ang="0">
                    <a:pos x="844" y="877"/>
                  </a:cxn>
                  <a:cxn ang="0">
                    <a:pos x="859" y="1046"/>
                  </a:cxn>
                  <a:cxn ang="0">
                    <a:pos x="736" y="954"/>
                  </a:cxn>
                  <a:cxn ang="0">
                    <a:pos x="660" y="861"/>
                  </a:cxn>
                  <a:cxn ang="0">
                    <a:pos x="644" y="800"/>
                  </a:cxn>
                  <a:cxn ang="0">
                    <a:pos x="215" y="600"/>
                  </a:cxn>
                  <a:cxn ang="0">
                    <a:pos x="138" y="631"/>
                  </a:cxn>
                  <a:cxn ang="0">
                    <a:pos x="261" y="800"/>
                  </a:cxn>
                  <a:cxn ang="0">
                    <a:pos x="353" y="861"/>
                  </a:cxn>
                  <a:cxn ang="0">
                    <a:pos x="215" y="1138"/>
                  </a:cxn>
                  <a:cxn ang="0">
                    <a:pos x="337" y="1123"/>
                  </a:cxn>
                  <a:cxn ang="0">
                    <a:pos x="399" y="1107"/>
                  </a:cxn>
                  <a:cxn ang="0">
                    <a:pos x="414" y="631"/>
                  </a:cxn>
                  <a:cxn ang="0">
                    <a:pos x="353" y="569"/>
                  </a:cxn>
                  <a:cxn ang="0">
                    <a:pos x="337" y="123"/>
                  </a:cxn>
                  <a:cxn ang="0">
                    <a:pos x="414" y="184"/>
                  </a:cxn>
                  <a:cxn ang="0">
                    <a:pos x="322" y="307"/>
                  </a:cxn>
                  <a:cxn ang="0">
                    <a:pos x="261" y="538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5"/>
                  </a:cxn>
                  <a:cxn ang="0">
                    <a:pos x="491" y="1107"/>
                  </a:cxn>
                  <a:cxn ang="0">
                    <a:pos x="445" y="1261"/>
                  </a:cxn>
                  <a:cxn ang="0">
                    <a:pos x="399" y="1261"/>
                  </a:cxn>
                  <a:cxn ang="0">
                    <a:pos x="215" y="1184"/>
                  </a:cxn>
                  <a:cxn ang="0">
                    <a:pos x="138" y="1200"/>
                  </a:cxn>
                  <a:cxn ang="0">
                    <a:pos x="92" y="1261"/>
                  </a:cxn>
                  <a:cxn ang="0">
                    <a:pos x="61" y="1200"/>
                  </a:cxn>
                  <a:cxn ang="0">
                    <a:pos x="61" y="1061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7"/>
                  </a:cxn>
                  <a:cxn ang="0">
                    <a:pos x="245" y="107"/>
                  </a:cxn>
                  <a:cxn ang="0">
                    <a:pos x="951" y="15"/>
                  </a:cxn>
                  <a:cxn ang="0">
                    <a:pos x="1028" y="138"/>
                  </a:cxn>
                  <a:cxn ang="0">
                    <a:pos x="890" y="384"/>
                  </a:cxn>
                  <a:cxn ang="0">
                    <a:pos x="997" y="461"/>
                  </a:cxn>
                  <a:cxn ang="0">
                    <a:pos x="1151" y="431"/>
                  </a:cxn>
                  <a:cxn ang="0">
                    <a:pos x="1289" y="477"/>
                  </a:cxn>
                  <a:cxn ang="0">
                    <a:pos x="1350" y="538"/>
                  </a:cxn>
                  <a:cxn ang="0">
                    <a:pos x="1289" y="661"/>
                  </a:cxn>
                  <a:cxn ang="0">
                    <a:pos x="1181" y="1338"/>
                  </a:cxn>
                  <a:cxn ang="0">
                    <a:pos x="1059" y="1492"/>
                  </a:cxn>
                  <a:cxn ang="0">
                    <a:pos x="967" y="1461"/>
                  </a:cxn>
                  <a:cxn ang="0">
                    <a:pos x="828" y="1277"/>
                  </a:cxn>
                  <a:cxn ang="0">
                    <a:pos x="921" y="1307"/>
                  </a:cxn>
                  <a:cxn ang="0">
                    <a:pos x="1013" y="1323"/>
                  </a:cxn>
                  <a:cxn ang="0">
                    <a:pos x="1151" y="954"/>
                  </a:cxn>
                  <a:cxn ang="0">
                    <a:pos x="1151" y="538"/>
                  </a:cxn>
                  <a:cxn ang="0">
                    <a:pos x="1059" y="507"/>
                  </a:cxn>
                  <a:cxn ang="0">
                    <a:pos x="813" y="538"/>
                  </a:cxn>
                  <a:cxn ang="0">
                    <a:pos x="706" y="631"/>
                  </a:cxn>
                  <a:cxn ang="0">
                    <a:pos x="598" y="692"/>
                  </a:cxn>
                  <a:cxn ang="0">
                    <a:pos x="736" y="446"/>
                  </a:cxn>
                  <a:cxn ang="0">
                    <a:pos x="890" y="77"/>
                  </a:cxn>
                  <a:cxn ang="0">
                    <a:pos x="874" y="0"/>
                  </a:cxn>
                  <a:cxn ang="0">
                    <a:pos x="844" y="15"/>
                  </a:cxn>
                </a:cxnLst>
                <a:rect l="0" t="0" r="r" b="b"/>
                <a:pathLst>
                  <a:path w="1350" h="1507">
                    <a:moveTo>
                      <a:pt x="644" y="800"/>
                    </a:moveTo>
                    <a:lnTo>
                      <a:pt x="690" y="800"/>
                    </a:lnTo>
                    <a:lnTo>
                      <a:pt x="706" y="815"/>
                    </a:lnTo>
                    <a:lnTo>
                      <a:pt x="767" y="846"/>
                    </a:lnTo>
                    <a:lnTo>
                      <a:pt x="813" y="861"/>
                    </a:lnTo>
                    <a:lnTo>
                      <a:pt x="844" y="877"/>
                    </a:lnTo>
                    <a:lnTo>
                      <a:pt x="890" y="923"/>
                    </a:lnTo>
                    <a:lnTo>
                      <a:pt x="890" y="1015"/>
                    </a:lnTo>
                    <a:lnTo>
                      <a:pt x="859" y="1046"/>
                    </a:lnTo>
                    <a:lnTo>
                      <a:pt x="844" y="1031"/>
                    </a:lnTo>
                    <a:lnTo>
                      <a:pt x="813" y="1031"/>
                    </a:lnTo>
                    <a:lnTo>
                      <a:pt x="736" y="954"/>
                    </a:lnTo>
                    <a:lnTo>
                      <a:pt x="706" y="907"/>
                    </a:lnTo>
                    <a:lnTo>
                      <a:pt x="690" y="877"/>
                    </a:lnTo>
                    <a:lnTo>
                      <a:pt x="660" y="861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00"/>
                    </a:lnTo>
                    <a:close/>
                    <a:moveTo>
                      <a:pt x="353" y="569"/>
                    </a:moveTo>
                    <a:lnTo>
                      <a:pt x="276" y="584"/>
                    </a:lnTo>
                    <a:lnTo>
                      <a:pt x="215" y="600"/>
                    </a:lnTo>
                    <a:lnTo>
                      <a:pt x="169" y="615"/>
                    </a:lnTo>
                    <a:lnTo>
                      <a:pt x="153" y="631"/>
                    </a:lnTo>
                    <a:lnTo>
                      <a:pt x="138" y="631"/>
                    </a:lnTo>
                    <a:lnTo>
                      <a:pt x="138" y="831"/>
                    </a:lnTo>
                    <a:lnTo>
                      <a:pt x="169" y="831"/>
                    </a:lnTo>
                    <a:lnTo>
                      <a:pt x="261" y="800"/>
                    </a:lnTo>
                    <a:lnTo>
                      <a:pt x="322" y="800"/>
                    </a:lnTo>
                    <a:lnTo>
                      <a:pt x="353" y="831"/>
                    </a:lnTo>
                    <a:lnTo>
                      <a:pt x="353" y="861"/>
                    </a:lnTo>
                    <a:lnTo>
                      <a:pt x="153" y="892"/>
                    </a:lnTo>
                    <a:lnTo>
                      <a:pt x="153" y="1154"/>
                    </a:lnTo>
                    <a:lnTo>
                      <a:pt x="215" y="1138"/>
                    </a:lnTo>
                    <a:lnTo>
                      <a:pt x="261" y="1138"/>
                    </a:lnTo>
                    <a:lnTo>
                      <a:pt x="291" y="1123"/>
                    </a:lnTo>
                    <a:lnTo>
                      <a:pt x="337" y="1123"/>
                    </a:lnTo>
                    <a:lnTo>
                      <a:pt x="353" y="1138"/>
                    </a:lnTo>
                    <a:lnTo>
                      <a:pt x="383" y="1138"/>
                    </a:lnTo>
                    <a:lnTo>
                      <a:pt x="399" y="1107"/>
                    </a:lnTo>
                    <a:lnTo>
                      <a:pt x="399" y="1015"/>
                    </a:lnTo>
                    <a:lnTo>
                      <a:pt x="414" y="907"/>
                    </a:lnTo>
                    <a:lnTo>
                      <a:pt x="414" y="631"/>
                    </a:lnTo>
                    <a:lnTo>
                      <a:pt x="383" y="600"/>
                    </a:lnTo>
                    <a:lnTo>
                      <a:pt x="353" y="600"/>
                    </a:lnTo>
                    <a:lnTo>
                      <a:pt x="353" y="569"/>
                    </a:lnTo>
                    <a:close/>
                    <a:moveTo>
                      <a:pt x="245" y="107"/>
                    </a:moveTo>
                    <a:lnTo>
                      <a:pt x="307" y="107"/>
                    </a:lnTo>
                    <a:lnTo>
                      <a:pt x="337" y="123"/>
                    </a:lnTo>
                    <a:lnTo>
                      <a:pt x="383" y="138"/>
                    </a:lnTo>
                    <a:lnTo>
                      <a:pt x="414" y="169"/>
                    </a:lnTo>
                    <a:lnTo>
                      <a:pt x="414" y="184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7"/>
                    </a:lnTo>
                    <a:lnTo>
                      <a:pt x="245" y="415"/>
                    </a:lnTo>
                    <a:lnTo>
                      <a:pt x="138" y="569"/>
                    </a:lnTo>
                    <a:lnTo>
                      <a:pt x="261" y="538"/>
                    </a:lnTo>
                    <a:lnTo>
                      <a:pt x="322" y="507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7"/>
                    </a:lnTo>
                    <a:lnTo>
                      <a:pt x="552" y="538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4"/>
                    </a:lnTo>
                    <a:lnTo>
                      <a:pt x="537" y="615"/>
                    </a:lnTo>
                    <a:lnTo>
                      <a:pt x="506" y="707"/>
                    </a:lnTo>
                    <a:lnTo>
                      <a:pt x="506" y="969"/>
                    </a:lnTo>
                    <a:lnTo>
                      <a:pt x="491" y="1107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1"/>
                    </a:lnTo>
                    <a:lnTo>
                      <a:pt x="429" y="1277"/>
                    </a:lnTo>
                    <a:lnTo>
                      <a:pt x="414" y="1277"/>
                    </a:lnTo>
                    <a:lnTo>
                      <a:pt x="399" y="1261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4"/>
                    </a:lnTo>
                    <a:lnTo>
                      <a:pt x="184" y="1184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1"/>
                    </a:lnTo>
                    <a:lnTo>
                      <a:pt x="92" y="1261"/>
                    </a:lnTo>
                    <a:lnTo>
                      <a:pt x="76" y="1246"/>
                    </a:lnTo>
                    <a:lnTo>
                      <a:pt x="61" y="1215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7"/>
                    </a:lnTo>
                    <a:lnTo>
                      <a:pt x="61" y="1061"/>
                    </a:lnTo>
                    <a:lnTo>
                      <a:pt x="76" y="984"/>
                    </a:lnTo>
                    <a:lnTo>
                      <a:pt x="76" y="861"/>
                    </a:lnTo>
                    <a:lnTo>
                      <a:pt x="61" y="846"/>
                    </a:lnTo>
                    <a:lnTo>
                      <a:pt x="46" y="707"/>
                    </a:lnTo>
                    <a:lnTo>
                      <a:pt x="30" y="615"/>
                    </a:lnTo>
                    <a:lnTo>
                      <a:pt x="15" y="554"/>
                    </a:lnTo>
                    <a:lnTo>
                      <a:pt x="0" y="538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8"/>
                    </a:lnTo>
                    <a:lnTo>
                      <a:pt x="92" y="554"/>
                    </a:lnTo>
                    <a:lnTo>
                      <a:pt x="215" y="307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7"/>
                    </a:lnTo>
                    <a:close/>
                    <a:moveTo>
                      <a:pt x="874" y="0"/>
                    </a:moveTo>
                    <a:lnTo>
                      <a:pt x="905" y="0"/>
                    </a:lnTo>
                    <a:lnTo>
                      <a:pt x="951" y="15"/>
                    </a:lnTo>
                    <a:lnTo>
                      <a:pt x="1013" y="77"/>
                    </a:lnTo>
                    <a:lnTo>
                      <a:pt x="1028" y="107"/>
                    </a:lnTo>
                    <a:lnTo>
                      <a:pt x="1028" y="138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4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61"/>
                    </a:lnTo>
                    <a:lnTo>
                      <a:pt x="1043" y="461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8"/>
                    </a:lnTo>
                    <a:lnTo>
                      <a:pt x="1304" y="584"/>
                    </a:lnTo>
                    <a:lnTo>
                      <a:pt x="1289" y="615"/>
                    </a:lnTo>
                    <a:lnTo>
                      <a:pt x="1289" y="661"/>
                    </a:lnTo>
                    <a:lnTo>
                      <a:pt x="1258" y="969"/>
                    </a:lnTo>
                    <a:lnTo>
                      <a:pt x="1227" y="1184"/>
                    </a:lnTo>
                    <a:lnTo>
                      <a:pt x="1181" y="1338"/>
                    </a:lnTo>
                    <a:lnTo>
                      <a:pt x="1151" y="1415"/>
                    </a:lnTo>
                    <a:lnTo>
                      <a:pt x="1105" y="1461"/>
                    </a:lnTo>
                    <a:lnTo>
                      <a:pt x="1059" y="1492"/>
                    </a:lnTo>
                    <a:lnTo>
                      <a:pt x="1013" y="1507"/>
                    </a:lnTo>
                    <a:lnTo>
                      <a:pt x="982" y="1492"/>
                    </a:lnTo>
                    <a:lnTo>
                      <a:pt x="967" y="1461"/>
                    </a:lnTo>
                    <a:lnTo>
                      <a:pt x="905" y="1369"/>
                    </a:lnTo>
                    <a:lnTo>
                      <a:pt x="828" y="1292"/>
                    </a:lnTo>
                    <a:lnTo>
                      <a:pt x="828" y="1277"/>
                    </a:lnTo>
                    <a:lnTo>
                      <a:pt x="859" y="1277"/>
                    </a:lnTo>
                    <a:lnTo>
                      <a:pt x="874" y="1292"/>
                    </a:lnTo>
                    <a:lnTo>
                      <a:pt x="921" y="1307"/>
                    </a:lnTo>
                    <a:lnTo>
                      <a:pt x="951" y="1307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8"/>
                    </a:lnTo>
                    <a:lnTo>
                      <a:pt x="1151" y="954"/>
                    </a:lnTo>
                    <a:lnTo>
                      <a:pt x="1166" y="707"/>
                    </a:lnTo>
                    <a:lnTo>
                      <a:pt x="1166" y="569"/>
                    </a:lnTo>
                    <a:lnTo>
                      <a:pt x="1151" y="538"/>
                    </a:lnTo>
                    <a:lnTo>
                      <a:pt x="1151" y="523"/>
                    </a:lnTo>
                    <a:lnTo>
                      <a:pt x="1135" y="507"/>
                    </a:lnTo>
                    <a:lnTo>
                      <a:pt x="1059" y="507"/>
                    </a:lnTo>
                    <a:lnTo>
                      <a:pt x="982" y="523"/>
                    </a:lnTo>
                    <a:lnTo>
                      <a:pt x="890" y="538"/>
                    </a:lnTo>
                    <a:lnTo>
                      <a:pt x="813" y="538"/>
                    </a:lnTo>
                    <a:lnTo>
                      <a:pt x="782" y="523"/>
                    </a:lnTo>
                    <a:lnTo>
                      <a:pt x="736" y="584"/>
                    </a:lnTo>
                    <a:lnTo>
                      <a:pt x="706" y="631"/>
                    </a:lnTo>
                    <a:lnTo>
                      <a:pt x="660" y="661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1"/>
                    </a:lnTo>
                    <a:lnTo>
                      <a:pt x="675" y="569"/>
                    </a:lnTo>
                    <a:lnTo>
                      <a:pt x="736" y="446"/>
                    </a:lnTo>
                    <a:lnTo>
                      <a:pt x="813" y="323"/>
                    </a:lnTo>
                    <a:lnTo>
                      <a:pt x="874" y="184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4" y="31"/>
                    </a:lnTo>
                    <a:lnTo>
                      <a:pt x="874" y="0"/>
                    </a:lnTo>
                    <a:close/>
                    <a:moveTo>
                      <a:pt x="844" y="0"/>
                    </a:moveTo>
                    <a:lnTo>
                      <a:pt x="874" y="0"/>
                    </a:lnTo>
                    <a:lnTo>
                      <a:pt x="844" y="15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7" name="Freeform 1503"/>
              <p:cNvSpPr>
                <a:spLocks noEditPoints="1"/>
              </p:cNvSpPr>
              <p:nvPr/>
            </p:nvSpPr>
            <p:spPr bwMode="auto">
              <a:xfrm>
                <a:off x="13906" y="15498"/>
                <a:ext cx="1643" cy="1554"/>
              </a:xfrm>
              <a:custGeom>
                <a:avLst/>
                <a:gdLst/>
                <a:ahLst/>
                <a:cxnLst>
                  <a:cxn ang="0">
                    <a:pos x="752" y="1262"/>
                  </a:cxn>
                  <a:cxn ang="0">
                    <a:pos x="553" y="1169"/>
                  </a:cxn>
                  <a:cxn ang="0">
                    <a:pos x="292" y="708"/>
                  </a:cxn>
                  <a:cxn ang="0">
                    <a:pos x="446" y="692"/>
                  </a:cxn>
                  <a:cxn ang="0">
                    <a:pos x="522" y="739"/>
                  </a:cxn>
                  <a:cxn ang="0">
                    <a:pos x="568" y="292"/>
                  </a:cxn>
                  <a:cxn ang="0">
                    <a:pos x="430" y="431"/>
                  </a:cxn>
                  <a:cxn ang="0">
                    <a:pos x="1182" y="200"/>
                  </a:cxn>
                  <a:cxn ang="0">
                    <a:pos x="1336" y="385"/>
                  </a:cxn>
                  <a:cxn ang="0">
                    <a:pos x="1167" y="231"/>
                  </a:cxn>
                  <a:cxn ang="0">
                    <a:pos x="1105" y="92"/>
                  </a:cxn>
                  <a:cxn ang="0">
                    <a:pos x="998" y="323"/>
                  </a:cxn>
                  <a:cxn ang="0">
                    <a:pos x="967" y="692"/>
                  </a:cxn>
                  <a:cxn ang="0">
                    <a:pos x="1059" y="1000"/>
                  </a:cxn>
                  <a:cxn ang="0">
                    <a:pos x="1151" y="892"/>
                  </a:cxn>
                  <a:cxn ang="0">
                    <a:pos x="1075" y="754"/>
                  </a:cxn>
                  <a:cxn ang="0">
                    <a:pos x="1213" y="692"/>
                  </a:cxn>
                  <a:cxn ang="0">
                    <a:pos x="1090" y="569"/>
                  </a:cxn>
                  <a:cxn ang="0">
                    <a:pos x="1336" y="446"/>
                  </a:cxn>
                  <a:cxn ang="0">
                    <a:pos x="1489" y="477"/>
                  </a:cxn>
                  <a:cxn ang="0">
                    <a:pos x="1305" y="677"/>
                  </a:cxn>
                  <a:cxn ang="0">
                    <a:pos x="1443" y="708"/>
                  </a:cxn>
                  <a:cxn ang="0">
                    <a:pos x="1458" y="862"/>
                  </a:cxn>
                  <a:cxn ang="0">
                    <a:pos x="1290" y="969"/>
                  </a:cxn>
                  <a:cxn ang="0">
                    <a:pos x="1397" y="1092"/>
                  </a:cxn>
                  <a:cxn ang="0">
                    <a:pos x="1627" y="1139"/>
                  </a:cxn>
                  <a:cxn ang="0">
                    <a:pos x="1059" y="1231"/>
                  </a:cxn>
                  <a:cxn ang="0">
                    <a:pos x="906" y="1554"/>
                  </a:cxn>
                  <a:cxn ang="0">
                    <a:pos x="860" y="1308"/>
                  </a:cxn>
                  <a:cxn ang="0">
                    <a:pos x="891" y="539"/>
                  </a:cxn>
                  <a:cxn ang="0">
                    <a:pos x="845" y="400"/>
                  </a:cxn>
                  <a:cxn ang="0">
                    <a:pos x="983" y="46"/>
                  </a:cxn>
                  <a:cxn ang="0">
                    <a:pos x="691" y="77"/>
                  </a:cxn>
                  <a:cxn ang="0">
                    <a:pos x="799" y="231"/>
                  </a:cxn>
                  <a:cxn ang="0">
                    <a:pos x="737" y="292"/>
                  </a:cxn>
                  <a:cxn ang="0">
                    <a:pos x="599" y="416"/>
                  </a:cxn>
                  <a:cxn ang="0">
                    <a:pos x="461" y="508"/>
                  </a:cxn>
                  <a:cxn ang="0">
                    <a:pos x="492" y="569"/>
                  </a:cxn>
                  <a:cxn ang="0">
                    <a:pos x="768" y="585"/>
                  </a:cxn>
                  <a:cxn ang="0">
                    <a:pos x="706" y="739"/>
                  </a:cxn>
                  <a:cxn ang="0">
                    <a:pos x="553" y="862"/>
                  </a:cxn>
                  <a:cxn ang="0">
                    <a:pos x="676" y="892"/>
                  </a:cxn>
                  <a:cxn ang="0">
                    <a:pos x="461" y="1031"/>
                  </a:cxn>
                  <a:cxn ang="0">
                    <a:pos x="768" y="1031"/>
                  </a:cxn>
                  <a:cxn ang="0">
                    <a:pos x="185" y="1508"/>
                  </a:cxn>
                  <a:cxn ang="0">
                    <a:pos x="338" y="1200"/>
                  </a:cxn>
                  <a:cxn ang="0">
                    <a:pos x="47" y="1185"/>
                  </a:cxn>
                  <a:cxn ang="0">
                    <a:pos x="47" y="1139"/>
                  </a:cxn>
                  <a:cxn ang="0">
                    <a:pos x="369" y="985"/>
                  </a:cxn>
                  <a:cxn ang="0">
                    <a:pos x="307" y="939"/>
                  </a:cxn>
                  <a:cxn ang="0">
                    <a:pos x="323" y="831"/>
                  </a:cxn>
                  <a:cxn ang="0">
                    <a:pos x="200" y="708"/>
                  </a:cxn>
                  <a:cxn ang="0">
                    <a:pos x="369" y="554"/>
                  </a:cxn>
                  <a:cxn ang="0">
                    <a:pos x="353" y="385"/>
                  </a:cxn>
                  <a:cxn ang="0">
                    <a:pos x="169" y="385"/>
                  </a:cxn>
                  <a:cxn ang="0">
                    <a:pos x="338" y="308"/>
                  </a:cxn>
                  <a:cxn ang="0">
                    <a:pos x="323" y="108"/>
                  </a:cxn>
                  <a:cxn ang="0">
                    <a:pos x="522" y="262"/>
                  </a:cxn>
                  <a:cxn ang="0">
                    <a:pos x="568" y="31"/>
                  </a:cxn>
                </a:cxnLst>
                <a:rect l="0" t="0" r="r" b="b"/>
                <a:pathLst>
                  <a:path w="1643" h="1554">
                    <a:moveTo>
                      <a:pt x="553" y="1139"/>
                    </a:moveTo>
                    <a:lnTo>
                      <a:pt x="584" y="1139"/>
                    </a:lnTo>
                    <a:lnTo>
                      <a:pt x="645" y="1169"/>
                    </a:lnTo>
                    <a:lnTo>
                      <a:pt x="691" y="1185"/>
                    </a:lnTo>
                    <a:lnTo>
                      <a:pt x="737" y="1231"/>
                    </a:lnTo>
                    <a:lnTo>
                      <a:pt x="752" y="1262"/>
                    </a:lnTo>
                    <a:lnTo>
                      <a:pt x="752" y="1323"/>
                    </a:lnTo>
                    <a:lnTo>
                      <a:pt x="737" y="1339"/>
                    </a:lnTo>
                    <a:lnTo>
                      <a:pt x="722" y="1339"/>
                    </a:lnTo>
                    <a:lnTo>
                      <a:pt x="737" y="1323"/>
                    </a:lnTo>
                    <a:lnTo>
                      <a:pt x="706" y="1323"/>
                    </a:lnTo>
                    <a:lnTo>
                      <a:pt x="553" y="1169"/>
                    </a:lnTo>
                    <a:lnTo>
                      <a:pt x="553" y="1139"/>
                    </a:lnTo>
                    <a:close/>
                    <a:moveTo>
                      <a:pt x="430" y="646"/>
                    </a:moveTo>
                    <a:lnTo>
                      <a:pt x="369" y="662"/>
                    </a:lnTo>
                    <a:lnTo>
                      <a:pt x="323" y="677"/>
                    </a:lnTo>
                    <a:lnTo>
                      <a:pt x="292" y="692"/>
                    </a:lnTo>
                    <a:lnTo>
                      <a:pt x="292" y="708"/>
                    </a:lnTo>
                    <a:lnTo>
                      <a:pt x="307" y="739"/>
                    </a:lnTo>
                    <a:lnTo>
                      <a:pt x="323" y="785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446" y="754"/>
                    </a:lnTo>
                    <a:lnTo>
                      <a:pt x="446" y="692"/>
                    </a:lnTo>
                    <a:lnTo>
                      <a:pt x="430" y="692"/>
                    </a:lnTo>
                    <a:lnTo>
                      <a:pt x="430" y="646"/>
                    </a:lnTo>
                    <a:close/>
                    <a:moveTo>
                      <a:pt x="584" y="600"/>
                    </a:moveTo>
                    <a:lnTo>
                      <a:pt x="553" y="616"/>
                    </a:lnTo>
                    <a:lnTo>
                      <a:pt x="522" y="616"/>
                    </a:lnTo>
                    <a:lnTo>
                      <a:pt x="522" y="739"/>
                    </a:lnTo>
                    <a:lnTo>
                      <a:pt x="645" y="708"/>
                    </a:lnTo>
                    <a:lnTo>
                      <a:pt x="660" y="708"/>
                    </a:lnTo>
                    <a:lnTo>
                      <a:pt x="676" y="662"/>
                    </a:lnTo>
                    <a:lnTo>
                      <a:pt x="676" y="600"/>
                    </a:lnTo>
                    <a:lnTo>
                      <a:pt x="584" y="600"/>
                    </a:lnTo>
                    <a:close/>
                    <a:moveTo>
                      <a:pt x="568" y="292"/>
                    </a:moveTo>
                    <a:lnTo>
                      <a:pt x="522" y="308"/>
                    </a:lnTo>
                    <a:lnTo>
                      <a:pt x="461" y="308"/>
                    </a:lnTo>
                    <a:lnTo>
                      <a:pt x="415" y="323"/>
                    </a:lnTo>
                    <a:lnTo>
                      <a:pt x="415" y="385"/>
                    </a:lnTo>
                    <a:lnTo>
                      <a:pt x="430" y="416"/>
                    </a:lnTo>
                    <a:lnTo>
                      <a:pt x="430" y="431"/>
                    </a:lnTo>
                    <a:lnTo>
                      <a:pt x="553" y="416"/>
                    </a:lnTo>
                    <a:lnTo>
                      <a:pt x="553" y="369"/>
                    </a:lnTo>
                    <a:lnTo>
                      <a:pt x="568" y="339"/>
                    </a:lnTo>
                    <a:lnTo>
                      <a:pt x="568" y="292"/>
                    </a:lnTo>
                    <a:close/>
                    <a:moveTo>
                      <a:pt x="1151" y="200"/>
                    </a:moveTo>
                    <a:lnTo>
                      <a:pt x="1182" y="200"/>
                    </a:lnTo>
                    <a:lnTo>
                      <a:pt x="1259" y="216"/>
                    </a:lnTo>
                    <a:lnTo>
                      <a:pt x="1305" y="246"/>
                    </a:lnTo>
                    <a:lnTo>
                      <a:pt x="1336" y="262"/>
                    </a:lnTo>
                    <a:lnTo>
                      <a:pt x="1351" y="292"/>
                    </a:lnTo>
                    <a:lnTo>
                      <a:pt x="1351" y="369"/>
                    </a:lnTo>
                    <a:lnTo>
                      <a:pt x="1336" y="385"/>
                    </a:lnTo>
                    <a:lnTo>
                      <a:pt x="1320" y="385"/>
                    </a:lnTo>
                    <a:lnTo>
                      <a:pt x="1336" y="369"/>
                    </a:lnTo>
                    <a:lnTo>
                      <a:pt x="1305" y="369"/>
                    </a:lnTo>
                    <a:lnTo>
                      <a:pt x="1213" y="277"/>
                    </a:lnTo>
                    <a:lnTo>
                      <a:pt x="1182" y="262"/>
                    </a:lnTo>
                    <a:lnTo>
                      <a:pt x="1167" y="231"/>
                    </a:lnTo>
                    <a:lnTo>
                      <a:pt x="1151" y="231"/>
                    </a:lnTo>
                    <a:lnTo>
                      <a:pt x="1151" y="200"/>
                    </a:lnTo>
                    <a:close/>
                    <a:moveTo>
                      <a:pt x="998" y="31"/>
                    </a:moveTo>
                    <a:lnTo>
                      <a:pt x="1029" y="31"/>
                    </a:lnTo>
                    <a:lnTo>
                      <a:pt x="1090" y="62"/>
                    </a:lnTo>
                    <a:lnTo>
                      <a:pt x="1105" y="92"/>
                    </a:lnTo>
                    <a:lnTo>
                      <a:pt x="1121" y="108"/>
                    </a:lnTo>
                    <a:lnTo>
                      <a:pt x="1136" y="139"/>
                    </a:lnTo>
                    <a:lnTo>
                      <a:pt x="1121" y="154"/>
                    </a:lnTo>
                    <a:lnTo>
                      <a:pt x="1105" y="185"/>
                    </a:lnTo>
                    <a:lnTo>
                      <a:pt x="1044" y="246"/>
                    </a:lnTo>
                    <a:lnTo>
                      <a:pt x="998" y="323"/>
                    </a:lnTo>
                    <a:lnTo>
                      <a:pt x="906" y="431"/>
                    </a:lnTo>
                    <a:lnTo>
                      <a:pt x="937" y="477"/>
                    </a:lnTo>
                    <a:lnTo>
                      <a:pt x="967" y="492"/>
                    </a:lnTo>
                    <a:lnTo>
                      <a:pt x="983" y="523"/>
                    </a:lnTo>
                    <a:lnTo>
                      <a:pt x="983" y="616"/>
                    </a:lnTo>
                    <a:lnTo>
                      <a:pt x="967" y="692"/>
                    </a:lnTo>
                    <a:lnTo>
                      <a:pt x="967" y="1200"/>
                    </a:lnTo>
                    <a:lnTo>
                      <a:pt x="1075" y="1185"/>
                    </a:lnTo>
                    <a:lnTo>
                      <a:pt x="1198" y="1169"/>
                    </a:lnTo>
                    <a:lnTo>
                      <a:pt x="1198" y="1016"/>
                    </a:lnTo>
                    <a:lnTo>
                      <a:pt x="1090" y="1016"/>
                    </a:lnTo>
                    <a:lnTo>
                      <a:pt x="1059" y="1000"/>
                    </a:lnTo>
                    <a:lnTo>
                      <a:pt x="1044" y="1000"/>
                    </a:lnTo>
                    <a:lnTo>
                      <a:pt x="1044" y="985"/>
                    </a:lnTo>
                    <a:lnTo>
                      <a:pt x="1059" y="923"/>
                    </a:lnTo>
                    <a:lnTo>
                      <a:pt x="1075" y="908"/>
                    </a:lnTo>
                    <a:lnTo>
                      <a:pt x="1105" y="908"/>
                    </a:lnTo>
                    <a:lnTo>
                      <a:pt x="1151" y="892"/>
                    </a:lnTo>
                    <a:lnTo>
                      <a:pt x="1213" y="892"/>
                    </a:lnTo>
                    <a:lnTo>
                      <a:pt x="1213" y="754"/>
                    </a:lnTo>
                    <a:lnTo>
                      <a:pt x="1182" y="754"/>
                    </a:lnTo>
                    <a:lnTo>
                      <a:pt x="1151" y="769"/>
                    </a:lnTo>
                    <a:lnTo>
                      <a:pt x="1105" y="769"/>
                    </a:lnTo>
                    <a:lnTo>
                      <a:pt x="1075" y="754"/>
                    </a:lnTo>
                    <a:lnTo>
                      <a:pt x="1059" y="754"/>
                    </a:lnTo>
                    <a:lnTo>
                      <a:pt x="1044" y="739"/>
                    </a:lnTo>
                    <a:lnTo>
                      <a:pt x="1059" y="723"/>
                    </a:lnTo>
                    <a:lnTo>
                      <a:pt x="1090" y="723"/>
                    </a:lnTo>
                    <a:lnTo>
                      <a:pt x="1136" y="708"/>
                    </a:lnTo>
                    <a:lnTo>
                      <a:pt x="1213" y="692"/>
                    </a:lnTo>
                    <a:lnTo>
                      <a:pt x="1213" y="646"/>
                    </a:lnTo>
                    <a:lnTo>
                      <a:pt x="1198" y="600"/>
                    </a:lnTo>
                    <a:lnTo>
                      <a:pt x="1198" y="554"/>
                    </a:lnTo>
                    <a:lnTo>
                      <a:pt x="1167" y="554"/>
                    </a:lnTo>
                    <a:lnTo>
                      <a:pt x="1136" y="569"/>
                    </a:lnTo>
                    <a:lnTo>
                      <a:pt x="1090" y="569"/>
                    </a:lnTo>
                    <a:lnTo>
                      <a:pt x="1059" y="554"/>
                    </a:lnTo>
                    <a:lnTo>
                      <a:pt x="1029" y="523"/>
                    </a:lnTo>
                    <a:lnTo>
                      <a:pt x="1044" y="508"/>
                    </a:lnTo>
                    <a:lnTo>
                      <a:pt x="1059" y="508"/>
                    </a:lnTo>
                    <a:lnTo>
                      <a:pt x="1228" y="477"/>
                    </a:lnTo>
                    <a:lnTo>
                      <a:pt x="1336" y="446"/>
                    </a:lnTo>
                    <a:lnTo>
                      <a:pt x="1412" y="431"/>
                    </a:lnTo>
                    <a:lnTo>
                      <a:pt x="1474" y="416"/>
                    </a:lnTo>
                    <a:lnTo>
                      <a:pt x="1504" y="416"/>
                    </a:lnTo>
                    <a:lnTo>
                      <a:pt x="1535" y="446"/>
                    </a:lnTo>
                    <a:lnTo>
                      <a:pt x="1535" y="462"/>
                    </a:lnTo>
                    <a:lnTo>
                      <a:pt x="1489" y="477"/>
                    </a:lnTo>
                    <a:lnTo>
                      <a:pt x="1412" y="508"/>
                    </a:lnTo>
                    <a:lnTo>
                      <a:pt x="1274" y="539"/>
                    </a:lnTo>
                    <a:lnTo>
                      <a:pt x="1290" y="539"/>
                    </a:lnTo>
                    <a:lnTo>
                      <a:pt x="1290" y="554"/>
                    </a:lnTo>
                    <a:lnTo>
                      <a:pt x="1305" y="569"/>
                    </a:lnTo>
                    <a:lnTo>
                      <a:pt x="1305" y="677"/>
                    </a:lnTo>
                    <a:lnTo>
                      <a:pt x="1366" y="662"/>
                    </a:lnTo>
                    <a:lnTo>
                      <a:pt x="1412" y="646"/>
                    </a:lnTo>
                    <a:lnTo>
                      <a:pt x="1443" y="646"/>
                    </a:lnTo>
                    <a:lnTo>
                      <a:pt x="1474" y="677"/>
                    </a:lnTo>
                    <a:lnTo>
                      <a:pt x="1474" y="708"/>
                    </a:lnTo>
                    <a:lnTo>
                      <a:pt x="1443" y="708"/>
                    </a:lnTo>
                    <a:lnTo>
                      <a:pt x="1412" y="723"/>
                    </a:lnTo>
                    <a:lnTo>
                      <a:pt x="1290" y="754"/>
                    </a:lnTo>
                    <a:lnTo>
                      <a:pt x="1290" y="892"/>
                    </a:lnTo>
                    <a:lnTo>
                      <a:pt x="1351" y="877"/>
                    </a:lnTo>
                    <a:lnTo>
                      <a:pt x="1397" y="862"/>
                    </a:lnTo>
                    <a:lnTo>
                      <a:pt x="1458" y="862"/>
                    </a:lnTo>
                    <a:lnTo>
                      <a:pt x="1489" y="892"/>
                    </a:lnTo>
                    <a:lnTo>
                      <a:pt x="1489" y="908"/>
                    </a:lnTo>
                    <a:lnTo>
                      <a:pt x="1474" y="923"/>
                    </a:lnTo>
                    <a:lnTo>
                      <a:pt x="1458" y="923"/>
                    </a:lnTo>
                    <a:lnTo>
                      <a:pt x="1428" y="939"/>
                    </a:lnTo>
                    <a:lnTo>
                      <a:pt x="1290" y="969"/>
                    </a:lnTo>
                    <a:lnTo>
                      <a:pt x="1290" y="1077"/>
                    </a:lnTo>
                    <a:lnTo>
                      <a:pt x="1274" y="1123"/>
                    </a:lnTo>
                    <a:lnTo>
                      <a:pt x="1290" y="1123"/>
                    </a:lnTo>
                    <a:lnTo>
                      <a:pt x="1320" y="1108"/>
                    </a:lnTo>
                    <a:lnTo>
                      <a:pt x="1351" y="1108"/>
                    </a:lnTo>
                    <a:lnTo>
                      <a:pt x="1397" y="1092"/>
                    </a:lnTo>
                    <a:lnTo>
                      <a:pt x="1443" y="1092"/>
                    </a:lnTo>
                    <a:lnTo>
                      <a:pt x="1489" y="1077"/>
                    </a:lnTo>
                    <a:lnTo>
                      <a:pt x="1535" y="1077"/>
                    </a:lnTo>
                    <a:lnTo>
                      <a:pt x="1581" y="1092"/>
                    </a:lnTo>
                    <a:lnTo>
                      <a:pt x="1612" y="1108"/>
                    </a:lnTo>
                    <a:lnTo>
                      <a:pt x="1627" y="1139"/>
                    </a:lnTo>
                    <a:lnTo>
                      <a:pt x="1643" y="1154"/>
                    </a:lnTo>
                    <a:lnTo>
                      <a:pt x="1643" y="1169"/>
                    </a:lnTo>
                    <a:lnTo>
                      <a:pt x="1382" y="1169"/>
                    </a:lnTo>
                    <a:lnTo>
                      <a:pt x="1228" y="1185"/>
                    </a:lnTo>
                    <a:lnTo>
                      <a:pt x="1136" y="1216"/>
                    </a:lnTo>
                    <a:lnTo>
                      <a:pt x="1059" y="1231"/>
                    </a:lnTo>
                    <a:lnTo>
                      <a:pt x="983" y="1231"/>
                    </a:lnTo>
                    <a:lnTo>
                      <a:pt x="967" y="1216"/>
                    </a:lnTo>
                    <a:lnTo>
                      <a:pt x="967" y="1446"/>
                    </a:lnTo>
                    <a:lnTo>
                      <a:pt x="952" y="1492"/>
                    </a:lnTo>
                    <a:lnTo>
                      <a:pt x="937" y="1523"/>
                    </a:lnTo>
                    <a:lnTo>
                      <a:pt x="906" y="1554"/>
                    </a:lnTo>
                    <a:lnTo>
                      <a:pt x="875" y="1523"/>
                    </a:lnTo>
                    <a:lnTo>
                      <a:pt x="860" y="1477"/>
                    </a:lnTo>
                    <a:lnTo>
                      <a:pt x="845" y="1446"/>
                    </a:lnTo>
                    <a:lnTo>
                      <a:pt x="845" y="1369"/>
                    </a:lnTo>
                    <a:lnTo>
                      <a:pt x="860" y="1339"/>
                    </a:lnTo>
                    <a:lnTo>
                      <a:pt x="860" y="1308"/>
                    </a:lnTo>
                    <a:lnTo>
                      <a:pt x="875" y="1246"/>
                    </a:lnTo>
                    <a:lnTo>
                      <a:pt x="891" y="1139"/>
                    </a:lnTo>
                    <a:lnTo>
                      <a:pt x="906" y="969"/>
                    </a:lnTo>
                    <a:lnTo>
                      <a:pt x="921" y="723"/>
                    </a:lnTo>
                    <a:lnTo>
                      <a:pt x="906" y="600"/>
                    </a:lnTo>
                    <a:lnTo>
                      <a:pt x="891" y="539"/>
                    </a:lnTo>
                    <a:lnTo>
                      <a:pt x="860" y="477"/>
                    </a:lnTo>
                    <a:lnTo>
                      <a:pt x="799" y="508"/>
                    </a:lnTo>
                    <a:lnTo>
                      <a:pt x="783" y="523"/>
                    </a:lnTo>
                    <a:lnTo>
                      <a:pt x="768" y="523"/>
                    </a:lnTo>
                    <a:lnTo>
                      <a:pt x="799" y="477"/>
                    </a:lnTo>
                    <a:lnTo>
                      <a:pt x="845" y="400"/>
                    </a:lnTo>
                    <a:lnTo>
                      <a:pt x="921" y="292"/>
                    </a:lnTo>
                    <a:lnTo>
                      <a:pt x="967" y="185"/>
                    </a:lnTo>
                    <a:lnTo>
                      <a:pt x="998" y="92"/>
                    </a:lnTo>
                    <a:lnTo>
                      <a:pt x="998" y="77"/>
                    </a:lnTo>
                    <a:lnTo>
                      <a:pt x="983" y="62"/>
                    </a:lnTo>
                    <a:lnTo>
                      <a:pt x="983" y="46"/>
                    </a:lnTo>
                    <a:lnTo>
                      <a:pt x="998" y="31"/>
                    </a:lnTo>
                    <a:close/>
                    <a:moveTo>
                      <a:pt x="568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76" y="46"/>
                    </a:lnTo>
                    <a:lnTo>
                      <a:pt x="691" y="77"/>
                    </a:lnTo>
                    <a:lnTo>
                      <a:pt x="691" y="108"/>
                    </a:lnTo>
                    <a:lnTo>
                      <a:pt x="676" y="139"/>
                    </a:lnTo>
                    <a:lnTo>
                      <a:pt x="645" y="231"/>
                    </a:lnTo>
                    <a:lnTo>
                      <a:pt x="691" y="216"/>
                    </a:lnTo>
                    <a:lnTo>
                      <a:pt x="768" y="216"/>
                    </a:lnTo>
                    <a:lnTo>
                      <a:pt x="799" y="231"/>
                    </a:lnTo>
                    <a:lnTo>
                      <a:pt x="814" y="246"/>
                    </a:lnTo>
                    <a:lnTo>
                      <a:pt x="829" y="246"/>
                    </a:lnTo>
                    <a:lnTo>
                      <a:pt x="829" y="262"/>
                    </a:lnTo>
                    <a:lnTo>
                      <a:pt x="814" y="277"/>
                    </a:lnTo>
                    <a:lnTo>
                      <a:pt x="799" y="277"/>
                    </a:lnTo>
                    <a:lnTo>
                      <a:pt x="737" y="292"/>
                    </a:lnTo>
                    <a:lnTo>
                      <a:pt x="691" y="292"/>
                    </a:lnTo>
                    <a:lnTo>
                      <a:pt x="630" y="308"/>
                    </a:lnTo>
                    <a:lnTo>
                      <a:pt x="630" y="339"/>
                    </a:lnTo>
                    <a:lnTo>
                      <a:pt x="614" y="354"/>
                    </a:lnTo>
                    <a:lnTo>
                      <a:pt x="614" y="385"/>
                    </a:lnTo>
                    <a:lnTo>
                      <a:pt x="599" y="416"/>
                    </a:lnTo>
                    <a:lnTo>
                      <a:pt x="599" y="446"/>
                    </a:lnTo>
                    <a:lnTo>
                      <a:pt x="630" y="477"/>
                    </a:lnTo>
                    <a:lnTo>
                      <a:pt x="630" y="492"/>
                    </a:lnTo>
                    <a:lnTo>
                      <a:pt x="538" y="492"/>
                    </a:lnTo>
                    <a:lnTo>
                      <a:pt x="492" y="508"/>
                    </a:lnTo>
                    <a:lnTo>
                      <a:pt x="461" y="508"/>
                    </a:lnTo>
                    <a:lnTo>
                      <a:pt x="430" y="523"/>
                    </a:lnTo>
                    <a:lnTo>
                      <a:pt x="415" y="523"/>
                    </a:lnTo>
                    <a:lnTo>
                      <a:pt x="415" y="539"/>
                    </a:lnTo>
                    <a:lnTo>
                      <a:pt x="446" y="554"/>
                    </a:lnTo>
                    <a:lnTo>
                      <a:pt x="461" y="569"/>
                    </a:lnTo>
                    <a:lnTo>
                      <a:pt x="492" y="569"/>
                    </a:lnTo>
                    <a:lnTo>
                      <a:pt x="507" y="585"/>
                    </a:lnTo>
                    <a:lnTo>
                      <a:pt x="630" y="539"/>
                    </a:lnTo>
                    <a:lnTo>
                      <a:pt x="691" y="539"/>
                    </a:lnTo>
                    <a:lnTo>
                      <a:pt x="722" y="554"/>
                    </a:lnTo>
                    <a:lnTo>
                      <a:pt x="737" y="569"/>
                    </a:lnTo>
                    <a:lnTo>
                      <a:pt x="768" y="585"/>
                    </a:lnTo>
                    <a:lnTo>
                      <a:pt x="783" y="600"/>
                    </a:lnTo>
                    <a:lnTo>
                      <a:pt x="768" y="631"/>
                    </a:lnTo>
                    <a:lnTo>
                      <a:pt x="737" y="646"/>
                    </a:lnTo>
                    <a:lnTo>
                      <a:pt x="722" y="677"/>
                    </a:lnTo>
                    <a:lnTo>
                      <a:pt x="691" y="723"/>
                    </a:lnTo>
                    <a:lnTo>
                      <a:pt x="706" y="739"/>
                    </a:lnTo>
                    <a:lnTo>
                      <a:pt x="691" y="754"/>
                    </a:lnTo>
                    <a:lnTo>
                      <a:pt x="614" y="754"/>
                    </a:lnTo>
                    <a:lnTo>
                      <a:pt x="568" y="769"/>
                    </a:lnTo>
                    <a:lnTo>
                      <a:pt x="492" y="785"/>
                    </a:lnTo>
                    <a:lnTo>
                      <a:pt x="492" y="877"/>
                    </a:lnTo>
                    <a:lnTo>
                      <a:pt x="553" y="862"/>
                    </a:lnTo>
                    <a:lnTo>
                      <a:pt x="584" y="846"/>
                    </a:lnTo>
                    <a:lnTo>
                      <a:pt x="630" y="831"/>
                    </a:lnTo>
                    <a:lnTo>
                      <a:pt x="691" y="831"/>
                    </a:lnTo>
                    <a:lnTo>
                      <a:pt x="706" y="846"/>
                    </a:lnTo>
                    <a:lnTo>
                      <a:pt x="706" y="877"/>
                    </a:lnTo>
                    <a:lnTo>
                      <a:pt x="676" y="892"/>
                    </a:lnTo>
                    <a:lnTo>
                      <a:pt x="630" y="908"/>
                    </a:lnTo>
                    <a:lnTo>
                      <a:pt x="568" y="923"/>
                    </a:lnTo>
                    <a:lnTo>
                      <a:pt x="476" y="939"/>
                    </a:lnTo>
                    <a:lnTo>
                      <a:pt x="476" y="985"/>
                    </a:lnTo>
                    <a:lnTo>
                      <a:pt x="461" y="1016"/>
                    </a:lnTo>
                    <a:lnTo>
                      <a:pt x="461" y="1031"/>
                    </a:lnTo>
                    <a:lnTo>
                      <a:pt x="507" y="1016"/>
                    </a:lnTo>
                    <a:lnTo>
                      <a:pt x="584" y="1000"/>
                    </a:lnTo>
                    <a:lnTo>
                      <a:pt x="660" y="969"/>
                    </a:lnTo>
                    <a:lnTo>
                      <a:pt x="737" y="969"/>
                    </a:lnTo>
                    <a:lnTo>
                      <a:pt x="783" y="1016"/>
                    </a:lnTo>
                    <a:lnTo>
                      <a:pt x="768" y="1031"/>
                    </a:lnTo>
                    <a:lnTo>
                      <a:pt x="706" y="1031"/>
                    </a:lnTo>
                    <a:lnTo>
                      <a:pt x="599" y="1062"/>
                    </a:lnTo>
                    <a:lnTo>
                      <a:pt x="446" y="1108"/>
                    </a:lnTo>
                    <a:lnTo>
                      <a:pt x="369" y="1308"/>
                    </a:lnTo>
                    <a:lnTo>
                      <a:pt x="277" y="1431"/>
                    </a:lnTo>
                    <a:lnTo>
                      <a:pt x="185" y="1508"/>
                    </a:lnTo>
                    <a:lnTo>
                      <a:pt x="123" y="1539"/>
                    </a:lnTo>
                    <a:lnTo>
                      <a:pt x="108" y="1539"/>
                    </a:lnTo>
                    <a:lnTo>
                      <a:pt x="108" y="1523"/>
                    </a:lnTo>
                    <a:lnTo>
                      <a:pt x="246" y="1385"/>
                    </a:lnTo>
                    <a:lnTo>
                      <a:pt x="307" y="1292"/>
                    </a:lnTo>
                    <a:lnTo>
                      <a:pt x="338" y="1200"/>
                    </a:lnTo>
                    <a:lnTo>
                      <a:pt x="369" y="1123"/>
                    </a:lnTo>
                    <a:lnTo>
                      <a:pt x="246" y="1169"/>
                    </a:lnTo>
                    <a:lnTo>
                      <a:pt x="169" y="1185"/>
                    </a:lnTo>
                    <a:lnTo>
                      <a:pt x="108" y="1200"/>
                    </a:lnTo>
                    <a:lnTo>
                      <a:pt x="77" y="1200"/>
                    </a:lnTo>
                    <a:lnTo>
                      <a:pt x="47" y="1185"/>
                    </a:lnTo>
                    <a:lnTo>
                      <a:pt x="31" y="1185"/>
                    </a:lnTo>
                    <a:lnTo>
                      <a:pt x="0" y="1169"/>
                    </a:lnTo>
                    <a:lnTo>
                      <a:pt x="0" y="1139"/>
                    </a:lnTo>
                    <a:lnTo>
                      <a:pt x="16" y="1154"/>
                    </a:lnTo>
                    <a:lnTo>
                      <a:pt x="16" y="1139"/>
                    </a:lnTo>
                    <a:lnTo>
                      <a:pt x="47" y="1139"/>
                    </a:lnTo>
                    <a:lnTo>
                      <a:pt x="200" y="1108"/>
                    </a:lnTo>
                    <a:lnTo>
                      <a:pt x="399" y="1062"/>
                    </a:lnTo>
                    <a:lnTo>
                      <a:pt x="399" y="1016"/>
                    </a:lnTo>
                    <a:lnTo>
                      <a:pt x="415" y="969"/>
                    </a:lnTo>
                    <a:lnTo>
                      <a:pt x="399" y="969"/>
                    </a:lnTo>
                    <a:lnTo>
                      <a:pt x="369" y="985"/>
                    </a:lnTo>
                    <a:lnTo>
                      <a:pt x="323" y="985"/>
                    </a:lnTo>
                    <a:lnTo>
                      <a:pt x="292" y="969"/>
                    </a:lnTo>
                    <a:lnTo>
                      <a:pt x="277" y="969"/>
                    </a:lnTo>
                    <a:lnTo>
                      <a:pt x="261" y="954"/>
                    </a:lnTo>
                    <a:lnTo>
                      <a:pt x="277" y="939"/>
                    </a:lnTo>
                    <a:lnTo>
                      <a:pt x="307" y="939"/>
                    </a:lnTo>
                    <a:lnTo>
                      <a:pt x="353" y="923"/>
                    </a:lnTo>
                    <a:lnTo>
                      <a:pt x="430" y="908"/>
                    </a:lnTo>
                    <a:lnTo>
                      <a:pt x="430" y="800"/>
                    </a:lnTo>
                    <a:lnTo>
                      <a:pt x="384" y="816"/>
                    </a:lnTo>
                    <a:lnTo>
                      <a:pt x="353" y="816"/>
                    </a:lnTo>
                    <a:lnTo>
                      <a:pt x="323" y="831"/>
                    </a:lnTo>
                    <a:lnTo>
                      <a:pt x="307" y="831"/>
                    </a:lnTo>
                    <a:lnTo>
                      <a:pt x="307" y="862"/>
                    </a:lnTo>
                    <a:lnTo>
                      <a:pt x="292" y="862"/>
                    </a:lnTo>
                    <a:lnTo>
                      <a:pt x="246" y="816"/>
                    </a:lnTo>
                    <a:lnTo>
                      <a:pt x="246" y="800"/>
                    </a:lnTo>
                    <a:lnTo>
                      <a:pt x="200" y="708"/>
                    </a:lnTo>
                    <a:lnTo>
                      <a:pt x="169" y="662"/>
                    </a:lnTo>
                    <a:lnTo>
                      <a:pt x="169" y="631"/>
                    </a:lnTo>
                    <a:lnTo>
                      <a:pt x="246" y="631"/>
                    </a:lnTo>
                    <a:lnTo>
                      <a:pt x="399" y="600"/>
                    </a:lnTo>
                    <a:lnTo>
                      <a:pt x="399" y="585"/>
                    </a:lnTo>
                    <a:lnTo>
                      <a:pt x="369" y="554"/>
                    </a:lnTo>
                    <a:lnTo>
                      <a:pt x="369" y="539"/>
                    </a:lnTo>
                    <a:lnTo>
                      <a:pt x="399" y="539"/>
                    </a:lnTo>
                    <a:lnTo>
                      <a:pt x="399" y="523"/>
                    </a:lnTo>
                    <a:lnTo>
                      <a:pt x="384" y="492"/>
                    </a:lnTo>
                    <a:lnTo>
                      <a:pt x="369" y="446"/>
                    </a:lnTo>
                    <a:lnTo>
                      <a:pt x="353" y="385"/>
                    </a:lnTo>
                    <a:lnTo>
                      <a:pt x="292" y="400"/>
                    </a:lnTo>
                    <a:lnTo>
                      <a:pt x="261" y="400"/>
                    </a:lnTo>
                    <a:lnTo>
                      <a:pt x="231" y="416"/>
                    </a:lnTo>
                    <a:lnTo>
                      <a:pt x="200" y="416"/>
                    </a:lnTo>
                    <a:lnTo>
                      <a:pt x="200" y="385"/>
                    </a:lnTo>
                    <a:lnTo>
                      <a:pt x="169" y="385"/>
                    </a:lnTo>
                    <a:lnTo>
                      <a:pt x="139" y="354"/>
                    </a:lnTo>
                    <a:lnTo>
                      <a:pt x="123" y="354"/>
                    </a:lnTo>
                    <a:lnTo>
                      <a:pt x="123" y="339"/>
                    </a:lnTo>
                    <a:lnTo>
                      <a:pt x="139" y="339"/>
                    </a:lnTo>
                    <a:lnTo>
                      <a:pt x="292" y="308"/>
                    </a:lnTo>
                    <a:lnTo>
                      <a:pt x="338" y="308"/>
                    </a:lnTo>
                    <a:lnTo>
                      <a:pt x="307" y="216"/>
                    </a:lnTo>
                    <a:lnTo>
                      <a:pt x="277" y="154"/>
                    </a:lnTo>
                    <a:lnTo>
                      <a:pt x="261" y="139"/>
                    </a:lnTo>
                    <a:lnTo>
                      <a:pt x="261" y="123"/>
                    </a:lnTo>
                    <a:lnTo>
                      <a:pt x="277" y="108"/>
                    </a:lnTo>
                    <a:lnTo>
                      <a:pt x="323" y="108"/>
                    </a:lnTo>
                    <a:lnTo>
                      <a:pt x="384" y="139"/>
                    </a:lnTo>
                    <a:lnTo>
                      <a:pt x="399" y="139"/>
                    </a:lnTo>
                    <a:lnTo>
                      <a:pt x="399" y="292"/>
                    </a:lnTo>
                    <a:lnTo>
                      <a:pt x="461" y="277"/>
                    </a:lnTo>
                    <a:lnTo>
                      <a:pt x="492" y="277"/>
                    </a:lnTo>
                    <a:lnTo>
                      <a:pt x="522" y="262"/>
                    </a:lnTo>
                    <a:lnTo>
                      <a:pt x="538" y="262"/>
                    </a:lnTo>
                    <a:lnTo>
                      <a:pt x="553" y="246"/>
                    </a:lnTo>
                    <a:lnTo>
                      <a:pt x="568" y="246"/>
                    </a:lnTo>
                    <a:lnTo>
                      <a:pt x="584" y="200"/>
                    </a:lnTo>
                    <a:lnTo>
                      <a:pt x="584" y="62"/>
                    </a:lnTo>
                    <a:lnTo>
                      <a:pt x="568" y="31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8" name="Freeform 1504"/>
              <p:cNvSpPr>
                <a:spLocks noEditPoints="1"/>
              </p:cNvSpPr>
              <p:nvPr/>
            </p:nvSpPr>
            <p:spPr bwMode="auto">
              <a:xfrm>
                <a:off x="15702" y="15467"/>
                <a:ext cx="1611" cy="1570"/>
              </a:xfrm>
              <a:custGeom>
                <a:avLst/>
                <a:gdLst/>
                <a:ahLst/>
                <a:cxnLst>
                  <a:cxn ang="0">
                    <a:pos x="1151" y="939"/>
                  </a:cxn>
                  <a:cxn ang="0">
                    <a:pos x="1105" y="1047"/>
                  </a:cxn>
                  <a:cxn ang="0">
                    <a:pos x="1274" y="1416"/>
                  </a:cxn>
                  <a:cxn ang="0">
                    <a:pos x="1565" y="1523"/>
                  </a:cxn>
                  <a:cxn ang="0">
                    <a:pos x="1197" y="1554"/>
                  </a:cxn>
                  <a:cxn ang="0">
                    <a:pos x="767" y="1400"/>
                  </a:cxn>
                  <a:cxn ang="0">
                    <a:pos x="353" y="1508"/>
                  </a:cxn>
                  <a:cxn ang="0">
                    <a:pos x="660" y="1385"/>
                  </a:cxn>
                  <a:cxn ang="0">
                    <a:pos x="599" y="1108"/>
                  </a:cxn>
                  <a:cxn ang="0">
                    <a:pos x="629" y="1062"/>
                  </a:cxn>
                  <a:cxn ang="0">
                    <a:pos x="921" y="1154"/>
                  </a:cxn>
                  <a:cxn ang="0">
                    <a:pos x="952" y="970"/>
                  </a:cxn>
                  <a:cxn ang="0">
                    <a:pos x="675" y="1016"/>
                  </a:cxn>
                  <a:cxn ang="0">
                    <a:pos x="660" y="954"/>
                  </a:cxn>
                  <a:cxn ang="0">
                    <a:pos x="967" y="600"/>
                  </a:cxn>
                  <a:cxn ang="0">
                    <a:pos x="783" y="739"/>
                  </a:cxn>
                  <a:cxn ang="0">
                    <a:pos x="952" y="677"/>
                  </a:cxn>
                  <a:cxn ang="0">
                    <a:pos x="1044" y="308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8"/>
                  </a:cxn>
                  <a:cxn ang="0">
                    <a:pos x="1090" y="570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7" y="862"/>
                  </a:cxn>
                  <a:cxn ang="0">
                    <a:pos x="721" y="800"/>
                  </a:cxn>
                  <a:cxn ang="0">
                    <a:pos x="599" y="662"/>
                  </a:cxn>
                  <a:cxn ang="0">
                    <a:pos x="460" y="647"/>
                  </a:cxn>
                  <a:cxn ang="0">
                    <a:pos x="675" y="523"/>
                  </a:cxn>
                  <a:cxn ang="0">
                    <a:pos x="675" y="385"/>
                  </a:cxn>
                  <a:cxn ang="0">
                    <a:pos x="752" y="416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6" y="170"/>
                  </a:cxn>
                  <a:cxn ang="0">
                    <a:pos x="1289" y="231"/>
                  </a:cxn>
                  <a:cxn ang="0">
                    <a:pos x="890" y="308"/>
                  </a:cxn>
                  <a:cxn ang="0">
                    <a:pos x="460" y="385"/>
                  </a:cxn>
                  <a:cxn ang="0">
                    <a:pos x="399" y="800"/>
                  </a:cxn>
                  <a:cxn ang="0">
                    <a:pos x="230" y="1262"/>
                  </a:cxn>
                  <a:cxn ang="0">
                    <a:pos x="15" y="1493"/>
                  </a:cxn>
                  <a:cxn ang="0">
                    <a:pos x="77" y="1339"/>
                  </a:cxn>
                  <a:cxn ang="0">
                    <a:pos x="276" y="862"/>
                  </a:cxn>
                  <a:cxn ang="0">
                    <a:pos x="338" y="354"/>
                  </a:cxn>
                  <a:cxn ang="0">
                    <a:pos x="353" y="247"/>
                  </a:cxn>
                  <a:cxn ang="0">
                    <a:pos x="1059" y="185"/>
                  </a:cxn>
                  <a:cxn ang="0">
                    <a:pos x="859" y="16"/>
                  </a:cxn>
                  <a:cxn ang="0">
                    <a:pos x="952" y="170"/>
                  </a:cxn>
                  <a:cxn ang="0">
                    <a:pos x="829" y="139"/>
                  </a:cxn>
                </a:cxnLst>
                <a:rect l="0" t="0" r="r" b="b"/>
                <a:pathLst>
                  <a:path w="1611" h="1570">
                    <a:moveTo>
                      <a:pt x="1044" y="877"/>
                    </a:moveTo>
                    <a:lnTo>
                      <a:pt x="1074" y="877"/>
                    </a:lnTo>
                    <a:lnTo>
                      <a:pt x="1136" y="908"/>
                    </a:lnTo>
                    <a:lnTo>
                      <a:pt x="1151" y="939"/>
                    </a:lnTo>
                    <a:lnTo>
                      <a:pt x="1166" y="954"/>
                    </a:lnTo>
                    <a:lnTo>
                      <a:pt x="1166" y="970"/>
                    </a:lnTo>
                    <a:lnTo>
                      <a:pt x="1151" y="985"/>
                    </a:lnTo>
                    <a:lnTo>
                      <a:pt x="1105" y="1047"/>
                    </a:lnTo>
                    <a:lnTo>
                      <a:pt x="1044" y="1139"/>
                    </a:lnTo>
                    <a:lnTo>
                      <a:pt x="952" y="1262"/>
                    </a:lnTo>
                    <a:lnTo>
                      <a:pt x="1120" y="1354"/>
                    </a:lnTo>
                    <a:lnTo>
                      <a:pt x="1274" y="1416"/>
                    </a:lnTo>
                    <a:lnTo>
                      <a:pt x="1366" y="1431"/>
                    </a:lnTo>
                    <a:lnTo>
                      <a:pt x="1473" y="1447"/>
                    </a:lnTo>
                    <a:lnTo>
                      <a:pt x="1611" y="1493"/>
                    </a:lnTo>
                    <a:lnTo>
                      <a:pt x="1565" y="1523"/>
                    </a:lnTo>
                    <a:lnTo>
                      <a:pt x="1320" y="1554"/>
                    </a:lnTo>
                    <a:lnTo>
                      <a:pt x="1243" y="1570"/>
                    </a:lnTo>
                    <a:lnTo>
                      <a:pt x="1212" y="1570"/>
                    </a:lnTo>
                    <a:lnTo>
                      <a:pt x="1197" y="1554"/>
                    </a:lnTo>
                    <a:lnTo>
                      <a:pt x="1166" y="1539"/>
                    </a:lnTo>
                    <a:lnTo>
                      <a:pt x="952" y="1385"/>
                    </a:lnTo>
                    <a:lnTo>
                      <a:pt x="890" y="1308"/>
                    </a:lnTo>
                    <a:lnTo>
                      <a:pt x="767" y="1400"/>
                    </a:lnTo>
                    <a:lnTo>
                      <a:pt x="599" y="1447"/>
                    </a:lnTo>
                    <a:lnTo>
                      <a:pt x="430" y="1477"/>
                    </a:lnTo>
                    <a:lnTo>
                      <a:pt x="414" y="1508"/>
                    </a:lnTo>
                    <a:lnTo>
                      <a:pt x="353" y="1508"/>
                    </a:lnTo>
                    <a:lnTo>
                      <a:pt x="353" y="1493"/>
                    </a:lnTo>
                    <a:lnTo>
                      <a:pt x="399" y="1477"/>
                    </a:lnTo>
                    <a:lnTo>
                      <a:pt x="506" y="1447"/>
                    </a:lnTo>
                    <a:lnTo>
                      <a:pt x="660" y="1385"/>
                    </a:lnTo>
                    <a:lnTo>
                      <a:pt x="813" y="1277"/>
                    </a:lnTo>
                    <a:lnTo>
                      <a:pt x="706" y="1185"/>
                    </a:lnTo>
                    <a:lnTo>
                      <a:pt x="645" y="1139"/>
                    </a:lnTo>
                    <a:lnTo>
                      <a:pt x="599" y="1108"/>
                    </a:lnTo>
                    <a:lnTo>
                      <a:pt x="568" y="1093"/>
                    </a:lnTo>
                    <a:lnTo>
                      <a:pt x="568" y="1077"/>
                    </a:lnTo>
                    <a:lnTo>
                      <a:pt x="583" y="1062"/>
                    </a:lnTo>
                    <a:lnTo>
                      <a:pt x="629" y="1062"/>
                    </a:lnTo>
                    <a:lnTo>
                      <a:pt x="691" y="1077"/>
                    </a:lnTo>
                    <a:lnTo>
                      <a:pt x="767" y="1123"/>
                    </a:lnTo>
                    <a:lnTo>
                      <a:pt x="875" y="1216"/>
                    </a:lnTo>
                    <a:lnTo>
                      <a:pt x="921" y="1154"/>
                    </a:lnTo>
                    <a:lnTo>
                      <a:pt x="952" y="1093"/>
                    </a:lnTo>
                    <a:lnTo>
                      <a:pt x="967" y="1016"/>
                    </a:lnTo>
                    <a:lnTo>
                      <a:pt x="967" y="985"/>
                    </a:lnTo>
                    <a:lnTo>
                      <a:pt x="952" y="970"/>
                    </a:lnTo>
                    <a:lnTo>
                      <a:pt x="905" y="970"/>
                    </a:lnTo>
                    <a:lnTo>
                      <a:pt x="844" y="985"/>
                    </a:lnTo>
                    <a:lnTo>
                      <a:pt x="783" y="1016"/>
                    </a:lnTo>
                    <a:lnTo>
                      <a:pt x="675" y="1016"/>
                    </a:lnTo>
                    <a:lnTo>
                      <a:pt x="614" y="985"/>
                    </a:lnTo>
                    <a:lnTo>
                      <a:pt x="614" y="970"/>
                    </a:lnTo>
                    <a:lnTo>
                      <a:pt x="629" y="954"/>
                    </a:lnTo>
                    <a:lnTo>
                      <a:pt x="660" y="954"/>
                    </a:lnTo>
                    <a:lnTo>
                      <a:pt x="829" y="923"/>
                    </a:lnTo>
                    <a:lnTo>
                      <a:pt x="967" y="893"/>
                    </a:lnTo>
                    <a:lnTo>
                      <a:pt x="1044" y="877"/>
                    </a:lnTo>
                    <a:close/>
                    <a:moveTo>
                      <a:pt x="967" y="600"/>
                    </a:moveTo>
                    <a:lnTo>
                      <a:pt x="813" y="631"/>
                    </a:lnTo>
                    <a:lnTo>
                      <a:pt x="767" y="631"/>
                    </a:lnTo>
                    <a:lnTo>
                      <a:pt x="767" y="693"/>
                    </a:lnTo>
                    <a:lnTo>
                      <a:pt x="783" y="739"/>
                    </a:lnTo>
                    <a:lnTo>
                      <a:pt x="783" y="770"/>
                    </a:lnTo>
                    <a:lnTo>
                      <a:pt x="859" y="739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close/>
                    <a:moveTo>
                      <a:pt x="998" y="308"/>
                    </a:moveTo>
                    <a:lnTo>
                      <a:pt x="1044" y="308"/>
                    </a:lnTo>
                    <a:lnTo>
                      <a:pt x="1105" y="339"/>
                    </a:lnTo>
                    <a:lnTo>
                      <a:pt x="1120" y="354"/>
                    </a:lnTo>
                    <a:lnTo>
                      <a:pt x="1136" y="385"/>
                    </a:lnTo>
                    <a:lnTo>
                      <a:pt x="1136" y="400"/>
                    </a:lnTo>
                    <a:lnTo>
                      <a:pt x="1105" y="493"/>
                    </a:lnTo>
                    <a:lnTo>
                      <a:pt x="1120" y="493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2" y="462"/>
                    </a:lnTo>
                    <a:lnTo>
                      <a:pt x="1305" y="462"/>
                    </a:lnTo>
                    <a:lnTo>
                      <a:pt x="1335" y="493"/>
                    </a:lnTo>
                    <a:lnTo>
                      <a:pt x="1366" y="508"/>
                    </a:lnTo>
                    <a:lnTo>
                      <a:pt x="1381" y="539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70"/>
                    </a:lnTo>
                    <a:lnTo>
                      <a:pt x="1074" y="631"/>
                    </a:lnTo>
                    <a:lnTo>
                      <a:pt x="1059" y="708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70"/>
                    </a:lnTo>
                    <a:lnTo>
                      <a:pt x="1090" y="770"/>
                    </a:lnTo>
                    <a:lnTo>
                      <a:pt x="936" y="785"/>
                    </a:lnTo>
                    <a:lnTo>
                      <a:pt x="844" y="800"/>
                    </a:lnTo>
                    <a:lnTo>
                      <a:pt x="813" y="816"/>
                    </a:lnTo>
                    <a:lnTo>
                      <a:pt x="798" y="816"/>
                    </a:lnTo>
                    <a:lnTo>
                      <a:pt x="783" y="831"/>
                    </a:lnTo>
                    <a:lnTo>
                      <a:pt x="767" y="862"/>
                    </a:lnTo>
                    <a:lnTo>
                      <a:pt x="767" y="877"/>
                    </a:lnTo>
                    <a:lnTo>
                      <a:pt x="752" y="877"/>
                    </a:lnTo>
                    <a:lnTo>
                      <a:pt x="737" y="847"/>
                    </a:lnTo>
                    <a:lnTo>
                      <a:pt x="721" y="800"/>
                    </a:lnTo>
                    <a:lnTo>
                      <a:pt x="706" y="739"/>
                    </a:lnTo>
                    <a:lnTo>
                      <a:pt x="691" y="647"/>
                    </a:lnTo>
                    <a:lnTo>
                      <a:pt x="629" y="662"/>
                    </a:lnTo>
                    <a:lnTo>
                      <a:pt x="599" y="662"/>
                    </a:lnTo>
                    <a:lnTo>
                      <a:pt x="568" y="677"/>
                    </a:lnTo>
                    <a:lnTo>
                      <a:pt x="506" y="677"/>
                    </a:lnTo>
                    <a:lnTo>
                      <a:pt x="491" y="662"/>
                    </a:lnTo>
                    <a:lnTo>
                      <a:pt x="460" y="647"/>
                    </a:lnTo>
                    <a:lnTo>
                      <a:pt x="460" y="631"/>
                    </a:lnTo>
                    <a:lnTo>
                      <a:pt x="476" y="631"/>
                    </a:lnTo>
                    <a:lnTo>
                      <a:pt x="691" y="585"/>
                    </a:lnTo>
                    <a:lnTo>
                      <a:pt x="675" y="523"/>
                    </a:lnTo>
                    <a:lnTo>
                      <a:pt x="675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5" y="385"/>
                    </a:lnTo>
                    <a:lnTo>
                      <a:pt x="691" y="385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6"/>
                    </a:lnTo>
                    <a:lnTo>
                      <a:pt x="767" y="416"/>
                    </a:lnTo>
                    <a:lnTo>
                      <a:pt x="767" y="447"/>
                    </a:lnTo>
                    <a:lnTo>
                      <a:pt x="783" y="493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8"/>
                    </a:lnTo>
                    <a:lnTo>
                      <a:pt x="998" y="462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9"/>
                    </a:lnTo>
                    <a:lnTo>
                      <a:pt x="998" y="308"/>
                    </a:lnTo>
                    <a:close/>
                    <a:moveTo>
                      <a:pt x="1166" y="170"/>
                    </a:moveTo>
                    <a:lnTo>
                      <a:pt x="1197" y="185"/>
                    </a:lnTo>
                    <a:lnTo>
                      <a:pt x="1228" y="185"/>
                    </a:lnTo>
                    <a:lnTo>
                      <a:pt x="1258" y="200"/>
                    </a:lnTo>
                    <a:lnTo>
                      <a:pt x="1289" y="231"/>
                    </a:lnTo>
                    <a:lnTo>
                      <a:pt x="1274" y="247"/>
                    </a:lnTo>
                    <a:lnTo>
                      <a:pt x="1197" y="262"/>
                    </a:lnTo>
                    <a:lnTo>
                      <a:pt x="1059" y="293"/>
                    </a:lnTo>
                    <a:lnTo>
                      <a:pt x="890" y="308"/>
                    </a:lnTo>
                    <a:lnTo>
                      <a:pt x="721" y="339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0" y="385"/>
                    </a:lnTo>
                    <a:lnTo>
                      <a:pt x="460" y="431"/>
                    </a:lnTo>
                    <a:lnTo>
                      <a:pt x="445" y="493"/>
                    </a:lnTo>
                    <a:lnTo>
                      <a:pt x="445" y="570"/>
                    </a:lnTo>
                    <a:lnTo>
                      <a:pt x="399" y="800"/>
                    </a:lnTo>
                    <a:lnTo>
                      <a:pt x="353" y="985"/>
                    </a:lnTo>
                    <a:lnTo>
                      <a:pt x="292" y="1123"/>
                    </a:lnTo>
                    <a:lnTo>
                      <a:pt x="261" y="1216"/>
                    </a:lnTo>
                    <a:lnTo>
                      <a:pt x="230" y="1262"/>
                    </a:lnTo>
                    <a:lnTo>
                      <a:pt x="169" y="1339"/>
                    </a:lnTo>
                    <a:lnTo>
                      <a:pt x="123" y="1416"/>
                    </a:lnTo>
                    <a:lnTo>
                      <a:pt x="77" y="1462"/>
                    </a:lnTo>
                    <a:lnTo>
                      <a:pt x="15" y="1493"/>
                    </a:lnTo>
                    <a:lnTo>
                      <a:pt x="0" y="1493"/>
                    </a:lnTo>
                    <a:lnTo>
                      <a:pt x="0" y="1477"/>
                    </a:lnTo>
                    <a:lnTo>
                      <a:pt x="15" y="1431"/>
                    </a:lnTo>
                    <a:lnTo>
                      <a:pt x="77" y="1339"/>
                    </a:lnTo>
                    <a:lnTo>
                      <a:pt x="154" y="1216"/>
                    </a:lnTo>
                    <a:lnTo>
                      <a:pt x="230" y="1047"/>
                    </a:lnTo>
                    <a:lnTo>
                      <a:pt x="246" y="1000"/>
                    </a:lnTo>
                    <a:lnTo>
                      <a:pt x="276" y="862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6"/>
                    </a:lnTo>
                    <a:lnTo>
                      <a:pt x="338" y="354"/>
                    </a:lnTo>
                    <a:lnTo>
                      <a:pt x="307" y="293"/>
                    </a:lnTo>
                    <a:lnTo>
                      <a:pt x="307" y="262"/>
                    </a:lnTo>
                    <a:lnTo>
                      <a:pt x="322" y="247"/>
                    </a:lnTo>
                    <a:lnTo>
                      <a:pt x="353" y="247"/>
                    </a:lnTo>
                    <a:lnTo>
                      <a:pt x="414" y="277"/>
                    </a:lnTo>
                    <a:lnTo>
                      <a:pt x="691" y="247"/>
                    </a:lnTo>
                    <a:lnTo>
                      <a:pt x="905" y="216"/>
                    </a:lnTo>
                    <a:lnTo>
                      <a:pt x="1059" y="185"/>
                    </a:lnTo>
                    <a:lnTo>
                      <a:pt x="1166" y="170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59" y="16"/>
                    </a:lnTo>
                    <a:lnTo>
                      <a:pt x="905" y="31"/>
                    </a:lnTo>
                    <a:lnTo>
                      <a:pt x="936" y="62"/>
                    </a:lnTo>
                    <a:lnTo>
                      <a:pt x="952" y="93"/>
                    </a:lnTo>
                    <a:lnTo>
                      <a:pt x="952" y="170"/>
                    </a:lnTo>
                    <a:lnTo>
                      <a:pt x="936" y="185"/>
                    </a:lnTo>
                    <a:lnTo>
                      <a:pt x="890" y="185"/>
                    </a:lnTo>
                    <a:lnTo>
                      <a:pt x="859" y="154"/>
                    </a:lnTo>
                    <a:lnTo>
                      <a:pt x="829" y="139"/>
                    </a:lnTo>
                    <a:lnTo>
                      <a:pt x="798" y="93"/>
                    </a:lnTo>
                    <a:lnTo>
                      <a:pt x="737" y="3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29" name="Freeform 1505"/>
              <p:cNvSpPr>
                <a:spLocks noEditPoints="1"/>
              </p:cNvSpPr>
              <p:nvPr/>
            </p:nvSpPr>
            <p:spPr bwMode="auto">
              <a:xfrm>
                <a:off x="17513" y="15498"/>
                <a:ext cx="1535" cy="1462"/>
              </a:xfrm>
              <a:custGeom>
                <a:avLst/>
                <a:gdLst/>
                <a:ahLst/>
                <a:cxnLst>
                  <a:cxn ang="0">
                    <a:pos x="1304" y="585"/>
                  </a:cxn>
                  <a:cxn ang="0">
                    <a:pos x="1396" y="662"/>
                  </a:cxn>
                  <a:cxn ang="0">
                    <a:pos x="1258" y="677"/>
                  </a:cxn>
                  <a:cxn ang="0">
                    <a:pos x="798" y="754"/>
                  </a:cxn>
                  <a:cxn ang="0">
                    <a:pos x="921" y="877"/>
                  </a:cxn>
                  <a:cxn ang="0">
                    <a:pos x="1059" y="877"/>
                  </a:cxn>
                  <a:cxn ang="0">
                    <a:pos x="1059" y="923"/>
                  </a:cxn>
                  <a:cxn ang="0">
                    <a:pos x="783" y="954"/>
                  </a:cxn>
                  <a:cxn ang="0">
                    <a:pos x="798" y="1169"/>
                  </a:cxn>
                  <a:cxn ang="0">
                    <a:pos x="1090" y="1308"/>
                  </a:cxn>
                  <a:cxn ang="0">
                    <a:pos x="1504" y="1339"/>
                  </a:cxn>
                  <a:cxn ang="0">
                    <a:pos x="1504" y="1385"/>
                  </a:cxn>
                  <a:cxn ang="0">
                    <a:pos x="1243" y="1462"/>
                  </a:cxn>
                  <a:cxn ang="0">
                    <a:pos x="445" y="1031"/>
                  </a:cxn>
                  <a:cxn ang="0">
                    <a:pos x="307" y="1185"/>
                  </a:cxn>
                  <a:cxn ang="0">
                    <a:pos x="15" y="1369"/>
                  </a:cxn>
                  <a:cxn ang="0">
                    <a:pos x="123" y="1262"/>
                  </a:cxn>
                  <a:cxn ang="0">
                    <a:pos x="368" y="954"/>
                  </a:cxn>
                  <a:cxn ang="0">
                    <a:pos x="430" y="831"/>
                  </a:cxn>
                  <a:cxn ang="0">
                    <a:pos x="537" y="923"/>
                  </a:cxn>
                  <a:cxn ang="0">
                    <a:pos x="537" y="969"/>
                  </a:cxn>
                  <a:cxn ang="0">
                    <a:pos x="552" y="1046"/>
                  </a:cxn>
                  <a:cxn ang="0">
                    <a:pos x="706" y="1154"/>
                  </a:cxn>
                  <a:cxn ang="0">
                    <a:pos x="691" y="754"/>
                  </a:cxn>
                  <a:cxn ang="0">
                    <a:pos x="353" y="800"/>
                  </a:cxn>
                  <a:cxn ang="0">
                    <a:pos x="184" y="831"/>
                  </a:cxn>
                  <a:cxn ang="0">
                    <a:pos x="107" y="769"/>
                  </a:cxn>
                  <a:cxn ang="0">
                    <a:pos x="706" y="662"/>
                  </a:cxn>
                  <a:cxn ang="0">
                    <a:pos x="1120" y="585"/>
                  </a:cxn>
                  <a:cxn ang="0">
                    <a:pos x="844" y="77"/>
                  </a:cxn>
                  <a:cxn ang="0">
                    <a:pos x="568" y="139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2"/>
                  </a:cxn>
                  <a:cxn ang="0">
                    <a:pos x="767" y="308"/>
                  </a:cxn>
                  <a:cxn ang="0">
                    <a:pos x="598" y="385"/>
                  </a:cxn>
                  <a:cxn ang="0">
                    <a:pos x="706" y="462"/>
                  </a:cxn>
                  <a:cxn ang="0">
                    <a:pos x="829" y="446"/>
                  </a:cxn>
                  <a:cxn ang="0">
                    <a:pos x="936" y="185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69"/>
                  </a:cxn>
                  <a:cxn ang="0">
                    <a:pos x="645" y="539"/>
                  </a:cxn>
                  <a:cxn ang="0">
                    <a:pos x="614" y="585"/>
                  </a:cxn>
                  <a:cxn ang="0">
                    <a:pos x="583" y="554"/>
                  </a:cxn>
                  <a:cxn ang="0">
                    <a:pos x="506" y="262"/>
                  </a:cxn>
                  <a:cxn ang="0">
                    <a:pos x="445" y="62"/>
                  </a:cxn>
                  <a:cxn ang="0">
                    <a:pos x="552" y="77"/>
                  </a:cxn>
                  <a:cxn ang="0">
                    <a:pos x="844" y="16"/>
                  </a:cxn>
                </a:cxnLst>
                <a:rect l="0" t="0" r="r" b="b"/>
                <a:pathLst>
                  <a:path w="1535" h="1462">
                    <a:moveTo>
                      <a:pt x="1212" y="569"/>
                    </a:moveTo>
                    <a:lnTo>
                      <a:pt x="1243" y="569"/>
                    </a:lnTo>
                    <a:lnTo>
                      <a:pt x="1304" y="585"/>
                    </a:lnTo>
                    <a:lnTo>
                      <a:pt x="1381" y="616"/>
                    </a:lnTo>
                    <a:lnTo>
                      <a:pt x="1412" y="646"/>
                    </a:lnTo>
                    <a:lnTo>
                      <a:pt x="1396" y="662"/>
                    </a:lnTo>
                    <a:lnTo>
                      <a:pt x="1381" y="662"/>
                    </a:lnTo>
                    <a:lnTo>
                      <a:pt x="1350" y="677"/>
                    </a:lnTo>
                    <a:lnTo>
                      <a:pt x="1258" y="677"/>
                    </a:lnTo>
                    <a:lnTo>
                      <a:pt x="982" y="692"/>
                    </a:lnTo>
                    <a:lnTo>
                      <a:pt x="752" y="708"/>
                    </a:lnTo>
                    <a:lnTo>
                      <a:pt x="798" y="754"/>
                    </a:lnTo>
                    <a:lnTo>
                      <a:pt x="798" y="923"/>
                    </a:lnTo>
                    <a:lnTo>
                      <a:pt x="859" y="908"/>
                    </a:lnTo>
                    <a:lnTo>
                      <a:pt x="921" y="877"/>
                    </a:lnTo>
                    <a:lnTo>
                      <a:pt x="967" y="862"/>
                    </a:lnTo>
                    <a:lnTo>
                      <a:pt x="1028" y="862"/>
                    </a:lnTo>
                    <a:lnTo>
                      <a:pt x="1059" y="877"/>
                    </a:lnTo>
                    <a:lnTo>
                      <a:pt x="1090" y="908"/>
                    </a:lnTo>
                    <a:lnTo>
                      <a:pt x="1090" y="923"/>
                    </a:lnTo>
                    <a:lnTo>
                      <a:pt x="1059" y="923"/>
                    </a:lnTo>
                    <a:lnTo>
                      <a:pt x="936" y="939"/>
                    </a:lnTo>
                    <a:lnTo>
                      <a:pt x="844" y="954"/>
                    </a:lnTo>
                    <a:lnTo>
                      <a:pt x="783" y="954"/>
                    </a:lnTo>
                    <a:lnTo>
                      <a:pt x="783" y="1062"/>
                    </a:lnTo>
                    <a:lnTo>
                      <a:pt x="767" y="1169"/>
                    </a:lnTo>
                    <a:lnTo>
                      <a:pt x="798" y="1169"/>
                    </a:lnTo>
                    <a:lnTo>
                      <a:pt x="813" y="1185"/>
                    </a:lnTo>
                    <a:lnTo>
                      <a:pt x="967" y="1262"/>
                    </a:lnTo>
                    <a:lnTo>
                      <a:pt x="1090" y="1308"/>
                    </a:lnTo>
                    <a:lnTo>
                      <a:pt x="1228" y="1323"/>
                    </a:lnTo>
                    <a:lnTo>
                      <a:pt x="1350" y="1323"/>
                    </a:lnTo>
                    <a:lnTo>
                      <a:pt x="1504" y="1339"/>
                    </a:lnTo>
                    <a:lnTo>
                      <a:pt x="1535" y="1339"/>
                    </a:lnTo>
                    <a:lnTo>
                      <a:pt x="1535" y="1354"/>
                    </a:lnTo>
                    <a:lnTo>
                      <a:pt x="1504" y="1385"/>
                    </a:lnTo>
                    <a:lnTo>
                      <a:pt x="1458" y="1400"/>
                    </a:lnTo>
                    <a:lnTo>
                      <a:pt x="1304" y="1446"/>
                    </a:lnTo>
                    <a:lnTo>
                      <a:pt x="1243" y="1462"/>
                    </a:lnTo>
                    <a:lnTo>
                      <a:pt x="1120" y="1462"/>
                    </a:lnTo>
                    <a:lnTo>
                      <a:pt x="783" y="1262"/>
                    </a:lnTo>
                    <a:lnTo>
                      <a:pt x="445" y="1031"/>
                    </a:lnTo>
                    <a:lnTo>
                      <a:pt x="399" y="1077"/>
                    </a:lnTo>
                    <a:lnTo>
                      <a:pt x="368" y="1123"/>
                    </a:lnTo>
                    <a:lnTo>
                      <a:pt x="307" y="1185"/>
                    </a:lnTo>
                    <a:lnTo>
                      <a:pt x="184" y="1292"/>
                    </a:lnTo>
                    <a:lnTo>
                      <a:pt x="92" y="1354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61" y="1308"/>
                    </a:lnTo>
                    <a:lnTo>
                      <a:pt x="123" y="1262"/>
                    </a:lnTo>
                    <a:lnTo>
                      <a:pt x="199" y="1185"/>
                    </a:lnTo>
                    <a:lnTo>
                      <a:pt x="307" y="1062"/>
                    </a:lnTo>
                    <a:lnTo>
                      <a:pt x="368" y="954"/>
                    </a:lnTo>
                    <a:lnTo>
                      <a:pt x="384" y="877"/>
                    </a:lnTo>
                    <a:lnTo>
                      <a:pt x="384" y="831"/>
                    </a:lnTo>
                    <a:lnTo>
                      <a:pt x="430" y="831"/>
                    </a:lnTo>
                    <a:lnTo>
                      <a:pt x="491" y="862"/>
                    </a:lnTo>
                    <a:lnTo>
                      <a:pt x="522" y="892"/>
                    </a:lnTo>
                    <a:lnTo>
                      <a:pt x="537" y="923"/>
                    </a:lnTo>
                    <a:lnTo>
                      <a:pt x="552" y="939"/>
                    </a:lnTo>
                    <a:lnTo>
                      <a:pt x="552" y="954"/>
                    </a:lnTo>
                    <a:lnTo>
                      <a:pt x="537" y="969"/>
                    </a:lnTo>
                    <a:lnTo>
                      <a:pt x="506" y="985"/>
                    </a:lnTo>
                    <a:lnTo>
                      <a:pt x="491" y="1016"/>
                    </a:lnTo>
                    <a:lnTo>
                      <a:pt x="552" y="1046"/>
                    </a:lnTo>
                    <a:lnTo>
                      <a:pt x="598" y="1092"/>
                    </a:lnTo>
                    <a:lnTo>
                      <a:pt x="645" y="1123"/>
                    </a:lnTo>
                    <a:lnTo>
                      <a:pt x="706" y="1154"/>
                    </a:lnTo>
                    <a:lnTo>
                      <a:pt x="706" y="846"/>
                    </a:lnTo>
                    <a:lnTo>
                      <a:pt x="691" y="800"/>
                    </a:lnTo>
                    <a:lnTo>
                      <a:pt x="691" y="754"/>
                    </a:lnTo>
                    <a:lnTo>
                      <a:pt x="675" y="739"/>
                    </a:lnTo>
                    <a:lnTo>
                      <a:pt x="460" y="769"/>
                    </a:lnTo>
                    <a:lnTo>
                      <a:pt x="353" y="800"/>
                    </a:lnTo>
                    <a:lnTo>
                      <a:pt x="261" y="816"/>
                    </a:lnTo>
                    <a:lnTo>
                      <a:pt x="215" y="831"/>
                    </a:lnTo>
                    <a:lnTo>
                      <a:pt x="184" y="831"/>
                    </a:lnTo>
                    <a:lnTo>
                      <a:pt x="123" y="800"/>
                    </a:lnTo>
                    <a:lnTo>
                      <a:pt x="107" y="785"/>
                    </a:lnTo>
                    <a:lnTo>
                      <a:pt x="107" y="769"/>
                    </a:lnTo>
                    <a:lnTo>
                      <a:pt x="123" y="754"/>
                    </a:lnTo>
                    <a:lnTo>
                      <a:pt x="460" y="708"/>
                    </a:lnTo>
                    <a:lnTo>
                      <a:pt x="706" y="662"/>
                    </a:lnTo>
                    <a:lnTo>
                      <a:pt x="905" y="631"/>
                    </a:lnTo>
                    <a:lnTo>
                      <a:pt x="1028" y="616"/>
                    </a:lnTo>
                    <a:lnTo>
                      <a:pt x="1120" y="585"/>
                    </a:lnTo>
                    <a:lnTo>
                      <a:pt x="1182" y="585"/>
                    </a:lnTo>
                    <a:lnTo>
                      <a:pt x="1212" y="569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9"/>
                    </a:lnTo>
                    <a:lnTo>
                      <a:pt x="568" y="169"/>
                    </a:lnTo>
                    <a:lnTo>
                      <a:pt x="583" y="216"/>
                    </a:lnTo>
                    <a:lnTo>
                      <a:pt x="583" y="277"/>
                    </a:lnTo>
                    <a:lnTo>
                      <a:pt x="645" y="262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3" y="246"/>
                    </a:lnTo>
                    <a:lnTo>
                      <a:pt x="829" y="246"/>
                    </a:lnTo>
                    <a:lnTo>
                      <a:pt x="844" y="262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8"/>
                    </a:lnTo>
                    <a:lnTo>
                      <a:pt x="706" y="308"/>
                    </a:lnTo>
                    <a:lnTo>
                      <a:pt x="583" y="339"/>
                    </a:lnTo>
                    <a:lnTo>
                      <a:pt x="598" y="385"/>
                    </a:lnTo>
                    <a:lnTo>
                      <a:pt x="598" y="477"/>
                    </a:lnTo>
                    <a:lnTo>
                      <a:pt x="645" y="462"/>
                    </a:lnTo>
                    <a:lnTo>
                      <a:pt x="706" y="462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5" y="400"/>
                    </a:lnTo>
                    <a:lnTo>
                      <a:pt x="936" y="185"/>
                    </a:lnTo>
                    <a:lnTo>
                      <a:pt x="951" y="123"/>
                    </a:lnTo>
                    <a:lnTo>
                      <a:pt x="951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4" y="31"/>
                    </a:lnTo>
                    <a:lnTo>
                      <a:pt x="1074" y="62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9"/>
                    </a:lnTo>
                    <a:lnTo>
                      <a:pt x="1044" y="231"/>
                    </a:lnTo>
                    <a:lnTo>
                      <a:pt x="967" y="539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59" y="508"/>
                    </a:lnTo>
                    <a:lnTo>
                      <a:pt x="767" y="508"/>
                    </a:lnTo>
                    <a:lnTo>
                      <a:pt x="645" y="539"/>
                    </a:lnTo>
                    <a:lnTo>
                      <a:pt x="629" y="539"/>
                    </a:lnTo>
                    <a:lnTo>
                      <a:pt x="629" y="569"/>
                    </a:lnTo>
                    <a:lnTo>
                      <a:pt x="614" y="585"/>
                    </a:lnTo>
                    <a:lnTo>
                      <a:pt x="614" y="569"/>
                    </a:lnTo>
                    <a:lnTo>
                      <a:pt x="598" y="569"/>
                    </a:lnTo>
                    <a:lnTo>
                      <a:pt x="583" y="554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2"/>
                    </a:lnTo>
                    <a:lnTo>
                      <a:pt x="460" y="154"/>
                    </a:lnTo>
                    <a:lnTo>
                      <a:pt x="445" y="92"/>
                    </a:lnTo>
                    <a:lnTo>
                      <a:pt x="445" y="62"/>
                    </a:lnTo>
                    <a:lnTo>
                      <a:pt x="506" y="62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6" y="46"/>
                    </a:lnTo>
                    <a:lnTo>
                      <a:pt x="798" y="16"/>
                    </a:lnTo>
                    <a:lnTo>
                      <a:pt x="844" y="16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0" name="Freeform 1506"/>
              <p:cNvSpPr>
                <a:spLocks noEditPoints="1"/>
              </p:cNvSpPr>
              <p:nvPr/>
            </p:nvSpPr>
            <p:spPr bwMode="auto">
              <a:xfrm>
                <a:off x="19094" y="15714"/>
                <a:ext cx="1166" cy="1292"/>
              </a:xfrm>
              <a:custGeom>
                <a:avLst/>
                <a:gdLst/>
                <a:ahLst/>
                <a:cxnLst>
                  <a:cxn ang="0">
                    <a:pos x="261" y="507"/>
                  </a:cxn>
                  <a:cxn ang="0">
                    <a:pos x="307" y="507"/>
                  </a:cxn>
                  <a:cxn ang="0">
                    <a:pos x="307" y="569"/>
                  </a:cxn>
                  <a:cxn ang="0">
                    <a:pos x="844" y="569"/>
                  </a:cxn>
                  <a:cxn ang="0">
                    <a:pos x="844" y="507"/>
                  </a:cxn>
                  <a:cxn ang="0">
                    <a:pos x="890" y="507"/>
                  </a:cxn>
                  <a:cxn ang="0">
                    <a:pos x="890" y="769"/>
                  </a:cxn>
                  <a:cxn ang="0">
                    <a:pos x="844" y="769"/>
                  </a:cxn>
                  <a:cxn ang="0">
                    <a:pos x="844" y="707"/>
                  </a:cxn>
                  <a:cxn ang="0">
                    <a:pos x="307" y="707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7"/>
                  </a:cxn>
                  <a:cxn ang="0">
                    <a:pos x="583" y="30"/>
                  </a:cxn>
                  <a:cxn ang="0">
                    <a:pos x="491" y="46"/>
                  </a:cxn>
                  <a:cxn ang="0">
                    <a:pos x="399" y="92"/>
                  </a:cxn>
                  <a:cxn ang="0">
                    <a:pos x="307" y="169"/>
                  </a:cxn>
                  <a:cxn ang="0">
                    <a:pos x="245" y="276"/>
                  </a:cxn>
                  <a:cxn ang="0">
                    <a:pos x="184" y="446"/>
                  </a:cxn>
                  <a:cxn ang="0">
                    <a:pos x="168" y="646"/>
                  </a:cxn>
                  <a:cxn ang="0">
                    <a:pos x="184" y="846"/>
                  </a:cxn>
                  <a:cxn ang="0">
                    <a:pos x="245" y="1000"/>
                  </a:cxn>
                  <a:cxn ang="0">
                    <a:pos x="307" y="1107"/>
                  </a:cxn>
                  <a:cxn ang="0">
                    <a:pos x="399" y="1184"/>
                  </a:cxn>
                  <a:cxn ang="0">
                    <a:pos x="491" y="1230"/>
                  </a:cxn>
                  <a:cxn ang="0">
                    <a:pos x="583" y="1246"/>
                  </a:cxn>
                  <a:cxn ang="0">
                    <a:pos x="675" y="1230"/>
                  </a:cxn>
                  <a:cxn ang="0">
                    <a:pos x="767" y="1184"/>
                  </a:cxn>
                  <a:cxn ang="0">
                    <a:pos x="859" y="1107"/>
                  </a:cxn>
                  <a:cxn ang="0">
                    <a:pos x="920" y="1000"/>
                  </a:cxn>
                  <a:cxn ang="0">
                    <a:pos x="982" y="846"/>
                  </a:cxn>
                  <a:cxn ang="0">
                    <a:pos x="997" y="646"/>
                  </a:cxn>
                  <a:cxn ang="0">
                    <a:pos x="966" y="415"/>
                  </a:cxn>
                  <a:cxn ang="0">
                    <a:pos x="905" y="230"/>
                  </a:cxn>
                  <a:cxn ang="0">
                    <a:pos x="813" y="123"/>
                  </a:cxn>
                  <a:cxn ang="0">
                    <a:pos x="690" y="46"/>
                  </a:cxn>
                  <a:cxn ang="0">
                    <a:pos x="583" y="30"/>
                  </a:cxn>
                  <a:cxn ang="0">
                    <a:pos x="583" y="0"/>
                  </a:cxn>
                  <a:cxn ang="0">
                    <a:pos x="767" y="30"/>
                  </a:cxn>
                  <a:cxn ang="0">
                    <a:pos x="920" y="123"/>
                  </a:cxn>
                  <a:cxn ang="0">
                    <a:pos x="1059" y="261"/>
                  </a:cxn>
                  <a:cxn ang="0">
                    <a:pos x="1135" y="430"/>
                  </a:cxn>
                  <a:cxn ang="0">
                    <a:pos x="1166" y="646"/>
                  </a:cxn>
                  <a:cxn ang="0">
                    <a:pos x="1135" y="861"/>
                  </a:cxn>
                  <a:cxn ang="0">
                    <a:pos x="1059" y="1030"/>
                  </a:cxn>
                  <a:cxn ang="0">
                    <a:pos x="920" y="1169"/>
                  </a:cxn>
                  <a:cxn ang="0">
                    <a:pos x="767" y="1261"/>
                  </a:cxn>
                  <a:cxn ang="0">
                    <a:pos x="583" y="1292"/>
                  </a:cxn>
                  <a:cxn ang="0">
                    <a:pos x="399" y="1261"/>
                  </a:cxn>
                  <a:cxn ang="0">
                    <a:pos x="245" y="1169"/>
                  </a:cxn>
                  <a:cxn ang="0">
                    <a:pos x="122" y="1030"/>
                  </a:cxn>
                  <a:cxn ang="0">
                    <a:pos x="30" y="861"/>
                  </a:cxn>
                  <a:cxn ang="0">
                    <a:pos x="0" y="646"/>
                  </a:cxn>
                  <a:cxn ang="0">
                    <a:pos x="30" y="430"/>
                  </a:cxn>
                  <a:cxn ang="0">
                    <a:pos x="107" y="261"/>
                  </a:cxn>
                  <a:cxn ang="0">
                    <a:pos x="245" y="123"/>
                  </a:cxn>
                  <a:cxn ang="0">
                    <a:pos x="399" y="30"/>
                  </a:cxn>
                  <a:cxn ang="0">
                    <a:pos x="583" y="0"/>
                  </a:cxn>
                </a:cxnLst>
                <a:rect l="0" t="0" r="r" b="b"/>
                <a:pathLst>
                  <a:path w="1166" h="1292">
                    <a:moveTo>
                      <a:pt x="261" y="507"/>
                    </a:moveTo>
                    <a:lnTo>
                      <a:pt x="307" y="507"/>
                    </a:lnTo>
                    <a:lnTo>
                      <a:pt x="307" y="569"/>
                    </a:lnTo>
                    <a:lnTo>
                      <a:pt x="844" y="569"/>
                    </a:lnTo>
                    <a:lnTo>
                      <a:pt x="844" y="507"/>
                    </a:lnTo>
                    <a:lnTo>
                      <a:pt x="890" y="507"/>
                    </a:lnTo>
                    <a:lnTo>
                      <a:pt x="890" y="769"/>
                    </a:lnTo>
                    <a:lnTo>
                      <a:pt x="844" y="769"/>
                    </a:lnTo>
                    <a:lnTo>
                      <a:pt x="844" y="707"/>
                    </a:lnTo>
                    <a:lnTo>
                      <a:pt x="307" y="707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7"/>
                    </a:lnTo>
                    <a:close/>
                    <a:moveTo>
                      <a:pt x="583" y="30"/>
                    </a:moveTo>
                    <a:lnTo>
                      <a:pt x="491" y="46"/>
                    </a:lnTo>
                    <a:lnTo>
                      <a:pt x="399" y="92"/>
                    </a:lnTo>
                    <a:lnTo>
                      <a:pt x="307" y="169"/>
                    </a:lnTo>
                    <a:lnTo>
                      <a:pt x="245" y="276"/>
                    </a:lnTo>
                    <a:lnTo>
                      <a:pt x="184" y="446"/>
                    </a:lnTo>
                    <a:lnTo>
                      <a:pt x="168" y="646"/>
                    </a:lnTo>
                    <a:lnTo>
                      <a:pt x="184" y="846"/>
                    </a:lnTo>
                    <a:lnTo>
                      <a:pt x="245" y="1000"/>
                    </a:lnTo>
                    <a:lnTo>
                      <a:pt x="307" y="1107"/>
                    </a:lnTo>
                    <a:lnTo>
                      <a:pt x="399" y="1184"/>
                    </a:lnTo>
                    <a:lnTo>
                      <a:pt x="491" y="1230"/>
                    </a:lnTo>
                    <a:lnTo>
                      <a:pt x="583" y="1246"/>
                    </a:lnTo>
                    <a:lnTo>
                      <a:pt x="675" y="1230"/>
                    </a:lnTo>
                    <a:lnTo>
                      <a:pt x="767" y="1184"/>
                    </a:lnTo>
                    <a:lnTo>
                      <a:pt x="859" y="1107"/>
                    </a:lnTo>
                    <a:lnTo>
                      <a:pt x="920" y="1000"/>
                    </a:lnTo>
                    <a:lnTo>
                      <a:pt x="982" y="846"/>
                    </a:lnTo>
                    <a:lnTo>
                      <a:pt x="997" y="646"/>
                    </a:lnTo>
                    <a:lnTo>
                      <a:pt x="966" y="415"/>
                    </a:lnTo>
                    <a:lnTo>
                      <a:pt x="905" y="230"/>
                    </a:lnTo>
                    <a:lnTo>
                      <a:pt x="813" y="123"/>
                    </a:lnTo>
                    <a:lnTo>
                      <a:pt x="690" y="46"/>
                    </a:lnTo>
                    <a:lnTo>
                      <a:pt x="583" y="30"/>
                    </a:lnTo>
                    <a:close/>
                    <a:moveTo>
                      <a:pt x="583" y="0"/>
                    </a:moveTo>
                    <a:lnTo>
                      <a:pt x="767" y="30"/>
                    </a:lnTo>
                    <a:lnTo>
                      <a:pt x="920" y="123"/>
                    </a:lnTo>
                    <a:lnTo>
                      <a:pt x="1059" y="261"/>
                    </a:lnTo>
                    <a:lnTo>
                      <a:pt x="1135" y="430"/>
                    </a:lnTo>
                    <a:lnTo>
                      <a:pt x="1166" y="646"/>
                    </a:lnTo>
                    <a:lnTo>
                      <a:pt x="1135" y="861"/>
                    </a:lnTo>
                    <a:lnTo>
                      <a:pt x="1059" y="1030"/>
                    </a:lnTo>
                    <a:lnTo>
                      <a:pt x="920" y="1169"/>
                    </a:lnTo>
                    <a:lnTo>
                      <a:pt x="767" y="1261"/>
                    </a:lnTo>
                    <a:lnTo>
                      <a:pt x="583" y="1292"/>
                    </a:lnTo>
                    <a:lnTo>
                      <a:pt x="399" y="1261"/>
                    </a:lnTo>
                    <a:lnTo>
                      <a:pt x="245" y="1169"/>
                    </a:lnTo>
                    <a:lnTo>
                      <a:pt x="122" y="1030"/>
                    </a:lnTo>
                    <a:lnTo>
                      <a:pt x="30" y="861"/>
                    </a:lnTo>
                    <a:lnTo>
                      <a:pt x="0" y="646"/>
                    </a:lnTo>
                    <a:lnTo>
                      <a:pt x="30" y="430"/>
                    </a:lnTo>
                    <a:lnTo>
                      <a:pt x="107" y="261"/>
                    </a:lnTo>
                    <a:lnTo>
                      <a:pt x="245" y="123"/>
                    </a:lnTo>
                    <a:lnTo>
                      <a:pt x="399" y="30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1" name="Freeform 1507"/>
              <p:cNvSpPr>
                <a:spLocks/>
              </p:cNvSpPr>
              <p:nvPr/>
            </p:nvSpPr>
            <p:spPr bwMode="auto">
              <a:xfrm>
                <a:off x="20598" y="15621"/>
                <a:ext cx="414" cy="178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3" y="46"/>
                  </a:cxn>
                  <a:cxn ang="0">
                    <a:pos x="245" y="231"/>
                  </a:cxn>
                  <a:cxn ang="0">
                    <a:pos x="153" y="446"/>
                  </a:cxn>
                  <a:cxn ang="0">
                    <a:pos x="107" y="662"/>
                  </a:cxn>
                  <a:cxn ang="0">
                    <a:pos x="92" y="893"/>
                  </a:cxn>
                  <a:cxn ang="0">
                    <a:pos x="107" y="1108"/>
                  </a:cxn>
                  <a:cxn ang="0">
                    <a:pos x="153" y="1323"/>
                  </a:cxn>
                  <a:cxn ang="0">
                    <a:pos x="230" y="1539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5"/>
                  </a:cxn>
                  <a:cxn ang="0">
                    <a:pos x="399" y="1785"/>
                  </a:cxn>
                  <a:cxn ang="0">
                    <a:pos x="368" y="1769"/>
                  </a:cxn>
                  <a:cxn ang="0">
                    <a:pos x="291" y="1693"/>
                  </a:cxn>
                  <a:cxn ang="0">
                    <a:pos x="214" y="1585"/>
                  </a:cxn>
                  <a:cxn ang="0">
                    <a:pos x="122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3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7" y="354"/>
                  </a:cxn>
                  <a:cxn ang="0">
                    <a:pos x="184" y="200"/>
                  </a:cxn>
                  <a:cxn ang="0">
                    <a:pos x="276" y="93"/>
                  </a:cxn>
                  <a:cxn ang="0">
                    <a:pos x="353" y="16"/>
                  </a:cxn>
                  <a:cxn ang="0">
                    <a:pos x="383" y="0"/>
                  </a:cxn>
                </a:cxnLst>
                <a:rect l="0" t="0" r="r" b="b"/>
                <a:pathLst>
                  <a:path w="414" h="1785">
                    <a:moveTo>
                      <a:pt x="383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3" y="46"/>
                    </a:lnTo>
                    <a:lnTo>
                      <a:pt x="245" y="231"/>
                    </a:lnTo>
                    <a:lnTo>
                      <a:pt x="153" y="446"/>
                    </a:lnTo>
                    <a:lnTo>
                      <a:pt x="107" y="662"/>
                    </a:lnTo>
                    <a:lnTo>
                      <a:pt x="92" y="893"/>
                    </a:lnTo>
                    <a:lnTo>
                      <a:pt x="107" y="1108"/>
                    </a:lnTo>
                    <a:lnTo>
                      <a:pt x="153" y="1323"/>
                    </a:lnTo>
                    <a:lnTo>
                      <a:pt x="230" y="1539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5"/>
                    </a:lnTo>
                    <a:lnTo>
                      <a:pt x="399" y="1785"/>
                    </a:lnTo>
                    <a:lnTo>
                      <a:pt x="368" y="1769"/>
                    </a:lnTo>
                    <a:lnTo>
                      <a:pt x="291" y="1693"/>
                    </a:lnTo>
                    <a:lnTo>
                      <a:pt x="214" y="1585"/>
                    </a:lnTo>
                    <a:lnTo>
                      <a:pt x="122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3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7" y="354"/>
                    </a:lnTo>
                    <a:lnTo>
                      <a:pt x="184" y="200"/>
                    </a:lnTo>
                    <a:lnTo>
                      <a:pt x="276" y="93"/>
                    </a:lnTo>
                    <a:lnTo>
                      <a:pt x="353" y="16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2" name="Freeform 1508"/>
              <p:cNvSpPr>
                <a:spLocks/>
              </p:cNvSpPr>
              <p:nvPr/>
            </p:nvSpPr>
            <p:spPr bwMode="auto">
              <a:xfrm>
                <a:off x="21150" y="16160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1"/>
                  </a:cxn>
                  <a:cxn ang="0">
                    <a:pos x="353" y="154"/>
                  </a:cxn>
                  <a:cxn ang="0">
                    <a:pos x="491" y="30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4"/>
                  </a:cxn>
                  <a:cxn ang="0">
                    <a:pos x="783" y="369"/>
                  </a:cxn>
                  <a:cxn ang="0">
                    <a:pos x="721" y="569"/>
                  </a:cxn>
                  <a:cxn ang="0">
                    <a:pos x="691" y="723"/>
                  </a:cxn>
                  <a:cxn ang="0">
                    <a:pos x="737" y="754"/>
                  </a:cxn>
                  <a:cxn ang="0">
                    <a:pos x="829" y="707"/>
                  </a:cxn>
                  <a:cxn ang="0">
                    <a:pos x="906" y="615"/>
                  </a:cxn>
                  <a:cxn ang="0">
                    <a:pos x="936" y="523"/>
                  </a:cxn>
                  <a:cxn ang="0">
                    <a:pos x="967" y="507"/>
                  </a:cxn>
                  <a:cxn ang="0">
                    <a:pos x="952" y="554"/>
                  </a:cxn>
                  <a:cxn ang="0">
                    <a:pos x="890" y="707"/>
                  </a:cxn>
                  <a:cxn ang="0">
                    <a:pos x="737" y="800"/>
                  </a:cxn>
                  <a:cxn ang="0">
                    <a:pos x="614" y="723"/>
                  </a:cxn>
                  <a:cxn ang="0">
                    <a:pos x="599" y="615"/>
                  </a:cxn>
                  <a:cxn ang="0">
                    <a:pos x="645" y="507"/>
                  </a:cxn>
                  <a:cxn ang="0">
                    <a:pos x="721" y="169"/>
                  </a:cxn>
                  <a:cxn ang="0">
                    <a:pos x="706" y="92"/>
                  </a:cxn>
                  <a:cxn ang="0">
                    <a:pos x="675" y="46"/>
                  </a:cxn>
                  <a:cxn ang="0">
                    <a:pos x="522" y="77"/>
                  </a:cxn>
                  <a:cxn ang="0">
                    <a:pos x="368" y="200"/>
                  </a:cxn>
                  <a:cxn ang="0">
                    <a:pos x="338" y="277"/>
                  </a:cxn>
                  <a:cxn ang="0">
                    <a:pos x="322" y="354"/>
                  </a:cxn>
                  <a:cxn ang="0">
                    <a:pos x="307" y="430"/>
                  </a:cxn>
                  <a:cxn ang="0">
                    <a:pos x="246" y="630"/>
                  </a:cxn>
                  <a:cxn ang="0">
                    <a:pos x="230" y="692"/>
                  </a:cxn>
                  <a:cxn ang="0">
                    <a:pos x="215" y="769"/>
                  </a:cxn>
                  <a:cxn ang="0">
                    <a:pos x="169" y="815"/>
                  </a:cxn>
                  <a:cxn ang="0">
                    <a:pos x="108" y="784"/>
                  </a:cxn>
                  <a:cxn ang="0">
                    <a:pos x="123" y="723"/>
                  </a:cxn>
                  <a:cxn ang="0">
                    <a:pos x="200" y="261"/>
                  </a:cxn>
                  <a:cxn ang="0">
                    <a:pos x="230" y="77"/>
                  </a:cxn>
                  <a:cxn ang="0">
                    <a:pos x="184" y="30"/>
                  </a:cxn>
                  <a:cxn ang="0">
                    <a:pos x="138" y="46"/>
                  </a:cxn>
                  <a:cxn ang="0">
                    <a:pos x="92" y="123"/>
                  </a:cxn>
                  <a:cxn ang="0">
                    <a:pos x="46" y="246"/>
                  </a:cxn>
                  <a:cxn ang="0">
                    <a:pos x="31" y="292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108" y="3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0"/>
                    </a:lnTo>
                    <a:lnTo>
                      <a:pt x="307" y="61"/>
                    </a:lnTo>
                    <a:lnTo>
                      <a:pt x="338" y="107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0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4"/>
                    </a:lnTo>
                    <a:lnTo>
                      <a:pt x="813" y="277"/>
                    </a:lnTo>
                    <a:lnTo>
                      <a:pt x="783" y="369"/>
                    </a:lnTo>
                    <a:lnTo>
                      <a:pt x="752" y="477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8"/>
                    </a:lnTo>
                    <a:lnTo>
                      <a:pt x="829" y="707"/>
                    </a:lnTo>
                    <a:lnTo>
                      <a:pt x="875" y="661"/>
                    </a:lnTo>
                    <a:lnTo>
                      <a:pt x="906" y="615"/>
                    </a:lnTo>
                    <a:lnTo>
                      <a:pt x="921" y="538"/>
                    </a:lnTo>
                    <a:lnTo>
                      <a:pt x="936" y="523"/>
                    </a:lnTo>
                    <a:lnTo>
                      <a:pt x="936" y="507"/>
                    </a:lnTo>
                    <a:lnTo>
                      <a:pt x="967" y="507"/>
                    </a:lnTo>
                    <a:lnTo>
                      <a:pt x="967" y="523"/>
                    </a:lnTo>
                    <a:lnTo>
                      <a:pt x="952" y="554"/>
                    </a:lnTo>
                    <a:lnTo>
                      <a:pt x="936" y="630"/>
                    </a:lnTo>
                    <a:lnTo>
                      <a:pt x="890" y="707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4"/>
                    </a:lnTo>
                    <a:lnTo>
                      <a:pt x="614" y="723"/>
                    </a:lnTo>
                    <a:lnTo>
                      <a:pt x="599" y="661"/>
                    </a:lnTo>
                    <a:lnTo>
                      <a:pt x="599" y="615"/>
                    </a:lnTo>
                    <a:lnTo>
                      <a:pt x="614" y="584"/>
                    </a:lnTo>
                    <a:lnTo>
                      <a:pt x="645" y="507"/>
                    </a:lnTo>
                    <a:lnTo>
                      <a:pt x="706" y="261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23"/>
                    </a:lnTo>
                    <a:lnTo>
                      <a:pt x="368" y="200"/>
                    </a:lnTo>
                    <a:lnTo>
                      <a:pt x="338" y="261"/>
                    </a:lnTo>
                    <a:lnTo>
                      <a:pt x="338" y="277"/>
                    </a:lnTo>
                    <a:lnTo>
                      <a:pt x="322" y="307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0"/>
                    </a:lnTo>
                    <a:lnTo>
                      <a:pt x="292" y="477"/>
                    </a:lnTo>
                    <a:lnTo>
                      <a:pt x="246" y="630"/>
                    </a:lnTo>
                    <a:lnTo>
                      <a:pt x="230" y="661"/>
                    </a:lnTo>
                    <a:lnTo>
                      <a:pt x="230" y="692"/>
                    </a:lnTo>
                    <a:lnTo>
                      <a:pt x="215" y="738"/>
                    </a:lnTo>
                    <a:lnTo>
                      <a:pt x="215" y="769"/>
                    </a:lnTo>
                    <a:lnTo>
                      <a:pt x="200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8" y="784"/>
                    </a:lnTo>
                    <a:lnTo>
                      <a:pt x="108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200" y="261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0"/>
                    </a:lnTo>
                    <a:lnTo>
                      <a:pt x="169" y="30"/>
                    </a:lnTo>
                    <a:lnTo>
                      <a:pt x="138" y="46"/>
                    </a:lnTo>
                    <a:lnTo>
                      <a:pt x="108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0"/>
                    </a:lnTo>
                    <a:lnTo>
                      <a:pt x="15" y="200"/>
                    </a:lnTo>
                    <a:lnTo>
                      <a:pt x="46" y="107"/>
                    </a:lnTo>
                    <a:lnTo>
                      <a:pt x="77" y="46"/>
                    </a:lnTo>
                    <a:lnTo>
                      <a:pt x="108" y="3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3" name="Freeform 1509"/>
              <p:cNvSpPr>
                <a:spLocks/>
              </p:cNvSpPr>
              <p:nvPr/>
            </p:nvSpPr>
            <p:spPr bwMode="auto">
              <a:xfrm>
                <a:off x="22270" y="15621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6"/>
                  </a:cxn>
                  <a:cxn ang="0">
                    <a:pos x="139" y="93"/>
                  </a:cxn>
                  <a:cxn ang="0">
                    <a:pos x="215" y="200"/>
                  </a:cxn>
                  <a:cxn ang="0">
                    <a:pos x="307" y="339"/>
                  </a:cxn>
                  <a:cxn ang="0">
                    <a:pos x="384" y="539"/>
                  </a:cxn>
                  <a:cxn ang="0">
                    <a:pos x="415" y="739"/>
                  </a:cxn>
                  <a:cxn ang="0">
                    <a:pos x="430" y="893"/>
                  </a:cxn>
                  <a:cxn ang="0">
                    <a:pos x="399" y="893"/>
                  </a:cxn>
                  <a:cxn ang="0">
                    <a:pos x="399" y="1062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3"/>
                  </a:cxn>
                  <a:cxn ang="0">
                    <a:pos x="46" y="1769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69"/>
                  </a:cxn>
                  <a:cxn ang="0">
                    <a:pos x="31" y="1739"/>
                  </a:cxn>
                  <a:cxn ang="0">
                    <a:pos x="169" y="1554"/>
                  </a:cxn>
                  <a:cxn ang="0">
                    <a:pos x="261" y="1339"/>
                  </a:cxn>
                  <a:cxn ang="0">
                    <a:pos x="307" y="1123"/>
                  </a:cxn>
                  <a:cxn ang="0">
                    <a:pos x="323" y="893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6"/>
                  </a:cxn>
                  <a:cxn ang="0">
                    <a:pos x="46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6"/>
                    </a:lnTo>
                    <a:lnTo>
                      <a:pt x="139" y="93"/>
                    </a:lnTo>
                    <a:lnTo>
                      <a:pt x="215" y="200"/>
                    </a:lnTo>
                    <a:lnTo>
                      <a:pt x="307" y="339"/>
                    </a:lnTo>
                    <a:lnTo>
                      <a:pt x="384" y="539"/>
                    </a:lnTo>
                    <a:lnTo>
                      <a:pt x="415" y="739"/>
                    </a:lnTo>
                    <a:lnTo>
                      <a:pt x="430" y="893"/>
                    </a:lnTo>
                    <a:lnTo>
                      <a:pt x="399" y="893"/>
                    </a:lnTo>
                    <a:lnTo>
                      <a:pt x="399" y="1062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3"/>
                    </a:lnTo>
                    <a:lnTo>
                      <a:pt x="46" y="1769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69"/>
                    </a:lnTo>
                    <a:lnTo>
                      <a:pt x="31" y="1739"/>
                    </a:lnTo>
                    <a:lnTo>
                      <a:pt x="169" y="1554"/>
                    </a:lnTo>
                    <a:lnTo>
                      <a:pt x="261" y="1339"/>
                    </a:lnTo>
                    <a:lnTo>
                      <a:pt x="307" y="1123"/>
                    </a:lnTo>
                    <a:lnTo>
                      <a:pt x="323" y="893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6"/>
                    </a:lnTo>
                    <a:lnTo>
                      <a:pt x="46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4" name="Freeform 1510"/>
              <p:cNvSpPr>
                <a:spLocks/>
              </p:cNvSpPr>
              <p:nvPr/>
            </p:nvSpPr>
            <p:spPr bwMode="auto">
              <a:xfrm>
                <a:off x="31003" y="16052"/>
                <a:ext cx="1550" cy="969"/>
              </a:xfrm>
              <a:custGeom>
                <a:avLst/>
                <a:gdLst/>
                <a:ahLst/>
                <a:cxnLst>
                  <a:cxn ang="0">
                    <a:pos x="568" y="0"/>
                  </a:cxn>
                  <a:cxn ang="0">
                    <a:pos x="629" y="0"/>
                  </a:cxn>
                  <a:cxn ang="0">
                    <a:pos x="629" y="15"/>
                  </a:cxn>
                  <a:cxn ang="0">
                    <a:pos x="614" y="62"/>
                  </a:cxn>
                  <a:cxn ang="0">
                    <a:pos x="568" y="123"/>
                  </a:cxn>
                  <a:cxn ang="0">
                    <a:pos x="506" y="215"/>
                  </a:cxn>
                  <a:cxn ang="0">
                    <a:pos x="445" y="277"/>
                  </a:cxn>
                  <a:cxn ang="0">
                    <a:pos x="1534" y="277"/>
                  </a:cxn>
                  <a:cxn ang="0">
                    <a:pos x="1550" y="292"/>
                  </a:cxn>
                  <a:cxn ang="0">
                    <a:pos x="1550" y="323"/>
                  </a:cxn>
                  <a:cxn ang="0">
                    <a:pos x="1534" y="338"/>
                  </a:cxn>
                  <a:cxn ang="0">
                    <a:pos x="368" y="338"/>
                  </a:cxn>
                  <a:cxn ang="0">
                    <a:pos x="307" y="385"/>
                  </a:cxn>
                  <a:cxn ang="0">
                    <a:pos x="184" y="446"/>
                  </a:cxn>
                  <a:cxn ang="0">
                    <a:pos x="138" y="477"/>
                  </a:cxn>
                  <a:cxn ang="0">
                    <a:pos x="184" y="508"/>
                  </a:cxn>
                  <a:cxn ang="0">
                    <a:pos x="307" y="569"/>
                  </a:cxn>
                  <a:cxn ang="0">
                    <a:pos x="368" y="615"/>
                  </a:cxn>
                  <a:cxn ang="0">
                    <a:pos x="1534" y="615"/>
                  </a:cxn>
                  <a:cxn ang="0">
                    <a:pos x="1550" y="631"/>
                  </a:cxn>
                  <a:cxn ang="0">
                    <a:pos x="1550" y="662"/>
                  </a:cxn>
                  <a:cxn ang="0">
                    <a:pos x="1534" y="677"/>
                  </a:cxn>
                  <a:cxn ang="0">
                    <a:pos x="1488" y="677"/>
                  </a:cxn>
                  <a:cxn ang="0">
                    <a:pos x="460" y="692"/>
                  </a:cxn>
                  <a:cxn ang="0">
                    <a:pos x="583" y="846"/>
                  </a:cxn>
                  <a:cxn ang="0">
                    <a:pos x="629" y="923"/>
                  </a:cxn>
                  <a:cxn ang="0">
                    <a:pos x="644" y="954"/>
                  </a:cxn>
                  <a:cxn ang="0">
                    <a:pos x="644" y="969"/>
                  </a:cxn>
                  <a:cxn ang="0">
                    <a:pos x="583" y="969"/>
                  </a:cxn>
                  <a:cxn ang="0">
                    <a:pos x="583" y="954"/>
                  </a:cxn>
                  <a:cxn ang="0">
                    <a:pos x="568" y="938"/>
                  </a:cxn>
                  <a:cxn ang="0">
                    <a:pos x="445" y="769"/>
                  </a:cxn>
                  <a:cxn ang="0">
                    <a:pos x="261" y="631"/>
                  </a:cxn>
                  <a:cxn ang="0">
                    <a:pos x="15" y="508"/>
                  </a:cxn>
                  <a:cxn ang="0">
                    <a:pos x="0" y="508"/>
                  </a:cxn>
                  <a:cxn ang="0">
                    <a:pos x="0" y="477"/>
                  </a:cxn>
                  <a:cxn ang="0">
                    <a:pos x="15" y="477"/>
                  </a:cxn>
                  <a:cxn ang="0">
                    <a:pos x="30" y="462"/>
                  </a:cxn>
                  <a:cxn ang="0">
                    <a:pos x="184" y="400"/>
                  </a:cxn>
                  <a:cxn ang="0">
                    <a:pos x="368" y="277"/>
                  </a:cxn>
                  <a:cxn ang="0">
                    <a:pos x="491" y="138"/>
                  </a:cxn>
                  <a:cxn ang="0">
                    <a:pos x="568" y="15"/>
                  </a:cxn>
                  <a:cxn ang="0">
                    <a:pos x="568" y="0"/>
                  </a:cxn>
                </a:cxnLst>
                <a:rect l="0" t="0" r="r" b="b"/>
                <a:pathLst>
                  <a:path w="1550" h="969">
                    <a:moveTo>
                      <a:pt x="568" y="0"/>
                    </a:moveTo>
                    <a:lnTo>
                      <a:pt x="629" y="0"/>
                    </a:lnTo>
                    <a:lnTo>
                      <a:pt x="629" y="15"/>
                    </a:lnTo>
                    <a:lnTo>
                      <a:pt x="614" y="62"/>
                    </a:lnTo>
                    <a:lnTo>
                      <a:pt x="568" y="123"/>
                    </a:lnTo>
                    <a:lnTo>
                      <a:pt x="506" y="215"/>
                    </a:lnTo>
                    <a:lnTo>
                      <a:pt x="445" y="277"/>
                    </a:lnTo>
                    <a:lnTo>
                      <a:pt x="1534" y="277"/>
                    </a:lnTo>
                    <a:lnTo>
                      <a:pt x="1550" y="292"/>
                    </a:lnTo>
                    <a:lnTo>
                      <a:pt x="1550" y="323"/>
                    </a:lnTo>
                    <a:lnTo>
                      <a:pt x="1534" y="338"/>
                    </a:lnTo>
                    <a:lnTo>
                      <a:pt x="368" y="338"/>
                    </a:lnTo>
                    <a:lnTo>
                      <a:pt x="307" y="385"/>
                    </a:lnTo>
                    <a:lnTo>
                      <a:pt x="184" y="446"/>
                    </a:lnTo>
                    <a:lnTo>
                      <a:pt x="138" y="477"/>
                    </a:lnTo>
                    <a:lnTo>
                      <a:pt x="184" y="508"/>
                    </a:lnTo>
                    <a:lnTo>
                      <a:pt x="307" y="569"/>
                    </a:lnTo>
                    <a:lnTo>
                      <a:pt x="368" y="615"/>
                    </a:lnTo>
                    <a:lnTo>
                      <a:pt x="1534" y="615"/>
                    </a:lnTo>
                    <a:lnTo>
                      <a:pt x="1550" y="631"/>
                    </a:lnTo>
                    <a:lnTo>
                      <a:pt x="1550" y="662"/>
                    </a:lnTo>
                    <a:lnTo>
                      <a:pt x="1534" y="677"/>
                    </a:lnTo>
                    <a:lnTo>
                      <a:pt x="1488" y="677"/>
                    </a:lnTo>
                    <a:lnTo>
                      <a:pt x="460" y="692"/>
                    </a:lnTo>
                    <a:lnTo>
                      <a:pt x="583" y="846"/>
                    </a:lnTo>
                    <a:lnTo>
                      <a:pt x="629" y="923"/>
                    </a:lnTo>
                    <a:lnTo>
                      <a:pt x="644" y="954"/>
                    </a:lnTo>
                    <a:lnTo>
                      <a:pt x="644" y="969"/>
                    </a:lnTo>
                    <a:lnTo>
                      <a:pt x="583" y="969"/>
                    </a:lnTo>
                    <a:lnTo>
                      <a:pt x="583" y="954"/>
                    </a:lnTo>
                    <a:lnTo>
                      <a:pt x="568" y="938"/>
                    </a:lnTo>
                    <a:lnTo>
                      <a:pt x="445" y="769"/>
                    </a:lnTo>
                    <a:lnTo>
                      <a:pt x="261" y="631"/>
                    </a:lnTo>
                    <a:lnTo>
                      <a:pt x="15" y="508"/>
                    </a:lnTo>
                    <a:lnTo>
                      <a:pt x="0" y="508"/>
                    </a:lnTo>
                    <a:lnTo>
                      <a:pt x="0" y="477"/>
                    </a:lnTo>
                    <a:lnTo>
                      <a:pt x="15" y="477"/>
                    </a:lnTo>
                    <a:lnTo>
                      <a:pt x="30" y="462"/>
                    </a:lnTo>
                    <a:lnTo>
                      <a:pt x="184" y="400"/>
                    </a:lnTo>
                    <a:lnTo>
                      <a:pt x="368" y="277"/>
                    </a:lnTo>
                    <a:lnTo>
                      <a:pt x="491" y="138"/>
                    </a:lnTo>
                    <a:lnTo>
                      <a:pt x="568" y="15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5" name="Freeform 1511"/>
              <p:cNvSpPr>
                <a:spLocks/>
              </p:cNvSpPr>
              <p:nvPr/>
            </p:nvSpPr>
            <p:spPr bwMode="auto">
              <a:xfrm>
                <a:off x="33719" y="15437"/>
                <a:ext cx="384" cy="1677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384" y="46"/>
                  </a:cxn>
                  <a:cxn ang="0">
                    <a:pos x="261" y="215"/>
                  </a:cxn>
                  <a:cxn ang="0">
                    <a:pos x="169" y="384"/>
                  </a:cxn>
                  <a:cxn ang="0">
                    <a:pos x="107" y="584"/>
                  </a:cxn>
                  <a:cxn ang="0">
                    <a:pos x="92" y="830"/>
                  </a:cxn>
                  <a:cxn ang="0">
                    <a:pos x="92" y="846"/>
                  </a:cxn>
                  <a:cxn ang="0">
                    <a:pos x="123" y="1077"/>
                  </a:cxn>
                  <a:cxn ang="0">
                    <a:pos x="184" y="1277"/>
                  </a:cxn>
                  <a:cxn ang="0">
                    <a:pos x="276" y="1461"/>
                  </a:cxn>
                  <a:cxn ang="0">
                    <a:pos x="384" y="1630"/>
                  </a:cxn>
                  <a:cxn ang="0">
                    <a:pos x="368" y="1677"/>
                  </a:cxn>
                  <a:cxn ang="0">
                    <a:pos x="200" y="1446"/>
                  </a:cxn>
                  <a:cxn ang="0">
                    <a:pos x="92" y="1246"/>
                  </a:cxn>
                  <a:cxn ang="0">
                    <a:pos x="31" y="1061"/>
                  </a:cxn>
                  <a:cxn ang="0">
                    <a:pos x="0" y="923"/>
                  </a:cxn>
                  <a:cxn ang="0">
                    <a:pos x="0" y="846"/>
                  </a:cxn>
                  <a:cxn ang="0">
                    <a:pos x="31" y="584"/>
                  </a:cxn>
                  <a:cxn ang="0">
                    <a:pos x="123" y="353"/>
                  </a:cxn>
                  <a:cxn ang="0">
                    <a:pos x="246" y="153"/>
                  </a:cxn>
                  <a:cxn ang="0">
                    <a:pos x="368" y="0"/>
                  </a:cxn>
                </a:cxnLst>
                <a:rect l="0" t="0" r="r" b="b"/>
                <a:pathLst>
                  <a:path w="384" h="1677">
                    <a:moveTo>
                      <a:pt x="368" y="0"/>
                    </a:moveTo>
                    <a:lnTo>
                      <a:pt x="384" y="46"/>
                    </a:lnTo>
                    <a:lnTo>
                      <a:pt x="261" y="215"/>
                    </a:lnTo>
                    <a:lnTo>
                      <a:pt x="169" y="384"/>
                    </a:lnTo>
                    <a:lnTo>
                      <a:pt x="107" y="584"/>
                    </a:lnTo>
                    <a:lnTo>
                      <a:pt x="92" y="830"/>
                    </a:lnTo>
                    <a:lnTo>
                      <a:pt x="92" y="846"/>
                    </a:lnTo>
                    <a:lnTo>
                      <a:pt x="123" y="1077"/>
                    </a:lnTo>
                    <a:lnTo>
                      <a:pt x="184" y="1277"/>
                    </a:lnTo>
                    <a:lnTo>
                      <a:pt x="276" y="1461"/>
                    </a:lnTo>
                    <a:lnTo>
                      <a:pt x="384" y="1630"/>
                    </a:lnTo>
                    <a:lnTo>
                      <a:pt x="368" y="1677"/>
                    </a:lnTo>
                    <a:lnTo>
                      <a:pt x="200" y="1446"/>
                    </a:lnTo>
                    <a:lnTo>
                      <a:pt x="92" y="1246"/>
                    </a:lnTo>
                    <a:lnTo>
                      <a:pt x="31" y="1061"/>
                    </a:lnTo>
                    <a:lnTo>
                      <a:pt x="0" y="923"/>
                    </a:lnTo>
                    <a:lnTo>
                      <a:pt x="0" y="846"/>
                    </a:lnTo>
                    <a:lnTo>
                      <a:pt x="31" y="584"/>
                    </a:lnTo>
                    <a:lnTo>
                      <a:pt x="123" y="353"/>
                    </a:lnTo>
                    <a:lnTo>
                      <a:pt x="246" y="153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6" name="Freeform 1512"/>
              <p:cNvSpPr>
                <a:spLocks noEditPoints="1"/>
              </p:cNvSpPr>
              <p:nvPr/>
            </p:nvSpPr>
            <p:spPr bwMode="auto">
              <a:xfrm>
                <a:off x="34671" y="15483"/>
                <a:ext cx="1442" cy="1507"/>
              </a:xfrm>
              <a:custGeom>
                <a:avLst/>
                <a:gdLst/>
                <a:ahLst/>
                <a:cxnLst>
                  <a:cxn ang="0">
                    <a:pos x="997" y="754"/>
                  </a:cxn>
                  <a:cxn ang="0">
                    <a:pos x="997" y="815"/>
                  </a:cxn>
                  <a:cxn ang="0">
                    <a:pos x="767" y="861"/>
                  </a:cxn>
                  <a:cxn ang="0">
                    <a:pos x="813" y="923"/>
                  </a:cxn>
                  <a:cxn ang="0">
                    <a:pos x="798" y="1092"/>
                  </a:cxn>
                  <a:cxn ang="0">
                    <a:pos x="798" y="1323"/>
                  </a:cxn>
                  <a:cxn ang="0">
                    <a:pos x="890" y="1384"/>
                  </a:cxn>
                  <a:cxn ang="0">
                    <a:pos x="1258" y="1369"/>
                  </a:cxn>
                  <a:cxn ang="0">
                    <a:pos x="1350" y="1092"/>
                  </a:cxn>
                  <a:cxn ang="0">
                    <a:pos x="1381" y="1107"/>
                  </a:cxn>
                  <a:cxn ang="0">
                    <a:pos x="1442" y="1369"/>
                  </a:cxn>
                  <a:cxn ang="0">
                    <a:pos x="1319" y="1477"/>
                  </a:cxn>
                  <a:cxn ang="0">
                    <a:pos x="936" y="1492"/>
                  </a:cxn>
                  <a:cxn ang="0">
                    <a:pos x="721" y="1338"/>
                  </a:cxn>
                  <a:cxn ang="0">
                    <a:pos x="690" y="938"/>
                  </a:cxn>
                  <a:cxn ang="0">
                    <a:pos x="675" y="877"/>
                  </a:cxn>
                  <a:cxn ang="0">
                    <a:pos x="552" y="923"/>
                  </a:cxn>
                  <a:cxn ang="0">
                    <a:pos x="506" y="1077"/>
                  </a:cxn>
                  <a:cxn ang="0">
                    <a:pos x="276" y="1338"/>
                  </a:cxn>
                  <a:cxn ang="0">
                    <a:pos x="30" y="1415"/>
                  </a:cxn>
                  <a:cxn ang="0">
                    <a:pos x="322" y="1200"/>
                  </a:cxn>
                  <a:cxn ang="0">
                    <a:pos x="429" y="907"/>
                  </a:cxn>
                  <a:cxn ang="0">
                    <a:pos x="291" y="923"/>
                  </a:cxn>
                  <a:cxn ang="0">
                    <a:pos x="230" y="861"/>
                  </a:cxn>
                  <a:cxn ang="0">
                    <a:pos x="552" y="800"/>
                  </a:cxn>
                  <a:cxn ang="0">
                    <a:pos x="690" y="769"/>
                  </a:cxn>
                  <a:cxn ang="0">
                    <a:pos x="828" y="738"/>
                  </a:cxn>
                  <a:cxn ang="0">
                    <a:pos x="798" y="523"/>
                  </a:cxn>
                  <a:cxn ang="0">
                    <a:pos x="828" y="584"/>
                  </a:cxn>
                  <a:cxn ang="0">
                    <a:pos x="491" y="677"/>
                  </a:cxn>
                  <a:cxn ang="0">
                    <a:pos x="383" y="631"/>
                  </a:cxn>
                  <a:cxn ang="0">
                    <a:pos x="429" y="615"/>
                  </a:cxn>
                  <a:cxn ang="0">
                    <a:pos x="705" y="538"/>
                  </a:cxn>
                  <a:cxn ang="0">
                    <a:pos x="1135" y="169"/>
                  </a:cxn>
                  <a:cxn ang="0">
                    <a:pos x="1227" y="231"/>
                  </a:cxn>
                  <a:cxn ang="0">
                    <a:pos x="1304" y="307"/>
                  </a:cxn>
                  <a:cxn ang="0">
                    <a:pos x="1104" y="384"/>
                  </a:cxn>
                  <a:cxn ang="0">
                    <a:pos x="1089" y="261"/>
                  </a:cxn>
                  <a:cxn ang="0">
                    <a:pos x="905" y="261"/>
                  </a:cxn>
                  <a:cxn ang="0">
                    <a:pos x="368" y="384"/>
                  </a:cxn>
                  <a:cxn ang="0">
                    <a:pos x="230" y="461"/>
                  </a:cxn>
                  <a:cxn ang="0">
                    <a:pos x="153" y="631"/>
                  </a:cxn>
                  <a:cxn ang="0">
                    <a:pos x="92" y="507"/>
                  </a:cxn>
                  <a:cxn ang="0">
                    <a:pos x="168" y="384"/>
                  </a:cxn>
                  <a:cxn ang="0">
                    <a:pos x="230" y="246"/>
                  </a:cxn>
                  <a:cxn ang="0">
                    <a:pos x="368" y="307"/>
                  </a:cxn>
                  <a:cxn ang="0">
                    <a:pos x="874" y="200"/>
                  </a:cxn>
                  <a:cxn ang="0">
                    <a:pos x="537" y="0"/>
                  </a:cxn>
                  <a:cxn ang="0">
                    <a:pos x="705" y="15"/>
                  </a:cxn>
                  <a:cxn ang="0">
                    <a:pos x="813" y="154"/>
                  </a:cxn>
                  <a:cxn ang="0">
                    <a:pos x="782" y="184"/>
                  </a:cxn>
                  <a:cxn ang="0">
                    <a:pos x="675" y="123"/>
                  </a:cxn>
                  <a:cxn ang="0">
                    <a:pos x="552" y="46"/>
                  </a:cxn>
                </a:cxnLst>
                <a:rect l="0" t="0" r="r" b="b"/>
                <a:pathLst>
                  <a:path w="1442" h="1507">
                    <a:moveTo>
                      <a:pt x="874" y="723"/>
                    </a:moveTo>
                    <a:lnTo>
                      <a:pt x="936" y="723"/>
                    </a:lnTo>
                    <a:lnTo>
                      <a:pt x="997" y="754"/>
                    </a:lnTo>
                    <a:lnTo>
                      <a:pt x="1012" y="784"/>
                    </a:lnTo>
                    <a:lnTo>
                      <a:pt x="997" y="800"/>
                    </a:lnTo>
                    <a:lnTo>
                      <a:pt x="997" y="815"/>
                    </a:lnTo>
                    <a:lnTo>
                      <a:pt x="982" y="815"/>
                    </a:lnTo>
                    <a:lnTo>
                      <a:pt x="844" y="846"/>
                    </a:lnTo>
                    <a:lnTo>
                      <a:pt x="767" y="861"/>
                    </a:lnTo>
                    <a:lnTo>
                      <a:pt x="736" y="861"/>
                    </a:lnTo>
                    <a:lnTo>
                      <a:pt x="782" y="892"/>
                    </a:lnTo>
                    <a:lnTo>
                      <a:pt x="813" y="923"/>
                    </a:lnTo>
                    <a:lnTo>
                      <a:pt x="828" y="954"/>
                    </a:lnTo>
                    <a:lnTo>
                      <a:pt x="813" y="1000"/>
                    </a:lnTo>
                    <a:lnTo>
                      <a:pt x="798" y="1092"/>
                    </a:lnTo>
                    <a:lnTo>
                      <a:pt x="782" y="1200"/>
                    </a:lnTo>
                    <a:lnTo>
                      <a:pt x="782" y="1277"/>
                    </a:lnTo>
                    <a:lnTo>
                      <a:pt x="798" y="1323"/>
                    </a:lnTo>
                    <a:lnTo>
                      <a:pt x="813" y="1354"/>
                    </a:lnTo>
                    <a:lnTo>
                      <a:pt x="859" y="1369"/>
                    </a:lnTo>
                    <a:lnTo>
                      <a:pt x="890" y="1384"/>
                    </a:lnTo>
                    <a:lnTo>
                      <a:pt x="936" y="1400"/>
                    </a:lnTo>
                    <a:lnTo>
                      <a:pt x="1166" y="1400"/>
                    </a:lnTo>
                    <a:lnTo>
                      <a:pt x="1258" y="1369"/>
                    </a:lnTo>
                    <a:lnTo>
                      <a:pt x="1304" y="1338"/>
                    </a:lnTo>
                    <a:lnTo>
                      <a:pt x="1335" y="1261"/>
                    </a:lnTo>
                    <a:lnTo>
                      <a:pt x="1350" y="1092"/>
                    </a:lnTo>
                    <a:lnTo>
                      <a:pt x="1365" y="1077"/>
                    </a:lnTo>
                    <a:lnTo>
                      <a:pt x="1381" y="1092"/>
                    </a:lnTo>
                    <a:lnTo>
                      <a:pt x="1381" y="1107"/>
                    </a:lnTo>
                    <a:lnTo>
                      <a:pt x="1396" y="1246"/>
                    </a:lnTo>
                    <a:lnTo>
                      <a:pt x="1427" y="1323"/>
                    </a:lnTo>
                    <a:lnTo>
                      <a:pt x="1442" y="1369"/>
                    </a:lnTo>
                    <a:lnTo>
                      <a:pt x="1442" y="1400"/>
                    </a:lnTo>
                    <a:lnTo>
                      <a:pt x="1411" y="1446"/>
                    </a:lnTo>
                    <a:lnTo>
                      <a:pt x="1319" y="1477"/>
                    </a:lnTo>
                    <a:lnTo>
                      <a:pt x="1212" y="1507"/>
                    </a:lnTo>
                    <a:lnTo>
                      <a:pt x="1104" y="1507"/>
                    </a:lnTo>
                    <a:lnTo>
                      <a:pt x="936" y="1492"/>
                    </a:lnTo>
                    <a:lnTo>
                      <a:pt x="828" y="1461"/>
                    </a:lnTo>
                    <a:lnTo>
                      <a:pt x="752" y="1400"/>
                    </a:lnTo>
                    <a:lnTo>
                      <a:pt x="721" y="1338"/>
                    </a:lnTo>
                    <a:lnTo>
                      <a:pt x="705" y="1277"/>
                    </a:lnTo>
                    <a:lnTo>
                      <a:pt x="705" y="969"/>
                    </a:lnTo>
                    <a:lnTo>
                      <a:pt x="690" y="938"/>
                    </a:lnTo>
                    <a:lnTo>
                      <a:pt x="690" y="907"/>
                    </a:lnTo>
                    <a:lnTo>
                      <a:pt x="675" y="892"/>
                    </a:lnTo>
                    <a:lnTo>
                      <a:pt x="675" y="877"/>
                    </a:lnTo>
                    <a:lnTo>
                      <a:pt x="521" y="907"/>
                    </a:lnTo>
                    <a:lnTo>
                      <a:pt x="537" y="907"/>
                    </a:lnTo>
                    <a:lnTo>
                      <a:pt x="552" y="923"/>
                    </a:lnTo>
                    <a:lnTo>
                      <a:pt x="567" y="954"/>
                    </a:lnTo>
                    <a:lnTo>
                      <a:pt x="567" y="1000"/>
                    </a:lnTo>
                    <a:lnTo>
                      <a:pt x="506" y="1077"/>
                    </a:lnTo>
                    <a:lnTo>
                      <a:pt x="445" y="1169"/>
                    </a:lnTo>
                    <a:lnTo>
                      <a:pt x="368" y="1261"/>
                    </a:lnTo>
                    <a:lnTo>
                      <a:pt x="276" y="1338"/>
                    </a:lnTo>
                    <a:lnTo>
                      <a:pt x="61" y="1446"/>
                    </a:lnTo>
                    <a:lnTo>
                      <a:pt x="0" y="1446"/>
                    </a:lnTo>
                    <a:lnTo>
                      <a:pt x="30" y="1415"/>
                    </a:lnTo>
                    <a:lnTo>
                      <a:pt x="107" y="1369"/>
                    </a:lnTo>
                    <a:lnTo>
                      <a:pt x="214" y="1292"/>
                    </a:lnTo>
                    <a:lnTo>
                      <a:pt x="322" y="1200"/>
                    </a:lnTo>
                    <a:lnTo>
                      <a:pt x="399" y="1077"/>
                    </a:lnTo>
                    <a:lnTo>
                      <a:pt x="445" y="938"/>
                    </a:lnTo>
                    <a:lnTo>
                      <a:pt x="429" y="907"/>
                    </a:lnTo>
                    <a:lnTo>
                      <a:pt x="383" y="907"/>
                    </a:lnTo>
                    <a:lnTo>
                      <a:pt x="353" y="923"/>
                    </a:lnTo>
                    <a:lnTo>
                      <a:pt x="291" y="923"/>
                    </a:lnTo>
                    <a:lnTo>
                      <a:pt x="245" y="907"/>
                    </a:lnTo>
                    <a:lnTo>
                      <a:pt x="214" y="877"/>
                    </a:lnTo>
                    <a:lnTo>
                      <a:pt x="230" y="861"/>
                    </a:lnTo>
                    <a:lnTo>
                      <a:pt x="245" y="861"/>
                    </a:lnTo>
                    <a:lnTo>
                      <a:pt x="429" y="831"/>
                    </a:lnTo>
                    <a:lnTo>
                      <a:pt x="552" y="800"/>
                    </a:lnTo>
                    <a:lnTo>
                      <a:pt x="629" y="784"/>
                    </a:lnTo>
                    <a:lnTo>
                      <a:pt x="675" y="769"/>
                    </a:lnTo>
                    <a:lnTo>
                      <a:pt x="690" y="769"/>
                    </a:lnTo>
                    <a:lnTo>
                      <a:pt x="721" y="754"/>
                    </a:lnTo>
                    <a:lnTo>
                      <a:pt x="767" y="754"/>
                    </a:lnTo>
                    <a:lnTo>
                      <a:pt x="828" y="738"/>
                    </a:lnTo>
                    <a:lnTo>
                      <a:pt x="874" y="723"/>
                    </a:lnTo>
                    <a:close/>
                    <a:moveTo>
                      <a:pt x="752" y="523"/>
                    </a:moveTo>
                    <a:lnTo>
                      <a:pt x="798" y="523"/>
                    </a:lnTo>
                    <a:lnTo>
                      <a:pt x="828" y="538"/>
                    </a:lnTo>
                    <a:lnTo>
                      <a:pt x="844" y="569"/>
                    </a:lnTo>
                    <a:lnTo>
                      <a:pt x="828" y="584"/>
                    </a:lnTo>
                    <a:lnTo>
                      <a:pt x="782" y="600"/>
                    </a:lnTo>
                    <a:lnTo>
                      <a:pt x="567" y="661"/>
                    </a:lnTo>
                    <a:lnTo>
                      <a:pt x="491" y="677"/>
                    </a:lnTo>
                    <a:lnTo>
                      <a:pt x="445" y="677"/>
                    </a:lnTo>
                    <a:lnTo>
                      <a:pt x="414" y="661"/>
                    </a:lnTo>
                    <a:lnTo>
                      <a:pt x="383" y="631"/>
                    </a:lnTo>
                    <a:lnTo>
                      <a:pt x="399" y="631"/>
                    </a:lnTo>
                    <a:lnTo>
                      <a:pt x="399" y="615"/>
                    </a:lnTo>
                    <a:lnTo>
                      <a:pt x="429" y="615"/>
                    </a:lnTo>
                    <a:lnTo>
                      <a:pt x="552" y="584"/>
                    </a:lnTo>
                    <a:lnTo>
                      <a:pt x="644" y="554"/>
                    </a:lnTo>
                    <a:lnTo>
                      <a:pt x="705" y="538"/>
                    </a:lnTo>
                    <a:lnTo>
                      <a:pt x="752" y="523"/>
                    </a:lnTo>
                    <a:close/>
                    <a:moveTo>
                      <a:pt x="1104" y="169"/>
                    </a:moveTo>
                    <a:lnTo>
                      <a:pt x="1135" y="169"/>
                    </a:lnTo>
                    <a:lnTo>
                      <a:pt x="1166" y="184"/>
                    </a:lnTo>
                    <a:lnTo>
                      <a:pt x="1181" y="184"/>
                    </a:lnTo>
                    <a:lnTo>
                      <a:pt x="1227" y="231"/>
                    </a:lnTo>
                    <a:lnTo>
                      <a:pt x="1273" y="261"/>
                    </a:lnTo>
                    <a:lnTo>
                      <a:pt x="1289" y="292"/>
                    </a:lnTo>
                    <a:lnTo>
                      <a:pt x="1304" y="307"/>
                    </a:lnTo>
                    <a:lnTo>
                      <a:pt x="1273" y="338"/>
                    </a:lnTo>
                    <a:lnTo>
                      <a:pt x="1227" y="338"/>
                    </a:lnTo>
                    <a:lnTo>
                      <a:pt x="1104" y="384"/>
                    </a:lnTo>
                    <a:lnTo>
                      <a:pt x="1028" y="431"/>
                    </a:lnTo>
                    <a:lnTo>
                      <a:pt x="982" y="446"/>
                    </a:lnTo>
                    <a:lnTo>
                      <a:pt x="1089" y="261"/>
                    </a:lnTo>
                    <a:lnTo>
                      <a:pt x="1089" y="246"/>
                    </a:lnTo>
                    <a:lnTo>
                      <a:pt x="966" y="246"/>
                    </a:lnTo>
                    <a:lnTo>
                      <a:pt x="905" y="261"/>
                    </a:lnTo>
                    <a:lnTo>
                      <a:pt x="659" y="307"/>
                    </a:lnTo>
                    <a:lnTo>
                      <a:pt x="506" y="338"/>
                    </a:lnTo>
                    <a:lnTo>
                      <a:pt x="368" y="384"/>
                    </a:lnTo>
                    <a:lnTo>
                      <a:pt x="276" y="384"/>
                    </a:lnTo>
                    <a:lnTo>
                      <a:pt x="260" y="369"/>
                    </a:lnTo>
                    <a:lnTo>
                      <a:pt x="230" y="461"/>
                    </a:lnTo>
                    <a:lnTo>
                      <a:pt x="184" y="569"/>
                    </a:lnTo>
                    <a:lnTo>
                      <a:pt x="138" y="615"/>
                    </a:lnTo>
                    <a:lnTo>
                      <a:pt x="153" y="631"/>
                    </a:lnTo>
                    <a:lnTo>
                      <a:pt x="122" y="600"/>
                    </a:lnTo>
                    <a:lnTo>
                      <a:pt x="92" y="538"/>
                    </a:lnTo>
                    <a:lnTo>
                      <a:pt x="92" y="507"/>
                    </a:lnTo>
                    <a:lnTo>
                      <a:pt x="122" y="446"/>
                    </a:lnTo>
                    <a:lnTo>
                      <a:pt x="153" y="415"/>
                    </a:lnTo>
                    <a:lnTo>
                      <a:pt x="168" y="384"/>
                    </a:lnTo>
                    <a:lnTo>
                      <a:pt x="199" y="292"/>
                    </a:lnTo>
                    <a:lnTo>
                      <a:pt x="199" y="246"/>
                    </a:lnTo>
                    <a:lnTo>
                      <a:pt x="230" y="246"/>
                    </a:lnTo>
                    <a:lnTo>
                      <a:pt x="276" y="292"/>
                    </a:lnTo>
                    <a:lnTo>
                      <a:pt x="276" y="323"/>
                    </a:lnTo>
                    <a:lnTo>
                      <a:pt x="368" y="307"/>
                    </a:lnTo>
                    <a:lnTo>
                      <a:pt x="521" y="277"/>
                    </a:lnTo>
                    <a:lnTo>
                      <a:pt x="690" y="246"/>
                    </a:lnTo>
                    <a:lnTo>
                      <a:pt x="874" y="200"/>
                    </a:lnTo>
                    <a:lnTo>
                      <a:pt x="1028" y="184"/>
                    </a:lnTo>
                    <a:lnTo>
                      <a:pt x="1104" y="169"/>
                    </a:lnTo>
                    <a:close/>
                    <a:moveTo>
                      <a:pt x="537" y="0"/>
                    </a:moveTo>
                    <a:lnTo>
                      <a:pt x="583" y="0"/>
                    </a:lnTo>
                    <a:lnTo>
                      <a:pt x="644" y="15"/>
                    </a:lnTo>
                    <a:lnTo>
                      <a:pt x="705" y="15"/>
                    </a:lnTo>
                    <a:lnTo>
                      <a:pt x="752" y="46"/>
                    </a:lnTo>
                    <a:lnTo>
                      <a:pt x="813" y="107"/>
                    </a:lnTo>
                    <a:lnTo>
                      <a:pt x="813" y="154"/>
                    </a:lnTo>
                    <a:lnTo>
                      <a:pt x="798" y="138"/>
                    </a:lnTo>
                    <a:lnTo>
                      <a:pt x="798" y="169"/>
                    </a:lnTo>
                    <a:lnTo>
                      <a:pt x="782" y="184"/>
                    </a:lnTo>
                    <a:lnTo>
                      <a:pt x="752" y="184"/>
                    </a:lnTo>
                    <a:lnTo>
                      <a:pt x="721" y="169"/>
                    </a:lnTo>
                    <a:lnTo>
                      <a:pt x="675" y="123"/>
                    </a:lnTo>
                    <a:lnTo>
                      <a:pt x="629" y="107"/>
                    </a:lnTo>
                    <a:lnTo>
                      <a:pt x="583" y="61"/>
                    </a:lnTo>
                    <a:lnTo>
                      <a:pt x="552" y="46"/>
                    </a:lnTo>
                    <a:lnTo>
                      <a:pt x="537" y="3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7" name="Freeform 1513"/>
              <p:cNvSpPr>
                <a:spLocks noEditPoints="1"/>
              </p:cNvSpPr>
              <p:nvPr/>
            </p:nvSpPr>
            <p:spPr bwMode="auto">
              <a:xfrm>
                <a:off x="36374" y="15498"/>
                <a:ext cx="1519" cy="1539"/>
              </a:xfrm>
              <a:custGeom>
                <a:avLst/>
                <a:gdLst/>
                <a:ahLst/>
                <a:cxnLst>
                  <a:cxn ang="0">
                    <a:pos x="1059" y="123"/>
                  </a:cxn>
                  <a:cxn ang="0">
                    <a:pos x="1166" y="169"/>
                  </a:cxn>
                  <a:cxn ang="0">
                    <a:pos x="1182" y="277"/>
                  </a:cxn>
                  <a:cxn ang="0">
                    <a:pos x="1074" y="262"/>
                  </a:cxn>
                  <a:cxn ang="0">
                    <a:pos x="967" y="108"/>
                  </a:cxn>
                  <a:cxn ang="0">
                    <a:pos x="706" y="31"/>
                  </a:cxn>
                  <a:cxn ang="0">
                    <a:pos x="783" y="108"/>
                  </a:cxn>
                  <a:cxn ang="0">
                    <a:pos x="767" y="385"/>
                  </a:cxn>
                  <a:cxn ang="0">
                    <a:pos x="921" y="416"/>
                  </a:cxn>
                  <a:cxn ang="0">
                    <a:pos x="1044" y="416"/>
                  </a:cxn>
                  <a:cxn ang="0">
                    <a:pos x="1074" y="446"/>
                  </a:cxn>
                  <a:cxn ang="0">
                    <a:pos x="798" y="539"/>
                  </a:cxn>
                  <a:cxn ang="0">
                    <a:pos x="1028" y="846"/>
                  </a:cxn>
                  <a:cxn ang="0">
                    <a:pos x="1059" y="646"/>
                  </a:cxn>
                  <a:cxn ang="0">
                    <a:pos x="1182" y="692"/>
                  </a:cxn>
                  <a:cxn ang="0">
                    <a:pos x="1166" y="785"/>
                  </a:cxn>
                  <a:cxn ang="0">
                    <a:pos x="1090" y="954"/>
                  </a:cxn>
                  <a:cxn ang="0">
                    <a:pos x="1197" y="1246"/>
                  </a:cxn>
                  <a:cxn ang="0">
                    <a:pos x="1397" y="1308"/>
                  </a:cxn>
                  <a:cxn ang="0">
                    <a:pos x="1443" y="1185"/>
                  </a:cxn>
                  <a:cxn ang="0">
                    <a:pos x="1473" y="1139"/>
                  </a:cxn>
                  <a:cxn ang="0">
                    <a:pos x="1504" y="1416"/>
                  </a:cxn>
                  <a:cxn ang="0">
                    <a:pos x="1504" y="1523"/>
                  </a:cxn>
                  <a:cxn ang="0">
                    <a:pos x="1397" y="1523"/>
                  </a:cxn>
                  <a:cxn ang="0">
                    <a:pos x="1120" y="1308"/>
                  </a:cxn>
                  <a:cxn ang="0">
                    <a:pos x="737" y="1277"/>
                  </a:cxn>
                  <a:cxn ang="0">
                    <a:pos x="813" y="1139"/>
                  </a:cxn>
                  <a:cxn ang="0">
                    <a:pos x="737" y="508"/>
                  </a:cxn>
                  <a:cxn ang="0">
                    <a:pos x="445" y="585"/>
                  </a:cxn>
                  <a:cxn ang="0">
                    <a:pos x="353" y="769"/>
                  </a:cxn>
                  <a:cxn ang="0">
                    <a:pos x="522" y="785"/>
                  </a:cxn>
                  <a:cxn ang="0">
                    <a:pos x="568" y="754"/>
                  </a:cxn>
                  <a:cxn ang="0">
                    <a:pos x="614" y="785"/>
                  </a:cxn>
                  <a:cxn ang="0">
                    <a:pos x="706" y="831"/>
                  </a:cxn>
                  <a:cxn ang="0">
                    <a:pos x="675" y="923"/>
                  </a:cxn>
                  <a:cxn ang="0">
                    <a:pos x="599" y="1246"/>
                  </a:cxn>
                  <a:cxn ang="0">
                    <a:pos x="491" y="1339"/>
                  </a:cxn>
                  <a:cxn ang="0">
                    <a:pos x="399" y="1200"/>
                  </a:cxn>
                  <a:cxn ang="0">
                    <a:pos x="445" y="1185"/>
                  </a:cxn>
                  <a:cxn ang="0">
                    <a:pos x="522" y="1169"/>
                  </a:cxn>
                  <a:cxn ang="0">
                    <a:pos x="568" y="892"/>
                  </a:cxn>
                  <a:cxn ang="0">
                    <a:pos x="399" y="908"/>
                  </a:cxn>
                  <a:cxn ang="0">
                    <a:pos x="338" y="954"/>
                  </a:cxn>
                  <a:cxn ang="0">
                    <a:pos x="123" y="1369"/>
                  </a:cxn>
                  <a:cxn ang="0">
                    <a:pos x="0" y="1446"/>
                  </a:cxn>
                  <a:cxn ang="0">
                    <a:pos x="153" y="1262"/>
                  </a:cxn>
                  <a:cxn ang="0">
                    <a:pos x="261" y="769"/>
                  </a:cxn>
                  <a:cxn ang="0">
                    <a:pos x="246" y="585"/>
                  </a:cxn>
                  <a:cxn ang="0">
                    <a:pos x="276" y="523"/>
                  </a:cxn>
                  <a:cxn ang="0">
                    <a:pos x="368" y="569"/>
                  </a:cxn>
                  <a:cxn ang="0">
                    <a:pos x="691" y="323"/>
                  </a:cxn>
                  <a:cxn ang="0">
                    <a:pos x="614" y="46"/>
                  </a:cxn>
                </a:cxnLst>
                <a:rect l="0" t="0" r="r" b="b"/>
                <a:pathLst>
                  <a:path w="1519" h="1539">
                    <a:moveTo>
                      <a:pt x="967" y="108"/>
                    </a:moveTo>
                    <a:lnTo>
                      <a:pt x="1013" y="108"/>
                    </a:lnTo>
                    <a:lnTo>
                      <a:pt x="1059" y="123"/>
                    </a:lnTo>
                    <a:lnTo>
                      <a:pt x="1105" y="123"/>
                    </a:lnTo>
                    <a:lnTo>
                      <a:pt x="1136" y="139"/>
                    </a:lnTo>
                    <a:lnTo>
                      <a:pt x="1166" y="169"/>
                    </a:lnTo>
                    <a:lnTo>
                      <a:pt x="1197" y="231"/>
                    </a:lnTo>
                    <a:lnTo>
                      <a:pt x="1197" y="262"/>
                    </a:lnTo>
                    <a:lnTo>
                      <a:pt x="1182" y="277"/>
                    </a:lnTo>
                    <a:lnTo>
                      <a:pt x="1151" y="292"/>
                    </a:lnTo>
                    <a:lnTo>
                      <a:pt x="1120" y="277"/>
                    </a:lnTo>
                    <a:lnTo>
                      <a:pt x="1074" y="262"/>
                    </a:lnTo>
                    <a:lnTo>
                      <a:pt x="952" y="139"/>
                    </a:lnTo>
                    <a:lnTo>
                      <a:pt x="952" y="123"/>
                    </a:lnTo>
                    <a:lnTo>
                      <a:pt x="967" y="108"/>
                    </a:lnTo>
                    <a:close/>
                    <a:moveTo>
                      <a:pt x="629" y="0"/>
                    </a:moveTo>
                    <a:lnTo>
                      <a:pt x="660" y="0"/>
                    </a:lnTo>
                    <a:lnTo>
                      <a:pt x="706" y="31"/>
                    </a:lnTo>
                    <a:lnTo>
                      <a:pt x="737" y="46"/>
                    </a:lnTo>
                    <a:lnTo>
                      <a:pt x="767" y="77"/>
                    </a:lnTo>
                    <a:lnTo>
                      <a:pt x="783" y="108"/>
                    </a:lnTo>
                    <a:lnTo>
                      <a:pt x="783" y="139"/>
                    </a:lnTo>
                    <a:lnTo>
                      <a:pt x="767" y="169"/>
                    </a:lnTo>
                    <a:lnTo>
                      <a:pt x="767" y="385"/>
                    </a:lnTo>
                    <a:lnTo>
                      <a:pt x="783" y="462"/>
                    </a:lnTo>
                    <a:lnTo>
                      <a:pt x="859" y="431"/>
                    </a:lnTo>
                    <a:lnTo>
                      <a:pt x="921" y="416"/>
                    </a:lnTo>
                    <a:lnTo>
                      <a:pt x="967" y="400"/>
                    </a:lnTo>
                    <a:lnTo>
                      <a:pt x="1013" y="400"/>
                    </a:lnTo>
                    <a:lnTo>
                      <a:pt x="1044" y="416"/>
                    </a:lnTo>
                    <a:lnTo>
                      <a:pt x="1059" y="416"/>
                    </a:lnTo>
                    <a:lnTo>
                      <a:pt x="1074" y="431"/>
                    </a:lnTo>
                    <a:lnTo>
                      <a:pt x="1074" y="446"/>
                    </a:lnTo>
                    <a:lnTo>
                      <a:pt x="1028" y="477"/>
                    </a:lnTo>
                    <a:lnTo>
                      <a:pt x="952" y="492"/>
                    </a:lnTo>
                    <a:lnTo>
                      <a:pt x="798" y="539"/>
                    </a:lnTo>
                    <a:lnTo>
                      <a:pt x="859" y="769"/>
                    </a:lnTo>
                    <a:lnTo>
                      <a:pt x="967" y="985"/>
                    </a:lnTo>
                    <a:lnTo>
                      <a:pt x="1028" y="846"/>
                    </a:lnTo>
                    <a:lnTo>
                      <a:pt x="1044" y="723"/>
                    </a:lnTo>
                    <a:lnTo>
                      <a:pt x="1044" y="662"/>
                    </a:lnTo>
                    <a:lnTo>
                      <a:pt x="1059" y="646"/>
                    </a:lnTo>
                    <a:lnTo>
                      <a:pt x="1105" y="646"/>
                    </a:lnTo>
                    <a:lnTo>
                      <a:pt x="1120" y="662"/>
                    </a:lnTo>
                    <a:lnTo>
                      <a:pt x="1182" y="692"/>
                    </a:lnTo>
                    <a:lnTo>
                      <a:pt x="1197" y="708"/>
                    </a:lnTo>
                    <a:lnTo>
                      <a:pt x="1197" y="739"/>
                    </a:lnTo>
                    <a:lnTo>
                      <a:pt x="1166" y="785"/>
                    </a:lnTo>
                    <a:lnTo>
                      <a:pt x="1151" y="831"/>
                    </a:lnTo>
                    <a:lnTo>
                      <a:pt x="1120" y="877"/>
                    </a:lnTo>
                    <a:lnTo>
                      <a:pt x="1090" y="954"/>
                    </a:lnTo>
                    <a:lnTo>
                      <a:pt x="1028" y="1062"/>
                    </a:lnTo>
                    <a:lnTo>
                      <a:pt x="1105" y="1154"/>
                    </a:lnTo>
                    <a:lnTo>
                      <a:pt x="1197" y="1246"/>
                    </a:lnTo>
                    <a:lnTo>
                      <a:pt x="1289" y="1323"/>
                    </a:lnTo>
                    <a:lnTo>
                      <a:pt x="1351" y="1354"/>
                    </a:lnTo>
                    <a:lnTo>
                      <a:pt x="1397" y="1308"/>
                    </a:lnTo>
                    <a:lnTo>
                      <a:pt x="1412" y="1262"/>
                    </a:lnTo>
                    <a:lnTo>
                      <a:pt x="1427" y="1231"/>
                    </a:lnTo>
                    <a:lnTo>
                      <a:pt x="1443" y="1185"/>
                    </a:lnTo>
                    <a:lnTo>
                      <a:pt x="1443" y="1154"/>
                    </a:lnTo>
                    <a:lnTo>
                      <a:pt x="1458" y="1139"/>
                    </a:lnTo>
                    <a:lnTo>
                      <a:pt x="1473" y="1139"/>
                    </a:lnTo>
                    <a:lnTo>
                      <a:pt x="1473" y="1185"/>
                    </a:lnTo>
                    <a:lnTo>
                      <a:pt x="1489" y="1323"/>
                    </a:lnTo>
                    <a:lnTo>
                      <a:pt x="1504" y="1416"/>
                    </a:lnTo>
                    <a:lnTo>
                      <a:pt x="1519" y="1446"/>
                    </a:lnTo>
                    <a:lnTo>
                      <a:pt x="1519" y="1508"/>
                    </a:lnTo>
                    <a:lnTo>
                      <a:pt x="1504" y="1523"/>
                    </a:lnTo>
                    <a:lnTo>
                      <a:pt x="1473" y="1539"/>
                    </a:lnTo>
                    <a:lnTo>
                      <a:pt x="1427" y="1539"/>
                    </a:lnTo>
                    <a:lnTo>
                      <a:pt x="1397" y="1523"/>
                    </a:lnTo>
                    <a:lnTo>
                      <a:pt x="1351" y="1508"/>
                    </a:lnTo>
                    <a:lnTo>
                      <a:pt x="1289" y="1477"/>
                    </a:lnTo>
                    <a:lnTo>
                      <a:pt x="1120" y="1308"/>
                    </a:lnTo>
                    <a:lnTo>
                      <a:pt x="967" y="1108"/>
                    </a:lnTo>
                    <a:lnTo>
                      <a:pt x="813" y="1231"/>
                    </a:lnTo>
                    <a:lnTo>
                      <a:pt x="737" y="1277"/>
                    </a:lnTo>
                    <a:lnTo>
                      <a:pt x="691" y="1277"/>
                    </a:lnTo>
                    <a:lnTo>
                      <a:pt x="691" y="1262"/>
                    </a:lnTo>
                    <a:lnTo>
                      <a:pt x="813" y="1139"/>
                    </a:lnTo>
                    <a:lnTo>
                      <a:pt x="921" y="1016"/>
                    </a:lnTo>
                    <a:lnTo>
                      <a:pt x="813" y="785"/>
                    </a:lnTo>
                    <a:lnTo>
                      <a:pt x="737" y="508"/>
                    </a:lnTo>
                    <a:lnTo>
                      <a:pt x="491" y="569"/>
                    </a:lnTo>
                    <a:lnTo>
                      <a:pt x="460" y="569"/>
                    </a:lnTo>
                    <a:lnTo>
                      <a:pt x="445" y="585"/>
                    </a:lnTo>
                    <a:lnTo>
                      <a:pt x="368" y="585"/>
                    </a:lnTo>
                    <a:lnTo>
                      <a:pt x="368" y="708"/>
                    </a:lnTo>
                    <a:lnTo>
                      <a:pt x="353" y="769"/>
                    </a:lnTo>
                    <a:lnTo>
                      <a:pt x="353" y="831"/>
                    </a:lnTo>
                    <a:lnTo>
                      <a:pt x="430" y="816"/>
                    </a:lnTo>
                    <a:lnTo>
                      <a:pt x="522" y="785"/>
                    </a:lnTo>
                    <a:lnTo>
                      <a:pt x="537" y="769"/>
                    </a:lnTo>
                    <a:lnTo>
                      <a:pt x="552" y="769"/>
                    </a:lnTo>
                    <a:lnTo>
                      <a:pt x="568" y="754"/>
                    </a:lnTo>
                    <a:lnTo>
                      <a:pt x="583" y="754"/>
                    </a:lnTo>
                    <a:lnTo>
                      <a:pt x="599" y="785"/>
                    </a:lnTo>
                    <a:lnTo>
                      <a:pt x="614" y="785"/>
                    </a:lnTo>
                    <a:lnTo>
                      <a:pt x="675" y="816"/>
                    </a:lnTo>
                    <a:lnTo>
                      <a:pt x="691" y="831"/>
                    </a:lnTo>
                    <a:lnTo>
                      <a:pt x="706" y="831"/>
                    </a:lnTo>
                    <a:lnTo>
                      <a:pt x="706" y="846"/>
                    </a:lnTo>
                    <a:lnTo>
                      <a:pt x="691" y="862"/>
                    </a:lnTo>
                    <a:lnTo>
                      <a:pt x="675" y="923"/>
                    </a:lnTo>
                    <a:lnTo>
                      <a:pt x="645" y="1031"/>
                    </a:lnTo>
                    <a:lnTo>
                      <a:pt x="629" y="1139"/>
                    </a:lnTo>
                    <a:lnTo>
                      <a:pt x="599" y="1246"/>
                    </a:lnTo>
                    <a:lnTo>
                      <a:pt x="537" y="1323"/>
                    </a:lnTo>
                    <a:lnTo>
                      <a:pt x="522" y="1339"/>
                    </a:lnTo>
                    <a:lnTo>
                      <a:pt x="491" y="1339"/>
                    </a:lnTo>
                    <a:lnTo>
                      <a:pt x="476" y="1323"/>
                    </a:lnTo>
                    <a:lnTo>
                      <a:pt x="460" y="1292"/>
                    </a:lnTo>
                    <a:lnTo>
                      <a:pt x="399" y="1200"/>
                    </a:lnTo>
                    <a:lnTo>
                      <a:pt x="399" y="1169"/>
                    </a:lnTo>
                    <a:lnTo>
                      <a:pt x="430" y="1185"/>
                    </a:lnTo>
                    <a:lnTo>
                      <a:pt x="445" y="1185"/>
                    </a:lnTo>
                    <a:lnTo>
                      <a:pt x="460" y="1200"/>
                    </a:lnTo>
                    <a:lnTo>
                      <a:pt x="476" y="1200"/>
                    </a:lnTo>
                    <a:lnTo>
                      <a:pt x="522" y="1169"/>
                    </a:lnTo>
                    <a:lnTo>
                      <a:pt x="552" y="1108"/>
                    </a:lnTo>
                    <a:lnTo>
                      <a:pt x="568" y="1016"/>
                    </a:lnTo>
                    <a:lnTo>
                      <a:pt x="568" y="892"/>
                    </a:lnTo>
                    <a:lnTo>
                      <a:pt x="552" y="877"/>
                    </a:lnTo>
                    <a:lnTo>
                      <a:pt x="491" y="877"/>
                    </a:lnTo>
                    <a:lnTo>
                      <a:pt x="399" y="908"/>
                    </a:lnTo>
                    <a:lnTo>
                      <a:pt x="368" y="923"/>
                    </a:lnTo>
                    <a:lnTo>
                      <a:pt x="338" y="923"/>
                    </a:lnTo>
                    <a:lnTo>
                      <a:pt x="338" y="954"/>
                    </a:lnTo>
                    <a:lnTo>
                      <a:pt x="276" y="1169"/>
                    </a:lnTo>
                    <a:lnTo>
                      <a:pt x="184" y="1323"/>
                    </a:lnTo>
                    <a:lnTo>
                      <a:pt x="123" y="1369"/>
                    </a:lnTo>
                    <a:lnTo>
                      <a:pt x="77" y="1416"/>
                    </a:lnTo>
                    <a:lnTo>
                      <a:pt x="15" y="1446"/>
                    </a:lnTo>
                    <a:lnTo>
                      <a:pt x="0" y="1446"/>
                    </a:lnTo>
                    <a:lnTo>
                      <a:pt x="0" y="1431"/>
                    </a:lnTo>
                    <a:lnTo>
                      <a:pt x="92" y="1339"/>
                    </a:lnTo>
                    <a:lnTo>
                      <a:pt x="153" y="1262"/>
                    </a:lnTo>
                    <a:lnTo>
                      <a:pt x="200" y="1139"/>
                    </a:lnTo>
                    <a:lnTo>
                      <a:pt x="246" y="985"/>
                    </a:lnTo>
                    <a:lnTo>
                      <a:pt x="261" y="769"/>
                    </a:lnTo>
                    <a:lnTo>
                      <a:pt x="261" y="646"/>
                    </a:lnTo>
                    <a:lnTo>
                      <a:pt x="246" y="616"/>
                    </a:lnTo>
                    <a:lnTo>
                      <a:pt x="246" y="585"/>
                    </a:lnTo>
                    <a:lnTo>
                      <a:pt x="215" y="554"/>
                    </a:lnTo>
                    <a:lnTo>
                      <a:pt x="215" y="523"/>
                    </a:lnTo>
                    <a:lnTo>
                      <a:pt x="276" y="523"/>
                    </a:lnTo>
                    <a:lnTo>
                      <a:pt x="292" y="539"/>
                    </a:lnTo>
                    <a:lnTo>
                      <a:pt x="322" y="554"/>
                    </a:lnTo>
                    <a:lnTo>
                      <a:pt x="368" y="569"/>
                    </a:lnTo>
                    <a:lnTo>
                      <a:pt x="522" y="539"/>
                    </a:lnTo>
                    <a:lnTo>
                      <a:pt x="721" y="492"/>
                    </a:lnTo>
                    <a:lnTo>
                      <a:pt x="691" y="323"/>
                    </a:lnTo>
                    <a:lnTo>
                      <a:pt x="675" y="216"/>
                    </a:lnTo>
                    <a:lnTo>
                      <a:pt x="614" y="62"/>
                    </a:lnTo>
                    <a:lnTo>
                      <a:pt x="614" y="46"/>
                    </a:lnTo>
                    <a:lnTo>
                      <a:pt x="599" y="31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8" name="Freeform 1514"/>
              <p:cNvSpPr>
                <a:spLocks/>
              </p:cNvSpPr>
              <p:nvPr/>
            </p:nvSpPr>
            <p:spPr bwMode="auto">
              <a:xfrm>
                <a:off x="38338" y="15467"/>
                <a:ext cx="384" cy="167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9" y="154"/>
                  </a:cxn>
                  <a:cxn ang="0">
                    <a:pos x="261" y="354"/>
                  </a:cxn>
                  <a:cxn ang="0">
                    <a:pos x="353" y="585"/>
                  </a:cxn>
                  <a:cxn ang="0">
                    <a:pos x="384" y="847"/>
                  </a:cxn>
                  <a:cxn ang="0">
                    <a:pos x="369" y="1016"/>
                  </a:cxn>
                  <a:cxn ang="0">
                    <a:pos x="292" y="1231"/>
                  </a:cxn>
                  <a:cxn ang="0">
                    <a:pos x="185" y="1447"/>
                  </a:cxn>
                  <a:cxn ang="0">
                    <a:pos x="16" y="1677"/>
                  </a:cxn>
                  <a:cxn ang="0">
                    <a:pos x="16" y="1662"/>
                  </a:cxn>
                  <a:cxn ang="0">
                    <a:pos x="0" y="1616"/>
                  </a:cxn>
                  <a:cxn ang="0">
                    <a:pos x="139" y="1400"/>
                  </a:cxn>
                  <a:cxn ang="0">
                    <a:pos x="231" y="1200"/>
                  </a:cxn>
                  <a:cxn ang="0">
                    <a:pos x="277" y="1031"/>
                  </a:cxn>
                  <a:cxn ang="0">
                    <a:pos x="292" y="908"/>
                  </a:cxn>
                  <a:cxn ang="0">
                    <a:pos x="292" y="831"/>
                  </a:cxn>
                  <a:cxn ang="0">
                    <a:pos x="277" y="631"/>
                  </a:cxn>
                  <a:cxn ang="0">
                    <a:pos x="231" y="431"/>
                  </a:cxn>
                  <a:cxn ang="0">
                    <a:pos x="139" y="247"/>
                  </a:cxn>
                  <a:cxn ang="0">
                    <a:pos x="0" y="47"/>
                  </a:cxn>
                  <a:cxn ang="0">
                    <a:pos x="16" y="0"/>
                  </a:cxn>
                </a:cxnLst>
                <a:rect l="0" t="0" r="r" b="b"/>
                <a:pathLst>
                  <a:path w="384" h="1677">
                    <a:moveTo>
                      <a:pt x="16" y="0"/>
                    </a:moveTo>
                    <a:lnTo>
                      <a:pt x="139" y="154"/>
                    </a:lnTo>
                    <a:lnTo>
                      <a:pt x="261" y="354"/>
                    </a:lnTo>
                    <a:lnTo>
                      <a:pt x="353" y="585"/>
                    </a:lnTo>
                    <a:lnTo>
                      <a:pt x="384" y="847"/>
                    </a:lnTo>
                    <a:lnTo>
                      <a:pt x="369" y="1016"/>
                    </a:lnTo>
                    <a:lnTo>
                      <a:pt x="292" y="1231"/>
                    </a:lnTo>
                    <a:lnTo>
                      <a:pt x="185" y="1447"/>
                    </a:lnTo>
                    <a:lnTo>
                      <a:pt x="16" y="1677"/>
                    </a:lnTo>
                    <a:lnTo>
                      <a:pt x="16" y="1662"/>
                    </a:lnTo>
                    <a:lnTo>
                      <a:pt x="0" y="1616"/>
                    </a:lnTo>
                    <a:lnTo>
                      <a:pt x="139" y="1400"/>
                    </a:lnTo>
                    <a:lnTo>
                      <a:pt x="231" y="1200"/>
                    </a:lnTo>
                    <a:lnTo>
                      <a:pt x="277" y="1031"/>
                    </a:lnTo>
                    <a:lnTo>
                      <a:pt x="292" y="908"/>
                    </a:lnTo>
                    <a:lnTo>
                      <a:pt x="292" y="831"/>
                    </a:lnTo>
                    <a:lnTo>
                      <a:pt x="277" y="631"/>
                    </a:lnTo>
                    <a:lnTo>
                      <a:pt x="231" y="431"/>
                    </a:lnTo>
                    <a:lnTo>
                      <a:pt x="139" y="247"/>
                    </a:lnTo>
                    <a:lnTo>
                      <a:pt x="0" y="4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39" name="Freeform 1515"/>
              <p:cNvSpPr>
                <a:spLocks/>
              </p:cNvSpPr>
              <p:nvPr/>
            </p:nvSpPr>
            <p:spPr bwMode="auto">
              <a:xfrm>
                <a:off x="3256" y="19744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108"/>
                  </a:cxn>
                  <a:cxn ang="0">
                    <a:pos x="660" y="216"/>
                  </a:cxn>
                  <a:cxn ang="0">
                    <a:pos x="690" y="339"/>
                  </a:cxn>
                  <a:cxn ang="0">
                    <a:pos x="660" y="477"/>
                  </a:cxn>
                  <a:cxn ang="0">
                    <a:pos x="583" y="585"/>
                  </a:cxn>
                  <a:cxn ang="0">
                    <a:pos x="476" y="647"/>
                  </a:cxn>
                  <a:cxn ang="0">
                    <a:pos x="353" y="677"/>
                  </a:cxn>
                  <a:cxn ang="0">
                    <a:pos x="215" y="647"/>
                  </a:cxn>
                  <a:cxn ang="0">
                    <a:pos x="107" y="585"/>
                  </a:cxn>
                  <a:cxn ang="0">
                    <a:pos x="31" y="477"/>
                  </a:cxn>
                  <a:cxn ang="0">
                    <a:pos x="0" y="339"/>
                  </a:cxn>
                  <a:cxn ang="0">
                    <a:pos x="31" y="216"/>
                  </a:cxn>
                  <a:cxn ang="0">
                    <a:pos x="107" y="108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108"/>
                    </a:lnTo>
                    <a:lnTo>
                      <a:pt x="660" y="216"/>
                    </a:lnTo>
                    <a:lnTo>
                      <a:pt x="690" y="339"/>
                    </a:lnTo>
                    <a:lnTo>
                      <a:pt x="660" y="477"/>
                    </a:lnTo>
                    <a:lnTo>
                      <a:pt x="583" y="585"/>
                    </a:lnTo>
                    <a:lnTo>
                      <a:pt x="476" y="647"/>
                    </a:lnTo>
                    <a:lnTo>
                      <a:pt x="353" y="677"/>
                    </a:lnTo>
                    <a:lnTo>
                      <a:pt x="215" y="647"/>
                    </a:lnTo>
                    <a:lnTo>
                      <a:pt x="107" y="585"/>
                    </a:lnTo>
                    <a:lnTo>
                      <a:pt x="31" y="477"/>
                    </a:lnTo>
                    <a:lnTo>
                      <a:pt x="0" y="339"/>
                    </a:lnTo>
                    <a:lnTo>
                      <a:pt x="31" y="216"/>
                    </a:lnTo>
                    <a:lnTo>
                      <a:pt x="107" y="108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0" name="Freeform 1516"/>
              <p:cNvSpPr>
                <a:spLocks noEditPoints="1"/>
              </p:cNvSpPr>
              <p:nvPr/>
            </p:nvSpPr>
            <p:spPr bwMode="auto">
              <a:xfrm>
                <a:off x="5021" y="19052"/>
                <a:ext cx="1611" cy="1585"/>
              </a:xfrm>
              <a:custGeom>
                <a:avLst/>
                <a:gdLst/>
                <a:ahLst/>
                <a:cxnLst>
                  <a:cxn ang="0">
                    <a:pos x="890" y="262"/>
                  </a:cxn>
                  <a:cxn ang="0">
                    <a:pos x="905" y="446"/>
                  </a:cxn>
                  <a:cxn ang="0">
                    <a:pos x="951" y="908"/>
                  </a:cxn>
                  <a:cxn ang="0">
                    <a:pos x="1013" y="908"/>
                  </a:cxn>
                  <a:cxn ang="0">
                    <a:pos x="828" y="1292"/>
                  </a:cxn>
                  <a:cxn ang="0">
                    <a:pos x="583" y="1462"/>
                  </a:cxn>
                  <a:cxn ang="0">
                    <a:pos x="782" y="1215"/>
                  </a:cxn>
                  <a:cxn ang="0">
                    <a:pos x="644" y="1154"/>
                  </a:cxn>
                  <a:cxn ang="0">
                    <a:pos x="537" y="1046"/>
                  </a:cxn>
                  <a:cxn ang="0">
                    <a:pos x="752" y="831"/>
                  </a:cxn>
                  <a:cxn ang="0">
                    <a:pos x="614" y="831"/>
                  </a:cxn>
                  <a:cxn ang="0">
                    <a:pos x="690" y="785"/>
                  </a:cxn>
                  <a:cxn ang="0">
                    <a:pos x="828" y="615"/>
                  </a:cxn>
                  <a:cxn ang="0">
                    <a:pos x="598" y="615"/>
                  </a:cxn>
                  <a:cxn ang="0">
                    <a:pos x="752" y="569"/>
                  </a:cxn>
                  <a:cxn ang="0">
                    <a:pos x="752" y="277"/>
                  </a:cxn>
                  <a:cxn ang="0">
                    <a:pos x="399" y="15"/>
                  </a:cxn>
                  <a:cxn ang="0">
                    <a:pos x="506" y="108"/>
                  </a:cxn>
                  <a:cxn ang="0">
                    <a:pos x="460" y="446"/>
                  </a:cxn>
                  <a:cxn ang="0">
                    <a:pos x="598" y="462"/>
                  </a:cxn>
                  <a:cxn ang="0">
                    <a:pos x="522" y="508"/>
                  </a:cxn>
                  <a:cxn ang="0">
                    <a:pos x="537" y="723"/>
                  </a:cxn>
                  <a:cxn ang="0">
                    <a:pos x="537" y="769"/>
                  </a:cxn>
                  <a:cxn ang="0">
                    <a:pos x="475" y="1369"/>
                  </a:cxn>
                  <a:cxn ang="0">
                    <a:pos x="353" y="1400"/>
                  </a:cxn>
                  <a:cxn ang="0">
                    <a:pos x="322" y="1292"/>
                  </a:cxn>
                  <a:cxn ang="0">
                    <a:pos x="399" y="908"/>
                  </a:cxn>
                  <a:cxn ang="0">
                    <a:pos x="76" y="1169"/>
                  </a:cxn>
                  <a:cxn ang="0">
                    <a:pos x="15" y="1077"/>
                  </a:cxn>
                  <a:cxn ang="0">
                    <a:pos x="337" y="600"/>
                  </a:cxn>
                  <a:cxn ang="0">
                    <a:pos x="184" y="600"/>
                  </a:cxn>
                  <a:cxn ang="0">
                    <a:pos x="169" y="523"/>
                  </a:cxn>
                  <a:cxn ang="0">
                    <a:pos x="368" y="123"/>
                  </a:cxn>
                  <a:cxn ang="0">
                    <a:pos x="1074" y="0"/>
                  </a:cxn>
                  <a:cxn ang="0">
                    <a:pos x="1227" y="77"/>
                  </a:cxn>
                  <a:cxn ang="0">
                    <a:pos x="1227" y="185"/>
                  </a:cxn>
                  <a:cxn ang="0">
                    <a:pos x="1381" y="385"/>
                  </a:cxn>
                  <a:cxn ang="0">
                    <a:pos x="1519" y="446"/>
                  </a:cxn>
                  <a:cxn ang="0">
                    <a:pos x="1212" y="477"/>
                  </a:cxn>
                  <a:cxn ang="0">
                    <a:pos x="1442" y="662"/>
                  </a:cxn>
                  <a:cxn ang="0">
                    <a:pos x="1473" y="723"/>
                  </a:cxn>
                  <a:cxn ang="0">
                    <a:pos x="1212" y="969"/>
                  </a:cxn>
                  <a:cxn ang="0">
                    <a:pos x="1550" y="908"/>
                  </a:cxn>
                  <a:cxn ang="0">
                    <a:pos x="1534" y="1000"/>
                  </a:cxn>
                  <a:cxn ang="0">
                    <a:pos x="1212" y="1477"/>
                  </a:cxn>
                  <a:cxn ang="0">
                    <a:pos x="1151" y="1585"/>
                  </a:cxn>
                  <a:cxn ang="0">
                    <a:pos x="1089" y="1308"/>
                  </a:cxn>
                  <a:cxn ang="0">
                    <a:pos x="1120" y="338"/>
                  </a:cxn>
                  <a:cxn ang="0">
                    <a:pos x="1043" y="62"/>
                  </a:cxn>
                </a:cxnLst>
                <a:rect l="0" t="0" r="r" b="b"/>
                <a:pathLst>
                  <a:path w="1611" h="1585">
                    <a:moveTo>
                      <a:pt x="767" y="231"/>
                    </a:moveTo>
                    <a:lnTo>
                      <a:pt x="813" y="231"/>
                    </a:lnTo>
                    <a:lnTo>
                      <a:pt x="844" y="246"/>
                    </a:lnTo>
                    <a:lnTo>
                      <a:pt x="890" y="262"/>
                    </a:lnTo>
                    <a:lnTo>
                      <a:pt x="921" y="277"/>
                    </a:lnTo>
                    <a:lnTo>
                      <a:pt x="936" y="308"/>
                    </a:lnTo>
                    <a:lnTo>
                      <a:pt x="936" y="323"/>
                    </a:lnTo>
                    <a:lnTo>
                      <a:pt x="905" y="446"/>
                    </a:lnTo>
                    <a:lnTo>
                      <a:pt x="890" y="646"/>
                    </a:lnTo>
                    <a:lnTo>
                      <a:pt x="890" y="939"/>
                    </a:lnTo>
                    <a:lnTo>
                      <a:pt x="936" y="923"/>
                    </a:lnTo>
                    <a:lnTo>
                      <a:pt x="951" y="908"/>
                    </a:lnTo>
                    <a:lnTo>
                      <a:pt x="997" y="908"/>
                    </a:lnTo>
                    <a:lnTo>
                      <a:pt x="1028" y="892"/>
                    </a:lnTo>
                    <a:lnTo>
                      <a:pt x="1028" y="908"/>
                    </a:lnTo>
                    <a:lnTo>
                      <a:pt x="1013" y="908"/>
                    </a:lnTo>
                    <a:lnTo>
                      <a:pt x="967" y="954"/>
                    </a:lnTo>
                    <a:lnTo>
                      <a:pt x="921" y="985"/>
                    </a:lnTo>
                    <a:lnTo>
                      <a:pt x="890" y="1169"/>
                    </a:lnTo>
                    <a:lnTo>
                      <a:pt x="828" y="1292"/>
                    </a:lnTo>
                    <a:lnTo>
                      <a:pt x="767" y="1385"/>
                    </a:lnTo>
                    <a:lnTo>
                      <a:pt x="690" y="1431"/>
                    </a:lnTo>
                    <a:lnTo>
                      <a:pt x="644" y="1462"/>
                    </a:lnTo>
                    <a:lnTo>
                      <a:pt x="583" y="1462"/>
                    </a:lnTo>
                    <a:lnTo>
                      <a:pt x="598" y="1446"/>
                    </a:lnTo>
                    <a:lnTo>
                      <a:pt x="660" y="1400"/>
                    </a:lnTo>
                    <a:lnTo>
                      <a:pt x="721" y="1323"/>
                    </a:lnTo>
                    <a:lnTo>
                      <a:pt x="782" y="1215"/>
                    </a:lnTo>
                    <a:lnTo>
                      <a:pt x="828" y="1046"/>
                    </a:lnTo>
                    <a:lnTo>
                      <a:pt x="721" y="1108"/>
                    </a:lnTo>
                    <a:lnTo>
                      <a:pt x="675" y="1139"/>
                    </a:lnTo>
                    <a:lnTo>
                      <a:pt x="644" y="1154"/>
                    </a:lnTo>
                    <a:lnTo>
                      <a:pt x="614" y="1154"/>
                    </a:lnTo>
                    <a:lnTo>
                      <a:pt x="552" y="1108"/>
                    </a:lnTo>
                    <a:lnTo>
                      <a:pt x="537" y="1108"/>
                    </a:lnTo>
                    <a:lnTo>
                      <a:pt x="537" y="1046"/>
                    </a:lnTo>
                    <a:lnTo>
                      <a:pt x="552" y="1046"/>
                    </a:lnTo>
                    <a:lnTo>
                      <a:pt x="828" y="954"/>
                    </a:lnTo>
                    <a:lnTo>
                      <a:pt x="828" y="815"/>
                    </a:lnTo>
                    <a:lnTo>
                      <a:pt x="752" y="831"/>
                    </a:lnTo>
                    <a:lnTo>
                      <a:pt x="690" y="831"/>
                    </a:lnTo>
                    <a:lnTo>
                      <a:pt x="644" y="846"/>
                    </a:lnTo>
                    <a:lnTo>
                      <a:pt x="629" y="846"/>
                    </a:lnTo>
                    <a:lnTo>
                      <a:pt x="614" y="831"/>
                    </a:lnTo>
                    <a:lnTo>
                      <a:pt x="598" y="831"/>
                    </a:lnTo>
                    <a:lnTo>
                      <a:pt x="598" y="815"/>
                    </a:lnTo>
                    <a:lnTo>
                      <a:pt x="614" y="815"/>
                    </a:lnTo>
                    <a:lnTo>
                      <a:pt x="690" y="785"/>
                    </a:lnTo>
                    <a:lnTo>
                      <a:pt x="752" y="769"/>
                    </a:lnTo>
                    <a:lnTo>
                      <a:pt x="798" y="754"/>
                    </a:lnTo>
                    <a:lnTo>
                      <a:pt x="828" y="754"/>
                    </a:lnTo>
                    <a:lnTo>
                      <a:pt x="828" y="615"/>
                    </a:lnTo>
                    <a:lnTo>
                      <a:pt x="752" y="631"/>
                    </a:lnTo>
                    <a:lnTo>
                      <a:pt x="614" y="631"/>
                    </a:lnTo>
                    <a:lnTo>
                      <a:pt x="614" y="615"/>
                    </a:lnTo>
                    <a:lnTo>
                      <a:pt x="598" y="615"/>
                    </a:lnTo>
                    <a:lnTo>
                      <a:pt x="598" y="600"/>
                    </a:lnTo>
                    <a:lnTo>
                      <a:pt x="614" y="600"/>
                    </a:lnTo>
                    <a:lnTo>
                      <a:pt x="690" y="585"/>
                    </a:lnTo>
                    <a:lnTo>
                      <a:pt x="752" y="569"/>
                    </a:lnTo>
                    <a:lnTo>
                      <a:pt x="798" y="554"/>
                    </a:lnTo>
                    <a:lnTo>
                      <a:pt x="813" y="554"/>
                    </a:lnTo>
                    <a:lnTo>
                      <a:pt x="798" y="385"/>
                    </a:lnTo>
                    <a:lnTo>
                      <a:pt x="752" y="277"/>
                    </a:lnTo>
                    <a:lnTo>
                      <a:pt x="752" y="246"/>
                    </a:lnTo>
                    <a:lnTo>
                      <a:pt x="767" y="231"/>
                    </a:lnTo>
                    <a:close/>
                    <a:moveTo>
                      <a:pt x="337" y="15"/>
                    </a:moveTo>
                    <a:lnTo>
                      <a:pt x="399" y="15"/>
                    </a:lnTo>
                    <a:lnTo>
                      <a:pt x="429" y="31"/>
                    </a:lnTo>
                    <a:lnTo>
                      <a:pt x="460" y="62"/>
                    </a:lnTo>
                    <a:lnTo>
                      <a:pt x="491" y="77"/>
                    </a:lnTo>
                    <a:lnTo>
                      <a:pt x="506" y="108"/>
                    </a:lnTo>
                    <a:lnTo>
                      <a:pt x="506" y="123"/>
                    </a:lnTo>
                    <a:lnTo>
                      <a:pt x="491" y="169"/>
                    </a:lnTo>
                    <a:lnTo>
                      <a:pt x="475" y="277"/>
                    </a:lnTo>
                    <a:lnTo>
                      <a:pt x="460" y="446"/>
                    </a:lnTo>
                    <a:lnTo>
                      <a:pt x="506" y="431"/>
                    </a:lnTo>
                    <a:lnTo>
                      <a:pt x="552" y="431"/>
                    </a:lnTo>
                    <a:lnTo>
                      <a:pt x="583" y="446"/>
                    </a:lnTo>
                    <a:lnTo>
                      <a:pt x="598" y="462"/>
                    </a:lnTo>
                    <a:lnTo>
                      <a:pt x="598" y="477"/>
                    </a:lnTo>
                    <a:lnTo>
                      <a:pt x="583" y="492"/>
                    </a:lnTo>
                    <a:lnTo>
                      <a:pt x="552" y="508"/>
                    </a:lnTo>
                    <a:lnTo>
                      <a:pt x="522" y="508"/>
                    </a:lnTo>
                    <a:lnTo>
                      <a:pt x="460" y="539"/>
                    </a:lnTo>
                    <a:lnTo>
                      <a:pt x="460" y="769"/>
                    </a:lnTo>
                    <a:lnTo>
                      <a:pt x="506" y="739"/>
                    </a:lnTo>
                    <a:lnTo>
                      <a:pt x="537" y="723"/>
                    </a:lnTo>
                    <a:lnTo>
                      <a:pt x="552" y="708"/>
                    </a:lnTo>
                    <a:lnTo>
                      <a:pt x="583" y="708"/>
                    </a:lnTo>
                    <a:lnTo>
                      <a:pt x="583" y="723"/>
                    </a:lnTo>
                    <a:lnTo>
                      <a:pt x="537" y="769"/>
                    </a:lnTo>
                    <a:lnTo>
                      <a:pt x="506" y="785"/>
                    </a:lnTo>
                    <a:lnTo>
                      <a:pt x="475" y="815"/>
                    </a:lnTo>
                    <a:lnTo>
                      <a:pt x="491" y="1231"/>
                    </a:lnTo>
                    <a:lnTo>
                      <a:pt x="475" y="1369"/>
                    </a:lnTo>
                    <a:lnTo>
                      <a:pt x="460" y="1446"/>
                    </a:lnTo>
                    <a:lnTo>
                      <a:pt x="414" y="1492"/>
                    </a:lnTo>
                    <a:lnTo>
                      <a:pt x="399" y="1492"/>
                    </a:lnTo>
                    <a:lnTo>
                      <a:pt x="353" y="1400"/>
                    </a:lnTo>
                    <a:lnTo>
                      <a:pt x="322" y="1354"/>
                    </a:lnTo>
                    <a:lnTo>
                      <a:pt x="230" y="1262"/>
                    </a:lnTo>
                    <a:lnTo>
                      <a:pt x="261" y="1262"/>
                    </a:lnTo>
                    <a:lnTo>
                      <a:pt x="322" y="1292"/>
                    </a:lnTo>
                    <a:lnTo>
                      <a:pt x="383" y="1292"/>
                    </a:lnTo>
                    <a:lnTo>
                      <a:pt x="383" y="1277"/>
                    </a:lnTo>
                    <a:lnTo>
                      <a:pt x="399" y="1262"/>
                    </a:lnTo>
                    <a:lnTo>
                      <a:pt x="399" y="908"/>
                    </a:lnTo>
                    <a:lnTo>
                      <a:pt x="245" y="1031"/>
                    </a:lnTo>
                    <a:lnTo>
                      <a:pt x="138" y="1154"/>
                    </a:lnTo>
                    <a:lnTo>
                      <a:pt x="123" y="1169"/>
                    </a:lnTo>
                    <a:lnTo>
                      <a:pt x="76" y="1169"/>
                    </a:lnTo>
                    <a:lnTo>
                      <a:pt x="15" y="1139"/>
                    </a:lnTo>
                    <a:lnTo>
                      <a:pt x="0" y="1108"/>
                    </a:lnTo>
                    <a:lnTo>
                      <a:pt x="0" y="1092"/>
                    </a:lnTo>
                    <a:lnTo>
                      <a:pt x="15" y="1077"/>
                    </a:lnTo>
                    <a:lnTo>
                      <a:pt x="107" y="1031"/>
                    </a:lnTo>
                    <a:lnTo>
                      <a:pt x="399" y="846"/>
                    </a:lnTo>
                    <a:lnTo>
                      <a:pt x="399" y="585"/>
                    </a:lnTo>
                    <a:lnTo>
                      <a:pt x="337" y="600"/>
                    </a:lnTo>
                    <a:lnTo>
                      <a:pt x="276" y="631"/>
                    </a:lnTo>
                    <a:lnTo>
                      <a:pt x="230" y="631"/>
                    </a:lnTo>
                    <a:lnTo>
                      <a:pt x="215" y="600"/>
                    </a:lnTo>
                    <a:lnTo>
                      <a:pt x="184" y="600"/>
                    </a:lnTo>
                    <a:lnTo>
                      <a:pt x="138" y="585"/>
                    </a:lnTo>
                    <a:lnTo>
                      <a:pt x="107" y="554"/>
                    </a:lnTo>
                    <a:lnTo>
                      <a:pt x="123" y="539"/>
                    </a:lnTo>
                    <a:lnTo>
                      <a:pt x="169" y="523"/>
                    </a:lnTo>
                    <a:lnTo>
                      <a:pt x="245" y="508"/>
                    </a:lnTo>
                    <a:lnTo>
                      <a:pt x="383" y="477"/>
                    </a:lnTo>
                    <a:lnTo>
                      <a:pt x="383" y="169"/>
                    </a:lnTo>
                    <a:lnTo>
                      <a:pt x="368" y="123"/>
                    </a:lnTo>
                    <a:lnTo>
                      <a:pt x="368" y="92"/>
                    </a:lnTo>
                    <a:lnTo>
                      <a:pt x="337" y="62"/>
                    </a:lnTo>
                    <a:lnTo>
                      <a:pt x="337" y="15"/>
                    </a:lnTo>
                    <a:close/>
                    <a:moveTo>
                      <a:pt x="1074" y="0"/>
                    </a:moveTo>
                    <a:lnTo>
                      <a:pt x="1105" y="0"/>
                    </a:lnTo>
                    <a:lnTo>
                      <a:pt x="1166" y="31"/>
                    </a:lnTo>
                    <a:lnTo>
                      <a:pt x="1197" y="62"/>
                    </a:lnTo>
                    <a:lnTo>
                      <a:pt x="1227" y="77"/>
                    </a:lnTo>
                    <a:lnTo>
                      <a:pt x="1243" y="92"/>
                    </a:lnTo>
                    <a:lnTo>
                      <a:pt x="1258" y="92"/>
                    </a:lnTo>
                    <a:lnTo>
                      <a:pt x="1258" y="123"/>
                    </a:lnTo>
                    <a:lnTo>
                      <a:pt x="1227" y="185"/>
                    </a:lnTo>
                    <a:lnTo>
                      <a:pt x="1212" y="277"/>
                    </a:lnTo>
                    <a:lnTo>
                      <a:pt x="1212" y="431"/>
                    </a:lnTo>
                    <a:lnTo>
                      <a:pt x="1335" y="400"/>
                    </a:lnTo>
                    <a:lnTo>
                      <a:pt x="1381" y="385"/>
                    </a:lnTo>
                    <a:lnTo>
                      <a:pt x="1458" y="385"/>
                    </a:lnTo>
                    <a:lnTo>
                      <a:pt x="1488" y="400"/>
                    </a:lnTo>
                    <a:lnTo>
                      <a:pt x="1519" y="431"/>
                    </a:lnTo>
                    <a:lnTo>
                      <a:pt x="1519" y="446"/>
                    </a:lnTo>
                    <a:lnTo>
                      <a:pt x="1488" y="446"/>
                    </a:lnTo>
                    <a:lnTo>
                      <a:pt x="1335" y="462"/>
                    </a:lnTo>
                    <a:lnTo>
                      <a:pt x="1243" y="477"/>
                    </a:lnTo>
                    <a:lnTo>
                      <a:pt x="1212" y="477"/>
                    </a:lnTo>
                    <a:lnTo>
                      <a:pt x="1212" y="708"/>
                    </a:lnTo>
                    <a:lnTo>
                      <a:pt x="1335" y="677"/>
                    </a:lnTo>
                    <a:lnTo>
                      <a:pt x="1381" y="662"/>
                    </a:lnTo>
                    <a:lnTo>
                      <a:pt x="1442" y="662"/>
                    </a:lnTo>
                    <a:lnTo>
                      <a:pt x="1473" y="677"/>
                    </a:lnTo>
                    <a:lnTo>
                      <a:pt x="1504" y="708"/>
                    </a:lnTo>
                    <a:lnTo>
                      <a:pt x="1504" y="723"/>
                    </a:lnTo>
                    <a:lnTo>
                      <a:pt x="1473" y="723"/>
                    </a:lnTo>
                    <a:lnTo>
                      <a:pt x="1381" y="739"/>
                    </a:lnTo>
                    <a:lnTo>
                      <a:pt x="1227" y="754"/>
                    </a:lnTo>
                    <a:lnTo>
                      <a:pt x="1212" y="754"/>
                    </a:lnTo>
                    <a:lnTo>
                      <a:pt x="1212" y="969"/>
                    </a:lnTo>
                    <a:lnTo>
                      <a:pt x="1335" y="939"/>
                    </a:lnTo>
                    <a:lnTo>
                      <a:pt x="1442" y="923"/>
                    </a:lnTo>
                    <a:lnTo>
                      <a:pt x="1504" y="908"/>
                    </a:lnTo>
                    <a:lnTo>
                      <a:pt x="1550" y="908"/>
                    </a:lnTo>
                    <a:lnTo>
                      <a:pt x="1611" y="969"/>
                    </a:lnTo>
                    <a:lnTo>
                      <a:pt x="1611" y="985"/>
                    </a:lnTo>
                    <a:lnTo>
                      <a:pt x="1596" y="985"/>
                    </a:lnTo>
                    <a:lnTo>
                      <a:pt x="1534" y="1000"/>
                    </a:lnTo>
                    <a:lnTo>
                      <a:pt x="1427" y="1000"/>
                    </a:lnTo>
                    <a:lnTo>
                      <a:pt x="1258" y="1015"/>
                    </a:lnTo>
                    <a:lnTo>
                      <a:pt x="1212" y="1015"/>
                    </a:lnTo>
                    <a:lnTo>
                      <a:pt x="1212" y="1477"/>
                    </a:lnTo>
                    <a:lnTo>
                      <a:pt x="1181" y="1539"/>
                    </a:lnTo>
                    <a:lnTo>
                      <a:pt x="1166" y="1554"/>
                    </a:lnTo>
                    <a:lnTo>
                      <a:pt x="1151" y="1554"/>
                    </a:lnTo>
                    <a:lnTo>
                      <a:pt x="1151" y="1585"/>
                    </a:lnTo>
                    <a:lnTo>
                      <a:pt x="1120" y="1554"/>
                    </a:lnTo>
                    <a:lnTo>
                      <a:pt x="1074" y="1415"/>
                    </a:lnTo>
                    <a:lnTo>
                      <a:pt x="1074" y="1354"/>
                    </a:lnTo>
                    <a:lnTo>
                      <a:pt x="1089" y="1308"/>
                    </a:lnTo>
                    <a:lnTo>
                      <a:pt x="1089" y="1231"/>
                    </a:lnTo>
                    <a:lnTo>
                      <a:pt x="1105" y="1123"/>
                    </a:lnTo>
                    <a:lnTo>
                      <a:pt x="1120" y="954"/>
                    </a:lnTo>
                    <a:lnTo>
                      <a:pt x="1120" y="338"/>
                    </a:lnTo>
                    <a:lnTo>
                      <a:pt x="1105" y="231"/>
                    </a:lnTo>
                    <a:lnTo>
                      <a:pt x="1089" y="154"/>
                    </a:lnTo>
                    <a:lnTo>
                      <a:pt x="1074" y="108"/>
                    </a:lnTo>
                    <a:lnTo>
                      <a:pt x="1043" y="62"/>
                    </a:lnTo>
                    <a:lnTo>
                      <a:pt x="1043" y="31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1" name="Freeform 1517"/>
              <p:cNvSpPr>
                <a:spLocks noEditPoints="1"/>
              </p:cNvSpPr>
              <p:nvPr/>
            </p:nvSpPr>
            <p:spPr bwMode="auto">
              <a:xfrm>
                <a:off x="6786" y="18990"/>
                <a:ext cx="1550" cy="1662"/>
              </a:xfrm>
              <a:custGeom>
                <a:avLst/>
                <a:gdLst/>
                <a:ahLst/>
                <a:cxnLst>
                  <a:cxn ang="0">
                    <a:pos x="1427" y="785"/>
                  </a:cxn>
                  <a:cxn ang="0">
                    <a:pos x="1519" y="862"/>
                  </a:cxn>
                  <a:cxn ang="0">
                    <a:pos x="1534" y="924"/>
                  </a:cxn>
                  <a:cxn ang="0">
                    <a:pos x="1258" y="1062"/>
                  </a:cxn>
                  <a:cxn ang="0">
                    <a:pos x="1243" y="1031"/>
                  </a:cxn>
                  <a:cxn ang="0">
                    <a:pos x="1319" y="908"/>
                  </a:cxn>
                  <a:cxn ang="0">
                    <a:pos x="1135" y="893"/>
                  </a:cxn>
                  <a:cxn ang="0">
                    <a:pos x="966" y="954"/>
                  </a:cxn>
                  <a:cxn ang="0">
                    <a:pos x="1012" y="1031"/>
                  </a:cxn>
                  <a:cxn ang="0">
                    <a:pos x="982" y="1524"/>
                  </a:cxn>
                  <a:cxn ang="0">
                    <a:pos x="890" y="1662"/>
                  </a:cxn>
                  <a:cxn ang="0">
                    <a:pos x="660" y="1447"/>
                  </a:cxn>
                  <a:cxn ang="0">
                    <a:pos x="859" y="1493"/>
                  </a:cxn>
                  <a:cxn ang="0">
                    <a:pos x="890" y="1062"/>
                  </a:cxn>
                  <a:cxn ang="0">
                    <a:pos x="859" y="954"/>
                  </a:cxn>
                  <a:cxn ang="0">
                    <a:pos x="521" y="1016"/>
                  </a:cxn>
                  <a:cxn ang="0">
                    <a:pos x="445" y="954"/>
                  </a:cxn>
                  <a:cxn ang="0">
                    <a:pos x="798" y="877"/>
                  </a:cxn>
                  <a:cxn ang="0">
                    <a:pos x="1350" y="770"/>
                  </a:cxn>
                  <a:cxn ang="0">
                    <a:pos x="1151" y="431"/>
                  </a:cxn>
                  <a:cxn ang="0">
                    <a:pos x="1227" y="508"/>
                  </a:cxn>
                  <a:cxn ang="0">
                    <a:pos x="1227" y="554"/>
                  </a:cxn>
                  <a:cxn ang="0">
                    <a:pos x="982" y="693"/>
                  </a:cxn>
                  <a:cxn ang="0">
                    <a:pos x="1012" y="754"/>
                  </a:cxn>
                  <a:cxn ang="0">
                    <a:pos x="951" y="801"/>
                  </a:cxn>
                  <a:cxn ang="0">
                    <a:pos x="813" y="693"/>
                  </a:cxn>
                  <a:cxn ang="0">
                    <a:pos x="859" y="631"/>
                  </a:cxn>
                  <a:cxn ang="0">
                    <a:pos x="966" y="631"/>
                  </a:cxn>
                  <a:cxn ang="0">
                    <a:pos x="1059" y="508"/>
                  </a:cxn>
                  <a:cxn ang="0">
                    <a:pos x="936" y="508"/>
                  </a:cxn>
                  <a:cxn ang="0">
                    <a:pos x="660" y="585"/>
                  </a:cxn>
                  <a:cxn ang="0">
                    <a:pos x="613" y="585"/>
                  </a:cxn>
                  <a:cxn ang="0">
                    <a:pos x="583" y="508"/>
                  </a:cxn>
                  <a:cxn ang="0">
                    <a:pos x="920" y="462"/>
                  </a:cxn>
                  <a:cxn ang="0">
                    <a:pos x="1212" y="200"/>
                  </a:cxn>
                  <a:cxn ang="0">
                    <a:pos x="1319" y="247"/>
                  </a:cxn>
                  <a:cxn ang="0">
                    <a:pos x="966" y="324"/>
                  </a:cxn>
                  <a:cxn ang="0">
                    <a:pos x="521" y="370"/>
                  </a:cxn>
                  <a:cxn ang="0">
                    <a:pos x="491" y="493"/>
                  </a:cxn>
                  <a:cxn ang="0">
                    <a:pos x="322" y="1093"/>
                  </a:cxn>
                  <a:cxn ang="0">
                    <a:pos x="61" y="1462"/>
                  </a:cxn>
                  <a:cxn ang="0">
                    <a:pos x="0" y="1462"/>
                  </a:cxn>
                  <a:cxn ang="0">
                    <a:pos x="214" y="1124"/>
                  </a:cxn>
                  <a:cxn ang="0">
                    <a:pos x="383" y="508"/>
                  </a:cxn>
                  <a:cxn ang="0">
                    <a:pos x="353" y="293"/>
                  </a:cxn>
                  <a:cxn ang="0">
                    <a:pos x="414" y="247"/>
                  </a:cxn>
                  <a:cxn ang="0">
                    <a:pos x="491" y="308"/>
                  </a:cxn>
                  <a:cxn ang="0">
                    <a:pos x="1120" y="216"/>
                  </a:cxn>
                  <a:cxn ang="0">
                    <a:pos x="844" y="0"/>
                  </a:cxn>
                  <a:cxn ang="0">
                    <a:pos x="997" y="62"/>
                  </a:cxn>
                  <a:cxn ang="0">
                    <a:pos x="1012" y="185"/>
                  </a:cxn>
                  <a:cxn ang="0">
                    <a:pos x="951" y="200"/>
                  </a:cxn>
                  <a:cxn ang="0">
                    <a:pos x="798" y="31"/>
                  </a:cxn>
                </a:cxnLst>
                <a:rect l="0" t="0" r="r" b="b"/>
                <a:pathLst>
                  <a:path w="1550" h="1662">
                    <a:moveTo>
                      <a:pt x="1350" y="770"/>
                    </a:moveTo>
                    <a:lnTo>
                      <a:pt x="1381" y="770"/>
                    </a:lnTo>
                    <a:lnTo>
                      <a:pt x="1427" y="785"/>
                    </a:lnTo>
                    <a:lnTo>
                      <a:pt x="1458" y="816"/>
                    </a:lnTo>
                    <a:lnTo>
                      <a:pt x="1488" y="831"/>
                    </a:lnTo>
                    <a:lnTo>
                      <a:pt x="1519" y="862"/>
                    </a:lnTo>
                    <a:lnTo>
                      <a:pt x="1550" y="877"/>
                    </a:lnTo>
                    <a:lnTo>
                      <a:pt x="1550" y="908"/>
                    </a:lnTo>
                    <a:lnTo>
                      <a:pt x="1534" y="924"/>
                    </a:lnTo>
                    <a:lnTo>
                      <a:pt x="1504" y="924"/>
                    </a:lnTo>
                    <a:lnTo>
                      <a:pt x="1319" y="1016"/>
                    </a:lnTo>
                    <a:lnTo>
                      <a:pt x="1258" y="1062"/>
                    </a:lnTo>
                    <a:lnTo>
                      <a:pt x="1227" y="1077"/>
                    </a:lnTo>
                    <a:lnTo>
                      <a:pt x="1227" y="1047"/>
                    </a:lnTo>
                    <a:lnTo>
                      <a:pt x="1243" y="1031"/>
                    </a:lnTo>
                    <a:lnTo>
                      <a:pt x="1258" y="1001"/>
                    </a:lnTo>
                    <a:lnTo>
                      <a:pt x="1289" y="970"/>
                    </a:lnTo>
                    <a:lnTo>
                      <a:pt x="1319" y="908"/>
                    </a:lnTo>
                    <a:lnTo>
                      <a:pt x="1319" y="862"/>
                    </a:lnTo>
                    <a:lnTo>
                      <a:pt x="1227" y="862"/>
                    </a:lnTo>
                    <a:lnTo>
                      <a:pt x="1135" y="893"/>
                    </a:lnTo>
                    <a:lnTo>
                      <a:pt x="1012" y="908"/>
                    </a:lnTo>
                    <a:lnTo>
                      <a:pt x="936" y="924"/>
                    </a:lnTo>
                    <a:lnTo>
                      <a:pt x="966" y="954"/>
                    </a:lnTo>
                    <a:lnTo>
                      <a:pt x="997" y="970"/>
                    </a:lnTo>
                    <a:lnTo>
                      <a:pt x="1012" y="985"/>
                    </a:lnTo>
                    <a:lnTo>
                      <a:pt x="1012" y="1031"/>
                    </a:lnTo>
                    <a:lnTo>
                      <a:pt x="997" y="1062"/>
                    </a:lnTo>
                    <a:lnTo>
                      <a:pt x="997" y="1385"/>
                    </a:lnTo>
                    <a:lnTo>
                      <a:pt x="982" y="1524"/>
                    </a:lnTo>
                    <a:lnTo>
                      <a:pt x="936" y="1631"/>
                    </a:lnTo>
                    <a:lnTo>
                      <a:pt x="905" y="1662"/>
                    </a:lnTo>
                    <a:lnTo>
                      <a:pt x="890" y="1662"/>
                    </a:lnTo>
                    <a:lnTo>
                      <a:pt x="782" y="1554"/>
                    </a:lnTo>
                    <a:lnTo>
                      <a:pt x="721" y="1508"/>
                    </a:lnTo>
                    <a:lnTo>
                      <a:pt x="660" y="1447"/>
                    </a:lnTo>
                    <a:lnTo>
                      <a:pt x="721" y="1447"/>
                    </a:lnTo>
                    <a:lnTo>
                      <a:pt x="813" y="1493"/>
                    </a:lnTo>
                    <a:lnTo>
                      <a:pt x="859" y="1493"/>
                    </a:lnTo>
                    <a:lnTo>
                      <a:pt x="874" y="1462"/>
                    </a:lnTo>
                    <a:lnTo>
                      <a:pt x="890" y="1385"/>
                    </a:lnTo>
                    <a:lnTo>
                      <a:pt x="890" y="1062"/>
                    </a:lnTo>
                    <a:lnTo>
                      <a:pt x="874" y="1047"/>
                    </a:lnTo>
                    <a:lnTo>
                      <a:pt x="874" y="1001"/>
                    </a:lnTo>
                    <a:lnTo>
                      <a:pt x="859" y="954"/>
                    </a:lnTo>
                    <a:lnTo>
                      <a:pt x="690" y="985"/>
                    </a:lnTo>
                    <a:lnTo>
                      <a:pt x="583" y="1001"/>
                    </a:lnTo>
                    <a:lnTo>
                      <a:pt x="521" y="1016"/>
                    </a:lnTo>
                    <a:lnTo>
                      <a:pt x="521" y="1001"/>
                    </a:lnTo>
                    <a:lnTo>
                      <a:pt x="491" y="1001"/>
                    </a:lnTo>
                    <a:lnTo>
                      <a:pt x="445" y="954"/>
                    </a:lnTo>
                    <a:lnTo>
                      <a:pt x="445" y="924"/>
                    </a:lnTo>
                    <a:lnTo>
                      <a:pt x="475" y="924"/>
                    </a:lnTo>
                    <a:lnTo>
                      <a:pt x="798" y="877"/>
                    </a:lnTo>
                    <a:lnTo>
                      <a:pt x="1181" y="801"/>
                    </a:lnTo>
                    <a:lnTo>
                      <a:pt x="1289" y="785"/>
                    </a:lnTo>
                    <a:lnTo>
                      <a:pt x="1350" y="770"/>
                    </a:lnTo>
                    <a:close/>
                    <a:moveTo>
                      <a:pt x="1089" y="416"/>
                    </a:moveTo>
                    <a:lnTo>
                      <a:pt x="1120" y="416"/>
                    </a:lnTo>
                    <a:lnTo>
                      <a:pt x="1151" y="431"/>
                    </a:lnTo>
                    <a:lnTo>
                      <a:pt x="1181" y="462"/>
                    </a:lnTo>
                    <a:lnTo>
                      <a:pt x="1212" y="477"/>
                    </a:lnTo>
                    <a:lnTo>
                      <a:pt x="1227" y="508"/>
                    </a:lnTo>
                    <a:lnTo>
                      <a:pt x="1243" y="524"/>
                    </a:lnTo>
                    <a:lnTo>
                      <a:pt x="1243" y="539"/>
                    </a:lnTo>
                    <a:lnTo>
                      <a:pt x="1227" y="554"/>
                    </a:lnTo>
                    <a:lnTo>
                      <a:pt x="1181" y="570"/>
                    </a:lnTo>
                    <a:lnTo>
                      <a:pt x="1105" y="616"/>
                    </a:lnTo>
                    <a:lnTo>
                      <a:pt x="982" y="693"/>
                    </a:lnTo>
                    <a:lnTo>
                      <a:pt x="997" y="708"/>
                    </a:lnTo>
                    <a:lnTo>
                      <a:pt x="997" y="739"/>
                    </a:lnTo>
                    <a:lnTo>
                      <a:pt x="1012" y="754"/>
                    </a:lnTo>
                    <a:lnTo>
                      <a:pt x="1012" y="785"/>
                    </a:lnTo>
                    <a:lnTo>
                      <a:pt x="997" y="801"/>
                    </a:lnTo>
                    <a:lnTo>
                      <a:pt x="951" y="801"/>
                    </a:lnTo>
                    <a:lnTo>
                      <a:pt x="936" y="785"/>
                    </a:lnTo>
                    <a:lnTo>
                      <a:pt x="844" y="708"/>
                    </a:lnTo>
                    <a:lnTo>
                      <a:pt x="813" y="693"/>
                    </a:lnTo>
                    <a:lnTo>
                      <a:pt x="798" y="677"/>
                    </a:lnTo>
                    <a:lnTo>
                      <a:pt x="798" y="631"/>
                    </a:lnTo>
                    <a:lnTo>
                      <a:pt x="859" y="631"/>
                    </a:lnTo>
                    <a:lnTo>
                      <a:pt x="905" y="647"/>
                    </a:lnTo>
                    <a:lnTo>
                      <a:pt x="936" y="662"/>
                    </a:lnTo>
                    <a:lnTo>
                      <a:pt x="966" y="631"/>
                    </a:lnTo>
                    <a:lnTo>
                      <a:pt x="997" y="585"/>
                    </a:lnTo>
                    <a:lnTo>
                      <a:pt x="1059" y="524"/>
                    </a:lnTo>
                    <a:lnTo>
                      <a:pt x="1059" y="508"/>
                    </a:lnTo>
                    <a:lnTo>
                      <a:pt x="1043" y="493"/>
                    </a:lnTo>
                    <a:lnTo>
                      <a:pt x="1028" y="493"/>
                    </a:lnTo>
                    <a:lnTo>
                      <a:pt x="936" y="508"/>
                    </a:lnTo>
                    <a:lnTo>
                      <a:pt x="813" y="539"/>
                    </a:lnTo>
                    <a:lnTo>
                      <a:pt x="721" y="570"/>
                    </a:lnTo>
                    <a:lnTo>
                      <a:pt x="660" y="585"/>
                    </a:lnTo>
                    <a:lnTo>
                      <a:pt x="675" y="601"/>
                    </a:lnTo>
                    <a:lnTo>
                      <a:pt x="644" y="601"/>
                    </a:lnTo>
                    <a:lnTo>
                      <a:pt x="613" y="585"/>
                    </a:lnTo>
                    <a:lnTo>
                      <a:pt x="598" y="554"/>
                    </a:lnTo>
                    <a:lnTo>
                      <a:pt x="583" y="539"/>
                    </a:lnTo>
                    <a:lnTo>
                      <a:pt x="583" y="508"/>
                    </a:lnTo>
                    <a:lnTo>
                      <a:pt x="690" y="508"/>
                    </a:lnTo>
                    <a:lnTo>
                      <a:pt x="798" y="493"/>
                    </a:lnTo>
                    <a:lnTo>
                      <a:pt x="920" y="462"/>
                    </a:lnTo>
                    <a:lnTo>
                      <a:pt x="1028" y="431"/>
                    </a:lnTo>
                    <a:lnTo>
                      <a:pt x="1089" y="416"/>
                    </a:lnTo>
                    <a:close/>
                    <a:moveTo>
                      <a:pt x="1212" y="200"/>
                    </a:moveTo>
                    <a:lnTo>
                      <a:pt x="1258" y="200"/>
                    </a:lnTo>
                    <a:lnTo>
                      <a:pt x="1289" y="216"/>
                    </a:lnTo>
                    <a:lnTo>
                      <a:pt x="1319" y="247"/>
                    </a:lnTo>
                    <a:lnTo>
                      <a:pt x="1304" y="262"/>
                    </a:lnTo>
                    <a:lnTo>
                      <a:pt x="1120" y="308"/>
                    </a:lnTo>
                    <a:lnTo>
                      <a:pt x="966" y="324"/>
                    </a:lnTo>
                    <a:lnTo>
                      <a:pt x="813" y="354"/>
                    </a:lnTo>
                    <a:lnTo>
                      <a:pt x="675" y="370"/>
                    </a:lnTo>
                    <a:lnTo>
                      <a:pt x="521" y="370"/>
                    </a:lnTo>
                    <a:lnTo>
                      <a:pt x="506" y="385"/>
                    </a:lnTo>
                    <a:lnTo>
                      <a:pt x="491" y="431"/>
                    </a:lnTo>
                    <a:lnTo>
                      <a:pt x="491" y="493"/>
                    </a:lnTo>
                    <a:lnTo>
                      <a:pt x="475" y="570"/>
                    </a:lnTo>
                    <a:lnTo>
                      <a:pt x="414" y="862"/>
                    </a:lnTo>
                    <a:lnTo>
                      <a:pt x="322" y="1093"/>
                    </a:lnTo>
                    <a:lnTo>
                      <a:pt x="230" y="1277"/>
                    </a:lnTo>
                    <a:lnTo>
                      <a:pt x="138" y="1401"/>
                    </a:lnTo>
                    <a:lnTo>
                      <a:pt x="61" y="1462"/>
                    </a:lnTo>
                    <a:lnTo>
                      <a:pt x="15" y="1493"/>
                    </a:lnTo>
                    <a:lnTo>
                      <a:pt x="0" y="1493"/>
                    </a:lnTo>
                    <a:lnTo>
                      <a:pt x="0" y="1462"/>
                    </a:lnTo>
                    <a:lnTo>
                      <a:pt x="15" y="1447"/>
                    </a:lnTo>
                    <a:lnTo>
                      <a:pt x="122" y="1277"/>
                    </a:lnTo>
                    <a:lnTo>
                      <a:pt x="214" y="1124"/>
                    </a:lnTo>
                    <a:lnTo>
                      <a:pt x="291" y="954"/>
                    </a:lnTo>
                    <a:lnTo>
                      <a:pt x="337" y="754"/>
                    </a:lnTo>
                    <a:lnTo>
                      <a:pt x="383" y="508"/>
                    </a:lnTo>
                    <a:lnTo>
                      <a:pt x="383" y="370"/>
                    </a:lnTo>
                    <a:lnTo>
                      <a:pt x="368" y="324"/>
                    </a:lnTo>
                    <a:lnTo>
                      <a:pt x="353" y="293"/>
                    </a:lnTo>
                    <a:lnTo>
                      <a:pt x="353" y="277"/>
                    </a:lnTo>
                    <a:lnTo>
                      <a:pt x="368" y="247"/>
                    </a:lnTo>
                    <a:lnTo>
                      <a:pt x="414" y="247"/>
                    </a:lnTo>
                    <a:lnTo>
                      <a:pt x="445" y="277"/>
                    </a:lnTo>
                    <a:lnTo>
                      <a:pt x="475" y="293"/>
                    </a:lnTo>
                    <a:lnTo>
                      <a:pt x="491" y="308"/>
                    </a:lnTo>
                    <a:lnTo>
                      <a:pt x="782" y="277"/>
                    </a:lnTo>
                    <a:lnTo>
                      <a:pt x="982" y="247"/>
                    </a:lnTo>
                    <a:lnTo>
                      <a:pt x="1120" y="216"/>
                    </a:lnTo>
                    <a:lnTo>
                      <a:pt x="1212" y="200"/>
                    </a:lnTo>
                    <a:close/>
                    <a:moveTo>
                      <a:pt x="798" y="0"/>
                    </a:moveTo>
                    <a:lnTo>
                      <a:pt x="844" y="0"/>
                    </a:lnTo>
                    <a:lnTo>
                      <a:pt x="920" y="16"/>
                    </a:lnTo>
                    <a:lnTo>
                      <a:pt x="966" y="47"/>
                    </a:lnTo>
                    <a:lnTo>
                      <a:pt x="997" y="62"/>
                    </a:lnTo>
                    <a:lnTo>
                      <a:pt x="1028" y="93"/>
                    </a:lnTo>
                    <a:lnTo>
                      <a:pt x="1028" y="170"/>
                    </a:lnTo>
                    <a:lnTo>
                      <a:pt x="1012" y="185"/>
                    </a:lnTo>
                    <a:lnTo>
                      <a:pt x="997" y="185"/>
                    </a:lnTo>
                    <a:lnTo>
                      <a:pt x="982" y="200"/>
                    </a:lnTo>
                    <a:lnTo>
                      <a:pt x="951" y="200"/>
                    </a:lnTo>
                    <a:lnTo>
                      <a:pt x="936" y="185"/>
                    </a:lnTo>
                    <a:lnTo>
                      <a:pt x="859" y="93"/>
                    </a:lnTo>
                    <a:lnTo>
                      <a:pt x="798" y="31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2" name="Freeform 1518"/>
              <p:cNvSpPr>
                <a:spLocks noEditPoints="1"/>
              </p:cNvSpPr>
              <p:nvPr/>
            </p:nvSpPr>
            <p:spPr bwMode="auto">
              <a:xfrm>
                <a:off x="8781" y="19052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6" y="954"/>
                  </a:cxn>
                  <a:cxn ang="0">
                    <a:pos x="736" y="815"/>
                  </a:cxn>
                  <a:cxn ang="0">
                    <a:pos x="798" y="723"/>
                  </a:cxn>
                  <a:cxn ang="0">
                    <a:pos x="920" y="800"/>
                  </a:cxn>
                  <a:cxn ang="0">
                    <a:pos x="920" y="862"/>
                  </a:cxn>
                  <a:cxn ang="0">
                    <a:pos x="859" y="969"/>
                  </a:cxn>
                  <a:cxn ang="0">
                    <a:pos x="859" y="1092"/>
                  </a:cxn>
                  <a:cxn ang="0">
                    <a:pos x="491" y="1200"/>
                  </a:cxn>
                  <a:cxn ang="0">
                    <a:pos x="399" y="1154"/>
                  </a:cxn>
                  <a:cxn ang="0">
                    <a:pos x="337" y="862"/>
                  </a:cxn>
                  <a:cxn ang="0">
                    <a:pos x="383" y="785"/>
                  </a:cxn>
                  <a:cxn ang="0">
                    <a:pos x="736" y="723"/>
                  </a:cxn>
                  <a:cxn ang="0">
                    <a:pos x="215" y="215"/>
                  </a:cxn>
                  <a:cxn ang="0">
                    <a:pos x="245" y="354"/>
                  </a:cxn>
                  <a:cxn ang="0">
                    <a:pos x="368" y="385"/>
                  </a:cxn>
                  <a:cxn ang="0">
                    <a:pos x="199" y="431"/>
                  </a:cxn>
                  <a:cxn ang="0">
                    <a:pos x="383" y="554"/>
                  </a:cxn>
                  <a:cxn ang="0">
                    <a:pos x="414" y="215"/>
                  </a:cxn>
                  <a:cxn ang="0">
                    <a:pos x="61" y="138"/>
                  </a:cxn>
                  <a:cxn ang="0">
                    <a:pos x="153" y="185"/>
                  </a:cxn>
                  <a:cxn ang="0">
                    <a:pos x="353" y="154"/>
                  </a:cxn>
                  <a:cxn ang="0">
                    <a:pos x="506" y="200"/>
                  </a:cxn>
                  <a:cxn ang="0">
                    <a:pos x="475" y="323"/>
                  </a:cxn>
                  <a:cxn ang="0">
                    <a:pos x="368" y="662"/>
                  </a:cxn>
                  <a:cxn ang="0">
                    <a:pos x="138" y="646"/>
                  </a:cxn>
                  <a:cxn ang="0">
                    <a:pos x="61" y="1354"/>
                  </a:cxn>
                  <a:cxn ang="0">
                    <a:pos x="15" y="1185"/>
                  </a:cxn>
                  <a:cxn ang="0">
                    <a:pos x="107" y="569"/>
                  </a:cxn>
                  <a:cxn ang="0">
                    <a:pos x="30" y="154"/>
                  </a:cxn>
                  <a:cxn ang="0">
                    <a:pos x="1135" y="0"/>
                  </a:cxn>
                  <a:cxn ang="0">
                    <a:pos x="1243" y="123"/>
                  </a:cxn>
                  <a:cxn ang="0">
                    <a:pos x="1243" y="877"/>
                  </a:cxn>
                  <a:cxn ang="0">
                    <a:pos x="1243" y="1431"/>
                  </a:cxn>
                  <a:cxn ang="0">
                    <a:pos x="1043" y="1415"/>
                  </a:cxn>
                  <a:cxn ang="0">
                    <a:pos x="1028" y="1323"/>
                  </a:cxn>
                  <a:cxn ang="0">
                    <a:pos x="1151" y="492"/>
                  </a:cxn>
                  <a:cxn ang="0">
                    <a:pos x="1120" y="138"/>
                  </a:cxn>
                  <a:cxn ang="0">
                    <a:pos x="859" y="154"/>
                  </a:cxn>
                  <a:cxn ang="0">
                    <a:pos x="1013" y="246"/>
                  </a:cxn>
                  <a:cxn ang="0">
                    <a:pos x="1043" y="292"/>
                  </a:cxn>
                  <a:cxn ang="0">
                    <a:pos x="859" y="323"/>
                  </a:cxn>
                  <a:cxn ang="0">
                    <a:pos x="1028" y="462"/>
                  </a:cxn>
                  <a:cxn ang="0">
                    <a:pos x="1059" y="492"/>
                  </a:cxn>
                  <a:cxn ang="0">
                    <a:pos x="828" y="539"/>
                  </a:cxn>
                  <a:cxn ang="0">
                    <a:pos x="782" y="400"/>
                  </a:cxn>
                  <a:cxn ang="0">
                    <a:pos x="736" y="92"/>
                  </a:cxn>
                  <a:cxn ang="0">
                    <a:pos x="782" y="46"/>
                  </a:cxn>
                  <a:cxn ang="0">
                    <a:pos x="1013" y="31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5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6" y="954"/>
                    </a:lnTo>
                    <a:lnTo>
                      <a:pt x="736" y="908"/>
                    </a:lnTo>
                    <a:lnTo>
                      <a:pt x="752" y="862"/>
                    </a:lnTo>
                    <a:lnTo>
                      <a:pt x="752" y="831"/>
                    </a:lnTo>
                    <a:lnTo>
                      <a:pt x="736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6" y="723"/>
                    </a:moveTo>
                    <a:lnTo>
                      <a:pt x="798" y="723"/>
                    </a:lnTo>
                    <a:lnTo>
                      <a:pt x="844" y="739"/>
                    </a:lnTo>
                    <a:lnTo>
                      <a:pt x="874" y="769"/>
                    </a:lnTo>
                    <a:lnTo>
                      <a:pt x="905" y="785"/>
                    </a:lnTo>
                    <a:lnTo>
                      <a:pt x="920" y="800"/>
                    </a:lnTo>
                    <a:lnTo>
                      <a:pt x="920" y="815"/>
                    </a:lnTo>
                    <a:lnTo>
                      <a:pt x="936" y="815"/>
                    </a:lnTo>
                    <a:lnTo>
                      <a:pt x="936" y="846"/>
                    </a:lnTo>
                    <a:lnTo>
                      <a:pt x="920" y="862"/>
                    </a:lnTo>
                    <a:lnTo>
                      <a:pt x="920" y="877"/>
                    </a:lnTo>
                    <a:lnTo>
                      <a:pt x="890" y="892"/>
                    </a:lnTo>
                    <a:lnTo>
                      <a:pt x="874" y="923"/>
                    </a:lnTo>
                    <a:lnTo>
                      <a:pt x="859" y="969"/>
                    </a:lnTo>
                    <a:lnTo>
                      <a:pt x="828" y="1031"/>
                    </a:lnTo>
                    <a:lnTo>
                      <a:pt x="874" y="1077"/>
                    </a:lnTo>
                    <a:lnTo>
                      <a:pt x="874" y="1092"/>
                    </a:lnTo>
                    <a:lnTo>
                      <a:pt x="859" y="1092"/>
                    </a:lnTo>
                    <a:lnTo>
                      <a:pt x="660" y="1108"/>
                    </a:lnTo>
                    <a:lnTo>
                      <a:pt x="506" y="1123"/>
                    </a:lnTo>
                    <a:lnTo>
                      <a:pt x="491" y="1123"/>
                    </a:lnTo>
                    <a:lnTo>
                      <a:pt x="491" y="1200"/>
                    </a:lnTo>
                    <a:lnTo>
                      <a:pt x="475" y="1200"/>
                    </a:lnTo>
                    <a:lnTo>
                      <a:pt x="445" y="1185"/>
                    </a:lnTo>
                    <a:lnTo>
                      <a:pt x="429" y="1185"/>
                    </a:lnTo>
                    <a:lnTo>
                      <a:pt x="399" y="1154"/>
                    </a:lnTo>
                    <a:lnTo>
                      <a:pt x="383" y="1123"/>
                    </a:lnTo>
                    <a:lnTo>
                      <a:pt x="383" y="1077"/>
                    </a:lnTo>
                    <a:lnTo>
                      <a:pt x="353" y="939"/>
                    </a:lnTo>
                    <a:lnTo>
                      <a:pt x="337" y="862"/>
                    </a:lnTo>
                    <a:lnTo>
                      <a:pt x="307" y="815"/>
                    </a:lnTo>
                    <a:lnTo>
                      <a:pt x="307" y="769"/>
                    </a:lnTo>
                    <a:lnTo>
                      <a:pt x="353" y="769"/>
                    </a:lnTo>
                    <a:lnTo>
                      <a:pt x="383" y="785"/>
                    </a:lnTo>
                    <a:lnTo>
                      <a:pt x="399" y="785"/>
                    </a:lnTo>
                    <a:lnTo>
                      <a:pt x="429" y="800"/>
                    </a:lnTo>
                    <a:lnTo>
                      <a:pt x="598" y="769"/>
                    </a:lnTo>
                    <a:lnTo>
                      <a:pt x="736" y="723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5"/>
                    </a:lnTo>
                    <a:lnTo>
                      <a:pt x="215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5"/>
                    </a:lnTo>
                    <a:lnTo>
                      <a:pt x="261" y="415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1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5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38"/>
                    </a:moveTo>
                    <a:lnTo>
                      <a:pt x="76" y="138"/>
                    </a:lnTo>
                    <a:lnTo>
                      <a:pt x="107" y="154"/>
                    </a:lnTo>
                    <a:lnTo>
                      <a:pt x="122" y="169"/>
                    </a:lnTo>
                    <a:lnTo>
                      <a:pt x="153" y="185"/>
                    </a:lnTo>
                    <a:lnTo>
                      <a:pt x="168" y="200"/>
                    </a:lnTo>
                    <a:lnTo>
                      <a:pt x="245" y="185"/>
                    </a:lnTo>
                    <a:lnTo>
                      <a:pt x="337" y="154"/>
                    </a:lnTo>
                    <a:lnTo>
                      <a:pt x="353" y="154"/>
                    </a:lnTo>
                    <a:lnTo>
                      <a:pt x="368" y="138"/>
                    </a:lnTo>
                    <a:lnTo>
                      <a:pt x="429" y="138"/>
                    </a:lnTo>
                    <a:lnTo>
                      <a:pt x="491" y="169"/>
                    </a:lnTo>
                    <a:lnTo>
                      <a:pt x="506" y="200"/>
                    </a:lnTo>
                    <a:lnTo>
                      <a:pt x="521" y="215"/>
                    </a:lnTo>
                    <a:lnTo>
                      <a:pt x="521" y="231"/>
                    </a:lnTo>
                    <a:lnTo>
                      <a:pt x="506" y="246"/>
                    </a:lnTo>
                    <a:lnTo>
                      <a:pt x="475" y="323"/>
                    </a:lnTo>
                    <a:lnTo>
                      <a:pt x="445" y="539"/>
                    </a:lnTo>
                    <a:lnTo>
                      <a:pt x="429" y="631"/>
                    </a:lnTo>
                    <a:lnTo>
                      <a:pt x="383" y="662"/>
                    </a:lnTo>
                    <a:lnTo>
                      <a:pt x="368" y="662"/>
                    </a:lnTo>
                    <a:lnTo>
                      <a:pt x="337" y="631"/>
                    </a:lnTo>
                    <a:lnTo>
                      <a:pt x="291" y="631"/>
                    </a:lnTo>
                    <a:lnTo>
                      <a:pt x="245" y="646"/>
                    </a:lnTo>
                    <a:lnTo>
                      <a:pt x="138" y="646"/>
                    </a:lnTo>
                    <a:lnTo>
                      <a:pt x="138" y="1108"/>
                    </a:lnTo>
                    <a:lnTo>
                      <a:pt x="107" y="1262"/>
                    </a:lnTo>
                    <a:lnTo>
                      <a:pt x="76" y="1339"/>
                    </a:lnTo>
                    <a:lnTo>
                      <a:pt x="61" y="1354"/>
                    </a:lnTo>
                    <a:lnTo>
                      <a:pt x="30" y="1323"/>
                    </a:lnTo>
                    <a:lnTo>
                      <a:pt x="15" y="1277"/>
                    </a:lnTo>
                    <a:lnTo>
                      <a:pt x="0" y="1246"/>
                    </a:lnTo>
                    <a:lnTo>
                      <a:pt x="15" y="1185"/>
                    </a:lnTo>
                    <a:lnTo>
                      <a:pt x="30" y="1046"/>
                    </a:lnTo>
                    <a:lnTo>
                      <a:pt x="61" y="831"/>
                    </a:lnTo>
                    <a:lnTo>
                      <a:pt x="76" y="569"/>
                    </a:lnTo>
                    <a:lnTo>
                      <a:pt x="107" y="569"/>
                    </a:lnTo>
                    <a:lnTo>
                      <a:pt x="92" y="354"/>
                    </a:lnTo>
                    <a:lnTo>
                      <a:pt x="46" y="185"/>
                    </a:lnTo>
                    <a:lnTo>
                      <a:pt x="30" y="169"/>
                    </a:lnTo>
                    <a:lnTo>
                      <a:pt x="30" y="154"/>
                    </a:lnTo>
                    <a:lnTo>
                      <a:pt x="46" y="154"/>
                    </a:lnTo>
                    <a:lnTo>
                      <a:pt x="61" y="138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2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5"/>
                    </a:lnTo>
                    <a:lnTo>
                      <a:pt x="1013" y="1369"/>
                    </a:lnTo>
                    <a:lnTo>
                      <a:pt x="951" y="1308"/>
                    </a:lnTo>
                    <a:lnTo>
                      <a:pt x="997" y="1308"/>
                    </a:lnTo>
                    <a:lnTo>
                      <a:pt x="1028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135" y="477"/>
                    </a:lnTo>
                    <a:lnTo>
                      <a:pt x="1135" y="200"/>
                    </a:lnTo>
                    <a:lnTo>
                      <a:pt x="1120" y="154"/>
                    </a:lnTo>
                    <a:lnTo>
                      <a:pt x="1120" y="138"/>
                    </a:lnTo>
                    <a:lnTo>
                      <a:pt x="1105" y="108"/>
                    </a:lnTo>
                    <a:lnTo>
                      <a:pt x="1028" y="108"/>
                    </a:lnTo>
                    <a:lnTo>
                      <a:pt x="982" y="123"/>
                    </a:lnTo>
                    <a:lnTo>
                      <a:pt x="859" y="154"/>
                    </a:lnTo>
                    <a:lnTo>
                      <a:pt x="859" y="277"/>
                    </a:lnTo>
                    <a:lnTo>
                      <a:pt x="890" y="262"/>
                    </a:lnTo>
                    <a:lnTo>
                      <a:pt x="936" y="246"/>
                    </a:lnTo>
                    <a:lnTo>
                      <a:pt x="1013" y="246"/>
                    </a:lnTo>
                    <a:lnTo>
                      <a:pt x="1028" y="262"/>
                    </a:lnTo>
                    <a:lnTo>
                      <a:pt x="1059" y="262"/>
                    </a:lnTo>
                    <a:lnTo>
                      <a:pt x="1059" y="292"/>
                    </a:lnTo>
                    <a:lnTo>
                      <a:pt x="1043" y="292"/>
                    </a:lnTo>
                    <a:lnTo>
                      <a:pt x="1013" y="308"/>
                    </a:lnTo>
                    <a:lnTo>
                      <a:pt x="967" y="308"/>
                    </a:lnTo>
                    <a:lnTo>
                      <a:pt x="920" y="323"/>
                    </a:lnTo>
                    <a:lnTo>
                      <a:pt x="859" y="323"/>
                    </a:lnTo>
                    <a:lnTo>
                      <a:pt x="859" y="431"/>
                    </a:lnTo>
                    <a:lnTo>
                      <a:pt x="874" y="477"/>
                    </a:lnTo>
                    <a:lnTo>
                      <a:pt x="874" y="492"/>
                    </a:lnTo>
                    <a:lnTo>
                      <a:pt x="1028" y="462"/>
                    </a:lnTo>
                    <a:lnTo>
                      <a:pt x="1074" y="462"/>
                    </a:lnTo>
                    <a:lnTo>
                      <a:pt x="1120" y="4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8"/>
                    </a:lnTo>
                    <a:lnTo>
                      <a:pt x="752" y="185"/>
                    </a:lnTo>
                    <a:lnTo>
                      <a:pt x="736" y="92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3" y="31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3" name="Freeform 1519"/>
              <p:cNvSpPr>
                <a:spLocks noEditPoints="1"/>
              </p:cNvSpPr>
              <p:nvPr/>
            </p:nvSpPr>
            <p:spPr bwMode="auto">
              <a:xfrm>
                <a:off x="10392" y="19083"/>
                <a:ext cx="1443" cy="1431"/>
              </a:xfrm>
              <a:custGeom>
                <a:avLst/>
                <a:gdLst/>
                <a:ahLst/>
                <a:cxnLst>
                  <a:cxn ang="0">
                    <a:pos x="1090" y="1000"/>
                  </a:cxn>
                  <a:cxn ang="0">
                    <a:pos x="798" y="1169"/>
                  </a:cxn>
                  <a:cxn ang="0">
                    <a:pos x="952" y="1000"/>
                  </a:cxn>
                  <a:cxn ang="0">
                    <a:pos x="1212" y="923"/>
                  </a:cxn>
                  <a:cxn ang="0">
                    <a:pos x="1381" y="1046"/>
                  </a:cxn>
                  <a:cxn ang="0">
                    <a:pos x="1320" y="1123"/>
                  </a:cxn>
                  <a:cxn ang="0">
                    <a:pos x="1197" y="923"/>
                  </a:cxn>
                  <a:cxn ang="0">
                    <a:pos x="798" y="631"/>
                  </a:cxn>
                  <a:cxn ang="0">
                    <a:pos x="614" y="769"/>
                  </a:cxn>
                  <a:cxn ang="0">
                    <a:pos x="767" y="815"/>
                  </a:cxn>
                  <a:cxn ang="0">
                    <a:pos x="675" y="877"/>
                  </a:cxn>
                  <a:cxn ang="0">
                    <a:pos x="660" y="1123"/>
                  </a:cxn>
                  <a:cxn ang="0">
                    <a:pos x="1366" y="1292"/>
                  </a:cxn>
                  <a:cxn ang="0">
                    <a:pos x="1381" y="1354"/>
                  </a:cxn>
                  <a:cxn ang="0">
                    <a:pos x="1028" y="1415"/>
                  </a:cxn>
                  <a:cxn ang="0">
                    <a:pos x="77" y="1231"/>
                  </a:cxn>
                  <a:cxn ang="0">
                    <a:pos x="215" y="969"/>
                  </a:cxn>
                  <a:cxn ang="0">
                    <a:pos x="353" y="846"/>
                  </a:cxn>
                  <a:cxn ang="0">
                    <a:pos x="368" y="938"/>
                  </a:cxn>
                  <a:cxn ang="0">
                    <a:pos x="445" y="708"/>
                  </a:cxn>
                  <a:cxn ang="0">
                    <a:pos x="77" y="738"/>
                  </a:cxn>
                  <a:cxn ang="0">
                    <a:pos x="568" y="615"/>
                  </a:cxn>
                  <a:cxn ang="0">
                    <a:pos x="1105" y="384"/>
                  </a:cxn>
                  <a:cxn ang="0">
                    <a:pos x="967" y="431"/>
                  </a:cxn>
                  <a:cxn ang="0">
                    <a:pos x="1166" y="508"/>
                  </a:cxn>
                  <a:cxn ang="0">
                    <a:pos x="982" y="569"/>
                  </a:cxn>
                  <a:cxn ang="0">
                    <a:pos x="1197" y="661"/>
                  </a:cxn>
                  <a:cxn ang="0">
                    <a:pos x="982" y="708"/>
                  </a:cxn>
                  <a:cxn ang="0">
                    <a:pos x="1243" y="769"/>
                  </a:cxn>
                  <a:cxn ang="0">
                    <a:pos x="1182" y="369"/>
                  </a:cxn>
                  <a:cxn ang="0">
                    <a:pos x="1381" y="123"/>
                  </a:cxn>
                  <a:cxn ang="0">
                    <a:pos x="1151" y="246"/>
                  </a:cxn>
                  <a:cxn ang="0">
                    <a:pos x="1197" y="307"/>
                  </a:cxn>
                  <a:cxn ang="0">
                    <a:pos x="1335" y="323"/>
                  </a:cxn>
                  <a:cxn ang="0">
                    <a:pos x="1366" y="400"/>
                  </a:cxn>
                  <a:cxn ang="0">
                    <a:pos x="1289" y="908"/>
                  </a:cxn>
                  <a:cxn ang="0">
                    <a:pos x="967" y="908"/>
                  </a:cxn>
                  <a:cxn ang="0">
                    <a:pos x="890" y="769"/>
                  </a:cxn>
                  <a:cxn ang="0">
                    <a:pos x="875" y="400"/>
                  </a:cxn>
                  <a:cxn ang="0">
                    <a:pos x="982" y="369"/>
                  </a:cxn>
                  <a:cxn ang="0">
                    <a:pos x="1059" y="215"/>
                  </a:cxn>
                  <a:cxn ang="0">
                    <a:pos x="875" y="154"/>
                  </a:cxn>
                  <a:cxn ang="0">
                    <a:pos x="1274" y="61"/>
                  </a:cxn>
                  <a:cxn ang="0">
                    <a:pos x="752" y="31"/>
                  </a:cxn>
                  <a:cxn ang="0">
                    <a:pos x="752" y="215"/>
                  </a:cxn>
                  <a:cxn ang="0">
                    <a:pos x="614" y="431"/>
                  </a:cxn>
                  <a:cxn ang="0">
                    <a:pos x="660" y="77"/>
                  </a:cxn>
                  <a:cxn ang="0">
                    <a:pos x="384" y="215"/>
                  </a:cxn>
                  <a:cxn ang="0">
                    <a:pos x="583" y="231"/>
                  </a:cxn>
                  <a:cxn ang="0">
                    <a:pos x="507" y="307"/>
                  </a:cxn>
                  <a:cxn ang="0">
                    <a:pos x="399" y="461"/>
                  </a:cxn>
                  <a:cxn ang="0">
                    <a:pos x="507" y="461"/>
                  </a:cxn>
                  <a:cxn ang="0">
                    <a:pos x="414" y="538"/>
                  </a:cxn>
                  <a:cxn ang="0">
                    <a:pos x="292" y="277"/>
                  </a:cxn>
                  <a:cxn ang="0">
                    <a:pos x="322" y="92"/>
                  </a:cxn>
                  <a:cxn ang="0">
                    <a:pos x="568" y="31"/>
                  </a:cxn>
                </a:cxnLst>
                <a:rect l="0" t="0" r="r" b="b"/>
                <a:pathLst>
                  <a:path w="1443" h="1431">
                    <a:moveTo>
                      <a:pt x="982" y="938"/>
                    </a:moveTo>
                    <a:lnTo>
                      <a:pt x="1028" y="938"/>
                    </a:lnTo>
                    <a:lnTo>
                      <a:pt x="1059" y="954"/>
                    </a:lnTo>
                    <a:lnTo>
                      <a:pt x="1090" y="984"/>
                    </a:lnTo>
                    <a:lnTo>
                      <a:pt x="1090" y="1000"/>
                    </a:lnTo>
                    <a:lnTo>
                      <a:pt x="1074" y="1015"/>
                    </a:lnTo>
                    <a:lnTo>
                      <a:pt x="952" y="1108"/>
                    </a:lnTo>
                    <a:lnTo>
                      <a:pt x="890" y="1138"/>
                    </a:lnTo>
                    <a:lnTo>
                      <a:pt x="844" y="1169"/>
                    </a:lnTo>
                    <a:lnTo>
                      <a:pt x="798" y="1169"/>
                    </a:lnTo>
                    <a:lnTo>
                      <a:pt x="813" y="1154"/>
                    </a:lnTo>
                    <a:lnTo>
                      <a:pt x="875" y="1108"/>
                    </a:lnTo>
                    <a:lnTo>
                      <a:pt x="906" y="1061"/>
                    </a:lnTo>
                    <a:lnTo>
                      <a:pt x="936" y="1031"/>
                    </a:lnTo>
                    <a:lnTo>
                      <a:pt x="952" y="1000"/>
                    </a:lnTo>
                    <a:lnTo>
                      <a:pt x="967" y="984"/>
                    </a:lnTo>
                    <a:lnTo>
                      <a:pt x="982" y="954"/>
                    </a:lnTo>
                    <a:lnTo>
                      <a:pt x="982" y="938"/>
                    </a:lnTo>
                    <a:close/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4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69"/>
                    </a:lnTo>
                    <a:lnTo>
                      <a:pt x="1335" y="1169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1"/>
                    </a:lnTo>
                    <a:lnTo>
                      <a:pt x="1228" y="1000"/>
                    </a:lnTo>
                    <a:lnTo>
                      <a:pt x="1212" y="969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737" y="569"/>
                    </a:moveTo>
                    <a:lnTo>
                      <a:pt x="752" y="569"/>
                    </a:lnTo>
                    <a:lnTo>
                      <a:pt x="783" y="584"/>
                    </a:lnTo>
                    <a:lnTo>
                      <a:pt x="813" y="615"/>
                    </a:lnTo>
                    <a:lnTo>
                      <a:pt x="798" y="631"/>
                    </a:lnTo>
                    <a:lnTo>
                      <a:pt x="752" y="631"/>
                    </a:lnTo>
                    <a:lnTo>
                      <a:pt x="675" y="646"/>
                    </a:lnTo>
                    <a:lnTo>
                      <a:pt x="553" y="677"/>
                    </a:lnTo>
                    <a:lnTo>
                      <a:pt x="614" y="738"/>
                    </a:lnTo>
                    <a:lnTo>
                      <a:pt x="614" y="769"/>
                    </a:lnTo>
                    <a:lnTo>
                      <a:pt x="599" y="784"/>
                    </a:lnTo>
                    <a:lnTo>
                      <a:pt x="599" y="861"/>
                    </a:lnTo>
                    <a:lnTo>
                      <a:pt x="660" y="831"/>
                    </a:lnTo>
                    <a:lnTo>
                      <a:pt x="706" y="815"/>
                    </a:lnTo>
                    <a:lnTo>
                      <a:pt x="767" y="815"/>
                    </a:lnTo>
                    <a:lnTo>
                      <a:pt x="798" y="831"/>
                    </a:lnTo>
                    <a:lnTo>
                      <a:pt x="798" y="846"/>
                    </a:lnTo>
                    <a:lnTo>
                      <a:pt x="767" y="861"/>
                    </a:lnTo>
                    <a:lnTo>
                      <a:pt x="737" y="861"/>
                    </a:lnTo>
                    <a:lnTo>
                      <a:pt x="675" y="877"/>
                    </a:lnTo>
                    <a:lnTo>
                      <a:pt x="599" y="892"/>
                    </a:lnTo>
                    <a:lnTo>
                      <a:pt x="583" y="892"/>
                    </a:lnTo>
                    <a:lnTo>
                      <a:pt x="568" y="984"/>
                    </a:lnTo>
                    <a:lnTo>
                      <a:pt x="568" y="1077"/>
                    </a:lnTo>
                    <a:lnTo>
                      <a:pt x="660" y="1123"/>
                    </a:lnTo>
                    <a:lnTo>
                      <a:pt x="767" y="1184"/>
                    </a:lnTo>
                    <a:lnTo>
                      <a:pt x="890" y="1231"/>
                    </a:lnTo>
                    <a:lnTo>
                      <a:pt x="1028" y="1277"/>
                    </a:lnTo>
                    <a:lnTo>
                      <a:pt x="1182" y="1292"/>
                    </a:lnTo>
                    <a:lnTo>
                      <a:pt x="1366" y="1292"/>
                    </a:lnTo>
                    <a:lnTo>
                      <a:pt x="1427" y="1308"/>
                    </a:lnTo>
                    <a:lnTo>
                      <a:pt x="1443" y="1308"/>
                    </a:lnTo>
                    <a:lnTo>
                      <a:pt x="1443" y="1323"/>
                    </a:lnTo>
                    <a:lnTo>
                      <a:pt x="1412" y="1354"/>
                    </a:lnTo>
                    <a:lnTo>
                      <a:pt x="1381" y="1354"/>
                    </a:lnTo>
                    <a:lnTo>
                      <a:pt x="1151" y="1415"/>
                    </a:lnTo>
                    <a:lnTo>
                      <a:pt x="1136" y="1415"/>
                    </a:lnTo>
                    <a:lnTo>
                      <a:pt x="1105" y="1431"/>
                    </a:lnTo>
                    <a:lnTo>
                      <a:pt x="1044" y="1431"/>
                    </a:lnTo>
                    <a:lnTo>
                      <a:pt x="1028" y="1415"/>
                    </a:lnTo>
                    <a:lnTo>
                      <a:pt x="629" y="1200"/>
                    </a:lnTo>
                    <a:lnTo>
                      <a:pt x="322" y="984"/>
                    </a:lnTo>
                    <a:lnTo>
                      <a:pt x="230" y="1108"/>
                    </a:lnTo>
                    <a:lnTo>
                      <a:pt x="123" y="1215"/>
                    </a:lnTo>
                    <a:lnTo>
                      <a:pt x="77" y="1231"/>
                    </a:lnTo>
                    <a:lnTo>
                      <a:pt x="46" y="1261"/>
                    </a:lnTo>
                    <a:lnTo>
                      <a:pt x="0" y="1261"/>
                    </a:lnTo>
                    <a:lnTo>
                      <a:pt x="92" y="1169"/>
                    </a:lnTo>
                    <a:lnTo>
                      <a:pt x="154" y="1077"/>
                    </a:lnTo>
                    <a:lnTo>
                      <a:pt x="215" y="969"/>
                    </a:lnTo>
                    <a:lnTo>
                      <a:pt x="246" y="877"/>
                    </a:lnTo>
                    <a:lnTo>
                      <a:pt x="261" y="877"/>
                    </a:lnTo>
                    <a:lnTo>
                      <a:pt x="261" y="831"/>
                    </a:lnTo>
                    <a:lnTo>
                      <a:pt x="322" y="831"/>
                    </a:lnTo>
                    <a:lnTo>
                      <a:pt x="353" y="846"/>
                    </a:lnTo>
                    <a:lnTo>
                      <a:pt x="368" y="861"/>
                    </a:lnTo>
                    <a:lnTo>
                      <a:pt x="399" y="877"/>
                    </a:lnTo>
                    <a:lnTo>
                      <a:pt x="399" y="892"/>
                    </a:lnTo>
                    <a:lnTo>
                      <a:pt x="384" y="908"/>
                    </a:lnTo>
                    <a:lnTo>
                      <a:pt x="368" y="938"/>
                    </a:lnTo>
                    <a:lnTo>
                      <a:pt x="522" y="1031"/>
                    </a:lnTo>
                    <a:lnTo>
                      <a:pt x="522" y="815"/>
                    </a:lnTo>
                    <a:lnTo>
                      <a:pt x="507" y="723"/>
                    </a:lnTo>
                    <a:lnTo>
                      <a:pt x="507" y="692"/>
                    </a:lnTo>
                    <a:lnTo>
                      <a:pt x="445" y="708"/>
                    </a:lnTo>
                    <a:lnTo>
                      <a:pt x="338" y="738"/>
                    </a:lnTo>
                    <a:lnTo>
                      <a:pt x="246" y="769"/>
                    </a:lnTo>
                    <a:lnTo>
                      <a:pt x="184" y="784"/>
                    </a:lnTo>
                    <a:lnTo>
                      <a:pt x="92" y="754"/>
                    </a:lnTo>
                    <a:lnTo>
                      <a:pt x="77" y="738"/>
                    </a:lnTo>
                    <a:lnTo>
                      <a:pt x="77" y="708"/>
                    </a:lnTo>
                    <a:lnTo>
                      <a:pt x="92" y="708"/>
                    </a:lnTo>
                    <a:lnTo>
                      <a:pt x="246" y="677"/>
                    </a:lnTo>
                    <a:lnTo>
                      <a:pt x="414" y="646"/>
                    </a:lnTo>
                    <a:lnTo>
                      <a:pt x="568" y="615"/>
                    </a:lnTo>
                    <a:lnTo>
                      <a:pt x="675" y="584"/>
                    </a:lnTo>
                    <a:lnTo>
                      <a:pt x="737" y="569"/>
                    </a:lnTo>
                    <a:close/>
                    <a:moveTo>
                      <a:pt x="1182" y="369"/>
                    </a:moveTo>
                    <a:lnTo>
                      <a:pt x="1151" y="384"/>
                    </a:lnTo>
                    <a:lnTo>
                      <a:pt x="1105" y="384"/>
                    </a:lnTo>
                    <a:lnTo>
                      <a:pt x="1074" y="400"/>
                    </a:lnTo>
                    <a:lnTo>
                      <a:pt x="1028" y="415"/>
                    </a:lnTo>
                    <a:lnTo>
                      <a:pt x="998" y="415"/>
                    </a:lnTo>
                    <a:lnTo>
                      <a:pt x="982" y="431"/>
                    </a:lnTo>
                    <a:lnTo>
                      <a:pt x="967" y="431"/>
                    </a:lnTo>
                    <a:lnTo>
                      <a:pt x="967" y="538"/>
                    </a:lnTo>
                    <a:lnTo>
                      <a:pt x="1059" y="508"/>
                    </a:lnTo>
                    <a:lnTo>
                      <a:pt x="1090" y="492"/>
                    </a:lnTo>
                    <a:lnTo>
                      <a:pt x="1136" y="492"/>
                    </a:lnTo>
                    <a:lnTo>
                      <a:pt x="1166" y="508"/>
                    </a:lnTo>
                    <a:lnTo>
                      <a:pt x="1182" y="523"/>
                    </a:lnTo>
                    <a:lnTo>
                      <a:pt x="1182" y="538"/>
                    </a:lnTo>
                    <a:lnTo>
                      <a:pt x="1166" y="538"/>
                    </a:lnTo>
                    <a:lnTo>
                      <a:pt x="998" y="569"/>
                    </a:lnTo>
                    <a:lnTo>
                      <a:pt x="982" y="569"/>
                    </a:lnTo>
                    <a:lnTo>
                      <a:pt x="982" y="677"/>
                    </a:lnTo>
                    <a:lnTo>
                      <a:pt x="1074" y="646"/>
                    </a:lnTo>
                    <a:lnTo>
                      <a:pt x="1105" y="631"/>
                    </a:lnTo>
                    <a:lnTo>
                      <a:pt x="1166" y="631"/>
                    </a:lnTo>
                    <a:lnTo>
                      <a:pt x="1197" y="661"/>
                    </a:lnTo>
                    <a:lnTo>
                      <a:pt x="1197" y="677"/>
                    </a:lnTo>
                    <a:lnTo>
                      <a:pt x="1166" y="692"/>
                    </a:lnTo>
                    <a:lnTo>
                      <a:pt x="1074" y="692"/>
                    </a:lnTo>
                    <a:lnTo>
                      <a:pt x="998" y="708"/>
                    </a:lnTo>
                    <a:lnTo>
                      <a:pt x="982" y="708"/>
                    </a:lnTo>
                    <a:lnTo>
                      <a:pt x="982" y="815"/>
                    </a:lnTo>
                    <a:lnTo>
                      <a:pt x="1059" y="800"/>
                    </a:lnTo>
                    <a:lnTo>
                      <a:pt x="1120" y="784"/>
                    </a:lnTo>
                    <a:lnTo>
                      <a:pt x="1166" y="769"/>
                    </a:lnTo>
                    <a:lnTo>
                      <a:pt x="1243" y="769"/>
                    </a:lnTo>
                    <a:lnTo>
                      <a:pt x="1259" y="784"/>
                    </a:lnTo>
                    <a:lnTo>
                      <a:pt x="1259" y="508"/>
                    </a:lnTo>
                    <a:lnTo>
                      <a:pt x="1243" y="415"/>
                    </a:lnTo>
                    <a:lnTo>
                      <a:pt x="1228" y="369"/>
                    </a:lnTo>
                    <a:lnTo>
                      <a:pt x="1182" y="369"/>
                    </a:lnTo>
                    <a:close/>
                    <a:moveTo>
                      <a:pt x="1335" y="46"/>
                    </a:moveTo>
                    <a:lnTo>
                      <a:pt x="1351" y="46"/>
                    </a:lnTo>
                    <a:lnTo>
                      <a:pt x="1381" y="61"/>
                    </a:lnTo>
                    <a:lnTo>
                      <a:pt x="1412" y="92"/>
                    </a:lnTo>
                    <a:lnTo>
                      <a:pt x="1381" y="123"/>
                    </a:lnTo>
                    <a:lnTo>
                      <a:pt x="1274" y="154"/>
                    </a:lnTo>
                    <a:lnTo>
                      <a:pt x="1136" y="184"/>
                    </a:lnTo>
                    <a:lnTo>
                      <a:pt x="1166" y="200"/>
                    </a:lnTo>
                    <a:lnTo>
                      <a:pt x="1166" y="215"/>
                    </a:lnTo>
                    <a:lnTo>
                      <a:pt x="1151" y="246"/>
                    </a:lnTo>
                    <a:lnTo>
                      <a:pt x="1136" y="261"/>
                    </a:lnTo>
                    <a:lnTo>
                      <a:pt x="1120" y="292"/>
                    </a:lnTo>
                    <a:lnTo>
                      <a:pt x="1090" y="323"/>
                    </a:lnTo>
                    <a:lnTo>
                      <a:pt x="1074" y="354"/>
                    </a:lnTo>
                    <a:lnTo>
                      <a:pt x="1197" y="307"/>
                    </a:lnTo>
                    <a:lnTo>
                      <a:pt x="1212" y="307"/>
                    </a:lnTo>
                    <a:lnTo>
                      <a:pt x="1228" y="292"/>
                    </a:lnTo>
                    <a:lnTo>
                      <a:pt x="1259" y="292"/>
                    </a:lnTo>
                    <a:lnTo>
                      <a:pt x="1289" y="307"/>
                    </a:lnTo>
                    <a:lnTo>
                      <a:pt x="1335" y="323"/>
                    </a:lnTo>
                    <a:lnTo>
                      <a:pt x="1366" y="338"/>
                    </a:lnTo>
                    <a:lnTo>
                      <a:pt x="1381" y="354"/>
                    </a:lnTo>
                    <a:lnTo>
                      <a:pt x="1381" y="369"/>
                    </a:lnTo>
                    <a:lnTo>
                      <a:pt x="1366" y="384"/>
                    </a:lnTo>
                    <a:lnTo>
                      <a:pt x="1366" y="400"/>
                    </a:lnTo>
                    <a:lnTo>
                      <a:pt x="1351" y="431"/>
                    </a:lnTo>
                    <a:lnTo>
                      <a:pt x="1351" y="908"/>
                    </a:lnTo>
                    <a:lnTo>
                      <a:pt x="1320" y="938"/>
                    </a:lnTo>
                    <a:lnTo>
                      <a:pt x="1305" y="938"/>
                    </a:lnTo>
                    <a:lnTo>
                      <a:pt x="1289" y="908"/>
                    </a:lnTo>
                    <a:lnTo>
                      <a:pt x="1259" y="877"/>
                    </a:lnTo>
                    <a:lnTo>
                      <a:pt x="1243" y="846"/>
                    </a:lnTo>
                    <a:lnTo>
                      <a:pt x="1120" y="861"/>
                    </a:lnTo>
                    <a:lnTo>
                      <a:pt x="967" y="877"/>
                    </a:lnTo>
                    <a:lnTo>
                      <a:pt x="967" y="908"/>
                    </a:lnTo>
                    <a:lnTo>
                      <a:pt x="952" y="923"/>
                    </a:lnTo>
                    <a:lnTo>
                      <a:pt x="921" y="923"/>
                    </a:lnTo>
                    <a:lnTo>
                      <a:pt x="906" y="892"/>
                    </a:lnTo>
                    <a:lnTo>
                      <a:pt x="890" y="846"/>
                    </a:lnTo>
                    <a:lnTo>
                      <a:pt x="890" y="769"/>
                    </a:lnTo>
                    <a:lnTo>
                      <a:pt x="906" y="738"/>
                    </a:lnTo>
                    <a:lnTo>
                      <a:pt x="906" y="477"/>
                    </a:lnTo>
                    <a:lnTo>
                      <a:pt x="890" y="446"/>
                    </a:lnTo>
                    <a:lnTo>
                      <a:pt x="890" y="415"/>
                    </a:lnTo>
                    <a:lnTo>
                      <a:pt x="875" y="400"/>
                    </a:lnTo>
                    <a:lnTo>
                      <a:pt x="875" y="369"/>
                    </a:lnTo>
                    <a:lnTo>
                      <a:pt x="921" y="369"/>
                    </a:lnTo>
                    <a:lnTo>
                      <a:pt x="936" y="384"/>
                    </a:lnTo>
                    <a:lnTo>
                      <a:pt x="952" y="384"/>
                    </a:lnTo>
                    <a:lnTo>
                      <a:pt x="982" y="369"/>
                    </a:lnTo>
                    <a:lnTo>
                      <a:pt x="1013" y="369"/>
                    </a:lnTo>
                    <a:lnTo>
                      <a:pt x="1013" y="354"/>
                    </a:lnTo>
                    <a:lnTo>
                      <a:pt x="1028" y="323"/>
                    </a:lnTo>
                    <a:lnTo>
                      <a:pt x="1044" y="261"/>
                    </a:lnTo>
                    <a:lnTo>
                      <a:pt x="1059" y="215"/>
                    </a:lnTo>
                    <a:lnTo>
                      <a:pt x="1059" y="184"/>
                    </a:lnTo>
                    <a:lnTo>
                      <a:pt x="1044" y="200"/>
                    </a:lnTo>
                    <a:lnTo>
                      <a:pt x="936" y="200"/>
                    </a:lnTo>
                    <a:lnTo>
                      <a:pt x="906" y="184"/>
                    </a:lnTo>
                    <a:lnTo>
                      <a:pt x="875" y="154"/>
                    </a:lnTo>
                    <a:lnTo>
                      <a:pt x="890" y="138"/>
                    </a:lnTo>
                    <a:lnTo>
                      <a:pt x="906" y="138"/>
                    </a:lnTo>
                    <a:lnTo>
                      <a:pt x="1090" y="107"/>
                    </a:lnTo>
                    <a:lnTo>
                      <a:pt x="1197" y="77"/>
                    </a:lnTo>
                    <a:lnTo>
                      <a:pt x="1274" y="61"/>
                    </a:lnTo>
                    <a:lnTo>
                      <a:pt x="1335" y="46"/>
                    </a:lnTo>
                    <a:close/>
                    <a:moveTo>
                      <a:pt x="645" y="0"/>
                    </a:moveTo>
                    <a:lnTo>
                      <a:pt x="706" y="0"/>
                    </a:lnTo>
                    <a:lnTo>
                      <a:pt x="737" y="15"/>
                    </a:lnTo>
                    <a:lnTo>
                      <a:pt x="752" y="31"/>
                    </a:lnTo>
                    <a:lnTo>
                      <a:pt x="783" y="46"/>
                    </a:lnTo>
                    <a:lnTo>
                      <a:pt x="798" y="61"/>
                    </a:lnTo>
                    <a:lnTo>
                      <a:pt x="813" y="92"/>
                    </a:lnTo>
                    <a:lnTo>
                      <a:pt x="798" y="107"/>
                    </a:lnTo>
                    <a:lnTo>
                      <a:pt x="752" y="215"/>
                    </a:lnTo>
                    <a:lnTo>
                      <a:pt x="691" y="492"/>
                    </a:lnTo>
                    <a:lnTo>
                      <a:pt x="660" y="523"/>
                    </a:lnTo>
                    <a:lnTo>
                      <a:pt x="583" y="446"/>
                    </a:lnTo>
                    <a:lnTo>
                      <a:pt x="599" y="446"/>
                    </a:lnTo>
                    <a:lnTo>
                      <a:pt x="614" y="431"/>
                    </a:lnTo>
                    <a:lnTo>
                      <a:pt x="629" y="369"/>
                    </a:lnTo>
                    <a:lnTo>
                      <a:pt x="660" y="277"/>
                    </a:lnTo>
                    <a:lnTo>
                      <a:pt x="675" y="169"/>
                    </a:lnTo>
                    <a:lnTo>
                      <a:pt x="675" y="123"/>
                    </a:lnTo>
                    <a:lnTo>
                      <a:pt x="660" y="77"/>
                    </a:lnTo>
                    <a:lnTo>
                      <a:pt x="599" y="77"/>
                    </a:lnTo>
                    <a:lnTo>
                      <a:pt x="507" y="92"/>
                    </a:lnTo>
                    <a:lnTo>
                      <a:pt x="368" y="138"/>
                    </a:lnTo>
                    <a:lnTo>
                      <a:pt x="368" y="169"/>
                    </a:lnTo>
                    <a:lnTo>
                      <a:pt x="384" y="215"/>
                    </a:lnTo>
                    <a:lnTo>
                      <a:pt x="384" y="277"/>
                    </a:lnTo>
                    <a:lnTo>
                      <a:pt x="445" y="261"/>
                    </a:lnTo>
                    <a:lnTo>
                      <a:pt x="491" y="246"/>
                    </a:lnTo>
                    <a:lnTo>
                      <a:pt x="522" y="231"/>
                    </a:lnTo>
                    <a:lnTo>
                      <a:pt x="583" y="231"/>
                    </a:lnTo>
                    <a:lnTo>
                      <a:pt x="599" y="246"/>
                    </a:lnTo>
                    <a:lnTo>
                      <a:pt x="599" y="277"/>
                    </a:lnTo>
                    <a:lnTo>
                      <a:pt x="583" y="292"/>
                    </a:lnTo>
                    <a:lnTo>
                      <a:pt x="553" y="292"/>
                    </a:lnTo>
                    <a:lnTo>
                      <a:pt x="507" y="307"/>
                    </a:lnTo>
                    <a:lnTo>
                      <a:pt x="430" y="307"/>
                    </a:lnTo>
                    <a:lnTo>
                      <a:pt x="399" y="323"/>
                    </a:lnTo>
                    <a:lnTo>
                      <a:pt x="384" y="323"/>
                    </a:lnTo>
                    <a:lnTo>
                      <a:pt x="384" y="400"/>
                    </a:lnTo>
                    <a:lnTo>
                      <a:pt x="399" y="461"/>
                    </a:lnTo>
                    <a:lnTo>
                      <a:pt x="522" y="431"/>
                    </a:lnTo>
                    <a:lnTo>
                      <a:pt x="553" y="431"/>
                    </a:lnTo>
                    <a:lnTo>
                      <a:pt x="568" y="446"/>
                    </a:lnTo>
                    <a:lnTo>
                      <a:pt x="583" y="446"/>
                    </a:lnTo>
                    <a:lnTo>
                      <a:pt x="507" y="461"/>
                    </a:lnTo>
                    <a:lnTo>
                      <a:pt x="460" y="461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508"/>
                    </a:lnTo>
                    <a:lnTo>
                      <a:pt x="414" y="538"/>
                    </a:lnTo>
                    <a:lnTo>
                      <a:pt x="384" y="569"/>
                    </a:lnTo>
                    <a:lnTo>
                      <a:pt x="353" y="538"/>
                    </a:lnTo>
                    <a:lnTo>
                      <a:pt x="322" y="477"/>
                    </a:lnTo>
                    <a:lnTo>
                      <a:pt x="322" y="446"/>
                    </a:lnTo>
                    <a:lnTo>
                      <a:pt x="292" y="277"/>
                    </a:lnTo>
                    <a:lnTo>
                      <a:pt x="276" y="184"/>
                    </a:lnTo>
                    <a:lnTo>
                      <a:pt x="246" y="123"/>
                    </a:lnTo>
                    <a:lnTo>
                      <a:pt x="246" y="77"/>
                    </a:lnTo>
                    <a:lnTo>
                      <a:pt x="307" y="77"/>
                    </a:lnTo>
                    <a:lnTo>
                      <a:pt x="322" y="92"/>
                    </a:lnTo>
                    <a:lnTo>
                      <a:pt x="338" y="92"/>
                    </a:lnTo>
                    <a:lnTo>
                      <a:pt x="430" y="77"/>
                    </a:lnTo>
                    <a:lnTo>
                      <a:pt x="491" y="61"/>
                    </a:lnTo>
                    <a:lnTo>
                      <a:pt x="537" y="46"/>
                    </a:lnTo>
                    <a:lnTo>
                      <a:pt x="568" y="31"/>
                    </a:lnTo>
                    <a:lnTo>
                      <a:pt x="583" y="31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4" name="Freeform 1520"/>
              <p:cNvSpPr>
                <a:spLocks noEditPoints="1"/>
              </p:cNvSpPr>
              <p:nvPr/>
            </p:nvSpPr>
            <p:spPr bwMode="auto">
              <a:xfrm>
                <a:off x="12280" y="19052"/>
                <a:ext cx="1350" cy="1508"/>
              </a:xfrm>
              <a:custGeom>
                <a:avLst/>
                <a:gdLst/>
                <a:ahLst/>
                <a:cxnLst>
                  <a:cxn ang="0">
                    <a:pos x="706" y="800"/>
                  </a:cxn>
                  <a:cxn ang="0">
                    <a:pos x="844" y="862"/>
                  </a:cxn>
                  <a:cxn ang="0">
                    <a:pos x="859" y="1031"/>
                  </a:cxn>
                  <a:cxn ang="0">
                    <a:pos x="736" y="939"/>
                  </a:cxn>
                  <a:cxn ang="0">
                    <a:pos x="660" y="846"/>
                  </a:cxn>
                  <a:cxn ang="0">
                    <a:pos x="644" y="785"/>
                  </a:cxn>
                  <a:cxn ang="0">
                    <a:pos x="215" y="585"/>
                  </a:cxn>
                  <a:cxn ang="0">
                    <a:pos x="138" y="615"/>
                  </a:cxn>
                  <a:cxn ang="0">
                    <a:pos x="261" y="785"/>
                  </a:cxn>
                  <a:cxn ang="0">
                    <a:pos x="353" y="846"/>
                  </a:cxn>
                  <a:cxn ang="0">
                    <a:pos x="215" y="1123"/>
                  </a:cxn>
                  <a:cxn ang="0">
                    <a:pos x="337" y="1108"/>
                  </a:cxn>
                  <a:cxn ang="0">
                    <a:pos x="399" y="1092"/>
                  </a:cxn>
                  <a:cxn ang="0">
                    <a:pos x="414" y="615"/>
                  </a:cxn>
                  <a:cxn ang="0">
                    <a:pos x="353" y="554"/>
                  </a:cxn>
                  <a:cxn ang="0">
                    <a:pos x="337" y="123"/>
                  </a:cxn>
                  <a:cxn ang="0">
                    <a:pos x="414" y="185"/>
                  </a:cxn>
                  <a:cxn ang="0">
                    <a:pos x="322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5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1" y="1200"/>
                  </a:cxn>
                  <a:cxn ang="0">
                    <a:pos x="61" y="1062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8"/>
                  </a:cxn>
                  <a:cxn ang="0">
                    <a:pos x="245" y="108"/>
                  </a:cxn>
                  <a:cxn ang="0">
                    <a:pos x="951" y="15"/>
                  </a:cxn>
                  <a:cxn ang="0">
                    <a:pos x="1028" y="138"/>
                  </a:cxn>
                  <a:cxn ang="0">
                    <a:pos x="890" y="385"/>
                  </a:cxn>
                  <a:cxn ang="0">
                    <a:pos x="997" y="477"/>
                  </a:cxn>
                  <a:cxn ang="0">
                    <a:pos x="1105" y="446"/>
                  </a:cxn>
                  <a:cxn ang="0">
                    <a:pos x="1258" y="446"/>
                  </a:cxn>
                  <a:cxn ang="0">
                    <a:pos x="1350" y="523"/>
                  </a:cxn>
                  <a:cxn ang="0">
                    <a:pos x="1289" y="615"/>
                  </a:cxn>
                  <a:cxn ang="0">
                    <a:pos x="1227" y="1185"/>
                  </a:cxn>
                  <a:cxn ang="0">
                    <a:pos x="1105" y="1462"/>
                  </a:cxn>
                  <a:cxn ang="0">
                    <a:pos x="982" y="1492"/>
                  </a:cxn>
                  <a:cxn ang="0">
                    <a:pos x="828" y="1292"/>
                  </a:cxn>
                  <a:cxn ang="0">
                    <a:pos x="874" y="1292"/>
                  </a:cxn>
                  <a:cxn ang="0">
                    <a:pos x="982" y="1323"/>
                  </a:cxn>
                  <a:cxn ang="0">
                    <a:pos x="1120" y="1139"/>
                  </a:cxn>
                  <a:cxn ang="0">
                    <a:pos x="1166" y="569"/>
                  </a:cxn>
                  <a:cxn ang="0">
                    <a:pos x="1135" y="508"/>
                  </a:cxn>
                  <a:cxn ang="0">
                    <a:pos x="890" y="539"/>
                  </a:cxn>
                  <a:cxn ang="0">
                    <a:pos x="736" y="585"/>
                  </a:cxn>
                  <a:cxn ang="0">
                    <a:pos x="629" y="692"/>
                  </a:cxn>
                  <a:cxn ang="0">
                    <a:pos x="675" y="569"/>
                  </a:cxn>
                  <a:cxn ang="0">
                    <a:pos x="874" y="185"/>
                  </a:cxn>
                  <a:cxn ang="0">
                    <a:pos x="874" y="31"/>
                  </a:cxn>
                  <a:cxn ang="0">
                    <a:pos x="874" y="0"/>
                  </a:cxn>
                </a:cxnLst>
                <a:rect l="0" t="0" r="r" b="b"/>
                <a:pathLst>
                  <a:path w="1350" h="1508">
                    <a:moveTo>
                      <a:pt x="644" y="785"/>
                    </a:moveTo>
                    <a:lnTo>
                      <a:pt x="690" y="785"/>
                    </a:lnTo>
                    <a:lnTo>
                      <a:pt x="706" y="800"/>
                    </a:lnTo>
                    <a:lnTo>
                      <a:pt x="767" y="831"/>
                    </a:lnTo>
                    <a:lnTo>
                      <a:pt x="813" y="846"/>
                    </a:lnTo>
                    <a:lnTo>
                      <a:pt x="844" y="862"/>
                    </a:lnTo>
                    <a:lnTo>
                      <a:pt x="890" y="908"/>
                    </a:lnTo>
                    <a:lnTo>
                      <a:pt x="890" y="1000"/>
                    </a:lnTo>
                    <a:lnTo>
                      <a:pt x="859" y="1031"/>
                    </a:lnTo>
                    <a:lnTo>
                      <a:pt x="844" y="1015"/>
                    </a:lnTo>
                    <a:lnTo>
                      <a:pt x="813" y="1015"/>
                    </a:lnTo>
                    <a:lnTo>
                      <a:pt x="736" y="939"/>
                    </a:lnTo>
                    <a:lnTo>
                      <a:pt x="706" y="892"/>
                    </a:lnTo>
                    <a:lnTo>
                      <a:pt x="690" y="862"/>
                    </a:lnTo>
                    <a:lnTo>
                      <a:pt x="660" y="846"/>
                    </a:lnTo>
                    <a:lnTo>
                      <a:pt x="660" y="831"/>
                    </a:lnTo>
                    <a:lnTo>
                      <a:pt x="644" y="815"/>
                    </a:lnTo>
                    <a:lnTo>
                      <a:pt x="644" y="785"/>
                    </a:lnTo>
                    <a:close/>
                    <a:moveTo>
                      <a:pt x="353" y="554"/>
                    </a:moveTo>
                    <a:lnTo>
                      <a:pt x="276" y="569"/>
                    </a:lnTo>
                    <a:lnTo>
                      <a:pt x="215" y="585"/>
                    </a:lnTo>
                    <a:lnTo>
                      <a:pt x="169" y="600"/>
                    </a:lnTo>
                    <a:lnTo>
                      <a:pt x="153" y="615"/>
                    </a:lnTo>
                    <a:lnTo>
                      <a:pt x="138" y="615"/>
                    </a:lnTo>
                    <a:lnTo>
                      <a:pt x="138" y="815"/>
                    </a:lnTo>
                    <a:lnTo>
                      <a:pt x="169" y="815"/>
                    </a:lnTo>
                    <a:lnTo>
                      <a:pt x="261" y="785"/>
                    </a:lnTo>
                    <a:lnTo>
                      <a:pt x="322" y="785"/>
                    </a:lnTo>
                    <a:lnTo>
                      <a:pt x="353" y="815"/>
                    </a:lnTo>
                    <a:lnTo>
                      <a:pt x="353" y="846"/>
                    </a:lnTo>
                    <a:lnTo>
                      <a:pt x="153" y="877"/>
                    </a:lnTo>
                    <a:lnTo>
                      <a:pt x="153" y="1139"/>
                    </a:lnTo>
                    <a:lnTo>
                      <a:pt x="215" y="1123"/>
                    </a:lnTo>
                    <a:lnTo>
                      <a:pt x="261" y="1123"/>
                    </a:lnTo>
                    <a:lnTo>
                      <a:pt x="291" y="1108"/>
                    </a:lnTo>
                    <a:lnTo>
                      <a:pt x="337" y="1108"/>
                    </a:lnTo>
                    <a:lnTo>
                      <a:pt x="353" y="1123"/>
                    </a:lnTo>
                    <a:lnTo>
                      <a:pt x="383" y="1123"/>
                    </a:lnTo>
                    <a:lnTo>
                      <a:pt x="399" y="1092"/>
                    </a:lnTo>
                    <a:lnTo>
                      <a:pt x="399" y="1000"/>
                    </a:lnTo>
                    <a:lnTo>
                      <a:pt x="414" y="892"/>
                    </a:lnTo>
                    <a:lnTo>
                      <a:pt x="414" y="615"/>
                    </a:lnTo>
                    <a:lnTo>
                      <a:pt x="383" y="585"/>
                    </a:lnTo>
                    <a:lnTo>
                      <a:pt x="353" y="585"/>
                    </a:lnTo>
                    <a:lnTo>
                      <a:pt x="353" y="554"/>
                    </a:lnTo>
                    <a:close/>
                    <a:moveTo>
                      <a:pt x="245" y="108"/>
                    </a:moveTo>
                    <a:lnTo>
                      <a:pt x="307" y="108"/>
                    </a:lnTo>
                    <a:lnTo>
                      <a:pt x="337" y="123"/>
                    </a:lnTo>
                    <a:lnTo>
                      <a:pt x="383" y="138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8"/>
                    </a:lnTo>
                    <a:lnTo>
                      <a:pt x="245" y="415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2" y="508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8"/>
                    </a:lnTo>
                    <a:lnTo>
                      <a:pt x="552" y="539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5"/>
                    </a:lnTo>
                    <a:lnTo>
                      <a:pt x="537" y="615"/>
                    </a:lnTo>
                    <a:lnTo>
                      <a:pt x="506" y="708"/>
                    </a:lnTo>
                    <a:lnTo>
                      <a:pt x="506" y="969"/>
                    </a:lnTo>
                    <a:lnTo>
                      <a:pt x="491" y="1108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29" y="1277"/>
                    </a:lnTo>
                    <a:lnTo>
                      <a:pt x="414" y="1277"/>
                    </a:lnTo>
                    <a:lnTo>
                      <a:pt x="399" y="1262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2"/>
                    </a:lnTo>
                    <a:lnTo>
                      <a:pt x="92" y="1262"/>
                    </a:lnTo>
                    <a:lnTo>
                      <a:pt x="76" y="1246"/>
                    </a:lnTo>
                    <a:lnTo>
                      <a:pt x="61" y="1215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1" y="1062"/>
                    </a:lnTo>
                    <a:lnTo>
                      <a:pt x="76" y="985"/>
                    </a:lnTo>
                    <a:lnTo>
                      <a:pt x="76" y="862"/>
                    </a:lnTo>
                    <a:lnTo>
                      <a:pt x="61" y="846"/>
                    </a:lnTo>
                    <a:lnTo>
                      <a:pt x="46" y="708"/>
                    </a:lnTo>
                    <a:lnTo>
                      <a:pt x="30" y="615"/>
                    </a:lnTo>
                    <a:lnTo>
                      <a:pt x="15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8"/>
                    </a:lnTo>
                    <a:close/>
                    <a:moveTo>
                      <a:pt x="874" y="0"/>
                    </a:moveTo>
                    <a:lnTo>
                      <a:pt x="905" y="0"/>
                    </a:lnTo>
                    <a:lnTo>
                      <a:pt x="951" y="15"/>
                    </a:lnTo>
                    <a:lnTo>
                      <a:pt x="1013" y="77"/>
                    </a:lnTo>
                    <a:lnTo>
                      <a:pt x="1028" y="108"/>
                    </a:lnTo>
                    <a:lnTo>
                      <a:pt x="1028" y="138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5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77"/>
                    </a:lnTo>
                    <a:lnTo>
                      <a:pt x="1028" y="462"/>
                    </a:lnTo>
                    <a:lnTo>
                      <a:pt x="1043" y="462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9"/>
                    </a:lnTo>
                    <a:lnTo>
                      <a:pt x="1304" y="585"/>
                    </a:lnTo>
                    <a:lnTo>
                      <a:pt x="1289" y="615"/>
                    </a:lnTo>
                    <a:lnTo>
                      <a:pt x="1289" y="662"/>
                    </a:lnTo>
                    <a:lnTo>
                      <a:pt x="1258" y="969"/>
                    </a:lnTo>
                    <a:lnTo>
                      <a:pt x="1227" y="1185"/>
                    </a:lnTo>
                    <a:lnTo>
                      <a:pt x="1181" y="1339"/>
                    </a:lnTo>
                    <a:lnTo>
                      <a:pt x="1151" y="1415"/>
                    </a:lnTo>
                    <a:lnTo>
                      <a:pt x="1105" y="1462"/>
                    </a:lnTo>
                    <a:lnTo>
                      <a:pt x="1059" y="1492"/>
                    </a:lnTo>
                    <a:lnTo>
                      <a:pt x="1013" y="1508"/>
                    </a:lnTo>
                    <a:lnTo>
                      <a:pt x="982" y="1492"/>
                    </a:lnTo>
                    <a:lnTo>
                      <a:pt x="967" y="1462"/>
                    </a:lnTo>
                    <a:lnTo>
                      <a:pt x="905" y="1369"/>
                    </a:lnTo>
                    <a:lnTo>
                      <a:pt x="828" y="1292"/>
                    </a:lnTo>
                    <a:lnTo>
                      <a:pt x="828" y="1277"/>
                    </a:lnTo>
                    <a:lnTo>
                      <a:pt x="859" y="1277"/>
                    </a:lnTo>
                    <a:lnTo>
                      <a:pt x="874" y="1292"/>
                    </a:lnTo>
                    <a:lnTo>
                      <a:pt x="921" y="1308"/>
                    </a:lnTo>
                    <a:lnTo>
                      <a:pt x="951" y="1308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9"/>
                    </a:lnTo>
                    <a:lnTo>
                      <a:pt x="1151" y="954"/>
                    </a:lnTo>
                    <a:lnTo>
                      <a:pt x="1166" y="708"/>
                    </a:lnTo>
                    <a:lnTo>
                      <a:pt x="1166" y="569"/>
                    </a:lnTo>
                    <a:lnTo>
                      <a:pt x="1151" y="539"/>
                    </a:lnTo>
                    <a:lnTo>
                      <a:pt x="1151" y="523"/>
                    </a:lnTo>
                    <a:lnTo>
                      <a:pt x="1135" y="508"/>
                    </a:lnTo>
                    <a:lnTo>
                      <a:pt x="1059" y="508"/>
                    </a:lnTo>
                    <a:lnTo>
                      <a:pt x="982" y="523"/>
                    </a:lnTo>
                    <a:lnTo>
                      <a:pt x="890" y="539"/>
                    </a:lnTo>
                    <a:lnTo>
                      <a:pt x="813" y="539"/>
                    </a:lnTo>
                    <a:lnTo>
                      <a:pt x="782" y="523"/>
                    </a:lnTo>
                    <a:lnTo>
                      <a:pt x="736" y="585"/>
                    </a:lnTo>
                    <a:lnTo>
                      <a:pt x="706" y="631"/>
                    </a:lnTo>
                    <a:lnTo>
                      <a:pt x="660" y="662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2"/>
                    </a:lnTo>
                    <a:lnTo>
                      <a:pt x="675" y="569"/>
                    </a:lnTo>
                    <a:lnTo>
                      <a:pt x="736" y="462"/>
                    </a:lnTo>
                    <a:lnTo>
                      <a:pt x="813" y="323"/>
                    </a:lnTo>
                    <a:lnTo>
                      <a:pt x="874" y="185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4" y="31"/>
                    </a:lnTo>
                    <a:lnTo>
                      <a:pt x="874" y="0"/>
                    </a:lnTo>
                    <a:close/>
                    <a:moveTo>
                      <a:pt x="844" y="0"/>
                    </a:moveTo>
                    <a:lnTo>
                      <a:pt x="874" y="0"/>
                    </a:lnTo>
                    <a:lnTo>
                      <a:pt x="844" y="15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5" name="Freeform 1521"/>
              <p:cNvSpPr>
                <a:spLocks noEditPoints="1"/>
              </p:cNvSpPr>
              <p:nvPr/>
            </p:nvSpPr>
            <p:spPr bwMode="auto">
              <a:xfrm>
                <a:off x="13906" y="19067"/>
                <a:ext cx="1643" cy="1554"/>
              </a:xfrm>
              <a:custGeom>
                <a:avLst/>
                <a:gdLst/>
                <a:ahLst/>
                <a:cxnLst>
                  <a:cxn ang="0">
                    <a:pos x="752" y="1262"/>
                  </a:cxn>
                  <a:cxn ang="0">
                    <a:pos x="599" y="1216"/>
                  </a:cxn>
                  <a:cxn ang="0">
                    <a:pos x="323" y="662"/>
                  </a:cxn>
                  <a:cxn ang="0">
                    <a:pos x="399" y="754"/>
                  </a:cxn>
                  <a:cxn ang="0">
                    <a:pos x="584" y="600"/>
                  </a:cxn>
                  <a:cxn ang="0">
                    <a:pos x="676" y="600"/>
                  </a:cxn>
                  <a:cxn ang="0">
                    <a:pos x="415" y="539"/>
                  </a:cxn>
                  <a:cxn ang="0">
                    <a:pos x="630" y="524"/>
                  </a:cxn>
                  <a:cxn ang="0">
                    <a:pos x="768" y="616"/>
                  </a:cxn>
                  <a:cxn ang="0">
                    <a:pos x="614" y="739"/>
                  </a:cxn>
                  <a:cxn ang="0">
                    <a:pos x="630" y="816"/>
                  </a:cxn>
                  <a:cxn ang="0">
                    <a:pos x="568" y="908"/>
                  </a:cxn>
                  <a:cxn ang="0">
                    <a:pos x="584" y="985"/>
                  </a:cxn>
                  <a:cxn ang="0">
                    <a:pos x="599" y="1047"/>
                  </a:cxn>
                  <a:cxn ang="0">
                    <a:pos x="108" y="1524"/>
                  </a:cxn>
                  <a:cxn ang="0">
                    <a:pos x="246" y="1154"/>
                  </a:cxn>
                  <a:cxn ang="0">
                    <a:pos x="0" y="1154"/>
                  </a:cxn>
                  <a:cxn ang="0">
                    <a:pos x="399" y="1047"/>
                  </a:cxn>
                  <a:cxn ang="0">
                    <a:pos x="292" y="954"/>
                  </a:cxn>
                  <a:cxn ang="0">
                    <a:pos x="430" y="893"/>
                  </a:cxn>
                  <a:cxn ang="0">
                    <a:pos x="307" y="847"/>
                  </a:cxn>
                  <a:cxn ang="0">
                    <a:pos x="169" y="616"/>
                  </a:cxn>
                  <a:cxn ang="0">
                    <a:pos x="568" y="293"/>
                  </a:cxn>
                  <a:cxn ang="0">
                    <a:pos x="430" y="431"/>
                  </a:cxn>
                  <a:cxn ang="0">
                    <a:pos x="1182" y="200"/>
                  </a:cxn>
                  <a:cxn ang="0">
                    <a:pos x="1336" y="385"/>
                  </a:cxn>
                  <a:cxn ang="0">
                    <a:pos x="1167" y="231"/>
                  </a:cxn>
                  <a:cxn ang="0">
                    <a:pos x="1105" y="77"/>
                  </a:cxn>
                  <a:cxn ang="0">
                    <a:pos x="998" y="308"/>
                  </a:cxn>
                  <a:cxn ang="0">
                    <a:pos x="967" y="677"/>
                  </a:cxn>
                  <a:cxn ang="0">
                    <a:pos x="1059" y="985"/>
                  </a:cxn>
                  <a:cxn ang="0">
                    <a:pos x="1151" y="893"/>
                  </a:cxn>
                  <a:cxn ang="0">
                    <a:pos x="1075" y="754"/>
                  </a:cxn>
                  <a:cxn ang="0">
                    <a:pos x="1213" y="693"/>
                  </a:cxn>
                  <a:cxn ang="0">
                    <a:pos x="1090" y="570"/>
                  </a:cxn>
                  <a:cxn ang="0">
                    <a:pos x="1336" y="447"/>
                  </a:cxn>
                  <a:cxn ang="0">
                    <a:pos x="1489" y="477"/>
                  </a:cxn>
                  <a:cxn ang="0">
                    <a:pos x="1305" y="677"/>
                  </a:cxn>
                  <a:cxn ang="0">
                    <a:pos x="1443" y="708"/>
                  </a:cxn>
                  <a:cxn ang="0">
                    <a:pos x="1458" y="862"/>
                  </a:cxn>
                  <a:cxn ang="0">
                    <a:pos x="1290" y="970"/>
                  </a:cxn>
                  <a:cxn ang="0">
                    <a:pos x="1397" y="1093"/>
                  </a:cxn>
                  <a:cxn ang="0">
                    <a:pos x="1627" y="1139"/>
                  </a:cxn>
                  <a:cxn ang="0">
                    <a:pos x="1059" y="1231"/>
                  </a:cxn>
                  <a:cxn ang="0">
                    <a:pos x="906" y="1554"/>
                  </a:cxn>
                  <a:cxn ang="0">
                    <a:pos x="860" y="1308"/>
                  </a:cxn>
                  <a:cxn ang="0">
                    <a:pos x="891" y="539"/>
                  </a:cxn>
                  <a:cxn ang="0">
                    <a:pos x="845" y="400"/>
                  </a:cxn>
                  <a:cxn ang="0">
                    <a:pos x="983" y="31"/>
                  </a:cxn>
                  <a:cxn ang="0">
                    <a:pos x="691" y="77"/>
                  </a:cxn>
                  <a:cxn ang="0">
                    <a:pos x="799" y="231"/>
                  </a:cxn>
                  <a:cxn ang="0">
                    <a:pos x="737" y="293"/>
                  </a:cxn>
                  <a:cxn ang="0">
                    <a:pos x="599" y="416"/>
                  </a:cxn>
                  <a:cxn ang="0">
                    <a:pos x="461" y="508"/>
                  </a:cxn>
                  <a:cxn ang="0">
                    <a:pos x="292" y="400"/>
                  </a:cxn>
                  <a:cxn ang="0">
                    <a:pos x="154" y="370"/>
                  </a:cxn>
                  <a:cxn ang="0">
                    <a:pos x="338" y="308"/>
                  </a:cxn>
                  <a:cxn ang="0">
                    <a:pos x="323" y="108"/>
                  </a:cxn>
                  <a:cxn ang="0">
                    <a:pos x="522" y="262"/>
                  </a:cxn>
                  <a:cxn ang="0">
                    <a:pos x="568" y="31"/>
                  </a:cxn>
                </a:cxnLst>
                <a:rect l="0" t="0" r="r" b="b"/>
                <a:pathLst>
                  <a:path w="1643" h="1554">
                    <a:moveTo>
                      <a:pt x="553" y="1139"/>
                    </a:moveTo>
                    <a:lnTo>
                      <a:pt x="584" y="1139"/>
                    </a:lnTo>
                    <a:lnTo>
                      <a:pt x="645" y="1170"/>
                    </a:lnTo>
                    <a:lnTo>
                      <a:pt x="691" y="1185"/>
                    </a:lnTo>
                    <a:lnTo>
                      <a:pt x="737" y="1231"/>
                    </a:lnTo>
                    <a:lnTo>
                      <a:pt x="752" y="1262"/>
                    </a:lnTo>
                    <a:lnTo>
                      <a:pt x="752" y="1324"/>
                    </a:lnTo>
                    <a:lnTo>
                      <a:pt x="737" y="1339"/>
                    </a:lnTo>
                    <a:lnTo>
                      <a:pt x="722" y="1339"/>
                    </a:lnTo>
                    <a:lnTo>
                      <a:pt x="737" y="1324"/>
                    </a:lnTo>
                    <a:lnTo>
                      <a:pt x="706" y="1324"/>
                    </a:lnTo>
                    <a:lnTo>
                      <a:pt x="599" y="1216"/>
                    </a:lnTo>
                    <a:lnTo>
                      <a:pt x="568" y="1200"/>
                    </a:lnTo>
                    <a:lnTo>
                      <a:pt x="553" y="1170"/>
                    </a:lnTo>
                    <a:lnTo>
                      <a:pt x="553" y="1139"/>
                    </a:lnTo>
                    <a:close/>
                    <a:moveTo>
                      <a:pt x="430" y="631"/>
                    </a:moveTo>
                    <a:lnTo>
                      <a:pt x="369" y="647"/>
                    </a:lnTo>
                    <a:lnTo>
                      <a:pt x="323" y="662"/>
                    </a:lnTo>
                    <a:lnTo>
                      <a:pt x="292" y="677"/>
                    </a:lnTo>
                    <a:lnTo>
                      <a:pt x="292" y="693"/>
                    </a:lnTo>
                    <a:lnTo>
                      <a:pt x="307" y="724"/>
                    </a:lnTo>
                    <a:lnTo>
                      <a:pt x="323" y="770"/>
                    </a:lnTo>
                    <a:lnTo>
                      <a:pt x="353" y="754"/>
                    </a:lnTo>
                    <a:lnTo>
                      <a:pt x="399" y="754"/>
                    </a:lnTo>
                    <a:lnTo>
                      <a:pt x="446" y="739"/>
                    </a:lnTo>
                    <a:lnTo>
                      <a:pt x="446" y="677"/>
                    </a:lnTo>
                    <a:lnTo>
                      <a:pt x="430" y="677"/>
                    </a:lnTo>
                    <a:lnTo>
                      <a:pt x="430" y="631"/>
                    </a:lnTo>
                    <a:close/>
                    <a:moveTo>
                      <a:pt x="614" y="585"/>
                    </a:moveTo>
                    <a:lnTo>
                      <a:pt x="584" y="600"/>
                    </a:lnTo>
                    <a:lnTo>
                      <a:pt x="522" y="600"/>
                    </a:lnTo>
                    <a:lnTo>
                      <a:pt x="522" y="724"/>
                    </a:lnTo>
                    <a:lnTo>
                      <a:pt x="645" y="693"/>
                    </a:lnTo>
                    <a:lnTo>
                      <a:pt x="660" y="693"/>
                    </a:lnTo>
                    <a:lnTo>
                      <a:pt x="676" y="647"/>
                    </a:lnTo>
                    <a:lnTo>
                      <a:pt x="676" y="600"/>
                    </a:lnTo>
                    <a:lnTo>
                      <a:pt x="660" y="585"/>
                    </a:lnTo>
                    <a:lnTo>
                      <a:pt x="614" y="585"/>
                    </a:lnTo>
                    <a:close/>
                    <a:moveTo>
                      <a:pt x="369" y="524"/>
                    </a:moveTo>
                    <a:lnTo>
                      <a:pt x="399" y="524"/>
                    </a:lnTo>
                    <a:lnTo>
                      <a:pt x="399" y="539"/>
                    </a:lnTo>
                    <a:lnTo>
                      <a:pt x="415" y="539"/>
                    </a:lnTo>
                    <a:lnTo>
                      <a:pt x="415" y="524"/>
                    </a:lnTo>
                    <a:lnTo>
                      <a:pt x="446" y="539"/>
                    </a:lnTo>
                    <a:lnTo>
                      <a:pt x="461" y="554"/>
                    </a:lnTo>
                    <a:lnTo>
                      <a:pt x="492" y="554"/>
                    </a:lnTo>
                    <a:lnTo>
                      <a:pt x="507" y="570"/>
                    </a:lnTo>
                    <a:lnTo>
                      <a:pt x="630" y="524"/>
                    </a:lnTo>
                    <a:lnTo>
                      <a:pt x="691" y="524"/>
                    </a:lnTo>
                    <a:lnTo>
                      <a:pt x="722" y="539"/>
                    </a:lnTo>
                    <a:lnTo>
                      <a:pt x="737" y="554"/>
                    </a:lnTo>
                    <a:lnTo>
                      <a:pt x="768" y="570"/>
                    </a:lnTo>
                    <a:lnTo>
                      <a:pt x="783" y="600"/>
                    </a:lnTo>
                    <a:lnTo>
                      <a:pt x="768" y="616"/>
                    </a:lnTo>
                    <a:lnTo>
                      <a:pt x="737" y="631"/>
                    </a:lnTo>
                    <a:lnTo>
                      <a:pt x="722" y="662"/>
                    </a:lnTo>
                    <a:lnTo>
                      <a:pt x="691" y="708"/>
                    </a:lnTo>
                    <a:lnTo>
                      <a:pt x="706" y="724"/>
                    </a:lnTo>
                    <a:lnTo>
                      <a:pt x="691" y="739"/>
                    </a:lnTo>
                    <a:lnTo>
                      <a:pt x="614" y="739"/>
                    </a:lnTo>
                    <a:lnTo>
                      <a:pt x="568" y="754"/>
                    </a:lnTo>
                    <a:lnTo>
                      <a:pt x="492" y="770"/>
                    </a:lnTo>
                    <a:lnTo>
                      <a:pt x="492" y="862"/>
                    </a:lnTo>
                    <a:lnTo>
                      <a:pt x="553" y="847"/>
                    </a:lnTo>
                    <a:lnTo>
                      <a:pt x="584" y="831"/>
                    </a:lnTo>
                    <a:lnTo>
                      <a:pt x="630" y="816"/>
                    </a:lnTo>
                    <a:lnTo>
                      <a:pt x="691" y="816"/>
                    </a:lnTo>
                    <a:lnTo>
                      <a:pt x="706" y="831"/>
                    </a:lnTo>
                    <a:lnTo>
                      <a:pt x="706" y="862"/>
                    </a:lnTo>
                    <a:lnTo>
                      <a:pt x="676" y="877"/>
                    </a:lnTo>
                    <a:lnTo>
                      <a:pt x="630" y="893"/>
                    </a:lnTo>
                    <a:lnTo>
                      <a:pt x="568" y="908"/>
                    </a:lnTo>
                    <a:lnTo>
                      <a:pt x="476" y="924"/>
                    </a:lnTo>
                    <a:lnTo>
                      <a:pt x="476" y="970"/>
                    </a:lnTo>
                    <a:lnTo>
                      <a:pt x="461" y="1000"/>
                    </a:lnTo>
                    <a:lnTo>
                      <a:pt x="461" y="1016"/>
                    </a:lnTo>
                    <a:lnTo>
                      <a:pt x="507" y="1000"/>
                    </a:lnTo>
                    <a:lnTo>
                      <a:pt x="584" y="985"/>
                    </a:lnTo>
                    <a:lnTo>
                      <a:pt x="660" y="954"/>
                    </a:lnTo>
                    <a:lnTo>
                      <a:pt x="737" y="954"/>
                    </a:lnTo>
                    <a:lnTo>
                      <a:pt x="783" y="1000"/>
                    </a:lnTo>
                    <a:lnTo>
                      <a:pt x="768" y="1016"/>
                    </a:lnTo>
                    <a:lnTo>
                      <a:pt x="706" y="1031"/>
                    </a:lnTo>
                    <a:lnTo>
                      <a:pt x="599" y="1047"/>
                    </a:lnTo>
                    <a:lnTo>
                      <a:pt x="446" y="1093"/>
                    </a:lnTo>
                    <a:lnTo>
                      <a:pt x="369" y="1293"/>
                    </a:lnTo>
                    <a:lnTo>
                      <a:pt x="277" y="1431"/>
                    </a:lnTo>
                    <a:lnTo>
                      <a:pt x="185" y="1493"/>
                    </a:lnTo>
                    <a:lnTo>
                      <a:pt x="123" y="1524"/>
                    </a:lnTo>
                    <a:lnTo>
                      <a:pt x="108" y="1524"/>
                    </a:lnTo>
                    <a:lnTo>
                      <a:pt x="108" y="1508"/>
                    </a:lnTo>
                    <a:lnTo>
                      <a:pt x="246" y="1370"/>
                    </a:lnTo>
                    <a:lnTo>
                      <a:pt x="307" y="1277"/>
                    </a:lnTo>
                    <a:lnTo>
                      <a:pt x="338" y="1185"/>
                    </a:lnTo>
                    <a:lnTo>
                      <a:pt x="369" y="1108"/>
                    </a:lnTo>
                    <a:lnTo>
                      <a:pt x="246" y="1154"/>
                    </a:lnTo>
                    <a:lnTo>
                      <a:pt x="169" y="1170"/>
                    </a:lnTo>
                    <a:lnTo>
                      <a:pt x="108" y="1185"/>
                    </a:lnTo>
                    <a:lnTo>
                      <a:pt x="77" y="1185"/>
                    </a:lnTo>
                    <a:lnTo>
                      <a:pt x="47" y="1170"/>
                    </a:lnTo>
                    <a:lnTo>
                      <a:pt x="31" y="1170"/>
                    </a:lnTo>
                    <a:lnTo>
                      <a:pt x="0" y="1154"/>
                    </a:lnTo>
                    <a:lnTo>
                      <a:pt x="0" y="1124"/>
                    </a:lnTo>
                    <a:lnTo>
                      <a:pt x="16" y="1139"/>
                    </a:lnTo>
                    <a:lnTo>
                      <a:pt x="16" y="1124"/>
                    </a:lnTo>
                    <a:lnTo>
                      <a:pt x="47" y="1124"/>
                    </a:lnTo>
                    <a:lnTo>
                      <a:pt x="200" y="1093"/>
                    </a:lnTo>
                    <a:lnTo>
                      <a:pt x="399" y="1047"/>
                    </a:lnTo>
                    <a:lnTo>
                      <a:pt x="399" y="1000"/>
                    </a:lnTo>
                    <a:lnTo>
                      <a:pt x="415" y="954"/>
                    </a:lnTo>
                    <a:lnTo>
                      <a:pt x="399" y="954"/>
                    </a:lnTo>
                    <a:lnTo>
                      <a:pt x="369" y="970"/>
                    </a:lnTo>
                    <a:lnTo>
                      <a:pt x="323" y="970"/>
                    </a:lnTo>
                    <a:lnTo>
                      <a:pt x="292" y="954"/>
                    </a:lnTo>
                    <a:lnTo>
                      <a:pt x="277" y="954"/>
                    </a:lnTo>
                    <a:lnTo>
                      <a:pt x="261" y="939"/>
                    </a:lnTo>
                    <a:lnTo>
                      <a:pt x="277" y="924"/>
                    </a:lnTo>
                    <a:lnTo>
                      <a:pt x="307" y="924"/>
                    </a:lnTo>
                    <a:lnTo>
                      <a:pt x="353" y="908"/>
                    </a:lnTo>
                    <a:lnTo>
                      <a:pt x="430" y="893"/>
                    </a:lnTo>
                    <a:lnTo>
                      <a:pt x="430" y="785"/>
                    </a:lnTo>
                    <a:lnTo>
                      <a:pt x="384" y="800"/>
                    </a:lnTo>
                    <a:lnTo>
                      <a:pt x="353" y="800"/>
                    </a:lnTo>
                    <a:lnTo>
                      <a:pt x="323" y="816"/>
                    </a:lnTo>
                    <a:lnTo>
                      <a:pt x="307" y="816"/>
                    </a:lnTo>
                    <a:lnTo>
                      <a:pt x="307" y="847"/>
                    </a:lnTo>
                    <a:lnTo>
                      <a:pt x="292" y="847"/>
                    </a:lnTo>
                    <a:lnTo>
                      <a:pt x="246" y="800"/>
                    </a:lnTo>
                    <a:lnTo>
                      <a:pt x="246" y="785"/>
                    </a:lnTo>
                    <a:lnTo>
                      <a:pt x="200" y="693"/>
                    </a:lnTo>
                    <a:lnTo>
                      <a:pt x="169" y="662"/>
                    </a:lnTo>
                    <a:lnTo>
                      <a:pt x="169" y="616"/>
                    </a:lnTo>
                    <a:lnTo>
                      <a:pt x="246" y="616"/>
                    </a:lnTo>
                    <a:lnTo>
                      <a:pt x="399" y="585"/>
                    </a:lnTo>
                    <a:lnTo>
                      <a:pt x="399" y="570"/>
                    </a:lnTo>
                    <a:lnTo>
                      <a:pt x="369" y="539"/>
                    </a:lnTo>
                    <a:lnTo>
                      <a:pt x="369" y="524"/>
                    </a:lnTo>
                    <a:close/>
                    <a:moveTo>
                      <a:pt x="568" y="293"/>
                    </a:moveTo>
                    <a:lnTo>
                      <a:pt x="522" y="308"/>
                    </a:lnTo>
                    <a:lnTo>
                      <a:pt x="461" y="308"/>
                    </a:lnTo>
                    <a:lnTo>
                      <a:pt x="415" y="323"/>
                    </a:lnTo>
                    <a:lnTo>
                      <a:pt x="415" y="385"/>
                    </a:lnTo>
                    <a:lnTo>
                      <a:pt x="430" y="416"/>
                    </a:lnTo>
                    <a:lnTo>
                      <a:pt x="430" y="431"/>
                    </a:lnTo>
                    <a:lnTo>
                      <a:pt x="553" y="416"/>
                    </a:lnTo>
                    <a:lnTo>
                      <a:pt x="553" y="370"/>
                    </a:lnTo>
                    <a:lnTo>
                      <a:pt x="568" y="339"/>
                    </a:lnTo>
                    <a:lnTo>
                      <a:pt x="568" y="293"/>
                    </a:lnTo>
                    <a:close/>
                    <a:moveTo>
                      <a:pt x="1151" y="200"/>
                    </a:moveTo>
                    <a:lnTo>
                      <a:pt x="1182" y="200"/>
                    </a:lnTo>
                    <a:lnTo>
                      <a:pt x="1259" y="216"/>
                    </a:lnTo>
                    <a:lnTo>
                      <a:pt x="1305" y="247"/>
                    </a:lnTo>
                    <a:lnTo>
                      <a:pt x="1336" y="262"/>
                    </a:lnTo>
                    <a:lnTo>
                      <a:pt x="1351" y="293"/>
                    </a:lnTo>
                    <a:lnTo>
                      <a:pt x="1351" y="370"/>
                    </a:lnTo>
                    <a:lnTo>
                      <a:pt x="1336" y="385"/>
                    </a:lnTo>
                    <a:lnTo>
                      <a:pt x="1320" y="385"/>
                    </a:lnTo>
                    <a:lnTo>
                      <a:pt x="1336" y="370"/>
                    </a:lnTo>
                    <a:lnTo>
                      <a:pt x="1305" y="370"/>
                    </a:lnTo>
                    <a:lnTo>
                      <a:pt x="1213" y="277"/>
                    </a:lnTo>
                    <a:lnTo>
                      <a:pt x="1182" y="262"/>
                    </a:lnTo>
                    <a:lnTo>
                      <a:pt x="1167" y="231"/>
                    </a:lnTo>
                    <a:lnTo>
                      <a:pt x="1151" y="231"/>
                    </a:lnTo>
                    <a:lnTo>
                      <a:pt x="1151" y="200"/>
                    </a:lnTo>
                    <a:close/>
                    <a:moveTo>
                      <a:pt x="998" y="16"/>
                    </a:moveTo>
                    <a:lnTo>
                      <a:pt x="1029" y="16"/>
                    </a:lnTo>
                    <a:lnTo>
                      <a:pt x="1090" y="47"/>
                    </a:lnTo>
                    <a:lnTo>
                      <a:pt x="1105" y="77"/>
                    </a:lnTo>
                    <a:lnTo>
                      <a:pt x="1121" y="93"/>
                    </a:lnTo>
                    <a:lnTo>
                      <a:pt x="1136" y="123"/>
                    </a:lnTo>
                    <a:lnTo>
                      <a:pt x="1121" y="139"/>
                    </a:lnTo>
                    <a:lnTo>
                      <a:pt x="1105" y="170"/>
                    </a:lnTo>
                    <a:lnTo>
                      <a:pt x="1044" y="231"/>
                    </a:lnTo>
                    <a:lnTo>
                      <a:pt x="998" y="308"/>
                    </a:lnTo>
                    <a:lnTo>
                      <a:pt x="906" y="416"/>
                    </a:lnTo>
                    <a:lnTo>
                      <a:pt x="937" y="462"/>
                    </a:lnTo>
                    <a:lnTo>
                      <a:pt x="967" y="477"/>
                    </a:lnTo>
                    <a:lnTo>
                      <a:pt x="983" y="508"/>
                    </a:lnTo>
                    <a:lnTo>
                      <a:pt x="983" y="600"/>
                    </a:lnTo>
                    <a:lnTo>
                      <a:pt x="967" y="677"/>
                    </a:lnTo>
                    <a:lnTo>
                      <a:pt x="967" y="1185"/>
                    </a:lnTo>
                    <a:lnTo>
                      <a:pt x="1075" y="1170"/>
                    </a:lnTo>
                    <a:lnTo>
                      <a:pt x="1198" y="1154"/>
                    </a:lnTo>
                    <a:lnTo>
                      <a:pt x="1198" y="1000"/>
                    </a:lnTo>
                    <a:lnTo>
                      <a:pt x="1090" y="1000"/>
                    </a:lnTo>
                    <a:lnTo>
                      <a:pt x="1059" y="985"/>
                    </a:lnTo>
                    <a:lnTo>
                      <a:pt x="1044" y="985"/>
                    </a:lnTo>
                    <a:lnTo>
                      <a:pt x="1044" y="970"/>
                    </a:lnTo>
                    <a:lnTo>
                      <a:pt x="1059" y="924"/>
                    </a:lnTo>
                    <a:lnTo>
                      <a:pt x="1075" y="908"/>
                    </a:lnTo>
                    <a:lnTo>
                      <a:pt x="1105" y="908"/>
                    </a:lnTo>
                    <a:lnTo>
                      <a:pt x="1151" y="893"/>
                    </a:lnTo>
                    <a:lnTo>
                      <a:pt x="1213" y="893"/>
                    </a:lnTo>
                    <a:lnTo>
                      <a:pt x="1213" y="754"/>
                    </a:lnTo>
                    <a:lnTo>
                      <a:pt x="1182" y="754"/>
                    </a:lnTo>
                    <a:lnTo>
                      <a:pt x="1151" y="770"/>
                    </a:lnTo>
                    <a:lnTo>
                      <a:pt x="1105" y="770"/>
                    </a:lnTo>
                    <a:lnTo>
                      <a:pt x="1075" y="754"/>
                    </a:lnTo>
                    <a:lnTo>
                      <a:pt x="1059" y="754"/>
                    </a:lnTo>
                    <a:lnTo>
                      <a:pt x="1044" y="739"/>
                    </a:lnTo>
                    <a:lnTo>
                      <a:pt x="1059" y="724"/>
                    </a:lnTo>
                    <a:lnTo>
                      <a:pt x="1090" y="724"/>
                    </a:lnTo>
                    <a:lnTo>
                      <a:pt x="1136" y="708"/>
                    </a:lnTo>
                    <a:lnTo>
                      <a:pt x="1213" y="693"/>
                    </a:lnTo>
                    <a:lnTo>
                      <a:pt x="1213" y="647"/>
                    </a:lnTo>
                    <a:lnTo>
                      <a:pt x="1198" y="600"/>
                    </a:lnTo>
                    <a:lnTo>
                      <a:pt x="1198" y="554"/>
                    </a:lnTo>
                    <a:lnTo>
                      <a:pt x="1167" y="554"/>
                    </a:lnTo>
                    <a:lnTo>
                      <a:pt x="1136" y="570"/>
                    </a:lnTo>
                    <a:lnTo>
                      <a:pt x="1090" y="570"/>
                    </a:lnTo>
                    <a:lnTo>
                      <a:pt x="1059" y="554"/>
                    </a:lnTo>
                    <a:lnTo>
                      <a:pt x="1029" y="524"/>
                    </a:lnTo>
                    <a:lnTo>
                      <a:pt x="1044" y="508"/>
                    </a:lnTo>
                    <a:lnTo>
                      <a:pt x="1059" y="508"/>
                    </a:lnTo>
                    <a:lnTo>
                      <a:pt x="1228" y="477"/>
                    </a:lnTo>
                    <a:lnTo>
                      <a:pt x="1336" y="447"/>
                    </a:lnTo>
                    <a:lnTo>
                      <a:pt x="1412" y="431"/>
                    </a:lnTo>
                    <a:lnTo>
                      <a:pt x="1474" y="416"/>
                    </a:lnTo>
                    <a:lnTo>
                      <a:pt x="1504" y="416"/>
                    </a:lnTo>
                    <a:lnTo>
                      <a:pt x="1535" y="447"/>
                    </a:lnTo>
                    <a:lnTo>
                      <a:pt x="1535" y="462"/>
                    </a:lnTo>
                    <a:lnTo>
                      <a:pt x="1489" y="477"/>
                    </a:lnTo>
                    <a:lnTo>
                      <a:pt x="1412" y="508"/>
                    </a:lnTo>
                    <a:lnTo>
                      <a:pt x="1274" y="539"/>
                    </a:lnTo>
                    <a:lnTo>
                      <a:pt x="1290" y="539"/>
                    </a:lnTo>
                    <a:lnTo>
                      <a:pt x="1290" y="554"/>
                    </a:lnTo>
                    <a:lnTo>
                      <a:pt x="1305" y="570"/>
                    </a:lnTo>
                    <a:lnTo>
                      <a:pt x="1305" y="677"/>
                    </a:lnTo>
                    <a:lnTo>
                      <a:pt x="1366" y="662"/>
                    </a:lnTo>
                    <a:lnTo>
                      <a:pt x="1412" y="647"/>
                    </a:lnTo>
                    <a:lnTo>
                      <a:pt x="1443" y="647"/>
                    </a:lnTo>
                    <a:lnTo>
                      <a:pt x="1474" y="677"/>
                    </a:lnTo>
                    <a:lnTo>
                      <a:pt x="1474" y="708"/>
                    </a:lnTo>
                    <a:lnTo>
                      <a:pt x="1443" y="708"/>
                    </a:lnTo>
                    <a:lnTo>
                      <a:pt x="1412" y="724"/>
                    </a:lnTo>
                    <a:lnTo>
                      <a:pt x="1290" y="754"/>
                    </a:lnTo>
                    <a:lnTo>
                      <a:pt x="1290" y="893"/>
                    </a:lnTo>
                    <a:lnTo>
                      <a:pt x="1351" y="877"/>
                    </a:lnTo>
                    <a:lnTo>
                      <a:pt x="1397" y="862"/>
                    </a:lnTo>
                    <a:lnTo>
                      <a:pt x="1458" y="862"/>
                    </a:lnTo>
                    <a:lnTo>
                      <a:pt x="1489" y="893"/>
                    </a:lnTo>
                    <a:lnTo>
                      <a:pt x="1489" y="908"/>
                    </a:lnTo>
                    <a:lnTo>
                      <a:pt x="1474" y="924"/>
                    </a:lnTo>
                    <a:lnTo>
                      <a:pt x="1458" y="924"/>
                    </a:lnTo>
                    <a:lnTo>
                      <a:pt x="1428" y="939"/>
                    </a:lnTo>
                    <a:lnTo>
                      <a:pt x="1290" y="970"/>
                    </a:lnTo>
                    <a:lnTo>
                      <a:pt x="1290" y="1077"/>
                    </a:lnTo>
                    <a:lnTo>
                      <a:pt x="1274" y="1124"/>
                    </a:lnTo>
                    <a:lnTo>
                      <a:pt x="1290" y="1124"/>
                    </a:lnTo>
                    <a:lnTo>
                      <a:pt x="1320" y="1108"/>
                    </a:lnTo>
                    <a:lnTo>
                      <a:pt x="1351" y="1108"/>
                    </a:lnTo>
                    <a:lnTo>
                      <a:pt x="1397" y="1093"/>
                    </a:lnTo>
                    <a:lnTo>
                      <a:pt x="1443" y="1093"/>
                    </a:lnTo>
                    <a:lnTo>
                      <a:pt x="1489" y="1077"/>
                    </a:lnTo>
                    <a:lnTo>
                      <a:pt x="1535" y="1077"/>
                    </a:lnTo>
                    <a:lnTo>
                      <a:pt x="1581" y="1093"/>
                    </a:lnTo>
                    <a:lnTo>
                      <a:pt x="1612" y="1108"/>
                    </a:lnTo>
                    <a:lnTo>
                      <a:pt x="1627" y="1139"/>
                    </a:lnTo>
                    <a:lnTo>
                      <a:pt x="1643" y="1154"/>
                    </a:lnTo>
                    <a:lnTo>
                      <a:pt x="1643" y="1170"/>
                    </a:lnTo>
                    <a:lnTo>
                      <a:pt x="1382" y="1170"/>
                    </a:lnTo>
                    <a:lnTo>
                      <a:pt x="1228" y="1185"/>
                    </a:lnTo>
                    <a:lnTo>
                      <a:pt x="1136" y="1216"/>
                    </a:lnTo>
                    <a:lnTo>
                      <a:pt x="1059" y="1231"/>
                    </a:lnTo>
                    <a:lnTo>
                      <a:pt x="983" y="1231"/>
                    </a:lnTo>
                    <a:lnTo>
                      <a:pt x="967" y="1216"/>
                    </a:lnTo>
                    <a:lnTo>
                      <a:pt x="967" y="1447"/>
                    </a:lnTo>
                    <a:lnTo>
                      <a:pt x="952" y="1493"/>
                    </a:lnTo>
                    <a:lnTo>
                      <a:pt x="937" y="1524"/>
                    </a:lnTo>
                    <a:lnTo>
                      <a:pt x="906" y="1554"/>
                    </a:lnTo>
                    <a:lnTo>
                      <a:pt x="875" y="1524"/>
                    </a:lnTo>
                    <a:lnTo>
                      <a:pt x="860" y="1477"/>
                    </a:lnTo>
                    <a:lnTo>
                      <a:pt x="845" y="1447"/>
                    </a:lnTo>
                    <a:lnTo>
                      <a:pt x="845" y="1370"/>
                    </a:lnTo>
                    <a:lnTo>
                      <a:pt x="860" y="1339"/>
                    </a:lnTo>
                    <a:lnTo>
                      <a:pt x="860" y="1308"/>
                    </a:lnTo>
                    <a:lnTo>
                      <a:pt x="875" y="1247"/>
                    </a:lnTo>
                    <a:lnTo>
                      <a:pt x="891" y="1139"/>
                    </a:lnTo>
                    <a:lnTo>
                      <a:pt x="906" y="970"/>
                    </a:lnTo>
                    <a:lnTo>
                      <a:pt x="921" y="724"/>
                    </a:lnTo>
                    <a:lnTo>
                      <a:pt x="906" y="600"/>
                    </a:lnTo>
                    <a:lnTo>
                      <a:pt x="891" y="539"/>
                    </a:lnTo>
                    <a:lnTo>
                      <a:pt x="860" y="477"/>
                    </a:lnTo>
                    <a:lnTo>
                      <a:pt x="799" y="508"/>
                    </a:lnTo>
                    <a:lnTo>
                      <a:pt x="783" y="524"/>
                    </a:lnTo>
                    <a:lnTo>
                      <a:pt x="768" y="524"/>
                    </a:lnTo>
                    <a:lnTo>
                      <a:pt x="799" y="477"/>
                    </a:lnTo>
                    <a:lnTo>
                      <a:pt x="845" y="400"/>
                    </a:lnTo>
                    <a:lnTo>
                      <a:pt x="921" y="293"/>
                    </a:lnTo>
                    <a:lnTo>
                      <a:pt x="967" y="185"/>
                    </a:lnTo>
                    <a:lnTo>
                      <a:pt x="998" y="93"/>
                    </a:lnTo>
                    <a:lnTo>
                      <a:pt x="998" y="77"/>
                    </a:lnTo>
                    <a:lnTo>
                      <a:pt x="983" y="47"/>
                    </a:lnTo>
                    <a:lnTo>
                      <a:pt x="983" y="31"/>
                    </a:lnTo>
                    <a:lnTo>
                      <a:pt x="998" y="16"/>
                    </a:lnTo>
                    <a:close/>
                    <a:moveTo>
                      <a:pt x="568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76" y="47"/>
                    </a:lnTo>
                    <a:lnTo>
                      <a:pt x="691" y="77"/>
                    </a:lnTo>
                    <a:lnTo>
                      <a:pt x="691" y="108"/>
                    </a:lnTo>
                    <a:lnTo>
                      <a:pt x="676" y="139"/>
                    </a:lnTo>
                    <a:lnTo>
                      <a:pt x="645" y="231"/>
                    </a:lnTo>
                    <a:lnTo>
                      <a:pt x="691" y="216"/>
                    </a:lnTo>
                    <a:lnTo>
                      <a:pt x="768" y="216"/>
                    </a:lnTo>
                    <a:lnTo>
                      <a:pt x="799" y="231"/>
                    </a:lnTo>
                    <a:lnTo>
                      <a:pt x="814" y="247"/>
                    </a:lnTo>
                    <a:lnTo>
                      <a:pt x="829" y="247"/>
                    </a:lnTo>
                    <a:lnTo>
                      <a:pt x="829" y="262"/>
                    </a:lnTo>
                    <a:lnTo>
                      <a:pt x="814" y="277"/>
                    </a:lnTo>
                    <a:lnTo>
                      <a:pt x="799" y="277"/>
                    </a:lnTo>
                    <a:lnTo>
                      <a:pt x="737" y="293"/>
                    </a:lnTo>
                    <a:lnTo>
                      <a:pt x="691" y="293"/>
                    </a:lnTo>
                    <a:lnTo>
                      <a:pt x="630" y="308"/>
                    </a:lnTo>
                    <a:lnTo>
                      <a:pt x="630" y="339"/>
                    </a:lnTo>
                    <a:lnTo>
                      <a:pt x="614" y="354"/>
                    </a:lnTo>
                    <a:lnTo>
                      <a:pt x="614" y="385"/>
                    </a:lnTo>
                    <a:lnTo>
                      <a:pt x="599" y="416"/>
                    </a:lnTo>
                    <a:lnTo>
                      <a:pt x="599" y="447"/>
                    </a:lnTo>
                    <a:lnTo>
                      <a:pt x="630" y="477"/>
                    </a:lnTo>
                    <a:lnTo>
                      <a:pt x="630" y="493"/>
                    </a:lnTo>
                    <a:lnTo>
                      <a:pt x="538" y="493"/>
                    </a:lnTo>
                    <a:lnTo>
                      <a:pt x="492" y="508"/>
                    </a:lnTo>
                    <a:lnTo>
                      <a:pt x="461" y="508"/>
                    </a:lnTo>
                    <a:lnTo>
                      <a:pt x="430" y="524"/>
                    </a:lnTo>
                    <a:lnTo>
                      <a:pt x="399" y="524"/>
                    </a:lnTo>
                    <a:lnTo>
                      <a:pt x="384" y="493"/>
                    </a:lnTo>
                    <a:lnTo>
                      <a:pt x="369" y="447"/>
                    </a:lnTo>
                    <a:lnTo>
                      <a:pt x="353" y="385"/>
                    </a:lnTo>
                    <a:lnTo>
                      <a:pt x="292" y="400"/>
                    </a:lnTo>
                    <a:lnTo>
                      <a:pt x="261" y="400"/>
                    </a:lnTo>
                    <a:lnTo>
                      <a:pt x="231" y="416"/>
                    </a:lnTo>
                    <a:lnTo>
                      <a:pt x="200" y="416"/>
                    </a:lnTo>
                    <a:lnTo>
                      <a:pt x="200" y="385"/>
                    </a:lnTo>
                    <a:lnTo>
                      <a:pt x="169" y="385"/>
                    </a:lnTo>
                    <a:lnTo>
                      <a:pt x="154" y="370"/>
                    </a:lnTo>
                    <a:lnTo>
                      <a:pt x="139" y="370"/>
                    </a:lnTo>
                    <a:lnTo>
                      <a:pt x="123" y="354"/>
                    </a:lnTo>
                    <a:lnTo>
                      <a:pt x="123" y="339"/>
                    </a:lnTo>
                    <a:lnTo>
                      <a:pt x="139" y="339"/>
                    </a:lnTo>
                    <a:lnTo>
                      <a:pt x="292" y="308"/>
                    </a:lnTo>
                    <a:lnTo>
                      <a:pt x="338" y="308"/>
                    </a:lnTo>
                    <a:lnTo>
                      <a:pt x="307" y="216"/>
                    </a:lnTo>
                    <a:lnTo>
                      <a:pt x="277" y="154"/>
                    </a:lnTo>
                    <a:lnTo>
                      <a:pt x="261" y="139"/>
                    </a:lnTo>
                    <a:lnTo>
                      <a:pt x="261" y="123"/>
                    </a:lnTo>
                    <a:lnTo>
                      <a:pt x="277" y="108"/>
                    </a:lnTo>
                    <a:lnTo>
                      <a:pt x="323" y="108"/>
                    </a:lnTo>
                    <a:lnTo>
                      <a:pt x="384" y="139"/>
                    </a:lnTo>
                    <a:lnTo>
                      <a:pt x="399" y="139"/>
                    </a:lnTo>
                    <a:lnTo>
                      <a:pt x="399" y="293"/>
                    </a:lnTo>
                    <a:lnTo>
                      <a:pt x="461" y="277"/>
                    </a:lnTo>
                    <a:lnTo>
                      <a:pt x="492" y="277"/>
                    </a:lnTo>
                    <a:lnTo>
                      <a:pt x="522" y="262"/>
                    </a:lnTo>
                    <a:lnTo>
                      <a:pt x="538" y="262"/>
                    </a:lnTo>
                    <a:lnTo>
                      <a:pt x="553" y="247"/>
                    </a:lnTo>
                    <a:lnTo>
                      <a:pt x="568" y="247"/>
                    </a:lnTo>
                    <a:lnTo>
                      <a:pt x="584" y="200"/>
                    </a:lnTo>
                    <a:lnTo>
                      <a:pt x="584" y="62"/>
                    </a:lnTo>
                    <a:lnTo>
                      <a:pt x="568" y="31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6" name="Freeform 1522"/>
              <p:cNvSpPr>
                <a:spLocks noEditPoints="1"/>
              </p:cNvSpPr>
              <p:nvPr/>
            </p:nvSpPr>
            <p:spPr bwMode="auto">
              <a:xfrm>
                <a:off x="15702" y="19037"/>
                <a:ext cx="1611" cy="1554"/>
              </a:xfrm>
              <a:custGeom>
                <a:avLst/>
                <a:gdLst/>
                <a:ahLst/>
                <a:cxnLst>
                  <a:cxn ang="0">
                    <a:pos x="1151" y="923"/>
                  </a:cxn>
                  <a:cxn ang="0">
                    <a:pos x="1105" y="1030"/>
                  </a:cxn>
                  <a:cxn ang="0">
                    <a:pos x="1274" y="1400"/>
                  </a:cxn>
                  <a:cxn ang="0">
                    <a:pos x="1611" y="1477"/>
                  </a:cxn>
                  <a:cxn ang="0">
                    <a:pos x="1212" y="1554"/>
                  </a:cxn>
                  <a:cxn ang="0">
                    <a:pos x="890" y="1292"/>
                  </a:cxn>
                  <a:cxn ang="0">
                    <a:pos x="414" y="1492"/>
                  </a:cxn>
                  <a:cxn ang="0">
                    <a:pos x="506" y="1430"/>
                  </a:cxn>
                  <a:cxn ang="0">
                    <a:pos x="645" y="1123"/>
                  </a:cxn>
                  <a:cxn ang="0">
                    <a:pos x="583" y="1046"/>
                  </a:cxn>
                  <a:cxn ang="0">
                    <a:pos x="875" y="1200"/>
                  </a:cxn>
                  <a:cxn ang="0">
                    <a:pos x="967" y="984"/>
                  </a:cxn>
                  <a:cxn ang="0">
                    <a:pos x="783" y="1000"/>
                  </a:cxn>
                  <a:cxn ang="0">
                    <a:pos x="629" y="938"/>
                  </a:cxn>
                  <a:cxn ang="0">
                    <a:pos x="1044" y="861"/>
                  </a:cxn>
                  <a:cxn ang="0">
                    <a:pos x="767" y="692"/>
                  </a:cxn>
                  <a:cxn ang="0">
                    <a:pos x="952" y="723"/>
                  </a:cxn>
                  <a:cxn ang="0">
                    <a:pos x="1044" y="292"/>
                  </a:cxn>
                  <a:cxn ang="0">
                    <a:pos x="1136" y="384"/>
                  </a:cxn>
                  <a:cxn ang="0">
                    <a:pos x="1182" y="461"/>
                  </a:cxn>
                  <a:cxn ang="0">
                    <a:pos x="1366" y="492"/>
                  </a:cxn>
                  <a:cxn ang="0">
                    <a:pos x="1182" y="554"/>
                  </a:cxn>
                  <a:cxn ang="0">
                    <a:pos x="1105" y="738"/>
                  </a:cxn>
                  <a:cxn ang="0">
                    <a:pos x="844" y="784"/>
                  </a:cxn>
                  <a:cxn ang="0">
                    <a:pos x="767" y="846"/>
                  </a:cxn>
                  <a:cxn ang="0">
                    <a:pos x="721" y="784"/>
                  </a:cxn>
                  <a:cxn ang="0">
                    <a:pos x="599" y="646"/>
                  </a:cxn>
                  <a:cxn ang="0">
                    <a:pos x="460" y="646"/>
                  </a:cxn>
                  <a:cxn ang="0">
                    <a:pos x="675" y="507"/>
                  </a:cxn>
                  <a:cxn ang="0">
                    <a:pos x="675" y="369"/>
                  </a:cxn>
                  <a:cxn ang="0">
                    <a:pos x="752" y="400"/>
                  </a:cxn>
                  <a:cxn ang="0">
                    <a:pos x="783" y="538"/>
                  </a:cxn>
                  <a:cxn ang="0">
                    <a:pos x="1013" y="415"/>
                  </a:cxn>
                  <a:cxn ang="0">
                    <a:pos x="1044" y="292"/>
                  </a:cxn>
                  <a:cxn ang="0">
                    <a:pos x="1258" y="200"/>
                  </a:cxn>
                  <a:cxn ang="0">
                    <a:pos x="1059" y="292"/>
                  </a:cxn>
                  <a:cxn ang="0">
                    <a:pos x="568" y="353"/>
                  </a:cxn>
                  <a:cxn ang="0">
                    <a:pos x="445" y="492"/>
                  </a:cxn>
                  <a:cxn ang="0">
                    <a:pos x="292" y="1123"/>
                  </a:cxn>
                  <a:cxn ang="0">
                    <a:pos x="123" y="1415"/>
                  </a:cxn>
                  <a:cxn ang="0">
                    <a:pos x="0" y="1477"/>
                  </a:cxn>
                  <a:cxn ang="0">
                    <a:pos x="230" y="1046"/>
                  </a:cxn>
                  <a:cxn ang="0">
                    <a:pos x="322" y="523"/>
                  </a:cxn>
                  <a:cxn ang="0">
                    <a:pos x="307" y="277"/>
                  </a:cxn>
                  <a:cxn ang="0">
                    <a:pos x="691" y="246"/>
                  </a:cxn>
                  <a:cxn ang="0">
                    <a:pos x="737" y="0"/>
                  </a:cxn>
                  <a:cxn ang="0">
                    <a:pos x="936" y="46"/>
                  </a:cxn>
                  <a:cxn ang="0">
                    <a:pos x="890" y="184"/>
                  </a:cxn>
                  <a:cxn ang="0">
                    <a:pos x="737" y="30"/>
                  </a:cxn>
                </a:cxnLst>
                <a:rect l="0" t="0" r="r" b="b"/>
                <a:pathLst>
                  <a:path w="1611" h="1554">
                    <a:moveTo>
                      <a:pt x="1044" y="861"/>
                    </a:moveTo>
                    <a:lnTo>
                      <a:pt x="1074" y="861"/>
                    </a:lnTo>
                    <a:lnTo>
                      <a:pt x="1136" y="892"/>
                    </a:lnTo>
                    <a:lnTo>
                      <a:pt x="1151" y="923"/>
                    </a:lnTo>
                    <a:lnTo>
                      <a:pt x="1166" y="938"/>
                    </a:lnTo>
                    <a:lnTo>
                      <a:pt x="1166" y="954"/>
                    </a:lnTo>
                    <a:lnTo>
                      <a:pt x="1151" y="969"/>
                    </a:lnTo>
                    <a:lnTo>
                      <a:pt x="1105" y="1030"/>
                    </a:lnTo>
                    <a:lnTo>
                      <a:pt x="1044" y="1123"/>
                    </a:lnTo>
                    <a:lnTo>
                      <a:pt x="952" y="1246"/>
                    </a:lnTo>
                    <a:lnTo>
                      <a:pt x="1120" y="1338"/>
                    </a:lnTo>
                    <a:lnTo>
                      <a:pt x="1274" y="1400"/>
                    </a:lnTo>
                    <a:lnTo>
                      <a:pt x="1366" y="1415"/>
                    </a:lnTo>
                    <a:lnTo>
                      <a:pt x="1473" y="1446"/>
                    </a:lnTo>
                    <a:lnTo>
                      <a:pt x="1565" y="1461"/>
                    </a:lnTo>
                    <a:lnTo>
                      <a:pt x="1611" y="1477"/>
                    </a:lnTo>
                    <a:lnTo>
                      <a:pt x="1565" y="1507"/>
                    </a:lnTo>
                    <a:lnTo>
                      <a:pt x="1443" y="1523"/>
                    </a:lnTo>
                    <a:lnTo>
                      <a:pt x="1320" y="1554"/>
                    </a:lnTo>
                    <a:lnTo>
                      <a:pt x="1212" y="1554"/>
                    </a:lnTo>
                    <a:lnTo>
                      <a:pt x="1197" y="1538"/>
                    </a:lnTo>
                    <a:lnTo>
                      <a:pt x="1166" y="1523"/>
                    </a:lnTo>
                    <a:lnTo>
                      <a:pt x="952" y="1369"/>
                    </a:lnTo>
                    <a:lnTo>
                      <a:pt x="890" y="1292"/>
                    </a:lnTo>
                    <a:lnTo>
                      <a:pt x="767" y="1384"/>
                    </a:lnTo>
                    <a:lnTo>
                      <a:pt x="599" y="1430"/>
                    </a:lnTo>
                    <a:lnTo>
                      <a:pt x="430" y="1461"/>
                    </a:lnTo>
                    <a:lnTo>
                      <a:pt x="414" y="1492"/>
                    </a:lnTo>
                    <a:lnTo>
                      <a:pt x="353" y="1492"/>
                    </a:lnTo>
                    <a:lnTo>
                      <a:pt x="353" y="1477"/>
                    </a:lnTo>
                    <a:lnTo>
                      <a:pt x="399" y="1461"/>
                    </a:lnTo>
                    <a:lnTo>
                      <a:pt x="506" y="1430"/>
                    </a:lnTo>
                    <a:lnTo>
                      <a:pt x="660" y="1369"/>
                    </a:lnTo>
                    <a:lnTo>
                      <a:pt x="813" y="1261"/>
                    </a:lnTo>
                    <a:lnTo>
                      <a:pt x="706" y="1169"/>
                    </a:lnTo>
                    <a:lnTo>
                      <a:pt x="645" y="1123"/>
                    </a:lnTo>
                    <a:lnTo>
                      <a:pt x="599" y="1092"/>
                    </a:lnTo>
                    <a:lnTo>
                      <a:pt x="568" y="1077"/>
                    </a:lnTo>
                    <a:lnTo>
                      <a:pt x="568" y="1061"/>
                    </a:lnTo>
                    <a:lnTo>
                      <a:pt x="583" y="1046"/>
                    </a:lnTo>
                    <a:lnTo>
                      <a:pt x="629" y="1046"/>
                    </a:lnTo>
                    <a:lnTo>
                      <a:pt x="691" y="1061"/>
                    </a:lnTo>
                    <a:lnTo>
                      <a:pt x="767" y="1107"/>
                    </a:lnTo>
                    <a:lnTo>
                      <a:pt x="875" y="1200"/>
                    </a:lnTo>
                    <a:lnTo>
                      <a:pt x="921" y="1138"/>
                    </a:lnTo>
                    <a:lnTo>
                      <a:pt x="952" y="1077"/>
                    </a:lnTo>
                    <a:lnTo>
                      <a:pt x="967" y="1000"/>
                    </a:lnTo>
                    <a:lnTo>
                      <a:pt x="967" y="984"/>
                    </a:lnTo>
                    <a:lnTo>
                      <a:pt x="952" y="954"/>
                    </a:lnTo>
                    <a:lnTo>
                      <a:pt x="905" y="954"/>
                    </a:lnTo>
                    <a:lnTo>
                      <a:pt x="844" y="984"/>
                    </a:lnTo>
                    <a:lnTo>
                      <a:pt x="783" y="1000"/>
                    </a:lnTo>
                    <a:lnTo>
                      <a:pt x="675" y="1000"/>
                    </a:lnTo>
                    <a:lnTo>
                      <a:pt x="614" y="969"/>
                    </a:lnTo>
                    <a:lnTo>
                      <a:pt x="614" y="954"/>
                    </a:lnTo>
                    <a:lnTo>
                      <a:pt x="629" y="938"/>
                    </a:lnTo>
                    <a:lnTo>
                      <a:pt x="660" y="938"/>
                    </a:lnTo>
                    <a:lnTo>
                      <a:pt x="829" y="907"/>
                    </a:lnTo>
                    <a:lnTo>
                      <a:pt x="967" y="877"/>
                    </a:lnTo>
                    <a:lnTo>
                      <a:pt x="1044" y="861"/>
                    </a:lnTo>
                    <a:close/>
                    <a:moveTo>
                      <a:pt x="967" y="600"/>
                    </a:moveTo>
                    <a:lnTo>
                      <a:pt x="813" y="630"/>
                    </a:lnTo>
                    <a:lnTo>
                      <a:pt x="767" y="630"/>
                    </a:lnTo>
                    <a:lnTo>
                      <a:pt x="767" y="692"/>
                    </a:lnTo>
                    <a:lnTo>
                      <a:pt x="783" y="738"/>
                    </a:lnTo>
                    <a:lnTo>
                      <a:pt x="783" y="769"/>
                    </a:lnTo>
                    <a:lnTo>
                      <a:pt x="859" y="754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0"/>
                    </a:lnTo>
                    <a:lnTo>
                      <a:pt x="967" y="600"/>
                    </a:lnTo>
                    <a:close/>
                    <a:moveTo>
                      <a:pt x="1044" y="292"/>
                    </a:moveTo>
                    <a:lnTo>
                      <a:pt x="1105" y="323"/>
                    </a:lnTo>
                    <a:lnTo>
                      <a:pt x="1120" y="338"/>
                    </a:lnTo>
                    <a:lnTo>
                      <a:pt x="1136" y="369"/>
                    </a:lnTo>
                    <a:lnTo>
                      <a:pt x="1136" y="384"/>
                    </a:lnTo>
                    <a:lnTo>
                      <a:pt x="1105" y="477"/>
                    </a:lnTo>
                    <a:lnTo>
                      <a:pt x="1120" y="477"/>
                    </a:lnTo>
                    <a:lnTo>
                      <a:pt x="1136" y="461"/>
                    </a:lnTo>
                    <a:lnTo>
                      <a:pt x="1182" y="461"/>
                    </a:lnTo>
                    <a:lnTo>
                      <a:pt x="1212" y="446"/>
                    </a:lnTo>
                    <a:lnTo>
                      <a:pt x="1243" y="446"/>
                    </a:lnTo>
                    <a:lnTo>
                      <a:pt x="1305" y="461"/>
                    </a:lnTo>
                    <a:lnTo>
                      <a:pt x="1366" y="492"/>
                    </a:lnTo>
                    <a:lnTo>
                      <a:pt x="1381" y="523"/>
                    </a:lnTo>
                    <a:lnTo>
                      <a:pt x="1366" y="538"/>
                    </a:lnTo>
                    <a:lnTo>
                      <a:pt x="1274" y="538"/>
                    </a:lnTo>
                    <a:lnTo>
                      <a:pt x="1182" y="554"/>
                    </a:lnTo>
                    <a:lnTo>
                      <a:pt x="1090" y="554"/>
                    </a:lnTo>
                    <a:lnTo>
                      <a:pt x="1074" y="630"/>
                    </a:lnTo>
                    <a:lnTo>
                      <a:pt x="1059" y="692"/>
                    </a:lnTo>
                    <a:lnTo>
                      <a:pt x="1105" y="738"/>
                    </a:lnTo>
                    <a:lnTo>
                      <a:pt x="1105" y="754"/>
                    </a:lnTo>
                    <a:lnTo>
                      <a:pt x="1090" y="754"/>
                    </a:lnTo>
                    <a:lnTo>
                      <a:pt x="936" y="769"/>
                    </a:lnTo>
                    <a:lnTo>
                      <a:pt x="844" y="784"/>
                    </a:lnTo>
                    <a:lnTo>
                      <a:pt x="813" y="800"/>
                    </a:lnTo>
                    <a:lnTo>
                      <a:pt x="798" y="800"/>
                    </a:lnTo>
                    <a:lnTo>
                      <a:pt x="783" y="815"/>
                    </a:lnTo>
                    <a:lnTo>
                      <a:pt x="767" y="846"/>
                    </a:lnTo>
                    <a:lnTo>
                      <a:pt x="767" y="861"/>
                    </a:lnTo>
                    <a:lnTo>
                      <a:pt x="752" y="861"/>
                    </a:lnTo>
                    <a:lnTo>
                      <a:pt x="737" y="830"/>
                    </a:lnTo>
                    <a:lnTo>
                      <a:pt x="721" y="784"/>
                    </a:lnTo>
                    <a:lnTo>
                      <a:pt x="706" y="723"/>
                    </a:lnTo>
                    <a:lnTo>
                      <a:pt x="691" y="630"/>
                    </a:lnTo>
                    <a:lnTo>
                      <a:pt x="629" y="646"/>
                    </a:lnTo>
                    <a:lnTo>
                      <a:pt x="599" y="646"/>
                    </a:lnTo>
                    <a:lnTo>
                      <a:pt x="568" y="661"/>
                    </a:lnTo>
                    <a:lnTo>
                      <a:pt x="506" y="661"/>
                    </a:lnTo>
                    <a:lnTo>
                      <a:pt x="491" y="646"/>
                    </a:lnTo>
                    <a:lnTo>
                      <a:pt x="460" y="646"/>
                    </a:lnTo>
                    <a:lnTo>
                      <a:pt x="460" y="615"/>
                    </a:lnTo>
                    <a:lnTo>
                      <a:pt x="476" y="615"/>
                    </a:lnTo>
                    <a:lnTo>
                      <a:pt x="691" y="569"/>
                    </a:lnTo>
                    <a:lnTo>
                      <a:pt x="675" y="507"/>
                    </a:lnTo>
                    <a:lnTo>
                      <a:pt x="675" y="461"/>
                    </a:lnTo>
                    <a:lnTo>
                      <a:pt x="660" y="415"/>
                    </a:lnTo>
                    <a:lnTo>
                      <a:pt x="660" y="384"/>
                    </a:lnTo>
                    <a:lnTo>
                      <a:pt x="675" y="369"/>
                    </a:lnTo>
                    <a:lnTo>
                      <a:pt x="691" y="369"/>
                    </a:lnTo>
                    <a:lnTo>
                      <a:pt x="706" y="384"/>
                    </a:lnTo>
                    <a:lnTo>
                      <a:pt x="737" y="384"/>
                    </a:lnTo>
                    <a:lnTo>
                      <a:pt x="752" y="400"/>
                    </a:lnTo>
                    <a:lnTo>
                      <a:pt x="767" y="400"/>
                    </a:lnTo>
                    <a:lnTo>
                      <a:pt x="767" y="430"/>
                    </a:lnTo>
                    <a:lnTo>
                      <a:pt x="783" y="477"/>
                    </a:lnTo>
                    <a:lnTo>
                      <a:pt x="783" y="538"/>
                    </a:lnTo>
                    <a:lnTo>
                      <a:pt x="890" y="523"/>
                    </a:lnTo>
                    <a:lnTo>
                      <a:pt x="998" y="492"/>
                    </a:lnTo>
                    <a:lnTo>
                      <a:pt x="998" y="446"/>
                    </a:lnTo>
                    <a:lnTo>
                      <a:pt x="1013" y="415"/>
                    </a:lnTo>
                    <a:lnTo>
                      <a:pt x="1013" y="353"/>
                    </a:lnTo>
                    <a:lnTo>
                      <a:pt x="998" y="323"/>
                    </a:lnTo>
                    <a:lnTo>
                      <a:pt x="998" y="292"/>
                    </a:lnTo>
                    <a:lnTo>
                      <a:pt x="1044" y="292"/>
                    </a:lnTo>
                    <a:close/>
                    <a:moveTo>
                      <a:pt x="1166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8" y="200"/>
                    </a:lnTo>
                    <a:lnTo>
                      <a:pt x="1289" y="230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998" y="292"/>
                    </a:lnTo>
                    <a:lnTo>
                      <a:pt x="890" y="307"/>
                    </a:lnTo>
                    <a:lnTo>
                      <a:pt x="721" y="338"/>
                    </a:lnTo>
                    <a:lnTo>
                      <a:pt x="568" y="353"/>
                    </a:lnTo>
                    <a:lnTo>
                      <a:pt x="476" y="353"/>
                    </a:lnTo>
                    <a:lnTo>
                      <a:pt x="460" y="384"/>
                    </a:lnTo>
                    <a:lnTo>
                      <a:pt x="460" y="446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0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5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5" y="1430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0" y="1046"/>
                    </a:lnTo>
                    <a:lnTo>
                      <a:pt x="246" y="1000"/>
                    </a:lnTo>
                    <a:lnTo>
                      <a:pt x="276" y="861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5"/>
                    </a:lnTo>
                    <a:lnTo>
                      <a:pt x="338" y="353"/>
                    </a:lnTo>
                    <a:lnTo>
                      <a:pt x="307" y="292"/>
                    </a:lnTo>
                    <a:lnTo>
                      <a:pt x="307" y="277"/>
                    </a:lnTo>
                    <a:lnTo>
                      <a:pt x="322" y="246"/>
                    </a:lnTo>
                    <a:lnTo>
                      <a:pt x="353" y="246"/>
                    </a:lnTo>
                    <a:lnTo>
                      <a:pt x="414" y="277"/>
                    </a:lnTo>
                    <a:lnTo>
                      <a:pt x="691" y="246"/>
                    </a:lnTo>
                    <a:lnTo>
                      <a:pt x="905" y="215"/>
                    </a:lnTo>
                    <a:lnTo>
                      <a:pt x="1059" y="184"/>
                    </a:lnTo>
                    <a:lnTo>
                      <a:pt x="1166" y="169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59" y="15"/>
                    </a:lnTo>
                    <a:lnTo>
                      <a:pt x="905" y="30"/>
                    </a:lnTo>
                    <a:lnTo>
                      <a:pt x="936" y="46"/>
                    </a:lnTo>
                    <a:lnTo>
                      <a:pt x="952" y="92"/>
                    </a:lnTo>
                    <a:lnTo>
                      <a:pt x="952" y="169"/>
                    </a:lnTo>
                    <a:lnTo>
                      <a:pt x="936" y="184"/>
                    </a:lnTo>
                    <a:lnTo>
                      <a:pt x="890" y="184"/>
                    </a:lnTo>
                    <a:lnTo>
                      <a:pt x="859" y="153"/>
                    </a:lnTo>
                    <a:lnTo>
                      <a:pt x="829" y="138"/>
                    </a:lnTo>
                    <a:lnTo>
                      <a:pt x="798" y="92"/>
                    </a:lnTo>
                    <a:lnTo>
                      <a:pt x="737" y="30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7" name="Freeform 1523"/>
              <p:cNvSpPr>
                <a:spLocks noEditPoints="1"/>
              </p:cNvSpPr>
              <p:nvPr/>
            </p:nvSpPr>
            <p:spPr bwMode="auto">
              <a:xfrm>
                <a:off x="17513" y="19067"/>
                <a:ext cx="1535" cy="1447"/>
              </a:xfrm>
              <a:custGeom>
                <a:avLst/>
                <a:gdLst/>
                <a:ahLst/>
                <a:cxnLst>
                  <a:cxn ang="0">
                    <a:pos x="1304" y="570"/>
                  </a:cxn>
                  <a:cxn ang="0">
                    <a:pos x="1396" y="647"/>
                  </a:cxn>
                  <a:cxn ang="0">
                    <a:pos x="1258" y="662"/>
                  </a:cxn>
                  <a:cxn ang="0">
                    <a:pos x="798" y="739"/>
                  </a:cxn>
                  <a:cxn ang="0">
                    <a:pos x="921" y="862"/>
                  </a:cxn>
                  <a:cxn ang="0">
                    <a:pos x="1059" y="862"/>
                  </a:cxn>
                  <a:cxn ang="0">
                    <a:pos x="1059" y="908"/>
                  </a:cxn>
                  <a:cxn ang="0">
                    <a:pos x="783" y="939"/>
                  </a:cxn>
                  <a:cxn ang="0">
                    <a:pos x="798" y="1154"/>
                  </a:cxn>
                  <a:cxn ang="0">
                    <a:pos x="1090" y="1293"/>
                  </a:cxn>
                  <a:cxn ang="0">
                    <a:pos x="1504" y="1324"/>
                  </a:cxn>
                  <a:cxn ang="0">
                    <a:pos x="1504" y="1370"/>
                  </a:cxn>
                  <a:cxn ang="0">
                    <a:pos x="1243" y="1447"/>
                  </a:cxn>
                  <a:cxn ang="0">
                    <a:pos x="445" y="1016"/>
                  </a:cxn>
                  <a:cxn ang="0">
                    <a:pos x="307" y="1170"/>
                  </a:cxn>
                  <a:cxn ang="0">
                    <a:pos x="15" y="1354"/>
                  </a:cxn>
                  <a:cxn ang="0">
                    <a:pos x="123" y="1247"/>
                  </a:cxn>
                  <a:cxn ang="0">
                    <a:pos x="368" y="939"/>
                  </a:cxn>
                  <a:cxn ang="0">
                    <a:pos x="430" y="816"/>
                  </a:cxn>
                  <a:cxn ang="0">
                    <a:pos x="537" y="908"/>
                  </a:cxn>
                  <a:cxn ang="0">
                    <a:pos x="537" y="954"/>
                  </a:cxn>
                  <a:cxn ang="0">
                    <a:pos x="552" y="1031"/>
                  </a:cxn>
                  <a:cxn ang="0">
                    <a:pos x="706" y="1139"/>
                  </a:cxn>
                  <a:cxn ang="0">
                    <a:pos x="691" y="739"/>
                  </a:cxn>
                  <a:cxn ang="0">
                    <a:pos x="353" y="785"/>
                  </a:cxn>
                  <a:cxn ang="0">
                    <a:pos x="184" y="816"/>
                  </a:cxn>
                  <a:cxn ang="0">
                    <a:pos x="107" y="754"/>
                  </a:cxn>
                  <a:cxn ang="0">
                    <a:pos x="706" y="647"/>
                  </a:cxn>
                  <a:cxn ang="0">
                    <a:pos x="1120" y="570"/>
                  </a:cxn>
                  <a:cxn ang="0">
                    <a:pos x="844" y="77"/>
                  </a:cxn>
                  <a:cxn ang="0">
                    <a:pos x="568" y="139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2"/>
                  </a:cxn>
                  <a:cxn ang="0">
                    <a:pos x="767" y="308"/>
                  </a:cxn>
                  <a:cxn ang="0">
                    <a:pos x="598" y="385"/>
                  </a:cxn>
                  <a:cxn ang="0">
                    <a:pos x="706" y="462"/>
                  </a:cxn>
                  <a:cxn ang="0">
                    <a:pos x="829" y="447"/>
                  </a:cxn>
                  <a:cxn ang="0">
                    <a:pos x="936" y="185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70"/>
                  </a:cxn>
                  <a:cxn ang="0">
                    <a:pos x="645" y="539"/>
                  </a:cxn>
                  <a:cxn ang="0">
                    <a:pos x="614" y="585"/>
                  </a:cxn>
                  <a:cxn ang="0">
                    <a:pos x="583" y="554"/>
                  </a:cxn>
                  <a:cxn ang="0">
                    <a:pos x="506" y="262"/>
                  </a:cxn>
                  <a:cxn ang="0">
                    <a:pos x="445" y="62"/>
                  </a:cxn>
                  <a:cxn ang="0">
                    <a:pos x="552" y="77"/>
                  </a:cxn>
                  <a:cxn ang="0">
                    <a:pos x="844" y="16"/>
                  </a:cxn>
                </a:cxnLst>
                <a:rect l="0" t="0" r="r" b="b"/>
                <a:pathLst>
                  <a:path w="1535" h="1447">
                    <a:moveTo>
                      <a:pt x="1212" y="554"/>
                    </a:moveTo>
                    <a:lnTo>
                      <a:pt x="1243" y="554"/>
                    </a:lnTo>
                    <a:lnTo>
                      <a:pt x="1304" y="570"/>
                    </a:lnTo>
                    <a:lnTo>
                      <a:pt x="1381" y="600"/>
                    </a:lnTo>
                    <a:lnTo>
                      <a:pt x="1412" y="631"/>
                    </a:lnTo>
                    <a:lnTo>
                      <a:pt x="1396" y="647"/>
                    </a:lnTo>
                    <a:lnTo>
                      <a:pt x="1381" y="647"/>
                    </a:lnTo>
                    <a:lnTo>
                      <a:pt x="1350" y="662"/>
                    </a:lnTo>
                    <a:lnTo>
                      <a:pt x="1258" y="662"/>
                    </a:lnTo>
                    <a:lnTo>
                      <a:pt x="982" y="677"/>
                    </a:lnTo>
                    <a:lnTo>
                      <a:pt x="752" y="693"/>
                    </a:lnTo>
                    <a:lnTo>
                      <a:pt x="798" y="739"/>
                    </a:lnTo>
                    <a:lnTo>
                      <a:pt x="798" y="908"/>
                    </a:lnTo>
                    <a:lnTo>
                      <a:pt x="859" y="893"/>
                    </a:lnTo>
                    <a:lnTo>
                      <a:pt x="921" y="862"/>
                    </a:lnTo>
                    <a:lnTo>
                      <a:pt x="967" y="847"/>
                    </a:lnTo>
                    <a:lnTo>
                      <a:pt x="1028" y="847"/>
                    </a:lnTo>
                    <a:lnTo>
                      <a:pt x="1059" y="862"/>
                    </a:lnTo>
                    <a:lnTo>
                      <a:pt x="1090" y="893"/>
                    </a:lnTo>
                    <a:lnTo>
                      <a:pt x="1090" y="908"/>
                    </a:lnTo>
                    <a:lnTo>
                      <a:pt x="1059" y="908"/>
                    </a:lnTo>
                    <a:lnTo>
                      <a:pt x="936" y="924"/>
                    </a:lnTo>
                    <a:lnTo>
                      <a:pt x="844" y="939"/>
                    </a:lnTo>
                    <a:lnTo>
                      <a:pt x="783" y="939"/>
                    </a:lnTo>
                    <a:lnTo>
                      <a:pt x="783" y="1047"/>
                    </a:lnTo>
                    <a:lnTo>
                      <a:pt x="767" y="1154"/>
                    </a:lnTo>
                    <a:lnTo>
                      <a:pt x="798" y="1154"/>
                    </a:lnTo>
                    <a:lnTo>
                      <a:pt x="813" y="1170"/>
                    </a:lnTo>
                    <a:lnTo>
                      <a:pt x="967" y="1247"/>
                    </a:lnTo>
                    <a:lnTo>
                      <a:pt x="1090" y="1293"/>
                    </a:lnTo>
                    <a:lnTo>
                      <a:pt x="1228" y="1308"/>
                    </a:lnTo>
                    <a:lnTo>
                      <a:pt x="1350" y="1308"/>
                    </a:lnTo>
                    <a:lnTo>
                      <a:pt x="1504" y="1324"/>
                    </a:lnTo>
                    <a:lnTo>
                      <a:pt x="1535" y="1324"/>
                    </a:lnTo>
                    <a:lnTo>
                      <a:pt x="1535" y="1339"/>
                    </a:lnTo>
                    <a:lnTo>
                      <a:pt x="1504" y="1370"/>
                    </a:lnTo>
                    <a:lnTo>
                      <a:pt x="1458" y="1385"/>
                    </a:lnTo>
                    <a:lnTo>
                      <a:pt x="1304" y="1431"/>
                    </a:lnTo>
                    <a:lnTo>
                      <a:pt x="1243" y="1447"/>
                    </a:lnTo>
                    <a:lnTo>
                      <a:pt x="1120" y="1447"/>
                    </a:lnTo>
                    <a:lnTo>
                      <a:pt x="783" y="1247"/>
                    </a:lnTo>
                    <a:lnTo>
                      <a:pt x="445" y="1016"/>
                    </a:lnTo>
                    <a:lnTo>
                      <a:pt x="399" y="1062"/>
                    </a:lnTo>
                    <a:lnTo>
                      <a:pt x="368" y="1108"/>
                    </a:lnTo>
                    <a:lnTo>
                      <a:pt x="307" y="1170"/>
                    </a:lnTo>
                    <a:lnTo>
                      <a:pt x="184" y="1277"/>
                    </a:lnTo>
                    <a:lnTo>
                      <a:pt x="92" y="1339"/>
                    </a:lnTo>
                    <a:lnTo>
                      <a:pt x="15" y="1354"/>
                    </a:lnTo>
                    <a:lnTo>
                      <a:pt x="0" y="1354"/>
                    </a:lnTo>
                    <a:lnTo>
                      <a:pt x="61" y="1293"/>
                    </a:lnTo>
                    <a:lnTo>
                      <a:pt x="123" y="1247"/>
                    </a:lnTo>
                    <a:lnTo>
                      <a:pt x="199" y="1170"/>
                    </a:lnTo>
                    <a:lnTo>
                      <a:pt x="307" y="1047"/>
                    </a:lnTo>
                    <a:lnTo>
                      <a:pt x="368" y="939"/>
                    </a:lnTo>
                    <a:lnTo>
                      <a:pt x="384" y="862"/>
                    </a:lnTo>
                    <a:lnTo>
                      <a:pt x="384" y="816"/>
                    </a:lnTo>
                    <a:lnTo>
                      <a:pt x="430" y="816"/>
                    </a:lnTo>
                    <a:lnTo>
                      <a:pt x="491" y="847"/>
                    </a:lnTo>
                    <a:lnTo>
                      <a:pt x="522" y="877"/>
                    </a:lnTo>
                    <a:lnTo>
                      <a:pt x="537" y="908"/>
                    </a:lnTo>
                    <a:lnTo>
                      <a:pt x="552" y="924"/>
                    </a:lnTo>
                    <a:lnTo>
                      <a:pt x="552" y="939"/>
                    </a:lnTo>
                    <a:lnTo>
                      <a:pt x="537" y="954"/>
                    </a:lnTo>
                    <a:lnTo>
                      <a:pt x="506" y="970"/>
                    </a:lnTo>
                    <a:lnTo>
                      <a:pt x="491" y="1000"/>
                    </a:lnTo>
                    <a:lnTo>
                      <a:pt x="552" y="1031"/>
                    </a:lnTo>
                    <a:lnTo>
                      <a:pt x="598" y="1077"/>
                    </a:lnTo>
                    <a:lnTo>
                      <a:pt x="645" y="1108"/>
                    </a:lnTo>
                    <a:lnTo>
                      <a:pt x="706" y="1139"/>
                    </a:lnTo>
                    <a:lnTo>
                      <a:pt x="706" y="831"/>
                    </a:lnTo>
                    <a:lnTo>
                      <a:pt x="691" y="785"/>
                    </a:lnTo>
                    <a:lnTo>
                      <a:pt x="691" y="739"/>
                    </a:lnTo>
                    <a:lnTo>
                      <a:pt x="675" y="724"/>
                    </a:lnTo>
                    <a:lnTo>
                      <a:pt x="460" y="754"/>
                    </a:lnTo>
                    <a:lnTo>
                      <a:pt x="353" y="785"/>
                    </a:lnTo>
                    <a:lnTo>
                      <a:pt x="261" y="800"/>
                    </a:lnTo>
                    <a:lnTo>
                      <a:pt x="215" y="816"/>
                    </a:lnTo>
                    <a:lnTo>
                      <a:pt x="184" y="816"/>
                    </a:lnTo>
                    <a:lnTo>
                      <a:pt x="123" y="785"/>
                    </a:lnTo>
                    <a:lnTo>
                      <a:pt x="107" y="770"/>
                    </a:lnTo>
                    <a:lnTo>
                      <a:pt x="107" y="754"/>
                    </a:lnTo>
                    <a:lnTo>
                      <a:pt x="123" y="739"/>
                    </a:lnTo>
                    <a:lnTo>
                      <a:pt x="460" y="693"/>
                    </a:lnTo>
                    <a:lnTo>
                      <a:pt x="706" y="647"/>
                    </a:lnTo>
                    <a:lnTo>
                      <a:pt x="905" y="616"/>
                    </a:lnTo>
                    <a:lnTo>
                      <a:pt x="1028" y="600"/>
                    </a:lnTo>
                    <a:lnTo>
                      <a:pt x="1120" y="570"/>
                    </a:lnTo>
                    <a:lnTo>
                      <a:pt x="1182" y="570"/>
                    </a:lnTo>
                    <a:lnTo>
                      <a:pt x="1212" y="554"/>
                    </a:lnTo>
                    <a:close/>
                    <a:moveTo>
                      <a:pt x="844" y="77"/>
                    </a:moveTo>
                    <a:lnTo>
                      <a:pt x="752" y="93"/>
                    </a:lnTo>
                    <a:lnTo>
                      <a:pt x="660" y="123"/>
                    </a:lnTo>
                    <a:lnTo>
                      <a:pt x="568" y="139"/>
                    </a:lnTo>
                    <a:lnTo>
                      <a:pt x="568" y="170"/>
                    </a:lnTo>
                    <a:lnTo>
                      <a:pt x="583" y="216"/>
                    </a:lnTo>
                    <a:lnTo>
                      <a:pt x="583" y="277"/>
                    </a:lnTo>
                    <a:lnTo>
                      <a:pt x="645" y="262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3" y="247"/>
                    </a:lnTo>
                    <a:lnTo>
                      <a:pt x="829" y="247"/>
                    </a:lnTo>
                    <a:lnTo>
                      <a:pt x="844" y="262"/>
                    </a:lnTo>
                    <a:lnTo>
                      <a:pt x="844" y="277"/>
                    </a:lnTo>
                    <a:lnTo>
                      <a:pt x="813" y="293"/>
                    </a:lnTo>
                    <a:lnTo>
                      <a:pt x="767" y="308"/>
                    </a:lnTo>
                    <a:lnTo>
                      <a:pt x="706" y="308"/>
                    </a:lnTo>
                    <a:lnTo>
                      <a:pt x="583" y="339"/>
                    </a:lnTo>
                    <a:lnTo>
                      <a:pt x="598" y="385"/>
                    </a:lnTo>
                    <a:lnTo>
                      <a:pt x="598" y="477"/>
                    </a:lnTo>
                    <a:lnTo>
                      <a:pt x="645" y="462"/>
                    </a:lnTo>
                    <a:lnTo>
                      <a:pt x="706" y="462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9" y="447"/>
                    </a:lnTo>
                    <a:lnTo>
                      <a:pt x="875" y="447"/>
                    </a:lnTo>
                    <a:lnTo>
                      <a:pt x="905" y="400"/>
                    </a:lnTo>
                    <a:lnTo>
                      <a:pt x="936" y="185"/>
                    </a:lnTo>
                    <a:lnTo>
                      <a:pt x="951" y="123"/>
                    </a:lnTo>
                    <a:lnTo>
                      <a:pt x="951" y="93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4" y="31"/>
                    </a:lnTo>
                    <a:lnTo>
                      <a:pt x="1074" y="62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9"/>
                    </a:lnTo>
                    <a:lnTo>
                      <a:pt x="1044" y="231"/>
                    </a:lnTo>
                    <a:lnTo>
                      <a:pt x="967" y="539"/>
                    </a:lnTo>
                    <a:lnTo>
                      <a:pt x="936" y="570"/>
                    </a:lnTo>
                    <a:lnTo>
                      <a:pt x="921" y="570"/>
                    </a:lnTo>
                    <a:lnTo>
                      <a:pt x="859" y="508"/>
                    </a:lnTo>
                    <a:lnTo>
                      <a:pt x="767" y="508"/>
                    </a:lnTo>
                    <a:lnTo>
                      <a:pt x="645" y="539"/>
                    </a:lnTo>
                    <a:lnTo>
                      <a:pt x="629" y="539"/>
                    </a:lnTo>
                    <a:lnTo>
                      <a:pt x="629" y="570"/>
                    </a:lnTo>
                    <a:lnTo>
                      <a:pt x="614" y="585"/>
                    </a:lnTo>
                    <a:lnTo>
                      <a:pt x="614" y="570"/>
                    </a:lnTo>
                    <a:lnTo>
                      <a:pt x="598" y="570"/>
                    </a:lnTo>
                    <a:lnTo>
                      <a:pt x="583" y="554"/>
                    </a:lnTo>
                    <a:lnTo>
                      <a:pt x="552" y="493"/>
                    </a:lnTo>
                    <a:lnTo>
                      <a:pt x="537" y="447"/>
                    </a:lnTo>
                    <a:lnTo>
                      <a:pt x="506" y="262"/>
                    </a:lnTo>
                    <a:lnTo>
                      <a:pt x="460" y="154"/>
                    </a:lnTo>
                    <a:lnTo>
                      <a:pt x="445" y="93"/>
                    </a:lnTo>
                    <a:lnTo>
                      <a:pt x="445" y="62"/>
                    </a:lnTo>
                    <a:lnTo>
                      <a:pt x="506" y="62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6" y="47"/>
                    </a:lnTo>
                    <a:lnTo>
                      <a:pt x="798" y="16"/>
                    </a:lnTo>
                    <a:lnTo>
                      <a:pt x="844" y="16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8" name="Freeform 1524"/>
              <p:cNvSpPr>
                <a:spLocks noEditPoints="1"/>
              </p:cNvSpPr>
              <p:nvPr/>
            </p:nvSpPr>
            <p:spPr bwMode="auto">
              <a:xfrm>
                <a:off x="19094" y="19283"/>
                <a:ext cx="1166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4" y="569"/>
                  </a:cxn>
                  <a:cxn ang="0">
                    <a:pos x="844" y="508"/>
                  </a:cxn>
                  <a:cxn ang="0">
                    <a:pos x="890" y="508"/>
                  </a:cxn>
                  <a:cxn ang="0">
                    <a:pos x="890" y="769"/>
                  </a:cxn>
                  <a:cxn ang="0">
                    <a:pos x="844" y="769"/>
                  </a:cxn>
                  <a:cxn ang="0">
                    <a:pos x="844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83" y="15"/>
                  </a:cxn>
                  <a:cxn ang="0">
                    <a:pos x="491" y="31"/>
                  </a:cxn>
                  <a:cxn ang="0">
                    <a:pos x="399" y="77"/>
                  </a:cxn>
                  <a:cxn ang="0">
                    <a:pos x="307" y="154"/>
                  </a:cxn>
                  <a:cxn ang="0">
                    <a:pos x="245" y="261"/>
                  </a:cxn>
                  <a:cxn ang="0">
                    <a:pos x="184" y="431"/>
                  </a:cxn>
                  <a:cxn ang="0">
                    <a:pos x="168" y="631"/>
                  </a:cxn>
                  <a:cxn ang="0">
                    <a:pos x="184" y="831"/>
                  </a:cxn>
                  <a:cxn ang="0">
                    <a:pos x="245" y="984"/>
                  </a:cxn>
                  <a:cxn ang="0">
                    <a:pos x="307" y="1092"/>
                  </a:cxn>
                  <a:cxn ang="0">
                    <a:pos x="399" y="1169"/>
                  </a:cxn>
                  <a:cxn ang="0">
                    <a:pos x="491" y="1215"/>
                  </a:cxn>
                  <a:cxn ang="0">
                    <a:pos x="583" y="1231"/>
                  </a:cxn>
                  <a:cxn ang="0">
                    <a:pos x="675" y="1215"/>
                  </a:cxn>
                  <a:cxn ang="0">
                    <a:pos x="767" y="1169"/>
                  </a:cxn>
                  <a:cxn ang="0">
                    <a:pos x="859" y="1092"/>
                  </a:cxn>
                  <a:cxn ang="0">
                    <a:pos x="920" y="984"/>
                  </a:cxn>
                  <a:cxn ang="0">
                    <a:pos x="982" y="831"/>
                  </a:cxn>
                  <a:cxn ang="0">
                    <a:pos x="997" y="631"/>
                  </a:cxn>
                  <a:cxn ang="0">
                    <a:pos x="966" y="400"/>
                  </a:cxn>
                  <a:cxn ang="0">
                    <a:pos x="905" y="215"/>
                  </a:cxn>
                  <a:cxn ang="0">
                    <a:pos x="813" y="107"/>
                  </a:cxn>
                  <a:cxn ang="0">
                    <a:pos x="690" y="31"/>
                  </a:cxn>
                  <a:cxn ang="0">
                    <a:pos x="583" y="15"/>
                  </a:cxn>
                  <a:cxn ang="0">
                    <a:pos x="583" y="0"/>
                  </a:cxn>
                  <a:cxn ang="0">
                    <a:pos x="767" y="31"/>
                  </a:cxn>
                  <a:cxn ang="0">
                    <a:pos x="920" y="123"/>
                  </a:cxn>
                  <a:cxn ang="0">
                    <a:pos x="1059" y="261"/>
                  </a:cxn>
                  <a:cxn ang="0">
                    <a:pos x="1135" y="431"/>
                  </a:cxn>
                  <a:cxn ang="0">
                    <a:pos x="1166" y="646"/>
                  </a:cxn>
                  <a:cxn ang="0">
                    <a:pos x="1135" y="861"/>
                  </a:cxn>
                  <a:cxn ang="0">
                    <a:pos x="1059" y="1031"/>
                  </a:cxn>
                  <a:cxn ang="0">
                    <a:pos x="920" y="1169"/>
                  </a:cxn>
                  <a:cxn ang="0">
                    <a:pos x="767" y="1261"/>
                  </a:cxn>
                  <a:cxn ang="0">
                    <a:pos x="583" y="1292"/>
                  </a:cxn>
                  <a:cxn ang="0">
                    <a:pos x="399" y="1261"/>
                  </a:cxn>
                  <a:cxn ang="0">
                    <a:pos x="245" y="1169"/>
                  </a:cxn>
                  <a:cxn ang="0">
                    <a:pos x="122" y="1031"/>
                  </a:cxn>
                  <a:cxn ang="0">
                    <a:pos x="30" y="861"/>
                  </a:cxn>
                  <a:cxn ang="0">
                    <a:pos x="0" y="646"/>
                  </a:cxn>
                  <a:cxn ang="0">
                    <a:pos x="30" y="431"/>
                  </a:cxn>
                  <a:cxn ang="0">
                    <a:pos x="107" y="261"/>
                  </a:cxn>
                  <a:cxn ang="0">
                    <a:pos x="245" y="123"/>
                  </a:cxn>
                  <a:cxn ang="0">
                    <a:pos x="399" y="31"/>
                  </a:cxn>
                  <a:cxn ang="0">
                    <a:pos x="583" y="0"/>
                  </a:cxn>
                </a:cxnLst>
                <a:rect l="0" t="0" r="r" b="b"/>
                <a:pathLst>
                  <a:path w="1166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4" y="569"/>
                    </a:lnTo>
                    <a:lnTo>
                      <a:pt x="844" y="508"/>
                    </a:lnTo>
                    <a:lnTo>
                      <a:pt x="890" y="508"/>
                    </a:lnTo>
                    <a:lnTo>
                      <a:pt x="890" y="769"/>
                    </a:lnTo>
                    <a:lnTo>
                      <a:pt x="844" y="769"/>
                    </a:lnTo>
                    <a:lnTo>
                      <a:pt x="844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83" y="15"/>
                    </a:moveTo>
                    <a:lnTo>
                      <a:pt x="491" y="31"/>
                    </a:lnTo>
                    <a:lnTo>
                      <a:pt x="399" y="77"/>
                    </a:lnTo>
                    <a:lnTo>
                      <a:pt x="307" y="154"/>
                    </a:lnTo>
                    <a:lnTo>
                      <a:pt x="245" y="261"/>
                    </a:lnTo>
                    <a:lnTo>
                      <a:pt x="184" y="431"/>
                    </a:lnTo>
                    <a:lnTo>
                      <a:pt x="168" y="631"/>
                    </a:lnTo>
                    <a:lnTo>
                      <a:pt x="184" y="831"/>
                    </a:lnTo>
                    <a:lnTo>
                      <a:pt x="245" y="984"/>
                    </a:lnTo>
                    <a:lnTo>
                      <a:pt x="307" y="1092"/>
                    </a:lnTo>
                    <a:lnTo>
                      <a:pt x="399" y="1169"/>
                    </a:lnTo>
                    <a:lnTo>
                      <a:pt x="491" y="1215"/>
                    </a:lnTo>
                    <a:lnTo>
                      <a:pt x="583" y="1231"/>
                    </a:lnTo>
                    <a:lnTo>
                      <a:pt x="675" y="1215"/>
                    </a:lnTo>
                    <a:lnTo>
                      <a:pt x="767" y="1169"/>
                    </a:lnTo>
                    <a:lnTo>
                      <a:pt x="859" y="1092"/>
                    </a:lnTo>
                    <a:lnTo>
                      <a:pt x="920" y="984"/>
                    </a:lnTo>
                    <a:lnTo>
                      <a:pt x="982" y="831"/>
                    </a:lnTo>
                    <a:lnTo>
                      <a:pt x="997" y="631"/>
                    </a:lnTo>
                    <a:lnTo>
                      <a:pt x="966" y="400"/>
                    </a:lnTo>
                    <a:lnTo>
                      <a:pt x="905" y="215"/>
                    </a:lnTo>
                    <a:lnTo>
                      <a:pt x="813" y="107"/>
                    </a:lnTo>
                    <a:lnTo>
                      <a:pt x="690" y="31"/>
                    </a:lnTo>
                    <a:lnTo>
                      <a:pt x="583" y="15"/>
                    </a:lnTo>
                    <a:close/>
                    <a:moveTo>
                      <a:pt x="583" y="0"/>
                    </a:moveTo>
                    <a:lnTo>
                      <a:pt x="767" y="31"/>
                    </a:lnTo>
                    <a:lnTo>
                      <a:pt x="920" y="123"/>
                    </a:lnTo>
                    <a:lnTo>
                      <a:pt x="1059" y="261"/>
                    </a:lnTo>
                    <a:lnTo>
                      <a:pt x="1135" y="431"/>
                    </a:lnTo>
                    <a:lnTo>
                      <a:pt x="1166" y="646"/>
                    </a:lnTo>
                    <a:lnTo>
                      <a:pt x="1135" y="861"/>
                    </a:lnTo>
                    <a:lnTo>
                      <a:pt x="1059" y="1031"/>
                    </a:lnTo>
                    <a:lnTo>
                      <a:pt x="920" y="1169"/>
                    </a:lnTo>
                    <a:lnTo>
                      <a:pt x="767" y="1261"/>
                    </a:lnTo>
                    <a:lnTo>
                      <a:pt x="583" y="1292"/>
                    </a:lnTo>
                    <a:lnTo>
                      <a:pt x="399" y="1261"/>
                    </a:lnTo>
                    <a:lnTo>
                      <a:pt x="245" y="1169"/>
                    </a:lnTo>
                    <a:lnTo>
                      <a:pt x="122" y="1031"/>
                    </a:lnTo>
                    <a:lnTo>
                      <a:pt x="30" y="861"/>
                    </a:lnTo>
                    <a:lnTo>
                      <a:pt x="0" y="646"/>
                    </a:lnTo>
                    <a:lnTo>
                      <a:pt x="30" y="431"/>
                    </a:lnTo>
                    <a:lnTo>
                      <a:pt x="107" y="261"/>
                    </a:lnTo>
                    <a:lnTo>
                      <a:pt x="245" y="123"/>
                    </a:lnTo>
                    <a:lnTo>
                      <a:pt x="399" y="31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49" name="Freeform 1525"/>
              <p:cNvSpPr>
                <a:spLocks/>
              </p:cNvSpPr>
              <p:nvPr/>
            </p:nvSpPr>
            <p:spPr bwMode="auto">
              <a:xfrm>
                <a:off x="20598" y="19175"/>
                <a:ext cx="414" cy="178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3" y="46"/>
                  </a:cxn>
                  <a:cxn ang="0">
                    <a:pos x="245" y="231"/>
                  </a:cxn>
                  <a:cxn ang="0">
                    <a:pos x="153" y="446"/>
                  </a:cxn>
                  <a:cxn ang="0">
                    <a:pos x="107" y="662"/>
                  </a:cxn>
                  <a:cxn ang="0">
                    <a:pos x="92" y="892"/>
                  </a:cxn>
                  <a:cxn ang="0">
                    <a:pos x="107" y="1108"/>
                  </a:cxn>
                  <a:cxn ang="0">
                    <a:pos x="153" y="1323"/>
                  </a:cxn>
                  <a:cxn ang="0">
                    <a:pos x="230" y="1539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5"/>
                  </a:cxn>
                  <a:cxn ang="0">
                    <a:pos x="399" y="1785"/>
                  </a:cxn>
                  <a:cxn ang="0">
                    <a:pos x="368" y="1769"/>
                  </a:cxn>
                  <a:cxn ang="0">
                    <a:pos x="291" y="1692"/>
                  </a:cxn>
                  <a:cxn ang="0">
                    <a:pos x="214" y="1585"/>
                  </a:cxn>
                  <a:cxn ang="0">
                    <a:pos x="122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7" y="354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3" y="0"/>
                  </a:cxn>
                </a:cxnLst>
                <a:rect l="0" t="0" r="r" b="b"/>
                <a:pathLst>
                  <a:path w="414" h="1785">
                    <a:moveTo>
                      <a:pt x="383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3" y="46"/>
                    </a:lnTo>
                    <a:lnTo>
                      <a:pt x="245" y="231"/>
                    </a:lnTo>
                    <a:lnTo>
                      <a:pt x="153" y="446"/>
                    </a:lnTo>
                    <a:lnTo>
                      <a:pt x="107" y="662"/>
                    </a:lnTo>
                    <a:lnTo>
                      <a:pt x="92" y="892"/>
                    </a:lnTo>
                    <a:lnTo>
                      <a:pt x="107" y="1108"/>
                    </a:lnTo>
                    <a:lnTo>
                      <a:pt x="153" y="1323"/>
                    </a:lnTo>
                    <a:lnTo>
                      <a:pt x="230" y="1539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5"/>
                    </a:lnTo>
                    <a:lnTo>
                      <a:pt x="399" y="1785"/>
                    </a:lnTo>
                    <a:lnTo>
                      <a:pt x="368" y="1769"/>
                    </a:lnTo>
                    <a:lnTo>
                      <a:pt x="291" y="1692"/>
                    </a:lnTo>
                    <a:lnTo>
                      <a:pt x="214" y="1585"/>
                    </a:lnTo>
                    <a:lnTo>
                      <a:pt x="122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7" y="354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50" name="Freeform 1526"/>
              <p:cNvSpPr>
                <a:spLocks/>
              </p:cNvSpPr>
              <p:nvPr/>
            </p:nvSpPr>
            <p:spPr bwMode="auto">
              <a:xfrm>
                <a:off x="21150" y="19729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2"/>
                  </a:cxn>
                  <a:cxn ang="0">
                    <a:pos x="721" y="754"/>
                  </a:cxn>
                  <a:cxn ang="0">
                    <a:pos x="783" y="738"/>
                  </a:cxn>
                  <a:cxn ang="0">
                    <a:pos x="875" y="662"/>
                  </a:cxn>
                  <a:cxn ang="0">
                    <a:pos x="921" y="538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69"/>
                  </a:cxn>
                  <a:cxn ang="0">
                    <a:pos x="675" y="785"/>
                  </a:cxn>
                  <a:cxn ang="0">
                    <a:pos x="599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8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38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8"/>
                  </a:cxn>
                  <a:cxn ang="0">
                    <a:pos x="200" y="800"/>
                  </a:cxn>
                  <a:cxn ang="0">
                    <a:pos x="138" y="815"/>
                  </a:cxn>
                  <a:cxn ang="0">
                    <a:pos x="108" y="754"/>
                  </a:cxn>
                  <a:cxn ang="0">
                    <a:pos x="123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8" y="77"/>
                  </a:cxn>
                  <a:cxn ang="0">
                    <a:pos x="61" y="169"/>
                  </a:cxn>
                  <a:cxn ang="0">
                    <a:pos x="31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8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6" y="615"/>
                    </a:lnTo>
                    <a:lnTo>
                      <a:pt x="921" y="538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2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9" y="662"/>
                    </a:lnTo>
                    <a:lnTo>
                      <a:pt x="599" y="615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38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6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8"/>
                    </a:lnTo>
                    <a:lnTo>
                      <a:pt x="215" y="769"/>
                    </a:lnTo>
                    <a:lnTo>
                      <a:pt x="200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8" y="785"/>
                    </a:lnTo>
                    <a:lnTo>
                      <a:pt x="108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200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8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8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51" name="Freeform 1527"/>
              <p:cNvSpPr>
                <a:spLocks/>
              </p:cNvSpPr>
              <p:nvPr/>
            </p:nvSpPr>
            <p:spPr bwMode="auto">
              <a:xfrm>
                <a:off x="22593" y="19298"/>
                <a:ext cx="399" cy="1231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23"/>
                  </a:cxn>
                  <a:cxn ang="0">
                    <a:pos x="276" y="1154"/>
                  </a:cxn>
                  <a:cxn ang="0">
                    <a:pos x="291" y="1169"/>
                  </a:cxn>
                  <a:cxn ang="0">
                    <a:pos x="399" y="1169"/>
                  </a:cxn>
                  <a:cxn ang="0">
                    <a:pos x="399" y="1231"/>
                  </a:cxn>
                  <a:cxn ang="0">
                    <a:pos x="0" y="1231"/>
                  </a:cxn>
                  <a:cxn ang="0">
                    <a:pos x="0" y="1169"/>
                  </a:cxn>
                  <a:cxn ang="0">
                    <a:pos x="107" y="1169"/>
                  </a:cxn>
                  <a:cxn ang="0">
                    <a:pos x="122" y="1154"/>
                  </a:cxn>
                  <a:cxn ang="0">
                    <a:pos x="138" y="1123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399" h="1231">
                    <a:moveTo>
                      <a:pt x="261" y="0"/>
                    </a:moveTo>
                    <a:lnTo>
                      <a:pt x="261" y="1123"/>
                    </a:lnTo>
                    <a:lnTo>
                      <a:pt x="276" y="1154"/>
                    </a:lnTo>
                    <a:lnTo>
                      <a:pt x="291" y="1169"/>
                    </a:lnTo>
                    <a:lnTo>
                      <a:pt x="399" y="1169"/>
                    </a:lnTo>
                    <a:lnTo>
                      <a:pt x="399" y="1231"/>
                    </a:lnTo>
                    <a:lnTo>
                      <a:pt x="0" y="1231"/>
                    </a:lnTo>
                    <a:lnTo>
                      <a:pt x="0" y="1169"/>
                    </a:lnTo>
                    <a:lnTo>
                      <a:pt x="107" y="1169"/>
                    </a:lnTo>
                    <a:lnTo>
                      <a:pt x="122" y="1154"/>
                    </a:lnTo>
                    <a:lnTo>
                      <a:pt x="138" y="1123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52" name="Freeform 1528"/>
              <p:cNvSpPr>
                <a:spLocks noEditPoints="1"/>
              </p:cNvSpPr>
              <p:nvPr/>
            </p:nvSpPr>
            <p:spPr bwMode="auto">
              <a:xfrm>
                <a:off x="23114" y="19729"/>
                <a:ext cx="799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2" y="62"/>
                  </a:cxn>
                  <a:cxn ang="0">
                    <a:pos x="200" y="154"/>
                  </a:cxn>
                  <a:cxn ang="0">
                    <a:pos x="154" y="277"/>
                  </a:cxn>
                  <a:cxn ang="0">
                    <a:pos x="154" y="523"/>
                  </a:cxn>
                  <a:cxn ang="0">
                    <a:pos x="200" y="646"/>
                  </a:cxn>
                  <a:cxn ang="0">
                    <a:pos x="231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1" y="723"/>
                  </a:cxn>
                  <a:cxn ang="0">
                    <a:pos x="507" y="708"/>
                  </a:cxn>
                  <a:cxn ang="0">
                    <a:pos x="599" y="615"/>
                  </a:cxn>
                  <a:cxn ang="0">
                    <a:pos x="630" y="554"/>
                  </a:cxn>
                  <a:cxn ang="0">
                    <a:pos x="645" y="492"/>
                  </a:cxn>
                  <a:cxn ang="0">
                    <a:pos x="645" y="262"/>
                  </a:cxn>
                  <a:cxn ang="0">
                    <a:pos x="599" y="138"/>
                  </a:cxn>
                  <a:cxn ang="0">
                    <a:pos x="553" y="92"/>
                  </a:cxn>
                  <a:cxn ang="0">
                    <a:pos x="507" y="62"/>
                  </a:cxn>
                  <a:cxn ang="0">
                    <a:pos x="461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8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5"/>
                  </a:cxn>
                  <a:cxn ang="0">
                    <a:pos x="799" y="415"/>
                  </a:cxn>
                  <a:cxn ang="0">
                    <a:pos x="768" y="569"/>
                  </a:cxn>
                  <a:cxn ang="0">
                    <a:pos x="676" y="708"/>
                  </a:cxn>
                  <a:cxn ang="0">
                    <a:pos x="553" y="785"/>
                  </a:cxn>
                  <a:cxn ang="0">
                    <a:pos x="399" y="815"/>
                  </a:cxn>
                  <a:cxn ang="0">
                    <a:pos x="246" y="785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9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2" y="62"/>
                    </a:lnTo>
                    <a:lnTo>
                      <a:pt x="200" y="154"/>
                    </a:lnTo>
                    <a:lnTo>
                      <a:pt x="154" y="277"/>
                    </a:lnTo>
                    <a:lnTo>
                      <a:pt x="154" y="523"/>
                    </a:lnTo>
                    <a:lnTo>
                      <a:pt x="200" y="646"/>
                    </a:lnTo>
                    <a:lnTo>
                      <a:pt x="231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1" y="723"/>
                    </a:lnTo>
                    <a:lnTo>
                      <a:pt x="507" y="708"/>
                    </a:lnTo>
                    <a:lnTo>
                      <a:pt x="599" y="615"/>
                    </a:lnTo>
                    <a:lnTo>
                      <a:pt x="630" y="554"/>
                    </a:lnTo>
                    <a:lnTo>
                      <a:pt x="645" y="492"/>
                    </a:lnTo>
                    <a:lnTo>
                      <a:pt x="645" y="262"/>
                    </a:lnTo>
                    <a:lnTo>
                      <a:pt x="599" y="138"/>
                    </a:lnTo>
                    <a:lnTo>
                      <a:pt x="553" y="92"/>
                    </a:lnTo>
                    <a:lnTo>
                      <a:pt x="507" y="62"/>
                    </a:lnTo>
                    <a:lnTo>
                      <a:pt x="461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8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5"/>
                    </a:lnTo>
                    <a:lnTo>
                      <a:pt x="799" y="415"/>
                    </a:lnTo>
                    <a:lnTo>
                      <a:pt x="768" y="569"/>
                    </a:lnTo>
                    <a:lnTo>
                      <a:pt x="676" y="708"/>
                    </a:lnTo>
                    <a:lnTo>
                      <a:pt x="553" y="785"/>
                    </a:lnTo>
                    <a:lnTo>
                      <a:pt x="399" y="815"/>
                    </a:lnTo>
                    <a:lnTo>
                      <a:pt x="246" y="785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53" name="Freeform 1529"/>
              <p:cNvSpPr>
                <a:spLocks noEditPoints="1"/>
              </p:cNvSpPr>
              <p:nvPr/>
            </p:nvSpPr>
            <p:spPr bwMode="auto">
              <a:xfrm>
                <a:off x="23959" y="19729"/>
                <a:ext cx="828" cy="1185"/>
              </a:xfrm>
              <a:custGeom>
                <a:avLst/>
                <a:gdLst/>
                <a:ahLst/>
                <a:cxnLst>
                  <a:cxn ang="0">
                    <a:pos x="230" y="800"/>
                  </a:cxn>
                  <a:cxn ang="0">
                    <a:pos x="168" y="846"/>
                  </a:cxn>
                  <a:cxn ang="0">
                    <a:pos x="138" y="938"/>
                  </a:cxn>
                  <a:cxn ang="0">
                    <a:pos x="276" y="1092"/>
                  </a:cxn>
                  <a:cxn ang="0">
                    <a:pos x="598" y="1092"/>
                  </a:cxn>
                  <a:cxn ang="0">
                    <a:pos x="736" y="938"/>
                  </a:cxn>
                  <a:cxn ang="0">
                    <a:pos x="659" y="815"/>
                  </a:cxn>
                  <a:cxn ang="0">
                    <a:pos x="276" y="785"/>
                  </a:cxn>
                  <a:cxn ang="0">
                    <a:pos x="353" y="62"/>
                  </a:cxn>
                  <a:cxn ang="0">
                    <a:pos x="276" y="123"/>
                  </a:cxn>
                  <a:cxn ang="0">
                    <a:pos x="245" y="200"/>
                  </a:cxn>
                  <a:cxn ang="0">
                    <a:pos x="291" y="446"/>
                  </a:cxn>
                  <a:cxn ang="0">
                    <a:pos x="353" y="492"/>
                  </a:cxn>
                  <a:cxn ang="0">
                    <a:pos x="445" y="477"/>
                  </a:cxn>
                  <a:cxn ang="0">
                    <a:pos x="521" y="415"/>
                  </a:cxn>
                  <a:cxn ang="0">
                    <a:pos x="552" y="338"/>
                  </a:cxn>
                  <a:cxn ang="0">
                    <a:pos x="506" y="92"/>
                  </a:cxn>
                  <a:cxn ang="0">
                    <a:pos x="445" y="46"/>
                  </a:cxn>
                  <a:cxn ang="0">
                    <a:pos x="705" y="0"/>
                  </a:cxn>
                  <a:cxn ang="0">
                    <a:pos x="798" y="31"/>
                  </a:cxn>
                  <a:cxn ang="0">
                    <a:pos x="828" y="77"/>
                  </a:cxn>
                  <a:cxn ang="0">
                    <a:pos x="798" y="138"/>
                  </a:cxn>
                  <a:cxn ang="0">
                    <a:pos x="736" y="123"/>
                  </a:cxn>
                  <a:cxn ang="0">
                    <a:pos x="767" y="46"/>
                  </a:cxn>
                  <a:cxn ang="0">
                    <a:pos x="690" y="62"/>
                  </a:cxn>
                  <a:cxn ang="0">
                    <a:pos x="598" y="108"/>
                  </a:cxn>
                  <a:cxn ang="0">
                    <a:pos x="659" y="185"/>
                  </a:cxn>
                  <a:cxn ang="0">
                    <a:pos x="675" y="277"/>
                  </a:cxn>
                  <a:cxn ang="0">
                    <a:pos x="537" y="508"/>
                  </a:cxn>
                  <a:cxn ang="0">
                    <a:pos x="353" y="538"/>
                  </a:cxn>
                  <a:cxn ang="0">
                    <a:pos x="214" y="477"/>
                  </a:cxn>
                  <a:cxn ang="0">
                    <a:pos x="184" y="523"/>
                  </a:cxn>
                  <a:cxn ang="0">
                    <a:pos x="138" y="585"/>
                  </a:cxn>
                  <a:cxn ang="0">
                    <a:pos x="153" y="662"/>
                  </a:cxn>
                  <a:cxn ang="0">
                    <a:pos x="521" y="708"/>
                  </a:cxn>
                  <a:cxn ang="0">
                    <a:pos x="721" y="785"/>
                  </a:cxn>
                  <a:cxn ang="0">
                    <a:pos x="798" y="908"/>
                  </a:cxn>
                  <a:cxn ang="0">
                    <a:pos x="767" y="1046"/>
                  </a:cxn>
                  <a:cxn ang="0">
                    <a:pos x="552" y="1169"/>
                  </a:cxn>
                  <a:cxn ang="0">
                    <a:pos x="245" y="1169"/>
                  </a:cxn>
                  <a:cxn ang="0">
                    <a:pos x="30" y="1046"/>
                  </a:cxn>
                  <a:cxn ang="0">
                    <a:pos x="0" y="908"/>
                  </a:cxn>
                  <a:cxn ang="0">
                    <a:pos x="61" y="831"/>
                  </a:cxn>
                  <a:cxn ang="0">
                    <a:pos x="168" y="769"/>
                  </a:cxn>
                  <a:cxn ang="0">
                    <a:pos x="92" y="662"/>
                  </a:cxn>
                  <a:cxn ang="0">
                    <a:pos x="122" y="523"/>
                  </a:cxn>
                  <a:cxn ang="0">
                    <a:pos x="122" y="431"/>
                  </a:cxn>
                  <a:cxn ang="0">
                    <a:pos x="76" y="338"/>
                  </a:cxn>
                  <a:cxn ang="0">
                    <a:pos x="107" y="154"/>
                  </a:cxn>
                  <a:cxn ang="0">
                    <a:pos x="368" y="15"/>
                  </a:cxn>
                  <a:cxn ang="0">
                    <a:pos x="491" y="46"/>
                  </a:cxn>
                  <a:cxn ang="0">
                    <a:pos x="613" y="46"/>
                  </a:cxn>
                  <a:cxn ang="0">
                    <a:pos x="705" y="0"/>
                  </a:cxn>
                </a:cxnLst>
                <a:rect l="0" t="0" r="r" b="b"/>
                <a:pathLst>
                  <a:path w="828" h="1185">
                    <a:moveTo>
                      <a:pt x="276" y="785"/>
                    </a:moveTo>
                    <a:lnTo>
                      <a:pt x="230" y="800"/>
                    </a:lnTo>
                    <a:lnTo>
                      <a:pt x="199" y="815"/>
                    </a:lnTo>
                    <a:lnTo>
                      <a:pt x="168" y="846"/>
                    </a:lnTo>
                    <a:lnTo>
                      <a:pt x="138" y="892"/>
                    </a:lnTo>
                    <a:lnTo>
                      <a:pt x="138" y="938"/>
                    </a:lnTo>
                    <a:lnTo>
                      <a:pt x="184" y="1031"/>
                    </a:lnTo>
                    <a:lnTo>
                      <a:pt x="276" y="1092"/>
                    </a:lnTo>
                    <a:lnTo>
                      <a:pt x="445" y="1123"/>
                    </a:lnTo>
                    <a:lnTo>
                      <a:pt x="598" y="1092"/>
                    </a:lnTo>
                    <a:lnTo>
                      <a:pt x="705" y="1031"/>
                    </a:lnTo>
                    <a:lnTo>
                      <a:pt x="736" y="938"/>
                    </a:lnTo>
                    <a:lnTo>
                      <a:pt x="721" y="862"/>
                    </a:lnTo>
                    <a:lnTo>
                      <a:pt x="659" y="815"/>
                    </a:lnTo>
                    <a:lnTo>
                      <a:pt x="475" y="785"/>
                    </a:lnTo>
                    <a:lnTo>
                      <a:pt x="276" y="785"/>
                    </a:lnTo>
                    <a:close/>
                    <a:moveTo>
                      <a:pt x="399" y="46"/>
                    </a:moveTo>
                    <a:lnTo>
                      <a:pt x="353" y="62"/>
                    </a:lnTo>
                    <a:lnTo>
                      <a:pt x="322" y="77"/>
                    </a:lnTo>
                    <a:lnTo>
                      <a:pt x="276" y="123"/>
                    </a:lnTo>
                    <a:lnTo>
                      <a:pt x="260" y="154"/>
                    </a:lnTo>
                    <a:lnTo>
                      <a:pt x="245" y="200"/>
                    </a:lnTo>
                    <a:lnTo>
                      <a:pt x="245" y="354"/>
                    </a:lnTo>
                    <a:lnTo>
                      <a:pt x="291" y="446"/>
                    </a:lnTo>
                    <a:lnTo>
                      <a:pt x="322" y="462"/>
                    </a:lnTo>
                    <a:lnTo>
                      <a:pt x="353" y="492"/>
                    </a:lnTo>
                    <a:lnTo>
                      <a:pt x="399" y="492"/>
                    </a:lnTo>
                    <a:lnTo>
                      <a:pt x="445" y="477"/>
                    </a:lnTo>
                    <a:lnTo>
                      <a:pt x="475" y="462"/>
                    </a:lnTo>
                    <a:lnTo>
                      <a:pt x="521" y="415"/>
                    </a:lnTo>
                    <a:lnTo>
                      <a:pt x="537" y="385"/>
                    </a:lnTo>
                    <a:lnTo>
                      <a:pt x="552" y="338"/>
                    </a:lnTo>
                    <a:lnTo>
                      <a:pt x="552" y="185"/>
                    </a:lnTo>
                    <a:lnTo>
                      <a:pt x="506" y="92"/>
                    </a:lnTo>
                    <a:lnTo>
                      <a:pt x="475" y="77"/>
                    </a:lnTo>
                    <a:lnTo>
                      <a:pt x="445" y="46"/>
                    </a:lnTo>
                    <a:lnTo>
                      <a:pt x="399" y="46"/>
                    </a:lnTo>
                    <a:close/>
                    <a:moveTo>
                      <a:pt x="705" y="0"/>
                    </a:moveTo>
                    <a:lnTo>
                      <a:pt x="782" y="0"/>
                    </a:lnTo>
                    <a:lnTo>
                      <a:pt x="798" y="31"/>
                    </a:lnTo>
                    <a:lnTo>
                      <a:pt x="813" y="46"/>
                    </a:lnTo>
                    <a:lnTo>
                      <a:pt x="828" y="77"/>
                    </a:lnTo>
                    <a:lnTo>
                      <a:pt x="828" y="108"/>
                    </a:lnTo>
                    <a:lnTo>
                      <a:pt x="798" y="138"/>
                    </a:lnTo>
                    <a:lnTo>
                      <a:pt x="752" y="138"/>
                    </a:lnTo>
                    <a:lnTo>
                      <a:pt x="736" y="123"/>
                    </a:lnTo>
                    <a:lnTo>
                      <a:pt x="736" y="77"/>
                    </a:lnTo>
                    <a:lnTo>
                      <a:pt x="767" y="46"/>
                    </a:lnTo>
                    <a:lnTo>
                      <a:pt x="721" y="46"/>
                    </a:lnTo>
                    <a:lnTo>
                      <a:pt x="690" y="62"/>
                    </a:lnTo>
                    <a:lnTo>
                      <a:pt x="644" y="77"/>
                    </a:lnTo>
                    <a:lnTo>
                      <a:pt x="598" y="108"/>
                    </a:lnTo>
                    <a:lnTo>
                      <a:pt x="629" y="138"/>
                    </a:lnTo>
                    <a:lnTo>
                      <a:pt x="659" y="185"/>
                    </a:lnTo>
                    <a:lnTo>
                      <a:pt x="675" y="231"/>
                    </a:lnTo>
                    <a:lnTo>
                      <a:pt x="675" y="277"/>
                    </a:lnTo>
                    <a:lnTo>
                      <a:pt x="644" y="400"/>
                    </a:lnTo>
                    <a:lnTo>
                      <a:pt x="537" y="508"/>
                    </a:lnTo>
                    <a:lnTo>
                      <a:pt x="383" y="538"/>
                    </a:lnTo>
                    <a:lnTo>
                      <a:pt x="353" y="538"/>
                    </a:lnTo>
                    <a:lnTo>
                      <a:pt x="260" y="508"/>
                    </a:lnTo>
                    <a:lnTo>
                      <a:pt x="214" y="477"/>
                    </a:lnTo>
                    <a:lnTo>
                      <a:pt x="199" y="508"/>
                    </a:lnTo>
                    <a:lnTo>
                      <a:pt x="184" y="523"/>
                    </a:lnTo>
                    <a:lnTo>
                      <a:pt x="184" y="554"/>
                    </a:lnTo>
                    <a:lnTo>
                      <a:pt x="138" y="585"/>
                    </a:lnTo>
                    <a:lnTo>
                      <a:pt x="138" y="615"/>
                    </a:lnTo>
                    <a:lnTo>
                      <a:pt x="153" y="662"/>
                    </a:lnTo>
                    <a:lnTo>
                      <a:pt x="199" y="708"/>
                    </a:lnTo>
                    <a:lnTo>
                      <a:pt x="521" y="708"/>
                    </a:lnTo>
                    <a:lnTo>
                      <a:pt x="675" y="754"/>
                    </a:lnTo>
                    <a:lnTo>
                      <a:pt x="721" y="785"/>
                    </a:lnTo>
                    <a:lnTo>
                      <a:pt x="782" y="877"/>
                    </a:lnTo>
                    <a:lnTo>
                      <a:pt x="798" y="908"/>
                    </a:lnTo>
                    <a:lnTo>
                      <a:pt x="798" y="954"/>
                    </a:lnTo>
                    <a:lnTo>
                      <a:pt x="767" y="1046"/>
                    </a:lnTo>
                    <a:lnTo>
                      <a:pt x="675" y="1123"/>
                    </a:lnTo>
                    <a:lnTo>
                      <a:pt x="552" y="1169"/>
                    </a:lnTo>
                    <a:lnTo>
                      <a:pt x="399" y="1185"/>
                    </a:lnTo>
                    <a:lnTo>
                      <a:pt x="245" y="1169"/>
                    </a:lnTo>
                    <a:lnTo>
                      <a:pt x="107" y="1123"/>
                    </a:lnTo>
                    <a:lnTo>
                      <a:pt x="30" y="1046"/>
                    </a:lnTo>
                    <a:lnTo>
                      <a:pt x="0" y="954"/>
                    </a:lnTo>
                    <a:lnTo>
                      <a:pt x="0" y="908"/>
                    </a:lnTo>
                    <a:lnTo>
                      <a:pt x="30" y="862"/>
                    </a:lnTo>
                    <a:lnTo>
                      <a:pt x="61" y="831"/>
                    </a:lnTo>
                    <a:lnTo>
                      <a:pt x="107" y="800"/>
                    </a:lnTo>
                    <a:lnTo>
                      <a:pt x="168" y="769"/>
                    </a:lnTo>
                    <a:lnTo>
                      <a:pt x="107" y="708"/>
                    </a:lnTo>
                    <a:lnTo>
                      <a:pt x="92" y="662"/>
                    </a:lnTo>
                    <a:lnTo>
                      <a:pt x="92" y="569"/>
                    </a:lnTo>
                    <a:lnTo>
                      <a:pt x="122" y="523"/>
                    </a:lnTo>
                    <a:lnTo>
                      <a:pt x="153" y="462"/>
                    </a:lnTo>
                    <a:lnTo>
                      <a:pt x="122" y="431"/>
                    </a:lnTo>
                    <a:lnTo>
                      <a:pt x="107" y="385"/>
                    </a:lnTo>
                    <a:lnTo>
                      <a:pt x="76" y="338"/>
                    </a:lnTo>
                    <a:lnTo>
                      <a:pt x="76" y="277"/>
                    </a:lnTo>
                    <a:lnTo>
                      <a:pt x="107" y="154"/>
                    </a:lnTo>
                    <a:lnTo>
                      <a:pt x="214" y="46"/>
                    </a:lnTo>
                    <a:lnTo>
                      <a:pt x="368" y="15"/>
                    </a:lnTo>
                    <a:lnTo>
                      <a:pt x="399" y="15"/>
                    </a:lnTo>
                    <a:lnTo>
                      <a:pt x="491" y="46"/>
                    </a:lnTo>
                    <a:lnTo>
                      <a:pt x="552" y="77"/>
                    </a:lnTo>
                    <a:lnTo>
                      <a:pt x="613" y="46"/>
                    </a:lnTo>
                    <a:lnTo>
                      <a:pt x="659" y="15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54" name="Freeform 1530"/>
              <p:cNvSpPr>
                <a:spLocks/>
              </p:cNvSpPr>
              <p:nvPr/>
            </p:nvSpPr>
            <p:spPr bwMode="auto">
              <a:xfrm>
                <a:off x="25064" y="19729"/>
                <a:ext cx="966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6" y="62"/>
                  </a:cxn>
                  <a:cxn ang="0">
                    <a:pos x="352" y="154"/>
                  </a:cxn>
                  <a:cxn ang="0">
                    <a:pos x="491" y="31"/>
                  </a:cxn>
                  <a:cxn ang="0">
                    <a:pos x="690" y="0"/>
                  </a:cxn>
                  <a:cxn ang="0">
                    <a:pos x="782" y="46"/>
                  </a:cxn>
                  <a:cxn ang="0">
                    <a:pos x="828" y="123"/>
                  </a:cxn>
                  <a:cxn ang="0">
                    <a:pos x="813" y="277"/>
                  </a:cxn>
                  <a:cxn ang="0">
                    <a:pos x="721" y="569"/>
                  </a:cxn>
                  <a:cxn ang="0">
                    <a:pos x="690" y="723"/>
                  </a:cxn>
                  <a:cxn ang="0">
                    <a:pos x="736" y="754"/>
                  </a:cxn>
                  <a:cxn ang="0">
                    <a:pos x="828" y="708"/>
                  </a:cxn>
                  <a:cxn ang="0">
                    <a:pos x="905" y="615"/>
                  </a:cxn>
                  <a:cxn ang="0">
                    <a:pos x="936" y="523"/>
                  </a:cxn>
                  <a:cxn ang="0">
                    <a:pos x="966" y="508"/>
                  </a:cxn>
                  <a:cxn ang="0">
                    <a:pos x="951" y="554"/>
                  </a:cxn>
                  <a:cxn ang="0">
                    <a:pos x="890" y="708"/>
                  </a:cxn>
                  <a:cxn ang="0">
                    <a:pos x="736" y="800"/>
                  </a:cxn>
                  <a:cxn ang="0">
                    <a:pos x="613" y="723"/>
                  </a:cxn>
                  <a:cxn ang="0">
                    <a:pos x="598" y="615"/>
                  </a:cxn>
                  <a:cxn ang="0">
                    <a:pos x="644" y="508"/>
                  </a:cxn>
                  <a:cxn ang="0">
                    <a:pos x="721" y="169"/>
                  </a:cxn>
                  <a:cxn ang="0">
                    <a:pos x="705" y="92"/>
                  </a:cxn>
                  <a:cxn ang="0">
                    <a:pos x="675" y="46"/>
                  </a:cxn>
                  <a:cxn ang="0">
                    <a:pos x="521" y="77"/>
                  </a:cxn>
                  <a:cxn ang="0">
                    <a:pos x="368" y="200"/>
                  </a:cxn>
                  <a:cxn ang="0">
                    <a:pos x="337" y="277"/>
                  </a:cxn>
                  <a:cxn ang="0">
                    <a:pos x="322" y="354"/>
                  </a:cxn>
                  <a:cxn ang="0">
                    <a:pos x="306" y="431"/>
                  </a:cxn>
                  <a:cxn ang="0">
                    <a:pos x="245" y="631"/>
                  </a:cxn>
                  <a:cxn ang="0">
                    <a:pos x="230" y="692"/>
                  </a:cxn>
                  <a:cxn ang="0">
                    <a:pos x="214" y="769"/>
                  </a:cxn>
                  <a:cxn ang="0">
                    <a:pos x="168" y="815"/>
                  </a:cxn>
                  <a:cxn ang="0">
                    <a:pos x="107" y="785"/>
                  </a:cxn>
                  <a:cxn ang="0">
                    <a:pos x="122" y="723"/>
                  </a:cxn>
                  <a:cxn ang="0">
                    <a:pos x="199" y="262"/>
                  </a:cxn>
                  <a:cxn ang="0">
                    <a:pos x="230" y="77"/>
                  </a:cxn>
                  <a:cxn ang="0">
                    <a:pos x="184" y="31"/>
                  </a:cxn>
                  <a:cxn ang="0">
                    <a:pos x="138" y="46"/>
                  </a:cxn>
                  <a:cxn ang="0">
                    <a:pos x="92" y="123"/>
                  </a:cxn>
                  <a:cxn ang="0">
                    <a:pos x="46" y="246"/>
                  </a:cxn>
                  <a:cxn ang="0">
                    <a:pos x="30" y="292"/>
                  </a:cxn>
                  <a:cxn ang="0">
                    <a:pos x="0" y="231"/>
                  </a:cxn>
                  <a:cxn ang="0">
                    <a:pos x="46" y="108"/>
                  </a:cxn>
                  <a:cxn ang="0">
                    <a:pos x="107" y="31"/>
                  </a:cxn>
                </a:cxnLst>
                <a:rect l="0" t="0" r="r" b="b"/>
                <a:pathLst>
                  <a:path w="966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6" y="62"/>
                    </a:lnTo>
                    <a:lnTo>
                      <a:pt x="337" y="108"/>
                    </a:lnTo>
                    <a:lnTo>
                      <a:pt x="352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0" y="0"/>
                    </a:lnTo>
                    <a:lnTo>
                      <a:pt x="736" y="15"/>
                    </a:lnTo>
                    <a:lnTo>
                      <a:pt x="782" y="46"/>
                    </a:lnTo>
                    <a:lnTo>
                      <a:pt x="798" y="77"/>
                    </a:lnTo>
                    <a:lnTo>
                      <a:pt x="828" y="123"/>
                    </a:lnTo>
                    <a:lnTo>
                      <a:pt x="828" y="185"/>
                    </a:lnTo>
                    <a:lnTo>
                      <a:pt x="813" y="277"/>
                    </a:lnTo>
                    <a:lnTo>
                      <a:pt x="782" y="385"/>
                    </a:lnTo>
                    <a:lnTo>
                      <a:pt x="721" y="569"/>
                    </a:lnTo>
                    <a:lnTo>
                      <a:pt x="690" y="692"/>
                    </a:lnTo>
                    <a:lnTo>
                      <a:pt x="690" y="723"/>
                    </a:lnTo>
                    <a:lnTo>
                      <a:pt x="721" y="754"/>
                    </a:lnTo>
                    <a:lnTo>
                      <a:pt x="736" y="754"/>
                    </a:lnTo>
                    <a:lnTo>
                      <a:pt x="782" y="738"/>
                    </a:lnTo>
                    <a:lnTo>
                      <a:pt x="828" y="708"/>
                    </a:lnTo>
                    <a:lnTo>
                      <a:pt x="874" y="662"/>
                    </a:lnTo>
                    <a:lnTo>
                      <a:pt x="905" y="615"/>
                    </a:lnTo>
                    <a:lnTo>
                      <a:pt x="920" y="538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6" y="508"/>
                    </a:lnTo>
                    <a:lnTo>
                      <a:pt x="966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8" y="769"/>
                    </a:lnTo>
                    <a:lnTo>
                      <a:pt x="736" y="800"/>
                    </a:lnTo>
                    <a:lnTo>
                      <a:pt x="675" y="785"/>
                    </a:lnTo>
                    <a:lnTo>
                      <a:pt x="613" y="723"/>
                    </a:lnTo>
                    <a:lnTo>
                      <a:pt x="598" y="662"/>
                    </a:lnTo>
                    <a:lnTo>
                      <a:pt x="598" y="615"/>
                    </a:lnTo>
                    <a:lnTo>
                      <a:pt x="613" y="585"/>
                    </a:lnTo>
                    <a:lnTo>
                      <a:pt x="644" y="508"/>
                    </a:lnTo>
                    <a:lnTo>
                      <a:pt x="705" y="262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5" y="92"/>
                    </a:lnTo>
                    <a:lnTo>
                      <a:pt x="690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1" y="77"/>
                    </a:lnTo>
                    <a:lnTo>
                      <a:pt x="429" y="138"/>
                    </a:lnTo>
                    <a:lnTo>
                      <a:pt x="368" y="200"/>
                    </a:lnTo>
                    <a:lnTo>
                      <a:pt x="337" y="262"/>
                    </a:lnTo>
                    <a:lnTo>
                      <a:pt x="337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6" y="400"/>
                    </a:lnTo>
                    <a:lnTo>
                      <a:pt x="306" y="431"/>
                    </a:lnTo>
                    <a:lnTo>
                      <a:pt x="291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4" y="738"/>
                    </a:lnTo>
                    <a:lnTo>
                      <a:pt x="214" y="769"/>
                    </a:lnTo>
                    <a:lnTo>
                      <a:pt x="199" y="800"/>
                    </a:lnTo>
                    <a:lnTo>
                      <a:pt x="168" y="815"/>
                    </a:lnTo>
                    <a:lnTo>
                      <a:pt x="138" y="815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2" y="723"/>
                    </a:lnTo>
                    <a:lnTo>
                      <a:pt x="122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4" y="46"/>
                    </a:lnTo>
                    <a:lnTo>
                      <a:pt x="184" y="31"/>
                    </a:lnTo>
                    <a:lnTo>
                      <a:pt x="168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0" y="277"/>
                    </a:lnTo>
                    <a:lnTo>
                      <a:pt x="30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6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55" name="Freeform 1531"/>
              <p:cNvSpPr>
                <a:spLocks/>
              </p:cNvSpPr>
              <p:nvPr/>
            </p:nvSpPr>
            <p:spPr bwMode="auto">
              <a:xfrm>
                <a:off x="26168" y="19190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6"/>
                  </a:cxn>
                  <a:cxn ang="0">
                    <a:pos x="139" y="93"/>
                  </a:cxn>
                  <a:cxn ang="0">
                    <a:pos x="215" y="200"/>
                  </a:cxn>
                  <a:cxn ang="0">
                    <a:pos x="307" y="339"/>
                  </a:cxn>
                  <a:cxn ang="0">
                    <a:pos x="384" y="539"/>
                  </a:cxn>
                  <a:cxn ang="0">
                    <a:pos x="415" y="739"/>
                  </a:cxn>
                  <a:cxn ang="0">
                    <a:pos x="430" y="893"/>
                  </a:cxn>
                  <a:cxn ang="0">
                    <a:pos x="399" y="893"/>
                  </a:cxn>
                  <a:cxn ang="0">
                    <a:pos x="399" y="1062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3"/>
                  </a:cxn>
                  <a:cxn ang="0">
                    <a:pos x="47" y="1770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70"/>
                  </a:cxn>
                  <a:cxn ang="0">
                    <a:pos x="31" y="1739"/>
                  </a:cxn>
                  <a:cxn ang="0">
                    <a:pos x="169" y="1554"/>
                  </a:cxn>
                  <a:cxn ang="0">
                    <a:pos x="261" y="1339"/>
                  </a:cxn>
                  <a:cxn ang="0">
                    <a:pos x="307" y="1124"/>
                  </a:cxn>
                  <a:cxn ang="0">
                    <a:pos x="323" y="893"/>
                  </a:cxn>
                  <a:cxn ang="0">
                    <a:pos x="307" y="631"/>
                  </a:cxn>
                  <a:cxn ang="0">
                    <a:pos x="246" y="401"/>
                  </a:cxn>
                  <a:cxn ang="0">
                    <a:pos x="154" y="216"/>
                  </a:cxn>
                  <a:cxn ang="0">
                    <a:pos x="47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6"/>
                    </a:lnTo>
                    <a:lnTo>
                      <a:pt x="139" y="93"/>
                    </a:lnTo>
                    <a:lnTo>
                      <a:pt x="215" y="200"/>
                    </a:lnTo>
                    <a:lnTo>
                      <a:pt x="307" y="339"/>
                    </a:lnTo>
                    <a:lnTo>
                      <a:pt x="384" y="539"/>
                    </a:lnTo>
                    <a:lnTo>
                      <a:pt x="415" y="739"/>
                    </a:lnTo>
                    <a:lnTo>
                      <a:pt x="430" y="893"/>
                    </a:lnTo>
                    <a:lnTo>
                      <a:pt x="399" y="893"/>
                    </a:lnTo>
                    <a:lnTo>
                      <a:pt x="399" y="1062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3"/>
                    </a:lnTo>
                    <a:lnTo>
                      <a:pt x="47" y="1770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70"/>
                    </a:lnTo>
                    <a:lnTo>
                      <a:pt x="31" y="1739"/>
                    </a:lnTo>
                    <a:lnTo>
                      <a:pt x="169" y="1554"/>
                    </a:lnTo>
                    <a:lnTo>
                      <a:pt x="261" y="1339"/>
                    </a:lnTo>
                    <a:lnTo>
                      <a:pt x="307" y="1124"/>
                    </a:lnTo>
                    <a:lnTo>
                      <a:pt x="323" y="893"/>
                    </a:lnTo>
                    <a:lnTo>
                      <a:pt x="307" y="631"/>
                    </a:lnTo>
                    <a:lnTo>
                      <a:pt x="246" y="401"/>
                    </a:lnTo>
                    <a:lnTo>
                      <a:pt x="154" y="216"/>
                    </a:lnTo>
                    <a:lnTo>
                      <a:pt x="47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56" name="Freeform 1532"/>
              <p:cNvSpPr>
                <a:spLocks noEditPoints="1"/>
              </p:cNvSpPr>
              <p:nvPr/>
            </p:nvSpPr>
            <p:spPr bwMode="auto">
              <a:xfrm>
                <a:off x="27473" y="19637"/>
                <a:ext cx="430" cy="430"/>
              </a:xfrm>
              <a:custGeom>
                <a:avLst/>
                <a:gdLst/>
                <a:ahLst/>
                <a:cxnLst>
                  <a:cxn ang="0">
                    <a:pos x="169" y="61"/>
                  </a:cxn>
                  <a:cxn ang="0">
                    <a:pos x="123" y="92"/>
                  </a:cxn>
                  <a:cxn ang="0">
                    <a:pos x="92" y="123"/>
                  </a:cxn>
                  <a:cxn ang="0">
                    <a:pos x="61" y="215"/>
                  </a:cxn>
                  <a:cxn ang="0">
                    <a:pos x="61" y="261"/>
                  </a:cxn>
                  <a:cxn ang="0">
                    <a:pos x="92" y="307"/>
                  </a:cxn>
                  <a:cxn ang="0">
                    <a:pos x="123" y="338"/>
                  </a:cxn>
                  <a:cxn ang="0">
                    <a:pos x="215" y="369"/>
                  </a:cxn>
                  <a:cxn ang="0">
                    <a:pos x="261" y="369"/>
                  </a:cxn>
                  <a:cxn ang="0">
                    <a:pos x="307" y="338"/>
                  </a:cxn>
                  <a:cxn ang="0">
                    <a:pos x="338" y="307"/>
                  </a:cxn>
                  <a:cxn ang="0">
                    <a:pos x="368" y="215"/>
                  </a:cxn>
                  <a:cxn ang="0">
                    <a:pos x="368" y="169"/>
                  </a:cxn>
                  <a:cxn ang="0">
                    <a:pos x="353" y="123"/>
                  </a:cxn>
                  <a:cxn ang="0">
                    <a:pos x="322" y="92"/>
                  </a:cxn>
                  <a:cxn ang="0">
                    <a:pos x="292" y="77"/>
                  </a:cxn>
                  <a:cxn ang="0">
                    <a:pos x="245" y="61"/>
                  </a:cxn>
                  <a:cxn ang="0">
                    <a:pos x="169" y="61"/>
                  </a:cxn>
                  <a:cxn ang="0">
                    <a:pos x="215" y="0"/>
                  </a:cxn>
                  <a:cxn ang="0">
                    <a:pos x="276" y="15"/>
                  </a:cxn>
                  <a:cxn ang="0">
                    <a:pos x="322" y="30"/>
                  </a:cxn>
                  <a:cxn ang="0">
                    <a:pos x="368" y="61"/>
                  </a:cxn>
                  <a:cxn ang="0">
                    <a:pos x="399" y="107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4" y="277"/>
                  </a:cxn>
                  <a:cxn ang="0">
                    <a:pos x="399" y="323"/>
                  </a:cxn>
                  <a:cxn ang="0">
                    <a:pos x="368" y="369"/>
                  </a:cxn>
                  <a:cxn ang="0">
                    <a:pos x="322" y="400"/>
                  </a:cxn>
                  <a:cxn ang="0">
                    <a:pos x="261" y="430"/>
                  </a:cxn>
                  <a:cxn ang="0">
                    <a:pos x="215" y="430"/>
                  </a:cxn>
                  <a:cxn ang="0">
                    <a:pos x="92" y="400"/>
                  </a:cxn>
                  <a:cxn ang="0">
                    <a:pos x="61" y="369"/>
                  </a:cxn>
                  <a:cxn ang="0">
                    <a:pos x="31" y="323"/>
                  </a:cxn>
                  <a:cxn ang="0">
                    <a:pos x="0" y="261"/>
                  </a:cxn>
                  <a:cxn ang="0">
                    <a:pos x="0" y="169"/>
                  </a:cxn>
                  <a:cxn ang="0">
                    <a:pos x="31" y="107"/>
                  </a:cxn>
                  <a:cxn ang="0">
                    <a:pos x="61" y="61"/>
                  </a:cxn>
                  <a:cxn ang="0">
                    <a:pos x="107" y="30"/>
                  </a:cxn>
                  <a:cxn ang="0">
                    <a:pos x="153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0">
                    <a:moveTo>
                      <a:pt x="169" y="61"/>
                    </a:moveTo>
                    <a:lnTo>
                      <a:pt x="123" y="92"/>
                    </a:lnTo>
                    <a:lnTo>
                      <a:pt x="92" y="123"/>
                    </a:lnTo>
                    <a:lnTo>
                      <a:pt x="61" y="215"/>
                    </a:lnTo>
                    <a:lnTo>
                      <a:pt x="61" y="261"/>
                    </a:lnTo>
                    <a:lnTo>
                      <a:pt x="92" y="307"/>
                    </a:lnTo>
                    <a:lnTo>
                      <a:pt x="123" y="338"/>
                    </a:lnTo>
                    <a:lnTo>
                      <a:pt x="215" y="369"/>
                    </a:lnTo>
                    <a:lnTo>
                      <a:pt x="261" y="369"/>
                    </a:lnTo>
                    <a:lnTo>
                      <a:pt x="307" y="338"/>
                    </a:lnTo>
                    <a:lnTo>
                      <a:pt x="338" y="307"/>
                    </a:lnTo>
                    <a:lnTo>
                      <a:pt x="368" y="215"/>
                    </a:lnTo>
                    <a:lnTo>
                      <a:pt x="368" y="169"/>
                    </a:lnTo>
                    <a:lnTo>
                      <a:pt x="353" y="123"/>
                    </a:lnTo>
                    <a:lnTo>
                      <a:pt x="322" y="92"/>
                    </a:lnTo>
                    <a:lnTo>
                      <a:pt x="292" y="77"/>
                    </a:lnTo>
                    <a:lnTo>
                      <a:pt x="245" y="61"/>
                    </a:lnTo>
                    <a:lnTo>
                      <a:pt x="169" y="61"/>
                    </a:lnTo>
                    <a:close/>
                    <a:moveTo>
                      <a:pt x="215" y="0"/>
                    </a:moveTo>
                    <a:lnTo>
                      <a:pt x="276" y="15"/>
                    </a:lnTo>
                    <a:lnTo>
                      <a:pt x="322" y="30"/>
                    </a:lnTo>
                    <a:lnTo>
                      <a:pt x="368" y="61"/>
                    </a:lnTo>
                    <a:lnTo>
                      <a:pt x="399" y="107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4" y="277"/>
                    </a:lnTo>
                    <a:lnTo>
                      <a:pt x="399" y="323"/>
                    </a:lnTo>
                    <a:lnTo>
                      <a:pt x="368" y="369"/>
                    </a:lnTo>
                    <a:lnTo>
                      <a:pt x="322" y="400"/>
                    </a:lnTo>
                    <a:lnTo>
                      <a:pt x="261" y="430"/>
                    </a:lnTo>
                    <a:lnTo>
                      <a:pt x="215" y="430"/>
                    </a:lnTo>
                    <a:lnTo>
                      <a:pt x="92" y="400"/>
                    </a:lnTo>
                    <a:lnTo>
                      <a:pt x="61" y="369"/>
                    </a:lnTo>
                    <a:lnTo>
                      <a:pt x="31" y="323"/>
                    </a:lnTo>
                    <a:lnTo>
                      <a:pt x="0" y="261"/>
                    </a:lnTo>
                    <a:lnTo>
                      <a:pt x="0" y="169"/>
                    </a:lnTo>
                    <a:lnTo>
                      <a:pt x="31" y="107"/>
                    </a:lnTo>
                    <a:lnTo>
                      <a:pt x="61" y="61"/>
                    </a:lnTo>
                    <a:lnTo>
                      <a:pt x="107" y="30"/>
                    </a:lnTo>
                    <a:lnTo>
                      <a:pt x="153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66" name="Rectangle 1542"/>
              <p:cNvSpPr>
                <a:spLocks noChangeArrowheads="1"/>
              </p:cNvSpPr>
              <p:nvPr/>
            </p:nvSpPr>
            <p:spPr bwMode="auto">
              <a:xfrm>
                <a:off x="509" y="23283"/>
                <a:ext cx="50383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67" name="Freeform 1543"/>
              <p:cNvSpPr>
                <a:spLocks/>
              </p:cNvSpPr>
              <p:nvPr/>
            </p:nvSpPr>
            <p:spPr bwMode="auto">
              <a:xfrm>
                <a:off x="601" y="24437"/>
                <a:ext cx="1074" cy="1292"/>
              </a:xfrm>
              <a:custGeom>
                <a:avLst/>
                <a:gdLst/>
                <a:ahLst/>
                <a:cxnLst>
                  <a:cxn ang="0">
                    <a:pos x="614" y="0"/>
                  </a:cxn>
                  <a:cxn ang="0">
                    <a:pos x="752" y="30"/>
                  </a:cxn>
                  <a:cxn ang="0">
                    <a:pos x="859" y="92"/>
                  </a:cxn>
                  <a:cxn ang="0">
                    <a:pos x="936" y="154"/>
                  </a:cxn>
                  <a:cxn ang="0">
                    <a:pos x="1028" y="30"/>
                  </a:cxn>
                  <a:cxn ang="0">
                    <a:pos x="1043" y="15"/>
                  </a:cxn>
                  <a:cxn ang="0">
                    <a:pos x="1074" y="15"/>
                  </a:cxn>
                  <a:cxn ang="0">
                    <a:pos x="1074" y="523"/>
                  </a:cxn>
                  <a:cxn ang="0">
                    <a:pos x="1028" y="523"/>
                  </a:cxn>
                  <a:cxn ang="0">
                    <a:pos x="1013" y="507"/>
                  </a:cxn>
                  <a:cxn ang="0">
                    <a:pos x="1013" y="492"/>
                  </a:cxn>
                  <a:cxn ang="0">
                    <a:pos x="967" y="323"/>
                  </a:cxn>
                  <a:cxn ang="0">
                    <a:pos x="890" y="184"/>
                  </a:cxn>
                  <a:cxn ang="0">
                    <a:pos x="767" y="107"/>
                  </a:cxn>
                  <a:cxn ang="0">
                    <a:pos x="629" y="77"/>
                  </a:cxn>
                  <a:cxn ang="0">
                    <a:pos x="568" y="77"/>
                  </a:cxn>
                  <a:cxn ang="0">
                    <a:pos x="414" y="138"/>
                  </a:cxn>
                  <a:cxn ang="0">
                    <a:pos x="322" y="215"/>
                  </a:cxn>
                  <a:cxn ang="0">
                    <a:pos x="261" y="323"/>
                  </a:cxn>
                  <a:cxn ang="0">
                    <a:pos x="199" y="461"/>
                  </a:cxn>
                  <a:cxn ang="0">
                    <a:pos x="184" y="661"/>
                  </a:cxn>
                  <a:cxn ang="0">
                    <a:pos x="199" y="861"/>
                  </a:cxn>
                  <a:cxn ang="0">
                    <a:pos x="261" y="1000"/>
                  </a:cxn>
                  <a:cxn ang="0">
                    <a:pos x="338" y="1107"/>
                  </a:cxn>
                  <a:cxn ang="0">
                    <a:pos x="414" y="1184"/>
                  </a:cxn>
                  <a:cxn ang="0">
                    <a:pos x="506" y="1215"/>
                  </a:cxn>
                  <a:cxn ang="0">
                    <a:pos x="583" y="1246"/>
                  </a:cxn>
                  <a:cxn ang="0">
                    <a:pos x="644" y="1246"/>
                  </a:cxn>
                  <a:cxn ang="0">
                    <a:pos x="783" y="1215"/>
                  </a:cxn>
                  <a:cxn ang="0">
                    <a:pos x="905" y="1138"/>
                  </a:cxn>
                  <a:cxn ang="0">
                    <a:pos x="997" y="1015"/>
                  </a:cxn>
                  <a:cxn ang="0">
                    <a:pos x="1043" y="846"/>
                  </a:cxn>
                  <a:cxn ang="0">
                    <a:pos x="1043" y="815"/>
                  </a:cxn>
                  <a:cxn ang="0">
                    <a:pos x="1074" y="815"/>
                  </a:cxn>
                  <a:cxn ang="0">
                    <a:pos x="1074" y="846"/>
                  </a:cxn>
                  <a:cxn ang="0">
                    <a:pos x="1059" y="969"/>
                  </a:cxn>
                  <a:cxn ang="0">
                    <a:pos x="997" y="1092"/>
                  </a:cxn>
                  <a:cxn ang="0">
                    <a:pos x="905" y="1200"/>
                  </a:cxn>
                  <a:cxn ang="0">
                    <a:pos x="767" y="1261"/>
                  </a:cxn>
                  <a:cxn ang="0">
                    <a:pos x="614" y="1292"/>
                  </a:cxn>
                  <a:cxn ang="0">
                    <a:pos x="430" y="1261"/>
                  </a:cxn>
                  <a:cxn ang="0">
                    <a:pos x="261" y="1169"/>
                  </a:cxn>
                  <a:cxn ang="0">
                    <a:pos x="123" y="1030"/>
                  </a:cxn>
                  <a:cxn ang="0">
                    <a:pos x="31" y="861"/>
                  </a:cxn>
                  <a:cxn ang="0">
                    <a:pos x="0" y="646"/>
                  </a:cxn>
                  <a:cxn ang="0">
                    <a:pos x="31" y="430"/>
                  </a:cxn>
                  <a:cxn ang="0">
                    <a:pos x="123" y="261"/>
                  </a:cxn>
                  <a:cxn ang="0">
                    <a:pos x="245" y="123"/>
                  </a:cxn>
                  <a:cxn ang="0">
                    <a:pos x="414" y="30"/>
                  </a:cxn>
                  <a:cxn ang="0">
                    <a:pos x="614" y="0"/>
                  </a:cxn>
                </a:cxnLst>
                <a:rect l="0" t="0" r="r" b="b"/>
                <a:pathLst>
                  <a:path w="1074" h="1292">
                    <a:moveTo>
                      <a:pt x="614" y="0"/>
                    </a:moveTo>
                    <a:lnTo>
                      <a:pt x="752" y="30"/>
                    </a:lnTo>
                    <a:lnTo>
                      <a:pt x="859" y="92"/>
                    </a:lnTo>
                    <a:lnTo>
                      <a:pt x="936" y="154"/>
                    </a:lnTo>
                    <a:lnTo>
                      <a:pt x="1028" y="30"/>
                    </a:lnTo>
                    <a:lnTo>
                      <a:pt x="1043" y="15"/>
                    </a:lnTo>
                    <a:lnTo>
                      <a:pt x="1074" y="15"/>
                    </a:lnTo>
                    <a:lnTo>
                      <a:pt x="1074" y="523"/>
                    </a:lnTo>
                    <a:lnTo>
                      <a:pt x="1028" y="523"/>
                    </a:lnTo>
                    <a:lnTo>
                      <a:pt x="1013" y="507"/>
                    </a:lnTo>
                    <a:lnTo>
                      <a:pt x="1013" y="492"/>
                    </a:lnTo>
                    <a:lnTo>
                      <a:pt x="967" y="323"/>
                    </a:lnTo>
                    <a:lnTo>
                      <a:pt x="890" y="184"/>
                    </a:lnTo>
                    <a:lnTo>
                      <a:pt x="767" y="107"/>
                    </a:lnTo>
                    <a:lnTo>
                      <a:pt x="629" y="77"/>
                    </a:lnTo>
                    <a:lnTo>
                      <a:pt x="568" y="77"/>
                    </a:lnTo>
                    <a:lnTo>
                      <a:pt x="414" y="138"/>
                    </a:lnTo>
                    <a:lnTo>
                      <a:pt x="322" y="215"/>
                    </a:lnTo>
                    <a:lnTo>
                      <a:pt x="261" y="323"/>
                    </a:lnTo>
                    <a:lnTo>
                      <a:pt x="199" y="461"/>
                    </a:lnTo>
                    <a:lnTo>
                      <a:pt x="184" y="661"/>
                    </a:lnTo>
                    <a:lnTo>
                      <a:pt x="199" y="861"/>
                    </a:lnTo>
                    <a:lnTo>
                      <a:pt x="261" y="1000"/>
                    </a:lnTo>
                    <a:lnTo>
                      <a:pt x="338" y="1107"/>
                    </a:lnTo>
                    <a:lnTo>
                      <a:pt x="414" y="1184"/>
                    </a:lnTo>
                    <a:lnTo>
                      <a:pt x="506" y="1215"/>
                    </a:lnTo>
                    <a:lnTo>
                      <a:pt x="583" y="1246"/>
                    </a:lnTo>
                    <a:lnTo>
                      <a:pt x="644" y="1246"/>
                    </a:lnTo>
                    <a:lnTo>
                      <a:pt x="783" y="1215"/>
                    </a:lnTo>
                    <a:lnTo>
                      <a:pt x="905" y="1138"/>
                    </a:lnTo>
                    <a:lnTo>
                      <a:pt x="997" y="1015"/>
                    </a:lnTo>
                    <a:lnTo>
                      <a:pt x="1043" y="846"/>
                    </a:lnTo>
                    <a:lnTo>
                      <a:pt x="1043" y="815"/>
                    </a:lnTo>
                    <a:lnTo>
                      <a:pt x="1074" y="815"/>
                    </a:lnTo>
                    <a:lnTo>
                      <a:pt x="1074" y="846"/>
                    </a:lnTo>
                    <a:lnTo>
                      <a:pt x="1059" y="969"/>
                    </a:lnTo>
                    <a:lnTo>
                      <a:pt x="997" y="1092"/>
                    </a:lnTo>
                    <a:lnTo>
                      <a:pt x="905" y="1200"/>
                    </a:lnTo>
                    <a:lnTo>
                      <a:pt x="767" y="1261"/>
                    </a:lnTo>
                    <a:lnTo>
                      <a:pt x="614" y="1292"/>
                    </a:lnTo>
                    <a:lnTo>
                      <a:pt x="430" y="1261"/>
                    </a:lnTo>
                    <a:lnTo>
                      <a:pt x="261" y="1169"/>
                    </a:lnTo>
                    <a:lnTo>
                      <a:pt x="123" y="1030"/>
                    </a:lnTo>
                    <a:lnTo>
                      <a:pt x="31" y="861"/>
                    </a:lnTo>
                    <a:lnTo>
                      <a:pt x="0" y="646"/>
                    </a:lnTo>
                    <a:lnTo>
                      <a:pt x="31" y="430"/>
                    </a:lnTo>
                    <a:lnTo>
                      <a:pt x="123" y="261"/>
                    </a:lnTo>
                    <a:lnTo>
                      <a:pt x="245" y="123"/>
                    </a:lnTo>
                    <a:lnTo>
                      <a:pt x="414" y="30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68" name="Freeform 1544"/>
              <p:cNvSpPr>
                <a:spLocks noEditPoints="1"/>
              </p:cNvSpPr>
              <p:nvPr/>
            </p:nvSpPr>
            <p:spPr bwMode="auto">
              <a:xfrm>
                <a:off x="1798" y="24898"/>
                <a:ext cx="798" cy="816"/>
              </a:xfrm>
              <a:custGeom>
                <a:avLst/>
                <a:gdLst/>
                <a:ahLst/>
                <a:cxnLst>
                  <a:cxn ang="0">
                    <a:pos x="384" y="31"/>
                  </a:cxn>
                  <a:cxn ang="0">
                    <a:pos x="338" y="46"/>
                  </a:cxn>
                  <a:cxn ang="0">
                    <a:pos x="276" y="62"/>
                  </a:cxn>
                  <a:cxn ang="0">
                    <a:pos x="184" y="154"/>
                  </a:cxn>
                  <a:cxn ang="0">
                    <a:pos x="138" y="277"/>
                  </a:cxn>
                  <a:cxn ang="0">
                    <a:pos x="138" y="523"/>
                  </a:cxn>
                  <a:cxn ang="0">
                    <a:pos x="184" y="646"/>
                  </a:cxn>
                  <a:cxn ang="0">
                    <a:pos x="215" y="693"/>
                  </a:cxn>
                  <a:cxn ang="0">
                    <a:pos x="245" y="723"/>
                  </a:cxn>
                  <a:cxn ang="0">
                    <a:pos x="292" y="754"/>
                  </a:cxn>
                  <a:cxn ang="0">
                    <a:pos x="338" y="769"/>
                  </a:cxn>
                  <a:cxn ang="0">
                    <a:pos x="384" y="769"/>
                  </a:cxn>
                  <a:cxn ang="0">
                    <a:pos x="384" y="739"/>
                  </a:cxn>
                  <a:cxn ang="0">
                    <a:pos x="445" y="723"/>
                  </a:cxn>
                  <a:cxn ang="0">
                    <a:pos x="491" y="708"/>
                  </a:cxn>
                  <a:cxn ang="0">
                    <a:pos x="583" y="616"/>
                  </a:cxn>
                  <a:cxn ang="0">
                    <a:pos x="614" y="554"/>
                  </a:cxn>
                  <a:cxn ang="0">
                    <a:pos x="629" y="493"/>
                  </a:cxn>
                  <a:cxn ang="0">
                    <a:pos x="629" y="262"/>
                  </a:cxn>
                  <a:cxn ang="0">
                    <a:pos x="583" y="139"/>
                  </a:cxn>
                  <a:cxn ang="0">
                    <a:pos x="537" y="93"/>
                  </a:cxn>
                  <a:cxn ang="0">
                    <a:pos x="491" y="62"/>
                  </a:cxn>
                  <a:cxn ang="0">
                    <a:pos x="445" y="46"/>
                  </a:cxn>
                  <a:cxn ang="0">
                    <a:pos x="384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6"/>
                  </a:cxn>
                  <a:cxn ang="0">
                    <a:pos x="798" y="416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5"/>
                  </a:cxn>
                  <a:cxn ang="0">
                    <a:pos x="399" y="816"/>
                  </a:cxn>
                  <a:cxn ang="0">
                    <a:pos x="245" y="785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6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84" y="31"/>
                    </a:moveTo>
                    <a:lnTo>
                      <a:pt x="338" y="46"/>
                    </a:lnTo>
                    <a:lnTo>
                      <a:pt x="276" y="62"/>
                    </a:lnTo>
                    <a:lnTo>
                      <a:pt x="184" y="154"/>
                    </a:lnTo>
                    <a:lnTo>
                      <a:pt x="138" y="277"/>
                    </a:lnTo>
                    <a:lnTo>
                      <a:pt x="138" y="523"/>
                    </a:lnTo>
                    <a:lnTo>
                      <a:pt x="184" y="646"/>
                    </a:lnTo>
                    <a:lnTo>
                      <a:pt x="215" y="693"/>
                    </a:lnTo>
                    <a:lnTo>
                      <a:pt x="245" y="723"/>
                    </a:lnTo>
                    <a:lnTo>
                      <a:pt x="292" y="754"/>
                    </a:lnTo>
                    <a:lnTo>
                      <a:pt x="338" y="769"/>
                    </a:lnTo>
                    <a:lnTo>
                      <a:pt x="384" y="769"/>
                    </a:lnTo>
                    <a:lnTo>
                      <a:pt x="384" y="739"/>
                    </a:lnTo>
                    <a:lnTo>
                      <a:pt x="445" y="723"/>
                    </a:lnTo>
                    <a:lnTo>
                      <a:pt x="491" y="708"/>
                    </a:lnTo>
                    <a:lnTo>
                      <a:pt x="583" y="616"/>
                    </a:lnTo>
                    <a:lnTo>
                      <a:pt x="614" y="554"/>
                    </a:lnTo>
                    <a:lnTo>
                      <a:pt x="629" y="493"/>
                    </a:lnTo>
                    <a:lnTo>
                      <a:pt x="629" y="262"/>
                    </a:lnTo>
                    <a:lnTo>
                      <a:pt x="583" y="139"/>
                    </a:lnTo>
                    <a:lnTo>
                      <a:pt x="537" y="93"/>
                    </a:lnTo>
                    <a:lnTo>
                      <a:pt x="491" y="62"/>
                    </a:lnTo>
                    <a:lnTo>
                      <a:pt x="445" y="46"/>
                    </a:lnTo>
                    <a:lnTo>
                      <a:pt x="384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6"/>
                    </a:lnTo>
                    <a:lnTo>
                      <a:pt x="798" y="416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5"/>
                    </a:lnTo>
                    <a:lnTo>
                      <a:pt x="399" y="816"/>
                    </a:lnTo>
                    <a:lnTo>
                      <a:pt x="245" y="785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6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69" name="Freeform 1545"/>
              <p:cNvSpPr>
                <a:spLocks noEditPoints="1"/>
              </p:cNvSpPr>
              <p:nvPr/>
            </p:nvSpPr>
            <p:spPr bwMode="auto">
              <a:xfrm>
                <a:off x="2688" y="24944"/>
                <a:ext cx="1412" cy="785"/>
              </a:xfrm>
              <a:custGeom>
                <a:avLst/>
                <a:gdLst/>
                <a:ahLst/>
                <a:cxnLst>
                  <a:cxn ang="0">
                    <a:pos x="276" y="185"/>
                  </a:cxn>
                  <a:cxn ang="0">
                    <a:pos x="338" y="93"/>
                  </a:cxn>
                  <a:cxn ang="0">
                    <a:pos x="430" y="31"/>
                  </a:cxn>
                  <a:cxn ang="0">
                    <a:pos x="414" y="31"/>
                  </a:cxn>
                  <a:cxn ang="0">
                    <a:pos x="537" y="0"/>
                  </a:cxn>
                  <a:cxn ang="0">
                    <a:pos x="645" y="16"/>
                  </a:cxn>
                  <a:cxn ang="0">
                    <a:pos x="721" y="62"/>
                  </a:cxn>
                  <a:cxn ang="0">
                    <a:pos x="767" y="170"/>
                  </a:cxn>
                  <a:cxn ang="0">
                    <a:pos x="844" y="62"/>
                  </a:cxn>
                  <a:cxn ang="0">
                    <a:pos x="1028" y="0"/>
                  </a:cxn>
                  <a:cxn ang="0">
                    <a:pos x="1136" y="16"/>
                  </a:cxn>
                  <a:cxn ang="0">
                    <a:pos x="1212" y="62"/>
                  </a:cxn>
                  <a:cxn ang="0">
                    <a:pos x="1274" y="216"/>
                  </a:cxn>
                  <a:cxn ang="0">
                    <a:pos x="1289" y="708"/>
                  </a:cxn>
                  <a:cxn ang="0">
                    <a:pos x="1412" y="723"/>
                  </a:cxn>
                  <a:cxn ang="0">
                    <a:pos x="1013" y="785"/>
                  </a:cxn>
                  <a:cxn ang="0">
                    <a:pos x="1120" y="723"/>
                  </a:cxn>
                  <a:cxn ang="0">
                    <a:pos x="1151" y="677"/>
                  </a:cxn>
                  <a:cxn ang="0">
                    <a:pos x="1120" y="93"/>
                  </a:cxn>
                  <a:cxn ang="0">
                    <a:pos x="1013" y="31"/>
                  </a:cxn>
                  <a:cxn ang="0">
                    <a:pos x="844" y="108"/>
                  </a:cxn>
                  <a:cxn ang="0">
                    <a:pos x="767" y="308"/>
                  </a:cxn>
                  <a:cxn ang="0">
                    <a:pos x="783" y="693"/>
                  </a:cxn>
                  <a:cxn ang="0">
                    <a:pos x="906" y="708"/>
                  </a:cxn>
                  <a:cxn ang="0">
                    <a:pos x="506" y="770"/>
                  </a:cxn>
                  <a:cxn ang="0">
                    <a:pos x="614" y="708"/>
                  </a:cxn>
                  <a:cxn ang="0">
                    <a:pos x="645" y="662"/>
                  </a:cxn>
                  <a:cxn ang="0">
                    <a:pos x="614" y="77"/>
                  </a:cxn>
                  <a:cxn ang="0">
                    <a:pos x="506" y="16"/>
                  </a:cxn>
                  <a:cxn ang="0">
                    <a:pos x="537" y="0"/>
                  </a:cxn>
                  <a:cxn ang="0">
                    <a:pos x="276" y="170"/>
                  </a:cxn>
                  <a:cxn ang="0">
                    <a:pos x="261" y="647"/>
                  </a:cxn>
                  <a:cxn ang="0">
                    <a:pos x="292" y="693"/>
                  </a:cxn>
                  <a:cxn ang="0">
                    <a:pos x="399" y="754"/>
                  </a:cxn>
                  <a:cxn ang="0">
                    <a:pos x="0" y="693"/>
                  </a:cxn>
                  <a:cxn ang="0">
                    <a:pos x="123" y="677"/>
                  </a:cxn>
                  <a:cxn ang="0">
                    <a:pos x="138" y="139"/>
                  </a:cxn>
                  <a:cxn ang="0">
                    <a:pos x="169" y="123"/>
                  </a:cxn>
                  <a:cxn ang="0">
                    <a:pos x="92" y="77"/>
                  </a:cxn>
                  <a:cxn ang="0">
                    <a:pos x="31" y="16"/>
                  </a:cxn>
                </a:cxnLst>
                <a:rect l="0" t="0" r="r" b="b"/>
                <a:pathLst>
                  <a:path w="1412" h="785">
                    <a:moveTo>
                      <a:pt x="338" y="93"/>
                    </a:move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93"/>
                    </a:lnTo>
                    <a:close/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8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108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70"/>
                    </a:lnTo>
                    <a:lnTo>
                      <a:pt x="506" y="770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5" y="662"/>
                    </a:lnTo>
                    <a:lnTo>
                      <a:pt x="645" y="170"/>
                    </a:lnTo>
                    <a:lnTo>
                      <a:pt x="614" y="77"/>
                    </a:lnTo>
                    <a:lnTo>
                      <a:pt x="553" y="16"/>
                    </a:lnTo>
                    <a:lnTo>
                      <a:pt x="506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2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7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3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0" name="Freeform 1546"/>
              <p:cNvSpPr>
                <a:spLocks noEditPoints="1"/>
              </p:cNvSpPr>
              <p:nvPr/>
            </p:nvSpPr>
            <p:spPr bwMode="auto">
              <a:xfrm>
                <a:off x="4284" y="24944"/>
                <a:ext cx="1412" cy="785"/>
              </a:xfrm>
              <a:custGeom>
                <a:avLst/>
                <a:gdLst/>
                <a:ahLst/>
                <a:cxnLst>
                  <a:cxn ang="0">
                    <a:pos x="276" y="185"/>
                  </a:cxn>
                  <a:cxn ang="0">
                    <a:pos x="338" y="93"/>
                  </a:cxn>
                  <a:cxn ang="0">
                    <a:pos x="430" y="31"/>
                  </a:cxn>
                  <a:cxn ang="0">
                    <a:pos x="414" y="31"/>
                  </a:cxn>
                  <a:cxn ang="0">
                    <a:pos x="537" y="0"/>
                  </a:cxn>
                  <a:cxn ang="0">
                    <a:pos x="645" y="16"/>
                  </a:cxn>
                  <a:cxn ang="0">
                    <a:pos x="721" y="62"/>
                  </a:cxn>
                  <a:cxn ang="0">
                    <a:pos x="767" y="170"/>
                  </a:cxn>
                  <a:cxn ang="0">
                    <a:pos x="844" y="62"/>
                  </a:cxn>
                  <a:cxn ang="0">
                    <a:pos x="1028" y="0"/>
                  </a:cxn>
                  <a:cxn ang="0">
                    <a:pos x="1136" y="16"/>
                  </a:cxn>
                  <a:cxn ang="0">
                    <a:pos x="1212" y="62"/>
                  </a:cxn>
                  <a:cxn ang="0">
                    <a:pos x="1274" y="216"/>
                  </a:cxn>
                  <a:cxn ang="0">
                    <a:pos x="1289" y="708"/>
                  </a:cxn>
                  <a:cxn ang="0">
                    <a:pos x="1412" y="723"/>
                  </a:cxn>
                  <a:cxn ang="0">
                    <a:pos x="1013" y="785"/>
                  </a:cxn>
                  <a:cxn ang="0">
                    <a:pos x="1120" y="723"/>
                  </a:cxn>
                  <a:cxn ang="0">
                    <a:pos x="1151" y="677"/>
                  </a:cxn>
                  <a:cxn ang="0">
                    <a:pos x="1120" y="93"/>
                  </a:cxn>
                  <a:cxn ang="0">
                    <a:pos x="1013" y="31"/>
                  </a:cxn>
                  <a:cxn ang="0">
                    <a:pos x="844" y="108"/>
                  </a:cxn>
                  <a:cxn ang="0">
                    <a:pos x="767" y="308"/>
                  </a:cxn>
                  <a:cxn ang="0">
                    <a:pos x="783" y="693"/>
                  </a:cxn>
                  <a:cxn ang="0">
                    <a:pos x="906" y="708"/>
                  </a:cxn>
                  <a:cxn ang="0">
                    <a:pos x="507" y="770"/>
                  </a:cxn>
                  <a:cxn ang="0">
                    <a:pos x="614" y="708"/>
                  </a:cxn>
                  <a:cxn ang="0">
                    <a:pos x="645" y="662"/>
                  </a:cxn>
                  <a:cxn ang="0">
                    <a:pos x="614" y="77"/>
                  </a:cxn>
                  <a:cxn ang="0">
                    <a:pos x="507" y="16"/>
                  </a:cxn>
                  <a:cxn ang="0">
                    <a:pos x="537" y="0"/>
                  </a:cxn>
                  <a:cxn ang="0">
                    <a:pos x="276" y="170"/>
                  </a:cxn>
                  <a:cxn ang="0">
                    <a:pos x="261" y="647"/>
                  </a:cxn>
                  <a:cxn ang="0">
                    <a:pos x="292" y="693"/>
                  </a:cxn>
                  <a:cxn ang="0">
                    <a:pos x="399" y="754"/>
                  </a:cxn>
                  <a:cxn ang="0">
                    <a:pos x="0" y="693"/>
                  </a:cxn>
                  <a:cxn ang="0">
                    <a:pos x="123" y="677"/>
                  </a:cxn>
                  <a:cxn ang="0">
                    <a:pos x="138" y="139"/>
                  </a:cxn>
                  <a:cxn ang="0">
                    <a:pos x="169" y="123"/>
                  </a:cxn>
                  <a:cxn ang="0">
                    <a:pos x="92" y="77"/>
                  </a:cxn>
                  <a:cxn ang="0">
                    <a:pos x="31" y="16"/>
                  </a:cxn>
                </a:cxnLst>
                <a:rect l="0" t="0" r="r" b="b"/>
                <a:pathLst>
                  <a:path w="1412" h="785">
                    <a:moveTo>
                      <a:pt x="338" y="93"/>
                    </a:move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93"/>
                    </a:lnTo>
                    <a:close/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9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108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70"/>
                    </a:lnTo>
                    <a:lnTo>
                      <a:pt x="507" y="770"/>
                    </a:lnTo>
                    <a:lnTo>
                      <a:pt x="507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5" y="662"/>
                    </a:lnTo>
                    <a:lnTo>
                      <a:pt x="645" y="170"/>
                    </a:lnTo>
                    <a:lnTo>
                      <a:pt x="614" y="77"/>
                    </a:lnTo>
                    <a:lnTo>
                      <a:pt x="553" y="16"/>
                    </a:lnTo>
                    <a:lnTo>
                      <a:pt x="507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2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8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3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1" name="Freeform 1547"/>
              <p:cNvSpPr>
                <a:spLocks noEditPoints="1"/>
              </p:cNvSpPr>
              <p:nvPr/>
            </p:nvSpPr>
            <p:spPr bwMode="auto">
              <a:xfrm>
                <a:off x="5696" y="24898"/>
                <a:ext cx="691" cy="816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2"/>
                  </a:cxn>
                  <a:cxn ang="0">
                    <a:pos x="215" y="123"/>
                  </a:cxn>
                  <a:cxn ang="0">
                    <a:pos x="169" y="200"/>
                  </a:cxn>
                  <a:cxn ang="0">
                    <a:pos x="153" y="339"/>
                  </a:cxn>
                  <a:cxn ang="0">
                    <a:pos x="568" y="339"/>
                  </a:cxn>
                  <a:cxn ang="0">
                    <a:pos x="568" y="277"/>
                  </a:cxn>
                  <a:cxn ang="0">
                    <a:pos x="552" y="200"/>
                  </a:cxn>
                  <a:cxn ang="0">
                    <a:pos x="522" y="123"/>
                  </a:cxn>
                  <a:cxn ang="0">
                    <a:pos x="460" y="62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200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3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1" h="816">
                    <a:moveTo>
                      <a:pt x="322" y="31"/>
                    </a:moveTo>
                    <a:lnTo>
                      <a:pt x="276" y="62"/>
                    </a:lnTo>
                    <a:lnTo>
                      <a:pt x="215" y="123"/>
                    </a:lnTo>
                    <a:lnTo>
                      <a:pt x="169" y="200"/>
                    </a:lnTo>
                    <a:lnTo>
                      <a:pt x="153" y="339"/>
                    </a:lnTo>
                    <a:lnTo>
                      <a:pt x="568" y="339"/>
                    </a:lnTo>
                    <a:lnTo>
                      <a:pt x="568" y="277"/>
                    </a:lnTo>
                    <a:lnTo>
                      <a:pt x="552" y="200"/>
                    </a:lnTo>
                    <a:lnTo>
                      <a:pt x="522" y="123"/>
                    </a:lnTo>
                    <a:lnTo>
                      <a:pt x="460" y="62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200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3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2" name="Freeform 1548"/>
              <p:cNvSpPr>
                <a:spLocks/>
              </p:cNvSpPr>
              <p:nvPr/>
            </p:nvSpPr>
            <p:spPr bwMode="auto">
              <a:xfrm>
                <a:off x="6417" y="24929"/>
                <a:ext cx="906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3" y="92"/>
                  </a:cxn>
                  <a:cxn ang="0">
                    <a:pos x="415" y="31"/>
                  </a:cxn>
                  <a:cxn ang="0">
                    <a:pos x="522" y="0"/>
                  </a:cxn>
                  <a:cxn ang="0">
                    <a:pos x="583" y="0"/>
                  </a:cxn>
                  <a:cxn ang="0">
                    <a:pos x="630" y="15"/>
                  </a:cxn>
                  <a:cxn ang="0">
                    <a:pos x="691" y="46"/>
                  </a:cxn>
                  <a:cxn ang="0">
                    <a:pos x="706" y="62"/>
                  </a:cxn>
                  <a:cxn ang="0">
                    <a:pos x="752" y="138"/>
                  </a:cxn>
                  <a:cxn ang="0">
                    <a:pos x="768" y="215"/>
                  </a:cxn>
                  <a:cxn ang="0">
                    <a:pos x="768" y="692"/>
                  </a:cxn>
                  <a:cxn ang="0">
                    <a:pos x="783" y="708"/>
                  </a:cxn>
                  <a:cxn ang="0">
                    <a:pos x="814" y="723"/>
                  </a:cxn>
                  <a:cxn ang="0">
                    <a:pos x="906" y="723"/>
                  </a:cxn>
                  <a:cxn ang="0">
                    <a:pos x="906" y="785"/>
                  </a:cxn>
                  <a:cxn ang="0">
                    <a:pos x="507" y="785"/>
                  </a:cxn>
                  <a:cxn ang="0">
                    <a:pos x="507" y="723"/>
                  </a:cxn>
                  <a:cxn ang="0">
                    <a:pos x="614" y="723"/>
                  </a:cxn>
                  <a:cxn ang="0">
                    <a:pos x="630" y="708"/>
                  </a:cxn>
                  <a:cxn ang="0">
                    <a:pos x="645" y="677"/>
                  </a:cxn>
                  <a:cxn ang="0">
                    <a:pos x="645" y="185"/>
                  </a:cxn>
                  <a:cxn ang="0">
                    <a:pos x="614" y="92"/>
                  </a:cxn>
                  <a:cxn ang="0">
                    <a:pos x="553" y="31"/>
                  </a:cxn>
                  <a:cxn ang="0">
                    <a:pos x="507" y="31"/>
                  </a:cxn>
                  <a:cxn ang="0">
                    <a:pos x="415" y="46"/>
                  </a:cxn>
                  <a:cxn ang="0">
                    <a:pos x="338" y="108"/>
                  </a:cxn>
                  <a:cxn ang="0">
                    <a:pos x="277" y="185"/>
                  </a:cxn>
                  <a:cxn ang="0">
                    <a:pos x="261" y="308"/>
                  </a:cxn>
                  <a:cxn ang="0">
                    <a:pos x="261" y="662"/>
                  </a:cxn>
                  <a:cxn ang="0">
                    <a:pos x="277" y="692"/>
                  </a:cxn>
                  <a:cxn ang="0">
                    <a:pos x="292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8" y="708"/>
                  </a:cxn>
                  <a:cxn ang="0">
                    <a:pos x="123" y="692"/>
                  </a:cxn>
                  <a:cxn ang="0">
                    <a:pos x="138" y="662"/>
                  </a:cxn>
                  <a:cxn ang="0">
                    <a:pos x="138" y="154"/>
                  </a:cxn>
                  <a:cxn ang="0">
                    <a:pos x="154" y="169"/>
                  </a:cxn>
                  <a:cxn ang="0">
                    <a:pos x="154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61" y="0"/>
                  </a:cxn>
                </a:cxnLst>
                <a:rect l="0" t="0" r="r" b="b"/>
                <a:pathLst>
                  <a:path w="906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3" y="92"/>
                    </a:lnTo>
                    <a:lnTo>
                      <a:pt x="415" y="31"/>
                    </a:lnTo>
                    <a:lnTo>
                      <a:pt x="522" y="0"/>
                    </a:lnTo>
                    <a:lnTo>
                      <a:pt x="583" y="0"/>
                    </a:lnTo>
                    <a:lnTo>
                      <a:pt x="630" y="15"/>
                    </a:lnTo>
                    <a:lnTo>
                      <a:pt x="691" y="46"/>
                    </a:lnTo>
                    <a:lnTo>
                      <a:pt x="706" y="62"/>
                    </a:lnTo>
                    <a:lnTo>
                      <a:pt x="752" y="138"/>
                    </a:lnTo>
                    <a:lnTo>
                      <a:pt x="768" y="215"/>
                    </a:lnTo>
                    <a:lnTo>
                      <a:pt x="768" y="692"/>
                    </a:lnTo>
                    <a:lnTo>
                      <a:pt x="783" y="708"/>
                    </a:lnTo>
                    <a:lnTo>
                      <a:pt x="814" y="723"/>
                    </a:lnTo>
                    <a:lnTo>
                      <a:pt x="906" y="723"/>
                    </a:lnTo>
                    <a:lnTo>
                      <a:pt x="906" y="785"/>
                    </a:lnTo>
                    <a:lnTo>
                      <a:pt x="507" y="785"/>
                    </a:lnTo>
                    <a:lnTo>
                      <a:pt x="507" y="723"/>
                    </a:lnTo>
                    <a:lnTo>
                      <a:pt x="614" y="723"/>
                    </a:lnTo>
                    <a:lnTo>
                      <a:pt x="630" y="708"/>
                    </a:lnTo>
                    <a:lnTo>
                      <a:pt x="645" y="677"/>
                    </a:lnTo>
                    <a:lnTo>
                      <a:pt x="645" y="185"/>
                    </a:lnTo>
                    <a:lnTo>
                      <a:pt x="614" y="92"/>
                    </a:lnTo>
                    <a:lnTo>
                      <a:pt x="553" y="31"/>
                    </a:lnTo>
                    <a:lnTo>
                      <a:pt x="507" y="31"/>
                    </a:lnTo>
                    <a:lnTo>
                      <a:pt x="415" y="46"/>
                    </a:lnTo>
                    <a:lnTo>
                      <a:pt x="338" y="108"/>
                    </a:lnTo>
                    <a:lnTo>
                      <a:pt x="277" y="185"/>
                    </a:lnTo>
                    <a:lnTo>
                      <a:pt x="261" y="308"/>
                    </a:lnTo>
                    <a:lnTo>
                      <a:pt x="261" y="662"/>
                    </a:lnTo>
                    <a:lnTo>
                      <a:pt x="277" y="692"/>
                    </a:lnTo>
                    <a:lnTo>
                      <a:pt x="292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8" y="708"/>
                    </a:lnTo>
                    <a:lnTo>
                      <a:pt x="123" y="692"/>
                    </a:lnTo>
                    <a:lnTo>
                      <a:pt x="138" y="662"/>
                    </a:lnTo>
                    <a:lnTo>
                      <a:pt x="138" y="154"/>
                    </a:lnTo>
                    <a:lnTo>
                      <a:pt x="154" y="169"/>
                    </a:lnTo>
                    <a:lnTo>
                      <a:pt x="154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3" name="Freeform 1549"/>
              <p:cNvSpPr>
                <a:spLocks/>
              </p:cNvSpPr>
              <p:nvPr/>
            </p:nvSpPr>
            <p:spPr bwMode="auto">
              <a:xfrm>
                <a:off x="7446" y="24591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0" y="876"/>
                  </a:cxn>
                  <a:cxn ang="0">
                    <a:pos x="260" y="953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0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6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7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4" y="1061"/>
                  </a:cxn>
                  <a:cxn ang="0">
                    <a:pos x="168" y="984"/>
                  </a:cxn>
                  <a:cxn ang="0">
                    <a:pos x="153" y="876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4" y="215"/>
                  </a:cxn>
                  <a:cxn ang="0">
                    <a:pos x="214" y="107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0" y="876"/>
                    </a:lnTo>
                    <a:lnTo>
                      <a:pt x="260" y="953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0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6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7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4" y="1061"/>
                    </a:lnTo>
                    <a:lnTo>
                      <a:pt x="168" y="984"/>
                    </a:lnTo>
                    <a:lnTo>
                      <a:pt x="153" y="876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4" y="215"/>
                    </a:lnTo>
                    <a:lnTo>
                      <a:pt x="214" y="107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4" name="Freeform 1550"/>
              <p:cNvSpPr>
                <a:spLocks/>
              </p:cNvSpPr>
              <p:nvPr/>
            </p:nvSpPr>
            <p:spPr bwMode="auto">
              <a:xfrm>
                <a:off x="8029" y="24898"/>
                <a:ext cx="583" cy="831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7"/>
                  </a:cxn>
                  <a:cxn ang="0">
                    <a:pos x="491" y="216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2"/>
                  </a:cxn>
                  <a:cxn ang="0">
                    <a:pos x="107" y="123"/>
                  </a:cxn>
                  <a:cxn ang="0">
                    <a:pos x="92" y="216"/>
                  </a:cxn>
                  <a:cxn ang="0">
                    <a:pos x="184" y="293"/>
                  </a:cxn>
                  <a:cxn ang="0">
                    <a:pos x="261" y="323"/>
                  </a:cxn>
                  <a:cxn ang="0">
                    <a:pos x="368" y="339"/>
                  </a:cxn>
                  <a:cxn ang="0">
                    <a:pos x="506" y="416"/>
                  </a:cxn>
                  <a:cxn ang="0">
                    <a:pos x="568" y="523"/>
                  </a:cxn>
                  <a:cxn ang="0">
                    <a:pos x="568" y="677"/>
                  </a:cxn>
                  <a:cxn ang="0">
                    <a:pos x="414" y="816"/>
                  </a:cxn>
                  <a:cxn ang="0">
                    <a:pos x="245" y="831"/>
                  </a:cxn>
                  <a:cxn ang="0">
                    <a:pos x="92" y="754"/>
                  </a:cxn>
                  <a:cxn ang="0">
                    <a:pos x="30" y="831"/>
                  </a:cxn>
                  <a:cxn ang="0">
                    <a:pos x="0" y="508"/>
                  </a:cxn>
                  <a:cxn ang="0">
                    <a:pos x="46" y="523"/>
                  </a:cxn>
                  <a:cxn ang="0">
                    <a:pos x="76" y="631"/>
                  </a:cxn>
                  <a:cxn ang="0">
                    <a:pos x="199" y="769"/>
                  </a:cxn>
                  <a:cxn ang="0">
                    <a:pos x="353" y="785"/>
                  </a:cxn>
                  <a:cxn ang="0">
                    <a:pos x="445" y="739"/>
                  </a:cxn>
                  <a:cxn ang="0">
                    <a:pos x="491" y="662"/>
                  </a:cxn>
                  <a:cxn ang="0">
                    <a:pos x="460" y="523"/>
                  </a:cxn>
                  <a:cxn ang="0">
                    <a:pos x="368" y="462"/>
                  </a:cxn>
                  <a:cxn ang="0">
                    <a:pos x="322" y="446"/>
                  </a:cxn>
                  <a:cxn ang="0">
                    <a:pos x="184" y="416"/>
                  </a:cxn>
                  <a:cxn ang="0">
                    <a:pos x="92" y="369"/>
                  </a:cxn>
                  <a:cxn ang="0">
                    <a:pos x="30" y="293"/>
                  </a:cxn>
                  <a:cxn ang="0">
                    <a:pos x="15" y="216"/>
                  </a:cxn>
                  <a:cxn ang="0">
                    <a:pos x="76" y="77"/>
                  </a:cxn>
                  <a:cxn ang="0">
                    <a:pos x="291" y="0"/>
                  </a:cxn>
                </a:cxnLst>
                <a:rect l="0" t="0" r="r" b="b"/>
                <a:pathLst>
                  <a:path w="583" h="831">
                    <a:moveTo>
                      <a:pt x="291" y="0"/>
                    </a:moveTo>
                    <a:lnTo>
                      <a:pt x="368" y="0"/>
                    </a:lnTo>
                    <a:lnTo>
                      <a:pt x="414" y="16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506" y="231"/>
                    </a:lnTo>
                    <a:lnTo>
                      <a:pt x="491" y="216"/>
                    </a:lnTo>
                    <a:lnTo>
                      <a:pt x="491" y="185"/>
                    </a:lnTo>
                    <a:lnTo>
                      <a:pt x="460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2"/>
                    </a:lnTo>
                    <a:lnTo>
                      <a:pt x="153" y="77"/>
                    </a:lnTo>
                    <a:lnTo>
                      <a:pt x="107" y="123"/>
                    </a:lnTo>
                    <a:lnTo>
                      <a:pt x="92" y="154"/>
                    </a:lnTo>
                    <a:lnTo>
                      <a:pt x="92" y="216"/>
                    </a:lnTo>
                    <a:lnTo>
                      <a:pt x="153" y="277"/>
                    </a:lnTo>
                    <a:lnTo>
                      <a:pt x="184" y="293"/>
                    </a:lnTo>
                    <a:lnTo>
                      <a:pt x="230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9"/>
                    </a:lnTo>
                    <a:lnTo>
                      <a:pt x="414" y="354"/>
                    </a:lnTo>
                    <a:lnTo>
                      <a:pt x="506" y="416"/>
                    </a:lnTo>
                    <a:lnTo>
                      <a:pt x="537" y="431"/>
                    </a:lnTo>
                    <a:lnTo>
                      <a:pt x="568" y="523"/>
                    </a:lnTo>
                    <a:lnTo>
                      <a:pt x="583" y="585"/>
                    </a:lnTo>
                    <a:lnTo>
                      <a:pt x="568" y="677"/>
                    </a:lnTo>
                    <a:lnTo>
                      <a:pt x="506" y="754"/>
                    </a:lnTo>
                    <a:lnTo>
                      <a:pt x="414" y="816"/>
                    </a:lnTo>
                    <a:lnTo>
                      <a:pt x="291" y="831"/>
                    </a:lnTo>
                    <a:lnTo>
                      <a:pt x="245" y="831"/>
                    </a:lnTo>
                    <a:lnTo>
                      <a:pt x="153" y="800"/>
                    </a:lnTo>
                    <a:lnTo>
                      <a:pt x="92" y="754"/>
                    </a:lnTo>
                    <a:lnTo>
                      <a:pt x="76" y="785"/>
                    </a:lnTo>
                    <a:lnTo>
                      <a:pt x="30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0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6" y="631"/>
                    </a:lnTo>
                    <a:lnTo>
                      <a:pt x="122" y="708"/>
                    </a:lnTo>
                    <a:lnTo>
                      <a:pt x="199" y="769"/>
                    </a:lnTo>
                    <a:lnTo>
                      <a:pt x="291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5" y="739"/>
                    </a:lnTo>
                    <a:lnTo>
                      <a:pt x="475" y="708"/>
                    </a:lnTo>
                    <a:lnTo>
                      <a:pt x="491" y="662"/>
                    </a:lnTo>
                    <a:lnTo>
                      <a:pt x="491" y="616"/>
                    </a:lnTo>
                    <a:lnTo>
                      <a:pt x="460" y="523"/>
                    </a:lnTo>
                    <a:lnTo>
                      <a:pt x="399" y="462"/>
                    </a:lnTo>
                    <a:lnTo>
                      <a:pt x="368" y="462"/>
                    </a:lnTo>
                    <a:lnTo>
                      <a:pt x="337" y="446"/>
                    </a:lnTo>
                    <a:lnTo>
                      <a:pt x="322" y="446"/>
                    </a:lnTo>
                    <a:lnTo>
                      <a:pt x="245" y="431"/>
                    </a:lnTo>
                    <a:lnTo>
                      <a:pt x="184" y="416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9"/>
                    </a:lnTo>
                    <a:lnTo>
                      <a:pt x="30" y="293"/>
                    </a:lnTo>
                    <a:lnTo>
                      <a:pt x="15" y="262"/>
                    </a:lnTo>
                    <a:lnTo>
                      <a:pt x="15" y="216"/>
                    </a:lnTo>
                    <a:lnTo>
                      <a:pt x="30" y="139"/>
                    </a:lnTo>
                    <a:lnTo>
                      <a:pt x="76" y="77"/>
                    </a:lnTo>
                    <a:lnTo>
                      <a:pt x="153" y="16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5" name="Freeform 1551"/>
              <p:cNvSpPr>
                <a:spLocks noEditPoints="1"/>
              </p:cNvSpPr>
              <p:nvPr/>
            </p:nvSpPr>
            <p:spPr bwMode="auto">
              <a:xfrm>
                <a:off x="8827" y="24929"/>
                <a:ext cx="184" cy="754"/>
              </a:xfrm>
              <a:custGeom>
                <a:avLst/>
                <a:gdLst/>
                <a:ahLst/>
                <a:cxnLst>
                  <a:cxn ang="0">
                    <a:pos x="92" y="569"/>
                  </a:cxn>
                  <a:cxn ang="0">
                    <a:pos x="153" y="600"/>
                  </a:cxn>
                  <a:cxn ang="0">
                    <a:pos x="184" y="662"/>
                  </a:cxn>
                  <a:cxn ang="0">
                    <a:pos x="153" y="723"/>
                  </a:cxn>
                  <a:cxn ang="0">
                    <a:pos x="92" y="754"/>
                  </a:cxn>
                  <a:cxn ang="0">
                    <a:pos x="30" y="723"/>
                  </a:cxn>
                  <a:cxn ang="0">
                    <a:pos x="0" y="662"/>
                  </a:cxn>
                  <a:cxn ang="0">
                    <a:pos x="30" y="600"/>
                  </a:cxn>
                  <a:cxn ang="0">
                    <a:pos x="92" y="569"/>
                  </a:cxn>
                  <a:cxn ang="0">
                    <a:pos x="92" y="0"/>
                  </a:cxn>
                  <a:cxn ang="0">
                    <a:pos x="153" y="31"/>
                  </a:cxn>
                  <a:cxn ang="0">
                    <a:pos x="184" y="92"/>
                  </a:cxn>
                  <a:cxn ang="0">
                    <a:pos x="153" y="154"/>
                  </a:cxn>
                  <a:cxn ang="0">
                    <a:pos x="92" y="185"/>
                  </a:cxn>
                  <a:cxn ang="0">
                    <a:pos x="30" y="154"/>
                  </a:cxn>
                  <a:cxn ang="0">
                    <a:pos x="0" y="92"/>
                  </a:cxn>
                  <a:cxn ang="0">
                    <a:pos x="30" y="31"/>
                  </a:cxn>
                  <a:cxn ang="0">
                    <a:pos x="92" y="0"/>
                  </a:cxn>
                </a:cxnLst>
                <a:rect l="0" t="0" r="r" b="b"/>
                <a:pathLst>
                  <a:path w="184" h="754">
                    <a:moveTo>
                      <a:pt x="92" y="569"/>
                    </a:moveTo>
                    <a:lnTo>
                      <a:pt x="153" y="600"/>
                    </a:lnTo>
                    <a:lnTo>
                      <a:pt x="184" y="662"/>
                    </a:lnTo>
                    <a:lnTo>
                      <a:pt x="153" y="723"/>
                    </a:lnTo>
                    <a:lnTo>
                      <a:pt x="92" y="754"/>
                    </a:lnTo>
                    <a:lnTo>
                      <a:pt x="30" y="723"/>
                    </a:lnTo>
                    <a:lnTo>
                      <a:pt x="0" y="662"/>
                    </a:lnTo>
                    <a:lnTo>
                      <a:pt x="30" y="600"/>
                    </a:lnTo>
                    <a:lnTo>
                      <a:pt x="92" y="569"/>
                    </a:lnTo>
                    <a:close/>
                    <a:moveTo>
                      <a:pt x="92" y="0"/>
                    </a:moveTo>
                    <a:lnTo>
                      <a:pt x="153" y="31"/>
                    </a:lnTo>
                    <a:lnTo>
                      <a:pt x="184" y="92"/>
                    </a:lnTo>
                    <a:lnTo>
                      <a:pt x="153" y="154"/>
                    </a:lnTo>
                    <a:lnTo>
                      <a:pt x="92" y="185"/>
                    </a:lnTo>
                    <a:lnTo>
                      <a:pt x="30" y="154"/>
                    </a:lnTo>
                    <a:lnTo>
                      <a:pt x="0" y="92"/>
                    </a:lnTo>
                    <a:lnTo>
                      <a:pt x="30" y="3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6" name="Freeform 1552"/>
              <p:cNvSpPr>
                <a:spLocks/>
              </p:cNvSpPr>
              <p:nvPr/>
            </p:nvSpPr>
            <p:spPr bwMode="auto">
              <a:xfrm>
                <a:off x="3256" y="28468"/>
                <a:ext cx="690" cy="676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0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6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6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6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0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6">
                    <a:moveTo>
                      <a:pt x="353" y="0"/>
                    </a:moveTo>
                    <a:lnTo>
                      <a:pt x="476" y="30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6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6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6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7" name="Freeform 1553"/>
              <p:cNvSpPr>
                <a:spLocks/>
              </p:cNvSpPr>
              <p:nvPr/>
            </p:nvSpPr>
            <p:spPr bwMode="auto">
              <a:xfrm>
                <a:off x="4975" y="28452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0" y="0"/>
                  </a:cxn>
                  <a:cxn ang="0">
                    <a:pos x="798" y="77"/>
                  </a:cxn>
                  <a:cxn ang="0">
                    <a:pos x="828" y="185"/>
                  </a:cxn>
                  <a:cxn ang="0">
                    <a:pos x="782" y="385"/>
                  </a:cxn>
                  <a:cxn ang="0">
                    <a:pos x="690" y="692"/>
                  </a:cxn>
                  <a:cxn ang="0">
                    <a:pos x="721" y="754"/>
                  </a:cxn>
                  <a:cxn ang="0">
                    <a:pos x="782" y="739"/>
                  </a:cxn>
                  <a:cxn ang="0">
                    <a:pos x="874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8" y="769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0" y="77"/>
                  </a:cxn>
                  <a:cxn ang="0">
                    <a:pos x="629" y="46"/>
                  </a:cxn>
                  <a:cxn ang="0">
                    <a:pos x="429" y="139"/>
                  </a:cxn>
                  <a:cxn ang="0">
                    <a:pos x="337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1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2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0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6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7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0" y="0"/>
                    </a:lnTo>
                    <a:lnTo>
                      <a:pt x="736" y="16"/>
                    </a:lnTo>
                    <a:lnTo>
                      <a:pt x="798" y="77"/>
                    </a:lnTo>
                    <a:lnTo>
                      <a:pt x="828" y="123"/>
                    </a:lnTo>
                    <a:lnTo>
                      <a:pt x="828" y="185"/>
                    </a:lnTo>
                    <a:lnTo>
                      <a:pt x="813" y="277"/>
                    </a:lnTo>
                    <a:lnTo>
                      <a:pt x="782" y="385"/>
                    </a:lnTo>
                    <a:lnTo>
                      <a:pt x="721" y="569"/>
                    </a:lnTo>
                    <a:lnTo>
                      <a:pt x="690" y="692"/>
                    </a:lnTo>
                    <a:lnTo>
                      <a:pt x="690" y="723"/>
                    </a:lnTo>
                    <a:lnTo>
                      <a:pt x="721" y="754"/>
                    </a:lnTo>
                    <a:lnTo>
                      <a:pt x="736" y="754"/>
                    </a:lnTo>
                    <a:lnTo>
                      <a:pt x="782" y="739"/>
                    </a:lnTo>
                    <a:lnTo>
                      <a:pt x="828" y="708"/>
                    </a:lnTo>
                    <a:lnTo>
                      <a:pt x="874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8" y="769"/>
                    </a:lnTo>
                    <a:lnTo>
                      <a:pt x="736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4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9"/>
                    </a:lnTo>
                    <a:lnTo>
                      <a:pt x="706" y="92"/>
                    </a:lnTo>
                    <a:lnTo>
                      <a:pt x="690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1" y="77"/>
                    </a:lnTo>
                    <a:lnTo>
                      <a:pt x="429" y="139"/>
                    </a:lnTo>
                    <a:lnTo>
                      <a:pt x="368" y="200"/>
                    </a:lnTo>
                    <a:lnTo>
                      <a:pt x="337" y="262"/>
                    </a:lnTo>
                    <a:lnTo>
                      <a:pt x="337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1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9"/>
                    </a:lnTo>
                    <a:lnTo>
                      <a:pt x="215" y="769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2" y="723"/>
                    </a:lnTo>
                    <a:lnTo>
                      <a:pt x="122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0" y="277"/>
                    </a:lnTo>
                    <a:lnTo>
                      <a:pt x="30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6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8" name="Freeform 1554"/>
              <p:cNvSpPr>
                <a:spLocks noEditPoints="1"/>
              </p:cNvSpPr>
              <p:nvPr/>
            </p:nvSpPr>
            <p:spPr bwMode="auto">
              <a:xfrm>
                <a:off x="6141" y="27791"/>
                <a:ext cx="1535" cy="1446"/>
              </a:xfrm>
              <a:custGeom>
                <a:avLst/>
                <a:gdLst/>
                <a:ahLst/>
                <a:cxnLst>
                  <a:cxn ang="0">
                    <a:pos x="1305" y="569"/>
                  </a:cxn>
                  <a:cxn ang="0">
                    <a:pos x="1397" y="646"/>
                  </a:cxn>
                  <a:cxn ang="0">
                    <a:pos x="1258" y="661"/>
                  </a:cxn>
                  <a:cxn ang="0">
                    <a:pos x="798" y="738"/>
                  </a:cxn>
                  <a:cxn ang="0">
                    <a:pos x="921" y="861"/>
                  </a:cxn>
                  <a:cxn ang="0">
                    <a:pos x="1059" y="861"/>
                  </a:cxn>
                  <a:cxn ang="0">
                    <a:pos x="1059" y="907"/>
                  </a:cxn>
                  <a:cxn ang="0">
                    <a:pos x="783" y="938"/>
                  </a:cxn>
                  <a:cxn ang="0">
                    <a:pos x="798" y="1153"/>
                  </a:cxn>
                  <a:cxn ang="0">
                    <a:pos x="1090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5" y="1353"/>
                  </a:cxn>
                  <a:cxn ang="0">
                    <a:pos x="123" y="1246"/>
                  </a:cxn>
                  <a:cxn ang="0">
                    <a:pos x="368" y="938"/>
                  </a:cxn>
                  <a:cxn ang="0">
                    <a:pos x="430" y="815"/>
                  </a:cxn>
                  <a:cxn ang="0">
                    <a:pos x="537" y="907"/>
                  </a:cxn>
                  <a:cxn ang="0">
                    <a:pos x="537" y="953"/>
                  </a:cxn>
                  <a:cxn ang="0">
                    <a:pos x="553" y="1030"/>
                  </a:cxn>
                  <a:cxn ang="0">
                    <a:pos x="706" y="1138"/>
                  </a:cxn>
                  <a:cxn ang="0">
                    <a:pos x="691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7" y="753"/>
                  </a:cxn>
                  <a:cxn ang="0">
                    <a:pos x="706" y="646"/>
                  </a:cxn>
                  <a:cxn ang="0">
                    <a:pos x="1120" y="569"/>
                  </a:cxn>
                  <a:cxn ang="0">
                    <a:pos x="844" y="77"/>
                  </a:cxn>
                  <a:cxn ang="0">
                    <a:pos x="568" y="138"/>
                  </a:cxn>
                  <a:cxn ang="0">
                    <a:pos x="583" y="277"/>
                  </a:cxn>
                  <a:cxn ang="0">
                    <a:pos x="783" y="230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9" y="384"/>
                  </a:cxn>
                  <a:cxn ang="0">
                    <a:pos x="706" y="461"/>
                  </a:cxn>
                  <a:cxn ang="0">
                    <a:pos x="829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8" y="0"/>
                  </a:cxn>
                  <a:cxn ang="0">
                    <a:pos x="1105" y="77"/>
                  </a:cxn>
                  <a:cxn ang="0">
                    <a:pos x="1044" y="230"/>
                  </a:cxn>
                  <a:cxn ang="0">
                    <a:pos x="921" y="569"/>
                  </a:cxn>
                  <a:cxn ang="0">
                    <a:pos x="645" y="538"/>
                  </a:cxn>
                  <a:cxn ang="0">
                    <a:pos x="614" y="584"/>
                  </a:cxn>
                  <a:cxn ang="0">
                    <a:pos x="583" y="553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3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5" h="1446">
                    <a:moveTo>
                      <a:pt x="1212" y="553"/>
                    </a:moveTo>
                    <a:lnTo>
                      <a:pt x="1243" y="553"/>
                    </a:lnTo>
                    <a:lnTo>
                      <a:pt x="1305" y="569"/>
                    </a:lnTo>
                    <a:lnTo>
                      <a:pt x="1381" y="600"/>
                    </a:lnTo>
                    <a:lnTo>
                      <a:pt x="1412" y="630"/>
                    </a:lnTo>
                    <a:lnTo>
                      <a:pt x="1397" y="646"/>
                    </a:lnTo>
                    <a:lnTo>
                      <a:pt x="1381" y="646"/>
                    </a:lnTo>
                    <a:lnTo>
                      <a:pt x="1351" y="661"/>
                    </a:lnTo>
                    <a:lnTo>
                      <a:pt x="1258" y="661"/>
                    </a:lnTo>
                    <a:lnTo>
                      <a:pt x="982" y="677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7"/>
                    </a:lnTo>
                    <a:lnTo>
                      <a:pt x="859" y="892"/>
                    </a:lnTo>
                    <a:lnTo>
                      <a:pt x="921" y="861"/>
                    </a:lnTo>
                    <a:lnTo>
                      <a:pt x="967" y="846"/>
                    </a:lnTo>
                    <a:lnTo>
                      <a:pt x="1028" y="846"/>
                    </a:lnTo>
                    <a:lnTo>
                      <a:pt x="1059" y="861"/>
                    </a:lnTo>
                    <a:lnTo>
                      <a:pt x="1090" y="892"/>
                    </a:lnTo>
                    <a:lnTo>
                      <a:pt x="1090" y="907"/>
                    </a:lnTo>
                    <a:lnTo>
                      <a:pt x="1059" y="907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3" y="938"/>
                    </a:lnTo>
                    <a:lnTo>
                      <a:pt x="783" y="1046"/>
                    </a:lnTo>
                    <a:lnTo>
                      <a:pt x="767" y="1153"/>
                    </a:lnTo>
                    <a:lnTo>
                      <a:pt x="798" y="1153"/>
                    </a:lnTo>
                    <a:lnTo>
                      <a:pt x="813" y="1169"/>
                    </a:lnTo>
                    <a:lnTo>
                      <a:pt x="967" y="1246"/>
                    </a:lnTo>
                    <a:lnTo>
                      <a:pt x="1090" y="1292"/>
                    </a:lnTo>
                    <a:lnTo>
                      <a:pt x="1228" y="1307"/>
                    </a:lnTo>
                    <a:lnTo>
                      <a:pt x="1351" y="1307"/>
                    </a:lnTo>
                    <a:lnTo>
                      <a:pt x="1504" y="1323"/>
                    </a:lnTo>
                    <a:lnTo>
                      <a:pt x="1535" y="1323"/>
                    </a:lnTo>
                    <a:lnTo>
                      <a:pt x="1535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5" y="1430"/>
                    </a:lnTo>
                    <a:lnTo>
                      <a:pt x="1243" y="1446"/>
                    </a:lnTo>
                    <a:lnTo>
                      <a:pt x="1120" y="1446"/>
                    </a:lnTo>
                    <a:lnTo>
                      <a:pt x="783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8" y="1107"/>
                    </a:lnTo>
                    <a:lnTo>
                      <a:pt x="307" y="1169"/>
                    </a:lnTo>
                    <a:lnTo>
                      <a:pt x="184" y="1277"/>
                    </a:lnTo>
                    <a:lnTo>
                      <a:pt x="92" y="1338"/>
                    </a:lnTo>
                    <a:lnTo>
                      <a:pt x="15" y="1353"/>
                    </a:lnTo>
                    <a:lnTo>
                      <a:pt x="0" y="1353"/>
                    </a:lnTo>
                    <a:lnTo>
                      <a:pt x="61" y="1292"/>
                    </a:lnTo>
                    <a:lnTo>
                      <a:pt x="123" y="1246"/>
                    </a:lnTo>
                    <a:lnTo>
                      <a:pt x="200" y="1169"/>
                    </a:lnTo>
                    <a:lnTo>
                      <a:pt x="307" y="1046"/>
                    </a:lnTo>
                    <a:lnTo>
                      <a:pt x="368" y="938"/>
                    </a:lnTo>
                    <a:lnTo>
                      <a:pt x="384" y="861"/>
                    </a:lnTo>
                    <a:lnTo>
                      <a:pt x="384" y="815"/>
                    </a:lnTo>
                    <a:lnTo>
                      <a:pt x="430" y="815"/>
                    </a:lnTo>
                    <a:lnTo>
                      <a:pt x="491" y="846"/>
                    </a:lnTo>
                    <a:lnTo>
                      <a:pt x="522" y="877"/>
                    </a:lnTo>
                    <a:lnTo>
                      <a:pt x="537" y="907"/>
                    </a:lnTo>
                    <a:lnTo>
                      <a:pt x="553" y="923"/>
                    </a:lnTo>
                    <a:lnTo>
                      <a:pt x="553" y="938"/>
                    </a:lnTo>
                    <a:lnTo>
                      <a:pt x="537" y="953"/>
                    </a:lnTo>
                    <a:lnTo>
                      <a:pt x="506" y="969"/>
                    </a:lnTo>
                    <a:lnTo>
                      <a:pt x="491" y="1000"/>
                    </a:lnTo>
                    <a:lnTo>
                      <a:pt x="553" y="1030"/>
                    </a:lnTo>
                    <a:lnTo>
                      <a:pt x="599" y="1077"/>
                    </a:lnTo>
                    <a:lnTo>
                      <a:pt x="645" y="1107"/>
                    </a:lnTo>
                    <a:lnTo>
                      <a:pt x="706" y="1138"/>
                    </a:lnTo>
                    <a:lnTo>
                      <a:pt x="706" y="830"/>
                    </a:lnTo>
                    <a:lnTo>
                      <a:pt x="691" y="784"/>
                    </a:lnTo>
                    <a:lnTo>
                      <a:pt x="691" y="738"/>
                    </a:lnTo>
                    <a:lnTo>
                      <a:pt x="675" y="723"/>
                    </a:lnTo>
                    <a:lnTo>
                      <a:pt x="460" y="753"/>
                    </a:lnTo>
                    <a:lnTo>
                      <a:pt x="353" y="784"/>
                    </a:lnTo>
                    <a:lnTo>
                      <a:pt x="261" y="800"/>
                    </a:lnTo>
                    <a:lnTo>
                      <a:pt x="215" y="815"/>
                    </a:lnTo>
                    <a:lnTo>
                      <a:pt x="184" y="815"/>
                    </a:lnTo>
                    <a:lnTo>
                      <a:pt x="123" y="784"/>
                    </a:lnTo>
                    <a:lnTo>
                      <a:pt x="107" y="769"/>
                    </a:lnTo>
                    <a:lnTo>
                      <a:pt x="107" y="753"/>
                    </a:lnTo>
                    <a:lnTo>
                      <a:pt x="123" y="738"/>
                    </a:lnTo>
                    <a:lnTo>
                      <a:pt x="460" y="692"/>
                    </a:lnTo>
                    <a:lnTo>
                      <a:pt x="706" y="646"/>
                    </a:lnTo>
                    <a:lnTo>
                      <a:pt x="906" y="615"/>
                    </a:lnTo>
                    <a:lnTo>
                      <a:pt x="1028" y="600"/>
                    </a:lnTo>
                    <a:lnTo>
                      <a:pt x="1120" y="569"/>
                    </a:lnTo>
                    <a:lnTo>
                      <a:pt x="1182" y="569"/>
                    </a:lnTo>
                    <a:lnTo>
                      <a:pt x="1212" y="553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8"/>
                    </a:lnTo>
                    <a:lnTo>
                      <a:pt x="568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5" y="261"/>
                    </a:lnTo>
                    <a:lnTo>
                      <a:pt x="737" y="230"/>
                    </a:lnTo>
                    <a:lnTo>
                      <a:pt x="783" y="230"/>
                    </a:lnTo>
                    <a:lnTo>
                      <a:pt x="813" y="246"/>
                    </a:lnTo>
                    <a:lnTo>
                      <a:pt x="829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6" y="307"/>
                    </a:lnTo>
                    <a:lnTo>
                      <a:pt x="583" y="338"/>
                    </a:lnTo>
                    <a:lnTo>
                      <a:pt x="599" y="384"/>
                    </a:lnTo>
                    <a:lnTo>
                      <a:pt x="599" y="477"/>
                    </a:lnTo>
                    <a:lnTo>
                      <a:pt x="645" y="461"/>
                    </a:lnTo>
                    <a:lnTo>
                      <a:pt x="706" y="461"/>
                    </a:lnTo>
                    <a:lnTo>
                      <a:pt x="767" y="430"/>
                    </a:lnTo>
                    <a:lnTo>
                      <a:pt x="813" y="430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6" y="400"/>
                    </a:lnTo>
                    <a:lnTo>
                      <a:pt x="936" y="184"/>
                    </a:lnTo>
                    <a:lnTo>
                      <a:pt x="952" y="123"/>
                    </a:lnTo>
                    <a:lnTo>
                      <a:pt x="952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6" y="0"/>
                    </a:moveTo>
                    <a:lnTo>
                      <a:pt x="998" y="0"/>
                    </a:lnTo>
                    <a:lnTo>
                      <a:pt x="1044" y="30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8"/>
                    </a:lnTo>
                    <a:lnTo>
                      <a:pt x="1044" y="230"/>
                    </a:lnTo>
                    <a:lnTo>
                      <a:pt x="967" y="538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5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4" y="584"/>
                    </a:lnTo>
                    <a:lnTo>
                      <a:pt x="614" y="569"/>
                    </a:lnTo>
                    <a:lnTo>
                      <a:pt x="599" y="569"/>
                    </a:lnTo>
                    <a:lnTo>
                      <a:pt x="583" y="553"/>
                    </a:lnTo>
                    <a:lnTo>
                      <a:pt x="553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60" y="153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7"/>
                    </a:lnTo>
                    <a:lnTo>
                      <a:pt x="553" y="77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79" name="Freeform 1555"/>
              <p:cNvSpPr>
                <a:spLocks noEditPoints="1"/>
              </p:cNvSpPr>
              <p:nvPr/>
            </p:nvSpPr>
            <p:spPr bwMode="auto">
              <a:xfrm>
                <a:off x="7875" y="28052"/>
                <a:ext cx="1243" cy="1185"/>
              </a:xfrm>
              <a:custGeom>
                <a:avLst/>
                <a:gdLst/>
                <a:ahLst/>
                <a:cxnLst>
                  <a:cxn ang="0">
                    <a:pos x="629" y="46"/>
                  </a:cxn>
                  <a:cxn ang="0">
                    <a:pos x="599" y="62"/>
                  </a:cxn>
                  <a:cxn ang="0">
                    <a:pos x="599" y="77"/>
                  </a:cxn>
                  <a:cxn ang="0">
                    <a:pos x="583" y="108"/>
                  </a:cxn>
                  <a:cxn ang="0">
                    <a:pos x="461" y="600"/>
                  </a:cxn>
                  <a:cxn ang="0">
                    <a:pos x="706" y="600"/>
                  </a:cxn>
                  <a:cxn ang="0">
                    <a:pos x="844" y="585"/>
                  </a:cxn>
                  <a:cxn ang="0">
                    <a:pos x="982" y="508"/>
                  </a:cxn>
                  <a:cxn ang="0">
                    <a:pos x="1044" y="416"/>
                  </a:cxn>
                  <a:cxn ang="0">
                    <a:pos x="1074" y="308"/>
                  </a:cxn>
                  <a:cxn ang="0">
                    <a:pos x="1090" y="216"/>
                  </a:cxn>
                  <a:cxn ang="0">
                    <a:pos x="1059" y="123"/>
                  </a:cxn>
                  <a:cxn ang="0">
                    <a:pos x="982" y="62"/>
                  </a:cxn>
                  <a:cxn ang="0">
                    <a:pos x="844" y="46"/>
                  </a:cxn>
                  <a:cxn ang="0">
                    <a:pos x="629" y="46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6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2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6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9"/>
                  </a:cxn>
                  <a:cxn ang="0">
                    <a:pos x="522" y="1139"/>
                  </a:cxn>
                  <a:cxn ang="0">
                    <a:pos x="522" y="1169"/>
                  </a:cxn>
                  <a:cxn ang="0">
                    <a:pos x="507" y="1185"/>
                  </a:cxn>
                  <a:cxn ang="0">
                    <a:pos x="0" y="1185"/>
                  </a:cxn>
                  <a:cxn ang="0">
                    <a:pos x="0" y="1154"/>
                  </a:cxn>
                  <a:cxn ang="0">
                    <a:pos x="16" y="1139"/>
                  </a:cxn>
                  <a:cxn ang="0">
                    <a:pos x="154" y="1139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2"/>
                  </a:cxn>
                  <a:cxn ang="0">
                    <a:pos x="445" y="108"/>
                  </a:cxn>
                  <a:cxn ang="0">
                    <a:pos x="445" y="62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6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5">
                    <a:moveTo>
                      <a:pt x="629" y="46"/>
                    </a:moveTo>
                    <a:lnTo>
                      <a:pt x="599" y="62"/>
                    </a:lnTo>
                    <a:lnTo>
                      <a:pt x="599" y="77"/>
                    </a:lnTo>
                    <a:lnTo>
                      <a:pt x="583" y="108"/>
                    </a:lnTo>
                    <a:lnTo>
                      <a:pt x="461" y="600"/>
                    </a:lnTo>
                    <a:lnTo>
                      <a:pt x="706" y="600"/>
                    </a:lnTo>
                    <a:lnTo>
                      <a:pt x="844" y="585"/>
                    </a:lnTo>
                    <a:lnTo>
                      <a:pt x="982" y="508"/>
                    </a:lnTo>
                    <a:lnTo>
                      <a:pt x="1044" y="416"/>
                    </a:lnTo>
                    <a:lnTo>
                      <a:pt x="1074" y="308"/>
                    </a:lnTo>
                    <a:lnTo>
                      <a:pt x="1090" y="216"/>
                    </a:lnTo>
                    <a:lnTo>
                      <a:pt x="1059" y="123"/>
                    </a:lnTo>
                    <a:lnTo>
                      <a:pt x="982" y="62"/>
                    </a:lnTo>
                    <a:lnTo>
                      <a:pt x="844" y="46"/>
                    </a:lnTo>
                    <a:lnTo>
                      <a:pt x="629" y="46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6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2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6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9"/>
                    </a:lnTo>
                    <a:lnTo>
                      <a:pt x="522" y="1139"/>
                    </a:lnTo>
                    <a:lnTo>
                      <a:pt x="522" y="1169"/>
                    </a:lnTo>
                    <a:lnTo>
                      <a:pt x="507" y="1185"/>
                    </a:lnTo>
                    <a:lnTo>
                      <a:pt x="0" y="1185"/>
                    </a:lnTo>
                    <a:lnTo>
                      <a:pt x="0" y="1154"/>
                    </a:lnTo>
                    <a:lnTo>
                      <a:pt x="16" y="1139"/>
                    </a:lnTo>
                    <a:lnTo>
                      <a:pt x="154" y="1139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2"/>
                    </a:lnTo>
                    <a:lnTo>
                      <a:pt x="445" y="108"/>
                    </a:lnTo>
                    <a:lnTo>
                      <a:pt x="445" y="62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0" name="Freeform 1556"/>
              <p:cNvSpPr>
                <a:spLocks noEditPoints="1"/>
              </p:cNvSpPr>
              <p:nvPr/>
            </p:nvSpPr>
            <p:spPr bwMode="auto">
              <a:xfrm>
                <a:off x="9349" y="27806"/>
                <a:ext cx="1580" cy="1477"/>
              </a:xfrm>
              <a:custGeom>
                <a:avLst/>
                <a:gdLst/>
                <a:ahLst/>
                <a:cxnLst>
                  <a:cxn ang="0">
                    <a:pos x="798" y="954"/>
                  </a:cxn>
                  <a:cxn ang="0">
                    <a:pos x="1058" y="1062"/>
                  </a:cxn>
                  <a:cxn ang="0">
                    <a:pos x="1089" y="862"/>
                  </a:cxn>
                  <a:cxn ang="0">
                    <a:pos x="1181" y="785"/>
                  </a:cxn>
                  <a:cxn ang="0">
                    <a:pos x="1212" y="938"/>
                  </a:cxn>
                  <a:cxn ang="0">
                    <a:pos x="1197" y="1108"/>
                  </a:cxn>
                  <a:cxn ang="0">
                    <a:pos x="874" y="1154"/>
                  </a:cxn>
                  <a:cxn ang="0">
                    <a:pos x="828" y="1200"/>
                  </a:cxn>
                  <a:cxn ang="0">
                    <a:pos x="690" y="908"/>
                  </a:cxn>
                  <a:cxn ang="0">
                    <a:pos x="920" y="831"/>
                  </a:cxn>
                  <a:cxn ang="0">
                    <a:pos x="1074" y="615"/>
                  </a:cxn>
                  <a:cxn ang="0">
                    <a:pos x="1104" y="677"/>
                  </a:cxn>
                  <a:cxn ang="0">
                    <a:pos x="844" y="754"/>
                  </a:cxn>
                  <a:cxn ang="0">
                    <a:pos x="782" y="692"/>
                  </a:cxn>
                  <a:cxn ang="0">
                    <a:pos x="1012" y="631"/>
                  </a:cxn>
                  <a:cxn ang="0">
                    <a:pos x="445" y="523"/>
                  </a:cxn>
                  <a:cxn ang="0">
                    <a:pos x="368" y="723"/>
                  </a:cxn>
                  <a:cxn ang="0">
                    <a:pos x="429" y="1000"/>
                  </a:cxn>
                  <a:cxn ang="0">
                    <a:pos x="460" y="1138"/>
                  </a:cxn>
                  <a:cxn ang="0">
                    <a:pos x="1151" y="1292"/>
                  </a:cxn>
                  <a:cxn ang="0">
                    <a:pos x="1550" y="1338"/>
                  </a:cxn>
                  <a:cxn ang="0">
                    <a:pos x="1212" y="1477"/>
                  </a:cxn>
                  <a:cxn ang="0">
                    <a:pos x="475" y="1185"/>
                  </a:cxn>
                  <a:cxn ang="0">
                    <a:pos x="199" y="1200"/>
                  </a:cxn>
                  <a:cxn ang="0">
                    <a:pos x="76" y="1246"/>
                  </a:cxn>
                  <a:cxn ang="0">
                    <a:pos x="0" y="1169"/>
                  </a:cxn>
                  <a:cxn ang="0">
                    <a:pos x="291" y="1123"/>
                  </a:cxn>
                  <a:cxn ang="0">
                    <a:pos x="291" y="938"/>
                  </a:cxn>
                  <a:cxn ang="0">
                    <a:pos x="260" y="754"/>
                  </a:cxn>
                  <a:cxn ang="0">
                    <a:pos x="322" y="631"/>
                  </a:cxn>
                  <a:cxn ang="0">
                    <a:pos x="199" y="600"/>
                  </a:cxn>
                  <a:cxn ang="0">
                    <a:pos x="30" y="585"/>
                  </a:cxn>
                  <a:cxn ang="0">
                    <a:pos x="291" y="492"/>
                  </a:cxn>
                  <a:cxn ang="0">
                    <a:pos x="1120" y="462"/>
                  </a:cxn>
                  <a:cxn ang="0">
                    <a:pos x="1089" y="508"/>
                  </a:cxn>
                  <a:cxn ang="0">
                    <a:pos x="813" y="569"/>
                  </a:cxn>
                  <a:cxn ang="0">
                    <a:pos x="767" y="523"/>
                  </a:cxn>
                  <a:cxn ang="0">
                    <a:pos x="1197" y="215"/>
                  </a:cxn>
                  <a:cxn ang="0">
                    <a:pos x="1350" y="292"/>
                  </a:cxn>
                  <a:cxn ang="0">
                    <a:pos x="798" y="385"/>
                  </a:cxn>
                  <a:cxn ang="0">
                    <a:pos x="613" y="369"/>
                  </a:cxn>
                  <a:cxn ang="0">
                    <a:pos x="629" y="338"/>
                  </a:cxn>
                  <a:cxn ang="0">
                    <a:pos x="1197" y="215"/>
                  </a:cxn>
                  <a:cxn ang="0">
                    <a:pos x="383" y="138"/>
                  </a:cxn>
                  <a:cxn ang="0">
                    <a:pos x="460" y="215"/>
                  </a:cxn>
                  <a:cxn ang="0">
                    <a:pos x="445" y="292"/>
                  </a:cxn>
                  <a:cxn ang="0">
                    <a:pos x="214" y="123"/>
                  </a:cxn>
                  <a:cxn ang="0">
                    <a:pos x="951" y="0"/>
                  </a:cxn>
                  <a:cxn ang="0">
                    <a:pos x="1089" y="123"/>
                  </a:cxn>
                  <a:cxn ang="0">
                    <a:pos x="1028" y="169"/>
                  </a:cxn>
                  <a:cxn ang="0">
                    <a:pos x="905" y="46"/>
                  </a:cxn>
                </a:cxnLst>
                <a:rect l="0" t="0" r="r" b="b"/>
                <a:pathLst>
                  <a:path w="1580" h="1477">
                    <a:moveTo>
                      <a:pt x="1058" y="862"/>
                    </a:moveTo>
                    <a:lnTo>
                      <a:pt x="874" y="892"/>
                    </a:lnTo>
                    <a:lnTo>
                      <a:pt x="798" y="923"/>
                    </a:lnTo>
                    <a:lnTo>
                      <a:pt x="798" y="954"/>
                    </a:lnTo>
                    <a:lnTo>
                      <a:pt x="828" y="1046"/>
                    </a:lnTo>
                    <a:lnTo>
                      <a:pt x="844" y="1108"/>
                    </a:lnTo>
                    <a:lnTo>
                      <a:pt x="951" y="1092"/>
                    </a:lnTo>
                    <a:lnTo>
                      <a:pt x="1058" y="1062"/>
                    </a:lnTo>
                    <a:lnTo>
                      <a:pt x="1058" y="1046"/>
                    </a:lnTo>
                    <a:lnTo>
                      <a:pt x="1104" y="908"/>
                    </a:lnTo>
                    <a:lnTo>
                      <a:pt x="1104" y="877"/>
                    </a:lnTo>
                    <a:lnTo>
                      <a:pt x="1089" y="862"/>
                    </a:lnTo>
                    <a:lnTo>
                      <a:pt x="1058" y="862"/>
                    </a:lnTo>
                    <a:close/>
                    <a:moveTo>
                      <a:pt x="1104" y="769"/>
                    </a:moveTo>
                    <a:lnTo>
                      <a:pt x="1135" y="769"/>
                    </a:lnTo>
                    <a:lnTo>
                      <a:pt x="1181" y="785"/>
                    </a:lnTo>
                    <a:lnTo>
                      <a:pt x="1212" y="800"/>
                    </a:lnTo>
                    <a:lnTo>
                      <a:pt x="1273" y="862"/>
                    </a:lnTo>
                    <a:lnTo>
                      <a:pt x="1273" y="877"/>
                    </a:lnTo>
                    <a:lnTo>
                      <a:pt x="1212" y="938"/>
                    </a:lnTo>
                    <a:lnTo>
                      <a:pt x="1181" y="985"/>
                    </a:lnTo>
                    <a:lnTo>
                      <a:pt x="1151" y="1046"/>
                    </a:lnTo>
                    <a:lnTo>
                      <a:pt x="1197" y="1092"/>
                    </a:lnTo>
                    <a:lnTo>
                      <a:pt x="1197" y="1108"/>
                    </a:lnTo>
                    <a:lnTo>
                      <a:pt x="1181" y="1108"/>
                    </a:lnTo>
                    <a:lnTo>
                      <a:pt x="1012" y="1123"/>
                    </a:lnTo>
                    <a:lnTo>
                      <a:pt x="920" y="1138"/>
                    </a:lnTo>
                    <a:lnTo>
                      <a:pt x="874" y="1154"/>
                    </a:lnTo>
                    <a:lnTo>
                      <a:pt x="859" y="1154"/>
                    </a:lnTo>
                    <a:lnTo>
                      <a:pt x="859" y="1215"/>
                    </a:lnTo>
                    <a:lnTo>
                      <a:pt x="844" y="1200"/>
                    </a:lnTo>
                    <a:lnTo>
                      <a:pt x="828" y="1200"/>
                    </a:lnTo>
                    <a:lnTo>
                      <a:pt x="813" y="1185"/>
                    </a:lnTo>
                    <a:lnTo>
                      <a:pt x="782" y="1123"/>
                    </a:lnTo>
                    <a:lnTo>
                      <a:pt x="736" y="985"/>
                    </a:lnTo>
                    <a:lnTo>
                      <a:pt x="690" y="908"/>
                    </a:lnTo>
                    <a:lnTo>
                      <a:pt x="675" y="877"/>
                    </a:lnTo>
                    <a:lnTo>
                      <a:pt x="690" y="862"/>
                    </a:lnTo>
                    <a:lnTo>
                      <a:pt x="767" y="862"/>
                    </a:lnTo>
                    <a:lnTo>
                      <a:pt x="920" y="831"/>
                    </a:lnTo>
                    <a:lnTo>
                      <a:pt x="1012" y="800"/>
                    </a:lnTo>
                    <a:lnTo>
                      <a:pt x="1074" y="785"/>
                    </a:lnTo>
                    <a:lnTo>
                      <a:pt x="1104" y="769"/>
                    </a:lnTo>
                    <a:close/>
                    <a:moveTo>
                      <a:pt x="1074" y="615"/>
                    </a:moveTo>
                    <a:lnTo>
                      <a:pt x="1120" y="615"/>
                    </a:lnTo>
                    <a:lnTo>
                      <a:pt x="1135" y="631"/>
                    </a:lnTo>
                    <a:lnTo>
                      <a:pt x="1135" y="677"/>
                    </a:lnTo>
                    <a:lnTo>
                      <a:pt x="1104" y="677"/>
                    </a:lnTo>
                    <a:lnTo>
                      <a:pt x="1089" y="692"/>
                    </a:lnTo>
                    <a:lnTo>
                      <a:pt x="951" y="738"/>
                    </a:lnTo>
                    <a:lnTo>
                      <a:pt x="920" y="754"/>
                    </a:lnTo>
                    <a:lnTo>
                      <a:pt x="844" y="754"/>
                    </a:lnTo>
                    <a:lnTo>
                      <a:pt x="813" y="738"/>
                    </a:lnTo>
                    <a:lnTo>
                      <a:pt x="798" y="738"/>
                    </a:lnTo>
                    <a:lnTo>
                      <a:pt x="782" y="723"/>
                    </a:lnTo>
                    <a:lnTo>
                      <a:pt x="782" y="692"/>
                    </a:lnTo>
                    <a:lnTo>
                      <a:pt x="798" y="677"/>
                    </a:lnTo>
                    <a:lnTo>
                      <a:pt x="813" y="677"/>
                    </a:lnTo>
                    <a:lnTo>
                      <a:pt x="936" y="662"/>
                    </a:lnTo>
                    <a:lnTo>
                      <a:pt x="1012" y="631"/>
                    </a:lnTo>
                    <a:lnTo>
                      <a:pt x="1074" y="615"/>
                    </a:lnTo>
                    <a:close/>
                    <a:moveTo>
                      <a:pt x="337" y="477"/>
                    </a:moveTo>
                    <a:lnTo>
                      <a:pt x="352" y="477"/>
                    </a:lnTo>
                    <a:lnTo>
                      <a:pt x="445" y="523"/>
                    </a:lnTo>
                    <a:lnTo>
                      <a:pt x="460" y="554"/>
                    </a:lnTo>
                    <a:lnTo>
                      <a:pt x="475" y="569"/>
                    </a:lnTo>
                    <a:lnTo>
                      <a:pt x="460" y="600"/>
                    </a:lnTo>
                    <a:lnTo>
                      <a:pt x="368" y="723"/>
                    </a:lnTo>
                    <a:lnTo>
                      <a:pt x="352" y="815"/>
                    </a:lnTo>
                    <a:lnTo>
                      <a:pt x="414" y="938"/>
                    </a:lnTo>
                    <a:lnTo>
                      <a:pt x="429" y="985"/>
                    </a:lnTo>
                    <a:lnTo>
                      <a:pt x="429" y="1000"/>
                    </a:lnTo>
                    <a:lnTo>
                      <a:pt x="414" y="1031"/>
                    </a:lnTo>
                    <a:lnTo>
                      <a:pt x="399" y="1077"/>
                    </a:lnTo>
                    <a:lnTo>
                      <a:pt x="368" y="1108"/>
                    </a:lnTo>
                    <a:lnTo>
                      <a:pt x="460" y="1138"/>
                    </a:lnTo>
                    <a:lnTo>
                      <a:pt x="567" y="1169"/>
                    </a:lnTo>
                    <a:lnTo>
                      <a:pt x="705" y="1215"/>
                    </a:lnTo>
                    <a:lnTo>
                      <a:pt x="905" y="1262"/>
                    </a:lnTo>
                    <a:lnTo>
                      <a:pt x="1151" y="1292"/>
                    </a:lnTo>
                    <a:lnTo>
                      <a:pt x="1473" y="1308"/>
                    </a:lnTo>
                    <a:lnTo>
                      <a:pt x="1580" y="1308"/>
                    </a:lnTo>
                    <a:lnTo>
                      <a:pt x="1580" y="1323"/>
                    </a:lnTo>
                    <a:lnTo>
                      <a:pt x="1550" y="1338"/>
                    </a:lnTo>
                    <a:lnTo>
                      <a:pt x="1473" y="1385"/>
                    </a:lnTo>
                    <a:lnTo>
                      <a:pt x="1381" y="1431"/>
                    </a:lnTo>
                    <a:lnTo>
                      <a:pt x="1273" y="1462"/>
                    </a:lnTo>
                    <a:lnTo>
                      <a:pt x="1212" y="1477"/>
                    </a:lnTo>
                    <a:lnTo>
                      <a:pt x="1104" y="1462"/>
                    </a:lnTo>
                    <a:lnTo>
                      <a:pt x="966" y="1400"/>
                    </a:lnTo>
                    <a:lnTo>
                      <a:pt x="629" y="1246"/>
                    </a:lnTo>
                    <a:lnTo>
                      <a:pt x="475" y="1185"/>
                    </a:lnTo>
                    <a:lnTo>
                      <a:pt x="337" y="1169"/>
                    </a:lnTo>
                    <a:lnTo>
                      <a:pt x="276" y="1169"/>
                    </a:lnTo>
                    <a:lnTo>
                      <a:pt x="245" y="1185"/>
                    </a:lnTo>
                    <a:lnTo>
                      <a:pt x="199" y="1200"/>
                    </a:lnTo>
                    <a:lnTo>
                      <a:pt x="184" y="1215"/>
                    </a:lnTo>
                    <a:lnTo>
                      <a:pt x="153" y="1231"/>
                    </a:lnTo>
                    <a:lnTo>
                      <a:pt x="138" y="1246"/>
                    </a:lnTo>
                    <a:lnTo>
                      <a:pt x="76" y="1246"/>
                    </a:lnTo>
                    <a:lnTo>
                      <a:pt x="46" y="1215"/>
                    </a:lnTo>
                    <a:lnTo>
                      <a:pt x="15" y="1200"/>
                    </a:lnTo>
                    <a:lnTo>
                      <a:pt x="0" y="1185"/>
                    </a:lnTo>
                    <a:lnTo>
                      <a:pt x="0" y="1169"/>
                    </a:lnTo>
                    <a:lnTo>
                      <a:pt x="15" y="1169"/>
                    </a:lnTo>
                    <a:lnTo>
                      <a:pt x="107" y="1154"/>
                    </a:lnTo>
                    <a:lnTo>
                      <a:pt x="184" y="1138"/>
                    </a:lnTo>
                    <a:lnTo>
                      <a:pt x="291" y="1123"/>
                    </a:lnTo>
                    <a:lnTo>
                      <a:pt x="306" y="1123"/>
                    </a:lnTo>
                    <a:lnTo>
                      <a:pt x="322" y="1108"/>
                    </a:lnTo>
                    <a:lnTo>
                      <a:pt x="322" y="1031"/>
                    </a:lnTo>
                    <a:lnTo>
                      <a:pt x="291" y="938"/>
                    </a:lnTo>
                    <a:lnTo>
                      <a:pt x="260" y="892"/>
                    </a:lnTo>
                    <a:lnTo>
                      <a:pt x="230" y="800"/>
                    </a:lnTo>
                    <a:lnTo>
                      <a:pt x="260" y="800"/>
                    </a:lnTo>
                    <a:lnTo>
                      <a:pt x="260" y="754"/>
                    </a:lnTo>
                    <a:lnTo>
                      <a:pt x="276" y="723"/>
                    </a:lnTo>
                    <a:lnTo>
                      <a:pt x="306" y="708"/>
                    </a:lnTo>
                    <a:lnTo>
                      <a:pt x="322" y="677"/>
                    </a:lnTo>
                    <a:lnTo>
                      <a:pt x="322" y="631"/>
                    </a:lnTo>
                    <a:lnTo>
                      <a:pt x="306" y="600"/>
                    </a:lnTo>
                    <a:lnTo>
                      <a:pt x="291" y="585"/>
                    </a:lnTo>
                    <a:lnTo>
                      <a:pt x="245" y="585"/>
                    </a:lnTo>
                    <a:lnTo>
                      <a:pt x="199" y="600"/>
                    </a:lnTo>
                    <a:lnTo>
                      <a:pt x="168" y="615"/>
                    </a:lnTo>
                    <a:lnTo>
                      <a:pt x="46" y="615"/>
                    </a:lnTo>
                    <a:lnTo>
                      <a:pt x="30" y="600"/>
                    </a:lnTo>
                    <a:lnTo>
                      <a:pt x="30" y="585"/>
                    </a:lnTo>
                    <a:lnTo>
                      <a:pt x="61" y="585"/>
                    </a:lnTo>
                    <a:lnTo>
                      <a:pt x="138" y="569"/>
                    </a:lnTo>
                    <a:lnTo>
                      <a:pt x="214" y="538"/>
                    </a:lnTo>
                    <a:lnTo>
                      <a:pt x="291" y="492"/>
                    </a:lnTo>
                    <a:lnTo>
                      <a:pt x="337" y="477"/>
                    </a:lnTo>
                    <a:close/>
                    <a:moveTo>
                      <a:pt x="1058" y="446"/>
                    </a:moveTo>
                    <a:lnTo>
                      <a:pt x="1089" y="446"/>
                    </a:lnTo>
                    <a:lnTo>
                      <a:pt x="1120" y="462"/>
                    </a:lnTo>
                    <a:lnTo>
                      <a:pt x="1135" y="477"/>
                    </a:lnTo>
                    <a:lnTo>
                      <a:pt x="1135" y="492"/>
                    </a:lnTo>
                    <a:lnTo>
                      <a:pt x="1120" y="508"/>
                    </a:lnTo>
                    <a:lnTo>
                      <a:pt x="1089" y="508"/>
                    </a:lnTo>
                    <a:lnTo>
                      <a:pt x="920" y="554"/>
                    </a:lnTo>
                    <a:lnTo>
                      <a:pt x="890" y="554"/>
                    </a:lnTo>
                    <a:lnTo>
                      <a:pt x="874" y="569"/>
                    </a:lnTo>
                    <a:lnTo>
                      <a:pt x="813" y="569"/>
                    </a:lnTo>
                    <a:lnTo>
                      <a:pt x="782" y="554"/>
                    </a:lnTo>
                    <a:lnTo>
                      <a:pt x="767" y="554"/>
                    </a:lnTo>
                    <a:lnTo>
                      <a:pt x="752" y="538"/>
                    </a:lnTo>
                    <a:lnTo>
                      <a:pt x="767" y="523"/>
                    </a:lnTo>
                    <a:lnTo>
                      <a:pt x="782" y="523"/>
                    </a:lnTo>
                    <a:lnTo>
                      <a:pt x="966" y="477"/>
                    </a:lnTo>
                    <a:lnTo>
                      <a:pt x="1058" y="446"/>
                    </a:lnTo>
                    <a:close/>
                    <a:moveTo>
                      <a:pt x="1197" y="215"/>
                    </a:moveTo>
                    <a:lnTo>
                      <a:pt x="1289" y="215"/>
                    </a:lnTo>
                    <a:lnTo>
                      <a:pt x="1319" y="231"/>
                    </a:lnTo>
                    <a:lnTo>
                      <a:pt x="1365" y="277"/>
                    </a:lnTo>
                    <a:lnTo>
                      <a:pt x="1350" y="292"/>
                    </a:lnTo>
                    <a:lnTo>
                      <a:pt x="1335" y="292"/>
                    </a:lnTo>
                    <a:lnTo>
                      <a:pt x="1089" y="338"/>
                    </a:lnTo>
                    <a:lnTo>
                      <a:pt x="920" y="369"/>
                    </a:lnTo>
                    <a:lnTo>
                      <a:pt x="798" y="385"/>
                    </a:lnTo>
                    <a:lnTo>
                      <a:pt x="736" y="400"/>
                    </a:lnTo>
                    <a:lnTo>
                      <a:pt x="659" y="400"/>
                    </a:lnTo>
                    <a:lnTo>
                      <a:pt x="629" y="385"/>
                    </a:lnTo>
                    <a:lnTo>
                      <a:pt x="613" y="369"/>
                    </a:lnTo>
                    <a:lnTo>
                      <a:pt x="583" y="354"/>
                    </a:lnTo>
                    <a:lnTo>
                      <a:pt x="583" y="323"/>
                    </a:lnTo>
                    <a:lnTo>
                      <a:pt x="629" y="323"/>
                    </a:lnTo>
                    <a:lnTo>
                      <a:pt x="629" y="338"/>
                    </a:lnTo>
                    <a:lnTo>
                      <a:pt x="1012" y="262"/>
                    </a:lnTo>
                    <a:lnTo>
                      <a:pt x="1120" y="246"/>
                    </a:lnTo>
                    <a:lnTo>
                      <a:pt x="1166" y="231"/>
                    </a:lnTo>
                    <a:lnTo>
                      <a:pt x="1197" y="215"/>
                    </a:lnTo>
                    <a:close/>
                    <a:moveTo>
                      <a:pt x="230" y="92"/>
                    </a:moveTo>
                    <a:lnTo>
                      <a:pt x="276" y="92"/>
                    </a:lnTo>
                    <a:lnTo>
                      <a:pt x="322" y="108"/>
                    </a:lnTo>
                    <a:lnTo>
                      <a:pt x="383" y="138"/>
                    </a:lnTo>
                    <a:lnTo>
                      <a:pt x="399" y="154"/>
                    </a:lnTo>
                    <a:lnTo>
                      <a:pt x="414" y="154"/>
                    </a:lnTo>
                    <a:lnTo>
                      <a:pt x="445" y="185"/>
                    </a:lnTo>
                    <a:lnTo>
                      <a:pt x="460" y="215"/>
                    </a:lnTo>
                    <a:lnTo>
                      <a:pt x="460" y="292"/>
                    </a:lnTo>
                    <a:lnTo>
                      <a:pt x="445" y="308"/>
                    </a:lnTo>
                    <a:lnTo>
                      <a:pt x="429" y="308"/>
                    </a:lnTo>
                    <a:lnTo>
                      <a:pt x="445" y="292"/>
                    </a:lnTo>
                    <a:lnTo>
                      <a:pt x="399" y="292"/>
                    </a:lnTo>
                    <a:lnTo>
                      <a:pt x="383" y="277"/>
                    </a:lnTo>
                    <a:lnTo>
                      <a:pt x="276" y="185"/>
                    </a:lnTo>
                    <a:lnTo>
                      <a:pt x="214" y="123"/>
                    </a:lnTo>
                    <a:lnTo>
                      <a:pt x="214" y="108"/>
                    </a:lnTo>
                    <a:lnTo>
                      <a:pt x="230" y="92"/>
                    </a:lnTo>
                    <a:close/>
                    <a:moveTo>
                      <a:pt x="890" y="0"/>
                    </a:moveTo>
                    <a:lnTo>
                      <a:pt x="951" y="0"/>
                    </a:lnTo>
                    <a:lnTo>
                      <a:pt x="966" y="15"/>
                    </a:lnTo>
                    <a:lnTo>
                      <a:pt x="1012" y="31"/>
                    </a:lnTo>
                    <a:lnTo>
                      <a:pt x="1074" y="92"/>
                    </a:lnTo>
                    <a:lnTo>
                      <a:pt x="1089" y="123"/>
                    </a:lnTo>
                    <a:lnTo>
                      <a:pt x="1074" y="169"/>
                    </a:lnTo>
                    <a:lnTo>
                      <a:pt x="1074" y="154"/>
                    </a:lnTo>
                    <a:lnTo>
                      <a:pt x="1058" y="169"/>
                    </a:lnTo>
                    <a:lnTo>
                      <a:pt x="1028" y="169"/>
                    </a:lnTo>
                    <a:lnTo>
                      <a:pt x="1012" y="154"/>
                    </a:lnTo>
                    <a:lnTo>
                      <a:pt x="982" y="138"/>
                    </a:lnTo>
                    <a:lnTo>
                      <a:pt x="920" y="77"/>
                    </a:lnTo>
                    <a:lnTo>
                      <a:pt x="905" y="46"/>
                    </a:lnTo>
                    <a:lnTo>
                      <a:pt x="890" y="31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1" name="Freeform 1557"/>
              <p:cNvSpPr>
                <a:spLocks noEditPoints="1"/>
              </p:cNvSpPr>
              <p:nvPr/>
            </p:nvSpPr>
            <p:spPr bwMode="auto">
              <a:xfrm>
                <a:off x="11083" y="27791"/>
                <a:ext cx="1458" cy="1430"/>
              </a:xfrm>
              <a:custGeom>
                <a:avLst/>
                <a:gdLst/>
                <a:ahLst/>
                <a:cxnLst>
                  <a:cxn ang="0">
                    <a:pos x="844" y="1246"/>
                  </a:cxn>
                  <a:cxn ang="0">
                    <a:pos x="890" y="830"/>
                  </a:cxn>
                  <a:cxn ang="0">
                    <a:pos x="1013" y="984"/>
                  </a:cxn>
                  <a:cxn ang="0">
                    <a:pos x="1105" y="861"/>
                  </a:cxn>
                  <a:cxn ang="0">
                    <a:pos x="1289" y="123"/>
                  </a:cxn>
                  <a:cxn ang="0">
                    <a:pos x="1458" y="1277"/>
                  </a:cxn>
                  <a:cxn ang="0">
                    <a:pos x="1366" y="1400"/>
                  </a:cxn>
                  <a:cxn ang="0">
                    <a:pos x="1289" y="1323"/>
                  </a:cxn>
                  <a:cxn ang="0">
                    <a:pos x="874" y="1246"/>
                  </a:cxn>
                  <a:cxn ang="0">
                    <a:pos x="1289" y="1246"/>
                  </a:cxn>
                  <a:cxn ang="0">
                    <a:pos x="1335" y="523"/>
                  </a:cxn>
                  <a:cxn ang="0">
                    <a:pos x="1212" y="230"/>
                  </a:cxn>
                  <a:cxn ang="0">
                    <a:pos x="1028" y="307"/>
                  </a:cxn>
                  <a:cxn ang="0">
                    <a:pos x="1028" y="461"/>
                  </a:cxn>
                  <a:cxn ang="0">
                    <a:pos x="1197" y="477"/>
                  </a:cxn>
                  <a:cxn ang="0">
                    <a:pos x="1197" y="538"/>
                  </a:cxn>
                  <a:cxn ang="0">
                    <a:pos x="982" y="769"/>
                  </a:cxn>
                  <a:cxn ang="0">
                    <a:pos x="1135" y="723"/>
                  </a:cxn>
                  <a:cxn ang="0">
                    <a:pos x="1227" y="815"/>
                  </a:cxn>
                  <a:cxn ang="0">
                    <a:pos x="1181" y="892"/>
                  </a:cxn>
                  <a:cxn ang="0">
                    <a:pos x="1166" y="1015"/>
                  </a:cxn>
                  <a:cxn ang="0">
                    <a:pos x="1028" y="1061"/>
                  </a:cxn>
                  <a:cxn ang="0">
                    <a:pos x="874" y="1107"/>
                  </a:cxn>
                  <a:cxn ang="0">
                    <a:pos x="798" y="815"/>
                  </a:cxn>
                  <a:cxn ang="0">
                    <a:pos x="890" y="800"/>
                  </a:cxn>
                  <a:cxn ang="0">
                    <a:pos x="951" y="600"/>
                  </a:cxn>
                  <a:cxn ang="0">
                    <a:pos x="782" y="600"/>
                  </a:cxn>
                  <a:cxn ang="0">
                    <a:pos x="844" y="553"/>
                  </a:cxn>
                  <a:cxn ang="0">
                    <a:pos x="936" y="338"/>
                  </a:cxn>
                  <a:cxn ang="0">
                    <a:pos x="798" y="323"/>
                  </a:cxn>
                  <a:cxn ang="0">
                    <a:pos x="690" y="630"/>
                  </a:cxn>
                  <a:cxn ang="0">
                    <a:pos x="813" y="1246"/>
                  </a:cxn>
                  <a:cxn ang="0">
                    <a:pos x="660" y="1277"/>
                  </a:cxn>
                  <a:cxn ang="0">
                    <a:pos x="568" y="1307"/>
                  </a:cxn>
                  <a:cxn ang="0">
                    <a:pos x="568" y="1046"/>
                  </a:cxn>
                  <a:cxn ang="0">
                    <a:pos x="629" y="538"/>
                  </a:cxn>
                  <a:cxn ang="0">
                    <a:pos x="583" y="230"/>
                  </a:cxn>
                  <a:cxn ang="0">
                    <a:pos x="920" y="215"/>
                  </a:cxn>
                  <a:cxn ang="0">
                    <a:pos x="1289" y="123"/>
                  </a:cxn>
                  <a:cxn ang="0">
                    <a:pos x="568" y="77"/>
                  </a:cxn>
                  <a:cxn ang="0">
                    <a:pos x="429" y="338"/>
                  </a:cxn>
                  <a:cxn ang="0">
                    <a:pos x="368" y="553"/>
                  </a:cxn>
                  <a:cxn ang="0">
                    <a:pos x="399" y="815"/>
                  </a:cxn>
                  <a:cxn ang="0">
                    <a:pos x="322" y="1430"/>
                  </a:cxn>
                  <a:cxn ang="0">
                    <a:pos x="245" y="1323"/>
                  </a:cxn>
                  <a:cxn ang="0">
                    <a:pos x="291" y="1015"/>
                  </a:cxn>
                  <a:cxn ang="0">
                    <a:pos x="261" y="553"/>
                  </a:cxn>
                  <a:cxn ang="0">
                    <a:pos x="76" y="769"/>
                  </a:cxn>
                  <a:cxn ang="0">
                    <a:pos x="30" y="753"/>
                  </a:cxn>
                  <a:cxn ang="0">
                    <a:pos x="414" y="153"/>
                  </a:cxn>
                  <a:cxn ang="0">
                    <a:pos x="414" y="0"/>
                  </a:cxn>
                </a:cxnLst>
                <a:rect l="0" t="0" r="r" b="b"/>
                <a:pathLst>
                  <a:path w="1458" h="1430">
                    <a:moveTo>
                      <a:pt x="844" y="1246"/>
                    </a:moveTo>
                    <a:lnTo>
                      <a:pt x="874" y="1246"/>
                    </a:lnTo>
                    <a:lnTo>
                      <a:pt x="813" y="1246"/>
                    </a:lnTo>
                    <a:lnTo>
                      <a:pt x="844" y="1246"/>
                    </a:lnTo>
                    <a:close/>
                    <a:moveTo>
                      <a:pt x="1059" y="800"/>
                    </a:moveTo>
                    <a:lnTo>
                      <a:pt x="1013" y="815"/>
                    </a:lnTo>
                    <a:lnTo>
                      <a:pt x="967" y="815"/>
                    </a:lnTo>
                    <a:lnTo>
                      <a:pt x="890" y="830"/>
                    </a:lnTo>
                    <a:lnTo>
                      <a:pt x="890" y="923"/>
                    </a:lnTo>
                    <a:lnTo>
                      <a:pt x="905" y="1000"/>
                    </a:lnTo>
                    <a:lnTo>
                      <a:pt x="967" y="984"/>
                    </a:lnTo>
                    <a:lnTo>
                      <a:pt x="1013" y="984"/>
                    </a:lnTo>
                    <a:lnTo>
                      <a:pt x="1043" y="969"/>
                    </a:lnTo>
                    <a:lnTo>
                      <a:pt x="1059" y="969"/>
                    </a:lnTo>
                    <a:lnTo>
                      <a:pt x="1074" y="923"/>
                    </a:lnTo>
                    <a:lnTo>
                      <a:pt x="1105" y="861"/>
                    </a:lnTo>
                    <a:lnTo>
                      <a:pt x="1105" y="815"/>
                    </a:lnTo>
                    <a:lnTo>
                      <a:pt x="1089" y="800"/>
                    </a:lnTo>
                    <a:lnTo>
                      <a:pt x="1059" y="800"/>
                    </a:lnTo>
                    <a:close/>
                    <a:moveTo>
                      <a:pt x="1289" y="123"/>
                    </a:moveTo>
                    <a:lnTo>
                      <a:pt x="1304" y="123"/>
                    </a:lnTo>
                    <a:lnTo>
                      <a:pt x="1396" y="169"/>
                    </a:lnTo>
                    <a:lnTo>
                      <a:pt x="1458" y="230"/>
                    </a:lnTo>
                    <a:lnTo>
                      <a:pt x="1458" y="1277"/>
                    </a:lnTo>
                    <a:lnTo>
                      <a:pt x="1442" y="1323"/>
                    </a:lnTo>
                    <a:lnTo>
                      <a:pt x="1412" y="1369"/>
                    </a:lnTo>
                    <a:lnTo>
                      <a:pt x="1396" y="1384"/>
                    </a:lnTo>
                    <a:lnTo>
                      <a:pt x="1366" y="1400"/>
                    </a:lnTo>
                    <a:lnTo>
                      <a:pt x="1350" y="1400"/>
                    </a:lnTo>
                    <a:lnTo>
                      <a:pt x="1335" y="1384"/>
                    </a:lnTo>
                    <a:lnTo>
                      <a:pt x="1320" y="1353"/>
                    </a:lnTo>
                    <a:lnTo>
                      <a:pt x="1289" y="1323"/>
                    </a:lnTo>
                    <a:lnTo>
                      <a:pt x="1273" y="1292"/>
                    </a:lnTo>
                    <a:lnTo>
                      <a:pt x="1227" y="1230"/>
                    </a:lnTo>
                    <a:lnTo>
                      <a:pt x="997" y="1246"/>
                    </a:lnTo>
                    <a:lnTo>
                      <a:pt x="874" y="1246"/>
                    </a:lnTo>
                    <a:lnTo>
                      <a:pt x="1028" y="1230"/>
                    </a:lnTo>
                    <a:lnTo>
                      <a:pt x="1135" y="1200"/>
                    </a:lnTo>
                    <a:lnTo>
                      <a:pt x="1243" y="1200"/>
                    </a:lnTo>
                    <a:lnTo>
                      <a:pt x="1289" y="1246"/>
                    </a:lnTo>
                    <a:lnTo>
                      <a:pt x="1304" y="1230"/>
                    </a:lnTo>
                    <a:lnTo>
                      <a:pt x="1320" y="1200"/>
                    </a:lnTo>
                    <a:lnTo>
                      <a:pt x="1335" y="1107"/>
                    </a:lnTo>
                    <a:lnTo>
                      <a:pt x="1335" y="523"/>
                    </a:lnTo>
                    <a:lnTo>
                      <a:pt x="1320" y="369"/>
                    </a:lnTo>
                    <a:lnTo>
                      <a:pt x="1289" y="277"/>
                    </a:lnTo>
                    <a:lnTo>
                      <a:pt x="1258" y="246"/>
                    </a:lnTo>
                    <a:lnTo>
                      <a:pt x="1212" y="230"/>
                    </a:lnTo>
                    <a:lnTo>
                      <a:pt x="1166" y="230"/>
                    </a:lnTo>
                    <a:lnTo>
                      <a:pt x="1074" y="246"/>
                    </a:lnTo>
                    <a:lnTo>
                      <a:pt x="967" y="277"/>
                    </a:lnTo>
                    <a:lnTo>
                      <a:pt x="1028" y="307"/>
                    </a:lnTo>
                    <a:lnTo>
                      <a:pt x="1059" y="338"/>
                    </a:lnTo>
                    <a:lnTo>
                      <a:pt x="1059" y="353"/>
                    </a:lnTo>
                    <a:lnTo>
                      <a:pt x="1043" y="415"/>
                    </a:lnTo>
                    <a:lnTo>
                      <a:pt x="1028" y="461"/>
                    </a:lnTo>
                    <a:lnTo>
                      <a:pt x="1028" y="507"/>
                    </a:lnTo>
                    <a:lnTo>
                      <a:pt x="1089" y="492"/>
                    </a:lnTo>
                    <a:lnTo>
                      <a:pt x="1135" y="477"/>
                    </a:lnTo>
                    <a:lnTo>
                      <a:pt x="1197" y="477"/>
                    </a:lnTo>
                    <a:lnTo>
                      <a:pt x="1227" y="507"/>
                    </a:lnTo>
                    <a:lnTo>
                      <a:pt x="1227" y="523"/>
                    </a:lnTo>
                    <a:lnTo>
                      <a:pt x="1212" y="538"/>
                    </a:lnTo>
                    <a:lnTo>
                      <a:pt x="1197" y="538"/>
                    </a:lnTo>
                    <a:lnTo>
                      <a:pt x="1151" y="553"/>
                    </a:lnTo>
                    <a:lnTo>
                      <a:pt x="1089" y="569"/>
                    </a:lnTo>
                    <a:lnTo>
                      <a:pt x="1013" y="584"/>
                    </a:lnTo>
                    <a:lnTo>
                      <a:pt x="982" y="769"/>
                    </a:lnTo>
                    <a:lnTo>
                      <a:pt x="1028" y="753"/>
                    </a:lnTo>
                    <a:lnTo>
                      <a:pt x="1059" y="738"/>
                    </a:lnTo>
                    <a:lnTo>
                      <a:pt x="1074" y="723"/>
                    </a:lnTo>
                    <a:lnTo>
                      <a:pt x="1135" y="723"/>
                    </a:lnTo>
                    <a:lnTo>
                      <a:pt x="1166" y="753"/>
                    </a:lnTo>
                    <a:lnTo>
                      <a:pt x="1197" y="769"/>
                    </a:lnTo>
                    <a:lnTo>
                      <a:pt x="1212" y="800"/>
                    </a:lnTo>
                    <a:lnTo>
                      <a:pt x="1227" y="815"/>
                    </a:lnTo>
                    <a:lnTo>
                      <a:pt x="1227" y="830"/>
                    </a:lnTo>
                    <a:lnTo>
                      <a:pt x="1197" y="861"/>
                    </a:lnTo>
                    <a:lnTo>
                      <a:pt x="1197" y="877"/>
                    </a:lnTo>
                    <a:lnTo>
                      <a:pt x="1181" y="892"/>
                    </a:lnTo>
                    <a:lnTo>
                      <a:pt x="1151" y="938"/>
                    </a:lnTo>
                    <a:lnTo>
                      <a:pt x="1135" y="1000"/>
                    </a:lnTo>
                    <a:lnTo>
                      <a:pt x="1151" y="1015"/>
                    </a:lnTo>
                    <a:lnTo>
                      <a:pt x="1166" y="1015"/>
                    </a:lnTo>
                    <a:lnTo>
                      <a:pt x="1166" y="1030"/>
                    </a:lnTo>
                    <a:lnTo>
                      <a:pt x="1151" y="1046"/>
                    </a:lnTo>
                    <a:lnTo>
                      <a:pt x="1089" y="1046"/>
                    </a:lnTo>
                    <a:lnTo>
                      <a:pt x="1028" y="1061"/>
                    </a:lnTo>
                    <a:lnTo>
                      <a:pt x="905" y="1061"/>
                    </a:lnTo>
                    <a:lnTo>
                      <a:pt x="905" y="1107"/>
                    </a:lnTo>
                    <a:lnTo>
                      <a:pt x="890" y="1123"/>
                    </a:lnTo>
                    <a:lnTo>
                      <a:pt x="874" y="1107"/>
                    </a:lnTo>
                    <a:lnTo>
                      <a:pt x="874" y="1092"/>
                    </a:lnTo>
                    <a:lnTo>
                      <a:pt x="844" y="1030"/>
                    </a:lnTo>
                    <a:lnTo>
                      <a:pt x="813" y="892"/>
                    </a:lnTo>
                    <a:lnTo>
                      <a:pt x="798" y="815"/>
                    </a:lnTo>
                    <a:lnTo>
                      <a:pt x="782" y="784"/>
                    </a:lnTo>
                    <a:lnTo>
                      <a:pt x="844" y="784"/>
                    </a:lnTo>
                    <a:lnTo>
                      <a:pt x="859" y="800"/>
                    </a:lnTo>
                    <a:lnTo>
                      <a:pt x="890" y="800"/>
                    </a:lnTo>
                    <a:lnTo>
                      <a:pt x="905" y="784"/>
                    </a:lnTo>
                    <a:lnTo>
                      <a:pt x="936" y="784"/>
                    </a:lnTo>
                    <a:lnTo>
                      <a:pt x="936" y="692"/>
                    </a:lnTo>
                    <a:lnTo>
                      <a:pt x="951" y="600"/>
                    </a:lnTo>
                    <a:lnTo>
                      <a:pt x="936" y="615"/>
                    </a:lnTo>
                    <a:lnTo>
                      <a:pt x="828" y="615"/>
                    </a:lnTo>
                    <a:lnTo>
                      <a:pt x="798" y="600"/>
                    </a:lnTo>
                    <a:lnTo>
                      <a:pt x="782" y="600"/>
                    </a:lnTo>
                    <a:lnTo>
                      <a:pt x="782" y="584"/>
                    </a:lnTo>
                    <a:lnTo>
                      <a:pt x="798" y="569"/>
                    </a:lnTo>
                    <a:lnTo>
                      <a:pt x="813" y="569"/>
                    </a:lnTo>
                    <a:lnTo>
                      <a:pt x="844" y="553"/>
                    </a:lnTo>
                    <a:lnTo>
                      <a:pt x="890" y="553"/>
                    </a:lnTo>
                    <a:lnTo>
                      <a:pt x="951" y="538"/>
                    </a:lnTo>
                    <a:lnTo>
                      <a:pt x="951" y="369"/>
                    </a:lnTo>
                    <a:lnTo>
                      <a:pt x="936" y="338"/>
                    </a:lnTo>
                    <a:lnTo>
                      <a:pt x="920" y="323"/>
                    </a:lnTo>
                    <a:lnTo>
                      <a:pt x="920" y="307"/>
                    </a:lnTo>
                    <a:lnTo>
                      <a:pt x="859" y="323"/>
                    </a:lnTo>
                    <a:lnTo>
                      <a:pt x="798" y="323"/>
                    </a:lnTo>
                    <a:lnTo>
                      <a:pt x="752" y="338"/>
                    </a:lnTo>
                    <a:lnTo>
                      <a:pt x="706" y="338"/>
                    </a:lnTo>
                    <a:lnTo>
                      <a:pt x="706" y="492"/>
                    </a:lnTo>
                    <a:lnTo>
                      <a:pt x="690" y="630"/>
                    </a:lnTo>
                    <a:lnTo>
                      <a:pt x="690" y="846"/>
                    </a:lnTo>
                    <a:lnTo>
                      <a:pt x="675" y="1138"/>
                    </a:lnTo>
                    <a:lnTo>
                      <a:pt x="675" y="1261"/>
                    </a:lnTo>
                    <a:lnTo>
                      <a:pt x="813" y="1246"/>
                    </a:lnTo>
                    <a:lnTo>
                      <a:pt x="752" y="1261"/>
                    </a:lnTo>
                    <a:lnTo>
                      <a:pt x="706" y="1261"/>
                    </a:lnTo>
                    <a:lnTo>
                      <a:pt x="675" y="1277"/>
                    </a:lnTo>
                    <a:lnTo>
                      <a:pt x="660" y="1277"/>
                    </a:lnTo>
                    <a:lnTo>
                      <a:pt x="660" y="1292"/>
                    </a:lnTo>
                    <a:lnTo>
                      <a:pt x="644" y="1323"/>
                    </a:lnTo>
                    <a:lnTo>
                      <a:pt x="614" y="1353"/>
                    </a:lnTo>
                    <a:lnTo>
                      <a:pt x="568" y="1307"/>
                    </a:lnTo>
                    <a:lnTo>
                      <a:pt x="537" y="1246"/>
                    </a:lnTo>
                    <a:lnTo>
                      <a:pt x="537" y="1169"/>
                    </a:lnTo>
                    <a:lnTo>
                      <a:pt x="552" y="1123"/>
                    </a:lnTo>
                    <a:lnTo>
                      <a:pt x="568" y="1046"/>
                    </a:lnTo>
                    <a:lnTo>
                      <a:pt x="598" y="938"/>
                    </a:lnTo>
                    <a:lnTo>
                      <a:pt x="614" y="753"/>
                    </a:lnTo>
                    <a:lnTo>
                      <a:pt x="614" y="523"/>
                    </a:lnTo>
                    <a:lnTo>
                      <a:pt x="629" y="538"/>
                    </a:lnTo>
                    <a:lnTo>
                      <a:pt x="629" y="400"/>
                    </a:lnTo>
                    <a:lnTo>
                      <a:pt x="614" y="338"/>
                    </a:lnTo>
                    <a:lnTo>
                      <a:pt x="583" y="246"/>
                    </a:lnTo>
                    <a:lnTo>
                      <a:pt x="583" y="230"/>
                    </a:lnTo>
                    <a:lnTo>
                      <a:pt x="598" y="215"/>
                    </a:lnTo>
                    <a:lnTo>
                      <a:pt x="629" y="215"/>
                    </a:lnTo>
                    <a:lnTo>
                      <a:pt x="690" y="246"/>
                    </a:lnTo>
                    <a:lnTo>
                      <a:pt x="920" y="215"/>
                    </a:lnTo>
                    <a:lnTo>
                      <a:pt x="1089" y="184"/>
                    </a:lnTo>
                    <a:lnTo>
                      <a:pt x="1197" y="153"/>
                    </a:lnTo>
                    <a:lnTo>
                      <a:pt x="1258" y="138"/>
                    </a:lnTo>
                    <a:lnTo>
                      <a:pt x="1289" y="123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1" y="30"/>
                    </a:lnTo>
                    <a:lnTo>
                      <a:pt x="568" y="77"/>
                    </a:lnTo>
                    <a:lnTo>
                      <a:pt x="583" y="107"/>
                    </a:lnTo>
                    <a:lnTo>
                      <a:pt x="568" y="138"/>
                    </a:lnTo>
                    <a:lnTo>
                      <a:pt x="506" y="215"/>
                    </a:lnTo>
                    <a:lnTo>
                      <a:pt x="429" y="338"/>
                    </a:lnTo>
                    <a:lnTo>
                      <a:pt x="322" y="507"/>
                    </a:lnTo>
                    <a:lnTo>
                      <a:pt x="337" y="507"/>
                    </a:lnTo>
                    <a:lnTo>
                      <a:pt x="353" y="523"/>
                    </a:lnTo>
                    <a:lnTo>
                      <a:pt x="368" y="553"/>
                    </a:lnTo>
                    <a:lnTo>
                      <a:pt x="414" y="600"/>
                    </a:lnTo>
                    <a:lnTo>
                      <a:pt x="414" y="661"/>
                    </a:lnTo>
                    <a:lnTo>
                      <a:pt x="399" y="723"/>
                    </a:lnTo>
                    <a:lnTo>
                      <a:pt x="399" y="815"/>
                    </a:lnTo>
                    <a:lnTo>
                      <a:pt x="383" y="984"/>
                    </a:lnTo>
                    <a:lnTo>
                      <a:pt x="383" y="1307"/>
                    </a:lnTo>
                    <a:lnTo>
                      <a:pt x="353" y="1400"/>
                    </a:lnTo>
                    <a:lnTo>
                      <a:pt x="322" y="1430"/>
                    </a:lnTo>
                    <a:lnTo>
                      <a:pt x="307" y="1415"/>
                    </a:lnTo>
                    <a:lnTo>
                      <a:pt x="276" y="1400"/>
                    </a:lnTo>
                    <a:lnTo>
                      <a:pt x="261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1" y="1230"/>
                    </a:lnTo>
                    <a:lnTo>
                      <a:pt x="276" y="1138"/>
                    </a:lnTo>
                    <a:lnTo>
                      <a:pt x="291" y="1015"/>
                    </a:lnTo>
                    <a:lnTo>
                      <a:pt x="307" y="846"/>
                    </a:lnTo>
                    <a:lnTo>
                      <a:pt x="307" y="707"/>
                    </a:lnTo>
                    <a:lnTo>
                      <a:pt x="291" y="630"/>
                    </a:lnTo>
                    <a:lnTo>
                      <a:pt x="261" y="553"/>
                    </a:lnTo>
                    <a:lnTo>
                      <a:pt x="245" y="584"/>
                    </a:lnTo>
                    <a:lnTo>
                      <a:pt x="199" y="630"/>
                    </a:lnTo>
                    <a:lnTo>
                      <a:pt x="138" y="707"/>
                    </a:lnTo>
                    <a:lnTo>
                      <a:pt x="76" y="769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4"/>
                    </a:lnTo>
                    <a:lnTo>
                      <a:pt x="30" y="753"/>
                    </a:lnTo>
                    <a:lnTo>
                      <a:pt x="169" y="569"/>
                    </a:lnTo>
                    <a:lnTo>
                      <a:pt x="276" y="415"/>
                    </a:lnTo>
                    <a:lnTo>
                      <a:pt x="353" y="277"/>
                    </a:lnTo>
                    <a:lnTo>
                      <a:pt x="414" y="153"/>
                    </a:lnTo>
                    <a:lnTo>
                      <a:pt x="429" y="92"/>
                    </a:lnTo>
                    <a:lnTo>
                      <a:pt x="429" y="61"/>
                    </a:lnTo>
                    <a:lnTo>
                      <a:pt x="414" y="4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2" name="Freeform 1558"/>
              <p:cNvSpPr>
                <a:spLocks noEditPoints="1"/>
              </p:cNvSpPr>
              <p:nvPr/>
            </p:nvSpPr>
            <p:spPr bwMode="auto">
              <a:xfrm>
                <a:off x="13047" y="27791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7" y="953"/>
                  </a:cxn>
                  <a:cxn ang="0">
                    <a:pos x="737" y="815"/>
                  </a:cxn>
                  <a:cxn ang="0">
                    <a:pos x="798" y="707"/>
                  </a:cxn>
                  <a:cxn ang="0">
                    <a:pos x="921" y="784"/>
                  </a:cxn>
                  <a:cxn ang="0">
                    <a:pos x="921" y="846"/>
                  </a:cxn>
                  <a:cxn ang="0">
                    <a:pos x="859" y="953"/>
                  </a:cxn>
                  <a:cxn ang="0">
                    <a:pos x="859" y="1077"/>
                  </a:cxn>
                  <a:cxn ang="0">
                    <a:pos x="491" y="1184"/>
                  </a:cxn>
                  <a:cxn ang="0">
                    <a:pos x="399" y="1138"/>
                  </a:cxn>
                  <a:cxn ang="0">
                    <a:pos x="338" y="846"/>
                  </a:cxn>
                  <a:cxn ang="0">
                    <a:pos x="384" y="769"/>
                  </a:cxn>
                  <a:cxn ang="0">
                    <a:pos x="737" y="707"/>
                  </a:cxn>
                  <a:cxn ang="0">
                    <a:pos x="215" y="215"/>
                  </a:cxn>
                  <a:cxn ang="0">
                    <a:pos x="246" y="353"/>
                  </a:cxn>
                  <a:cxn ang="0">
                    <a:pos x="368" y="384"/>
                  </a:cxn>
                  <a:cxn ang="0">
                    <a:pos x="200" y="430"/>
                  </a:cxn>
                  <a:cxn ang="0">
                    <a:pos x="384" y="553"/>
                  </a:cxn>
                  <a:cxn ang="0">
                    <a:pos x="414" y="215"/>
                  </a:cxn>
                  <a:cxn ang="0">
                    <a:pos x="61" y="123"/>
                  </a:cxn>
                  <a:cxn ang="0">
                    <a:pos x="154" y="169"/>
                  </a:cxn>
                  <a:cxn ang="0">
                    <a:pos x="353" y="138"/>
                  </a:cxn>
                  <a:cxn ang="0">
                    <a:pos x="507" y="184"/>
                  </a:cxn>
                  <a:cxn ang="0">
                    <a:pos x="476" y="307"/>
                  </a:cxn>
                  <a:cxn ang="0">
                    <a:pos x="368" y="646"/>
                  </a:cxn>
                  <a:cxn ang="0">
                    <a:pos x="138" y="630"/>
                  </a:cxn>
                  <a:cxn ang="0">
                    <a:pos x="61" y="1338"/>
                  </a:cxn>
                  <a:cxn ang="0">
                    <a:pos x="15" y="1169"/>
                  </a:cxn>
                  <a:cxn ang="0">
                    <a:pos x="107" y="553"/>
                  </a:cxn>
                  <a:cxn ang="0">
                    <a:pos x="31" y="138"/>
                  </a:cxn>
                  <a:cxn ang="0">
                    <a:pos x="982" y="107"/>
                  </a:cxn>
                  <a:cxn ang="0">
                    <a:pos x="936" y="230"/>
                  </a:cxn>
                  <a:cxn ang="0">
                    <a:pos x="1059" y="277"/>
                  </a:cxn>
                  <a:cxn ang="0">
                    <a:pos x="921" y="307"/>
                  </a:cxn>
                  <a:cxn ang="0">
                    <a:pos x="875" y="477"/>
                  </a:cxn>
                  <a:cxn ang="0">
                    <a:pos x="1151" y="477"/>
                  </a:cxn>
                  <a:cxn ang="0">
                    <a:pos x="1120" y="123"/>
                  </a:cxn>
                  <a:cxn ang="0">
                    <a:pos x="1136" y="0"/>
                  </a:cxn>
                  <a:cxn ang="0">
                    <a:pos x="1243" y="123"/>
                  </a:cxn>
                  <a:cxn ang="0">
                    <a:pos x="1243" y="877"/>
                  </a:cxn>
                  <a:cxn ang="0">
                    <a:pos x="1243" y="1430"/>
                  </a:cxn>
                  <a:cxn ang="0">
                    <a:pos x="1044" y="1415"/>
                  </a:cxn>
                  <a:cxn ang="0">
                    <a:pos x="1028" y="1323"/>
                  </a:cxn>
                  <a:cxn ang="0">
                    <a:pos x="1151" y="492"/>
                  </a:cxn>
                  <a:cxn ang="0">
                    <a:pos x="859" y="538"/>
                  </a:cxn>
                  <a:cxn ang="0">
                    <a:pos x="783" y="446"/>
                  </a:cxn>
                  <a:cxn ang="0">
                    <a:pos x="752" y="184"/>
                  </a:cxn>
                  <a:cxn ang="0">
                    <a:pos x="767" y="30"/>
                  </a:cxn>
                  <a:cxn ang="0">
                    <a:pos x="936" y="61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4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7" y="953"/>
                    </a:lnTo>
                    <a:lnTo>
                      <a:pt x="737" y="907"/>
                    </a:lnTo>
                    <a:lnTo>
                      <a:pt x="752" y="861"/>
                    </a:lnTo>
                    <a:lnTo>
                      <a:pt x="752" y="830"/>
                    </a:lnTo>
                    <a:lnTo>
                      <a:pt x="737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7" y="707"/>
                    </a:moveTo>
                    <a:lnTo>
                      <a:pt x="798" y="707"/>
                    </a:lnTo>
                    <a:lnTo>
                      <a:pt x="844" y="723"/>
                    </a:lnTo>
                    <a:lnTo>
                      <a:pt x="875" y="753"/>
                    </a:lnTo>
                    <a:lnTo>
                      <a:pt x="906" y="769"/>
                    </a:lnTo>
                    <a:lnTo>
                      <a:pt x="921" y="784"/>
                    </a:lnTo>
                    <a:lnTo>
                      <a:pt x="921" y="800"/>
                    </a:lnTo>
                    <a:lnTo>
                      <a:pt x="936" y="800"/>
                    </a:lnTo>
                    <a:lnTo>
                      <a:pt x="936" y="830"/>
                    </a:lnTo>
                    <a:lnTo>
                      <a:pt x="921" y="846"/>
                    </a:lnTo>
                    <a:lnTo>
                      <a:pt x="921" y="861"/>
                    </a:lnTo>
                    <a:lnTo>
                      <a:pt x="890" y="877"/>
                    </a:lnTo>
                    <a:lnTo>
                      <a:pt x="875" y="907"/>
                    </a:lnTo>
                    <a:lnTo>
                      <a:pt x="859" y="953"/>
                    </a:lnTo>
                    <a:lnTo>
                      <a:pt x="829" y="1015"/>
                    </a:lnTo>
                    <a:lnTo>
                      <a:pt x="875" y="1061"/>
                    </a:lnTo>
                    <a:lnTo>
                      <a:pt x="875" y="1077"/>
                    </a:lnTo>
                    <a:lnTo>
                      <a:pt x="859" y="1077"/>
                    </a:lnTo>
                    <a:lnTo>
                      <a:pt x="660" y="1092"/>
                    </a:lnTo>
                    <a:lnTo>
                      <a:pt x="507" y="1107"/>
                    </a:lnTo>
                    <a:lnTo>
                      <a:pt x="491" y="1107"/>
                    </a:lnTo>
                    <a:lnTo>
                      <a:pt x="491" y="1184"/>
                    </a:lnTo>
                    <a:lnTo>
                      <a:pt x="476" y="1184"/>
                    </a:lnTo>
                    <a:lnTo>
                      <a:pt x="445" y="1169"/>
                    </a:lnTo>
                    <a:lnTo>
                      <a:pt x="430" y="1169"/>
                    </a:lnTo>
                    <a:lnTo>
                      <a:pt x="399" y="1138"/>
                    </a:lnTo>
                    <a:lnTo>
                      <a:pt x="384" y="1107"/>
                    </a:lnTo>
                    <a:lnTo>
                      <a:pt x="384" y="1061"/>
                    </a:lnTo>
                    <a:lnTo>
                      <a:pt x="353" y="923"/>
                    </a:lnTo>
                    <a:lnTo>
                      <a:pt x="338" y="846"/>
                    </a:lnTo>
                    <a:lnTo>
                      <a:pt x="307" y="800"/>
                    </a:lnTo>
                    <a:lnTo>
                      <a:pt x="307" y="753"/>
                    </a:lnTo>
                    <a:lnTo>
                      <a:pt x="353" y="753"/>
                    </a:lnTo>
                    <a:lnTo>
                      <a:pt x="384" y="769"/>
                    </a:lnTo>
                    <a:lnTo>
                      <a:pt x="399" y="769"/>
                    </a:lnTo>
                    <a:lnTo>
                      <a:pt x="430" y="784"/>
                    </a:lnTo>
                    <a:lnTo>
                      <a:pt x="599" y="753"/>
                    </a:lnTo>
                    <a:lnTo>
                      <a:pt x="737" y="707"/>
                    </a:lnTo>
                    <a:close/>
                    <a:moveTo>
                      <a:pt x="353" y="184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5"/>
                    </a:lnTo>
                    <a:lnTo>
                      <a:pt x="215" y="261"/>
                    </a:lnTo>
                    <a:lnTo>
                      <a:pt x="200" y="307"/>
                    </a:lnTo>
                    <a:lnTo>
                      <a:pt x="200" y="369"/>
                    </a:lnTo>
                    <a:lnTo>
                      <a:pt x="246" y="353"/>
                    </a:lnTo>
                    <a:lnTo>
                      <a:pt x="307" y="353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4"/>
                    </a:lnTo>
                    <a:lnTo>
                      <a:pt x="368" y="400"/>
                    </a:lnTo>
                    <a:lnTo>
                      <a:pt x="353" y="415"/>
                    </a:lnTo>
                    <a:lnTo>
                      <a:pt x="261" y="415"/>
                    </a:lnTo>
                    <a:lnTo>
                      <a:pt x="200" y="430"/>
                    </a:lnTo>
                    <a:lnTo>
                      <a:pt x="200" y="584"/>
                    </a:lnTo>
                    <a:lnTo>
                      <a:pt x="261" y="569"/>
                    </a:lnTo>
                    <a:lnTo>
                      <a:pt x="307" y="553"/>
                    </a:lnTo>
                    <a:lnTo>
                      <a:pt x="384" y="553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7"/>
                    </a:lnTo>
                    <a:lnTo>
                      <a:pt x="414" y="215"/>
                    </a:lnTo>
                    <a:lnTo>
                      <a:pt x="399" y="200"/>
                    </a:lnTo>
                    <a:lnTo>
                      <a:pt x="399" y="184"/>
                    </a:lnTo>
                    <a:lnTo>
                      <a:pt x="353" y="184"/>
                    </a:lnTo>
                    <a:close/>
                    <a:moveTo>
                      <a:pt x="61" y="123"/>
                    </a:moveTo>
                    <a:lnTo>
                      <a:pt x="77" y="123"/>
                    </a:lnTo>
                    <a:lnTo>
                      <a:pt x="107" y="138"/>
                    </a:lnTo>
                    <a:lnTo>
                      <a:pt x="123" y="153"/>
                    </a:lnTo>
                    <a:lnTo>
                      <a:pt x="154" y="169"/>
                    </a:lnTo>
                    <a:lnTo>
                      <a:pt x="169" y="184"/>
                    </a:lnTo>
                    <a:lnTo>
                      <a:pt x="246" y="169"/>
                    </a:lnTo>
                    <a:lnTo>
                      <a:pt x="338" y="138"/>
                    </a:lnTo>
                    <a:lnTo>
                      <a:pt x="353" y="138"/>
                    </a:lnTo>
                    <a:lnTo>
                      <a:pt x="368" y="123"/>
                    </a:lnTo>
                    <a:lnTo>
                      <a:pt x="430" y="123"/>
                    </a:lnTo>
                    <a:lnTo>
                      <a:pt x="491" y="153"/>
                    </a:lnTo>
                    <a:lnTo>
                      <a:pt x="507" y="184"/>
                    </a:lnTo>
                    <a:lnTo>
                      <a:pt x="522" y="200"/>
                    </a:lnTo>
                    <a:lnTo>
                      <a:pt x="522" y="215"/>
                    </a:lnTo>
                    <a:lnTo>
                      <a:pt x="507" y="230"/>
                    </a:lnTo>
                    <a:lnTo>
                      <a:pt x="476" y="307"/>
                    </a:lnTo>
                    <a:lnTo>
                      <a:pt x="445" y="523"/>
                    </a:lnTo>
                    <a:lnTo>
                      <a:pt x="430" y="615"/>
                    </a:lnTo>
                    <a:lnTo>
                      <a:pt x="384" y="646"/>
                    </a:lnTo>
                    <a:lnTo>
                      <a:pt x="368" y="646"/>
                    </a:lnTo>
                    <a:lnTo>
                      <a:pt x="338" y="615"/>
                    </a:lnTo>
                    <a:lnTo>
                      <a:pt x="292" y="615"/>
                    </a:lnTo>
                    <a:lnTo>
                      <a:pt x="246" y="630"/>
                    </a:lnTo>
                    <a:lnTo>
                      <a:pt x="138" y="630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7" y="1323"/>
                    </a:lnTo>
                    <a:lnTo>
                      <a:pt x="61" y="1338"/>
                    </a:lnTo>
                    <a:lnTo>
                      <a:pt x="31" y="1307"/>
                    </a:lnTo>
                    <a:lnTo>
                      <a:pt x="15" y="1261"/>
                    </a:lnTo>
                    <a:lnTo>
                      <a:pt x="0" y="1230"/>
                    </a:lnTo>
                    <a:lnTo>
                      <a:pt x="15" y="1169"/>
                    </a:lnTo>
                    <a:lnTo>
                      <a:pt x="31" y="1030"/>
                    </a:lnTo>
                    <a:lnTo>
                      <a:pt x="61" y="815"/>
                    </a:lnTo>
                    <a:lnTo>
                      <a:pt x="77" y="553"/>
                    </a:lnTo>
                    <a:lnTo>
                      <a:pt x="107" y="553"/>
                    </a:lnTo>
                    <a:lnTo>
                      <a:pt x="92" y="338"/>
                    </a:lnTo>
                    <a:lnTo>
                      <a:pt x="46" y="169"/>
                    </a:lnTo>
                    <a:lnTo>
                      <a:pt x="31" y="153"/>
                    </a:lnTo>
                    <a:lnTo>
                      <a:pt x="31" y="138"/>
                    </a:lnTo>
                    <a:lnTo>
                      <a:pt x="46" y="138"/>
                    </a:lnTo>
                    <a:lnTo>
                      <a:pt x="61" y="123"/>
                    </a:lnTo>
                    <a:close/>
                    <a:moveTo>
                      <a:pt x="1028" y="92"/>
                    </a:moveTo>
                    <a:lnTo>
                      <a:pt x="982" y="107"/>
                    </a:lnTo>
                    <a:lnTo>
                      <a:pt x="859" y="138"/>
                    </a:lnTo>
                    <a:lnTo>
                      <a:pt x="859" y="261"/>
                    </a:lnTo>
                    <a:lnTo>
                      <a:pt x="890" y="246"/>
                    </a:lnTo>
                    <a:lnTo>
                      <a:pt x="936" y="230"/>
                    </a:lnTo>
                    <a:lnTo>
                      <a:pt x="1013" y="230"/>
                    </a:lnTo>
                    <a:lnTo>
                      <a:pt x="1028" y="246"/>
                    </a:lnTo>
                    <a:lnTo>
                      <a:pt x="1059" y="246"/>
                    </a:lnTo>
                    <a:lnTo>
                      <a:pt x="1059" y="277"/>
                    </a:lnTo>
                    <a:lnTo>
                      <a:pt x="1044" y="277"/>
                    </a:lnTo>
                    <a:lnTo>
                      <a:pt x="1013" y="292"/>
                    </a:lnTo>
                    <a:lnTo>
                      <a:pt x="967" y="292"/>
                    </a:lnTo>
                    <a:lnTo>
                      <a:pt x="921" y="307"/>
                    </a:lnTo>
                    <a:lnTo>
                      <a:pt x="859" y="307"/>
                    </a:lnTo>
                    <a:lnTo>
                      <a:pt x="859" y="415"/>
                    </a:lnTo>
                    <a:lnTo>
                      <a:pt x="875" y="461"/>
                    </a:lnTo>
                    <a:lnTo>
                      <a:pt x="875" y="477"/>
                    </a:lnTo>
                    <a:lnTo>
                      <a:pt x="1028" y="446"/>
                    </a:lnTo>
                    <a:lnTo>
                      <a:pt x="1074" y="446"/>
                    </a:lnTo>
                    <a:lnTo>
                      <a:pt x="1120" y="461"/>
                    </a:lnTo>
                    <a:lnTo>
                      <a:pt x="1151" y="477"/>
                    </a:lnTo>
                    <a:lnTo>
                      <a:pt x="1136" y="461"/>
                    </a:lnTo>
                    <a:lnTo>
                      <a:pt x="1136" y="184"/>
                    </a:lnTo>
                    <a:lnTo>
                      <a:pt x="1120" y="138"/>
                    </a:lnTo>
                    <a:lnTo>
                      <a:pt x="1120" y="123"/>
                    </a:lnTo>
                    <a:lnTo>
                      <a:pt x="1105" y="92"/>
                    </a:lnTo>
                    <a:lnTo>
                      <a:pt x="1028" y="92"/>
                    </a:lnTo>
                    <a:close/>
                    <a:moveTo>
                      <a:pt x="1105" y="0"/>
                    </a:moveTo>
                    <a:lnTo>
                      <a:pt x="1136" y="0"/>
                    </a:lnTo>
                    <a:lnTo>
                      <a:pt x="1197" y="30"/>
                    </a:lnTo>
                    <a:lnTo>
                      <a:pt x="1258" y="92"/>
                    </a:lnTo>
                    <a:lnTo>
                      <a:pt x="1258" y="107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8" y="200"/>
                    </a:lnTo>
                    <a:lnTo>
                      <a:pt x="1228" y="584"/>
                    </a:lnTo>
                    <a:lnTo>
                      <a:pt x="1243" y="877"/>
                    </a:lnTo>
                    <a:lnTo>
                      <a:pt x="1243" y="1107"/>
                    </a:lnTo>
                    <a:lnTo>
                      <a:pt x="1258" y="1261"/>
                    </a:lnTo>
                    <a:lnTo>
                      <a:pt x="1258" y="1384"/>
                    </a:lnTo>
                    <a:lnTo>
                      <a:pt x="1243" y="1430"/>
                    </a:lnTo>
                    <a:lnTo>
                      <a:pt x="1212" y="1461"/>
                    </a:lnTo>
                    <a:lnTo>
                      <a:pt x="1182" y="1523"/>
                    </a:lnTo>
                    <a:lnTo>
                      <a:pt x="1151" y="1523"/>
                    </a:lnTo>
                    <a:lnTo>
                      <a:pt x="1044" y="1415"/>
                    </a:lnTo>
                    <a:lnTo>
                      <a:pt x="1013" y="1369"/>
                    </a:lnTo>
                    <a:lnTo>
                      <a:pt x="952" y="1307"/>
                    </a:lnTo>
                    <a:lnTo>
                      <a:pt x="998" y="1307"/>
                    </a:lnTo>
                    <a:lnTo>
                      <a:pt x="1028" y="1323"/>
                    </a:lnTo>
                    <a:lnTo>
                      <a:pt x="1120" y="1323"/>
                    </a:lnTo>
                    <a:lnTo>
                      <a:pt x="1136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5" y="507"/>
                    </a:lnTo>
                    <a:lnTo>
                      <a:pt x="875" y="523"/>
                    </a:lnTo>
                    <a:lnTo>
                      <a:pt x="859" y="538"/>
                    </a:lnTo>
                    <a:lnTo>
                      <a:pt x="829" y="538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3" y="446"/>
                    </a:lnTo>
                    <a:lnTo>
                      <a:pt x="783" y="400"/>
                    </a:lnTo>
                    <a:lnTo>
                      <a:pt x="767" y="430"/>
                    </a:lnTo>
                    <a:lnTo>
                      <a:pt x="767" y="338"/>
                    </a:lnTo>
                    <a:lnTo>
                      <a:pt x="752" y="184"/>
                    </a:lnTo>
                    <a:lnTo>
                      <a:pt x="737" y="92"/>
                    </a:lnTo>
                    <a:lnTo>
                      <a:pt x="721" y="46"/>
                    </a:lnTo>
                    <a:lnTo>
                      <a:pt x="721" y="30"/>
                    </a:lnTo>
                    <a:lnTo>
                      <a:pt x="767" y="30"/>
                    </a:lnTo>
                    <a:lnTo>
                      <a:pt x="783" y="46"/>
                    </a:lnTo>
                    <a:lnTo>
                      <a:pt x="813" y="61"/>
                    </a:lnTo>
                    <a:lnTo>
                      <a:pt x="829" y="77"/>
                    </a:lnTo>
                    <a:lnTo>
                      <a:pt x="936" y="61"/>
                    </a:lnTo>
                    <a:lnTo>
                      <a:pt x="1013" y="30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3" name="Freeform 1559"/>
              <p:cNvSpPr>
                <a:spLocks noEditPoints="1"/>
              </p:cNvSpPr>
              <p:nvPr/>
            </p:nvSpPr>
            <p:spPr bwMode="auto">
              <a:xfrm>
                <a:off x="14474" y="27821"/>
                <a:ext cx="1443" cy="1416"/>
              </a:xfrm>
              <a:custGeom>
                <a:avLst/>
                <a:gdLst/>
                <a:ahLst/>
                <a:cxnLst>
                  <a:cxn ang="0">
                    <a:pos x="1351" y="1000"/>
                  </a:cxn>
                  <a:cxn ang="0">
                    <a:pos x="1335" y="1170"/>
                  </a:cxn>
                  <a:cxn ang="0">
                    <a:pos x="1213" y="970"/>
                  </a:cxn>
                  <a:cxn ang="0">
                    <a:pos x="1075" y="939"/>
                  </a:cxn>
                  <a:cxn ang="0">
                    <a:pos x="906" y="1123"/>
                  </a:cxn>
                  <a:cxn ang="0">
                    <a:pos x="921" y="1047"/>
                  </a:cxn>
                  <a:cxn ang="0">
                    <a:pos x="998" y="923"/>
                  </a:cxn>
                  <a:cxn ang="0">
                    <a:pos x="798" y="616"/>
                  </a:cxn>
                  <a:cxn ang="0">
                    <a:pos x="614" y="754"/>
                  </a:cxn>
                  <a:cxn ang="0">
                    <a:pos x="768" y="800"/>
                  </a:cxn>
                  <a:cxn ang="0">
                    <a:pos x="676" y="862"/>
                  </a:cxn>
                  <a:cxn ang="0">
                    <a:pos x="660" y="1108"/>
                  </a:cxn>
                  <a:cxn ang="0">
                    <a:pos x="1366" y="1277"/>
                  </a:cxn>
                  <a:cxn ang="0">
                    <a:pos x="1382" y="1339"/>
                  </a:cxn>
                  <a:cxn ang="0">
                    <a:pos x="1029" y="1400"/>
                  </a:cxn>
                  <a:cxn ang="0">
                    <a:pos x="77" y="1216"/>
                  </a:cxn>
                  <a:cxn ang="0">
                    <a:pos x="215" y="954"/>
                  </a:cxn>
                  <a:cxn ang="0">
                    <a:pos x="353" y="831"/>
                  </a:cxn>
                  <a:cxn ang="0">
                    <a:pos x="369" y="923"/>
                  </a:cxn>
                  <a:cxn ang="0">
                    <a:pos x="445" y="693"/>
                  </a:cxn>
                  <a:cxn ang="0">
                    <a:pos x="77" y="723"/>
                  </a:cxn>
                  <a:cxn ang="0">
                    <a:pos x="568" y="600"/>
                  </a:cxn>
                  <a:cxn ang="0">
                    <a:pos x="1121" y="370"/>
                  </a:cxn>
                  <a:cxn ang="0">
                    <a:pos x="982" y="416"/>
                  </a:cxn>
                  <a:cxn ang="0">
                    <a:pos x="1182" y="493"/>
                  </a:cxn>
                  <a:cxn ang="0">
                    <a:pos x="998" y="554"/>
                  </a:cxn>
                  <a:cxn ang="0">
                    <a:pos x="1213" y="647"/>
                  </a:cxn>
                  <a:cxn ang="0">
                    <a:pos x="998" y="693"/>
                  </a:cxn>
                  <a:cxn ang="0">
                    <a:pos x="1259" y="754"/>
                  </a:cxn>
                  <a:cxn ang="0">
                    <a:pos x="1197" y="354"/>
                  </a:cxn>
                  <a:cxn ang="0">
                    <a:pos x="1382" y="108"/>
                  </a:cxn>
                  <a:cxn ang="0">
                    <a:pos x="1151" y="231"/>
                  </a:cxn>
                  <a:cxn ang="0">
                    <a:pos x="1197" y="293"/>
                  </a:cxn>
                  <a:cxn ang="0">
                    <a:pos x="1335" y="308"/>
                  </a:cxn>
                  <a:cxn ang="0">
                    <a:pos x="1366" y="385"/>
                  </a:cxn>
                  <a:cxn ang="0">
                    <a:pos x="1289" y="893"/>
                  </a:cxn>
                  <a:cxn ang="0">
                    <a:pos x="967" y="893"/>
                  </a:cxn>
                  <a:cxn ang="0">
                    <a:pos x="890" y="754"/>
                  </a:cxn>
                  <a:cxn ang="0">
                    <a:pos x="875" y="385"/>
                  </a:cxn>
                  <a:cxn ang="0">
                    <a:pos x="982" y="354"/>
                  </a:cxn>
                  <a:cxn ang="0">
                    <a:pos x="1059" y="200"/>
                  </a:cxn>
                  <a:cxn ang="0">
                    <a:pos x="875" y="139"/>
                  </a:cxn>
                  <a:cxn ang="0">
                    <a:pos x="1274" y="47"/>
                  </a:cxn>
                  <a:cxn ang="0">
                    <a:pos x="752" y="31"/>
                  </a:cxn>
                  <a:cxn ang="0">
                    <a:pos x="752" y="216"/>
                  </a:cxn>
                  <a:cxn ang="0">
                    <a:pos x="630" y="431"/>
                  </a:cxn>
                  <a:cxn ang="0">
                    <a:pos x="676" y="77"/>
                  </a:cxn>
                  <a:cxn ang="0">
                    <a:pos x="399" y="216"/>
                  </a:cxn>
                  <a:cxn ang="0">
                    <a:pos x="599" y="231"/>
                  </a:cxn>
                  <a:cxn ang="0">
                    <a:pos x="522" y="308"/>
                  </a:cxn>
                  <a:cxn ang="0">
                    <a:pos x="415" y="462"/>
                  </a:cxn>
                  <a:cxn ang="0">
                    <a:pos x="461" y="462"/>
                  </a:cxn>
                  <a:cxn ang="0">
                    <a:pos x="384" y="554"/>
                  </a:cxn>
                  <a:cxn ang="0">
                    <a:pos x="277" y="170"/>
                  </a:cxn>
                  <a:cxn ang="0">
                    <a:pos x="338" y="77"/>
                  </a:cxn>
                  <a:cxn ang="0">
                    <a:pos x="583" y="16"/>
                  </a:cxn>
                </a:cxnLst>
                <a:rect l="0" t="0" r="r" b="b"/>
                <a:pathLst>
                  <a:path w="1443" h="1416">
                    <a:moveTo>
                      <a:pt x="1197" y="923"/>
                    </a:moveTo>
                    <a:lnTo>
                      <a:pt x="1213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2" y="1047"/>
                    </a:lnTo>
                    <a:lnTo>
                      <a:pt x="1382" y="1154"/>
                    </a:lnTo>
                    <a:lnTo>
                      <a:pt x="1366" y="1170"/>
                    </a:lnTo>
                    <a:lnTo>
                      <a:pt x="1335" y="1170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2"/>
                    </a:lnTo>
                    <a:lnTo>
                      <a:pt x="1228" y="1000"/>
                    </a:lnTo>
                    <a:lnTo>
                      <a:pt x="1213" y="970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98" y="923"/>
                    </a:moveTo>
                    <a:lnTo>
                      <a:pt x="1044" y="923"/>
                    </a:lnTo>
                    <a:lnTo>
                      <a:pt x="1075" y="939"/>
                    </a:lnTo>
                    <a:lnTo>
                      <a:pt x="1105" y="970"/>
                    </a:lnTo>
                    <a:lnTo>
                      <a:pt x="1105" y="985"/>
                    </a:lnTo>
                    <a:lnTo>
                      <a:pt x="1090" y="1000"/>
                    </a:lnTo>
                    <a:lnTo>
                      <a:pt x="967" y="1093"/>
                    </a:lnTo>
                    <a:lnTo>
                      <a:pt x="906" y="1123"/>
                    </a:lnTo>
                    <a:lnTo>
                      <a:pt x="860" y="1154"/>
                    </a:lnTo>
                    <a:lnTo>
                      <a:pt x="814" y="1154"/>
                    </a:lnTo>
                    <a:lnTo>
                      <a:pt x="829" y="1139"/>
                    </a:lnTo>
                    <a:lnTo>
                      <a:pt x="890" y="1093"/>
                    </a:lnTo>
                    <a:lnTo>
                      <a:pt x="921" y="1047"/>
                    </a:lnTo>
                    <a:lnTo>
                      <a:pt x="952" y="1016"/>
                    </a:lnTo>
                    <a:lnTo>
                      <a:pt x="967" y="985"/>
                    </a:lnTo>
                    <a:lnTo>
                      <a:pt x="982" y="970"/>
                    </a:lnTo>
                    <a:lnTo>
                      <a:pt x="998" y="939"/>
                    </a:lnTo>
                    <a:lnTo>
                      <a:pt x="998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4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6" y="631"/>
                    </a:lnTo>
                    <a:lnTo>
                      <a:pt x="553" y="662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7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8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8" y="847"/>
                    </a:lnTo>
                    <a:lnTo>
                      <a:pt x="737" y="847"/>
                    </a:lnTo>
                    <a:lnTo>
                      <a:pt x="676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8" y="1170"/>
                    </a:lnTo>
                    <a:lnTo>
                      <a:pt x="890" y="1216"/>
                    </a:lnTo>
                    <a:lnTo>
                      <a:pt x="1029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8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2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9" y="1400"/>
                    </a:lnTo>
                    <a:lnTo>
                      <a:pt x="630" y="1185"/>
                    </a:lnTo>
                    <a:lnTo>
                      <a:pt x="323" y="970"/>
                    </a:lnTo>
                    <a:lnTo>
                      <a:pt x="231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7"/>
                    </a:lnTo>
                    <a:lnTo>
                      <a:pt x="0" y="1247"/>
                    </a:lnTo>
                    <a:lnTo>
                      <a:pt x="92" y="1154"/>
                    </a:lnTo>
                    <a:lnTo>
                      <a:pt x="154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3" y="816"/>
                    </a:lnTo>
                    <a:lnTo>
                      <a:pt x="353" y="831"/>
                    </a:lnTo>
                    <a:lnTo>
                      <a:pt x="369" y="847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9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7" y="708"/>
                    </a:lnTo>
                    <a:lnTo>
                      <a:pt x="507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5" y="631"/>
                    </a:lnTo>
                    <a:lnTo>
                      <a:pt x="568" y="600"/>
                    </a:lnTo>
                    <a:lnTo>
                      <a:pt x="676" y="570"/>
                    </a:lnTo>
                    <a:lnTo>
                      <a:pt x="737" y="554"/>
                    </a:lnTo>
                    <a:close/>
                    <a:moveTo>
                      <a:pt x="1197" y="354"/>
                    </a:moveTo>
                    <a:lnTo>
                      <a:pt x="1167" y="370"/>
                    </a:lnTo>
                    <a:lnTo>
                      <a:pt x="1121" y="370"/>
                    </a:lnTo>
                    <a:lnTo>
                      <a:pt x="1090" y="385"/>
                    </a:lnTo>
                    <a:lnTo>
                      <a:pt x="1044" y="400"/>
                    </a:lnTo>
                    <a:lnTo>
                      <a:pt x="1013" y="400"/>
                    </a:lnTo>
                    <a:lnTo>
                      <a:pt x="998" y="416"/>
                    </a:lnTo>
                    <a:lnTo>
                      <a:pt x="982" y="416"/>
                    </a:lnTo>
                    <a:lnTo>
                      <a:pt x="982" y="523"/>
                    </a:lnTo>
                    <a:lnTo>
                      <a:pt x="1075" y="493"/>
                    </a:lnTo>
                    <a:lnTo>
                      <a:pt x="1105" y="477"/>
                    </a:lnTo>
                    <a:lnTo>
                      <a:pt x="1151" y="477"/>
                    </a:lnTo>
                    <a:lnTo>
                      <a:pt x="1182" y="493"/>
                    </a:lnTo>
                    <a:lnTo>
                      <a:pt x="1197" y="508"/>
                    </a:lnTo>
                    <a:lnTo>
                      <a:pt x="1197" y="523"/>
                    </a:lnTo>
                    <a:lnTo>
                      <a:pt x="1182" y="523"/>
                    </a:lnTo>
                    <a:lnTo>
                      <a:pt x="1013" y="554"/>
                    </a:lnTo>
                    <a:lnTo>
                      <a:pt x="998" y="554"/>
                    </a:lnTo>
                    <a:lnTo>
                      <a:pt x="998" y="662"/>
                    </a:lnTo>
                    <a:lnTo>
                      <a:pt x="1090" y="631"/>
                    </a:lnTo>
                    <a:lnTo>
                      <a:pt x="1121" y="616"/>
                    </a:lnTo>
                    <a:lnTo>
                      <a:pt x="1182" y="616"/>
                    </a:lnTo>
                    <a:lnTo>
                      <a:pt x="1213" y="647"/>
                    </a:lnTo>
                    <a:lnTo>
                      <a:pt x="1213" y="662"/>
                    </a:lnTo>
                    <a:lnTo>
                      <a:pt x="1182" y="677"/>
                    </a:lnTo>
                    <a:lnTo>
                      <a:pt x="1090" y="677"/>
                    </a:lnTo>
                    <a:lnTo>
                      <a:pt x="1013" y="693"/>
                    </a:lnTo>
                    <a:lnTo>
                      <a:pt x="998" y="693"/>
                    </a:lnTo>
                    <a:lnTo>
                      <a:pt x="998" y="800"/>
                    </a:lnTo>
                    <a:lnTo>
                      <a:pt x="1075" y="785"/>
                    </a:lnTo>
                    <a:lnTo>
                      <a:pt x="1136" y="770"/>
                    </a:lnTo>
                    <a:lnTo>
                      <a:pt x="1182" y="754"/>
                    </a:lnTo>
                    <a:lnTo>
                      <a:pt x="1259" y="754"/>
                    </a:lnTo>
                    <a:lnTo>
                      <a:pt x="1274" y="770"/>
                    </a:lnTo>
                    <a:lnTo>
                      <a:pt x="1274" y="493"/>
                    </a:lnTo>
                    <a:lnTo>
                      <a:pt x="1259" y="400"/>
                    </a:lnTo>
                    <a:lnTo>
                      <a:pt x="1243" y="354"/>
                    </a:lnTo>
                    <a:lnTo>
                      <a:pt x="1197" y="354"/>
                    </a:lnTo>
                    <a:close/>
                    <a:moveTo>
                      <a:pt x="1335" y="31"/>
                    </a:moveTo>
                    <a:lnTo>
                      <a:pt x="1351" y="31"/>
                    </a:lnTo>
                    <a:lnTo>
                      <a:pt x="1382" y="47"/>
                    </a:lnTo>
                    <a:lnTo>
                      <a:pt x="1412" y="77"/>
                    </a:lnTo>
                    <a:lnTo>
                      <a:pt x="1382" y="108"/>
                    </a:lnTo>
                    <a:lnTo>
                      <a:pt x="1274" y="139"/>
                    </a:lnTo>
                    <a:lnTo>
                      <a:pt x="1136" y="170"/>
                    </a:lnTo>
                    <a:lnTo>
                      <a:pt x="1167" y="185"/>
                    </a:lnTo>
                    <a:lnTo>
                      <a:pt x="1167" y="200"/>
                    </a:lnTo>
                    <a:lnTo>
                      <a:pt x="1151" y="231"/>
                    </a:lnTo>
                    <a:lnTo>
                      <a:pt x="1136" y="247"/>
                    </a:lnTo>
                    <a:lnTo>
                      <a:pt x="1121" y="277"/>
                    </a:lnTo>
                    <a:lnTo>
                      <a:pt x="1090" y="308"/>
                    </a:lnTo>
                    <a:lnTo>
                      <a:pt x="1075" y="339"/>
                    </a:lnTo>
                    <a:lnTo>
                      <a:pt x="1197" y="293"/>
                    </a:lnTo>
                    <a:lnTo>
                      <a:pt x="1213" y="293"/>
                    </a:lnTo>
                    <a:lnTo>
                      <a:pt x="1228" y="277"/>
                    </a:lnTo>
                    <a:lnTo>
                      <a:pt x="1259" y="277"/>
                    </a:lnTo>
                    <a:lnTo>
                      <a:pt x="1289" y="293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2" y="339"/>
                    </a:lnTo>
                    <a:lnTo>
                      <a:pt x="1382" y="354"/>
                    </a:lnTo>
                    <a:lnTo>
                      <a:pt x="1366" y="370"/>
                    </a:lnTo>
                    <a:lnTo>
                      <a:pt x="1366" y="385"/>
                    </a:lnTo>
                    <a:lnTo>
                      <a:pt x="1351" y="416"/>
                    </a:lnTo>
                    <a:lnTo>
                      <a:pt x="1351" y="893"/>
                    </a:lnTo>
                    <a:lnTo>
                      <a:pt x="1320" y="923"/>
                    </a:lnTo>
                    <a:lnTo>
                      <a:pt x="1305" y="923"/>
                    </a:lnTo>
                    <a:lnTo>
                      <a:pt x="1289" y="893"/>
                    </a:lnTo>
                    <a:lnTo>
                      <a:pt x="1259" y="862"/>
                    </a:lnTo>
                    <a:lnTo>
                      <a:pt x="1243" y="831"/>
                    </a:lnTo>
                    <a:lnTo>
                      <a:pt x="1121" y="847"/>
                    </a:lnTo>
                    <a:lnTo>
                      <a:pt x="967" y="862"/>
                    </a:lnTo>
                    <a:lnTo>
                      <a:pt x="967" y="893"/>
                    </a:lnTo>
                    <a:lnTo>
                      <a:pt x="952" y="908"/>
                    </a:lnTo>
                    <a:lnTo>
                      <a:pt x="921" y="908"/>
                    </a:lnTo>
                    <a:lnTo>
                      <a:pt x="906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6" y="723"/>
                    </a:lnTo>
                    <a:lnTo>
                      <a:pt x="906" y="462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70"/>
                    </a:lnTo>
                    <a:lnTo>
                      <a:pt x="952" y="370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39"/>
                    </a:lnTo>
                    <a:lnTo>
                      <a:pt x="1029" y="308"/>
                    </a:lnTo>
                    <a:lnTo>
                      <a:pt x="1044" y="247"/>
                    </a:lnTo>
                    <a:lnTo>
                      <a:pt x="1059" y="200"/>
                    </a:lnTo>
                    <a:lnTo>
                      <a:pt x="1059" y="170"/>
                    </a:lnTo>
                    <a:lnTo>
                      <a:pt x="1044" y="185"/>
                    </a:lnTo>
                    <a:lnTo>
                      <a:pt x="936" y="185"/>
                    </a:lnTo>
                    <a:lnTo>
                      <a:pt x="906" y="170"/>
                    </a:lnTo>
                    <a:lnTo>
                      <a:pt x="875" y="139"/>
                    </a:lnTo>
                    <a:lnTo>
                      <a:pt x="890" y="123"/>
                    </a:lnTo>
                    <a:lnTo>
                      <a:pt x="906" y="123"/>
                    </a:lnTo>
                    <a:lnTo>
                      <a:pt x="1090" y="93"/>
                    </a:lnTo>
                    <a:lnTo>
                      <a:pt x="1197" y="62"/>
                    </a:lnTo>
                    <a:lnTo>
                      <a:pt x="1274" y="47"/>
                    </a:lnTo>
                    <a:lnTo>
                      <a:pt x="1335" y="31"/>
                    </a:lnTo>
                    <a:close/>
                    <a:moveTo>
                      <a:pt x="630" y="0"/>
                    </a:moveTo>
                    <a:lnTo>
                      <a:pt x="706" y="0"/>
                    </a:lnTo>
                    <a:lnTo>
                      <a:pt x="737" y="16"/>
                    </a:lnTo>
                    <a:lnTo>
                      <a:pt x="752" y="31"/>
                    </a:lnTo>
                    <a:lnTo>
                      <a:pt x="783" y="47"/>
                    </a:lnTo>
                    <a:lnTo>
                      <a:pt x="798" y="62"/>
                    </a:lnTo>
                    <a:lnTo>
                      <a:pt x="814" y="93"/>
                    </a:lnTo>
                    <a:lnTo>
                      <a:pt x="798" y="108"/>
                    </a:lnTo>
                    <a:lnTo>
                      <a:pt x="752" y="216"/>
                    </a:lnTo>
                    <a:lnTo>
                      <a:pt x="691" y="493"/>
                    </a:lnTo>
                    <a:lnTo>
                      <a:pt x="660" y="523"/>
                    </a:lnTo>
                    <a:lnTo>
                      <a:pt x="583" y="447"/>
                    </a:lnTo>
                    <a:lnTo>
                      <a:pt x="614" y="447"/>
                    </a:lnTo>
                    <a:lnTo>
                      <a:pt x="630" y="431"/>
                    </a:lnTo>
                    <a:lnTo>
                      <a:pt x="645" y="370"/>
                    </a:lnTo>
                    <a:lnTo>
                      <a:pt x="676" y="277"/>
                    </a:lnTo>
                    <a:lnTo>
                      <a:pt x="691" y="170"/>
                    </a:lnTo>
                    <a:lnTo>
                      <a:pt x="691" y="123"/>
                    </a:lnTo>
                    <a:lnTo>
                      <a:pt x="676" y="77"/>
                    </a:lnTo>
                    <a:lnTo>
                      <a:pt x="614" y="77"/>
                    </a:lnTo>
                    <a:lnTo>
                      <a:pt x="522" y="93"/>
                    </a:lnTo>
                    <a:lnTo>
                      <a:pt x="384" y="139"/>
                    </a:lnTo>
                    <a:lnTo>
                      <a:pt x="384" y="170"/>
                    </a:lnTo>
                    <a:lnTo>
                      <a:pt x="399" y="216"/>
                    </a:lnTo>
                    <a:lnTo>
                      <a:pt x="399" y="277"/>
                    </a:lnTo>
                    <a:lnTo>
                      <a:pt x="461" y="262"/>
                    </a:lnTo>
                    <a:lnTo>
                      <a:pt x="507" y="247"/>
                    </a:lnTo>
                    <a:lnTo>
                      <a:pt x="537" y="231"/>
                    </a:lnTo>
                    <a:lnTo>
                      <a:pt x="599" y="231"/>
                    </a:lnTo>
                    <a:lnTo>
                      <a:pt x="614" y="247"/>
                    </a:lnTo>
                    <a:lnTo>
                      <a:pt x="614" y="277"/>
                    </a:lnTo>
                    <a:lnTo>
                      <a:pt x="599" y="293"/>
                    </a:lnTo>
                    <a:lnTo>
                      <a:pt x="568" y="293"/>
                    </a:lnTo>
                    <a:lnTo>
                      <a:pt x="522" y="308"/>
                    </a:lnTo>
                    <a:lnTo>
                      <a:pt x="445" y="308"/>
                    </a:lnTo>
                    <a:lnTo>
                      <a:pt x="415" y="323"/>
                    </a:lnTo>
                    <a:lnTo>
                      <a:pt x="399" y="323"/>
                    </a:lnTo>
                    <a:lnTo>
                      <a:pt x="399" y="400"/>
                    </a:lnTo>
                    <a:lnTo>
                      <a:pt x="415" y="462"/>
                    </a:lnTo>
                    <a:lnTo>
                      <a:pt x="537" y="431"/>
                    </a:lnTo>
                    <a:lnTo>
                      <a:pt x="568" y="431"/>
                    </a:lnTo>
                    <a:lnTo>
                      <a:pt x="583" y="447"/>
                    </a:lnTo>
                    <a:lnTo>
                      <a:pt x="507" y="462"/>
                    </a:lnTo>
                    <a:lnTo>
                      <a:pt x="461" y="462"/>
                    </a:lnTo>
                    <a:lnTo>
                      <a:pt x="415" y="477"/>
                    </a:lnTo>
                    <a:lnTo>
                      <a:pt x="399" y="477"/>
                    </a:lnTo>
                    <a:lnTo>
                      <a:pt x="415" y="493"/>
                    </a:lnTo>
                    <a:lnTo>
                      <a:pt x="415" y="523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3" y="462"/>
                    </a:lnTo>
                    <a:lnTo>
                      <a:pt x="323" y="431"/>
                    </a:lnTo>
                    <a:lnTo>
                      <a:pt x="292" y="262"/>
                    </a:lnTo>
                    <a:lnTo>
                      <a:pt x="277" y="170"/>
                    </a:lnTo>
                    <a:lnTo>
                      <a:pt x="246" y="108"/>
                    </a:lnTo>
                    <a:lnTo>
                      <a:pt x="246" y="62"/>
                    </a:lnTo>
                    <a:lnTo>
                      <a:pt x="307" y="62"/>
                    </a:lnTo>
                    <a:lnTo>
                      <a:pt x="323" y="77"/>
                    </a:lnTo>
                    <a:lnTo>
                      <a:pt x="338" y="77"/>
                    </a:lnTo>
                    <a:lnTo>
                      <a:pt x="430" y="62"/>
                    </a:lnTo>
                    <a:lnTo>
                      <a:pt x="491" y="47"/>
                    </a:lnTo>
                    <a:lnTo>
                      <a:pt x="537" y="31"/>
                    </a:lnTo>
                    <a:lnTo>
                      <a:pt x="568" y="16"/>
                    </a:lnTo>
                    <a:lnTo>
                      <a:pt x="583" y="1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4" name="Freeform 1560"/>
              <p:cNvSpPr>
                <a:spLocks noEditPoints="1"/>
              </p:cNvSpPr>
              <p:nvPr/>
            </p:nvSpPr>
            <p:spPr bwMode="auto">
              <a:xfrm>
                <a:off x="16377" y="27775"/>
                <a:ext cx="1335" cy="1508"/>
              </a:xfrm>
              <a:custGeom>
                <a:avLst/>
                <a:gdLst/>
                <a:ahLst/>
                <a:cxnLst>
                  <a:cxn ang="0">
                    <a:pos x="691" y="816"/>
                  </a:cxn>
                  <a:cxn ang="0">
                    <a:pos x="829" y="877"/>
                  </a:cxn>
                  <a:cxn ang="0">
                    <a:pos x="844" y="1046"/>
                  </a:cxn>
                  <a:cxn ang="0">
                    <a:pos x="722" y="954"/>
                  </a:cxn>
                  <a:cxn ang="0">
                    <a:pos x="645" y="862"/>
                  </a:cxn>
                  <a:cxn ang="0">
                    <a:pos x="630" y="800"/>
                  </a:cxn>
                  <a:cxn ang="0">
                    <a:pos x="200" y="585"/>
                  </a:cxn>
                  <a:cxn ang="0">
                    <a:pos x="123" y="616"/>
                  </a:cxn>
                  <a:cxn ang="0">
                    <a:pos x="246" y="785"/>
                  </a:cxn>
                  <a:cxn ang="0">
                    <a:pos x="338" y="846"/>
                  </a:cxn>
                  <a:cxn ang="0">
                    <a:pos x="200" y="1123"/>
                  </a:cxn>
                  <a:cxn ang="0">
                    <a:pos x="323" y="1108"/>
                  </a:cxn>
                  <a:cxn ang="0">
                    <a:pos x="384" y="1093"/>
                  </a:cxn>
                  <a:cxn ang="0">
                    <a:pos x="399" y="616"/>
                  </a:cxn>
                  <a:cxn ang="0">
                    <a:pos x="338" y="554"/>
                  </a:cxn>
                  <a:cxn ang="0">
                    <a:pos x="338" y="123"/>
                  </a:cxn>
                  <a:cxn ang="0">
                    <a:pos x="415" y="185"/>
                  </a:cxn>
                  <a:cxn ang="0">
                    <a:pos x="323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6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2" y="1200"/>
                  </a:cxn>
                  <a:cxn ang="0">
                    <a:pos x="62" y="1062"/>
                  </a:cxn>
                  <a:cxn ang="0">
                    <a:pos x="62" y="846"/>
                  </a:cxn>
                  <a:cxn ang="0">
                    <a:pos x="16" y="554"/>
                  </a:cxn>
                  <a:cxn ang="0">
                    <a:pos x="16" y="523"/>
                  </a:cxn>
                  <a:cxn ang="0">
                    <a:pos x="215" y="308"/>
                  </a:cxn>
                  <a:cxn ang="0">
                    <a:pos x="246" y="108"/>
                  </a:cxn>
                  <a:cxn ang="0">
                    <a:pos x="936" y="16"/>
                  </a:cxn>
                  <a:cxn ang="0">
                    <a:pos x="1013" y="139"/>
                  </a:cxn>
                  <a:cxn ang="0">
                    <a:pos x="875" y="385"/>
                  </a:cxn>
                  <a:cxn ang="0">
                    <a:pos x="982" y="477"/>
                  </a:cxn>
                  <a:cxn ang="0">
                    <a:pos x="1090" y="446"/>
                  </a:cxn>
                  <a:cxn ang="0">
                    <a:pos x="1243" y="446"/>
                  </a:cxn>
                  <a:cxn ang="0">
                    <a:pos x="1335" y="523"/>
                  </a:cxn>
                  <a:cxn ang="0">
                    <a:pos x="1274" y="616"/>
                  </a:cxn>
                  <a:cxn ang="0">
                    <a:pos x="1213" y="1185"/>
                  </a:cxn>
                  <a:cxn ang="0">
                    <a:pos x="1090" y="1462"/>
                  </a:cxn>
                  <a:cxn ang="0">
                    <a:pos x="967" y="1493"/>
                  </a:cxn>
                  <a:cxn ang="0">
                    <a:pos x="814" y="1293"/>
                  </a:cxn>
                  <a:cxn ang="0">
                    <a:pos x="860" y="1293"/>
                  </a:cxn>
                  <a:cxn ang="0">
                    <a:pos x="967" y="1323"/>
                  </a:cxn>
                  <a:cxn ang="0">
                    <a:pos x="1105" y="1139"/>
                  </a:cxn>
                  <a:cxn ang="0">
                    <a:pos x="1151" y="569"/>
                  </a:cxn>
                  <a:cxn ang="0">
                    <a:pos x="1121" y="508"/>
                  </a:cxn>
                  <a:cxn ang="0">
                    <a:pos x="875" y="539"/>
                  </a:cxn>
                  <a:cxn ang="0">
                    <a:pos x="722" y="585"/>
                  </a:cxn>
                  <a:cxn ang="0">
                    <a:pos x="614" y="693"/>
                  </a:cxn>
                  <a:cxn ang="0">
                    <a:pos x="660" y="569"/>
                  </a:cxn>
                  <a:cxn ang="0">
                    <a:pos x="860" y="185"/>
                  </a:cxn>
                  <a:cxn ang="0">
                    <a:pos x="860" y="31"/>
                  </a:cxn>
                  <a:cxn ang="0">
                    <a:pos x="860" y="0"/>
                  </a:cxn>
                </a:cxnLst>
                <a:rect l="0" t="0" r="r" b="b"/>
                <a:pathLst>
                  <a:path w="1335" h="1508">
                    <a:moveTo>
                      <a:pt x="630" y="800"/>
                    </a:moveTo>
                    <a:lnTo>
                      <a:pt x="676" y="800"/>
                    </a:lnTo>
                    <a:lnTo>
                      <a:pt x="691" y="816"/>
                    </a:lnTo>
                    <a:lnTo>
                      <a:pt x="752" y="846"/>
                    </a:lnTo>
                    <a:lnTo>
                      <a:pt x="798" y="862"/>
                    </a:lnTo>
                    <a:lnTo>
                      <a:pt x="829" y="877"/>
                    </a:lnTo>
                    <a:lnTo>
                      <a:pt x="875" y="923"/>
                    </a:lnTo>
                    <a:lnTo>
                      <a:pt x="875" y="1016"/>
                    </a:lnTo>
                    <a:lnTo>
                      <a:pt x="844" y="1046"/>
                    </a:lnTo>
                    <a:lnTo>
                      <a:pt x="829" y="1031"/>
                    </a:lnTo>
                    <a:lnTo>
                      <a:pt x="798" y="1031"/>
                    </a:lnTo>
                    <a:lnTo>
                      <a:pt x="722" y="954"/>
                    </a:lnTo>
                    <a:lnTo>
                      <a:pt x="691" y="908"/>
                    </a:lnTo>
                    <a:lnTo>
                      <a:pt x="676" y="877"/>
                    </a:lnTo>
                    <a:lnTo>
                      <a:pt x="645" y="862"/>
                    </a:lnTo>
                    <a:lnTo>
                      <a:pt x="645" y="846"/>
                    </a:lnTo>
                    <a:lnTo>
                      <a:pt x="630" y="831"/>
                    </a:lnTo>
                    <a:lnTo>
                      <a:pt x="630" y="800"/>
                    </a:lnTo>
                    <a:close/>
                    <a:moveTo>
                      <a:pt x="338" y="554"/>
                    </a:moveTo>
                    <a:lnTo>
                      <a:pt x="261" y="569"/>
                    </a:lnTo>
                    <a:lnTo>
                      <a:pt x="200" y="585"/>
                    </a:lnTo>
                    <a:lnTo>
                      <a:pt x="154" y="600"/>
                    </a:lnTo>
                    <a:lnTo>
                      <a:pt x="138" y="616"/>
                    </a:lnTo>
                    <a:lnTo>
                      <a:pt x="123" y="616"/>
                    </a:lnTo>
                    <a:lnTo>
                      <a:pt x="123" y="816"/>
                    </a:lnTo>
                    <a:lnTo>
                      <a:pt x="154" y="816"/>
                    </a:lnTo>
                    <a:lnTo>
                      <a:pt x="246" y="785"/>
                    </a:lnTo>
                    <a:lnTo>
                      <a:pt x="307" y="785"/>
                    </a:lnTo>
                    <a:lnTo>
                      <a:pt x="338" y="816"/>
                    </a:lnTo>
                    <a:lnTo>
                      <a:pt x="338" y="846"/>
                    </a:lnTo>
                    <a:lnTo>
                      <a:pt x="138" y="877"/>
                    </a:lnTo>
                    <a:lnTo>
                      <a:pt x="138" y="1139"/>
                    </a:lnTo>
                    <a:lnTo>
                      <a:pt x="200" y="1123"/>
                    </a:lnTo>
                    <a:lnTo>
                      <a:pt x="246" y="1123"/>
                    </a:lnTo>
                    <a:lnTo>
                      <a:pt x="277" y="1108"/>
                    </a:lnTo>
                    <a:lnTo>
                      <a:pt x="323" y="1108"/>
                    </a:lnTo>
                    <a:lnTo>
                      <a:pt x="338" y="1123"/>
                    </a:lnTo>
                    <a:lnTo>
                      <a:pt x="369" y="1123"/>
                    </a:lnTo>
                    <a:lnTo>
                      <a:pt x="384" y="1093"/>
                    </a:lnTo>
                    <a:lnTo>
                      <a:pt x="384" y="1000"/>
                    </a:lnTo>
                    <a:lnTo>
                      <a:pt x="399" y="893"/>
                    </a:lnTo>
                    <a:lnTo>
                      <a:pt x="399" y="616"/>
                    </a:lnTo>
                    <a:lnTo>
                      <a:pt x="369" y="585"/>
                    </a:lnTo>
                    <a:lnTo>
                      <a:pt x="338" y="585"/>
                    </a:lnTo>
                    <a:lnTo>
                      <a:pt x="338" y="554"/>
                    </a:lnTo>
                    <a:close/>
                    <a:moveTo>
                      <a:pt x="246" y="108"/>
                    </a:moveTo>
                    <a:lnTo>
                      <a:pt x="307" y="108"/>
                    </a:lnTo>
                    <a:lnTo>
                      <a:pt x="338" y="123"/>
                    </a:lnTo>
                    <a:lnTo>
                      <a:pt x="384" y="139"/>
                    </a:lnTo>
                    <a:lnTo>
                      <a:pt x="415" y="169"/>
                    </a:lnTo>
                    <a:lnTo>
                      <a:pt x="415" y="185"/>
                    </a:lnTo>
                    <a:lnTo>
                      <a:pt x="399" y="200"/>
                    </a:lnTo>
                    <a:lnTo>
                      <a:pt x="369" y="246"/>
                    </a:lnTo>
                    <a:lnTo>
                      <a:pt x="323" y="308"/>
                    </a:lnTo>
                    <a:lnTo>
                      <a:pt x="246" y="416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3" y="508"/>
                    </a:lnTo>
                    <a:lnTo>
                      <a:pt x="415" y="477"/>
                    </a:lnTo>
                    <a:lnTo>
                      <a:pt x="445" y="477"/>
                    </a:lnTo>
                    <a:lnTo>
                      <a:pt x="507" y="508"/>
                    </a:lnTo>
                    <a:lnTo>
                      <a:pt x="553" y="539"/>
                    </a:lnTo>
                    <a:lnTo>
                      <a:pt x="568" y="554"/>
                    </a:lnTo>
                    <a:lnTo>
                      <a:pt x="553" y="569"/>
                    </a:lnTo>
                    <a:lnTo>
                      <a:pt x="553" y="585"/>
                    </a:lnTo>
                    <a:lnTo>
                      <a:pt x="537" y="616"/>
                    </a:lnTo>
                    <a:lnTo>
                      <a:pt x="507" y="708"/>
                    </a:lnTo>
                    <a:lnTo>
                      <a:pt x="507" y="969"/>
                    </a:lnTo>
                    <a:lnTo>
                      <a:pt x="491" y="1108"/>
                    </a:lnTo>
                    <a:lnTo>
                      <a:pt x="461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30" y="1277"/>
                    </a:lnTo>
                    <a:lnTo>
                      <a:pt x="415" y="1277"/>
                    </a:lnTo>
                    <a:lnTo>
                      <a:pt x="399" y="1262"/>
                    </a:lnTo>
                    <a:lnTo>
                      <a:pt x="338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8" y="1262"/>
                    </a:lnTo>
                    <a:lnTo>
                      <a:pt x="92" y="1262"/>
                    </a:lnTo>
                    <a:lnTo>
                      <a:pt x="77" y="1246"/>
                    </a:lnTo>
                    <a:lnTo>
                      <a:pt x="62" y="1216"/>
                    </a:lnTo>
                    <a:lnTo>
                      <a:pt x="62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2" y="1062"/>
                    </a:lnTo>
                    <a:lnTo>
                      <a:pt x="77" y="985"/>
                    </a:lnTo>
                    <a:lnTo>
                      <a:pt x="77" y="862"/>
                    </a:lnTo>
                    <a:lnTo>
                      <a:pt x="62" y="846"/>
                    </a:lnTo>
                    <a:lnTo>
                      <a:pt x="46" y="708"/>
                    </a:lnTo>
                    <a:lnTo>
                      <a:pt x="31" y="616"/>
                    </a:lnTo>
                    <a:lnTo>
                      <a:pt x="16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6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6" y="200"/>
                    </a:lnTo>
                    <a:lnTo>
                      <a:pt x="246" y="108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36" y="16"/>
                    </a:lnTo>
                    <a:lnTo>
                      <a:pt x="998" y="77"/>
                    </a:lnTo>
                    <a:lnTo>
                      <a:pt x="1013" y="108"/>
                    </a:lnTo>
                    <a:lnTo>
                      <a:pt x="1013" y="139"/>
                    </a:lnTo>
                    <a:lnTo>
                      <a:pt x="967" y="231"/>
                    </a:lnTo>
                    <a:lnTo>
                      <a:pt x="936" y="277"/>
                    </a:lnTo>
                    <a:lnTo>
                      <a:pt x="875" y="385"/>
                    </a:lnTo>
                    <a:lnTo>
                      <a:pt x="783" y="523"/>
                    </a:lnTo>
                    <a:lnTo>
                      <a:pt x="921" y="493"/>
                    </a:lnTo>
                    <a:lnTo>
                      <a:pt x="982" y="477"/>
                    </a:lnTo>
                    <a:lnTo>
                      <a:pt x="1013" y="462"/>
                    </a:lnTo>
                    <a:lnTo>
                      <a:pt x="1029" y="462"/>
                    </a:lnTo>
                    <a:lnTo>
                      <a:pt x="1090" y="446"/>
                    </a:lnTo>
                    <a:lnTo>
                      <a:pt x="1136" y="431"/>
                    </a:lnTo>
                    <a:lnTo>
                      <a:pt x="1197" y="431"/>
                    </a:lnTo>
                    <a:lnTo>
                      <a:pt x="1243" y="446"/>
                    </a:lnTo>
                    <a:lnTo>
                      <a:pt x="1274" y="477"/>
                    </a:lnTo>
                    <a:lnTo>
                      <a:pt x="1305" y="493"/>
                    </a:lnTo>
                    <a:lnTo>
                      <a:pt x="1335" y="523"/>
                    </a:lnTo>
                    <a:lnTo>
                      <a:pt x="1335" y="539"/>
                    </a:lnTo>
                    <a:lnTo>
                      <a:pt x="1289" y="585"/>
                    </a:lnTo>
                    <a:lnTo>
                      <a:pt x="1274" y="616"/>
                    </a:lnTo>
                    <a:lnTo>
                      <a:pt x="1274" y="662"/>
                    </a:lnTo>
                    <a:lnTo>
                      <a:pt x="1243" y="969"/>
                    </a:lnTo>
                    <a:lnTo>
                      <a:pt x="1213" y="1185"/>
                    </a:lnTo>
                    <a:lnTo>
                      <a:pt x="1167" y="1339"/>
                    </a:lnTo>
                    <a:lnTo>
                      <a:pt x="1136" y="1416"/>
                    </a:lnTo>
                    <a:lnTo>
                      <a:pt x="1090" y="1462"/>
                    </a:lnTo>
                    <a:lnTo>
                      <a:pt x="1044" y="1493"/>
                    </a:lnTo>
                    <a:lnTo>
                      <a:pt x="998" y="1508"/>
                    </a:lnTo>
                    <a:lnTo>
                      <a:pt x="967" y="1493"/>
                    </a:lnTo>
                    <a:lnTo>
                      <a:pt x="952" y="1462"/>
                    </a:lnTo>
                    <a:lnTo>
                      <a:pt x="890" y="1369"/>
                    </a:lnTo>
                    <a:lnTo>
                      <a:pt x="814" y="1293"/>
                    </a:lnTo>
                    <a:lnTo>
                      <a:pt x="814" y="1277"/>
                    </a:lnTo>
                    <a:lnTo>
                      <a:pt x="844" y="1277"/>
                    </a:lnTo>
                    <a:lnTo>
                      <a:pt x="860" y="1293"/>
                    </a:lnTo>
                    <a:lnTo>
                      <a:pt x="906" y="1308"/>
                    </a:lnTo>
                    <a:lnTo>
                      <a:pt x="936" y="1308"/>
                    </a:lnTo>
                    <a:lnTo>
                      <a:pt x="967" y="1323"/>
                    </a:lnTo>
                    <a:lnTo>
                      <a:pt x="998" y="1323"/>
                    </a:lnTo>
                    <a:lnTo>
                      <a:pt x="1059" y="1277"/>
                    </a:lnTo>
                    <a:lnTo>
                      <a:pt x="1105" y="1139"/>
                    </a:lnTo>
                    <a:lnTo>
                      <a:pt x="1136" y="954"/>
                    </a:lnTo>
                    <a:lnTo>
                      <a:pt x="1151" y="708"/>
                    </a:lnTo>
                    <a:lnTo>
                      <a:pt x="1151" y="569"/>
                    </a:lnTo>
                    <a:lnTo>
                      <a:pt x="1136" y="539"/>
                    </a:lnTo>
                    <a:lnTo>
                      <a:pt x="1136" y="523"/>
                    </a:lnTo>
                    <a:lnTo>
                      <a:pt x="1121" y="508"/>
                    </a:lnTo>
                    <a:lnTo>
                      <a:pt x="1044" y="508"/>
                    </a:lnTo>
                    <a:lnTo>
                      <a:pt x="967" y="523"/>
                    </a:lnTo>
                    <a:lnTo>
                      <a:pt x="875" y="539"/>
                    </a:lnTo>
                    <a:lnTo>
                      <a:pt x="798" y="539"/>
                    </a:lnTo>
                    <a:lnTo>
                      <a:pt x="768" y="523"/>
                    </a:lnTo>
                    <a:lnTo>
                      <a:pt x="722" y="585"/>
                    </a:lnTo>
                    <a:lnTo>
                      <a:pt x="691" y="631"/>
                    </a:lnTo>
                    <a:lnTo>
                      <a:pt x="645" y="662"/>
                    </a:lnTo>
                    <a:lnTo>
                      <a:pt x="614" y="693"/>
                    </a:lnTo>
                    <a:lnTo>
                      <a:pt x="583" y="693"/>
                    </a:lnTo>
                    <a:lnTo>
                      <a:pt x="599" y="662"/>
                    </a:lnTo>
                    <a:lnTo>
                      <a:pt x="660" y="569"/>
                    </a:lnTo>
                    <a:lnTo>
                      <a:pt x="722" y="462"/>
                    </a:lnTo>
                    <a:lnTo>
                      <a:pt x="798" y="323"/>
                    </a:lnTo>
                    <a:lnTo>
                      <a:pt x="860" y="185"/>
                    </a:lnTo>
                    <a:lnTo>
                      <a:pt x="875" y="77"/>
                    </a:lnTo>
                    <a:lnTo>
                      <a:pt x="875" y="46"/>
                    </a:lnTo>
                    <a:lnTo>
                      <a:pt x="860" y="31"/>
                    </a:lnTo>
                    <a:lnTo>
                      <a:pt x="860" y="0"/>
                    </a:lnTo>
                    <a:close/>
                    <a:moveTo>
                      <a:pt x="829" y="0"/>
                    </a:moveTo>
                    <a:lnTo>
                      <a:pt x="860" y="0"/>
                    </a:lnTo>
                    <a:lnTo>
                      <a:pt x="829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5" name="Freeform 1561"/>
              <p:cNvSpPr>
                <a:spLocks noEditPoints="1"/>
              </p:cNvSpPr>
              <p:nvPr/>
            </p:nvSpPr>
            <p:spPr bwMode="auto">
              <a:xfrm>
                <a:off x="17989" y="28068"/>
                <a:ext cx="383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3" y="1123"/>
                  </a:cxn>
                  <a:cxn ang="0">
                    <a:pos x="383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2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76" y="30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3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3" y="1123"/>
                    </a:lnTo>
                    <a:lnTo>
                      <a:pt x="383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2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6" name="Freeform 1562"/>
              <p:cNvSpPr>
                <a:spLocks/>
              </p:cNvSpPr>
              <p:nvPr/>
            </p:nvSpPr>
            <p:spPr bwMode="auto">
              <a:xfrm>
                <a:off x="18510" y="28483"/>
                <a:ext cx="906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3" y="92"/>
                  </a:cxn>
                  <a:cxn ang="0">
                    <a:pos x="415" y="31"/>
                  </a:cxn>
                  <a:cxn ang="0">
                    <a:pos x="522" y="0"/>
                  </a:cxn>
                  <a:cxn ang="0">
                    <a:pos x="584" y="0"/>
                  </a:cxn>
                  <a:cxn ang="0">
                    <a:pos x="630" y="15"/>
                  </a:cxn>
                  <a:cxn ang="0">
                    <a:pos x="691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8" y="215"/>
                  </a:cxn>
                  <a:cxn ang="0">
                    <a:pos x="768" y="692"/>
                  </a:cxn>
                  <a:cxn ang="0">
                    <a:pos x="783" y="708"/>
                  </a:cxn>
                  <a:cxn ang="0">
                    <a:pos x="814" y="723"/>
                  </a:cxn>
                  <a:cxn ang="0">
                    <a:pos x="906" y="723"/>
                  </a:cxn>
                  <a:cxn ang="0">
                    <a:pos x="906" y="785"/>
                  </a:cxn>
                  <a:cxn ang="0">
                    <a:pos x="507" y="785"/>
                  </a:cxn>
                  <a:cxn ang="0">
                    <a:pos x="507" y="723"/>
                  </a:cxn>
                  <a:cxn ang="0">
                    <a:pos x="614" y="723"/>
                  </a:cxn>
                  <a:cxn ang="0">
                    <a:pos x="630" y="708"/>
                  </a:cxn>
                  <a:cxn ang="0">
                    <a:pos x="645" y="677"/>
                  </a:cxn>
                  <a:cxn ang="0">
                    <a:pos x="645" y="185"/>
                  </a:cxn>
                  <a:cxn ang="0">
                    <a:pos x="614" y="92"/>
                  </a:cxn>
                  <a:cxn ang="0">
                    <a:pos x="553" y="31"/>
                  </a:cxn>
                  <a:cxn ang="0">
                    <a:pos x="507" y="31"/>
                  </a:cxn>
                  <a:cxn ang="0">
                    <a:pos x="415" y="46"/>
                  </a:cxn>
                  <a:cxn ang="0">
                    <a:pos x="338" y="108"/>
                  </a:cxn>
                  <a:cxn ang="0">
                    <a:pos x="277" y="185"/>
                  </a:cxn>
                  <a:cxn ang="0">
                    <a:pos x="261" y="308"/>
                  </a:cxn>
                  <a:cxn ang="0">
                    <a:pos x="261" y="661"/>
                  </a:cxn>
                  <a:cxn ang="0">
                    <a:pos x="277" y="692"/>
                  </a:cxn>
                  <a:cxn ang="0">
                    <a:pos x="292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8" y="708"/>
                  </a:cxn>
                  <a:cxn ang="0">
                    <a:pos x="123" y="692"/>
                  </a:cxn>
                  <a:cxn ang="0">
                    <a:pos x="139" y="661"/>
                  </a:cxn>
                  <a:cxn ang="0">
                    <a:pos x="139" y="154"/>
                  </a:cxn>
                  <a:cxn ang="0">
                    <a:pos x="154" y="169"/>
                  </a:cxn>
                  <a:cxn ang="0">
                    <a:pos x="154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61" y="0"/>
                  </a:cxn>
                </a:cxnLst>
                <a:rect l="0" t="0" r="r" b="b"/>
                <a:pathLst>
                  <a:path w="906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3" y="92"/>
                    </a:lnTo>
                    <a:lnTo>
                      <a:pt x="415" y="31"/>
                    </a:lnTo>
                    <a:lnTo>
                      <a:pt x="522" y="0"/>
                    </a:lnTo>
                    <a:lnTo>
                      <a:pt x="584" y="0"/>
                    </a:lnTo>
                    <a:lnTo>
                      <a:pt x="630" y="15"/>
                    </a:lnTo>
                    <a:lnTo>
                      <a:pt x="691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8" y="215"/>
                    </a:lnTo>
                    <a:lnTo>
                      <a:pt x="768" y="692"/>
                    </a:lnTo>
                    <a:lnTo>
                      <a:pt x="783" y="708"/>
                    </a:lnTo>
                    <a:lnTo>
                      <a:pt x="814" y="723"/>
                    </a:lnTo>
                    <a:lnTo>
                      <a:pt x="906" y="723"/>
                    </a:lnTo>
                    <a:lnTo>
                      <a:pt x="906" y="785"/>
                    </a:lnTo>
                    <a:lnTo>
                      <a:pt x="507" y="785"/>
                    </a:lnTo>
                    <a:lnTo>
                      <a:pt x="507" y="723"/>
                    </a:lnTo>
                    <a:lnTo>
                      <a:pt x="614" y="723"/>
                    </a:lnTo>
                    <a:lnTo>
                      <a:pt x="630" y="708"/>
                    </a:lnTo>
                    <a:lnTo>
                      <a:pt x="645" y="677"/>
                    </a:lnTo>
                    <a:lnTo>
                      <a:pt x="645" y="185"/>
                    </a:lnTo>
                    <a:lnTo>
                      <a:pt x="614" y="92"/>
                    </a:lnTo>
                    <a:lnTo>
                      <a:pt x="553" y="31"/>
                    </a:lnTo>
                    <a:lnTo>
                      <a:pt x="507" y="31"/>
                    </a:lnTo>
                    <a:lnTo>
                      <a:pt x="415" y="46"/>
                    </a:lnTo>
                    <a:lnTo>
                      <a:pt x="338" y="108"/>
                    </a:lnTo>
                    <a:lnTo>
                      <a:pt x="277" y="185"/>
                    </a:lnTo>
                    <a:lnTo>
                      <a:pt x="261" y="308"/>
                    </a:lnTo>
                    <a:lnTo>
                      <a:pt x="261" y="661"/>
                    </a:lnTo>
                    <a:lnTo>
                      <a:pt x="277" y="692"/>
                    </a:lnTo>
                    <a:lnTo>
                      <a:pt x="292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8" y="708"/>
                    </a:lnTo>
                    <a:lnTo>
                      <a:pt x="123" y="692"/>
                    </a:lnTo>
                    <a:lnTo>
                      <a:pt x="139" y="661"/>
                    </a:lnTo>
                    <a:lnTo>
                      <a:pt x="139" y="154"/>
                    </a:lnTo>
                    <a:lnTo>
                      <a:pt x="154" y="169"/>
                    </a:lnTo>
                    <a:lnTo>
                      <a:pt x="154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7" name="Freeform 1563"/>
              <p:cNvSpPr>
                <a:spLocks/>
              </p:cNvSpPr>
              <p:nvPr/>
            </p:nvSpPr>
            <p:spPr bwMode="auto">
              <a:xfrm>
                <a:off x="19569" y="28468"/>
                <a:ext cx="584" cy="830"/>
              </a:xfrm>
              <a:custGeom>
                <a:avLst/>
                <a:gdLst/>
                <a:ahLst/>
                <a:cxnLst>
                  <a:cxn ang="0">
                    <a:pos x="369" y="0"/>
                  </a:cxn>
                  <a:cxn ang="0">
                    <a:pos x="461" y="46"/>
                  </a:cxn>
                  <a:cxn ang="0">
                    <a:pos x="538" y="0"/>
                  </a:cxn>
                  <a:cxn ang="0">
                    <a:pos x="507" y="276"/>
                  </a:cxn>
                  <a:cxn ang="0">
                    <a:pos x="491" y="215"/>
                  </a:cxn>
                  <a:cxn ang="0">
                    <a:pos x="461" y="123"/>
                  </a:cxn>
                  <a:cxn ang="0">
                    <a:pos x="353" y="46"/>
                  </a:cxn>
                  <a:cxn ang="0">
                    <a:pos x="185" y="61"/>
                  </a:cxn>
                  <a:cxn ang="0">
                    <a:pos x="108" y="123"/>
                  </a:cxn>
                  <a:cxn ang="0">
                    <a:pos x="92" y="215"/>
                  </a:cxn>
                  <a:cxn ang="0">
                    <a:pos x="185" y="292"/>
                  </a:cxn>
                  <a:cxn ang="0">
                    <a:pos x="261" y="323"/>
                  </a:cxn>
                  <a:cxn ang="0">
                    <a:pos x="369" y="338"/>
                  </a:cxn>
                  <a:cxn ang="0">
                    <a:pos x="507" y="415"/>
                  </a:cxn>
                  <a:cxn ang="0">
                    <a:pos x="568" y="523"/>
                  </a:cxn>
                  <a:cxn ang="0">
                    <a:pos x="568" y="676"/>
                  </a:cxn>
                  <a:cxn ang="0">
                    <a:pos x="415" y="815"/>
                  </a:cxn>
                  <a:cxn ang="0">
                    <a:pos x="246" y="830"/>
                  </a:cxn>
                  <a:cxn ang="0">
                    <a:pos x="92" y="753"/>
                  </a:cxn>
                  <a:cxn ang="0">
                    <a:pos x="31" y="830"/>
                  </a:cxn>
                  <a:cxn ang="0">
                    <a:pos x="0" y="507"/>
                  </a:cxn>
                  <a:cxn ang="0">
                    <a:pos x="46" y="523"/>
                  </a:cxn>
                  <a:cxn ang="0">
                    <a:pos x="77" y="630"/>
                  </a:cxn>
                  <a:cxn ang="0">
                    <a:pos x="200" y="769"/>
                  </a:cxn>
                  <a:cxn ang="0">
                    <a:pos x="353" y="784"/>
                  </a:cxn>
                  <a:cxn ang="0">
                    <a:pos x="445" y="738"/>
                  </a:cxn>
                  <a:cxn ang="0">
                    <a:pos x="491" y="661"/>
                  </a:cxn>
                  <a:cxn ang="0">
                    <a:pos x="461" y="523"/>
                  </a:cxn>
                  <a:cxn ang="0">
                    <a:pos x="369" y="461"/>
                  </a:cxn>
                  <a:cxn ang="0">
                    <a:pos x="323" y="446"/>
                  </a:cxn>
                  <a:cxn ang="0">
                    <a:pos x="185" y="415"/>
                  </a:cxn>
                  <a:cxn ang="0">
                    <a:pos x="92" y="369"/>
                  </a:cxn>
                  <a:cxn ang="0">
                    <a:pos x="31" y="292"/>
                  </a:cxn>
                  <a:cxn ang="0">
                    <a:pos x="16" y="215"/>
                  </a:cxn>
                  <a:cxn ang="0">
                    <a:pos x="77" y="76"/>
                  </a:cxn>
                  <a:cxn ang="0">
                    <a:pos x="292" y="0"/>
                  </a:cxn>
                </a:cxnLst>
                <a:rect l="0" t="0" r="r" b="b"/>
                <a:pathLst>
                  <a:path w="584" h="830">
                    <a:moveTo>
                      <a:pt x="292" y="0"/>
                    </a:moveTo>
                    <a:lnTo>
                      <a:pt x="369" y="0"/>
                    </a:lnTo>
                    <a:lnTo>
                      <a:pt x="415" y="15"/>
                    </a:lnTo>
                    <a:lnTo>
                      <a:pt x="461" y="46"/>
                    </a:lnTo>
                    <a:lnTo>
                      <a:pt x="507" y="0"/>
                    </a:lnTo>
                    <a:lnTo>
                      <a:pt x="538" y="0"/>
                    </a:lnTo>
                    <a:lnTo>
                      <a:pt x="538" y="276"/>
                    </a:lnTo>
                    <a:lnTo>
                      <a:pt x="507" y="276"/>
                    </a:lnTo>
                    <a:lnTo>
                      <a:pt x="507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1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1" y="46"/>
                    </a:lnTo>
                    <a:lnTo>
                      <a:pt x="185" y="61"/>
                    </a:lnTo>
                    <a:lnTo>
                      <a:pt x="154" y="76"/>
                    </a:lnTo>
                    <a:lnTo>
                      <a:pt x="108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4" y="276"/>
                    </a:lnTo>
                    <a:lnTo>
                      <a:pt x="185" y="292"/>
                    </a:lnTo>
                    <a:lnTo>
                      <a:pt x="231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9" y="338"/>
                    </a:lnTo>
                    <a:lnTo>
                      <a:pt x="415" y="353"/>
                    </a:lnTo>
                    <a:lnTo>
                      <a:pt x="507" y="415"/>
                    </a:lnTo>
                    <a:lnTo>
                      <a:pt x="538" y="430"/>
                    </a:lnTo>
                    <a:lnTo>
                      <a:pt x="568" y="523"/>
                    </a:lnTo>
                    <a:lnTo>
                      <a:pt x="584" y="584"/>
                    </a:lnTo>
                    <a:lnTo>
                      <a:pt x="568" y="676"/>
                    </a:lnTo>
                    <a:lnTo>
                      <a:pt x="507" y="753"/>
                    </a:lnTo>
                    <a:lnTo>
                      <a:pt x="415" y="815"/>
                    </a:lnTo>
                    <a:lnTo>
                      <a:pt x="292" y="830"/>
                    </a:lnTo>
                    <a:lnTo>
                      <a:pt x="246" y="830"/>
                    </a:lnTo>
                    <a:lnTo>
                      <a:pt x="154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200" y="769"/>
                    </a:lnTo>
                    <a:lnTo>
                      <a:pt x="292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1" y="523"/>
                    </a:lnTo>
                    <a:lnTo>
                      <a:pt x="399" y="461"/>
                    </a:lnTo>
                    <a:lnTo>
                      <a:pt x="369" y="461"/>
                    </a:lnTo>
                    <a:lnTo>
                      <a:pt x="338" y="446"/>
                    </a:lnTo>
                    <a:lnTo>
                      <a:pt x="323" y="446"/>
                    </a:lnTo>
                    <a:lnTo>
                      <a:pt x="246" y="430"/>
                    </a:lnTo>
                    <a:lnTo>
                      <a:pt x="185" y="415"/>
                    </a:lnTo>
                    <a:lnTo>
                      <a:pt x="139" y="400"/>
                    </a:lnTo>
                    <a:lnTo>
                      <a:pt x="92" y="369"/>
                    </a:lnTo>
                    <a:lnTo>
                      <a:pt x="62" y="338"/>
                    </a:lnTo>
                    <a:lnTo>
                      <a:pt x="31" y="292"/>
                    </a:lnTo>
                    <a:lnTo>
                      <a:pt x="16" y="261"/>
                    </a:lnTo>
                    <a:lnTo>
                      <a:pt x="16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4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8" name="Freeform 1564"/>
              <p:cNvSpPr>
                <a:spLocks/>
              </p:cNvSpPr>
              <p:nvPr/>
            </p:nvSpPr>
            <p:spPr bwMode="auto">
              <a:xfrm>
                <a:off x="20245" y="28160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1"/>
                  </a:cxn>
                  <a:cxn ang="0">
                    <a:pos x="168" y="984"/>
                  </a:cxn>
                  <a:cxn ang="0">
                    <a:pos x="153" y="877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8"/>
                  </a:cxn>
                  <a:cxn ang="0">
                    <a:pos x="184" y="215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1"/>
                    </a:lnTo>
                    <a:lnTo>
                      <a:pt x="168" y="984"/>
                    </a:lnTo>
                    <a:lnTo>
                      <a:pt x="153" y="877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8"/>
                    </a:lnTo>
                    <a:lnTo>
                      <a:pt x="184" y="215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89" name="Freeform 1565"/>
              <p:cNvSpPr>
                <a:spLocks noEditPoints="1"/>
              </p:cNvSpPr>
              <p:nvPr/>
            </p:nvSpPr>
            <p:spPr bwMode="auto">
              <a:xfrm>
                <a:off x="20812" y="28437"/>
                <a:ext cx="814" cy="815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4"/>
                  </a:cxn>
                  <a:cxn ang="0">
                    <a:pos x="430" y="769"/>
                  </a:cxn>
                  <a:cxn ang="0">
                    <a:pos x="446" y="754"/>
                  </a:cxn>
                  <a:cxn ang="0">
                    <a:pos x="492" y="692"/>
                  </a:cxn>
                  <a:cxn ang="0">
                    <a:pos x="446" y="754"/>
                  </a:cxn>
                  <a:cxn ang="0">
                    <a:pos x="338" y="0"/>
                  </a:cxn>
                  <a:cxn ang="0">
                    <a:pos x="584" y="92"/>
                  </a:cxn>
                  <a:cxn ang="0">
                    <a:pos x="645" y="246"/>
                  </a:cxn>
                  <a:cxn ang="0">
                    <a:pos x="660" y="738"/>
                  </a:cxn>
                  <a:cxn ang="0">
                    <a:pos x="722" y="754"/>
                  </a:cxn>
                  <a:cxn ang="0">
                    <a:pos x="768" y="692"/>
                  </a:cxn>
                  <a:cxn ang="0">
                    <a:pos x="814" y="554"/>
                  </a:cxn>
                  <a:cxn ang="0">
                    <a:pos x="799" y="738"/>
                  </a:cxn>
                  <a:cxn ang="0">
                    <a:pos x="722" y="800"/>
                  </a:cxn>
                  <a:cxn ang="0">
                    <a:pos x="676" y="815"/>
                  </a:cxn>
                  <a:cxn ang="0">
                    <a:pos x="553" y="738"/>
                  </a:cxn>
                  <a:cxn ang="0">
                    <a:pos x="507" y="661"/>
                  </a:cxn>
                  <a:cxn ang="0">
                    <a:pos x="522" y="384"/>
                  </a:cxn>
                  <a:cxn ang="0">
                    <a:pos x="522" y="384"/>
                  </a:cxn>
                  <a:cxn ang="0">
                    <a:pos x="277" y="461"/>
                  </a:cxn>
                  <a:cxn ang="0">
                    <a:pos x="185" y="584"/>
                  </a:cxn>
                  <a:cxn ang="0">
                    <a:pos x="169" y="692"/>
                  </a:cxn>
                  <a:cxn ang="0">
                    <a:pos x="231" y="769"/>
                  </a:cxn>
                  <a:cxn ang="0">
                    <a:pos x="338" y="800"/>
                  </a:cxn>
                  <a:cxn ang="0">
                    <a:pos x="185" y="800"/>
                  </a:cxn>
                  <a:cxn ang="0">
                    <a:pos x="31" y="723"/>
                  </a:cxn>
                  <a:cxn ang="0">
                    <a:pos x="0" y="584"/>
                  </a:cxn>
                  <a:cxn ang="0">
                    <a:pos x="108" y="446"/>
                  </a:cxn>
                  <a:cxn ang="0">
                    <a:pos x="353" y="354"/>
                  </a:cxn>
                  <a:cxn ang="0">
                    <a:pos x="507" y="215"/>
                  </a:cxn>
                  <a:cxn ang="0">
                    <a:pos x="461" y="107"/>
                  </a:cxn>
                  <a:cxn ang="0">
                    <a:pos x="369" y="46"/>
                  </a:cxn>
                  <a:cxn ang="0">
                    <a:pos x="246" y="61"/>
                  </a:cxn>
                  <a:cxn ang="0">
                    <a:pos x="169" y="92"/>
                  </a:cxn>
                  <a:cxn ang="0">
                    <a:pos x="185" y="123"/>
                  </a:cxn>
                  <a:cxn ang="0">
                    <a:pos x="215" y="169"/>
                  </a:cxn>
                  <a:cxn ang="0">
                    <a:pos x="231" y="231"/>
                  </a:cxn>
                  <a:cxn ang="0">
                    <a:pos x="185" y="277"/>
                  </a:cxn>
                  <a:cxn ang="0">
                    <a:pos x="93" y="261"/>
                  </a:cxn>
                  <a:cxn ang="0">
                    <a:pos x="77" y="200"/>
                  </a:cxn>
                  <a:cxn ang="0">
                    <a:pos x="215" y="31"/>
                  </a:cxn>
                </a:cxnLst>
                <a:rect l="0" t="0" r="r" b="b"/>
                <a:pathLst>
                  <a:path w="814" h="815">
                    <a:moveTo>
                      <a:pt x="399" y="784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4"/>
                    </a:lnTo>
                    <a:close/>
                    <a:moveTo>
                      <a:pt x="446" y="754"/>
                    </a:moveTo>
                    <a:lnTo>
                      <a:pt x="430" y="769"/>
                    </a:lnTo>
                    <a:lnTo>
                      <a:pt x="399" y="784"/>
                    </a:lnTo>
                    <a:lnTo>
                      <a:pt x="446" y="754"/>
                    </a:lnTo>
                    <a:close/>
                    <a:moveTo>
                      <a:pt x="507" y="661"/>
                    </a:moveTo>
                    <a:lnTo>
                      <a:pt x="492" y="692"/>
                    </a:lnTo>
                    <a:lnTo>
                      <a:pt x="461" y="738"/>
                    </a:lnTo>
                    <a:lnTo>
                      <a:pt x="446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1" y="15"/>
                    </a:lnTo>
                    <a:lnTo>
                      <a:pt x="584" y="92"/>
                    </a:lnTo>
                    <a:lnTo>
                      <a:pt x="614" y="154"/>
                    </a:lnTo>
                    <a:lnTo>
                      <a:pt x="645" y="246"/>
                    </a:lnTo>
                    <a:lnTo>
                      <a:pt x="645" y="707"/>
                    </a:lnTo>
                    <a:lnTo>
                      <a:pt x="660" y="738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3"/>
                    </a:lnTo>
                    <a:lnTo>
                      <a:pt x="768" y="692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2"/>
                    </a:lnTo>
                    <a:lnTo>
                      <a:pt x="799" y="738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5"/>
                    </a:lnTo>
                    <a:lnTo>
                      <a:pt x="676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8" y="677"/>
                    </a:lnTo>
                    <a:lnTo>
                      <a:pt x="507" y="661"/>
                    </a:lnTo>
                    <a:lnTo>
                      <a:pt x="522" y="631"/>
                    </a:lnTo>
                    <a:lnTo>
                      <a:pt x="522" y="384"/>
                    </a:lnTo>
                    <a:lnTo>
                      <a:pt x="538" y="384"/>
                    </a:lnTo>
                    <a:lnTo>
                      <a:pt x="522" y="384"/>
                    </a:lnTo>
                    <a:lnTo>
                      <a:pt x="384" y="415"/>
                    </a:lnTo>
                    <a:lnTo>
                      <a:pt x="277" y="461"/>
                    </a:lnTo>
                    <a:lnTo>
                      <a:pt x="215" y="523"/>
                    </a:lnTo>
                    <a:lnTo>
                      <a:pt x="185" y="584"/>
                    </a:lnTo>
                    <a:lnTo>
                      <a:pt x="169" y="646"/>
                    </a:lnTo>
                    <a:lnTo>
                      <a:pt x="169" y="692"/>
                    </a:lnTo>
                    <a:lnTo>
                      <a:pt x="200" y="738"/>
                    </a:lnTo>
                    <a:lnTo>
                      <a:pt x="231" y="769"/>
                    </a:lnTo>
                    <a:lnTo>
                      <a:pt x="277" y="800"/>
                    </a:lnTo>
                    <a:lnTo>
                      <a:pt x="338" y="800"/>
                    </a:lnTo>
                    <a:lnTo>
                      <a:pt x="277" y="815"/>
                    </a:lnTo>
                    <a:lnTo>
                      <a:pt x="185" y="800"/>
                    </a:lnTo>
                    <a:lnTo>
                      <a:pt x="93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4"/>
                    </a:lnTo>
                    <a:lnTo>
                      <a:pt x="62" y="492"/>
                    </a:lnTo>
                    <a:lnTo>
                      <a:pt x="108" y="446"/>
                    </a:lnTo>
                    <a:lnTo>
                      <a:pt x="185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2" y="154"/>
                    </a:lnTo>
                    <a:lnTo>
                      <a:pt x="461" y="107"/>
                    </a:lnTo>
                    <a:lnTo>
                      <a:pt x="430" y="77"/>
                    </a:lnTo>
                    <a:lnTo>
                      <a:pt x="369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9" y="123"/>
                    </a:lnTo>
                    <a:lnTo>
                      <a:pt x="185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1" y="184"/>
                    </a:lnTo>
                    <a:lnTo>
                      <a:pt x="231" y="231"/>
                    </a:lnTo>
                    <a:lnTo>
                      <a:pt x="215" y="261"/>
                    </a:lnTo>
                    <a:lnTo>
                      <a:pt x="185" y="277"/>
                    </a:lnTo>
                    <a:lnTo>
                      <a:pt x="123" y="277"/>
                    </a:lnTo>
                    <a:lnTo>
                      <a:pt x="93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0" name="Freeform 1566"/>
              <p:cNvSpPr>
                <a:spLocks/>
              </p:cNvSpPr>
              <p:nvPr/>
            </p:nvSpPr>
            <p:spPr bwMode="auto">
              <a:xfrm>
                <a:off x="21703" y="28483"/>
                <a:ext cx="905" cy="785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260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3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3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108"/>
                  </a:cxn>
                  <a:cxn ang="0">
                    <a:pos x="276" y="185"/>
                  </a:cxn>
                  <a:cxn ang="0">
                    <a:pos x="260" y="308"/>
                  </a:cxn>
                  <a:cxn ang="0">
                    <a:pos x="260" y="661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1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0" y="0"/>
                  </a:cxn>
                </a:cxnLst>
                <a:rect l="0" t="0" r="r" b="b"/>
                <a:pathLst>
                  <a:path w="905" h="785">
                    <a:moveTo>
                      <a:pt x="260" y="0"/>
                    </a:moveTo>
                    <a:lnTo>
                      <a:pt x="260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3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3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108"/>
                    </a:lnTo>
                    <a:lnTo>
                      <a:pt x="276" y="185"/>
                    </a:lnTo>
                    <a:lnTo>
                      <a:pt x="260" y="308"/>
                    </a:lnTo>
                    <a:lnTo>
                      <a:pt x="260" y="661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1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1" name="Freeform 1567"/>
              <p:cNvSpPr>
                <a:spLocks/>
              </p:cNvSpPr>
              <p:nvPr/>
            </p:nvSpPr>
            <p:spPr bwMode="auto">
              <a:xfrm>
                <a:off x="22762" y="28452"/>
                <a:ext cx="675" cy="816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491" y="16"/>
                  </a:cxn>
                  <a:cxn ang="0">
                    <a:pos x="567" y="46"/>
                  </a:cxn>
                  <a:cxn ang="0">
                    <a:pos x="629" y="108"/>
                  </a:cxn>
                  <a:cxn ang="0">
                    <a:pos x="659" y="185"/>
                  </a:cxn>
                  <a:cxn ang="0">
                    <a:pos x="659" y="216"/>
                  </a:cxn>
                  <a:cxn ang="0">
                    <a:pos x="644" y="246"/>
                  </a:cxn>
                  <a:cxn ang="0">
                    <a:pos x="613" y="262"/>
                  </a:cxn>
                  <a:cxn ang="0">
                    <a:pos x="552" y="262"/>
                  </a:cxn>
                  <a:cxn ang="0">
                    <a:pos x="521" y="246"/>
                  </a:cxn>
                  <a:cxn ang="0">
                    <a:pos x="506" y="216"/>
                  </a:cxn>
                  <a:cxn ang="0">
                    <a:pos x="506" y="154"/>
                  </a:cxn>
                  <a:cxn ang="0">
                    <a:pos x="521" y="139"/>
                  </a:cxn>
                  <a:cxn ang="0">
                    <a:pos x="521" y="123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2"/>
                  </a:cxn>
                  <a:cxn ang="0">
                    <a:pos x="460" y="46"/>
                  </a:cxn>
                  <a:cxn ang="0">
                    <a:pos x="399" y="46"/>
                  </a:cxn>
                  <a:cxn ang="0">
                    <a:pos x="337" y="62"/>
                  </a:cxn>
                  <a:cxn ang="0">
                    <a:pos x="260" y="92"/>
                  </a:cxn>
                  <a:cxn ang="0">
                    <a:pos x="214" y="154"/>
                  </a:cxn>
                  <a:cxn ang="0">
                    <a:pos x="168" y="262"/>
                  </a:cxn>
                  <a:cxn ang="0">
                    <a:pos x="153" y="416"/>
                  </a:cxn>
                  <a:cxn ang="0">
                    <a:pos x="168" y="400"/>
                  </a:cxn>
                  <a:cxn ang="0">
                    <a:pos x="184" y="554"/>
                  </a:cxn>
                  <a:cxn ang="0">
                    <a:pos x="230" y="662"/>
                  </a:cxn>
                  <a:cxn ang="0">
                    <a:pos x="291" y="723"/>
                  </a:cxn>
                  <a:cxn ang="0">
                    <a:pos x="352" y="754"/>
                  </a:cxn>
                  <a:cxn ang="0">
                    <a:pos x="414" y="769"/>
                  </a:cxn>
                  <a:cxn ang="0">
                    <a:pos x="475" y="769"/>
                  </a:cxn>
                  <a:cxn ang="0">
                    <a:pos x="521" y="754"/>
                  </a:cxn>
                  <a:cxn ang="0">
                    <a:pos x="583" y="692"/>
                  </a:cxn>
                  <a:cxn ang="0">
                    <a:pos x="613" y="646"/>
                  </a:cxn>
                  <a:cxn ang="0">
                    <a:pos x="644" y="585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59" y="616"/>
                  </a:cxn>
                  <a:cxn ang="0">
                    <a:pos x="644" y="677"/>
                  </a:cxn>
                  <a:cxn ang="0">
                    <a:pos x="583" y="739"/>
                  </a:cxn>
                  <a:cxn ang="0">
                    <a:pos x="506" y="800"/>
                  </a:cxn>
                  <a:cxn ang="0">
                    <a:pos x="383" y="816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0" y="569"/>
                  </a:cxn>
                  <a:cxn ang="0">
                    <a:pos x="0" y="416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83" y="0"/>
                  </a:cxn>
                </a:cxnLst>
                <a:rect l="0" t="0" r="r" b="b"/>
                <a:pathLst>
                  <a:path w="675" h="816">
                    <a:moveTo>
                      <a:pt x="383" y="0"/>
                    </a:moveTo>
                    <a:lnTo>
                      <a:pt x="491" y="16"/>
                    </a:lnTo>
                    <a:lnTo>
                      <a:pt x="567" y="46"/>
                    </a:lnTo>
                    <a:lnTo>
                      <a:pt x="629" y="108"/>
                    </a:lnTo>
                    <a:lnTo>
                      <a:pt x="659" y="185"/>
                    </a:lnTo>
                    <a:lnTo>
                      <a:pt x="659" y="216"/>
                    </a:lnTo>
                    <a:lnTo>
                      <a:pt x="644" y="246"/>
                    </a:lnTo>
                    <a:lnTo>
                      <a:pt x="613" y="262"/>
                    </a:lnTo>
                    <a:lnTo>
                      <a:pt x="552" y="262"/>
                    </a:lnTo>
                    <a:lnTo>
                      <a:pt x="521" y="246"/>
                    </a:lnTo>
                    <a:lnTo>
                      <a:pt x="506" y="216"/>
                    </a:lnTo>
                    <a:lnTo>
                      <a:pt x="506" y="154"/>
                    </a:lnTo>
                    <a:lnTo>
                      <a:pt x="521" y="139"/>
                    </a:lnTo>
                    <a:lnTo>
                      <a:pt x="521" y="123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2"/>
                    </a:lnTo>
                    <a:lnTo>
                      <a:pt x="460" y="46"/>
                    </a:lnTo>
                    <a:lnTo>
                      <a:pt x="399" y="46"/>
                    </a:lnTo>
                    <a:lnTo>
                      <a:pt x="337" y="62"/>
                    </a:lnTo>
                    <a:lnTo>
                      <a:pt x="260" y="92"/>
                    </a:lnTo>
                    <a:lnTo>
                      <a:pt x="214" y="154"/>
                    </a:lnTo>
                    <a:lnTo>
                      <a:pt x="168" y="262"/>
                    </a:lnTo>
                    <a:lnTo>
                      <a:pt x="153" y="416"/>
                    </a:lnTo>
                    <a:lnTo>
                      <a:pt x="168" y="400"/>
                    </a:lnTo>
                    <a:lnTo>
                      <a:pt x="184" y="554"/>
                    </a:lnTo>
                    <a:lnTo>
                      <a:pt x="230" y="662"/>
                    </a:lnTo>
                    <a:lnTo>
                      <a:pt x="291" y="723"/>
                    </a:lnTo>
                    <a:lnTo>
                      <a:pt x="352" y="754"/>
                    </a:lnTo>
                    <a:lnTo>
                      <a:pt x="414" y="769"/>
                    </a:lnTo>
                    <a:lnTo>
                      <a:pt x="475" y="769"/>
                    </a:lnTo>
                    <a:lnTo>
                      <a:pt x="521" y="754"/>
                    </a:lnTo>
                    <a:lnTo>
                      <a:pt x="583" y="692"/>
                    </a:lnTo>
                    <a:lnTo>
                      <a:pt x="613" y="646"/>
                    </a:lnTo>
                    <a:lnTo>
                      <a:pt x="644" y="585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59" y="616"/>
                    </a:lnTo>
                    <a:lnTo>
                      <a:pt x="644" y="677"/>
                    </a:lnTo>
                    <a:lnTo>
                      <a:pt x="583" y="739"/>
                    </a:lnTo>
                    <a:lnTo>
                      <a:pt x="506" y="800"/>
                    </a:lnTo>
                    <a:lnTo>
                      <a:pt x="383" y="816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0" y="569"/>
                    </a:lnTo>
                    <a:lnTo>
                      <a:pt x="0" y="416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2" name="Freeform 1568"/>
              <p:cNvSpPr>
                <a:spLocks noEditPoints="1"/>
              </p:cNvSpPr>
              <p:nvPr/>
            </p:nvSpPr>
            <p:spPr bwMode="auto">
              <a:xfrm>
                <a:off x="23467" y="28452"/>
                <a:ext cx="691" cy="816"/>
              </a:xfrm>
              <a:custGeom>
                <a:avLst/>
                <a:gdLst/>
                <a:ahLst/>
                <a:cxnLst>
                  <a:cxn ang="0">
                    <a:pos x="323" y="46"/>
                  </a:cxn>
                  <a:cxn ang="0">
                    <a:pos x="277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4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3" y="216"/>
                  </a:cxn>
                  <a:cxn ang="0">
                    <a:pos x="522" y="139"/>
                  </a:cxn>
                  <a:cxn ang="0">
                    <a:pos x="461" y="77"/>
                  </a:cxn>
                  <a:cxn ang="0">
                    <a:pos x="369" y="46"/>
                  </a:cxn>
                  <a:cxn ang="0">
                    <a:pos x="323" y="46"/>
                  </a:cxn>
                  <a:cxn ang="0">
                    <a:pos x="369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6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4" y="385"/>
                  </a:cxn>
                  <a:cxn ang="0">
                    <a:pos x="154" y="523"/>
                  </a:cxn>
                  <a:cxn ang="0">
                    <a:pos x="200" y="662"/>
                  </a:cxn>
                  <a:cxn ang="0">
                    <a:pos x="231" y="708"/>
                  </a:cxn>
                  <a:cxn ang="0">
                    <a:pos x="277" y="754"/>
                  </a:cxn>
                  <a:cxn ang="0">
                    <a:pos x="399" y="785"/>
                  </a:cxn>
                  <a:cxn ang="0">
                    <a:pos x="446" y="785"/>
                  </a:cxn>
                  <a:cxn ang="0">
                    <a:pos x="507" y="769"/>
                  </a:cxn>
                  <a:cxn ang="0">
                    <a:pos x="584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6" y="569"/>
                  </a:cxn>
                  <a:cxn ang="0">
                    <a:pos x="676" y="585"/>
                  </a:cxn>
                  <a:cxn ang="0">
                    <a:pos x="630" y="677"/>
                  </a:cxn>
                  <a:cxn ang="0">
                    <a:pos x="584" y="739"/>
                  </a:cxn>
                  <a:cxn ang="0">
                    <a:pos x="492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2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8" y="123"/>
                  </a:cxn>
                  <a:cxn ang="0">
                    <a:pos x="231" y="31"/>
                  </a:cxn>
                  <a:cxn ang="0">
                    <a:pos x="369" y="0"/>
                  </a:cxn>
                </a:cxnLst>
                <a:rect l="0" t="0" r="r" b="b"/>
                <a:pathLst>
                  <a:path w="691" h="816">
                    <a:moveTo>
                      <a:pt x="323" y="46"/>
                    </a:moveTo>
                    <a:lnTo>
                      <a:pt x="277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4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3" y="216"/>
                    </a:lnTo>
                    <a:lnTo>
                      <a:pt x="522" y="139"/>
                    </a:lnTo>
                    <a:lnTo>
                      <a:pt x="461" y="77"/>
                    </a:lnTo>
                    <a:lnTo>
                      <a:pt x="369" y="46"/>
                    </a:lnTo>
                    <a:lnTo>
                      <a:pt x="323" y="46"/>
                    </a:lnTo>
                    <a:close/>
                    <a:moveTo>
                      <a:pt x="369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6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4" y="385"/>
                    </a:lnTo>
                    <a:lnTo>
                      <a:pt x="154" y="523"/>
                    </a:lnTo>
                    <a:lnTo>
                      <a:pt x="200" y="662"/>
                    </a:lnTo>
                    <a:lnTo>
                      <a:pt x="231" y="708"/>
                    </a:lnTo>
                    <a:lnTo>
                      <a:pt x="277" y="754"/>
                    </a:lnTo>
                    <a:lnTo>
                      <a:pt x="399" y="785"/>
                    </a:lnTo>
                    <a:lnTo>
                      <a:pt x="446" y="785"/>
                    </a:lnTo>
                    <a:lnTo>
                      <a:pt x="507" y="769"/>
                    </a:lnTo>
                    <a:lnTo>
                      <a:pt x="584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6" y="569"/>
                    </a:lnTo>
                    <a:lnTo>
                      <a:pt x="676" y="585"/>
                    </a:lnTo>
                    <a:lnTo>
                      <a:pt x="630" y="677"/>
                    </a:lnTo>
                    <a:lnTo>
                      <a:pt x="584" y="739"/>
                    </a:lnTo>
                    <a:lnTo>
                      <a:pt x="492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2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8" y="123"/>
                    </a:lnTo>
                    <a:lnTo>
                      <a:pt x="231" y="31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3" name="Freeform 1569"/>
              <p:cNvSpPr>
                <a:spLocks/>
              </p:cNvSpPr>
              <p:nvPr/>
            </p:nvSpPr>
            <p:spPr bwMode="auto">
              <a:xfrm>
                <a:off x="24910" y="28468"/>
                <a:ext cx="583" cy="830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6"/>
                  </a:cxn>
                  <a:cxn ang="0">
                    <a:pos x="491" y="215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1"/>
                  </a:cxn>
                  <a:cxn ang="0">
                    <a:pos x="107" y="123"/>
                  </a:cxn>
                  <a:cxn ang="0">
                    <a:pos x="92" y="215"/>
                  </a:cxn>
                  <a:cxn ang="0">
                    <a:pos x="184" y="292"/>
                  </a:cxn>
                  <a:cxn ang="0">
                    <a:pos x="261" y="323"/>
                  </a:cxn>
                  <a:cxn ang="0">
                    <a:pos x="368" y="338"/>
                  </a:cxn>
                  <a:cxn ang="0">
                    <a:pos x="506" y="415"/>
                  </a:cxn>
                  <a:cxn ang="0">
                    <a:pos x="568" y="523"/>
                  </a:cxn>
                  <a:cxn ang="0">
                    <a:pos x="568" y="676"/>
                  </a:cxn>
                  <a:cxn ang="0">
                    <a:pos x="414" y="815"/>
                  </a:cxn>
                  <a:cxn ang="0">
                    <a:pos x="246" y="830"/>
                  </a:cxn>
                  <a:cxn ang="0">
                    <a:pos x="92" y="753"/>
                  </a:cxn>
                  <a:cxn ang="0">
                    <a:pos x="31" y="830"/>
                  </a:cxn>
                  <a:cxn ang="0">
                    <a:pos x="0" y="507"/>
                  </a:cxn>
                  <a:cxn ang="0">
                    <a:pos x="46" y="523"/>
                  </a:cxn>
                  <a:cxn ang="0">
                    <a:pos x="77" y="630"/>
                  </a:cxn>
                  <a:cxn ang="0">
                    <a:pos x="200" y="769"/>
                  </a:cxn>
                  <a:cxn ang="0">
                    <a:pos x="353" y="784"/>
                  </a:cxn>
                  <a:cxn ang="0">
                    <a:pos x="445" y="738"/>
                  </a:cxn>
                  <a:cxn ang="0">
                    <a:pos x="491" y="661"/>
                  </a:cxn>
                  <a:cxn ang="0">
                    <a:pos x="460" y="523"/>
                  </a:cxn>
                  <a:cxn ang="0">
                    <a:pos x="368" y="461"/>
                  </a:cxn>
                  <a:cxn ang="0">
                    <a:pos x="322" y="446"/>
                  </a:cxn>
                  <a:cxn ang="0">
                    <a:pos x="184" y="415"/>
                  </a:cxn>
                  <a:cxn ang="0">
                    <a:pos x="92" y="369"/>
                  </a:cxn>
                  <a:cxn ang="0">
                    <a:pos x="31" y="292"/>
                  </a:cxn>
                  <a:cxn ang="0">
                    <a:pos x="15" y="215"/>
                  </a:cxn>
                  <a:cxn ang="0">
                    <a:pos x="77" y="76"/>
                  </a:cxn>
                  <a:cxn ang="0">
                    <a:pos x="292" y="0"/>
                  </a:cxn>
                </a:cxnLst>
                <a:rect l="0" t="0" r="r" b="b"/>
                <a:pathLst>
                  <a:path w="583" h="830">
                    <a:moveTo>
                      <a:pt x="292" y="0"/>
                    </a:moveTo>
                    <a:lnTo>
                      <a:pt x="368" y="0"/>
                    </a:lnTo>
                    <a:lnTo>
                      <a:pt x="414" y="15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6"/>
                    </a:lnTo>
                    <a:lnTo>
                      <a:pt x="506" y="276"/>
                    </a:lnTo>
                    <a:lnTo>
                      <a:pt x="506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0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1"/>
                    </a:lnTo>
                    <a:lnTo>
                      <a:pt x="154" y="76"/>
                    </a:lnTo>
                    <a:lnTo>
                      <a:pt x="107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4" y="276"/>
                    </a:lnTo>
                    <a:lnTo>
                      <a:pt x="184" y="292"/>
                    </a:lnTo>
                    <a:lnTo>
                      <a:pt x="230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8"/>
                    </a:lnTo>
                    <a:lnTo>
                      <a:pt x="414" y="353"/>
                    </a:lnTo>
                    <a:lnTo>
                      <a:pt x="506" y="415"/>
                    </a:lnTo>
                    <a:lnTo>
                      <a:pt x="537" y="430"/>
                    </a:lnTo>
                    <a:lnTo>
                      <a:pt x="568" y="523"/>
                    </a:lnTo>
                    <a:lnTo>
                      <a:pt x="583" y="584"/>
                    </a:lnTo>
                    <a:lnTo>
                      <a:pt x="568" y="676"/>
                    </a:lnTo>
                    <a:lnTo>
                      <a:pt x="506" y="753"/>
                    </a:lnTo>
                    <a:lnTo>
                      <a:pt x="414" y="815"/>
                    </a:lnTo>
                    <a:lnTo>
                      <a:pt x="292" y="830"/>
                    </a:lnTo>
                    <a:lnTo>
                      <a:pt x="246" y="830"/>
                    </a:lnTo>
                    <a:lnTo>
                      <a:pt x="154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200" y="769"/>
                    </a:lnTo>
                    <a:lnTo>
                      <a:pt x="292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0" y="523"/>
                    </a:lnTo>
                    <a:lnTo>
                      <a:pt x="399" y="461"/>
                    </a:lnTo>
                    <a:lnTo>
                      <a:pt x="368" y="461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6" y="430"/>
                    </a:lnTo>
                    <a:lnTo>
                      <a:pt x="184" y="415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8"/>
                    </a:lnTo>
                    <a:lnTo>
                      <a:pt x="31" y="292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4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4" name="Freeform 1570"/>
              <p:cNvSpPr>
                <a:spLocks noEditPoints="1"/>
              </p:cNvSpPr>
              <p:nvPr/>
            </p:nvSpPr>
            <p:spPr bwMode="auto">
              <a:xfrm>
                <a:off x="25631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6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2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8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8" y="492"/>
                  </a:cxn>
                  <a:cxn ang="0">
                    <a:pos x="62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6" y="400"/>
                  </a:cxn>
                  <a:cxn ang="0">
                    <a:pos x="154" y="0"/>
                  </a:cxn>
                  <a:cxn ang="0">
                    <a:pos x="185" y="0"/>
                  </a:cxn>
                  <a:cxn ang="0">
                    <a:pos x="231" y="46"/>
                  </a:cxn>
                  <a:cxn ang="0">
                    <a:pos x="246" y="92"/>
                  </a:cxn>
                  <a:cxn ang="0">
                    <a:pos x="231" y="138"/>
                  </a:cxn>
                  <a:cxn ang="0">
                    <a:pos x="215" y="169"/>
                  </a:cxn>
                  <a:cxn ang="0">
                    <a:pos x="185" y="184"/>
                  </a:cxn>
                  <a:cxn ang="0">
                    <a:pos x="154" y="184"/>
                  </a:cxn>
                  <a:cxn ang="0">
                    <a:pos x="92" y="153"/>
                  </a:cxn>
                  <a:cxn ang="0">
                    <a:pos x="62" y="92"/>
                  </a:cxn>
                  <a:cxn ang="0">
                    <a:pos x="62" y="61"/>
                  </a:cxn>
                  <a:cxn ang="0">
                    <a:pos x="108" y="15"/>
                  </a:cxn>
                  <a:cxn ang="0">
                    <a:pos x="154" y="0"/>
                  </a:cxn>
                </a:cxnLst>
                <a:rect l="0" t="0" r="r" b="b"/>
                <a:pathLst>
                  <a:path w="384" h="1184">
                    <a:moveTo>
                      <a:pt x="246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2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8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8" y="492"/>
                    </a:lnTo>
                    <a:lnTo>
                      <a:pt x="62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6" y="400"/>
                    </a:lnTo>
                    <a:close/>
                    <a:moveTo>
                      <a:pt x="154" y="0"/>
                    </a:moveTo>
                    <a:lnTo>
                      <a:pt x="185" y="0"/>
                    </a:lnTo>
                    <a:lnTo>
                      <a:pt x="231" y="46"/>
                    </a:lnTo>
                    <a:lnTo>
                      <a:pt x="246" y="92"/>
                    </a:lnTo>
                    <a:lnTo>
                      <a:pt x="231" y="138"/>
                    </a:lnTo>
                    <a:lnTo>
                      <a:pt x="215" y="169"/>
                    </a:lnTo>
                    <a:lnTo>
                      <a:pt x="185" y="184"/>
                    </a:lnTo>
                    <a:lnTo>
                      <a:pt x="154" y="184"/>
                    </a:lnTo>
                    <a:lnTo>
                      <a:pt x="92" y="153"/>
                    </a:lnTo>
                    <a:lnTo>
                      <a:pt x="62" y="92"/>
                    </a:lnTo>
                    <a:lnTo>
                      <a:pt x="62" y="61"/>
                    </a:lnTo>
                    <a:lnTo>
                      <a:pt x="108" y="1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5" name="Freeform 1571"/>
              <p:cNvSpPr>
                <a:spLocks/>
              </p:cNvSpPr>
              <p:nvPr/>
            </p:nvSpPr>
            <p:spPr bwMode="auto">
              <a:xfrm>
                <a:off x="26153" y="28498"/>
                <a:ext cx="660" cy="77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645" y="0"/>
                  </a:cxn>
                  <a:cxn ang="0">
                    <a:pos x="645" y="31"/>
                  </a:cxn>
                  <a:cxn ang="0">
                    <a:pos x="629" y="46"/>
                  </a:cxn>
                  <a:cxn ang="0">
                    <a:pos x="138" y="723"/>
                  </a:cxn>
                  <a:cxn ang="0">
                    <a:pos x="353" y="723"/>
                  </a:cxn>
                  <a:cxn ang="0">
                    <a:pos x="476" y="708"/>
                  </a:cxn>
                  <a:cxn ang="0">
                    <a:pos x="553" y="662"/>
                  </a:cxn>
                  <a:cxn ang="0">
                    <a:pos x="599" y="570"/>
                  </a:cxn>
                  <a:cxn ang="0">
                    <a:pos x="614" y="431"/>
                  </a:cxn>
                  <a:cxn ang="0">
                    <a:pos x="660" y="431"/>
                  </a:cxn>
                  <a:cxn ang="0">
                    <a:pos x="629" y="770"/>
                  </a:cxn>
                  <a:cxn ang="0">
                    <a:pos x="15" y="770"/>
                  </a:cxn>
                  <a:cxn ang="0">
                    <a:pos x="0" y="754"/>
                  </a:cxn>
                  <a:cxn ang="0">
                    <a:pos x="0" y="723"/>
                  </a:cxn>
                  <a:cxn ang="0">
                    <a:pos x="15" y="708"/>
                  </a:cxn>
                  <a:cxn ang="0">
                    <a:pos x="507" y="46"/>
                  </a:cxn>
                  <a:cxn ang="0">
                    <a:pos x="307" y="46"/>
                  </a:cxn>
                  <a:cxn ang="0">
                    <a:pos x="184" y="62"/>
                  </a:cxn>
                  <a:cxn ang="0">
                    <a:pos x="123" y="108"/>
                  </a:cxn>
                  <a:cxn ang="0">
                    <a:pos x="77" y="170"/>
                  </a:cxn>
                  <a:cxn ang="0">
                    <a:pos x="62" y="293"/>
                  </a:cxn>
                  <a:cxn ang="0">
                    <a:pos x="15" y="293"/>
                  </a:cxn>
                  <a:cxn ang="0">
                    <a:pos x="31" y="0"/>
                  </a:cxn>
                </a:cxnLst>
                <a:rect l="0" t="0" r="r" b="b"/>
                <a:pathLst>
                  <a:path w="660" h="770">
                    <a:moveTo>
                      <a:pt x="31" y="0"/>
                    </a:moveTo>
                    <a:lnTo>
                      <a:pt x="645" y="0"/>
                    </a:lnTo>
                    <a:lnTo>
                      <a:pt x="645" y="31"/>
                    </a:lnTo>
                    <a:lnTo>
                      <a:pt x="629" y="46"/>
                    </a:lnTo>
                    <a:lnTo>
                      <a:pt x="138" y="723"/>
                    </a:lnTo>
                    <a:lnTo>
                      <a:pt x="353" y="723"/>
                    </a:lnTo>
                    <a:lnTo>
                      <a:pt x="476" y="708"/>
                    </a:lnTo>
                    <a:lnTo>
                      <a:pt x="553" y="662"/>
                    </a:lnTo>
                    <a:lnTo>
                      <a:pt x="599" y="570"/>
                    </a:lnTo>
                    <a:lnTo>
                      <a:pt x="614" y="431"/>
                    </a:lnTo>
                    <a:lnTo>
                      <a:pt x="660" y="431"/>
                    </a:lnTo>
                    <a:lnTo>
                      <a:pt x="629" y="770"/>
                    </a:lnTo>
                    <a:lnTo>
                      <a:pt x="15" y="770"/>
                    </a:lnTo>
                    <a:lnTo>
                      <a:pt x="0" y="754"/>
                    </a:lnTo>
                    <a:lnTo>
                      <a:pt x="0" y="723"/>
                    </a:lnTo>
                    <a:lnTo>
                      <a:pt x="15" y="708"/>
                    </a:lnTo>
                    <a:lnTo>
                      <a:pt x="507" y="46"/>
                    </a:lnTo>
                    <a:lnTo>
                      <a:pt x="307" y="46"/>
                    </a:lnTo>
                    <a:lnTo>
                      <a:pt x="184" y="62"/>
                    </a:lnTo>
                    <a:lnTo>
                      <a:pt x="123" y="108"/>
                    </a:lnTo>
                    <a:lnTo>
                      <a:pt x="77" y="170"/>
                    </a:lnTo>
                    <a:lnTo>
                      <a:pt x="62" y="293"/>
                    </a:lnTo>
                    <a:lnTo>
                      <a:pt x="15" y="29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6" name="Freeform 1572"/>
              <p:cNvSpPr>
                <a:spLocks noEditPoints="1"/>
              </p:cNvSpPr>
              <p:nvPr/>
            </p:nvSpPr>
            <p:spPr bwMode="auto">
              <a:xfrm>
                <a:off x="26844" y="28452"/>
                <a:ext cx="690" cy="816"/>
              </a:xfrm>
              <a:custGeom>
                <a:avLst/>
                <a:gdLst/>
                <a:ahLst/>
                <a:cxnLst>
                  <a:cxn ang="0">
                    <a:pos x="322" y="46"/>
                  </a:cxn>
                  <a:cxn ang="0">
                    <a:pos x="276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3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2" y="216"/>
                  </a:cxn>
                  <a:cxn ang="0">
                    <a:pos x="522" y="139"/>
                  </a:cxn>
                  <a:cxn ang="0">
                    <a:pos x="460" y="77"/>
                  </a:cxn>
                  <a:cxn ang="0">
                    <a:pos x="368" y="46"/>
                  </a:cxn>
                  <a:cxn ang="0">
                    <a:pos x="322" y="46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3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22" y="46"/>
                    </a:moveTo>
                    <a:lnTo>
                      <a:pt x="276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3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2" y="216"/>
                    </a:lnTo>
                    <a:lnTo>
                      <a:pt x="522" y="139"/>
                    </a:lnTo>
                    <a:lnTo>
                      <a:pt x="460" y="77"/>
                    </a:lnTo>
                    <a:lnTo>
                      <a:pt x="368" y="46"/>
                    </a:lnTo>
                    <a:lnTo>
                      <a:pt x="322" y="46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3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7" name="Freeform 1573"/>
              <p:cNvSpPr>
                <a:spLocks/>
              </p:cNvSpPr>
              <p:nvPr/>
            </p:nvSpPr>
            <p:spPr bwMode="auto">
              <a:xfrm>
                <a:off x="28409" y="27914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8" y="354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8" y="354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8" name="Freeform 1574"/>
              <p:cNvSpPr>
                <a:spLocks noEditPoints="1"/>
              </p:cNvSpPr>
              <p:nvPr/>
            </p:nvSpPr>
            <p:spPr bwMode="auto">
              <a:xfrm>
                <a:off x="29008" y="28068"/>
                <a:ext cx="383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3" y="1123"/>
                  </a:cxn>
                  <a:cxn ang="0">
                    <a:pos x="383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2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4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3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3" y="1123"/>
                    </a:lnTo>
                    <a:lnTo>
                      <a:pt x="383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2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4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599" name="Freeform 1575"/>
              <p:cNvSpPr>
                <a:spLocks/>
              </p:cNvSpPr>
              <p:nvPr/>
            </p:nvSpPr>
            <p:spPr bwMode="auto">
              <a:xfrm>
                <a:off x="29621" y="29068"/>
                <a:ext cx="185" cy="184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154" y="30"/>
                  </a:cxn>
                  <a:cxn ang="0">
                    <a:pos x="185" y="92"/>
                  </a:cxn>
                  <a:cxn ang="0">
                    <a:pos x="154" y="153"/>
                  </a:cxn>
                  <a:cxn ang="0">
                    <a:pos x="93" y="184"/>
                  </a:cxn>
                  <a:cxn ang="0">
                    <a:pos x="31" y="153"/>
                  </a:cxn>
                  <a:cxn ang="0">
                    <a:pos x="0" y="92"/>
                  </a:cxn>
                  <a:cxn ang="0">
                    <a:pos x="31" y="30"/>
                  </a:cxn>
                  <a:cxn ang="0">
                    <a:pos x="93" y="0"/>
                  </a:cxn>
                </a:cxnLst>
                <a:rect l="0" t="0" r="r" b="b"/>
                <a:pathLst>
                  <a:path w="185" h="184">
                    <a:moveTo>
                      <a:pt x="93" y="0"/>
                    </a:moveTo>
                    <a:lnTo>
                      <a:pt x="154" y="30"/>
                    </a:lnTo>
                    <a:lnTo>
                      <a:pt x="185" y="92"/>
                    </a:lnTo>
                    <a:lnTo>
                      <a:pt x="154" y="153"/>
                    </a:lnTo>
                    <a:lnTo>
                      <a:pt x="93" y="184"/>
                    </a:lnTo>
                    <a:lnTo>
                      <a:pt x="31" y="153"/>
                    </a:lnTo>
                    <a:lnTo>
                      <a:pt x="0" y="92"/>
                    </a:lnTo>
                    <a:lnTo>
                      <a:pt x="31" y="3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0" name="Freeform 1576"/>
              <p:cNvSpPr>
                <a:spLocks noEditPoints="1"/>
              </p:cNvSpPr>
              <p:nvPr/>
            </p:nvSpPr>
            <p:spPr bwMode="auto">
              <a:xfrm>
                <a:off x="29867" y="28452"/>
                <a:ext cx="691" cy="816"/>
              </a:xfrm>
              <a:custGeom>
                <a:avLst/>
                <a:gdLst/>
                <a:ahLst/>
                <a:cxnLst>
                  <a:cxn ang="0">
                    <a:pos x="322" y="46"/>
                  </a:cxn>
                  <a:cxn ang="0">
                    <a:pos x="276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3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3" y="216"/>
                  </a:cxn>
                  <a:cxn ang="0">
                    <a:pos x="522" y="139"/>
                  </a:cxn>
                  <a:cxn ang="0">
                    <a:pos x="460" y="77"/>
                  </a:cxn>
                  <a:cxn ang="0">
                    <a:pos x="368" y="46"/>
                  </a:cxn>
                  <a:cxn ang="0">
                    <a:pos x="322" y="46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200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2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1" h="816">
                    <a:moveTo>
                      <a:pt x="322" y="46"/>
                    </a:moveTo>
                    <a:lnTo>
                      <a:pt x="276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3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3" y="216"/>
                    </a:lnTo>
                    <a:lnTo>
                      <a:pt x="522" y="139"/>
                    </a:lnTo>
                    <a:lnTo>
                      <a:pt x="460" y="77"/>
                    </a:lnTo>
                    <a:lnTo>
                      <a:pt x="368" y="46"/>
                    </a:lnTo>
                    <a:lnTo>
                      <a:pt x="322" y="46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200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2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1" name="Freeform 1577"/>
              <p:cNvSpPr>
                <a:spLocks/>
              </p:cNvSpPr>
              <p:nvPr/>
            </p:nvSpPr>
            <p:spPr bwMode="auto">
              <a:xfrm>
                <a:off x="30865" y="29068"/>
                <a:ext cx="184" cy="18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0"/>
                  </a:cxn>
                  <a:cxn ang="0">
                    <a:pos x="184" y="92"/>
                  </a:cxn>
                  <a:cxn ang="0">
                    <a:pos x="153" y="153"/>
                  </a:cxn>
                  <a:cxn ang="0">
                    <a:pos x="92" y="184"/>
                  </a:cxn>
                  <a:cxn ang="0">
                    <a:pos x="30" y="153"/>
                  </a:cxn>
                  <a:cxn ang="0">
                    <a:pos x="0" y="92"/>
                  </a:cxn>
                  <a:cxn ang="0">
                    <a:pos x="30" y="30"/>
                  </a:cxn>
                  <a:cxn ang="0">
                    <a:pos x="92" y="0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lnTo>
                      <a:pt x="153" y="30"/>
                    </a:lnTo>
                    <a:lnTo>
                      <a:pt x="184" y="92"/>
                    </a:lnTo>
                    <a:lnTo>
                      <a:pt x="153" y="153"/>
                    </a:lnTo>
                    <a:lnTo>
                      <a:pt x="92" y="184"/>
                    </a:lnTo>
                    <a:lnTo>
                      <a:pt x="30" y="153"/>
                    </a:lnTo>
                    <a:lnTo>
                      <a:pt x="0" y="92"/>
                    </a:lnTo>
                    <a:lnTo>
                      <a:pt x="30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2" name="Freeform 1578"/>
              <p:cNvSpPr>
                <a:spLocks/>
              </p:cNvSpPr>
              <p:nvPr/>
            </p:nvSpPr>
            <p:spPr bwMode="auto">
              <a:xfrm>
                <a:off x="31402" y="29068"/>
                <a:ext cx="199" cy="523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0"/>
                  </a:cxn>
                  <a:cxn ang="0">
                    <a:pos x="184" y="76"/>
                  </a:cxn>
                  <a:cxn ang="0">
                    <a:pos x="199" y="123"/>
                  </a:cxn>
                  <a:cxn ang="0">
                    <a:pos x="199" y="184"/>
                  </a:cxn>
                  <a:cxn ang="0">
                    <a:pos x="184" y="184"/>
                  </a:cxn>
                  <a:cxn ang="0">
                    <a:pos x="169" y="323"/>
                  </a:cxn>
                  <a:cxn ang="0">
                    <a:pos x="107" y="430"/>
                  </a:cxn>
                  <a:cxn ang="0">
                    <a:pos x="61" y="492"/>
                  </a:cxn>
                  <a:cxn ang="0">
                    <a:pos x="30" y="523"/>
                  </a:cxn>
                  <a:cxn ang="0">
                    <a:pos x="15" y="523"/>
                  </a:cxn>
                  <a:cxn ang="0">
                    <a:pos x="15" y="507"/>
                  </a:cxn>
                  <a:cxn ang="0">
                    <a:pos x="30" y="492"/>
                  </a:cxn>
                  <a:cxn ang="0">
                    <a:pos x="122" y="338"/>
                  </a:cxn>
                  <a:cxn ang="0">
                    <a:pos x="153" y="184"/>
                  </a:cxn>
                  <a:cxn ang="0">
                    <a:pos x="153" y="153"/>
                  </a:cxn>
                  <a:cxn ang="0">
                    <a:pos x="122" y="184"/>
                  </a:cxn>
                  <a:cxn ang="0">
                    <a:pos x="92" y="184"/>
                  </a:cxn>
                  <a:cxn ang="0">
                    <a:pos x="46" y="169"/>
                  </a:cxn>
                  <a:cxn ang="0">
                    <a:pos x="0" y="123"/>
                  </a:cxn>
                  <a:cxn ang="0">
                    <a:pos x="0" y="61"/>
                  </a:cxn>
                  <a:cxn ang="0">
                    <a:pos x="46" y="15"/>
                  </a:cxn>
                  <a:cxn ang="0">
                    <a:pos x="92" y="0"/>
                  </a:cxn>
                </a:cxnLst>
                <a:rect l="0" t="0" r="r" b="b"/>
                <a:pathLst>
                  <a:path w="199" h="523">
                    <a:moveTo>
                      <a:pt x="92" y="0"/>
                    </a:moveTo>
                    <a:lnTo>
                      <a:pt x="153" y="30"/>
                    </a:lnTo>
                    <a:lnTo>
                      <a:pt x="184" y="76"/>
                    </a:lnTo>
                    <a:lnTo>
                      <a:pt x="199" y="123"/>
                    </a:lnTo>
                    <a:lnTo>
                      <a:pt x="199" y="184"/>
                    </a:lnTo>
                    <a:lnTo>
                      <a:pt x="184" y="184"/>
                    </a:lnTo>
                    <a:lnTo>
                      <a:pt x="169" y="323"/>
                    </a:lnTo>
                    <a:lnTo>
                      <a:pt x="107" y="430"/>
                    </a:lnTo>
                    <a:lnTo>
                      <a:pt x="61" y="492"/>
                    </a:lnTo>
                    <a:lnTo>
                      <a:pt x="30" y="523"/>
                    </a:lnTo>
                    <a:lnTo>
                      <a:pt x="15" y="523"/>
                    </a:lnTo>
                    <a:lnTo>
                      <a:pt x="15" y="507"/>
                    </a:lnTo>
                    <a:lnTo>
                      <a:pt x="30" y="492"/>
                    </a:lnTo>
                    <a:lnTo>
                      <a:pt x="122" y="338"/>
                    </a:lnTo>
                    <a:lnTo>
                      <a:pt x="153" y="184"/>
                    </a:lnTo>
                    <a:lnTo>
                      <a:pt x="153" y="153"/>
                    </a:lnTo>
                    <a:lnTo>
                      <a:pt x="122" y="184"/>
                    </a:lnTo>
                    <a:lnTo>
                      <a:pt x="92" y="184"/>
                    </a:lnTo>
                    <a:lnTo>
                      <a:pt x="46" y="169"/>
                    </a:lnTo>
                    <a:lnTo>
                      <a:pt x="0" y="123"/>
                    </a:lnTo>
                    <a:lnTo>
                      <a:pt x="0" y="61"/>
                    </a:lnTo>
                    <a:lnTo>
                      <a:pt x="46" y="1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3" name="Freeform 1579"/>
              <p:cNvSpPr>
                <a:spLocks noEditPoints="1"/>
              </p:cNvSpPr>
              <p:nvPr/>
            </p:nvSpPr>
            <p:spPr bwMode="auto">
              <a:xfrm>
                <a:off x="32384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4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4" name="Freeform 1580"/>
              <p:cNvSpPr>
                <a:spLocks/>
              </p:cNvSpPr>
              <p:nvPr/>
            </p:nvSpPr>
            <p:spPr bwMode="auto">
              <a:xfrm>
                <a:off x="32906" y="28483"/>
                <a:ext cx="905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4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4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108"/>
                  </a:cxn>
                  <a:cxn ang="0">
                    <a:pos x="276" y="185"/>
                  </a:cxn>
                  <a:cxn ang="0">
                    <a:pos x="261" y="308"/>
                  </a:cxn>
                  <a:cxn ang="0">
                    <a:pos x="261" y="661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1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1" y="0"/>
                  </a:cxn>
                </a:cxnLst>
                <a:rect l="0" t="0" r="r" b="b"/>
                <a:pathLst>
                  <a:path w="905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4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4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108"/>
                    </a:lnTo>
                    <a:lnTo>
                      <a:pt x="276" y="185"/>
                    </a:lnTo>
                    <a:lnTo>
                      <a:pt x="261" y="308"/>
                    </a:lnTo>
                    <a:lnTo>
                      <a:pt x="261" y="661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1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5" name="Freeform 1581"/>
              <p:cNvSpPr>
                <a:spLocks noEditPoints="1"/>
              </p:cNvSpPr>
              <p:nvPr/>
            </p:nvSpPr>
            <p:spPr bwMode="auto">
              <a:xfrm>
                <a:off x="33780" y="28468"/>
                <a:ext cx="875" cy="1138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4" y="61"/>
                  </a:cxn>
                  <a:cxn ang="0">
                    <a:pos x="338" y="92"/>
                  </a:cxn>
                  <a:cxn ang="0">
                    <a:pos x="292" y="138"/>
                  </a:cxn>
                  <a:cxn ang="0">
                    <a:pos x="261" y="184"/>
                  </a:cxn>
                  <a:cxn ang="0">
                    <a:pos x="261" y="584"/>
                  </a:cxn>
                  <a:cxn ang="0">
                    <a:pos x="246" y="584"/>
                  </a:cxn>
                  <a:cxn ang="0">
                    <a:pos x="246" y="630"/>
                  </a:cxn>
                  <a:cxn ang="0">
                    <a:pos x="277" y="661"/>
                  </a:cxn>
                  <a:cxn ang="0">
                    <a:pos x="307" y="707"/>
                  </a:cxn>
                  <a:cxn ang="0">
                    <a:pos x="399" y="769"/>
                  </a:cxn>
                  <a:cxn ang="0">
                    <a:pos x="461" y="769"/>
                  </a:cxn>
                  <a:cxn ang="0">
                    <a:pos x="553" y="738"/>
                  </a:cxn>
                  <a:cxn ang="0">
                    <a:pos x="645" y="661"/>
                  </a:cxn>
                  <a:cxn ang="0">
                    <a:pos x="706" y="553"/>
                  </a:cxn>
                  <a:cxn ang="0">
                    <a:pos x="722" y="400"/>
                  </a:cxn>
                  <a:cxn ang="0">
                    <a:pos x="691" y="215"/>
                  </a:cxn>
                  <a:cxn ang="0">
                    <a:pos x="599" y="92"/>
                  </a:cxn>
                  <a:cxn ang="0">
                    <a:pos x="492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8"/>
                  </a:cxn>
                  <a:cxn ang="0">
                    <a:pos x="307" y="92"/>
                  </a:cxn>
                  <a:cxn ang="0">
                    <a:pos x="384" y="30"/>
                  </a:cxn>
                  <a:cxn ang="0">
                    <a:pos x="507" y="15"/>
                  </a:cxn>
                  <a:cxn ang="0">
                    <a:pos x="645" y="46"/>
                  </a:cxn>
                  <a:cxn ang="0">
                    <a:pos x="768" y="123"/>
                  </a:cxn>
                  <a:cxn ang="0">
                    <a:pos x="844" y="261"/>
                  </a:cxn>
                  <a:cxn ang="0">
                    <a:pos x="875" y="415"/>
                  </a:cxn>
                  <a:cxn ang="0">
                    <a:pos x="844" y="569"/>
                  </a:cxn>
                  <a:cxn ang="0">
                    <a:pos x="752" y="707"/>
                  </a:cxn>
                  <a:cxn ang="0">
                    <a:pos x="630" y="784"/>
                  </a:cxn>
                  <a:cxn ang="0">
                    <a:pos x="476" y="815"/>
                  </a:cxn>
                  <a:cxn ang="0">
                    <a:pos x="415" y="815"/>
                  </a:cxn>
                  <a:cxn ang="0">
                    <a:pos x="369" y="784"/>
                  </a:cxn>
                  <a:cxn ang="0">
                    <a:pos x="323" y="769"/>
                  </a:cxn>
                  <a:cxn ang="0">
                    <a:pos x="292" y="738"/>
                  </a:cxn>
                  <a:cxn ang="0">
                    <a:pos x="277" y="707"/>
                  </a:cxn>
                  <a:cxn ang="0">
                    <a:pos x="261" y="692"/>
                  </a:cxn>
                  <a:cxn ang="0">
                    <a:pos x="261" y="1030"/>
                  </a:cxn>
                  <a:cxn ang="0">
                    <a:pos x="277" y="1061"/>
                  </a:cxn>
                  <a:cxn ang="0">
                    <a:pos x="292" y="1076"/>
                  </a:cxn>
                  <a:cxn ang="0">
                    <a:pos x="399" y="1076"/>
                  </a:cxn>
                  <a:cxn ang="0">
                    <a:pos x="399" y="1138"/>
                  </a:cxn>
                  <a:cxn ang="0">
                    <a:pos x="0" y="1138"/>
                  </a:cxn>
                  <a:cxn ang="0">
                    <a:pos x="0" y="1076"/>
                  </a:cxn>
                  <a:cxn ang="0">
                    <a:pos x="108" y="1076"/>
                  </a:cxn>
                  <a:cxn ang="0">
                    <a:pos x="123" y="1061"/>
                  </a:cxn>
                  <a:cxn ang="0">
                    <a:pos x="139" y="1030"/>
                  </a:cxn>
                  <a:cxn ang="0">
                    <a:pos x="139" y="123"/>
                  </a:cxn>
                  <a:cxn ang="0">
                    <a:pos x="108" y="92"/>
                  </a:cxn>
                  <a:cxn ang="0">
                    <a:pos x="62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8">
                    <a:moveTo>
                      <a:pt x="430" y="46"/>
                    </a:moveTo>
                    <a:lnTo>
                      <a:pt x="384" y="61"/>
                    </a:lnTo>
                    <a:lnTo>
                      <a:pt x="338" y="92"/>
                    </a:lnTo>
                    <a:lnTo>
                      <a:pt x="292" y="138"/>
                    </a:lnTo>
                    <a:lnTo>
                      <a:pt x="261" y="184"/>
                    </a:lnTo>
                    <a:lnTo>
                      <a:pt x="261" y="584"/>
                    </a:lnTo>
                    <a:lnTo>
                      <a:pt x="246" y="584"/>
                    </a:lnTo>
                    <a:lnTo>
                      <a:pt x="246" y="630"/>
                    </a:lnTo>
                    <a:lnTo>
                      <a:pt x="277" y="661"/>
                    </a:lnTo>
                    <a:lnTo>
                      <a:pt x="307" y="707"/>
                    </a:lnTo>
                    <a:lnTo>
                      <a:pt x="399" y="769"/>
                    </a:lnTo>
                    <a:lnTo>
                      <a:pt x="461" y="769"/>
                    </a:lnTo>
                    <a:lnTo>
                      <a:pt x="553" y="738"/>
                    </a:lnTo>
                    <a:lnTo>
                      <a:pt x="645" y="661"/>
                    </a:lnTo>
                    <a:lnTo>
                      <a:pt x="706" y="553"/>
                    </a:lnTo>
                    <a:lnTo>
                      <a:pt x="722" y="400"/>
                    </a:lnTo>
                    <a:lnTo>
                      <a:pt x="691" y="215"/>
                    </a:lnTo>
                    <a:lnTo>
                      <a:pt x="599" y="92"/>
                    </a:lnTo>
                    <a:lnTo>
                      <a:pt x="492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8"/>
                    </a:lnTo>
                    <a:lnTo>
                      <a:pt x="307" y="92"/>
                    </a:lnTo>
                    <a:lnTo>
                      <a:pt x="384" y="30"/>
                    </a:lnTo>
                    <a:lnTo>
                      <a:pt x="507" y="15"/>
                    </a:lnTo>
                    <a:lnTo>
                      <a:pt x="645" y="46"/>
                    </a:lnTo>
                    <a:lnTo>
                      <a:pt x="768" y="123"/>
                    </a:lnTo>
                    <a:lnTo>
                      <a:pt x="844" y="261"/>
                    </a:lnTo>
                    <a:lnTo>
                      <a:pt x="875" y="415"/>
                    </a:lnTo>
                    <a:lnTo>
                      <a:pt x="844" y="569"/>
                    </a:lnTo>
                    <a:lnTo>
                      <a:pt x="752" y="707"/>
                    </a:lnTo>
                    <a:lnTo>
                      <a:pt x="630" y="784"/>
                    </a:lnTo>
                    <a:lnTo>
                      <a:pt x="476" y="815"/>
                    </a:lnTo>
                    <a:lnTo>
                      <a:pt x="415" y="815"/>
                    </a:lnTo>
                    <a:lnTo>
                      <a:pt x="369" y="784"/>
                    </a:lnTo>
                    <a:lnTo>
                      <a:pt x="323" y="769"/>
                    </a:lnTo>
                    <a:lnTo>
                      <a:pt x="292" y="738"/>
                    </a:lnTo>
                    <a:lnTo>
                      <a:pt x="277" y="707"/>
                    </a:lnTo>
                    <a:lnTo>
                      <a:pt x="261" y="692"/>
                    </a:lnTo>
                    <a:lnTo>
                      <a:pt x="261" y="1030"/>
                    </a:lnTo>
                    <a:lnTo>
                      <a:pt x="277" y="1061"/>
                    </a:lnTo>
                    <a:lnTo>
                      <a:pt x="292" y="1076"/>
                    </a:lnTo>
                    <a:lnTo>
                      <a:pt x="399" y="1076"/>
                    </a:lnTo>
                    <a:lnTo>
                      <a:pt x="399" y="1138"/>
                    </a:lnTo>
                    <a:lnTo>
                      <a:pt x="0" y="1138"/>
                    </a:lnTo>
                    <a:lnTo>
                      <a:pt x="0" y="1076"/>
                    </a:lnTo>
                    <a:lnTo>
                      <a:pt x="108" y="1076"/>
                    </a:lnTo>
                    <a:lnTo>
                      <a:pt x="123" y="1061"/>
                    </a:lnTo>
                    <a:lnTo>
                      <a:pt x="139" y="1030"/>
                    </a:lnTo>
                    <a:lnTo>
                      <a:pt x="139" y="123"/>
                    </a:lnTo>
                    <a:lnTo>
                      <a:pt x="108" y="92"/>
                    </a:lnTo>
                    <a:lnTo>
                      <a:pt x="62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6" name="Freeform 1582"/>
              <p:cNvSpPr>
                <a:spLocks/>
              </p:cNvSpPr>
              <p:nvPr/>
            </p:nvSpPr>
            <p:spPr bwMode="auto">
              <a:xfrm>
                <a:off x="34855" y="28468"/>
                <a:ext cx="890" cy="815"/>
              </a:xfrm>
              <a:custGeom>
                <a:avLst/>
                <a:gdLst/>
                <a:ahLst/>
                <a:cxnLst>
                  <a:cxn ang="0">
                    <a:pos x="752" y="0"/>
                  </a:cxn>
                  <a:cxn ang="0">
                    <a:pos x="752" y="676"/>
                  </a:cxn>
                  <a:cxn ang="0">
                    <a:pos x="782" y="707"/>
                  </a:cxn>
                  <a:cxn ang="0">
                    <a:pos x="828" y="723"/>
                  </a:cxn>
                  <a:cxn ang="0">
                    <a:pos x="890" y="723"/>
                  </a:cxn>
                  <a:cxn ang="0">
                    <a:pos x="890" y="784"/>
                  </a:cxn>
                  <a:cxn ang="0">
                    <a:pos x="629" y="800"/>
                  </a:cxn>
                  <a:cxn ang="0">
                    <a:pos x="629" y="661"/>
                  </a:cxn>
                  <a:cxn ang="0">
                    <a:pos x="598" y="723"/>
                  </a:cxn>
                  <a:cxn ang="0">
                    <a:pos x="552" y="769"/>
                  </a:cxn>
                  <a:cxn ang="0">
                    <a:pos x="506" y="784"/>
                  </a:cxn>
                  <a:cxn ang="0">
                    <a:pos x="460" y="815"/>
                  </a:cxn>
                  <a:cxn ang="0">
                    <a:pos x="399" y="815"/>
                  </a:cxn>
                  <a:cxn ang="0">
                    <a:pos x="276" y="800"/>
                  </a:cxn>
                  <a:cxn ang="0">
                    <a:pos x="199" y="753"/>
                  </a:cxn>
                  <a:cxn ang="0">
                    <a:pos x="153" y="692"/>
                  </a:cxn>
                  <a:cxn ang="0">
                    <a:pos x="138" y="600"/>
                  </a:cxn>
                  <a:cxn ang="0">
                    <a:pos x="138" y="138"/>
                  </a:cxn>
                  <a:cxn ang="0">
                    <a:pos x="122" y="107"/>
                  </a:cxn>
                  <a:cxn ang="0">
                    <a:pos x="92" y="92"/>
                  </a:cxn>
                  <a:cxn ang="0">
                    <a:pos x="0" y="92"/>
                  </a:cxn>
                  <a:cxn ang="0">
                    <a:pos x="0" y="30"/>
                  </a:cxn>
                  <a:cxn ang="0">
                    <a:pos x="261" y="15"/>
                  </a:cxn>
                  <a:cxn ang="0">
                    <a:pos x="261" y="676"/>
                  </a:cxn>
                  <a:cxn ang="0">
                    <a:pos x="291" y="738"/>
                  </a:cxn>
                  <a:cxn ang="0">
                    <a:pos x="353" y="769"/>
                  </a:cxn>
                  <a:cxn ang="0">
                    <a:pos x="414" y="769"/>
                  </a:cxn>
                  <a:cxn ang="0">
                    <a:pos x="521" y="738"/>
                  </a:cxn>
                  <a:cxn ang="0">
                    <a:pos x="598" y="630"/>
                  </a:cxn>
                  <a:cxn ang="0">
                    <a:pos x="629" y="492"/>
                  </a:cxn>
                  <a:cxn ang="0">
                    <a:pos x="629" y="123"/>
                  </a:cxn>
                  <a:cxn ang="0">
                    <a:pos x="598" y="92"/>
                  </a:cxn>
                  <a:cxn ang="0">
                    <a:pos x="552" y="76"/>
                  </a:cxn>
                  <a:cxn ang="0">
                    <a:pos x="491" y="76"/>
                  </a:cxn>
                  <a:cxn ang="0">
                    <a:pos x="491" y="15"/>
                  </a:cxn>
                  <a:cxn ang="0">
                    <a:pos x="752" y="0"/>
                  </a:cxn>
                </a:cxnLst>
                <a:rect l="0" t="0" r="r" b="b"/>
                <a:pathLst>
                  <a:path w="890" h="815">
                    <a:moveTo>
                      <a:pt x="752" y="0"/>
                    </a:moveTo>
                    <a:lnTo>
                      <a:pt x="752" y="676"/>
                    </a:lnTo>
                    <a:lnTo>
                      <a:pt x="782" y="707"/>
                    </a:lnTo>
                    <a:lnTo>
                      <a:pt x="828" y="723"/>
                    </a:lnTo>
                    <a:lnTo>
                      <a:pt x="890" y="723"/>
                    </a:lnTo>
                    <a:lnTo>
                      <a:pt x="890" y="784"/>
                    </a:lnTo>
                    <a:lnTo>
                      <a:pt x="629" y="800"/>
                    </a:lnTo>
                    <a:lnTo>
                      <a:pt x="629" y="661"/>
                    </a:lnTo>
                    <a:lnTo>
                      <a:pt x="598" y="723"/>
                    </a:lnTo>
                    <a:lnTo>
                      <a:pt x="552" y="769"/>
                    </a:lnTo>
                    <a:lnTo>
                      <a:pt x="506" y="784"/>
                    </a:lnTo>
                    <a:lnTo>
                      <a:pt x="460" y="815"/>
                    </a:lnTo>
                    <a:lnTo>
                      <a:pt x="399" y="815"/>
                    </a:lnTo>
                    <a:lnTo>
                      <a:pt x="276" y="800"/>
                    </a:lnTo>
                    <a:lnTo>
                      <a:pt x="199" y="753"/>
                    </a:lnTo>
                    <a:lnTo>
                      <a:pt x="153" y="692"/>
                    </a:lnTo>
                    <a:lnTo>
                      <a:pt x="138" y="600"/>
                    </a:lnTo>
                    <a:lnTo>
                      <a:pt x="138" y="138"/>
                    </a:lnTo>
                    <a:lnTo>
                      <a:pt x="122" y="107"/>
                    </a:lnTo>
                    <a:lnTo>
                      <a:pt x="92" y="92"/>
                    </a:lnTo>
                    <a:lnTo>
                      <a:pt x="0" y="92"/>
                    </a:lnTo>
                    <a:lnTo>
                      <a:pt x="0" y="30"/>
                    </a:lnTo>
                    <a:lnTo>
                      <a:pt x="261" y="15"/>
                    </a:lnTo>
                    <a:lnTo>
                      <a:pt x="261" y="676"/>
                    </a:lnTo>
                    <a:lnTo>
                      <a:pt x="291" y="738"/>
                    </a:lnTo>
                    <a:lnTo>
                      <a:pt x="353" y="769"/>
                    </a:lnTo>
                    <a:lnTo>
                      <a:pt x="414" y="769"/>
                    </a:lnTo>
                    <a:lnTo>
                      <a:pt x="521" y="738"/>
                    </a:lnTo>
                    <a:lnTo>
                      <a:pt x="598" y="630"/>
                    </a:lnTo>
                    <a:lnTo>
                      <a:pt x="629" y="492"/>
                    </a:lnTo>
                    <a:lnTo>
                      <a:pt x="629" y="123"/>
                    </a:lnTo>
                    <a:lnTo>
                      <a:pt x="598" y="92"/>
                    </a:lnTo>
                    <a:lnTo>
                      <a:pt x="552" y="76"/>
                    </a:lnTo>
                    <a:lnTo>
                      <a:pt x="491" y="76"/>
                    </a:lnTo>
                    <a:lnTo>
                      <a:pt x="491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7" name="Freeform 1583"/>
              <p:cNvSpPr>
                <a:spLocks/>
              </p:cNvSpPr>
              <p:nvPr/>
            </p:nvSpPr>
            <p:spPr bwMode="auto">
              <a:xfrm>
                <a:off x="35699" y="28160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22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1"/>
                  </a:cxn>
                  <a:cxn ang="0">
                    <a:pos x="169" y="984"/>
                  </a:cxn>
                  <a:cxn ang="0">
                    <a:pos x="153" y="877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8"/>
                  </a:cxn>
                  <a:cxn ang="0">
                    <a:pos x="184" y="215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22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1"/>
                    </a:lnTo>
                    <a:lnTo>
                      <a:pt x="169" y="984"/>
                    </a:lnTo>
                    <a:lnTo>
                      <a:pt x="153" y="877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8"/>
                    </a:lnTo>
                    <a:lnTo>
                      <a:pt x="184" y="215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8" name="Freeform 1584"/>
              <p:cNvSpPr>
                <a:spLocks/>
              </p:cNvSpPr>
              <p:nvPr/>
            </p:nvSpPr>
            <p:spPr bwMode="auto">
              <a:xfrm>
                <a:off x="36988" y="28468"/>
                <a:ext cx="583" cy="830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6"/>
                  </a:cxn>
                  <a:cxn ang="0">
                    <a:pos x="491" y="215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1"/>
                  </a:cxn>
                  <a:cxn ang="0">
                    <a:pos x="107" y="123"/>
                  </a:cxn>
                  <a:cxn ang="0">
                    <a:pos x="92" y="215"/>
                  </a:cxn>
                  <a:cxn ang="0">
                    <a:pos x="184" y="292"/>
                  </a:cxn>
                  <a:cxn ang="0">
                    <a:pos x="261" y="323"/>
                  </a:cxn>
                  <a:cxn ang="0">
                    <a:pos x="368" y="338"/>
                  </a:cxn>
                  <a:cxn ang="0">
                    <a:pos x="506" y="415"/>
                  </a:cxn>
                  <a:cxn ang="0">
                    <a:pos x="552" y="476"/>
                  </a:cxn>
                  <a:cxn ang="0">
                    <a:pos x="583" y="584"/>
                  </a:cxn>
                  <a:cxn ang="0">
                    <a:pos x="506" y="753"/>
                  </a:cxn>
                  <a:cxn ang="0">
                    <a:pos x="291" y="830"/>
                  </a:cxn>
                  <a:cxn ang="0">
                    <a:pos x="153" y="800"/>
                  </a:cxn>
                  <a:cxn ang="0">
                    <a:pos x="77" y="784"/>
                  </a:cxn>
                  <a:cxn ang="0">
                    <a:pos x="0" y="830"/>
                  </a:cxn>
                  <a:cxn ang="0">
                    <a:pos x="31" y="507"/>
                  </a:cxn>
                  <a:cxn ang="0">
                    <a:pos x="46" y="538"/>
                  </a:cxn>
                  <a:cxn ang="0">
                    <a:pos x="123" y="707"/>
                  </a:cxn>
                  <a:cxn ang="0">
                    <a:pos x="291" y="784"/>
                  </a:cxn>
                  <a:cxn ang="0">
                    <a:pos x="399" y="753"/>
                  </a:cxn>
                  <a:cxn ang="0">
                    <a:pos x="476" y="707"/>
                  </a:cxn>
                  <a:cxn ang="0">
                    <a:pos x="491" y="615"/>
                  </a:cxn>
                  <a:cxn ang="0">
                    <a:pos x="399" y="461"/>
                  </a:cxn>
                  <a:cxn ang="0">
                    <a:pos x="338" y="446"/>
                  </a:cxn>
                  <a:cxn ang="0">
                    <a:pos x="245" y="430"/>
                  </a:cxn>
                  <a:cxn ang="0">
                    <a:pos x="138" y="400"/>
                  </a:cxn>
                  <a:cxn ang="0">
                    <a:pos x="61" y="338"/>
                  </a:cxn>
                  <a:cxn ang="0">
                    <a:pos x="15" y="261"/>
                  </a:cxn>
                  <a:cxn ang="0">
                    <a:pos x="31" y="138"/>
                  </a:cxn>
                  <a:cxn ang="0">
                    <a:pos x="153" y="15"/>
                  </a:cxn>
                </a:cxnLst>
                <a:rect l="0" t="0" r="r" b="b"/>
                <a:pathLst>
                  <a:path w="583" h="830">
                    <a:moveTo>
                      <a:pt x="291" y="0"/>
                    </a:moveTo>
                    <a:lnTo>
                      <a:pt x="368" y="0"/>
                    </a:lnTo>
                    <a:lnTo>
                      <a:pt x="414" y="15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6"/>
                    </a:lnTo>
                    <a:lnTo>
                      <a:pt x="506" y="276"/>
                    </a:lnTo>
                    <a:lnTo>
                      <a:pt x="506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0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1"/>
                    </a:lnTo>
                    <a:lnTo>
                      <a:pt x="153" y="76"/>
                    </a:lnTo>
                    <a:lnTo>
                      <a:pt x="107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3" y="276"/>
                    </a:lnTo>
                    <a:lnTo>
                      <a:pt x="184" y="292"/>
                    </a:lnTo>
                    <a:lnTo>
                      <a:pt x="230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8"/>
                    </a:lnTo>
                    <a:lnTo>
                      <a:pt x="414" y="353"/>
                    </a:lnTo>
                    <a:lnTo>
                      <a:pt x="506" y="415"/>
                    </a:lnTo>
                    <a:lnTo>
                      <a:pt x="537" y="430"/>
                    </a:lnTo>
                    <a:lnTo>
                      <a:pt x="552" y="476"/>
                    </a:lnTo>
                    <a:lnTo>
                      <a:pt x="583" y="523"/>
                    </a:lnTo>
                    <a:lnTo>
                      <a:pt x="583" y="584"/>
                    </a:lnTo>
                    <a:lnTo>
                      <a:pt x="568" y="676"/>
                    </a:lnTo>
                    <a:lnTo>
                      <a:pt x="506" y="753"/>
                    </a:lnTo>
                    <a:lnTo>
                      <a:pt x="414" y="815"/>
                    </a:lnTo>
                    <a:lnTo>
                      <a:pt x="291" y="830"/>
                    </a:lnTo>
                    <a:lnTo>
                      <a:pt x="245" y="830"/>
                    </a:lnTo>
                    <a:lnTo>
                      <a:pt x="153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199" y="769"/>
                    </a:lnTo>
                    <a:lnTo>
                      <a:pt x="291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0" y="523"/>
                    </a:lnTo>
                    <a:lnTo>
                      <a:pt x="399" y="461"/>
                    </a:lnTo>
                    <a:lnTo>
                      <a:pt x="368" y="461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5" y="430"/>
                    </a:lnTo>
                    <a:lnTo>
                      <a:pt x="184" y="415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8"/>
                    </a:lnTo>
                    <a:lnTo>
                      <a:pt x="31" y="292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3" y="15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09" name="Freeform 1585"/>
              <p:cNvSpPr>
                <a:spLocks noEditPoints="1"/>
              </p:cNvSpPr>
              <p:nvPr/>
            </p:nvSpPr>
            <p:spPr bwMode="auto">
              <a:xfrm>
                <a:off x="37709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6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2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8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8" y="492"/>
                  </a:cxn>
                  <a:cxn ang="0">
                    <a:pos x="62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6" y="400"/>
                  </a:cxn>
                  <a:cxn ang="0">
                    <a:pos x="154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6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4" y="184"/>
                  </a:cxn>
                  <a:cxn ang="0">
                    <a:pos x="92" y="153"/>
                  </a:cxn>
                  <a:cxn ang="0">
                    <a:pos x="62" y="92"/>
                  </a:cxn>
                  <a:cxn ang="0">
                    <a:pos x="62" y="61"/>
                  </a:cxn>
                  <a:cxn ang="0">
                    <a:pos x="108" y="15"/>
                  </a:cxn>
                  <a:cxn ang="0">
                    <a:pos x="154" y="0"/>
                  </a:cxn>
                </a:cxnLst>
                <a:rect l="0" t="0" r="r" b="b"/>
                <a:pathLst>
                  <a:path w="384" h="1184">
                    <a:moveTo>
                      <a:pt x="246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2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8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8" y="492"/>
                    </a:lnTo>
                    <a:lnTo>
                      <a:pt x="62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6" y="400"/>
                    </a:lnTo>
                    <a:close/>
                    <a:moveTo>
                      <a:pt x="154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6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4" y="184"/>
                    </a:lnTo>
                    <a:lnTo>
                      <a:pt x="92" y="153"/>
                    </a:lnTo>
                    <a:lnTo>
                      <a:pt x="62" y="92"/>
                    </a:lnTo>
                    <a:lnTo>
                      <a:pt x="62" y="61"/>
                    </a:lnTo>
                    <a:lnTo>
                      <a:pt x="108" y="1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0" name="Freeform 1586"/>
              <p:cNvSpPr>
                <a:spLocks/>
              </p:cNvSpPr>
              <p:nvPr/>
            </p:nvSpPr>
            <p:spPr bwMode="auto">
              <a:xfrm>
                <a:off x="38231" y="28498"/>
                <a:ext cx="660" cy="77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645" y="0"/>
                  </a:cxn>
                  <a:cxn ang="0">
                    <a:pos x="645" y="31"/>
                  </a:cxn>
                  <a:cxn ang="0">
                    <a:pos x="629" y="46"/>
                  </a:cxn>
                  <a:cxn ang="0">
                    <a:pos x="138" y="723"/>
                  </a:cxn>
                  <a:cxn ang="0">
                    <a:pos x="353" y="723"/>
                  </a:cxn>
                  <a:cxn ang="0">
                    <a:pos x="476" y="708"/>
                  </a:cxn>
                  <a:cxn ang="0">
                    <a:pos x="552" y="662"/>
                  </a:cxn>
                  <a:cxn ang="0">
                    <a:pos x="598" y="570"/>
                  </a:cxn>
                  <a:cxn ang="0">
                    <a:pos x="614" y="431"/>
                  </a:cxn>
                  <a:cxn ang="0">
                    <a:pos x="660" y="431"/>
                  </a:cxn>
                  <a:cxn ang="0">
                    <a:pos x="629" y="770"/>
                  </a:cxn>
                  <a:cxn ang="0">
                    <a:pos x="15" y="770"/>
                  </a:cxn>
                  <a:cxn ang="0">
                    <a:pos x="0" y="754"/>
                  </a:cxn>
                  <a:cxn ang="0">
                    <a:pos x="0" y="723"/>
                  </a:cxn>
                  <a:cxn ang="0">
                    <a:pos x="15" y="708"/>
                  </a:cxn>
                  <a:cxn ang="0">
                    <a:pos x="506" y="46"/>
                  </a:cxn>
                  <a:cxn ang="0">
                    <a:pos x="307" y="46"/>
                  </a:cxn>
                  <a:cxn ang="0">
                    <a:pos x="184" y="62"/>
                  </a:cxn>
                  <a:cxn ang="0">
                    <a:pos x="123" y="108"/>
                  </a:cxn>
                  <a:cxn ang="0">
                    <a:pos x="77" y="170"/>
                  </a:cxn>
                  <a:cxn ang="0">
                    <a:pos x="61" y="293"/>
                  </a:cxn>
                  <a:cxn ang="0">
                    <a:pos x="15" y="293"/>
                  </a:cxn>
                  <a:cxn ang="0">
                    <a:pos x="31" y="0"/>
                  </a:cxn>
                </a:cxnLst>
                <a:rect l="0" t="0" r="r" b="b"/>
                <a:pathLst>
                  <a:path w="660" h="770">
                    <a:moveTo>
                      <a:pt x="31" y="0"/>
                    </a:moveTo>
                    <a:lnTo>
                      <a:pt x="645" y="0"/>
                    </a:lnTo>
                    <a:lnTo>
                      <a:pt x="645" y="31"/>
                    </a:lnTo>
                    <a:lnTo>
                      <a:pt x="629" y="46"/>
                    </a:lnTo>
                    <a:lnTo>
                      <a:pt x="138" y="723"/>
                    </a:lnTo>
                    <a:lnTo>
                      <a:pt x="353" y="723"/>
                    </a:lnTo>
                    <a:lnTo>
                      <a:pt x="476" y="708"/>
                    </a:lnTo>
                    <a:lnTo>
                      <a:pt x="552" y="662"/>
                    </a:lnTo>
                    <a:lnTo>
                      <a:pt x="598" y="570"/>
                    </a:lnTo>
                    <a:lnTo>
                      <a:pt x="614" y="431"/>
                    </a:lnTo>
                    <a:lnTo>
                      <a:pt x="660" y="431"/>
                    </a:lnTo>
                    <a:lnTo>
                      <a:pt x="629" y="770"/>
                    </a:lnTo>
                    <a:lnTo>
                      <a:pt x="15" y="770"/>
                    </a:lnTo>
                    <a:lnTo>
                      <a:pt x="0" y="754"/>
                    </a:lnTo>
                    <a:lnTo>
                      <a:pt x="0" y="723"/>
                    </a:lnTo>
                    <a:lnTo>
                      <a:pt x="15" y="708"/>
                    </a:lnTo>
                    <a:lnTo>
                      <a:pt x="506" y="46"/>
                    </a:lnTo>
                    <a:lnTo>
                      <a:pt x="307" y="46"/>
                    </a:lnTo>
                    <a:lnTo>
                      <a:pt x="184" y="62"/>
                    </a:lnTo>
                    <a:lnTo>
                      <a:pt x="123" y="108"/>
                    </a:lnTo>
                    <a:lnTo>
                      <a:pt x="77" y="170"/>
                    </a:lnTo>
                    <a:lnTo>
                      <a:pt x="61" y="293"/>
                    </a:lnTo>
                    <a:lnTo>
                      <a:pt x="15" y="29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1" name="Freeform 1587"/>
              <p:cNvSpPr>
                <a:spLocks noEditPoints="1"/>
              </p:cNvSpPr>
              <p:nvPr/>
            </p:nvSpPr>
            <p:spPr bwMode="auto">
              <a:xfrm>
                <a:off x="38922" y="28452"/>
                <a:ext cx="690" cy="816"/>
              </a:xfrm>
              <a:custGeom>
                <a:avLst/>
                <a:gdLst/>
                <a:ahLst/>
                <a:cxnLst>
                  <a:cxn ang="0">
                    <a:pos x="337" y="46"/>
                  </a:cxn>
                  <a:cxn ang="0">
                    <a:pos x="291" y="77"/>
                  </a:cxn>
                  <a:cxn ang="0">
                    <a:pos x="230" y="139"/>
                  </a:cxn>
                  <a:cxn ang="0">
                    <a:pos x="184" y="216"/>
                  </a:cxn>
                  <a:cxn ang="0">
                    <a:pos x="168" y="354"/>
                  </a:cxn>
                  <a:cxn ang="0">
                    <a:pos x="583" y="354"/>
                  </a:cxn>
                  <a:cxn ang="0">
                    <a:pos x="583" y="292"/>
                  </a:cxn>
                  <a:cxn ang="0">
                    <a:pos x="567" y="216"/>
                  </a:cxn>
                  <a:cxn ang="0">
                    <a:pos x="537" y="139"/>
                  </a:cxn>
                  <a:cxn ang="0">
                    <a:pos x="475" y="77"/>
                  </a:cxn>
                  <a:cxn ang="0">
                    <a:pos x="383" y="46"/>
                  </a:cxn>
                  <a:cxn ang="0">
                    <a:pos x="337" y="46"/>
                  </a:cxn>
                  <a:cxn ang="0">
                    <a:pos x="368" y="0"/>
                  </a:cxn>
                  <a:cxn ang="0">
                    <a:pos x="521" y="31"/>
                  </a:cxn>
                  <a:cxn ang="0">
                    <a:pos x="613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2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37" y="46"/>
                    </a:moveTo>
                    <a:lnTo>
                      <a:pt x="291" y="77"/>
                    </a:lnTo>
                    <a:lnTo>
                      <a:pt x="230" y="139"/>
                    </a:lnTo>
                    <a:lnTo>
                      <a:pt x="184" y="216"/>
                    </a:lnTo>
                    <a:lnTo>
                      <a:pt x="168" y="354"/>
                    </a:lnTo>
                    <a:lnTo>
                      <a:pt x="583" y="354"/>
                    </a:lnTo>
                    <a:lnTo>
                      <a:pt x="583" y="292"/>
                    </a:lnTo>
                    <a:lnTo>
                      <a:pt x="567" y="216"/>
                    </a:lnTo>
                    <a:lnTo>
                      <a:pt x="537" y="139"/>
                    </a:lnTo>
                    <a:lnTo>
                      <a:pt x="475" y="77"/>
                    </a:lnTo>
                    <a:lnTo>
                      <a:pt x="383" y="46"/>
                    </a:lnTo>
                    <a:lnTo>
                      <a:pt x="337" y="46"/>
                    </a:lnTo>
                    <a:close/>
                    <a:moveTo>
                      <a:pt x="368" y="0"/>
                    </a:moveTo>
                    <a:lnTo>
                      <a:pt x="521" y="31"/>
                    </a:lnTo>
                    <a:lnTo>
                      <a:pt x="613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2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2" name="Freeform 1588"/>
              <p:cNvSpPr>
                <a:spLocks/>
              </p:cNvSpPr>
              <p:nvPr/>
            </p:nvSpPr>
            <p:spPr bwMode="auto">
              <a:xfrm>
                <a:off x="39858" y="27914"/>
                <a:ext cx="429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3" y="538"/>
                  </a:cxn>
                  <a:cxn ang="0">
                    <a:pos x="414" y="738"/>
                  </a:cxn>
                  <a:cxn ang="0">
                    <a:pos x="429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5" y="1584"/>
                  </a:cxn>
                  <a:cxn ang="0">
                    <a:pos x="122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0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29" h="1784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3" y="538"/>
                    </a:lnTo>
                    <a:lnTo>
                      <a:pt x="414" y="738"/>
                    </a:lnTo>
                    <a:lnTo>
                      <a:pt x="429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5" y="1584"/>
                    </a:lnTo>
                    <a:lnTo>
                      <a:pt x="122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0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3" name="Freeform 1589"/>
              <p:cNvSpPr>
                <a:spLocks/>
              </p:cNvSpPr>
              <p:nvPr/>
            </p:nvSpPr>
            <p:spPr bwMode="auto">
              <a:xfrm>
                <a:off x="3256" y="32037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7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7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7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7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4" name="Freeform 1590"/>
              <p:cNvSpPr>
                <a:spLocks/>
              </p:cNvSpPr>
              <p:nvPr/>
            </p:nvSpPr>
            <p:spPr bwMode="auto">
              <a:xfrm>
                <a:off x="5005" y="31560"/>
                <a:ext cx="891" cy="161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860" y="46"/>
                  </a:cxn>
                  <a:cxn ang="0">
                    <a:pos x="891" y="123"/>
                  </a:cxn>
                  <a:cxn ang="0">
                    <a:pos x="860" y="200"/>
                  </a:cxn>
                  <a:cxn ang="0">
                    <a:pos x="783" y="231"/>
                  </a:cxn>
                  <a:cxn ang="0">
                    <a:pos x="737" y="200"/>
                  </a:cxn>
                  <a:cxn ang="0">
                    <a:pos x="752" y="123"/>
                  </a:cxn>
                  <a:cxn ang="0">
                    <a:pos x="783" y="77"/>
                  </a:cxn>
                  <a:cxn ang="0">
                    <a:pos x="768" y="46"/>
                  </a:cxn>
                  <a:cxn ang="0">
                    <a:pos x="676" y="77"/>
                  </a:cxn>
                  <a:cxn ang="0">
                    <a:pos x="645" y="123"/>
                  </a:cxn>
                  <a:cxn ang="0">
                    <a:pos x="630" y="200"/>
                  </a:cxn>
                  <a:cxn ang="0">
                    <a:pos x="614" y="261"/>
                  </a:cxn>
                  <a:cxn ang="0">
                    <a:pos x="584" y="492"/>
                  </a:cxn>
                  <a:cxn ang="0">
                    <a:pos x="783" y="523"/>
                  </a:cxn>
                  <a:cxn ang="0">
                    <a:pos x="584" y="538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2" y="1538"/>
                  </a:cxn>
                  <a:cxn ang="0">
                    <a:pos x="200" y="1600"/>
                  </a:cxn>
                  <a:cxn ang="0">
                    <a:pos x="108" y="1615"/>
                  </a:cxn>
                  <a:cxn ang="0">
                    <a:pos x="31" y="1569"/>
                  </a:cxn>
                  <a:cxn ang="0">
                    <a:pos x="0" y="1492"/>
                  </a:cxn>
                  <a:cxn ang="0">
                    <a:pos x="31" y="1415"/>
                  </a:cxn>
                  <a:cxn ang="0">
                    <a:pos x="108" y="1384"/>
                  </a:cxn>
                  <a:cxn ang="0">
                    <a:pos x="154" y="1415"/>
                  </a:cxn>
                  <a:cxn ang="0">
                    <a:pos x="139" y="1492"/>
                  </a:cxn>
                  <a:cxn ang="0">
                    <a:pos x="92" y="1538"/>
                  </a:cxn>
                  <a:cxn ang="0">
                    <a:pos x="123" y="1569"/>
                  </a:cxn>
                  <a:cxn ang="0">
                    <a:pos x="215" y="1538"/>
                  </a:cxn>
                  <a:cxn ang="0">
                    <a:pos x="277" y="1354"/>
                  </a:cxn>
                  <a:cxn ang="0">
                    <a:pos x="445" y="523"/>
                  </a:cxn>
                  <a:cxn ang="0">
                    <a:pos x="277" y="492"/>
                  </a:cxn>
                  <a:cxn ang="0">
                    <a:pos x="445" y="477"/>
                  </a:cxn>
                  <a:cxn ang="0">
                    <a:pos x="491" y="277"/>
                  </a:cxn>
                  <a:cxn ang="0">
                    <a:pos x="538" y="138"/>
                  </a:cxn>
                  <a:cxn ang="0">
                    <a:pos x="645" y="31"/>
                  </a:cxn>
                </a:cxnLst>
                <a:rect l="0" t="0" r="r" b="b"/>
                <a:pathLst>
                  <a:path w="891" h="1615">
                    <a:moveTo>
                      <a:pt x="706" y="0"/>
                    </a:moveTo>
                    <a:lnTo>
                      <a:pt x="783" y="0"/>
                    </a:lnTo>
                    <a:lnTo>
                      <a:pt x="829" y="15"/>
                    </a:lnTo>
                    <a:lnTo>
                      <a:pt x="860" y="46"/>
                    </a:lnTo>
                    <a:lnTo>
                      <a:pt x="875" y="77"/>
                    </a:lnTo>
                    <a:lnTo>
                      <a:pt x="891" y="123"/>
                    </a:lnTo>
                    <a:lnTo>
                      <a:pt x="875" y="169"/>
                    </a:lnTo>
                    <a:lnTo>
                      <a:pt x="860" y="200"/>
                    </a:lnTo>
                    <a:lnTo>
                      <a:pt x="798" y="231"/>
                    </a:lnTo>
                    <a:lnTo>
                      <a:pt x="783" y="231"/>
                    </a:lnTo>
                    <a:lnTo>
                      <a:pt x="752" y="215"/>
                    </a:lnTo>
                    <a:lnTo>
                      <a:pt x="737" y="200"/>
                    </a:lnTo>
                    <a:lnTo>
                      <a:pt x="737" y="154"/>
                    </a:lnTo>
                    <a:lnTo>
                      <a:pt x="752" y="123"/>
                    </a:lnTo>
                    <a:lnTo>
                      <a:pt x="768" y="108"/>
                    </a:lnTo>
                    <a:lnTo>
                      <a:pt x="783" y="77"/>
                    </a:lnTo>
                    <a:lnTo>
                      <a:pt x="829" y="77"/>
                    </a:lnTo>
                    <a:lnTo>
                      <a:pt x="768" y="46"/>
                    </a:lnTo>
                    <a:lnTo>
                      <a:pt x="737" y="46"/>
                    </a:lnTo>
                    <a:lnTo>
                      <a:pt x="676" y="77"/>
                    </a:lnTo>
                    <a:lnTo>
                      <a:pt x="660" y="108"/>
                    </a:lnTo>
                    <a:lnTo>
                      <a:pt x="645" y="123"/>
                    </a:lnTo>
                    <a:lnTo>
                      <a:pt x="645" y="154"/>
                    </a:lnTo>
                    <a:lnTo>
                      <a:pt x="630" y="200"/>
                    </a:lnTo>
                    <a:lnTo>
                      <a:pt x="630" y="231"/>
                    </a:lnTo>
                    <a:lnTo>
                      <a:pt x="614" y="261"/>
                    </a:lnTo>
                    <a:lnTo>
                      <a:pt x="614" y="292"/>
                    </a:lnTo>
                    <a:lnTo>
                      <a:pt x="584" y="492"/>
                    </a:lnTo>
                    <a:lnTo>
                      <a:pt x="783" y="492"/>
                    </a:lnTo>
                    <a:lnTo>
                      <a:pt x="783" y="523"/>
                    </a:lnTo>
                    <a:lnTo>
                      <a:pt x="768" y="538"/>
                    </a:lnTo>
                    <a:lnTo>
                      <a:pt x="584" y="538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15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2" y="1538"/>
                    </a:lnTo>
                    <a:lnTo>
                      <a:pt x="261" y="1569"/>
                    </a:lnTo>
                    <a:lnTo>
                      <a:pt x="200" y="1600"/>
                    </a:lnTo>
                    <a:lnTo>
                      <a:pt x="154" y="1615"/>
                    </a:lnTo>
                    <a:lnTo>
                      <a:pt x="108" y="1615"/>
                    </a:lnTo>
                    <a:lnTo>
                      <a:pt x="62" y="1600"/>
                    </a:lnTo>
                    <a:lnTo>
                      <a:pt x="31" y="1569"/>
                    </a:lnTo>
                    <a:lnTo>
                      <a:pt x="16" y="1538"/>
                    </a:lnTo>
                    <a:lnTo>
                      <a:pt x="0" y="1492"/>
                    </a:lnTo>
                    <a:lnTo>
                      <a:pt x="16" y="1446"/>
                    </a:lnTo>
                    <a:lnTo>
                      <a:pt x="31" y="1415"/>
                    </a:lnTo>
                    <a:lnTo>
                      <a:pt x="92" y="1384"/>
                    </a:lnTo>
                    <a:lnTo>
                      <a:pt x="108" y="1384"/>
                    </a:lnTo>
                    <a:lnTo>
                      <a:pt x="139" y="1400"/>
                    </a:lnTo>
                    <a:lnTo>
                      <a:pt x="154" y="1415"/>
                    </a:lnTo>
                    <a:lnTo>
                      <a:pt x="154" y="1477"/>
                    </a:lnTo>
                    <a:lnTo>
                      <a:pt x="139" y="1492"/>
                    </a:lnTo>
                    <a:lnTo>
                      <a:pt x="123" y="1523"/>
                    </a:lnTo>
                    <a:lnTo>
                      <a:pt x="92" y="1538"/>
                    </a:lnTo>
                    <a:lnTo>
                      <a:pt x="62" y="1538"/>
                    </a:lnTo>
                    <a:lnTo>
                      <a:pt x="123" y="1569"/>
                    </a:lnTo>
                    <a:lnTo>
                      <a:pt x="154" y="1569"/>
                    </a:lnTo>
                    <a:lnTo>
                      <a:pt x="215" y="1538"/>
                    </a:lnTo>
                    <a:lnTo>
                      <a:pt x="246" y="1461"/>
                    </a:lnTo>
                    <a:lnTo>
                      <a:pt x="277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7" y="523"/>
                    </a:lnTo>
                    <a:lnTo>
                      <a:pt x="277" y="492"/>
                    </a:lnTo>
                    <a:lnTo>
                      <a:pt x="292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1" y="277"/>
                    </a:lnTo>
                    <a:lnTo>
                      <a:pt x="491" y="231"/>
                    </a:lnTo>
                    <a:lnTo>
                      <a:pt x="538" y="138"/>
                    </a:lnTo>
                    <a:lnTo>
                      <a:pt x="599" y="46"/>
                    </a:lnTo>
                    <a:lnTo>
                      <a:pt x="645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5" name="Freeform 1591"/>
              <p:cNvSpPr>
                <a:spLocks/>
              </p:cNvSpPr>
              <p:nvPr/>
            </p:nvSpPr>
            <p:spPr bwMode="auto">
              <a:xfrm>
                <a:off x="6202" y="31468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3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3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6" name="Freeform 1592"/>
              <p:cNvSpPr>
                <a:spLocks/>
              </p:cNvSpPr>
              <p:nvPr/>
            </p:nvSpPr>
            <p:spPr bwMode="auto">
              <a:xfrm>
                <a:off x="6755" y="32021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3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70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7"/>
                  </a:cxn>
                  <a:cxn ang="0">
                    <a:pos x="430" y="139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3" y="693"/>
                  </a:cxn>
                  <a:cxn ang="0">
                    <a:pos x="230" y="170"/>
                  </a:cxn>
                  <a:cxn ang="0">
                    <a:pos x="215" y="47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70"/>
                  </a:cxn>
                  <a:cxn ang="0">
                    <a:pos x="31" y="277"/>
                  </a:cxn>
                  <a:cxn ang="0">
                    <a:pos x="0" y="293"/>
                  </a:cxn>
                  <a:cxn ang="0">
                    <a:pos x="15" y="200"/>
                  </a:cxn>
                  <a:cxn ang="0">
                    <a:pos x="77" y="47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3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70"/>
                    </a:lnTo>
                    <a:lnTo>
                      <a:pt x="691" y="693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70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4" y="508"/>
                    </a:lnTo>
                    <a:lnTo>
                      <a:pt x="706" y="262"/>
                    </a:lnTo>
                    <a:lnTo>
                      <a:pt x="721" y="170"/>
                    </a:lnTo>
                    <a:lnTo>
                      <a:pt x="721" y="139"/>
                    </a:lnTo>
                    <a:lnTo>
                      <a:pt x="706" y="93"/>
                    </a:lnTo>
                    <a:lnTo>
                      <a:pt x="691" y="77"/>
                    </a:lnTo>
                    <a:lnTo>
                      <a:pt x="675" y="47"/>
                    </a:lnTo>
                    <a:lnTo>
                      <a:pt x="629" y="47"/>
                    </a:lnTo>
                    <a:lnTo>
                      <a:pt x="522" y="77"/>
                    </a:lnTo>
                    <a:lnTo>
                      <a:pt x="430" y="139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3"/>
                    </a:lnTo>
                    <a:lnTo>
                      <a:pt x="215" y="739"/>
                    </a:lnTo>
                    <a:lnTo>
                      <a:pt x="215" y="770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3"/>
                    </a:lnTo>
                    <a:lnTo>
                      <a:pt x="199" y="262"/>
                    </a:lnTo>
                    <a:lnTo>
                      <a:pt x="230" y="170"/>
                    </a:lnTo>
                    <a:lnTo>
                      <a:pt x="230" y="77"/>
                    </a:lnTo>
                    <a:lnTo>
                      <a:pt x="215" y="47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7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70"/>
                    </a:lnTo>
                    <a:lnTo>
                      <a:pt x="46" y="247"/>
                    </a:lnTo>
                    <a:lnTo>
                      <a:pt x="31" y="277"/>
                    </a:lnTo>
                    <a:lnTo>
                      <a:pt x="31" y="293"/>
                    </a:lnTo>
                    <a:lnTo>
                      <a:pt x="0" y="293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7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7" name="Freeform 1593"/>
              <p:cNvSpPr>
                <a:spLocks/>
              </p:cNvSpPr>
              <p:nvPr/>
            </p:nvSpPr>
            <p:spPr bwMode="auto">
              <a:xfrm>
                <a:off x="7875" y="31483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3" y="892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3" y="892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8" name="Freeform 1594"/>
              <p:cNvSpPr>
                <a:spLocks noEditPoints="1"/>
              </p:cNvSpPr>
              <p:nvPr/>
            </p:nvSpPr>
            <p:spPr bwMode="auto">
              <a:xfrm>
                <a:off x="8627" y="31360"/>
                <a:ext cx="1535" cy="1446"/>
              </a:xfrm>
              <a:custGeom>
                <a:avLst/>
                <a:gdLst/>
                <a:ahLst/>
                <a:cxnLst>
                  <a:cxn ang="0">
                    <a:pos x="1305" y="569"/>
                  </a:cxn>
                  <a:cxn ang="0">
                    <a:pos x="1397" y="646"/>
                  </a:cxn>
                  <a:cxn ang="0">
                    <a:pos x="1259" y="661"/>
                  </a:cxn>
                  <a:cxn ang="0">
                    <a:pos x="798" y="738"/>
                  </a:cxn>
                  <a:cxn ang="0">
                    <a:pos x="921" y="861"/>
                  </a:cxn>
                  <a:cxn ang="0">
                    <a:pos x="1059" y="861"/>
                  </a:cxn>
                  <a:cxn ang="0">
                    <a:pos x="1059" y="908"/>
                  </a:cxn>
                  <a:cxn ang="0">
                    <a:pos x="783" y="938"/>
                  </a:cxn>
                  <a:cxn ang="0">
                    <a:pos x="798" y="1154"/>
                  </a:cxn>
                  <a:cxn ang="0">
                    <a:pos x="1090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6" y="1354"/>
                  </a:cxn>
                  <a:cxn ang="0">
                    <a:pos x="123" y="1246"/>
                  </a:cxn>
                  <a:cxn ang="0">
                    <a:pos x="369" y="938"/>
                  </a:cxn>
                  <a:cxn ang="0">
                    <a:pos x="430" y="815"/>
                  </a:cxn>
                  <a:cxn ang="0">
                    <a:pos x="537" y="908"/>
                  </a:cxn>
                  <a:cxn ang="0">
                    <a:pos x="537" y="954"/>
                  </a:cxn>
                  <a:cxn ang="0">
                    <a:pos x="553" y="1031"/>
                  </a:cxn>
                  <a:cxn ang="0">
                    <a:pos x="706" y="1138"/>
                  </a:cxn>
                  <a:cxn ang="0">
                    <a:pos x="691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8" y="754"/>
                  </a:cxn>
                  <a:cxn ang="0">
                    <a:pos x="706" y="646"/>
                  </a:cxn>
                  <a:cxn ang="0">
                    <a:pos x="1121" y="569"/>
                  </a:cxn>
                  <a:cxn ang="0">
                    <a:pos x="844" y="77"/>
                  </a:cxn>
                  <a:cxn ang="0">
                    <a:pos x="568" y="138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1"/>
                  </a:cxn>
                  <a:cxn ang="0">
                    <a:pos x="768" y="308"/>
                  </a:cxn>
                  <a:cxn ang="0">
                    <a:pos x="599" y="384"/>
                  </a:cxn>
                  <a:cxn ang="0">
                    <a:pos x="706" y="461"/>
                  </a:cxn>
                  <a:cxn ang="0">
                    <a:pos x="829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8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69"/>
                  </a:cxn>
                  <a:cxn ang="0">
                    <a:pos x="645" y="538"/>
                  </a:cxn>
                  <a:cxn ang="0">
                    <a:pos x="614" y="584"/>
                  </a:cxn>
                  <a:cxn ang="0">
                    <a:pos x="583" y="554"/>
                  </a:cxn>
                  <a:cxn ang="0">
                    <a:pos x="507" y="261"/>
                  </a:cxn>
                  <a:cxn ang="0">
                    <a:pos x="445" y="61"/>
                  </a:cxn>
                  <a:cxn ang="0">
                    <a:pos x="553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5" h="1446">
                    <a:moveTo>
                      <a:pt x="1213" y="554"/>
                    </a:moveTo>
                    <a:lnTo>
                      <a:pt x="1243" y="554"/>
                    </a:lnTo>
                    <a:lnTo>
                      <a:pt x="1305" y="569"/>
                    </a:lnTo>
                    <a:lnTo>
                      <a:pt x="1381" y="600"/>
                    </a:lnTo>
                    <a:lnTo>
                      <a:pt x="1412" y="631"/>
                    </a:lnTo>
                    <a:lnTo>
                      <a:pt x="1397" y="646"/>
                    </a:lnTo>
                    <a:lnTo>
                      <a:pt x="1381" y="646"/>
                    </a:lnTo>
                    <a:lnTo>
                      <a:pt x="1351" y="661"/>
                    </a:lnTo>
                    <a:lnTo>
                      <a:pt x="1259" y="661"/>
                    </a:lnTo>
                    <a:lnTo>
                      <a:pt x="982" y="677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8"/>
                    </a:lnTo>
                    <a:lnTo>
                      <a:pt x="860" y="892"/>
                    </a:lnTo>
                    <a:lnTo>
                      <a:pt x="921" y="861"/>
                    </a:lnTo>
                    <a:lnTo>
                      <a:pt x="967" y="846"/>
                    </a:lnTo>
                    <a:lnTo>
                      <a:pt x="1028" y="846"/>
                    </a:lnTo>
                    <a:lnTo>
                      <a:pt x="1059" y="861"/>
                    </a:lnTo>
                    <a:lnTo>
                      <a:pt x="1090" y="892"/>
                    </a:lnTo>
                    <a:lnTo>
                      <a:pt x="1090" y="908"/>
                    </a:lnTo>
                    <a:lnTo>
                      <a:pt x="1059" y="908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3" y="938"/>
                    </a:lnTo>
                    <a:lnTo>
                      <a:pt x="783" y="1046"/>
                    </a:lnTo>
                    <a:lnTo>
                      <a:pt x="768" y="1154"/>
                    </a:lnTo>
                    <a:lnTo>
                      <a:pt x="798" y="1154"/>
                    </a:lnTo>
                    <a:lnTo>
                      <a:pt x="814" y="1169"/>
                    </a:lnTo>
                    <a:lnTo>
                      <a:pt x="967" y="1246"/>
                    </a:lnTo>
                    <a:lnTo>
                      <a:pt x="1090" y="1292"/>
                    </a:lnTo>
                    <a:lnTo>
                      <a:pt x="1228" y="1308"/>
                    </a:lnTo>
                    <a:lnTo>
                      <a:pt x="1351" y="1308"/>
                    </a:lnTo>
                    <a:lnTo>
                      <a:pt x="1504" y="1323"/>
                    </a:lnTo>
                    <a:lnTo>
                      <a:pt x="1535" y="1323"/>
                    </a:lnTo>
                    <a:lnTo>
                      <a:pt x="1535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5" y="1431"/>
                    </a:lnTo>
                    <a:lnTo>
                      <a:pt x="1243" y="1446"/>
                    </a:lnTo>
                    <a:lnTo>
                      <a:pt x="1121" y="1446"/>
                    </a:lnTo>
                    <a:lnTo>
                      <a:pt x="783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9" y="1108"/>
                    </a:lnTo>
                    <a:lnTo>
                      <a:pt x="307" y="1169"/>
                    </a:lnTo>
                    <a:lnTo>
                      <a:pt x="184" y="1277"/>
                    </a:lnTo>
                    <a:lnTo>
                      <a:pt x="92" y="1338"/>
                    </a:lnTo>
                    <a:lnTo>
                      <a:pt x="16" y="1354"/>
                    </a:lnTo>
                    <a:lnTo>
                      <a:pt x="0" y="1354"/>
                    </a:lnTo>
                    <a:lnTo>
                      <a:pt x="62" y="1292"/>
                    </a:lnTo>
                    <a:lnTo>
                      <a:pt x="123" y="1246"/>
                    </a:lnTo>
                    <a:lnTo>
                      <a:pt x="200" y="1169"/>
                    </a:lnTo>
                    <a:lnTo>
                      <a:pt x="307" y="1046"/>
                    </a:lnTo>
                    <a:lnTo>
                      <a:pt x="369" y="938"/>
                    </a:lnTo>
                    <a:lnTo>
                      <a:pt x="384" y="861"/>
                    </a:lnTo>
                    <a:lnTo>
                      <a:pt x="384" y="815"/>
                    </a:lnTo>
                    <a:lnTo>
                      <a:pt x="430" y="815"/>
                    </a:lnTo>
                    <a:lnTo>
                      <a:pt x="491" y="846"/>
                    </a:lnTo>
                    <a:lnTo>
                      <a:pt x="522" y="877"/>
                    </a:lnTo>
                    <a:lnTo>
                      <a:pt x="537" y="908"/>
                    </a:lnTo>
                    <a:lnTo>
                      <a:pt x="553" y="923"/>
                    </a:lnTo>
                    <a:lnTo>
                      <a:pt x="553" y="938"/>
                    </a:lnTo>
                    <a:lnTo>
                      <a:pt x="537" y="954"/>
                    </a:lnTo>
                    <a:lnTo>
                      <a:pt x="507" y="969"/>
                    </a:lnTo>
                    <a:lnTo>
                      <a:pt x="491" y="1000"/>
                    </a:lnTo>
                    <a:lnTo>
                      <a:pt x="553" y="1031"/>
                    </a:lnTo>
                    <a:lnTo>
                      <a:pt x="599" y="1077"/>
                    </a:lnTo>
                    <a:lnTo>
                      <a:pt x="645" y="1108"/>
                    </a:lnTo>
                    <a:lnTo>
                      <a:pt x="706" y="1138"/>
                    </a:lnTo>
                    <a:lnTo>
                      <a:pt x="706" y="831"/>
                    </a:lnTo>
                    <a:lnTo>
                      <a:pt x="691" y="784"/>
                    </a:lnTo>
                    <a:lnTo>
                      <a:pt x="691" y="738"/>
                    </a:lnTo>
                    <a:lnTo>
                      <a:pt x="675" y="723"/>
                    </a:lnTo>
                    <a:lnTo>
                      <a:pt x="461" y="754"/>
                    </a:lnTo>
                    <a:lnTo>
                      <a:pt x="353" y="784"/>
                    </a:lnTo>
                    <a:lnTo>
                      <a:pt x="261" y="800"/>
                    </a:lnTo>
                    <a:lnTo>
                      <a:pt x="215" y="815"/>
                    </a:lnTo>
                    <a:lnTo>
                      <a:pt x="184" y="815"/>
                    </a:lnTo>
                    <a:lnTo>
                      <a:pt x="123" y="784"/>
                    </a:lnTo>
                    <a:lnTo>
                      <a:pt x="108" y="769"/>
                    </a:lnTo>
                    <a:lnTo>
                      <a:pt x="108" y="754"/>
                    </a:lnTo>
                    <a:lnTo>
                      <a:pt x="123" y="738"/>
                    </a:lnTo>
                    <a:lnTo>
                      <a:pt x="461" y="692"/>
                    </a:lnTo>
                    <a:lnTo>
                      <a:pt x="706" y="646"/>
                    </a:lnTo>
                    <a:lnTo>
                      <a:pt x="906" y="615"/>
                    </a:lnTo>
                    <a:lnTo>
                      <a:pt x="1028" y="600"/>
                    </a:lnTo>
                    <a:lnTo>
                      <a:pt x="1121" y="569"/>
                    </a:lnTo>
                    <a:lnTo>
                      <a:pt x="1182" y="569"/>
                    </a:lnTo>
                    <a:lnTo>
                      <a:pt x="1213" y="554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8"/>
                    </a:lnTo>
                    <a:lnTo>
                      <a:pt x="568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5" y="261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4" y="246"/>
                    </a:lnTo>
                    <a:lnTo>
                      <a:pt x="829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4" y="292"/>
                    </a:lnTo>
                    <a:lnTo>
                      <a:pt x="768" y="308"/>
                    </a:lnTo>
                    <a:lnTo>
                      <a:pt x="706" y="308"/>
                    </a:lnTo>
                    <a:lnTo>
                      <a:pt x="583" y="338"/>
                    </a:lnTo>
                    <a:lnTo>
                      <a:pt x="599" y="384"/>
                    </a:lnTo>
                    <a:lnTo>
                      <a:pt x="599" y="477"/>
                    </a:lnTo>
                    <a:lnTo>
                      <a:pt x="645" y="461"/>
                    </a:lnTo>
                    <a:lnTo>
                      <a:pt x="706" y="461"/>
                    </a:lnTo>
                    <a:lnTo>
                      <a:pt x="768" y="431"/>
                    </a:lnTo>
                    <a:lnTo>
                      <a:pt x="814" y="431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6" y="400"/>
                    </a:lnTo>
                    <a:lnTo>
                      <a:pt x="936" y="184"/>
                    </a:lnTo>
                    <a:lnTo>
                      <a:pt x="952" y="123"/>
                    </a:lnTo>
                    <a:lnTo>
                      <a:pt x="952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6" y="0"/>
                    </a:moveTo>
                    <a:lnTo>
                      <a:pt x="998" y="0"/>
                    </a:lnTo>
                    <a:lnTo>
                      <a:pt x="1044" y="31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8"/>
                    </a:lnTo>
                    <a:lnTo>
                      <a:pt x="1044" y="231"/>
                    </a:lnTo>
                    <a:lnTo>
                      <a:pt x="967" y="538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60" y="508"/>
                    </a:lnTo>
                    <a:lnTo>
                      <a:pt x="768" y="508"/>
                    </a:lnTo>
                    <a:lnTo>
                      <a:pt x="645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4" y="584"/>
                    </a:lnTo>
                    <a:lnTo>
                      <a:pt x="614" y="569"/>
                    </a:lnTo>
                    <a:lnTo>
                      <a:pt x="599" y="569"/>
                    </a:lnTo>
                    <a:lnTo>
                      <a:pt x="583" y="554"/>
                    </a:lnTo>
                    <a:lnTo>
                      <a:pt x="553" y="492"/>
                    </a:lnTo>
                    <a:lnTo>
                      <a:pt x="537" y="446"/>
                    </a:lnTo>
                    <a:lnTo>
                      <a:pt x="507" y="261"/>
                    </a:lnTo>
                    <a:lnTo>
                      <a:pt x="461" y="154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7" y="61"/>
                    </a:lnTo>
                    <a:lnTo>
                      <a:pt x="537" y="77"/>
                    </a:lnTo>
                    <a:lnTo>
                      <a:pt x="553" y="77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19" name="Freeform 1595"/>
              <p:cNvSpPr>
                <a:spLocks/>
              </p:cNvSpPr>
              <p:nvPr/>
            </p:nvSpPr>
            <p:spPr bwMode="auto">
              <a:xfrm>
                <a:off x="10254" y="31944"/>
                <a:ext cx="1489" cy="277"/>
              </a:xfrm>
              <a:custGeom>
                <a:avLst/>
                <a:gdLst/>
                <a:ahLst/>
                <a:cxnLst>
                  <a:cxn ang="0">
                    <a:pos x="1243" y="0"/>
                  </a:cxn>
                  <a:cxn ang="0">
                    <a:pos x="1304" y="0"/>
                  </a:cxn>
                  <a:cxn ang="0">
                    <a:pos x="1335" y="16"/>
                  </a:cxn>
                  <a:cxn ang="0">
                    <a:pos x="1366" y="47"/>
                  </a:cxn>
                  <a:cxn ang="0">
                    <a:pos x="1412" y="62"/>
                  </a:cxn>
                  <a:cxn ang="0">
                    <a:pos x="1443" y="93"/>
                  </a:cxn>
                  <a:cxn ang="0">
                    <a:pos x="1458" y="124"/>
                  </a:cxn>
                  <a:cxn ang="0">
                    <a:pos x="1473" y="139"/>
                  </a:cxn>
                  <a:cxn ang="0">
                    <a:pos x="1489" y="170"/>
                  </a:cxn>
                  <a:cxn ang="0">
                    <a:pos x="1489" y="185"/>
                  </a:cxn>
                  <a:cxn ang="0">
                    <a:pos x="1473" y="200"/>
                  </a:cxn>
                  <a:cxn ang="0">
                    <a:pos x="1412" y="200"/>
                  </a:cxn>
                  <a:cxn ang="0">
                    <a:pos x="1320" y="185"/>
                  </a:cxn>
                  <a:cxn ang="0">
                    <a:pos x="1212" y="170"/>
                  </a:cxn>
                  <a:cxn ang="0">
                    <a:pos x="982" y="170"/>
                  </a:cxn>
                  <a:cxn ang="0">
                    <a:pos x="675" y="200"/>
                  </a:cxn>
                  <a:cxn ang="0">
                    <a:pos x="476" y="216"/>
                  </a:cxn>
                  <a:cxn ang="0">
                    <a:pos x="338" y="247"/>
                  </a:cxn>
                  <a:cxn ang="0">
                    <a:pos x="246" y="262"/>
                  </a:cxn>
                  <a:cxn ang="0">
                    <a:pos x="199" y="277"/>
                  </a:cxn>
                  <a:cxn ang="0">
                    <a:pos x="123" y="277"/>
                  </a:cxn>
                  <a:cxn ang="0">
                    <a:pos x="77" y="247"/>
                  </a:cxn>
                  <a:cxn ang="0">
                    <a:pos x="31" y="231"/>
                  </a:cxn>
                  <a:cxn ang="0">
                    <a:pos x="0" y="170"/>
                  </a:cxn>
                  <a:cxn ang="0">
                    <a:pos x="31" y="139"/>
                  </a:cxn>
                  <a:cxn ang="0">
                    <a:pos x="138" y="139"/>
                  </a:cxn>
                  <a:cxn ang="0">
                    <a:pos x="230" y="124"/>
                  </a:cxn>
                  <a:cxn ang="0">
                    <a:pos x="353" y="124"/>
                  </a:cxn>
                  <a:cxn ang="0">
                    <a:pos x="522" y="93"/>
                  </a:cxn>
                  <a:cxn ang="0">
                    <a:pos x="737" y="77"/>
                  </a:cxn>
                  <a:cxn ang="0">
                    <a:pos x="1044" y="47"/>
                  </a:cxn>
                  <a:cxn ang="0">
                    <a:pos x="1120" y="31"/>
                  </a:cxn>
                  <a:cxn ang="0">
                    <a:pos x="1166" y="31"/>
                  </a:cxn>
                  <a:cxn ang="0">
                    <a:pos x="1212" y="16"/>
                  </a:cxn>
                  <a:cxn ang="0">
                    <a:pos x="1243" y="0"/>
                  </a:cxn>
                </a:cxnLst>
                <a:rect l="0" t="0" r="r" b="b"/>
                <a:pathLst>
                  <a:path w="1489" h="277">
                    <a:moveTo>
                      <a:pt x="1243" y="0"/>
                    </a:moveTo>
                    <a:lnTo>
                      <a:pt x="1304" y="0"/>
                    </a:lnTo>
                    <a:lnTo>
                      <a:pt x="1335" y="16"/>
                    </a:lnTo>
                    <a:lnTo>
                      <a:pt x="1366" y="47"/>
                    </a:lnTo>
                    <a:lnTo>
                      <a:pt x="1412" y="62"/>
                    </a:lnTo>
                    <a:lnTo>
                      <a:pt x="1443" y="93"/>
                    </a:lnTo>
                    <a:lnTo>
                      <a:pt x="1458" y="124"/>
                    </a:lnTo>
                    <a:lnTo>
                      <a:pt x="1473" y="139"/>
                    </a:lnTo>
                    <a:lnTo>
                      <a:pt x="1489" y="170"/>
                    </a:lnTo>
                    <a:lnTo>
                      <a:pt x="1489" y="185"/>
                    </a:lnTo>
                    <a:lnTo>
                      <a:pt x="1473" y="200"/>
                    </a:lnTo>
                    <a:lnTo>
                      <a:pt x="1412" y="200"/>
                    </a:lnTo>
                    <a:lnTo>
                      <a:pt x="1320" y="185"/>
                    </a:lnTo>
                    <a:lnTo>
                      <a:pt x="1212" y="170"/>
                    </a:lnTo>
                    <a:lnTo>
                      <a:pt x="982" y="170"/>
                    </a:lnTo>
                    <a:lnTo>
                      <a:pt x="675" y="200"/>
                    </a:lnTo>
                    <a:lnTo>
                      <a:pt x="476" y="216"/>
                    </a:lnTo>
                    <a:lnTo>
                      <a:pt x="338" y="247"/>
                    </a:lnTo>
                    <a:lnTo>
                      <a:pt x="246" y="262"/>
                    </a:lnTo>
                    <a:lnTo>
                      <a:pt x="199" y="277"/>
                    </a:lnTo>
                    <a:lnTo>
                      <a:pt x="123" y="277"/>
                    </a:lnTo>
                    <a:lnTo>
                      <a:pt x="77" y="247"/>
                    </a:lnTo>
                    <a:lnTo>
                      <a:pt x="31" y="231"/>
                    </a:lnTo>
                    <a:lnTo>
                      <a:pt x="0" y="170"/>
                    </a:lnTo>
                    <a:lnTo>
                      <a:pt x="31" y="139"/>
                    </a:lnTo>
                    <a:lnTo>
                      <a:pt x="138" y="139"/>
                    </a:lnTo>
                    <a:lnTo>
                      <a:pt x="230" y="124"/>
                    </a:lnTo>
                    <a:lnTo>
                      <a:pt x="353" y="124"/>
                    </a:lnTo>
                    <a:lnTo>
                      <a:pt x="522" y="93"/>
                    </a:lnTo>
                    <a:lnTo>
                      <a:pt x="737" y="77"/>
                    </a:lnTo>
                    <a:lnTo>
                      <a:pt x="1044" y="47"/>
                    </a:lnTo>
                    <a:lnTo>
                      <a:pt x="1120" y="31"/>
                    </a:lnTo>
                    <a:lnTo>
                      <a:pt x="1166" y="31"/>
                    </a:lnTo>
                    <a:lnTo>
                      <a:pt x="1212" y="16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20" name="Freeform 1596"/>
              <p:cNvSpPr>
                <a:spLocks noEditPoints="1"/>
              </p:cNvSpPr>
              <p:nvPr/>
            </p:nvSpPr>
            <p:spPr bwMode="auto">
              <a:xfrm>
                <a:off x="11973" y="31344"/>
                <a:ext cx="1458" cy="1431"/>
              </a:xfrm>
              <a:custGeom>
                <a:avLst/>
                <a:gdLst/>
                <a:ahLst/>
                <a:cxnLst>
                  <a:cxn ang="0">
                    <a:pos x="875" y="847"/>
                  </a:cxn>
                  <a:cxn ang="0">
                    <a:pos x="997" y="1000"/>
                  </a:cxn>
                  <a:cxn ang="0">
                    <a:pos x="1089" y="877"/>
                  </a:cxn>
                  <a:cxn ang="0">
                    <a:pos x="1151" y="231"/>
                  </a:cxn>
                  <a:cxn ang="0">
                    <a:pos x="1043" y="339"/>
                  </a:cxn>
                  <a:cxn ang="0">
                    <a:pos x="1013" y="508"/>
                  </a:cxn>
                  <a:cxn ang="0">
                    <a:pos x="1212" y="508"/>
                  </a:cxn>
                  <a:cxn ang="0">
                    <a:pos x="1135" y="554"/>
                  </a:cxn>
                  <a:cxn ang="0">
                    <a:pos x="1013" y="754"/>
                  </a:cxn>
                  <a:cxn ang="0">
                    <a:pos x="1151" y="754"/>
                  </a:cxn>
                  <a:cxn ang="0">
                    <a:pos x="1212" y="831"/>
                  </a:cxn>
                  <a:cxn ang="0">
                    <a:pos x="1135" y="939"/>
                  </a:cxn>
                  <a:cxn ang="0">
                    <a:pos x="1151" y="1031"/>
                  </a:cxn>
                  <a:cxn ang="0">
                    <a:pos x="890" y="1062"/>
                  </a:cxn>
                  <a:cxn ang="0">
                    <a:pos x="859" y="1093"/>
                  </a:cxn>
                  <a:cxn ang="0">
                    <a:pos x="767" y="785"/>
                  </a:cxn>
                  <a:cxn ang="0">
                    <a:pos x="890" y="785"/>
                  </a:cxn>
                  <a:cxn ang="0">
                    <a:pos x="921" y="616"/>
                  </a:cxn>
                  <a:cxn ang="0">
                    <a:pos x="767" y="585"/>
                  </a:cxn>
                  <a:cxn ang="0">
                    <a:pos x="875" y="554"/>
                  </a:cxn>
                  <a:cxn ang="0">
                    <a:pos x="905" y="324"/>
                  </a:cxn>
                  <a:cxn ang="0">
                    <a:pos x="736" y="339"/>
                  </a:cxn>
                  <a:cxn ang="0">
                    <a:pos x="675" y="847"/>
                  </a:cxn>
                  <a:cxn ang="0">
                    <a:pos x="1013" y="1231"/>
                  </a:cxn>
                  <a:cxn ang="0">
                    <a:pos x="1289" y="1231"/>
                  </a:cxn>
                  <a:cxn ang="0">
                    <a:pos x="1304" y="370"/>
                  </a:cxn>
                  <a:cxn ang="0">
                    <a:pos x="1151" y="231"/>
                  </a:cxn>
                  <a:cxn ang="0">
                    <a:pos x="1458" y="247"/>
                  </a:cxn>
                  <a:cxn ang="0">
                    <a:pos x="1396" y="1400"/>
                  </a:cxn>
                  <a:cxn ang="0">
                    <a:pos x="1320" y="1370"/>
                  </a:cxn>
                  <a:cxn ang="0">
                    <a:pos x="997" y="1262"/>
                  </a:cxn>
                  <a:cxn ang="0">
                    <a:pos x="675" y="1293"/>
                  </a:cxn>
                  <a:cxn ang="0">
                    <a:pos x="614" y="1370"/>
                  </a:cxn>
                  <a:cxn ang="0">
                    <a:pos x="552" y="1139"/>
                  </a:cxn>
                  <a:cxn ang="0">
                    <a:pos x="614" y="539"/>
                  </a:cxn>
                  <a:cxn ang="0">
                    <a:pos x="583" y="262"/>
                  </a:cxn>
                  <a:cxn ang="0">
                    <a:pos x="690" y="262"/>
                  </a:cxn>
                  <a:cxn ang="0">
                    <a:pos x="1258" y="154"/>
                  </a:cxn>
                  <a:cxn ang="0">
                    <a:pos x="522" y="31"/>
                  </a:cxn>
                  <a:cxn ang="0">
                    <a:pos x="506" y="216"/>
                  </a:cxn>
                  <a:cxn ang="0">
                    <a:pos x="353" y="524"/>
                  </a:cxn>
                  <a:cxn ang="0">
                    <a:pos x="399" y="724"/>
                  </a:cxn>
                  <a:cxn ang="0">
                    <a:pos x="353" y="1400"/>
                  </a:cxn>
                  <a:cxn ang="0">
                    <a:pos x="261" y="1370"/>
                  </a:cxn>
                  <a:cxn ang="0">
                    <a:pos x="276" y="1139"/>
                  </a:cxn>
                  <a:cxn ang="0">
                    <a:pos x="291" y="631"/>
                  </a:cxn>
                  <a:cxn ang="0">
                    <a:pos x="138" y="708"/>
                  </a:cxn>
                  <a:cxn ang="0">
                    <a:pos x="0" y="785"/>
                  </a:cxn>
                  <a:cxn ang="0">
                    <a:pos x="353" y="277"/>
                  </a:cxn>
                  <a:cxn ang="0">
                    <a:pos x="414" y="47"/>
                  </a:cxn>
                </a:cxnLst>
                <a:rect l="0" t="0" r="r" b="b"/>
                <a:pathLst>
                  <a:path w="1458" h="1431">
                    <a:moveTo>
                      <a:pt x="1043" y="816"/>
                    </a:moveTo>
                    <a:lnTo>
                      <a:pt x="997" y="831"/>
                    </a:lnTo>
                    <a:lnTo>
                      <a:pt x="951" y="831"/>
                    </a:lnTo>
                    <a:lnTo>
                      <a:pt x="875" y="847"/>
                    </a:lnTo>
                    <a:lnTo>
                      <a:pt x="875" y="939"/>
                    </a:lnTo>
                    <a:lnTo>
                      <a:pt x="890" y="1016"/>
                    </a:lnTo>
                    <a:lnTo>
                      <a:pt x="951" y="1000"/>
                    </a:lnTo>
                    <a:lnTo>
                      <a:pt x="997" y="1000"/>
                    </a:lnTo>
                    <a:lnTo>
                      <a:pt x="1028" y="985"/>
                    </a:lnTo>
                    <a:lnTo>
                      <a:pt x="1043" y="985"/>
                    </a:lnTo>
                    <a:lnTo>
                      <a:pt x="1059" y="939"/>
                    </a:lnTo>
                    <a:lnTo>
                      <a:pt x="1089" y="877"/>
                    </a:lnTo>
                    <a:lnTo>
                      <a:pt x="1089" y="831"/>
                    </a:lnTo>
                    <a:lnTo>
                      <a:pt x="1074" y="816"/>
                    </a:lnTo>
                    <a:lnTo>
                      <a:pt x="1043" y="816"/>
                    </a:lnTo>
                    <a:close/>
                    <a:moveTo>
                      <a:pt x="1151" y="231"/>
                    </a:moveTo>
                    <a:lnTo>
                      <a:pt x="1059" y="247"/>
                    </a:lnTo>
                    <a:lnTo>
                      <a:pt x="951" y="277"/>
                    </a:lnTo>
                    <a:lnTo>
                      <a:pt x="1013" y="308"/>
                    </a:lnTo>
                    <a:lnTo>
                      <a:pt x="1043" y="339"/>
                    </a:lnTo>
                    <a:lnTo>
                      <a:pt x="1043" y="354"/>
                    </a:lnTo>
                    <a:lnTo>
                      <a:pt x="1028" y="416"/>
                    </a:lnTo>
                    <a:lnTo>
                      <a:pt x="1013" y="462"/>
                    </a:lnTo>
                    <a:lnTo>
                      <a:pt x="1013" y="508"/>
                    </a:lnTo>
                    <a:lnTo>
                      <a:pt x="1074" y="493"/>
                    </a:lnTo>
                    <a:lnTo>
                      <a:pt x="1120" y="477"/>
                    </a:lnTo>
                    <a:lnTo>
                      <a:pt x="1181" y="477"/>
                    </a:lnTo>
                    <a:lnTo>
                      <a:pt x="1212" y="508"/>
                    </a:lnTo>
                    <a:lnTo>
                      <a:pt x="1212" y="524"/>
                    </a:lnTo>
                    <a:lnTo>
                      <a:pt x="1197" y="539"/>
                    </a:lnTo>
                    <a:lnTo>
                      <a:pt x="1181" y="539"/>
                    </a:lnTo>
                    <a:lnTo>
                      <a:pt x="1135" y="554"/>
                    </a:lnTo>
                    <a:lnTo>
                      <a:pt x="1074" y="570"/>
                    </a:lnTo>
                    <a:lnTo>
                      <a:pt x="997" y="585"/>
                    </a:lnTo>
                    <a:lnTo>
                      <a:pt x="967" y="770"/>
                    </a:lnTo>
                    <a:lnTo>
                      <a:pt x="1013" y="754"/>
                    </a:lnTo>
                    <a:lnTo>
                      <a:pt x="1043" y="739"/>
                    </a:lnTo>
                    <a:lnTo>
                      <a:pt x="1059" y="724"/>
                    </a:lnTo>
                    <a:lnTo>
                      <a:pt x="1120" y="724"/>
                    </a:lnTo>
                    <a:lnTo>
                      <a:pt x="1151" y="754"/>
                    </a:lnTo>
                    <a:lnTo>
                      <a:pt x="1181" y="770"/>
                    </a:lnTo>
                    <a:lnTo>
                      <a:pt x="1197" y="800"/>
                    </a:lnTo>
                    <a:lnTo>
                      <a:pt x="1212" y="816"/>
                    </a:lnTo>
                    <a:lnTo>
                      <a:pt x="1212" y="831"/>
                    </a:lnTo>
                    <a:lnTo>
                      <a:pt x="1181" y="862"/>
                    </a:lnTo>
                    <a:lnTo>
                      <a:pt x="1181" y="877"/>
                    </a:lnTo>
                    <a:lnTo>
                      <a:pt x="1166" y="893"/>
                    </a:lnTo>
                    <a:lnTo>
                      <a:pt x="1135" y="939"/>
                    </a:lnTo>
                    <a:lnTo>
                      <a:pt x="1120" y="1000"/>
                    </a:lnTo>
                    <a:lnTo>
                      <a:pt x="1135" y="1016"/>
                    </a:lnTo>
                    <a:lnTo>
                      <a:pt x="1151" y="1016"/>
                    </a:lnTo>
                    <a:lnTo>
                      <a:pt x="1151" y="1031"/>
                    </a:lnTo>
                    <a:lnTo>
                      <a:pt x="1135" y="1047"/>
                    </a:lnTo>
                    <a:lnTo>
                      <a:pt x="1074" y="1047"/>
                    </a:lnTo>
                    <a:lnTo>
                      <a:pt x="1013" y="1062"/>
                    </a:lnTo>
                    <a:lnTo>
                      <a:pt x="890" y="1062"/>
                    </a:lnTo>
                    <a:lnTo>
                      <a:pt x="890" y="1108"/>
                    </a:lnTo>
                    <a:lnTo>
                      <a:pt x="875" y="1124"/>
                    </a:lnTo>
                    <a:lnTo>
                      <a:pt x="859" y="1108"/>
                    </a:lnTo>
                    <a:lnTo>
                      <a:pt x="859" y="1093"/>
                    </a:lnTo>
                    <a:lnTo>
                      <a:pt x="829" y="1031"/>
                    </a:lnTo>
                    <a:lnTo>
                      <a:pt x="798" y="893"/>
                    </a:lnTo>
                    <a:lnTo>
                      <a:pt x="782" y="816"/>
                    </a:lnTo>
                    <a:lnTo>
                      <a:pt x="767" y="785"/>
                    </a:lnTo>
                    <a:lnTo>
                      <a:pt x="829" y="785"/>
                    </a:lnTo>
                    <a:lnTo>
                      <a:pt x="844" y="800"/>
                    </a:lnTo>
                    <a:lnTo>
                      <a:pt x="875" y="800"/>
                    </a:lnTo>
                    <a:lnTo>
                      <a:pt x="890" y="785"/>
                    </a:lnTo>
                    <a:lnTo>
                      <a:pt x="921" y="785"/>
                    </a:lnTo>
                    <a:lnTo>
                      <a:pt x="921" y="693"/>
                    </a:lnTo>
                    <a:lnTo>
                      <a:pt x="936" y="600"/>
                    </a:lnTo>
                    <a:lnTo>
                      <a:pt x="921" y="616"/>
                    </a:lnTo>
                    <a:lnTo>
                      <a:pt x="813" y="616"/>
                    </a:lnTo>
                    <a:lnTo>
                      <a:pt x="782" y="600"/>
                    </a:lnTo>
                    <a:lnTo>
                      <a:pt x="767" y="600"/>
                    </a:lnTo>
                    <a:lnTo>
                      <a:pt x="767" y="585"/>
                    </a:lnTo>
                    <a:lnTo>
                      <a:pt x="782" y="570"/>
                    </a:lnTo>
                    <a:lnTo>
                      <a:pt x="798" y="570"/>
                    </a:lnTo>
                    <a:lnTo>
                      <a:pt x="829" y="554"/>
                    </a:lnTo>
                    <a:lnTo>
                      <a:pt x="875" y="554"/>
                    </a:lnTo>
                    <a:lnTo>
                      <a:pt x="936" y="539"/>
                    </a:lnTo>
                    <a:lnTo>
                      <a:pt x="936" y="370"/>
                    </a:lnTo>
                    <a:lnTo>
                      <a:pt x="921" y="339"/>
                    </a:lnTo>
                    <a:lnTo>
                      <a:pt x="905" y="324"/>
                    </a:lnTo>
                    <a:lnTo>
                      <a:pt x="905" y="308"/>
                    </a:lnTo>
                    <a:lnTo>
                      <a:pt x="844" y="324"/>
                    </a:lnTo>
                    <a:lnTo>
                      <a:pt x="782" y="324"/>
                    </a:lnTo>
                    <a:lnTo>
                      <a:pt x="736" y="339"/>
                    </a:lnTo>
                    <a:lnTo>
                      <a:pt x="690" y="339"/>
                    </a:lnTo>
                    <a:lnTo>
                      <a:pt x="690" y="493"/>
                    </a:lnTo>
                    <a:lnTo>
                      <a:pt x="675" y="631"/>
                    </a:lnTo>
                    <a:lnTo>
                      <a:pt x="675" y="847"/>
                    </a:lnTo>
                    <a:lnTo>
                      <a:pt x="660" y="1139"/>
                    </a:lnTo>
                    <a:lnTo>
                      <a:pt x="660" y="1262"/>
                    </a:lnTo>
                    <a:lnTo>
                      <a:pt x="859" y="1247"/>
                    </a:lnTo>
                    <a:lnTo>
                      <a:pt x="1013" y="1231"/>
                    </a:lnTo>
                    <a:lnTo>
                      <a:pt x="1120" y="1200"/>
                    </a:lnTo>
                    <a:lnTo>
                      <a:pt x="1228" y="1200"/>
                    </a:lnTo>
                    <a:lnTo>
                      <a:pt x="1274" y="1247"/>
                    </a:lnTo>
                    <a:lnTo>
                      <a:pt x="1289" y="1231"/>
                    </a:lnTo>
                    <a:lnTo>
                      <a:pt x="1304" y="1200"/>
                    </a:lnTo>
                    <a:lnTo>
                      <a:pt x="1320" y="1108"/>
                    </a:lnTo>
                    <a:lnTo>
                      <a:pt x="1320" y="524"/>
                    </a:lnTo>
                    <a:lnTo>
                      <a:pt x="1304" y="370"/>
                    </a:lnTo>
                    <a:lnTo>
                      <a:pt x="1274" y="277"/>
                    </a:lnTo>
                    <a:lnTo>
                      <a:pt x="1243" y="247"/>
                    </a:lnTo>
                    <a:lnTo>
                      <a:pt x="1197" y="231"/>
                    </a:lnTo>
                    <a:lnTo>
                      <a:pt x="1151" y="231"/>
                    </a:lnTo>
                    <a:close/>
                    <a:moveTo>
                      <a:pt x="1289" y="139"/>
                    </a:moveTo>
                    <a:lnTo>
                      <a:pt x="1304" y="139"/>
                    </a:lnTo>
                    <a:lnTo>
                      <a:pt x="1396" y="185"/>
                    </a:lnTo>
                    <a:lnTo>
                      <a:pt x="1458" y="247"/>
                    </a:lnTo>
                    <a:lnTo>
                      <a:pt x="1458" y="1293"/>
                    </a:lnTo>
                    <a:lnTo>
                      <a:pt x="1442" y="1339"/>
                    </a:lnTo>
                    <a:lnTo>
                      <a:pt x="1412" y="1385"/>
                    </a:lnTo>
                    <a:lnTo>
                      <a:pt x="1396" y="1400"/>
                    </a:lnTo>
                    <a:lnTo>
                      <a:pt x="1366" y="1416"/>
                    </a:lnTo>
                    <a:lnTo>
                      <a:pt x="1350" y="1416"/>
                    </a:lnTo>
                    <a:lnTo>
                      <a:pt x="1335" y="1400"/>
                    </a:lnTo>
                    <a:lnTo>
                      <a:pt x="1320" y="1370"/>
                    </a:lnTo>
                    <a:lnTo>
                      <a:pt x="1289" y="1339"/>
                    </a:lnTo>
                    <a:lnTo>
                      <a:pt x="1274" y="1308"/>
                    </a:lnTo>
                    <a:lnTo>
                      <a:pt x="1228" y="1247"/>
                    </a:lnTo>
                    <a:lnTo>
                      <a:pt x="997" y="1262"/>
                    </a:lnTo>
                    <a:lnTo>
                      <a:pt x="844" y="1262"/>
                    </a:lnTo>
                    <a:lnTo>
                      <a:pt x="752" y="1277"/>
                    </a:lnTo>
                    <a:lnTo>
                      <a:pt x="706" y="1277"/>
                    </a:lnTo>
                    <a:lnTo>
                      <a:pt x="675" y="1293"/>
                    </a:lnTo>
                    <a:lnTo>
                      <a:pt x="660" y="1293"/>
                    </a:lnTo>
                    <a:lnTo>
                      <a:pt x="660" y="1308"/>
                    </a:lnTo>
                    <a:lnTo>
                      <a:pt x="644" y="1339"/>
                    </a:lnTo>
                    <a:lnTo>
                      <a:pt x="614" y="1370"/>
                    </a:lnTo>
                    <a:lnTo>
                      <a:pt x="568" y="1324"/>
                    </a:lnTo>
                    <a:lnTo>
                      <a:pt x="537" y="1262"/>
                    </a:lnTo>
                    <a:lnTo>
                      <a:pt x="537" y="1185"/>
                    </a:lnTo>
                    <a:lnTo>
                      <a:pt x="552" y="1139"/>
                    </a:lnTo>
                    <a:lnTo>
                      <a:pt x="568" y="1062"/>
                    </a:lnTo>
                    <a:lnTo>
                      <a:pt x="598" y="954"/>
                    </a:lnTo>
                    <a:lnTo>
                      <a:pt x="614" y="770"/>
                    </a:lnTo>
                    <a:lnTo>
                      <a:pt x="614" y="539"/>
                    </a:lnTo>
                    <a:lnTo>
                      <a:pt x="629" y="554"/>
                    </a:lnTo>
                    <a:lnTo>
                      <a:pt x="629" y="416"/>
                    </a:lnTo>
                    <a:lnTo>
                      <a:pt x="614" y="354"/>
                    </a:lnTo>
                    <a:lnTo>
                      <a:pt x="583" y="262"/>
                    </a:lnTo>
                    <a:lnTo>
                      <a:pt x="583" y="247"/>
                    </a:lnTo>
                    <a:lnTo>
                      <a:pt x="598" y="231"/>
                    </a:lnTo>
                    <a:lnTo>
                      <a:pt x="629" y="231"/>
                    </a:lnTo>
                    <a:lnTo>
                      <a:pt x="690" y="262"/>
                    </a:lnTo>
                    <a:lnTo>
                      <a:pt x="921" y="231"/>
                    </a:lnTo>
                    <a:lnTo>
                      <a:pt x="1089" y="200"/>
                    </a:lnTo>
                    <a:lnTo>
                      <a:pt x="1197" y="170"/>
                    </a:lnTo>
                    <a:lnTo>
                      <a:pt x="1258" y="154"/>
                    </a:lnTo>
                    <a:lnTo>
                      <a:pt x="1289" y="139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2" y="31"/>
                    </a:lnTo>
                    <a:lnTo>
                      <a:pt x="568" y="77"/>
                    </a:lnTo>
                    <a:lnTo>
                      <a:pt x="583" y="108"/>
                    </a:lnTo>
                    <a:lnTo>
                      <a:pt x="568" y="139"/>
                    </a:lnTo>
                    <a:lnTo>
                      <a:pt x="506" y="216"/>
                    </a:lnTo>
                    <a:lnTo>
                      <a:pt x="430" y="339"/>
                    </a:lnTo>
                    <a:lnTo>
                      <a:pt x="322" y="508"/>
                    </a:lnTo>
                    <a:lnTo>
                      <a:pt x="337" y="508"/>
                    </a:lnTo>
                    <a:lnTo>
                      <a:pt x="353" y="524"/>
                    </a:lnTo>
                    <a:lnTo>
                      <a:pt x="368" y="554"/>
                    </a:lnTo>
                    <a:lnTo>
                      <a:pt x="414" y="600"/>
                    </a:lnTo>
                    <a:lnTo>
                      <a:pt x="414" y="662"/>
                    </a:lnTo>
                    <a:lnTo>
                      <a:pt x="399" y="724"/>
                    </a:lnTo>
                    <a:lnTo>
                      <a:pt x="399" y="816"/>
                    </a:lnTo>
                    <a:lnTo>
                      <a:pt x="383" y="985"/>
                    </a:lnTo>
                    <a:lnTo>
                      <a:pt x="383" y="1308"/>
                    </a:lnTo>
                    <a:lnTo>
                      <a:pt x="353" y="1400"/>
                    </a:lnTo>
                    <a:lnTo>
                      <a:pt x="322" y="1431"/>
                    </a:lnTo>
                    <a:lnTo>
                      <a:pt x="307" y="1416"/>
                    </a:lnTo>
                    <a:lnTo>
                      <a:pt x="276" y="1400"/>
                    </a:lnTo>
                    <a:lnTo>
                      <a:pt x="261" y="1370"/>
                    </a:lnTo>
                    <a:lnTo>
                      <a:pt x="245" y="1324"/>
                    </a:lnTo>
                    <a:lnTo>
                      <a:pt x="245" y="1293"/>
                    </a:lnTo>
                    <a:lnTo>
                      <a:pt x="261" y="1231"/>
                    </a:lnTo>
                    <a:lnTo>
                      <a:pt x="276" y="1139"/>
                    </a:lnTo>
                    <a:lnTo>
                      <a:pt x="291" y="1016"/>
                    </a:lnTo>
                    <a:lnTo>
                      <a:pt x="307" y="847"/>
                    </a:lnTo>
                    <a:lnTo>
                      <a:pt x="307" y="708"/>
                    </a:lnTo>
                    <a:lnTo>
                      <a:pt x="291" y="631"/>
                    </a:lnTo>
                    <a:lnTo>
                      <a:pt x="261" y="554"/>
                    </a:lnTo>
                    <a:lnTo>
                      <a:pt x="245" y="585"/>
                    </a:lnTo>
                    <a:lnTo>
                      <a:pt x="199" y="631"/>
                    </a:lnTo>
                    <a:lnTo>
                      <a:pt x="138" y="708"/>
                    </a:lnTo>
                    <a:lnTo>
                      <a:pt x="77" y="770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5"/>
                    </a:lnTo>
                    <a:lnTo>
                      <a:pt x="30" y="754"/>
                    </a:lnTo>
                    <a:lnTo>
                      <a:pt x="169" y="570"/>
                    </a:lnTo>
                    <a:lnTo>
                      <a:pt x="276" y="416"/>
                    </a:lnTo>
                    <a:lnTo>
                      <a:pt x="353" y="277"/>
                    </a:lnTo>
                    <a:lnTo>
                      <a:pt x="414" y="154"/>
                    </a:lnTo>
                    <a:lnTo>
                      <a:pt x="430" y="93"/>
                    </a:lnTo>
                    <a:lnTo>
                      <a:pt x="430" y="62"/>
                    </a:lnTo>
                    <a:lnTo>
                      <a:pt x="414" y="47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21" name="Freeform 1597"/>
              <p:cNvSpPr>
                <a:spLocks noEditPoints="1"/>
              </p:cNvSpPr>
              <p:nvPr/>
            </p:nvSpPr>
            <p:spPr bwMode="auto">
              <a:xfrm>
                <a:off x="13937" y="31452"/>
                <a:ext cx="1366" cy="1354"/>
              </a:xfrm>
              <a:custGeom>
                <a:avLst/>
                <a:gdLst/>
                <a:ahLst/>
                <a:cxnLst>
                  <a:cxn ang="0">
                    <a:pos x="936" y="739"/>
                  </a:cxn>
                  <a:cxn ang="0">
                    <a:pos x="1105" y="892"/>
                  </a:cxn>
                  <a:cxn ang="0">
                    <a:pos x="1028" y="908"/>
                  </a:cxn>
                  <a:cxn ang="0">
                    <a:pos x="814" y="739"/>
                  </a:cxn>
                  <a:cxn ang="0">
                    <a:pos x="553" y="692"/>
                  </a:cxn>
                  <a:cxn ang="0">
                    <a:pos x="338" y="908"/>
                  </a:cxn>
                  <a:cxn ang="0">
                    <a:pos x="246" y="908"/>
                  </a:cxn>
                  <a:cxn ang="0">
                    <a:pos x="184" y="877"/>
                  </a:cxn>
                  <a:cxn ang="0">
                    <a:pos x="292" y="800"/>
                  </a:cxn>
                  <a:cxn ang="0">
                    <a:pos x="553" y="677"/>
                  </a:cxn>
                  <a:cxn ang="0">
                    <a:pos x="1259" y="585"/>
                  </a:cxn>
                  <a:cxn ang="0">
                    <a:pos x="1335" y="646"/>
                  </a:cxn>
                  <a:cxn ang="0">
                    <a:pos x="1366" y="692"/>
                  </a:cxn>
                  <a:cxn ang="0">
                    <a:pos x="1305" y="892"/>
                  </a:cxn>
                  <a:cxn ang="0">
                    <a:pos x="1197" y="1354"/>
                  </a:cxn>
                  <a:cxn ang="0">
                    <a:pos x="1136" y="1231"/>
                  </a:cxn>
                  <a:cxn ang="0">
                    <a:pos x="1151" y="1139"/>
                  </a:cxn>
                  <a:cxn ang="0">
                    <a:pos x="1120" y="1077"/>
                  </a:cxn>
                  <a:cxn ang="0">
                    <a:pos x="783" y="1108"/>
                  </a:cxn>
                  <a:cxn ang="0">
                    <a:pos x="200" y="1246"/>
                  </a:cxn>
                  <a:cxn ang="0">
                    <a:pos x="46" y="1292"/>
                  </a:cxn>
                  <a:cxn ang="0">
                    <a:pos x="0" y="1216"/>
                  </a:cxn>
                  <a:cxn ang="0">
                    <a:pos x="77" y="1046"/>
                  </a:cxn>
                  <a:cxn ang="0">
                    <a:pos x="62" y="800"/>
                  </a:cxn>
                  <a:cxn ang="0">
                    <a:pos x="0" y="631"/>
                  </a:cxn>
                  <a:cxn ang="0">
                    <a:pos x="77" y="631"/>
                  </a:cxn>
                  <a:cxn ang="0">
                    <a:pos x="169" y="723"/>
                  </a:cxn>
                  <a:cxn ang="0">
                    <a:pos x="200" y="1154"/>
                  </a:cxn>
                  <a:cxn ang="0">
                    <a:pos x="553" y="1077"/>
                  </a:cxn>
                  <a:cxn ang="0">
                    <a:pos x="1197" y="877"/>
                  </a:cxn>
                  <a:cxn ang="0">
                    <a:pos x="1167" y="569"/>
                  </a:cxn>
                  <a:cxn ang="0">
                    <a:pos x="338" y="477"/>
                  </a:cxn>
                  <a:cxn ang="0">
                    <a:pos x="476" y="569"/>
                  </a:cxn>
                  <a:cxn ang="0">
                    <a:pos x="476" y="631"/>
                  </a:cxn>
                  <a:cxn ang="0">
                    <a:pos x="292" y="539"/>
                  </a:cxn>
                  <a:cxn ang="0">
                    <a:pos x="246" y="462"/>
                  </a:cxn>
                  <a:cxn ang="0">
                    <a:pos x="1090" y="416"/>
                  </a:cxn>
                  <a:cxn ang="0">
                    <a:pos x="998" y="323"/>
                  </a:cxn>
                  <a:cxn ang="0">
                    <a:pos x="1074" y="400"/>
                  </a:cxn>
                  <a:cxn ang="0">
                    <a:pos x="998" y="477"/>
                  </a:cxn>
                  <a:cxn ang="0">
                    <a:pos x="768" y="616"/>
                  </a:cxn>
                  <a:cxn ang="0">
                    <a:pos x="921" y="416"/>
                  </a:cxn>
                  <a:cxn ang="0">
                    <a:pos x="829" y="0"/>
                  </a:cxn>
                  <a:cxn ang="0">
                    <a:pos x="921" y="46"/>
                  </a:cxn>
                  <a:cxn ang="0">
                    <a:pos x="998" y="123"/>
                  </a:cxn>
                  <a:cxn ang="0">
                    <a:pos x="998" y="169"/>
                  </a:cxn>
                  <a:cxn ang="0">
                    <a:pos x="798" y="277"/>
                  </a:cxn>
                  <a:cxn ang="0">
                    <a:pos x="737" y="616"/>
                  </a:cxn>
                  <a:cxn ang="0">
                    <a:pos x="675" y="1016"/>
                  </a:cxn>
                  <a:cxn ang="0">
                    <a:pos x="568" y="1000"/>
                  </a:cxn>
                  <a:cxn ang="0">
                    <a:pos x="507" y="908"/>
                  </a:cxn>
                  <a:cxn ang="0">
                    <a:pos x="507" y="892"/>
                  </a:cxn>
                  <a:cxn ang="0">
                    <a:pos x="629" y="892"/>
                  </a:cxn>
                  <a:cxn ang="0">
                    <a:pos x="660" y="662"/>
                  </a:cxn>
                  <a:cxn ang="0">
                    <a:pos x="537" y="369"/>
                  </a:cxn>
                  <a:cxn ang="0">
                    <a:pos x="599" y="339"/>
                  </a:cxn>
                  <a:cxn ang="0">
                    <a:pos x="798" y="123"/>
                  </a:cxn>
                  <a:cxn ang="0">
                    <a:pos x="415" y="216"/>
                  </a:cxn>
                  <a:cxn ang="0">
                    <a:pos x="276" y="216"/>
                  </a:cxn>
                  <a:cxn ang="0">
                    <a:pos x="230" y="123"/>
                  </a:cxn>
                  <a:cxn ang="0">
                    <a:pos x="752" y="16"/>
                  </a:cxn>
                </a:cxnLst>
                <a:rect l="0" t="0" r="r" b="b"/>
                <a:pathLst>
                  <a:path w="1366" h="1354">
                    <a:moveTo>
                      <a:pt x="814" y="708"/>
                    </a:moveTo>
                    <a:lnTo>
                      <a:pt x="829" y="708"/>
                    </a:lnTo>
                    <a:lnTo>
                      <a:pt x="936" y="739"/>
                    </a:lnTo>
                    <a:lnTo>
                      <a:pt x="1028" y="769"/>
                    </a:lnTo>
                    <a:lnTo>
                      <a:pt x="1090" y="816"/>
                    </a:lnTo>
                    <a:lnTo>
                      <a:pt x="1105" y="892"/>
                    </a:lnTo>
                    <a:lnTo>
                      <a:pt x="1074" y="923"/>
                    </a:lnTo>
                    <a:lnTo>
                      <a:pt x="1074" y="939"/>
                    </a:lnTo>
                    <a:lnTo>
                      <a:pt x="1028" y="908"/>
                    </a:lnTo>
                    <a:lnTo>
                      <a:pt x="952" y="846"/>
                    </a:lnTo>
                    <a:lnTo>
                      <a:pt x="829" y="754"/>
                    </a:lnTo>
                    <a:lnTo>
                      <a:pt x="814" y="739"/>
                    </a:lnTo>
                    <a:lnTo>
                      <a:pt x="814" y="708"/>
                    </a:lnTo>
                    <a:close/>
                    <a:moveTo>
                      <a:pt x="553" y="677"/>
                    </a:moveTo>
                    <a:lnTo>
                      <a:pt x="553" y="692"/>
                    </a:lnTo>
                    <a:lnTo>
                      <a:pt x="384" y="862"/>
                    </a:lnTo>
                    <a:lnTo>
                      <a:pt x="353" y="877"/>
                    </a:lnTo>
                    <a:lnTo>
                      <a:pt x="338" y="908"/>
                    </a:lnTo>
                    <a:lnTo>
                      <a:pt x="322" y="923"/>
                    </a:lnTo>
                    <a:lnTo>
                      <a:pt x="307" y="923"/>
                    </a:lnTo>
                    <a:lnTo>
                      <a:pt x="246" y="908"/>
                    </a:lnTo>
                    <a:lnTo>
                      <a:pt x="215" y="892"/>
                    </a:lnTo>
                    <a:lnTo>
                      <a:pt x="200" y="877"/>
                    </a:lnTo>
                    <a:lnTo>
                      <a:pt x="184" y="877"/>
                    </a:lnTo>
                    <a:lnTo>
                      <a:pt x="184" y="846"/>
                    </a:lnTo>
                    <a:lnTo>
                      <a:pt x="200" y="831"/>
                    </a:lnTo>
                    <a:lnTo>
                      <a:pt x="292" y="800"/>
                    </a:lnTo>
                    <a:lnTo>
                      <a:pt x="399" y="739"/>
                    </a:lnTo>
                    <a:lnTo>
                      <a:pt x="491" y="692"/>
                    </a:lnTo>
                    <a:lnTo>
                      <a:pt x="553" y="677"/>
                    </a:lnTo>
                    <a:close/>
                    <a:moveTo>
                      <a:pt x="1167" y="569"/>
                    </a:moveTo>
                    <a:lnTo>
                      <a:pt x="1228" y="569"/>
                    </a:lnTo>
                    <a:lnTo>
                      <a:pt x="1259" y="585"/>
                    </a:lnTo>
                    <a:lnTo>
                      <a:pt x="1289" y="616"/>
                    </a:lnTo>
                    <a:lnTo>
                      <a:pt x="1320" y="631"/>
                    </a:lnTo>
                    <a:lnTo>
                      <a:pt x="1335" y="646"/>
                    </a:lnTo>
                    <a:lnTo>
                      <a:pt x="1351" y="646"/>
                    </a:lnTo>
                    <a:lnTo>
                      <a:pt x="1366" y="662"/>
                    </a:lnTo>
                    <a:lnTo>
                      <a:pt x="1366" y="692"/>
                    </a:lnTo>
                    <a:lnTo>
                      <a:pt x="1351" y="708"/>
                    </a:lnTo>
                    <a:lnTo>
                      <a:pt x="1320" y="769"/>
                    </a:lnTo>
                    <a:lnTo>
                      <a:pt x="1305" y="892"/>
                    </a:lnTo>
                    <a:lnTo>
                      <a:pt x="1274" y="1200"/>
                    </a:lnTo>
                    <a:lnTo>
                      <a:pt x="1243" y="1308"/>
                    </a:lnTo>
                    <a:lnTo>
                      <a:pt x="1197" y="1354"/>
                    </a:lnTo>
                    <a:lnTo>
                      <a:pt x="1182" y="1339"/>
                    </a:lnTo>
                    <a:lnTo>
                      <a:pt x="1151" y="1277"/>
                    </a:lnTo>
                    <a:lnTo>
                      <a:pt x="1136" y="1231"/>
                    </a:lnTo>
                    <a:lnTo>
                      <a:pt x="1136" y="1185"/>
                    </a:lnTo>
                    <a:lnTo>
                      <a:pt x="1151" y="1154"/>
                    </a:lnTo>
                    <a:lnTo>
                      <a:pt x="1151" y="1139"/>
                    </a:lnTo>
                    <a:lnTo>
                      <a:pt x="1167" y="1092"/>
                    </a:lnTo>
                    <a:lnTo>
                      <a:pt x="1151" y="1092"/>
                    </a:lnTo>
                    <a:lnTo>
                      <a:pt x="1120" y="1077"/>
                    </a:lnTo>
                    <a:lnTo>
                      <a:pt x="1090" y="1077"/>
                    </a:lnTo>
                    <a:lnTo>
                      <a:pt x="967" y="1092"/>
                    </a:lnTo>
                    <a:lnTo>
                      <a:pt x="783" y="1108"/>
                    </a:lnTo>
                    <a:lnTo>
                      <a:pt x="568" y="1139"/>
                    </a:lnTo>
                    <a:lnTo>
                      <a:pt x="368" y="1185"/>
                    </a:lnTo>
                    <a:lnTo>
                      <a:pt x="200" y="1246"/>
                    </a:lnTo>
                    <a:lnTo>
                      <a:pt x="77" y="1308"/>
                    </a:lnTo>
                    <a:lnTo>
                      <a:pt x="62" y="1292"/>
                    </a:lnTo>
                    <a:lnTo>
                      <a:pt x="46" y="1292"/>
                    </a:lnTo>
                    <a:lnTo>
                      <a:pt x="31" y="1262"/>
                    </a:lnTo>
                    <a:lnTo>
                      <a:pt x="0" y="1246"/>
                    </a:lnTo>
                    <a:lnTo>
                      <a:pt x="0" y="1216"/>
                    </a:lnTo>
                    <a:lnTo>
                      <a:pt x="16" y="1185"/>
                    </a:lnTo>
                    <a:lnTo>
                      <a:pt x="46" y="1139"/>
                    </a:lnTo>
                    <a:lnTo>
                      <a:pt x="77" y="1046"/>
                    </a:lnTo>
                    <a:lnTo>
                      <a:pt x="92" y="908"/>
                    </a:lnTo>
                    <a:lnTo>
                      <a:pt x="77" y="954"/>
                    </a:lnTo>
                    <a:lnTo>
                      <a:pt x="62" y="800"/>
                    </a:lnTo>
                    <a:lnTo>
                      <a:pt x="16" y="692"/>
                    </a:lnTo>
                    <a:lnTo>
                      <a:pt x="0" y="646"/>
                    </a:lnTo>
                    <a:lnTo>
                      <a:pt x="0" y="631"/>
                    </a:lnTo>
                    <a:lnTo>
                      <a:pt x="31" y="616"/>
                    </a:lnTo>
                    <a:lnTo>
                      <a:pt x="46" y="631"/>
                    </a:lnTo>
                    <a:lnTo>
                      <a:pt x="77" y="631"/>
                    </a:lnTo>
                    <a:lnTo>
                      <a:pt x="123" y="662"/>
                    </a:lnTo>
                    <a:lnTo>
                      <a:pt x="138" y="677"/>
                    </a:lnTo>
                    <a:lnTo>
                      <a:pt x="169" y="723"/>
                    </a:lnTo>
                    <a:lnTo>
                      <a:pt x="169" y="1139"/>
                    </a:lnTo>
                    <a:lnTo>
                      <a:pt x="184" y="1154"/>
                    </a:lnTo>
                    <a:lnTo>
                      <a:pt x="200" y="1154"/>
                    </a:lnTo>
                    <a:lnTo>
                      <a:pt x="246" y="1139"/>
                    </a:lnTo>
                    <a:lnTo>
                      <a:pt x="368" y="1108"/>
                    </a:lnTo>
                    <a:lnTo>
                      <a:pt x="553" y="1077"/>
                    </a:lnTo>
                    <a:lnTo>
                      <a:pt x="829" y="1046"/>
                    </a:lnTo>
                    <a:lnTo>
                      <a:pt x="1182" y="1016"/>
                    </a:lnTo>
                    <a:lnTo>
                      <a:pt x="1197" y="877"/>
                    </a:lnTo>
                    <a:lnTo>
                      <a:pt x="1197" y="692"/>
                    </a:lnTo>
                    <a:lnTo>
                      <a:pt x="1167" y="600"/>
                    </a:lnTo>
                    <a:lnTo>
                      <a:pt x="1167" y="569"/>
                    </a:lnTo>
                    <a:close/>
                    <a:moveTo>
                      <a:pt x="246" y="462"/>
                    </a:moveTo>
                    <a:lnTo>
                      <a:pt x="292" y="462"/>
                    </a:lnTo>
                    <a:lnTo>
                      <a:pt x="338" y="477"/>
                    </a:lnTo>
                    <a:lnTo>
                      <a:pt x="399" y="492"/>
                    </a:lnTo>
                    <a:lnTo>
                      <a:pt x="445" y="508"/>
                    </a:lnTo>
                    <a:lnTo>
                      <a:pt x="476" y="569"/>
                    </a:lnTo>
                    <a:lnTo>
                      <a:pt x="491" y="585"/>
                    </a:lnTo>
                    <a:lnTo>
                      <a:pt x="491" y="616"/>
                    </a:lnTo>
                    <a:lnTo>
                      <a:pt x="476" y="631"/>
                    </a:lnTo>
                    <a:lnTo>
                      <a:pt x="445" y="631"/>
                    </a:lnTo>
                    <a:lnTo>
                      <a:pt x="430" y="616"/>
                    </a:lnTo>
                    <a:lnTo>
                      <a:pt x="292" y="539"/>
                    </a:lnTo>
                    <a:lnTo>
                      <a:pt x="261" y="523"/>
                    </a:lnTo>
                    <a:lnTo>
                      <a:pt x="246" y="492"/>
                    </a:lnTo>
                    <a:lnTo>
                      <a:pt x="246" y="462"/>
                    </a:lnTo>
                    <a:close/>
                    <a:moveTo>
                      <a:pt x="1105" y="400"/>
                    </a:moveTo>
                    <a:lnTo>
                      <a:pt x="1105" y="416"/>
                    </a:lnTo>
                    <a:lnTo>
                      <a:pt x="1090" y="416"/>
                    </a:lnTo>
                    <a:lnTo>
                      <a:pt x="1105" y="400"/>
                    </a:lnTo>
                    <a:close/>
                    <a:moveTo>
                      <a:pt x="952" y="323"/>
                    </a:moveTo>
                    <a:lnTo>
                      <a:pt x="998" y="323"/>
                    </a:lnTo>
                    <a:lnTo>
                      <a:pt x="1028" y="354"/>
                    </a:lnTo>
                    <a:lnTo>
                      <a:pt x="1059" y="369"/>
                    </a:lnTo>
                    <a:lnTo>
                      <a:pt x="1074" y="400"/>
                    </a:lnTo>
                    <a:lnTo>
                      <a:pt x="1090" y="416"/>
                    </a:lnTo>
                    <a:lnTo>
                      <a:pt x="1074" y="431"/>
                    </a:lnTo>
                    <a:lnTo>
                      <a:pt x="998" y="477"/>
                    </a:lnTo>
                    <a:lnTo>
                      <a:pt x="906" y="539"/>
                    </a:lnTo>
                    <a:lnTo>
                      <a:pt x="783" y="616"/>
                    </a:lnTo>
                    <a:lnTo>
                      <a:pt x="768" y="616"/>
                    </a:lnTo>
                    <a:lnTo>
                      <a:pt x="768" y="600"/>
                    </a:lnTo>
                    <a:lnTo>
                      <a:pt x="860" y="492"/>
                    </a:lnTo>
                    <a:lnTo>
                      <a:pt x="921" y="416"/>
                    </a:lnTo>
                    <a:lnTo>
                      <a:pt x="952" y="354"/>
                    </a:lnTo>
                    <a:lnTo>
                      <a:pt x="952" y="323"/>
                    </a:lnTo>
                    <a:close/>
                    <a:moveTo>
                      <a:pt x="829" y="0"/>
                    </a:moveTo>
                    <a:lnTo>
                      <a:pt x="860" y="0"/>
                    </a:lnTo>
                    <a:lnTo>
                      <a:pt x="890" y="16"/>
                    </a:lnTo>
                    <a:lnTo>
                      <a:pt x="921" y="46"/>
                    </a:lnTo>
                    <a:lnTo>
                      <a:pt x="952" y="62"/>
                    </a:lnTo>
                    <a:lnTo>
                      <a:pt x="982" y="92"/>
                    </a:lnTo>
                    <a:lnTo>
                      <a:pt x="998" y="123"/>
                    </a:lnTo>
                    <a:lnTo>
                      <a:pt x="1013" y="139"/>
                    </a:lnTo>
                    <a:lnTo>
                      <a:pt x="1013" y="154"/>
                    </a:lnTo>
                    <a:lnTo>
                      <a:pt x="998" y="169"/>
                    </a:lnTo>
                    <a:lnTo>
                      <a:pt x="967" y="185"/>
                    </a:lnTo>
                    <a:lnTo>
                      <a:pt x="890" y="216"/>
                    </a:lnTo>
                    <a:lnTo>
                      <a:pt x="798" y="277"/>
                    </a:lnTo>
                    <a:lnTo>
                      <a:pt x="645" y="369"/>
                    </a:lnTo>
                    <a:lnTo>
                      <a:pt x="706" y="462"/>
                    </a:lnTo>
                    <a:lnTo>
                      <a:pt x="737" y="616"/>
                    </a:lnTo>
                    <a:lnTo>
                      <a:pt x="752" y="785"/>
                    </a:lnTo>
                    <a:lnTo>
                      <a:pt x="737" y="923"/>
                    </a:lnTo>
                    <a:lnTo>
                      <a:pt x="675" y="1016"/>
                    </a:lnTo>
                    <a:lnTo>
                      <a:pt x="629" y="1046"/>
                    </a:lnTo>
                    <a:lnTo>
                      <a:pt x="583" y="1031"/>
                    </a:lnTo>
                    <a:lnTo>
                      <a:pt x="568" y="1000"/>
                    </a:lnTo>
                    <a:lnTo>
                      <a:pt x="553" y="954"/>
                    </a:lnTo>
                    <a:lnTo>
                      <a:pt x="522" y="939"/>
                    </a:lnTo>
                    <a:lnTo>
                      <a:pt x="507" y="908"/>
                    </a:lnTo>
                    <a:lnTo>
                      <a:pt x="491" y="908"/>
                    </a:lnTo>
                    <a:lnTo>
                      <a:pt x="491" y="892"/>
                    </a:lnTo>
                    <a:lnTo>
                      <a:pt x="507" y="892"/>
                    </a:lnTo>
                    <a:lnTo>
                      <a:pt x="537" y="908"/>
                    </a:lnTo>
                    <a:lnTo>
                      <a:pt x="614" y="908"/>
                    </a:lnTo>
                    <a:lnTo>
                      <a:pt x="629" y="892"/>
                    </a:lnTo>
                    <a:lnTo>
                      <a:pt x="645" y="862"/>
                    </a:lnTo>
                    <a:lnTo>
                      <a:pt x="660" y="816"/>
                    </a:lnTo>
                    <a:lnTo>
                      <a:pt x="660" y="662"/>
                    </a:lnTo>
                    <a:lnTo>
                      <a:pt x="645" y="554"/>
                    </a:lnTo>
                    <a:lnTo>
                      <a:pt x="599" y="446"/>
                    </a:lnTo>
                    <a:lnTo>
                      <a:pt x="537" y="369"/>
                    </a:lnTo>
                    <a:lnTo>
                      <a:pt x="522" y="354"/>
                    </a:lnTo>
                    <a:lnTo>
                      <a:pt x="537" y="339"/>
                    </a:lnTo>
                    <a:lnTo>
                      <a:pt x="599" y="339"/>
                    </a:lnTo>
                    <a:lnTo>
                      <a:pt x="614" y="354"/>
                    </a:lnTo>
                    <a:lnTo>
                      <a:pt x="798" y="139"/>
                    </a:lnTo>
                    <a:lnTo>
                      <a:pt x="798" y="123"/>
                    </a:lnTo>
                    <a:lnTo>
                      <a:pt x="783" y="108"/>
                    </a:lnTo>
                    <a:lnTo>
                      <a:pt x="737" y="108"/>
                    </a:lnTo>
                    <a:lnTo>
                      <a:pt x="415" y="216"/>
                    </a:lnTo>
                    <a:lnTo>
                      <a:pt x="399" y="231"/>
                    </a:lnTo>
                    <a:lnTo>
                      <a:pt x="322" y="231"/>
                    </a:lnTo>
                    <a:lnTo>
                      <a:pt x="276" y="216"/>
                    </a:lnTo>
                    <a:lnTo>
                      <a:pt x="261" y="185"/>
                    </a:lnTo>
                    <a:lnTo>
                      <a:pt x="230" y="169"/>
                    </a:lnTo>
                    <a:lnTo>
                      <a:pt x="230" y="123"/>
                    </a:lnTo>
                    <a:lnTo>
                      <a:pt x="322" y="123"/>
                    </a:lnTo>
                    <a:lnTo>
                      <a:pt x="476" y="108"/>
                    </a:lnTo>
                    <a:lnTo>
                      <a:pt x="752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22" name="Freeform 1598"/>
              <p:cNvSpPr>
                <a:spLocks noEditPoints="1"/>
              </p:cNvSpPr>
              <p:nvPr/>
            </p:nvSpPr>
            <p:spPr bwMode="auto">
              <a:xfrm>
                <a:off x="15549" y="31375"/>
                <a:ext cx="1596" cy="1569"/>
              </a:xfrm>
              <a:custGeom>
                <a:avLst/>
                <a:gdLst/>
                <a:ahLst/>
                <a:cxnLst>
                  <a:cxn ang="0">
                    <a:pos x="537" y="1077"/>
                  </a:cxn>
                  <a:cxn ang="0">
                    <a:pos x="353" y="723"/>
                  </a:cxn>
                  <a:cxn ang="0">
                    <a:pos x="613" y="677"/>
                  </a:cxn>
                  <a:cxn ang="0">
                    <a:pos x="353" y="508"/>
                  </a:cxn>
                  <a:cxn ang="0">
                    <a:pos x="414" y="431"/>
                  </a:cxn>
                  <a:cxn ang="0">
                    <a:pos x="583" y="477"/>
                  </a:cxn>
                  <a:cxn ang="0">
                    <a:pos x="322" y="308"/>
                  </a:cxn>
                  <a:cxn ang="0">
                    <a:pos x="460" y="277"/>
                  </a:cxn>
                  <a:cxn ang="0">
                    <a:pos x="521" y="16"/>
                  </a:cxn>
                  <a:cxn ang="0">
                    <a:pos x="583" y="139"/>
                  </a:cxn>
                  <a:cxn ang="0">
                    <a:pos x="644" y="354"/>
                  </a:cxn>
                  <a:cxn ang="0">
                    <a:pos x="690" y="216"/>
                  </a:cxn>
                  <a:cxn ang="0">
                    <a:pos x="920" y="369"/>
                  </a:cxn>
                  <a:cxn ang="0">
                    <a:pos x="859" y="446"/>
                  </a:cxn>
                  <a:cxn ang="0">
                    <a:pos x="675" y="616"/>
                  </a:cxn>
                  <a:cxn ang="0">
                    <a:pos x="583" y="816"/>
                  </a:cxn>
                  <a:cxn ang="0">
                    <a:pos x="613" y="677"/>
                  </a:cxn>
                  <a:cxn ang="0">
                    <a:pos x="844" y="723"/>
                  </a:cxn>
                  <a:cxn ang="0">
                    <a:pos x="1012" y="416"/>
                  </a:cxn>
                  <a:cxn ang="0">
                    <a:pos x="1028" y="93"/>
                  </a:cxn>
                  <a:cxn ang="0">
                    <a:pos x="1181" y="200"/>
                  </a:cxn>
                  <a:cxn ang="0">
                    <a:pos x="1289" y="539"/>
                  </a:cxn>
                  <a:cxn ang="0">
                    <a:pos x="1488" y="569"/>
                  </a:cxn>
                  <a:cxn ang="0">
                    <a:pos x="1227" y="693"/>
                  </a:cxn>
                  <a:cxn ang="0">
                    <a:pos x="1442" y="1354"/>
                  </a:cxn>
                  <a:cxn ang="0">
                    <a:pos x="1304" y="1477"/>
                  </a:cxn>
                  <a:cxn ang="0">
                    <a:pos x="859" y="1339"/>
                  </a:cxn>
                  <a:cxn ang="0">
                    <a:pos x="844" y="1262"/>
                  </a:cxn>
                  <a:cxn ang="0">
                    <a:pos x="874" y="877"/>
                  </a:cxn>
                  <a:cxn ang="0">
                    <a:pos x="982" y="939"/>
                  </a:cxn>
                  <a:cxn ang="0">
                    <a:pos x="1089" y="677"/>
                  </a:cxn>
                  <a:cxn ang="0">
                    <a:pos x="813" y="800"/>
                  </a:cxn>
                  <a:cxn ang="0">
                    <a:pos x="721" y="923"/>
                  </a:cxn>
                  <a:cxn ang="0">
                    <a:pos x="506" y="1077"/>
                  </a:cxn>
                  <a:cxn ang="0">
                    <a:pos x="445" y="1231"/>
                  </a:cxn>
                  <a:cxn ang="0">
                    <a:pos x="613" y="1016"/>
                  </a:cxn>
                  <a:cxn ang="0">
                    <a:pos x="828" y="1046"/>
                  </a:cxn>
                  <a:cxn ang="0">
                    <a:pos x="629" y="1354"/>
                  </a:cxn>
                  <a:cxn ang="0">
                    <a:pos x="828" y="1523"/>
                  </a:cxn>
                  <a:cxn ang="0">
                    <a:pos x="644" y="1462"/>
                  </a:cxn>
                  <a:cxn ang="0">
                    <a:pos x="138" y="1446"/>
                  </a:cxn>
                  <a:cxn ang="0">
                    <a:pos x="307" y="1216"/>
                  </a:cxn>
                  <a:cxn ang="0">
                    <a:pos x="92" y="1185"/>
                  </a:cxn>
                  <a:cxn ang="0">
                    <a:pos x="30" y="1062"/>
                  </a:cxn>
                  <a:cxn ang="0">
                    <a:pos x="383" y="985"/>
                  </a:cxn>
                  <a:cxn ang="0">
                    <a:pos x="322" y="985"/>
                  </a:cxn>
                  <a:cxn ang="0">
                    <a:pos x="184" y="739"/>
                  </a:cxn>
                  <a:cxn ang="0">
                    <a:pos x="291" y="816"/>
                  </a:cxn>
                  <a:cxn ang="0">
                    <a:pos x="445" y="631"/>
                  </a:cxn>
                  <a:cxn ang="0">
                    <a:pos x="307" y="569"/>
                  </a:cxn>
                  <a:cxn ang="0">
                    <a:pos x="122" y="462"/>
                  </a:cxn>
                  <a:cxn ang="0">
                    <a:pos x="199" y="293"/>
                  </a:cxn>
                  <a:cxn ang="0">
                    <a:pos x="445" y="77"/>
                  </a:cxn>
                </a:cxnLst>
                <a:rect l="0" t="0" r="r" b="b"/>
                <a:pathLst>
                  <a:path w="1596" h="1569">
                    <a:moveTo>
                      <a:pt x="598" y="1062"/>
                    </a:moveTo>
                    <a:lnTo>
                      <a:pt x="598" y="1077"/>
                    </a:lnTo>
                    <a:lnTo>
                      <a:pt x="552" y="1077"/>
                    </a:lnTo>
                    <a:lnTo>
                      <a:pt x="491" y="1093"/>
                    </a:lnTo>
                    <a:lnTo>
                      <a:pt x="506" y="1077"/>
                    </a:lnTo>
                    <a:lnTo>
                      <a:pt x="537" y="1077"/>
                    </a:lnTo>
                    <a:lnTo>
                      <a:pt x="598" y="1062"/>
                    </a:lnTo>
                    <a:close/>
                    <a:moveTo>
                      <a:pt x="353" y="723"/>
                    </a:moveTo>
                    <a:lnTo>
                      <a:pt x="383" y="723"/>
                    </a:lnTo>
                    <a:lnTo>
                      <a:pt x="322" y="739"/>
                    </a:lnTo>
                    <a:lnTo>
                      <a:pt x="276" y="739"/>
                    </a:lnTo>
                    <a:lnTo>
                      <a:pt x="353" y="723"/>
                    </a:lnTo>
                    <a:close/>
                    <a:moveTo>
                      <a:pt x="460" y="708"/>
                    </a:moveTo>
                    <a:lnTo>
                      <a:pt x="414" y="723"/>
                    </a:lnTo>
                    <a:lnTo>
                      <a:pt x="383" y="723"/>
                    </a:lnTo>
                    <a:lnTo>
                      <a:pt x="460" y="708"/>
                    </a:lnTo>
                    <a:close/>
                    <a:moveTo>
                      <a:pt x="598" y="677"/>
                    </a:moveTo>
                    <a:lnTo>
                      <a:pt x="613" y="677"/>
                    </a:lnTo>
                    <a:lnTo>
                      <a:pt x="567" y="693"/>
                    </a:lnTo>
                    <a:lnTo>
                      <a:pt x="598" y="677"/>
                    </a:lnTo>
                    <a:close/>
                    <a:moveTo>
                      <a:pt x="414" y="431"/>
                    </a:moveTo>
                    <a:lnTo>
                      <a:pt x="383" y="446"/>
                    </a:lnTo>
                    <a:lnTo>
                      <a:pt x="337" y="462"/>
                    </a:lnTo>
                    <a:lnTo>
                      <a:pt x="353" y="508"/>
                    </a:lnTo>
                    <a:lnTo>
                      <a:pt x="353" y="554"/>
                    </a:lnTo>
                    <a:lnTo>
                      <a:pt x="383" y="539"/>
                    </a:lnTo>
                    <a:lnTo>
                      <a:pt x="414" y="539"/>
                    </a:lnTo>
                    <a:lnTo>
                      <a:pt x="460" y="523"/>
                    </a:lnTo>
                    <a:lnTo>
                      <a:pt x="460" y="431"/>
                    </a:lnTo>
                    <a:lnTo>
                      <a:pt x="414" y="431"/>
                    </a:lnTo>
                    <a:close/>
                    <a:moveTo>
                      <a:pt x="690" y="385"/>
                    </a:moveTo>
                    <a:lnTo>
                      <a:pt x="613" y="400"/>
                    </a:lnTo>
                    <a:lnTo>
                      <a:pt x="552" y="400"/>
                    </a:lnTo>
                    <a:lnTo>
                      <a:pt x="537" y="416"/>
                    </a:lnTo>
                    <a:lnTo>
                      <a:pt x="537" y="493"/>
                    </a:lnTo>
                    <a:lnTo>
                      <a:pt x="583" y="477"/>
                    </a:lnTo>
                    <a:lnTo>
                      <a:pt x="644" y="477"/>
                    </a:lnTo>
                    <a:lnTo>
                      <a:pt x="690" y="385"/>
                    </a:lnTo>
                    <a:close/>
                    <a:moveTo>
                      <a:pt x="460" y="277"/>
                    </a:moveTo>
                    <a:lnTo>
                      <a:pt x="399" y="293"/>
                    </a:lnTo>
                    <a:lnTo>
                      <a:pt x="353" y="293"/>
                    </a:lnTo>
                    <a:lnTo>
                      <a:pt x="322" y="308"/>
                    </a:lnTo>
                    <a:lnTo>
                      <a:pt x="307" y="308"/>
                    </a:lnTo>
                    <a:lnTo>
                      <a:pt x="307" y="323"/>
                    </a:lnTo>
                    <a:lnTo>
                      <a:pt x="322" y="354"/>
                    </a:lnTo>
                    <a:lnTo>
                      <a:pt x="322" y="400"/>
                    </a:lnTo>
                    <a:lnTo>
                      <a:pt x="460" y="385"/>
                    </a:lnTo>
                    <a:lnTo>
                      <a:pt x="460" y="277"/>
                    </a:lnTo>
                    <a:close/>
                    <a:moveTo>
                      <a:pt x="598" y="231"/>
                    </a:moveTo>
                    <a:lnTo>
                      <a:pt x="567" y="246"/>
                    </a:lnTo>
                    <a:lnTo>
                      <a:pt x="598" y="231"/>
                    </a:lnTo>
                    <a:close/>
                    <a:moveTo>
                      <a:pt x="429" y="0"/>
                    </a:moveTo>
                    <a:lnTo>
                      <a:pt x="491" y="0"/>
                    </a:lnTo>
                    <a:lnTo>
                      <a:pt x="521" y="16"/>
                    </a:lnTo>
                    <a:lnTo>
                      <a:pt x="567" y="46"/>
                    </a:lnTo>
                    <a:lnTo>
                      <a:pt x="583" y="62"/>
                    </a:lnTo>
                    <a:lnTo>
                      <a:pt x="583" y="77"/>
                    </a:lnTo>
                    <a:lnTo>
                      <a:pt x="598" y="77"/>
                    </a:lnTo>
                    <a:lnTo>
                      <a:pt x="583" y="108"/>
                    </a:lnTo>
                    <a:lnTo>
                      <a:pt x="583" y="139"/>
                    </a:lnTo>
                    <a:lnTo>
                      <a:pt x="567" y="185"/>
                    </a:lnTo>
                    <a:lnTo>
                      <a:pt x="567" y="246"/>
                    </a:lnTo>
                    <a:lnTo>
                      <a:pt x="552" y="246"/>
                    </a:lnTo>
                    <a:lnTo>
                      <a:pt x="552" y="369"/>
                    </a:lnTo>
                    <a:lnTo>
                      <a:pt x="598" y="354"/>
                    </a:lnTo>
                    <a:lnTo>
                      <a:pt x="644" y="354"/>
                    </a:lnTo>
                    <a:lnTo>
                      <a:pt x="706" y="339"/>
                    </a:lnTo>
                    <a:lnTo>
                      <a:pt x="721" y="308"/>
                    </a:lnTo>
                    <a:lnTo>
                      <a:pt x="721" y="246"/>
                    </a:lnTo>
                    <a:lnTo>
                      <a:pt x="706" y="231"/>
                    </a:lnTo>
                    <a:lnTo>
                      <a:pt x="629" y="231"/>
                    </a:lnTo>
                    <a:lnTo>
                      <a:pt x="690" y="216"/>
                    </a:lnTo>
                    <a:lnTo>
                      <a:pt x="782" y="216"/>
                    </a:lnTo>
                    <a:lnTo>
                      <a:pt x="874" y="308"/>
                    </a:lnTo>
                    <a:lnTo>
                      <a:pt x="859" y="323"/>
                    </a:lnTo>
                    <a:lnTo>
                      <a:pt x="859" y="339"/>
                    </a:lnTo>
                    <a:lnTo>
                      <a:pt x="828" y="369"/>
                    </a:lnTo>
                    <a:lnTo>
                      <a:pt x="920" y="369"/>
                    </a:lnTo>
                    <a:lnTo>
                      <a:pt x="936" y="385"/>
                    </a:lnTo>
                    <a:lnTo>
                      <a:pt x="966" y="400"/>
                    </a:lnTo>
                    <a:lnTo>
                      <a:pt x="966" y="416"/>
                    </a:lnTo>
                    <a:lnTo>
                      <a:pt x="951" y="431"/>
                    </a:lnTo>
                    <a:lnTo>
                      <a:pt x="936" y="431"/>
                    </a:lnTo>
                    <a:lnTo>
                      <a:pt x="859" y="446"/>
                    </a:lnTo>
                    <a:lnTo>
                      <a:pt x="798" y="446"/>
                    </a:lnTo>
                    <a:lnTo>
                      <a:pt x="782" y="508"/>
                    </a:lnTo>
                    <a:lnTo>
                      <a:pt x="752" y="600"/>
                    </a:lnTo>
                    <a:lnTo>
                      <a:pt x="721" y="631"/>
                    </a:lnTo>
                    <a:lnTo>
                      <a:pt x="690" y="631"/>
                    </a:lnTo>
                    <a:lnTo>
                      <a:pt x="675" y="616"/>
                    </a:lnTo>
                    <a:lnTo>
                      <a:pt x="659" y="585"/>
                    </a:lnTo>
                    <a:lnTo>
                      <a:pt x="567" y="600"/>
                    </a:lnTo>
                    <a:lnTo>
                      <a:pt x="567" y="693"/>
                    </a:lnTo>
                    <a:lnTo>
                      <a:pt x="537" y="693"/>
                    </a:lnTo>
                    <a:lnTo>
                      <a:pt x="537" y="831"/>
                    </a:lnTo>
                    <a:lnTo>
                      <a:pt x="583" y="816"/>
                    </a:lnTo>
                    <a:lnTo>
                      <a:pt x="613" y="816"/>
                    </a:lnTo>
                    <a:lnTo>
                      <a:pt x="644" y="800"/>
                    </a:lnTo>
                    <a:lnTo>
                      <a:pt x="659" y="800"/>
                    </a:lnTo>
                    <a:lnTo>
                      <a:pt x="690" y="708"/>
                    </a:lnTo>
                    <a:lnTo>
                      <a:pt x="690" y="677"/>
                    </a:lnTo>
                    <a:lnTo>
                      <a:pt x="613" y="677"/>
                    </a:lnTo>
                    <a:lnTo>
                      <a:pt x="690" y="646"/>
                    </a:lnTo>
                    <a:lnTo>
                      <a:pt x="752" y="646"/>
                    </a:lnTo>
                    <a:lnTo>
                      <a:pt x="767" y="662"/>
                    </a:lnTo>
                    <a:lnTo>
                      <a:pt x="828" y="693"/>
                    </a:lnTo>
                    <a:lnTo>
                      <a:pt x="844" y="708"/>
                    </a:lnTo>
                    <a:lnTo>
                      <a:pt x="844" y="723"/>
                    </a:lnTo>
                    <a:lnTo>
                      <a:pt x="859" y="723"/>
                    </a:lnTo>
                    <a:lnTo>
                      <a:pt x="859" y="754"/>
                    </a:lnTo>
                    <a:lnTo>
                      <a:pt x="874" y="723"/>
                    </a:lnTo>
                    <a:lnTo>
                      <a:pt x="905" y="646"/>
                    </a:lnTo>
                    <a:lnTo>
                      <a:pt x="951" y="539"/>
                    </a:lnTo>
                    <a:lnTo>
                      <a:pt x="1012" y="416"/>
                    </a:lnTo>
                    <a:lnTo>
                      <a:pt x="1043" y="293"/>
                    </a:lnTo>
                    <a:lnTo>
                      <a:pt x="1058" y="185"/>
                    </a:lnTo>
                    <a:lnTo>
                      <a:pt x="1058" y="154"/>
                    </a:lnTo>
                    <a:lnTo>
                      <a:pt x="1043" y="123"/>
                    </a:lnTo>
                    <a:lnTo>
                      <a:pt x="1043" y="108"/>
                    </a:lnTo>
                    <a:lnTo>
                      <a:pt x="1028" y="93"/>
                    </a:lnTo>
                    <a:lnTo>
                      <a:pt x="1028" y="62"/>
                    </a:lnTo>
                    <a:lnTo>
                      <a:pt x="1089" y="62"/>
                    </a:lnTo>
                    <a:lnTo>
                      <a:pt x="1181" y="108"/>
                    </a:lnTo>
                    <a:lnTo>
                      <a:pt x="1197" y="139"/>
                    </a:lnTo>
                    <a:lnTo>
                      <a:pt x="1197" y="169"/>
                    </a:lnTo>
                    <a:lnTo>
                      <a:pt x="1181" y="200"/>
                    </a:lnTo>
                    <a:lnTo>
                      <a:pt x="1151" y="246"/>
                    </a:lnTo>
                    <a:lnTo>
                      <a:pt x="1120" y="339"/>
                    </a:lnTo>
                    <a:lnTo>
                      <a:pt x="1074" y="446"/>
                    </a:lnTo>
                    <a:lnTo>
                      <a:pt x="997" y="616"/>
                    </a:lnTo>
                    <a:lnTo>
                      <a:pt x="1181" y="569"/>
                    </a:lnTo>
                    <a:lnTo>
                      <a:pt x="1289" y="539"/>
                    </a:lnTo>
                    <a:lnTo>
                      <a:pt x="1350" y="523"/>
                    </a:lnTo>
                    <a:lnTo>
                      <a:pt x="1396" y="508"/>
                    </a:lnTo>
                    <a:lnTo>
                      <a:pt x="1427" y="508"/>
                    </a:lnTo>
                    <a:lnTo>
                      <a:pt x="1488" y="539"/>
                    </a:lnTo>
                    <a:lnTo>
                      <a:pt x="1504" y="554"/>
                    </a:lnTo>
                    <a:lnTo>
                      <a:pt x="1488" y="569"/>
                    </a:lnTo>
                    <a:lnTo>
                      <a:pt x="1442" y="585"/>
                    </a:lnTo>
                    <a:lnTo>
                      <a:pt x="1335" y="616"/>
                    </a:lnTo>
                    <a:lnTo>
                      <a:pt x="1166" y="662"/>
                    </a:lnTo>
                    <a:lnTo>
                      <a:pt x="1181" y="677"/>
                    </a:lnTo>
                    <a:lnTo>
                      <a:pt x="1212" y="677"/>
                    </a:lnTo>
                    <a:lnTo>
                      <a:pt x="1227" y="693"/>
                    </a:lnTo>
                    <a:lnTo>
                      <a:pt x="1227" y="723"/>
                    </a:lnTo>
                    <a:lnTo>
                      <a:pt x="1197" y="831"/>
                    </a:lnTo>
                    <a:lnTo>
                      <a:pt x="1181" y="969"/>
                    </a:lnTo>
                    <a:lnTo>
                      <a:pt x="1120" y="1123"/>
                    </a:lnTo>
                    <a:lnTo>
                      <a:pt x="1289" y="1262"/>
                    </a:lnTo>
                    <a:lnTo>
                      <a:pt x="1442" y="1354"/>
                    </a:lnTo>
                    <a:lnTo>
                      <a:pt x="1550" y="1416"/>
                    </a:lnTo>
                    <a:lnTo>
                      <a:pt x="1596" y="1446"/>
                    </a:lnTo>
                    <a:lnTo>
                      <a:pt x="1596" y="1462"/>
                    </a:lnTo>
                    <a:lnTo>
                      <a:pt x="1534" y="1462"/>
                    </a:lnTo>
                    <a:lnTo>
                      <a:pt x="1350" y="1477"/>
                    </a:lnTo>
                    <a:lnTo>
                      <a:pt x="1304" y="1477"/>
                    </a:lnTo>
                    <a:lnTo>
                      <a:pt x="1273" y="1462"/>
                    </a:lnTo>
                    <a:lnTo>
                      <a:pt x="1212" y="1416"/>
                    </a:lnTo>
                    <a:lnTo>
                      <a:pt x="1151" y="1339"/>
                    </a:lnTo>
                    <a:lnTo>
                      <a:pt x="1058" y="1216"/>
                    </a:lnTo>
                    <a:lnTo>
                      <a:pt x="966" y="1293"/>
                    </a:lnTo>
                    <a:lnTo>
                      <a:pt x="859" y="1339"/>
                    </a:lnTo>
                    <a:lnTo>
                      <a:pt x="798" y="1354"/>
                    </a:lnTo>
                    <a:lnTo>
                      <a:pt x="767" y="1354"/>
                    </a:lnTo>
                    <a:lnTo>
                      <a:pt x="767" y="1323"/>
                    </a:lnTo>
                    <a:lnTo>
                      <a:pt x="736" y="1323"/>
                    </a:lnTo>
                    <a:lnTo>
                      <a:pt x="767" y="1308"/>
                    </a:lnTo>
                    <a:lnTo>
                      <a:pt x="844" y="1262"/>
                    </a:lnTo>
                    <a:lnTo>
                      <a:pt x="936" y="1185"/>
                    </a:lnTo>
                    <a:lnTo>
                      <a:pt x="1012" y="1108"/>
                    </a:lnTo>
                    <a:lnTo>
                      <a:pt x="982" y="1046"/>
                    </a:lnTo>
                    <a:lnTo>
                      <a:pt x="936" y="985"/>
                    </a:lnTo>
                    <a:lnTo>
                      <a:pt x="905" y="939"/>
                    </a:lnTo>
                    <a:lnTo>
                      <a:pt x="874" y="877"/>
                    </a:lnTo>
                    <a:lnTo>
                      <a:pt x="859" y="877"/>
                    </a:lnTo>
                    <a:lnTo>
                      <a:pt x="828" y="846"/>
                    </a:lnTo>
                    <a:lnTo>
                      <a:pt x="828" y="831"/>
                    </a:lnTo>
                    <a:lnTo>
                      <a:pt x="905" y="831"/>
                    </a:lnTo>
                    <a:lnTo>
                      <a:pt x="951" y="877"/>
                    </a:lnTo>
                    <a:lnTo>
                      <a:pt x="982" y="939"/>
                    </a:lnTo>
                    <a:lnTo>
                      <a:pt x="1012" y="985"/>
                    </a:lnTo>
                    <a:lnTo>
                      <a:pt x="1058" y="1046"/>
                    </a:lnTo>
                    <a:lnTo>
                      <a:pt x="1089" y="939"/>
                    </a:lnTo>
                    <a:lnTo>
                      <a:pt x="1105" y="800"/>
                    </a:lnTo>
                    <a:lnTo>
                      <a:pt x="1105" y="723"/>
                    </a:lnTo>
                    <a:lnTo>
                      <a:pt x="1089" y="677"/>
                    </a:lnTo>
                    <a:lnTo>
                      <a:pt x="1012" y="677"/>
                    </a:lnTo>
                    <a:lnTo>
                      <a:pt x="966" y="662"/>
                    </a:lnTo>
                    <a:lnTo>
                      <a:pt x="936" y="708"/>
                    </a:lnTo>
                    <a:lnTo>
                      <a:pt x="874" y="769"/>
                    </a:lnTo>
                    <a:lnTo>
                      <a:pt x="844" y="769"/>
                    </a:lnTo>
                    <a:lnTo>
                      <a:pt x="813" y="800"/>
                    </a:lnTo>
                    <a:lnTo>
                      <a:pt x="798" y="831"/>
                    </a:lnTo>
                    <a:lnTo>
                      <a:pt x="767" y="877"/>
                    </a:lnTo>
                    <a:lnTo>
                      <a:pt x="782" y="893"/>
                    </a:lnTo>
                    <a:lnTo>
                      <a:pt x="782" y="908"/>
                    </a:lnTo>
                    <a:lnTo>
                      <a:pt x="767" y="923"/>
                    </a:lnTo>
                    <a:lnTo>
                      <a:pt x="721" y="923"/>
                    </a:lnTo>
                    <a:lnTo>
                      <a:pt x="629" y="939"/>
                    </a:lnTo>
                    <a:lnTo>
                      <a:pt x="491" y="954"/>
                    </a:lnTo>
                    <a:lnTo>
                      <a:pt x="537" y="1000"/>
                    </a:lnTo>
                    <a:lnTo>
                      <a:pt x="537" y="1031"/>
                    </a:lnTo>
                    <a:lnTo>
                      <a:pt x="521" y="1031"/>
                    </a:lnTo>
                    <a:lnTo>
                      <a:pt x="506" y="1077"/>
                    </a:lnTo>
                    <a:lnTo>
                      <a:pt x="491" y="1077"/>
                    </a:lnTo>
                    <a:lnTo>
                      <a:pt x="429" y="1093"/>
                    </a:lnTo>
                    <a:lnTo>
                      <a:pt x="399" y="1123"/>
                    </a:lnTo>
                    <a:lnTo>
                      <a:pt x="383" y="1169"/>
                    </a:lnTo>
                    <a:lnTo>
                      <a:pt x="383" y="1200"/>
                    </a:lnTo>
                    <a:lnTo>
                      <a:pt x="445" y="1231"/>
                    </a:lnTo>
                    <a:lnTo>
                      <a:pt x="506" y="1246"/>
                    </a:lnTo>
                    <a:lnTo>
                      <a:pt x="506" y="1262"/>
                    </a:lnTo>
                    <a:lnTo>
                      <a:pt x="567" y="1169"/>
                    </a:lnTo>
                    <a:lnTo>
                      <a:pt x="598" y="1077"/>
                    </a:lnTo>
                    <a:lnTo>
                      <a:pt x="613" y="1077"/>
                    </a:lnTo>
                    <a:lnTo>
                      <a:pt x="613" y="1016"/>
                    </a:lnTo>
                    <a:lnTo>
                      <a:pt x="644" y="1016"/>
                    </a:lnTo>
                    <a:lnTo>
                      <a:pt x="736" y="1046"/>
                    </a:lnTo>
                    <a:lnTo>
                      <a:pt x="752" y="1046"/>
                    </a:lnTo>
                    <a:lnTo>
                      <a:pt x="782" y="1031"/>
                    </a:lnTo>
                    <a:lnTo>
                      <a:pt x="828" y="1031"/>
                    </a:lnTo>
                    <a:lnTo>
                      <a:pt x="828" y="1046"/>
                    </a:lnTo>
                    <a:lnTo>
                      <a:pt x="798" y="1077"/>
                    </a:lnTo>
                    <a:lnTo>
                      <a:pt x="752" y="1093"/>
                    </a:lnTo>
                    <a:lnTo>
                      <a:pt x="721" y="1139"/>
                    </a:lnTo>
                    <a:lnTo>
                      <a:pt x="690" y="1231"/>
                    </a:lnTo>
                    <a:lnTo>
                      <a:pt x="629" y="1339"/>
                    </a:lnTo>
                    <a:lnTo>
                      <a:pt x="629" y="1354"/>
                    </a:lnTo>
                    <a:lnTo>
                      <a:pt x="690" y="1385"/>
                    </a:lnTo>
                    <a:lnTo>
                      <a:pt x="736" y="1416"/>
                    </a:lnTo>
                    <a:lnTo>
                      <a:pt x="767" y="1431"/>
                    </a:lnTo>
                    <a:lnTo>
                      <a:pt x="782" y="1446"/>
                    </a:lnTo>
                    <a:lnTo>
                      <a:pt x="813" y="1493"/>
                    </a:lnTo>
                    <a:lnTo>
                      <a:pt x="828" y="1523"/>
                    </a:lnTo>
                    <a:lnTo>
                      <a:pt x="828" y="1554"/>
                    </a:lnTo>
                    <a:lnTo>
                      <a:pt x="813" y="1569"/>
                    </a:lnTo>
                    <a:lnTo>
                      <a:pt x="782" y="1569"/>
                    </a:lnTo>
                    <a:lnTo>
                      <a:pt x="752" y="1554"/>
                    </a:lnTo>
                    <a:lnTo>
                      <a:pt x="690" y="1493"/>
                    </a:lnTo>
                    <a:lnTo>
                      <a:pt x="644" y="1462"/>
                    </a:lnTo>
                    <a:lnTo>
                      <a:pt x="583" y="1416"/>
                    </a:lnTo>
                    <a:lnTo>
                      <a:pt x="521" y="1354"/>
                    </a:lnTo>
                    <a:lnTo>
                      <a:pt x="383" y="1431"/>
                    </a:lnTo>
                    <a:lnTo>
                      <a:pt x="230" y="1462"/>
                    </a:lnTo>
                    <a:lnTo>
                      <a:pt x="153" y="1462"/>
                    </a:lnTo>
                    <a:lnTo>
                      <a:pt x="138" y="1446"/>
                    </a:lnTo>
                    <a:lnTo>
                      <a:pt x="153" y="1446"/>
                    </a:lnTo>
                    <a:lnTo>
                      <a:pt x="322" y="1385"/>
                    </a:lnTo>
                    <a:lnTo>
                      <a:pt x="460" y="1308"/>
                    </a:lnTo>
                    <a:lnTo>
                      <a:pt x="429" y="1277"/>
                    </a:lnTo>
                    <a:lnTo>
                      <a:pt x="337" y="1246"/>
                    </a:lnTo>
                    <a:lnTo>
                      <a:pt x="307" y="1216"/>
                    </a:lnTo>
                    <a:lnTo>
                      <a:pt x="322" y="1200"/>
                    </a:lnTo>
                    <a:lnTo>
                      <a:pt x="322" y="1169"/>
                    </a:lnTo>
                    <a:lnTo>
                      <a:pt x="353" y="1108"/>
                    </a:lnTo>
                    <a:lnTo>
                      <a:pt x="245" y="1139"/>
                    </a:lnTo>
                    <a:lnTo>
                      <a:pt x="153" y="1169"/>
                    </a:lnTo>
                    <a:lnTo>
                      <a:pt x="92" y="1185"/>
                    </a:lnTo>
                    <a:lnTo>
                      <a:pt x="46" y="1154"/>
                    </a:lnTo>
                    <a:lnTo>
                      <a:pt x="30" y="1123"/>
                    </a:lnTo>
                    <a:lnTo>
                      <a:pt x="15" y="1108"/>
                    </a:lnTo>
                    <a:lnTo>
                      <a:pt x="0" y="1108"/>
                    </a:lnTo>
                    <a:lnTo>
                      <a:pt x="0" y="1093"/>
                    </a:lnTo>
                    <a:lnTo>
                      <a:pt x="30" y="1062"/>
                    </a:lnTo>
                    <a:lnTo>
                      <a:pt x="61" y="1062"/>
                    </a:lnTo>
                    <a:lnTo>
                      <a:pt x="92" y="1077"/>
                    </a:lnTo>
                    <a:lnTo>
                      <a:pt x="168" y="1077"/>
                    </a:lnTo>
                    <a:lnTo>
                      <a:pt x="276" y="1062"/>
                    </a:lnTo>
                    <a:lnTo>
                      <a:pt x="368" y="1046"/>
                    </a:lnTo>
                    <a:lnTo>
                      <a:pt x="383" y="985"/>
                    </a:lnTo>
                    <a:lnTo>
                      <a:pt x="399" y="939"/>
                    </a:lnTo>
                    <a:lnTo>
                      <a:pt x="399" y="923"/>
                    </a:lnTo>
                    <a:lnTo>
                      <a:pt x="368" y="923"/>
                    </a:lnTo>
                    <a:lnTo>
                      <a:pt x="353" y="939"/>
                    </a:lnTo>
                    <a:lnTo>
                      <a:pt x="322" y="939"/>
                    </a:lnTo>
                    <a:lnTo>
                      <a:pt x="322" y="985"/>
                    </a:lnTo>
                    <a:lnTo>
                      <a:pt x="307" y="985"/>
                    </a:lnTo>
                    <a:lnTo>
                      <a:pt x="276" y="954"/>
                    </a:lnTo>
                    <a:lnTo>
                      <a:pt x="260" y="923"/>
                    </a:lnTo>
                    <a:lnTo>
                      <a:pt x="245" y="846"/>
                    </a:lnTo>
                    <a:lnTo>
                      <a:pt x="214" y="800"/>
                    </a:lnTo>
                    <a:lnTo>
                      <a:pt x="184" y="739"/>
                    </a:lnTo>
                    <a:lnTo>
                      <a:pt x="184" y="723"/>
                    </a:lnTo>
                    <a:lnTo>
                      <a:pt x="245" y="723"/>
                    </a:lnTo>
                    <a:lnTo>
                      <a:pt x="276" y="739"/>
                    </a:lnTo>
                    <a:lnTo>
                      <a:pt x="276" y="754"/>
                    </a:lnTo>
                    <a:lnTo>
                      <a:pt x="291" y="785"/>
                    </a:lnTo>
                    <a:lnTo>
                      <a:pt x="291" y="816"/>
                    </a:lnTo>
                    <a:lnTo>
                      <a:pt x="307" y="862"/>
                    </a:lnTo>
                    <a:lnTo>
                      <a:pt x="460" y="846"/>
                    </a:lnTo>
                    <a:lnTo>
                      <a:pt x="460" y="708"/>
                    </a:lnTo>
                    <a:lnTo>
                      <a:pt x="491" y="708"/>
                    </a:lnTo>
                    <a:lnTo>
                      <a:pt x="491" y="616"/>
                    </a:lnTo>
                    <a:lnTo>
                      <a:pt x="445" y="631"/>
                    </a:lnTo>
                    <a:lnTo>
                      <a:pt x="383" y="631"/>
                    </a:lnTo>
                    <a:lnTo>
                      <a:pt x="383" y="662"/>
                    </a:lnTo>
                    <a:lnTo>
                      <a:pt x="368" y="677"/>
                    </a:lnTo>
                    <a:lnTo>
                      <a:pt x="337" y="646"/>
                    </a:lnTo>
                    <a:lnTo>
                      <a:pt x="322" y="616"/>
                    </a:lnTo>
                    <a:lnTo>
                      <a:pt x="307" y="569"/>
                    </a:lnTo>
                    <a:lnTo>
                      <a:pt x="291" y="508"/>
                    </a:lnTo>
                    <a:lnTo>
                      <a:pt x="245" y="508"/>
                    </a:lnTo>
                    <a:lnTo>
                      <a:pt x="230" y="523"/>
                    </a:lnTo>
                    <a:lnTo>
                      <a:pt x="138" y="523"/>
                    </a:lnTo>
                    <a:lnTo>
                      <a:pt x="76" y="462"/>
                    </a:lnTo>
                    <a:lnTo>
                      <a:pt x="122" y="462"/>
                    </a:lnTo>
                    <a:lnTo>
                      <a:pt x="184" y="446"/>
                    </a:lnTo>
                    <a:lnTo>
                      <a:pt x="260" y="446"/>
                    </a:lnTo>
                    <a:lnTo>
                      <a:pt x="230" y="385"/>
                    </a:lnTo>
                    <a:lnTo>
                      <a:pt x="214" y="339"/>
                    </a:lnTo>
                    <a:lnTo>
                      <a:pt x="199" y="323"/>
                    </a:lnTo>
                    <a:lnTo>
                      <a:pt x="199" y="293"/>
                    </a:lnTo>
                    <a:lnTo>
                      <a:pt x="291" y="293"/>
                    </a:lnTo>
                    <a:lnTo>
                      <a:pt x="368" y="277"/>
                    </a:lnTo>
                    <a:lnTo>
                      <a:pt x="414" y="262"/>
                    </a:lnTo>
                    <a:lnTo>
                      <a:pt x="475" y="262"/>
                    </a:lnTo>
                    <a:lnTo>
                      <a:pt x="475" y="139"/>
                    </a:lnTo>
                    <a:lnTo>
                      <a:pt x="445" y="77"/>
                    </a:lnTo>
                    <a:lnTo>
                      <a:pt x="429" y="62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23" name="Freeform 1599"/>
              <p:cNvSpPr>
                <a:spLocks/>
              </p:cNvSpPr>
              <p:nvPr/>
            </p:nvSpPr>
            <p:spPr bwMode="auto">
              <a:xfrm>
                <a:off x="17359" y="32621"/>
                <a:ext cx="185" cy="185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154" y="31"/>
                  </a:cxn>
                  <a:cxn ang="0">
                    <a:pos x="185" y="93"/>
                  </a:cxn>
                  <a:cxn ang="0">
                    <a:pos x="154" y="154"/>
                  </a:cxn>
                  <a:cxn ang="0">
                    <a:pos x="93" y="185"/>
                  </a:cxn>
                  <a:cxn ang="0">
                    <a:pos x="31" y="154"/>
                  </a:cxn>
                  <a:cxn ang="0">
                    <a:pos x="0" y="93"/>
                  </a:cxn>
                  <a:cxn ang="0">
                    <a:pos x="31" y="31"/>
                  </a:cxn>
                  <a:cxn ang="0">
                    <a:pos x="93" y="0"/>
                  </a:cxn>
                </a:cxnLst>
                <a:rect l="0" t="0" r="r" b="b"/>
                <a:pathLst>
                  <a:path w="185" h="185">
                    <a:moveTo>
                      <a:pt x="93" y="0"/>
                    </a:moveTo>
                    <a:lnTo>
                      <a:pt x="154" y="31"/>
                    </a:lnTo>
                    <a:lnTo>
                      <a:pt x="185" y="93"/>
                    </a:lnTo>
                    <a:lnTo>
                      <a:pt x="154" y="154"/>
                    </a:lnTo>
                    <a:lnTo>
                      <a:pt x="93" y="185"/>
                    </a:lnTo>
                    <a:lnTo>
                      <a:pt x="31" y="154"/>
                    </a:lnTo>
                    <a:lnTo>
                      <a:pt x="0" y="93"/>
                    </a:lnTo>
                    <a:lnTo>
                      <a:pt x="31" y="31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24" name="Freeform 1600"/>
              <p:cNvSpPr>
                <a:spLocks/>
              </p:cNvSpPr>
              <p:nvPr/>
            </p:nvSpPr>
            <p:spPr bwMode="auto">
              <a:xfrm>
                <a:off x="3256" y="35591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0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7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7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0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0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7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7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2625" name="Freeform 1601"/>
              <p:cNvSpPr>
                <a:spLocks noEditPoints="1"/>
              </p:cNvSpPr>
              <p:nvPr/>
            </p:nvSpPr>
            <p:spPr bwMode="auto">
              <a:xfrm>
                <a:off x="5051" y="35129"/>
                <a:ext cx="1167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5" y="569"/>
                  </a:cxn>
                  <a:cxn ang="0">
                    <a:pos x="845" y="508"/>
                  </a:cxn>
                  <a:cxn ang="0">
                    <a:pos x="891" y="508"/>
                  </a:cxn>
                  <a:cxn ang="0">
                    <a:pos x="891" y="769"/>
                  </a:cxn>
                  <a:cxn ang="0">
                    <a:pos x="845" y="769"/>
                  </a:cxn>
                  <a:cxn ang="0">
                    <a:pos x="845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84" y="31"/>
                  </a:cxn>
                  <a:cxn ang="0">
                    <a:pos x="492" y="46"/>
                  </a:cxn>
                  <a:cxn ang="0">
                    <a:pos x="399" y="92"/>
                  </a:cxn>
                  <a:cxn ang="0">
                    <a:pos x="307" y="169"/>
                  </a:cxn>
                  <a:cxn ang="0">
                    <a:pos x="246" y="277"/>
                  </a:cxn>
                  <a:cxn ang="0">
                    <a:pos x="185" y="446"/>
                  </a:cxn>
                  <a:cxn ang="0">
                    <a:pos x="169" y="646"/>
                  </a:cxn>
                  <a:cxn ang="0">
                    <a:pos x="185" y="846"/>
                  </a:cxn>
                  <a:cxn ang="0">
                    <a:pos x="246" y="1000"/>
                  </a:cxn>
                  <a:cxn ang="0">
                    <a:pos x="307" y="1108"/>
                  </a:cxn>
                  <a:cxn ang="0">
                    <a:pos x="399" y="1185"/>
                  </a:cxn>
                  <a:cxn ang="0">
                    <a:pos x="492" y="1231"/>
                  </a:cxn>
                  <a:cxn ang="0">
                    <a:pos x="584" y="1246"/>
                  </a:cxn>
                  <a:cxn ang="0">
                    <a:pos x="676" y="1231"/>
                  </a:cxn>
                  <a:cxn ang="0">
                    <a:pos x="768" y="1185"/>
                  </a:cxn>
                  <a:cxn ang="0">
                    <a:pos x="860" y="1108"/>
                  </a:cxn>
                  <a:cxn ang="0">
                    <a:pos x="921" y="1000"/>
                  </a:cxn>
                  <a:cxn ang="0">
                    <a:pos x="983" y="846"/>
                  </a:cxn>
                  <a:cxn ang="0">
                    <a:pos x="998" y="646"/>
                  </a:cxn>
                  <a:cxn ang="0">
                    <a:pos x="967" y="416"/>
                  </a:cxn>
                  <a:cxn ang="0">
                    <a:pos x="906" y="231"/>
                  </a:cxn>
                  <a:cxn ang="0">
                    <a:pos x="814" y="123"/>
                  </a:cxn>
                  <a:cxn ang="0">
                    <a:pos x="691" y="46"/>
                  </a:cxn>
                  <a:cxn ang="0">
                    <a:pos x="584" y="31"/>
                  </a:cxn>
                  <a:cxn ang="0">
                    <a:pos x="584" y="0"/>
                  </a:cxn>
                  <a:cxn ang="0">
                    <a:pos x="768" y="31"/>
                  </a:cxn>
                  <a:cxn ang="0">
                    <a:pos x="921" y="123"/>
                  </a:cxn>
                  <a:cxn ang="0">
                    <a:pos x="1059" y="262"/>
                  </a:cxn>
                  <a:cxn ang="0">
                    <a:pos x="1136" y="431"/>
                  </a:cxn>
                  <a:cxn ang="0">
                    <a:pos x="1167" y="646"/>
                  </a:cxn>
                  <a:cxn ang="0">
                    <a:pos x="1136" y="862"/>
                  </a:cxn>
                  <a:cxn ang="0">
                    <a:pos x="1059" y="1031"/>
                  </a:cxn>
                  <a:cxn ang="0">
                    <a:pos x="921" y="1169"/>
                  </a:cxn>
                  <a:cxn ang="0">
                    <a:pos x="768" y="1262"/>
                  </a:cxn>
                  <a:cxn ang="0">
                    <a:pos x="584" y="1292"/>
                  </a:cxn>
                  <a:cxn ang="0">
                    <a:pos x="399" y="1262"/>
                  </a:cxn>
                  <a:cxn ang="0">
                    <a:pos x="246" y="1169"/>
                  </a:cxn>
                  <a:cxn ang="0">
                    <a:pos x="123" y="1031"/>
                  </a:cxn>
                  <a:cxn ang="0">
                    <a:pos x="31" y="862"/>
                  </a:cxn>
                  <a:cxn ang="0">
                    <a:pos x="0" y="646"/>
                  </a:cxn>
                  <a:cxn ang="0">
                    <a:pos x="31" y="431"/>
                  </a:cxn>
                  <a:cxn ang="0">
                    <a:pos x="108" y="262"/>
                  </a:cxn>
                  <a:cxn ang="0">
                    <a:pos x="246" y="123"/>
                  </a:cxn>
                  <a:cxn ang="0">
                    <a:pos x="399" y="31"/>
                  </a:cxn>
                  <a:cxn ang="0">
                    <a:pos x="584" y="0"/>
                  </a:cxn>
                </a:cxnLst>
                <a:rect l="0" t="0" r="r" b="b"/>
                <a:pathLst>
                  <a:path w="1167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5" y="569"/>
                    </a:lnTo>
                    <a:lnTo>
                      <a:pt x="845" y="508"/>
                    </a:lnTo>
                    <a:lnTo>
                      <a:pt x="891" y="508"/>
                    </a:lnTo>
                    <a:lnTo>
                      <a:pt x="891" y="769"/>
                    </a:lnTo>
                    <a:lnTo>
                      <a:pt x="845" y="769"/>
                    </a:lnTo>
                    <a:lnTo>
                      <a:pt x="845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84" y="31"/>
                    </a:moveTo>
                    <a:lnTo>
                      <a:pt x="492" y="46"/>
                    </a:lnTo>
                    <a:lnTo>
                      <a:pt x="399" y="92"/>
                    </a:lnTo>
                    <a:lnTo>
                      <a:pt x="307" y="169"/>
                    </a:lnTo>
                    <a:lnTo>
                      <a:pt x="246" y="277"/>
                    </a:lnTo>
                    <a:lnTo>
                      <a:pt x="185" y="446"/>
                    </a:lnTo>
                    <a:lnTo>
                      <a:pt x="169" y="646"/>
                    </a:lnTo>
                    <a:lnTo>
                      <a:pt x="185" y="846"/>
                    </a:lnTo>
                    <a:lnTo>
                      <a:pt x="246" y="1000"/>
                    </a:lnTo>
                    <a:lnTo>
                      <a:pt x="307" y="1108"/>
                    </a:lnTo>
                    <a:lnTo>
                      <a:pt x="399" y="1185"/>
                    </a:lnTo>
                    <a:lnTo>
                      <a:pt x="492" y="1231"/>
                    </a:lnTo>
                    <a:lnTo>
                      <a:pt x="584" y="1246"/>
                    </a:lnTo>
                    <a:lnTo>
                      <a:pt x="676" y="1231"/>
                    </a:lnTo>
                    <a:lnTo>
                      <a:pt x="768" y="1185"/>
                    </a:lnTo>
                    <a:lnTo>
                      <a:pt x="860" y="1108"/>
                    </a:lnTo>
                    <a:lnTo>
                      <a:pt x="921" y="1000"/>
                    </a:lnTo>
                    <a:lnTo>
                      <a:pt x="983" y="846"/>
                    </a:lnTo>
                    <a:lnTo>
                      <a:pt x="998" y="646"/>
                    </a:lnTo>
                    <a:lnTo>
                      <a:pt x="967" y="416"/>
                    </a:lnTo>
                    <a:lnTo>
                      <a:pt x="906" y="231"/>
                    </a:lnTo>
                    <a:lnTo>
                      <a:pt x="814" y="123"/>
                    </a:lnTo>
                    <a:lnTo>
                      <a:pt x="691" y="46"/>
                    </a:lnTo>
                    <a:lnTo>
                      <a:pt x="584" y="31"/>
                    </a:lnTo>
                    <a:close/>
                    <a:moveTo>
                      <a:pt x="584" y="0"/>
                    </a:moveTo>
                    <a:lnTo>
                      <a:pt x="768" y="31"/>
                    </a:lnTo>
                    <a:lnTo>
                      <a:pt x="921" y="123"/>
                    </a:lnTo>
                    <a:lnTo>
                      <a:pt x="1059" y="262"/>
                    </a:lnTo>
                    <a:lnTo>
                      <a:pt x="1136" y="431"/>
                    </a:lnTo>
                    <a:lnTo>
                      <a:pt x="1167" y="646"/>
                    </a:lnTo>
                    <a:lnTo>
                      <a:pt x="1136" y="862"/>
                    </a:lnTo>
                    <a:lnTo>
                      <a:pt x="1059" y="1031"/>
                    </a:lnTo>
                    <a:lnTo>
                      <a:pt x="921" y="1169"/>
                    </a:lnTo>
                    <a:lnTo>
                      <a:pt x="768" y="1262"/>
                    </a:lnTo>
                    <a:lnTo>
                      <a:pt x="584" y="1292"/>
                    </a:lnTo>
                    <a:lnTo>
                      <a:pt x="399" y="1262"/>
                    </a:lnTo>
                    <a:lnTo>
                      <a:pt x="246" y="1169"/>
                    </a:lnTo>
                    <a:lnTo>
                      <a:pt x="123" y="1031"/>
                    </a:lnTo>
                    <a:lnTo>
                      <a:pt x="31" y="862"/>
                    </a:lnTo>
                    <a:lnTo>
                      <a:pt x="0" y="646"/>
                    </a:lnTo>
                    <a:lnTo>
                      <a:pt x="31" y="431"/>
                    </a:lnTo>
                    <a:lnTo>
                      <a:pt x="108" y="262"/>
                    </a:lnTo>
                    <a:lnTo>
                      <a:pt x="246" y="123"/>
                    </a:lnTo>
                    <a:lnTo>
                      <a:pt x="399" y="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2627" name="Freeform 1603"/>
            <p:cNvSpPr>
              <a:spLocks/>
            </p:cNvSpPr>
            <p:nvPr/>
          </p:nvSpPr>
          <p:spPr bwMode="auto">
            <a:xfrm>
              <a:off x="6555" y="35037"/>
              <a:ext cx="415" cy="1784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399" y="0"/>
                </a:cxn>
                <a:cxn ang="0">
                  <a:pos x="399" y="31"/>
                </a:cxn>
                <a:cxn ang="0">
                  <a:pos x="384" y="46"/>
                </a:cxn>
                <a:cxn ang="0">
                  <a:pos x="246" y="231"/>
                </a:cxn>
                <a:cxn ang="0">
                  <a:pos x="154" y="446"/>
                </a:cxn>
                <a:cxn ang="0">
                  <a:pos x="108" y="661"/>
                </a:cxn>
                <a:cxn ang="0">
                  <a:pos x="92" y="892"/>
                </a:cxn>
                <a:cxn ang="0">
                  <a:pos x="108" y="1108"/>
                </a:cxn>
                <a:cxn ang="0">
                  <a:pos x="154" y="1323"/>
                </a:cxn>
                <a:cxn ang="0">
                  <a:pos x="231" y="1538"/>
                </a:cxn>
                <a:cxn ang="0">
                  <a:pos x="369" y="1723"/>
                </a:cxn>
                <a:cxn ang="0">
                  <a:pos x="399" y="1754"/>
                </a:cxn>
                <a:cxn ang="0">
                  <a:pos x="399" y="1769"/>
                </a:cxn>
                <a:cxn ang="0">
                  <a:pos x="415" y="1769"/>
                </a:cxn>
                <a:cxn ang="0">
                  <a:pos x="415" y="1784"/>
                </a:cxn>
                <a:cxn ang="0">
                  <a:pos x="399" y="1784"/>
                </a:cxn>
                <a:cxn ang="0">
                  <a:pos x="369" y="1769"/>
                </a:cxn>
                <a:cxn ang="0">
                  <a:pos x="292" y="1692"/>
                </a:cxn>
                <a:cxn ang="0">
                  <a:pos x="215" y="1584"/>
                </a:cxn>
                <a:cxn ang="0">
                  <a:pos x="123" y="1446"/>
                </a:cxn>
                <a:cxn ang="0">
                  <a:pos x="46" y="1246"/>
                </a:cxn>
                <a:cxn ang="0">
                  <a:pos x="16" y="1046"/>
                </a:cxn>
                <a:cxn ang="0">
                  <a:pos x="0" y="892"/>
                </a:cxn>
                <a:cxn ang="0">
                  <a:pos x="0" y="723"/>
                </a:cxn>
                <a:cxn ang="0">
                  <a:pos x="46" y="554"/>
                </a:cxn>
                <a:cxn ang="0">
                  <a:pos x="108" y="354"/>
                </a:cxn>
                <a:cxn ang="0">
                  <a:pos x="185" y="200"/>
                </a:cxn>
                <a:cxn ang="0">
                  <a:pos x="277" y="92"/>
                </a:cxn>
                <a:cxn ang="0">
                  <a:pos x="353" y="15"/>
                </a:cxn>
                <a:cxn ang="0">
                  <a:pos x="384" y="0"/>
                </a:cxn>
              </a:cxnLst>
              <a:rect l="0" t="0" r="r" b="b"/>
              <a:pathLst>
                <a:path w="415" h="1784">
                  <a:moveTo>
                    <a:pt x="384" y="0"/>
                  </a:moveTo>
                  <a:lnTo>
                    <a:pt x="399" y="0"/>
                  </a:lnTo>
                  <a:lnTo>
                    <a:pt x="399" y="31"/>
                  </a:lnTo>
                  <a:lnTo>
                    <a:pt x="384" y="46"/>
                  </a:lnTo>
                  <a:lnTo>
                    <a:pt x="246" y="231"/>
                  </a:lnTo>
                  <a:lnTo>
                    <a:pt x="154" y="446"/>
                  </a:lnTo>
                  <a:lnTo>
                    <a:pt x="108" y="661"/>
                  </a:lnTo>
                  <a:lnTo>
                    <a:pt x="92" y="892"/>
                  </a:lnTo>
                  <a:lnTo>
                    <a:pt x="108" y="1108"/>
                  </a:lnTo>
                  <a:lnTo>
                    <a:pt x="154" y="1323"/>
                  </a:lnTo>
                  <a:lnTo>
                    <a:pt x="231" y="1538"/>
                  </a:lnTo>
                  <a:lnTo>
                    <a:pt x="369" y="1723"/>
                  </a:lnTo>
                  <a:lnTo>
                    <a:pt x="399" y="1754"/>
                  </a:lnTo>
                  <a:lnTo>
                    <a:pt x="399" y="1769"/>
                  </a:lnTo>
                  <a:lnTo>
                    <a:pt x="415" y="1769"/>
                  </a:lnTo>
                  <a:lnTo>
                    <a:pt x="415" y="1784"/>
                  </a:lnTo>
                  <a:lnTo>
                    <a:pt x="399" y="1784"/>
                  </a:lnTo>
                  <a:lnTo>
                    <a:pt x="369" y="1769"/>
                  </a:lnTo>
                  <a:lnTo>
                    <a:pt x="292" y="1692"/>
                  </a:lnTo>
                  <a:lnTo>
                    <a:pt x="215" y="1584"/>
                  </a:lnTo>
                  <a:lnTo>
                    <a:pt x="123" y="1446"/>
                  </a:lnTo>
                  <a:lnTo>
                    <a:pt x="46" y="1246"/>
                  </a:lnTo>
                  <a:lnTo>
                    <a:pt x="16" y="1046"/>
                  </a:lnTo>
                  <a:lnTo>
                    <a:pt x="0" y="892"/>
                  </a:lnTo>
                  <a:lnTo>
                    <a:pt x="0" y="723"/>
                  </a:lnTo>
                  <a:lnTo>
                    <a:pt x="46" y="554"/>
                  </a:lnTo>
                  <a:lnTo>
                    <a:pt x="108" y="354"/>
                  </a:lnTo>
                  <a:lnTo>
                    <a:pt x="185" y="200"/>
                  </a:lnTo>
                  <a:lnTo>
                    <a:pt x="277" y="92"/>
                  </a:lnTo>
                  <a:lnTo>
                    <a:pt x="353" y="1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28" name="Freeform 1604"/>
            <p:cNvSpPr>
              <a:spLocks/>
            </p:cNvSpPr>
            <p:nvPr/>
          </p:nvSpPr>
          <p:spPr bwMode="auto">
            <a:xfrm>
              <a:off x="6970" y="35129"/>
              <a:ext cx="890" cy="1616"/>
            </a:xfrm>
            <a:custGeom>
              <a:avLst/>
              <a:gdLst/>
              <a:ahLst/>
              <a:cxnLst>
                <a:cxn ang="0">
                  <a:pos x="782" y="0"/>
                </a:cxn>
                <a:cxn ang="0">
                  <a:pos x="859" y="46"/>
                </a:cxn>
                <a:cxn ang="0">
                  <a:pos x="890" y="123"/>
                </a:cxn>
                <a:cxn ang="0">
                  <a:pos x="859" y="200"/>
                </a:cxn>
                <a:cxn ang="0">
                  <a:pos x="782" y="231"/>
                </a:cxn>
                <a:cxn ang="0">
                  <a:pos x="736" y="200"/>
                </a:cxn>
                <a:cxn ang="0">
                  <a:pos x="752" y="123"/>
                </a:cxn>
                <a:cxn ang="0">
                  <a:pos x="782" y="77"/>
                </a:cxn>
                <a:cxn ang="0">
                  <a:pos x="767" y="46"/>
                </a:cxn>
                <a:cxn ang="0">
                  <a:pos x="675" y="77"/>
                </a:cxn>
                <a:cxn ang="0">
                  <a:pos x="644" y="123"/>
                </a:cxn>
                <a:cxn ang="0">
                  <a:pos x="629" y="200"/>
                </a:cxn>
                <a:cxn ang="0">
                  <a:pos x="614" y="262"/>
                </a:cxn>
                <a:cxn ang="0">
                  <a:pos x="583" y="492"/>
                </a:cxn>
                <a:cxn ang="0">
                  <a:pos x="782" y="523"/>
                </a:cxn>
                <a:cxn ang="0">
                  <a:pos x="583" y="539"/>
                </a:cxn>
                <a:cxn ang="0">
                  <a:pos x="445" y="1154"/>
                </a:cxn>
                <a:cxn ang="0">
                  <a:pos x="399" y="1354"/>
                </a:cxn>
                <a:cxn ang="0">
                  <a:pos x="291" y="1539"/>
                </a:cxn>
                <a:cxn ang="0">
                  <a:pos x="199" y="1600"/>
                </a:cxn>
                <a:cxn ang="0">
                  <a:pos x="107" y="1616"/>
                </a:cxn>
                <a:cxn ang="0">
                  <a:pos x="30" y="1569"/>
                </a:cxn>
                <a:cxn ang="0">
                  <a:pos x="0" y="1492"/>
                </a:cxn>
                <a:cxn ang="0">
                  <a:pos x="30" y="1416"/>
                </a:cxn>
                <a:cxn ang="0">
                  <a:pos x="107" y="1385"/>
                </a:cxn>
                <a:cxn ang="0">
                  <a:pos x="153" y="1416"/>
                </a:cxn>
                <a:cxn ang="0">
                  <a:pos x="138" y="1492"/>
                </a:cxn>
                <a:cxn ang="0">
                  <a:pos x="92" y="1539"/>
                </a:cxn>
                <a:cxn ang="0">
                  <a:pos x="123" y="1569"/>
                </a:cxn>
                <a:cxn ang="0">
                  <a:pos x="215" y="1539"/>
                </a:cxn>
                <a:cxn ang="0">
                  <a:pos x="276" y="1354"/>
                </a:cxn>
                <a:cxn ang="0">
                  <a:pos x="445" y="523"/>
                </a:cxn>
                <a:cxn ang="0">
                  <a:pos x="276" y="492"/>
                </a:cxn>
                <a:cxn ang="0">
                  <a:pos x="445" y="477"/>
                </a:cxn>
                <a:cxn ang="0">
                  <a:pos x="491" y="277"/>
                </a:cxn>
                <a:cxn ang="0">
                  <a:pos x="537" y="139"/>
                </a:cxn>
                <a:cxn ang="0">
                  <a:pos x="644" y="31"/>
                </a:cxn>
              </a:cxnLst>
              <a:rect l="0" t="0" r="r" b="b"/>
              <a:pathLst>
                <a:path w="890" h="1616">
                  <a:moveTo>
                    <a:pt x="706" y="0"/>
                  </a:moveTo>
                  <a:lnTo>
                    <a:pt x="782" y="0"/>
                  </a:lnTo>
                  <a:lnTo>
                    <a:pt x="828" y="16"/>
                  </a:lnTo>
                  <a:lnTo>
                    <a:pt x="859" y="46"/>
                  </a:lnTo>
                  <a:lnTo>
                    <a:pt x="875" y="77"/>
                  </a:lnTo>
                  <a:lnTo>
                    <a:pt x="890" y="123"/>
                  </a:lnTo>
                  <a:lnTo>
                    <a:pt x="875" y="169"/>
                  </a:lnTo>
                  <a:lnTo>
                    <a:pt x="859" y="200"/>
                  </a:lnTo>
                  <a:lnTo>
                    <a:pt x="798" y="231"/>
                  </a:lnTo>
                  <a:lnTo>
                    <a:pt x="782" y="231"/>
                  </a:lnTo>
                  <a:lnTo>
                    <a:pt x="752" y="216"/>
                  </a:lnTo>
                  <a:lnTo>
                    <a:pt x="736" y="200"/>
                  </a:lnTo>
                  <a:lnTo>
                    <a:pt x="736" y="154"/>
                  </a:lnTo>
                  <a:lnTo>
                    <a:pt x="752" y="123"/>
                  </a:lnTo>
                  <a:lnTo>
                    <a:pt x="767" y="108"/>
                  </a:lnTo>
                  <a:lnTo>
                    <a:pt x="782" y="77"/>
                  </a:lnTo>
                  <a:lnTo>
                    <a:pt x="828" y="77"/>
                  </a:lnTo>
                  <a:lnTo>
                    <a:pt x="767" y="46"/>
                  </a:lnTo>
                  <a:lnTo>
                    <a:pt x="736" y="46"/>
                  </a:lnTo>
                  <a:lnTo>
                    <a:pt x="675" y="77"/>
                  </a:lnTo>
                  <a:lnTo>
                    <a:pt x="660" y="108"/>
                  </a:lnTo>
                  <a:lnTo>
                    <a:pt x="644" y="123"/>
                  </a:lnTo>
                  <a:lnTo>
                    <a:pt x="644" y="154"/>
                  </a:lnTo>
                  <a:lnTo>
                    <a:pt x="629" y="200"/>
                  </a:lnTo>
                  <a:lnTo>
                    <a:pt x="629" y="231"/>
                  </a:lnTo>
                  <a:lnTo>
                    <a:pt x="614" y="262"/>
                  </a:lnTo>
                  <a:lnTo>
                    <a:pt x="614" y="292"/>
                  </a:lnTo>
                  <a:lnTo>
                    <a:pt x="583" y="492"/>
                  </a:lnTo>
                  <a:lnTo>
                    <a:pt x="782" y="492"/>
                  </a:lnTo>
                  <a:lnTo>
                    <a:pt x="782" y="523"/>
                  </a:lnTo>
                  <a:lnTo>
                    <a:pt x="767" y="539"/>
                  </a:lnTo>
                  <a:lnTo>
                    <a:pt x="583" y="539"/>
                  </a:lnTo>
                  <a:lnTo>
                    <a:pt x="445" y="1108"/>
                  </a:lnTo>
                  <a:lnTo>
                    <a:pt x="445" y="1154"/>
                  </a:lnTo>
                  <a:lnTo>
                    <a:pt x="414" y="1246"/>
                  </a:lnTo>
                  <a:lnTo>
                    <a:pt x="399" y="1354"/>
                  </a:lnTo>
                  <a:lnTo>
                    <a:pt x="353" y="1446"/>
                  </a:lnTo>
                  <a:lnTo>
                    <a:pt x="291" y="1539"/>
                  </a:lnTo>
                  <a:lnTo>
                    <a:pt x="261" y="1569"/>
                  </a:lnTo>
                  <a:lnTo>
                    <a:pt x="199" y="1600"/>
                  </a:lnTo>
                  <a:lnTo>
                    <a:pt x="153" y="1616"/>
                  </a:lnTo>
                  <a:lnTo>
                    <a:pt x="107" y="1616"/>
                  </a:lnTo>
                  <a:lnTo>
                    <a:pt x="61" y="1600"/>
                  </a:lnTo>
                  <a:lnTo>
                    <a:pt x="30" y="1569"/>
                  </a:lnTo>
                  <a:lnTo>
                    <a:pt x="15" y="1539"/>
                  </a:lnTo>
                  <a:lnTo>
                    <a:pt x="0" y="1492"/>
                  </a:lnTo>
                  <a:lnTo>
                    <a:pt x="15" y="1446"/>
                  </a:lnTo>
                  <a:lnTo>
                    <a:pt x="30" y="1416"/>
                  </a:lnTo>
                  <a:lnTo>
                    <a:pt x="92" y="1385"/>
                  </a:lnTo>
                  <a:lnTo>
                    <a:pt x="107" y="1385"/>
                  </a:lnTo>
                  <a:lnTo>
                    <a:pt x="138" y="1400"/>
                  </a:lnTo>
                  <a:lnTo>
                    <a:pt x="153" y="1416"/>
                  </a:lnTo>
                  <a:lnTo>
                    <a:pt x="153" y="1477"/>
                  </a:lnTo>
                  <a:lnTo>
                    <a:pt x="138" y="1492"/>
                  </a:lnTo>
                  <a:lnTo>
                    <a:pt x="123" y="1523"/>
                  </a:lnTo>
                  <a:lnTo>
                    <a:pt x="92" y="1539"/>
                  </a:lnTo>
                  <a:lnTo>
                    <a:pt x="61" y="1539"/>
                  </a:lnTo>
                  <a:lnTo>
                    <a:pt x="123" y="1569"/>
                  </a:lnTo>
                  <a:lnTo>
                    <a:pt x="153" y="1569"/>
                  </a:lnTo>
                  <a:lnTo>
                    <a:pt x="215" y="1539"/>
                  </a:lnTo>
                  <a:lnTo>
                    <a:pt x="245" y="1462"/>
                  </a:lnTo>
                  <a:lnTo>
                    <a:pt x="276" y="1354"/>
                  </a:lnTo>
                  <a:lnTo>
                    <a:pt x="307" y="1231"/>
                  </a:lnTo>
                  <a:lnTo>
                    <a:pt x="445" y="523"/>
                  </a:lnTo>
                  <a:lnTo>
                    <a:pt x="276" y="523"/>
                  </a:lnTo>
                  <a:lnTo>
                    <a:pt x="276" y="492"/>
                  </a:lnTo>
                  <a:lnTo>
                    <a:pt x="291" y="477"/>
                  </a:lnTo>
                  <a:lnTo>
                    <a:pt x="445" y="477"/>
                  </a:lnTo>
                  <a:lnTo>
                    <a:pt x="476" y="354"/>
                  </a:lnTo>
                  <a:lnTo>
                    <a:pt x="491" y="277"/>
                  </a:lnTo>
                  <a:lnTo>
                    <a:pt x="491" y="231"/>
                  </a:lnTo>
                  <a:lnTo>
                    <a:pt x="537" y="139"/>
                  </a:lnTo>
                  <a:lnTo>
                    <a:pt x="598" y="46"/>
                  </a:lnTo>
                  <a:lnTo>
                    <a:pt x="644" y="3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29" name="Freeform 1605"/>
            <p:cNvSpPr>
              <a:spLocks/>
            </p:cNvSpPr>
            <p:nvPr/>
          </p:nvSpPr>
          <p:spPr bwMode="auto">
            <a:xfrm>
              <a:off x="8151" y="35037"/>
              <a:ext cx="415" cy="1784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399" y="0"/>
                </a:cxn>
                <a:cxn ang="0">
                  <a:pos x="399" y="31"/>
                </a:cxn>
                <a:cxn ang="0">
                  <a:pos x="384" y="46"/>
                </a:cxn>
                <a:cxn ang="0">
                  <a:pos x="246" y="231"/>
                </a:cxn>
                <a:cxn ang="0">
                  <a:pos x="154" y="446"/>
                </a:cxn>
                <a:cxn ang="0">
                  <a:pos x="108" y="661"/>
                </a:cxn>
                <a:cxn ang="0">
                  <a:pos x="93" y="892"/>
                </a:cxn>
                <a:cxn ang="0">
                  <a:pos x="108" y="1108"/>
                </a:cxn>
                <a:cxn ang="0">
                  <a:pos x="154" y="1323"/>
                </a:cxn>
                <a:cxn ang="0">
                  <a:pos x="231" y="1538"/>
                </a:cxn>
                <a:cxn ang="0">
                  <a:pos x="369" y="1723"/>
                </a:cxn>
                <a:cxn ang="0">
                  <a:pos x="399" y="1754"/>
                </a:cxn>
                <a:cxn ang="0">
                  <a:pos x="399" y="1769"/>
                </a:cxn>
                <a:cxn ang="0">
                  <a:pos x="415" y="1769"/>
                </a:cxn>
                <a:cxn ang="0">
                  <a:pos x="415" y="1784"/>
                </a:cxn>
                <a:cxn ang="0">
                  <a:pos x="399" y="1784"/>
                </a:cxn>
                <a:cxn ang="0">
                  <a:pos x="369" y="1769"/>
                </a:cxn>
                <a:cxn ang="0">
                  <a:pos x="292" y="1692"/>
                </a:cxn>
                <a:cxn ang="0">
                  <a:pos x="215" y="1584"/>
                </a:cxn>
                <a:cxn ang="0">
                  <a:pos x="123" y="1446"/>
                </a:cxn>
                <a:cxn ang="0">
                  <a:pos x="47" y="1246"/>
                </a:cxn>
                <a:cxn ang="0">
                  <a:pos x="16" y="1046"/>
                </a:cxn>
                <a:cxn ang="0">
                  <a:pos x="0" y="892"/>
                </a:cxn>
                <a:cxn ang="0">
                  <a:pos x="0" y="723"/>
                </a:cxn>
                <a:cxn ang="0">
                  <a:pos x="47" y="554"/>
                </a:cxn>
                <a:cxn ang="0">
                  <a:pos x="108" y="354"/>
                </a:cxn>
                <a:cxn ang="0">
                  <a:pos x="185" y="200"/>
                </a:cxn>
                <a:cxn ang="0">
                  <a:pos x="277" y="92"/>
                </a:cxn>
                <a:cxn ang="0">
                  <a:pos x="353" y="15"/>
                </a:cxn>
                <a:cxn ang="0">
                  <a:pos x="384" y="0"/>
                </a:cxn>
              </a:cxnLst>
              <a:rect l="0" t="0" r="r" b="b"/>
              <a:pathLst>
                <a:path w="415" h="1784">
                  <a:moveTo>
                    <a:pt x="384" y="0"/>
                  </a:moveTo>
                  <a:lnTo>
                    <a:pt x="399" y="0"/>
                  </a:lnTo>
                  <a:lnTo>
                    <a:pt x="399" y="31"/>
                  </a:lnTo>
                  <a:lnTo>
                    <a:pt x="384" y="46"/>
                  </a:lnTo>
                  <a:lnTo>
                    <a:pt x="246" y="231"/>
                  </a:lnTo>
                  <a:lnTo>
                    <a:pt x="154" y="446"/>
                  </a:lnTo>
                  <a:lnTo>
                    <a:pt x="108" y="661"/>
                  </a:lnTo>
                  <a:lnTo>
                    <a:pt x="93" y="892"/>
                  </a:lnTo>
                  <a:lnTo>
                    <a:pt x="108" y="1108"/>
                  </a:lnTo>
                  <a:lnTo>
                    <a:pt x="154" y="1323"/>
                  </a:lnTo>
                  <a:lnTo>
                    <a:pt x="231" y="1538"/>
                  </a:lnTo>
                  <a:lnTo>
                    <a:pt x="369" y="1723"/>
                  </a:lnTo>
                  <a:lnTo>
                    <a:pt x="399" y="1754"/>
                  </a:lnTo>
                  <a:lnTo>
                    <a:pt x="399" y="1769"/>
                  </a:lnTo>
                  <a:lnTo>
                    <a:pt x="415" y="1769"/>
                  </a:lnTo>
                  <a:lnTo>
                    <a:pt x="415" y="1784"/>
                  </a:lnTo>
                  <a:lnTo>
                    <a:pt x="399" y="1784"/>
                  </a:lnTo>
                  <a:lnTo>
                    <a:pt x="369" y="1769"/>
                  </a:lnTo>
                  <a:lnTo>
                    <a:pt x="292" y="1692"/>
                  </a:lnTo>
                  <a:lnTo>
                    <a:pt x="215" y="1584"/>
                  </a:lnTo>
                  <a:lnTo>
                    <a:pt x="123" y="1446"/>
                  </a:lnTo>
                  <a:lnTo>
                    <a:pt x="47" y="1246"/>
                  </a:lnTo>
                  <a:lnTo>
                    <a:pt x="16" y="1046"/>
                  </a:lnTo>
                  <a:lnTo>
                    <a:pt x="0" y="892"/>
                  </a:lnTo>
                  <a:lnTo>
                    <a:pt x="0" y="723"/>
                  </a:lnTo>
                  <a:lnTo>
                    <a:pt x="47" y="554"/>
                  </a:lnTo>
                  <a:lnTo>
                    <a:pt x="108" y="354"/>
                  </a:lnTo>
                  <a:lnTo>
                    <a:pt x="185" y="200"/>
                  </a:lnTo>
                  <a:lnTo>
                    <a:pt x="277" y="92"/>
                  </a:lnTo>
                  <a:lnTo>
                    <a:pt x="353" y="1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0" name="Freeform 1606"/>
            <p:cNvSpPr>
              <a:spLocks/>
            </p:cNvSpPr>
            <p:nvPr/>
          </p:nvSpPr>
          <p:spPr bwMode="auto">
            <a:xfrm>
              <a:off x="8704" y="35575"/>
              <a:ext cx="967" cy="816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7" y="62"/>
                </a:cxn>
                <a:cxn ang="0">
                  <a:pos x="353" y="154"/>
                </a:cxn>
                <a:cxn ang="0">
                  <a:pos x="491" y="31"/>
                </a:cxn>
                <a:cxn ang="0">
                  <a:pos x="691" y="0"/>
                </a:cxn>
                <a:cxn ang="0">
                  <a:pos x="798" y="77"/>
                </a:cxn>
                <a:cxn ang="0">
                  <a:pos x="829" y="185"/>
                </a:cxn>
                <a:cxn ang="0">
                  <a:pos x="783" y="385"/>
                </a:cxn>
                <a:cxn ang="0">
                  <a:pos x="691" y="693"/>
                </a:cxn>
                <a:cxn ang="0">
                  <a:pos x="721" y="754"/>
                </a:cxn>
                <a:cxn ang="0">
                  <a:pos x="783" y="739"/>
                </a:cxn>
                <a:cxn ang="0">
                  <a:pos x="875" y="662"/>
                </a:cxn>
                <a:cxn ang="0">
                  <a:pos x="921" y="539"/>
                </a:cxn>
                <a:cxn ang="0">
                  <a:pos x="936" y="508"/>
                </a:cxn>
                <a:cxn ang="0">
                  <a:pos x="967" y="523"/>
                </a:cxn>
                <a:cxn ang="0">
                  <a:pos x="936" y="631"/>
                </a:cxn>
                <a:cxn ang="0">
                  <a:pos x="829" y="770"/>
                </a:cxn>
                <a:cxn ang="0">
                  <a:pos x="675" y="785"/>
                </a:cxn>
                <a:cxn ang="0">
                  <a:pos x="598" y="662"/>
                </a:cxn>
                <a:cxn ang="0">
                  <a:pos x="614" y="585"/>
                </a:cxn>
                <a:cxn ang="0">
                  <a:pos x="706" y="262"/>
                </a:cxn>
                <a:cxn ang="0">
                  <a:pos x="721" y="139"/>
                </a:cxn>
                <a:cxn ang="0">
                  <a:pos x="691" y="77"/>
                </a:cxn>
                <a:cxn ang="0">
                  <a:pos x="629" y="46"/>
                </a:cxn>
                <a:cxn ang="0">
                  <a:pos x="430" y="139"/>
                </a:cxn>
                <a:cxn ang="0">
                  <a:pos x="338" y="262"/>
                </a:cxn>
                <a:cxn ang="0">
                  <a:pos x="322" y="308"/>
                </a:cxn>
                <a:cxn ang="0">
                  <a:pos x="307" y="400"/>
                </a:cxn>
                <a:cxn ang="0">
                  <a:pos x="292" y="477"/>
                </a:cxn>
                <a:cxn ang="0">
                  <a:pos x="230" y="662"/>
                </a:cxn>
                <a:cxn ang="0">
                  <a:pos x="215" y="739"/>
                </a:cxn>
                <a:cxn ang="0">
                  <a:pos x="199" y="800"/>
                </a:cxn>
                <a:cxn ang="0">
                  <a:pos x="138" y="816"/>
                </a:cxn>
                <a:cxn ang="0">
                  <a:pos x="107" y="754"/>
                </a:cxn>
                <a:cxn ang="0">
                  <a:pos x="123" y="693"/>
                </a:cxn>
                <a:cxn ang="0">
                  <a:pos x="230" y="170"/>
                </a:cxn>
                <a:cxn ang="0">
                  <a:pos x="215" y="46"/>
                </a:cxn>
                <a:cxn ang="0">
                  <a:pos x="169" y="31"/>
                </a:cxn>
                <a:cxn ang="0">
                  <a:pos x="107" y="77"/>
                </a:cxn>
                <a:cxn ang="0">
                  <a:pos x="61" y="170"/>
                </a:cxn>
                <a:cxn ang="0">
                  <a:pos x="31" y="277"/>
                </a:cxn>
                <a:cxn ang="0">
                  <a:pos x="0" y="293"/>
                </a:cxn>
                <a:cxn ang="0">
                  <a:pos x="15" y="200"/>
                </a:cxn>
                <a:cxn ang="0">
                  <a:pos x="77" y="46"/>
                </a:cxn>
                <a:cxn ang="0">
                  <a:pos x="138" y="0"/>
                </a:cxn>
              </a:cxnLst>
              <a:rect l="0" t="0" r="r" b="b"/>
              <a:pathLst>
                <a:path w="967" h="816">
                  <a:moveTo>
                    <a:pt x="138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7" y="62"/>
                  </a:lnTo>
                  <a:lnTo>
                    <a:pt x="338" y="108"/>
                  </a:lnTo>
                  <a:lnTo>
                    <a:pt x="353" y="154"/>
                  </a:lnTo>
                  <a:lnTo>
                    <a:pt x="399" y="93"/>
                  </a:lnTo>
                  <a:lnTo>
                    <a:pt x="491" y="31"/>
                  </a:lnTo>
                  <a:lnTo>
                    <a:pt x="629" y="0"/>
                  </a:lnTo>
                  <a:lnTo>
                    <a:pt x="691" y="0"/>
                  </a:lnTo>
                  <a:lnTo>
                    <a:pt x="737" y="16"/>
                  </a:lnTo>
                  <a:lnTo>
                    <a:pt x="798" y="77"/>
                  </a:lnTo>
                  <a:lnTo>
                    <a:pt x="829" y="123"/>
                  </a:lnTo>
                  <a:lnTo>
                    <a:pt x="829" y="185"/>
                  </a:lnTo>
                  <a:lnTo>
                    <a:pt x="813" y="277"/>
                  </a:lnTo>
                  <a:lnTo>
                    <a:pt x="783" y="385"/>
                  </a:lnTo>
                  <a:lnTo>
                    <a:pt x="721" y="570"/>
                  </a:lnTo>
                  <a:lnTo>
                    <a:pt x="691" y="693"/>
                  </a:lnTo>
                  <a:lnTo>
                    <a:pt x="691" y="723"/>
                  </a:lnTo>
                  <a:lnTo>
                    <a:pt x="721" y="754"/>
                  </a:lnTo>
                  <a:lnTo>
                    <a:pt x="737" y="754"/>
                  </a:lnTo>
                  <a:lnTo>
                    <a:pt x="783" y="739"/>
                  </a:lnTo>
                  <a:lnTo>
                    <a:pt x="829" y="708"/>
                  </a:lnTo>
                  <a:lnTo>
                    <a:pt x="875" y="662"/>
                  </a:lnTo>
                  <a:lnTo>
                    <a:pt x="905" y="616"/>
                  </a:lnTo>
                  <a:lnTo>
                    <a:pt x="921" y="539"/>
                  </a:lnTo>
                  <a:lnTo>
                    <a:pt x="936" y="523"/>
                  </a:lnTo>
                  <a:lnTo>
                    <a:pt x="936" y="508"/>
                  </a:lnTo>
                  <a:lnTo>
                    <a:pt x="967" y="508"/>
                  </a:lnTo>
                  <a:lnTo>
                    <a:pt x="967" y="523"/>
                  </a:lnTo>
                  <a:lnTo>
                    <a:pt x="951" y="554"/>
                  </a:lnTo>
                  <a:lnTo>
                    <a:pt x="936" y="631"/>
                  </a:lnTo>
                  <a:lnTo>
                    <a:pt x="890" y="708"/>
                  </a:lnTo>
                  <a:lnTo>
                    <a:pt x="829" y="770"/>
                  </a:lnTo>
                  <a:lnTo>
                    <a:pt x="737" y="800"/>
                  </a:lnTo>
                  <a:lnTo>
                    <a:pt x="675" y="785"/>
                  </a:lnTo>
                  <a:lnTo>
                    <a:pt x="614" y="723"/>
                  </a:lnTo>
                  <a:lnTo>
                    <a:pt x="598" y="662"/>
                  </a:lnTo>
                  <a:lnTo>
                    <a:pt x="598" y="616"/>
                  </a:lnTo>
                  <a:lnTo>
                    <a:pt x="614" y="585"/>
                  </a:lnTo>
                  <a:lnTo>
                    <a:pt x="645" y="508"/>
                  </a:lnTo>
                  <a:lnTo>
                    <a:pt x="706" y="262"/>
                  </a:lnTo>
                  <a:lnTo>
                    <a:pt x="721" y="170"/>
                  </a:lnTo>
                  <a:lnTo>
                    <a:pt x="721" y="139"/>
                  </a:lnTo>
                  <a:lnTo>
                    <a:pt x="706" y="93"/>
                  </a:lnTo>
                  <a:lnTo>
                    <a:pt x="691" y="77"/>
                  </a:lnTo>
                  <a:lnTo>
                    <a:pt x="675" y="46"/>
                  </a:lnTo>
                  <a:lnTo>
                    <a:pt x="629" y="46"/>
                  </a:lnTo>
                  <a:lnTo>
                    <a:pt x="522" y="77"/>
                  </a:lnTo>
                  <a:lnTo>
                    <a:pt x="430" y="139"/>
                  </a:lnTo>
                  <a:lnTo>
                    <a:pt x="368" y="200"/>
                  </a:lnTo>
                  <a:lnTo>
                    <a:pt x="338" y="262"/>
                  </a:lnTo>
                  <a:lnTo>
                    <a:pt x="338" y="277"/>
                  </a:lnTo>
                  <a:lnTo>
                    <a:pt x="322" y="308"/>
                  </a:lnTo>
                  <a:lnTo>
                    <a:pt x="322" y="354"/>
                  </a:lnTo>
                  <a:lnTo>
                    <a:pt x="307" y="400"/>
                  </a:lnTo>
                  <a:lnTo>
                    <a:pt x="307" y="431"/>
                  </a:lnTo>
                  <a:lnTo>
                    <a:pt x="292" y="477"/>
                  </a:lnTo>
                  <a:lnTo>
                    <a:pt x="245" y="631"/>
                  </a:lnTo>
                  <a:lnTo>
                    <a:pt x="230" y="662"/>
                  </a:lnTo>
                  <a:lnTo>
                    <a:pt x="230" y="693"/>
                  </a:lnTo>
                  <a:lnTo>
                    <a:pt x="215" y="739"/>
                  </a:lnTo>
                  <a:lnTo>
                    <a:pt x="215" y="770"/>
                  </a:lnTo>
                  <a:lnTo>
                    <a:pt x="199" y="800"/>
                  </a:lnTo>
                  <a:lnTo>
                    <a:pt x="169" y="816"/>
                  </a:lnTo>
                  <a:lnTo>
                    <a:pt x="138" y="816"/>
                  </a:lnTo>
                  <a:lnTo>
                    <a:pt x="107" y="785"/>
                  </a:lnTo>
                  <a:lnTo>
                    <a:pt x="107" y="754"/>
                  </a:lnTo>
                  <a:lnTo>
                    <a:pt x="123" y="723"/>
                  </a:lnTo>
                  <a:lnTo>
                    <a:pt x="123" y="693"/>
                  </a:lnTo>
                  <a:lnTo>
                    <a:pt x="199" y="262"/>
                  </a:lnTo>
                  <a:lnTo>
                    <a:pt x="230" y="170"/>
                  </a:lnTo>
                  <a:lnTo>
                    <a:pt x="230" y="77"/>
                  </a:lnTo>
                  <a:lnTo>
                    <a:pt x="215" y="46"/>
                  </a:lnTo>
                  <a:lnTo>
                    <a:pt x="184" y="31"/>
                  </a:lnTo>
                  <a:lnTo>
                    <a:pt x="169" y="31"/>
                  </a:lnTo>
                  <a:lnTo>
                    <a:pt x="138" y="46"/>
                  </a:lnTo>
                  <a:lnTo>
                    <a:pt x="107" y="77"/>
                  </a:lnTo>
                  <a:lnTo>
                    <a:pt x="92" y="123"/>
                  </a:lnTo>
                  <a:lnTo>
                    <a:pt x="61" y="170"/>
                  </a:lnTo>
                  <a:lnTo>
                    <a:pt x="46" y="246"/>
                  </a:lnTo>
                  <a:lnTo>
                    <a:pt x="31" y="277"/>
                  </a:lnTo>
                  <a:lnTo>
                    <a:pt x="31" y="293"/>
                  </a:lnTo>
                  <a:lnTo>
                    <a:pt x="0" y="293"/>
                  </a:lnTo>
                  <a:lnTo>
                    <a:pt x="0" y="231"/>
                  </a:lnTo>
                  <a:lnTo>
                    <a:pt x="15" y="200"/>
                  </a:lnTo>
                  <a:lnTo>
                    <a:pt x="46" y="108"/>
                  </a:lnTo>
                  <a:lnTo>
                    <a:pt x="77" y="46"/>
                  </a:lnTo>
                  <a:lnTo>
                    <a:pt x="107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1" name="Freeform 1607"/>
            <p:cNvSpPr>
              <a:spLocks/>
            </p:cNvSpPr>
            <p:nvPr/>
          </p:nvSpPr>
          <p:spPr bwMode="auto">
            <a:xfrm>
              <a:off x="9824" y="35037"/>
              <a:ext cx="430" cy="178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0"/>
                </a:cxn>
                <a:cxn ang="0">
                  <a:pos x="62" y="15"/>
                </a:cxn>
                <a:cxn ang="0">
                  <a:pos x="138" y="92"/>
                </a:cxn>
                <a:cxn ang="0">
                  <a:pos x="215" y="200"/>
                </a:cxn>
                <a:cxn ang="0">
                  <a:pos x="307" y="338"/>
                </a:cxn>
                <a:cxn ang="0">
                  <a:pos x="384" y="538"/>
                </a:cxn>
                <a:cxn ang="0">
                  <a:pos x="415" y="738"/>
                </a:cxn>
                <a:cxn ang="0">
                  <a:pos x="430" y="892"/>
                </a:cxn>
                <a:cxn ang="0">
                  <a:pos x="399" y="892"/>
                </a:cxn>
                <a:cxn ang="0">
                  <a:pos x="399" y="1061"/>
                </a:cxn>
                <a:cxn ang="0">
                  <a:pos x="353" y="1231"/>
                </a:cxn>
                <a:cxn ang="0">
                  <a:pos x="292" y="1431"/>
                </a:cxn>
                <a:cxn ang="0">
                  <a:pos x="215" y="1584"/>
                </a:cxn>
                <a:cxn ang="0">
                  <a:pos x="123" y="1692"/>
                </a:cxn>
                <a:cxn ang="0">
                  <a:pos x="46" y="1769"/>
                </a:cxn>
                <a:cxn ang="0">
                  <a:pos x="16" y="1784"/>
                </a:cxn>
                <a:cxn ang="0">
                  <a:pos x="0" y="1784"/>
                </a:cxn>
                <a:cxn ang="0">
                  <a:pos x="0" y="1769"/>
                </a:cxn>
                <a:cxn ang="0">
                  <a:pos x="31" y="1738"/>
                </a:cxn>
                <a:cxn ang="0">
                  <a:pos x="169" y="1554"/>
                </a:cxn>
                <a:cxn ang="0">
                  <a:pos x="261" y="1338"/>
                </a:cxn>
                <a:cxn ang="0">
                  <a:pos x="307" y="1123"/>
                </a:cxn>
                <a:cxn ang="0">
                  <a:pos x="323" y="892"/>
                </a:cxn>
                <a:cxn ang="0">
                  <a:pos x="307" y="631"/>
                </a:cxn>
                <a:cxn ang="0">
                  <a:pos x="246" y="400"/>
                </a:cxn>
                <a:cxn ang="0">
                  <a:pos x="154" y="215"/>
                </a:cxn>
                <a:cxn ang="0">
                  <a:pos x="46" y="61"/>
                </a:cxn>
                <a:cxn ang="0">
                  <a:pos x="16" y="31"/>
                </a:cxn>
                <a:cxn ang="0">
                  <a:pos x="16" y="0"/>
                </a:cxn>
              </a:cxnLst>
              <a:rect l="0" t="0" r="r" b="b"/>
              <a:pathLst>
                <a:path w="430" h="1784">
                  <a:moveTo>
                    <a:pt x="16" y="0"/>
                  </a:moveTo>
                  <a:lnTo>
                    <a:pt x="31" y="0"/>
                  </a:lnTo>
                  <a:lnTo>
                    <a:pt x="62" y="15"/>
                  </a:lnTo>
                  <a:lnTo>
                    <a:pt x="138" y="92"/>
                  </a:lnTo>
                  <a:lnTo>
                    <a:pt x="215" y="200"/>
                  </a:lnTo>
                  <a:lnTo>
                    <a:pt x="307" y="338"/>
                  </a:lnTo>
                  <a:lnTo>
                    <a:pt x="384" y="538"/>
                  </a:lnTo>
                  <a:lnTo>
                    <a:pt x="415" y="738"/>
                  </a:lnTo>
                  <a:lnTo>
                    <a:pt x="430" y="892"/>
                  </a:lnTo>
                  <a:lnTo>
                    <a:pt x="399" y="892"/>
                  </a:lnTo>
                  <a:lnTo>
                    <a:pt x="399" y="1061"/>
                  </a:lnTo>
                  <a:lnTo>
                    <a:pt x="353" y="1231"/>
                  </a:lnTo>
                  <a:lnTo>
                    <a:pt x="292" y="1431"/>
                  </a:lnTo>
                  <a:lnTo>
                    <a:pt x="215" y="1584"/>
                  </a:lnTo>
                  <a:lnTo>
                    <a:pt x="123" y="1692"/>
                  </a:lnTo>
                  <a:lnTo>
                    <a:pt x="46" y="1769"/>
                  </a:lnTo>
                  <a:lnTo>
                    <a:pt x="16" y="1784"/>
                  </a:lnTo>
                  <a:lnTo>
                    <a:pt x="0" y="1784"/>
                  </a:lnTo>
                  <a:lnTo>
                    <a:pt x="0" y="1769"/>
                  </a:lnTo>
                  <a:lnTo>
                    <a:pt x="31" y="1738"/>
                  </a:lnTo>
                  <a:lnTo>
                    <a:pt x="169" y="1554"/>
                  </a:lnTo>
                  <a:lnTo>
                    <a:pt x="261" y="1338"/>
                  </a:lnTo>
                  <a:lnTo>
                    <a:pt x="307" y="1123"/>
                  </a:lnTo>
                  <a:lnTo>
                    <a:pt x="323" y="892"/>
                  </a:lnTo>
                  <a:lnTo>
                    <a:pt x="307" y="631"/>
                  </a:lnTo>
                  <a:lnTo>
                    <a:pt x="246" y="400"/>
                  </a:lnTo>
                  <a:lnTo>
                    <a:pt x="154" y="215"/>
                  </a:lnTo>
                  <a:lnTo>
                    <a:pt x="46" y="61"/>
                  </a:lnTo>
                  <a:lnTo>
                    <a:pt x="16" y="3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2" name="Freeform 1608"/>
            <p:cNvSpPr>
              <a:spLocks/>
            </p:cNvSpPr>
            <p:nvPr/>
          </p:nvSpPr>
          <p:spPr bwMode="auto">
            <a:xfrm>
              <a:off x="10530" y="35037"/>
              <a:ext cx="430" cy="178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0"/>
                </a:cxn>
                <a:cxn ang="0">
                  <a:pos x="62" y="15"/>
                </a:cxn>
                <a:cxn ang="0">
                  <a:pos x="138" y="92"/>
                </a:cxn>
                <a:cxn ang="0">
                  <a:pos x="215" y="200"/>
                </a:cxn>
                <a:cxn ang="0">
                  <a:pos x="307" y="338"/>
                </a:cxn>
                <a:cxn ang="0">
                  <a:pos x="384" y="538"/>
                </a:cxn>
                <a:cxn ang="0">
                  <a:pos x="415" y="738"/>
                </a:cxn>
                <a:cxn ang="0">
                  <a:pos x="430" y="892"/>
                </a:cxn>
                <a:cxn ang="0">
                  <a:pos x="399" y="892"/>
                </a:cxn>
                <a:cxn ang="0">
                  <a:pos x="399" y="1061"/>
                </a:cxn>
                <a:cxn ang="0">
                  <a:pos x="353" y="1231"/>
                </a:cxn>
                <a:cxn ang="0">
                  <a:pos x="292" y="1431"/>
                </a:cxn>
                <a:cxn ang="0">
                  <a:pos x="215" y="1584"/>
                </a:cxn>
                <a:cxn ang="0">
                  <a:pos x="123" y="1692"/>
                </a:cxn>
                <a:cxn ang="0">
                  <a:pos x="46" y="1769"/>
                </a:cxn>
                <a:cxn ang="0">
                  <a:pos x="16" y="1784"/>
                </a:cxn>
                <a:cxn ang="0">
                  <a:pos x="0" y="1784"/>
                </a:cxn>
                <a:cxn ang="0">
                  <a:pos x="0" y="1769"/>
                </a:cxn>
                <a:cxn ang="0">
                  <a:pos x="31" y="1738"/>
                </a:cxn>
                <a:cxn ang="0">
                  <a:pos x="169" y="1554"/>
                </a:cxn>
                <a:cxn ang="0">
                  <a:pos x="261" y="1338"/>
                </a:cxn>
                <a:cxn ang="0">
                  <a:pos x="307" y="1123"/>
                </a:cxn>
                <a:cxn ang="0">
                  <a:pos x="322" y="892"/>
                </a:cxn>
                <a:cxn ang="0">
                  <a:pos x="307" y="631"/>
                </a:cxn>
                <a:cxn ang="0">
                  <a:pos x="246" y="400"/>
                </a:cxn>
                <a:cxn ang="0">
                  <a:pos x="154" y="215"/>
                </a:cxn>
                <a:cxn ang="0">
                  <a:pos x="46" y="61"/>
                </a:cxn>
                <a:cxn ang="0">
                  <a:pos x="16" y="31"/>
                </a:cxn>
                <a:cxn ang="0">
                  <a:pos x="16" y="0"/>
                </a:cxn>
              </a:cxnLst>
              <a:rect l="0" t="0" r="r" b="b"/>
              <a:pathLst>
                <a:path w="430" h="1784">
                  <a:moveTo>
                    <a:pt x="16" y="0"/>
                  </a:moveTo>
                  <a:lnTo>
                    <a:pt x="31" y="0"/>
                  </a:lnTo>
                  <a:lnTo>
                    <a:pt x="62" y="15"/>
                  </a:lnTo>
                  <a:lnTo>
                    <a:pt x="138" y="92"/>
                  </a:lnTo>
                  <a:lnTo>
                    <a:pt x="215" y="200"/>
                  </a:lnTo>
                  <a:lnTo>
                    <a:pt x="307" y="338"/>
                  </a:lnTo>
                  <a:lnTo>
                    <a:pt x="384" y="538"/>
                  </a:lnTo>
                  <a:lnTo>
                    <a:pt x="415" y="738"/>
                  </a:lnTo>
                  <a:lnTo>
                    <a:pt x="430" y="892"/>
                  </a:lnTo>
                  <a:lnTo>
                    <a:pt x="399" y="892"/>
                  </a:lnTo>
                  <a:lnTo>
                    <a:pt x="399" y="1061"/>
                  </a:lnTo>
                  <a:lnTo>
                    <a:pt x="353" y="1231"/>
                  </a:lnTo>
                  <a:lnTo>
                    <a:pt x="292" y="1431"/>
                  </a:lnTo>
                  <a:lnTo>
                    <a:pt x="215" y="1584"/>
                  </a:lnTo>
                  <a:lnTo>
                    <a:pt x="123" y="1692"/>
                  </a:lnTo>
                  <a:lnTo>
                    <a:pt x="46" y="1769"/>
                  </a:lnTo>
                  <a:lnTo>
                    <a:pt x="16" y="1784"/>
                  </a:lnTo>
                  <a:lnTo>
                    <a:pt x="0" y="1784"/>
                  </a:lnTo>
                  <a:lnTo>
                    <a:pt x="0" y="1769"/>
                  </a:lnTo>
                  <a:lnTo>
                    <a:pt x="31" y="1738"/>
                  </a:lnTo>
                  <a:lnTo>
                    <a:pt x="169" y="1554"/>
                  </a:lnTo>
                  <a:lnTo>
                    <a:pt x="261" y="1338"/>
                  </a:lnTo>
                  <a:lnTo>
                    <a:pt x="307" y="1123"/>
                  </a:lnTo>
                  <a:lnTo>
                    <a:pt x="322" y="892"/>
                  </a:lnTo>
                  <a:lnTo>
                    <a:pt x="307" y="631"/>
                  </a:lnTo>
                  <a:lnTo>
                    <a:pt x="246" y="400"/>
                  </a:lnTo>
                  <a:lnTo>
                    <a:pt x="154" y="215"/>
                  </a:lnTo>
                  <a:lnTo>
                    <a:pt x="46" y="61"/>
                  </a:lnTo>
                  <a:lnTo>
                    <a:pt x="16" y="3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3" name="Freeform 1609"/>
            <p:cNvSpPr>
              <a:spLocks noEditPoints="1"/>
            </p:cNvSpPr>
            <p:nvPr/>
          </p:nvSpPr>
          <p:spPr bwMode="auto">
            <a:xfrm>
              <a:off x="11298" y="34914"/>
              <a:ext cx="1534" cy="1461"/>
            </a:xfrm>
            <a:custGeom>
              <a:avLst/>
              <a:gdLst/>
              <a:ahLst/>
              <a:cxnLst>
                <a:cxn ang="0">
                  <a:pos x="1304" y="584"/>
                </a:cxn>
                <a:cxn ang="0">
                  <a:pos x="1396" y="661"/>
                </a:cxn>
                <a:cxn ang="0">
                  <a:pos x="1258" y="677"/>
                </a:cxn>
                <a:cxn ang="0">
                  <a:pos x="798" y="754"/>
                </a:cxn>
                <a:cxn ang="0">
                  <a:pos x="920" y="877"/>
                </a:cxn>
                <a:cxn ang="0">
                  <a:pos x="1058" y="877"/>
                </a:cxn>
                <a:cxn ang="0">
                  <a:pos x="1058" y="923"/>
                </a:cxn>
                <a:cxn ang="0">
                  <a:pos x="782" y="954"/>
                </a:cxn>
                <a:cxn ang="0">
                  <a:pos x="798" y="1169"/>
                </a:cxn>
                <a:cxn ang="0">
                  <a:pos x="1089" y="1307"/>
                </a:cxn>
                <a:cxn ang="0">
                  <a:pos x="1504" y="1338"/>
                </a:cxn>
                <a:cxn ang="0">
                  <a:pos x="1504" y="1384"/>
                </a:cxn>
                <a:cxn ang="0">
                  <a:pos x="1243" y="1461"/>
                </a:cxn>
                <a:cxn ang="0">
                  <a:pos x="445" y="1031"/>
                </a:cxn>
                <a:cxn ang="0">
                  <a:pos x="306" y="1184"/>
                </a:cxn>
                <a:cxn ang="0">
                  <a:pos x="15" y="1369"/>
                </a:cxn>
                <a:cxn ang="0">
                  <a:pos x="122" y="1261"/>
                </a:cxn>
                <a:cxn ang="0">
                  <a:pos x="368" y="954"/>
                </a:cxn>
                <a:cxn ang="0">
                  <a:pos x="429" y="831"/>
                </a:cxn>
                <a:cxn ang="0">
                  <a:pos x="537" y="923"/>
                </a:cxn>
                <a:cxn ang="0">
                  <a:pos x="537" y="969"/>
                </a:cxn>
                <a:cxn ang="0">
                  <a:pos x="552" y="1046"/>
                </a:cxn>
                <a:cxn ang="0">
                  <a:pos x="705" y="1154"/>
                </a:cxn>
                <a:cxn ang="0">
                  <a:pos x="690" y="754"/>
                </a:cxn>
                <a:cxn ang="0">
                  <a:pos x="353" y="800"/>
                </a:cxn>
                <a:cxn ang="0">
                  <a:pos x="184" y="831"/>
                </a:cxn>
                <a:cxn ang="0">
                  <a:pos x="107" y="769"/>
                </a:cxn>
                <a:cxn ang="0">
                  <a:pos x="705" y="661"/>
                </a:cxn>
                <a:cxn ang="0">
                  <a:pos x="1120" y="584"/>
                </a:cxn>
                <a:cxn ang="0">
                  <a:pos x="844" y="77"/>
                </a:cxn>
                <a:cxn ang="0">
                  <a:pos x="567" y="138"/>
                </a:cxn>
                <a:cxn ang="0">
                  <a:pos x="583" y="277"/>
                </a:cxn>
                <a:cxn ang="0">
                  <a:pos x="782" y="231"/>
                </a:cxn>
                <a:cxn ang="0">
                  <a:pos x="844" y="261"/>
                </a:cxn>
                <a:cxn ang="0">
                  <a:pos x="767" y="307"/>
                </a:cxn>
                <a:cxn ang="0">
                  <a:pos x="598" y="384"/>
                </a:cxn>
                <a:cxn ang="0">
                  <a:pos x="705" y="461"/>
                </a:cxn>
                <a:cxn ang="0">
                  <a:pos x="828" y="446"/>
                </a:cxn>
                <a:cxn ang="0">
                  <a:pos x="936" y="184"/>
                </a:cxn>
                <a:cxn ang="0">
                  <a:pos x="936" y="77"/>
                </a:cxn>
                <a:cxn ang="0">
                  <a:pos x="997" y="0"/>
                </a:cxn>
                <a:cxn ang="0">
                  <a:pos x="1105" y="77"/>
                </a:cxn>
                <a:cxn ang="0">
                  <a:pos x="1043" y="231"/>
                </a:cxn>
                <a:cxn ang="0">
                  <a:pos x="920" y="569"/>
                </a:cxn>
                <a:cxn ang="0">
                  <a:pos x="644" y="538"/>
                </a:cxn>
                <a:cxn ang="0">
                  <a:pos x="613" y="584"/>
                </a:cxn>
                <a:cxn ang="0">
                  <a:pos x="583" y="554"/>
                </a:cxn>
                <a:cxn ang="0">
                  <a:pos x="506" y="261"/>
                </a:cxn>
                <a:cxn ang="0">
                  <a:pos x="445" y="61"/>
                </a:cxn>
                <a:cxn ang="0">
                  <a:pos x="552" y="77"/>
                </a:cxn>
                <a:cxn ang="0">
                  <a:pos x="844" y="15"/>
                </a:cxn>
              </a:cxnLst>
              <a:rect l="0" t="0" r="r" b="b"/>
              <a:pathLst>
                <a:path w="1534" h="1461">
                  <a:moveTo>
                    <a:pt x="1212" y="569"/>
                  </a:moveTo>
                  <a:lnTo>
                    <a:pt x="1243" y="569"/>
                  </a:lnTo>
                  <a:lnTo>
                    <a:pt x="1304" y="584"/>
                  </a:lnTo>
                  <a:lnTo>
                    <a:pt x="1381" y="615"/>
                  </a:lnTo>
                  <a:lnTo>
                    <a:pt x="1411" y="646"/>
                  </a:lnTo>
                  <a:lnTo>
                    <a:pt x="1396" y="661"/>
                  </a:lnTo>
                  <a:lnTo>
                    <a:pt x="1381" y="661"/>
                  </a:lnTo>
                  <a:lnTo>
                    <a:pt x="1350" y="677"/>
                  </a:lnTo>
                  <a:lnTo>
                    <a:pt x="1258" y="677"/>
                  </a:lnTo>
                  <a:lnTo>
                    <a:pt x="982" y="692"/>
                  </a:lnTo>
                  <a:lnTo>
                    <a:pt x="752" y="707"/>
                  </a:lnTo>
                  <a:lnTo>
                    <a:pt x="798" y="754"/>
                  </a:lnTo>
                  <a:lnTo>
                    <a:pt x="798" y="923"/>
                  </a:lnTo>
                  <a:lnTo>
                    <a:pt x="859" y="907"/>
                  </a:lnTo>
                  <a:lnTo>
                    <a:pt x="920" y="877"/>
                  </a:lnTo>
                  <a:lnTo>
                    <a:pt x="966" y="861"/>
                  </a:lnTo>
                  <a:lnTo>
                    <a:pt x="1028" y="861"/>
                  </a:lnTo>
                  <a:lnTo>
                    <a:pt x="1058" y="877"/>
                  </a:lnTo>
                  <a:lnTo>
                    <a:pt x="1089" y="907"/>
                  </a:lnTo>
                  <a:lnTo>
                    <a:pt x="1089" y="923"/>
                  </a:lnTo>
                  <a:lnTo>
                    <a:pt x="1058" y="923"/>
                  </a:lnTo>
                  <a:lnTo>
                    <a:pt x="936" y="938"/>
                  </a:lnTo>
                  <a:lnTo>
                    <a:pt x="844" y="954"/>
                  </a:lnTo>
                  <a:lnTo>
                    <a:pt x="782" y="954"/>
                  </a:lnTo>
                  <a:lnTo>
                    <a:pt x="782" y="1061"/>
                  </a:lnTo>
                  <a:lnTo>
                    <a:pt x="767" y="1169"/>
                  </a:lnTo>
                  <a:lnTo>
                    <a:pt x="798" y="1169"/>
                  </a:lnTo>
                  <a:lnTo>
                    <a:pt x="813" y="1184"/>
                  </a:lnTo>
                  <a:lnTo>
                    <a:pt x="966" y="1261"/>
                  </a:lnTo>
                  <a:lnTo>
                    <a:pt x="1089" y="1307"/>
                  </a:lnTo>
                  <a:lnTo>
                    <a:pt x="1227" y="1323"/>
                  </a:lnTo>
                  <a:lnTo>
                    <a:pt x="1350" y="1323"/>
                  </a:lnTo>
                  <a:lnTo>
                    <a:pt x="1504" y="1338"/>
                  </a:lnTo>
                  <a:lnTo>
                    <a:pt x="1534" y="1338"/>
                  </a:lnTo>
                  <a:lnTo>
                    <a:pt x="1534" y="1354"/>
                  </a:lnTo>
                  <a:lnTo>
                    <a:pt x="1504" y="1384"/>
                  </a:lnTo>
                  <a:lnTo>
                    <a:pt x="1457" y="1400"/>
                  </a:lnTo>
                  <a:lnTo>
                    <a:pt x="1304" y="1446"/>
                  </a:lnTo>
                  <a:lnTo>
                    <a:pt x="1243" y="1461"/>
                  </a:lnTo>
                  <a:lnTo>
                    <a:pt x="1120" y="1461"/>
                  </a:lnTo>
                  <a:lnTo>
                    <a:pt x="782" y="1261"/>
                  </a:lnTo>
                  <a:lnTo>
                    <a:pt x="445" y="1031"/>
                  </a:lnTo>
                  <a:lnTo>
                    <a:pt x="399" y="1077"/>
                  </a:lnTo>
                  <a:lnTo>
                    <a:pt x="368" y="1123"/>
                  </a:lnTo>
                  <a:lnTo>
                    <a:pt x="306" y="1184"/>
                  </a:lnTo>
                  <a:lnTo>
                    <a:pt x="184" y="1292"/>
                  </a:lnTo>
                  <a:lnTo>
                    <a:pt x="92" y="1354"/>
                  </a:lnTo>
                  <a:lnTo>
                    <a:pt x="15" y="1369"/>
                  </a:lnTo>
                  <a:lnTo>
                    <a:pt x="0" y="1369"/>
                  </a:lnTo>
                  <a:lnTo>
                    <a:pt x="61" y="1307"/>
                  </a:lnTo>
                  <a:lnTo>
                    <a:pt x="122" y="1261"/>
                  </a:lnTo>
                  <a:lnTo>
                    <a:pt x="199" y="1184"/>
                  </a:lnTo>
                  <a:lnTo>
                    <a:pt x="306" y="1061"/>
                  </a:lnTo>
                  <a:lnTo>
                    <a:pt x="368" y="954"/>
                  </a:lnTo>
                  <a:lnTo>
                    <a:pt x="383" y="877"/>
                  </a:lnTo>
                  <a:lnTo>
                    <a:pt x="383" y="831"/>
                  </a:lnTo>
                  <a:lnTo>
                    <a:pt x="429" y="831"/>
                  </a:lnTo>
                  <a:lnTo>
                    <a:pt x="491" y="861"/>
                  </a:lnTo>
                  <a:lnTo>
                    <a:pt x="521" y="892"/>
                  </a:lnTo>
                  <a:lnTo>
                    <a:pt x="537" y="923"/>
                  </a:lnTo>
                  <a:lnTo>
                    <a:pt x="552" y="938"/>
                  </a:lnTo>
                  <a:lnTo>
                    <a:pt x="552" y="954"/>
                  </a:lnTo>
                  <a:lnTo>
                    <a:pt x="537" y="969"/>
                  </a:lnTo>
                  <a:lnTo>
                    <a:pt x="506" y="984"/>
                  </a:lnTo>
                  <a:lnTo>
                    <a:pt x="491" y="1015"/>
                  </a:lnTo>
                  <a:lnTo>
                    <a:pt x="552" y="1046"/>
                  </a:lnTo>
                  <a:lnTo>
                    <a:pt x="598" y="1092"/>
                  </a:lnTo>
                  <a:lnTo>
                    <a:pt x="644" y="1123"/>
                  </a:lnTo>
                  <a:lnTo>
                    <a:pt x="705" y="1154"/>
                  </a:lnTo>
                  <a:lnTo>
                    <a:pt x="705" y="846"/>
                  </a:lnTo>
                  <a:lnTo>
                    <a:pt x="690" y="800"/>
                  </a:lnTo>
                  <a:lnTo>
                    <a:pt x="690" y="754"/>
                  </a:lnTo>
                  <a:lnTo>
                    <a:pt x="675" y="738"/>
                  </a:lnTo>
                  <a:lnTo>
                    <a:pt x="460" y="769"/>
                  </a:lnTo>
                  <a:lnTo>
                    <a:pt x="353" y="800"/>
                  </a:lnTo>
                  <a:lnTo>
                    <a:pt x="260" y="815"/>
                  </a:lnTo>
                  <a:lnTo>
                    <a:pt x="214" y="831"/>
                  </a:lnTo>
                  <a:lnTo>
                    <a:pt x="184" y="831"/>
                  </a:lnTo>
                  <a:lnTo>
                    <a:pt x="122" y="800"/>
                  </a:lnTo>
                  <a:lnTo>
                    <a:pt x="107" y="784"/>
                  </a:lnTo>
                  <a:lnTo>
                    <a:pt x="107" y="769"/>
                  </a:lnTo>
                  <a:lnTo>
                    <a:pt x="122" y="754"/>
                  </a:lnTo>
                  <a:lnTo>
                    <a:pt x="460" y="707"/>
                  </a:lnTo>
                  <a:lnTo>
                    <a:pt x="705" y="661"/>
                  </a:lnTo>
                  <a:lnTo>
                    <a:pt x="905" y="631"/>
                  </a:lnTo>
                  <a:lnTo>
                    <a:pt x="1028" y="615"/>
                  </a:lnTo>
                  <a:lnTo>
                    <a:pt x="1120" y="584"/>
                  </a:lnTo>
                  <a:lnTo>
                    <a:pt x="1181" y="584"/>
                  </a:lnTo>
                  <a:lnTo>
                    <a:pt x="1212" y="569"/>
                  </a:lnTo>
                  <a:close/>
                  <a:moveTo>
                    <a:pt x="844" y="77"/>
                  </a:moveTo>
                  <a:lnTo>
                    <a:pt x="752" y="92"/>
                  </a:lnTo>
                  <a:lnTo>
                    <a:pt x="659" y="123"/>
                  </a:lnTo>
                  <a:lnTo>
                    <a:pt x="567" y="138"/>
                  </a:lnTo>
                  <a:lnTo>
                    <a:pt x="567" y="169"/>
                  </a:lnTo>
                  <a:lnTo>
                    <a:pt x="583" y="215"/>
                  </a:lnTo>
                  <a:lnTo>
                    <a:pt x="583" y="277"/>
                  </a:lnTo>
                  <a:lnTo>
                    <a:pt x="644" y="261"/>
                  </a:lnTo>
                  <a:lnTo>
                    <a:pt x="736" y="231"/>
                  </a:lnTo>
                  <a:lnTo>
                    <a:pt x="782" y="231"/>
                  </a:lnTo>
                  <a:lnTo>
                    <a:pt x="813" y="246"/>
                  </a:lnTo>
                  <a:lnTo>
                    <a:pt x="828" y="246"/>
                  </a:lnTo>
                  <a:lnTo>
                    <a:pt x="844" y="261"/>
                  </a:lnTo>
                  <a:lnTo>
                    <a:pt x="844" y="277"/>
                  </a:lnTo>
                  <a:lnTo>
                    <a:pt x="813" y="292"/>
                  </a:lnTo>
                  <a:lnTo>
                    <a:pt x="767" y="307"/>
                  </a:lnTo>
                  <a:lnTo>
                    <a:pt x="705" y="307"/>
                  </a:lnTo>
                  <a:lnTo>
                    <a:pt x="583" y="338"/>
                  </a:lnTo>
                  <a:lnTo>
                    <a:pt x="598" y="384"/>
                  </a:lnTo>
                  <a:lnTo>
                    <a:pt x="598" y="477"/>
                  </a:lnTo>
                  <a:lnTo>
                    <a:pt x="644" y="461"/>
                  </a:lnTo>
                  <a:lnTo>
                    <a:pt x="705" y="461"/>
                  </a:lnTo>
                  <a:lnTo>
                    <a:pt x="767" y="431"/>
                  </a:lnTo>
                  <a:lnTo>
                    <a:pt x="813" y="431"/>
                  </a:lnTo>
                  <a:lnTo>
                    <a:pt x="828" y="446"/>
                  </a:lnTo>
                  <a:lnTo>
                    <a:pt x="874" y="446"/>
                  </a:lnTo>
                  <a:lnTo>
                    <a:pt x="905" y="400"/>
                  </a:lnTo>
                  <a:lnTo>
                    <a:pt x="936" y="184"/>
                  </a:lnTo>
                  <a:lnTo>
                    <a:pt x="951" y="123"/>
                  </a:lnTo>
                  <a:lnTo>
                    <a:pt x="951" y="92"/>
                  </a:lnTo>
                  <a:lnTo>
                    <a:pt x="936" y="77"/>
                  </a:lnTo>
                  <a:lnTo>
                    <a:pt x="844" y="77"/>
                  </a:lnTo>
                  <a:close/>
                  <a:moveTo>
                    <a:pt x="905" y="0"/>
                  </a:moveTo>
                  <a:lnTo>
                    <a:pt x="997" y="0"/>
                  </a:lnTo>
                  <a:lnTo>
                    <a:pt x="1043" y="31"/>
                  </a:lnTo>
                  <a:lnTo>
                    <a:pt x="1074" y="61"/>
                  </a:lnTo>
                  <a:lnTo>
                    <a:pt x="1105" y="77"/>
                  </a:lnTo>
                  <a:lnTo>
                    <a:pt x="1105" y="123"/>
                  </a:lnTo>
                  <a:lnTo>
                    <a:pt x="1089" y="138"/>
                  </a:lnTo>
                  <a:lnTo>
                    <a:pt x="1043" y="231"/>
                  </a:lnTo>
                  <a:lnTo>
                    <a:pt x="966" y="538"/>
                  </a:lnTo>
                  <a:lnTo>
                    <a:pt x="936" y="569"/>
                  </a:lnTo>
                  <a:lnTo>
                    <a:pt x="920" y="569"/>
                  </a:lnTo>
                  <a:lnTo>
                    <a:pt x="859" y="507"/>
                  </a:lnTo>
                  <a:lnTo>
                    <a:pt x="767" y="507"/>
                  </a:lnTo>
                  <a:lnTo>
                    <a:pt x="644" y="538"/>
                  </a:lnTo>
                  <a:lnTo>
                    <a:pt x="629" y="538"/>
                  </a:lnTo>
                  <a:lnTo>
                    <a:pt x="629" y="569"/>
                  </a:lnTo>
                  <a:lnTo>
                    <a:pt x="613" y="584"/>
                  </a:lnTo>
                  <a:lnTo>
                    <a:pt x="613" y="569"/>
                  </a:lnTo>
                  <a:lnTo>
                    <a:pt x="598" y="569"/>
                  </a:lnTo>
                  <a:lnTo>
                    <a:pt x="583" y="554"/>
                  </a:lnTo>
                  <a:lnTo>
                    <a:pt x="552" y="492"/>
                  </a:lnTo>
                  <a:lnTo>
                    <a:pt x="537" y="446"/>
                  </a:lnTo>
                  <a:lnTo>
                    <a:pt x="506" y="261"/>
                  </a:lnTo>
                  <a:lnTo>
                    <a:pt x="460" y="154"/>
                  </a:lnTo>
                  <a:lnTo>
                    <a:pt x="445" y="92"/>
                  </a:lnTo>
                  <a:lnTo>
                    <a:pt x="445" y="61"/>
                  </a:lnTo>
                  <a:lnTo>
                    <a:pt x="506" y="61"/>
                  </a:lnTo>
                  <a:lnTo>
                    <a:pt x="537" y="77"/>
                  </a:lnTo>
                  <a:lnTo>
                    <a:pt x="552" y="77"/>
                  </a:lnTo>
                  <a:lnTo>
                    <a:pt x="705" y="46"/>
                  </a:lnTo>
                  <a:lnTo>
                    <a:pt x="798" y="15"/>
                  </a:lnTo>
                  <a:lnTo>
                    <a:pt x="844" y="15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4" name="Freeform 1610"/>
            <p:cNvSpPr>
              <a:spLocks noEditPoints="1"/>
            </p:cNvSpPr>
            <p:nvPr/>
          </p:nvSpPr>
          <p:spPr bwMode="auto">
            <a:xfrm>
              <a:off x="13001" y="34960"/>
              <a:ext cx="1673" cy="1446"/>
            </a:xfrm>
            <a:custGeom>
              <a:avLst/>
              <a:gdLst/>
              <a:ahLst/>
              <a:cxnLst>
                <a:cxn ang="0">
                  <a:pos x="307" y="1092"/>
                </a:cxn>
                <a:cxn ang="0">
                  <a:pos x="537" y="1092"/>
                </a:cxn>
                <a:cxn ang="0">
                  <a:pos x="553" y="892"/>
                </a:cxn>
                <a:cxn ang="0">
                  <a:pos x="660" y="954"/>
                </a:cxn>
                <a:cxn ang="0">
                  <a:pos x="599" y="1154"/>
                </a:cxn>
                <a:cxn ang="0">
                  <a:pos x="491" y="1231"/>
                </a:cxn>
                <a:cxn ang="0">
                  <a:pos x="322" y="1385"/>
                </a:cxn>
                <a:cxn ang="0">
                  <a:pos x="276" y="1277"/>
                </a:cxn>
                <a:cxn ang="0">
                  <a:pos x="261" y="985"/>
                </a:cxn>
                <a:cxn ang="0">
                  <a:pos x="875" y="861"/>
                </a:cxn>
                <a:cxn ang="0">
                  <a:pos x="1013" y="938"/>
                </a:cxn>
                <a:cxn ang="0">
                  <a:pos x="859" y="1138"/>
                </a:cxn>
                <a:cxn ang="0">
                  <a:pos x="568" y="1354"/>
                </a:cxn>
                <a:cxn ang="0">
                  <a:pos x="706" y="1215"/>
                </a:cxn>
                <a:cxn ang="0">
                  <a:pos x="491" y="738"/>
                </a:cxn>
                <a:cxn ang="0">
                  <a:pos x="583" y="815"/>
                </a:cxn>
                <a:cxn ang="0">
                  <a:pos x="292" y="846"/>
                </a:cxn>
                <a:cxn ang="0">
                  <a:pos x="384" y="785"/>
                </a:cxn>
                <a:cxn ang="0">
                  <a:pos x="614" y="569"/>
                </a:cxn>
                <a:cxn ang="0">
                  <a:pos x="338" y="661"/>
                </a:cxn>
                <a:cxn ang="0">
                  <a:pos x="307" y="615"/>
                </a:cxn>
                <a:cxn ang="0">
                  <a:pos x="1120" y="492"/>
                </a:cxn>
                <a:cxn ang="0">
                  <a:pos x="875" y="677"/>
                </a:cxn>
                <a:cxn ang="0">
                  <a:pos x="1136" y="692"/>
                </a:cxn>
                <a:cxn ang="0">
                  <a:pos x="1197" y="523"/>
                </a:cxn>
                <a:cxn ang="0">
                  <a:pos x="1274" y="400"/>
                </a:cxn>
                <a:cxn ang="0">
                  <a:pos x="1366" y="523"/>
                </a:cxn>
                <a:cxn ang="0">
                  <a:pos x="1289" y="723"/>
                </a:cxn>
                <a:cxn ang="0">
                  <a:pos x="1120" y="785"/>
                </a:cxn>
                <a:cxn ang="0">
                  <a:pos x="1151" y="1169"/>
                </a:cxn>
                <a:cxn ang="0">
                  <a:pos x="1258" y="1323"/>
                </a:cxn>
                <a:cxn ang="0">
                  <a:pos x="1473" y="1308"/>
                </a:cxn>
                <a:cxn ang="0">
                  <a:pos x="1550" y="1169"/>
                </a:cxn>
                <a:cxn ang="0">
                  <a:pos x="1611" y="1185"/>
                </a:cxn>
                <a:cxn ang="0">
                  <a:pos x="1673" y="1338"/>
                </a:cxn>
                <a:cxn ang="0">
                  <a:pos x="1489" y="1431"/>
                </a:cxn>
                <a:cxn ang="0">
                  <a:pos x="1090" y="1354"/>
                </a:cxn>
                <a:cxn ang="0">
                  <a:pos x="1059" y="1077"/>
                </a:cxn>
                <a:cxn ang="0">
                  <a:pos x="998" y="800"/>
                </a:cxn>
                <a:cxn ang="0">
                  <a:pos x="844" y="815"/>
                </a:cxn>
                <a:cxn ang="0">
                  <a:pos x="721" y="477"/>
                </a:cxn>
                <a:cxn ang="0">
                  <a:pos x="1166" y="385"/>
                </a:cxn>
                <a:cxn ang="0">
                  <a:pos x="721" y="385"/>
                </a:cxn>
                <a:cxn ang="0">
                  <a:pos x="123" y="538"/>
                </a:cxn>
                <a:cxn ang="0">
                  <a:pos x="0" y="461"/>
                </a:cxn>
                <a:cxn ang="0">
                  <a:pos x="460" y="354"/>
                </a:cxn>
                <a:cxn ang="0">
                  <a:pos x="875" y="154"/>
                </a:cxn>
                <a:cxn ang="0">
                  <a:pos x="982" y="292"/>
                </a:cxn>
                <a:cxn ang="0">
                  <a:pos x="829" y="246"/>
                </a:cxn>
                <a:cxn ang="0">
                  <a:pos x="1274" y="31"/>
                </a:cxn>
                <a:cxn ang="0">
                  <a:pos x="1274" y="215"/>
                </a:cxn>
                <a:cxn ang="0">
                  <a:pos x="1151" y="246"/>
                </a:cxn>
                <a:cxn ang="0">
                  <a:pos x="368" y="0"/>
                </a:cxn>
                <a:cxn ang="0">
                  <a:pos x="599" y="61"/>
                </a:cxn>
                <a:cxn ang="0">
                  <a:pos x="614" y="200"/>
                </a:cxn>
                <a:cxn ang="0">
                  <a:pos x="384" y="61"/>
                </a:cxn>
              </a:cxnLst>
              <a:rect l="0" t="0" r="r" b="b"/>
              <a:pathLst>
                <a:path w="1673" h="1446">
                  <a:moveTo>
                    <a:pt x="491" y="985"/>
                  </a:moveTo>
                  <a:lnTo>
                    <a:pt x="460" y="1000"/>
                  </a:lnTo>
                  <a:lnTo>
                    <a:pt x="368" y="1031"/>
                  </a:lnTo>
                  <a:lnTo>
                    <a:pt x="307" y="1046"/>
                  </a:lnTo>
                  <a:lnTo>
                    <a:pt x="307" y="1092"/>
                  </a:lnTo>
                  <a:lnTo>
                    <a:pt x="338" y="1215"/>
                  </a:lnTo>
                  <a:lnTo>
                    <a:pt x="384" y="1200"/>
                  </a:lnTo>
                  <a:lnTo>
                    <a:pt x="445" y="1185"/>
                  </a:lnTo>
                  <a:lnTo>
                    <a:pt x="522" y="1154"/>
                  </a:lnTo>
                  <a:lnTo>
                    <a:pt x="537" y="1092"/>
                  </a:lnTo>
                  <a:lnTo>
                    <a:pt x="537" y="1046"/>
                  </a:lnTo>
                  <a:lnTo>
                    <a:pt x="553" y="1015"/>
                  </a:lnTo>
                  <a:lnTo>
                    <a:pt x="553" y="985"/>
                  </a:lnTo>
                  <a:lnTo>
                    <a:pt x="491" y="985"/>
                  </a:lnTo>
                  <a:close/>
                  <a:moveTo>
                    <a:pt x="553" y="892"/>
                  </a:moveTo>
                  <a:lnTo>
                    <a:pt x="568" y="908"/>
                  </a:lnTo>
                  <a:lnTo>
                    <a:pt x="583" y="908"/>
                  </a:lnTo>
                  <a:lnTo>
                    <a:pt x="614" y="923"/>
                  </a:lnTo>
                  <a:lnTo>
                    <a:pt x="629" y="938"/>
                  </a:lnTo>
                  <a:lnTo>
                    <a:pt x="660" y="954"/>
                  </a:lnTo>
                  <a:lnTo>
                    <a:pt x="691" y="985"/>
                  </a:lnTo>
                  <a:lnTo>
                    <a:pt x="691" y="1015"/>
                  </a:lnTo>
                  <a:lnTo>
                    <a:pt x="675" y="1015"/>
                  </a:lnTo>
                  <a:lnTo>
                    <a:pt x="660" y="1031"/>
                  </a:lnTo>
                  <a:lnTo>
                    <a:pt x="599" y="1154"/>
                  </a:lnTo>
                  <a:lnTo>
                    <a:pt x="629" y="1169"/>
                  </a:lnTo>
                  <a:lnTo>
                    <a:pt x="645" y="1169"/>
                  </a:lnTo>
                  <a:lnTo>
                    <a:pt x="645" y="1200"/>
                  </a:lnTo>
                  <a:lnTo>
                    <a:pt x="629" y="1200"/>
                  </a:lnTo>
                  <a:lnTo>
                    <a:pt x="491" y="1231"/>
                  </a:lnTo>
                  <a:lnTo>
                    <a:pt x="399" y="1246"/>
                  </a:lnTo>
                  <a:lnTo>
                    <a:pt x="368" y="1261"/>
                  </a:lnTo>
                  <a:lnTo>
                    <a:pt x="353" y="1261"/>
                  </a:lnTo>
                  <a:lnTo>
                    <a:pt x="353" y="1354"/>
                  </a:lnTo>
                  <a:lnTo>
                    <a:pt x="322" y="1385"/>
                  </a:lnTo>
                  <a:lnTo>
                    <a:pt x="307" y="1369"/>
                  </a:lnTo>
                  <a:lnTo>
                    <a:pt x="307" y="1354"/>
                  </a:lnTo>
                  <a:lnTo>
                    <a:pt x="292" y="1323"/>
                  </a:lnTo>
                  <a:lnTo>
                    <a:pt x="276" y="1308"/>
                  </a:lnTo>
                  <a:lnTo>
                    <a:pt x="276" y="1277"/>
                  </a:lnTo>
                  <a:lnTo>
                    <a:pt x="246" y="1138"/>
                  </a:lnTo>
                  <a:lnTo>
                    <a:pt x="215" y="1061"/>
                  </a:lnTo>
                  <a:lnTo>
                    <a:pt x="184" y="1000"/>
                  </a:lnTo>
                  <a:lnTo>
                    <a:pt x="184" y="985"/>
                  </a:lnTo>
                  <a:lnTo>
                    <a:pt x="261" y="985"/>
                  </a:lnTo>
                  <a:lnTo>
                    <a:pt x="276" y="1000"/>
                  </a:lnTo>
                  <a:lnTo>
                    <a:pt x="414" y="969"/>
                  </a:lnTo>
                  <a:lnTo>
                    <a:pt x="491" y="923"/>
                  </a:lnTo>
                  <a:lnTo>
                    <a:pt x="553" y="892"/>
                  </a:lnTo>
                  <a:close/>
                  <a:moveTo>
                    <a:pt x="875" y="861"/>
                  </a:moveTo>
                  <a:lnTo>
                    <a:pt x="905" y="861"/>
                  </a:lnTo>
                  <a:lnTo>
                    <a:pt x="952" y="877"/>
                  </a:lnTo>
                  <a:lnTo>
                    <a:pt x="982" y="892"/>
                  </a:lnTo>
                  <a:lnTo>
                    <a:pt x="998" y="908"/>
                  </a:lnTo>
                  <a:lnTo>
                    <a:pt x="1013" y="938"/>
                  </a:lnTo>
                  <a:lnTo>
                    <a:pt x="1028" y="908"/>
                  </a:lnTo>
                  <a:lnTo>
                    <a:pt x="1013" y="954"/>
                  </a:lnTo>
                  <a:lnTo>
                    <a:pt x="967" y="1015"/>
                  </a:lnTo>
                  <a:lnTo>
                    <a:pt x="905" y="1092"/>
                  </a:lnTo>
                  <a:lnTo>
                    <a:pt x="859" y="1138"/>
                  </a:lnTo>
                  <a:lnTo>
                    <a:pt x="844" y="1169"/>
                  </a:lnTo>
                  <a:lnTo>
                    <a:pt x="737" y="1277"/>
                  </a:lnTo>
                  <a:lnTo>
                    <a:pt x="660" y="1338"/>
                  </a:lnTo>
                  <a:lnTo>
                    <a:pt x="583" y="1354"/>
                  </a:lnTo>
                  <a:lnTo>
                    <a:pt x="568" y="1354"/>
                  </a:lnTo>
                  <a:lnTo>
                    <a:pt x="599" y="1338"/>
                  </a:lnTo>
                  <a:lnTo>
                    <a:pt x="614" y="1308"/>
                  </a:lnTo>
                  <a:lnTo>
                    <a:pt x="645" y="1277"/>
                  </a:lnTo>
                  <a:lnTo>
                    <a:pt x="691" y="1246"/>
                  </a:lnTo>
                  <a:lnTo>
                    <a:pt x="706" y="1215"/>
                  </a:lnTo>
                  <a:lnTo>
                    <a:pt x="737" y="1185"/>
                  </a:lnTo>
                  <a:lnTo>
                    <a:pt x="844" y="1031"/>
                  </a:lnTo>
                  <a:lnTo>
                    <a:pt x="875" y="908"/>
                  </a:lnTo>
                  <a:lnTo>
                    <a:pt x="875" y="861"/>
                  </a:lnTo>
                  <a:close/>
                  <a:moveTo>
                    <a:pt x="491" y="738"/>
                  </a:moveTo>
                  <a:lnTo>
                    <a:pt x="568" y="738"/>
                  </a:lnTo>
                  <a:lnTo>
                    <a:pt x="599" y="754"/>
                  </a:lnTo>
                  <a:lnTo>
                    <a:pt x="614" y="785"/>
                  </a:lnTo>
                  <a:lnTo>
                    <a:pt x="614" y="800"/>
                  </a:lnTo>
                  <a:lnTo>
                    <a:pt x="583" y="815"/>
                  </a:lnTo>
                  <a:lnTo>
                    <a:pt x="522" y="831"/>
                  </a:lnTo>
                  <a:lnTo>
                    <a:pt x="430" y="846"/>
                  </a:lnTo>
                  <a:lnTo>
                    <a:pt x="353" y="861"/>
                  </a:lnTo>
                  <a:lnTo>
                    <a:pt x="307" y="861"/>
                  </a:lnTo>
                  <a:lnTo>
                    <a:pt x="292" y="846"/>
                  </a:lnTo>
                  <a:lnTo>
                    <a:pt x="276" y="846"/>
                  </a:lnTo>
                  <a:lnTo>
                    <a:pt x="261" y="831"/>
                  </a:lnTo>
                  <a:lnTo>
                    <a:pt x="261" y="800"/>
                  </a:lnTo>
                  <a:lnTo>
                    <a:pt x="292" y="800"/>
                  </a:lnTo>
                  <a:lnTo>
                    <a:pt x="384" y="785"/>
                  </a:lnTo>
                  <a:lnTo>
                    <a:pt x="445" y="769"/>
                  </a:lnTo>
                  <a:lnTo>
                    <a:pt x="491" y="738"/>
                  </a:lnTo>
                  <a:close/>
                  <a:moveTo>
                    <a:pt x="553" y="554"/>
                  </a:moveTo>
                  <a:lnTo>
                    <a:pt x="599" y="554"/>
                  </a:lnTo>
                  <a:lnTo>
                    <a:pt x="614" y="569"/>
                  </a:lnTo>
                  <a:lnTo>
                    <a:pt x="614" y="600"/>
                  </a:lnTo>
                  <a:lnTo>
                    <a:pt x="583" y="615"/>
                  </a:lnTo>
                  <a:lnTo>
                    <a:pt x="430" y="646"/>
                  </a:lnTo>
                  <a:lnTo>
                    <a:pt x="368" y="661"/>
                  </a:lnTo>
                  <a:lnTo>
                    <a:pt x="338" y="661"/>
                  </a:lnTo>
                  <a:lnTo>
                    <a:pt x="307" y="646"/>
                  </a:lnTo>
                  <a:lnTo>
                    <a:pt x="292" y="646"/>
                  </a:lnTo>
                  <a:lnTo>
                    <a:pt x="276" y="631"/>
                  </a:lnTo>
                  <a:lnTo>
                    <a:pt x="292" y="615"/>
                  </a:lnTo>
                  <a:lnTo>
                    <a:pt x="307" y="615"/>
                  </a:lnTo>
                  <a:lnTo>
                    <a:pt x="414" y="600"/>
                  </a:lnTo>
                  <a:lnTo>
                    <a:pt x="491" y="569"/>
                  </a:lnTo>
                  <a:lnTo>
                    <a:pt x="553" y="554"/>
                  </a:lnTo>
                  <a:close/>
                  <a:moveTo>
                    <a:pt x="1166" y="477"/>
                  </a:moveTo>
                  <a:lnTo>
                    <a:pt x="1120" y="492"/>
                  </a:lnTo>
                  <a:lnTo>
                    <a:pt x="1013" y="508"/>
                  </a:lnTo>
                  <a:lnTo>
                    <a:pt x="905" y="538"/>
                  </a:lnTo>
                  <a:lnTo>
                    <a:pt x="859" y="554"/>
                  </a:lnTo>
                  <a:lnTo>
                    <a:pt x="875" y="615"/>
                  </a:lnTo>
                  <a:lnTo>
                    <a:pt x="875" y="677"/>
                  </a:lnTo>
                  <a:lnTo>
                    <a:pt x="890" y="723"/>
                  </a:lnTo>
                  <a:lnTo>
                    <a:pt x="890" y="754"/>
                  </a:lnTo>
                  <a:lnTo>
                    <a:pt x="1028" y="738"/>
                  </a:lnTo>
                  <a:lnTo>
                    <a:pt x="1105" y="708"/>
                  </a:lnTo>
                  <a:lnTo>
                    <a:pt x="1136" y="692"/>
                  </a:lnTo>
                  <a:lnTo>
                    <a:pt x="1151" y="677"/>
                  </a:lnTo>
                  <a:lnTo>
                    <a:pt x="1166" y="631"/>
                  </a:lnTo>
                  <a:lnTo>
                    <a:pt x="1166" y="600"/>
                  </a:lnTo>
                  <a:lnTo>
                    <a:pt x="1182" y="554"/>
                  </a:lnTo>
                  <a:lnTo>
                    <a:pt x="1197" y="523"/>
                  </a:lnTo>
                  <a:lnTo>
                    <a:pt x="1197" y="508"/>
                  </a:lnTo>
                  <a:lnTo>
                    <a:pt x="1166" y="477"/>
                  </a:lnTo>
                  <a:close/>
                  <a:moveTo>
                    <a:pt x="1166" y="385"/>
                  </a:moveTo>
                  <a:lnTo>
                    <a:pt x="1228" y="385"/>
                  </a:lnTo>
                  <a:lnTo>
                    <a:pt x="1274" y="400"/>
                  </a:lnTo>
                  <a:lnTo>
                    <a:pt x="1366" y="461"/>
                  </a:lnTo>
                  <a:lnTo>
                    <a:pt x="1381" y="477"/>
                  </a:lnTo>
                  <a:lnTo>
                    <a:pt x="1381" y="508"/>
                  </a:lnTo>
                  <a:lnTo>
                    <a:pt x="1366" y="508"/>
                  </a:lnTo>
                  <a:lnTo>
                    <a:pt x="1366" y="523"/>
                  </a:lnTo>
                  <a:lnTo>
                    <a:pt x="1304" y="585"/>
                  </a:lnTo>
                  <a:lnTo>
                    <a:pt x="1289" y="646"/>
                  </a:lnTo>
                  <a:lnTo>
                    <a:pt x="1258" y="708"/>
                  </a:lnTo>
                  <a:lnTo>
                    <a:pt x="1274" y="723"/>
                  </a:lnTo>
                  <a:lnTo>
                    <a:pt x="1289" y="723"/>
                  </a:lnTo>
                  <a:lnTo>
                    <a:pt x="1289" y="754"/>
                  </a:lnTo>
                  <a:lnTo>
                    <a:pt x="1274" y="754"/>
                  </a:lnTo>
                  <a:lnTo>
                    <a:pt x="1258" y="769"/>
                  </a:lnTo>
                  <a:lnTo>
                    <a:pt x="1182" y="769"/>
                  </a:lnTo>
                  <a:lnTo>
                    <a:pt x="1120" y="785"/>
                  </a:lnTo>
                  <a:lnTo>
                    <a:pt x="1166" y="800"/>
                  </a:lnTo>
                  <a:lnTo>
                    <a:pt x="1197" y="861"/>
                  </a:lnTo>
                  <a:lnTo>
                    <a:pt x="1182" y="923"/>
                  </a:lnTo>
                  <a:lnTo>
                    <a:pt x="1166" y="1031"/>
                  </a:lnTo>
                  <a:lnTo>
                    <a:pt x="1151" y="1169"/>
                  </a:lnTo>
                  <a:lnTo>
                    <a:pt x="1151" y="1231"/>
                  </a:lnTo>
                  <a:lnTo>
                    <a:pt x="1166" y="1277"/>
                  </a:lnTo>
                  <a:lnTo>
                    <a:pt x="1182" y="1308"/>
                  </a:lnTo>
                  <a:lnTo>
                    <a:pt x="1212" y="1323"/>
                  </a:lnTo>
                  <a:lnTo>
                    <a:pt x="1258" y="1323"/>
                  </a:lnTo>
                  <a:lnTo>
                    <a:pt x="1289" y="1338"/>
                  </a:lnTo>
                  <a:lnTo>
                    <a:pt x="1381" y="1338"/>
                  </a:lnTo>
                  <a:lnTo>
                    <a:pt x="1427" y="1323"/>
                  </a:lnTo>
                  <a:lnTo>
                    <a:pt x="1443" y="1323"/>
                  </a:lnTo>
                  <a:lnTo>
                    <a:pt x="1473" y="1308"/>
                  </a:lnTo>
                  <a:lnTo>
                    <a:pt x="1489" y="1308"/>
                  </a:lnTo>
                  <a:lnTo>
                    <a:pt x="1489" y="1277"/>
                  </a:lnTo>
                  <a:lnTo>
                    <a:pt x="1504" y="1261"/>
                  </a:lnTo>
                  <a:lnTo>
                    <a:pt x="1519" y="1215"/>
                  </a:lnTo>
                  <a:lnTo>
                    <a:pt x="1550" y="1169"/>
                  </a:lnTo>
                  <a:lnTo>
                    <a:pt x="1565" y="1092"/>
                  </a:lnTo>
                  <a:lnTo>
                    <a:pt x="1581" y="1061"/>
                  </a:lnTo>
                  <a:lnTo>
                    <a:pt x="1596" y="1077"/>
                  </a:lnTo>
                  <a:lnTo>
                    <a:pt x="1596" y="1108"/>
                  </a:lnTo>
                  <a:lnTo>
                    <a:pt x="1611" y="1185"/>
                  </a:lnTo>
                  <a:lnTo>
                    <a:pt x="1627" y="1231"/>
                  </a:lnTo>
                  <a:lnTo>
                    <a:pt x="1657" y="1292"/>
                  </a:lnTo>
                  <a:lnTo>
                    <a:pt x="1657" y="1308"/>
                  </a:lnTo>
                  <a:lnTo>
                    <a:pt x="1673" y="1308"/>
                  </a:lnTo>
                  <a:lnTo>
                    <a:pt x="1673" y="1338"/>
                  </a:lnTo>
                  <a:lnTo>
                    <a:pt x="1657" y="1369"/>
                  </a:lnTo>
                  <a:lnTo>
                    <a:pt x="1642" y="1385"/>
                  </a:lnTo>
                  <a:lnTo>
                    <a:pt x="1596" y="1415"/>
                  </a:lnTo>
                  <a:lnTo>
                    <a:pt x="1565" y="1431"/>
                  </a:lnTo>
                  <a:lnTo>
                    <a:pt x="1489" y="1431"/>
                  </a:lnTo>
                  <a:lnTo>
                    <a:pt x="1443" y="1446"/>
                  </a:lnTo>
                  <a:lnTo>
                    <a:pt x="1351" y="1446"/>
                  </a:lnTo>
                  <a:lnTo>
                    <a:pt x="1212" y="1431"/>
                  </a:lnTo>
                  <a:lnTo>
                    <a:pt x="1105" y="1369"/>
                  </a:lnTo>
                  <a:lnTo>
                    <a:pt x="1090" y="1354"/>
                  </a:lnTo>
                  <a:lnTo>
                    <a:pt x="1090" y="1338"/>
                  </a:lnTo>
                  <a:lnTo>
                    <a:pt x="1074" y="1323"/>
                  </a:lnTo>
                  <a:lnTo>
                    <a:pt x="1074" y="1292"/>
                  </a:lnTo>
                  <a:lnTo>
                    <a:pt x="1059" y="1246"/>
                  </a:lnTo>
                  <a:lnTo>
                    <a:pt x="1059" y="1077"/>
                  </a:lnTo>
                  <a:lnTo>
                    <a:pt x="1074" y="969"/>
                  </a:lnTo>
                  <a:lnTo>
                    <a:pt x="1074" y="861"/>
                  </a:lnTo>
                  <a:lnTo>
                    <a:pt x="1059" y="831"/>
                  </a:lnTo>
                  <a:lnTo>
                    <a:pt x="1059" y="785"/>
                  </a:lnTo>
                  <a:lnTo>
                    <a:pt x="998" y="800"/>
                  </a:lnTo>
                  <a:lnTo>
                    <a:pt x="905" y="800"/>
                  </a:lnTo>
                  <a:lnTo>
                    <a:pt x="890" y="785"/>
                  </a:lnTo>
                  <a:lnTo>
                    <a:pt x="890" y="831"/>
                  </a:lnTo>
                  <a:lnTo>
                    <a:pt x="859" y="831"/>
                  </a:lnTo>
                  <a:lnTo>
                    <a:pt x="844" y="815"/>
                  </a:lnTo>
                  <a:lnTo>
                    <a:pt x="829" y="785"/>
                  </a:lnTo>
                  <a:lnTo>
                    <a:pt x="767" y="600"/>
                  </a:lnTo>
                  <a:lnTo>
                    <a:pt x="737" y="523"/>
                  </a:lnTo>
                  <a:lnTo>
                    <a:pt x="721" y="492"/>
                  </a:lnTo>
                  <a:lnTo>
                    <a:pt x="721" y="477"/>
                  </a:lnTo>
                  <a:lnTo>
                    <a:pt x="813" y="477"/>
                  </a:lnTo>
                  <a:lnTo>
                    <a:pt x="829" y="492"/>
                  </a:lnTo>
                  <a:lnTo>
                    <a:pt x="998" y="446"/>
                  </a:lnTo>
                  <a:lnTo>
                    <a:pt x="1136" y="400"/>
                  </a:lnTo>
                  <a:lnTo>
                    <a:pt x="1166" y="385"/>
                  </a:lnTo>
                  <a:close/>
                  <a:moveTo>
                    <a:pt x="629" y="308"/>
                  </a:moveTo>
                  <a:lnTo>
                    <a:pt x="660" y="308"/>
                  </a:lnTo>
                  <a:lnTo>
                    <a:pt x="691" y="323"/>
                  </a:lnTo>
                  <a:lnTo>
                    <a:pt x="721" y="354"/>
                  </a:lnTo>
                  <a:lnTo>
                    <a:pt x="721" y="385"/>
                  </a:lnTo>
                  <a:lnTo>
                    <a:pt x="691" y="385"/>
                  </a:lnTo>
                  <a:lnTo>
                    <a:pt x="445" y="446"/>
                  </a:lnTo>
                  <a:lnTo>
                    <a:pt x="276" y="492"/>
                  </a:lnTo>
                  <a:lnTo>
                    <a:pt x="184" y="523"/>
                  </a:lnTo>
                  <a:lnTo>
                    <a:pt x="123" y="538"/>
                  </a:lnTo>
                  <a:lnTo>
                    <a:pt x="77" y="538"/>
                  </a:lnTo>
                  <a:lnTo>
                    <a:pt x="31" y="523"/>
                  </a:lnTo>
                  <a:lnTo>
                    <a:pt x="15" y="492"/>
                  </a:lnTo>
                  <a:lnTo>
                    <a:pt x="0" y="477"/>
                  </a:lnTo>
                  <a:lnTo>
                    <a:pt x="0" y="461"/>
                  </a:lnTo>
                  <a:lnTo>
                    <a:pt x="15" y="461"/>
                  </a:lnTo>
                  <a:lnTo>
                    <a:pt x="31" y="446"/>
                  </a:lnTo>
                  <a:lnTo>
                    <a:pt x="169" y="415"/>
                  </a:lnTo>
                  <a:lnTo>
                    <a:pt x="322" y="385"/>
                  </a:lnTo>
                  <a:lnTo>
                    <a:pt x="460" y="354"/>
                  </a:lnTo>
                  <a:lnTo>
                    <a:pt x="583" y="323"/>
                  </a:lnTo>
                  <a:lnTo>
                    <a:pt x="629" y="308"/>
                  </a:lnTo>
                  <a:close/>
                  <a:moveTo>
                    <a:pt x="783" y="138"/>
                  </a:moveTo>
                  <a:lnTo>
                    <a:pt x="844" y="138"/>
                  </a:lnTo>
                  <a:lnTo>
                    <a:pt x="875" y="154"/>
                  </a:lnTo>
                  <a:lnTo>
                    <a:pt x="905" y="185"/>
                  </a:lnTo>
                  <a:lnTo>
                    <a:pt x="952" y="200"/>
                  </a:lnTo>
                  <a:lnTo>
                    <a:pt x="967" y="246"/>
                  </a:lnTo>
                  <a:lnTo>
                    <a:pt x="982" y="277"/>
                  </a:lnTo>
                  <a:lnTo>
                    <a:pt x="982" y="292"/>
                  </a:lnTo>
                  <a:lnTo>
                    <a:pt x="967" y="308"/>
                  </a:lnTo>
                  <a:lnTo>
                    <a:pt x="936" y="323"/>
                  </a:lnTo>
                  <a:lnTo>
                    <a:pt x="921" y="323"/>
                  </a:lnTo>
                  <a:lnTo>
                    <a:pt x="890" y="308"/>
                  </a:lnTo>
                  <a:lnTo>
                    <a:pt x="829" y="246"/>
                  </a:lnTo>
                  <a:lnTo>
                    <a:pt x="798" y="200"/>
                  </a:lnTo>
                  <a:lnTo>
                    <a:pt x="783" y="169"/>
                  </a:lnTo>
                  <a:lnTo>
                    <a:pt x="783" y="138"/>
                  </a:lnTo>
                  <a:close/>
                  <a:moveTo>
                    <a:pt x="1243" y="31"/>
                  </a:moveTo>
                  <a:lnTo>
                    <a:pt x="1274" y="31"/>
                  </a:lnTo>
                  <a:lnTo>
                    <a:pt x="1335" y="61"/>
                  </a:lnTo>
                  <a:lnTo>
                    <a:pt x="1397" y="123"/>
                  </a:lnTo>
                  <a:lnTo>
                    <a:pt x="1381" y="138"/>
                  </a:lnTo>
                  <a:lnTo>
                    <a:pt x="1335" y="169"/>
                  </a:lnTo>
                  <a:lnTo>
                    <a:pt x="1274" y="215"/>
                  </a:lnTo>
                  <a:lnTo>
                    <a:pt x="1197" y="277"/>
                  </a:lnTo>
                  <a:lnTo>
                    <a:pt x="1090" y="369"/>
                  </a:lnTo>
                  <a:lnTo>
                    <a:pt x="1074" y="369"/>
                  </a:lnTo>
                  <a:lnTo>
                    <a:pt x="1074" y="354"/>
                  </a:lnTo>
                  <a:lnTo>
                    <a:pt x="1151" y="246"/>
                  </a:lnTo>
                  <a:lnTo>
                    <a:pt x="1197" y="169"/>
                  </a:lnTo>
                  <a:lnTo>
                    <a:pt x="1228" y="138"/>
                  </a:lnTo>
                  <a:lnTo>
                    <a:pt x="1243" y="108"/>
                  </a:lnTo>
                  <a:lnTo>
                    <a:pt x="1243" y="31"/>
                  </a:lnTo>
                  <a:close/>
                  <a:moveTo>
                    <a:pt x="368" y="0"/>
                  </a:moveTo>
                  <a:lnTo>
                    <a:pt x="414" y="0"/>
                  </a:lnTo>
                  <a:lnTo>
                    <a:pt x="537" y="31"/>
                  </a:lnTo>
                  <a:lnTo>
                    <a:pt x="553" y="46"/>
                  </a:lnTo>
                  <a:lnTo>
                    <a:pt x="568" y="46"/>
                  </a:lnTo>
                  <a:lnTo>
                    <a:pt x="599" y="61"/>
                  </a:lnTo>
                  <a:lnTo>
                    <a:pt x="629" y="123"/>
                  </a:lnTo>
                  <a:lnTo>
                    <a:pt x="629" y="200"/>
                  </a:lnTo>
                  <a:lnTo>
                    <a:pt x="614" y="215"/>
                  </a:lnTo>
                  <a:lnTo>
                    <a:pt x="599" y="215"/>
                  </a:lnTo>
                  <a:lnTo>
                    <a:pt x="614" y="200"/>
                  </a:lnTo>
                  <a:lnTo>
                    <a:pt x="568" y="200"/>
                  </a:lnTo>
                  <a:lnTo>
                    <a:pt x="506" y="138"/>
                  </a:lnTo>
                  <a:lnTo>
                    <a:pt x="460" y="108"/>
                  </a:lnTo>
                  <a:lnTo>
                    <a:pt x="399" y="77"/>
                  </a:lnTo>
                  <a:lnTo>
                    <a:pt x="384" y="61"/>
                  </a:lnTo>
                  <a:lnTo>
                    <a:pt x="384" y="46"/>
                  </a:lnTo>
                  <a:lnTo>
                    <a:pt x="368" y="3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5" name="Freeform 1611"/>
            <p:cNvSpPr>
              <a:spLocks/>
            </p:cNvSpPr>
            <p:nvPr/>
          </p:nvSpPr>
          <p:spPr bwMode="auto">
            <a:xfrm>
              <a:off x="15748" y="34914"/>
              <a:ext cx="583" cy="12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3" y="0"/>
                </a:cxn>
                <a:cxn ang="0">
                  <a:pos x="583" y="92"/>
                </a:cxn>
                <a:cxn ang="0">
                  <a:pos x="92" y="92"/>
                </a:cxn>
                <a:cxn ang="0">
                  <a:pos x="92" y="1215"/>
                </a:cxn>
                <a:cxn ang="0">
                  <a:pos x="0" y="1215"/>
                </a:cxn>
                <a:cxn ang="0">
                  <a:pos x="0" y="0"/>
                </a:cxn>
              </a:cxnLst>
              <a:rect l="0" t="0" r="r" b="b"/>
              <a:pathLst>
                <a:path w="583" h="1215">
                  <a:moveTo>
                    <a:pt x="0" y="0"/>
                  </a:moveTo>
                  <a:lnTo>
                    <a:pt x="583" y="0"/>
                  </a:lnTo>
                  <a:lnTo>
                    <a:pt x="583" y="92"/>
                  </a:lnTo>
                  <a:lnTo>
                    <a:pt x="92" y="92"/>
                  </a:lnTo>
                  <a:lnTo>
                    <a:pt x="92" y="1215"/>
                  </a:lnTo>
                  <a:lnTo>
                    <a:pt x="0" y="1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6" name="Freeform 1612"/>
            <p:cNvSpPr>
              <a:spLocks noEditPoints="1"/>
            </p:cNvSpPr>
            <p:nvPr/>
          </p:nvSpPr>
          <p:spPr bwMode="auto">
            <a:xfrm>
              <a:off x="16669" y="35052"/>
              <a:ext cx="1381" cy="1339"/>
            </a:xfrm>
            <a:custGeom>
              <a:avLst/>
              <a:gdLst/>
              <a:ahLst/>
              <a:cxnLst>
                <a:cxn ang="0">
                  <a:pos x="921" y="569"/>
                </a:cxn>
                <a:cxn ang="0">
                  <a:pos x="1258" y="754"/>
                </a:cxn>
                <a:cxn ang="0">
                  <a:pos x="1366" y="877"/>
                </a:cxn>
                <a:cxn ang="0">
                  <a:pos x="1381" y="969"/>
                </a:cxn>
                <a:cxn ang="0">
                  <a:pos x="1335" y="985"/>
                </a:cxn>
                <a:cxn ang="0">
                  <a:pos x="1043" y="708"/>
                </a:cxn>
                <a:cxn ang="0">
                  <a:pos x="936" y="631"/>
                </a:cxn>
                <a:cxn ang="0">
                  <a:pos x="905" y="569"/>
                </a:cxn>
                <a:cxn ang="0">
                  <a:pos x="1151" y="0"/>
                </a:cxn>
                <a:cxn ang="0">
                  <a:pos x="1228" y="46"/>
                </a:cxn>
                <a:cxn ang="0">
                  <a:pos x="1274" y="93"/>
                </a:cxn>
                <a:cxn ang="0">
                  <a:pos x="1350" y="123"/>
                </a:cxn>
                <a:cxn ang="0">
                  <a:pos x="1228" y="139"/>
                </a:cxn>
                <a:cxn ang="0">
                  <a:pos x="859" y="154"/>
                </a:cxn>
                <a:cxn ang="0">
                  <a:pos x="905" y="185"/>
                </a:cxn>
                <a:cxn ang="0">
                  <a:pos x="936" y="262"/>
                </a:cxn>
                <a:cxn ang="0">
                  <a:pos x="890" y="308"/>
                </a:cxn>
                <a:cxn ang="0">
                  <a:pos x="737" y="493"/>
                </a:cxn>
                <a:cxn ang="0">
                  <a:pos x="721" y="554"/>
                </a:cxn>
                <a:cxn ang="0">
                  <a:pos x="737" y="1139"/>
                </a:cxn>
                <a:cxn ang="0">
                  <a:pos x="721" y="1231"/>
                </a:cxn>
                <a:cxn ang="0">
                  <a:pos x="706" y="1308"/>
                </a:cxn>
                <a:cxn ang="0">
                  <a:pos x="660" y="1339"/>
                </a:cxn>
                <a:cxn ang="0">
                  <a:pos x="614" y="1262"/>
                </a:cxn>
                <a:cxn ang="0">
                  <a:pos x="598" y="1139"/>
                </a:cxn>
                <a:cxn ang="0">
                  <a:pos x="644" y="893"/>
                </a:cxn>
                <a:cxn ang="0">
                  <a:pos x="491" y="754"/>
                </a:cxn>
                <a:cxn ang="0">
                  <a:pos x="199" y="969"/>
                </a:cxn>
                <a:cxn ang="0">
                  <a:pos x="15" y="1031"/>
                </a:cxn>
                <a:cxn ang="0">
                  <a:pos x="0" y="1016"/>
                </a:cxn>
                <a:cxn ang="0">
                  <a:pos x="384" y="708"/>
                </a:cxn>
                <a:cxn ang="0">
                  <a:pos x="583" y="431"/>
                </a:cxn>
                <a:cxn ang="0">
                  <a:pos x="568" y="369"/>
                </a:cxn>
                <a:cxn ang="0">
                  <a:pos x="629" y="400"/>
                </a:cxn>
                <a:cxn ang="0">
                  <a:pos x="721" y="277"/>
                </a:cxn>
                <a:cxn ang="0">
                  <a:pos x="752" y="154"/>
                </a:cxn>
                <a:cxn ang="0">
                  <a:pos x="384" y="200"/>
                </a:cxn>
                <a:cxn ang="0">
                  <a:pos x="199" y="246"/>
                </a:cxn>
                <a:cxn ang="0">
                  <a:pos x="123" y="216"/>
                </a:cxn>
                <a:cxn ang="0">
                  <a:pos x="92" y="169"/>
                </a:cxn>
                <a:cxn ang="0">
                  <a:pos x="215" y="139"/>
                </a:cxn>
                <a:cxn ang="0">
                  <a:pos x="353" y="108"/>
                </a:cxn>
                <a:cxn ang="0">
                  <a:pos x="660" y="62"/>
                </a:cxn>
                <a:cxn ang="0">
                  <a:pos x="997" y="16"/>
                </a:cxn>
                <a:cxn ang="0">
                  <a:pos x="1059" y="0"/>
                </a:cxn>
              </a:cxnLst>
              <a:rect l="0" t="0" r="r" b="b"/>
              <a:pathLst>
                <a:path w="1381" h="1339">
                  <a:moveTo>
                    <a:pt x="905" y="569"/>
                  </a:moveTo>
                  <a:lnTo>
                    <a:pt x="921" y="569"/>
                  </a:lnTo>
                  <a:lnTo>
                    <a:pt x="1120" y="677"/>
                  </a:lnTo>
                  <a:lnTo>
                    <a:pt x="1258" y="754"/>
                  </a:lnTo>
                  <a:lnTo>
                    <a:pt x="1335" y="816"/>
                  </a:lnTo>
                  <a:lnTo>
                    <a:pt x="1366" y="877"/>
                  </a:lnTo>
                  <a:lnTo>
                    <a:pt x="1381" y="939"/>
                  </a:lnTo>
                  <a:lnTo>
                    <a:pt x="1381" y="969"/>
                  </a:lnTo>
                  <a:lnTo>
                    <a:pt x="1366" y="985"/>
                  </a:lnTo>
                  <a:lnTo>
                    <a:pt x="1335" y="985"/>
                  </a:lnTo>
                  <a:lnTo>
                    <a:pt x="1151" y="800"/>
                  </a:lnTo>
                  <a:lnTo>
                    <a:pt x="1043" y="708"/>
                  </a:lnTo>
                  <a:lnTo>
                    <a:pt x="982" y="662"/>
                  </a:lnTo>
                  <a:lnTo>
                    <a:pt x="936" y="631"/>
                  </a:lnTo>
                  <a:lnTo>
                    <a:pt x="905" y="600"/>
                  </a:lnTo>
                  <a:lnTo>
                    <a:pt x="905" y="569"/>
                  </a:lnTo>
                  <a:close/>
                  <a:moveTo>
                    <a:pt x="1059" y="0"/>
                  </a:moveTo>
                  <a:lnTo>
                    <a:pt x="1151" y="0"/>
                  </a:lnTo>
                  <a:lnTo>
                    <a:pt x="1197" y="16"/>
                  </a:lnTo>
                  <a:lnTo>
                    <a:pt x="1228" y="46"/>
                  </a:lnTo>
                  <a:lnTo>
                    <a:pt x="1258" y="62"/>
                  </a:lnTo>
                  <a:lnTo>
                    <a:pt x="1274" y="93"/>
                  </a:lnTo>
                  <a:lnTo>
                    <a:pt x="1289" y="108"/>
                  </a:lnTo>
                  <a:lnTo>
                    <a:pt x="1350" y="123"/>
                  </a:lnTo>
                  <a:lnTo>
                    <a:pt x="1320" y="154"/>
                  </a:lnTo>
                  <a:lnTo>
                    <a:pt x="1228" y="139"/>
                  </a:lnTo>
                  <a:lnTo>
                    <a:pt x="951" y="139"/>
                  </a:lnTo>
                  <a:lnTo>
                    <a:pt x="859" y="154"/>
                  </a:lnTo>
                  <a:lnTo>
                    <a:pt x="890" y="169"/>
                  </a:lnTo>
                  <a:lnTo>
                    <a:pt x="905" y="185"/>
                  </a:lnTo>
                  <a:lnTo>
                    <a:pt x="936" y="246"/>
                  </a:lnTo>
                  <a:lnTo>
                    <a:pt x="936" y="262"/>
                  </a:lnTo>
                  <a:lnTo>
                    <a:pt x="921" y="262"/>
                  </a:lnTo>
                  <a:lnTo>
                    <a:pt x="890" y="308"/>
                  </a:lnTo>
                  <a:lnTo>
                    <a:pt x="829" y="369"/>
                  </a:lnTo>
                  <a:lnTo>
                    <a:pt x="737" y="493"/>
                  </a:lnTo>
                  <a:lnTo>
                    <a:pt x="737" y="539"/>
                  </a:lnTo>
                  <a:lnTo>
                    <a:pt x="721" y="554"/>
                  </a:lnTo>
                  <a:lnTo>
                    <a:pt x="721" y="893"/>
                  </a:lnTo>
                  <a:lnTo>
                    <a:pt x="737" y="1139"/>
                  </a:lnTo>
                  <a:lnTo>
                    <a:pt x="737" y="1200"/>
                  </a:lnTo>
                  <a:lnTo>
                    <a:pt x="721" y="1231"/>
                  </a:lnTo>
                  <a:lnTo>
                    <a:pt x="721" y="1277"/>
                  </a:lnTo>
                  <a:lnTo>
                    <a:pt x="706" y="1308"/>
                  </a:lnTo>
                  <a:lnTo>
                    <a:pt x="675" y="1339"/>
                  </a:lnTo>
                  <a:lnTo>
                    <a:pt x="660" y="1339"/>
                  </a:lnTo>
                  <a:lnTo>
                    <a:pt x="644" y="1323"/>
                  </a:lnTo>
                  <a:lnTo>
                    <a:pt x="614" y="1262"/>
                  </a:lnTo>
                  <a:lnTo>
                    <a:pt x="598" y="1185"/>
                  </a:lnTo>
                  <a:lnTo>
                    <a:pt x="598" y="1139"/>
                  </a:lnTo>
                  <a:lnTo>
                    <a:pt x="614" y="1046"/>
                  </a:lnTo>
                  <a:lnTo>
                    <a:pt x="644" y="893"/>
                  </a:lnTo>
                  <a:lnTo>
                    <a:pt x="644" y="600"/>
                  </a:lnTo>
                  <a:lnTo>
                    <a:pt x="491" y="754"/>
                  </a:lnTo>
                  <a:lnTo>
                    <a:pt x="338" y="877"/>
                  </a:lnTo>
                  <a:lnTo>
                    <a:pt x="199" y="969"/>
                  </a:lnTo>
                  <a:lnTo>
                    <a:pt x="92" y="1016"/>
                  </a:lnTo>
                  <a:lnTo>
                    <a:pt x="15" y="1031"/>
                  </a:lnTo>
                  <a:lnTo>
                    <a:pt x="0" y="1031"/>
                  </a:lnTo>
                  <a:lnTo>
                    <a:pt x="0" y="1016"/>
                  </a:lnTo>
                  <a:lnTo>
                    <a:pt x="123" y="923"/>
                  </a:lnTo>
                  <a:lnTo>
                    <a:pt x="384" y="708"/>
                  </a:lnTo>
                  <a:lnTo>
                    <a:pt x="598" y="493"/>
                  </a:lnTo>
                  <a:lnTo>
                    <a:pt x="583" y="431"/>
                  </a:lnTo>
                  <a:lnTo>
                    <a:pt x="568" y="385"/>
                  </a:lnTo>
                  <a:lnTo>
                    <a:pt x="568" y="369"/>
                  </a:lnTo>
                  <a:lnTo>
                    <a:pt x="598" y="369"/>
                  </a:lnTo>
                  <a:lnTo>
                    <a:pt x="629" y="400"/>
                  </a:lnTo>
                  <a:lnTo>
                    <a:pt x="660" y="416"/>
                  </a:lnTo>
                  <a:lnTo>
                    <a:pt x="721" y="277"/>
                  </a:lnTo>
                  <a:lnTo>
                    <a:pt x="752" y="169"/>
                  </a:lnTo>
                  <a:lnTo>
                    <a:pt x="752" y="154"/>
                  </a:lnTo>
                  <a:lnTo>
                    <a:pt x="552" y="169"/>
                  </a:lnTo>
                  <a:lnTo>
                    <a:pt x="384" y="200"/>
                  </a:lnTo>
                  <a:lnTo>
                    <a:pt x="276" y="246"/>
                  </a:lnTo>
                  <a:lnTo>
                    <a:pt x="199" y="246"/>
                  </a:lnTo>
                  <a:lnTo>
                    <a:pt x="153" y="231"/>
                  </a:lnTo>
                  <a:lnTo>
                    <a:pt x="123" y="216"/>
                  </a:lnTo>
                  <a:lnTo>
                    <a:pt x="107" y="185"/>
                  </a:lnTo>
                  <a:lnTo>
                    <a:pt x="92" y="169"/>
                  </a:lnTo>
                  <a:lnTo>
                    <a:pt x="92" y="139"/>
                  </a:lnTo>
                  <a:lnTo>
                    <a:pt x="215" y="139"/>
                  </a:lnTo>
                  <a:lnTo>
                    <a:pt x="261" y="123"/>
                  </a:lnTo>
                  <a:lnTo>
                    <a:pt x="353" y="108"/>
                  </a:lnTo>
                  <a:lnTo>
                    <a:pt x="476" y="93"/>
                  </a:lnTo>
                  <a:lnTo>
                    <a:pt x="660" y="62"/>
                  </a:lnTo>
                  <a:lnTo>
                    <a:pt x="936" y="31"/>
                  </a:lnTo>
                  <a:lnTo>
                    <a:pt x="997" y="16"/>
                  </a:lnTo>
                  <a:lnTo>
                    <a:pt x="1043" y="16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7" name="Freeform 1613"/>
            <p:cNvSpPr>
              <a:spLocks noEditPoints="1"/>
            </p:cNvSpPr>
            <p:nvPr/>
          </p:nvSpPr>
          <p:spPr bwMode="auto">
            <a:xfrm>
              <a:off x="18587" y="34883"/>
              <a:ext cx="1074" cy="1615"/>
            </a:xfrm>
            <a:custGeom>
              <a:avLst/>
              <a:gdLst/>
              <a:ahLst/>
              <a:cxnLst>
                <a:cxn ang="0">
                  <a:pos x="722" y="662"/>
                </a:cxn>
                <a:cxn ang="0">
                  <a:pos x="722" y="723"/>
                </a:cxn>
                <a:cxn ang="0">
                  <a:pos x="798" y="769"/>
                </a:cxn>
                <a:cxn ang="0">
                  <a:pos x="936" y="723"/>
                </a:cxn>
                <a:cxn ang="0">
                  <a:pos x="1013" y="769"/>
                </a:cxn>
                <a:cxn ang="0">
                  <a:pos x="1074" y="846"/>
                </a:cxn>
                <a:cxn ang="0">
                  <a:pos x="1044" y="877"/>
                </a:cxn>
                <a:cxn ang="0">
                  <a:pos x="798" y="1154"/>
                </a:cxn>
                <a:cxn ang="0">
                  <a:pos x="292" y="1554"/>
                </a:cxn>
                <a:cxn ang="0">
                  <a:pos x="0" y="1615"/>
                </a:cxn>
                <a:cxn ang="0">
                  <a:pos x="292" y="1477"/>
                </a:cxn>
                <a:cxn ang="0">
                  <a:pos x="752" y="1062"/>
                </a:cxn>
                <a:cxn ang="0">
                  <a:pos x="860" y="846"/>
                </a:cxn>
                <a:cxn ang="0">
                  <a:pos x="768" y="846"/>
                </a:cxn>
                <a:cxn ang="0">
                  <a:pos x="583" y="846"/>
                </a:cxn>
                <a:cxn ang="0">
                  <a:pos x="537" y="1123"/>
                </a:cxn>
                <a:cxn ang="0">
                  <a:pos x="537" y="1231"/>
                </a:cxn>
                <a:cxn ang="0">
                  <a:pos x="430" y="1154"/>
                </a:cxn>
                <a:cxn ang="0">
                  <a:pos x="322" y="1046"/>
                </a:cxn>
                <a:cxn ang="0">
                  <a:pos x="169" y="1077"/>
                </a:cxn>
                <a:cxn ang="0">
                  <a:pos x="553" y="754"/>
                </a:cxn>
                <a:cxn ang="0">
                  <a:pos x="614" y="631"/>
                </a:cxn>
                <a:cxn ang="0">
                  <a:pos x="568" y="15"/>
                </a:cxn>
                <a:cxn ang="0">
                  <a:pos x="629" y="108"/>
                </a:cxn>
                <a:cxn ang="0">
                  <a:pos x="675" y="169"/>
                </a:cxn>
                <a:cxn ang="0">
                  <a:pos x="875" y="154"/>
                </a:cxn>
                <a:cxn ang="0">
                  <a:pos x="982" y="246"/>
                </a:cxn>
                <a:cxn ang="0">
                  <a:pos x="752" y="462"/>
                </a:cxn>
                <a:cxn ang="0">
                  <a:pos x="629" y="569"/>
                </a:cxn>
                <a:cxn ang="0">
                  <a:pos x="138" y="846"/>
                </a:cxn>
                <a:cxn ang="0">
                  <a:pos x="138" y="831"/>
                </a:cxn>
                <a:cxn ang="0">
                  <a:pos x="691" y="400"/>
                </a:cxn>
                <a:cxn ang="0">
                  <a:pos x="768" y="246"/>
                </a:cxn>
                <a:cxn ang="0">
                  <a:pos x="568" y="262"/>
                </a:cxn>
                <a:cxn ang="0">
                  <a:pos x="461" y="277"/>
                </a:cxn>
                <a:cxn ang="0">
                  <a:pos x="338" y="385"/>
                </a:cxn>
                <a:cxn ang="0">
                  <a:pos x="461" y="462"/>
                </a:cxn>
                <a:cxn ang="0">
                  <a:pos x="415" y="523"/>
                </a:cxn>
                <a:cxn ang="0">
                  <a:pos x="307" y="385"/>
                </a:cxn>
                <a:cxn ang="0">
                  <a:pos x="169" y="446"/>
                </a:cxn>
                <a:cxn ang="0">
                  <a:pos x="215" y="385"/>
                </a:cxn>
                <a:cxn ang="0">
                  <a:pos x="384" y="262"/>
                </a:cxn>
                <a:cxn ang="0">
                  <a:pos x="507" y="0"/>
                </a:cxn>
              </a:cxnLst>
              <a:rect l="0" t="0" r="r" b="b"/>
              <a:pathLst>
                <a:path w="1074" h="1615">
                  <a:moveTo>
                    <a:pt x="614" y="631"/>
                  </a:moveTo>
                  <a:lnTo>
                    <a:pt x="660" y="631"/>
                  </a:lnTo>
                  <a:lnTo>
                    <a:pt x="722" y="662"/>
                  </a:lnTo>
                  <a:lnTo>
                    <a:pt x="737" y="677"/>
                  </a:lnTo>
                  <a:lnTo>
                    <a:pt x="737" y="692"/>
                  </a:lnTo>
                  <a:lnTo>
                    <a:pt x="722" y="723"/>
                  </a:lnTo>
                  <a:lnTo>
                    <a:pt x="691" y="738"/>
                  </a:lnTo>
                  <a:lnTo>
                    <a:pt x="629" y="800"/>
                  </a:lnTo>
                  <a:lnTo>
                    <a:pt x="798" y="769"/>
                  </a:lnTo>
                  <a:lnTo>
                    <a:pt x="890" y="738"/>
                  </a:lnTo>
                  <a:lnTo>
                    <a:pt x="906" y="738"/>
                  </a:lnTo>
                  <a:lnTo>
                    <a:pt x="936" y="723"/>
                  </a:lnTo>
                  <a:lnTo>
                    <a:pt x="952" y="723"/>
                  </a:lnTo>
                  <a:lnTo>
                    <a:pt x="982" y="754"/>
                  </a:lnTo>
                  <a:lnTo>
                    <a:pt x="1013" y="769"/>
                  </a:lnTo>
                  <a:lnTo>
                    <a:pt x="1044" y="800"/>
                  </a:lnTo>
                  <a:lnTo>
                    <a:pt x="1059" y="831"/>
                  </a:lnTo>
                  <a:lnTo>
                    <a:pt x="1074" y="846"/>
                  </a:lnTo>
                  <a:lnTo>
                    <a:pt x="1074" y="862"/>
                  </a:lnTo>
                  <a:lnTo>
                    <a:pt x="1059" y="862"/>
                  </a:lnTo>
                  <a:lnTo>
                    <a:pt x="1044" y="877"/>
                  </a:lnTo>
                  <a:lnTo>
                    <a:pt x="967" y="938"/>
                  </a:lnTo>
                  <a:lnTo>
                    <a:pt x="890" y="1031"/>
                  </a:lnTo>
                  <a:lnTo>
                    <a:pt x="798" y="1154"/>
                  </a:lnTo>
                  <a:lnTo>
                    <a:pt x="660" y="1308"/>
                  </a:lnTo>
                  <a:lnTo>
                    <a:pt x="476" y="1462"/>
                  </a:lnTo>
                  <a:lnTo>
                    <a:pt x="292" y="1554"/>
                  </a:lnTo>
                  <a:lnTo>
                    <a:pt x="138" y="1600"/>
                  </a:lnTo>
                  <a:lnTo>
                    <a:pt x="31" y="1615"/>
                  </a:lnTo>
                  <a:lnTo>
                    <a:pt x="0" y="1615"/>
                  </a:lnTo>
                  <a:lnTo>
                    <a:pt x="0" y="1585"/>
                  </a:lnTo>
                  <a:lnTo>
                    <a:pt x="16" y="1585"/>
                  </a:lnTo>
                  <a:lnTo>
                    <a:pt x="292" y="1477"/>
                  </a:lnTo>
                  <a:lnTo>
                    <a:pt x="491" y="1338"/>
                  </a:lnTo>
                  <a:lnTo>
                    <a:pt x="645" y="1200"/>
                  </a:lnTo>
                  <a:lnTo>
                    <a:pt x="752" y="1062"/>
                  </a:lnTo>
                  <a:lnTo>
                    <a:pt x="814" y="954"/>
                  </a:lnTo>
                  <a:lnTo>
                    <a:pt x="844" y="877"/>
                  </a:lnTo>
                  <a:lnTo>
                    <a:pt x="860" y="846"/>
                  </a:lnTo>
                  <a:lnTo>
                    <a:pt x="860" y="831"/>
                  </a:lnTo>
                  <a:lnTo>
                    <a:pt x="798" y="831"/>
                  </a:lnTo>
                  <a:lnTo>
                    <a:pt x="768" y="846"/>
                  </a:lnTo>
                  <a:lnTo>
                    <a:pt x="722" y="862"/>
                  </a:lnTo>
                  <a:lnTo>
                    <a:pt x="614" y="862"/>
                  </a:lnTo>
                  <a:lnTo>
                    <a:pt x="583" y="846"/>
                  </a:lnTo>
                  <a:lnTo>
                    <a:pt x="369" y="1015"/>
                  </a:lnTo>
                  <a:lnTo>
                    <a:pt x="491" y="1077"/>
                  </a:lnTo>
                  <a:lnTo>
                    <a:pt x="537" y="1123"/>
                  </a:lnTo>
                  <a:lnTo>
                    <a:pt x="553" y="1154"/>
                  </a:lnTo>
                  <a:lnTo>
                    <a:pt x="553" y="1215"/>
                  </a:lnTo>
                  <a:lnTo>
                    <a:pt x="537" y="1231"/>
                  </a:lnTo>
                  <a:lnTo>
                    <a:pt x="491" y="1231"/>
                  </a:lnTo>
                  <a:lnTo>
                    <a:pt x="476" y="1215"/>
                  </a:lnTo>
                  <a:lnTo>
                    <a:pt x="430" y="1154"/>
                  </a:lnTo>
                  <a:lnTo>
                    <a:pt x="353" y="1077"/>
                  </a:lnTo>
                  <a:lnTo>
                    <a:pt x="322" y="1062"/>
                  </a:lnTo>
                  <a:lnTo>
                    <a:pt x="322" y="1046"/>
                  </a:lnTo>
                  <a:lnTo>
                    <a:pt x="184" y="1092"/>
                  </a:lnTo>
                  <a:lnTo>
                    <a:pt x="154" y="1092"/>
                  </a:lnTo>
                  <a:lnTo>
                    <a:pt x="169" y="1077"/>
                  </a:lnTo>
                  <a:lnTo>
                    <a:pt x="353" y="938"/>
                  </a:lnTo>
                  <a:lnTo>
                    <a:pt x="476" y="831"/>
                  </a:lnTo>
                  <a:lnTo>
                    <a:pt x="553" y="754"/>
                  </a:lnTo>
                  <a:lnTo>
                    <a:pt x="583" y="692"/>
                  </a:lnTo>
                  <a:lnTo>
                    <a:pt x="614" y="662"/>
                  </a:lnTo>
                  <a:lnTo>
                    <a:pt x="614" y="631"/>
                  </a:lnTo>
                  <a:close/>
                  <a:moveTo>
                    <a:pt x="507" y="0"/>
                  </a:moveTo>
                  <a:lnTo>
                    <a:pt x="537" y="0"/>
                  </a:lnTo>
                  <a:lnTo>
                    <a:pt x="568" y="15"/>
                  </a:lnTo>
                  <a:lnTo>
                    <a:pt x="614" y="62"/>
                  </a:lnTo>
                  <a:lnTo>
                    <a:pt x="629" y="92"/>
                  </a:lnTo>
                  <a:lnTo>
                    <a:pt x="629" y="108"/>
                  </a:lnTo>
                  <a:lnTo>
                    <a:pt x="553" y="185"/>
                  </a:lnTo>
                  <a:lnTo>
                    <a:pt x="614" y="185"/>
                  </a:lnTo>
                  <a:lnTo>
                    <a:pt x="675" y="169"/>
                  </a:lnTo>
                  <a:lnTo>
                    <a:pt x="752" y="169"/>
                  </a:lnTo>
                  <a:lnTo>
                    <a:pt x="798" y="154"/>
                  </a:lnTo>
                  <a:lnTo>
                    <a:pt x="875" y="154"/>
                  </a:lnTo>
                  <a:lnTo>
                    <a:pt x="921" y="185"/>
                  </a:lnTo>
                  <a:lnTo>
                    <a:pt x="982" y="215"/>
                  </a:lnTo>
                  <a:lnTo>
                    <a:pt x="982" y="246"/>
                  </a:lnTo>
                  <a:lnTo>
                    <a:pt x="967" y="262"/>
                  </a:lnTo>
                  <a:lnTo>
                    <a:pt x="890" y="323"/>
                  </a:lnTo>
                  <a:lnTo>
                    <a:pt x="752" y="462"/>
                  </a:lnTo>
                  <a:lnTo>
                    <a:pt x="645" y="554"/>
                  </a:lnTo>
                  <a:lnTo>
                    <a:pt x="629" y="554"/>
                  </a:lnTo>
                  <a:lnTo>
                    <a:pt x="629" y="569"/>
                  </a:lnTo>
                  <a:lnTo>
                    <a:pt x="430" y="723"/>
                  </a:lnTo>
                  <a:lnTo>
                    <a:pt x="261" y="815"/>
                  </a:lnTo>
                  <a:lnTo>
                    <a:pt x="138" y="846"/>
                  </a:lnTo>
                  <a:lnTo>
                    <a:pt x="123" y="846"/>
                  </a:lnTo>
                  <a:lnTo>
                    <a:pt x="123" y="831"/>
                  </a:lnTo>
                  <a:lnTo>
                    <a:pt x="138" y="831"/>
                  </a:lnTo>
                  <a:lnTo>
                    <a:pt x="384" y="662"/>
                  </a:lnTo>
                  <a:lnTo>
                    <a:pt x="568" y="523"/>
                  </a:lnTo>
                  <a:lnTo>
                    <a:pt x="691" y="400"/>
                  </a:lnTo>
                  <a:lnTo>
                    <a:pt x="752" y="308"/>
                  </a:lnTo>
                  <a:lnTo>
                    <a:pt x="768" y="262"/>
                  </a:lnTo>
                  <a:lnTo>
                    <a:pt x="768" y="246"/>
                  </a:lnTo>
                  <a:lnTo>
                    <a:pt x="675" y="246"/>
                  </a:lnTo>
                  <a:lnTo>
                    <a:pt x="645" y="262"/>
                  </a:lnTo>
                  <a:lnTo>
                    <a:pt x="568" y="262"/>
                  </a:lnTo>
                  <a:lnTo>
                    <a:pt x="537" y="246"/>
                  </a:lnTo>
                  <a:lnTo>
                    <a:pt x="522" y="231"/>
                  </a:lnTo>
                  <a:lnTo>
                    <a:pt x="461" y="277"/>
                  </a:lnTo>
                  <a:lnTo>
                    <a:pt x="415" y="323"/>
                  </a:lnTo>
                  <a:lnTo>
                    <a:pt x="369" y="354"/>
                  </a:lnTo>
                  <a:lnTo>
                    <a:pt x="338" y="385"/>
                  </a:lnTo>
                  <a:lnTo>
                    <a:pt x="384" y="400"/>
                  </a:lnTo>
                  <a:lnTo>
                    <a:pt x="415" y="415"/>
                  </a:lnTo>
                  <a:lnTo>
                    <a:pt x="461" y="462"/>
                  </a:lnTo>
                  <a:lnTo>
                    <a:pt x="461" y="508"/>
                  </a:lnTo>
                  <a:lnTo>
                    <a:pt x="445" y="523"/>
                  </a:lnTo>
                  <a:lnTo>
                    <a:pt x="415" y="523"/>
                  </a:lnTo>
                  <a:lnTo>
                    <a:pt x="322" y="431"/>
                  </a:lnTo>
                  <a:lnTo>
                    <a:pt x="307" y="400"/>
                  </a:lnTo>
                  <a:lnTo>
                    <a:pt x="307" y="385"/>
                  </a:lnTo>
                  <a:lnTo>
                    <a:pt x="246" y="415"/>
                  </a:lnTo>
                  <a:lnTo>
                    <a:pt x="200" y="431"/>
                  </a:lnTo>
                  <a:lnTo>
                    <a:pt x="169" y="446"/>
                  </a:lnTo>
                  <a:lnTo>
                    <a:pt x="138" y="446"/>
                  </a:lnTo>
                  <a:lnTo>
                    <a:pt x="184" y="400"/>
                  </a:lnTo>
                  <a:lnTo>
                    <a:pt x="215" y="385"/>
                  </a:lnTo>
                  <a:lnTo>
                    <a:pt x="230" y="369"/>
                  </a:lnTo>
                  <a:lnTo>
                    <a:pt x="246" y="369"/>
                  </a:lnTo>
                  <a:lnTo>
                    <a:pt x="384" y="262"/>
                  </a:lnTo>
                  <a:lnTo>
                    <a:pt x="461" y="154"/>
                  </a:lnTo>
                  <a:lnTo>
                    <a:pt x="507" y="3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8" name="Freeform 1614"/>
            <p:cNvSpPr>
              <a:spLocks noEditPoints="1"/>
            </p:cNvSpPr>
            <p:nvPr/>
          </p:nvSpPr>
          <p:spPr bwMode="auto">
            <a:xfrm>
              <a:off x="20214" y="35052"/>
              <a:ext cx="1381" cy="1339"/>
            </a:xfrm>
            <a:custGeom>
              <a:avLst/>
              <a:gdLst/>
              <a:ahLst/>
              <a:cxnLst>
                <a:cxn ang="0">
                  <a:pos x="921" y="569"/>
                </a:cxn>
                <a:cxn ang="0">
                  <a:pos x="1258" y="754"/>
                </a:cxn>
                <a:cxn ang="0">
                  <a:pos x="1366" y="877"/>
                </a:cxn>
                <a:cxn ang="0">
                  <a:pos x="1381" y="969"/>
                </a:cxn>
                <a:cxn ang="0">
                  <a:pos x="1335" y="985"/>
                </a:cxn>
                <a:cxn ang="0">
                  <a:pos x="1044" y="708"/>
                </a:cxn>
                <a:cxn ang="0">
                  <a:pos x="936" y="631"/>
                </a:cxn>
                <a:cxn ang="0">
                  <a:pos x="905" y="569"/>
                </a:cxn>
                <a:cxn ang="0">
                  <a:pos x="1151" y="0"/>
                </a:cxn>
                <a:cxn ang="0">
                  <a:pos x="1228" y="46"/>
                </a:cxn>
                <a:cxn ang="0">
                  <a:pos x="1274" y="93"/>
                </a:cxn>
                <a:cxn ang="0">
                  <a:pos x="1350" y="123"/>
                </a:cxn>
                <a:cxn ang="0">
                  <a:pos x="1228" y="139"/>
                </a:cxn>
                <a:cxn ang="0">
                  <a:pos x="859" y="154"/>
                </a:cxn>
                <a:cxn ang="0">
                  <a:pos x="905" y="185"/>
                </a:cxn>
                <a:cxn ang="0">
                  <a:pos x="936" y="262"/>
                </a:cxn>
                <a:cxn ang="0">
                  <a:pos x="890" y="308"/>
                </a:cxn>
                <a:cxn ang="0">
                  <a:pos x="737" y="493"/>
                </a:cxn>
                <a:cxn ang="0">
                  <a:pos x="721" y="554"/>
                </a:cxn>
                <a:cxn ang="0">
                  <a:pos x="737" y="1139"/>
                </a:cxn>
                <a:cxn ang="0">
                  <a:pos x="721" y="1231"/>
                </a:cxn>
                <a:cxn ang="0">
                  <a:pos x="706" y="1308"/>
                </a:cxn>
                <a:cxn ang="0">
                  <a:pos x="660" y="1339"/>
                </a:cxn>
                <a:cxn ang="0">
                  <a:pos x="614" y="1262"/>
                </a:cxn>
                <a:cxn ang="0">
                  <a:pos x="598" y="1139"/>
                </a:cxn>
                <a:cxn ang="0">
                  <a:pos x="645" y="893"/>
                </a:cxn>
                <a:cxn ang="0">
                  <a:pos x="491" y="754"/>
                </a:cxn>
                <a:cxn ang="0">
                  <a:pos x="199" y="969"/>
                </a:cxn>
                <a:cxn ang="0">
                  <a:pos x="15" y="1031"/>
                </a:cxn>
                <a:cxn ang="0">
                  <a:pos x="0" y="1016"/>
                </a:cxn>
                <a:cxn ang="0">
                  <a:pos x="384" y="708"/>
                </a:cxn>
                <a:cxn ang="0">
                  <a:pos x="583" y="431"/>
                </a:cxn>
                <a:cxn ang="0">
                  <a:pos x="568" y="369"/>
                </a:cxn>
                <a:cxn ang="0">
                  <a:pos x="629" y="400"/>
                </a:cxn>
                <a:cxn ang="0">
                  <a:pos x="721" y="277"/>
                </a:cxn>
                <a:cxn ang="0">
                  <a:pos x="752" y="154"/>
                </a:cxn>
                <a:cxn ang="0">
                  <a:pos x="384" y="200"/>
                </a:cxn>
                <a:cxn ang="0">
                  <a:pos x="199" y="246"/>
                </a:cxn>
                <a:cxn ang="0">
                  <a:pos x="123" y="216"/>
                </a:cxn>
                <a:cxn ang="0">
                  <a:pos x="92" y="169"/>
                </a:cxn>
                <a:cxn ang="0">
                  <a:pos x="215" y="139"/>
                </a:cxn>
                <a:cxn ang="0">
                  <a:pos x="353" y="108"/>
                </a:cxn>
                <a:cxn ang="0">
                  <a:pos x="660" y="62"/>
                </a:cxn>
                <a:cxn ang="0">
                  <a:pos x="997" y="16"/>
                </a:cxn>
                <a:cxn ang="0">
                  <a:pos x="1059" y="0"/>
                </a:cxn>
              </a:cxnLst>
              <a:rect l="0" t="0" r="r" b="b"/>
              <a:pathLst>
                <a:path w="1381" h="1339">
                  <a:moveTo>
                    <a:pt x="905" y="569"/>
                  </a:moveTo>
                  <a:lnTo>
                    <a:pt x="921" y="569"/>
                  </a:lnTo>
                  <a:lnTo>
                    <a:pt x="1120" y="677"/>
                  </a:lnTo>
                  <a:lnTo>
                    <a:pt x="1258" y="754"/>
                  </a:lnTo>
                  <a:lnTo>
                    <a:pt x="1335" y="816"/>
                  </a:lnTo>
                  <a:lnTo>
                    <a:pt x="1366" y="877"/>
                  </a:lnTo>
                  <a:lnTo>
                    <a:pt x="1381" y="939"/>
                  </a:lnTo>
                  <a:lnTo>
                    <a:pt x="1381" y="969"/>
                  </a:lnTo>
                  <a:lnTo>
                    <a:pt x="1366" y="985"/>
                  </a:lnTo>
                  <a:lnTo>
                    <a:pt x="1335" y="985"/>
                  </a:lnTo>
                  <a:lnTo>
                    <a:pt x="1151" y="800"/>
                  </a:lnTo>
                  <a:lnTo>
                    <a:pt x="1044" y="708"/>
                  </a:lnTo>
                  <a:lnTo>
                    <a:pt x="982" y="662"/>
                  </a:lnTo>
                  <a:lnTo>
                    <a:pt x="936" y="631"/>
                  </a:lnTo>
                  <a:lnTo>
                    <a:pt x="905" y="600"/>
                  </a:lnTo>
                  <a:lnTo>
                    <a:pt x="905" y="569"/>
                  </a:lnTo>
                  <a:close/>
                  <a:moveTo>
                    <a:pt x="1059" y="0"/>
                  </a:moveTo>
                  <a:lnTo>
                    <a:pt x="1151" y="0"/>
                  </a:lnTo>
                  <a:lnTo>
                    <a:pt x="1197" y="16"/>
                  </a:lnTo>
                  <a:lnTo>
                    <a:pt x="1228" y="46"/>
                  </a:lnTo>
                  <a:lnTo>
                    <a:pt x="1258" y="62"/>
                  </a:lnTo>
                  <a:lnTo>
                    <a:pt x="1274" y="93"/>
                  </a:lnTo>
                  <a:lnTo>
                    <a:pt x="1289" y="108"/>
                  </a:lnTo>
                  <a:lnTo>
                    <a:pt x="1350" y="123"/>
                  </a:lnTo>
                  <a:lnTo>
                    <a:pt x="1320" y="154"/>
                  </a:lnTo>
                  <a:lnTo>
                    <a:pt x="1228" y="139"/>
                  </a:lnTo>
                  <a:lnTo>
                    <a:pt x="951" y="139"/>
                  </a:lnTo>
                  <a:lnTo>
                    <a:pt x="859" y="154"/>
                  </a:lnTo>
                  <a:lnTo>
                    <a:pt x="890" y="169"/>
                  </a:lnTo>
                  <a:lnTo>
                    <a:pt x="905" y="185"/>
                  </a:lnTo>
                  <a:lnTo>
                    <a:pt x="936" y="246"/>
                  </a:lnTo>
                  <a:lnTo>
                    <a:pt x="936" y="262"/>
                  </a:lnTo>
                  <a:lnTo>
                    <a:pt x="921" y="262"/>
                  </a:lnTo>
                  <a:lnTo>
                    <a:pt x="890" y="308"/>
                  </a:lnTo>
                  <a:lnTo>
                    <a:pt x="829" y="369"/>
                  </a:lnTo>
                  <a:lnTo>
                    <a:pt x="737" y="493"/>
                  </a:lnTo>
                  <a:lnTo>
                    <a:pt x="737" y="539"/>
                  </a:lnTo>
                  <a:lnTo>
                    <a:pt x="721" y="554"/>
                  </a:lnTo>
                  <a:lnTo>
                    <a:pt x="721" y="893"/>
                  </a:lnTo>
                  <a:lnTo>
                    <a:pt x="737" y="1139"/>
                  </a:lnTo>
                  <a:lnTo>
                    <a:pt x="737" y="1200"/>
                  </a:lnTo>
                  <a:lnTo>
                    <a:pt x="721" y="1231"/>
                  </a:lnTo>
                  <a:lnTo>
                    <a:pt x="721" y="1277"/>
                  </a:lnTo>
                  <a:lnTo>
                    <a:pt x="706" y="1308"/>
                  </a:lnTo>
                  <a:lnTo>
                    <a:pt x="675" y="1339"/>
                  </a:lnTo>
                  <a:lnTo>
                    <a:pt x="660" y="1339"/>
                  </a:lnTo>
                  <a:lnTo>
                    <a:pt x="645" y="1323"/>
                  </a:lnTo>
                  <a:lnTo>
                    <a:pt x="614" y="1262"/>
                  </a:lnTo>
                  <a:lnTo>
                    <a:pt x="598" y="1185"/>
                  </a:lnTo>
                  <a:lnTo>
                    <a:pt x="598" y="1139"/>
                  </a:lnTo>
                  <a:lnTo>
                    <a:pt x="614" y="1046"/>
                  </a:lnTo>
                  <a:lnTo>
                    <a:pt x="645" y="893"/>
                  </a:lnTo>
                  <a:lnTo>
                    <a:pt x="645" y="600"/>
                  </a:lnTo>
                  <a:lnTo>
                    <a:pt x="491" y="754"/>
                  </a:lnTo>
                  <a:lnTo>
                    <a:pt x="338" y="877"/>
                  </a:lnTo>
                  <a:lnTo>
                    <a:pt x="199" y="969"/>
                  </a:lnTo>
                  <a:lnTo>
                    <a:pt x="92" y="1016"/>
                  </a:lnTo>
                  <a:lnTo>
                    <a:pt x="15" y="1031"/>
                  </a:lnTo>
                  <a:lnTo>
                    <a:pt x="0" y="1031"/>
                  </a:lnTo>
                  <a:lnTo>
                    <a:pt x="0" y="1016"/>
                  </a:lnTo>
                  <a:lnTo>
                    <a:pt x="123" y="923"/>
                  </a:lnTo>
                  <a:lnTo>
                    <a:pt x="384" y="708"/>
                  </a:lnTo>
                  <a:lnTo>
                    <a:pt x="598" y="493"/>
                  </a:lnTo>
                  <a:lnTo>
                    <a:pt x="583" y="431"/>
                  </a:lnTo>
                  <a:lnTo>
                    <a:pt x="568" y="385"/>
                  </a:lnTo>
                  <a:lnTo>
                    <a:pt x="568" y="369"/>
                  </a:lnTo>
                  <a:lnTo>
                    <a:pt x="598" y="369"/>
                  </a:lnTo>
                  <a:lnTo>
                    <a:pt x="629" y="400"/>
                  </a:lnTo>
                  <a:lnTo>
                    <a:pt x="660" y="416"/>
                  </a:lnTo>
                  <a:lnTo>
                    <a:pt x="721" y="277"/>
                  </a:lnTo>
                  <a:lnTo>
                    <a:pt x="752" y="169"/>
                  </a:lnTo>
                  <a:lnTo>
                    <a:pt x="752" y="154"/>
                  </a:lnTo>
                  <a:lnTo>
                    <a:pt x="552" y="169"/>
                  </a:lnTo>
                  <a:lnTo>
                    <a:pt x="384" y="200"/>
                  </a:lnTo>
                  <a:lnTo>
                    <a:pt x="276" y="246"/>
                  </a:lnTo>
                  <a:lnTo>
                    <a:pt x="199" y="246"/>
                  </a:lnTo>
                  <a:lnTo>
                    <a:pt x="153" y="231"/>
                  </a:lnTo>
                  <a:lnTo>
                    <a:pt x="123" y="216"/>
                  </a:lnTo>
                  <a:lnTo>
                    <a:pt x="107" y="185"/>
                  </a:lnTo>
                  <a:lnTo>
                    <a:pt x="92" y="169"/>
                  </a:lnTo>
                  <a:lnTo>
                    <a:pt x="92" y="139"/>
                  </a:lnTo>
                  <a:lnTo>
                    <a:pt x="215" y="139"/>
                  </a:lnTo>
                  <a:lnTo>
                    <a:pt x="261" y="123"/>
                  </a:lnTo>
                  <a:lnTo>
                    <a:pt x="353" y="108"/>
                  </a:lnTo>
                  <a:lnTo>
                    <a:pt x="476" y="93"/>
                  </a:lnTo>
                  <a:lnTo>
                    <a:pt x="660" y="62"/>
                  </a:lnTo>
                  <a:lnTo>
                    <a:pt x="936" y="31"/>
                  </a:lnTo>
                  <a:lnTo>
                    <a:pt x="997" y="16"/>
                  </a:lnTo>
                  <a:lnTo>
                    <a:pt x="1044" y="16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9" name="Freeform 1615"/>
            <p:cNvSpPr>
              <a:spLocks noEditPoints="1"/>
            </p:cNvSpPr>
            <p:nvPr/>
          </p:nvSpPr>
          <p:spPr bwMode="auto">
            <a:xfrm>
              <a:off x="22102" y="34945"/>
              <a:ext cx="1350" cy="1507"/>
            </a:xfrm>
            <a:custGeom>
              <a:avLst/>
              <a:gdLst/>
              <a:ahLst/>
              <a:cxnLst>
                <a:cxn ang="0">
                  <a:pos x="905" y="538"/>
                </a:cxn>
                <a:cxn ang="0">
                  <a:pos x="966" y="584"/>
                </a:cxn>
                <a:cxn ang="0">
                  <a:pos x="1012" y="646"/>
                </a:cxn>
                <a:cxn ang="0">
                  <a:pos x="1043" y="661"/>
                </a:cxn>
                <a:cxn ang="0">
                  <a:pos x="1028" y="692"/>
                </a:cxn>
                <a:cxn ang="0">
                  <a:pos x="844" y="953"/>
                </a:cxn>
                <a:cxn ang="0">
                  <a:pos x="583" y="1246"/>
                </a:cxn>
                <a:cxn ang="0">
                  <a:pos x="245" y="1446"/>
                </a:cxn>
                <a:cxn ang="0">
                  <a:pos x="30" y="1507"/>
                </a:cxn>
                <a:cxn ang="0">
                  <a:pos x="0" y="1476"/>
                </a:cxn>
                <a:cxn ang="0">
                  <a:pos x="46" y="1461"/>
                </a:cxn>
                <a:cxn ang="0">
                  <a:pos x="429" y="1230"/>
                </a:cxn>
                <a:cxn ang="0">
                  <a:pos x="798" y="815"/>
                </a:cxn>
                <a:cxn ang="0">
                  <a:pos x="859" y="569"/>
                </a:cxn>
                <a:cxn ang="0">
                  <a:pos x="214" y="338"/>
                </a:cxn>
                <a:cxn ang="0">
                  <a:pos x="230" y="353"/>
                </a:cxn>
                <a:cxn ang="0">
                  <a:pos x="245" y="415"/>
                </a:cxn>
                <a:cxn ang="0">
                  <a:pos x="245" y="569"/>
                </a:cxn>
                <a:cxn ang="0">
                  <a:pos x="138" y="738"/>
                </a:cxn>
                <a:cxn ang="0">
                  <a:pos x="76" y="769"/>
                </a:cxn>
                <a:cxn ang="0">
                  <a:pos x="46" y="723"/>
                </a:cxn>
                <a:cxn ang="0">
                  <a:pos x="61" y="646"/>
                </a:cxn>
                <a:cxn ang="0">
                  <a:pos x="138" y="492"/>
                </a:cxn>
                <a:cxn ang="0">
                  <a:pos x="199" y="353"/>
                </a:cxn>
                <a:cxn ang="0">
                  <a:pos x="966" y="292"/>
                </a:cxn>
                <a:cxn ang="0">
                  <a:pos x="1212" y="323"/>
                </a:cxn>
                <a:cxn ang="0">
                  <a:pos x="1335" y="446"/>
                </a:cxn>
                <a:cxn ang="0">
                  <a:pos x="1350" y="507"/>
                </a:cxn>
                <a:cxn ang="0">
                  <a:pos x="1273" y="523"/>
                </a:cxn>
                <a:cxn ang="0">
                  <a:pos x="1135" y="430"/>
                </a:cxn>
                <a:cxn ang="0">
                  <a:pos x="1012" y="353"/>
                </a:cxn>
                <a:cxn ang="0">
                  <a:pos x="966" y="323"/>
                </a:cxn>
                <a:cxn ang="0">
                  <a:pos x="537" y="0"/>
                </a:cxn>
                <a:cxn ang="0">
                  <a:pos x="660" y="30"/>
                </a:cxn>
                <a:cxn ang="0">
                  <a:pos x="721" y="76"/>
                </a:cxn>
                <a:cxn ang="0">
                  <a:pos x="736" y="107"/>
                </a:cxn>
                <a:cxn ang="0">
                  <a:pos x="690" y="276"/>
                </a:cxn>
                <a:cxn ang="0">
                  <a:pos x="706" y="723"/>
                </a:cxn>
                <a:cxn ang="0">
                  <a:pos x="690" y="830"/>
                </a:cxn>
                <a:cxn ang="0">
                  <a:pos x="629" y="907"/>
                </a:cxn>
                <a:cxn ang="0">
                  <a:pos x="583" y="892"/>
                </a:cxn>
                <a:cxn ang="0">
                  <a:pos x="506" y="815"/>
                </a:cxn>
                <a:cxn ang="0">
                  <a:pos x="429" y="723"/>
                </a:cxn>
                <a:cxn ang="0">
                  <a:pos x="414" y="692"/>
                </a:cxn>
                <a:cxn ang="0">
                  <a:pos x="475" y="707"/>
                </a:cxn>
                <a:cxn ang="0">
                  <a:pos x="552" y="723"/>
                </a:cxn>
                <a:cxn ang="0">
                  <a:pos x="583" y="707"/>
                </a:cxn>
                <a:cxn ang="0">
                  <a:pos x="598" y="353"/>
                </a:cxn>
                <a:cxn ang="0">
                  <a:pos x="583" y="138"/>
                </a:cxn>
                <a:cxn ang="0">
                  <a:pos x="537" y="0"/>
                </a:cxn>
              </a:cxnLst>
              <a:rect l="0" t="0" r="r" b="b"/>
              <a:pathLst>
                <a:path w="1350" h="1507">
                  <a:moveTo>
                    <a:pt x="890" y="538"/>
                  </a:moveTo>
                  <a:lnTo>
                    <a:pt x="905" y="538"/>
                  </a:lnTo>
                  <a:lnTo>
                    <a:pt x="936" y="569"/>
                  </a:lnTo>
                  <a:lnTo>
                    <a:pt x="966" y="584"/>
                  </a:lnTo>
                  <a:lnTo>
                    <a:pt x="997" y="615"/>
                  </a:lnTo>
                  <a:lnTo>
                    <a:pt x="1012" y="646"/>
                  </a:lnTo>
                  <a:lnTo>
                    <a:pt x="1028" y="661"/>
                  </a:lnTo>
                  <a:lnTo>
                    <a:pt x="1043" y="661"/>
                  </a:lnTo>
                  <a:lnTo>
                    <a:pt x="1043" y="676"/>
                  </a:lnTo>
                  <a:lnTo>
                    <a:pt x="1028" y="692"/>
                  </a:lnTo>
                  <a:lnTo>
                    <a:pt x="936" y="800"/>
                  </a:lnTo>
                  <a:lnTo>
                    <a:pt x="844" y="953"/>
                  </a:lnTo>
                  <a:lnTo>
                    <a:pt x="721" y="1107"/>
                  </a:lnTo>
                  <a:lnTo>
                    <a:pt x="583" y="1246"/>
                  </a:lnTo>
                  <a:lnTo>
                    <a:pt x="399" y="1369"/>
                  </a:lnTo>
                  <a:lnTo>
                    <a:pt x="245" y="1446"/>
                  </a:lnTo>
                  <a:lnTo>
                    <a:pt x="107" y="1492"/>
                  </a:lnTo>
                  <a:lnTo>
                    <a:pt x="30" y="1507"/>
                  </a:lnTo>
                  <a:lnTo>
                    <a:pt x="0" y="1507"/>
                  </a:lnTo>
                  <a:lnTo>
                    <a:pt x="0" y="1476"/>
                  </a:lnTo>
                  <a:lnTo>
                    <a:pt x="15" y="1476"/>
                  </a:lnTo>
                  <a:lnTo>
                    <a:pt x="46" y="1461"/>
                  </a:lnTo>
                  <a:lnTo>
                    <a:pt x="214" y="1353"/>
                  </a:lnTo>
                  <a:lnTo>
                    <a:pt x="429" y="1230"/>
                  </a:lnTo>
                  <a:lnTo>
                    <a:pt x="660" y="1030"/>
                  </a:lnTo>
                  <a:lnTo>
                    <a:pt x="798" y="815"/>
                  </a:lnTo>
                  <a:lnTo>
                    <a:pt x="859" y="584"/>
                  </a:lnTo>
                  <a:lnTo>
                    <a:pt x="859" y="569"/>
                  </a:lnTo>
                  <a:lnTo>
                    <a:pt x="890" y="538"/>
                  </a:lnTo>
                  <a:close/>
                  <a:moveTo>
                    <a:pt x="214" y="338"/>
                  </a:moveTo>
                  <a:lnTo>
                    <a:pt x="230" y="338"/>
                  </a:lnTo>
                  <a:lnTo>
                    <a:pt x="230" y="353"/>
                  </a:lnTo>
                  <a:lnTo>
                    <a:pt x="245" y="384"/>
                  </a:lnTo>
                  <a:lnTo>
                    <a:pt x="245" y="415"/>
                  </a:lnTo>
                  <a:lnTo>
                    <a:pt x="260" y="430"/>
                  </a:lnTo>
                  <a:lnTo>
                    <a:pt x="245" y="569"/>
                  </a:lnTo>
                  <a:lnTo>
                    <a:pt x="199" y="676"/>
                  </a:lnTo>
                  <a:lnTo>
                    <a:pt x="138" y="738"/>
                  </a:lnTo>
                  <a:lnTo>
                    <a:pt x="92" y="769"/>
                  </a:lnTo>
                  <a:lnTo>
                    <a:pt x="76" y="769"/>
                  </a:lnTo>
                  <a:lnTo>
                    <a:pt x="61" y="738"/>
                  </a:lnTo>
                  <a:lnTo>
                    <a:pt x="46" y="723"/>
                  </a:lnTo>
                  <a:lnTo>
                    <a:pt x="46" y="661"/>
                  </a:lnTo>
                  <a:lnTo>
                    <a:pt x="61" y="646"/>
                  </a:lnTo>
                  <a:lnTo>
                    <a:pt x="61" y="615"/>
                  </a:lnTo>
                  <a:lnTo>
                    <a:pt x="138" y="492"/>
                  </a:lnTo>
                  <a:lnTo>
                    <a:pt x="168" y="415"/>
                  </a:lnTo>
                  <a:lnTo>
                    <a:pt x="199" y="353"/>
                  </a:lnTo>
                  <a:lnTo>
                    <a:pt x="214" y="338"/>
                  </a:lnTo>
                  <a:close/>
                  <a:moveTo>
                    <a:pt x="966" y="292"/>
                  </a:moveTo>
                  <a:lnTo>
                    <a:pt x="1059" y="292"/>
                  </a:lnTo>
                  <a:lnTo>
                    <a:pt x="1212" y="323"/>
                  </a:lnTo>
                  <a:lnTo>
                    <a:pt x="1304" y="384"/>
                  </a:lnTo>
                  <a:lnTo>
                    <a:pt x="1335" y="446"/>
                  </a:lnTo>
                  <a:lnTo>
                    <a:pt x="1350" y="461"/>
                  </a:lnTo>
                  <a:lnTo>
                    <a:pt x="1350" y="507"/>
                  </a:lnTo>
                  <a:lnTo>
                    <a:pt x="1335" y="523"/>
                  </a:lnTo>
                  <a:lnTo>
                    <a:pt x="1273" y="523"/>
                  </a:lnTo>
                  <a:lnTo>
                    <a:pt x="1258" y="507"/>
                  </a:lnTo>
                  <a:lnTo>
                    <a:pt x="1135" y="430"/>
                  </a:lnTo>
                  <a:lnTo>
                    <a:pt x="1059" y="384"/>
                  </a:lnTo>
                  <a:lnTo>
                    <a:pt x="1012" y="353"/>
                  </a:lnTo>
                  <a:lnTo>
                    <a:pt x="982" y="338"/>
                  </a:lnTo>
                  <a:lnTo>
                    <a:pt x="966" y="323"/>
                  </a:lnTo>
                  <a:lnTo>
                    <a:pt x="966" y="292"/>
                  </a:lnTo>
                  <a:close/>
                  <a:moveTo>
                    <a:pt x="537" y="0"/>
                  </a:moveTo>
                  <a:lnTo>
                    <a:pt x="598" y="0"/>
                  </a:lnTo>
                  <a:lnTo>
                    <a:pt x="660" y="30"/>
                  </a:lnTo>
                  <a:lnTo>
                    <a:pt x="706" y="46"/>
                  </a:lnTo>
                  <a:lnTo>
                    <a:pt x="721" y="76"/>
                  </a:lnTo>
                  <a:lnTo>
                    <a:pt x="736" y="92"/>
                  </a:lnTo>
                  <a:lnTo>
                    <a:pt x="736" y="107"/>
                  </a:lnTo>
                  <a:lnTo>
                    <a:pt x="706" y="169"/>
                  </a:lnTo>
                  <a:lnTo>
                    <a:pt x="690" y="276"/>
                  </a:lnTo>
                  <a:lnTo>
                    <a:pt x="690" y="615"/>
                  </a:lnTo>
                  <a:lnTo>
                    <a:pt x="706" y="723"/>
                  </a:lnTo>
                  <a:lnTo>
                    <a:pt x="706" y="784"/>
                  </a:lnTo>
                  <a:lnTo>
                    <a:pt x="690" y="830"/>
                  </a:lnTo>
                  <a:lnTo>
                    <a:pt x="675" y="861"/>
                  </a:lnTo>
                  <a:lnTo>
                    <a:pt x="629" y="907"/>
                  </a:lnTo>
                  <a:lnTo>
                    <a:pt x="598" y="907"/>
                  </a:lnTo>
                  <a:lnTo>
                    <a:pt x="583" y="892"/>
                  </a:lnTo>
                  <a:lnTo>
                    <a:pt x="552" y="846"/>
                  </a:lnTo>
                  <a:lnTo>
                    <a:pt x="506" y="815"/>
                  </a:lnTo>
                  <a:lnTo>
                    <a:pt x="445" y="753"/>
                  </a:lnTo>
                  <a:lnTo>
                    <a:pt x="429" y="723"/>
                  </a:lnTo>
                  <a:lnTo>
                    <a:pt x="414" y="707"/>
                  </a:lnTo>
                  <a:lnTo>
                    <a:pt x="414" y="692"/>
                  </a:lnTo>
                  <a:lnTo>
                    <a:pt x="429" y="692"/>
                  </a:lnTo>
                  <a:lnTo>
                    <a:pt x="475" y="707"/>
                  </a:lnTo>
                  <a:lnTo>
                    <a:pt x="521" y="707"/>
                  </a:lnTo>
                  <a:lnTo>
                    <a:pt x="552" y="723"/>
                  </a:lnTo>
                  <a:lnTo>
                    <a:pt x="567" y="723"/>
                  </a:lnTo>
                  <a:lnTo>
                    <a:pt x="583" y="707"/>
                  </a:lnTo>
                  <a:lnTo>
                    <a:pt x="583" y="507"/>
                  </a:lnTo>
                  <a:lnTo>
                    <a:pt x="598" y="353"/>
                  </a:lnTo>
                  <a:lnTo>
                    <a:pt x="598" y="200"/>
                  </a:lnTo>
                  <a:lnTo>
                    <a:pt x="583" y="138"/>
                  </a:lnTo>
                  <a:lnTo>
                    <a:pt x="537" y="46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0" name="Freeform 1616"/>
            <p:cNvSpPr>
              <a:spLocks noEditPoints="1"/>
            </p:cNvSpPr>
            <p:nvPr/>
          </p:nvSpPr>
          <p:spPr bwMode="auto">
            <a:xfrm>
              <a:off x="23790" y="34837"/>
              <a:ext cx="1412" cy="1677"/>
            </a:xfrm>
            <a:custGeom>
              <a:avLst/>
              <a:gdLst/>
              <a:ahLst/>
              <a:cxnLst>
                <a:cxn ang="0">
                  <a:pos x="537" y="1200"/>
                </a:cxn>
                <a:cxn ang="0">
                  <a:pos x="568" y="1338"/>
                </a:cxn>
                <a:cxn ang="0">
                  <a:pos x="445" y="1231"/>
                </a:cxn>
                <a:cxn ang="0">
                  <a:pos x="644" y="384"/>
                </a:cxn>
                <a:cxn ang="0">
                  <a:pos x="767" y="446"/>
                </a:cxn>
                <a:cxn ang="0">
                  <a:pos x="844" y="492"/>
                </a:cxn>
                <a:cxn ang="0">
                  <a:pos x="982" y="554"/>
                </a:cxn>
                <a:cxn ang="0">
                  <a:pos x="736" y="661"/>
                </a:cxn>
                <a:cxn ang="0">
                  <a:pos x="1212" y="692"/>
                </a:cxn>
                <a:cxn ang="0">
                  <a:pos x="1381" y="723"/>
                </a:cxn>
                <a:cxn ang="0">
                  <a:pos x="1396" y="784"/>
                </a:cxn>
                <a:cxn ang="0">
                  <a:pos x="844" y="846"/>
                </a:cxn>
                <a:cxn ang="0">
                  <a:pos x="874" y="938"/>
                </a:cxn>
                <a:cxn ang="0">
                  <a:pos x="967" y="969"/>
                </a:cxn>
                <a:cxn ang="0">
                  <a:pos x="1166" y="1000"/>
                </a:cxn>
                <a:cxn ang="0">
                  <a:pos x="874" y="1061"/>
                </a:cxn>
                <a:cxn ang="0">
                  <a:pos x="844" y="1646"/>
                </a:cxn>
                <a:cxn ang="0">
                  <a:pos x="614" y="1477"/>
                </a:cxn>
                <a:cxn ang="0">
                  <a:pos x="736" y="1508"/>
                </a:cxn>
                <a:cxn ang="0">
                  <a:pos x="798" y="1446"/>
                </a:cxn>
                <a:cxn ang="0">
                  <a:pos x="337" y="1138"/>
                </a:cxn>
                <a:cxn ang="0">
                  <a:pos x="184" y="1108"/>
                </a:cxn>
                <a:cxn ang="0">
                  <a:pos x="598" y="1015"/>
                </a:cxn>
                <a:cxn ang="0">
                  <a:pos x="782" y="877"/>
                </a:cxn>
                <a:cxn ang="0">
                  <a:pos x="752" y="815"/>
                </a:cxn>
                <a:cxn ang="0">
                  <a:pos x="107" y="923"/>
                </a:cxn>
                <a:cxn ang="0">
                  <a:pos x="15" y="846"/>
                </a:cxn>
                <a:cxn ang="0">
                  <a:pos x="583" y="646"/>
                </a:cxn>
                <a:cxn ang="0">
                  <a:pos x="429" y="584"/>
                </a:cxn>
                <a:cxn ang="0">
                  <a:pos x="629" y="431"/>
                </a:cxn>
                <a:cxn ang="0">
                  <a:pos x="644" y="384"/>
                </a:cxn>
                <a:cxn ang="0">
                  <a:pos x="522" y="384"/>
                </a:cxn>
                <a:cxn ang="0">
                  <a:pos x="522" y="461"/>
                </a:cxn>
                <a:cxn ang="0">
                  <a:pos x="399" y="323"/>
                </a:cxn>
                <a:cxn ang="0">
                  <a:pos x="967" y="308"/>
                </a:cxn>
                <a:cxn ang="0">
                  <a:pos x="1074" y="384"/>
                </a:cxn>
                <a:cxn ang="0">
                  <a:pos x="1013" y="461"/>
                </a:cxn>
                <a:cxn ang="0">
                  <a:pos x="874" y="292"/>
                </a:cxn>
                <a:cxn ang="0">
                  <a:pos x="460" y="92"/>
                </a:cxn>
                <a:cxn ang="0">
                  <a:pos x="445" y="169"/>
                </a:cxn>
                <a:cxn ang="0">
                  <a:pos x="614" y="184"/>
                </a:cxn>
                <a:cxn ang="0">
                  <a:pos x="690" y="246"/>
                </a:cxn>
                <a:cxn ang="0">
                  <a:pos x="399" y="277"/>
                </a:cxn>
                <a:cxn ang="0">
                  <a:pos x="291" y="369"/>
                </a:cxn>
                <a:cxn ang="0">
                  <a:pos x="107" y="492"/>
                </a:cxn>
                <a:cxn ang="0">
                  <a:pos x="276" y="246"/>
                </a:cxn>
                <a:cxn ang="0">
                  <a:pos x="859" y="0"/>
                </a:cxn>
                <a:cxn ang="0">
                  <a:pos x="967" y="77"/>
                </a:cxn>
                <a:cxn ang="0">
                  <a:pos x="1028" y="138"/>
                </a:cxn>
                <a:cxn ang="0">
                  <a:pos x="1227" y="123"/>
                </a:cxn>
                <a:cxn ang="0">
                  <a:pos x="1197" y="184"/>
                </a:cxn>
                <a:cxn ang="0">
                  <a:pos x="890" y="200"/>
                </a:cxn>
                <a:cxn ang="0">
                  <a:pos x="690" y="354"/>
                </a:cxn>
                <a:cxn ang="0">
                  <a:pos x="736" y="277"/>
                </a:cxn>
                <a:cxn ang="0">
                  <a:pos x="828" y="15"/>
                </a:cxn>
              </a:cxnLst>
              <a:rect l="0" t="0" r="r" b="b"/>
              <a:pathLst>
                <a:path w="1412" h="1677">
                  <a:moveTo>
                    <a:pt x="414" y="1138"/>
                  </a:moveTo>
                  <a:lnTo>
                    <a:pt x="429" y="1138"/>
                  </a:lnTo>
                  <a:lnTo>
                    <a:pt x="491" y="1169"/>
                  </a:lnTo>
                  <a:lnTo>
                    <a:pt x="537" y="1200"/>
                  </a:lnTo>
                  <a:lnTo>
                    <a:pt x="568" y="1215"/>
                  </a:lnTo>
                  <a:lnTo>
                    <a:pt x="583" y="1246"/>
                  </a:lnTo>
                  <a:lnTo>
                    <a:pt x="583" y="1308"/>
                  </a:lnTo>
                  <a:lnTo>
                    <a:pt x="568" y="1338"/>
                  </a:lnTo>
                  <a:lnTo>
                    <a:pt x="552" y="1354"/>
                  </a:lnTo>
                  <a:lnTo>
                    <a:pt x="522" y="1338"/>
                  </a:lnTo>
                  <a:lnTo>
                    <a:pt x="506" y="1323"/>
                  </a:lnTo>
                  <a:lnTo>
                    <a:pt x="445" y="1231"/>
                  </a:lnTo>
                  <a:lnTo>
                    <a:pt x="399" y="1184"/>
                  </a:lnTo>
                  <a:lnTo>
                    <a:pt x="399" y="1154"/>
                  </a:lnTo>
                  <a:lnTo>
                    <a:pt x="414" y="1138"/>
                  </a:lnTo>
                  <a:close/>
                  <a:moveTo>
                    <a:pt x="644" y="384"/>
                  </a:moveTo>
                  <a:lnTo>
                    <a:pt x="660" y="384"/>
                  </a:lnTo>
                  <a:lnTo>
                    <a:pt x="690" y="400"/>
                  </a:lnTo>
                  <a:lnTo>
                    <a:pt x="736" y="415"/>
                  </a:lnTo>
                  <a:lnTo>
                    <a:pt x="767" y="446"/>
                  </a:lnTo>
                  <a:lnTo>
                    <a:pt x="767" y="461"/>
                  </a:lnTo>
                  <a:lnTo>
                    <a:pt x="736" y="523"/>
                  </a:lnTo>
                  <a:lnTo>
                    <a:pt x="798" y="508"/>
                  </a:lnTo>
                  <a:lnTo>
                    <a:pt x="844" y="492"/>
                  </a:lnTo>
                  <a:lnTo>
                    <a:pt x="905" y="492"/>
                  </a:lnTo>
                  <a:lnTo>
                    <a:pt x="951" y="508"/>
                  </a:lnTo>
                  <a:lnTo>
                    <a:pt x="982" y="523"/>
                  </a:lnTo>
                  <a:lnTo>
                    <a:pt x="982" y="554"/>
                  </a:lnTo>
                  <a:lnTo>
                    <a:pt x="951" y="554"/>
                  </a:lnTo>
                  <a:lnTo>
                    <a:pt x="874" y="584"/>
                  </a:lnTo>
                  <a:lnTo>
                    <a:pt x="736" y="615"/>
                  </a:lnTo>
                  <a:lnTo>
                    <a:pt x="736" y="661"/>
                  </a:lnTo>
                  <a:lnTo>
                    <a:pt x="721" y="708"/>
                  </a:lnTo>
                  <a:lnTo>
                    <a:pt x="721" y="769"/>
                  </a:lnTo>
                  <a:lnTo>
                    <a:pt x="1181" y="692"/>
                  </a:lnTo>
                  <a:lnTo>
                    <a:pt x="1212" y="692"/>
                  </a:lnTo>
                  <a:lnTo>
                    <a:pt x="1227" y="677"/>
                  </a:lnTo>
                  <a:lnTo>
                    <a:pt x="1289" y="677"/>
                  </a:lnTo>
                  <a:lnTo>
                    <a:pt x="1335" y="708"/>
                  </a:lnTo>
                  <a:lnTo>
                    <a:pt x="1381" y="723"/>
                  </a:lnTo>
                  <a:lnTo>
                    <a:pt x="1396" y="754"/>
                  </a:lnTo>
                  <a:lnTo>
                    <a:pt x="1412" y="769"/>
                  </a:lnTo>
                  <a:lnTo>
                    <a:pt x="1412" y="784"/>
                  </a:lnTo>
                  <a:lnTo>
                    <a:pt x="1396" y="784"/>
                  </a:lnTo>
                  <a:lnTo>
                    <a:pt x="1381" y="800"/>
                  </a:lnTo>
                  <a:lnTo>
                    <a:pt x="1013" y="800"/>
                  </a:lnTo>
                  <a:lnTo>
                    <a:pt x="813" y="815"/>
                  </a:lnTo>
                  <a:lnTo>
                    <a:pt x="844" y="846"/>
                  </a:lnTo>
                  <a:lnTo>
                    <a:pt x="874" y="861"/>
                  </a:lnTo>
                  <a:lnTo>
                    <a:pt x="890" y="877"/>
                  </a:lnTo>
                  <a:lnTo>
                    <a:pt x="890" y="908"/>
                  </a:lnTo>
                  <a:lnTo>
                    <a:pt x="874" y="938"/>
                  </a:lnTo>
                  <a:lnTo>
                    <a:pt x="874" y="984"/>
                  </a:lnTo>
                  <a:lnTo>
                    <a:pt x="890" y="984"/>
                  </a:lnTo>
                  <a:lnTo>
                    <a:pt x="921" y="969"/>
                  </a:lnTo>
                  <a:lnTo>
                    <a:pt x="967" y="969"/>
                  </a:lnTo>
                  <a:lnTo>
                    <a:pt x="997" y="954"/>
                  </a:lnTo>
                  <a:lnTo>
                    <a:pt x="1059" y="954"/>
                  </a:lnTo>
                  <a:lnTo>
                    <a:pt x="1105" y="969"/>
                  </a:lnTo>
                  <a:lnTo>
                    <a:pt x="1166" y="1000"/>
                  </a:lnTo>
                  <a:lnTo>
                    <a:pt x="1197" y="1031"/>
                  </a:lnTo>
                  <a:lnTo>
                    <a:pt x="1197" y="1046"/>
                  </a:lnTo>
                  <a:lnTo>
                    <a:pt x="1181" y="1061"/>
                  </a:lnTo>
                  <a:lnTo>
                    <a:pt x="874" y="1061"/>
                  </a:lnTo>
                  <a:lnTo>
                    <a:pt x="874" y="1246"/>
                  </a:lnTo>
                  <a:lnTo>
                    <a:pt x="890" y="1400"/>
                  </a:lnTo>
                  <a:lnTo>
                    <a:pt x="874" y="1554"/>
                  </a:lnTo>
                  <a:lnTo>
                    <a:pt x="844" y="1646"/>
                  </a:lnTo>
                  <a:lnTo>
                    <a:pt x="798" y="1677"/>
                  </a:lnTo>
                  <a:lnTo>
                    <a:pt x="782" y="1677"/>
                  </a:lnTo>
                  <a:lnTo>
                    <a:pt x="614" y="1508"/>
                  </a:lnTo>
                  <a:lnTo>
                    <a:pt x="614" y="1477"/>
                  </a:lnTo>
                  <a:lnTo>
                    <a:pt x="644" y="1477"/>
                  </a:lnTo>
                  <a:lnTo>
                    <a:pt x="660" y="1492"/>
                  </a:lnTo>
                  <a:lnTo>
                    <a:pt x="706" y="1492"/>
                  </a:lnTo>
                  <a:lnTo>
                    <a:pt x="736" y="1508"/>
                  </a:lnTo>
                  <a:lnTo>
                    <a:pt x="767" y="1508"/>
                  </a:lnTo>
                  <a:lnTo>
                    <a:pt x="782" y="1492"/>
                  </a:lnTo>
                  <a:lnTo>
                    <a:pt x="782" y="1477"/>
                  </a:lnTo>
                  <a:lnTo>
                    <a:pt x="798" y="1446"/>
                  </a:lnTo>
                  <a:lnTo>
                    <a:pt x="798" y="1077"/>
                  </a:lnTo>
                  <a:lnTo>
                    <a:pt x="598" y="1092"/>
                  </a:lnTo>
                  <a:lnTo>
                    <a:pt x="445" y="1123"/>
                  </a:lnTo>
                  <a:lnTo>
                    <a:pt x="337" y="1138"/>
                  </a:lnTo>
                  <a:lnTo>
                    <a:pt x="291" y="1154"/>
                  </a:lnTo>
                  <a:lnTo>
                    <a:pt x="276" y="1138"/>
                  </a:lnTo>
                  <a:lnTo>
                    <a:pt x="245" y="1138"/>
                  </a:lnTo>
                  <a:lnTo>
                    <a:pt x="184" y="1108"/>
                  </a:lnTo>
                  <a:lnTo>
                    <a:pt x="169" y="1092"/>
                  </a:lnTo>
                  <a:lnTo>
                    <a:pt x="199" y="1061"/>
                  </a:lnTo>
                  <a:lnTo>
                    <a:pt x="445" y="1031"/>
                  </a:lnTo>
                  <a:lnTo>
                    <a:pt x="598" y="1015"/>
                  </a:lnTo>
                  <a:lnTo>
                    <a:pt x="690" y="1000"/>
                  </a:lnTo>
                  <a:lnTo>
                    <a:pt x="752" y="984"/>
                  </a:lnTo>
                  <a:lnTo>
                    <a:pt x="782" y="984"/>
                  </a:lnTo>
                  <a:lnTo>
                    <a:pt x="782" y="877"/>
                  </a:lnTo>
                  <a:lnTo>
                    <a:pt x="767" y="861"/>
                  </a:lnTo>
                  <a:lnTo>
                    <a:pt x="767" y="846"/>
                  </a:lnTo>
                  <a:lnTo>
                    <a:pt x="752" y="831"/>
                  </a:lnTo>
                  <a:lnTo>
                    <a:pt x="752" y="815"/>
                  </a:lnTo>
                  <a:lnTo>
                    <a:pt x="460" y="846"/>
                  </a:lnTo>
                  <a:lnTo>
                    <a:pt x="276" y="892"/>
                  </a:lnTo>
                  <a:lnTo>
                    <a:pt x="153" y="908"/>
                  </a:lnTo>
                  <a:lnTo>
                    <a:pt x="107" y="923"/>
                  </a:lnTo>
                  <a:lnTo>
                    <a:pt x="61" y="923"/>
                  </a:lnTo>
                  <a:lnTo>
                    <a:pt x="0" y="861"/>
                  </a:lnTo>
                  <a:lnTo>
                    <a:pt x="0" y="846"/>
                  </a:lnTo>
                  <a:lnTo>
                    <a:pt x="15" y="846"/>
                  </a:lnTo>
                  <a:lnTo>
                    <a:pt x="660" y="769"/>
                  </a:lnTo>
                  <a:lnTo>
                    <a:pt x="660" y="631"/>
                  </a:lnTo>
                  <a:lnTo>
                    <a:pt x="614" y="631"/>
                  </a:lnTo>
                  <a:lnTo>
                    <a:pt x="583" y="646"/>
                  </a:lnTo>
                  <a:lnTo>
                    <a:pt x="491" y="646"/>
                  </a:lnTo>
                  <a:lnTo>
                    <a:pt x="445" y="631"/>
                  </a:lnTo>
                  <a:lnTo>
                    <a:pt x="414" y="600"/>
                  </a:lnTo>
                  <a:lnTo>
                    <a:pt x="429" y="584"/>
                  </a:lnTo>
                  <a:lnTo>
                    <a:pt x="522" y="569"/>
                  </a:lnTo>
                  <a:lnTo>
                    <a:pt x="660" y="554"/>
                  </a:lnTo>
                  <a:lnTo>
                    <a:pt x="660" y="492"/>
                  </a:lnTo>
                  <a:lnTo>
                    <a:pt x="629" y="431"/>
                  </a:lnTo>
                  <a:lnTo>
                    <a:pt x="614" y="415"/>
                  </a:lnTo>
                  <a:lnTo>
                    <a:pt x="614" y="400"/>
                  </a:lnTo>
                  <a:lnTo>
                    <a:pt x="629" y="400"/>
                  </a:lnTo>
                  <a:lnTo>
                    <a:pt x="644" y="384"/>
                  </a:lnTo>
                  <a:close/>
                  <a:moveTo>
                    <a:pt x="399" y="323"/>
                  </a:moveTo>
                  <a:lnTo>
                    <a:pt x="414" y="323"/>
                  </a:lnTo>
                  <a:lnTo>
                    <a:pt x="506" y="354"/>
                  </a:lnTo>
                  <a:lnTo>
                    <a:pt x="522" y="384"/>
                  </a:lnTo>
                  <a:lnTo>
                    <a:pt x="522" y="400"/>
                  </a:lnTo>
                  <a:lnTo>
                    <a:pt x="537" y="431"/>
                  </a:lnTo>
                  <a:lnTo>
                    <a:pt x="537" y="446"/>
                  </a:lnTo>
                  <a:lnTo>
                    <a:pt x="522" y="461"/>
                  </a:lnTo>
                  <a:lnTo>
                    <a:pt x="475" y="461"/>
                  </a:lnTo>
                  <a:lnTo>
                    <a:pt x="414" y="400"/>
                  </a:lnTo>
                  <a:lnTo>
                    <a:pt x="399" y="369"/>
                  </a:lnTo>
                  <a:lnTo>
                    <a:pt x="399" y="323"/>
                  </a:lnTo>
                  <a:close/>
                  <a:moveTo>
                    <a:pt x="874" y="292"/>
                  </a:moveTo>
                  <a:lnTo>
                    <a:pt x="905" y="292"/>
                  </a:lnTo>
                  <a:lnTo>
                    <a:pt x="936" y="308"/>
                  </a:lnTo>
                  <a:lnTo>
                    <a:pt x="967" y="308"/>
                  </a:lnTo>
                  <a:lnTo>
                    <a:pt x="1013" y="323"/>
                  </a:lnTo>
                  <a:lnTo>
                    <a:pt x="1028" y="338"/>
                  </a:lnTo>
                  <a:lnTo>
                    <a:pt x="1059" y="354"/>
                  </a:lnTo>
                  <a:lnTo>
                    <a:pt x="1074" y="384"/>
                  </a:lnTo>
                  <a:lnTo>
                    <a:pt x="1074" y="415"/>
                  </a:lnTo>
                  <a:lnTo>
                    <a:pt x="1043" y="446"/>
                  </a:lnTo>
                  <a:lnTo>
                    <a:pt x="1043" y="461"/>
                  </a:lnTo>
                  <a:lnTo>
                    <a:pt x="1013" y="461"/>
                  </a:lnTo>
                  <a:lnTo>
                    <a:pt x="951" y="400"/>
                  </a:lnTo>
                  <a:lnTo>
                    <a:pt x="921" y="384"/>
                  </a:lnTo>
                  <a:lnTo>
                    <a:pt x="874" y="338"/>
                  </a:lnTo>
                  <a:lnTo>
                    <a:pt x="874" y="292"/>
                  </a:lnTo>
                  <a:close/>
                  <a:moveTo>
                    <a:pt x="307" y="46"/>
                  </a:moveTo>
                  <a:lnTo>
                    <a:pt x="383" y="46"/>
                  </a:lnTo>
                  <a:lnTo>
                    <a:pt x="414" y="61"/>
                  </a:lnTo>
                  <a:lnTo>
                    <a:pt x="460" y="92"/>
                  </a:lnTo>
                  <a:lnTo>
                    <a:pt x="475" y="108"/>
                  </a:lnTo>
                  <a:lnTo>
                    <a:pt x="475" y="123"/>
                  </a:lnTo>
                  <a:lnTo>
                    <a:pt x="460" y="138"/>
                  </a:lnTo>
                  <a:lnTo>
                    <a:pt x="445" y="169"/>
                  </a:lnTo>
                  <a:lnTo>
                    <a:pt x="414" y="215"/>
                  </a:lnTo>
                  <a:lnTo>
                    <a:pt x="491" y="200"/>
                  </a:lnTo>
                  <a:lnTo>
                    <a:pt x="568" y="200"/>
                  </a:lnTo>
                  <a:lnTo>
                    <a:pt x="614" y="184"/>
                  </a:lnTo>
                  <a:lnTo>
                    <a:pt x="644" y="184"/>
                  </a:lnTo>
                  <a:lnTo>
                    <a:pt x="675" y="200"/>
                  </a:lnTo>
                  <a:lnTo>
                    <a:pt x="690" y="215"/>
                  </a:lnTo>
                  <a:lnTo>
                    <a:pt x="690" y="246"/>
                  </a:lnTo>
                  <a:lnTo>
                    <a:pt x="675" y="246"/>
                  </a:lnTo>
                  <a:lnTo>
                    <a:pt x="644" y="261"/>
                  </a:lnTo>
                  <a:lnTo>
                    <a:pt x="491" y="277"/>
                  </a:lnTo>
                  <a:lnTo>
                    <a:pt x="399" y="277"/>
                  </a:lnTo>
                  <a:lnTo>
                    <a:pt x="368" y="261"/>
                  </a:lnTo>
                  <a:lnTo>
                    <a:pt x="368" y="277"/>
                  </a:lnTo>
                  <a:lnTo>
                    <a:pt x="322" y="323"/>
                  </a:lnTo>
                  <a:lnTo>
                    <a:pt x="291" y="369"/>
                  </a:lnTo>
                  <a:lnTo>
                    <a:pt x="245" y="415"/>
                  </a:lnTo>
                  <a:lnTo>
                    <a:pt x="184" y="461"/>
                  </a:lnTo>
                  <a:lnTo>
                    <a:pt x="123" y="492"/>
                  </a:lnTo>
                  <a:lnTo>
                    <a:pt x="107" y="492"/>
                  </a:lnTo>
                  <a:lnTo>
                    <a:pt x="107" y="477"/>
                  </a:lnTo>
                  <a:lnTo>
                    <a:pt x="123" y="446"/>
                  </a:lnTo>
                  <a:lnTo>
                    <a:pt x="169" y="400"/>
                  </a:lnTo>
                  <a:lnTo>
                    <a:pt x="276" y="246"/>
                  </a:lnTo>
                  <a:lnTo>
                    <a:pt x="307" y="92"/>
                  </a:lnTo>
                  <a:lnTo>
                    <a:pt x="307" y="46"/>
                  </a:lnTo>
                  <a:close/>
                  <a:moveTo>
                    <a:pt x="844" y="0"/>
                  </a:moveTo>
                  <a:lnTo>
                    <a:pt x="859" y="0"/>
                  </a:lnTo>
                  <a:lnTo>
                    <a:pt x="905" y="15"/>
                  </a:lnTo>
                  <a:lnTo>
                    <a:pt x="951" y="46"/>
                  </a:lnTo>
                  <a:lnTo>
                    <a:pt x="967" y="61"/>
                  </a:lnTo>
                  <a:lnTo>
                    <a:pt x="967" y="77"/>
                  </a:lnTo>
                  <a:lnTo>
                    <a:pt x="951" y="92"/>
                  </a:lnTo>
                  <a:lnTo>
                    <a:pt x="936" y="123"/>
                  </a:lnTo>
                  <a:lnTo>
                    <a:pt x="905" y="154"/>
                  </a:lnTo>
                  <a:lnTo>
                    <a:pt x="1028" y="138"/>
                  </a:lnTo>
                  <a:lnTo>
                    <a:pt x="1120" y="108"/>
                  </a:lnTo>
                  <a:lnTo>
                    <a:pt x="1197" y="92"/>
                  </a:lnTo>
                  <a:lnTo>
                    <a:pt x="1197" y="108"/>
                  </a:lnTo>
                  <a:lnTo>
                    <a:pt x="1227" y="123"/>
                  </a:lnTo>
                  <a:lnTo>
                    <a:pt x="1243" y="123"/>
                  </a:lnTo>
                  <a:lnTo>
                    <a:pt x="1258" y="138"/>
                  </a:lnTo>
                  <a:lnTo>
                    <a:pt x="1258" y="169"/>
                  </a:lnTo>
                  <a:lnTo>
                    <a:pt x="1197" y="184"/>
                  </a:lnTo>
                  <a:lnTo>
                    <a:pt x="982" y="215"/>
                  </a:lnTo>
                  <a:lnTo>
                    <a:pt x="936" y="215"/>
                  </a:lnTo>
                  <a:lnTo>
                    <a:pt x="905" y="200"/>
                  </a:lnTo>
                  <a:lnTo>
                    <a:pt x="890" y="200"/>
                  </a:lnTo>
                  <a:lnTo>
                    <a:pt x="844" y="277"/>
                  </a:lnTo>
                  <a:lnTo>
                    <a:pt x="798" y="323"/>
                  </a:lnTo>
                  <a:lnTo>
                    <a:pt x="706" y="354"/>
                  </a:lnTo>
                  <a:lnTo>
                    <a:pt x="690" y="354"/>
                  </a:lnTo>
                  <a:lnTo>
                    <a:pt x="690" y="338"/>
                  </a:lnTo>
                  <a:lnTo>
                    <a:pt x="706" y="323"/>
                  </a:lnTo>
                  <a:lnTo>
                    <a:pt x="721" y="292"/>
                  </a:lnTo>
                  <a:lnTo>
                    <a:pt x="736" y="277"/>
                  </a:lnTo>
                  <a:lnTo>
                    <a:pt x="782" y="215"/>
                  </a:lnTo>
                  <a:lnTo>
                    <a:pt x="798" y="154"/>
                  </a:lnTo>
                  <a:lnTo>
                    <a:pt x="828" y="108"/>
                  </a:lnTo>
                  <a:lnTo>
                    <a:pt x="828" y="15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1" name="Freeform 1617"/>
            <p:cNvSpPr>
              <a:spLocks noEditPoints="1"/>
            </p:cNvSpPr>
            <p:nvPr/>
          </p:nvSpPr>
          <p:spPr bwMode="auto">
            <a:xfrm>
              <a:off x="25447" y="34975"/>
              <a:ext cx="1658" cy="1431"/>
            </a:xfrm>
            <a:custGeom>
              <a:avLst/>
              <a:gdLst/>
              <a:ahLst/>
              <a:cxnLst>
                <a:cxn ang="0">
                  <a:pos x="982" y="1154"/>
                </a:cxn>
                <a:cxn ang="0">
                  <a:pos x="1197" y="1293"/>
                </a:cxn>
                <a:cxn ang="0">
                  <a:pos x="1182" y="1431"/>
                </a:cxn>
                <a:cxn ang="0">
                  <a:pos x="1105" y="1400"/>
                </a:cxn>
                <a:cxn ang="0">
                  <a:pos x="936" y="1200"/>
                </a:cxn>
                <a:cxn ang="0">
                  <a:pos x="952" y="785"/>
                </a:cxn>
                <a:cxn ang="0">
                  <a:pos x="1136" y="831"/>
                </a:cxn>
                <a:cxn ang="0">
                  <a:pos x="1182" y="970"/>
                </a:cxn>
                <a:cxn ang="0">
                  <a:pos x="1059" y="923"/>
                </a:cxn>
                <a:cxn ang="0">
                  <a:pos x="952" y="800"/>
                </a:cxn>
                <a:cxn ang="0">
                  <a:pos x="721" y="431"/>
                </a:cxn>
                <a:cxn ang="0">
                  <a:pos x="768" y="493"/>
                </a:cxn>
                <a:cxn ang="0">
                  <a:pos x="583" y="554"/>
                </a:cxn>
                <a:cxn ang="0">
                  <a:pos x="507" y="646"/>
                </a:cxn>
                <a:cxn ang="0">
                  <a:pos x="491" y="708"/>
                </a:cxn>
                <a:cxn ang="0">
                  <a:pos x="522" y="739"/>
                </a:cxn>
                <a:cxn ang="0">
                  <a:pos x="675" y="770"/>
                </a:cxn>
                <a:cxn ang="0">
                  <a:pos x="706" y="862"/>
                </a:cxn>
                <a:cxn ang="0">
                  <a:pos x="660" y="939"/>
                </a:cxn>
                <a:cxn ang="0">
                  <a:pos x="568" y="1293"/>
                </a:cxn>
                <a:cxn ang="0">
                  <a:pos x="430" y="1416"/>
                </a:cxn>
                <a:cxn ang="0">
                  <a:pos x="415" y="1370"/>
                </a:cxn>
                <a:cxn ang="0">
                  <a:pos x="322" y="1231"/>
                </a:cxn>
                <a:cxn ang="0">
                  <a:pos x="430" y="1246"/>
                </a:cxn>
                <a:cxn ang="0">
                  <a:pos x="553" y="1062"/>
                </a:cxn>
                <a:cxn ang="0">
                  <a:pos x="583" y="831"/>
                </a:cxn>
                <a:cxn ang="0">
                  <a:pos x="507" y="800"/>
                </a:cxn>
                <a:cxn ang="0">
                  <a:pos x="461" y="800"/>
                </a:cxn>
                <a:cxn ang="0">
                  <a:pos x="307" y="1046"/>
                </a:cxn>
                <a:cxn ang="0">
                  <a:pos x="16" y="1308"/>
                </a:cxn>
                <a:cxn ang="0">
                  <a:pos x="108" y="1185"/>
                </a:cxn>
                <a:cxn ang="0">
                  <a:pos x="230" y="1031"/>
                </a:cxn>
                <a:cxn ang="0">
                  <a:pos x="399" y="662"/>
                </a:cxn>
                <a:cxn ang="0">
                  <a:pos x="292" y="600"/>
                </a:cxn>
                <a:cxn ang="0">
                  <a:pos x="138" y="646"/>
                </a:cxn>
                <a:cxn ang="0">
                  <a:pos x="92" y="585"/>
                </a:cxn>
                <a:cxn ang="0">
                  <a:pos x="461" y="493"/>
                </a:cxn>
                <a:cxn ang="0">
                  <a:pos x="415" y="46"/>
                </a:cxn>
                <a:cxn ang="0">
                  <a:pos x="599" y="93"/>
                </a:cxn>
                <a:cxn ang="0">
                  <a:pos x="675" y="170"/>
                </a:cxn>
                <a:cxn ang="0">
                  <a:pos x="614" y="262"/>
                </a:cxn>
                <a:cxn ang="0">
                  <a:pos x="415" y="77"/>
                </a:cxn>
                <a:cxn ang="0">
                  <a:pos x="1059" y="0"/>
                </a:cxn>
                <a:cxn ang="0">
                  <a:pos x="1151" y="62"/>
                </a:cxn>
                <a:cxn ang="0">
                  <a:pos x="1151" y="123"/>
                </a:cxn>
                <a:cxn ang="0">
                  <a:pos x="1074" y="308"/>
                </a:cxn>
                <a:cxn ang="0">
                  <a:pos x="1642" y="662"/>
                </a:cxn>
                <a:cxn ang="0">
                  <a:pos x="1535" y="708"/>
                </a:cxn>
                <a:cxn ang="0">
                  <a:pos x="1351" y="708"/>
                </a:cxn>
                <a:cxn ang="0">
                  <a:pos x="998" y="462"/>
                </a:cxn>
                <a:cxn ang="0">
                  <a:pos x="814" y="785"/>
                </a:cxn>
                <a:cxn ang="0">
                  <a:pos x="737" y="816"/>
                </a:cxn>
                <a:cxn ang="0">
                  <a:pos x="844" y="600"/>
                </a:cxn>
                <a:cxn ang="0">
                  <a:pos x="1028" y="123"/>
                </a:cxn>
                <a:cxn ang="0">
                  <a:pos x="1013" y="46"/>
                </a:cxn>
              </a:cxnLst>
              <a:rect l="0" t="0" r="r" b="b"/>
              <a:pathLst>
                <a:path w="1658" h="1431">
                  <a:moveTo>
                    <a:pt x="921" y="1139"/>
                  </a:moveTo>
                  <a:lnTo>
                    <a:pt x="967" y="1139"/>
                  </a:lnTo>
                  <a:lnTo>
                    <a:pt x="982" y="1154"/>
                  </a:lnTo>
                  <a:lnTo>
                    <a:pt x="1059" y="1185"/>
                  </a:lnTo>
                  <a:lnTo>
                    <a:pt x="1120" y="1216"/>
                  </a:lnTo>
                  <a:lnTo>
                    <a:pt x="1197" y="1293"/>
                  </a:lnTo>
                  <a:lnTo>
                    <a:pt x="1213" y="1323"/>
                  </a:lnTo>
                  <a:lnTo>
                    <a:pt x="1213" y="1400"/>
                  </a:lnTo>
                  <a:lnTo>
                    <a:pt x="1182" y="1431"/>
                  </a:lnTo>
                  <a:lnTo>
                    <a:pt x="1151" y="1431"/>
                  </a:lnTo>
                  <a:lnTo>
                    <a:pt x="1120" y="1416"/>
                  </a:lnTo>
                  <a:lnTo>
                    <a:pt x="1105" y="1400"/>
                  </a:lnTo>
                  <a:lnTo>
                    <a:pt x="1059" y="1339"/>
                  </a:lnTo>
                  <a:lnTo>
                    <a:pt x="952" y="1231"/>
                  </a:lnTo>
                  <a:lnTo>
                    <a:pt x="936" y="1200"/>
                  </a:lnTo>
                  <a:lnTo>
                    <a:pt x="921" y="1200"/>
                  </a:lnTo>
                  <a:lnTo>
                    <a:pt x="921" y="1139"/>
                  </a:lnTo>
                  <a:close/>
                  <a:moveTo>
                    <a:pt x="952" y="785"/>
                  </a:moveTo>
                  <a:lnTo>
                    <a:pt x="1013" y="785"/>
                  </a:lnTo>
                  <a:lnTo>
                    <a:pt x="1044" y="800"/>
                  </a:lnTo>
                  <a:lnTo>
                    <a:pt x="1136" y="831"/>
                  </a:lnTo>
                  <a:lnTo>
                    <a:pt x="1197" y="893"/>
                  </a:lnTo>
                  <a:lnTo>
                    <a:pt x="1197" y="954"/>
                  </a:lnTo>
                  <a:lnTo>
                    <a:pt x="1182" y="970"/>
                  </a:lnTo>
                  <a:lnTo>
                    <a:pt x="1151" y="985"/>
                  </a:lnTo>
                  <a:lnTo>
                    <a:pt x="1090" y="954"/>
                  </a:lnTo>
                  <a:lnTo>
                    <a:pt x="1059" y="923"/>
                  </a:lnTo>
                  <a:lnTo>
                    <a:pt x="1028" y="908"/>
                  </a:lnTo>
                  <a:lnTo>
                    <a:pt x="936" y="816"/>
                  </a:lnTo>
                  <a:lnTo>
                    <a:pt x="952" y="800"/>
                  </a:lnTo>
                  <a:lnTo>
                    <a:pt x="952" y="785"/>
                  </a:lnTo>
                  <a:close/>
                  <a:moveTo>
                    <a:pt x="629" y="431"/>
                  </a:moveTo>
                  <a:lnTo>
                    <a:pt x="721" y="431"/>
                  </a:lnTo>
                  <a:lnTo>
                    <a:pt x="752" y="446"/>
                  </a:lnTo>
                  <a:lnTo>
                    <a:pt x="783" y="477"/>
                  </a:lnTo>
                  <a:lnTo>
                    <a:pt x="768" y="493"/>
                  </a:lnTo>
                  <a:lnTo>
                    <a:pt x="768" y="508"/>
                  </a:lnTo>
                  <a:lnTo>
                    <a:pt x="752" y="508"/>
                  </a:lnTo>
                  <a:lnTo>
                    <a:pt x="583" y="554"/>
                  </a:lnTo>
                  <a:lnTo>
                    <a:pt x="461" y="585"/>
                  </a:lnTo>
                  <a:lnTo>
                    <a:pt x="491" y="616"/>
                  </a:lnTo>
                  <a:lnTo>
                    <a:pt x="507" y="646"/>
                  </a:lnTo>
                  <a:lnTo>
                    <a:pt x="507" y="677"/>
                  </a:lnTo>
                  <a:lnTo>
                    <a:pt x="491" y="693"/>
                  </a:lnTo>
                  <a:lnTo>
                    <a:pt x="491" y="708"/>
                  </a:lnTo>
                  <a:lnTo>
                    <a:pt x="476" y="723"/>
                  </a:lnTo>
                  <a:lnTo>
                    <a:pt x="491" y="723"/>
                  </a:lnTo>
                  <a:lnTo>
                    <a:pt x="522" y="739"/>
                  </a:lnTo>
                  <a:lnTo>
                    <a:pt x="599" y="739"/>
                  </a:lnTo>
                  <a:lnTo>
                    <a:pt x="645" y="754"/>
                  </a:lnTo>
                  <a:lnTo>
                    <a:pt x="675" y="770"/>
                  </a:lnTo>
                  <a:lnTo>
                    <a:pt x="691" y="800"/>
                  </a:lnTo>
                  <a:lnTo>
                    <a:pt x="706" y="816"/>
                  </a:lnTo>
                  <a:lnTo>
                    <a:pt x="706" y="862"/>
                  </a:lnTo>
                  <a:lnTo>
                    <a:pt x="691" y="862"/>
                  </a:lnTo>
                  <a:lnTo>
                    <a:pt x="691" y="877"/>
                  </a:lnTo>
                  <a:lnTo>
                    <a:pt x="660" y="939"/>
                  </a:lnTo>
                  <a:lnTo>
                    <a:pt x="629" y="1046"/>
                  </a:lnTo>
                  <a:lnTo>
                    <a:pt x="614" y="1170"/>
                  </a:lnTo>
                  <a:lnTo>
                    <a:pt x="568" y="1293"/>
                  </a:lnTo>
                  <a:lnTo>
                    <a:pt x="507" y="1385"/>
                  </a:lnTo>
                  <a:lnTo>
                    <a:pt x="445" y="1416"/>
                  </a:lnTo>
                  <a:lnTo>
                    <a:pt x="430" y="1416"/>
                  </a:lnTo>
                  <a:lnTo>
                    <a:pt x="430" y="1400"/>
                  </a:lnTo>
                  <a:lnTo>
                    <a:pt x="415" y="1385"/>
                  </a:lnTo>
                  <a:lnTo>
                    <a:pt x="415" y="1370"/>
                  </a:lnTo>
                  <a:lnTo>
                    <a:pt x="399" y="1339"/>
                  </a:lnTo>
                  <a:lnTo>
                    <a:pt x="338" y="1246"/>
                  </a:lnTo>
                  <a:lnTo>
                    <a:pt x="322" y="1231"/>
                  </a:lnTo>
                  <a:lnTo>
                    <a:pt x="322" y="1200"/>
                  </a:lnTo>
                  <a:lnTo>
                    <a:pt x="338" y="1200"/>
                  </a:lnTo>
                  <a:lnTo>
                    <a:pt x="430" y="1246"/>
                  </a:lnTo>
                  <a:lnTo>
                    <a:pt x="461" y="1246"/>
                  </a:lnTo>
                  <a:lnTo>
                    <a:pt x="507" y="1170"/>
                  </a:lnTo>
                  <a:lnTo>
                    <a:pt x="553" y="1062"/>
                  </a:lnTo>
                  <a:lnTo>
                    <a:pt x="568" y="939"/>
                  </a:lnTo>
                  <a:lnTo>
                    <a:pt x="583" y="862"/>
                  </a:lnTo>
                  <a:lnTo>
                    <a:pt x="583" y="831"/>
                  </a:lnTo>
                  <a:lnTo>
                    <a:pt x="568" y="816"/>
                  </a:lnTo>
                  <a:lnTo>
                    <a:pt x="537" y="800"/>
                  </a:lnTo>
                  <a:lnTo>
                    <a:pt x="507" y="800"/>
                  </a:lnTo>
                  <a:lnTo>
                    <a:pt x="491" y="785"/>
                  </a:lnTo>
                  <a:lnTo>
                    <a:pt x="461" y="785"/>
                  </a:lnTo>
                  <a:lnTo>
                    <a:pt x="461" y="800"/>
                  </a:lnTo>
                  <a:lnTo>
                    <a:pt x="384" y="923"/>
                  </a:lnTo>
                  <a:lnTo>
                    <a:pt x="338" y="1000"/>
                  </a:lnTo>
                  <a:lnTo>
                    <a:pt x="307" y="1046"/>
                  </a:lnTo>
                  <a:lnTo>
                    <a:pt x="184" y="1185"/>
                  </a:lnTo>
                  <a:lnTo>
                    <a:pt x="92" y="1277"/>
                  </a:lnTo>
                  <a:lnTo>
                    <a:pt x="16" y="1308"/>
                  </a:lnTo>
                  <a:lnTo>
                    <a:pt x="0" y="1308"/>
                  </a:lnTo>
                  <a:lnTo>
                    <a:pt x="31" y="1277"/>
                  </a:lnTo>
                  <a:lnTo>
                    <a:pt x="108" y="1185"/>
                  </a:lnTo>
                  <a:lnTo>
                    <a:pt x="215" y="1046"/>
                  </a:lnTo>
                  <a:lnTo>
                    <a:pt x="215" y="1031"/>
                  </a:lnTo>
                  <a:lnTo>
                    <a:pt x="230" y="1031"/>
                  </a:lnTo>
                  <a:lnTo>
                    <a:pt x="322" y="877"/>
                  </a:lnTo>
                  <a:lnTo>
                    <a:pt x="384" y="754"/>
                  </a:lnTo>
                  <a:lnTo>
                    <a:pt x="399" y="662"/>
                  </a:lnTo>
                  <a:lnTo>
                    <a:pt x="399" y="631"/>
                  </a:lnTo>
                  <a:lnTo>
                    <a:pt x="369" y="585"/>
                  </a:lnTo>
                  <a:lnTo>
                    <a:pt x="292" y="600"/>
                  </a:lnTo>
                  <a:lnTo>
                    <a:pt x="230" y="631"/>
                  </a:lnTo>
                  <a:lnTo>
                    <a:pt x="184" y="646"/>
                  </a:lnTo>
                  <a:lnTo>
                    <a:pt x="138" y="646"/>
                  </a:lnTo>
                  <a:lnTo>
                    <a:pt x="108" y="631"/>
                  </a:lnTo>
                  <a:lnTo>
                    <a:pt x="77" y="600"/>
                  </a:lnTo>
                  <a:lnTo>
                    <a:pt x="92" y="585"/>
                  </a:lnTo>
                  <a:lnTo>
                    <a:pt x="108" y="585"/>
                  </a:lnTo>
                  <a:lnTo>
                    <a:pt x="307" y="539"/>
                  </a:lnTo>
                  <a:lnTo>
                    <a:pt x="461" y="493"/>
                  </a:lnTo>
                  <a:lnTo>
                    <a:pt x="568" y="462"/>
                  </a:lnTo>
                  <a:lnTo>
                    <a:pt x="629" y="431"/>
                  </a:lnTo>
                  <a:close/>
                  <a:moveTo>
                    <a:pt x="415" y="46"/>
                  </a:moveTo>
                  <a:lnTo>
                    <a:pt x="476" y="46"/>
                  </a:lnTo>
                  <a:lnTo>
                    <a:pt x="507" y="62"/>
                  </a:lnTo>
                  <a:lnTo>
                    <a:pt x="599" y="93"/>
                  </a:lnTo>
                  <a:lnTo>
                    <a:pt x="629" y="108"/>
                  </a:lnTo>
                  <a:lnTo>
                    <a:pt x="660" y="139"/>
                  </a:lnTo>
                  <a:lnTo>
                    <a:pt x="675" y="170"/>
                  </a:lnTo>
                  <a:lnTo>
                    <a:pt x="675" y="246"/>
                  </a:lnTo>
                  <a:lnTo>
                    <a:pt x="660" y="262"/>
                  </a:lnTo>
                  <a:lnTo>
                    <a:pt x="614" y="262"/>
                  </a:lnTo>
                  <a:lnTo>
                    <a:pt x="583" y="231"/>
                  </a:lnTo>
                  <a:lnTo>
                    <a:pt x="553" y="216"/>
                  </a:lnTo>
                  <a:lnTo>
                    <a:pt x="415" y="77"/>
                  </a:lnTo>
                  <a:lnTo>
                    <a:pt x="415" y="46"/>
                  </a:lnTo>
                  <a:close/>
                  <a:moveTo>
                    <a:pt x="998" y="0"/>
                  </a:moveTo>
                  <a:lnTo>
                    <a:pt x="1059" y="0"/>
                  </a:lnTo>
                  <a:lnTo>
                    <a:pt x="1090" y="16"/>
                  </a:lnTo>
                  <a:lnTo>
                    <a:pt x="1136" y="46"/>
                  </a:lnTo>
                  <a:lnTo>
                    <a:pt x="1151" y="62"/>
                  </a:lnTo>
                  <a:lnTo>
                    <a:pt x="1167" y="93"/>
                  </a:lnTo>
                  <a:lnTo>
                    <a:pt x="1167" y="108"/>
                  </a:lnTo>
                  <a:lnTo>
                    <a:pt x="1151" y="123"/>
                  </a:lnTo>
                  <a:lnTo>
                    <a:pt x="1136" y="170"/>
                  </a:lnTo>
                  <a:lnTo>
                    <a:pt x="1105" y="231"/>
                  </a:lnTo>
                  <a:lnTo>
                    <a:pt x="1074" y="308"/>
                  </a:lnTo>
                  <a:lnTo>
                    <a:pt x="1259" y="462"/>
                  </a:lnTo>
                  <a:lnTo>
                    <a:pt x="1427" y="570"/>
                  </a:lnTo>
                  <a:lnTo>
                    <a:pt x="1642" y="662"/>
                  </a:lnTo>
                  <a:lnTo>
                    <a:pt x="1658" y="677"/>
                  </a:lnTo>
                  <a:lnTo>
                    <a:pt x="1627" y="693"/>
                  </a:lnTo>
                  <a:lnTo>
                    <a:pt x="1535" y="708"/>
                  </a:lnTo>
                  <a:lnTo>
                    <a:pt x="1458" y="723"/>
                  </a:lnTo>
                  <a:lnTo>
                    <a:pt x="1381" y="723"/>
                  </a:lnTo>
                  <a:lnTo>
                    <a:pt x="1351" y="708"/>
                  </a:lnTo>
                  <a:lnTo>
                    <a:pt x="1059" y="354"/>
                  </a:lnTo>
                  <a:lnTo>
                    <a:pt x="1044" y="385"/>
                  </a:lnTo>
                  <a:lnTo>
                    <a:pt x="998" y="462"/>
                  </a:lnTo>
                  <a:lnTo>
                    <a:pt x="936" y="570"/>
                  </a:lnTo>
                  <a:lnTo>
                    <a:pt x="875" y="693"/>
                  </a:lnTo>
                  <a:lnTo>
                    <a:pt x="814" y="785"/>
                  </a:lnTo>
                  <a:lnTo>
                    <a:pt x="752" y="831"/>
                  </a:lnTo>
                  <a:lnTo>
                    <a:pt x="737" y="831"/>
                  </a:lnTo>
                  <a:lnTo>
                    <a:pt x="737" y="816"/>
                  </a:lnTo>
                  <a:lnTo>
                    <a:pt x="752" y="785"/>
                  </a:lnTo>
                  <a:lnTo>
                    <a:pt x="798" y="708"/>
                  </a:lnTo>
                  <a:lnTo>
                    <a:pt x="844" y="600"/>
                  </a:lnTo>
                  <a:lnTo>
                    <a:pt x="921" y="477"/>
                  </a:lnTo>
                  <a:lnTo>
                    <a:pt x="1013" y="231"/>
                  </a:lnTo>
                  <a:lnTo>
                    <a:pt x="1028" y="123"/>
                  </a:lnTo>
                  <a:lnTo>
                    <a:pt x="1028" y="77"/>
                  </a:lnTo>
                  <a:lnTo>
                    <a:pt x="1013" y="62"/>
                  </a:lnTo>
                  <a:lnTo>
                    <a:pt x="1013" y="46"/>
                  </a:lnTo>
                  <a:lnTo>
                    <a:pt x="998" y="31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2" name="Freeform 1618"/>
            <p:cNvSpPr>
              <a:spLocks/>
            </p:cNvSpPr>
            <p:nvPr/>
          </p:nvSpPr>
          <p:spPr bwMode="auto">
            <a:xfrm>
              <a:off x="27227" y="35129"/>
              <a:ext cx="891" cy="1616"/>
            </a:xfrm>
            <a:custGeom>
              <a:avLst/>
              <a:gdLst/>
              <a:ahLst/>
              <a:cxnLst>
                <a:cxn ang="0">
                  <a:pos x="783" y="0"/>
                </a:cxn>
                <a:cxn ang="0">
                  <a:pos x="860" y="46"/>
                </a:cxn>
                <a:cxn ang="0">
                  <a:pos x="891" y="123"/>
                </a:cxn>
                <a:cxn ang="0">
                  <a:pos x="860" y="200"/>
                </a:cxn>
                <a:cxn ang="0">
                  <a:pos x="783" y="231"/>
                </a:cxn>
                <a:cxn ang="0">
                  <a:pos x="737" y="200"/>
                </a:cxn>
                <a:cxn ang="0">
                  <a:pos x="752" y="123"/>
                </a:cxn>
                <a:cxn ang="0">
                  <a:pos x="783" y="77"/>
                </a:cxn>
                <a:cxn ang="0">
                  <a:pos x="768" y="46"/>
                </a:cxn>
                <a:cxn ang="0">
                  <a:pos x="676" y="77"/>
                </a:cxn>
                <a:cxn ang="0">
                  <a:pos x="645" y="123"/>
                </a:cxn>
                <a:cxn ang="0">
                  <a:pos x="630" y="200"/>
                </a:cxn>
                <a:cxn ang="0">
                  <a:pos x="614" y="262"/>
                </a:cxn>
                <a:cxn ang="0">
                  <a:pos x="584" y="492"/>
                </a:cxn>
                <a:cxn ang="0">
                  <a:pos x="783" y="523"/>
                </a:cxn>
                <a:cxn ang="0">
                  <a:pos x="584" y="539"/>
                </a:cxn>
                <a:cxn ang="0">
                  <a:pos x="445" y="1154"/>
                </a:cxn>
                <a:cxn ang="0">
                  <a:pos x="399" y="1354"/>
                </a:cxn>
                <a:cxn ang="0">
                  <a:pos x="292" y="1539"/>
                </a:cxn>
                <a:cxn ang="0">
                  <a:pos x="200" y="1600"/>
                </a:cxn>
                <a:cxn ang="0">
                  <a:pos x="108" y="1616"/>
                </a:cxn>
                <a:cxn ang="0">
                  <a:pos x="31" y="1569"/>
                </a:cxn>
                <a:cxn ang="0">
                  <a:pos x="0" y="1492"/>
                </a:cxn>
                <a:cxn ang="0">
                  <a:pos x="31" y="1416"/>
                </a:cxn>
                <a:cxn ang="0">
                  <a:pos x="108" y="1385"/>
                </a:cxn>
                <a:cxn ang="0">
                  <a:pos x="154" y="1416"/>
                </a:cxn>
                <a:cxn ang="0">
                  <a:pos x="139" y="1492"/>
                </a:cxn>
                <a:cxn ang="0">
                  <a:pos x="92" y="1539"/>
                </a:cxn>
                <a:cxn ang="0">
                  <a:pos x="123" y="1569"/>
                </a:cxn>
                <a:cxn ang="0">
                  <a:pos x="215" y="1539"/>
                </a:cxn>
                <a:cxn ang="0">
                  <a:pos x="277" y="1354"/>
                </a:cxn>
                <a:cxn ang="0">
                  <a:pos x="445" y="523"/>
                </a:cxn>
                <a:cxn ang="0">
                  <a:pos x="277" y="492"/>
                </a:cxn>
                <a:cxn ang="0">
                  <a:pos x="445" y="477"/>
                </a:cxn>
                <a:cxn ang="0">
                  <a:pos x="491" y="277"/>
                </a:cxn>
                <a:cxn ang="0">
                  <a:pos x="538" y="139"/>
                </a:cxn>
                <a:cxn ang="0">
                  <a:pos x="645" y="31"/>
                </a:cxn>
              </a:cxnLst>
              <a:rect l="0" t="0" r="r" b="b"/>
              <a:pathLst>
                <a:path w="891" h="1616">
                  <a:moveTo>
                    <a:pt x="706" y="0"/>
                  </a:moveTo>
                  <a:lnTo>
                    <a:pt x="783" y="0"/>
                  </a:lnTo>
                  <a:lnTo>
                    <a:pt x="829" y="16"/>
                  </a:lnTo>
                  <a:lnTo>
                    <a:pt x="860" y="46"/>
                  </a:lnTo>
                  <a:lnTo>
                    <a:pt x="875" y="77"/>
                  </a:lnTo>
                  <a:lnTo>
                    <a:pt x="891" y="123"/>
                  </a:lnTo>
                  <a:lnTo>
                    <a:pt x="875" y="169"/>
                  </a:lnTo>
                  <a:lnTo>
                    <a:pt x="860" y="200"/>
                  </a:lnTo>
                  <a:lnTo>
                    <a:pt x="798" y="231"/>
                  </a:lnTo>
                  <a:lnTo>
                    <a:pt x="783" y="231"/>
                  </a:lnTo>
                  <a:lnTo>
                    <a:pt x="752" y="216"/>
                  </a:lnTo>
                  <a:lnTo>
                    <a:pt x="737" y="200"/>
                  </a:lnTo>
                  <a:lnTo>
                    <a:pt x="737" y="154"/>
                  </a:lnTo>
                  <a:lnTo>
                    <a:pt x="752" y="123"/>
                  </a:lnTo>
                  <a:lnTo>
                    <a:pt x="768" y="108"/>
                  </a:lnTo>
                  <a:lnTo>
                    <a:pt x="783" y="77"/>
                  </a:lnTo>
                  <a:lnTo>
                    <a:pt x="829" y="77"/>
                  </a:lnTo>
                  <a:lnTo>
                    <a:pt x="768" y="46"/>
                  </a:lnTo>
                  <a:lnTo>
                    <a:pt x="737" y="46"/>
                  </a:lnTo>
                  <a:lnTo>
                    <a:pt x="676" y="77"/>
                  </a:lnTo>
                  <a:lnTo>
                    <a:pt x="660" y="108"/>
                  </a:lnTo>
                  <a:lnTo>
                    <a:pt x="645" y="123"/>
                  </a:lnTo>
                  <a:lnTo>
                    <a:pt x="645" y="154"/>
                  </a:lnTo>
                  <a:lnTo>
                    <a:pt x="630" y="200"/>
                  </a:lnTo>
                  <a:lnTo>
                    <a:pt x="630" y="231"/>
                  </a:lnTo>
                  <a:lnTo>
                    <a:pt x="614" y="262"/>
                  </a:lnTo>
                  <a:lnTo>
                    <a:pt x="614" y="292"/>
                  </a:lnTo>
                  <a:lnTo>
                    <a:pt x="584" y="492"/>
                  </a:lnTo>
                  <a:lnTo>
                    <a:pt x="783" y="492"/>
                  </a:lnTo>
                  <a:lnTo>
                    <a:pt x="783" y="523"/>
                  </a:lnTo>
                  <a:lnTo>
                    <a:pt x="768" y="539"/>
                  </a:lnTo>
                  <a:lnTo>
                    <a:pt x="584" y="539"/>
                  </a:lnTo>
                  <a:lnTo>
                    <a:pt x="445" y="1108"/>
                  </a:lnTo>
                  <a:lnTo>
                    <a:pt x="445" y="1154"/>
                  </a:lnTo>
                  <a:lnTo>
                    <a:pt x="430" y="1246"/>
                  </a:lnTo>
                  <a:lnTo>
                    <a:pt x="399" y="1354"/>
                  </a:lnTo>
                  <a:lnTo>
                    <a:pt x="353" y="1446"/>
                  </a:lnTo>
                  <a:lnTo>
                    <a:pt x="292" y="1539"/>
                  </a:lnTo>
                  <a:lnTo>
                    <a:pt x="261" y="1569"/>
                  </a:lnTo>
                  <a:lnTo>
                    <a:pt x="200" y="1600"/>
                  </a:lnTo>
                  <a:lnTo>
                    <a:pt x="154" y="1616"/>
                  </a:lnTo>
                  <a:lnTo>
                    <a:pt x="108" y="1616"/>
                  </a:lnTo>
                  <a:lnTo>
                    <a:pt x="62" y="1600"/>
                  </a:lnTo>
                  <a:lnTo>
                    <a:pt x="31" y="1569"/>
                  </a:lnTo>
                  <a:lnTo>
                    <a:pt x="16" y="1539"/>
                  </a:lnTo>
                  <a:lnTo>
                    <a:pt x="0" y="1492"/>
                  </a:lnTo>
                  <a:lnTo>
                    <a:pt x="16" y="1446"/>
                  </a:lnTo>
                  <a:lnTo>
                    <a:pt x="31" y="1416"/>
                  </a:lnTo>
                  <a:lnTo>
                    <a:pt x="92" y="1385"/>
                  </a:lnTo>
                  <a:lnTo>
                    <a:pt x="108" y="1385"/>
                  </a:lnTo>
                  <a:lnTo>
                    <a:pt x="139" y="1400"/>
                  </a:lnTo>
                  <a:lnTo>
                    <a:pt x="154" y="1416"/>
                  </a:lnTo>
                  <a:lnTo>
                    <a:pt x="154" y="1477"/>
                  </a:lnTo>
                  <a:lnTo>
                    <a:pt x="139" y="1492"/>
                  </a:lnTo>
                  <a:lnTo>
                    <a:pt x="123" y="1523"/>
                  </a:lnTo>
                  <a:lnTo>
                    <a:pt x="92" y="1539"/>
                  </a:lnTo>
                  <a:lnTo>
                    <a:pt x="62" y="1539"/>
                  </a:lnTo>
                  <a:lnTo>
                    <a:pt x="123" y="1569"/>
                  </a:lnTo>
                  <a:lnTo>
                    <a:pt x="154" y="1569"/>
                  </a:lnTo>
                  <a:lnTo>
                    <a:pt x="215" y="1539"/>
                  </a:lnTo>
                  <a:lnTo>
                    <a:pt x="261" y="1462"/>
                  </a:lnTo>
                  <a:lnTo>
                    <a:pt x="277" y="1354"/>
                  </a:lnTo>
                  <a:lnTo>
                    <a:pt x="307" y="1231"/>
                  </a:lnTo>
                  <a:lnTo>
                    <a:pt x="445" y="523"/>
                  </a:lnTo>
                  <a:lnTo>
                    <a:pt x="277" y="523"/>
                  </a:lnTo>
                  <a:lnTo>
                    <a:pt x="277" y="492"/>
                  </a:lnTo>
                  <a:lnTo>
                    <a:pt x="292" y="477"/>
                  </a:lnTo>
                  <a:lnTo>
                    <a:pt x="445" y="477"/>
                  </a:lnTo>
                  <a:lnTo>
                    <a:pt x="476" y="354"/>
                  </a:lnTo>
                  <a:lnTo>
                    <a:pt x="491" y="277"/>
                  </a:lnTo>
                  <a:lnTo>
                    <a:pt x="491" y="231"/>
                  </a:lnTo>
                  <a:lnTo>
                    <a:pt x="538" y="139"/>
                  </a:lnTo>
                  <a:lnTo>
                    <a:pt x="599" y="46"/>
                  </a:lnTo>
                  <a:lnTo>
                    <a:pt x="645" y="3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3" name="Freeform 1619"/>
            <p:cNvSpPr>
              <a:spLocks/>
            </p:cNvSpPr>
            <p:nvPr/>
          </p:nvSpPr>
          <p:spPr bwMode="auto">
            <a:xfrm>
              <a:off x="28409" y="35037"/>
              <a:ext cx="414" cy="1784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399" y="0"/>
                </a:cxn>
                <a:cxn ang="0">
                  <a:pos x="399" y="31"/>
                </a:cxn>
                <a:cxn ang="0">
                  <a:pos x="384" y="46"/>
                </a:cxn>
                <a:cxn ang="0">
                  <a:pos x="246" y="231"/>
                </a:cxn>
                <a:cxn ang="0">
                  <a:pos x="154" y="446"/>
                </a:cxn>
                <a:cxn ang="0">
                  <a:pos x="108" y="661"/>
                </a:cxn>
                <a:cxn ang="0">
                  <a:pos x="92" y="892"/>
                </a:cxn>
                <a:cxn ang="0">
                  <a:pos x="108" y="1108"/>
                </a:cxn>
                <a:cxn ang="0">
                  <a:pos x="154" y="1323"/>
                </a:cxn>
                <a:cxn ang="0">
                  <a:pos x="230" y="1538"/>
                </a:cxn>
                <a:cxn ang="0">
                  <a:pos x="368" y="1723"/>
                </a:cxn>
                <a:cxn ang="0">
                  <a:pos x="399" y="1754"/>
                </a:cxn>
                <a:cxn ang="0">
                  <a:pos x="399" y="1769"/>
                </a:cxn>
                <a:cxn ang="0">
                  <a:pos x="414" y="1769"/>
                </a:cxn>
                <a:cxn ang="0">
                  <a:pos x="414" y="1784"/>
                </a:cxn>
                <a:cxn ang="0">
                  <a:pos x="399" y="1784"/>
                </a:cxn>
                <a:cxn ang="0">
                  <a:pos x="368" y="1769"/>
                </a:cxn>
                <a:cxn ang="0">
                  <a:pos x="292" y="1692"/>
                </a:cxn>
                <a:cxn ang="0">
                  <a:pos x="215" y="1584"/>
                </a:cxn>
                <a:cxn ang="0">
                  <a:pos x="123" y="1446"/>
                </a:cxn>
                <a:cxn ang="0">
                  <a:pos x="46" y="1246"/>
                </a:cxn>
                <a:cxn ang="0">
                  <a:pos x="15" y="1046"/>
                </a:cxn>
                <a:cxn ang="0">
                  <a:pos x="0" y="892"/>
                </a:cxn>
                <a:cxn ang="0">
                  <a:pos x="0" y="723"/>
                </a:cxn>
                <a:cxn ang="0">
                  <a:pos x="46" y="554"/>
                </a:cxn>
                <a:cxn ang="0">
                  <a:pos x="108" y="354"/>
                </a:cxn>
                <a:cxn ang="0">
                  <a:pos x="184" y="200"/>
                </a:cxn>
                <a:cxn ang="0">
                  <a:pos x="276" y="92"/>
                </a:cxn>
                <a:cxn ang="0">
                  <a:pos x="353" y="15"/>
                </a:cxn>
                <a:cxn ang="0">
                  <a:pos x="384" y="0"/>
                </a:cxn>
              </a:cxnLst>
              <a:rect l="0" t="0" r="r" b="b"/>
              <a:pathLst>
                <a:path w="414" h="1784">
                  <a:moveTo>
                    <a:pt x="384" y="0"/>
                  </a:moveTo>
                  <a:lnTo>
                    <a:pt x="399" y="0"/>
                  </a:lnTo>
                  <a:lnTo>
                    <a:pt x="399" y="31"/>
                  </a:lnTo>
                  <a:lnTo>
                    <a:pt x="384" y="46"/>
                  </a:lnTo>
                  <a:lnTo>
                    <a:pt x="246" y="231"/>
                  </a:lnTo>
                  <a:lnTo>
                    <a:pt x="154" y="446"/>
                  </a:lnTo>
                  <a:lnTo>
                    <a:pt x="108" y="661"/>
                  </a:lnTo>
                  <a:lnTo>
                    <a:pt x="92" y="892"/>
                  </a:lnTo>
                  <a:lnTo>
                    <a:pt x="108" y="1108"/>
                  </a:lnTo>
                  <a:lnTo>
                    <a:pt x="154" y="1323"/>
                  </a:lnTo>
                  <a:lnTo>
                    <a:pt x="230" y="1538"/>
                  </a:lnTo>
                  <a:lnTo>
                    <a:pt x="368" y="1723"/>
                  </a:lnTo>
                  <a:lnTo>
                    <a:pt x="399" y="1754"/>
                  </a:lnTo>
                  <a:lnTo>
                    <a:pt x="399" y="1769"/>
                  </a:lnTo>
                  <a:lnTo>
                    <a:pt x="414" y="1769"/>
                  </a:lnTo>
                  <a:lnTo>
                    <a:pt x="414" y="1784"/>
                  </a:lnTo>
                  <a:lnTo>
                    <a:pt x="399" y="1784"/>
                  </a:lnTo>
                  <a:lnTo>
                    <a:pt x="368" y="1769"/>
                  </a:lnTo>
                  <a:lnTo>
                    <a:pt x="292" y="1692"/>
                  </a:lnTo>
                  <a:lnTo>
                    <a:pt x="215" y="1584"/>
                  </a:lnTo>
                  <a:lnTo>
                    <a:pt x="123" y="1446"/>
                  </a:lnTo>
                  <a:lnTo>
                    <a:pt x="46" y="1246"/>
                  </a:lnTo>
                  <a:lnTo>
                    <a:pt x="15" y="1046"/>
                  </a:lnTo>
                  <a:lnTo>
                    <a:pt x="0" y="892"/>
                  </a:lnTo>
                  <a:lnTo>
                    <a:pt x="0" y="723"/>
                  </a:lnTo>
                  <a:lnTo>
                    <a:pt x="46" y="554"/>
                  </a:lnTo>
                  <a:lnTo>
                    <a:pt x="108" y="354"/>
                  </a:lnTo>
                  <a:lnTo>
                    <a:pt x="184" y="200"/>
                  </a:lnTo>
                  <a:lnTo>
                    <a:pt x="276" y="92"/>
                  </a:lnTo>
                  <a:lnTo>
                    <a:pt x="353" y="1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4" name="Freeform 1620"/>
            <p:cNvSpPr>
              <a:spLocks/>
            </p:cNvSpPr>
            <p:nvPr/>
          </p:nvSpPr>
          <p:spPr bwMode="auto">
            <a:xfrm>
              <a:off x="28793" y="35575"/>
              <a:ext cx="967" cy="816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7" y="62"/>
                </a:cxn>
                <a:cxn ang="0">
                  <a:pos x="353" y="154"/>
                </a:cxn>
                <a:cxn ang="0">
                  <a:pos x="491" y="31"/>
                </a:cxn>
                <a:cxn ang="0">
                  <a:pos x="690" y="0"/>
                </a:cxn>
                <a:cxn ang="0">
                  <a:pos x="782" y="46"/>
                </a:cxn>
                <a:cxn ang="0">
                  <a:pos x="828" y="123"/>
                </a:cxn>
                <a:cxn ang="0">
                  <a:pos x="813" y="277"/>
                </a:cxn>
                <a:cxn ang="0">
                  <a:pos x="721" y="570"/>
                </a:cxn>
                <a:cxn ang="0">
                  <a:pos x="690" y="723"/>
                </a:cxn>
                <a:cxn ang="0">
                  <a:pos x="736" y="754"/>
                </a:cxn>
                <a:cxn ang="0">
                  <a:pos x="828" y="708"/>
                </a:cxn>
                <a:cxn ang="0">
                  <a:pos x="905" y="616"/>
                </a:cxn>
                <a:cxn ang="0">
                  <a:pos x="936" y="523"/>
                </a:cxn>
                <a:cxn ang="0">
                  <a:pos x="967" y="508"/>
                </a:cxn>
                <a:cxn ang="0">
                  <a:pos x="951" y="554"/>
                </a:cxn>
                <a:cxn ang="0">
                  <a:pos x="890" y="708"/>
                </a:cxn>
                <a:cxn ang="0">
                  <a:pos x="736" y="800"/>
                </a:cxn>
                <a:cxn ang="0">
                  <a:pos x="614" y="723"/>
                </a:cxn>
                <a:cxn ang="0">
                  <a:pos x="598" y="616"/>
                </a:cxn>
                <a:cxn ang="0">
                  <a:pos x="644" y="508"/>
                </a:cxn>
                <a:cxn ang="0">
                  <a:pos x="721" y="170"/>
                </a:cxn>
                <a:cxn ang="0">
                  <a:pos x="706" y="93"/>
                </a:cxn>
                <a:cxn ang="0">
                  <a:pos x="675" y="46"/>
                </a:cxn>
                <a:cxn ang="0">
                  <a:pos x="522" y="77"/>
                </a:cxn>
                <a:cxn ang="0">
                  <a:pos x="368" y="200"/>
                </a:cxn>
                <a:cxn ang="0">
                  <a:pos x="337" y="308"/>
                </a:cxn>
                <a:cxn ang="0">
                  <a:pos x="322" y="354"/>
                </a:cxn>
                <a:cxn ang="0">
                  <a:pos x="307" y="431"/>
                </a:cxn>
                <a:cxn ang="0">
                  <a:pos x="245" y="631"/>
                </a:cxn>
                <a:cxn ang="0">
                  <a:pos x="230" y="693"/>
                </a:cxn>
                <a:cxn ang="0">
                  <a:pos x="215" y="770"/>
                </a:cxn>
                <a:cxn ang="0">
                  <a:pos x="169" y="816"/>
                </a:cxn>
                <a:cxn ang="0">
                  <a:pos x="107" y="785"/>
                </a:cxn>
                <a:cxn ang="0">
                  <a:pos x="123" y="723"/>
                </a:cxn>
                <a:cxn ang="0">
                  <a:pos x="199" y="262"/>
                </a:cxn>
                <a:cxn ang="0">
                  <a:pos x="230" y="77"/>
                </a:cxn>
                <a:cxn ang="0">
                  <a:pos x="184" y="31"/>
                </a:cxn>
                <a:cxn ang="0">
                  <a:pos x="138" y="46"/>
                </a:cxn>
                <a:cxn ang="0">
                  <a:pos x="92" y="123"/>
                </a:cxn>
                <a:cxn ang="0">
                  <a:pos x="46" y="246"/>
                </a:cxn>
                <a:cxn ang="0">
                  <a:pos x="30" y="293"/>
                </a:cxn>
                <a:cxn ang="0">
                  <a:pos x="0" y="231"/>
                </a:cxn>
                <a:cxn ang="0">
                  <a:pos x="46" y="108"/>
                </a:cxn>
                <a:cxn ang="0">
                  <a:pos x="107" y="31"/>
                </a:cxn>
              </a:cxnLst>
              <a:rect l="0" t="0" r="r" b="b"/>
              <a:pathLst>
                <a:path w="967" h="816">
                  <a:moveTo>
                    <a:pt x="138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7" y="62"/>
                  </a:lnTo>
                  <a:lnTo>
                    <a:pt x="337" y="108"/>
                  </a:lnTo>
                  <a:lnTo>
                    <a:pt x="353" y="154"/>
                  </a:lnTo>
                  <a:lnTo>
                    <a:pt x="399" y="93"/>
                  </a:lnTo>
                  <a:lnTo>
                    <a:pt x="491" y="31"/>
                  </a:lnTo>
                  <a:lnTo>
                    <a:pt x="629" y="0"/>
                  </a:lnTo>
                  <a:lnTo>
                    <a:pt x="690" y="0"/>
                  </a:lnTo>
                  <a:lnTo>
                    <a:pt x="736" y="16"/>
                  </a:lnTo>
                  <a:lnTo>
                    <a:pt x="782" y="46"/>
                  </a:lnTo>
                  <a:lnTo>
                    <a:pt x="798" y="77"/>
                  </a:lnTo>
                  <a:lnTo>
                    <a:pt x="828" y="123"/>
                  </a:lnTo>
                  <a:lnTo>
                    <a:pt x="828" y="185"/>
                  </a:lnTo>
                  <a:lnTo>
                    <a:pt x="813" y="277"/>
                  </a:lnTo>
                  <a:lnTo>
                    <a:pt x="782" y="385"/>
                  </a:lnTo>
                  <a:lnTo>
                    <a:pt x="721" y="570"/>
                  </a:lnTo>
                  <a:lnTo>
                    <a:pt x="690" y="693"/>
                  </a:lnTo>
                  <a:lnTo>
                    <a:pt x="690" y="723"/>
                  </a:lnTo>
                  <a:lnTo>
                    <a:pt x="721" y="754"/>
                  </a:lnTo>
                  <a:lnTo>
                    <a:pt x="736" y="754"/>
                  </a:lnTo>
                  <a:lnTo>
                    <a:pt x="782" y="739"/>
                  </a:lnTo>
                  <a:lnTo>
                    <a:pt x="828" y="708"/>
                  </a:lnTo>
                  <a:lnTo>
                    <a:pt x="875" y="662"/>
                  </a:lnTo>
                  <a:lnTo>
                    <a:pt x="905" y="616"/>
                  </a:lnTo>
                  <a:lnTo>
                    <a:pt x="921" y="539"/>
                  </a:lnTo>
                  <a:lnTo>
                    <a:pt x="936" y="523"/>
                  </a:lnTo>
                  <a:lnTo>
                    <a:pt x="936" y="508"/>
                  </a:lnTo>
                  <a:lnTo>
                    <a:pt x="967" y="508"/>
                  </a:lnTo>
                  <a:lnTo>
                    <a:pt x="967" y="523"/>
                  </a:lnTo>
                  <a:lnTo>
                    <a:pt x="951" y="554"/>
                  </a:lnTo>
                  <a:lnTo>
                    <a:pt x="936" y="631"/>
                  </a:lnTo>
                  <a:lnTo>
                    <a:pt x="890" y="708"/>
                  </a:lnTo>
                  <a:lnTo>
                    <a:pt x="828" y="770"/>
                  </a:lnTo>
                  <a:lnTo>
                    <a:pt x="736" y="800"/>
                  </a:lnTo>
                  <a:lnTo>
                    <a:pt x="675" y="785"/>
                  </a:lnTo>
                  <a:lnTo>
                    <a:pt x="614" y="723"/>
                  </a:lnTo>
                  <a:lnTo>
                    <a:pt x="598" y="662"/>
                  </a:lnTo>
                  <a:lnTo>
                    <a:pt x="598" y="616"/>
                  </a:lnTo>
                  <a:lnTo>
                    <a:pt x="614" y="585"/>
                  </a:lnTo>
                  <a:lnTo>
                    <a:pt x="644" y="508"/>
                  </a:lnTo>
                  <a:lnTo>
                    <a:pt x="706" y="262"/>
                  </a:lnTo>
                  <a:lnTo>
                    <a:pt x="721" y="170"/>
                  </a:lnTo>
                  <a:lnTo>
                    <a:pt x="721" y="139"/>
                  </a:lnTo>
                  <a:lnTo>
                    <a:pt x="706" y="93"/>
                  </a:lnTo>
                  <a:lnTo>
                    <a:pt x="690" y="77"/>
                  </a:lnTo>
                  <a:lnTo>
                    <a:pt x="675" y="46"/>
                  </a:lnTo>
                  <a:lnTo>
                    <a:pt x="629" y="46"/>
                  </a:lnTo>
                  <a:lnTo>
                    <a:pt x="522" y="77"/>
                  </a:lnTo>
                  <a:lnTo>
                    <a:pt x="429" y="139"/>
                  </a:lnTo>
                  <a:lnTo>
                    <a:pt x="368" y="200"/>
                  </a:lnTo>
                  <a:lnTo>
                    <a:pt x="337" y="262"/>
                  </a:lnTo>
                  <a:lnTo>
                    <a:pt x="337" y="308"/>
                  </a:lnTo>
                  <a:lnTo>
                    <a:pt x="322" y="323"/>
                  </a:lnTo>
                  <a:lnTo>
                    <a:pt x="322" y="354"/>
                  </a:lnTo>
                  <a:lnTo>
                    <a:pt x="307" y="400"/>
                  </a:lnTo>
                  <a:lnTo>
                    <a:pt x="307" y="431"/>
                  </a:lnTo>
                  <a:lnTo>
                    <a:pt x="291" y="477"/>
                  </a:lnTo>
                  <a:lnTo>
                    <a:pt x="245" y="631"/>
                  </a:lnTo>
                  <a:lnTo>
                    <a:pt x="230" y="662"/>
                  </a:lnTo>
                  <a:lnTo>
                    <a:pt x="230" y="693"/>
                  </a:lnTo>
                  <a:lnTo>
                    <a:pt x="215" y="739"/>
                  </a:lnTo>
                  <a:lnTo>
                    <a:pt x="215" y="770"/>
                  </a:lnTo>
                  <a:lnTo>
                    <a:pt x="199" y="800"/>
                  </a:lnTo>
                  <a:lnTo>
                    <a:pt x="169" y="816"/>
                  </a:lnTo>
                  <a:lnTo>
                    <a:pt x="138" y="816"/>
                  </a:lnTo>
                  <a:lnTo>
                    <a:pt x="107" y="785"/>
                  </a:lnTo>
                  <a:lnTo>
                    <a:pt x="107" y="754"/>
                  </a:lnTo>
                  <a:lnTo>
                    <a:pt x="123" y="723"/>
                  </a:lnTo>
                  <a:lnTo>
                    <a:pt x="123" y="693"/>
                  </a:lnTo>
                  <a:lnTo>
                    <a:pt x="199" y="262"/>
                  </a:lnTo>
                  <a:lnTo>
                    <a:pt x="230" y="170"/>
                  </a:lnTo>
                  <a:lnTo>
                    <a:pt x="230" y="77"/>
                  </a:lnTo>
                  <a:lnTo>
                    <a:pt x="215" y="46"/>
                  </a:lnTo>
                  <a:lnTo>
                    <a:pt x="184" y="31"/>
                  </a:lnTo>
                  <a:lnTo>
                    <a:pt x="169" y="31"/>
                  </a:lnTo>
                  <a:lnTo>
                    <a:pt x="138" y="46"/>
                  </a:lnTo>
                  <a:lnTo>
                    <a:pt x="107" y="77"/>
                  </a:lnTo>
                  <a:lnTo>
                    <a:pt x="92" y="123"/>
                  </a:lnTo>
                  <a:lnTo>
                    <a:pt x="61" y="170"/>
                  </a:lnTo>
                  <a:lnTo>
                    <a:pt x="46" y="246"/>
                  </a:lnTo>
                  <a:lnTo>
                    <a:pt x="30" y="277"/>
                  </a:lnTo>
                  <a:lnTo>
                    <a:pt x="30" y="293"/>
                  </a:lnTo>
                  <a:lnTo>
                    <a:pt x="0" y="293"/>
                  </a:lnTo>
                  <a:lnTo>
                    <a:pt x="0" y="231"/>
                  </a:lnTo>
                  <a:lnTo>
                    <a:pt x="15" y="200"/>
                  </a:lnTo>
                  <a:lnTo>
                    <a:pt x="46" y="108"/>
                  </a:lnTo>
                  <a:lnTo>
                    <a:pt x="76" y="46"/>
                  </a:lnTo>
                  <a:lnTo>
                    <a:pt x="107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5" name="Freeform 1621"/>
            <p:cNvSpPr>
              <a:spLocks/>
            </p:cNvSpPr>
            <p:nvPr/>
          </p:nvSpPr>
          <p:spPr bwMode="auto">
            <a:xfrm>
              <a:off x="29898" y="35037"/>
              <a:ext cx="429" cy="1784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0" y="0"/>
                </a:cxn>
                <a:cxn ang="0">
                  <a:pos x="61" y="15"/>
                </a:cxn>
                <a:cxn ang="0">
                  <a:pos x="138" y="92"/>
                </a:cxn>
                <a:cxn ang="0">
                  <a:pos x="215" y="200"/>
                </a:cxn>
                <a:cxn ang="0">
                  <a:pos x="307" y="338"/>
                </a:cxn>
                <a:cxn ang="0">
                  <a:pos x="383" y="538"/>
                </a:cxn>
                <a:cxn ang="0">
                  <a:pos x="414" y="738"/>
                </a:cxn>
                <a:cxn ang="0">
                  <a:pos x="429" y="892"/>
                </a:cxn>
                <a:cxn ang="0">
                  <a:pos x="399" y="892"/>
                </a:cxn>
                <a:cxn ang="0">
                  <a:pos x="399" y="1061"/>
                </a:cxn>
                <a:cxn ang="0">
                  <a:pos x="353" y="1231"/>
                </a:cxn>
                <a:cxn ang="0">
                  <a:pos x="291" y="1431"/>
                </a:cxn>
                <a:cxn ang="0">
                  <a:pos x="215" y="1584"/>
                </a:cxn>
                <a:cxn ang="0">
                  <a:pos x="122" y="1692"/>
                </a:cxn>
                <a:cxn ang="0">
                  <a:pos x="46" y="1769"/>
                </a:cxn>
                <a:cxn ang="0">
                  <a:pos x="15" y="1784"/>
                </a:cxn>
                <a:cxn ang="0">
                  <a:pos x="0" y="1784"/>
                </a:cxn>
                <a:cxn ang="0">
                  <a:pos x="0" y="1769"/>
                </a:cxn>
                <a:cxn ang="0">
                  <a:pos x="30" y="1738"/>
                </a:cxn>
                <a:cxn ang="0">
                  <a:pos x="169" y="1554"/>
                </a:cxn>
                <a:cxn ang="0">
                  <a:pos x="261" y="1338"/>
                </a:cxn>
                <a:cxn ang="0">
                  <a:pos x="307" y="1123"/>
                </a:cxn>
                <a:cxn ang="0">
                  <a:pos x="322" y="892"/>
                </a:cxn>
                <a:cxn ang="0">
                  <a:pos x="307" y="631"/>
                </a:cxn>
                <a:cxn ang="0">
                  <a:pos x="245" y="400"/>
                </a:cxn>
                <a:cxn ang="0">
                  <a:pos x="153" y="215"/>
                </a:cxn>
                <a:cxn ang="0">
                  <a:pos x="46" y="61"/>
                </a:cxn>
                <a:cxn ang="0">
                  <a:pos x="15" y="31"/>
                </a:cxn>
                <a:cxn ang="0">
                  <a:pos x="15" y="0"/>
                </a:cxn>
              </a:cxnLst>
              <a:rect l="0" t="0" r="r" b="b"/>
              <a:pathLst>
                <a:path w="429" h="1784">
                  <a:moveTo>
                    <a:pt x="15" y="0"/>
                  </a:moveTo>
                  <a:lnTo>
                    <a:pt x="30" y="0"/>
                  </a:lnTo>
                  <a:lnTo>
                    <a:pt x="61" y="15"/>
                  </a:lnTo>
                  <a:lnTo>
                    <a:pt x="138" y="92"/>
                  </a:lnTo>
                  <a:lnTo>
                    <a:pt x="215" y="200"/>
                  </a:lnTo>
                  <a:lnTo>
                    <a:pt x="307" y="338"/>
                  </a:lnTo>
                  <a:lnTo>
                    <a:pt x="383" y="538"/>
                  </a:lnTo>
                  <a:lnTo>
                    <a:pt x="414" y="738"/>
                  </a:lnTo>
                  <a:lnTo>
                    <a:pt x="429" y="892"/>
                  </a:lnTo>
                  <a:lnTo>
                    <a:pt x="399" y="892"/>
                  </a:lnTo>
                  <a:lnTo>
                    <a:pt x="399" y="1061"/>
                  </a:lnTo>
                  <a:lnTo>
                    <a:pt x="353" y="1231"/>
                  </a:lnTo>
                  <a:lnTo>
                    <a:pt x="291" y="1431"/>
                  </a:lnTo>
                  <a:lnTo>
                    <a:pt x="215" y="1584"/>
                  </a:lnTo>
                  <a:lnTo>
                    <a:pt x="122" y="1692"/>
                  </a:lnTo>
                  <a:lnTo>
                    <a:pt x="46" y="1769"/>
                  </a:lnTo>
                  <a:lnTo>
                    <a:pt x="15" y="1784"/>
                  </a:lnTo>
                  <a:lnTo>
                    <a:pt x="0" y="1784"/>
                  </a:lnTo>
                  <a:lnTo>
                    <a:pt x="0" y="1769"/>
                  </a:lnTo>
                  <a:lnTo>
                    <a:pt x="30" y="1738"/>
                  </a:lnTo>
                  <a:lnTo>
                    <a:pt x="169" y="1554"/>
                  </a:lnTo>
                  <a:lnTo>
                    <a:pt x="261" y="1338"/>
                  </a:lnTo>
                  <a:lnTo>
                    <a:pt x="307" y="1123"/>
                  </a:lnTo>
                  <a:lnTo>
                    <a:pt x="322" y="892"/>
                  </a:lnTo>
                  <a:lnTo>
                    <a:pt x="307" y="631"/>
                  </a:lnTo>
                  <a:lnTo>
                    <a:pt x="245" y="400"/>
                  </a:lnTo>
                  <a:lnTo>
                    <a:pt x="153" y="215"/>
                  </a:lnTo>
                  <a:lnTo>
                    <a:pt x="46" y="61"/>
                  </a:lnTo>
                  <a:lnTo>
                    <a:pt x="15" y="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6" name="Freeform 1622"/>
            <p:cNvSpPr>
              <a:spLocks noEditPoints="1"/>
            </p:cNvSpPr>
            <p:nvPr/>
          </p:nvSpPr>
          <p:spPr bwMode="auto">
            <a:xfrm>
              <a:off x="30665" y="34929"/>
              <a:ext cx="1581" cy="1492"/>
            </a:xfrm>
            <a:custGeom>
              <a:avLst/>
              <a:gdLst/>
              <a:ahLst/>
              <a:cxnLst>
                <a:cxn ang="0">
                  <a:pos x="813" y="954"/>
                </a:cxn>
                <a:cxn ang="0">
                  <a:pos x="1074" y="1062"/>
                </a:cxn>
                <a:cxn ang="0">
                  <a:pos x="1105" y="862"/>
                </a:cxn>
                <a:cxn ang="0">
                  <a:pos x="1197" y="785"/>
                </a:cxn>
                <a:cxn ang="0">
                  <a:pos x="1228" y="939"/>
                </a:cxn>
                <a:cxn ang="0">
                  <a:pos x="1212" y="1108"/>
                </a:cxn>
                <a:cxn ang="0">
                  <a:pos x="890" y="1154"/>
                </a:cxn>
                <a:cxn ang="0">
                  <a:pos x="844" y="1200"/>
                </a:cxn>
                <a:cxn ang="0">
                  <a:pos x="706" y="908"/>
                </a:cxn>
                <a:cxn ang="0">
                  <a:pos x="936" y="831"/>
                </a:cxn>
                <a:cxn ang="0">
                  <a:pos x="1090" y="616"/>
                </a:cxn>
                <a:cxn ang="0">
                  <a:pos x="1120" y="677"/>
                </a:cxn>
                <a:cxn ang="0">
                  <a:pos x="859" y="754"/>
                </a:cxn>
                <a:cxn ang="0">
                  <a:pos x="798" y="692"/>
                </a:cxn>
                <a:cxn ang="0">
                  <a:pos x="1028" y="631"/>
                </a:cxn>
                <a:cxn ang="0">
                  <a:pos x="445" y="539"/>
                </a:cxn>
                <a:cxn ang="0">
                  <a:pos x="368" y="739"/>
                </a:cxn>
                <a:cxn ang="0">
                  <a:pos x="430" y="1046"/>
                </a:cxn>
                <a:cxn ang="0">
                  <a:pos x="568" y="1185"/>
                </a:cxn>
                <a:cxn ang="0">
                  <a:pos x="1473" y="1323"/>
                </a:cxn>
                <a:cxn ang="0">
                  <a:pos x="1473" y="1400"/>
                </a:cxn>
                <a:cxn ang="0">
                  <a:pos x="1105" y="1477"/>
                </a:cxn>
                <a:cxn ang="0">
                  <a:pos x="338" y="1185"/>
                </a:cxn>
                <a:cxn ang="0">
                  <a:pos x="184" y="1231"/>
                </a:cxn>
                <a:cxn ang="0">
                  <a:pos x="46" y="1231"/>
                </a:cxn>
                <a:cxn ang="0">
                  <a:pos x="15" y="1185"/>
                </a:cxn>
                <a:cxn ang="0">
                  <a:pos x="307" y="1139"/>
                </a:cxn>
                <a:cxn ang="0">
                  <a:pos x="261" y="908"/>
                </a:cxn>
                <a:cxn ang="0">
                  <a:pos x="276" y="739"/>
                </a:cxn>
                <a:cxn ang="0">
                  <a:pos x="307" y="616"/>
                </a:cxn>
                <a:cxn ang="0">
                  <a:pos x="169" y="631"/>
                </a:cxn>
                <a:cxn ang="0">
                  <a:pos x="61" y="600"/>
                </a:cxn>
                <a:cxn ang="0">
                  <a:pos x="338" y="492"/>
                </a:cxn>
                <a:cxn ang="0">
                  <a:pos x="1136" y="477"/>
                </a:cxn>
                <a:cxn ang="0">
                  <a:pos x="921" y="554"/>
                </a:cxn>
                <a:cxn ang="0">
                  <a:pos x="783" y="554"/>
                </a:cxn>
                <a:cxn ang="0">
                  <a:pos x="783" y="523"/>
                </a:cxn>
                <a:cxn ang="0">
                  <a:pos x="1305" y="216"/>
                </a:cxn>
                <a:cxn ang="0">
                  <a:pos x="1366" y="292"/>
                </a:cxn>
                <a:cxn ang="0">
                  <a:pos x="813" y="385"/>
                </a:cxn>
                <a:cxn ang="0">
                  <a:pos x="629" y="369"/>
                </a:cxn>
                <a:cxn ang="0">
                  <a:pos x="645" y="339"/>
                </a:cxn>
                <a:cxn ang="0">
                  <a:pos x="1212" y="216"/>
                </a:cxn>
                <a:cxn ang="0">
                  <a:pos x="399" y="154"/>
                </a:cxn>
                <a:cxn ang="0">
                  <a:pos x="476" y="231"/>
                </a:cxn>
                <a:cxn ang="0">
                  <a:pos x="460" y="308"/>
                </a:cxn>
                <a:cxn ang="0">
                  <a:pos x="230" y="139"/>
                </a:cxn>
                <a:cxn ang="0">
                  <a:pos x="952" y="0"/>
                </a:cxn>
                <a:cxn ang="0">
                  <a:pos x="1090" y="123"/>
                </a:cxn>
                <a:cxn ang="0">
                  <a:pos x="1028" y="169"/>
                </a:cxn>
                <a:cxn ang="0">
                  <a:pos x="906" y="46"/>
                </a:cxn>
              </a:cxnLst>
              <a:rect l="0" t="0" r="r" b="b"/>
              <a:pathLst>
                <a:path w="1581" h="1492">
                  <a:moveTo>
                    <a:pt x="1074" y="862"/>
                  </a:moveTo>
                  <a:lnTo>
                    <a:pt x="890" y="892"/>
                  </a:lnTo>
                  <a:lnTo>
                    <a:pt x="813" y="923"/>
                  </a:lnTo>
                  <a:lnTo>
                    <a:pt x="813" y="954"/>
                  </a:lnTo>
                  <a:lnTo>
                    <a:pt x="844" y="1046"/>
                  </a:lnTo>
                  <a:lnTo>
                    <a:pt x="859" y="1108"/>
                  </a:lnTo>
                  <a:lnTo>
                    <a:pt x="967" y="1092"/>
                  </a:lnTo>
                  <a:lnTo>
                    <a:pt x="1074" y="1062"/>
                  </a:lnTo>
                  <a:lnTo>
                    <a:pt x="1074" y="1046"/>
                  </a:lnTo>
                  <a:lnTo>
                    <a:pt x="1120" y="908"/>
                  </a:lnTo>
                  <a:lnTo>
                    <a:pt x="1120" y="877"/>
                  </a:lnTo>
                  <a:lnTo>
                    <a:pt x="1105" y="862"/>
                  </a:lnTo>
                  <a:lnTo>
                    <a:pt x="1074" y="862"/>
                  </a:lnTo>
                  <a:close/>
                  <a:moveTo>
                    <a:pt x="1120" y="769"/>
                  </a:moveTo>
                  <a:lnTo>
                    <a:pt x="1151" y="769"/>
                  </a:lnTo>
                  <a:lnTo>
                    <a:pt x="1197" y="785"/>
                  </a:lnTo>
                  <a:lnTo>
                    <a:pt x="1228" y="800"/>
                  </a:lnTo>
                  <a:lnTo>
                    <a:pt x="1289" y="862"/>
                  </a:lnTo>
                  <a:lnTo>
                    <a:pt x="1289" y="877"/>
                  </a:lnTo>
                  <a:lnTo>
                    <a:pt x="1228" y="939"/>
                  </a:lnTo>
                  <a:lnTo>
                    <a:pt x="1197" y="985"/>
                  </a:lnTo>
                  <a:lnTo>
                    <a:pt x="1166" y="1046"/>
                  </a:lnTo>
                  <a:lnTo>
                    <a:pt x="1212" y="1092"/>
                  </a:lnTo>
                  <a:lnTo>
                    <a:pt x="1212" y="1108"/>
                  </a:lnTo>
                  <a:lnTo>
                    <a:pt x="1197" y="1108"/>
                  </a:lnTo>
                  <a:lnTo>
                    <a:pt x="1028" y="1123"/>
                  </a:lnTo>
                  <a:lnTo>
                    <a:pt x="936" y="1139"/>
                  </a:lnTo>
                  <a:lnTo>
                    <a:pt x="890" y="1154"/>
                  </a:lnTo>
                  <a:lnTo>
                    <a:pt x="875" y="1154"/>
                  </a:lnTo>
                  <a:lnTo>
                    <a:pt x="875" y="1216"/>
                  </a:lnTo>
                  <a:lnTo>
                    <a:pt x="859" y="1200"/>
                  </a:lnTo>
                  <a:lnTo>
                    <a:pt x="844" y="1200"/>
                  </a:lnTo>
                  <a:lnTo>
                    <a:pt x="829" y="1185"/>
                  </a:lnTo>
                  <a:lnTo>
                    <a:pt x="798" y="1123"/>
                  </a:lnTo>
                  <a:lnTo>
                    <a:pt x="752" y="985"/>
                  </a:lnTo>
                  <a:lnTo>
                    <a:pt x="706" y="908"/>
                  </a:lnTo>
                  <a:lnTo>
                    <a:pt x="691" y="877"/>
                  </a:lnTo>
                  <a:lnTo>
                    <a:pt x="706" y="862"/>
                  </a:lnTo>
                  <a:lnTo>
                    <a:pt x="783" y="862"/>
                  </a:lnTo>
                  <a:lnTo>
                    <a:pt x="936" y="831"/>
                  </a:lnTo>
                  <a:lnTo>
                    <a:pt x="1028" y="800"/>
                  </a:lnTo>
                  <a:lnTo>
                    <a:pt x="1090" y="785"/>
                  </a:lnTo>
                  <a:lnTo>
                    <a:pt x="1120" y="769"/>
                  </a:lnTo>
                  <a:close/>
                  <a:moveTo>
                    <a:pt x="1090" y="616"/>
                  </a:moveTo>
                  <a:lnTo>
                    <a:pt x="1136" y="616"/>
                  </a:lnTo>
                  <a:lnTo>
                    <a:pt x="1151" y="631"/>
                  </a:lnTo>
                  <a:lnTo>
                    <a:pt x="1151" y="677"/>
                  </a:lnTo>
                  <a:lnTo>
                    <a:pt x="1120" y="677"/>
                  </a:lnTo>
                  <a:lnTo>
                    <a:pt x="1105" y="692"/>
                  </a:lnTo>
                  <a:lnTo>
                    <a:pt x="967" y="739"/>
                  </a:lnTo>
                  <a:lnTo>
                    <a:pt x="936" y="754"/>
                  </a:lnTo>
                  <a:lnTo>
                    <a:pt x="859" y="754"/>
                  </a:lnTo>
                  <a:lnTo>
                    <a:pt x="829" y="739"/>
                  </a:lnTo>
                  <a:lnTo>
                    <a:pt x="813" y="739"/>
                  </a:lnTo>
                  <a:lnTo>
                    <a:pt x="798" y="723"/>
                  </a:lnTo>
                  <a:lnTo>
                    <a:pt x="798" y="692"/>
                  </a:lnTo>
                  <a:lnTo>
                    <a:pt x="813" y="677"/>
                  </a:lnTo>
                  <a:lnTo>
                    <a:pt x="829" y="677"/>
                  </a:lnTo>
                  <a:lnTo>
                    <a:pt x="952" y="662"/>
                  </a:lnTo>
                  <a:lnTo>
                    <a:pt x="1028" y="631"/>
                  </a:lnTo>
                  <a:lnTo>
                    <a:pt x="1090" y="616"/>
                  </a:lnTo>
                  <a:close/>
                  <a:moveTo>
                    <a:pt x="338" y="492"/>
                  </a:moveTo>
                  <a:lnTo>
                    <a:pt x="353" y="492"/>
                  </a:lnTo>
                  <a:lnTo>
                    <a:pt x="445" y="539"/>
                  </a:lnTo>
                  <a:lnTo>
                    <a:pt x="460" y="569"/>
                  </a:lnTo>
                  <a:lnTo>
                    <a:pt x="476" y="585"/>
                  </a:lnTo>
                  <a:lnTo>
                    <a:pt x="460" y="616"/>
                  </a:lnTo>
                  <a:lnTo>
                    <a:pt x="368" y="739"/>
                  </a:lnTo>
                  <a:lnTo>
                    <a:pt x="353" y="831"/>
                  </a:lnTo>
                  <a:lnTo>
                    <a:pt x="414" y="954"/>
                  </a:lnTo>
                  <a:lnTo>
                    <a:pt x="430" y="1000"/>
                  </a:lnTo>
                  <a:lnTo>
                    <a:pt x="430" y="1046"/>
                  </a:lnTo>
                  <a:lnTo>
                    <a:pt x="399" y="1092"/>
                  </a:lnTo>
                  <a:lnTo>
                    <a:pt x="368" y="1123"/>
                  </a:lnTo>
                  <a:lnTo>
                    <a:pt x="460" y="1154"/>
                  </a:lnTo>
                  <a:lnTo>
                    <a:pt x="568" y="1185"/>
                  </a:lnTo>
                  <a:lnTo>
                    <a:pt x="721" y="1231"/>
                  </a:lnTo>
                  <a:lnTo>
                    <a:pt x="906" y="1277"/>
                  </a:lnTo>
                  <a:lnTo>
                    <a:pt x="1151" y="1308"/>
                  </a:lnTo>
                  <a:lnTo>
                    <a:pt x="1473" y="1323"/>
                  </a:lnTo>
                  <a:lnTo>
                    <a:pt x="1581" y="1323"/>
                  </a:lnTo>
                  <a:lnTo>
                    <a:pt x="1581" y="1339"/>
                  </a:lnTo>
                  <a:lnTo>
                    <a:pt x="1550" y="1354"/>
                  </a:lnTo>
                  <a:lnTo>
                    <a:pt x="1473" y="1400"/>
                  </a:lnTo>
                  <a:lnTo>
                    <a:pt x="1381" y="1446"/>
                  </a:lnTo>
                  <a:lnTo>
                    <a:pt x="1274" y="1477"/>
                  </a:lnTo>
                  <a:lnTo>
                    <a:pt x="1212" y="1492"/>
                  </a:lnTo>
                  <a:lnTo>
                    <a:pt x="1105" y="1477"/>
                  </a:lnTo>
                  <a:lnTo>
                    <a:pt x="967" y="1416"/>
                  </a:lnTo>
                  <a:lnTo>
                    <a:pt x="629" y="1262"/>
                  </a:lnTo>
                  <a:lnTo>
                    <a:pt x="476" y="1200"/>
                  </a:lnTo>
                  <a:lnTo>
                    <a:pt x="338" y="1185"/>
                  </a:lnTo>
                  <a:lnTo>
                    <a:pt x="276" y="1185"/>
                  </a:lnTo>
                  <a:lnTo>
                    <a:pt x="246" y="1200"/>
                  </a:lnTo>
                  <a:lnTo>
                    <a:pt x="200" y="1216"/>
                  </a:lnTo>
                  <a:lnTo>
                    <a:pt x="184" y="1231"/>
                  </a:lnTo>
                  <a:lnTo>
                    <a:pt x="154" y="1246"/>
                  </a:lnTo>
                  <a:lnTo>
                    <a:pt x="138" y="1262"/>
                  </a:lnTo>
                  <a:lnTo>
                    <a:pt x="77" y="1262"/>
                  </a:lnTo>
                  <a:lnTo>
                    <a:pt x="46" y="1231"/>
                  </a:lnTo>
                  <a:lnTo>
                    <a:pt x="15" y="1216"/>
                  </a:lnTo>
                  <a:lnTo>
                    <a:pt x="0" y="1200"/>
                  </a:lnTo>
                  <a:lnTo>
                    <a:pt x="0" y="1185"/>
                  </a:lnTo>
                  <a:lnTo>
                    <a:pt x="15" y="1185"/>
                  </a:lnTo>
                  <a:lnTo>
                    <a:pt x="107" y="1169"/>
                  </a:lnTo>
                  <a:lnTo>
                    <a:pt x="184" y="1154"/>
                  </a:lnTo>
                  <a:lnTo>
                    <a:pt x="292" y="1139"/>
                  </a:lnTo>
                  <a:lnTo>
                    <a:pt x="307" y="1139"/>
                  </a:lnTo>
                  <a:lnTo>
                    <a:pt x="322" y="1123"/>
                  </a:lnTo>
                  <a:lnTo>
                    <a:pt x="322" y="1046"/>
                  </a:lnTo>
                  <a:lnTo>
                    <a:pt x="292" y="954"/>
                  </a:lnTo>
                  <a:lnTo>
                    <a:pt x="261" y="908"/>
                  </a:lnTo>
                  <a:lnTo>
                    <a:pt x="230" y="816"/>
                  </a:lnTo>
                  <a:lnTo>
                    <a:pt x="261" y="816"/>
                  </a:lnTo>
                  <a:lnTo>
                    <a:pt x="261" y="769"/>
                  </a:lnTo>
                  <a:lnTo>
                    <a:pt x="276" y="739"/>
                  </a:lnTo>
                  <a:lnTo>
                    <a:pt x="307" y="723"/>
                  </a:lnTo>
                  <a:lnTo>
                    <a:pt x="322" y="692"/>
                  </a:lnTo>
                  <a:lnTo>
                    <a:pt x="322" y="646"/>
                  </a:lnTo>
                  <a:lnTo>
                    <a:pt x="307" y="616"/>
                  </a:lnTo>
                  <a:lnTo>
                    <a:pt x="292" y="600"/>
                  </a:lnTo>
                  <a:lnTo>
                    <a:pt x="246" y="600"/>
                  </a:lnTo>
                  <a:lnTo>
                    <a:pt x="200" y="616"/>
                  </a:lnTo>
                  <a:lnTo>
                    <a:pt x="169" y="631"/>
                  </a:lnTo>
                  <a:lnTo>
                    <a:pt x="46" y="631"/>
                  </a:lnTo>
                  <a:lnTo>
                    <a:pt x="31" y="616"/>
                  </a:lnTo>
                  <a:lnTo>
                    <a:pt x="31" y="600"/>
                  </a:lnTo>
                  <a:lnTo>
                    <a:pt x="61" y="600"/>
                  </a:lnTo>
                  <a:lnTo>
                    <a:pt x="138" y="585"/>
                  </a:lnTo>
                  <a:lnTo>
                    <a:pt x="230" y="554"/>
                  </a:lnTo>
                  <a:lnTo>
                    <a:pt x="292" y="508"/>
                  </a:lnTo>
                  <a:lnTo>
                    <a:pt x="338" y="492"/>
                  </a:lnTo>
                  <a:close/>
                  <a:moveTo>
                    <a:pt x="1059" y="446"/>
                  </a:moveTo>
                  <a:lnTo>
                    <a:pt x="1090" y="446"/>
                  </a:lnTo>
                  <a:lnTo>
                    <a:pt x="1120" y="462"/>
                  </a:lnTo>
                  <a:lnTo>
                    <a:pt x="1136" y="477"/>
                  </a:lnTo>
                  <a:lnTo>
                    <a:pt x="1136" y="492"/>
                  </a:lnTo>
                  <a:lnTo>
                    <a:pt x="1120" y="508"/>
                  </a:lnTo>
                  <a:lnTo>
                    <a:pt x="1090" y="508"/>
                  </a:lnTo>
                  <a:lnTo>
                    <a:pt x="921" y="554"/>
                  </a:lnTo>
                  <a:lnTo>
                    <a:pt x="890" y="554"/>
                  </a:lnTo>
                  <a:lnTo>
                    <a:pt x="875" y="569"/>
                  </a:lnTo>
                  <a:lnTo>
                    <a:pt x="813" y="569"/>
                  </a:lnTo>
                  <a:lnTo>
                    <a:pt x="783" y="554"/>
                  </a:lnTo>
                  <a:lnTo>
                    <a:pt x="767" y="554"/>
                  </a:lnTo>
                  <a:lnTo>
                    <a:pt x="752" y="539"/>
                  </a:lnTo>
                  <a:lnTo>
                    <a:pt x="767" y="523"/>
                  </a:lnTo>
                  <a:lnTo>
                    <a:pt x="783" y="523"/>
                  </a:lnTo>
                  <a:lnTo>
                    <a:pt x="967" y="477"/>
                  </a:lnTo>
                  <a:lnTo>
                    <a:pt x="1059" y="446"/>
                  </a:lnTo>
                  <a:close/>
                  <a:moveTo>
                    <a:pt x="1212" y="216"/>
                  </a:moveTo>
                  <a:lnTo>
                    <a:pt x="1305" y="216"/>
                  </a:lnTo>
                  <a:lnTo>
                    <a:pt x="1351" y="231"/>
                  </a:lnTo>
                  <a:lnTo>
                    <a:pt x="1366" y="262"/>
                  </a:lnTo>
                  <a:lnTo>
                    <a:pt x="1381" y="277"/>
                  </a:lnTo>
                  <a:lnTo>
                    <a:pt x="1366" y="292"/>
                  </a:lnTo>
                  <a:lnTo>
                    <a:pt x="1351" y="292"/>
                  </a:lnTo>
                  <a:lnTo>
                    <a:pt x="1105" y="339"/>
                  </a:lnTo>
                  <a:lnTo>
                    <a:pt x="936" y="369"/>
                  </a:lnTo>
                  <a:lnTo>
                    <a:pt x="813" y="385"/>
                  </a:lnTo>
                  <a:lnTo>
                    <a:pt x="752" y="400"/>
                  </a:lnTo>
                  <a:lnTo>
                    <a:pt x="675" y="400"/>
                  </a:lnTo>
                  <a:lnTo>
                    <a:pt x="645" y="385"/>
                  </a:lnTo>
                  <a:lnTo>
                    <a:pt x="629" y="369"/>
                  </a:lnTo>
                  <a:lnTo>
                    <a:pt x="599" y="354"/>
                  </a:lnTo>
                  <a:lnTo>
                    <a:pt x="599" y="323"/>
                  </a:lnTo>
                  <a:lnTo>
                    <a:pt x="645" y="323"/>
                  </a:lnTo>
                  <a:lnTo>
                    <a:pt x="645" y="339"/>
                  </a:lnTo>
                  <a:lnTo>
                    <a:pt x="1028" y="262"/>
                  </a:lnTo>
                  <a:lnTo>
                    <a:pt x="1136" y="246"/>
                  </a:lnTo>
                  <a:lnTo>
                    <a:pt x="1182" y="231"/>
                  </a:lnTo>
                  <a:lnTo>
                    <a:pt x="1212" y="216"/>
                  </a:lnTo>
                  <a:close/>
                  <a:moveTo>
                    <a:pt x="246" y="108"/>
                  </a:moveTo>
                  <a:lnTo>
                    <a:pt x="292" y="108"/>
                  </a:lnTo>
                  <a:lnTo>
                    <a:pt x="338" y="123"/>
                  </a:lnTo>
                  <a:lnTo>
                    <a:pt x="399" y="154"/>
                  </a:lnTo>
                  <a:lnTo>
                    <a:pt x="414" y="169"/>
                  </a:lnTo>
                  <a:lnTo>
                    <a:pt x="430" y="169"/>
                  </a:lnTo>
                  <a:lnTo>
                    <a:pt x="460" y="200"/>
                  </a:lnTo>
                  <a:lnTo>
                    <a:pt x="476" y="231"/>
                  </a:lnTo>
                  <a:lnTo>
                    <a:pt x="476" y="308"/>
                  </a:lnTo>
                  <a:lnTo>
                    <a:pt x="460" y="323"/>
                  </a:lnTo>
                  <a:lnTo>
                    <a:pt x="445" y="323"/>
                  </a:lnTo>
                  <a:lnTo>
                    <a:pt x="460" y="308"/>
                  </a:lnTo>
                  <a:lnTo>
                    <a:pt x="430" y="308"/>
                  </a:lnTo>
                  <a:lnTo>
                    <a:pt x="399" y="292"/>
                  </a:lnTo>
                  <a:lnTo>
                    <a:pt x="292" y="200"/>
                  </a:lnTo>
                  <a:lnTo>
                    <a:pt x="230" y="139"/>
                  </a:lnTo>
                  <a:lnTo>
                    <a:pt x="230" y="123"/>
                  </a:lnTo>
                  <a:lnTo>
                    <a:pt x="246" y="108"/>
                  </a:lnTo>
                  <a:close/>
                  <a:moveTo>
                    <a:pt x="890" y="0"/>
                  </a:moveTo>
                  <a:lnTo>
                    <a:pt x="952" y="0"/>
                  </a:lnTo>
                  <a:lnTo>
                    <a:pt x="967" y="16"/>
                  </a:lnTo>
                  <a:lnTo>
                    <a:pt x="1013" y="31"/>
                  </a:lnTo>
                  <a:lnTo>
                    <a:pt x="1074" y="92"/>
                  </a:lnTo>
                  <a:lnTo>
                    <a:pt x="1090" y="123"/>
                  </a:lnTo>
                  <a:lnTo>
                    <a:pt x="1074" y="169"/>
                  </a:lnTo>
                  <a:lnTo>
                    <a:pt x="1074" y="154"/>
                  </a:lnTo>
                  <a:lnTo>
                    <a:pt x="1059" y="169"/>
                  </a:lnTo>
                  <a:lnTo>
                    <a:pt x="1028" y="169"/>
                  </a:lnTo>
                  <a:lnTo>
                    <a:pt x="1013" y="154"/>
                  </a:lnTo>
                  <a:lnTo>
                    <a:pt x="982" y="139"/>
                  </a:lnTo>
                  <a:lnTo>
                    <a:pt x="921" y="77"/>
                  </a:lnTo>
                  <a:lnTo>
                    <a:pt x="906" y="46"/>
                  </a:lnTo>
                  <a:lnTo>
                    <a:pt x="890" y="31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7" name="Freeform 1623"/>
            <p:cNvSpPr>
              <a:spLocks noEditPoints="1"/>
            </p:cNvSpPr>
            <p:nvPr/>
          </p:nvSpPr>
          <p:spPr bwMode="auto">
            <a:xfrm>
              <a:off x="32415" y="34914"/>
              <a:ext cx="1442" cy="1431"/>
            </a:xfrm>
            <a:custGeom>
              <a:avLst/>
              <a:gdLst/>
              <a:ahLst/>
              <a:cxnLst>
                <a:cxn ang="0">
                  <a:pos x="874" y="831"/>
                </a:cxn>
                <a:cxn ang="0">
                  <a:pos x="997" y="984"/>
                </a:cxn>
                <a:cxn ang="0">
                  <a:pos x="1089" y="861"/>
                </a:cxn>
                <a:cxn ang="0">
                  <a:pos x="1151" y="231"/>
                </a:cxn>
                <a:cxn ang="0">
                  <a:pos x="1028" y="307"/>
                </a:cxn>
                <a:cxn ang="0">
                  <a:pos x="1012" y="461"/>
                </a:cxn>
                <a:cxn ang="0">
                  <a:pos x="1181" y="477"/>
                </a:cxn>
                <a:cxn ang="0">
                  <a:pos x="1181" y="538"/>
                </a:cxn>
                <a:cxn ang="0">
                  <a:pos x="966" y="769"/>
                </a:cxn>
                <a:cxn ang="0">
                  <a:pos x="1120" y="723"/>
                </a:cxn>
                <a:cxn ang="0">
                  <a:pos x="1212" y="815"/>
                </a:cxn>
                <a:cxn ang="0">
                  <a:pos x="1166" y="892"/>
                </a:cxn>
                <a:cxn ang="0">
                  <a:pos x="1151" y="1015"/>
                </a:cxn>
                <a:cxn ang="0">
                  <a:pos x="1012" y="1061"/>
                </a:cxn>
                <a:cxn ang="0">
                  <a:pos x="859" y="1107"/>
                </a:cxn>
                <a:cxn ang="0">
                  <a:pos x="782" y="815"/>
                </a:cxn>
                <a:cxn ang="0">
                  <a:pos x="874" y="800"/>
                </a:cxn>
                <a:cxn ang="0">
                  <a:pos x="936" y="600"/>
                </a:cxn>
                <a:cxn ang="0">
                  <a:pos x="767" y="600"/>
                </a:cxn>
                <a:cxn ang="0">
                  <a:pos x="828" y="554"/>
                </a:cxn>
                <a:cxn ang="0">
                  <a:pos x="920" y="338"/>
                </a:cxn>
                <a:cxn ang="0">
                  <a:pos x="782" y="323"/>
                </a:cxn>
                <a:cxn ang="0">
                  <a:pos x="675" y="631"/>
                </a:cxn>
                <a:cxn ang="0">
                  <a:pos x="859" y="1246"/>
                </a:cxn>
                <a:cxn ang="0">
                  <a:pos x="1273" y="1246"/>
                </a:cxn>
                <a:cxn ang="0">
                  <a:pos x="1319" y="523"/>
                </a:cxn>
                <a:cxn ang="0">
                  <a:pos x="1197" y="231"/>
                </a:cxn>
                <a:cxn ang="0">
                  <a:pos x="1381" y="184"/>
                </a:cxn>
                <a:cxn ang="0">
                  <a:pos x="1396" y="1384"/>
                </a:cxn>
                <a:cxn ang="0">
                  <a:pos x="1319" y="1400"/>
                </a:cxn>
                <a:cxn ang="0">
                  <a:pos x="982" y="1261"/>
                </a:cxn>
                <a:cxn ang="0">
                  <a:pos x="659" y="1292"/>
                </a:cxn>
                <a:cxn ang="0">
                  <a:pos x="598" y="1369"/>
                </a:cxn>
                <a:cxn ang="0">
                  <a:pos x="537" y="1138"/>
                </a:cxn>
                <a:cxn ang="0">
                  <a:pos x="598" y="538"/>
                </a:cxn>
                <a:cxn ang="0">
                  <a:pos x="567" y="261"/>
                </a:cxn>
                <a:cxn ang="0">
                  <a:pos x="675" y="261"/>
                </a:cxn>
                <a:cxn ang="0">
                  <a:pos x="1243" y="154"/>
                </a:cxn>
                <a:cxn ang="0">
                  <a:pos x="521" y="31"/>
                </a:cxn>
                <a:cxn ang="0">
                  <a:pos x="506" y="215"/>
                </a:cxn>
                <a:cxn ang="0">
                  <a:pos x="353" y="523"/>
                </a:cxn>
                <a:cxn ang="0">
                  <a:pos x="399" y="723"/>
                </a:cxn>
                <a:cxn ang="0">
                  <a:pos x="353" y="1400"/>
                </a:cxn>
                <a:cxn ang="0">
                  <a:pos x="260" y="1369"/>
                </a:cxn>
                <a:cxn ang="0">
                  <a:pos x="276" y="1138"/>
                </a:cxn>
                <a:cxn ang="0">
                  <a:pos x="291" y="631"/>
                </a:cxn>
                <a:cxn ang="0">
                  <a:pos x="138" y="707"/>
                </a:cxn>
                <a:cxn ang="0">
                  <a:pos x="0" y="784"/>
                </a:cxn>
                <a:cxn ang="0">
                  <a:pos x="353" y="277"/>
                </a:cxn>
                <a:cxn ang="0">
                  <a:pos x="414" y="31"/>
                </a:cxn>
              </a:cxnLst>
              <a:rect l="0" t="0" r="r" b="b"/>
              <a:pathLst>
                <a:path w="1442" h="1431">
                  <a:moveTo>
                    <a:pt x="1043" y="800"/>
                  </a:moveTo>
                  <a:lnTo>
                    <a:pt x="997" y="815"/>
                  </a:lnTo>
                  <a:lnTo>
                    <a:pt x="951" y="815"/>
                  </a:lnTo>
                  <a:lnTo>
                    <a:pt x="874" y="831"/>
                  </a:lnTo>
                  <a:lnTo>
                    <a:pt x="874" y="923"/>
                  </a:lnTo>
                  <a:lnTo>
                    <a:pt x="890" y="1000"/>
                  </a:lnTo>
                  <a:lnTo>
                    <a:pt x="951" y="984"/>
                  </a:lnTo>
                  <a:lnTo>
                    <a:pt x="997" y="984"/>
                  </a:lnTo>
                  <a:lnTo>
                    <a:pt x="1028" y="969"/>
                  </a:lnTo>
                  <a:lnTo>
                    <a:pt x="1043" y="969"/>
                  </a:lnTo>
                  <a:lnTo>
                    <a:pt x="1058" y="923"/>
                  </a:lnTo>
                  <a:lnTo>
                    <a:pt x="1089" y="861"/>
                  </a:lnTo>
                  <a:lnTo>
                    <a:pt x="1089" y="815"/>
                  </a:lnTo>
                  <a:lnTo>
                    <a:pt x="1074" y="800"/>
                  </a:lnTo>
                  <a:lnTo>
                    <a:pt x="1043" y="800"/>
                  </a:lnTo>
                  <a:close/>
                  <a:moveTo>
                    <a:pt x="1151" y="231"/>
                  </a:moveTo>
                  <a:lnTo>
                    <a:pt x="1058" y="246"/>
                  </a:lnTo>
                  <a:lnTo>
                    <a:pt x="951" y="277"/>
                  </a:lnTo>
                  <a:lnTo>
                    <a:pt x="982" y="292"/>
                  </a:lnTo>
                  <a:lnTo>
                    <a:pt x="1028" y="307"/>
                  </a:lnTo>
                  <a:lnTo>
                    <a:pt x="1043" y="338"/>
                  </a:lnTo>
                  <a:lnTo>
                    <a:pt x="1043" y="354"/>
                  </a:lnTo>
                  <a:lnTo>
                    <a:pt x="1028" y="415"/>
                  </a:lnTo>
                  <a:lnTo>
                    <a:pt x="1012" y="461"/>
                  </a:lnTo>
                  <a:lnTo>
                    <a:pt x="1012" y="507"/>
                  </a:lnTo>
                  <a:lnTo>
                    <a:pt x="1074" y="492"/>
                  </a:lnTo>
                  <a:lnTo>
                    <a:pt x="1120" y="477"/>
                  </a:lnTo>
                  <a:lnTo>
                    <a:pt x="1181" y="477"/>
                  </a:lnTo>
                  <a:lnTo>
                    <a:pt x="1212" y="507"/>
                  </a:lnTo>
                  <a:lnTo>
                    <a:pt x="1212" y="523"/>
                  </a:lnTo>
                  <a:lnTo>
                    <a:pt x="1197" y="538"/>
                  </a:lnTo>
                  <a:lnTo>
                    <a:pt x="1181" y="538"/>
                  </a:lnTo>
                  <a:lnTo>
                    <a:pt x="1135" y="554"/>
                  </a:lnTo>
                  <a:lnTo>
                    <a:pt x="1074" y="569"/>
                  </a:lnTo>
                  <a:lnTo>
                    <a:pt x="997" y="584"/>
                  </a:lnTo>
                  <a:lnTo>
                    <a:pt x="966" y="769"/>
                  </a:lnTo>
                  <a:lnTo>
                    <a:pt x="1012" y="754"/>
                  </a:lnTo>
                  <a:lnTo>
                    <a:pt x="1043" y="738"/>
                  </a:lnTo>
                  <a:lnTo>
                    <a:pt x="1058" y="723"/>
                  </a:lnTo>
                  <a:lnTo>
                    <a:pt x="1120" y="723"/>
                  </a:lnTo>
                  <a:lnTo>
                    <a:pt x="1151" y="754"/>
                  </a:lnTo>
                  <a:lnTo>
                    <a:pt x="1181" y="769"/>
                  </a:lnTo>
                  <a:lnTo>
                    <a:pt x="1197" y="800"/>
                  </a:lnTo>
                  <a:lnTo>
                    <a:pt x="1212" y="815"/>
                  </a:lnTo>
                  <a:lnTo>
                    <a:pt x="1212" y="831"/>
                  </a:lnTo>
                  <a:lnTo>
                    <a:pt x="1197" y="846"/>
                  </a:lnTo>
                  <a:lnTo>
                    <a:pt x="1197" y="861"/>
                  </a:lnTo>
                  <a:lnTo>
                    <a:pt x="1166" y="892"/>
                  </a:lnTo>
                  <a:lnTo>
                    <a:pt x="1135" y="938"/>
                  </a:lnTo>
                  <a:lnTo>
                    <a:pt x="1120" y="1000"/>
                  </a:lnTo>
                  <a:lnTo>
                    <a:pt x="1135" y="1015"/>
                  </a:lnTo>
                  <a:lnTo>
                    <a:pt x="1151" y="1015"/>
                  </a:lnTo>
                  <a:lnTo>
                    <a:pt x="1151" y="1031"/>
                  </a:lnTo>
                  <a:lnTo>
                    <a:pt x="1135" y="1046"/>
                  </a:lnTo>
                  <a:lnTo>
                    <a:pt x="1074" y="1046"/>
                  </a:lnTo>
                  <a:lnTo>
                    <a:pt x="1012" y="1061"/>
                  </a:lnTo>
                  <a:lnTo>
                    <a:pt x="890" y="1061"/>
                  </a:lnTo>
                  <a:lnTo>
                    <a:pt x="890" y="1107"/>
                  </a:lnTo>
                  <a:lnTo>
                    <a:pt x="874" y="1123"/>
                  </a:lnTo>
                  <a:lnTo>
                    <a:pt x="859" y="1107"/>
                  </a:lnTo>
                  <a:lnTo>
                    <a:pt x="859" y="1092"/>
                  </a:lnTo>
                  <a:lnTo>
                    <a:pt x="828" y="1031"/>
                  </a:lnTo>
                  <a:lnTo>
                    <a:pt x="798" y="892"/>
                  </a:lnTo>
                  <a:lnTo>
                    <a:pt x="782" y="815"/>
                  </a:lnTo>
                  <a:lnTo>
                    <a:pt x="767" y="784"/>
                  </a:lnTo>
                  <a:lnTo>
                    <a:pt x="828" y="784"/>
                  </a:lnTo>
                  <a:lnTo>
                    <a:pt x="844" y="800"/>
                  </a:lnTo>
                  <a:lnTo>
                    <a:pt x="874" y="800"/>
                  </a:lnTo>
                  <a:lnTo>
                    <a:pt x="890" y="784"/>
                  </a:lnTo>
                  <a:lnTo>
                    <a:pt x="920" y="784"/>
                  </a:lnTo>
                  <a:lnTo>
                    <a:pt x="936" y="692"/>
                  </a:lnTo>
                  <a:lnTo>
                    <a:pt x="936" y="600"/>
                  </a:lnTo>
                  <a:lnTo>
                    <a:pt x="920" y="615"/>
                  </a:lnTo>
                  <a:lnTo>
                    <a:pt x="813" y="615"/>
                  </a:lnTo>
                  <a:lnTo>
                    <a:pt x="798" y="600"/>
                  </a:lnTo>
                  <a:lnTo>
                    <a:pt x="767" y="600"/>
                  </a:lnTo>
                  <a:lnTo>
                    <a:pt x="767" y="584"/>
                  </a:lnTo>
                  <a:lnTo>
                    <a:pt x="782" y="569"/>
                  </a:lnTo>
                  <a:lnTo>
                    <a:pt x="798" y="569"/>
                  </a:lnTo>
                  <a:lnTo>
                    <a:pt x="828" y="554"/>
                  </a:lnTo>
                  <a:lnTo>
                    <a:pt x="874" y="554"/>
                  </a:lnTo>
                  <a:lnTo>
                    <a:pt x="936" y="538"/>
                  </a:lnTo>
                  <a:lnTo>
                    <a:pt x="936" y="369"/>
                  </a:lnTo>
                  <a:lnTo>
                    <a:pt x="920" y="338"/>
                  </a:lnTo>
                  <a:lnTo>
                    <a:pt x="905" y="323"/>
                  </a:lnTo>
                  <a:lnTo>
                    <a:pt x="905" y="307"/>
                  </a:lnTo>
                  <a:lnTo>
                    <a:pt x="844" y="323"/>
                  </a:lnTo>
                  <a:lnTo>
                    <a:pt x="782" y="323"/>
                  </a:lnTo>
                  <a:lnTo>
                    <a:pt x="736" y="338"/>
                  </a:lnTo>
                  <a:lnTo>
                    <a:pt x="690" y="338"/>
                  </a:lnTo>
                  <a:lnTo>
                    <a:pt x="690" y="492"/>
                  </a:lnTo>
                  <a:lnTo>
                    <a:pt x="675" y="631"/>
                  </a:lnTo>
                  <a:lnTo>
                    <a:pt x="675" y="846"/>
                  </a:lnTo>
                  <a:lnTo>
                    <a:pt x="659" y="1138"/>
                  </a:lnTo>
                  <a:lnTo>
                    <a:pt x="659" y="1261"/>
                  </a:lnTo>
                  <a:lnTo>
                    <a:pt x="859" y="1246"/>
                  </a:lnTo>
                  <a:lnTo>
                    <a:pt x="1012" y="1231"/>
                  </a:lnTo>
                  <a:lnTo>
                    <a:pt x="1120" y="1200"/>
                  </a:lnTo>
                  <a:lnTo>
                    <a:pt x="1227" y="1200"/>
                  </a:lnTo>
                  <a:lnTo>
                    <a:pt x="1273" y="1246"/>
                  </a:lnTo>
                  <a:lnTo>
                    <a:pt x="1289" y="1231"/>
                  </a:lnTo>
                  <a:lnTo>
                    <a:pt x="1304" y="1200"/>
                  </a:lnTo>
                  <a:lnTo>
                    <a:pt x="1319" y="1107"/>
                  </a:lnTo>
                  <a:lnTo>
                    <a:pt x="1319" y="523"/>
                  </a:lnTo>
                  <a:lnTo>
                    <a:pt x="1304" y="369"/>
                  </a:lnTo>
                  <a:lnTo>
                    <a:pt x="1273" y="277"/>
                  </a:lnTo>
                  <a:lnTo>
                    <a:pt x="1243" y="246"/>
                  </a:lnTo>
                  <a:lnTo>
                    <a:pt x="1197" y="231"/>
                  </a:lnTo>
                  <a:lnTo>
                    <a:pt x="1151" y="231"/>
                  </a:lnTo>
                  <a:close/>
                  <a:moveTo>
                    <a:pt x="1273" y="138"/>
                  </a:moveTo>
                  <a:lnTo>
                    <a:pt x="1289" y="138"/>
                  </a:lnTo>
                  <a:lnTo>
                    <a:pt x="1381" y="184"/>
                  </a:lnTo>
                  <a:lnTo>
                    <a:pt x="1442" y="246"/>
                  </a:lnTo>
                  <a:lnTo>
                    <a:pt x="1442" y="1292"/>
                  </a:lnTo>
                  <a:lnTo>
                    <a:pt x="1427" y="1338"/>
                  </a:lnTo>
                  <a:lnTo>
                    <a:pt x="1396" y="1384"/>
                  </a:lnTo>
                  <a:lnTo>
                    <a:pt x="1381" y="1400"/>
                  </a:lnTo>
                  <a:lnTo>
                    <a:pt x="1350" y="1415"/>
                  </a:lnTo>
                  <a:lnTo>
                    <a:pt x="1335" y="1415"/>
                  </a:lnTo>
                  <a:lnTo>
                    <a:pt x="1319" y="1400"/>
                  </a:lnTo>
                  <a:lnTo>
                    <a:pt x="1289" y="1338"/>
                  </a:lnTo>
                  <a:lnTo>
                    <a:pt x="1258" y="1307"/>
                  </a:lnTo>
                  <a:lnTo>
                    <a:pt x="1212" y="1246"/>
                  </a:lnTo>
                  <a:lnTo>
                    <a:pt x="982" y="1261"/>
                  </a:lnTo>
                  <a:lnTo>
                    <a:pt x="828" y="1261"/>
                  </a:lnTo>
                  <a:lnTo>
                    <a:pt x="736" y="1277"/>
                  </a:lnTo>
                  <a:lnTo>
                    <a:pt x="690" y="1277"/>
                  </a:lnTo>
                  <a:lnTo>
                    <a:pt x="659" y="1292"/>
                  </a:lnTo>
                  <a:lnTo>
                    <a:pt x="644" y="1292"/>
                  </a:lnTo>
                  <a:lnTo>
                    <a:pt x="644" y="1307"/>
                  </a:lnTo>
                  <a:lnTo>
                    <a:pt x="629" y="1338"/>
                  </a:lnTo>
                  <a:lnTo>
                    <a:pt x="598" y="1369"/>
                  </a:lnTo>
                  <a:lnTo>
                    <a:pt x="552" y="1323"/>
                  </a:lnTo>
                  <a:lnTo>
                    <a:pt x="521" y="1261"/>
                  </a:lnTo>
                  <a:lnTo>
                    <a:pt x="521" y="1184"/>
                  </a:lnTo>
                  <a:lnTo>
                    <a:pt x="537" y="1138"/>
                  </a:lnTo>
                  <a:lnTo>
                    <a:pt x="567" y="1061"/>
                  </a:lnTo>
                  <a:lnTo>
                    <a:pt x="583" y="954"/>
                  </a:lnTo>
                  <a:lnTo>
                    <a:pt x="598" y="769"/>
                  </a:lnTo>
                  <a:lnTo>
                    <a:pt x="598" y="538"/>
                  </a:lnTo>
                  <a:lnTo>
                    <a:pt x="613" y="554"/>
                  </a:lnTo>
                  <a:lnTo>
                    <a:pt x="613" y="415"/>
                  </a:lnTo>
                  <a:lnTo>
                    <a:pt x="598" y="354"/>
                  </a:lnTo>
                  <a:lnTo>
                    <a:pt x="567" y="261"/>
                  </a:lnTo>
                  <a:lnTo>
                    <a:pt x="567" y="246"/>
                  </a:lnTo>
                  <a:lnTo>
                    <a:pt x="583" y="231"/>
                  </a:lnTo>
                  <a:lnTo>
                    <a:pt x="613" y="231"/>
                  </a:lnTo>
                  <a:lnTo>
                    <a:pt x="675" y="261"/>
                  </a:lnTo>
                  <a:lnTo>
                    <a:pt x="905" y="231"/>
                  </a:lnTo>
                  <a:lnTo>
                    <a:pt x="1074" y="200"/>
                  </a:lnTo>
                  <a:lnTo>
                    <a:pt x="1181" y="169"/>
                  </a:lnTo>
                  <a:lnTo>
                    <a:pt x="1243" y="154"/>
                  </a:lnTo>
                  <a:lnTo>
                    <a:pt x="1273" y="138"/>
                  </a:lnTo>
                  <a:close/>
                  <a:moveTo>
                    <a:pt x="414" y="0"/>
                  </a:moveTo>
                  <a:lnTo>
                    <a:pt x="460" y="0"/>
                  </a:lnTo>
                  <a:lnTo>
                    <a:pt x="521" y="31"/>
                  </a:lnTo>
                  <a:lnTo>
                    <a:pt x="567" y="77"/>
                  </a:lnTo>
                  <a:lnTo>
                    <a:pt x="583" y="107"/>
                  </a:lnTo>
                  <a:lnTo>
                    <a:pt x="567" y="138"/>
                  </a:lnTo>
                  <a:lnTo>
                    <a:pt x="506" y="215"/>
                  </a:lnTo>
                  <a:lnTo>
                    <a:pt x="429" y="338"/>
                  </a:lnTo>
                  <a:lnTo>
                    <a:pt x="322" y="507"/>
                  </a:lnTo>
                  <a:lnTo>
                    <a:pt x="337" y="507"/>
                  </a:lnTo>
                  <a:lnTo>
                    <a:pt x="353" y="523"/>
                  </a:lnTo>
                  <a:lnTo>
                    <a:pt x="368" y="554"/>
                  </a:lnTo>
                  <a:lnTo>
                    <a:pt x="414" y="600"/>
                  </a:lnTo>
                  <a:lnTo>
                    <a:pt x="414" y="661"/>
                  </a:lnTo>
                  <a:lnTo>
                    <a:pt x="399" y="723"/>
                  </a:lnTo>
                  <a:lnTo>
                    <a:pt x="399" y="815"/>
                  </a:lnTo>
                  <a:lnTo>
                    <a:pt x="383" y="984"/>
                  </a:lnTo>
                  <a:lnTo>
                    <a:pt x="383" y="1307"/>
                  </a:lnTo>
                  <a:lnTo>
                    <a:pt x="353" y="1400"/>
                  </a:lnTo>
                  <a:lnTo>
                    <a:pt x="322" y="1431"/>
                  </a:lnTo>
                  <a:lnTo>
                    <a:pt x="307" y="1415"/>
                  </a:lnTo>
                  <a:lnTo>
                    <a:pt x="276" y="1400"/>
                  </a:lnTo>
                  <a:lnTo>
                    <a:pt x="260" y="1369"/>
                  </a:lnTo>
                  <a:lnTo>
                    <a:pt x="245" y="1323"/>
                  </a:lnTo>
                  <a:lnTo>
                    <a:pt x="245" y="1292"/>
                  </a:lnTo>
                  <a:lnTo>
                    <a:pt x="260" y="1231"/>
                  </a:lnTo>
                  <a:lnTo>
                    <a:pt x="276" y="1138"/>
                  </a:lnTo>
                  <a:lnTo>
                    <a:pt x="291" y="1015"/>
                  </a:lnTo>
                  <a:lnTo>
                    <a:pt x="307" y="846"/>
                  </a:lnTo>
                  <a:lnTo>
                    <a:pt x="307" y="707"/>
                  </a:lnTo>
                  <a:lnTo>
                    <a:pt x="291" y="631"/>
                  </a:lnTo>
                  <a:lnTo>
                    <a:pt x="260" y="554"/>
                  </a:lnTo>
                  <a:lnTo>
                    <a:pt x="245" y="584"/>
                  </a:lnTo>
                  <a:lnTo>
                    <a:pt x="199" y="631"/>
                  </a:lnTo>
                  <a:lnTo>
                    <a:pt x="138" y="707"/>
                  </a:lnTo>
                  <a:lnTo>
                    <a:pt x="76" y="769"/>
                  </a:lnTo>
                  <a:lnTo>
                    <a:pt x="15" y="800"/>
                  </a:lnTo>
                  <a:lnTo>
                    <a:pt x="0" y="800"/>
                  </a:lnTo>
                  <a:lnTo>
                    <a:pt x="0" y="784"/>
                  </a:lnTo>
                  <a:lnTo>
                    <a:pt x="30" y="754"/>
                  </a:lnTo>
                  <a:lnTo>
                    <a:pt x="168" y="569"/>
                  </a:lnTo>
                  <a:lnTo>
                    <a:pt x="276" y="415"/>
                  </a:lnTo>
                  <a:lnTo>
                    <a:pt x="353" y="277"/>
                  </a:lnTo>
                  <a:lnTo>
                    <a:pt x="414" y="154"/>
                  </a:lnTo>
                  <a:lnTo>
                    <a:pt x="429" y="92"/>
                  </a:lnTo>
                  <a:lnTo>
                    <a:pt x="429" y="46"/>
                  </a:lnTo>
                  <a:lnTo>
                    <a:pt x="414" y="31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8" name="Freeform 1624"/>
            <p:cNvSpPr>
              <a:spLocks noEditPoints="1"/>
            </p:cNvSpPr>
            <p:nvPr/>
          </p:nvSpPr>
          <p:spPr bwMode="auto">
            <a:xfrm>
              <a:off x="34364" y="35006"/>
              <a:ext cx="1365" cy="1354"/>
            </a:xfrm>
            <a:custGeom>
              <a:avLst/>
              <a:gdLst/>
              <a:ahLst/>
              <a:cxnLst>
                <a:cxn ang="0">
                  <a:pos x="936" y="739"/>
                </a:cxn>
                <a:cxn ang="0">
                  <a:pos x="1105" y="892"/>
                </a:cxn>
                <a:cxn ang="0">
                  <a:pos x="1028" y="908"/>
                </a:cxn>
                <a:cxn ang="0">
                  <a:pos x="813" y="739"/>
                </a:cxn>
                <a:cxn ang="0">
                  <a:pos x="567" y="708"/>
                </a:cxn>
                <a:cxn ang="0">
                  <a:pos x="353" y="923"/>
                </a:cxn>
                <a:cxn ang="0">
                  <a:pos x="260" y="923"/>
                </a:cxn>
                <a:cxn ang="0">
                  <a:pos x="199" y="892"/>
                </a:cxn>
                <a:cxn ang="0">
                  <a:pos x="307" y="815"/>
                </a:cxn>
                <a:cxn ang="0">
                  <a:pos x="567" y="692"/>
                </a:cxn>
                <a:cxn ang="0">
                  <a:pos x="1258" y="585"/>
                </a:cxn>
                <a:cxn ang="0">
                  <a:pos x="1335" y="646"/>
                </a:cxn>
                <a:cxn ang="0">
                  <a:pos x="1365" y="692"/>
                </a:cxn>
                <a:cxn ang="0">
                  <a:pos x="1304" y="892"/>
                </a:cxn>
                <a:cxn ang="0">
                  <a:pos x="1197" y="1354"/>
                </a:cxn>
                <a:cxn ang="0">
                  <a:pos x="1135" y="1231"/>
                </a:cxn>
                <a:cxn ang="0">
                  <a:pos x="1151" y="1139"/>
                </a:cxn>
                <a:cxn ang="0">
                  <a:pos x="1120" y="1077"/>
                </a:cxn>
                <a:cxn ang="0">
                  <a:pos x="782" y="1108"/>
                </a:cxn>
                <a:cxn ang="0">
                  <a:pos x="199" y="1246"/>
                </a:cxn>
                <a:cxn ang="0">
                  <a:pos x="61" y="1292"/>
                </a:cxn>
                <a:cxn ang="0">
                  <a:pos x="0" y="1246"/>
                </a:cxn>
                <a:cxn ang="0">
                  <a:pos x="46" y="1139"/>
                </a:cxn>
                <a:cxn ang="0">
                  <a:pos x="76" y="954"/>
                </a:cxn>
                <a:cxn ang="0">
                  <a:pos x="0" y="646"/>
                </a:cxn>
                <a:cxn ang="0">
                  <a:pos x="46" y="631"/>
                </a:cxn>
                <a:cxn ang="0">
                  <a:pos x="168" y="723"/>
                </a:cxn>
                <a:cxn ang="0">
                  <a:pos x="199" y="1154"/>
                </a:cxn>
                <a:cxn ang="0">
                  <a:pos x="552" y="1077"/>
                </a:cxn>
                <a:cxn ang="0">
                  <a:pos x="1197" y="877"/>
                </a:cxn>
                <a:cxn ang="0">
                  <a:pos x="1166" y="569"/>
                </a:cxn>
                <a:cxn ang="0">
                  <a:pos x="337" y="492"/>
                </a:cxn>
                <a:cxn ang="0">
                  <a:pos x="475" y="585"/>
                </a:cxn>
                <a:cxn ang="0">
                  <a:pos x="475" y="646"/>
                </a:cxn>
                <a:cxn ang="0">
                  <a:pos x="291" y="554"/>
                </a:cxn>
                <a:cxn ang="0">
                  <a:pos x="245" y="477"/>
                </a:cxn>
                <a:cxn ang="0">
                  <a:pos x="1105" y="415"/>
                </a:cxn>
                <a:cxn ang="0">
                  <a:pos x="1012" y="323"/>
                </a:cxn>
                <a:cxn ang="0">
                  <a:pos x="1089" y="400"/>
                </a:cxn>
                <a:cxn ang="0">
                  <a:pos x="1012" y="477"/>
                </a:cxn>
                <a:cxn ang="0">
                  <a:pos x="782" y="615"/>
                </a:cxn>
                <a:cxn ang="0">
                  <a:pos x="936" y="415"/>
                </a:cxn>
                <a:cxn ang="0">
                  <a:pos x="844" y="0"/>
                </a:cxn>
                <a:cxn ang="0">
                  <a:pos x="936" y="46"/>
                </a:cxn>
                <a:cxn ang="0">
                  <a:pos x="1012" y="123"/>
                </a:cxn>
                <a:cxn ang="0">
                  <a:pos x="1012" y="169"/>
                </a:cxn>
                <a:cxn ang="0">
                  <a:pos x="813" y="277"/>
                </a:cxn>
                <a:cxn ang="0">
                  <a:pos x="752" y="615"/>
                </a:cxn>
                <a:cxn ang="0">
                  <a:pos x="690" y="1015"/>
                </a:cxn>
                <a:cxn ang="0">
                  <a:pos x="583" y="1000"/>
                </a:cxn>
                <a:cxn ang="0">
                  <a:pos x="521" y="908"/>
                </a:cxn>
                <a:cxn ang="0">
                  <a:pos x="521" y="892"/>
                </a:cxn>
                <a:cxn ang="0">
                  <a:pos x="644" y="892"/>
                </a:cxn>
                <a:cxn ang="0">
                  <a:pos x="675" y="662"/>
                </a:cxn>
                <a:cxn ang="0">
                  <a:pos x="552" y="369"/>
                </a:cxn>
                <a:cxn ang="0">
                  <a:pos x="613" y="339"/>
                </a:cxn>
                <a:cxn ang="0">
                  <a:pos x="813" y="123"/>
                </a:cxn>
                <a:cxn ang="0">
                  <a:pos x="429" y="215"/>
                </a:cxn>
                <a:cxn ang="0">
                  <a:pos x="291" y="215"/>
                </a:cxn>
                <a:cxn ang="0">
                  <a:pos x="245" y="123"/>
                </a:cxn>
                <a:cxn ang="0">
                  <a:pos x="644" y="62"/>
                </a:cxn>
              </a:cxnLst>
              <a:rect l="0" t="0" r="r" b="b"/>
              <a:pathLst>
                <a:path w="1365" h="1354">
                  <a:moveTo>
                    <a:pt x="813" y="708"/>
                  </a:moveTo>
                  <a:lnTo>
                    <a:pt x="828" y="708"/>
                  </a:lnTo>
                  <a:lnTo>
                    <a:pt x="936" y="739"/>
                  </a:lnTo>
                  <a:lnTo>
                    <a:pt x="1028" y="769"/>
                  </a:lnTo>
                  <a:lnTo>
                    <a:pt x="1089" y="815"/>
                  </a:lnTo>
                  <a:lnTo>
                    <a:pt x="1105" y="892"/>
                  </a:lnTo>
                  <a:lnTo>
                    <a:pt x="1074" y="923"/>
                  </a:lnTo>
                  <a:lnTo>
                    <a:pt x="1074" y="939"/>
                  </a:lnTo>
                  <a:lnTo>
                    <a:pt x="1028" y="908"/>
                  </a:lnTo>
                  <a:lnTo>
                    <a:pt x="951" y="846"/>
                  </a:lnTo>
                  <a:lnTo>
                    <a:pt x="828" y="754"/>
                  </a:lnTo>
                  <a:lnTo>
                    <a:pt x="813" y="739"/>
                  </a:lnTo>
                  <a:lnTo>
                    <a:pt x="813" y="708"/>
                  </a:lnTo>
                  <a:close/>
                  <a:moveTo>
                    <a:pt x="567" y="692"/>
                  </a:moveTo>
                  <a:lnTo>
                    <a:pt x="567" y="708"/>
                  </a:lnTo>
                  <a:lnTo>
                    <a:pt x="399" y="877"/>
                  </a:lnTo>
                  <a:lnTo>
                    <a:pt x="368" y="892"/>
                  </a:lnTo>
                  <a:lnTo>
                    <a:pt x="353" y="923"/>
                  </a:lnTo>
                  <a:lnTo>
                    <a:pt x="337" y="939"/>
                  </a:lnTo>
                  <a:lnTo>
                    <a:pt x="322" y="939"/>
                  </a:lnTo>
                  <a:lnTo>
                    <a:pt x="260" y="923"/>
                  </a:lnTo>
                  <a:lnTo>
                    <a:pt x="230" y="908"/>
                  </a:lnTo>
                  <a:lnTo>
                    <a:pt x="214" y="892"/>
                  </a:lnTo>
                  <a:lnTo>
                    <a:pt x="199" y="892"/>
                  </a:lnTo>
                  <a:lnTo>
                    <a:pt x="199" y="862"/>
                  </a:lnTo>
                  <a:lnTo>
                    <a:pt x="214" y="846"/>
                  </a:lnTo>
                  <a:lnTo>
                    <a:pt x="307" y="815"/>
                  </a:lnTo>
                  <a:lnTo>
                    <a:pt x="414" y="754"/>
                  </a:lnTo>
                  <a:lnTo>
                    <a:pt x="506" y="708"/>
                  </a:lnTo>
                  <a:lnTo>
                    <a:pt x="567" y="692"/>
                  </a:lnTo>
                  <a:close/>
                  <a:moveTo>
                    <a:pt x="1166" y="569"/>
                  </a:moveTo>
                  <a:lnTo>
                    <a:pt x="1227" y="569"/>
                  </a:lnTo>
                  <a:lnTo>
                    <a:pt x="1258" y="585"/>
                  </a:lnTo>
                  <a:lnTo>
                    <a:pt x="1289" y="615"/>
                  </a:lnTo>
                  <a:lnTo>
                    <a:pt x="1319" y="631"/>
                  </a:lnTo>
                  <a:lnTo>
                    <a:pt x="1335" y="646"/>
                  </a:lnTo>
                  <a:lnTo>
                    <a:pt x="1350" y="646"/>
                  </a:lnTo>
                  <a:lnTo>
                    <a:pt x="1365" y="662"/>
                  </a:lnTo>
                  <a:lnTo>
                    <a:pt x="1365" y="692"/>
                  </a:lnTo>
                  <a:lnTo>
                    <a:pt x="1350" y="708"/>
                  </a:lnTo>
                  <a:lnTo>
                    <a:pt x="1319" y="769"/>
                  </a:lnTo>
                  <a:lnTo>
                    <a:pt x="1304" y="892"/>
                  </a:lnTo>
                  <a:lnTo>
                    <a:pt x="1273" y="1200"/>
                  </a:lnTo>
                  <a:lnTo>
                    <a:pt x="1243" y="1308"/>
                  </a:lnTo>
                  <a:lnTo>
                    <a:pt x="1197" y="1354"/>
                  </a:lnTo>
                  <a:lnTo>
                    <a:pt x="1181" y="1339"/>
                  </a:lnTo>
                  <a:lnTo>
                    <a:pt x="1151" y="1277"/>
                  </a:lnTo>
                  <a:lnTo>
                    <a:pt x="1135" y="1231"/>
                  </a:lnTo>
                  <a:lnTo>
                    <a:pt x="1135" y="1185"/>
                  </a:lnTo>
                  <a:lnTo>
                    <a:pt x="1151" y="1154"/>
                  </a:lnTo>
                  <a:lnTo>
                    <a:pt x="1151" y="1139"/>
                  </a:lnTo>
                  <a:lnTo>
                    <a:pt x="1166" y="1092"/>
                  </a:lnTo>
                  <a:lnTo>
                    <a:pt x="1151" y="1092"/>
                  </a:lnTo>
                  <a:lnTo>
                    <a:pt x="1120" y="1077"/>
                  </a:lnTo>
                  <a:lnTo>
                    <a:pt x="1089" y="1077"/>
                  </a:lnTo>
                  <a:lnTo>
                    <a:pt x="966" y="1092"/>
                  </a:lnTo>
                  <a:lnTo>
                    <a:pt x="782" y="1108"/>
                  </a:lnTo>
                  <a:lnTo>
                    <a:pt x="583" y="1139"/>
                  </a:lnTo>
                  <a:lnTo>
                    <a:pt x="368" y="1185"/>
                  </a:lnTo>
                  <a:lnTo>
                    <a:pt x="199" y="1246"/>
                  </a:lnTo>
                  <a:lnTo>
                    <a:pt x="107" y="1292"/>
                  </a:lnTo>
                  <a:lnTo>
                    <a:pt x="92" y="1308"/>
                  </a:lnTo>
                  <a:lnTo>
                    <a:pt x="61" y="1292"/>
                  </a:lnTo>
                  <a:lnTo>
                    <a:pt x="46" y="1292"/>
                  </a:lnTo>
                  <a:lnTo>
                    <a:pt x="30" y="1262"/>
                  </a:lnTo>
                  <a:lnTo>
                    <a:pt x="0" y="1246"/>
                  </a:lnTo>
                  <a:lnTo>
                    <a:pt x="0" y="1215"/>
                  </a:lnTo>
                  <a:lnTo>
                    <a:pt x="15" y="1185"/>
                  </a:lnTo>
                  <a:lnTo>
                    <a:pt x="46" y="1139"/>
                  </a:lnTo>
                  <a:lnTo>
                    <a:pt x="76" y="1046"/>
                  </a:lnTo>
                  <a:lnTo>
                    <a:pt x="92" y="908"/>
                  </a:lnTo>
                  <a:lnTo>
                    <a:pt x="76" y="954"/>
                  </a:lnTo>
                  <a:lnTo>
                    <a:pt x="61" y="800"/>
                  </a:lnTo>
                  <a:lnTo>
                    <a:pt x="15" y="692"/>
                  </a:lnTo>
                  <a:lnTo>
                    <a:pt x="0" y="646"/>
                  </a:lnTo>
                  <a:lnTo>
                    <a:pt x="0" y="631"/>
                  </a:lnTo>
                  <a:lnTo>
                    <a:pt x="30" y="615"/>
                  </a:lnTo>
                  <a:lnTo>
                    <a:pt x="46" y="631"/>
                  </a:lnTo>
                  <a:lnTo>
                    <a:pt x="92" y="631"/>
                  </a:lnTo>
                  <a:lnTo>
                    <a:pt x="138" y="677"/>
                  </a:lnTo>
                  <a:lnTo>
                    <a:pt x="168" y="723"/>
                  </a:lnTo>
                  <a:lnTo>
                    <a:pt x="168" y="1139"/>
                  </a:lnTo>
                  <a:lnTo>
                    <a:pt x="184" y="1154"/>
                  </a:lnTo>
                  <a:lnTo>
                    <a:pt x="199" y="1154"/>
                  </a:lnTo>
                  <a:lnTo>
                    <a:pt x="245" y="1139"/>
                  </a:lnTo>
                  <a:lnTo>
                    <a:pt x="368" y="1108"/>
                  </a:lnTo>
                  <a:lnTo>
                    <a:pt x="552" y="1077"/>
                  </a:lnTo>
                  <a:lnTo>
                    <a:pt x="828" y="1046"/>
                  </a:lnTo>
                  <a:lnTo>
                    <a:pt x="1181" y="1015"/>
                  </a:lnTo>
                  <a:lnTo>
                    <a:pt x="1197" y="877"/>
                  </a:lnTo>
                  <a:lnTo>
                    <a:pt x="1197" y="692"/>
                  </a:lnTo>
                  <a:lnTo>
                    <a:pt x="1166" y="600"/>
                  </a:lnTo>
                  <a:lnTo>
                    <a:pt x="1166" y="569"/>
                  </a:lnTo>
                  <a:close/>
                  <a:moveTo>
                    <a:pt x="245" y="477"/>
                  </a:moveTo>
                  <a:lnTo>
                    <a:pt x="291" y="477"/>
                  </a:lnTo>
                  <a:lnTo>
                    <a:pt x="337" y="492"/>
                  </a:lnTo>
                  <a:lnTo>
                    <a:pt x="399" y="508"/>
                  </a:lnTo>
                  <a:lnTo>
                    <a:pt x="445" y="523"/>
                  </a:lnTo>
                  <a:lnTo>
                    <a:pt x="475" y="585"/>
                  </a:lnTo>
                  <a:lnTo>
                    <a:pt x="491" y="600"/>
                  </a:lnTo>
                  <a:lnTo>
                    <a:pt x="491" y="631"/>
                  </a:lnTo>
                  <a:lnTo>
                    <a:pt x="475" y="646"/>
                  </a:lnTo>
                  <a:lnTo>
                    <a:pt x="445" y="646"/>
                  </a:lnTo>
                  <a:lnTo>
                    <a:pt x="429" y="631"/>
                  </a:lnTo>
                  <a:lnTo>
                    <a:pt x="291" y="554"/>
                  </a:lnTo>
                  <a:lnTo>
                    <a:pt x="260" y="539"/>
                  </a:lnTo>
                  <a:lnTo>
                    <a:pt x="245" y="508"/>
                  </a:lnTo>
                  <a:lnTo>
                    <a:pt x="245" y="477"/>
                  </a:lnTo>
                  <a:close/>
                  <a:moveTo>
                    <a:pt x="1120" y="400"/>
                  </a:moveTo>
                  <a:lnTo>
                    <a:pt x="1120" y="415"/>
                  </a:lnTo>
                  <a:lnTo>
                    <a:pt x="1105" y="415"/>
                  </a:lnTo>
                  <a:lnTo>
                    <a:pt x="1120" y="400"/>
                  </a:lnTo>
                  <a:close/>
                  <a:moveTo>
                    <a:pt x="966" y="323"/>
                  </a:moveTo>
                  <a:lnTo>
                    <a:pt x="1012" y="323"/>
                  </a:lnTo>
                  <a:lnTo>
                    <a:pt x="1043" y="354"/>
                  </a:lnTo>
                  <a:lnTo>
                    <a:pt x="1074" y="369"/>
                  </a:lnTo>
                  <a:lnTo>
                    <a:pt x="1089" y="400"/>
                  </a:lnTo>
                  <a:lnTo>
                    <a:pt x="1105" y="415"/>
                  </a:lnTo>
                  <a:lnTo>
                    <a:pt x="1089" y="431"/>
                  </a:lnTo>
                  <a:lnTo>
                    <a:pt x="1012" y="477"/>
                  </a:lnTo>
                  <a:lnTo>
                    <a:pt x="920" y="539"/>
                  </a:lnTo>
                  <a:lnTo>
                    <a:pt x="798" y="615"/>
                  </a:lnTo>
                  <a:lnTo>
                    <a:pt x="782" y="615"/>
                  </a:lnTo>
                  <a:lnTo>
                    <a:pt x="782" y="600"/>
                  </a:lnTo>
                  <a:lnTo>
                    <a:pt x="874" y="492"/>
                  </a:lnTo>
                  <a:lnTo>
                    <a:pt x="936" y="415"/>
                  </a:lnTo>
                  <a:lnTo>
                    <a:pt x="966" y="354"/>
                  </a:lnTo>
                  <a:lnTo>
                    <a:pt x="966" y="323"/>
                  </a:lnTo>
                  <a:close/>
                  <a:moveTo>
                    <a:pt x="844" y="0"/>
                  </a:moveTo>
                  <a:lnTo>
                    <a:pt x="874" y="0"/>
                  </a:lnTo>
                  <a:lnTo>
                    <a:pt x="905" y="15"/>
                  </a:lnTo>
                  <a:lnTo>
                    <a:pt x="936" y="46"/>
                  </a:lnTo>
                  <a:lnTo>
                    <a:pt x="966" y="62"/>
                  </a:lnTo>
                  <a:lnTo>
                    <a:pt x="997" y="92"/>
                  </a:lnTo>
                  <a:lnTo>
                    <a:pt x="1012" y="123"/>
                  </a:lnTo>
                  <a:lnTo>
                    <a:pt x="1028" y="139"/>
                  </a:lnTo>
                  <a:lnTo>
                    <a:pt x="1028" y="154"/>
                  </a:lnTo>
                  <a:lnTo>
                    <a:pt x="1012" y="169"/>
                  </a:lnTo>
                  <a:lnTo>
                    <a:pt x="982" y="185"/>
                  </a:lnTo>
                  <a:lnTo>
                    <a:pt x="905" y="215"/>
                  </a:lnTo>
                  <a:lnTo>
                    <a:pt x="813" y="277"/>
                  </a:lnTo>
                  <a:lnTo>
                    <a:pt x="660" y="369"/>
                  </a:lnTo>
                  <a:lnTo>
                    <a:pt x="721" y="462"/>
                  </a:lnTo>
                  <a:lnTo>
                    <a:pt x="752" y="615"/>
                  </a:lnTo>
                  <a:lnTo>
                    <a:pt x="767" y="785"/>
                  </a:lnTo>
                  <a:lnTo>
                    <a:pt x="752" y="923"/>
                  </a:lnTo>
                  <a:lnTo>
                    <a:pt x="690" y="1015"/>
                  </a:lnTo>
                  <a:lnTo>
                    <a:pt x="644" y="1046"/>
                  </a:lnTo>
                  <a:lnTo>
                    <a:pt x="598" y="1031"/>
                  </a:lnTo>
                  <a:lnTo>
                    <a:pt x="583" y="1000"/>
                  </a:lnTo>
                  <a:lnTo>
                    <a:pt x="567" y="954"/>
                  </a:lnTo>
                  <a:lnTo>
                    <a:pt x="537" y="939"/>
                  </a:lnTo>
                  <a:lnTo>
                    <a:pt x="521" y="908"/>
                  </a:lnTo>
                  <a:lnTo>
                    <a:pt x="506" y="908"/>
                  </a:lnTo>
                  <a:lnTo>
                    <a:pt x="506" y="892"/>
                  </a:lnTo>
                  <a:lnTo>
                    <a:pt x="521" y="892"/>
                  </a:lnTo>
                  <a:lnTo>
                    <a:pt x="552" y="908"/>
                  </a:lnTo>
                  <a:lnTo>
                    <a:pt x="629" y="908"/>
                  </a:lnTo>
                  <a:lnTo>
                    <a:pt x="644" y="892"/>
                  </a:lnTo>
                  <a:lnTo>
                    <a:pt x="660" y="862"/>
                  </a:lnTo>
                  <a:lnTo>
                    <a:pt x="675" y="815"/>
                  </a:lnTo>
                  <a:lnTo>
                    <a:pt x="675" y="662"/>
                  </a:lnTo>
                  <a:lnTo>
                    <a:pt x="660" y="554"/>
                  </a:lnTo>
                  <a:lnTo>
                    <a:pt x="613" y="446"/>
                  </a:lnTo>
                  <a:lnTo>
                    <a:pt x="552" y="369"/>
                  </a:lnTo>
                  <a:lnTo>
                    <a:pt x="537" y="354"/>
                  </a:lnTo>
                  <a:lnTo>
                    <a:pt x="552" y="339"/>
                  </a:lnTo>
                  <a:lnTo>
                    <a:pt x="613" y="339"/>
                  </a:lnTo>
                  <a:lnTo>
                    <a:pt x="629" y="354"/>
                  </a:lnTo>
                  <a:lnTo>
                    <a:pt x="813" y="139"/>
                  </a:lnTo>
                  <a:lnTo>
                    <a:pt x="813" y="123"/>
                  </a:lnTo>
                  <a:lnTo>
                    <a:pt x="798" y="108"/>
                  </a:lnTo>
                  <a:lnTo>
                    <a:pt x="752" y="108"/>
                  </a:lnTo>
                  <a:lnTo>
                    <a:pt x="429" y="215"/>
                  </a:lnTo>
                  <a:lnTo>
                    <a:pt x="414" y="231"/>
                  </a:lnTo>
                  <a:lnTo>
                    <a:pt x="337" y="231"/>
                  </a:lnTo>
                  <a:lnTo>
                    <a:pt x="291" y="215"/>
                  </a:lnTo>
                  <a:lnTo>
                    <a:pt x="276" y="185"/>
                  </a:lnTo>
                  <a:lnTo>
                    <a:pt x="245" y="169"/>
                  </a:lnTo>
                  <a:lnTo>
                    <a:pt x="245" y="123"/>
                  </a:lnTo>
                  <a:lnTo>
                    <a:pt x="337" y="123"/>
                  </a:lnTo>
                  <a:lnTo>
                    <a:pt x="491" y="108"/>
                  </a:lnTo>
                  <a:lnTo>
                    <a:pt x="644" y="62"/>
                  </a:lnTo>
                  <a:lnTo>
                    <a:pt x="767" y="15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9" name="Freeform 1625"/>
            <p:cNvSpPr>
              <a:spLocks noEditPoints="1"/>
            </p:cNvSpPr>
            <p:nvPr/>
          </p:nvSpPr>
          <p:spPr bwMode="auto">
            <a:xfrm>
              <a:off x="35990" y="34945"/>
              <a:ext cx="1581" cy="1569"/>
            </a:xfrm>
            <a:custGeom>
              <a:avLst/>
              <a:gdLst/>
              <a:ahLst/>
              <a:cxnLst>
                <a:cxn ang="0">
                  <a:pos x="537" y="1061"/>
                </a:cxn>
                <a:cxn ang="0">
                  <a:pos x="353" y="723"/>
                </a:cxn>
                <a:cxn ang="0">
                  <a:pos x="645" y="661"/>
                </a:cxn>
                <a:cxn ang="0">
                  <a:pos x="338" y="446"/>
                </a:cxn>
                <a:cxn ang="0">
                  <a:pos x="461" y="415"/>
                </a:cxn>
                <a:cxn ang="0">
                  <a:pos x="537" y="492"/>
                </a:cxn>
                <a:cxn ang="0">
                  <a:pos x="369" y="276"/>
                </a:cxn>
                <a:cxn ang="0">
                  <a:pos x="369" y="276"/>
                </a:cxn>
                <a:cxn ang="0">
                  <a:pos x="568" y="246"/>
                </a:cxn>
                <a:cxn ang="0">
                  <a:pos x="1182" y="123"/>
                </a:cxn>
                <a:cxn ang="0">
                  <a:pos x="983" y="600"/>
                </a:cxn>
                <a:cxn ang="0">
                  <a:pos x="1474" y="523"/>
                </a:cxn>
                <a:cxn ang="0">
                  <a:pos x="1167" y="661"/>
                </a:cxn>
                <a:cxn ang="0">
                  <a:pos x="1105" y="1107"/>
                </a:cxn>
                <a:cxn ang="0">
                  <a:pos x="1520" y="1446"/>
                </a:cxn>
                <a:cxn ang="0">
                  <a:pos x="1044" y="1200"/>
                </a:cxn>
                <a:cxn ang="0">
                  <a:pos x="722" y="1307"/>
                </a:cxn>
                <a:cxn ang="0">
                  <a:pos x="921" y="969"/>
                </a:cxn>
                <a:cxn ang="0">
                  <a:pos x="814" y="815"/>
                </a:cxn>
                <a:cxn ang="0">
                  <a:pos x="1075" y="923"/>
                </a:cxn>
                <a:cxn ang="0">
                  <a:pos x="921" y="692"/>
                </a:cxn>
                <a:cxn ang="0">
                  <a:pos x="1029" y="276"/>
                </a:cxn>
                <a:cxn ang="0">
                  <a:pos x="1013" y="46"/>
                </a:cxn>
                <a:cxn ang="0">
                  <a:pos x="584" y="76"/>
                </a:cxn>
                <a:cxn ang="0">
                  <a:pos x="537" y="230"/>
                </a:cxn>
                <a:cxn ang="0">
                  <a:pos x="706" y="230"/>
                </a:cxn>
                <a:cxn ang="0">
                  <a:pos x="829" y="369"/>
                </a:cxn>
                <a:cxn ang="0">
                  <a:pos x="936" y="430"/>
                </a:cxn>
                <a:cxn ang="0">
                  <a:pos x="706" y="630"/>
                </a:cxn>
                <a:cxn ang="0">
                  <a:pos x="522" y="815"/>
                </a:cxn>
                <a:cxn ang="0">
                  <a:pos x="676" y="661"/>
                </a:cxn>
                <a:cxn ang="0">
                  <a:pos x="844" y="707"/>
                </a:cxn>
                <a:cxn ang="0">
                  <a:pos x="860" y="769"/>
                </a:cxn>
                <a:cxn ang="0">
                  <a:pos x="783" y="907"/>
                </a:cxn>
                <a:cxn ang="0">
                  <a:pos x="537" y="1030"/>
                </a:cxn>
                <a:cxn ang="0">
                  <a:pos x="384" y="1153"/>
                </a:cxn>
                <a:cxn ang="0">
                  <a:pos x="584" y="1107"/>
                </a:cxn>
                <a:cxn ang="0">
                  <a:pos x="752" y="1046"/>
                </a:cxn>
                <a:cxn ang="0">
                  <a:pos x="722" y="1138"/>
                </a:cxn>
                <a:cxn ang="0">
                  <a:pos x="768" y="1430"/>
                </a:cxn>
                <a:cxn ang="0">
                  <a:pos x="783" y="1569"/>
                </a:cxn>
                <a:cxn ang="0">
                  <a:pos x="384" y="1430"/>
                </a:cxn>
                <a:cxn ang="0">
                  <a:pos x="461" y="1307"/>
                </a:cxn>
                <a:cxn ang="0">
                  <a:pos x="353" y="1107"/>
                </a:cxn>
                <a:cxn ang="0">
                  <a:pos x="16" y="1107"/>
                </a:cxn>
                <a:cxn ang="0">
                  <a:pos x="169" y="1076"/>
                </a:cxn>
                <a:cxn ang="0">
                  <a:pos x="369" y="923"/>
                </a:cxn>
                <a:cxn ang="0">
                  <a:pos x="261" y="923"/>
                </a:cxn>
                <a:cxn ang="0">
                  <a:pos x="277" y="738"/>
                </a:cxn>
                <a:cxn ang="0">
                  <a:pos x="445" y="846"/>
                </a:cxn>
                <a:cxn ang="0">
                  <a:pos x="384" y="661"/>
                </a:cxn>
                <a:cxn ang="0">
                  <a:pos x="246" y="507"/>
                </a:cxn>
                <a:cxn ang="0">
                  <a:pos x="261" y="446"/>
                </a:cxn>
                <a:cxn ang="0">
                  <a:pos x="338" y="276"/>
                </a:cxn>
                <a:cxn ang="0">
                  <a:pos x="461" y="369"/>
                </a:cxn>
                <a:cxn ang="0">
                  <a:pos x="430" y="0"/>
                </a:cxn>
              </a:cxnLst>
              <a:rect l="0" t="0" r="r" b="b"/>
              <a:pathLst>
                <a:path w="1581" h="1569">
                  <a:moveTo>
                    <a:pt x="599" y="1046"/>
                  </a:moveTo>
                  <a:lnTo>
                    <a:pt x="599" y="1076"/>
                  </a:lnTo>
                  <a:lnTo>
                    <a:pt x="553" y="1076"/>
                  </a:lnTo>
                  <a:lnTo>
                    <a:pt x="491" y="1092"/>
                  </a:lnTo>
                  <a:lnTo>
                    <a:pt x="507" y="1061"/>
                  </a:lnTo>
                  <a:lnTo>
                    <a:pt x="537" y="1061"/>
                  </a:lnTo>
                  <a:lnTo>
                    <a:pt x="599" y="1046"/>
                  </a:lnTo>
                  <a:close/>
                  <a:moveTo>
                    <a:pt x="353" y="723"/>
                  </a:moveTo>
                  <a:lnTo>
                    <a:pt x="369" y="723"/>
                  </a:lnTo>
                  <a:lnTo>
                    <a:pt x="307" y="738"/>
                  </a:lnTo>
                  <a:lnTo>
                    <a:pt x="277" y="738"/>
                  </a:lnTo>
                  <a:lnTo>
                    <a:pt x="353" y="723"/>
                  </a:lnTo>
                  <a:close/>
                  <a:moveTo>
                    <a:pt x="445" y="707"/>
                  </a:moveTo>
                  <a:lnTo>
                    <a:pt x="445" y="723"/>
                  </a:lnTo>
                  <a:lnTo>
                    <a:pt x="369" y="723"/>
                  </a:lnTo>
                  <a:lnTo>
                    <a:pt x="445" y="707"/>
                  </a:lnTo>
                  <a:close/>
                  <a:moveTo>
                    <a:pt x="584" y="661"/>
                  </a:moveTo>
                  <a:lnTo>
                    <a:pt x="645" y="661"/>
                  </a:lnTo>
                  <a:lnTo>
                    <a:pt x="568" y="692"/>
                  </a:lnTo>
                  <a:lnTo>
                    <a:pt x="568" y="676"/>
                  </a:lnTo>
                  <a:lnTo>
                    <a:pt x="584" y="661"/>
                  </a:lnTo>
                  <a:close/>
                  <a:moveTo>
                    <a:pt x="415" y="415"/>
                  </a:moveTo>
                  <a:lnTo>
                    <a:pt x="384" y="430"/>
                  </a:lnTo>
                  <a:lnTo>
                    <a:pt x="338" y="446"/>
                  </a:lnTo>
                  <a:lnTo>
                    <a:pt x="353" y="492"/>
                  </a:lnTo>
                  <a:lnTo>
                    <a:pt x="353" y="538"/>
                  </a:lnTo>
                  <a:lnTo>
                    <a:pt x="384" y="523"/>
                  </a:lnTo>
                  <a:lnTo>
                    <a:pt x="415" y="523"/>
                  </a:lnTo>
                  <a:lnTo>
                    <a:pt x="461" y="507"/>
                  </a:lnTo>
                  <a:lnTo>
                    <a:pt x="461" y="415"/>
                  </a:lnTo>
                  <a:lnTo>
                    <a:pt x="415" y="415"/>
                  </a:lnTo>
                  <a:close/>
                  <a:moveTo>
                    <a:pt x="691" y="384"/>
                  </a:moveTo>
                  <a:lnTo>
                    <a:pt x="630" y="400"/>
                  </a:lnTo>
                  <a:lnTo>
                    <a:pt x="553" y="400"/>
                  </a:lnTo>
                  <a:lnTo>
                    <a:pt x="537" y="415"/>
                  </a:lnTo>
                  <a:lnTo>
                    <a:pt x="537" y="492"/>
                  </a:lnTo>
                  <a:lnTo>
                    <a:pt x="584" y="476"/>
                  </a:lnTo>
                  <a:lnTo>
                    <a:pt x="645" y="476"/>
                  </a:lnTo>
                  <a:lnTo>
                    <a:pt x="676" y="446"/>
                  </a:lnTo>
                  <a:lnTo>
                    <a:pt x="691" y="384"/>
                  </a:lnTo>
                  <a:close/>
                  <a:moveTo>
                    <a:pt x="353" y="276"/>
                  </a:moveTo>
                  <a:lnTo>
                    <a:pt x="369" y="276"/>
                  </a:lnTo>
                  <a:lnTo>
                    <a:pt x="338" y="276"/>
                  </a:lnTo>
                  <a:lnTo>
                    <a:pt x="353" y="276"/>
                  </a:lnTo>
                  <a:close/>
                  <a:moveTo>
                    <a:pt x="415" y="261"/>
                  </a:moveTo>
                  <a:lnTo>
                    <a:pt x="461" y="261"/>
                  </a:lnTo>
                  <a:lnTo>
                    <a:pt x="399" y="276"/>
                  </a:lnTo>
                  <a:lnTo>
                    <a:pt x="369" y="276"/>
                  </a:lnTo>
                  <a:lnTo>
                    <a:pt x="415" y="261"/>
                  </a:lnTo>
                  <a:close/>
                  <a:moveTo>
                    <a:pt x="584" y="215"/>
                  </a:moveTo>
                  <a:lnTo>
                    <a:pt x="691" y="215"/>
                  </a:lnTo>
                  <a:lnTo>
                    <a:pt x="630" y="230"/>
                  </a:lnTo>
                  <a:lnTo>
                    <a:pt x="599" y="230"/>
                  </a:lnTo>
                  <a:lnTo>
                    <a:pt x="568" y="246"/>
                  </a:lnTo>
                  <a:lnTo>
                    <a:pt x="568" y="215"/>
                  </a:lnTo>
                  <a:lnTo>
                    <a:pt x="584" y="215"/>
                  </a:lnTo>
                  <a:close/>
                  <a:moveTo>
                    <a:pt x="1013" y="46"/>
                  </a:moveTo>
                  <a:lnTo>
                    <a:pt x="1075" y="46"/>
                  </a:lnTo>
                  <a:lnTo>
                    <a:pt x="1167" y="92"/>
                  </a:lnTo>
                  <a:lnTo>
                    <a:pt x="1182" y="123"/>
                  </a:lnTo>
                  <a:lnTo>
                    <a:pt x="1182" y="153"/>
                  </a:lnTo>
                  <a:lnTo>
                    <a:pt x="1167" y="184"/>
                  </a:lnTo>
                  <a:lnTo>
                    <a:pt x="1136" y="230"/>
                  </a:lnTo>
                  <a:lnTo>
                    <a:pt x="1105" y="323"/>
                  </a:lnTo>
                  <a:lnTo>
                    <a:pt x="1059" y="430"/>
                  </a:lnTo>
                  <a:lnTo>
                    <a:pt x="983" y="600"/>
                  </a:lnTo>
                  <a:lnTo>
                    <a:pt x="1167" y="553"/>
                  </a:lnTo>
                  <a:lnTo>
                    <a:pt x="1274" y="523"/>
                  </a:lnTo>
                  <a:lnTo>
                    <a:pt x="1336" y="507"/>
                  </a:lnTo>
                  <a:lnTo>
                    <a:pt x="1382" y="492"/>
                  </a:lnTo>
                  <a:lnTo>
                    <a:pt x="1412" y="492"/>
                  </a:lnTo>
                  <a:lnTo>
                    <a:pt x="1474" y="523"/>
                  </a:lnTo>
                  <a:lnTo>
                    <a:pt x="1489" y="538"/>
                  </a:lnTo>
                  <a:lnTo>
                    <a:pt x="1474" y="553"/>
                  </a:lnTo>
                  <a:lnTo>
                    <a:pt x="1428" y="569"/>
                  </a:lnTo>
                  <a:lnTo>
                    <a:pt x="1320" y="600"/>
                  </a:lnTo>
                  <a:lnTo>
                    <a:pt x="1151" y="646"/>
                  </a:lnTo>
                  <a:lnTo>
                    <a:pt x="1167" y="661"/>
                  </a:lnTo>
                  <a:lnTo>
                    <a:pt x="1197" y="661"/>
                  </a:lnTo>
                  <a:lnTo>
                    <a:pt x="1213" y="676"/>
                  </a:lnTo>
                  <a:lnTo>
                    <a:pt x="1213" y="707"/>
                  </a:lnTo>
                  <a:lnTo>
                    <a:pt x="1182" y="815"/>
                  </a:lnTo>
                  <a:lnTo>
                    <a:pt x="1167" y="953"/>
                  </a:lnTo>
                  <a:lnTo>
                    <a:pt x="1105" y="1107"/>
                  </a:lnTo>
                  <a:lnTo>
                    <a:pt x="1274" y="1246"/>
                  </a:lnTo>
                  <a:lnTo>
                    <a:pt x="1428" y="1338"/>
                  </a:lnTo>
                  <a:lnTo>
                    <a:pt x="1535" y="1400"/>
                  </a:lnTo>
                  <a:lnTo>
                    <a:pt x="1581" y="1430"/>
                  </a:lnTo>
                  <a:lnTo>
                    <a:pt x="1581" y="1446"/>
                  </a:lnTo>
                  <a:lnTo>
                    <a:pt x="1520" y="1446"/>
                  </a:lnTo>
                  <a:lnTo>
                    <a:pt x="1336" y="1461"/>
                  </a:lnTo>
                  <a:lnTo>
                    <a:pt x="1289" y="1461"/>
                  </a:lnTo>
                  <a:lnTo>
                    <a:pt x="1259" y="1446"/>
                  </a:lnTo>
                  <a:lnTo>
                    <a:pt x="1197" y="1400"/>
                  </a:lnTo>
                  <a:lnTo>
                    <a:pt x="1136" y="1323"/>
                  </a:lnTo>
                  <a:lnTo>
                    <a:pt x="1044" y="1200"/>
                  </a:lnTo>
                  <a:lnTo>
                    <a:pt x="952" y="1276"/>
                  </a:lnTo>
                  <a:lnTo>
                    <a:pt x="860" y="1323"/>
                  </a:lnTo>
                  <a:lnTo>
                    <a:pt x="783" y="1338"/>
                  </a:lnTo>
                  <a:lnTo>
                    <a:pt x="752" y="1338"/>
                  </a:lnTo>
                  <a:lnTo>
                    <a:pt x="752" y="1307"/>
                  </a:lnTo>
                  <a:lnTo>
                    <a:pt x="722" y="1307"/>
                  </a:lnTo>
                  <a:lnTo>
                    <a:pt x="752" y="1292"/>
                  </a:lnTo>
                  <a:lnTo>
                    <a:pt x="829" y="1246"/>
                  </a:lnTo>
                  <a:lnTo>
                    <a:pt x="921" y="1169"/>
                  </a:lnTo>
                  <a:lnTo>
                    <a:pt x="998" y="1092"/>
                  </a:lnTo>
                  <a:lnTo>
                    <a:pt x="967" y="1030"/>
                  </a:lnTo>
                  <a:lnTo>
                    <a:pt x="921" y="969"/>
                  </a:lnTo>
                  <a:lnTo>
                    <a:pt x="906" y="923"/>
                  </a:lnTo>
                  <a:lnTo>
                    <a:pt x="875" y="892"/>
                  </a:lnTo>
                  <a:lnTo>
                    <a:pt x="860" y="861"/>
                  </a:lnTo>
                  <a:lnTo>
                    <a:pt x="844" y="861"/>
                  </a:lnTo>
                  <a:lnTo>
                    <a:pt x="814" y="830"/>
                  </a:lnTo>
                  <a:lnTo>
                    <a:pt x="814" y="815"/>
                  </a:lnTo>
                  <a:lnTo>
                    <a:pt x="890" y="815"/>
                  </a:lnTo>
                  <a:lnTo>
                    <a:pt x="936" y="861"/>
                  </a:lnTo>
                  <a:lnTo>
                    <a:pt x="967" y="923"/>
                  </a:lnTo>
                  <a:lnTo>
                    <a:pt x="998" y="969"/>
                  </a:lnTo>
                  <a:lnTo>
                    <a:pt x="1044" y="1030"/>
                  </a:lnTo>
                  <a:lnTo>
                    <a:pt x="1075" y="923"/>
                  </a:lnTo>
                  <a:lnTo>
                    <a:pt x="1090" y="784"/>
                  </a:lnTo>
                  <a:lnTo>
                    <a:pt x="1090" y="707"/>
                  </a:lnTo>
                  <a:lnTo>
                    <a:pt x="1075" y="661"/>
                  </a:lnTo>
                  <a:lnTo>
                    <a:pt x="998" y="661"/>
                  </a:lnTo>
                  <a:lnTo>
                    <a:pt x="952" y="646"/>
                  </a:lnTo>
                  <a:lnTo>
                    <a:pt x="921" y="692"/>
                  </a:lnTo>
                  <a:lnTo>
                    <a:pt x="860" y="753"/>
                  </a:lnTo>
                  <a:lnTo>
                    <a:pt x="860" y="707"/>
                  </a:lnTo>
                  <a:lnTo>
                    <a:pt x="890" y="630"/>
                  </a:lnTo>
                  <a:lnTo>
                    <a:pt x="952" y="523"/>
                  </a:lnTo>
                  <a:lnTo>
                    <a:pt x="998" y="400"/>
                  </a:lnTo>
                  <a:lnTo>
                    <a:pt x="1029" y="276"/>
                  </a:lnTo>
                  <a:lnTo>
                    <a:pt x="1044" y="169"/>
                  </a:lnTo>
                  <a:lnTo>
                    <a:pt x="1044" y="138"/>
                  </a:lnTo>
                  <a:lnTo>
                    <a:pt x="1029" y="107"/>
                  </a:lnTo>
                  <a:lnTo>
                    <a:pt x="1029" y="92"/>
                  </a:lnTo>
                  <a:lnTo>
                    <a:pt x="1013" y="76"/>
                  </a:lnTo>
                  <a:lnTo>
                    <a:pt x="1013" y="46"/>
                  </a:lnTo>
                  <a:close/>
                  <a:moveTo>
                    <a:pt x="430" y="0"/>
                  </a:moveTo>
                  <a:lnTo>
                    <a:pt x="491" y="0"/>
                  </a:lnTo>
                  <a:lnTo>
                    <a:pt x="522" y="15"/>
                  </a:lnTo>
                  <a:lnTo>
                    <a:pt x="568" y="46"/>
                  </a:lnTo>
                  <a:lnTo>
                    <a:pt x="584" y="61"/>
                  </a:lnTo>
                  <a:lnTo>
                    <a:pt x="584" y="76"/>
                  </a:lnTo>
                  <a:lnTo>
                    <a:pt x="599" y="76"/>
                  </a:lnTo>
                  <a:lnTo>
                    <a:pt x="584" y="107"/>
                  </a:lnTo>
                  <a:lnTo>
                    <a:pt x="584" y="138"/>
                  </a:lnTo>
                  <a:lnTo>
                    <a:pt x="568" y="184"/>
                  </a:lnTo>
                  <a:lnTo>
                    <a:pt x="568" y="215"/>
                  </a:lnTo>
                  <a:lnTo>
                    <a:pt x="537" y="230"/>
                  </a:lnTo>
                  <a:lnTo>
                    <a:pt x="537" y="353"/>
                  </a:lnTo>
                  <a:lnTo>
                    <a:pt x="584" y="338"/>
                  </a:lnTo>
                  <a:lnTo>
                    <a:pt x="630" y="338"/>
                  </a:lnTo>
                  <a:lnTo>
                    <a:pt x="691" y="323"/>
                  </a:lnTo>
                  <a:lnTo>
                    <a:pt x="706" y="292"/>
                  </a:lnTo>
                  <a:lnTo>
                    <a:pt x="706" y="230"/>
                  </a:lnTo>
                  <a:lnTo>
                    <a:pt x="691" y="215"/>
                  </a:lnTo>
                  <a:lnTo>
                    <a:pt x="783" y="215"/>
                  </a:lnTo>
                  <a:lnTo>
                    <a:pt x="875" y="307"/>
                  </a:lnTo>
                  <a:lnTo>
                    <a:pt x="860" y="323"/>
                  </a:lnTo>
                  <a:lnTo>
                    <a:pt x="860" y="338"/>
                  </a:lnTo>
                  <a:lnTo>
                    <a:pt x="829" y="369"/>
                  </a:lnTo>
                  <a:lnTo>
                    <a:pt x="921" y="369"/>
                  </a:lnTo>
                  <a:lnTo>
                    <a:pt x="952" y="384"/>
                  </a:lnTo>
                  <a:lnTo>
                    <a:pt x="967" y="400"/>
                  </a:lnTo>
                  <a:lnTo>
                    <a:pt x="967" y="415"/>
                  </a:lnTo>
                  <a:lnTo>
                    <a:pt x="952" y="430"/>
                  </a:lnTo>
                  <a:lnTo>
                    <a:pt x="936" y="430"/>
                  </a:lnTo>
                  <a:lnTo>
                    <a:pt x="875" y="446"/>
                  </a:lnTo>
                  <a:lnTo>
                    <a:pt x="798" y="446"/>
                  </a:lnTo>
                  <a:lnTo>
                    <a:pt x="783" y="507"/>
                  </a:lnTo>
                  <a:lnTo>
                    <a:pt x="752" y="600"/>
                  </a:lnTo>
                  <a:lnTo>
                    <a:pt x="722" y="630"/>
                  </a:lnTo>
                  <a:lnTo>
                    <a:pt x="706" y="630"/>
                  </a:lnTo>
                  <a:lnTo>
                    <a:pt x="676" y="615"/>
                  </a:lnTo>
                  <a:lnTo>
                    <a:pt x="660" y="584"/>
                  </a:lnTo>
                  <a:lnTo>
                    <a:pt x="568" y="600"/>
                  </a:lnTo>
                  <a:lnTo>
                    <a:pt x="568" y="676"/>
                  </a:lnTo>
                  <a:lnTo>
                    <a:pt x="522" y="676"/>
                  </a:lnTo>
                  <a:lnTo>
                    <a:pt x="522" y="815"/>
                  </a:lnTo>
                  <a:lnTo>
                    <a:pt x="568" y="800"/>
                  </a:lnTo>
                  <a:lnTo>
                    <a:pt x="599" y="800"/>
                  </a:lnTo>
                  <a:lnTo>
                    <a:pt x="630" y="784"/>
                  </a:lnTo>
                  <a:lnTo>
                    <a:pt x="645" y="784"/>
                  </a:lnTo>
                  <a:lnTo>
                    <a:pt x="676" y="692"/>
                  </a:lnTo>
                  <a:lnTo>
                    <a:pt x="676" y="661"/>
                  </a:lnTo>
                  <a:lnTo>
                    <a:pt x="645" y="661"/>
                  </a:lnTo>
                  <a:lnTo>
                    <a:pt x="691" y="646"/>
                  </a:lnTo>
                  <a:lnTo>
                    <a:pt x="752" y="646"/>
                  </a:lnTo>
                  <a:lnTo>
                    <a:pt x="768" y="661"/>
                  </a:lnTo>
                  <a:lnTo>
                    <a:pt x="829" y="692"/>
                  </a:lnTo>
                  <a:lnTo>
                    <a:pt x="844" y="707"/>
                  </a:lnTo>
                  <a:lnTo>
                    <a:pt x="844" y="723"/>
                  </a:lnTo>
                  <a:lnTo>
                    <a:pt x="860" y="723"/>
                  </a:lnTo>
                  <a:lnTo>
                    <a:pt x="844" y="738"/>
                  </a:lnTo>
                  <a:lnTo>
                    <a:pt x="844" y="753"/>
                  </a:lnTo>
                  <a:lnTo>
                    <a:pt x="860" y="753"/>
                  </a:lnTo>
                  <a:lnTo>
                    <a:pt x="860" y="769"/>
                  </a:lnTo>
                  <a:lnTo>
                    <a:pt x="844" y="769"/>
                  </a:lnTo>
                  <a:lnTo>
                    <a:pt x="814" y="800"/>
                  </a:lnTo>
                  <a:lnTo>
                    <a:pt x="798" y="830"/>
                  </a:lnTo>
                  <a:lnTo>
                    <a:pt x="768" y="876"/>
                  </a:lnTo>
                  <a:lnTo>
                    <a:pt x="783" y="892"/>
                  </a:lnTo>
                  <a:lnTo>
                    <a:pt x="783" y="907"/>
                  </a:lnTo>
                  <a:lnTo>
                    <a:pt x="768" y="923"/>
                  </a:lnTo>
                  <a:lnTo>
                    <a:pt x="722" y="923"/>
                  </a:lnTo>
                  <a:lnTo>
                    <a:pt x="630" y="938"/>
                  </a:lnTo>
                  <a:lnTo>
                    <a:pt x="491" y="953"/>
                  </a:lnTo>
                  <a:lnTo>
                    <a:pt x="537" y="1000"/>
                  </a:lnTo>
                  <a:lnTo>
                    <a:pt x="537" y="1030"/>
                  </a:lnTo>
                  <a:lnTo>
                    <a:pt x="522" y="1030"/>
                  </a:lnTo>
                  <a:lnTo>
                    <a:pt x="507" y="1061"/>
                  </a:lnTo>
                  <a:lnTo>
                    <a:pt x="491" y="1061"/>
                  </a:lnTo>
                  <a:lnTo>
                    <a:pt x="430" y="1076"/>
                  </a:lnTo>
                  <a:lnTo>
                    <a:pt x="415" y="1107"/>
                  </a:lnTo>
                  <a:lnTo>
                    <a:pt x="384" y="1153"/>
                  </a:lnTo>
                  <a:lnTo>
                    <a:pt x="384" y="1184"/>
                  </a:lnTo>
                  <a:lnTo>
                    <a:pt x="445" y="1215"/>
                  </a:lnTo>
                  <a:lnTo>
                    <a:pt x="507" y="1230"/>
                  </a:lnTo>
                  <a:lnTo>
                    <a:pt x="507" y="1246"/>
                  </a:lnTo>
                  <a:lnTo>
                    <a:pt x="568" y="1153"/>
                  </a:lnTo>
                  <a:lnTo>
                    <a:pt x="584" y="1107"/>
                  </a:lnTo>
                  <a:lnTo>
                    <a:pt x="599" y="1076"/>
                  </a:lnTo>
                  <a:lnTo>
                    <a:pt x="614" y="1076"/>
                  </a:lnTo>
                  <a:lnTo>
                    <a:pt x="614" y="1015"/>
                  </a:lnTo>
                  <a:lnTo>
                    <a:pt x="645" y="1015"/>
                  </a:lnTo>
                  <a:lnTo>
                    <a:pt x="737" y="1046"/>
                  </a:lnTo>
                  <a:lnTo>
                    <a:pt x="752" y="1046"/>
                  </a:lnTo>
                  <a:lnTo>
                    <a:pt x="783" y="1030"/>
                  </a:lnTo>
                  <a:lnTo>
                    <a:pt x="829" y="1030"/>
                  </a:lnTo>
                  <a:lnTo>
                    <a:pt x="829" y="1046"/>
                  </a:lnTo>
                  <a:lnTo>
                    <a:pt x="798" y="1076"/>
                  </a:lnTo>
                  <a:lnTo>
                    <a:pt x="752" y="1092"/>
                  </a:lnTo>
                  <a:lnTo>
                    <a:pt x="722" y="1138"/>
                  </a:lnTo>
                  <a:lnTo>
                    <a:pt x="691" y="1230"/>
                  </a:lnTo>
                  <a:lnTo>
                    <a:pt x="630" y="1338"/>
                  </a:lnTo>
                  <a:lnTo>
                    <a:pt x="630" y="1353"/>
                  </a:lnTo>
                  <a:lnTo>
                    <a:pt x="691" y="1384"/>
                  </a:lnTo>
                  <a:lnTo>
                    <a:pt x="737" y="1415"/>
                  </a:lnTo>
                  <a:lnTo>
                    <a:pt x="768" y="1430"/>
                  </a:lnTo>
                  <a:lnTo>
                    <a:pt x="783" y="1446"/>
                  </a:lnTo>
                  <a:lnTo>
                    <a:pt x="814" y="1492"/>
                  </a:lnTo>
                  <a:lnTo>
                    <a:pt x="829" y="1523"/>
                  </a:lnTo>
                  <a:lnTo>
                    <a:pt x="829" y="1553"/>
                  </a:lnTo>
                  <a:lnTo>
                    <a:pt x="814" y="1569"/>
                  </a:lnTo>
                  <a:lnTo>
                    <a:pt x="783" y="1569"/>
                  </a:lnTo>
                  <a:lnTo>
                    <a:pt x="752" y="1553"/>
                  </a:lnTo>
                  <a:lnTo>
                    <a:pt x="691" y="1492"/>
                  </a:lnTo>
                  <a:lnTo>
                    <a:pt x="645" y="1461"/>
                  </a:lnTo>
                  <a:lnTo>
                    <a:pt x="584" y="1415"/>
                  </a:lnTo>
                  <a:lnTo>
                    <a:pt x="522" y="1353"/>
                  </a:lnTo>
                  <a:lnTo>
                    <a:pt x="384" y="1430"/>
                  </a:lnTo>
                  <a:lnTo>
                    <a:pt x="231" y="1461"/>
                  </a:lnTo>
                  <a:lnTo>
                    <a:pt x="154" y="1461"/>
                  </a:lnTo>
                  <a:lnTo>
                    <a:pt x="138" y="1446"/>
                  </a:lnTo>
                  <a:lnTo>
                    <a:pt x="154" y="1446"/>
                  </a:lnTo>
                  <a:lnTo>
                    <a:pt x="323" y="1384"/>
                  </a:lnTo>
                  <a:lnTo>
                    <a:pt x="461" y="1307"/>
                  </a:lnTo>
                  <a:lnTo>
                    <a:pt x="430" y="1276"/>
                  </a:lnTo>
                  <a:lnTo>
                    <a:pt x="338" y="1246"/>
                  </a:lnTo>
                  <a:lnTo>
                    <a:pt x="307" y="1215"/>
                  </a:lnTo>
                  <a:lnTo>
                    <a:pt x="323" y="1200"/>
                  </a:lnTo>
                  <a:lnTo>
                    <a:pt x="323" y="1169"/>
                  </a:lnTo>
                  <a:lnTo>
                    <a:pt x="353" y="1107"/>
                  </a:lnTo>
                  <a:lnTo>
                    <a:pt x="246" y="1138"/>
                  </a:lnTo>
                  <a:lnTo>
                    <a:pt x="154" y="1169"/>
                  </a:lnTo>
                  <a:lnTo>
                    <a:pt x="92" y="1184"/>
                  </a:lnTo>
                  <a:lnTo>
                    <a:pt x="46" y="1153"/>
                  </a:lnTo>
                  <a:lnTo>
                    <a:pt x="31" y="1123"/>
                  </a:lnTo>
                  <a:lnTo>
                    <a:pt x="16" y="1107"/>
                  </a:lnTo>
                  <a:lnTo>
                    <a:pt x="0" y="1107"/>
                  </a:lnTo>
                  <a:lnTo>
                    <a:pt x="0" y="1092"/>
                  </a:lnTo>
                  <a:lnTo>
                    <a:pt x="31" y="1061"/>
                  </a:lnTo>
                  <a:lnTo>
                    <a:pt x="62" y="1061"/>
                  </a:lnTo>
                  <a:lnTo>
                    <a:pt x="92" y="1076"/>
                  </a:lnTo>
                  <a:lnTo>
                    <a:pt x="169" y="1076"/>
                  </a:lnTo>
                  <a:lnTo>
                    <a:pt x="277" y="1061"/>
                  </a:lnTo>
                  <a:lnTo>
                    <a:pt x="369" y="1046"/>
                  </a:lnTo>
                  <a:lnTo>
                    <a:pt x="384" y="984"/>
                  </a:lnTo>
                  <a:lnTo>
                    <a:pt x="399" y="938"/>
                  </a:lnTo>
                  <a:lnTo>
                    <a:pt x="399" y="923"/>
                  </a:lnTo>
                  <a:lnTo>
                    <a:pt x="369" y="923"/>
                  </a:lnTo>
                  <a:lnTo>
                    <a:pt x="353" y="938"/>
                  </a:lnTo>
                  <a:lnTo>
                    <a:pt x="323" y="938"/>
                  </a:lnTo>
                  <a:lnTo>
                    <a:pt x="323" y="984"/>
                  </a:lnTo>
                  <a:lnTo>
                    <a:pt x="307" y="984"/>
                  </a:lnTo>
                  <a:lnTo>
                    <a:pt x="277" y="953"/>
                  </a:lnTo>
                  <a:lnTo>
                    <a:pt x="261" y="923"/>
                  </a:lnTo>
                  <a:lnTo>
                    <a:pt x="246" y="846"/>
                  </a:lnTo>
                  <a:lnTo>
                    <a:pt x="215" y="800"/>
                  </a:lnTo>
                  <a:lnTo>
                    <a:pt x="185" y="738"/>
                  </a:lnTo>
                  <a:lnTo>
                    <a:pt x="185" y="723"/>
                  </a:lnTo>
                  <a:lnTo>
                    <a:pt x="246" y="723"/>
                  </a:lnTo>
                  <a:lnTo>
                    <a:pt x="277" y="738"/>
                  </a:lnTo>
                  <a:lnTo>
                    <a:pt x="261" y="738"/>
                  </a:lnTo>
                  <a:lnTo>
                    <a:pt x="261" y="753"/>
                  </a:lnTo>
                  <a:lnTo>
                    <a:pt x="277" y="784"/>
                  </a:lnTo>
                  <a:lnTo>
                    <a:pt x="277" y="815"/>
                  </a:lnTo>
                  <a:lnTo>
                    <a:pt x="292" y="861"/>
                  </a:lnTo>
                  <a:lnTo>
                    <a:pt x="445" y="846"/>
                  </a:lnTo>
                  <a:lnTo>
                    <a:pt x="445" y="723"/>
                  </a:lnTo>
                  <a:lnTo>
                    <a:pt x="491" y="707"/>
                  </a:lnTo>
                  <a:lnTo>
                    <a:pt x="491" y="615"/>
                  </a:lnTo>
                  <a:lnTo>
                    <a:pt x="445" y="630"/>
                  </a:lnTo>
                  <a:lnTo>
                    <a:pt x="384" y="630"/>
                  </a:lnTo>
                  <a:lnTo>
                    <a:pt x="384" y="661"/>
                  </a:lnTo>
                  <a:lnTo>
                    <a:pt x="369" y="676"/>
                  </a:lnTo>
                  <a:lnTo>
                    <a:pt x="338" y="646"/>
                  </a:lnTo>
                  <a:lnTo>
                    <a:pt x="323" y="615"/>
                  </a:lnTo>
                  <a:lnTo>
                    <a:pt x="307" y="569"/>
                  </a:lnTo>
                  <a:lnTo>
                    <a:pt x="292" y="507"/>
                  </a:lnTo>
                  <a:lnTo>
                    <a:pt x="246" y="507"/>
                  </a:lnTo>
                  <a:lnTo>
                    <a:pt x="231" y="523"/>
                  </a:lnTo>
                  <a:lnTo>
                    <a:pt x="138" y="523"/>
                  </a:lnTo>
                  <a:lnTo>
                    <a:pt x="77" y="461"/>
                  </a:lnTo>
                  <a:lnTo>
                    <a:pt x="123" y="461"/>
                  </a:lnTo>
                  <a:lnTo>
                    <a:pt x="185" y="446"/>
                  </a:lnTo>
                  <a:lnTo>
                    <a:pt x="261" y="446"/>
                  </a:lnTo>
                  <a:lnTo>
                    <a:pt x="231" y="384"/>
                  </a:lnTo>
                  <a:lnTo>
                    <a:pt x="215" y="338"/>
                  </a:lnTo>
                  <a:lnTo>
                    <a:pt x="200" y="323"/>
                  </a:lnTo>
                  <a:lnTo>
                    <a:pt x="200" y="292"/>
                  </a:lnTo>
                  <a:lnTo>
                    <a:pt x="292" y="292"/>
                  </a:lnTo>
                  <a:lnTo>
                    <a:pt x="338" y="276"/>
                  </a:lnTo>
                  <a:lnTo>
                    <a:pt x="323" y="292"/>
                  </a:lnTo>
                  <a:lnTo>
                    <a:pt x="307" y="292"/>
                  </a:lnTo>
                  <a:lnTo>
                    <a:pt x="307" y="307"/>
                  </a:lnTo>
                  <a:lnTo>
                    <a:pt x="323" y="338"/>
                  </a:lnTo>
                  <a:lnTo>
                    <a:pt x="323" y="384"/>
                  </a:lnTo>
                  <a:lnTo>
                    <a:pt x="461" y="369"/>
                  </a:lnTo>
                  <a:lnTo>
                    <a:pt x="461" y="261"/>
                  </a:lnTo>
                  <a:lnTo>
                    <a:pt x="476" y="261"/>
                  </a:lnTo>
                  <a:lnTo>
                    <a:pt x="476" y="138"/>
                  </a:lnTo>
                  <a:lnTo>
                    <a:pt x="445" y="76"/>
                  </a:lnTo>
                  <a:lnTo>
                    <a:pt x="430" y="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0" name="Freeform 1626"/>
            <p:cNvSpPr>
              <a:spLocks noEditPoints="1"/>
            </p:cNvSpPr>
            <p:nvPr/>
          </p:nvSpPr>
          <p:spPr bwMode="auto">
            <a:xfrm>
              <a:off x="37878" y="34898"/>
              <a:ext cx="1335" cy="1508"/>
            </a:xfrm>
            <a:custGeom>
              <a:avLst/>
              <a:gdLst/>
              <a:ahLst/>
              <a:cxnLst>
                <a:cxn ang="0">
                  <a:pos x="706" y="816"/>
                </a:cxn>
                <a:cxn ang="0">
                  <a:pos x="844" y="877"/>
                </a:cxn>
                <a:cxn ang="0">
                  <a:pos x="859" y="1047"/>
                </a:cxn>
                <a:cxn ang="0">
                  <a:pos x="737" y="954"/>
                </a:cxn>
                <a:cxn ang="0">
                  <a:pos x="660" y="862"/>
                </a:cxn>
                <a:cxn ang="0">
                  <a:pos x="645" y="800"/>
                </a:cxn>
                <a:cxn ang="0">
                  <a:pos x="199" y="600"/>
                </a:cxn>
                <a:cxn ang="0">
                  <a:pos x="123" y="631"/>
                </a:cxn>
                <a:cxn ang="0">
                  <a:pos x="246" y="800"/>
                </a:cxn>
                <a:cxn ang="0">
                  <a:pos x="338" y="862"/>
                </a:cxn>
                <a:cxn ang="0">
                  <a:pos x="199" y="1139"/>
                </a:cxn>
                <a:cxn ang="0">
                  <a:pos x="322" y="1123"/>
                </a:cxn>
                <a:cxn ang="0">
                  <a:pos x="384" y="1108"/>
                </a:cxn>
                <a:cxn ang="0">
                  <a:pos x="399" y="631"/>
                </a:cxn>
                <a:cxn ang="0">
                  <a:pos x="338" y="570"/>
                </a:cxn>
                <a:cxn ang="0">
                  <a:pos x="338" y="123"/>
                </a:cxn>
                <a:cxn ang="0">
                  <a:pos x="414" y="185"/>
                </a:cxn>
                <a:cxn ang="0">
                  <a:pos x="322" y="308"/>
                </a:cxn>
                <a:cxn ang="0">
                  <a:pos x="261" y="539"/>
                </a:cxn>
                <a:cxn ang="0">
                  <a:pos x="445" y="477"/>
                </a:cxn>
                <a:cxn ang="0">
                  <a:pos x="568" y="554"/>
                </a:cxn>
                <a:cxn ang="0">
                  <a:pos x="537" y="616"/>
                </a:cxn>
                <a:cxn ang="0">
                  <a:pos x="491" y="1108"/>
                </a:cxn>
                <a:cxn ang="0">
                  <a:pos x="445" y="1262"/>
                </a:cxn>
                <a:cxn ang="0">
                  <a:pos x="399" y="1262"/>
                </a:cxn>
                <a:cxn ang="0">
                  <a:pos x="215" y="1185"/>
                </a:cxn>
                <a:cxn ang="0">
                  <a:pos x="138" y="1200"/>
                </a:cxn>
                <a:cxn ang="0">
                  <a:pos x="92" y="1262"/>
                </a:cxn>
                <a:cxn ang="0">
                  <a:pos x="61" y="1200"/>
                </a:cxn>
                <a:cxn ang="0">
                  <a:pos x="61" y="1062"/>
                </a:cxn>
                <a:cxn ang="0">
                  <a:pos x="61" y="847"/>
                </a:cxn>
                <a:cxn ang="0">
                  <a:pos x="15" y="554"/>
                </a:cxn>
                <a:cxn ang="0">
                  <a:pos x="31" y="523"/>
                </a:cxn>
                <a:cxn ang="0">
                  <a:pos x="215" y="308"/>
                </a:cxn>
                <a:cxn ang="0">
                  <a:pos x="246" y="108"/>
                </a:cxn>
                <a:cxn ang="0">
                  <a:pos x="936" y="16"/>
                </a:cxn>
                <a:cxn ang="0">
                  <a:pos x="1013" y="139"/>
                </a:cxn>
                <a:cxn ang="0">
                  <a:pos x="875" y="385"/>
                </a:cxn>
                <a:cxn ang="0">
                  <a:pos x="982" y="477"/>
                </a:cxn>
                <a:cxn ang="0">
                  <a:pos x="1090" y="447"/>
                </a:cxn>
                <a:cxn ang="0">
                  <a:pos x="1243" y="447"/>
                </a:cxn>
                <a:cxn ang="0">
                  <a:pos x="1335" y="523"/>
                </a:cxn>
                <a:cxn ang="0">
                  <a:pos x="1274" y="616"/>
                </a:cxn>
                <a:cxn ang="0">
                  <a:pos x="1212" y="1185"/>
                </a:cxn>
                <a:cxn ang="0">
                  <a:pos x="1090" y="1462"/>
                </a:cxn>
                <a:cxn ang="0">
                  <a:pos x="951" y="1462"/>
                </a:cxn>
                <a:cxn ang="0">
                  <a:pos x="813" y="1277"/>
                </a:cxn>
                <a:cxn ang="0">
                  <a:pos x="905" y="1308"/>
                </a:cxn>
                <a:cxn ang="0">
                  <a:pos x="998" y="1323"/>
                </a:cxn>
                <a:cxn ang="0">
                  <a:pos x="1136" y="954"/>
                </a:cxn>
                <a:cxn ang="0">
                  <a:pos x="1120" y="508"/>
                </a:cxn>
                <a:cxn ang="0">
                  <a:pos x="875" y="539"/>
                </a:cxn>
                <a:cxn ang="0">
                  <a:pos x="721" y="585"/>
                </a:cxn>
                <a:cxn ang="0">
                  <a:pos x="614" y="693"/>
                </a:cxn>
                <a:cxn ang="0">
                  <a:pos x="660" y="570"/>
                </a:cxn>
                <a:cxn ang="0">
                  <a:pos x="875" y="77"/>
                </a:cxn>
                <a:cxn ang="0">
                  <a:pos x="859" y="0"/>
                </a:cxn>
                <a:cxn ang="0">
                  <a:pos x="829" y="16"/>
                </a:cxn>
              </a:cxnLst>
              <a:rect l="0" t="0" r="r" b="b"/>
              <a:pathLst>
                <a:path w="1335" h="1508">
                  <a:moveTo>
                    <a:pt x="645" y="800"/>
                  </a:moveTo>
                  <a:lnTo>
                    <a:pt x="691" y="800"/>
                  </a:lnTo>
                  <a:lnTo>
                    <a:pt x="706" y="816"/>
                  </a:lnTo>
                  <a:lnTo>
                    <a:pt x="767" y="847"/>
                  </a:lnTo>
                  <a:lnTo>
                    <a:pt x="813" y="862"/>
                  </a:lnTo>
                  <a:lnTo>
                    <a:pt x="844" y="877"/>
                  </a:lnTo>
                  <a:lnTo>
                    <a:pt x="890" y="923"/>
                  </a:lnTo>
                  <a:lnTo>
                    <a:pt x="890" y="1016"/>
                  </a:lnTo>
                  <a:lnTo>
                    <a:pt x="859" y="1047"/>
                  </a:lnTo>
                  <a:lnTo>
                    <a:pt x="844" y="1031"/>
                  </a:lnTo>
                  <a:lnTo>
                    <a:pt x="813" y="1031"/>
                  </a:lnTo>
                  <a:lnTo>
                    <a:pt x="737" y="954"/>
                  </a:lnTo>
                  <a:lnTo>
                    <a:pt x="706" y="908"/>
                  </a:lnTo>
                  <a:lnTo>
                    <a:pt x="691" y="877"/>
                  </a:lnTo>
                  <a:lnTo>
                    <a:pt x="660" y="862"/>
                  </a:lnTo>
                  <a:lnTo>
                    <a:pt x="660" y="847"/>
                  </a:lnTo>
                  <a:lnTo>
                    <a:pt x="645" y="831"/>
                  </a:lnTo>
                  <a:lnTo>
                    <a:pt x="645" y="800"/>
                  </a:lnTo>
                  <a:close/>
                  <a:moveTo>
                    <a:pt x="338" y="570"/>
                  </a:moveTo>
                  <a:lnTo>
                    <a:pt x="261" y="585"/>
                  </a:lnTo>
                  <a:lnTo>
                    <a:pt x="199" y="600"/>
                  </a:lnTo>
                  <a:lnTo>
                    <a:pt x="153" y="616"/>
                  </a:lnTo>
                  <a:lnTo>
                    <a:pt x="138" y="631"/>
                  </a:lnTo>
                  <a:lnTo>
                    <a:pt x="123" y="631"/>
                  </a:lnTo>
                  <a:lnTo>
                    <a:pt x="123" y="831"/>
                  </a:lnTo>
                  <a:lnTo>
                    <a:pt x="153" y="831"/>
                  </a:lnTo>
                  <a:lnTo>
                    <a:pt x="246" y="800"/>
                  </a:lnTo>
                  <a:lnTo>
                    <a:pt x="307" y="800"/>
                  </a:lnTo>
                  <a:lnTo>
                    <a:pt x="338" y="831"/>
                  </a:lnTo>
                  <a:lnTo>
                    <a:pt x="338" y="862"/>
                  </a:lnTo>
                  <a:lnTo>
                    <a:pt x="138" y="893"/>
                  </a:lnTo>
                  <a:lnTo>
                    <a:pt x="138" y="1154"/>
                  </a:lnTo>
                  <a:lnTo>
                    <a:pt x="199" y="1139"/>
                  </a:lnTo>
                  <a:lnTo>
                    <a:pt x="246" y="1139"/>
                  </a:lnTo>
                  <a:lnTo>
                    <a:pt x="276" y="1123"/>
                  </a:lnTo>
                  <a:lnTo>
                    <a:pt x="322" y="1123"/>
                  </a:lnTo>
                  <a:lnTo>
                    <a:pt x="338" y="1139"/>
                  </a:lnTo>
                  <a:lnTo>
                    <a:pt x="368" y="1139"/>
                  </a:lnTo>
                  <a:lnTo>
                    <a:pt x="384" y="1108"/>
                  </a:lnTo>
                  <a:lnTo>
                    <a:pt x="384" y="1016"/>
                  </a:lnTo>
                  <a:lnTo>
                    <a:pt x="399" y="908"/>
                  </a:lnTo>
                  <a:lnTo>
                    <a:pt x="399" y="631"/>
                  </a:lnTo>
                  <a:lnTo>
                    <a:pt x="368" y="600"/>
                  </a:lnTo>
                  <a:lnTo>
                    <a:pt x="338" y="600"/>
                  </a:lnTo>
                  <a:lnTo>
                    <a:pt x="338" y="570"/>
                  </a:lnTo>
                  <a:close/>
                  <a:moveTo>
                    <a:pt x="246" y="108"/>
                  </a:moveTo>
                  <a:lnTo>
                    <a:pt x="307" y="108"/>
                  </a:lnTo>
                  <a:lnTo>
                    <a:pt x="338" y="123"/>
                  </a:lnTo>
                  <a:lnTo>
                    <a:pt x="384" y="139"/>
                  </a:lnTo>
                  <a:lnTo>
                    <a:pt x="414" y="170"/>
                  </a:lnTo>
                  <a:lnTo>
                    <a:pt x="414" y="185"/>
                  </a:lnTo>
                  <a:lnTo>
                    <a:pt x="399" y="200"/>
                  </a:lnTo>
                  <a:lnTo>
                    <a:pt x="368" y="247"/>
                  </a:lnTo>
                  <a:lnTo>
                    <a:pt x="322" y="308"/>
                  </a:lnTo>
                  <a:lnTo>
                    <a:pt x="246" y="416"/>
                  </a:lnTo>
                  <a:lnTo>
                    <a:pt x="138" y="570"/>
                  </a:lnTo>
                  <a:lnTo>
                    <a:pt x="261" y="539"/>
                  </a:lnTo>
                  <a:lnTo>
                    <a:pt x="322" y="508"/>
                  </a:lnTo>
                  <a:lnTo>
                    <a:pt x="414" y="477"/>
                  </a:lnTo>
                  <a:lnTo>
                    <a:pt x="445" y="477"/>
                  </a:lnTo>
                  <a:lnTo>
                    <a:pt x="506" y="508"/>
                  </a:lnTo>
                  <a:lnTo>
                    <a:pt x="552" y="539"/>
                  </a:lnTo>
                  <a:lnTo>
                    <a:pt x="568" y="554"/>
                  </a:lnTo>
                  <a:lnTo>
                    <a:pt x="552" y="570"/>
                  </a:lnTo>
                  <a:lnTo>
                    <a:pt x="552" y="585"/>
                  </a:lnTo>
                  <a:lnTo>
                    <a:pt x="537" y="616"/>
                  </a:lnTo>
                  <a:lnTo>
                    <a:pt x="506" y="708"/>
                  </a:lnTo>
                  <a:lnTo>
                    <a:pt x="506" y="970"/>
                  </a:lnTo>
                  <a:lnTo>
                    <a:pt x="491" y="1108"/>
                  </a:lnTo>
                  <a:lnTo>
                    <a:pt x="460" y="1231"/>
                  </a:lnTo>
                  <a:lnTo>
                    <a:pt x="445" y="1247"/>
                  </a:lnTo>
                  <a:lnTo>
                    <a:pt x="445" y="1262"/>
                  </a:lnTo>
                  <a:lnTo>
                    <a:pt x="430" y="1277"/>
                  </a:lnTo>
                  <a:lnTo>
                    <a:pt x="414" y="1277"/>
                  </a:lnTo>
                  <a:lnTo>
                    <a:pt x="399" y="1262"/>
                  </a:lnTo>
                  <a:lnTo>
                    <a:pt x="338" y="1170"/>
                  </a:lnTo>
                  <a:lnTo>
                    <a:pt x="261" y="1170"/>
                  </a:lnTo>
                  <a:lnTo>
                    <a:pt x="215" y="1185"/>
                  </a:lnTo>
                  <a:lnTo>
                    <a:pt x="184" y="1185"/>
                  </a:lnTo>
                  <a:lnTo>
                    <a:pt x="169" y="1200"/>
                  </a:lnTo>
                  <a:lnTo>
                    <a:pt x="138" y="1200"/>
                  </a:lnTo>
                  <a:lnTo>
                    <a:pt x="123" y="1247"/>
                  </a:lnTo>
                  <a:lnTo>
                    <a:pt x="107" y="1262"/>
                  </a:lnTo>
                  <a:lnTo>
                    <a:pt x="92" y="1262"/>
                  </a:lnTo>
                  <a:lnTo>
                    <a:pt x="77" y="1247"/>
                  </a:lnTo>
                  <a:lnTo>
                    <a:pt x="61" y="1216"/>
                  </a:lnTo>
                  <a:lnTo>
                    <a:pt x="61" y="1200"/>
                  </a:lnTo>
                  <a:lnTo>
                    <a:pt x="46" y="1170"/>
                  </a:lnTo>
                  <a:lnTo>
                    <a:pt x="46" y="1108"/>
                  </a:lnTo>
                  <a:lnTo>
                    <a:pt x="61" y="1062"/>
                  </a:lnTo>
                  <a:lnTo>
                    <a:pt x="77" y="985"/>
                  </a:lnTo>
                  <a:lnTo>
                    <a:pt x="77" y="862"/>
                  </a:lnTo>
                  <a:lnTo>
                    <a:pt x="61" y="847"/>
                  </a:lnTo>
                  <a:lnTo>
                    <a:pt x="46" y="708"/>
                  </a:lnTo>
                  <a:lnTo>
                    <a:pt x="31" y="616"/>
                  </a:lnTo>
                  <a:lnTo>
                    <a:pt x="15" y="554"/>
                  </a:lnTo>
                  <a:lnTo>
                    <a:pt x="0" y="539"/>
                  </a:lnTo>
                  <a:lnTo>
                    <a:pt x="0" y="523"/>
                  </a:lnTo>
                  <a:lnTo>
                    <a:pt x="31" y="523"/>
                  </a:lnTo>
                  <a:lnTo>
                    <a:pt x="46" y="539"/>
                  </a:lnTo>
                  <a:lnTo>
                    <a:pt x="92" y="554"/>
                  </a:lnTo>
                  <a:lnTo>
                    <a:pt x="215" y="308"/>
                  </a:lnTo>
                  <a:lnTo>
                    <a:pt x="230" y="247"/>
                  </a:lnTo>
                  <a:lnTo>
                    <a:pt x="246" y="200"/>
                  </a:lnTo>
                  <a:lnTo>
                    <a:pt x="246" y="108"/>
                  </a:lnTo>
                  <a:close/>
                  <a:moveTo>
                    <a:pt x="859" y="0"/>
                  </a:moveTo>
                  <a:lnTo>
                    <a:pt x="890" y="0"/>
                  </a:lnTo>
                  <a:lnTo>
                    <a:pt x="936" y="16"/>
                  </a:lnTo>
                  <a:lnTo>
                    <a:pt x="998" y="77"/>
                  </a:lnTo>
                  <a:lnTo>
                    <a:pt x="1013" y="108"/>
                  </a:lnTo>
                  <a:lnTo>
                    <a:pt x="1013" y="139"/>
                  </a:lnTo>
                  <a:lnTo>
                    <a:pt x="967" y="231"/>
                  </a:lnTo>
                  <a:lnTo>
                    <a:pt x="936" y="277"/>
                  </a:lnTo>
                  <a:lnTo>
                    <a:pt x="875" y="385"/>
                  </a:lnTo>
                  <a:lnTo>
                    <a:pt x="783" y="523"/>
                  </a:lnTo>
                  <a:lnTo>
                    <a:pt x="921" y="493"/>
                  </a:lnTo>
                  <a:lnTo>
                    <a:pt x="982" y="477"/>
                  </a:lnTo>
                  <a:lnTo>
                    <a:pt x="1013" y="462"/>
                  </a:lnTo>
                  <a:lnTo>
                    <a:pt x="1028" y="462"/>
                  </a:lnTo>
                  <a:lnTo>
                    <a:pt x="1090" y="447"/>
                  </a:lnTo>
                  <a:lnTo>
                    <a:pt x="1136" y="431"/>
                  </a:lnTo>
                  <a:lnTo>
                    <a:pt x="1197" y="431"/>
                  </a:lnTo>
                  <a:lnTo>
                    <a:pt x="1243" y="447"/>
                  </a:lnTo>
                  <a:lnTo>
                    <a:pt x="1274" y="477"/>
                  </a:lnTo>
                  <a:lnTo>
                    <a:pt x="1304" y="493"/>
                  </a:lnTo>
                  <a:lnTo>
                    <a:pt x="1335" y="523"/>
                  </a:lnTo>
                  <a:lnTo>
                    <a:pt x="1335" y="539"/>
                  </a:lnTo>
                  <a:lnTo>
                    <a:pt x="1289" y="585"/>
                  </a:lnTo>
                  <a:lnTo>
                    <a:pt x="1274" y="616"/>
                  </a:lnTo>
                  <a:lnTo>
                    <a:pt x="1274" y="662"/>
                  </a:lnTo>
                  <a:lnTo>
                    <a:pt x="1243" y="970"/>
                  </a:lnTo>
                  <a:lnTo>
                    <a:pt x="1212" y="1185"/>
                  </a:lnTo>
                  <a:lnTo>
                    <a:pt x="1166" y="1339"/>
                  </a:lnTo>
                  <a:lnTo>
                    <a:pt x="1136" y="1416"/>
                  </a:lnTo>
                  <a:lnTo>
                    <a:pt x="1090" y="1462"/>
                  </a:lnTo>
                  <a:lnTo>
                    <a:pt x="1044" y="1493"/>
                  </a:lnTo>
                  <a:lnTo>
                    <a:pt x="998" y="1508"/>
                  </a:lnTo>
                  <a:lnTo>
                    <a:pt x="951" y="1462"/>
                  </a:lnTo>
                  <a:lnTo>
                    <a:pt x="890" y="1370"/>
                  </a:lnTo>
                  <a:lnTo>
                    <a:pt x="813" y="1293"/>
                  </a:lnTo>
                  <a:lnTo>
                    <a:pt x="813" y="1277"/>
                  </a:lnTo>
                  <a:lnTo>
                    <a:pt x="844" y="1277"/>
                  </a:lnTo>
                  <a:lnTo>
                    <a:pt x="859" y="1293"/>
                  </a:lnTo>
                  <a:lnTo>
                    <a:pt x="905" y="1308"/>
                  </a:lnTo>
                  <a:lnTo>
                    <a:pt x="936" y="1308"/>
                  </a:lnTo>
                  <a:lnTo>
                    <a:pt x="967" y="1323"/>
                  </a:lnTo>
                  <a:lnTo>
                    <a:pt x="998" y="1323"/>
                  </a:lnTo>
                  <a:lnTo>
                    <a:pt x="1059" y="1277"/>
                  </a:lnTo>
                  <a:lnTo>
                    <a:pt x="1105" y="1139"/>
                  </a:lnTo>
                  <a:lnTo>
                    <a:pt x="1136" y="954"/>
                  </a:lnTo>
                  <a:lnTo>
                    <a:pt x="1151" y="708"/>
                  </a:lnTo>
                  <a:lnTo>
                    <a:pt x="1151" y="539"/>
                  </a:lnTo>
                  <a:lnTo>
                    <a:pt x="1120" y="508"/>
                  </a:lnTo>
                  <a:lnTo>
                    <a:pt x="1044" y="508"/>
                  </a:lnTo>
                  <a:lnTo>
                    <a:pt x="967" y="523"/>
                  </a:lnTo>
                  <a:lnTo>
                    <a:pt x="875" y="539"/>
                  </a:lnTo>
                  <a:lnTo>
                    <a:pt x="798" y="539"/>
                  </a:lnTo>
                  <a:lnTo>
                    <a:pt x="767" y="523"/>
                  </a:lnTo>
                  <a:lnTo>
                    <a:pt x="721" y="585"/>
                  </a:lnTo>
                  <a:lnTo>
                    <a:pt x="691" y="631"/>
                  </a:lnTo>
                  <a:lnTo>
                    <a:pt x="645" y="662"/>
                  </a:lnTo>
                  <a:lnTo>
                    <a:pt x="614" y="693"/>
                  </a:lnTo>
                  <a:lnTo>
                    <a:pt x="583" y="693"/>
                  </a:lnTo>
                  <a:lnTo>
                    <a:pt x="599" y="662"/>
                  </a:lnTo>
                  <a:lnTo>
                    <a:pt x="660" y="570"/>
                  </a:lnTo>
                  <a:lnTo>
                    <a:pt x="737" y="462"/>
                  </a:lnTo>
                  <a:lnTo>
                    <a:pt x="859" y="185"/>
                  </a:lnTo>
                  <a:lnTo>
                    <a:pt x="875" y="77"/>
                  </a:lnTo>
                  <a:lnTo>
                    <a:pt x="875" y="31"/>
                  </a:lnTo>
                  <a:lnTo>
                    <a:pt x="859" y="16"/>
                  </a:lnTo>
                  <a:lnTo>
                    <a:pt x="859" y="0"/>
                  </a:lnTo>
                  <a:close/>
                  <a:moveTo>
                    <a:pt x="829" y="0"/>
                  </a:moveTo>
                  <a:lnTo>
                    <a:pt x="859" y="0"/>
                  </a:lnTo>
                  <a:lnTo>
                    <a:pt x="829" y="16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1" name="Freeform 1627"/>
            <p:cNvSpPr>
              <a:spLocks noEditPoints="1"/>
            </p:cNvSpPr>
            <p:nvPr/>
          </p:nvSpPr>
          <p:spPr bwMode="auto">
            <a:xfrm>
              <a:off x="39566" y="34914"/>
              <a:ext cx="1519" cy="1538"/>
            </a:xfrm>
            <a:custGeom>
              <a:avLst/>
              <a:gdLst/>
              <a:ahLst/>
              <a:cxnLst>
                <a:cxn ang="0">
                  <a:pos x="1074" y="123"/>
                </a:cxn>
                <a:cxn ang="0">
                  <a:pos x="1182" y="169"/>
                </a:cxn>
                <a:cxn ang="0">
                  <a:pos x="1197" y="277"/>
                </a:cxn>
                <a:cxn ang="0">
                  <a:pos x="1090" y="261"/>
                </a:cxn>
                <a:cxn ang="0">
                  <a:pos x="982" y="107"/>
                </a:cxn>
                <a:cxn ang="0">
                  <a:pos x="706" y="31"/>
                </a:cxn>
                <a:cxn ang="0">
                  <a:pos x="783" y="107"/>
                </a:cxn>
                <a:cxn ang="0">
                  <a:pos x="767" y="384"/>
                </a:cxn>
                <a:cxn ang="0">
                  <a:pos x="921" y="415"/>
                </a:cxn>
                <a:cxn ang="0">
                  <a:pos x="1044" y="415"/>
                </a:cxn>
                <a:cxn ang="0">
                  <a:pos x="1074" y="446"/>
                </a:cxn>
                <a:cxn ang="0">
                  <a:pos x="798" y="538"/>
                </a:cxn>
                <a:cxn ang="0">
                  <a:pos x="1028" y="846"/>
                </a:cxn>
                <a:cxn ang="0">
                  <a:pos x="1059" y="646"/>
                </a:cxn>
                <a:cxn ang="0">
                  <a:pos x="1182" y="692"/>
                </a:cxn>
                <a:cxn ang="0">
                  <a:pos x="1166" y="784"/>
                </a:cxn>
                <a:cxn ang="0">
                  <a:pos x="1090" y="954"/>
                </a:cxn>
                <a:cxn ang="0">
                  <a:pos x="1197" y="1261"/>
                </a:cxn>
                <a:cxn ang="0">
                  <a:pos x="1397" y="1307"/>
                </a:cxn>
                <a:cxn ang="0">
                  <a:pos x="1443" y="1184"/>
                </a:cxn>
                <a:cxn ang="0">
                  <a:pos x="1473" y="1138"/>
                </a:cxn>
                <a:cxn ang="0">
                  <a:pos x="1504" y="1415"/>
                </a:cxn>
                <a:cxn ang="0">
                  <a:pos x="1504" y="1523"/>
                </a:cxn>
                <a:cxn ang="0">
                  <a:pos x="1397" y="1523"/>
                </a:cxn>
                <a:cxn ang="0">
                  <a:pos x="1120" y="1323"/>
                </a:cxn>
                <a:cxn ang="0">
                  <a:pos x="737" y="1277"/>
                </a:cxn>
                <a:cxn ang="0">
                  <a:pos x="814" y="1138"/>
                </a:cxn>
                <a:cxn ang="0">
                  <a:pos x="737" y="507"/>
                </a:cxn>
                <a:cxn ang="0">
                  <a:pos x="445" y="584"/>
                </a:cxn>
                <a:cxn ang="0">
                  <a:pos x="353" y="769"/>
                </a:cxn>
                <a:cxn ang="0">
                  <a:pos x="522" y="784"/>
                </a:cxn>
                <a:cxn ang="0">
                  <a:pos x="568" y="754"/>
                </a:cxn>
                <a:cxn ang="0">
                  <a:pos x="614" y="784"/>
                </a:cxn>
                <a:cxn ang="0">
                  <a:pos x="706" y="831"/>
                </a:cxn>
                <a:cxn ang="0">
                  <a:pos x="675" y="923"/>
                </a:cxn>
                <a:cxn ang="0">
                  <a:pos x="599" y="1246"/>
                </a:cxn>
                <a:cxn ang="0">
                  <a:pos x="491" y="1338"/>
                </a:cxn>
                <a:cxn ang="0">
                  <a:pos x="399" y="1200"/>
                </a:cxn>
                <a:cxn ang="0">
                  <a:pos x="445" y="1184"/>
                </a:cxn>
                <a:cxn ang="0">
                  <a:pos x="522" y="1169"/>
                </a:cxn>
                <a:cxn ang="0">
                  <a:pos x="568" y="892"/>
                </a:cxn>
                <a:cxn ang="0">
                  <a:pos x="399" y="907"/>
                </a:cxn>
                <a:cxn ang="0">
                  <a:pos x="338" y="954"/>
                </a:cxn>
                <a:cxn ang="0">
                  <a:pos x="123" y="1369"/>
                </a:cxn>
                <a:cxn ang="0">
                  <a:pos x="0" y="1446"/>
                </a:cxn>
                <a:cxn ang="0">
                  <a:pos x="154" y="1261"/>
                </a:cxn>
                <a:cxn ang="0">
                  <a:pos x="261" y="769"/>
                </a:cxn>
                <a:cxn ang="0">
                  <a:pos x="246" y="584"/>
                </a:cxn>
                <a:cxn ang="0">
                  <a:pos x="276" y="523"/>
                </a:cxn>
                <a:cxn ang="0">
                  <a:pos x="368" y="569"/>
                </a:cxn>
                <a:cxn ang="0">
                  <a:pos x="691" y="323"/>
                </a:cxn>
                <a:cxn ang="0">
                  <a:pos x="614" y="46"/>
                </a:cxn>
              </a:cxnLst>
              <a:rect l="0" t="0" r="r" b="b"/>
              <a:pathLst>
                <a:path w="1519" h="1538">
                  <a:moveTo>
                    <a:pt x="982" y="107"/>
                  </a:moveTo>
                  <a:lnTo>
                    <a:pt x="1028" y="107"/>
                  </a:lnTo>
                  <a:lnTo>
                    <a:pt x="1074" y="123"/>
                  </a:lnTo>
                  <a:lnTo>
                    <a:pt x="1120" y="123"/>
                  </a:lnTo>
                  <a:lnTo>
                    <a:pt x="1151" y="138"/>
                  </a:lnTo>
                  <a:lnTo>
                    <a:pt x="1182" y="169"/>
                  </a:lnTo>
                  <a:lnTo>
                    <a:pt x="1213" y="231"/>
                  </a:lnTo>
                  <a:lnTo>
                    <a:pt x="1213" y="261"/>
                  </a:lnTo>
                  <a:lnTo>
                    <a:pt x="1197" y="277"/>
                  </a:lnTo>
                  <a:lnTo>
                    <a:pt x="1166" y="292"/>
                  </a:lnTo>
                  <a:lnTo>
                    <a:pt x="1136" y="277"/>
                  </a:lnTo>
                  <a:lnTo>
                    <a:pt x="1090" y="261"/>
                  </a:lnTo>
                  <a:lnTo>
                    <a:pt x="967" y="138"/>
                  </a:lnTo>
                  <a:lnTo>
                    <a:pt x="967" y="123"/>
                  </a:lnTo>
                  <a:lnTo>
                    <a:pt x="982" y="107"/>
                  </a:lnTo>
                  <a:close/>
                  <a:moveTo>
                    <a:pt x="629" y="0"/>
                  </a:moveTo>
                  <a:lnTo>
                    <a:pt x="660" y="0"/>
                  </a:lnTo>
                  <a:lnTo>
                    <a:pt x="706" y="31"/>
                  </a:lnTo>
                  <a:lnTo>
                    <a:pt x="737" y="46"/>
                  </a:lnTo>
                  <a:lnTo>
                    <a:pt x="767" y="77"/>
                  </a:lnTo>
                  <a:lnTo>
                    <a:pt x="783" y="107"/>
                  </a:lnTo>
                  <a:lnTo>
                    <a:pt x="783" y="138"/>
                  </a:lnTo>
                  <a:lnTo>
                    <a:pt x="767" y="169"/>
                  </a:lnTo>
                  <a:lnTo>
                    <a:pt x="767" y="384"/>
                  </a:lnTo>
                  <a:lnTo>
                    <a:pt x="783" y="461"/>
                  </a:lnTo>
                  <a:lnTo>
                    <a:pt x="860" y="431"/>
                  </a:lnTo>
                  <a:lnTo>
                    <a:pt x="921" y="415"/>
                  </a:lnTo>
                  <a:lnTo>
                    <a:pt x="967" y="400"/>
                  </a:lnTo>
                  <a:lnTo>
                    <a:pt x="1013" y="400"/>
                  </a:lnTo>
                  <a:lnTo>
                    <a:pt x="1044" y="415"/>
                  </a:lnTo>
                  <a:lnTo>
                    <a:pt x="1059" y="415"/>
                  </a:lnTo>
                  <a:lnTo>
                    <a:pt x="1074" y="431"/>
                  </a:lnTo>
                  <a:lnTo>
                    <a:pt x="1074" y="446"/>
                  </a:lnTo>
                  <a:lnTo>
                    <a:pt x="1028" y="477"/>
                  </a:lnTo>
                  <a:lnTo>
                    <a:pt x="952" y="507"/>
                  </a:lnTo>
                  <a:lnTo>
                    <a:pt x="798" y="538"/>
                  </a:lnTo>
                  <a:lnTo>
                    <a:pt x="860" y="769"/>
                  </a:lnTo>
                  <a:lnTo>
                    <a:pt x="967" y="984"/>
                  </a:lnTo>
                  <a:lnTo>
                    <a:pt x="1028" y="846"/>
                  </a:lnTo>
                  <a:lnTo>
                    <a:pt x="1044" y="723"/>
                  </a:lnTo>
                  <a:lnTo>
                    <a:pt x="1044" y="661"/>
                  </a:lnTo>
                  <a:lnTo>
                    <a:pt x="1059" y="646"/>
                  </a:lnTo>
                  <a:lnTo>
                    <a:pt x="1105" y="646"/>
                  </a:lnTo>
                  <a:lnTo>
                    <a:pt x="1120" y="661"/>
                  </a:lnTo>
                  <a:lnTo>
                    <a:pt x="1182" y="692"/>
                  </a:lnTo>
                  <a:lnTo>
                    <a:pt x="1197" y="707"/>
                  </a:lnTo>
                  <a:lnTo>
                    <a:pt x="1197" y="738"/>
                  </a:lnTo>
                  <a:lnTo>
                    <a:pt x="1166" y="784"/>
                  </a:lnTo>
                  <a:lnTo>
                    <a:pt x="1151" y="831"/>
                  </a:lnTo>
                  <a:lnTo>
                    <a:pt x="1120" y="877"/>
                  </a:lnTo>
                  <a:lnTo>
                    <a:pt x="1090" y="954"/>
                  </a:lnTo>
                  <a:lnTo>
                    <a:pt x="1028" y="1061"/>
                  </a:lnTo>
                  <a:lnTo>
                    <a:pt x="1105" y="1154"/>
                  </a:lnTo>
                  <a:lnTo>
                    <a:pt x="1197" y="1261"/>
                  </a:lnTo>
                  <a:lnTo>
                    <a:pt x="1289" y="1323"/>
                  </a:lnTo>
                  <a:lnTo>
                    <a:pt x="1351" y="1354"/>
                  </a:lnTo>
                  <a:lnTo>
                    <a:pt x="1397" y="1307"/>
                  </a:lnTo>
                  <a:lnTo>
                    <a:pt x="1412" y="1261"/>
                  </a:lnTo>
                  <a:lnTo>
                    <a:pt x="1427" y="1231"/>
                  </a:lnTo>
                  <a:lnTo>
                    <a:pt x="1443" y="1184"/>
                  </a:lnTo>
                  <a:lnTo>
                    <a:pt x="1443" y="1154"/>
                  </a:lnTo>
                  <a:lnTo>
                    <a:pt x="1458" y="1138"/>
                  </a:lnTo>
                  <a:lnTo>
                    <a:pt x="1473" y="1138"/>
                  </a:lnTo>
                  <a:lnTo>
                    <a:pt x="1473" y="1184"/>
                  </a:lnTo>
                  <a:lnTo>
                    <a:pt x="1489" y="1323"/>
                  </a:lnTo>
                  <a:lnTo>
                    <a:pt x="1504" y="1415"/>
                  </a:lnTo>
                  <a:lnTo>
                    <a:pt x="1519" y="1446"/>
                  </a:lnTo>
                  <a:lnTo>
                    <a:pt x="1519" y="1507"/>
                  </a:lnTo>
                  <a:lnTo>
                    <a:pt x="1504" y="1523"/>
                  </a:lnTo>
                  <a:lnTo>
                    <a:pt x="1473" y="1538"/>
                  </a:lnTo>
                  <a:lnTo>
                    <a:pt x="1427" y="1538"/>
                  </a:lnTo>
                  <a:lnTo>
                    <a:pt x="1397" y="1523"/>
                  </a:lnTo>
                  <a:lnTo>
                    <a:pt x="1351" y="1507"/>
                  </a:lnTo>
                  <a:lnTo>
                    <a:pt x="1289" y="1477"/>
                  </a:lnTo>
                  <a:lnTo>
                    <a:pt x="1120" y="1323"/>
                  </a:lnTo>
                  <a:lnTo>
                    <a:pt x="967" y="1107"/>
                  </a:lnTo>
                  <a:lnTo>
                    <a:pt x="814" y="1231"/>
                  </a:lnTo>
                  <a:lnTo>
                    <a:pt x="737" y="1277"/>
                  </a:lnTo>
                  <a:lnTo>
                    <a:pt x="691" y="1277"/>
                  </a:lnTo>
                  <a:lnTo>
                    <a:pt x="691" y="1261"/>
                  </a:lnTo>
                  <a:lnTo>
                    <a:pt x="814" y="1138"/>
                  </a:lnTo>
                  <a:lnTo>
                    <a:pt x="921" y="1015"/>
                  </a:lnTo>
                  <a:lnTo>
                    <a:pt x="814" y="784"/>
                  </a:lnTo>
                  <a:lnTo>
                    <a:pt x="737" y="507"/>
                  </a:lnTo>
                  <a:lnTo>
                    <a:pt x="491" y="569"/>
                  </a:lnTo>
                  <a:lnTo>
                    <a:pt x="461" y="569"/>
                  </a:lnTo>
                  <a:lnTo>
                    <a:pt x="445" y="584"/>
                  </a:lnTo>
                  <a:lnTo>
                    <a:pt x="368" y="584"/>
                  </a:lnTo>
                  <a:lnTo>
                    <a:pt x="368" y="707"/>
                  </a:lnTo>
                  <a:lnTo>
                    <a:pt x="353" y="769"/>
                  </a:lnTo>
                  <a:lnTo>
                    <a:pt x="353" y="831"/>
                  </a:lnTo>
                  <a:lnTo>
                    <a:pt x="430" y="815"/>
                  </a:lnTo>
                  <a:lnTo>
                    <a:pt x="522" y="784"/>
                  </a:lnTo>
                  <a:lnTo>
                    <a:pt x="537" y="769"/>
                  </a:lnTo>
                  <a:lnTo>
                    <a:pt x="553" y="769"/>
                  </a:lnTo>
                  <a:lnTo>
                    <a:pt x="568" y="754"/>
                  </a:lnTo>
                  <a:lnTo>
                    <a:pt x="583" y="754"/>
                  </a:lnTo>
                  <a:lnTo>
                    <a:pt x="599" y="784"/>
                  </a:lnTo>
                  <a:lnTo>
                    <a:pt x="614" y="784"/>
                  </a:lnTo>
                  <a:lnTo>
                    <a:pt x="675" y="815"/>
                  </a:lnTo>
                  <a:lnTo>
                    <a:pt x="691" y="831"/>
                  </a:lnTo>
                  <a:lnTo>
                    <a:pt x="706" y="831"/>
                  </a:lnTo>
                  <a:lnTo>
                    <a:pt x="706" y="846"/>
                  </a:lnTo>
                  <a:lnTo>
                    <a:pt x="691" y="861"/>
                  </a:lnTo>
                  <a:lnTo>
                    <a:pt x="675" y="923"/>
                  </a:lnTo>
                  <a:lnTo>
                    <a:pt x="645" y="1031"/>
                  </a:lnTo>
                  <a:lnTo>
                    <a:pt x="629" y="1138"/>
                  </a:lnTo>
                  <a:lnTo>
                    <a:pt x="599" y="1246"/>
                  </a:lnTo>
                  <a:lnTo>
                    <a:pt x="537" y="1323"/>
                  </a:lnTo>
                  <a:lnTo>
                    <a:pt x="522" y="1338"/>
                  </a:lnTo>
                  <a:lnTo>
                    <a:pt x="491" y="1338"/>
                  </a:lnTo>
                  <a:lnTo>
                    <a:pt x="476" y="1323"/>
                  </a:lnTo>
                  <a:lnTo>
                    <a:pt x="461" y="1292"/>
                  </a:lnTo>
                  <a:lnTo>
                    <a:pt x="399" y="1200"/>
                  </a:lnTo>
                  <a:lnTo>
                    <a:pt x="399" y="1169"/>
                  </a:lnTo>
                  <a:lnTo>
                    <a:pt x="430" y="1184"/>
                  </a:lnTo>
                  <a:lnTo>
                    <a:pt x="445" y="1184"/>
                  </a:lnTo>
                  <a:lnTo>
                    <a:pt x="461" y="1200"/>
                  </a:lnTo>
                  <a:lnTo>
                    <a:pt x="476" y="1200"/>
                  </a:lnTo>
                  <a:lnTo>
                    <a:pt x="522" y="1169"/>
                  </a:lnTo>
                  <a:lnTo>
                    <a:pt x="553" y="1107"/>
                  </a:lnTo>
                  <a:lnTo>
                    <a:pt x="568" y="1015"/>
                  </a:lnTo>
                  <a:lnTo>
                    <a:pt x="568" y="892"/>
                  </a:lnTo>
                  <a:lnTo>
                    <a:pt x="553" y="877"/>
                  </a:lnTo>
                  <a:lnTo>
                    <a:pt x="491" y="877"/>
                  </a:lnTo>
                  <a:lnTo>
                    <a:pt x="399" y="907"/>
                  </a:lnTo>
                  <a:lnTo>
                    <a:pt x="368" y="923"/>
                  </a:lnTo>
                  <a:lnTo>
                    <a:pt x="338" y="923"/>
                  </a:lnTo>
                  <a:lnTo>
                    <a:pt x="338" y="954"/>
                  </a:lnTo>
                  <a:lnTo>
                    <a:pt x="276" y="1169"/>
                  </a:lnTo>
                  <a:lnTo>
                    <a:pt x="184" y="1323"/>
                  </a:lnTo>
                  <a:lnTo>
                    <a:pt x="123" y="1369"/>
                  </a:lnTo>
                  <a:lnTo>
                    <a:pt x="77" y="1415"/>
                  </a:lnTo>
                  <a:lnTo>
                    <a:pt x="15" y="1446"/>
                  </a:lnTo>
                  <a:lnTo>
                    <a:pt x="0" y="1446"/>
                  </a:lnTo>
                  <a:lnTo>
                    <a:pt x="0" y="1431"/>
                  </a:lnTo>
                  <a:lnTo>
                    <a:pt x="92" y="1338"/>
                  </a:lnTo>
                  <a:lnTo>
                    <a:pt x="154" y="1261"/>
                  </a:lnTo>
                  <a:lnTo>
                    <a:pt x="200" y="1138"/>
                  </a:lnTo>
                  <a:lnTo>
                    <a:pt x="246" y="984"/>
                  </a:lnTo>
                  <a:lnTo>
                    <a:pt x="261" y="769"/>
                  </a:lnTo>
                  <a:lnTo>
                    <a:pt x="261" y="646"/>
                  </a:lnTo>
                  <a:lnTo>
                    <a:pt x="246" y="615"/>
                  </a:lnTo>
                  <a:lnTo>
                    <a:pt x="246" y="584"/>
                  </a:lnTo>
                  <a:lnTo>
                    <a:pt x="215" y="554"/>
                  </a:lnTo>
                  <a:lnTo>
                    <a:pt x="215" y="523"/>
                  </a:lnTo>
                  <a:lnTo>
                    <a:pt x="276" y="523"/>
                  </a:lnTo>
                  <a:lnTo>
                    <a:pt x="292" y="538"/>
                  </a:lnTo>
                  <a:lnTo>
                    <a:pt x="322" y="554"/>
                  </a:lnTo>
                  <a:lnTo>
                    <a:pt x="368" y="569"/>
                  </a:lnTo>
                  <a:lnTo>
                    <a:pt x="522" y="538"/>
                  </a:lnTo>
                  <a:lnTo>
                    <a:pt x="721" y="492"/>
                  </a:lnTo>
                  <a:lnTo>
                    <a:pt x="691" y="323"/>
                  </a:lnTo>
                  <a:lnTo>
                    <a:pt x="675" y="215"/>
                  </a:lnTo>
                  <a:lnTo>
                    <a:pt x="614" y="61"/>
                  </a:lnTo>
                  <a:lnTo>
                    <a:pt x="614" y="46"/>
                  </a:lnTo>
                  <a:lnTo>
                    <a:pt x="599" y="3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2" name="Freeform 1628"/>
            <p:cNvSpPr>
              <a:spLocks/>
            </p:cNvSpPr>
            <p:nvPr/>
          </p:nvSpPr>
          <p:spPr bwMode="auto">
            <a:xfrm>
              <a:off x="41408" y="34898"/>
              <a:ext cx="1488" cy="1616"/>
            </a:xfrm>
            <a:custGeom>
              <a:avLst/>
              <a:gdLst/>
              <a:ahLst/>
              <a:cxnLst>
                <a:cxn ang="0">
                  <a:pos x="967" y="31"/>
                </a:cxn>
                <a:cxn ang="0">
                  <a:pos x="936" y="77"/>
                </a:cxn>
                <a:cxn ang="0">
                  <a:pos x="629" y="139"/>
                </a:cxn>
                <a:cxn ang="0">
                  <a:pos x="522" y="231"/>
                </a:cxn>
                <a:cxn ang="0">
                  <a:pos x="629" y="293"/>
                </a:cxn>
                <a:cxn ang="0">
                  <a:pos x="767" y="262"/>
                </a:cxn>
                <a:cxn ang="0">
                  <a:pos x="890" y="293"/>
                </a:cxn>
                <a:cxn ang="0">
                  <a:pos x="736" y="354"/>
                </a:cxn>
                <a:cxn ang="0">
                  <a:pos x="506" y="354"/>
                </a:cxn>
                <a:cxn ang="0">
                  <a:pos x="721" y="477"/>
                </a:cxn>
                <a:cxn ang="0">
                  <a:pos x="905" y="462"/>
                </a:cxn>
                <a:cxn ang="0">
                  <a:pos x="874" y="508"/>
                </a:cxn>
                <a:cxn ang="0">
                  <a:pos x="552" y="570"/>
                </a:cxn>
                <a:cxn ang="0">
                  <a:pos x="1028" y="647"/>
                </a:cxn>
                <a:cxn ang="0">
                  <a:pos x="1197" y="662"/>
                </a:cxn>
                <a:cxn ang="0">
                  <a:pos x="1274" y="723"/>
                </a:cxn>
                <a:cxn ang="0">
                  <a:pos x="1227" y="754"/>
                </a:cxn>
                <a:cxn ang="0">
                  <a:pos x="583" y="816"/>
                </a:cxn>
                <a:cxn ang="0">
                  <a:pos x="921" y="923"/>
                </a:cxn>
                <a:cxn ang="0">
                  <a:pos x="982" y="816"/>
                </a:cxn>
                <a:cxn ang="0">
                  <a:pos x="1074" y="893"/>
                </a:cxn>
                <a:cxn ang="0">
                  <a:pos x="1043" y="923"/>
                </a:cxn>
                <a:cxn ang="0">
                  <a:pos x="967" y="985"/>
                </a:cxn>
                <a:cxn ang="0">
                  <a:pos x="951" y="1123"/>
                </a:cxn>
                <a:cxn ang="0">
                  <a:pos x="1442" y="1308"/>
                </a:cxn>
                <a:cxn ang="0">
                  <a:pos x="1366" y="1370"/>
                </a:cxn>
                <a:cxn ang="0">
                  <a:pos x="1120" y="1416"/>
                </a:cxn>
                <a:cxn ang="0">
                  <a:pos x="890" y="1216"/>
                </a:cxn>
                <a:cxn ang="0">
                  <a:pos x="475" y="847"/>
                </a:cxn>
                <a:cxn ang="0">
                  <a:pos x="414" y="877"/>
                </a:cxn>
                <a:cxn ang="0">
                  <a:pos x="429" y="985"/>
                </a:cxn>
                <a:cxn ang="0">
                  <a:pos x="506" y="1323"/>
                </a:cxn>
                <a:cxn ang="0">
                  <a:pos x="690" y="1216"/>
                </a:cxn>
                <a:cxn ang="0">
                  <a:pos x="506" y="1400"/>
                </a:cxn>
                <a:cxn ang="0">
                  <a:pos x="291" y="1616"/>
                </a:cxn>
                <a:cxn ang="0">
                  <a:pos x="215" y="1539"/>
                </a:cxn>
                <a:cxn ang="0">
                  <a:pos x="291" y="1385"/>
                </a:cxn>
                <a:cxn ang="0">
                  <a:pos x="307" y="1000"/>
                </a:cxn>
                <a:cxn ang="0">
                  <a:pos x="184" y="923"/>
                </a:cxn>
                <a:cxn ang="0">
                  <a:pos x="76" y="939"/>
                </a:cxn>
                <a:cxn ang="0">
                  <a:pos x="0" y="877"/>
                </a:cxn>
                <a:cxn ang="0">
                  <a:pos x="429" y="785"/>
                </a:cxn>
                <a:cxn ang="0">
                  <a:pos x="414" y="277"/>
                </a:cxn>
                <a:cxn ang="0">
                  <a:pos x="353" y="77"/>
                </a:cxn>
                <a:cxn ang="0">
                  <a:pos x="399" y="47"/>
                </a:cxn>
                <a:cxn ang="0">
                  <a:pos x="491" y="93"/>
                </a:cxn>
                <a:cxn ang="0">
                  <a:pos x="874" y="0"/>
                </a:cxn>
              </a:cxnLst>
              <a:rect l="0" t="0" r="r" b="b"/>
              <a:pathLst>
                <a:path w="1488" h="1616">
                  <a:moveTo>
                    <a:pt x="874" y="0"/>
                  </a:moveTo>
                  <a:lnTo>
                    <a:pt x="905" y="0"/>
                  </a:lnTo>
                  <a:lnTo>
                    <a:pt x="967" y="31"/>
                  </a:lnTo>
                  <a:lnTo>
                    <a:pt x="982" y="47"/>
                  </a:lnTo>
                  <a:lnTo>
                    <a:pt x="967" y="62"/>
                  </a:lnTo>
                  <a:lnTo>
                    <a:pt x="936" y="77"/>
                  </a:lnTo>
                  <a:lnTo>
                    <a:pt x="859" y="93"/>
                  </a:lnTo>
                  <a:lnTo>
                    <a:pt x="752" y="123"/>
                  </a:lnTo>
                  <a:lnTo>
                    <a:pt x="629" y="139"/>
                  </a:lnTo>
                  <a:lnTo>
                    <a:pt x="537" y="154"/>
                  </a:lnTo>
                  <a:lnTo>
                    <a:pt x="522" y="154"/>
                  </a:lnTo>
                  <a:lnTo>
                    <a:pt x="522" y="231"/>
                  </a:lnTo>
                  <a:lnTo>
                    <a:pt x="506" y="262"/>
                  </a:lnTo>
                  <a:lnTo>
                    <a:pt x="506" y="323"/>
                  </a:lnTo>
                  <a:lnTo>
                    <a:pt x="629" y="293"/>
                  </a:lnTo>
                  <a:lnTo>
                    <a:pt x="706" y="277"/>
                  </a:lnTo>
                  <a:lnTo>
                    <a:pt x="736" y="277"/>
                  </a:lnTo>
                  <a:lnTo>
                    <a:pt x="767" y="262"/>
                  </a:lnTo>
                  <a:lnTo>
                    <a:pt x="844" y="262"/>
                  </a:lnTo>
                  <a:lnTo>
                    <a:pt x="874" y="277"/>
                  </a:lnTo>
                  <a:lnTo>
                    <a:pt x="890" y="293"/>
                  </a:lnTo>
                  <a:lnTo>
                    <a:pt x="874" y="323"/>
                  </a:lnTo>
                  <a:lnTo>
                    <a:pt x="813" y="339"/>
                  </a:lnTo>
                  <a:lnTo>
                    <a:pt x="736" y="354"/>
                  </a:lnTo>
                  <a:lnTo>
                    <a:pt x="644" y="370"/>
                  </a:lnTo>
                  <a:lnTo>
                    <a:pt x="522" y="370"/>
                  </a:lnTo>
                  <a:lnTo>
                    <a:pt x="506" y="354"/>
                  </a:lnTo>
                  <a:lnTo>
                    <a:pt x="506" y="508"/>
                  </a:lnTo>
                  <a:lnTo>
                    <a:pt x="644" y="493"/>
                  </a:lnTo>
                  <a:lnTo>
                    <a:pt x="721" y="477"/>
                  </a:lnTo>
                  <a:lnTo>
                    <a:pt x="782" y="447"/>
                  </a:lnTo>
                  <a:lnTo>
                    <a:pt x="874" y="447"/>
                  </a:lnTo>
                  <a:lnTo>
                    <a:pt x="905" y="462"/>
                  </a:lnTo>
                  <a:lnTo>
                    <a:pt x="921" y="477"/>
                  </a:lnTo>
                  <a:lnTo>
                    <a:pt x="921" y="508"/>
                  </a:lnTo>
                  <a:lnTo>
                    <a:pt x="874" y="508"/>
                  </a:lnTo>
                  <a:lnTo>
                    <a:pt x="859" y="523"/>
                  </a:lnTo>
                  <a:lnTo>
                    <a:pt x="660" y="570"/>
                  </a:lnTo>
                  <a:lnTo>
                    <a:pt x="552" y="570"/>
                  </a:lnTo>
                  <a:lnTo>
                    <a:pt x="522" y="554"/>
                  </a:lnTo>
                  <a:lnTo>
                    <a:pt x="522" y="754"/>
                  </a:lnTo>
                  <a:lnTo>
                    <a:pt x="1028" y="647"/>
                  </a:lnTo>
                  <a:lnTo>
                    <a:pt x="1059" y="631"/>
                  </a:lnTo>
                  <a:lnTo>
                    <a:pt x="1151" y="631"/>
                  </a:lnTo>
                  <a:lnTo>
                    <a:pt x="1197" y="662"/>
                  </a:lnTo>
                  <a:lnTo>
                    <a:pt x="1243" y="677"/>
                  </a:lnTo>
                  <a:lnTo>
                    <a:pt x="1258" y="708"/>
                  </a:lnTo>
                  <a:lnTo>
                    <a:pt x="1274" y="723"/>
                  </a:lnTo>
                  <a:lnTo>
                    <a:pt x="1274" y="739"/>
                  </a:lnTo>
                  <a:lnTo>
                    <a:pt x="1258" y="754"/>
                  </a:lnTo>
                  <a:lnTo>
                    <a:pt x="1227" y="754"/>
                  </a:lnTo>
                  <a:lnTo>
                    <a:pt x="936" y="770"/>
                  </a:lnTo>
                  <a:lnTo>
                    <a:pt x="721" y="785"/>
                  </a:lnTo>
                  <a:lnTo>
                    <a:pt x="583" y="816"/>
                  </a:lnTo>
                  <a:lnTo>
                    <a:pt x="844" y="1031"/>
                  </a:lnTo>
                  <a:lnTo>
                    <a:pt x="890" y="970"/>
                  </a:lnTo>
                  <a:lnTo>
                    <a:pt x="921" y="923"/>
                  </a:lnTo>
                  <a:lnTo>
                    <a:pt x="936" y="877"/>
                  </a:lnTo>
                  <a:lnTo>
                    <a:pt x="936" y="816"/>
                  </a:lnTo>
                  <a:lnTo>
                    <a:pt x="982" y="816"/>
                  </a:lnTo>
                  <a:lnTo>
                    <a:pt x="1043" y="847"/>
                  </a:lnTo>
                  <a:lnTo>
                    <a:pt x="1059" y="877"/>
                  </a:lnTo>
                  <a:lnTo>
                    <a:pt x="1074" y="893"/>
                  </a:lnTo>
                  <a:lnTo>
                    <a:pt x="1074" y="908"/>
                  </a:lnTo>
                  <a:lnTo>
                    <a:pt x="1059" y="923"/>
                  </a:lnTo>
                  <a:lnTo>
                    <a:pt x="1043" y="923"/>
                  </a:lnTo>
                  <a:lnTo>
                    <a:pt x="1028" y="939"/>
                  </a:lnTo>
                  <a:lnTo>
                    <a:pt x="997" y="954"/>
                  </a:lnTo>
                  <a:lnTo>
                    <a:pt x="967" y="985"/>
                  </a:lnTo>
                  <a:lnTo>
                    <a:pt x="921" y="1016"/>
                  </a:lnTo>
                  <a:lnTo>
                    <a:pt x="859" y="1062"/>
                  </a:lnTo>
                  <a:lnTo>
                    <a:pt x="951" y="1123"/>
                  </a:lnTo>
                  <a:lnTo>
                    <a:pt x="1135" y="1216"/>
                  </a:lnTo>
                  <a:lnTo>
                    <a:pt x="1320" y="1277"/>
                  </a:lnTo>
                  <a:lnTo>
                    <a:pt x="1442" y="1308"/>
                  </a:lnTo>
                  <a:lnTo>
                    <a:pt x="1488" y="1323"/>
                  </a:lnTo>
                  <a:lnTo>
                    <a:pt x="1458" y="1354"/>
                  </a:lnTo>
                  <a:lnTo>
                    <a:pt x="1366" y="1370"/>
                  </a:lnTo>
                  <a:lnTo>
                    <a:pt x="1274" y="1400"/>
                  </a:lnTo>
                  <a:lnTo>
                    <a:pt x="1181" y="1416"/>
                  </a:lnTo>
                  <a:lnTo>
                    <a:pt x="1120" y="1416"/>
                  </a:lnTo>
                  <a:lnTo>
                    <a:pt x="1105" y="1400"/>
                  </a:lnTo>
                  <a:lnTo>
                    <a:pt x="1074" y="1385"/>
                  </a:lnTo>
                  <a:lnTo>
                    <a:pt x="890" y="1216"/>
                  </a:lnTo>
                  <a:lnTo>
                    <a:pt x="583" y="908"/>
                  </a:lnTo>
                  <a:lnTo>
                    <a:pt x="537" y="877"/>
                  </a:lnTo>
                  <a:lnTo>
                    <a:pt x="475" y="847"/>
                  </a:lnTo>
                  <a:lnTo>
                    <a:pt x="429" y="862"/>
                  </a:lnTo>
                  <a:lnTo>
                    <a:pt x="383" y="862"/>
                  </a:lnTo>
                  <a:lnTo>
                    <a:pt x="414" y="877"/>
                  </a:lnTo>
                  <a:lnTo>
                    <a:pt x="414" y="893"/>
                  </a:lnTo>
                  <a:lnTo>
                    <a:pt x="429" y="908"/>
                  </a:lnTo>
                  <a:lnTo>
                    <a:pt x="429" y="985"/>
                  </a:lnTo>
                  <a:lnTo>
                    <a:pt x="414" y="1108"/>
                  </a:lnTo>
                  <a:lnTo>
                    <a:pt x="414" y="1370"/>
                  </a:lnTo>
                  <a:lnTo>
                    <a:pt x="506" y="1323"/>
                  </a:lnTo>
                  <a:lnTo>
                    <a:pt x="583" y="1277"/>
                  </a:lnTo>
                  <a:lnTo>
                    <a:pt x="644" y="1231"/>
                  </a:lnTo>
                  <a:lnTo>
                    <a:pt x="690" y="1216"/>
                  </a:lnTo>
                  <a:lnTo>
                    <a:pt x="690" y="1231"/>
                  </a:lnTo>
                  <a:lnTo>
                    <a:pt x="660" y="1262"/>
                  </a:lnTo>
                  <a:lnTo>
                    <a:pt x="506" y="1400"/>
                  </a:lnTo>
                  <a:lnTo>
                    <a:pt x="399" y="1493"/>
                  </a:lnTo>
                  <a:lnTo>
                    <a:pt x="307" y="1585"/>
                  </a:lnTo>
                  <a:lnTo>
                    <a:pt x="291" y="1616"/>
                  </a:lnTo>
                  <a:lnTo>
                    <a:pt x="276" y="1616"/>
                  </a:lnTo>
                  <a:lnTo>
                    <a:pt x="230" y="1570"/>
                  </a:lnTo>
                  <a:lnTo>
                    <a:pt x="215" y="1539"/>
                  </a:lnTo>
                  <a:lnTo>
                    <a:pt x="215" y="1508"/>
                  </a:lnTo>
                  <a:lnTo>
                    <a:pt x="245" y="1447"/>
                  </a:lnTo>
                  <a:lnTo>
                    <a:pt x="291" y="1385"/>
                  </a:lnTo>
                  <a:lnTo>
                    <a:pt x="307" y="1293"/>
                  </a:lnTo>
                  <a:lnTo>
                    <a:pt x="322" y="1154"/>
                  </a:lnTo>
                  <a:lnTo>
                    <a:pt x="307" y="1000"/>
                  </a:lnTo>
                  <a:lnTo>
                    <a:pt x="276" y="893"/>
                  </a:lnTo>
                  <a:lnTo>
                    <a:pt x="215" y="908"/>
                  </a:lnTo>
                  <a:lnTo>
                    <a:pt x="184" y="923"/>
                  </a:lnTo>
                  <a:lnTo>
                    <a:pt x="153" y="923"/>
                  </a:lnTo>
                  <a:lnTo>
                    <a:pt x="138" y="939"/>
                  </a:lnTo>
                  <a:lnTo>
                    <a:pt x="76" y="939"/>
                  </a:lnTo>
                  <a:lnTo>
                    <a:pt x="30" y="923"/>
                  </a:lnTo>
                  <a:lnTo>
                    <a:pt x="15" y="893"/>
                  </a:lnTo>
                  <a:lnTo>
                    <a:pt x="0" y="877"/>
                  </a:lnTo>
                  <a:lnTo>
                    <a:pt x="0" y="862"/>
                  </a:lnTo>
                  <a:lnTo>
                    <a:pt x="15" y="862"/>
                  </a:lnTo>
                  <a:lnTo>
                    <a:pt x="429" y="785"/>
                  </a:lnTo>
                  <a:lnTo>
                    <a:pt x="429" y="554"/>
                  </a:lnTo>
                  <a:lnTo>
                    <a:pt x="414" y="385"/>
                  </a:lnTo>
                  <a:lnTo>
                    <a:pt x="414" y="277"/>
                  </a:lnTo>
                  <a:lnTo>
                    <a:pt x="399" y="200"/>
                  </a:lnTo>
                  <a:lnTo>
                    <a:pt x="383" y="139"/>
                  </a:lnTo>
                  <a:lnTo>
                    <a:pt x="353" y="77"/>
                  </a:lnTo>
                  <a:lnTo>
                    <a:pt x="337" y="62"/>
                  </a:lnTo>
                  <a:lnTo>
                    <a:pt x="353" y="47"/>
                  </a:lnTo>
                  <a:lnTo>
                    <a:pt x="399" y="47"/>
                  </a:lnTo>
                  <a:lnTo>
                    <a:pt x="460" y="77"/>
                  </a:lnTo>
                  <a:lnTo>
                    <a:pt x="475" y="93"/>
                  </a:lnTo>
                  <a:lnTo>
                    <a:pt x="491" y="93"/>
                  </a:lnTo>
                  <a:lnTo>
                    <a:pt x="675" y="62"/>
                  </a:lnTo>
                  <a:lnTo>
                    <a:pt x="798" y="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3" name="Freeform 1629"/>
            <p:cNvSpPr>
              <a:spLocks noEditPoints="1"/>
            </p:cNvSpPr>
            <p:nvPr/>
          </p:nvSpPr>
          <p:spPr bwMode="auto">
            <a:xfrm>
              <a:off x="43188" y="34868"/>
              <a:ext cx="1458" cy="1692"/>
            </a:xfrm>
            <a:custGeom>
              <a:avLst/>
              <a:gdLst/>
              <a:ahLst/>
              <a:cxnLst>
                <a:cxn ang="0">
                  <a:pos x="276" y="846"/>
                </a:cxn>
                <a:cxn ang="0">
                  <a:pos x="153" y="846"/>
                </a:cxn>
                <a:cxn ang="0">
                  <a:pos x="368" y="661"/>
                </a:cxn>
                <a:cxn ang="0">
                  <a:pos x="1136" y="600"/>
                </a:cxn>
                <a:cxn ang="0">
                  <a:pos x="1212" y="784"/>
                </a:cxn>
                <a:cxn ang="0">
                  <a:pos x="1044" y="646"/>
                </a:cxn>
                <a:cxn ang="0">
                  <a:pos x="982" y="569"/>
                </a:cxn>
                <a:cxn ang="0">
                  <a:pos x="307" y="430"/>
                </a:cxn>
                <a:cxn ang="0">
                  <a:pos x="338" y="569"/>
                </a:cxn>
                <a:cxn ang="0">
                  <a:pos x="215" y="461"/>
                </a:cxn>
                <a:cxn ang="0">
                  <a:pos x="1090" y="277"/>
                </a:cxn>
                <a:cxn ang="0">
                  <a:pos x="1166" y="353"/>
                </a:cxn>
                <a:cxn ang="0">
                  <a:pos x="1044" y="446"/>
                </a:cxn>
                <a:cxn ang="0">
                  <a:pos x="951" y="507"/>
                </a:cxn>
                <a:cxn ang="0">
                  <a:pos x="1044" y="353"/>
                </a:cxn>
                <a:cxn ang="0">
                  <a:pos x="1028" y="184"/>
                </a:cxn>
                <a:cxn ang="0">
                  <a:pos x="967" y="246"/>
                </a:cxn>
                <a:cxn ang="0">
                  <a:pos x="691" y="384"/>
                </a:cxn>
                <a:cxn ang="0">
                  <a:pos x="721" y="553"/>
                </a:cxn>
                <a:cxn ang="0">
                  <a:pos x="813" y="384"/>
                </a:cxn>
                <a:cxn ang="0">
                  <a:pos x="890" y="477"/>
                </a:cxn>
                <a:cxn ang="0">
                  <a:pos x="783" y="600"/>
                </a:cxn>
                <a:cxn ang="0">
                  <a:pos x="598" y="815"/>
                </a:cxn>
                <a:cxn ang="0">
                  <a:pos x="798" y="707"/>
                </a:cxn>
                <a:cxn ang="0">
                  <a:pos x="967" y="800"/>
                </a:cxn>
                <a:cxn ang="0">
                  <a:pos x="951" y="907"/>
                </a:cxn>
                <a:cxn ang="0">
                  <a:pos x="691" y="861"/>
                </a:cxn>
                <a:cxn ang="0">
                  <a:pos x="767" y="984"/>
                </a:cxn>
                <a:cxn ang="0">
                  <a:pos x="1105" y="984"/>
                </a:cxn>
                <a:cxn ang="0">
                  <a:pos x="1381" y="1000"/>
                </a:cxn>
                <a:cxn ang="0">
                  <a:pos x="1458" y="1077"/>
                </a:cxn>
                <a:cxn ang="0">
                  <a:pos x="767" y="1569"/>
                </a:cxn>
                <a:cxn ang="0">
                  <a:pos x="675" y="1569"/>
                </a:cxn>
                <a:cxn ang="0">
                  <a:pos x="230" y="1184"/>
                </a:cxn>
                <a:cxn ang="0">
                  <a:pos x="61" y="1153"/>
                </a:cxn>
                <a:cxn ang="0">
                  <a:pos x="645" y="1015"/>
                </a:cxn>
                <a:cxn ang="0">
                  <a:pos x="614" y="846"/>
                </a:cxn>
                <a:cxn ang="0">
                  <a:pos x="476" y="892"/>
                </a:cxn>
                <a:cxn ang="0">
                  <a:pos x="445" y="800"/>
                </a:cxn>
                <a:cxn ang="0">
                  <a:pos x="675" y="584"/>
                </a:cxn>
                <a:cxn ang="0">
                  <a:pos x="537" y="600"/>
                </a:cxn>
                <a:cxn ang="0">
                  <a:pos x="460" y="615"/>
                </a:cxn>
                <a:cxn ang="0">
                  <a:pos x="476" y="523"/>
                </a:cxn>
                <a:cxn ang="0">
                  <a:pos x="598" y="307"/>
                </a:cxn>
                <a:cxn ang="0">
                  <a:pos x="384" y="292"/>
                </a:cxn>
                <a:cxn ang="0">
                  <a:pos x="614" y="246"/>
                </a:cxn>
                <a:cxn ang="0">
                  <a:pos x="568" y="0"/>
                </a:cxn>
                <a:cxn ang="0">
                  <a:pos x="752" y="46"/>
                </a:cxn>
                <a:cxn ang="0">
                  <a:pos x="783" y="138"/>
                </a:cxn>
                <a:cxn ang="0">
                  <a:pos x="629" y="77"/>
                </a:cxn>
              </a:cxnLst>
              <a:rect l="0" t="0" r="r" b="b"/>
              <a:pathLst>
                <a:path w="1458" h="1692">
                  <a:moveTo>
                    <a:pt x="399" y="646"/>
                  </a:moveTo>
                  <a:lnTo>
                    <a:pt x="368" y="707"/>
                  </a:lnTo>
                  <a:lnTo>
                    <a:pt x="322" y="769"/>
                  </a:lnTo>
                  <a:lnTo>
                    <a:pt x="276" y="846"/>
                  </a:lnTo>
                  <a:lnTo>
                    <a:pt x="276" y="861"/>
                  </a:lnTo>
                  <a:lnTo>
                    <a:pt x="261" y="877"/>
                  </a:lnTo>
                  <a:lnTo>
                    <a:pt x="215" y="877"/>
                  </a:lnTo>
                  <a:lnTo>
                    <a:pt x="153" y="846"/>
                  </a:lnTo>
                  <a:lnTo>
                    <a:pt x="138" y="815"/>
                  </a:lnTo>
                  <a:lnTo>
                    <a:pt x="138" y="784"/>
                  </a:lnTo>
                  <a:lnTo>
                    <a:pt x="215" y="753"/>
                  </a:lnTo>
                  <a:lnTo>
                    <a:pt x="368" y="661"/>
                  </a:lnTo>
                  <a:lnTo>
                    <a:pt x="399" y="646"/>
                  </a:lnTo>
                  <a:close/>
                  <a:moveTo>
                    <a:pt x="982" y="569"/>
                  </a:moveTo>
                  <a:lnTo>
                    <a:pt x="997" y="569"/>
                  </a:lnTo>
                  <a:lnTo>
                    <a:pt x="1136" y="600"/>
                  </a:lnTo>
                  <a:lnTo>
                    <a:pt x="1212" y="661"/>
                  </a:lnTo>
                  <a:lnTo>
                    <a:pt x="1243" y="738"/>
                  </a:lnTo>
                  <a:lnTo>
                    <a:pt x="1212" y="769"/>
                  </a:lnTo>
                  <a:lnTo>
                    <a:pt x="1212" y="784"/>
                  </a:lnTo>
                  <a:lnTo>
                    <a:pt x="1197" y="769"/>
                  </a:lnTo>
                  <a:lnTo>
                    <a:pt x="1166" y="753"/>
                  </a:lnTo>
                  <a:lnTo>
                    <a:pt x="1105" y="707"/>
                  </a:lnTo>
                  <a:lnTo>
                    <a:pt x="1044" y="646"/>
                  </a:lnTo>
                  <a:lnTo>
                    <a:pt x="1013" y="630"/>
                  </a:lnTo>
                  <a:lnTo>
                    <a:pt x="997" y="630"/>
                  </a:lnTo>
                  <a:lnTo>
                    <a:pt x="982" y="615"/>
                  </a:lnTo>
                  <a:lnTo>
                    <a:pt x="982" y="569"/>
                  </a:lnTo>
                  <a:close/>
                  <a:moveTo>
                    <a:pt x="184" y="400"/>
                  </a:moveTo>
                  <a:lnTo>
                    <a:pt x="230" y="400"/>
                  </a:lnTo>
                  <a:lnTo>
                    <a:pt x="261" y="415"/>
                  </a:lnTo>
                  <a:lnTo>
                    <a:pt x="307" y="430"/>
                  </a:lnTo>
                  <a:lnTo>
                    <a:pt x="338" y="446"/>
                  </a:lnTo>
                  <a:lnTo>
                    <a:pt x="368" y="477"/>
                  </a:lnTo>
                  <a:lnTo>
                    <a:pt x="368" y="538"/>
                  </a:lnTo>
                  <a:lnTo>
                    <a:pt x="338" y="569"/>
                  </a:lnTo>
                  <a:lnTo>
                    <a:pt x="322" y="569"/>
                  </a:lnTo>
                  <a:lnTo>
                    <a:pt x="292" y="553"/>
                  </a:lnTo>
                  <a:lnTo>
                    <a:pt x="230" y="492"/>
                  </a:lnTo>
                  <a:lnTo>
                    <a:pt x="215" y="461"/>
                  </a:lnTo>
                  <a:lnTo>
                    <a:pt x="184" y="430"/>
                  </a:lnTo>
                  <a:lnTo>
                    <a:pt x="184" y="400"/>
                  </a:lnTo>
                  <a:close/>
                  <a:moveTo>
                    <a:pt x="1044" y="277"/>
                  </a:moveTo>
                  <a:lnTo>
                    <a:pt x="1090" y="277"/>
                  </a:lnTo>
                  <a:lnTo>
                    <a:pt x="1105" y="292"/>
                  </a:lnTo>
                  <a:lnTo>
                    <a:pt x="1136" y="307"/>
                  </a:lnTo>
                  <a:lnTo>
                    <a:pt x="1151" y="338"/>
                  </a:lnTo>
                  <a:lnTo>
                    <a:pt x="1166" y="353"/>
                  </a:lnTo>
                  <a:lnTo>
                    <a:pt x="1166" y="384"/>
                  </a:lnTo>
                  <a:lnTo>
                    <a:pt x="1151" y="384"/>
                  </a:lnTo>
                  <a:lnTo>
                    <a:pt x="1090" y="415"/>
                  </a:lnTo>
                  <a:lnTo>
                    <a:pt x="1044" y="446"/>
                  </a:lnTo>
                  <a:lnTo>
                    <a:pt x="1013" y="477"/>
                  </a:lnTo>
                  <a:lnTo>
                    <a:pt x="982" y="492"/>
                  </a:lnTo>
                  <a:lnTo>
                    <a:pt x="967" y="507"/>
                  </a:lnTo>
                  <a:lnTo>
                    <a:pt x="951" y="507"/>
                  </a:lnTo>
                  <a:lnTo>
                    <a:pt x="951" y="492"/>
                  </a:lnTo>
                  <a:lnTo>
                    <a:pt x="1013" y="400"/>
                  </a:lnTo>
                  <a:lnTo>
                    <a:pt x="1028" y="384"/>
                  </a:lnTo>
                  <a:lnTo>
                    <a:pt x="1044" y="353"/>
                  </a:lnTo>
                  <a:lnTo>
                    <a:pt x="1044" y="277"/>
                  </a:lnTo>
                  <a:close/>
                  <a:moveTo>
                    <a:pt x="982" y="169"/>
                  </a:moveTo>
                  <a:lnTo>
                    <a:pt x="997" y="169"/>
                  </a:lnTo>
                  <a:lnTo>
                    <a:pt x="1028" y="184"/>
                  </a:lnTo>
                  <a:lnTo>
                    <a:pt x="1044" y="184"/>
                  </a:lnTo>
                  <a:lnTo>
                    <a:pt x="1059" y="200"/>
                  </a:lnTo>
                  <a:lnTo>
                    <a:pt x="1044" y="230"/>
                  </a:lnTo>
                  <a:lnTo>
                    <a:pt x="967" y="246"/>
                  </a:lnTo>
                  <a:lnTo>
                    <a:pt x="829" y="277"/>
                  </a:lnTo>
                  <a:lnTo>
                    <a:pt x="645" y="307"/>
                  </a:lnTo>
                  <a:lnTo>
                    <a:pt x="691" y="353"/>
                  </a:lnTo>
                  <a:lnTo>
                    <a:pt x="691" y="384"/>
                  </a:lnTo>
                  <a:lnTo>
                    <a:pt x="598" y="477"/>
                  </a:lnTo>
                  <a:lnTo>
                    <a:pt x="552" y="538"/>
                  </a:lnTo>
                  <a:lnTo>
                    <a:pt x="537" y="553"/>
                  </a:lnTo>
                  <a:lnTo>
                    <a:pt x="721" y="553"/>
                  </a:lnTo>
                  <a:lnTo>
                    <a:pt x="752" y="507"/>
                  </a:lnTo>
                  <a:lnTo>
                    <a:pt x="783" y="446"/>
                  </a:lnTo>
                  <a:lnTo>
                    <a:pt x="783" y="384"/>
                  </a:lnTo>
                  <a:lnTo>
                    <a:pt x="813" y="384"/>
                  </a:lnTo>
                  <a:lnTo>
                    <a:pt x="844" y="400"/>
                  </a:lnTo>
                  <a:lnTo>
                    <a:pt x="859" y="430"/>
                  </a:lnTo>
                  <a:lnTo>
                    <a:pt x="890" y="446"/>
                  </a:lnTo>
                  <a:lnTo>
                    <a:pt x="890" y="477"/>
                  </a:lnTo>
                  <a:lnTo>
                    <a:pt x="905" y="492"/>
                  </a:lnTo>
                  <a:lnTo>
                    <a:pt x="890" y="507"/>
                  </a:lnTo>
                  <a:lnTo>
                    <a:pt x="844" y="538"/>
                  </a:lnTo>
                  <a:lnTo>
                    <a:pt x="783" y="600"/>
                  </a:lnTo>
                  <a:lnTo>
                    <a:pt x="691" y="677"/>
                  </a:lnTo>
                  <a:lnTo>
                    <a:pt x="629" y="753"/>
                  </a:lnTo>
                  <a:lnTo>
                    <a:pt x="568" y="815"/>
                  </a:lnTo>
                  <a:lnTo>
                    <a:pt x="598" y="815"/>
                  </a:lnTo>
                  <a:lnTo>
                    <a:pt x="844" y="769"/>
                  </a:lnTo>
                  <a:lnTo>
                    <a:pt x="829" y="753"/>
                  </a:lnTo>
                  <a:lnTo>
                    <a:pt x="813" y="723"/>
                  </a:lnTo>
                  <a:lnTo>
                    <a:pt x="798" y="707"/>
                  </a:lnTo>
                  <a:lnTo>
                    <a:pt x="798" y="692"/>
                  </a:lnTo>
                  <a:lnTo>
                    <a:pt x="829" y="692"/>
                  </a:lnTo>
                  <a:lnTo>
                    <a:pt x="875" y="707"/>
                  </a:lnTo>
                  <a:lnTo>
                    <a:pt x="967" y="800"/>
                  </a:lnTo>
                  <a:lnTo>
                    <a:pt x="982" y="830"/>
                  </a:lnTo>
                  <a:lnTo>
                    <a:pt x="982" y="892"/>
                  </a:lnTo>
                  <a:lnTo>
                    <a:pt x="967" y="907"/>
                  </a:lnTo>
                  <a:lnTo>
                    <a:pt x="951" y="907"/>
                  </a:lnTo>
                  <a:lnTo>
                    <a:pt x="936" y="877"/>
                  </a:lnTo>
                  <a:lnTo>
                    <a:pt x="905" y="861"/>
                  </a:lnTo>
                  <a:lnTo>
                    <a:pt x="875" y="815"/>
                  </a:lnTo>
                  <a:lnTo>
                    <a:pt x="691" y="861"/>
                  </a:lnTo>
                  <a:lnTo>
                    <a:pt x="737" y="877"/>
                  </a:lnTo>
                  <a:lnTo>
                    <a:pt x="752" y="907"/>
                  </a:lnTo>
                  <a:lnTo>
                    <a:pt x="767" y="923"/>
                  </a:lnTo>
                  <a:lnTo>
                    <a:pt x="767" y="984"/>
                  </a:lnTo>
                  <a:lnTo>
                    <a:pt x="752" y="1015"/>
                  </a:lnTo>
                  <a:lnTo>
                    <a:pt x="752" y="1046"/>
                  </a:lnTo>
                  <a:lnTo>
                    <a:pt x="967" y="1015"/>
                  </a:lnTo>
                  <a:lnTo>
                    <a:pt x="1105" y="984"/>
                  </a:lnTo>
                  <a:lnTo>
                    <a:pt x="1197" y="984"/>
                  </a:lnTo>
                  <a:lnTo>
                    <a:pt x="1228" y="969"/>
                  </a:lnTo>
                  <a:lnTo>
                    <a:pt x="1335" y="969"/>
                  </a:lnTo>
                  <a:lnTo>
                    <a:pt x="1381" y="1000"/>
                  </a:lnTo>
                  <a:lnTo>
                    <a:pt x="1427" y="1015"/>
                  </a:lnTo>
                  <a:lnTo>
                    <a:pt x="1443" y="1046"/>
                  </a:lnTo>
                  <a:lnTo>
                    <a:pt x="1458" y="1061"/>
                  </a:lnTo>
                  <a:lnTo>
                    <a:pt x="1458" y="1077"/>
                  </a:lnTo>
                  <a:lnTo>
                    <a:pt x="1443" y="1092"/>
                  </a:lnTo>
                  <a:lnTo>
                    <a:pt x="1151" y="1092"/>
                  </a:lnTo>
                  <a:lnTo>
                    <a:pt x="767" y="1107"/>
                  </a:lnTo>
                  <a:lnTo>
                    <a:pt x="767" y="1569"/>
                  </a:lnTo>
                  <a:lnTo>
                    <a:pt x="752" y="1646"/>
                  </a:lnTo>
                  <a:lnTo>
                    <a:pt x="721" y="1692"/>
                  </a:lnTo>
                  <a:lnTo>
                    <a:pt x="691" y="1661"/>
                  </a:lnTo>
                  <a:lnTo>
                    <a:pt x="675" y="1569"/>
                  </a:lnTo>
                  <a:lnTo>
                    <a:pt x="675" y="1107"/>
                  </a:lnTo>
                  <a:lnTo>
                    <a:pt x="460" y="1138"/>
                  </a:lnTo>
                  <a:lnTo>
                    <a:pt x="307" y="1153"/>
                  </a:lnTo>
                  <a:lnTo>
                    <a:pt x="230" y="1184"/>
                  </a:lnTo>
                  <a:lnTo>
                    <a:pt x="169" y="1200"/>
                  </a:lnTo>
                  <a:lnTo>
                    <a:pt x="138" y="1200"/>
                  </a:lnTo>
                  <a:lnTo>
                    <a:pt x="107" y="1153"/>
                  </a:lnTo>
                  <a:lnTo>
                    <a:pt x="61" y="1153"/>
                  </a:lnTo>
                  <a:lnTo>
                    <a:pt x="0" y="1092"/>
                  </a:lnTo>
                  <a:lnTo>
                    <a:pt x="0" y="1077"/>
                  </a:lnTo>
                  <a:lnTo>
                    <a:pt x="15" y="1077"/>
                  </a:lnTo>
                  <a:lnTo>
                    <a:pt x="645" y="1015"/>
                  </a:lnTo>
                  <a:lnTo>
                    <a:pt x="645" y="923"/>
                  </a:lnTo>
                  <a:lnTo>
                    <a:pt x="629" y="892"/>
                  </a:lnTo>
                  <a:lnTo>
                    <a:pt x="629" y="877"/>
                  </a:lnTo>
                  <a:lnTo>
                    <a:pt x="614" y="846"/>
                  </a:lnTo>
                  <a:lnTo>
                    <a:pt x="568" y="861"/>
                  </a:lnTo>
                  <a:lnTo>
                    <a:pt x="506" y="892"/>
                  </a:lnTo>
                  <a:lnTo>
                    <a:pt x="491" y="907"/>
                  </a:lnTo>
                  <a:lnTo>
                    <a:pt x="476" y="892"/>
                  </a:lnTo>
                  <a:lnTo>
                    <a:pt x="445" y="877"/>
                  </a:lnTo>
                  <a:lnTo>
                    <a:pt x="430" y="846"/>
                  </a:lnTo>
                  <a:lnTo>
                    <a:pt x="430" y="800"/>
                  </a:lnTo>
                  <a:lnTo>
                    <a:pt x="445" y="800"/>
                  </a:lnTo>
                  <a:lnTo>
                    <a:pt x="491" y="769"/>
                  </a:lnTo>
                  <a:lnTo>
                    <a:pt x="552" y="707"/>
                  </a:lnTo>
                  <a:lnTo>
                    <a:pt x="629" y="646"/>
                  </a:lnTo>
                  <a:lnTo>
                    <a:pt x="675" y="584"/>
                  </a:lnTo>
                  <a:lnTo>
                    <a:pt x="691" y="569"/>
                  </a:lnTo>
                  <a:lnTo>
                    <a:pt x="675" y="569"/>
                  </a:lnTo>
                  <a:lnTo>
                    <a:pt x="598" y="584"/>
                  </a:lnTo>
                  <a:lnTo>
                    <a:pt x="537" y="600"/>
                  </a:lnTo>
                  <a:lnTo>
                    <a:pt x="506" y="615"/>
                  </a:lnTo>
                  <a:lnTo>
                    <a:pt x="491" y="630"/>
                  </a:lnTo>
                  <a:lnTo>
                    <a:pt x="460" y="630"/>
                  </a:lnTo>
                  <a:lnTo>
                    <a:pt x="460" y="615"/>
                  </a:lnTo>
                  <a:lnTo>
                    <a:pt x="445" y="584"/>
                  </a:lnTo>
                  <a:lnTo>
                    <a:pt x="445" y="569"/>
                  </a:lnTo>
                  <a:lnTo>
                    <a:pt x="460" y="553"/>
                  </a:lnTo>
                  <a:lnTo>
                    <a:pt x="476" y="523"/>
                  </a:lnTo>
                  <a:lnTo>
                    <a:pt x="522" y="461"/>
                  </a:lnTo>
                  <a:lnTo>
                    <a:pt x="568" y="415"/>
                  </a:lnTo>
                  <a:lnTo>
                    <a:pt x="583" y="353"/>
                  </a:lnTo>
                  <a:lnTo>
                    <a:pt x="598" y="307"/>
                  </a:lnTo>
                  <a:lnTo>
                    <a:pt x="568" y="307"/>
                  </a:lnTo>
                  <a:lnTo>
                    <a:pt x="537" y="323"/>
                  </a:lnTo>
                  <a:lnTo>
                    <a:pt x="445" y="323"/>
                  </a:lnTo>
                  <a:lnTo>
                    <a:pt x="384" y="292"/>
                  </a:lnTo>
                  <a:lnTo>
                    <a:pt x="368" y="277"/>
                  </a:lnTo>
                  <a:lnTo>
                    <a:pt x="384" y="261"/>
                  </a:lnTo>
                  <a:lnTo>
                    <a:pt x="399" y="261"/>
                  </a:lnTo>
                  <a:lnTo>
                    <a:pt x="614" y="246"/>
                  </a:lnTo>
                  <a:lnTo>
                    <a:pt x="783" y="215"/>
                  </a:lnTo>
                  <a:lnTo>
                    <a:pt x="890" y="184"/>
                  </a:lnTo>
                  <a:lnTo>
                    <a:pt x="982" y="169"/>
                  </a:lnTo>
                  <a:close/>
                  <a:moveTo>
                    <a:pt x="568" y="0"/>
                  </a:moveTo>
                  <a:lnTo>
                    <a:pt x="598" y="0"/>
                  </a:lnTo>
                  <a:lnTo>
                    <a:pt x="645" y="15"/>
                  </a:lnTo>
                  <a:lnTo>
                    <a:pt x="691" y="15"/>
                  </a:lnTo>
                  <a:lnTo>
                    <a:pt x="752" y="46"/>
                  </a:lnTo>
                  <a:lnTo>
                    <a:pt x="767" y="77"/>
                  </a:lnTo>
                  <a:lnTo>
                    <a:pt x="767" y="123"/>
                  </a:lnTo>
                  <a:lnTo>
                    <a:pt x="783" y="123"/>
                  </a:lnTo>
                  <a:lnTo>
                    <a:pt x="783" y="138"/>
                  </a:lnTo>
                  <a:lnTo>
                    <a:pt x="767" y="153"/>
                  </a:lnTo>
                  <a:lnTo>
                    <a:pt x="737" y="153"/>
                  </a:lnTo>
                  <a:lnTo>
                    <a:pt x="706" y="138"/>
                  </a:lnTo>
                  <a:lnTo>
                    <a:pt x="629" y="77"/>
                  </a:lnTo>
                  <a:lnTo>
                    <a:pt x="598" y="61"/>
                  </a:lnTo>
                  <a:lnTo>
                    <a:pt x="568" y="30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4" name="Freeform 1630"/>
            <p:cNvSpPr>
              <a:spLocks/>
            </p:cNvSpPr>
            <p:nvPr/>
          </p:nvSpPr>
          <p:spPr bwMode="auto">
            <a:xfrm>
              <a:off x="44922" y="35283"/>
              <a:ext cx="568" cy="1185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568" y="0"/>
                </a:cxn>
                <a:cxn ang="0">
                  <a:pos x="568" y="1185"/>
                </a:cxn>
                <a:cxn ang="0">
                  <a:pos x="0" y="1185"/>
                </a:cxn>
                <a:cxn ang="0">
                  <a:pos x="0" y="1092"/>
                </a:cxn>
                <a:cxn ang="0">
                  <a:pos x="476" y="1092"/>
                </a:cxn>
                <a:cxn ang="0">
                  <a:pos x="476" y="0"/>
                </a:cxn>
              </a:cxnLst>
              <a:rect l="0" t="0" r="r" b="b"/>
              <a:pathLst>
                <a:path w="568" h="1185">
                  <a:moveTo>
                    <a:pt x="476" y="0"/>
                  </a:moveTo>
                  <a:lnTo>
                    <a:pt x="568" y="0"/>
                  </a:lnTo>
                  <a:lnTo>
                    <a:pt x="568" y="1185"/>
                  </a:lnTo>
                  <a:lnTo>
                    <a:pt x="0" y="1185"/>
                  </a:lnTo>
                  <a:lnTo>
                    <a:pt x="0" y="1092"/>
                  </a:lnTo>
                  <a:lnTo>
                    <a:pt x="476" y="109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5" name="Freeform 1631"/>
            <p:cNvSpPr>
              <a:spLocks noEditPoints="1"/>
            </p:cNvSpPr>
            <p:nvPr/>
          </p:nvSpPr>
          <p:spPr bwMode="auto">
            <a:xfrm>
              <a:off x="47193" y="35483"/>
              <a:ext cx="430" cy="431"/>
            </a:xfrm>
            <a:custGeom>
              <a:avLst/>
              <a:gdLst/>
              <a:ahLst/>
              <a:cxnLst>
                <a:cxn ang="0">
                  <a:pos x="169" y="62"/>
                </a:cxn>
                <a:cxn ang="0">
                  <a:pos x="123" y="92"/>
                </a:cxn>
                <a:cxn ang="0">
                  <a:pos x="93" y="123"/>
                </a:cxn>
                <a:cxn ang="0">
                  <a:pos x="62" y="215"/>
                </a:cxn>
                <a:cxn ang="0">
                  <a:pos x="62" y="262"/>
                </a:cxn>
                <a:cxn ang="0">
                  <a:pos x="93" y="308"/>
                </a:cxn>
                <a:cxn ang="0">
                  <a:pos x="123" y="338"/>
                </a:cxn>
                <a:cxn ang="0">
                  <a:pos x="215" y="369"/>
                </a:cxn>
                <a:cxn ang="0">
                  <a:pos x="261" y="369"/>
                </a:cxn>
                <a:cxn ang="0">
                  <a:pos x="307" y="338"/>
                </a:cxn>
                <a:cxn ang="0">
                  <a:pos x="338" y="308"/>
                </a:cxn>
                <a:cxn ang="0">
                  <a:pos x="369" y="215"/>
                </a:cxn>
                <a:cxn ang="0">
                  <a:pos x="369" y="169"/>
                </a:cxn>
                <a:cxn ang="0">
                  <a:pos x="353" y="123"/>
                </a:cxn>
                <a:cxn ang="0">
                  <a:pos x="323" y="92"/>
                </a:cxn>
                <a:cxn ang="0">
                  <a:pos x="292" y="77"/>
                </a:cxn>
                <a:cxn ang="0">
                  <a:pos x="246" y="62"/>
                </a:cxn>
                <a:cxn ang="0">
                  <a:pos x="169" y="62"/>
                </a:cxn>
                <a:cxn ang="0">
                  <a:pos x="215" y="0"/>
                </a:cxn>
                <a:cxn ang="0">
                  <a:pos x="277" y="15"/>
                </a:cxn>
                <a:cxn ang="0">
                  <a:pos x="323" y="31"/>
                </a:cxn>
                <a:cxn ang="0">
                  <a:pos x="369" y="62"/>
                </a:cxn>
                <a:cxn ang="0">
                  <a:pos x="399" y="108"/>
                </a:cxn>
                <a:cxn ang="0">
                  <a:pos x="430" y="169"/>
                </a:cxn>
                <a:cxn ang="0">
                  <a:pos x="430" y="215"/>
                </a:cxn>
                <a:cxn ang="0">
                  <a:pos x="415" y="277"/>
                </a:cxn>
                <a:cxn ang="0">
                  <a:pos x="399" y="323"/>
                </a:cxn>
                <a:cxn ang="0">
                  <a:pos x="369" y="369"/>
                </a:cxn>
                <a:cxn ang="0">
                  <a:pos x="323" y="400"/>
                </a:cxn>
                <a:cxn ang="0">
                  <a:pos x="261" y="431"/>
                </a:cxn>
                <a:cxn ang="0">
                  <a:pos x="215" y="431"/>
                </a:cxn>
                <a:cxn ang="0">
                  <a:pos x="93" y="400"/>
                </a:cxn>
                <a:cxn ang="0">
                  <a:pos x="62" y="369"/>
                </a:cxn>
                <a:cxn ang="0">
                  <a:pos x="31" y="323"/>
                </a:cxn>
                <a:cxn ang="0">
                  <a:pos x="0" y="262"/>
                </a:cxn>
                <a:cxn ang="0">
                  <a:pos x="0" y="169"/>
                </a:cxn>
                <a:cxn ang="0">
                  <a:pos x="31" y="108"/>
                </a:cxn>
                <a:cxn ang="0">
                  <a:pos x="62" y="62"/>
                </a:cxn>
                <a:cxn ang="0">
                  <a:pos x="108" y="31"/>
                </a:cxn>
                <a:cxn ang="0">
                  <a:pos x="154" y="15"/>
                </a:cxn>
                <a:cxn ang="0">
                  <a:pos x="215" y="0"/>
                </a:cxn>
              </a:cxnLst>
              <a:rect l="0" t="0" r="r" b="b"/>
              <a:pathLst>
                <a:path w="430" h="431">
                  <a:moveTo>
                    <a:pt x="169" y="62"/>
                  </a:moveTo>
                  <a:lnTo>
                    <a:pt x="123" y="92"/>
                  </a:lnTo>
                  <a:lnTo>
                    <a:pt x="93" y="123"/>
                  </a:lnTo>
                  <a:lnTo>
                    <a:pt x="62" y="215"/>
                  </a:lnTo>
                  <a:lnTo>
                    <a:pt x="62" y="262"/>
                  </a:lnTo>
                  <a:lnTo>
                    <a:pt x="93" y="308"/>
                  </a:lnTo>
                  <a:lnTo>
                    <a:pt x="123" y="338"/>
                  </a:lnTo>
                  <a:lnTo>
                    <a:pt x="215" y="369"/>
                  </a:lnTo>
                  <a:lnTo>
                    <a:pt x="261" y="369"/>
                  </a:lnTo>
                  <a:lnTo>
                    <a:pt x="307" y="338"/>
                  </a:lnTo>
                  <a:lnTo>
                    <a:pt x="338" y="308"/>
                  </a:lnTo>
                  <a:lnTo>
                    <a:pt x="369" y="215"/>
                  </a:lnTo>
                  <a:lnTo>
                    <a:pt x="369" y="169"/>
                  </a:lnTo>
                  <a:lnTo>
                    <a:pt x="353" y="123"/>
                  </a:lnTo>
                  <a:lnTo>
                    <a:pt x="323" y="92"/>
                  </a:lnTo>
                  <a:lnTo>
                    <a:pt x="292" y="77"/>
                  </a:lnTo>
                  <a:lnTo>
                    <a:pt x="246" y="62"/>
                  </a:lnTo>
                  <a:lnTo>
                    <a:pt x="169" y="62"/>
                  </a:lnTo>
                  <a:close/>
                  <a:moveTo>
                    <a:pt x="215" y="0"/>
                  </a:moveTo>
                  <a:lnTo>
                    <a:pt x="277" y="15"/>
                  </a:lnTo>
                  <a:lnTo>
                    <a:pt x="323" y="31"/>
                  </a:lnTo>
                  <a:lnTo>
                    <a:pt x="369" y="62"/>
                  </a:lnTo>
                  <a:lnTo>
                    <a:pt x="399" y="108"/>
                  </a:lnTo>
                  <a:lnTo>
                    <a:pt x="430" y="169"/>
                  </a:lnTo>
                  <a:lnTo>
                    <a:pt x="430" y="215"/>
                  </a:lnTo>
                  <a:lnTo>
                    <a:pt x="415" y="277"/>
                  </a:lnTo>
                  <a:lnTo>
                    <a:pt x="399" y="323"/>
                  </a:lnTo>
                  <a:lnTo>
                    <a:pt x="369" y="369"/>
                  </a:lnTo>
                  <a:lnTo>
                    <a:pt x="323" y="400"/>
                  </a:lnTo>
                  <a:lnTo>
                    <a:pt x="261" y="431"/>
                  </a:lnTo>
                  <a:lnTo>
                    <a:pt x="215" y="431"/>
                  </a:lnTo>
                  <a:lnTo>
                    <a:pt x="93" y="400"/>
                  </a:lnTo>
                  <a:lnTo>
                    <a:pt x="62" y="369"/>
                  </a:lnTo>
                  <a:lnTo>
                    <a:pt x="31" y="323"/>
                  </a:lnTo>
                  <a:lnTo>
                    <a:pt x="0" y="262"/>
                  </a:lnTo>
                  <a:lnTo>
                    <a:pt x="0" y="169"/>
                  </a:lnTo>
                  <a:lnTo>
                    <a:pt x="31" y="108"/>
                  </a:lnTo>
                  <a:lnTo>
                    <a:pt x="62" y="62"/>
                  </a:lnTo>
                  <a:lnTo>
                    <a:pt x="108" y="31"/>
                  </a:lnTo>
                  <a:lnTo>
                    <a:pt x="154" y="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問題難易程度的比較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Comparing problems </a:t>
            </a:r>
            <a:r>
              <a:rPr lang="en-US" altLang="zh-TW" i="1" dirty="0" smtClean="0"/>
              <a:t>P</a:t>
            </a:r>
            <a:r>
              <a:rPr lang="en-US" altLang="zh-TW" dirty="0" smtClean="0"/>
              <a:t> and </a:t>
            </a:r>
            <a:r>
              <a:rPr lang="en-US" altLang="zh-TW" i="1" dirty="0" smtClean="0"/>
              <a:t>Q</a:t>
            </a:r>
          </a:p>
        </p:txBody>
      </p:sp>
      <p:sp>
        <p:nvSpPr>
          <p:cNvPr id="22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4D1D41-5C36-4D79-8230-B3EFACDDDCD6}" type="slidenum">
              <a:rPr lang="zh-TW" altLang="en-US"/>
              <a:pPr>
                <a:defRPr/>
              </a:pPr>
              <a:t>95</a:t>
            </a:fld>
            <a:endParaRPr lang="en-US" altLang="zh-TW"/>
          </a:p>
        </p:txBody>
      </p:sp>
      <p:sp>
        <p:nvSpPr>
          <p:cNvPr id="217" name="文字方塊 216"/>
          <p:cNvSpPr txBox="1"/>
          <p:nvPr>
            <p:custDataLst>
              <p:tags r:id="rId1"/>
            </p:custDataLst>
          </p:nvPr>
        </p:nvSpPr>
        <p:spPr>
          <a:xfrm>
            <a:off x="683568" y="2204864"/>
            <a:ext cx="5080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600" smtClean="0">
                <a:latin typeface="Courier New"/>
              </a:rPr>
              <a:t>
</a:t>
            </a:r>
            <a:endParaRPr lang="zh-TW" altLang="en-US" sz="1600">
              <a:latin typeface="Courier New"/>
            </a:endParaRPr>
          </a:p>
        </p:txBody>
      </p:sp>
      <p:pic>
        <p:nvPicPr>
          <p:cNvPr id="218" name="圖片 217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531639" y="2708920"/>
            <a:ext cx="7702530" cy="33123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Comparing </a:t>
            </a:r>
            <a:r>
              <a:rPr lang="en-US" altLang="zh-TW" dirty="0" smtClean="0"/>
              <a:t>problems </a:t>
            </a:r>
            <a:r>
              <a:rPr lang="en-US" altLang="zh-TW" i="1" dirty="0" smtClean="0"/>
              <a:t>P</a:t>
            </a:r>
            <a:r>
              <a:rPr lang="en-US" altLang="zh-TW" dirty="0" smtClean="0"/>
              <a:t> </a:t>
            </a:r>
            <a:r>
              <a:rPr lang="en-US" altLang="zh-TW" dirty="0" smtClean="0"/>
              <a:t>and </a:t>
            </a:r>
            <a:r>
              <a:rPr lang="en-US" altLang="zh-TW" i="1" dirty="0" smtClean="0"/>
              <a:t>Q</a:t>
            </a:r>
          </a:p>
        </p:txBody>
      </p:sp>
      <p:sp>
        <p:nvSpPr>
          <p:cNvPr id="33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AE81A5-9409-4914-A9C4-850199B0DD2D}" type="slidenum">
              <a:rPr lang="zh-TW" altLang="en-US"/>
              <a:pPr>
                <a:defRPr/>
              </a:pPr>
              <a:t>96</a:t>
            </a:fld>
            <a:endParaRPr lang="en-US" altLang="zh-TW"/>
          </a:p>
        </p:txBody>
      </p:sp>
      <p:pic>
        <p:nvPicPr>
          <p:cNvPr id="330" name="圖片 32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06624" y="2204864"/>
            <a:ext cx="7560840" cy="42078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問題難易程度的比較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3400" y="3068960"/>
            <a:ext cx="6887389" cy="2219157"/>
          </a:xfrm>
        </p:spPr>
        <p:txBody>
          <a:bodyPr/>
          <a:lstStyle/>
          <a:p>
            <a:r>
              <a:rPr lang="zh-TW" altLang="en-US" dirty="0" smtClean="0"/>
              <a:t>之後看過更多問題的難度比較後會更有感覺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97</a:t>
            </a:fld>
            <a:endParaRPr lang="zh-TW" altLang="en-US"/>
          </a:p>
        </p:txBody>
      </p:sp>
      <p:pic>
        <p:nvPicPr>
          <p:cNvPr id="1026" name="Picture 2" descr="http://img.technews.tw/wp-content/uploads/2016/07/13100614/00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173" y="4005064"/>
            <a:ext cx="3810000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CJK}{UTF8}{bkai}&#10;\begin{eqnarray*}&#10;1+2+4+\cdots+2^{63}&amp;=&amp;2^{64}-1\\&#10;&amp;\sim&amp;\mbox{$10^{19}$粒}\\&#10;&amp;\sim&amp;\mbox{$2\cdot 10^{11}$噸},&#10;\end{eqnarray*}&#10;超過目前全世界稻米的年產量。&#10;\end{CJK}&#10;\end{minipage}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inipage}{7.2cm}&#10;&#10;\hrule\medskip&#10;&#10;For any two functions $f(n)$ and $g(n)$, we write&#10;$$f(n)=O(g(n))$$ &#10;if there exist positive constants $n_0$ and $c$ such that the inequality $$0\leq f(n)\leq c\cdot g(n)$$&#10;holds&#10;for each integer $n\geq n_0$.&#10;&#10;\medskip\hrule&#10;&#10;\end{minipage}&#10;&#10;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color{green} $\Omega(n)$ tim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9.5cm}&#10;\hrule\medskip&#10;{\color{blue}&#10;Q: What is wrong with the following analysis?&#10;}&#10;\medskip\hrule\medskip&#10;The time complexity is&#10;\begin{displaymath}&#10;\Omega(1)+\Omega(1)+\Omega(n)\cdot\left(\Omega(1)+\Omega(1)+\Omega(1)+\Omega(n)\right)+\Omega(1),&#10;\end{displaymath}&#10;which is&#10;\begin{displaymath}&#10;\begin{array}{cll}&#10;&amp;3\cdot \Omega(1)+\Omega(n)\cdot\left(3\cdot \Omega(1)+\Omega(n)\right)\\&#10;=&amp;\Omega(1)+\Omega(n)\cdot \Omega(n)\\&#10;=&amp;\Omega(1)+\Omega(n^2)\\&#10;=&amp;\Omega(n^2).&#10;\end{array}&#10;\end{displaymath}&#10;\hrule&#10;\end{minipage}&#10;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8cm}&#10;\begin{tabbing}&#10;\quad\=\quad\=\quad\=\quad\=\kill&#10;Algorithm Bubble-Sort \{\\&#10;\&gt;int $i$, $\mathit{done}$;\\&#10;\&gt;do \{\\&#10;\&gt;\&gt;$\mathit{done} = 1$;\\&#10;\&gt;\&gt;for ($i=1$; $i&lt;n$; $i$++)\\&#10;\&gt;\&gt;\&gt;if $(A[i] &gt; A[i+1])$ \{\\&#10;\&gt;\&gt;\&gt;\&gt;exchange $A[i]$ and $A[i+1]$;\\&#10;\&gt;\&gt;\&gt;\&gt;$\mathit{done} = 0$;\\&#10;\&gt;\&gt;\&gt;\}\\&#10;\&gt;\} while $(\mathit{done} == 0)$;\\&#10;\}&#10;\end{tabbing}&#10;\end{minipage}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red}$\Omega(n)$ time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red}$f(n)$ iterations&#10;&#10;\end{document}"/>
  <p:tag name="IGUANATEXSIZE" val="2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6.5cm}&#10;When $A$ is decreasing, $f(n) = \Omega(n)$. &#10;Therefore, the worst-case time complexity of Bubble-sort is&#10;$$f(n)\cdot\Omega(n)=\Omega(n^2).$$&#10;\end{minipage}&#10;&#10;&#10;\end{document}"/>
  <p:tag name="IGUANATEXSIZE" val="2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\color{white}&#10;\begin{tabbing}&#10;\quad\=\quad\=\quad\=\quad\=\kill&#10;do \{\\&#10;\&gt;$\mathit{done} = 1$;\\&#10;\&gt;for ($i=1$; $i&lt;n$; $i$++)\\&#10;\&gt;\&gt;if $(A[i] &gt; A[i+1])$ \{\\&#10;\&gt;\&gt;\&gt;exchange $A[i]$ and $A[i+1]$;\\&#10;\&gt;\&gt;\&gt;$\mathit{done} = 0$;\\&#10;\&gt;\&gt;\}\\&#10;\} while $(\mathit{done} == 0)$;&#10;\end{tabbing}&#10;\end{minipage}&#10;&#10;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9cm}&#10;\hrule\medskip&#10;We say that the (worst-case) time complexity of an algorithm $A$ is $\Theta(f(n))$ if&#10;\begin{itemize}&#10;\item Algorithm~$A$ runs in time $O(f(n))$; and&#10;\item Algorithm~$A$ runs in time $\Omega(f(n))$ (in the worst case).&#10;\end{itemize}&#10;\medskip\hrule\medskip&#10;As we explained, to show the second statement, we usually find an input instance $I(n)$ for each $n$ such that Algorithm~$A$ runs on $I(n)$ in $\Omega(f(n))$ time for each $n$.&#10;&#10;\end{minipage}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6.5cm}&#10;\hrule\medskip&#10;&#10;The definition of &#10;$$f(n)=O(g(n))$$&#10;says that there exists a positive constant $c$&#10;such that the value of $f(n)$ is upper-bounded by $c\cdot g(n)$&#10;for {\color{red}all suf \!\!ficiently large positive integers $n$}.&#10;&#10;\medskip&#10;\hrule&#10;\end{minipage}&#10;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9.5cm}&#10;\hrule\medskip&#10;&#10;Suppose that we already  analyzed that the time complexity of an algorithm is $O(f(n))$.&#10;We say that the analysis (or the upper bound) is {\em\color{red} tight} if the algorithm runs in time $\Omega(f(n))$ in the worst case.&#10;\medskip\hrule\medskip&#10;In other words, by saying that {\color{blue}the analysis is tight}, we mean that we did not over-estimate the worst-case time complexity of the algorithm.&#10;\medskip\hrule\medskip&#10;If the time complexity of the algorithm is $O(f(n))$ and the analysis is tight, then the (worst-case) time complexity of the algorithm is $\Theta(f(n))$.&#10;\medskip\hrule&#10;&#10;\end{minipage}&#10;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red}$O(1)$ time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red}$O(1)$ time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red}$O(1)$ time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red}$O(1)$ time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red}$O(1)$ time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green}$O(1)$ time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green}$O(n)$ time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color{red}$O(n)$ iterations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0cm}&#10;\hrule\medskip&#10;{\color{red}&#10;The following analysis is correct but not tight.&#10;}&#10;\medskip\hrule\medskip&#10;The time complexity is&#10;\begin{displaymath}&#10;O(1)+O(1)+O(n)\cdot\left(O(1)+O(1)+O(1)+O(n)\right)+O(1),&#10;\end{displaymath}&#10;which is&#10;\begin{displaymath}&#10;\begin{array}{cll}&#10;&amp;3\cdot O(1)+O(n)\cdot\left(3\cdot O(1)+O(n)\right)\\&#10;=&amp;O(1)+O(n)\cdot O(n)\\&#10;=&amp;O(1)+O(n^2)\\&#10;=&amp;O(n^2).&#10;\end{array}&#10;\end{displaymath}&#10;\hrule&#10;\end{minipage}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3.75cm}&#10;\begin{CJK}{UTF8}{bkai}&#10;$g(n)$的某個常數倍$c\cdot g(n)$ 可以在$n$夠大的時候壓得住$f(n)$.&#10;\end{CJK}&#10;\end{minipage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25.272"/>
  <p:tag name="ORIGINALWIDTH" val="3542.557"/>
  <p:tag name="LATEXADDIN" val="\documentclass{article}&#10;\usepackage{amsmath,amsthm,color}&#10;\usepackage{palatino}&#10;\pagestyle{empty}&#10;\begin{document}&#10;&#10;\begin{minipage}{10cm}&#10;\hrule\medskip&#10;We say that the (worst-case) time complexity of Problem $P$ is $\Theta(f(n))$ if&#10;\begin{itemize}&#10;\item {\color{blue}the time complexity of Problem $P$ is $O(f(n))$}, i.e.&#10;\begin{quote}&#10;there exists an $O(f(n))$-time algorithm that solves Problem $P$; and&#10;\end{quote}&#10;\item {\color{blue}the time complexity of Problem $P$ is $\Omega(f(n))$}, i.e.&#10;\begin{quote}&#10;any algorithm that solves Problem $P$ requires $\Omega(f(n))$ time (in the&#10;worst case).&#10;\end{quote}&#10;\end{itemize}&#10;\medskip\hrule&#10;\end{minipage}&#10;&#10;&#10;&#10;\end{document}"/>
  <p:tag name="IGUANATEXSIZE" val="20"/>
  <p:tag name="IGUANATEXCURSOR" val="600"/>
  <p:tag name="TRANSPARENCY" val="True"/>
  <p:tag name="FILENAME" val=""/>
  <p:tag name="INPUTTYPE" val="0"/>
  <p:tag name="LATEXENGINEID" val="0"/>
  <p:tag name="TEMPFOLDER" val="c:\tmp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usepackage{palatino}&#10;\pagestyle{empty}&#10;\begin{document}&#10;&#10;\begin{minipage}{8cm}&#10;\hrule\medskip&#10;We say that Algorithm $A$ is an {\em\color{red} optimal algorithm} for Problem $P$ in terms of worst-case time complexity if&#10;\begin{itemize}&#10;\item Algorithm $A$ runs in time $O(f(n))$; and&#10;\item the time complexity of Problem $P$ is $\Omega(f(n))$ in the worst case.&#10;\end{itemize}&#10;\medskip\hrule&#10;\end{minipage}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CJK}{UTF8}{bkai}&#10;\begin{minipage}{12cm}&#10;\hrule\medskip&#10;擂臺法 is an optimal algorithm for the champion problem in terms of worst-case time complexity, because&#10;\begin{itemize}&#10;\item 擂臺法 runs in $O(n)$ time; and&#10;\item any algorithm that solves the champion problem requires $\Omega(n)$ time in the worst case.&#10;\end{itemize}&#10;\medskip\hrule\medskip&#10;百般無聊擂臺法 is also a time-optimal algorithm for the champion problem, because&#10;\begin{itemize}&#10;\item 百般無聊擂臺法 runs in $O(n)$ time; and&#10;\item any algorithm that solves the champion problem requires $\Omega(n)$ time.&#10;\end{itemize}&#10;\hrule&#10;\end{minipage}&#10;\end{CJK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&#10;\begin{CJK}{UTF8}{bkai}&#10;\begin{minipage}{10cm}&#10;&#10;\hrule\medskip&#10;&#10;對於每個問題$P$，我們最終希望弄清楚：&#10;\begin{quote}&#10;$P$這個問題的難度(複雜度)是$\Theta(f(n))$。&#10;\end{quote}&#10;然後把$P$拿去冰箱冰起來。&#10;例如，我們會說在comparison-based computation model下&#10;\begin{itemize}&#10;\item {\color{red}冠軍問題的難度是$\Theta(n)$\qquad\qquad\ \ \!$\Leftarrow$（完成）}&#10;&#10;\item 排序問題的難度是$\Theta(n \log n)$。&#10;\quad$\Leftarrow$（幾週後會完成）&#10;\end{itemize}&#10;&#10;\medskip\hrule\medskip&#10;Comments:&#10;\begin{itemize}&#10;\item $n$是$P$這個問題的instance size (i.e., input size)&#10;\item $f(n)$是一個函數.&#10;\item $\Theta(f(n))$是說「不多不少等於$f(n)$這個函數的成長率」。&#10;\end{itemize}&#10;&#10;\end{minipage}&#10;\end{CJK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PS_X" val="53.82425"/>
  <p:tag name="EPS_Y" val="173.6113"/>
  <p:tag name="EPS_H" val="250.826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usepackage{palatino}&#10;\pagestyle{empty}&#10;\begin{document}&#10;&#10;\begin{minipage}{8cm}&#10;We say that Problem $P$ is {\color{red}no harder than} Problem $Q$ in terms of (worst-case) time complexity if &#10;there exists a function $f(n)$ such that&#10;\begin{itemize}&#10;\item the (worst-case) time complexity of Problem $P$ is $O(f(n))$; and&#10;\item the (worst-case) time complexity of Problem $Q$ is $\Omega(f(n))$.&#10;\end{itemize}&#10;\end{minipage}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usepackage{palatino}&#10;\pagestyle{empty}&#10;\begin{document}&#10;&#10;\begin{minipage}{10cm}&#10;We say that Problem $P$ is {\color{red}(strictly) {\em easier\/}} than Problem $Q$ in terms of (worst-case) time complexity if &#10;there exists a function $f(n)$ such that&#10;\begin{itemize}&#10;\item the (worst-case) time complexity of Problem $P$ is $O(f(n))$; and&#10;\item the (worst-case) time complexity of Problem $Q$ is $\omega(f(n))$&#10;\end{itemize}&#10;or&#10;\begin{itemize}&#10;\item the (worst-case) time complexity of Problem $P$ is $o(f(n))$; and&#10;\item the (worst-case) time complexity of Problem $Q$ is $\Omega(f(n))$.&#10;\end{itemize}&#10;\end{minipage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inipage}{8cm}&#10;\hrule&#10;\medskip&#10;Functions $f(n)$ and $g(n)$ need not be nonnegative. &#10;That is, they can be negative for some integers $n$. &#10;&#10;\medskip&#10;&#10;However, in order to be comparable using asymptotic notation $O$, &#10;both $f(n)$ and $g(n)$ have to be nonnegative for sufficiently large $n$. &#10;&#10;\medskip&#10;&#10;This requirement also holds for other asymptotic notation, i.e., $\Omega$,&#10;$\Theta$, $o$, and $\omega$.&#10;&#10;\medskip&#10;\hrule&#10;\end{minipage} 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itemize}&#10;\item Q1: $n = O(n)$?&#10;\item Q2: $100n = O(n)$?&#10;\item Q3: $100n^2=O(n^3-n^2)$?&#10;\item Q4: $n^2=O(n)$?&#10;\end{itemize}&#10;\end{minipage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Q1: $n = O(n)$?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7cm}&#10;\hrule\medskip&#10;&#10;Yes! Just let $n_0={\color{blue}1}$ and $c={\color{green}1}$.&#10;&#10;\medskip\hrule\medskip&#10;&#10;Since &#10;$$ 0\leq n\leq {\color{green}1}\cdot n$$&#10;holds for all integers $n\geq {\color{blue}1}$, we have $n = O(n)$.&#10;&#10;\medskip\hrule&#10;\end{minipage}&#10;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Q2: $100n = O(n)$?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7cm}&#10;\hrule\medskip&#10;&#10;Yes! Just let $n_0={\color{blue}1}$ and $c={\color{green}100}$.&#10;&#10;\medskip\hrule\medskip&#10;&#10;Since &#10;$$ 0\leq 100 n\leq {\color{green}100}\cdot n$$&#10;holds for all integers $n\geq {\color{blue}1}$, we have $100 n = O(n)$.&#10;&#10;\medskip\hrule&#10;\end{minipage}&#10;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Q3: $100n^2 = O(n^3-n^2)$?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$, $\Omega$, $\Theta$, $o$, $\omega$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cm}&#10;\hrule\medskip&#10;&#10;Draft:&#10;&#10;\quad $100n^2\leq {\color{green}100}(n^3-n^2)$&#10;&#10;&#10;$\Leftarrow 200n^2\leq 100 n^3$&#10;&#10;$\Leftarrow {\color{blue}2}\leq n$&#10;&#10;\medskip\hrule\medskip&#10;&#10;Yes! Just let $n_0={\color{blue}2}$ and $c={\color{green}100}$.&#10;&#10;\medskip&#10;\hrule&#10;\medskip&#10;&#10;Since&#10;$$100n^2\leq {\color{green}100}\cdot (n^3-n^2)$$&#10;holds for each integer $n\geq {\color{blue}2}$, we have&#10;$100n^2 = O(n^3-n^2)$.&#10;&#10;\end{minipage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Q4: $n^2 = O(n)$?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amsthm}&#10;\pagestyle{empty}&#10;\begin{document}&#10;&#10;\begin{minipage}{11cm}&#10;\begin{proof}[Disproof]&#10;Assume for a contradiction that there exist positive constants $c$ and $n_0$ such that&#10;\begin{displaymath}&#10;n^2\leq cn&#10;\end{displaymath}&#10;holds for any integer $n$ with $n\geq n_0$. Let $n$ be an arbitrary integer strictly larger than $\max(n_0,c)$. For instance, let $$n=1+\lceil\max(n_0,c)\rceil.$$&#10;We have $n&gt;n_0$ and $n&gt;c$. It follows that $n^2&gt;cn$, a contradiction.&#10;Therefore, we have &#10;$$n^2\ne O(n).$$&#10;\end{proof}&#10;&#10;\end{minipage}&#10;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n)$ iteration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The  {\color{red}worst-case} time complexity is&#10;\begin{displaymath}&#10;O(1)+O(1)+O(n)\cdot\left(O(1)+O(1)\right)+O(1),&#10;\end{displaymath}&#10;which is&#10;\begin{displaymath}&#10;\begin{array}{cll}&#10;&amp;3\cdot O(1)+O(n)\cdot\left(2\cdot O(1)\right)\\&#10;=&amp;O(1)+O(n)\cdot O(1)&amp;\mbox{by Rule 2}\\&#10;=&amp;O(1)+O(n)&amp;\mbox{by Rule 4}\\&#10;=&amp;O(n)+O(n)&amp;\mbox{by $1=O(n)$ and Rule 3}\\&#10;=&amp;2\cdot O(n)\\&#10;=&amp;O(n)&amp;\mbox{by Rule 2}.&#10;\end{array}&#10;\end{displaymath}&#10;\end{minipage}&#10;&#10;&#10;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TeX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\hrule\medskip&#10;Meaning: The equality &#10;$$f(n)=O(h(n))$$&#10;holds for any function $f(n)$ with &#10;$$f(n)=O(g(n)).$$&#10;\hrule\medskip&#10;That is, if $f(n)=O(g(n))$, then $f(n)=O(h(n))$.&#10;\medskip\hrule\medskip&#10;The equality $=$ is more like $\subseteq$.&#10;\end{minipage}&#10;&#10;&#10;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Q5: $O(2n^2+n^3) = O(n^3)$?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2cm}&#10;\begin{proof}[Proof]&#10;Let $f(n)$ be a function with $f(n)=O(2n^2+n^3)$. That is, there exist positive constants $\hat{c}$ and $\hat{n}_0$ such that&#10;\begin{equation}&#10;0\leq f(n)\leq \hat{c}\cdot(2n^2+n^3)&#10;\end{equation}&#10;holds for each integer $n\geq \hat{n}_0$. Let $c=2\hat{c}$. Let $n_0=\max(\hat{n}_0,2)$.&#10;For each $n\geq n_0$, we have&#10;\begin{eqnarray*}&#10;n\geq 2 &amp;\Rightarrow&amp; 2\hat{c} n^2 \leq \hat{c} n^3\\&#10;&amp;\Rightarrow&amp; \hat{c}(2n^2+n^3)\leq 2\hat{c} n^3\\&#10;&amp;\Rightarrow&amp; 0\leq f(n)\leq cn^3\qquad\qquad\qquad\mbox{by Equation~(1).}&#10;\end{eqnarray*}&#10;Therefore, $f(n)=O(n^3)$.&#10;Since $f(n)=O(2n^2+n^3)$ implies $f(n)=O(n^3)$, we have&#10;$$O(2n^2+n^3)=O(n^3).$$&#10;\end{proof}&#10;\end{minipage}&#10;&#10;&#10;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amsthm}&#10;\pagestyle{empty}&#10;\begin{document}&#10;&#10;\begin{minipage}{10cm}&#10;\hrule\medskip&#10;Meaning: The equality &#10;$$f_1(n)+f_2(n)=O(h(n))$$&#10;holds for any functions $f_1(n)$ and $f_2(n)$ with &#10;\begin{eqnarray*}&#10;f_1(n)&amp;=&amp;O(g_1(n))\\&#10;f_2(n)&amp;=&amp;O(g_2(n)).&#10;\end{eqnarray*}&#10;\hrule\medskip&#10;That is, $f_1(n)=O(g_1(n))$ and $f_2(n)=O(g_2(n))$ together imply $f_1(n)+f_2(n)=O(h(n))$.&#10;\medskip\hrule\medskip&#10;The $+$ can be interpreted as $\cup$ here, but do {\color{red}not} do that, because one cannot find analogies for other operators like $-$, $*$, and $/$.&#10;\end{minipage}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amsthm}&#10;\pagestyle{empty}&#10;\begin{document}&#10;&#10;\begin{minipage}{8cm}&#10;\hrule\medskip&#10;Meaning: The equality &#10;$$f_1(n)-f_2(n)=O(h(n))$$&#10;holds for any functions $f_1(n)$ and $f_2(n)$ with &#10;\begin{eqnarray*}&#10;f_1(n)&amp;=&amp;O(g_1(n))\\&#10;f_2(n)&amp;=&amp;O(g_2(n)).&#10;\end{eqnarray*}&#10;\hrule&#10;\end{minipage}&#10;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amsthm}&#10;\pagestyle{empty}&#10;\begin{document}&#10;&#10;\begin{minipage}{8cm}&#10;\hrule\medskip&#10;Meaning: The equality &#10;$$f_1(n)\cdot f_2(n)=O(h(n))$$&#10;holds for any functions $f_1(n)$ and $f_2(n)$ with &#10;\begin{eqnarray*}&#10;f_1(n)&amp;=&amp;O(g_1(n))\\&#10;f_2(n)&amp;=&amp;O(g_2(n)).&#10;\end{eqnarray*}&#10;\hrule&#10;\end{minipage}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amsthm}&#10;\pagestyle{empty}&#10;\begin{document}&#10;&#10;\begin{minipage}{9cm}&#10;\hrule\medskip&#10;Meaning: The equality &#10;$$O(f(n))=O(h(n))$$&#10;holds for any function $f(n)$ with&#10;\begin{displaymath}&#10;f(n)=O(g(n)).&#10;\end{displaymath}&#10;\hrule\medskip&#10;That is, $f(n)=O(g(n))$ implies $O(f(n))=O(h(n))$.&#10;\medskip&#10;\hrule&#10;\end{minipage}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amsthm}&#10;\pagestyle{empty}&#10;\begin{document}&#10;&#10;\begin{minipage}{7cm}&#10;\begin{eqnarray*}&#10;O(n^2)+O(n^3)&amp;=&amp;O(n^4)?\\&#10;O(n^2)\cdot O(n^3)&amp;=&amp;O(n^5)?\\&#10;O(n)^{O(\log_2 n)}&amp;=&amp;O(2^n)?&#10;\end{eqnarray*}&#10;\end{minipage}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,amsthm}&#10;\pagestyle{empty}&#10;\begin{document}&#10;&#10;\begin{minipage}{10cm}&#10;The following statements hold for any real-valued functions $f(n)$ and $g(n)$, where there is a constant $n_0$ such that $f(n)$ and $g(n)$ are nonnegative for any integer $n\geq n_0$.&#10;\begin{itemize}&#10;\item Rule 1: $f(n)=O(f(n))$.&#10;&#10;\item Rule 2: If $c$ is a positive constant, then $c\cdot O(f(n))=O(f(n))$.&#10;&#10;\item Rule 3: If $f(n)=O(g(n))$, then $O(f(n))=O(g(n))$.&#10;&#10;\item Rule 4: $O(f(n))\cdot O(g(n)) = O(f(n)\cdot g(n))$.&#10;&#10;\item Rule 5: $O(f(n)\cdot g(n))=f(n) \cdot O(g(n))$.&#10;\end{itemize}&#10;\end{minipage}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9.5cm}&#10;\hrule\medskip&#10;\begin{itemize}&#10;\item $=$ stands for $\subseteq$.&#10;\item Function $f(n)$  stands for the set $\{f(n)\}$.&#10;\item $O(f(n))$ stands for the set consisting of the functions $g(n)$ that satisfy $g(n)=O(f(n))$.&#10;\item For any sets $S_1$ and $S_2$ and any operator $\circ$, let $S_1 \circ S_2$ stand for the set&#10;$$\{f_1(n) \circ f_2(n) \mid  \mbox{$f_1(n)\in S_1$ and $f_2(n)\in S_2$}\}.$$&#10;\end{itemize}&#10;\medskip\hrule&#10;\end{minipage}&#10;&#10;&#10;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&#10;\begin{CJK}{UTF8}{bkai}&#10;\begin{minipage}{10cm}&#10;&#10;\hrule\medskip&#10;&#10;對於每個問題$P$，我們最終希望弄清楚：&#10;\begin{quote}&#10;$P$這個問題的難度(複雜度)是$\Theta(f(n))$。&#10;\end{quote}&#10;然後把$P$拿去冰箱冰起來。&#10;例如，我們會說在comparison-based computation model下&#10;\begin{itemize}&#10;\item 冠軍問題的難度是$\Theta(n)$，&#10;\item 排序問題的難度是$\Theta(n \log n)$。&#10;\end{itemize}&#10;&#10;\medskip\hrule\medskip&#10;Comments:&#10;\begin{itemize}&#10;\item $n$是$P$這個問題的instance size (i.e., input size)&#10;\item $f(n)$是一個函數.&#10;\item $\Theta(f(n))$是說「不多不少{\color{red}等於}$f(n)$這個函數的成長率」。&#10;\end{itemize}&#10;&#10;\end{minipage}&#10;\end{CJK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Q6: $O(n^3+n^2+n) = O(n^3)$?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1cm}&#10;\hrule\medskip&#10;{\bf Proof}\quad&#10;By Rule~1, we have&#10;\begin{eqnarray*}&#10;n^3&amp;=&amp;O(n^3)\\&#10;n^2\leq n^3&amp;=&amp;O(n^3)\\&#10;n\leq n^3&amp;=&amp;O(n^3).&#10;\end{eqnarray*}&#10;Therefore,&#10;\begin{eqnarray*}&#10;n^3+n^2+n &amp;=&amp; O(n^3)+O(n^3)+O(n^3)\\&#10;&amp;=&amp;3\cdot O(n^3)\\&#10;&amp;=&amp;O(n^3)\qquad\qquad\qquad\qquad\qquad\mbox{by Rule~2}.&#10;\end{eqnarray*}&#10;It follows from Rule~3 that $O(n^3+n^2+n)=O(n^3)$.&#10;\medskip\hrule&#10;\end{minipage}&#10;&#10;&#10;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Q7: $O((f(n))^2) = (O(f(n)))^2$?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7cm}&#10;\begin{proof}[Proof]&#10;\begin{displaymath}&#10;\begin{array}{rcll}&#10;\mbox{LHS}&amp;=&amp;O(f(n)\cdot f(n))\\&#10; &amp;=&amp;f(n)\cdot O(f(n))&amp;\mbox{by Rule~5}\\&#10; &amp;=&amp;\mbox{RHS}&amp;\mbox{by Rule~1}.&#10;\end{array}&#10;\end{displaymath}&#10;\end{proof}&#10;\end{minipage}&#10;&#10;&#10;&#10;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n)$ iteration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&#10;\begin{CJK}{UTF8}{bkai}&#10;\begin{minipage}{10cm}&#10;&#10;\hrule\medskip&#10;&#10;對於每個問題$P$，我們最終希望弄清楚：&#10;\begin{quote}&#10;$P$這個問題的難度(複雜度)是$\Theta(f(n))$。&#10;\end{quote}&#10;然後把$P$拿去冰箱冰起來。&#10;例如，我們會說在comparison-based computation model下&#10;\begin{itemize}&#10;\item 冠軍問題的難度是$\Theta(n)$，&#10;\item 排序問題的難度是$\Theta(n \log n)$。&#10;\end{itemize}&#10;&#10;\medskip\hrule\medskip&#10;Comments:&#10;\begin{itemize}&#10;\item $n$是$P$這個問題的instance size (i.e., input size)&#10;\item $f(n)$是一個函數.&#10;\item $\Theta(f(n))$是說「不多不少{\color{red}等於}$f(n)$這個函數的成長率」。&#10;\end{itemize}&#10;&#10;\end{minipage}&#10;\end{CJK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The  {\color{red}worst-case} time complexity is&#10;\begin{displaymath}&#10;O(1)+O(1)+O(n)\cdot\left(O(1)+O(1)\right)+O(1),&#10;\end{displaymath}&#10;which is&#10;\begin{displaymath}&#10;\begin{array}{cll}&#10;&amp;3\cdot O(1)+O(n)\cdot\left(2\cdot O(1)\right)\\&#10;=&amp;O(1)+O(n)\cdot O(1)&amp;\mbox{by Rule 2}\\&#10;=&amp;O(1)+O(n)&amp;\mbox{by Rule 4}\\&#10;=&amp;O(n)+O(n)&amp;\mbox{by $1=O(n)$ and Rule 3}\\&#10;=&amp;2\cdot O(n)\\&#10;=&amp;O(n)&amp;\mbox{by Rule 2}.&#10;\end{array}&#10;\end{displaymath}&#10;\end{minipage}&#10;&#10;&#10;&#10;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1cm}&#10;&#10;\begin{itemize}&#10;\item Input: &#10;\begin{quote}&#10;An array $A$ of $n$ distinct integers.&#10;\end{quote}&#10;\item Output: &#10;\begin{quote}&#10;Reorder $A$ such that $A[1]{\color{red}&lt;}A[2]{\color{red}&lt;}\cdots{\color{red}&lt;}A[n]$.&#10;\end{quote}&#10;\end{itemize}&#10;\end{minipage}&#10;&#10;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f(n)$ iteration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n)$ iteration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O(1)$ tim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8cm}&#10;\begin{tabbing}&#10;\quad\=\quad\=\quad\=\quad\=\kill&#10;Algorithm Bubble-Sort \{\\&#10;\&gt;int $i$, $\mathit{done}$;\\&#10;\&gt;do \{\\&#10;\&gt;\&gt;$\mathit{done} = 1$;\\&#10;\&gt;\&gt;for ($i=1$; $i&lt;n$; $i$++)\\&#10;\&gt;\&gt;\&gt;if $(A[i] &gt; A[i+1])$ \{\\&#10;\&gt;\&gt;\&gt;\&gt;exchange $A[i]$ and $A[i+1]$;\\&#10;\&gt;\&gt;\&gt;\&gt;$\mathit{done} = 0$;\\&#10;\&gt;\&gt;\&gt;\}\\&#10;\&gt;\} while $(\mathit{done} == 0)$;\\&#10;\}&#10;\end{tabbing}&#10;\end{minipage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CJK}{UTF8}{bkai}&#10;用$O(f(n))$與$o(f(n))$&#10;\end{CJK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8cm}&#10;The time complexity of the Bubble-Sort algorithm is&#10;\begin{displaymath}&#10;\begin{array}{rcll}&#10;&amp;&amp;O(1)+f(n)\cdot\left(O(1)+O(n)\cdot O(1)\right)\\&#10;&amp;=&amp;O(1)+f(n)\cdot O(n)\\&#10;&amp;=&amp;f(n)\cdot O(n).&#10;\end{array}&#10;\end{displaymath}&#10;But, is there an upper bound on $f(n)$?&#10;\end{minipage}&#10;&#10;&#10;&#10;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0cm}&#10;\hrule\medskip&#10;{\bf Proof sketch}\quad&#10;One can prove by induction on $k=1,2,\ldots,n$ that after the $k$-th iteration of the while-loop, we have&#10;$$A[n-k+1]&gt;A[n-k+2]&gt;\cdots&gt;A[n-1]&gt;A[n].$$&#10;It follows that after the $n$-th iteration, all of the $n$ input numbers are sorted in decreasing order.&#10;Therefore, $$f(n)\leq n$$ &#10;and thus $f(n)=O(n)$.&#10;\medskip\hrule&#10;\end{minipage}&#10;&#10;&#10;&#10;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8cm}&#10;The time complexity of the Bubble-Sort algorithm is&#10;\begin{displaymath}&#10;\begin{array}{rcll}&#10;&amp;&amp;O(1)+f(n)\cdot\left(O(1)+O(n)\cdot O(1)\right)\\&#10;&amp;=&amp;O(1)+f(n)\cdot O(n)\\&#10;&amp;=&amp;f(n)\cdot O(n)\\&#10;&amp;=&amp;{\color{red}O(n^2)}.&#10;\end{array}&#10;\end{displaymath}&#10;\end{minipage}&#10;&#10;&#10;&#10;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Suppose that&#10;\begin{itemize}&#10;\item Algorithm 1 runs in $O(n^2)$ time.&#10;\item Algorithm 2 runs in $O(n)$ time.&#10;\end{itemize}&#10;Can we thus say that&#10;\begin{quote}&#10;Algorithm 2 is a better algorithm for the champion problem than Algorithm 1?&#10;\end{quote}&#10;\end{minipage}&#10;&#10;&#10;&#10;&#10;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Observe that we also have that&#10;\begin{itemize}&#10;\item Algorithm 1 runs in $O(n^3)$ time.&#10;\item Algorithm 2 runs in $O(n^8)$ time.&#10;\end{itemize}&#10;The algorithm with a lower upper bound on its worst-case time does not necessarily have a lower time complexity.&#10;\end{minipage}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10cm}&#10;Big-Oh notation only gives upper bounds.&#10;We need other asymptotic notation:&#10;\begin{displaymath}&#10;\begin{array}{rclr}&#10;f(n)&amp;=&amp;{\color{red}O}(g(n))&amp;\qquad\mbox{$f(n)\ {\color{red}\leq}\ g(n)$ in rate of growth}\\&#10;f(n)&amp;=&amp;{\color{red}\Omega}(g(n))&amp;\qquad\mbox{$f(n)\ {\color{red}\geq}\ g(n)$ in rate of growth}\\&#10;f(n)&amp;=&amp;{\color{red}\Theta}(g(n))&amp;\dotfill\mbox{$f(n)\ {\color{red}=}\ g(n)$ in rate of growth}\\&#10;f(n)&amp;=&amp;{\color{red}o}(g(n))&amp;\qquad\mbox{$f(n)\ {\color{red}&lt;}\ g(n)$ in rate of growth}\\&#10;f(n)&amp;=&amp;{\color{red}\omega}(g(n))&amp;\qquad\mbox{$f(n)\ {\color{red}&gt;}\ g(n)$ in rate of growth}&#10;\end{array}&#10;\end{displaymath}&#10;\end{minipage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9cm}&#10;We say that Algorithm $A$ is {\color{red}no worse than} Algorithm $B$ in terms of worst-case time complexity if &#10;there exists a positive function $f(n)$ such that&#10;\begin{itemize}&#10;\item Algorithm $A$ runs in time $O(f(n))$; and&#10;\item Algorithm $B$ runs in time $\Omega(f(n))$ in the worst case.&#10;\end{itemize}&#10;\end{minipage}&#10;&#10;&#10;&#10;&#10;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9cm}&#10;We say that Algorithm $A$ is {\color{red}(strictly) {\em better\/}} than Algorithm $B$ in terms of worst-case time complexity if &#10;there exists a positive function $f(n)$ such that&#10;\begin{itemize}&#10;\item Algorithm $A$ runs in time $O(f(n))$; and&#10;\item Algorithm $B$ runs in time $\omega(f(n))$ in the worst case&#10;\end{itemize}&#10;or&#10;\begin{itemize}&#10;\item Algorithm $A$ runs in time $o(f(n))$; and&#10;\item Algorithm $B$ runs in time $\Omega(f(n))$ in the worst case.&#10;\end{itemize}&#10;\end{minipage}&#10;&#10;&#10;&#10;&#10;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0cm}&#10;\hrule\medskip&#10;For any two functions $f(n)$ and $g(n)$, we write&#10;$$f(n)=o(g(n))$$ &#10;if for any constant $c&gt;0$, there exists a positive constant $n_0(c)$ such that $$0\leq f(n)&lt;c\cdot g(n)$$ holds for each integer $n\geq n_0(c)$.&#10;\medskip\hrule\medskip&#10;Comment: $n_0(c)$ is a function of $c$. When we say that $n_0(c)$ is a constant, we mean that it does not&#10;depend on $n$.&#10;\end{minipage}&#10;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7.2cm}&#10;\hrule&#10;$$n=o(n^2)$$&#10;\hrule&#10;\medskip&#10;Observe that for any positive constant $c$, &#10;as long as $n&gt;\frac{1}{c}$ holds, we have&#10;$$0\leq n&lt;c\cdot n^2.$$ &#10;Therefore, we may let $n_0(c) = \frac{1}{c}+1$ and have&#10;$n=o(n^2)$ proved. &#10;\end{minipage}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CJK}{UTF8}{bkai}&#10;用$\Omega(g(n))$與$\omega(g(n))$&#10;\end{CJK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9cm}&#10;The other notation can be defined via $O$ and $o$ notation:&#10;\begin{itemize}&#10;\item We write $f(n)=\Omega(g(n))$ if \begin{center}$g(n)=O(f(n))$.\end{center}&#10;\item We write $f(n)=\Theta(g(n))$ if \begin{center}$f(n)=O(g(n))$ and $g(n)=O(f(n))$.\end{center}&#10;%\item We write $f(n)=o(g(n))$ if %\begin{center}$f(n)=O(g(n))$ and %$f(n)\ne\Omega(g(n))$.\end{center}&#10;\item We write $f(n)=\omega(g(n))$ if \begin{center}$g(n)=o(f(n))$.\end{center}&#10;\end{itemize}&#10;\end{minipage}&#10;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minipage}{5cm}&#10;\begin{itemize}&#10;\item &#10;If $$\lim_{n\rightarrow \infty}\frac{f(n)}{g(n)}=0,$$ &#10;then we can guess that $$f(n)=o(g(n)).$$&#10;\item&#10;If $$\lim_{n\rightarrow\infty}\frac{f(n)}{g(n)}=\infty,$$&#10;then we can guess that&#10;$$f(n)=\omega(g(n)).$$&#10;\end{itemize}&#10;\end{minipage}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minipage}{6cm}&#10;\begin{itemize}&#10;\item &#10;If  there is a constanct $c&gt;0$ with $$\lim_{n\rightarrow \infty}\frac{f(n)}{g(n)}=c,$$ &#10;then we can guess that $$f(n)=\Theta(g(n)).$$&#10;\end{itemize}&#10;\end{minipage}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0cm}&#10;\hrule\medskip&#10;Let $f(n)=g(n)=(-1)^n$. We have&#10;\begin{displaymath}&#10;\lim_{n\rightarrow\infty} \frac{f(n)}{g(n)}=1,&#10;\end{displaymath}&#10;but $f(n)\ne O(g(n))$, $f(n)\ne \Omega(g(n))$, and $f(n)\ne\Theta(g(n))$.&#10;\medskip\hrule\medskip&#10;Let $f(n)=(-1)^n$ and $g(n)=n\cdot (-1)^n$. We have&#10;\begin{displaymath}&#10;\lim_{n\rightarrow\infty} \frac{f(n)}{g(n)}=0,&#10;\end{displaymath}&#10;but $f(n)\ne o(g(n))$.&#10;\medskip&#10;\hrule&#10;\end{minipage}&#10;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9cm}&#10;\hrule\medskip&#10;Let $f(n)=2+(-1)^n$ and $g(n)=2-(-1)^n$. We have&#10;$$f(n)=\Theta(g(n)),$$&#10;but $\lim_{n\rightarrow\infty}\frac{f(n)}{g(n)}$ does not exist.&#10;\medskip&#10;\hrule&#10;\end{minipage}&#10;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1cm}&#10;\hrule\medskip&#10;Let $f(n)$ and $g(n)$ be two positive functions. &#10;Recall that we write $f(n)={\color{green}o}(g(n))$ if &#10;for any positive constant $c$, there exists a positive constant $n_0(c)$ &#10;such that the inequality $$0\leq f(n)\ {\color{green}&lt;}\ c\cdot g(n)$$&#10;holds for each integer $n\geq n_0$. &#10;&#10;\medskip\hrule\medskip&#10;&#10;Can we say that $f(n)={\color{red}o}(g(n))$ holds if&#10;for any positive constant $c$, &#10;there exists a positive constant $n_0(c)$ such that &#10;the inequality $$0\leq f(n)\ {\color{red}\leq }\ c\cdot g(n)$$&#10;holds for each integer $n\geq n_0$?&#10;&#10;\medskip\hrule&#10;&#10;\end{minipage}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1cm}&#10;\hrule\medskip&#10;Clearly, the {\color{green}$&lt;$}-version implies the {\color{red}$\leq$}-version.&#10;If there exists a positive constant $m_0$ such that $g(n)&gt;0$ &#10;holds for all $n\geq m_0$, then the {\color{red}$\leq$}-version also implies the&#10;{\color{green}$&lt;$}-version.&#10;&#10;\medskip\hrule&#10;\begin{proof}[Proof]&#10;Suppose that $\hat{n}_0(c)$ is the constant ensured by&#10;the {\color{red}$\leq$}-version. We simply let $n_0(c)=\max(m_0,\hat{n}_0(c/2))$.&#10;As a result, for any positive constant $c$, if $n\geq n_0(c)$, we have $g(n)&gt;0$&#10;and thus &#10;\begin{eqnarray*}&#10;0\quad\leq\quad f(n)&amp;{\color{red}\leq}&amp;\frac{c}{2}\cdot g(n)\\&#10;&amp;{\color{green}&lt;}&amp;c\cdot g(n).&#10;\end{eqnarray*}&#10;\end{proof}&#10;\hrule&#10;\end{minipage}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CJK}{UTF8}{bkai}&#10;\begin{minipage}{6cm}&#10;\hrule\medskip&#10;因為採用{\color{red}$\leq$}-version會出現&#10;$$0=o(0)$$&#10;的尷尬狀況。&#10;\medskip\hrule&#10;\end{minipage}&#10;&#10;\end{CJK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1cm}&#10;\hrule\medskip&#10;Let $f(n)$ and $g(n)$ be two positive functions. Recall that we write $f(n)={\color{green}O}(g(n))$ if there exist positive constants $n_0$ and $c$ such that the inequality $$0\leq f(n)\ {\color{green}\leq}\ c\cdot g(n)$$&#10;holds&#10;for each integer $n\geq n_0$. &#10;\medskip\hrule\medskip&#10;Can we analogously say that $f(n)={\color{red}o}(g(n))$ holds if&#10;there exist positive constants $n_0$ and $c$ such that the inequality $$0\leq f(n)\ {\color{red}&lt;}\ c\cdot g(n)$$&#10;holds for each integer $n\geq n_0$?&#10;\medskip\hrule&#10;\end{minipage}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1.5cm}&#10;If there exists a positive constant $n_0$ such that $g(n)&gt;0$ holds for all $n\geq n_0$, the following two statements are equivalent:&#10;\begin{itemize}&#10;\item &#10;There exist positive constants $n_0$ and $c$ such that the inequality $$0\leq f(n)\ {\color{green}\leq}\ c\cdot g(n)$$&#10;holds&#10;for each integer $n\geq n_0$. &#10;&#10;\item&#10;There exist positive constants $n_0$ and $c$ such that the inequality $$0\leq f(n)\ {\color{red}&lt;}\ c\cdot g(n)$$&#10;holds for each integer $n\geq n_0$.&#10;\end{itemize}&#10;Can you prove it?&#10;&#10;\end{minipage}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CJK}{UTF8}{bkai}&#10;\begin{minipage}{4.5cm}&#10;當我們知道有$O(h(n))$的上界與$\Omega(h(n))$的下界時，於是確定該問題的難度不多不少是$\Theta(h(n))$.&#10;\end{minipage}&#10;\end{CJK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10cm}&#10;If the number of squares on the chessboard is $n$, then&#10;the amount of rice received by the first general is&#10;\begin{itemize}&#10;\item $O(n)$?&#10;\item $\Theta(n)$?&#10;\item $\Omega(n^2)$?&#10;\item $O(n^2)$?&#10;\item $\Theta(n^3)$?&#10;\item $o(n^2)$?&#10;\item $\omega(\log_2 n)$?&#10;\end{itemize}&#10;\end{minipage}&#10;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8cm}&#10;If the base of log is $O(1)$, it can sometime be omitted when the log is within an asymptotic notation.&#10;\begin{itemize}&#10;\item Can we write $\log_{2}n=\Theta(\log n)$?&#10;\item Can we write $3^{\log_{2}n} = \Theta(3^{\log n})$?&#10;&#10;\end{itemize}&#10;\end{minipage}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og_{2} n = \Theta(\log n)$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8cm}&#10;This equality holds because replacing the base two by any other constant affects the resulting value only by a constant factor. Recall that&#10;$$\log_a b = \frac{\log_c b}{\log_c a}$$&#10;holds for any numbers $a$, $b$, and $c$.&#10;\end{minipage}&#10;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3^{\log_2 n} = \Theta(3^{\log n})$?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5.6281"/>
  <p:tag name="ORIGINALWIDTH" val="2830.896"/>
  <p:tag name="LATEXADDIN" val="\documentclass{article}&#10;\usepackage{amsmath,amsthm,color}&#10;\pagestyle{empty}&#10;\begin{document}&#10;&#10;\begin{minipage}{8cm}&#10;The equality holds only when the omitted base is exactly $2$. Note that the omitted base&#10;affects the value of the exponent of $2$ by a constant factor. As a result, it affects the resulting value of $3^{\log n}$ by more than a constant factor. Recall that&#10;$$3^{\log_a n} = 3^{\frac{\log_3 n}{\log_3 a}}=n^{\frac{1}{\log_3 a}}=n^{\log_a 3}.$$&#10;\end{minipage}&#10;&#10;&#10;\end{document}"/>
  <p:tag name="IGUANATEXSIZE" val="20"/>
  <p:tag name="IGUANATEXCURSOR" val="175"/>
  <p:tag name="TRANSPARENCY" val="True"/>
  <p:tag name="FILENAME" val=""/>
  <p:tag name="INPUTTYPE" val="0"/>
  <p:tag name="LATEXENGINEID" val="0"/>
  <p:tag name="TEMPFOLDER" val="c:\tmp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n)$ iteration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&#10;\hrule\medskip&#10;\begin{itemize}&#10;\item Intuitive interpretation&#10;\begin{center}&#10;$f(n)$ does not grow faster than $g(n)$.&#10;\end{center}&#10;&#10;\item Comments:&#10;\begin{enumerate}&#10;\item $f(n) = O(g(n))$ roughly means $f(n)\ {\color{red}\leq}\ g(n)$ in terms of rate of growth.&#10;&#10;\item $=$ is not the usual equality. It is more like $\in$. Or, a much better way to understand the equality is $\{ f(n)  \} \subseteq O(g(n))$.&#10;&#10;\item We do not write $O(g(n))=f(n)$.&#10;\end{enumerate}&#10;\end{itemize}&#10;\medskip\hrule&#10;&#10;\end{minipage}&#10;&#10;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8cm}&#10;The time complexity is&#10;\begin{displaymath}&#10;\Omega(1)+\Omega(1)+\Omega(n)\cdot\left(\Omega(1)+\Omega(1)\right)+\Omega(1),&#10;\end{displaymath}&#10;which is&#10;\begin{displaymath}&#10;\begin{array}{cll}&#10;&amp;3\cdot \Omega(1)+\Omega(n)\cdot\left(2\cdot \Omega(1)\right)\\&#10;=&amp;\Omega(1)+\Omega(n)\cdot \Omega(1)\\&#10;=&amp;\Omega(1)+\Omega(n)\\&#10;=&amp;\Omega(n).&#10;\end{array}&#10;\end{displaymath}&#10;\end{minipage}&#10;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n)$ iterations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Omega(1)$ tim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color{green}$\Omega(1)$ time"/>
</p:tagLst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4544</TotalTime>
  <Words>1611</Words>
  <Application>Microsoft Office PowerPoint</Application>
  <PresentationFormat>如螢幕大小 (4:3)</PresentationFormat>
  <Paragraphs>353</Paragraphs>
  <Slides>97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06" baseType="lpstr">
      <vt:lpstr>新細明體</vt:lpstr>
      <vt:lpstr>標楷體</vt:lpstr>
      <vt:lpstr>Arial</vt:lpstr>
      <vt:lpstr>Calibri</vt:lpstr>
      <vt:lpstr>Courier New</vt:lpstr>
      <vt:lpstr>Palatino Linotype</vt:lpstr>
      <vt:lpstr>Trebuchet MS</vt:lpstr>
      <vt:lpstr>Wingdings</vt:lpstr>
      <vt:lpstr>柏林</vt:lpstr>
      <vt:lpstr>演算法設計與分析</vt:lpstr>
      <vt:lpstr>Rate of growth</vt:lpstr>
      <vt:lpstr>愛下棋的國王</vt:lpstr>
      <vt:lpstr>領賞的智慧</vt:lpstr>
      <vt:lpstr>64 bags of rice v.s. …</vt:lpstr>
      <vt:lpstr>這故事告訴我們</vt:lpstr>
      <vt:lpstr>Asymptotic notation</vt:lpstr>
      <vt:lpstr>Edmund Landau </vt:lpstr>
      <vt:lpstr>Donald E. Knuth</vt:lpstr>
      <vt:lpstr>動機</vt:lpstr>
      <vt:lpstr>對每個問題的最終目標</vt:lpstr>
      <vt:lpstr>PowerPoint 簡報</vt:lpstr>
      <vt:lpstr>確定問題「複雜度」的過程</vt:lpstr>
      <vt:lpstr>為了推算問題的困難度</vt:lpstr>
      <vt:lpstr>先介紹最常用的big Oh</vt:lpstr>
      <vt:lpstr>f(n) = O(g(n))</vt:lpstr>
      <vt:lpstr>正式定義</vt:lpstr>
      <vt:lpstr>換句話說</vt:lpstr>
      <vt:lpstr>Comments</vt:lpstr>
      <vt:lpstr>例題</vt:lpstr>
      <vt:lpstr>PowerPoint 簡報</vt:lpstr>
      <vt:lpstr>PowerPoint 簡報</vt:lpstr>
      <vt:lpstr>PowerPoint 簡報</vt:lpstr>
      <vt:lpstr>PowerPoint 簡報</vt:lpstr>
      <vt:lpstr>用big-Oh從上方往下壓</vt:lpstr>
      <vt:lpstr>預告: 擂臺法的分析</vt:lpstr>
      <vt:lpstr>預告: 擂臺法的時間複雜度</vt:lpstr>
      <vt:lpstr>O(g(n)) = O(h(n))</vt:lpstr>
      <vt:lpstr>PowerPoint 簡報</vt:lpstr>
      <vt:lpstr>O(g1(n)) + O(g2(n)) = O(h(n))</vt:lpstr>
      <vt:lpstr>O(g1(n)) – O(g2(n)) = O(h(n))</vt:lpstr>
      <vt:lpstr>O(g1(n)) ‧ O(g2(n)) = O(h(n))</vt:lpstr>
      <vt:lpstr>O(O(g(n))) = O(h(n))</vt:lpstr>
      <vt:lpstr>練習prove or disprove看看</vt:lpstr>
      <vt:lpstr>一些公式</vt:lpstr>
      <vt:lpstr>如何理解第五個式子？</vt:lpstr>
      <vt:lpstr>PowerPoint 簡報</vt:lpstr>
      <vt:lpstr>PowerPoint 簡報</vt:lpstr>
      <vt:lpstr>擂臺法</vt:lpstr>
      <vt:lpstr>擂臺法的時間複雜度</vt:lpstr>
      <vt:lpstr>排序問題</vt:lpstr>
      <vt:lpstr>Bubble-Sort</vt:lpstr>
      <vt:lpstr>Time of Bubble-Sort</vt:lpstr>
      <vt:lpstr>f(n) = O(n)</vt:lpstr>
      <vt:lpstr>例子</vt:lpstr>
      <vt:lpstr>Time of Bubble-Sort</vt:lpstr>
      <vt:lpstr>比較不同演算法所花力氣</vt:lpstr>
      <vt:lpstr>Algorithms 1 and 2</vt:lpstr>
      <vt:lpstr>No!</vt:lpstr>
      <vt:lpstr>We need other notation</vt:lpstr>
      <vt:lpstr>Comparing A and B</vt:lpstr>
      <vt:lpstr>Comparing A and B</vt:lpstr>
      <vt:lpstr>補齊各個符號的定義</vt:lpstr>
      <vt:lpstr>小oh的正式定義</vt:lpstr>
      <vt:lpstr>譯成白話</vt:lpstr>
      <vt:lpstr>例如</vt:lpstr>
      <vt:lpstr>正式定義</vt:lpstr>
      <vt:lpstr>用極限來協助判斷</vt:lpstr>
      <vt:lpstr>極限版推不到漸進符號版</vt:lpstr>
      <vt:lpstr>漸進符號版推不到極限版</vt:lpstr>
      <vt:lpstr>考驗一</vt:lpstr>
      <vt:lpstr>大部分的情況下是對的</vt:lpstr>
      <vt:lpstr>最好還是採用&lt;的版本</vt:lpstr>
      <vt:lpstr>考驗二</vt:lpstr>
      <vt:lpstr>No!</vt:lpstr>
      <vt:lpstr>練習看看</vt:lpstr>
      <vt:lpstr>附帶一提：the base of log</vt:lpstr>
      <vt:lpstr>PowerPoint 簡報</vt:lpstr>
      <vt:lpstr>PowerPoint 簡報</vt:lpstr>
      <vt:lpstr>分析演算法複雜度的下界</vt:lpstr>
      <vt:lpstr>擂臺法: 能不能這麼做？</vt:lpstr>
      <vt:lpstr>好像沒有甚麼問題..</vt:lpstr>
      <vt:lpstr>百般無聊擂臺法</vt:lpstr>
      <vt:lpstr>複雜度的下界錯了..</vt:lpstr>
      <vt:lpstr>尋找演算法複雜度下界時</vt:lpstr>
      <vt:lpstr>透過problem instance</vt:lpstr>
      <vt:lpstr>氣泡排序法</vt:lpstr>
      <vt:lpstr>A lower bound</vt:lpstr>
      <vt:lpstr>Illustration</vt:lpstr>
      <vt:lpstr>演算法的複雜度</vt:lpstr>
      <vt:lpstr>演算法的時間複雜度</vt:lpstr>
      <vt:lpstr>複雜度的上界是否緊密？</vt:lpstr>
      <vt:lpstr>例如</vt:lpstr>
      <vt:lpstr>分析百般無聊擂臺法</vt:lpstr>
      <vt:lpstr>不夠緊密(雖然正確)的分析</vt:lpstr>
      <vt:lpstr>緊密的分析</vt:lpstr>
      <vt:lpstr>所以</vt:lpstr>
      <vt:lpstr>問題的複雜度</vt:lpstr>
      <vt:lpstr>問題的時間複雜度</vt:lpstr>
      <vt:lpstr>範例:冠軍問題的時間複雜度</vt:lpstr>
      <vt:lpstr>最佳時間演算法</vt:lpstr>
      <vt:lpstr>範例:冠軍問題的最佳演算法</vt:lpstr>
      <vt:lpstr>小結:對每個問題的最終目標</vt:lpstr>
      <vt:lpstr>問題難易程度的比較</vt:lpstr>
      <vt:lpstr>Comparing problems P and Q</vt:lpstr>
      <vt:lpstr>Comparing problems P and Q</vt:lpstr>
      <vt:lpstr>問題難易程度的比較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>hil</dc:creator>
  <cp:lastModifiedBy>hil</cp:lastModifiedBy>
  <cp:revision>673</cp:revision>
  <dcterms:created xsi:type="dcterms:W3CDTF">2010-02-23T05:02:46Z</dcterms:created>
  <dcterms:modified xsi:type="dcterms:W3CDTF">2016-09-28T20:03:32Z</dcterms:modified>
</cp:coreProperties>
</file>